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293" r:id="rId2"/>
    <p:sldId id="339" r:id="rId3"/>
    <p:sldId id="340" r:id="rId4"/>
    <p:sldId id="341" r:id="rId5"/>
    <p:sldId id="308" r:id="rId6"/>
    <p:sldId id="312" r:id="rId7"/>
    <p:sldId id="313" r:id="rId8"/>
    <p:sldId id="314" r:id="rId9"/>
    <p:sldId id="315" r:id="rId10"/>
    <p:sldId id="316" r:id="rId11"/>
    <p:sldId id="317" r:id="rId12"/>
    <p:sldId id="318" r:id="rId13"/>
    <p:sldId id="310" r:id="rId14"/>
    <p:sldId id="319" r:id="rId15"/>
    <p:sldId id="321" r:id="rId16"/>
    <p:sldId id="322" r:id="rId17"/>
    <p:sldId id="344" r:id="rId18"/>
    <p:sldId id="324" r:id="rId19"/>
    <p:sldId id="325" r:id="rId20"/>
    <p:sldId id="326" r:id="rId21"/>
    <p:sldId id="327" r:id="rId22"/>
    <p:sldId id="328" r:id="rId23"/>
    <p:sldId id="329" r:id="rId24"/>
    <p:sldId id="337" r:id="rId25"/>
    <p:sldId id="342" r:id="rId26"/>
    <p:sldId id="343" r:id="rId27"/>
    <p:sldId id="331" r:id="rId28"/>
    <p:sldId id="332" r:id="rId29"/>
    <p:sldId id="333" r:id="rId30"/>
    <p:sldId id="334" r:id="rId31"/>
    <p:sldId id="336" r:id="rId32"/>
    <p:sldId id="345" r:id="rId33"/>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2"/>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2"/>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2"/>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2"/>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2"/>
        </a:solidFill>
        <a:latin typeface="Times New Roman" pitchFamily="18" charset="0"/>
        <a:ea typeface="+mn-ea"/>
        <a:cs typeface="+mn-cs"/>
      </a:defRPr>
    </a:lvl5pPr>
    <a:lvl6pPr marL="2286000" algn="l" defTabSz="914400" rtl="0" eaLnBrk="1" latinLnBrk="0" hangingPunct="1">
      <a:defRPr sz="2000" kern="1200">
        <a:solidFill>
          <a:schemeClr val="tx2"/>
        </a:solidFill>
        <a:latin typeface="Times New Roman" pitchFamily="18" charset="0"/>
        <a:ea typeface="+mn-ea"/>
        <a:cs typeface="+mn-cs"/>
      </a:defRPr>
    </a:lvl6pPr>
    <a:lvl7pPr marL="2743200" algn="l" defTabSz="914400" rtl="0" eaLnBrk="1" latinLnBrk="0" hangingPunct="1">
      <a:defRPr sz="2000" kern="1200">
        <a:solidFill>
          <a:schemeClr val="tx2"/>
        </a:solidFill>
        <a:latin typeface="Times New Roman" pitchFamily="18" charset="0"/>
        <a:ea typeface="+mn-ea"/>
        <a:cs typeface="+mn-cs"/>
      </a:defRPr>
    </a:lvl7pPr>
    <a:lvl8pPr marL="3200400" algn="l" defTabSz="914400" rtl="0" eaLnBrk="1" latinLnBrk="0" hangingPunct="1">
      <a:defRPr sz="2000" kern="1200">
        <a:solidFill>
          <a:schemeClr val="tx2"/>
        </a:solidFill>
        <a:latin typeface="Times New Roman" pitchFamily="18" charset="0"/>
        <a:ea typeface="+mn-ea"/>
        <a:cs typeface="+mn-cs"/>
      </a:defRPr>
    </a:lvl8pPr>
    <a:lvl9pPr marL="3657600" algn="l" defTabSz="914400" rtl="0" eaLnBrk="1" latinLnBrk="0" hangingPunct="1">
      <a:defRPr sz="2000"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337E"/>
    <a:srgbClr val="FF00FF"/>
    <a:srgbClr val="FF99FF"/>
    <a:srgbClr val="003582"/>
    <a:srgbClr val="005000"/>
    <a:srgbClr val="B3D2FF"/>
    <a:srgbClr val="89B9FF"/>
    <a:srgbClr val="7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66" autoAdjust="0"/>
    <p:restoredTop sz="99017" autoAdjust="0"/>
  </p:normalViewPr>
  <p:slideViewPr>
    <p:cSldViewPr>
      <p:cViewPr varScale="1">
        <p:scale>
          <a:sx n="72" d="100"/>
          <a:sy n="72" d="100"/>
        </p:scale>
        <p:origin x="-1464" y="-10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46" d="100"/>
          <a:sy n="46" d="100"/>
        </p:scale>
        <p:origin x="-42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ng001\Desktop\FaultAnalysis\Earleys%20DFR1%20Line%20126\Fault_ID_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ing001\Desktop\FaultAnalysis\Suffolk%20DFR1%20Line247\Fault_ID_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ing001\Desktop\FaultAnalysis\Fentress%20DFR1%20Line%20271\Fault_ID_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ing001\Desktop\FaultAnalysis\Trowbridge%20DFR1%20Line%202034\Fault_ID_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ing001\Desktop\FaultAnalysis\Landstown%20DFR2%20Line%202118\Fault_ID_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0" dirty="0"/>
              <a:t>Earleys Substation</a:t>
            </a:r>
            <a:r>
              <a:rPr lang="en-US" sz="2000" b="0" baseline="0" dirty="0"/>
              <a:t> DFR1 Line </a:t>
            </a:r>
            <a:r>
              <a:rPr lang="en-US" sz="2000" b="0" baseline="0" dirty="0" smtClean="0"/>
              <a:t>126 openXDA Result</a:t>
            </a:r>
            <a:endParaRPr lang="en-US" sz="2000" b="0" dirty="0"/>
          </a:p>
        </c:rich>
      </c:tx>
      <c:layout>
        <c:manualLayout>
          <c:xMode val="edge"/>
          <c:yMode val="edge"/>
          <c:x val="0.26533829104695389"/>
          <c:y val="5.3571428571428562E-2"/>
        </c:manualLayout>
      </c:layout>
    </c:title>
    <c:plotArea>
      <c:layout>
        <c:manualLayout>
          <c:layoutTarget val="inner"/>
          <c:xMode val="edge"/>
          <c:yMode val="edge"/>
          <c:x val="0.21423158042744803"/>
          <c:y val="0.1566926560650507"/>
          <c:w val="0.63204645893622269"/>
          <c:h val="0.70001991938508012"/>
        </c:manualLayout>
      </c:layout>
      <c:scatterChart>
        <c:scatterStyle val="smoothMarker"/>
        <c:ser>
          <c:idx val="0"/>
          <c:order val="0"/>
          <c:tx>
            <c:strRef>
              <c:f>Sheet2!$C$1</c:f>
              <c:strCache>
                <c:ptCount val="1"/>
                <c:pt idx="0">
                  <c:v>Simple</c:v>
                </c:pt>
              </c:strCache>
            </c:strRef>
          </c:tx>
          <c:marker>
            <c:symbol val="none"/>
          </c:marker>
          <c:xVal>
            <c:numRef>
              <c:f>Sheet2!$B$2:$B$5042</c:f>
              <c:numCache>
                <c:formatCode>General</c:formatCode>
                <c:ptCount val="50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numCache>
            </c:numRef>
          </c:xVal>
          <c:yVal>
            <c:numRef>
              <c:f>Sheet2!$C$2:$C$5042</c:f>
              <c:numCache>
                <c:formatCode>General</c:formatCode>
                <c:ptCount val="5041"/>
                <c:pt idx="0">
                  <c:v>466.15007793350202</c:v>
                </c:pt>
                <c:pt idx="1">
                  <c:v>466.15007793350202</c:v>
                </c:pt>
                <c:pt idx="2">
                  <c:v>466.15007793350202</c:v>
                </c:pt>
                <c:pt idx="3">
                  <c:v>467.54949589595327</c:v>
                </c:pt>
                <c:pt idx="4">
                  <c:v>467.54092588035741</c:v>
                </c:pt>
                <c:pt idx="5">
                  <c:v>467.54092588035741</c:v>
                </c:pt>
                <c:pt idx="6">
                  <c:v>467.54092588035741</c:v>
                </c:pt>
                <c:pt idx="7">
                  <c:v>467.54092588035741</c:v>
                </c:pt>
                <c:pt idx="8">
                  <c:v>467.54092588035741</c:v>
                </c:pt>
                <c:pt idx="9">
                  <c:v>467.54092588035741</c:v>
                </c:pt>
                <c:pt idx="10">
                  <c:v>467.53595243263004</c:v>
                </c:pt>
                <c:pt idx="11">
                  <c:v>467.53166402661969</c:v>
                </c:pt>
                <c:pt idx="12">
                  <c:v>467.53166402661969</c:v>
                </c:pt>
                <c:pt idx="13">
                  <c:v>467.53166402661969</c:v>
                </c:pt>
                <c:pt idx="14">
                  <c:v>467.52949675270469</c:v>
                </c:pt>
                <c:pt idx="15">
                  <c:v>467.52949675270469</c:v>
                </c:pt>
                <c:pt idx="16">
                  <c:v>467.5287523675521</c:v>
                </c:pt>
                <c:pt idx="17">
                  <c:v>467.52869966767298</c:v>
                </c:pt>
                <c:pt idx="18">
                  <c:v>467.52940452806001</c:v>
                </c:pt>
                <c:pt idx="19">
                  <c:v>467.53082083309931</c:v>
                </c:pt>
                <c:pt idx="20">
                  <c:v>467.53296175117504</c:v>
                </c:pt>
                <c:pt idx="21">
                  <c:v>467.53581409756703</c:v>
                </c:pt>
                <c:pt idx="22">
                  <c:v>467.53939103392185</c:v>
                </c:pt>
                <c:pt idx="23">
                  <c:v>467.21752398972802</c:v>
                </c:pt>
                <c:pt idx="24">
                  <c:v>467.21752398972802</c:v>
                </c:pt>
                <c:pt idx="25">
                  <c:v>467.22317847669353</c:v>
                </c:pt>
                <c:pt idx="26">
                  <c:v>467.22947798170469</c:v>
                </c:pt>
                <c:pt idx="27">
                  <c:v>467.22947798170469</c:v>
                </c:pt>
                <c:pt idx="28">
                  <c:v>467.22947798170469</c:v>
                </c:pt>
                <c:pt idx="29">
                  <c:v>467.22947798170469</c:v>
                </c:pt>
                <c:pt idx="30">
                  <c:v>467.22947798170469</c:v>
                </c:pt>
                <c:pt idx="31">
                  <c:v>467.22947798170469</c:v>
                </c:pt>
                <c:pt idx="32">
                  <c:v>467.22947798170469</c:v>
                </c:pt>
                <c:pt idx="33">
                  <c:v>467.22947798170469</c:v>
                </c:pt>
                <c:pt idx="34">
                  <c:v>467.21940004945185</c:v>
                </c:pt>
                <c:pt idx="35">
                  <c:v>467.98149674616798</c:v>
                </c:pt>
                <c:pt idx="36">
                  <c:v>467.98149674616798</c:v>
                </c:pt>
                <c:pt idx="37">
                  <c:v>467.98149674616798</c:v>
                </c:pt>
                <c:pt idx="38">
                  <c:v>467.97051862362599</c:v>
                </c:pt>
                <c:pt idx="39">
                  <c:v>467.97051862362599</c:v>
                </c:pt>
                <c:pt idx="40">
                  <c:v>467.97051862362599</c:v>
                </c:pt>
                <c:pt idx="41">
                  <c:v>467.97051862362599</c:v>
                </c:pt>
                <c:pt idx="42">
                  <c:v>467.97051862362599</c:v>
                </c:pt>
                <c:pt idx="43">
                  <c:v>467.97051862362599</c:v>
                </c:pt>
                <c:pt idx="44">
                  <c:v>466.98039104045716</c:v>
                </c:pt>
                <c:pt idx="45">
                  <c:v>465.79200639530302</c:v>
                </c:pt>
                <c:pt idx="46">
                  <c:v>465.78141989971999</c:v>
                </c:pt>
                <c:pt idx="47">
                  <c:v>465.78141989971999</c:v>
                </c:pt>
                <c:pt idx="48">
                  <c:v>465.77141074739347</c:v>
                </c:pt>
                <c:pt idx="49">
                  <c:v>465.76175581370802</c:v>
                </c:pt>
                <c:pt idx="50">
                  <c:v>465.76175581370802</c:v>
                </c:pt>
                <c:pt idx="51">
                  <c:v>465.75294083543497</c:v>
                </c:pt>
                <c:pt idx="52">
                  <c:v>465.74459828610196</c:v>
                </c:pt>
                <c:pt idx="53">
                  <c:v>465.73676757472469</c:v>
                </c:pt>
                <c:pt idx="54">
                  <c:v>465.73676757472469</c:v>
                </c:pt>
                <c:pt idx="55">
                  <c:v>465.730052618451</c:v>
                </c:pt>
                <c:pt idx="56">
                  <c:v>465.72394146461204</c:v>
                </c:pt>
                <c:pt idx="57">
                  <c:v>465.72394146461204</c:v>
                </c:pt>
                <c:pt idx="58">
                  <c:v>465.72394146461204</c:v>
                </c:pt>
                <c:pt idx="59">
                  <c:v>465.72394146461204</c:v>
                </c:pt>
                <c:pt idx="60">
                  <c:v>465.72394146461204</c:v>
                </c:pt>
                <c:pt idx="61">
                  <c:v>465.72394146461204</c:v>
                </c:pt>
                <c:pt idx="62">
                  <c:v>465.72394146461204</c:v>
                </c:pt>
                <c:pt idx="63">
                  <c:v>465.72254330536384</c:v>
                </c:pt>
                <c:pt idx="64">
                  <c:v>465.72254330536384</c:v>
                </c:pt>
                <c:pt idx="65">
                  <c:v>465.72254330536384</c:v>
                </c:pt>
                <c:pt idx="66">
                  <c:v>465.72254330536384</c:v>
                </c:pt>
                <c:pt idx="67">
                  <c:v>466.04715163918308</c:v>
                </c:pt>
                <c:pt idx="68">
                  <c:v>466.04715163918308</c:v>
                </c:pt>
                <c:pt idx="69">
                  <c:v>466.05003527729667</c:v>
                </c:pt>
                <c:pt idx="70">
                  <c:v>466.05364144199694</c:v>
                </c:pt>
                <c:pt idx="71">
                  <c:v>466.05795697946797</c:v>
                </c:pt>
                <c:pt idx="72">
                  <c:v>466.05795697946797</c:v>
                </c:pt>
                <c:pt idx="73">
                  <c:v>466.05795697946797</c:v>
                </c:pt>
                <c:pt idx="74">
                  <c:v>466.05795697946797</c:v>
                </c:pt>
                <c:pt idx="75">
                  <c:v>466.05795697946797</c:v>
                </c:pt>
                <c:pt idx="76">
                  <c:v>466.05795697946797</c:v>
                </c:pt>
                <c:pt idx="77">
                  <c:v>466.06610844121872</c:v>
                </c:pt>
                <c:pt idx="78">
                  <c:v>466.06610844121872</c:v>
                </c:pt>
                <c:pt idx="79">
                  <c:v>466.06610844122014</c:v>
                </c:pt>
                <c:pt idx="80">
                  <c:v>466.06610844122014</c:v>
                </c:pt>
                <c:pt idx="81">
                  <c:v>467.4743299908921</c:v>
                </c:pt>
                <c:pt idx="82">
                  <c:v>467.47432999089369</c:v>
                </c:pt>
                <c:pt idx="83">
                  <c:v>467.47432999089369</c:v>
                </c:pt>
                <c:pt idx="84">
                  <c:v>467.47432999089369</c:v>
                </c:pt>
                <c:pt idx="85">
                  <c:v>467.47432999089369</c:v>
                </c:pt>
                <c:pt idx="86">
                  <c:v>467.46313641780824</c:v>
                </c:pt>
                <c:pt idx="87">
                  <c:v>467.46313641780824</c:v>
                </c:pt>
                <c:pt idx="88">
                  <c:v>467.45171856535723</c:v>
                </c:pt>
                <c:pt idx="89">
                  <c:v>467.45171856535723</c:v>
                </c:pt>
                <c:pt idx="90">
                  <c:v>467.44027407908499</c:v>
                </c:pt>
                <c:pt idx="91">
                  <c:v>467.42889520152704</c:v>
                </c:pt>
                <c:pt idx="92">
                  <c:v>467.42889520152704</c:v>
                </c:pt>
                <c:pt idx="93">
                  <c:v>466.02081051979798</c:v>
                </c:pt>
                <c:pt idx="94">
                  <c:v>466.00997804141696</c:v>
                </c:pt>
                <c:pt idx="95">
                  <c:v>466.00997804141696</c:v>
                </c:pt>
                <c:pt idx="96">
                  <c:v>466.00997804141696</c:v>
                </c:pt>
                <c:pt idx="97">
                  <c:v>466.00997804141696</c:v>
                </c:pt>
                <c:pt idx="98">
                  <c:v>466.00997804141696</c:v>
                </c:pt>
                <c:pt idx="99">
                  <c:v>466.00997804141696</c:v>
                </c:pt>
                <c:pt idx="100">
                  <c:v>466.00997804141696</c:v>
                </c:pt>
                <c:pt idx="101">
                  <c:v>466.00997804141696</c:v>
                </c:pt>
                <c:pt idx="102">
                  <c:v>464.39356450830417</c:v>
                </c:pt>
                <c:pt idx="103">
                  <c:v>464.386710146756</c:v>
                </c:pt>
                <c:pt idx="104">
                  <c:v>464.386710146756</c:v>
                </c:pt>
                <c:pt idx="105">
                  <c:v>464.386710146756</c:v>
                </c:pt>
                <c:pt idx="106">
                  <c:v>464.386710146756</c:v>
                </c:pt>
                <c:pt idx="107">
                  <c:v>464.386710146756</c:v>
                </c:pt>
                <c:pt idx="108">
                  <c:v>464.38314217257704</c:v>
                </c:pt>
                <c:pt idx="109">
                  <c:v>464.38314217257704</c:v>
                </c:pt>
                <c:pt idx="110">
                  <c:v>464.38529605384798</c:v>
                </c:pt>
                <c:pt idx="111">
                  <c:v>464.38384922285002</c:v>
                </c:pt>
                <c:pt idx="112">
                  <c:v>464.38384922285002</c:v>
                </c:pt>
                <c:pt idx="113">
                  <c:v>464.38386886312031</c:v>
                </c:pt>
                <c:pt idx="114">
                  <c:v>464.38386886312031</c:v>
                </c:pt>
                <c:pt idx="115">
                  <c:v>464.38386886312031</c:v>
                </c:pt>
                <c:pt idx="116">
                  <c:v>464.38386886312031</c:v>
                </c:pt>
                <c:pt idx="117">
                  <c:v>464.38386886312031</c:v>
                </c:pt>
                <c:pt idx="118">
                  <c:v>464.38386886312031</c:v>
                </c:pt>
                <c:pt idx="119">
                  <c:v>464.70431780443698</c:v>
                </c:pt>
                <c:pt idx="120">
                  <c:v>464.70431780443698</c:v>
                </c:pt>
                <c:pt idx="121">
                  <c:v>464.70431780443698</c:v>
                </c:pt>
                <c:pt idx="122">
                  <c:v>464.70431780443698</c:v>
                </c:pt>
                <c:pt idx="123">
                  <c:v>465.025431041746</c:v>
                </c:pt>
                <c:pt idx="124">
                  <c:v>465.025431041746</c:v>
                </c:pt>
                <c:pt idx="125">
                  <c:v>465.033448717353</c:v>
                </c:pt>
                <c:pt idx="126">
                  <c:v>464.71232994361185</c:v>
                </c:pt>
                <c:pt idx="127">
                  <c:v>464.71232994361185</c:v>
                </c:pt>
                <c:pt idx="128">
                  <c:v>464.71232994361185</c:v>
                </c:pt>
                <c:pt idx="129">
                  <c:v>464.71232994361185</c:v>
                </c:pt>
                <c:pt idx="130">
                  <c:v>464.72235966312394</c:v>
                </c:pt>
                <c:pt idx="131">
                  <c:v>464.72235966312394</c:v>
                </c:pt>
                <c:pt idx="132">
                  <c:v>465.4726903368649</c:v>
                </c:pt>
                <c:pt idx="133">
                  <c:v>465.4726903368649</c:v>
                </c:pt>
                <c:pt idx="134">
                  <c:v>465.48361526751575</c:v>
                </c:pt>
                <c:pt idx="135">
                  <c:v>464.73326698305397</c:v>
                </c:pt>
                <c:pt idx="136">
                  <c:v>464.73326698305397</c:v>
                </c:pt>
                <c:pt idx="137">
                  <c:v>464.73326698305397</c:v>
                </c:pt>
                <c:pt idx="138">
                  <c:v>464.73326698305397</c:v>
                </c:pt>
                <c:pt idx="139">
                  <c:v>464.73326698305397</c:v>
                </c:pt>
                <c:pt idx="140">
                  <c:v>464.74421335126601</c:v>
                </c:pt>
                <c:pt idx="141">
                  <c:v>464.74421335126601</c:v>
                </c:pt>
                <c:pt idx="142">
                  <c:v>464.74421335126601</c:v>
                </c:pt>
                <c:pt idx="143">
                  <c:v>464.74421335126601</c:v>
                </c:pt>
                <c:pt idx="144">
                  <c:v>464.74421335126601</c:v>
                </c:pt>
                <c:pt idx="145">
                  <c:v>464.74421335126601</c:v>
                </c:pt>
                <c:pt idx="146">
                  <c:v>464.74421335126601</c:v>
                </c:pt>
                <c:pt idx="147">
                  <c:v>464.74421335126601</c:v>
                </c:pt>
                <c:pt idx="148">
                  <c:v>464.74421335126601</c:v>
                </c:pt>
                <c:pt idx="149">
                  <c:v>464.74421335126601</c:v>
                </c:pt>
                <c:pt idx="150">
                  <c:v>464.73694855517624</c:v>
                </c:pt>
                <c:pt idx="151">
                  <c:v>464.73694855517624</c:v>
                </c:pt>
                <c:pt idx="152">
                  <c:v>464.73694855517624</c:v>
                </c:pt>
                <c:pt idx="153">
                  <c:v>464.73694855517624</c:v>
                </c:pt>
                <c:pt idx="154">
                  <c:v>464.73212058008517</c:v>
                </c:pt>
                <c:pt idx="155">
                  <c:v>464.72796075127974</c:v>
                </c:pt>
                <c:pt idx="156">
                  <c:v>464.72448218868499</c:v>
                </c:pt>
                <c:pt idx="157">
                  <c:v>464.72448218868499</c:v>
                </c:pt>
                <c:pt idx="158">
                  <c:v>464.72448218868499</c:v>
                </c:pt>
                <c:pt idx="159">
                  <c:v>464.72448218868499</c:v>
                </c:pt>
                <c:pt idx="160">
                  <c:v>464.72379433424101</c:v>
                </c:pt>
                <c:pt idx="161">
                  <c:v>464.723827089238</c:v>
                </c:pt>
                <c:pt idx="162">
                  <c:v>464.724567351546</c:v>
                </c:pt>
                <c:pt idx="163">
                  <c:v>464.724567351546</c:v>
                </c:pt>
                <c:pt idx="164">
                  <c:v>464.724567351546</c:v>
                </c:pt>
                <c:pt idx="165">
                  <c:v>464.72745632856396</c:v>
                </c:pt>
                <c:pt idx="166">
                  <c:v>464.72745632856396</c:v>
                </c:pt>
                <c:pt idx="167">
                  <c:v>464.72745632856396</c:v>
                </c:pt>
                <c:pt idx="168">
                  <c:v>464.73246777671204</c:v>
                </c:pt>
                <c:pt idx="169">
                  <c:v>464.73816045420944</c:v>
                </c:pt>
                <c:pt idx="170">
                  <c:v>464.74452123461498</c:v>
                </c:pt>
                <c:pt idx="171">
                  <c:v>464.75151078683916</c:v>
                </c:pt>
                <c:pt idx="172">
                  <c:v>463.79961363099801</c:v>
                </c:pt>
                <c:pt idx="173">
                  <c:v>463.79961363099801</c:v>
                </c:pt>
                <c:pt idx="174">
                  <c:v>463.81687093398205</c:v>
                </c:pt>
                <c:pt idx="175">
                  <c:v>463.81687093398205</c:v>
                </c:pt>
                <c:pt idx="176">
                  <c:v>465.21427440359196</c:v>
                </c:pt>
                <c:pt idx="177">
                  <c:v>465.21427440359196</c:v>
                </c:pt>
                <c:pt idx="178">
                  <c:v>463.83657223660367</c:v>
                </c:pt>
                <c:pt idx="179">
                  <c:v>463.84706313295447</c:v>
                </c:pt>
                <c:pt idx="180">
                  <c:v>463.84706313295447</c:v>
                </c:pt>
                <c:pt idx="181">
                  <c:v>463.84706313295447</c:v>
                </c:pt>
                <c:pt idx="182">
                  <c:v>463.85816819087898</c:v>
                </c:pt>
                <c:pt idx="183">
                  <c:v>463.85816819087898</c:v>
                </c:pt>
                <c:pt idx="184">
                  <c:v>463.85816819087898</c:v>
                </c:pt>
                <c:pt idx="185">
                  <c:v>463.85816819087898</c:v>
                </c:pt>
                <c:pt idx="186">
                  <c:v>463.85816819087898</c:v>
                </c:pt>
                <c:pt idx="187">
                  <c:v>463.85816819087898</c:v>
                </c:pt>
                <c:pt idx="188">
                  <c:v>463.84699776984701</c:v>
                </c:pt>
                <c:pt idx="189">
                  <c:v>463.84699776984701</c:v>
                </c:pt>
                <c:pt idx="190">
                  <c:v>463.84699776984701</c:v>
                </c:pt>
                <c:pt idx="191">
                  <c:v>463.83649379910293</c:v>
                </c:pt>
                <c:pt idx="192">
                  <c:v>463.82630334751474</c:v>
                </c:pt>
                <c:pt idx="193">
                  <c:v>463.81647872968063</c:v>
                </c:pt>
                <c:pt idx="194">
                  <c:v>463.80705919009301</c:v>
                </c:pt>
                <c:pt idx="195">
                  <c:v>463.79808397543599</c:v>
                </c:pt>
                <c:pt idx="196">
                  <c:v>463.789592334227</c:v>
                </c:pt>
                <c:pt idx="197">
                  <c:v>463.78161044195798</c:v>
                </c:pt>
                <c:pt idx="198">
                  <c:v>463.77419062365391</c:v>
                </c:pt>
                <c:pt idx="199">
                  <c:v>463.76735905601811</c:v>
                </c:pt>
                <c:pt idx="200">
                  <c:v>463.7611288400966</c:v>
                </c:pt>
                <c:pt idx="201">
                  <c:v>463.755539225728</c:v>
                </c:pt>
                <c:pt idx="202">
                  <c:v>463.755539225728</c:v>
                </c:pt>
                <c:pt idx="203">
                  <c:v>463.75129630387602</c:v>
                </c:pt>
                <c:pt idx="204">
                  <c:v>463.75129630387602</c:v>
                </c:pt>
                <c:pt idx="205">
                  <c:v>463.74843933770802</c:v>
                </c:pt>
                <c:pt idx="206">
                  <c:v>463.74628842936932</c:v>
                </c:pt>
                <c:pt idx="207">
                  <c:v>463.74485666418502</c:v>
                </c:pt>
                <c:pt idx="208">
                  <c:v>464.70349234316598</c:v>
                </c:pt>
                <c:pt idx="209">
                  <c:v>464.70347268930897</c:v>
                </c:pt>
                <c:pt idx="210">
                  <c:v>464.70347268930897</c:v>
                </c:pt>
                <c:pt idx="211">
                  <c:v>464.70347268930897</c:v>
                </c:pt>
                <c:pt idx="212">
                  <c:v>465.02672908854811</c:v>
                </c:pt>
                <c:pt idx="213">
                  <c:v>465.02958084531684</c:v>
                </c:pt>
                <c:pt idx="214">
                  <c:v>465.02958084531684</c:v>
                </c:pt>
                <c:pt idx="215">
                  <c:v>465.02958084531684</c:v>
                </c:pt>
                <c:pt idx="216">
                  <c:v>465.03454351596997</c:v>
                </c:pt>
                <c:pt idx="217">
                  <c:v>465.04018791584201</c:v>
                </c:pt>
                <c:pt idx="218">
                  <c:v>465.58317016249367</c:v>
                </c:pt>
                <c:pt idx="219">
                  <c:v>465.58317016249367</c:v>
                </c:pt>
                <c:pt idx="220">
                  <c:v>465.59065856506396</c:v>
                </c:pt>
                <c:pt idx="221">
                  <c:v>465.59065856506396</c:v>
                </c:pt>
                <c:pt idx="222">
                  <c:v>465.59065856506396</c:v>
                </c:pt>
                <c:pt idx="223">
                  <c:v>465.59963005092499</c:v>
                </c:pt>
                <c:pt idx="224">
                  <c:v>465.59963005092499</c:v>
                </c:pt>
                <c:pt idx="225">
                  <c:v>465.59963005092499</c:v>
                </c:pt>
                <c:pt idx="226">
                  <c:v>465.59963005092499</c:v>
                </c:pt>
                <c:pt idx="227">
                  <c:v>465.59963005092499</c:v>
                </c:pt>
                <c:pt idx="228">
                  <c:v>465.59963005092499</c:v>
                </c:pt>
                <c:pt idx="229">
                  <c:v>465.59963005092499</c:v>
                </c:pt>
                <c:pt idx="230">
                  <c:v>465.59963005092499</c:v>
                </c:pt>
                <c:pt idx="231">
                  <c:v>465.59963005092499</c:v>
                </c:pt>
                <c:pt idx="232">
                  <c:v>466.35416172089998</c:v>
                </c:pt>
                <c:pt idx="233">
                  <c:v>466.35416172089998</c:v>
                </c:pt>
                <c:pt idx="234">
                  <c:v>467.11237360977702</c:v>
                </c:pt>
                <c:pt idx="235">
                  <c:v>467.11237360977702</c:v>
                </c:pt>
                <c:pt idx="236">
                  <c:v>467.11237360977702</c:v>
                </c:pt>
                <c:pt idx="237">
                  <c:v>467.11237360977702</c:v>
                </c:pt>
                <c:pt idx="238">
                  <c:v>467.11237360977702</c:v>
                </c:pt>
                <c:pt idx="239">
                  <c:v>467.11237360977702</c:v>
                </c:pt>
                <c:pt idx="240">
                  <c:v>465.707196098346</c:v>
                </c:pt>
                <c:pt idx="241">
                  <c:v>465.707196098346</c:v>
                </c:pt>
                <c:pt idx="242">
                  <c:v>465.70719609834703</c:v>
                </c:pt>
                <c:pt idx="243">
                  <c:v>465.70719609834703</c:v>
                </c:pt>
                <c:pt idx="244">
                  <c:v>465.707196098346</c:v>
                </c:pt>
                <c:pt idx="245">
                  <c:v>465.707196098346</c:v>
                </c:pt>
                <c:pt idx="246">
                  <c:v>465.707196098346</c:v>
                </c:pt>
                <c:pt idx="247">
                  <c:v>465.16341548131697</c:v>
                </c:pt>
                <c:pt idx="248">
                  <c:v>465.16341548131697</c:v>
                </c:pt>
                <c:pt idx="249">
                  <c:v>465.15794045596908</c:v>
                </c:pt>
                <c:pt idx="250">
                  <c:v>465.69501249775698</c:v>
                </c:pt>
                <c:pt idx="251">
                  <c:v>465.69501249775698</c:v>
                </c:pt>
                <c:pt idx="252">
                  <c:v>465.69501249775698</c:v>
                </c:pt>
                <c:pt idx="253">
                  <c:v>465.69222256591701</c:v>
                </c:pt>
                <c:pt idx="254">
                  <c:v>465.68804748375385</c:v>
                </c:pt>
                <c:pt idx="255">
                  <c:v>465.68666234602301</c:v>
                </c:pt>
                <c:pt idx="256">
                  <c:v>465.68598618724701</c:v>
                </c:pt>
                <c:pt idx="257">
                  <c:v>465.68598618724701</c:v>
                </c:pt>
                <c:pt idx="258">
                  <c:v>465.68674112173932</c:v>
                </c:pt>
                <c:pt idx="259">
                  <c:v>465.36574345763893</c:v>
                </c:pt>
                <c:pt idx="260">
                  <c:v>465.370099327844</c:v>
                </c:pt>
                <c:pt idx="261">
                  <c:v>465.370099327844</c:v>
                </c:pt>
                <c:pt idx="262">
                  <c:v>465.37371388195493</c:v>
                </c:pt>
                <c:pt idx="263">
                  <c:v>465.37803687804404</c:v>
                </c:pt>
                <c:pt idx="264">
                  <c:v>465.38306829637003</c:v>
                </c:pt>
                <c:pt idx="265">
                  <c:v>465.38878187495197</c:v>
                </c:pt>
                <c:pt idx="266">
                  <c:v>465.38878187495197</c:v>
                </c:pt>
                <c:pt idx="267">
                  <c:v>466.14227409336496</c:v>
                </c:pt>
                <c:pt idx="268">
                  <c:v>466.14988909239639</c:v>
                </c:pt>
                <c:pt idx="269">
                  <c:v>466.158055859927</c:v>
                </c:pt>
                <c:pt idx="270">
                  <c:v>466.158055859927</c:v>
                </c:pt>
                <c:pt idx="271">
                  <c:v>464.76156586268286</c:v>
                </c:pt>
                <c:pt idx="272">
                  <c:v>464.76156586268286</c:v>
                </c:pt>
                <c:pt idx="273">
                  <c:v>463.3775517128891</c:v>
                </c:pt>
                <c:pt idx="274">
                  <c:v>463.3775517128891</c:v>
                </c:pt>
                <c:pt idx="275">
                  <c:v>463.36706940271898</c:v>
                </c:pt>
                <c:pt idx="276">
                  <c:v>463.36706940271898</c:v>
                </c:pt>
                <c:pt idx="277">
                  <c:v>463.36706940271898</c:v>
                </c:pt>
                <c:pt idx="278">
                  <c:v>461.78542727713523</c:v>
                </c:pt>
                <c:pt idx="279">
                  <c:v>461.78542727713523</c:v>
                </c:pt>
                <c:pt idx="280">
                  <c:v>461.78542727713523</c:v>
                </c:pt>
                <c:pt idx="281">
                  <c:v>461.78542727713523</c:v>
                </c:pt>
                <c:pt idx="282">
                  <c:v>461.78542727713523</c:v>
                </c:pt>
                <c:pt idx="283">
                  <c:v>461.79666786413469</c:v>
                </c:pt>
                <c:pt idx="284">
                  <c:v>461.80779102454932</c:v>
                </c:pt>
                <c:pt idx="285">
                  <c:v>461.80779102454932</c:v>
                </c:pt>
                <c:pt idx="286">
                  <c:v>461.80779102454932</c:v>
                </c:pt>
                <c:pt idx="287">
                  <c:v>461.80779102454932</c:v>
                </c:pt>
                <c:pt idx="288">
                  <c:v>461.80779102454932</c:v>
                </c:pt>
                <c:pt idx="289">
                  <c:v>461.80779102454932</c:v>
                </c:pt>
                <c:pt idx="290">
                  <c:v>461.80779102454932</c:v>
                </c:pt>
                <c:pt idx="291">
                  <c:v>460.44999066787801</c:v>
                </c:pt>
                <c:pt idx="292">
                  <c:v>460.44999066787801</c:v>
                </c:pt>
                <c:pt idx="293">
                  <c:v>460.442080065477</c:v>
                </c:pt>
                <c:pt idx="294">
                  <c:v>462.00981384916798</c:v>
                </c:pt>
                <c:pt idx="295">
                  <c:v>462.00981384916798</c:v>
                </c:pt>
                <c:pt idx="296">
                  <c:v>462.00362130371747</c:v>
                </c:pt>
                <c:pt idx="297">
                  <c:v>462.00362130371747</c:v>
                </c:pt>
                <c:pt idx="298">
                  <c:v>461.99871799906686</c:v>
                </c:pt>
                <c:pt idx="299">
                  <c:v>463.158593360422</c:v>
                </c:pt>
                <c:pt idx="300">
                  <c:v>463.15504860191885</c:v>
                </c:pt>
                <c:pt idx="301">
                  <c:v>463.15220885868195</c:v>
                </c:pt>
                <c:pt idx="302">
                  <c:v>463.15007414368102</c:v>
                </c:pt>
                <c:pt idx="303">
                  <c:v>463.14865752309731</c:v>
                </c:pt>
                <c:pt idx="304">
                  <c:v>463.14865752309731</c:v>
                </c:pt>
                <c:pt idx="305">
                  <c:v>463.14865752309731</c:v>
                </c:pt>
                <c:pt idx="306">
                  <c:v>463.14936909803401</c:v>
                </c:pt>
                <c:pt idx="307">
                  <c:v>463.1522153868479</c:v>
                </c:pt>
                <c:pt idx="308">
                  <c:v>463.1522153868479</c:v>
                </c:pt>
                <c:pt idx="309">
                  <c:v>463.15506818629405</c:v>
                </c:pt>
                <c:pt idx="310">
                  <c:v>463.15862600079885</c:v>
                </c:pt>
                <c:pt idx="311">
                  <c:v>463.16288881411504</c:v>
                </c:pt>
                <c:pt idx="312">
                  <c:v>463.16784355088498</c:v>
                </c:pt>
                <c:pt idx="313">
                  <c:v>463.16784355088498</c:v>
                </c:pt>
                <c:pt idx="314">
                  <c:v>463.17411686356502</c:v>
                </c:pt>
                <c:pt idx="315">
                  <c:v>462.86377956579503</c:v>
                </c:pt>
                <c:pt idx="316">
                  <c:v>462.87123562526205</c:v>
                </c:pt>
                <c:pt idx="317">
                  <c:v>462.87922645679703</c:v>
                </c:pt>
                <c:pt idx="318">
                  <c:v>462.88769984909197</c:v>
                </c:pt>
                <c:pt idx="319">
                  <c:v>463.20492732197403</c:v>
                </c:pt>
                <c:pt idx="320">
                  <c:v>463.21425491466601</c:v>
                </c:pt>
                <c:pt idx="321">
                  <c:v>463.22393478601367</c:v>
                </c:pt>
                <c:pt idx="322">
                  <c:v>463.22393478601367</c:v>
                </c:pt>
                <c:pt idx="323">
                  <c:v>463.22393478601367</c:v>
                </c:pt>
                <c:pt idx="324">
                  <c:v>463.22393478601367</c:v>
                </c:pt>
                <c:pt idx="325">
                  <c:v>463.22393478601367</c:v>
                </c:pt>
                <c:pt idx="326">
                  <c:v>463.22393478601367</c:v>
                </c:pt>
                <c:pt idx="327">
                  <c:v>463.22393478601367</c:v>
                </c:pt>
                <c:pt idx="328">
                  <c:v>463.22393478601367</c:v>
                </c:pt>
                <c:pt idx="329">
                  <c:v>463.22393478601367</c:v>
                </c:pt>
                <c:pt idx="330">
                  <c:v>463.22393478601367</c:v>
                </c:pt>
                <c:pt idx="331">
                  <c:v>463.22393478601367</c:v>
                </c:pt>
                <c:pt idx="332">
                  <c:v>463.21302778233917</c:v>
                </c:pt>
                <c:pt idx="333">
                  <c:v>463.20229023581902</c:v>
                </c:pt>
                <c:pt idx="334">
                  <c:v>463.20229023581902</c:v>
                </c:pt>
                <c:pt idx="335">
                  <c:v>463.19203548333701</c:v>
                </c:pt>
                <c:pt idx="336">
                  <c:v>463.18209383564397</c:v>
                </c:pt>
                <c:pt idx="337">
                  <c:v>463.17250448017694</c:v>
                </c:pt>
                <c:pt idx="338">
                  <c:v>463.15412160718898</c:v>
                </c:pt>
                <c:pt idx="339">
                  <c:v>464.10085445100299</c:v>
                </c:pt>
                <c:pt idx="340">
                  <c:v>464.09255292153904</c:v>
                </c:pt>
                <c:pt idx="341">
                  <c:v>464.08476151648398</c:v>
                </c:pt>
                <c:pt idx="342">
                  <c:v>464.07751951388394</c:v>
                </c:pt>
                <c:pt idx="343">
                  <c:v>464.07751951388394</c:v>
                </c:pt>
                <c:pt idx="344">
                  <c:v>464.07144190144999</c:v>
                </c:pt>
                <c:pt idx="345">
                  <c:v>464.065992263091</c:v>
                </c:pt>
                <c:pt idx="346">
                  <c:v>464.06118370551093</c:v>
                </c:pt>
                <c:pt idx="347">
                  <c:v>464.05704241802903</c:v>
                </c:pt>
                <c:pt idx="348">
                  <c:v>464.05358150330215</c:v>
                </c:pt>
                <c:pt idx="349">
                  <c:v>463.73169598535696</c:v>
                </c:pt>
                <c:pt idx="350">
                  <c:v>463.73169598535696</c:v>
                </c:pt>
                <c:pt idx="351">
                  <c:v>463.73032955467636</c:v>
                </c:pt>
                <c:pt idx="352">
                  <c:v>463.73032955467636</c:v>
                </c:pt>
                <c:pt idx="353">
                  <c:v>463.73037532036398</c:v>
                </c:pt>
                <c:pt idx="354">
                  <c:v>463.73037532036398</c:v>
                </c:pt>
                <c:pt idx="355">
                  <c:v>463.73184635786464</c:v>
                </c:pt>
                <c:pt idx="356">
                  <c:v>463.41338562691601</c:v>
                </c:pt>
                <c:pt idx="357">
                  <c:v>462.57024311683597</c:v>
                </c:pt>
                <c:pt idx="358">
                  <c:v>461.73242295322069</c:v>
                </c:pt>
                <c:pt idx="359">
                  <c:v>460.89986647834002</c:v>
                </c:pt>
                <c:pt idx="360">
                  <c:v>459.34294321453916</c:v>
                </c:pt>
                <c:pt idx="361">
                  <c:v>458.11433920914698</c:v>
                </c:pt>
                <c:pt idx="362">
                  <c:v>456.89624504810274</c:v>
                </c:pt>
                <c:pt idx="363">
                  <c:v>456.19341685602194</c:v>
                </c:pt>
                <c:pt idx="364">
                  <c:v>456.19341685602194</c:v>
                </c:pt>
                <c:pt idx="365">
                  <c:v>456.19341685602194</c:v>
                </c:pt>
                <c:pt idx="366">
                  <c:v>457.31017107748897</c:v>
                </c:pt>
                <c:pt idx="367">
                  <c:v>459.78448830873884</c:v>
                </c:pt>
                <c:pt idx="368">
                  <c:v>459.78448830873884</c:v>
                </c:pt>
                <c:pt idx="369">
                  <c:v>461.14646736506597</c:v>
                </c:pt>
                <c:pt idx="370">
                  <c:v>461.14646736506597</c:v>
                </c:pt>
                <c:pt idx="371">
                  <c:v>461.14646736506597</c:v>
                </c:pt>
                <c:pt idx="372">
                  <c:v>461.14646736506597</c:v>
                </c:pt>
                <c:pt idx="373">
                  <c:v>459.58730658235896</c:v>
                </c:pt>
                <c:pt idx="374">
                  <c:v>459.58730658235896</c:v>
                </c:pt>
                <c:pt idx="375">
                  <c:v>459.58730658235896</c:v>
                </c:pt>
                <c:pt idx="376">
                  <c:v>459.58730658235896</c:v>
                </c:pt>
                <c:pt idx="377">
                  <c:v>459.58730658235896</c:v>
                </c:pt>
                <c:pt idx="378">
                  <c:v>459.58730658235896</c:v>
                </c:pt>
                <c:pt idx="379">
                  <c:v>459.57611870365167</c:v>
                </c:pt>
                <c:pt idx="380">
                  <c:v>459.56504716471215</c:v>
                </c:pt>
                <c:pt idx="381">
                  <c:v>458.02166976022517</c:v>
                </c:pt>
                <c:pt idx="382">
                  <c:v>455.18182689254098</c:v>
                </c:pt>
                <c:pt idx="383">
                  <c:v>452.40440874538916</c:v>
                </c:pt>
                <c:pt idx="384">
                  <c:v>449.67716012064716</c:v>
                </c:pt>
                <c:pt idx="385">
                  <c:v>446.98905736570993</c:v>
                </c:pt>
                <c:pt idx="386">
                  <c:v>444.348592573639</c:v>
                </c:pt>
                <c:pt idx="387">
                  <c:v>444.348592573639</c:v>
                </c:pt>
                <c:pt idx="388">
                  <c:v>444.348592573639</c:v>
                </c:pt>
                <c:pt idx="389">
                  <c:v>444.348592573639</c:v>
                </c:pt>
                <c:pt idx="390">
                  <c:v>445.56157220566399</c:v>
                </c:pt>
                <c:pt idx="391">
                  <c:v>446.78518521359803</c:v>
                </c:pt>
                <c:pt idx="392">
                  <c:v>448.02559494866239</c:v>
                </c:pt>
                <c:pt idx="393">
                  <c:v>449.27099134918194</c:v>
                </c:pt>
                <c:pt idx="394">
                  <c:v>449.27099134918217</c:v>
                </c:pt>
                <c:pt idx="395">
                  <c:v>448.2078681332199</c:v>
                </c:pt>
                <c:pt idx="396">
                  <c:v>447.15288628611415</c:v>
                </c:pt>
                <c:pt idx="397">
                  <c:v>446.10868960579432</c:v>
                </c:pt>
                <c:pt idx="398">
                  <c:v>445.07177418660399</c:v>
                </c:pt>
                <c:pt idx="399">
                  <c:v>445.07177418660399</c:v>
                </c:pt>
                <c:pt idx="400">
                  <c:v>444.22806315439897</c:v>
                </c:pt>
                <c:pt idx="401">
                  <c:v>443.38980838330127</c:v>
                </c:pt>
                <c:pt idx="402">
                  <c:v>443.38980838330127</c:v>
                </c:pt>
                <c:pt idx="403">
                  <c:v>443.38980838330127</c:v>
                </c:pt>
                <c:pt idx="404">
                  <c:v>442.65071619560905</c:v>
                </c:pt>
                <c:pt idx="405">
                  <c:v>442.65071619560905</c:v>
                </c:pt>
                <c:pt idx="406">
                  <c:v>442.65071619560905</c:v>
                </c:pt>
                <c:pt idx="407">
                  <c:v>442.65071619560905</c:v>
                </c:pt>
                <c:pt idx="408">
                  <c:v>442.65071619560905</c:v>
                </c:pt>
                <c:pt idx="409">
                  <c:v>442.65610141834293</c:v>
                </c:pt>
                <c:pt idx="410">
                  <c:v>442.65610141834293</c:v>
                </c:pt>
                <c:pt idx="411">
                  <c:v>442.94018714879923</c:v>
                </c:pt>
                <c:pt idx="412">
                  <c:v>442.94018714879923</c:v>
                </c:pt>
                <c:pt idx="413">
                  <c:v>442.66268465493539</c:v>
                </c:pt>
                <c:pt idx="414">
                  <c:v>442.67080280524902</c:v>
                </c:pt>
                <c:pt idx="415">
                  <c:v>442.67080280524902</c:v>
                </c:pt>
                <c:pt idx="416">
                  <c:v>442.66188593571428</c:v>
                </c:pt>
                <c:pt idx="417">
                  <c:v>442.66188593571428</c:v>
                </c:pt>
                <c:pt idx="418">
                  <c:v>442.66188593571428</c:v>
                </c:pt>
                <c:pt idx="419">
                  <c:v>442.67171382589396</c:v>
                </c:pt>
                <c:pt idx="420">
                  <c:v>442.67171382589396</c:v>
                </c:pt>
                <c:pt idx="421">
                  <c:v>442.68195331937898</c:v>
                </c:pt>
                <c:pt idx="422">
                  <c:v>442.03644236808867</c:v>
                </c:pt>
                <c:pt idx="423">
                  <c:v>442.03644236808867</c:v>
                </c:pt>
                <c:pt idx="424">
                  <c:v>442.03644236808867</c:v>
                </c:pt>
                <c:pt idx="425">
                  <c:v>442.68195331937898</c:v>
                </c:pt>
                <c:pt idx="426">
                  <c:v>442.03644236808867</c:v>
                </c:pt>
                <c:pt idx="427">
                  <c:v>442.03644236808867</c:v>
                </c:pt>
                <c:pt idx="428">
                  <c:v>442.03644236808867</c:v>
                </c:pt>
                <c:pt idx="429">
                  <c:v>442.03644236808867</c:v>
                </c:pt>
                <c:pt idx="430">
                  <c:v>442.03644236808867</c:v>
                </c:pt>
                <c:pt idx="431">
                  <c:v>440.84509081835097</c:v>
                </c:pt>
                <c:pt idx="432">
                  <c:v>442.03644236808867</c:v>
                </c:pt>
                <c:pt idx="433">
                  <c:v>442.03644236808867</c:v>
                </c:pt>
                <c:pt idx="434">
                  <c:v>442.03644236808867</c:v>
                </c:pt>
                <c:pt idx="435">
                  <c:v>441.21063407420695</c:v>
                </c:pt>
                <c:pt idx="436">
                  <c:v>441.21063407420695</c:v>
                </c:pt>
                <c:pt idx="437">
                  <c:v>441.21063407420695</c:v>
                </c:pt>
                <c:pt idx="438">
                  <c:v>441.21063407420695</c:v>
                </c:pt>
                <c:pt idx="439">
                  <c:v>441.66884443143908</c:v>
                </c:pt>
                <c:pt idx="440">
                  <c:v>441.66884443143908</c:v>
                </c:pt>
                <c:pt idx="441">
                  <c:v>441.66884443143908</c:v>
                </c:pt>
                <c:pt idx="442">
                  <c:v>441.66428116280747</c:v>
                </c:pt>
                <c:pt idx="443">
                  <c:v>441.66035285422799</c:v>
                </c:pt>
                <c:pt idx="444">
                  <c:v>441.65707197385416</c:v>
                </c:pt>
                <c:pt idx="445">
                  <c:v>441.93267703778793</c:v>
                </c:pt>
                <c:pt idx="446">
                  <c:v>441.93071474486311</c:v>
                </c:pt>
                <c:pt idx="447">
                  <c:v>441.93071474486311</c:v>
                </c:pt>
                <c:pt idx="448">
                  <c:v>441.93008556338395</c:v>
                </c:pt>
                <c:pt idx="449">
                  <c:v>441.93014162909697</c:v>
                </c:pt>
                <c:pt idx="450">
                  <c:v>441.93087048271599</c:v>
                </c:pt>
                <c:pt idx="451">
                  <c:v>441.93087048271599</c:v>
                </c:pt>
                <c:pt idx="452">
                  <c:v>442.20907920186397</c:v>
                </c:pt>
                <c:pt idx="453">
                  <c:v>442.94794200483216</c:v>
                </c:pt>
                <c:pt idx="454">
                  <c:v>443.69052080276498</c:v>
                </c:pt>
                <c:pt idx="455">
                  <c:v>444.43684684882885</c:v>
                </c:pt>
                <c:pt idx="456">
                  <c:v>445.85125143482998</c:v>
                </c:pt>
                <c:pt idx="457">
                  <c:v>446.98862892432101</c:v>
                </c:pt>
                <c:pt idx="458">
                  <c:v>448.13475549529869</c:v>
                </c:pt>
                <c:pt idx="459">
                  <c:v>448.13475549529869</c:v>
                </c:pt>
                <c:pt idx="460">
                  <c:v>448.14208920191385</c:v>
                </c:pt>
                <c:pt idx="461">
                  <c:v>448.149953379274</c:v>
                </c:pt>
                <c:pt idx="462">
                  <c:v>447.09896600624899</c:v>
                </c:pt>
                <c:pt idx="463">
                  <c:v>446.05533834936801</c:v>
                </c:pt>
                <c:pt idx="464">
                  <c:v>444.83133194736098</c:v>
                </c:pt>
                <c:pt idx="465">
                  <c:v>443.60789895140499</c:v>
                </c:pt>
                <c:pt idx="466">
                  <c:v>443.60789895140499</c:v>
                </c:pt>
                <c:pt idx="467">
                  <c:v>443.60789895140499</c:v>
                </c:pt>
                <c:pt idx="468">
                  <c:v>443.60789895140499</c:v>
                </c:pt>
                <c:pt idx="469">
                  <c:v>445.00950717991498</c:v>
                </c:pt>
                <c:pt idx="470">
                  <c:v>446.42448533629403</c:v>
                </c:pt>
                <c:pt idx="471">
                  <c:v>446.42448533629403</c:v>
                </c:pt>
                <c:pt idx="472">
                  <c:v>446.42448533629403</c:v>
                </c:pt>
                <c:pt idx="473">
                  <c:v>446.42448533629403</c:v>
                </c:pt>
                <c:pt idx="474">
                  <c:v>446.42448533629403</c:v>
                </c:pt>
                <c:pt idx="475">
                  <c:v>446.42448533629403</c:v>
                </c:pt>
                <c:pt idx="476">
                  <c:v>446.41374390800354</c:v>
                </c:pt>
                <c:pt idx="477">
                  <c:v>449.09148532343931</c:v>
                </c:pt>
                <c:pt idx="478">
                  <c:v>451.81799814007599</c:v>
                </c:pt>
                <c:pt idx="479">
                  <c:v>454.58448334453232</c:v>
                </c:pt>
                <c:pt idx="480">
                  <c:v>457.40298378385728</c:v>
                </c:pt>
                <c:pt idx="481">
                  <c:v>460.28493928677563</c:v>
                </c:pt>
                <c:pt idx="482">
                  <c:v>464.39141721203504</c:v>
                </c:pt>
                <c:pt idx="483">
                  <c:v>464.382441668007</c:v>
                </c:pt>
                <c:pt idx="484">
                  <c:v>464.382441668007</c:v>
                </c:pt>
                <c:pt idx="485">
                  <c:v>464.382441668007</c:v>
                </c:pt>
                <c:pt idx="486">
                  <c:v>463.00145456777523</c:v>
                </c:pt>
                <c:pt idx="487">
                  <c:v>461.63271503864399</c:v>
                </c:pt>
                <c:pt idx="488">
                  <c:v>460.27604311086691</c:v>
                </c:pt>
                <c:pt idx="489">
                  <c:v>458.92575655456699</c:v>
                </c:pt>
                <c:pt idx="490">
                  <c:v>458.92089755542196</c:v>
                </c:pt>
                <c:pt idx="491">
                  <c:v>460.05799353729299</c:v>
                </c:pt>
                <c:pt idx="492">
                  <c:v>461.20358397620504</c:v>
                </c:pt>
                <c:pt idx="493">
                  <c:v>462.35495263085784</c:v>
                </c:pt>
                <c:pt idx="494">
                  <c:v>463.51572175778404</c:v>
                </c:pt>
                <c:pt idx="495">
                  <c:v>464.47372978311699</c:v>
                </c:pt>
                <c:pt idx="496">
                  <c:v>465.43700044300203</c:v>
                </c:pt>
                <c:pt idx="497">
                  <c:v>466.40701844466111</c:v>
                </c:pt>
                <c:pt idx="498">
                  <c:v>466.40774835518016</c:v>
                </c:pt>
                <c:pt idx="499">
                  <c:v>467.16639977756898</c:v>
                </c:pt>
                <c:pt idx="500">
                  <c:v>468.03797963936097</c:v>
                </c:pt>
                <c:pt idx="501">
                  <c:v>468.04087648143201</c:v>
                </c:pt>
                <c:pt idx="502">
                  <c:v>468.04448596115878</c:v>
                </c:pt>
                <c:pt idx="503">
                  <c:v>468.04880806205205</c:v>
                </c:pt>
                <c:pt idx="504">
                  <c:v>468.05382956731904</c:v>
                </c:pt>
                <c:pt idx="505">
                  <c:v>468.05382956731802</c:v>
                </c:pt>
                <c:pt idx="506">
                  <c:v>468.05382956731802</c:v>
                </c:pt>
                <c:pt idx="507">
                  <c:v>468.05382956731904</c:v>
                </c:pt>
                <c:pt idx="508">
                  <c:v>468.06138481867686</c:v>
                </c:pt>
                <c:pt idx="509">
                  <c:v>468.06948100944277</c:v>
                </c:pt>
                <c:pt idx="510">
                  <c:v>468.06948100944277</c:v>
                </c:pt>
                <c:pt idx="511">
                  <c:v>468.06948100944277</c:v>
                </c:pt>
                <c:pt idx="512">
                  <c:v>468.07890989291099</c:v>
                </c:pt>
                <c:pt idx="513">
                  <c:v>467.53355387656069</c:v>
                </c:pt>
                <c:pt idx="514">
                  <c:v>467.54365698091601</c:v>
                </c:pt>
                <c:pt idx="515">
                  <c:v>467.53327707610686</c:v>
                </c:pt>
                <c:pt idx="516">
                  <c:v>467.53327707610686</c:v>
                </c:pt>
                <c:pt idx="517">
                  <c:v>467.53327707610686</c:v>
                </c:pt>
                <c:pt idx="518">
                  <c:v>468.29731002176999</c:v>
                </c:pt>
                <c:pt idx="519">
                  <c:v>468.29731002176999</c:v>
                </c:pt>
                <c:pt idx="520">
                  <c:v>468.29731002176999</c:v>
                </c:pt>
                <c:pt idx="521">
                  <c:v>468.29731002176896</c:v>
                </c:pt>
                <c:pt idx="522">
                  <c:v>468.29731002176999</c:v>
                </c:pt>
                <c:pt idx="523">
                  <c:v>468.29731002176999</c:v>
                </c:pt>
                <c:pt idx="524">
                  <c:v>469.2851643458971</c:v>
                </c:pt>
                <c:pt idx="525">
                  <c:v>470.50107424112667</c:v>
                </c:pt>
                <c:pt idx="526">
                  <c:v>470.50107424112667</c:v>
                </c:pt>
                <c:pt idx="527">
                  <c:v>470.50107424112798</c:v>
                </c:pt>
                <c:pt idx="528">
                  <c:v>469.065100950751</c:v>
                </c:pt>
                <c:pt idx="529">
                  <c:v>469.06510095075203</c:v>
                </c:pt>
                <c:pt idx="530">
                  <c:v>469.06510095075203</c:v>
                </c:pt>
                <c:pt idx="531">
                  <c:v>469.06510095075203</c:v>
                </c:pt>
                <c:pt idx="532">
                  <c:v>468.07027280542201</c:v>
                </c:pt>
                <c:pt idx="533">
                  <c:v>468.82911490436499</c:v>
                </c:pt>
                <c:pt idx="534">
                  <c:v>468.82911490436499</c:v>
                </c:pt>
                <c:pt idx="535">
                  <c:v>468.82238006788799</c:v>
                </c:pt>
                <c:pt idx="536">
                  <c:v>468.81625319933732</c:v>
                </c:pt>
                <c:pt idx="537">
                  <c:v>468.81625319933732</c:v>
                </c:pt>
                <c:pt idx="538">
                  <c:v>468.81625319933732</c:v>
                </c:pt>
                <c:pt idx="539">
                  <c:v>468.81209587184185</c:v>
                </c:pt>
                <c:pt idx="540">
                  <c:v>468.81209587184185</c:v>
                </c:pt>
                <c:pt idx="541">
                  <c:v>468.80931328387601</c:v>
                </c:pt>
                <c:pt idx="542">
                  <c:v>468.80931328387601</c:v>
                </c:pt>
                <c:pt idx="543">
                  <c:v>468.80794511699185</c:v>
                </c:pt>
                <c:pt idx="544">
                  <c:v>468.80794511699185</c:v>
                </c:pt>
                <c:pt idx="545">
                  <c:v>468.80794511699185</c:v>
                </c:pt>
                <c:pt idx="546">
                  <c:v>468.80794511699185</c:v>
                </c:pt>
                <c:pt idx="547">
                  <c:v>468.80944547370291</c:v>
                </c:pt>
                <c:pt idx="548">
                  <c:v>468.80944547370291</c:v>
                </c:pt>
                <c:pt idx="549">
                  <c:v>468.80944547370291</c:v>
                </c:pt>
                <c:pt idx="550">
                  <c:v>468.80944547370291</c:v>
                </c:pt>
                <c:pt idx="551">
                  <c:v>468.80944547370291</c:v>
                </c:pt>
                <c:pt idx="552">
                  <c:v>468.80944547370291</c:v>
                </c:pt>
                <c:pt idx="553">
                  <c:v>468.80944547370291</c:v>
                </c:pt>
                <c:pt idx="554">
                  <c:v>468.80944547370291</c:v>
                </c:pt>
                <c:pt idx="555">
                  <c:v>468.80944547370291</c:v>
                </c:pt>
                <c:pt idx="556">
                  <c:v>468.80177179259869</c:v>
                </c:pt>
                <c:pt idx="557">
                  <c:v>468.80177179259869</c:v>
                </c:pt>
                <c:pt idx="558">
                  <c:v>468.80177179259869</c:v>
                </c:pt>
                <c:pt idx="559">
                  <c:v>468.80177179259869</c:v>
                </c:pt>
                <c:pt idx="560">
                  <c:v>468.80177179259869</c:v>
                </c:pt>
                <c:pt idx="561">
                  <c:v>468.8117587896171</c:v>
                </c:pt>
                <c:pt idx="562">
                  <c:v>468.80144131255685</c:v>
                </c:pt>
                <c:pt idx="563">
                  <c:v>468.80144131255685</c:v>
                </c:pt>
                <c:pt idx="564">
                  <c:v>468.80144131255685</c:v>
                </c:pt>
                <c:pt idx="565">
                  <c:v>468.80144131255685</c:v>
                </c:pt>
                <c:pt idx="566">
                  <c:v>467.16322509242201</c:v>
                </c:pt>
                <c:pt idx="567">
                  <c:v>467.16322509242201</c:v>
                </c:pt>
                <c:pt idx="568">
                  <c:v>467.16322509242201</c:v>
                </c:pt>
                <c:pt idx="569">
                  <c:v>467.16322509242201</c:v>
                </c:pt>
                <c:pt idx="570">
                  <c:v>467.16322509242201</c:v>
                </c:pt>
                <c:pt idx="571">
                  <c:v>467.16322509242201</c:v>
                </c:pt>
                <c:pt idx="572">
                  <c:v>467.16322509242201</c:v>
                </c:pt>
                <c:pt idx="573">
                  <c:v>467.15215304447793</c:v>
                </c:pt>
                <c:pt idx="574">
                  <c:v>465.74620518888696</c:v>
                </c:pt>
                <c:pt idx="575">
                  <c:v>465.74620518888696</c:v>
                </c:pt>
                <c:pt idx="576">
                  <c:v>465.73598050851194</c:v>
                </c:pt>
                <c:pt idx="577">
                  <c:v>465.72612336263938</c:v>
                </c:pt>
                <c:pt idx="578">
                  <c:v>464.53696295746516</c:v>
                </c:pt>
                <c:pt idx="579">
                  <c:v>464.53696295746516</c:v>
                </c:pt>
                <c:pt idx="580">
                  <c:v>464.52846672596797</c:v>
                </c:pt>
                <c:pt idx="581">
                  <c:v>464.52049440752404</c:v>
                </c:pt>
                <c:pt idx="582">
                  <c:v>464.52049440752404</c:v>
                </c:pt>
                <c:pt idx="583">
                  <c:v>464.52049440752404</c:v>
                </c:pt>
                <c:pt idx="584">
                  <c:v>464.51427760739801</c:v>
                </c:pt>
                <c:pt idx="585">
                  <c:v>464.51427760739801</c:v>
                </c:pt>
                <c:pt idx="586">
                  <c:v>464.51427760739801</c:v>
                </c:pt>
                <c:pt idx="587">
                  <c:v>464.51005223210694</c:v>
                </c:pt>
                <c:pt idx="588">
                  <c:v>464.50652123009593</c:v>
                </c:pt>
                <c:pt idx="589">
                  <c:v>463.33580754974201</c:v>
                </c:pt>
                <c:pt idx="590">
                  <c:v>463.33369688910398</c:v>
                </c:pt>
                <c:pt idx="591">
                  <c:v>462.38099846183269</c:v>
                </c:pt>
                <c:pt idx="592">
                  <c:v>461.43554047242299</c:v>
                </c:pt>
                <c:pt idx="593">
                  <c:v>461.43554047242299</c:v>
                </c:pt>
                <c:pt idx="594">
                  <c:v>461.43627585741774</c:v>
                </c:pt>
                <c:pt idx="595">
                  <c:v>461.43771408486299</c:v>
                </c:pt>
                <c:pt idx="596">
                  <c:v>461.43771408486299</c:v>
                </c:pt>
                <c:pt idx="597">
                  <c:v>461.43771408486299</c:v>
                </c:pt>
                <c:pt idx="598">
                  <c:v>461.43771408486299</c:v>
                </c:pt>
                <c:pt idx="599">
                  <c:v>461.43771408486299</c:v>
                </c:pt>
                <c:pt idx="600">
                  <c:v>461.43771408486299</c:v>
                </c:pt>
                <c:pt idx="601">
                  <c:v>461.43771408486299</c:v>
                </c:pt>
                <c:pt idx="602">
                  <c:v>461.44398105981838</c:v>
                </c:pt>
                <c:pt idx="603">
                  <c:v>461.44398105981838</c:v>
                </c:pt>
                <c:pt idx="604">
                  <c:v>461.43652966258605</c:v>
                </c:pt>
                <c:pt idx="605">
                  <c:v>461.74304768538798</c:v>
                </c:pt>
                <c:pt idx="606">
                  <c:v>461.74304768538798</c:v>
                </c:pt>
                <c:pt idx="607">
                  <c:v>461.42854449461169</c:v>
                </c:pt>
                <c:pt idx="608">
                  <c:v>461.42854449461169</c:v>
                </c:pt>
                <c:pt idx="609">
                  <c:v>461.953074099562</c:v>
                </c:pt>
                <c:pt idx="610">
                  <c:v>461.94308598520917</c:v>
                </c:pt>
                <c:pt idx="611">
                  <c:v>461.94308598520917</c:v>
                </c:pt>
                <c:pt idx="612">
                  <c:v>461.94308598520917</c:v>
                </c:pt>
                <c:pt idx="613">
                  <c:v>461.94308598520917</c:v>
                </c:pt>
                <c:pt idx="614">
                  <c:v>461.94308598520917</c:v>
                </c:pt>
                <c:pt idx="615">
                  <c:v>462.68042577767699</c:v>
                </c:pt>
                <c:pt idx="616">
                  <c:v>461.932042123999</c:v>
                </c:pt>
                <c:pt idx="617">
                  <c:v>461.198233809812</c:v>
                </c:pt>
                <c:pt idx="618">
                  <c:v>461.198233809812</c:v>
                </c:pt>
                <c:pt idx="619">
                  <c:v>461.198233809812</c:v>
                </c:pt>
                <c:pt idx="620">
                  <c:v>460.25988444748299</c:v>
                </c:pt>
                <c:pt idx="621">
                  <c:v>459.12075372599469</c:v>
                </c:pt>
                <c:pt idx="622">
                  <c:v>459.11032080928197</c:v>
                </c:pt>
                <c:pt idx="623">
                  <c:v>459.11032080928197</c:v>
                </c:pt>
                <c:pt idx="624">
                  <c:v>460.45744799541501</c:v>
                </c:pt>
                <c:pt idx="625">
                  <c:v>460.44791954697666</c:v>
                </c:pt>
                <c:pt idx="626">
                  <c:v>460.44791954697666</c:v>
                </c:pt>
                <c:pt idx="627">
                  <c:v>460.43922231114499</c:v>
                </c:pt>
                <c:pt idx="628">
                  <c:v>461.37878864381798</c:v>
                </c:pt>
                <c:pt idx="629">
                  <c:v>461.37878864381798</c:v>
                </c:pt>
                <c:pt idx="630">
                  <c:v>461.37159654332601</c:v>
                </c:pt>
                <c:pt idx="631">
                  <c:v>461.37159654332601</c:v>
                </c:pt>
                <c:pt idx="632">
                  <c:v>461.37159654332601</c:v>
                </c:pt>
                <c:pt idx="633">
                  <c:v>461.36618774954769</c:v>
                </c:pt>
                <c:pt idx="634">
                  <c:v>461.36142978105698</c:v>
                </c:pt>
                <c:pt idx="635">
                  <c:v>461.36142978105698</c:v>
                </c:pt>
                <c:pt idx="636">
                  <c:v>461.35801260514802</c:v>
                </c:pt>
                <c:pt idx="637">
                  <c:v>461.35801260514802</c:v>
                </c:pt>
                <c:pt idx="638">
                  <c:v>461.35597530537302</c:v>
                </c:pt>
                <c:pt idx="639">
                  <c:v>461.35464096677902</c:v>
                </c:pt>
                <c:pt idx="640">
                  <c:v>461.35399657748923</c:v>
                </c:pt>
                <c:pt idx="641">
                  <c:v>461.35406817634657</c:v>
                </c:pt>
                <c:pt idx="642">
                  <c:v>461.35484274505916</c:v>
                </c:pt>
                <c:pt idx="643">
                  <c:v>461.35484274505916</c:v>
                </c:pt>
                <c:pt idx="644">
                  <c:v>461.35484274505916</c:v>
                </c:pt>
                <c:pt idx="645">
                  <c:v>461.35773922998197</c:v>
                </c:pt>
                <c:pt idx="646">
                  <c:v>461.35773922998197</c:v>
                </c:pt>
                <c:pt idx="647">
                  <c:v>461.36205463334477</c:v>
                </c:pt>
                <c:pt idx="648">
                  <c:v>461.36205463334477</c:v>
                </c:pt>
                <c:pt idx="649">
                  <c:v>461.36205463334477</c:v>
                </c:pt>
                <c:pt idx="650">
                  <c:v>461.36205463334358</c:v>
                </c:pt>
                <c:pt idx="651">
                  <c:v>461.36902558427403</c:v>
                </c:pt>
                <c:pt idx="652">
                  <c:v>461.37658221043</c:v>
                </c:pt>
                <c:pt idx="653">
                  <c:v>461.36847884683101</c:v>
                </c:pt>
                <c:pt idx="654">
                  <c:v>461.36847884683101</c:v>
                </c:pt>
                <c:pt idx="655">
                  <c:v>461.36847884683101</c:v>
                </c:pt>
                <c:pt idx="656">
                  <c:v>461.36847884683101</c:v>
                </c:pt>
                <c:pt idx="657">
                  <c:v>461.36847884683101</c:v>
                </c:pt>
                <c:pt idx="658">
                  <c:v>461.36847884683101</c:v>
                </c:pt>
                <c:pt idx="659">
                  <c:v>462.73581120188823</c:v>
                </c:pt>
                <c:pt idx="660">
                  <c:v>462.73581120188823</c:v>
                </c:pt>
                <c:pt idx="661">
                  <c:v>462.73581120188823</c:v>
                </c:pt>
                <c:pt idx="662">
                  <c:v>462.73581120188823</c:v>
                </c:pt>
                <c:pt idx="663">
                  <c:v>462.72458930891003</c:v>
                </c:pt>
                <c:pt idx="664">
                  <c:v>462.713288803095</c:v>
                </c:pt>
                <c:pt idx="665">
                  <c:v>462.713288803095</c:v>
                </c:pt>
                <c:pt idx="666">
                  <c:v>462.713288803095</c:v>
                </c:pt>
                <c:pt idx="667">
                  <c:v>460.91654000591217</c:v>
                </c:pt>
                <c:pt idx="668">
                  <c:v>460.91654000591217</c:v>
                </c:pt>
                <c:pt idx="669">
                  <c:v>460.91654000591194</c:v>
                </c:pt>
                <c:pt idx="670">
                  <c:v>462.26930339254</c:v>
                </c:pt>
                <c:pt idx="671">
                  <c:v>462.25883426522103</c:v>
                </c:pt>
                <c:pt idx="672">
                  <c:v>462.24869105279799</c:v>
                </c:pt>
                <c:pt idx="673">
                  <c:v>462.24869105279799</c:v>
                </c:pt>
                <c:pt idx="674">
                  <c:v>462.24869105279799</c:v>
                </c:pt>
                <c:pt idx="675">
                  <c:v>462.24869105279799</c:v>
                </c:pt>
                <c:pt idx="676">
                  <c:v>462.24869105279799</c:v>
                </c:pt>
                <c:pt idx="677">
                  <c:v>462.24869105279799</c:v>
                </c:pt>
                <c:pt idx="678">
                  <c:v>462.24131343821944</c:v>
                </c:pt>
                <c:pt idx="679">
                  <c:v>462.24131343821944</c:v>
                </c:pt>
                <c:pt idx="680">
                  <c:v>462.24131343821944</c:v>
                </c:pt>
                <c:pt idx="681">
                  <c:v>462.24131343821944</c:v>
                </c:pt>
                <c:pt idx="682">
                  <c:v>462.23642757914064</c:v>
                </c:pt>
                <c:pt idx="683">
                  <c:v>462.23642757914064</c:v>
                </c:pt>
                <c:pt idx="684">
                  <c:v>462.23642757914064</c:v>
                </c:pt>
                <c:pt idx="685">
                  <c:v>462.23361606672717</c:v>
                </c:pt>
                <c:pt idx="686">
                  <c:v>462.23361606672893</c:v>
                </c:pt>
                <c:pt idx="687">
                  <c:v>462.23361606672717</c:v>
                </c:pt>
                <c:pt idx="688">
                  <c:v>462.23293112491905</c:v>
                </c:pt>
                <c:pt idx="689">
                  <c:v>462.23296374121799</c:v>
                </c:pt>
                <c:pt idx="690">
                  <c:v>462.23296374121799</c:v>
                </c:pt>
                <c:pt idx="691">
                  <c:v>462.23441842584299</c:v>
                </c:pt>
                <c:pt idx="692">
                  <c:v>462.23657761296516</c:v>
                </c:pt>
                <c:pt idx="693">
                  <c:v>462.23945433904998</c:v>
                </c:pt>
                <c:pt idx="694">
                  <c:v>462.24303554446601</c:v>
                </c:pt>
                <c:pt idx="695">
                  <c:v>462.24732121283898</c:v>
                </c:pt>
                <c:pt idx="696">
                  <c:v>462.25229827860193</c:v>
                </c:pt>
                <c:pt idx="697">
                  <c:v>462.25794062779408</c:v>
                </c:pt>
                <c:pt idx="698">
                  <c:v>462.25794062779408</c:v>
                </c:pt>
                <c:pt idx="699">
                  <c:v>462.26483528932232</c:v>
                </c:pt>
                <c:pt idx="700">
                  <c:v>461.95657998221384</c:v>
                </c:pt>
                <c:pt idx="701">
                  <c:v>461.64150213722797</c:v>
                </c:pt>
                <c:pt idx="702">
                  <c:v>461.95657998221287</c:v>
                </c:pt>
                <c:pt idx="703">
                  <c:v>462.27230384637392</c:v>
                </c:pt>
                <c:pt idx="704">
                  <c:v>462.27230384637392</c:v>
                </c:pt>
                <c:pt idx="705">
                  <c:v>462.27230384637392</c:v>
                </c:pt>
                <c:pt idx="706">
                  <c:v>462.27230384637392</c:v>
                </c:pt>
                <c:pt idx="707">
                  <c:v>462.27230384637392</c:v>
                </c:pt>
                <c:pt idx="708">
                  <c:v>462.27230384637392</c:v>
                </c:pt>
                <c:pt idx="709">
                  <c:v>461.52593252076502</c:v>
                </c:pt>
                <c:pt idx="710">
                  <c:v>461.51508912287397</c:v>
                </c:pt>
                <c:pt idx="711">
                  <c:v>461.50412824013893</c:v>
                </c:pt>
                <c:pt idx="712">
                  <c:v>462.23976092784898</c:v>
                </c:pt>
                <c:pt idx="713">
                  <c:v>462.96782192884098</c:v>
                </c:pt>
                <c:pt idx="714">
                  <c:v>462.95673401969685</c:v>
                </c:pt>
                <c:pt idx="715">
                  <c:v>462.94571118563198</c:v>
                </c:pt>
                <c:pt idx="716">
                  <c:v>462.93480570503397</c:v>
                </c:pt>
                <c:pt idx="717">
                  <c:v>462.92406986115299</c:v>
                </c:pt>
                <c:pt idx="718">
                  <c:v>461.55431315238394</c:v>
                </c:pt>
                <c:pt idx="719">
                  <c:v>461.54409095026398</c:v>
                </c:pt>
                <c:pt idx="720">
                  <c:v>461.53418125713699</c:v>
                </c:pt>
                <c:pt idx="721">
                  <c:v>461.53418125713699</c:v>
                </c:pt>
                <c:pt idx="722">
                  <c:v>461.53418125713699</c:v>
                </c:pt>
                <c:pt idx="723">
                  <c:v>461.53418125713699</c:v>
                </c:pt>
                <c:pt idx="724">
                  <c:v>461.53418125713699</c:v>
                </c:pt>
                <c:pt idx="725">
                  <c:v>461.53418125713699</c:v>
                </c:pt>
                <c:pt idx="726">
                  <c:v>461.53418125713699</c:v>
                </c:pt>
                <c:pt idx="727">
                  <c:v>461.52755513060703</c:v>
                </c:pt>
                <c:pt idx="728">
                  <c:v>461.52755513060703</c:v>
                </c:pt>
                <c:pt idx="729">
                  <c:v>461.52755513060703</c:v>
                </c:pt>
                <c:pt idx="730">
                  <c:v>461.52755513060703</c:v>
                </c:pt>
                <c:pt idx="731">
                  <c:v>461.52755513060703</c:v>
                </c:pt>
                <c:pt idx="732">
                  <c:v>461.53097570927673</c:v>
                </c:pt>
                <c:pt idx="733">
                  <c:v>461.528245763771</c:v>
                </c:pt>
                <c:pt idx="734">
                  <c:v>461.528245763771</c:v>
                </c:pt>
                <c:pt idx="735">
                  <c:v>461.52958141931884</c:v>
                </c:pt>
                <c:pt idx="736">
                  <c:v>461.52958141931884</c:v>
                </c:pt>
                <c:pt idx="737">
                  <c:v>461.52958141931884</c:v>
                </c:pt>
                <c:pt idx="738">
                  <c:v>461.21522362503998</c:v>
                </c:pt>
                <c:pt idx="739">
                  <c:v>461.21671462919869</c:v>
                </c:pt>
                <c:pt idx="740">
                  <c:v>461.21890880559204</c:v>
                </c:pt>
                <c:pt idx="741">
                  <c:v>461.22181916589017</c:v>
                </c:pt>
                <c:pt idx="742">
                  <c:v>461.22543267493398</c:v>
                </c:pt>
                <c:pt idx="743">
                  <c:v>461.22543267493398</c:v>
                </c:pt>
                <c:pt idx="744">
                  <c:v>461.22543267493398</c:v>
                </c:pt>
                <c:pt idx="745">
                  <c:v>461.22543267493398</c:v>
                </c:pt>
                <c:pt idx="746">
                  <c:v>461.23178066280769</c:v>
                </c:pt>
                <c:pt idx="747">
                  <c:v>461.23178066280769</c:v>
                </c:pt>
                <c:pt idx="748">
                  <c:v>461.23178066280769</c:v>
                </c:pt>
                <c:pt idx="749">
                  <c:v>460.09265146868432</c:v>
                </c:pt>
                <c:pt idx="750">
                  <c:v>460.09265146868432</c:v>
                </c:pt>
                <c:pt idx="751">
                  <c:v>460.09265146868432</c:v>
                </c:pt>
                <c:pt idx="752">
                  <c:v>460.102100729271</c:v>
                </c:pt>
                <c:pt idx="753">
                  <c:v>460.102100729271</c:v>
                </c:pt>
                <c:pt idx="754">
                  <c:v>460.1122381738179</c:v>
                </c:pt>
                <c:pt idx="755">
                  <c:v>460.12266113023747</c:v>
                </c:pt>
                <c:pt idx="756">
                  <c:v>460.12266113023747</c:v>
                </c:pt>
                <c:pt idx="757">
                  <c:v>460.13353841864944</c:v>
                </c:pt>
                <c:pt idx="758">
                  <c:v>460.13353841864944</c:v>
                </c:pt>
                <c:pt idx="759">
                  <c:v>460.1447011714771</c:v>
                </c:pt>
                <c:pt idx="760">
                  <c:v>460.15594157564198</c:v>
                </c:pt>
                <c:pt idx="761">
                  <c:v>460.15594157564198</c:v>
                </c:pt>
                <c:pt idx="762">
                  <c:v>460.16722066535169</c:v>
                </c:pt>
                <c:pt idx="763">
                  <c:v>461.95538062272038</c:v>
                </c:pt>
                <c:pt idx="764">
                  <c:v>461.95538062272038</c:v>
                </c:pt>
                <c:pt idx="765">
                  <c:v>461.95538062272038</c:v>
                </c:pt>
                <c:pt idx="766">
                  <c:v>461.95538062272038</c:v>
                </c:pt>
                <c:pt idx="767">
                  <c:v>461.95538062272038</c:v>
                </c:pt>
                <c:pt idx="768">
                  <c:v>461.95538062272038</c:v>
                </c:pt>
                <c:pt idx="769">
                  <c:v>461.94560963776735</c:v>
                </c:pt>
                <c:pt idx="770">
                  <c:v>461.93624259558004</c:v>
                </c:pt>
                <c:pt idx="771">
                  <c:v>461.92731863271803</c:v>
                </c:pt>
                <c:pt idx="772">
                  <c:v>461.91887688754764</c:v>
                </c:pt>
                <c:pt idx="773">
                  <c:v>461.91095649987199</c:v>
                </c:pt>
                <c:pt idx="774">
                  <c:v>461.90359661049416</c:v>
                </c:pt>
                <c:pt idx="775">
                  <c:v>461.89681028439696</c:v>
                </c:pt>
                <c:pt idx="776">
                  <c:v>461.89063666194301</c:v>
                </c:pt>
                <c:pt idx="777">
                  <c:v>461.88510184473398</c:v>
                </c:pt>
                <c:pt idx="778">
                  <c:v>461.88023193304684</c:v>
                </c:pt>
                <c:pt idx="779">
                  <c:v>460.72409704359569</c:v>
                </c:pt>
                <c:pt idx="780">
                  <c:v>460.72409704359569</c:v>
                </c:pt>
                <c:pt idx="781">
                  <c:v>460.72130719383705</c:v>
                </c:pt>
                <c:pt idx="782">
                  <c:v>460.71921967282697</c:v>
                </c:pt>
                <c:pt idx="783">
                  <c:v>460.71783449011463</c:v>
                </c:pt>
                <c:pt idx="784">
                  <c:v>460.71783449011463</c:v>
                </c:pt>
                <c:pt idx="785">
                  <c:v>460.71783449011463</c:v>
                </c:pt>
                <c:pt idx="786">
                  <c:v>460.71858235923293</c:v>
                </c:pt>
                <c:pt idx="787">
                  <c:v>460.71858235923293</c:v>
                </c:pt>
                <c:pt idx="788">
                  <c:v>460.72074792122186</c:v>
                </c:pt>
                <c:pt idx="789">
                  <c:v>460.72074792122186</c:v>
                </c:pt>
                <c:pt idx="790">
                  <c:v>460.72433115609363</c:v>
                </c:pt>
                <c:pt idx="791">
                  <c:v>460.41165766832717</c:v>
                </c:pt>
                <c:pt idx="792">
                  <c:v>460.41165766832717</c:v>
                </c:pt>
                <c:pt idx="793">
                  <c:v>460.41165766832717</c:v>
                </c:pt>
                <c:pt idx="794">
                  <c:v>460.41165766832717</c:v>
                </c:pt>
                <c:pt idx="795">
                  <c:v>460.09961991125704</c:v>
                </c:pt>
                <c:pt idx="796">
                  <c:v>460.09961991125704</c:v>
                </c:pt>
                <c:pt idx="797">
                  <c:v>460.41165766832717</c:v>
                </c:pt>
                <c:pt idx="798">
                  <c:v>460.40320276909893</c:v>
                </c:pt>
                <c:pt idx="799">
                  <c:v>460.09117074222092</c:v>
                </c:pt>
                <c:pt idx="800">
                  <c:v>460.09117074222092</c:v>
                </c:pt>
                <c:pt idx="801">
                  <c:v>460.09117074222092</c:v>
                </c:pt>
                <c:pt idx="802">
                  <c:v>460.09117074222092</c:v>
                </c:pt>
                <c:pt idx="803">
                  <c:v>460.09117074222092</c:v>
                </c:pt>
                <c:pt idx="804">
                  <c:v>460.10163314155898</c:v>
                </c:pt>
                <c:pt idx="805">
                  <c:v>460.11229012683447</c:v>
                </c:pt>
                <c:pt idx="806">
                  <c:v>460.12310272068186</c:v>
                </c:pt>
                <c:pt idx="807">
                  <c:v>460.13403194922103</c:v>
                </c:pt>
                <c:pt idx="808">
                  <c:v>460.14503884215196</c:v>
                </c:pt>
                <c:pt idx="809">
                  <c:v>459.43035453592393</c:v>
                </c:pt>
                <c:pt idx="810">
                  <c:v>459.43035453592393</c:v>
                </c:pt>
                <c:pt idx="811">
                  <c:v>459.43035453592393</c:v>
                </c:pt>
                <c:pt idx="812">
                  <c:v>459.43035453592393</c:v>
                </c:pt>
                <c:pt idx="813">
                  <c:v>459.43035453592393</c:v>
                </c:pt>
                <c:pt idx="814">
                  <c:v>459.43035453592393</c:v>
                </c:pt>
                <c:pt idx="815">
                  <c:v>460.78085933908898</c:v>
                </c:pt>
                <c:pt idx="816">
                  <c:v>460.78085933908898</c:v>
                </c:pt>
                <c:pt idx="817">
                  <c:v>460.78085933908898</c:v>
                </c:pt>
                <c:pt idx="818">
                  <c:v>460.77172348119154</c:v>
                </c:pt>
                <c:pt idx="819">
                  <c:v>460.76302961760899</c:v>
                </c:pt>
                <c:pt idx="820">
                  <c:v>460.75480378413204</c:v>
                </c:pt>
                <c:pt idx="821">
                  <c:v>460.01846611082703</c:v>
                </c:pt>
                <c:pt idx="822">
                  <c:v>460.01130480695269</c:v>
                </c:pt>
                <c:pt idx="823">
                  <c:v>459.48639941451836</c:v>
                </c:pt>
                <c:pt idx="824">
                  <c:v>459.47441424444969</c:v>
                </c:pt>
                <c:pt idx="825">
                  <c:v>459.46903767859169</c:v>
                </c:pt>
                <c:pt idx="826">
                  <c:v>459.46430962116301</c:v>
                </c:pt>
                <c:pt idx="827">
                  <c:v>459.46024306371402</c:v>
                </c:pt>
                <c:pt idx="828">
                  <c:v>459.45344593039601</c:v>
                </c:pt>
                <c:pt idx="829">
                  <c:v>459.45344593039601</c:v>
                </c:pt>
                <c:pt idx="830">
                  <c:v>459.45142882282101</c:v>
                </c:pt>
                <c:pt idx="831">
                  <c:v>459.45009921330598</c:v>
                </c:pt>
                <c:pt idx="832">
                  <c:v>459.44947007965902</c:v>
                </c:pt>
                <c:pt idx="833">
                  <c:v>459.44955439658895</c:v>
                </c:pt>
                <c:pt idx="834">
                  <c:v>459.76109359955001</c:v>
                </c:pt>
                <c:pt idx="835">
                  <c:v>459.76259285476198</c:v>
                </c:pt>
                <c:pt idx="836">
                  <c:v>459.76259285476198</c:v>
                </c:pt>
                <c:pt idx="837">
                  <c:v>459.76550697752663</c:v>
                </c:pt>
                <c:pt idx="838">
                  <c:v>459.76912202174884</c:v>
                </c:pt>
                <c:pt idx="839">
                  <c:v>459.77343797088986</c:v>
                </c:pt>
                <c:pt idx="840">
                  <c:v>459.78345860485001</c:v>
                </c:pt>
                <c:pt idx="841">
                  <c:v>460.10623756097169</c:v>
                </c:pt>
                <c:pt idx="842">
                  <c:v>460.11258236243998</c:v>
                </c:pt>
                <c:pt idx="843">
                  <c:v>460.11955050316232</c:v>
                </c:pt>
                <c:pt idx="844">
                  <c:v>460.127102991313</c:v>
                </c:pt>
                <c:pt idx="845">
                  <c:v>460.127102991313</c:v>
                </c:pt>
                <c:pt idx="846">
                  <c:v>460.127102991313</c:v>
                </c:pt>
                <c:pt idx="847">
                  <c:v>460.13614892960823</c:v>
                </c:pt>
                <c:pt idx="848">
                  <c:v>460.13614892960823</c:v>
                </c:pt>
                <c:pt idx="849">
                  <c:v>460.13614892960823</c:v>
                </c:pt>
                <c:pt idx="850">
                  <c:v>461.49302381243399</c:v>
                </c:pt>
                <c:pt idx="851">
                  <c:v>460.13614892960885</c:v>
                </c:pt>
                <c:pt idx="852">
                  <c:v>460.13614892960885</c:v>
                </c:pt>
                <c:pt idx="853">
                  <c:v>460.13614892960885</c:v>
                </c:pt>
                <c:pt idx="854">
                  <c:v>460.13614892960885</c:v>
                </c:pt>
                <c:pt idx="855">
                  <c:v>461.70284106528896</c:v>
                </c:pt>
                <c:pt idx="856">
                  <c:v>461.70284106528896</c:v>
                </c:pt>
                <c:pt idx="857">
                  <c:v>461.70284106528896</c:v>
                </c:pt>
                <c:pt idx="858">
                  <c:v>461.68021730522599</c:v>
                </c:pt>
                <c:pt idx="859">
                  <c:v>461.66897668961201</c:v>
                </c:pt>
                <c:pt idx="860">
                  <c:v>461.66897668961201</c:v>
                </c:pt>
                <c:pt idx="861">
                  <c:v>460.31035536299811</c:v>
                </c:pt>
                <c:pt idx="862">
                  <c:v>458.96365851518385</c:v>
                </c:pt>
                <c:pt idx="863">
                  <c:v>458.95327385410695</c:v>
                </c:pt>
                <c:pt idx="864">
                  <c:v>458.95327385410695</c:v>
                </c:pt>
                <c:pt idx="865">
                  <c:v>458.95327385410695</c:v>
                </c:pt>
                <c:pt idx="866">
                  <c:v>458.94397734246093</c:v>
                </c:pt>
                <c:pt idx="867">
                  <c:v>458.94397734246093</c:v>
                </c:pt>
                <c:pt idx="868">
                  <c:v>458.94397734246093</c:v>
                </c:pt>
                <c:pt idx="869">
                  <c:v>458.94397734246093</c:v>
                </c:pt>
                <c:pt idx="870">
                  <c:v>458.94397734246093</c:v>
                </c:pt>
                <c:pt idx="871">
                  <c:v>458.94397734246093</c:v>
                </c:pt>
                <c:pt idx="872">
                  <c:v>458.93785514658504</c:v>
                </c:pt>
                <c:pt idx="873">
                  <c:v>458.93785514658504</c:v>
                </c:pt>
                <c:pt idx="874">
                  <c:v>458.93785514658504</c:v>
                </c:pt>
                <c:pt idx="875">
                  <c:v>458.93785514658504</c:v>
                </c:pt>
                <c:pt idx="876">
                  <c:v>458.93437614809324</c:v>
                </c:pt>
                <c:pt idx="877">
                  <c:v>460.07304444564869</c:v>
                </c:pt>
                <c:pt idx="878">
                  <c:v>460.07304444564869</c:v>
                </c:pt>
                <c:pt idx="879">
                  <c:v>460.0716740659941</c:v>
                </c:pt>
                <c:pt idx="880">
                  <c:v>460.07100511140999</c:v>
                </c:pt>
                <c:pt idx="881">
                  <c:v>459.13878811576416</c:v>
                </c:pt>
                <c:pt idx="882">
                  <c:v>459.86414995641417</c:v>
                </c:pt>
                <c:pt idx="883">
                  <c:v>459.86561060157396</c:v>
                </c:pt>
                <c:pt idx="884">
                  <c:v>459.86778533132747</c:v>
                </c:pt>
                <c:pt idx="885">
                  <c:v>459.87354993833969</c:v>
                </c:pt>
                <c:pt idx="886">
                  <c:v>459.87713979786264</c:v>
                </c:pt>
                <c:pt idx="887">
                  <c:v>460.19731951336797</c:v>
                </c:pt>
                <c:pt idx="888">
                  <c:v>460.20228882001697</c:v>
                </c:pt>
                <c:pt idx="889">
                  <c:v>460.20792063601897</c:v>
                </c:pt>
                <c:pt idx="890">
                  <c:v>460.22047017879493</c:v>
                </c:pt>
                <c:pt idx="891">
                  <c:v>460.22734889788569</c:v>
                </c:pt>
                <c:pt idx="892">
                  <c:v>460.22734889788569</c:v>
                </c:pt>
                <c:pt idx="893">
                  <c:v>460.23531872996369</c:v>
                </c:pt>
                <c:pt idx="894">
                  <c:v>460.24376906946691</c:v>
                </c:pt>
                <c:pt idx="895">
                  <c:v>460.25266091944934</c:v>
                </c:pt>
                <c:pt idx="896">
                  <c:v>460.26195528463199</c:v>
                </c:pt>
                <c:pt idx="897">
                  <c:v>460.27160018213698</c:v>
                </c:pt>
                <c:pt idx="898">
                  <c:v>460.28155662189704</c:v>
                </c:pt>
                <c:pt idx="899">
                  <c:v>460.29178561653464</c:v>
                </c:pt>
                <c:pt idx="900">
                  <c:v>460.29178561653464</c:v>
                </c:pt>
                <c:pt idx="901">
                  <c:v>461.02149788517193</c:v>
                </c:pt>
                <c:pt idx="902">
                  <c:v>461.03234129849903</c:v>
                </c:pt>
                <c:pt idx="903">
                  <c:v>461.04330153809963</c:v>
                </c:pt>
                <c:pt idx="904">
                  <c:v>461.04330153809963</c:v>
                </c:pt>
                <c:pt idx="905">
                  <c:v>461.05436558692185</c:v>
                </c:pt>
                <c:pt idx="906">
                  <c:v>461.06540335342498</c:v>
                </c:pt>
                <c:pt idx="907">
                  <c:v>461.07637581520504</c:v>
                </c:pt>
                <c:pt idx="908">
                  <c:v>461.08723094575896</c:v>
                </c:pt>
                <c:pt idx="909">
                  <c:v>461.097916723411</c:v>
                </c:pt>
                <c:pt idx="910">
                  <c:v>461.097916723411</c:v>
                </c:pt>
                <c:pt idx="911">
                  <c:v>461.097916723411</c:v>
                </c:pt>
                <c:pt idx="912">
                  <c:v>461.097916723411</c:v>
                </c:pt>
                <c:pt idx="913">
                  <c:v>461.088388637832</c:v>
                </c:pt>
                <c:pt idx="914">
                  <c:v>461.088388637832</c:v>
                </c:pt>
                <c:pt idx="915">
                  <c:v>461.088388637832</c:v>
                </c:pt>
                <c:pt idx="916">
                  <c:v>461.08017416437099</c:v>
                </c:pt>
                <c:pt idx="917">
                  <c:v>461.80574172747703</c:v>
                </c:pt>
                <c:pt idx="918">
                  <c:v>461.79856926409661</c:v>
                </c:pt>
                <c:pt idx="919">
                  <c:v>461.79196997822714</c:v>
                </c:pt>
                <c:pt idx="920">
                  <c:v>461.78596995335198</c:v>
                </c:pt>
                <c:pt idx="921">
                  <c:v>461.77520749841369</c:v>
                </c:pt>
                <c:pt idx="922">
                  <c:v>461.77047115698196</c:v>
                </c:pt>
                <c:pt idx="923">
                  <c:v>461.76639929779503</c:v>
                </c:pt>
                <c:pt idx="924">
                  <c:v>461.76300496853679</c:v>
                </c:pt>
                <c:pt idx="925">
                  <c:v>461.75758441403002</c:v>
                </c:pt>
                <c:pt idx="926">
                  <c:v>461.75557123515398</c:v>
                </c:pt>
                <c:pt idx="927">
                  <c:v>461.75424865655202</c:v>
                </c:pt>
                <c:pt idx="928">
                  <c:v>461.753629714525</c:v>
                </c:pt>
                <c:pt idx="929">
                  <c:v>461.75372744226775</c:v>
                </c:pt>
                <c:pt idx="930">
                  <c:v>461.43987491976497</c:v>
                </c:pt>
                <c:pt idx="931">
                  <c:v>461.43987491976497</c:v>
                </c:pt>
                <c:pt idx="932">
                  <c:v>461.44430219578732</c:v>
                </c:pt>
                <c:pt idx="933">
                  <c:v>461.44430219578732</c:v>
                </c:pt>
                <c:pt idx="934">
                  <c:v>461.44794164529299</c:v>
                </c:pt>
                <c:pt idx="935">
                  <c:v>461.45663974822605</c:v>
                </c:pt>
                <c:pt idx="936">
                  <c:v>461.147658992169</c:v>
                </c:pt>
                <c:pt idx="937">
                  <c:v>461.15337772471202</c:v>
                </c:pt>
                <c:pt idx="938">
                  <c:v>461.15337772471202</c:v>
                </c:pt>
                <c:pt idx="939">
                  <c:v>461.16037152761203</c:v>
                </c:pt>
                <c:pt idx="940">
                  <c:v>461.16795073844185</c:v>
                </c:pt>
                <c:pt idx="941">
                  <c:v>462.33071097590363</c:v>
                </c:pt>
                <c:pt idx="942">
                  <c:v>462.33933934333697</c:v>
                </c:pt>
                <c:pt idx="943">
                  <c:v>462.33933934333697</c:v>
                </c:pt>
                <c:pt idx="944">
                  <c:v>462.34884144829203</c:v>
                </c:pt>
                <c:pt idx="945">
                  <c:v>462.35870856130703</c:v>
                </c:pt>
                <c:pt idx="946">
                  <c:v>462.35870856130703</c:v>
                </c:pt>
                <c:pt idx="947">
                  <c:v>462.36918846991301</c:v>
                </c:pt>
                <c:pt idx="948">
                  <c:v>462.3799029037699</c:v>
                </c:pt>
                <c:pt idx="949">
                  <c:v>460.80735588336415</c:v>
                </c:pt>
                <c:pt idx="950">
                  <c:v>460.81841056375384</c:v>
                </c:pt>
                <c:pt idx="951">
                  <c:v>459.26176245864974</c:v>
                </c:pt>
                <c:pt idx="952">
                  <c:v>459.26176245864974</c:v>
                </c:pt>
                <c:pt idx="953">
                  <c:v>459.26176245864974</c:v>
                </c:pt>
                <c:pt idx="954">
                  <c:v>459.27299974118932</c:v>
                </c:pt>
                <c:pt idx="955">
                  <c:v>459.27299974118932</c:v>
                </c:pt>
                <c:pt idx="956">
                  <c:v>459.27299974118932</c:v>
                </c:pt>
                <c:pt idx="957">
                  <c:v>459.27299974118932</c:v>
                </c:pt>
                <c:pt idx="958">
                  <c:v>460.610527231616</c:v>
                </c:pt>
                <c:pt idx="959">
                  <c:v>460.610527231616</c:v>
                </c:pt>
                <c:pt idx="960">
                  <c:v>460.610527231616</c:v>
                </c:pt>
                <c:pt idx="961">
                  <c:v>460.610527231616</c:v>
                </c:pt>
                <c:pt idx="962">
                  <c:v>460.610527231616</c:v>
                </c:pt>
                <c:pt idx="963">
                  <c:v>460.60164724513999</c:v>
                </c:pt>
                <c:pt idx="964">
                  <c:v>460.59324780264899</c:v>
                </c:pt>
                <c:pt idx="965">
                  <c:v>460.58536790798661</c:v>
                </c:pt>
                <c:pt idx="966">
                  <c:v>460.57804656599899</c:v>
                </c:pt>
                <c:pt idx="967">
                  <c:v>460.57129679623199</c:v>
                </c:pt>
                <c:pt idx="968">
                  <c:v>460.56517059617204</c:v>
                </c:pt>
                <c:pt idx="969">
                  <c:v>460.55417831288696</c:v>
                </c:pt>
                <c:pt idx="970">
                  <c:v>460.54451112353115</c:v>
                </c:pt>
                <c:pt idx="971">
                  <c:v>460.54034663332158</c:v>
                </c:pt>
                <c:pt idx="972">
                  <c:v>460.53687078192593</c:v>
                </c:pt>
                <c:pt idx="973">
                  <c:v>460.53409657890404</c:v>
                </c:pt>
                <c:pt idx="974">
                  <c:v>460.532024036937</c:v>
                </c:pt>
                <c:pt idx="975">
                  <c:v>460.532024036937</c:v>
                </c:pt>
                <c:pt idx="976">
                  <c:v>460.53136783831894</c:v>
                </c:pt>
                <c:pt idx="977">
                  <c:v>461.47160713287599</c:v>
                </c:pt>
                <c:pt idx="978">
                  <c:v>460.74063223423138</c:v>
                </c:pt>
                <c:pt idx="979">
                  <c:v>460.01382573546897</c:v>
                </c:pt>
                <c:pt idx="980">
                  <c:v>459.70494586762698</c:v>
                </c:pt>
                <c:pt idx="981">
                  <c:v>459.7078447585921</c:v>
                </c:pt>
                <c:pt idx="982">
                  <c:v>459.71144402730698</c:v>
                </c:pt>
                <c:pt idx="983">
                  <c:v>459.40529967571905</c:v>
                </c:pt>
                <c:pt idx="984">
                  <c:v>459.41525392839804</c:v>
                </c:pt>
                <c:pt idx="985">
                  <c:v>459.42088550316902</c:v>
                </c:pt>
                <c:pt idx="986">
                  <c:v>459.42716504886869</c:v>
                </c:pt>
                <c:pt idx="987">
                  <c:v>459.43404069654798</c:v>
                </c:pt>
                <c:pt idx="988">
                  <c:v>459.44891921995099</c:v>
                </c:pt>
                <c:pt idx="989">
                  <c:v>459.45688317932127</c:v>
                </c:pt>
                <c:pt idx="990">
                  <c:v>459.465326510301</c:v>
                </c:pt>
                <c:pt idx="991">
                  <c:v>459.47421030808016</c:v>
                </c:pt>
                <c:pt idx="992">
                  <c:v>459.48349566950799</c:v>
                </c:pt>
                <c:pt idx="993">
                  <c:v>459.48349566950799</c:v>
                </c:pt>
                <c:pt idx="994">
                  <c:v>459.48349566950799</c:v>
                </c:pt>
                <c:pt idx="995">
                  <c:v>459.4937138859766</c:v>
                </c:pt>
                <c:pt idx="996">
                  <c:v>458.78207934227402</c:v>
                </c:pt>
                <c:pt idx="997">
                  <c:v>458.78207934227402</c:v>
                </c:pt>
                <c:pt idx="998">
                  <c:v>458.77129518046002</c:v>
                </c:pt>
                <c:pt idx="999">
                  <c:v>458.76039431535997</c:v>
                </c:pt>
                <c:pt idx="1000">
                  <c:v>458.76039431535997</c:v>
                </c:pt>
                <c:pt idx="1001">
                  <c:v>458.74938967783385</c:v>
                </c:pt>
                <c:pt idx="1002">
                  <c:v>458.74938967783385</c:v>
                </c:pt>
                <c:pt idx="1003">
                  <c:v>458.73847535271523</c:v>
                </c:pt>
                <c:pt idx="1004">
                  <c:v>458.72767722603197</c:v>
                </c:pt>
                <c:pt idx="1005">
                  <c:v>458.71704706634608</c:v>
                </c:pt>
                <c:pt idx="1006">
                  <c:v>460.050153386001</c:v>
                </c:pt>
                <c:pt idx="1007">
                  <c:v>460.03998478829703</c:v>
                </c:pt>
                <c:pt idx="1008">
                  <c:v>460.03012745829898</c:v>
                </c:pt>
                <c:pt idx="1009">
                  <c:v>460.03012745829898</c:v>
                </c:pt>
                <c:pt idx="1010">
                  <c:v>460.02102270582196</c:v>
                </c:pt>
                <c:pt idx="1011">
                  <c:v>460.0123590712501</c:v>
                </c:pt>
                <c:pt idx="1012">
                  <c:v>460.00417551825569</c:v>
                </c:pt>
                <c:pt idx="1013">
                  <c:v>460.00417551825569</c:v>
                </c:pt>
                <c:pt idx="1014">
                  <c:v>460.00417551825569</c:v>
                </c:pt>
                <c:pt idx="1015">
                  <c:v>460.00417551825569</c:v>
                </c:pt>
                <c:pt idx="1016">
                  <c:v>460.00417551825569</c:v>
                </c:pt>
                <c:pt idx="1017">
                  <c:v>460.00417551825569</c:v>
                </c:pt>
                <c:pt idx="1018">
                  <c:v>460.00417551825569</c:v>
                </c:pt>
                <c:pt idx="1019">
                  <c:v>460.00013236102069</c:v>
                </c:pt>
                <c:pt idx="1020">
                  <c:v>460.00013236102069</c:v>
                </c:pt>
                <c:pt idx="1021">
                  <c:v>460.00013236102069</c:v>
                </c:pt>
                <c:pt idx="1022">
                  <c:v>460.00013236102069</c:v>
                </c:pt>
                <c:pt idx="1023">
                  <c:v>459.99882789982098</c:v>
                </c:pt>
                <c:pt idx="1024">
                  <c:v>459.99822434189298</c:v>
                </c:pt>
                <c:pt idx="1025">
                  <c:v>459.99833466974695</c:v>
                </c:pt>
                <c:pt idx="1026">
                  <c:v>460.31083367187102</c:v>
                </c:pt>
                <c:pt idx="1027">
                  <c:v>460.31234683169703</c:v>
                </c:pt>
                <c:pt idx="1028">
                  <c:v>460.31457434977301</c:v>
                </c:pt>
                <c:pt idx="1029">
                  <c:v>460.32044507463308</c:v>
                </c:pt>
                <c:pt idx="1030">
                  <c:v>460.32408826336416</c:v>
                </c:pt>
                <c:pt idx="1031">
                  <c:v>460.328445764957</c:v>
                </c:pt>
                <c:pt idx="1032">
                  <c:v>460.64582916872735</c:v>
                </c:pt>
                <c:pt idx="1033">
                  <c:v>460.33921270825886</c:v>
                </c:pt>
                <c:pt idx="1034">
                  <c:v>460.35194049496209</c:v>
                </c:pt>
                <c:pt idx="1035">
                  <c:v>460.358934134072</c:v>
                </c:pt>
                <c:pt idx="1036">
                  <c:v>460.358934134072</c:v>
                </c:pt>
                <c:pt idx="1037">
                  <c:v>460.36704454442997</c:v>
                </c:pt>
                <c:pt idx="1038">
                  <c:v>460.37564830635915</c:v>
                </c:pt>
                <c:pt idx="1039">
                  <c:v>460.38470643289696</c:v>
                </c:pt>
                <c:pt idx="1040">
                  <c:v>460.38470643289696</c:v>
                </c:pt>
                <c:pt idx="1041">
                  <c:v>460.38470643289696</c:v>
                </c:pt>
                <c:pt idx="1042">
                  <c:v>460.39485521888696</c:v>
                </c:pt>
                <c:pt idx="1043">
                  <c:v>460.39485521888696</c:v>
                </c:pt>
                <c:pt idx="1044">
                  <c:v>460.40553620116123</c:v>
                </c:pt>
                <c:pt idx="1045">
                  <c:v>460.40553620116123</c:v>
                </c:pt>
                <c:pt idx="1046">
                  <c:v>461.97385754614504</c:v>
                </c:pt>
                <c:pt idx="1047">
                  <c:v>461.98506979472108</c:v>
                </c:pt>
                <c:pt idx="1048">
                  <c:v>461.99635994786581</c:v>
                </c:pt>
                <c:pt idx="1049">
                  <c:v>461.99635994786581</c:v>
                </c:pt>
                <c:pt idx="1050">
                  <c:v>461.98505676495603</c:v>
                </c:pt>
                <c:pt idx="1051">
                  <c:v>461.98505676495603</c:v>
                </c:pt>
                <c:pt idx="1052">
                  <c:v>461.98505676495603</c:v>
                </c:pt>
                <c:pt idx="1053">
                  <c:v>461.98505676495603</c:v>
                </c:pt>
                <c:pt idx="1054">
                  <c:v>460.62488945162602</c:v>
                </c:pt>
                <c:pt idx="1055">
                  <c:v>460.62488945162602</c:v>
                </c:pt>
                <c:pt idx="1056">
                  <c:v>460.6148015166699</c:v>
                </c:pt>
                <c:pt idx="1057">
                  <c:v>460.60507713584934</c:v>
                </c:pt>
                <c:pt idx="1058">
                  <c:v>460.60507713584934</c:v>
                </c:pt>
                <c:pt idx="1059">
                  <c:v>460.60507713584934</c:v>
                </c:pt>
                <c:pt idx="1060">
                  <c:v>460.59669074810154</c:v>
                </c:pt>
                <c:pt idx="1061">
                  <c:v>460.58882390476697</c:v>
                </c:pt>
                <c:pt idx="1062">
                  <c:v>460.58882390476697</c:v>
                </c:pt>
                <c:pt idx="1063">
                  <c:v>460.57536356060263</c:v>
                </c:pt>
                <c:pt idx="1064">
                  <c:v>460.56925040760899</c:v>
                </c:pt>
                <c:pt idx="1065">
                  <c:v>460.563773837138</c:v>
                </c:pt>
                <c:pt idx="1066">
                  <c:v>460.563773837138</c:v>
                </c:pt>
                <c:pt idx="1067">
                  <c:v>460.55962251435284</c:v>
                </c:pt>
                <c:pt idx="1068">
                  <c:v>460.55271005660404</c:v>
                </c:pt>
                <c:pt idx="1069">
                  <c:v>460.54994894251064</c:v>
                </c:pt>
                <c:pt idx="1070">
                  <c:v>460.5478894654579</c:v>
                </c:pt>
                <c:pt idx="1071">
                  <c:v>460.54653163485398</c:v>
                </c:pt>
                <c:pt idx="1072">
                  <c:v>460.54588845053797</c:v>
                </c:pt>
                <c:pt idx="1073">
                  <c:v>460.54595991550599</c:v>
                </c:pt>
                <c:pt idx="1074">
                  <c:v>460.54595991550599</c:v>
                </c:pt>
                <c:pt idx="1075">
                  <c:v>460.54744768369085</c:v>
                </c:pt>
                <c:pt idx="1076">
                  <c:v>460.86241729232108</c:v>
                </c:pt>
                <c:pt idx="1077">
                  <c:v>460.86241729232</c:v>
                </c:pt>
                <c:pt idx="1078">
                  <c:v>460.86603843245564</c:v>
                </c:pt>
                <c:pt idx="1079">
                  <c:v>460.87036165945091</c:v>
                </c:pt>
                <c:pt idx="1080">
                  <c:v>460.87036165945091</c:v>
                </c:pt>
                <c:pt idx="1081">
                  <c:v>460.87602405030395</c:v>
                </c:pt>
                <c:pt idx="1082">
                  <c:v>460.87602405030395</c:v>
                </c:pt>
                <c:pt idx="1083">
                  <c:v>460.88293454327192</c:v>
                </c:pt>
                <c:pt idx="1084">
                  <c:v>461.19635378013697</c:v>
                </c:pt>
                <c:pt idx="1085">
                  <c:v>461.19635378013697</c:v>
                </c:pt>
                <c:pt idx="1086">
                  <c:v>461.20484312666304</c:v>
                </c:pt>
                <c:pt idx="1087">
                  <c:v>461.20484312666304</c:v>
                </c:pt>
                <c:pt idx="1088">
                  <c:v>461.20484312666304</c:v>
                </c:pt>
                <c:pt idx="1089">
                  <c:v>461.21451623755894</c:v>
                </c:pt>
                <c:pt idx="1090">
                  <c:v>461.22450138133405</c:v>
                </c:pt>
                <c:pt idx="1091">
                  <c:v>461.22450138133405</c:v>
                </c:pt>
                <c:pt idx="1092">
                  <c:v>461.22450138133405</c:v>
                </c:pt>
                <c:pt idx="1093">
                  <c:v>461.23518882339903</c:v>
                </c:pt>
                <c:pt idx="1094">
                  <c:v>461.23518882339903</c:v>
                </c:pt>
                <c:pt idx="1095">
                  <c:v>461.24614921127136</c:v>
                </c:pt>
                <c:pt idx="1096">
                  <c:v>460.51575105039763</c:v>
                </c:pt>
                <c:pt idx="1097">
                  <c:v>460.51575105039763</c:v>
                </c:pt>
                <c:pt idx="1098">
                  <c:v>460.50473008514808</c:v>
                </c:pt>
                <c:pt idx="1099">
                  <c:v>460.50473008514808</c:v>
                </c:pt>
                <c:pt idx="1100">
                  <c:v>461.44443009213904</c:v>
                </c:pt>
                <c:pt idx="1101">
                  <c:v>461.44443009213904</c:v>
                </c:pt>
                <c:pt idx="1102">
                  <c:v>461.44443009213904</c:v>
                </c:pt>
                <c:pt idx="1103">
                  <c:v>461.44443009213904</c:v>
                </c:pt>
                <c:pt idx="1104">
                  <c:v>461.44443009213904</c:v>
                </c:pt>
                <c:pt idx="1105">
                  <c:v>461.43490921180216</c:v>
                </c:pt>
                <c:pt idx="1106">
                  <c:v>461.43490921180216</c:v>
                </c:pt>
                <c:pt idx="1107">
                  <c:v>461.43490921180216</c:v>
                </c:pt>
                <c:pt idx="1108">
                  <c:v>461.43490921180216</c:v>
                </c:pt>
                <c:pt idx="1109">
                  <c:v>461.42721036587017</c:v>
                </c:pt>
                <c:pt idx="1110">
                  <c:v>461.42005806845663</c:v>
                </c:pt>
                <c:pt idx="1111">
                  <c:v>461.41347837756973</c:v>
                </c:pt>
                <c:pt idx="1112">
                  <c:v>461.40749735063895</c:v>
                </c:pt>
                <c:pt idx="1113">
                  <c:v>461.40214104417504</c:v>
                </c:pt>
                <c:pt idx="1114">
                  <c:v>461.39742249668723</c:v>
                </c:pt>
                <c:pt idx="1115">
                  <c:v>461.39742249668723</c:v>
                </c:pt>
                <c:pt idx="1116">
                  <c:v>461.39404463788497</c:v>
                </c:pt>
                <c:pt idx="1117">
                  <c:v>461.39135665164798</c:v>
                </c:pt>
                <c:pt idx="1118">
                  <c:v>461.38935855003899</c:v>
                </c:pt>
                <c:pt idx="1119">
                  <c:v>461.38806335903098</c:v>
                </c:pt>
                <c:pt idx="1120">
                  <c:v>461.38747108454402</c:v>
                </c:pt>
                <c:pt idx="1121">
                  <c:v>461.38759474631303</c:v>
                </c:pt>
                <c:pt idx="1122">
                  <c:v>461.074587198171</c:v>
                </c:pt>
                <c:pt idx="1123">
                  <c:v>461.07611565315904</c:v>
                </c:pt>
                <c:pt idx="1124">
                  <c:v>461.07835954598323</c:v>
                </c:pt>
                <c:pt idx="1125">
                  <c:v>461.08131886620032</c:v>
                </c:pt>
                <c:pt idx="1126">
                  <c:v>461.08865529682993</c:v>
                </c:pt>
                <c:pt idx="1127">
                  <c:v>461.09303238468169</c:v>
                </c:pt>
                <c:pt idx="1128">
                  <c:v>461.09809882824698</c:v>
                </c:pt>
                <c:pt idx="1129">
                  <c:v>461.09809882824698</c:v>
                </c:pt>
                <c:pt idx="1130">
                  <c:v>461.10449196321508</c:v>
                </c:pt>
                <c:pt idx="1131">
                  <c:v>461.10449196321508</c:v>
                </c:pt>
                <c:pt idx="1132">
                  <c:v>461.11208166350434</c:v>
                </c:pt>
                <c:pt idx="1133">
                  <c:v>461.11208166350434</c:v>
                </c:pt>
                <c:pt idx="1134">
                  <c:v>461.12071178788023</c:v>
                </c:pt>
                <c:pt idx="1135">
                  <c:v>461.12979698167823</c:v>
                </c:pt>
                <c:pt idx="1136">
                  <c:v>461.12979698167823</c:v>
                </c:pt>
                <c:pt idx="1137">
                  <c:v>461.12979698167823</c:v>
                </c:pt>
                <c:pt idx="1138">
                  <c:v>459.77704954246985</c:v>
                </c:pt>
                <c:pt idx="1139">
                  <c:v>459.77704954246985</c:v>
                </c:pt>
                <c:pt idx="1140">
                  <c:v>459.77704954246985</c:v>
                </c:pt>
                <c:pt idx="1141">
                  <c:v>461.34988442968097</c:v>
                </c:pt>
                <c:pt idx="1142">
                  <c:v>461.34988442968097</c:v>
                </c:pt>
                <c:pt idx="1143">
                  <c:v>461.34988442968097</c:v>
                </c:pt>
                <c:pt idx="1144">
                  <c:v>461.34988442968097</c:v>
                </c:pt>
                <c:pt idx="1145">
                  <c:v>461.34988442968097</c:v>
                </c:pt>
                <c:pt idx="1146">
                  <c:v>461.34988442968097</c:v>
                </c:pt>
                <c:pt idx="1147">
                  <c:v>461.34988442968097</c:v>
                </c:pt>
                <c:pt idx="1148">
                  <c:v>461.34988442968097</c:v>
                </c:pt>
                <c:pt idx="1149">
                  <c:v>461.33896057190799</c:v>
                </c:pt>
                <c:pt idx="1150">
                  <c:v>461.32827068581298</c:v>
                </c:pt>
                <c:pt idx="1151">
                  <c:v>461.31785382692402</c:v>
                </c:pt>
                <c:pt idx="1152">
                  <c:v>461.31785382692402</c:v>
                </c:pt>
                <c:pt idx="1153">
                  <c:v>461.31785382692402</c:v>
                </c:pt>
                <c:pt idx="1154">
                  <c:v>461.30852985554395</c:v>
                </c:pt>
                <c:pt idx="1155">
                  <c:v>461.2907793039991</c:v>
                </c:pt>
                <c:pt idx="1156">
                  <c:v>461.2907793039991</c:v>
                </c:pt>
                <c:pt idx="1157">
                  <c:v>461.2907793039991</c:v>
                </c:pt>
                <c:pt idx="1158">
                  <c:v>461.28345895460274</c:v>
                </c:pt>
                <c:pt idx="1159">
                  <c:v>459.72172286478769</c:v>
                </c:pt>
                <c:pt idx="1160">
                  <c:v>459.72172286478769</c:v>
                </c:pt>
                <c:pt idx="1161">
                  <c:v>459.72172286478769</c:v>
                </c:pt>
                <c:pt idx="1162">
                  <c:v>459.7169174558075</c:v>
                </c:pt>
                <c:pt idx="1163">
                  <c:v>459.71278645004469</c:v>
                </c:pt>
                <c:pt idx="1164">
                  <c:v>459.71278645004469</c:v>
                </c:pt>
                <c:pt idx="1165">
                  <c:v>459.71004323418396</c:v>
                </c:pt>
                <c:pt idx="1166">
                  <c:v>459.70800040322899</c:v>
                </c:pt>
                <c:pt idx="1167">
                  <c:v>459.7066579665136</c:v>
                </c:pt>
                <c:pt idx="1168">
                  <c:v>459.7066579665136</c:v>
                </c:pt>
                <c:pt idx="1169">
                  <c:v>459.70674227424917</c:v>
                </c:pt>
                <c:pt idx="1170">
                  <c:v>459.70752698396598</c:v>
                </c:pt>
                <c:pt idx="1171">
                  <c:v>460.43433775714033</c:v>
                </c:pt>
                <c:pt idx="1172">
                  <c:v>460.43433775714033</c:v>
                </c:pt>
                <c:pt idx="1173">
                  <c:v>460.43725420585793</c:v>
                </c:pt>
                <c:pt idx="1174">
                  <c:v>460.43725420585793</c:v>
                </c:pt>
                <c:pt idx="1175">
                  <c:v>460.74980357155232</c:v>
                </c:pt>
                <c:pt idx="1176">
                  <c:v>460.75481490553204</c:v>
                </c:pt>
                <c:pt idx="1177">
                  <c:v>460.76048915175085</c:v>
                </c:pt>
                <c:pt idx="1178">
                  <c:v>460.24621849165385</c:v>
                </c:pt>
                <c:pt idx="1179">
                  <c:v>460.24621849165385</c:v>
                </c:pt>
                <c:pt idx="1180">
                  <c:v>460.25369099568894</c:v>
                </c:pt>
                <c:pt idx="1181">
                  <c:v>460.26168274019903</c:v>
                </c:pt>
                <c:pt idx="1182">
                  <c:v>460.27016773054601</c:v>
                </c:pt>
                <c:pt idx="1183">
                  <c:v>460.27908102172097</c:v>
                </c:pt>
                <c:pt idx="1184">
                  <c:v>460.27908102172097</c:v>
                </c:pt>
                <c:pt idx="1185">
                  <c:v>460.27908102172097</c:v>
                </c:pt>
                <c:pt idx="1186">
                  <c:v>460.27908102172097</c:v>
                </c:pt>
                <c:pt idx="1187">
                  <c:v>459.55317011213197</c:v>
                </c:pt>
                <c:pt idx="1188">
                  <c:v>460.27908102172097</c:v>
                </c:pt>
                <c:pt idx="1189">
                  <c:v>460.27908102172097</c:v>
                </c:pt>
                <c:pt idx="1190">
                  <c:v>460.28990268075432</c:v>
                </c:pt>
                <c:pt idx="1191">
                  <c:v>460.28990268075432</c:v>
                </c:pt>
                <c:pt idx="1192">
                  <c:v>460.28990268075432</c:v>
                </c:pt>
                <c:pt idx="1193">
                  <c:v>460.28990268075432</c:v>
                </c:pt>
                <c:pt idx="1194">
                  <c:v>460.30091882937501</c:v>
                </c:pt>
                <c:pt idx="1195">
                  <c:v>460.30091882937501</c:v>
                </c:pt>
                <c:pt idx="1196">
                  <c:v>459.36819057848169</c:v>
                </c:pt>
                <c:pt idx="1197">
                  <c:v>459.36819057848004</c:v>
                </c:pt>
                <c:pt idx="1198">
                  <c:v>459.36819057848004</c:v>
                </c:pt>
                <c:pt idx="1199">
                  <c:v>459.36819057848169</c:v>
                </c:pt>
                <c:pt idx="1200">
                  <c:v>459.35836287486597</c:v>
                </c:pt>
                <c:pt idx="1201">
                  <c:v>458.0210722268921</c:v>
                </c:pt>
                <c:pt idx="1202">
                  <c:v>458.01202225202417</c:v>
                </c:pt>
                <c:pt idx="1203">
                  <c:v>458.00341136759516</c:v>
                </c:pt>
                <c:pt idx="1204">
                  <c:v>457.99527835809243</c:v>
                </c:pt>
                <c:pt idx="1205">
                  <c:v>457.27244206196201</c:v>
                </c:pt>
                <c:pt idx="1206">
                  <c:v>457.26536638673502</c:v>
                </c:pt>
                <c:pt idx="1207">
                  <c:v>457.76936285081001</c:v>
                </c:pt>
                <c:pt idx="1208">
                  <c:v>457.76344140792469</c:v>
                </c:pt>
                <c:pt idx="1209">
                  <c:v>457.75813981119074</c:v>
                </c:pt>
                <c:pt idx="1210">
                  <c:v>457.75347099732898</c:v>
                </c:pt>
                <c:pt idx="1211">
                  <c:v>457.74946081628502</c:v>
                </c:pt>
                <c:pt idx="1212">
                  <c:v>457.74612220075801</c:v>
                </c:pt>
                <c:pt idx="1213">
                  <c:v>457.74346808090502</c:v>
                </c:pt>
                <c:pt idx="1214">
                  <c:v>457.74149846863298</c:v>
                </c:pt>
                <c:pt idx="1215">
                  <c:v>457.74022628833501</c:v>
                </c:pt>
                <c:pt idx="1216">
                  <c:v>457.74022628833501</c:v>
                </c:pt>
                <c:pt idx="1217">
                  <c:v>457.74036190163099</c:v>
                </c:pt>
                <c:pt idx="1218">
                  <c:v>457.74119495385895</c:v>
                </c:pt>
                <c:pt idx="1219">
                  <c:v>458.04983230262002</c:v>
                </c:pt>
                <c:pt idx="1220">
                  <c:v>457.74496627210601</c:v>
                </c:pt>
                <c:pt idx="1221">
                  <c:v>457.74496627210601</c:v>
                </c:pt>
                <c:pt idx="1222">
                  <c:v>457.74496627210601</c:v>
                </c:pt>
                <c:pt idx="1223">
                  <c:v>457.74496627210601</c:v>
                </c:pt>
                <c:pt idx="1224">
                  <c:v>457.74496627210601</c:v>
                </c:pt>
                <c:pt idx="1225">
                  <c:v>457.75066839462738</c:v>
                </c:pt>
                <c:pt idx="1226">
                  <c:v>457.75066839462738</c:v>
                </c:pt>
                <c:pt idx="1227">
                  <c:v>457.75763612402216</c:v>
                </c:pt>
                <c:pt idx="1228">
                  <c:v>458.68084573976699</c:v>
                </c:pt>
                <c:pt idx="1229">
                  <c:v>458.68084573976699</c:v>
                </c:pt>
                <c:pt idx="1230">
                  <c:v>458.68084573976557</c:v>
                </c:pt>
                <c:pt idx="1231">
                  <c:v>458.68084573976557</c:v>
                </c:pt>
                <c:pt idx="1232">
                  <c:v>458.68084573976557</c:v>
                </c:pt>
                <c:pt idx="1233">
                  <c:v>458.68084573976557</c:v>
                </c:pt>
                <c:pt idx="1234">
                  <c:v>458.68084573976699</c:v>
                </c:pt>
                <c:pt idx="1235">
                  <c:v>458.68084573976699</c:v>
                </c:pt>
                <c:pt idx="1236">
                  <c:v>458.68084573976699</c:v>
                </c:pt>
                <c:pt idx="1237">
                  <c:v>458.68084573976699</c:v>
                </c:pt>
                <c:pt idx="1238">
                  <c:v>458.69186496255293</c:v>
                </c:pt>
                <c:pt idx="1239">
                  <c:v>458.69186496255293</c:v>
                </c:pt>
                <c:pt idx="1240">
                  <c:v>458.69186496255293</c:v>
                </c:pt>
                <c:pt idx="1241">
                  <c:v>458.69186496255293</c:v>
                </c:pt>
                <c:pt idx="1242">
                  <c:v>458.70309096839497</c:v>
                </c:pt>
                <c:pt idx="1243">
                  <c:v>458.70309096839497</c:v>
                </c:pt>
                <c:pt idx="1244">
                  <c:v>458.70309096839497</c:v>
                </c:pt>
                <c:pt idx="1245">
                  <c:v>458.70309096839497</c:v>
                </c:pt>
                <c:pt idx="1246">
                  <c:v>460.05725894148298</c:v>
                </c:pt>
                <c:pt idx="1247">
                  <c:v>460.06764777987405</c:v>
                </c:pt>
                <c:pt idx="1248">
                  <c:v>460.06764777987405</c:v>
                </c:pt>
                <c:pt idx="1249">
                  <c:v>460.06764777987405</c:v>
                </c:pt>
                <c:pt idx="1250">
                  <c:v>460.06764777987405</c:v>
                </c:pt>
                <c:pt idx="1251">
                  <c:v>461.42309081228939</c:v>
                </c:pt>
                <c:pt idx="1252">
                  <c:v>461.4147019078041</c:v>
                </c:pt>
                <c:pt idx="1253">
                  <c:v>461.40683351044396</c:v>
                </c:pt>
                <c:pt idx="1254">
                  <c:v>461.40683351044396</c:v>
                </c:pt>
                <c:pt idx="1255">
                  <c:v>462.97899076757824</c:v>
                </c:pt>
                <c:pt idx="1256">
                  <c:v>462.97285848622516</c:v>
                </c:pt>
                <c:pt idx="1257">
                  <c:v>462.9673661397249</c:v>
                </c:pt>
                <c:pt idx="1258">
                  <c:v>462.96736613972422</c:v>
                </c:pt>
                <c:pt idx="1259">
                  <c:v>462.96321908105864</c:v>
                </c:pt>
                <c:pt idx="1260">
                  <c:v>462.95976425894099</c:v>
                </c:pt>
                <c:pt idx="1261">
                  <c:v>462.95976425894099</c:v>
                </c:pt>
                <c:pt idx="1262">
                  <c:v>462.95976425894099</c:v>
                </c:pt>
                <c:pt idx="1263">
                  <c:v>462.95842542680396</c:v>
                </c:pt>
                <c:pt idx="1264">
                  <c:v>462.95779192927199</c:v>
                </c:pt>
                <c:pt idx="1265">
                  <c:v>462.95788989286604</c:v>
                </c:pt>
                <c:pt idx="1266">
                  <c:v>462.95869319354216</c:v>
                </c:pt>
                <c:pt idx="1267">
                  <c:v>462.22140700769336</c:v>
                </c:pt>
                <c:pt idx="1268">
                  <c:v>461.90808353034998</c:v>
                </c:pt>
                <c:pt idx="1269">
                  <c:v>461.91102222265016</c:v>
                </c:pt>
                <c:pt idx="1270">
                  <c:v>461.91832000293385</c:v>
                </c:pt>
                <c:pt idx="1271">
                  <c:v>461.92266603695384</c:v>
                </c:pt>
                <c:pt idx="1272">
                  <c:v>461.92770269388802</c:v>
                </c:pt>
                <c:pt idx="1273">
                  <c:v>461.93340388870899</c:v>
                </c:pt>
                <c:pt idx="1274">
                  <c:v>461.93974353472402</c:v>
                </c:pt>
                <c:pt idx="1275">
                  <c:v>461.94668251310691</c:v>
                </c:pt>
                <c:pt idx="1276">
                  <c:v>461.94668251310691</c:v>
                </c:pt>
                <c:pt idx="1277">
                  <c:v>461.95471596070593</c:v>
                </c:pt>
                <c:pt idx="1278">
                  <c:v>461.95471596070593</c:v>
                </c:pt>
                <c:pt idx="1279">
                  <c:v>461.96367442567004</c:v>
                </c:pt>
                <c:pt idx="1280">
                  <c:v>461.96367442567004</c:v>
                </c:pt>
                <c:pt idx="1281">
                  <c:v>461.96367442567004</c:v>
                </c:pt>
                <c:pt idx="1282">
                  <c:v>461.96367442567004</c:v>
                </c:pt>
                <c:pt idx="1283">
                  <c:v>461.96367442567004</c:v>
                </c:pt>
                <c:pt idx="1284">
                  <c:v>461.22981586156897</c:v>
                </c:pt>
                <c:pt idx="1285">
                  <c:v>461.22981586156897</c:v>
                </c:pt>
                <c:pt idx="1286">
                  <c:v>460.48861705017032</c:v>
                </c:pt>
                <c:pt idx="1287">
                  <c:v>460.48861705017032</c:v>
                </c:pt>
                <c:pt idx="1288">
                  <c:v>460.48861705017032</c:v>
                </c:pt>
                <c:pt idx="1289">
                  <c:v>460.48861705017032</c:v>
                </c:pt>
                <c:pt idx="1290">
                  <c:v>460.47759543550399</c:v>
                </c:pt>
                <c:pt idx="1291">
                  <c:v>460.47759543550399</c:v>
                </c:pt>
                <c:pt idx="1292">
                  <c:v>460.47759543550399</c:v>
                </c:pt>
                <c:pt idx="1293">
                  <c:v>460.47759543550399</c:v>
                </c:pt>
                <c:pt idx="1294">
                  <c:v>460.47759543550399</c:v>
                </c:pt>
                <c:pt idx="1295">
                  <c:v>459.13040930545702</c:v>
                </c:pt>
                <c:pt idx="1296">
                  <c:v>459.13040930545702</c:v>
                </c:pt>
                <c:pt idx="1297">
                  <c:v>459.13040930545702</c:v>
                </c:pt>
                <c:pt idx="1298">
                  <c:v>459.13040930545702</c:v>
                </c:pt>
                <c:pt idx="1299">
                  <c:v>459.13040930545702</c:v>
                </c:pt>
                <c:pt idx="1300">
                  <c:v>459.13040930545702</c:v>
                </c:pt>
                <c:pt idx="1301">
                  <c:v>459.13040930545702</c:v>
                </c:pt>
                <c:pt idx="1302">
                  <c:v>459.13040930545702</c:v>
                </c:pt>
                <c:pt idx="1303">
                  <c:v>458.61540027145998</c:v>
                </c:pt>
                <c:pt idx="1304">
                  <c:v>458.60948148591098</c:v>
                </c:pt>
                <c:pt idx="1305">
                  <c:v>458.60948148591098</c:v>
                </c:pt>
                <c:pt idx="1306">
                  <c:v>458.09154955481904</c:v>
                </c:pt>
                <c:pt idx="1307">
                  <c:v>458.08754987761699</c:v>
                </c:pt>
                <c:pt idx="1308">
                  <c:v>458.08422217126201</c:v>
                </c:pt>
                <c:pt idx="1309">
                  <c:v>458.08422217126201</c:v>
                </c:pt>
                <c:pt idx="1310">
                  <c:v>458.08422217126201</c:v>
                </c:pt>
                <c:pt idx="1311">
                  <c:v>458.08422217126201</c:v>
                </c:pt>
                <c:pt idx="1312">
                  <c:v>458.08364708946232</c:v>
                </c:pt>
                <c:pt idx="1313">
                  <c:v>458.08364708946232</c:v>
                </c:pt>
                <c:pt idx="1314">
                  <c:v>458.39139562742599</c:v>
                </c:pt>
                <c:pt idx="1315">
                  <c:v>458.392940984083</c:v>
                </c:pt>
                <c:pt idx="1316">
                  <c:v>458.70131164861414</c:v>
                </c:pt>
                <c:pt idx="1317">
                  <c:v>458.70426855078102</c:v>
                </c:pt>
                <c:pt idx="1318">
                  <c:v>458.70793715345098</c:v>
                </c:pt>
                <c:pt idx="1319">
                  <c:v>458.71230449932602</c:v>
                </c:pt>
                <c:pt idx="1320">
                  <c:v>458.71735762836897</c:v>
                </c:pt>
                <c:pt idx="1321">
                  <c:v>458.72308357799869</c:v>
                </c:pt>
                <c:pt idx="1322">
                  <c:v>458.72945644354417</c:v>
                </c:pt>
                <c:pt idx="1323">
                  <c:v>458.72945644354417</c:v>
                </c:pt>
                <c:pt idx="1324">
                  <c:v>457.81369697866216</c:v>
                </c:pt>
                <c:pt idx="1325">
                  <c:v>457.82177428994601</c:v>
                </c:pt>
                <c:pt idx="1326">
                  <c:v>457.82177428994601</c:v>
                </c:pt>
                <c:pt idx="1327">
                  <c:v>456.49785136114599</c:v>
                </c:pt>
                <c:pt idx="1328">
                  <c:v>456.50724424163769</c:v>
                </c:pt>
                <c:pt idx="1329">
                  <c:v>457.84097589514931</c:v>
                </c:pt>
                <c:pt idx="1330">
                  <c:v>457.85107998069185</c:v>
                </c:pt>
                <c:pt idx="1331">
                  <c:v>457.86146791029603</c:v>
                </c:pt>
                <c:pt idx="1332">
                  <c:v>457.86146791029603</c:v>
                </c:pt>
                <c:pt idx="1333">
                  <c:v>457.86146791029603</c:v>
                </c:pt>
                <c:pt idx="1334">
                  <c:v>456.32379170948423</c:v>
                </c:pt>
                <c:pt idx="1335">
                  <c:v>452.52532997149098</c:v>
                </c:pt>
                <c:pt idx="1336">
                  <c:v>437.01621392938904</c:v>
                </c:pt>
                <c:pt idx="1337">
                  <c:v>406.36754922271302</c:v>
                </c:pt>
                <c:pt idx="1338">
                  <c:v>365.05265803929905</c:v>
                </c:pt>
                <c:pt idx="1339">
                  <c:v>315.56410855277016</c:v>
                </c:pt>
                <c:pt idx="1340">
                  <c:v>269.36206203372893</c:v>
                </c:pt>
                <c:pt idx="1341">
                  <c:v>232.006400264414</c:v>
                </c:pt>
                <c:pt idx="1342">
                  <c:v>199.91948978433999</c:v>
                </c:pt>
                <c:pt idx="1343">
                  <c:v>173.916337184078</c:v>
                </c:pt>
                <c:pt idx="1344">
                  <c:v>152.17891670129001</c:v>
                </c:pt>
                <c:pt idx="1345">
                  <c:v>134.48301158160299</c:v>
                </c:pt>
                <c:pt idx="1346">
                  <c:v>119.883479544292</c:v>
                </c:pt>
                <c:pt idx="1347">
                  <c:v>107.94398615449079</c:v>
                </c:pt>
                <c:pt idx="1348">
                  <c:v>98.005712103944319</c:v>
                </c:pt>
                <c:pt idx="1349">
                  <c:v>89.591368088078795</c:v>
                </c:pt>
                <c:pt idx="1350">
                  <c:v>82.379149844500589</c:v>
                </c:pt>
                <c:pt idx="1351">
                  <c:v>76.448076065338526</c:v>
                </c:pt>
                <c:pt idx="1352">
                  <c:v>71.372622028798489</c:v>
                </c:pt>
                <c:pt idx="1353">
                  <c:v>66.967529393961058</c:v>
                </c:pt>
                <c:pt idx="1354">
                  <c:v>63.223423780578138</c:v>
                </c:pt>
                <c:pt idx="1355">
                  <c:v>59.994483570666986</c:v>
                </c:pt>
                <c:pt idx="1356">
                  <c:v>57.263441709539102</c:v>
                </c:pt>
                <c:pt idx="1357">
                  <c:v>54.837683902336217</c:v>
                </c:pt>
                <c:pt idx="1358">
                  <c:v>52.737084391680277</c:v>
                </c:pt>
                <c:pt idx="1359">
                  <c:v>50.896336273833398</c:v>
                </c:pt>
                <c:pt idx="1360">
                  <c:v>49.266682833157411</c:v>
                </c:pt>
                <c:pt idx="1361">
                  <c:v>47.862325470354101</c:v>
                </c:pt>
                <c:pt idx="1362">
                  <c:v>46.617414988397996</c:v>
                </c:pt>
                <c:pt idx="1363">
                  <c:v>45.547463081446296</c:v>
                </c:pt>
                <c:pt idx="1364">
                  <c:v>44.638171017369302</c:v>
                </c:pt>
                <c:pt idx="1365">
                  <c:v>43.877332806336497</c:v>
                </c:pt>
                <c:pt idx="1366">
                  <c:v>43.222817581802296</c:v>
                </c:pt>
                <c:pt idx="1367">
                  <c:v>42.656524091099797</c:v>
                </c:pt>
                <c:pt idx="1368">
                  <c:v>42.175997399295902</c:v>
                </c:pt>
                <c:pt idx="1369">
                  <c:v>41.765762572982311</c:v>
                </c:pt>
                <c:pt idx="1370">
                  <c:v>41.423967711689897</c:v>
                </c:pt>
                <c:pt idx="1371">
                  <c:v>41.119806427941974</c:v>
                </c:pt>
                <c:pt idx="1372">
                  <c:v>40.861883435118209</c:v>
                </c:pt>
                <c:pt idx="1373">
                  <c:v>40.640362248775752</c:v>
                </c:pt>
                <c:pt idx="1374">
                  <c:v>40.451441127095109</c:v>
                </c:pt>
                <c:pt idx="1375">
                  <c:v>40.284881457336979</c:v>
                </c:pt>
                <c:pt idx="1376">
                  <c:v>40.129508032764313</c:v>
                </c:pt>
                <c:pt idx="1377">
                  <c:v>39.9793788728321</c:v>
                </c:pt>
                <c:pt idx="1378">
                  <c:v>39.824543837550202</c:v>
                </c:pt>
                <c:pt idx="1379">
                  <c:v>39.652801047240317</c:v>
                </c:pt>
                <c:pt idx="1380">
                  <c:v>39.454977608589097</c:v>
                </c:pt>
                <c:pt idx="1381">
                  <c:v>39.226759057085403</c:v>
                </c:pt>
                <c:pt idx="1382">
                  <c:v>38.959862586622009</c:v>
                </c:pt>
                <c:pt idx="1383">
                  <c:v>38.636202900731845</c:v>
                </c:pt>
                <c:pt idx="1384">
                  <c:v>38.266386096165412</c:v>
                </c:pt>
                <c:pt idx="1385">
                  <c:v>37.838085976796293</c:v>
                </c:pt>
                <c:pt idx="1386">
                  <c:v>37.357834860023523</c:v>
                </c:pt>
                <c:pt idx="1387">
                  <c:v>36.815738122642394</c:v>
                </c:pt>
                <c:pt idx="1388">
                  <c:v>36.201586373610795</c:v>
                </c:pt>
                <c:pt idx="1389">
                  <c:v>35.539434914081113</c:v>
                </c:pt>
                <c:pt idx="1390">
                  <c:v>34.832994622033397</c:v>
                </c:pt>
                <c:pt idx="1391">
                  <c:v>34.0996961396839</c:v>
                </c:pt>
                <c:pt idx="1392">
                  <c:v>33.332223717054703</c:v>
                </c:pt>
                <c:pt idx="1393">
                  <c:v>32.559717269140577</c:v>
                </c:pt>
                <c:pt idx="1394">
                  <c:v>31.784728729983087</c:v>
                </c:pt>
                <c:pt idx="1395">
                  <c:v>31.032525181531227</c:v>
                </c:pt>
                <c:pt idx="1396">
                  <c:v>30.294578675170687</c:v>
                </c:pt>
                <c:pt idx="1397">
                  <c:v>29.571806992830201</c:v>
                </c:pt>
                <c:pt idx="1398">
                  <c:v>28.8747631798879</c:v>
                </c:pt>
                <c:pt idx="1399">
                  <c:v>28.211674256409001</c:v>
                </c:pt>
                <c:pt idx="1400">
                  <c:v>27.580885223304701</c:v>
                </c:pt>
                <c:pt idx="1401">
                  <c:v>26.979193394638902</c:v>
                </c:pt>
                <c:pt idx="1402">
                  <c:v>26.405528883449815</c:v>
                </c:pt>
                <c:pt idx="1403">
                  <c:v>25.871248066636131</c:v>
                </c:pt>
                <c:pt idx="1404">
                  <c:v>25.371945880567338</c:v>
                </c:pt>
                <c:pt idx="1405">
                  <c:v>24.909645671092989</c:v>
                </c:pt>
                <c:pt idx="1406">
                  <c:v>24.479987879589938</c:v>
                </c:pt>
                <c:pt idx="1407">
                  <c:v>24.078937639693187</c:v>
                </c:pt>
                <c:pt idx="1408">
                  <c:v>23.713287768638761</c:v>
                </c:pt>
                <c:pt idx="1409">
                  <c:v>23.378085684108999</c:v>
                </c:pt>
                <c:pt idx="1410">
                  <c:v>23.069011648354</c:v>
                </c:pt>
                <c:pt idx="1411">
                  <c:v>22.782256078182023</c:v>
                </c:pt>
                <c:pt idx="1412">
                  <c:v>22.514502825067186</c:v>
                </c:pt>
                <c:pt idx="1413">
                  <c:v>22.270266747473599</c:v>
                </c:pt>
                <c:pt idx="1414">
                  <c:v>22.045567855816699</c:v>
                </c:pt>
                <c:pt idx="1415">
                  <c:v>21.836940856525587</c:v>
                </c:pt>
                <c:pt idx="1416">
                  <c:v>21.644596731859199</c:v>
                </c:pt>
                <c:pt idx="1417">
                  <c:v>21.468139317163143</c:v>
                </c:pt>
                <c:pt idx="1418">
                  <c:v>21.304466098833799</c:v>
                </c:pt>
                <c:pt idx="1419">
                  <c:v>21.153535237807599</c:v>
                </c:pt>
                <c:pt idx="1420">
                  <c:v>21.014187993054769</c:v>
                </c:pt>
                <c:pt idx="1421">
                  <c:v>20.882580250317723</c:v>
                </c:pt>
                <c:pt idx="1422">
                  <c:v>20.756151588931786</c:v>
                </c:pt>
                <c:pt idx="1423">
                  <c:v>20.634890857578231</c:v>
                </c:pt>
                <c:pt idx="1424">
                  <c:v>20.515783700278199</c:v>
                </c:pt>
                <c:pt idx="1425">
                  <c:v>20.397709759363789</c:v>
                </c:pt>
                <c:pt idx="1426">
                  <c:v>20.279318238642887</c:v>
                </c:pt>
                <c:pt idx="1427">
                  <c:v>20.158774113252484</c:v>
                </c:pt>
                <c:pt idx="1428">
                  <c:v>20.035286700544599</c:v>
                </c:pt>
                <c:pt idx="1429">
                  <c:v>19.907157120092361</c:v>
                </c:pt>
                <c:pt idx="1430">
                  <c:v>19.773510269047087</c:v>
                </c:pt>
                <c:pt idx="1431">
                  <c:v>19.646857542038131</c:v>
                </c:pt>
                <c:pt idx="1432">
                  <c:v>19.5281040215141</c:v>
                </c:pt>
                <c:pt idx="1433">
                  <c:v>19.414410856495188</c:v>
                </c:pt>
                <c:pt idx="1434">
                  <c:v>19.309369488493701</c:v>
                </c:pt>
                <c:pt idx="1435">
                  <c:v>19.221343505345704</c:v>
                </c:pt>
                <c:pt idx="1436">
                  <c:v>19.147058210788735</c:v>
                </c:pt>
                <c:pt idx="1437">
                  <c:v>19.084749145137884</c:v>
                </c:pt>
                <c:pt idx="1438">
                  <c:v>19.0305600156533</c:v>
                </c:pt>
                <c:pt idx="1439">
                  <c:v>18.982747465920269</c:v>
                </c:pt>
                <c:pt idx="1440">
                  <c:v>18.939614898234087</c:v>
                </c:pt>
                <c:pt idx="1441">
                  <c:v>18.896689032787215</c:v>
                </c:pt>
                <c:pt idx="1442">
                  <c:v>18.856647537698187</c:v>
                </c:pt>
                <c:pt idx="1443">
                  <c:v>18.811703751535902</c:v>
                </c:pt>
                <c:pt idx="1444">
                  <c:v>18.762198905395486</c:v>
                </c:pt>
                <c:pt idx="1445">
                  <c:v>18.713747003691889</c:v>
                </c:pt>
                <c:pt idx="1446">
                  <c:v>18.666486711583687</c:v>
                </c:pt>
                <c:pt idx="1447">
                  <c:v>18.616655985891576</c:v>
                </c:pt>
                <c:pt idx="1448">
                  <c:v>18.568908650853601</c:v>
                </c:pt>
                <c:pt idx="1449">
                  <c:v>18.523538659395687</c:v>
                </c:pt>
                <c:pt idx="1450">
                  <c:v>18.477912503250199</c:v>
                </c:pt>
                <c:pt idx="1451">
                  <c:v>18.432259454162587</c:v>
                </c:pt>
                <c:pt idx="1452">
                  <c:v>18.384705916842531</c:v>
                </c:pt>
                <c:pt idx="1453">
                  <c:v>18.339435188231</c:v>
                </c:pt>
                <c:pt idx="1454">
                  <c:v>18.294618297524487</c:v>
                </c:pt>
                <c:pt idx="1455">
                  <c:v>18.250316572929162</c:v>
                </c:pt>
                <c:pt idx="1456">
                  <c:v>18.209040200076487</c:v>
                </c:pt>
                <c:pt idx="1457">
                  <c:v>18.168799293947878</c:v>
                </c:pt>
                <c:pt idx="1458">
                  <c:v>18.131753737748831</c:v>
                </c:pt>
                <c:pt idx="1459">
                  <c:v>18.093709755434102</c:v>
                </c:pt>
                <c:pt idx="1460">
                  <c:v>18.059712296201919</c:v>
                </c:pt>
                <c:pt idx="1461">
                  <c:v>18.025687949589319</c:v>
                </c:pt>
                <c:pt idx="1462">
                  <c:v>17.995101085592889</c:v>
                </c:pt>
                <c:pt idx="1463">
                  <c:v>17.966061106796001</c:v>
                </c:pt>
                <c:pt idx="1464">
                  <c:v>17.938871698845031</c:v>
                </c:pt>
                <c:pt idx="1465">
                  <c:v>17.915136475245589</c:v>
                </c:pt>
                <c:pt idx="1466">
                  <c:v>17.893385476021187</c:v>
                </c:pt>
                <c:pt idx="1467">
                  <c:v>17.8730082883406</c:v>
                </c:pt>
                <c:pt idx="1468">
                  <c:v>17.854607187639498</c:v>
                </c:pt>
                <c:pt idx="1469">
                  <c:v>17.838170397014757</c:v>
                </c:pt>
                <c:pt idx="1470">
                  <c:v>17.8240010720443</c:v>
                </c:pt>
                <c:pt idx="1471">
                  <c:v>17.8120961639234</c:v>
                </c:pt>
                <c:pt idx="1472">
                  <c:v>17.803321730288999</c:v>
                </c:pt>
                <c:pt idx="1473">
                  <c:v>17.796022128590199</c:v>
                </c:pt>
                <c:pt idx="1474">
                  <c:v>17.790485371843602</c:v>
                </c:pt>
                <c:pt idx="1475">
                  <c:v>17.787323055711642</c:v>
                </c:pt>
                <c:pt idx="1476">
                  <c:v>17.785631263057638</c:v>
                </c:pt>
                <c:pt idx="1477">
                  <c:v>17.784823330196389</c:v>
                </c:pt>
                <c:pt idx="1478">
                  <c:v>17.785825438372786</c:v>
                </c:pt>
                <c:pt idx="1479">
                  <c:v>17.789464698105842</c:v>
                </c:pt>
                <c:pt idx="1480">
                  <c:v>17.793953482507501</c:v>
                </c:pt>
                <c:pt idx="1481">
                  <c:v>17.800195074571487</c:v>
                </c:pt>
                <c:pt idx="1482">
                  <c:v>17.806884088941899</c:v>
                </c:pt>
                <c:pt idx="1483">
                  <c:v>17.815220173776702</c:v>
                </c:pt>
                <c:pt idx="1484">
                  <c:v>17.827465681306698</c:v>
                </c:pt>
                <c:pt idx="1485">
                  <c:v>17.839767818763942</c:v>
                </c:pt>
                <c:pt idx="1486">
                  <c:v>17.8536243147081</c:v>
                </c:pt>
                <c:pt idx="1487">
                  <c:v>17.867481031256631</c:v>
                </c:pt>
                <c:pt idx="1488">
                  <c:v>17.884851248345701</c:v>
                </c:pt>
                <c:pt idx="1489">
                  <c:v>17.901283954949786</c:v>
                </c:pt>
                <c:pt idx="1490">
                  <c:v>17.919339434697989</c:v>
                </c:pt>
                <c:pt idx="1491">
                  <c:v>17.938628151194287</c:v>
                </c:pt>
                <c:pt idx="1492">
                  <c:v>17.958446616263522</c:v>
                </c:pt>
                <c:pt idx="1493">
                  <c:v>17.979678037392986</c:v>
                </c:pt>
                <c:pt idx="1494">
                  <c:v>18.001725253416531</c:v>
                </c:pt>
                <c:pt idx="1495">
                  <c:v>18.022090659359087</c:v>
                </c:pt>
                <c:pt idx="1496">
                  <c:v>18.043020300153927</c:v>
                </c:pt>
                <c:pt idx="1497">
                  <c:v>18.064817797537401</c:v>
                </c:pt>
                <c:pt idx="1498">
                  <c:v>18.090001679627086</c:v>
                </c:pt>
                <c:pt idx="1499">
                  <c:v>18.112584154693231</c:v>
                </c:pt>
                <c:pt idx="1500">
                  <c:v>18.135393752658331</c:v>
                </c:pt>
                <c:pt idx="1501">
                  <c:v>18.155710953942886</c:v>
                </c:pt>
                <c:pt idx="1502">
                  <c:v>18.175894969486361</c:v>
                </c:pt>
                <c:pt idx="1503">
                  <c:v>18.198946935270289</c:v>
                </c:pt>
                <c:pt idx="1504">
                  <c:v>18.2188865622036</c:v>
                </c:pt>
                <c:pt idx="1505">
                  <c:v>18.238559580929419</c:v>
                </c:pt>
                <c:pt idx="1506">
                  <c:v>18.255215437294705</c:v>
                </c:pt>
                <c:pt idx="1507">
                  <c:v>18.2741773764002</c:v>
                </c:pt>
                <c:pt idx="1508">
                  <c:v>18.292773423037087</c:v>
                </c:pt>
                <c:pt idx="1509">
                  <c:v>18.310691310347799</c:v>
                </c:pt>
                <c:pt idx="1510">
                  <c:v>18.325549985234293</c:v>
                </c:pt>
                <c:pt idx="1511">
                  <c:v>18.3420853459894</c:v>
                </c:pt>
                <c:pt idx="1512">
                  <c:v>18.357768028746953</c:v>
                </c:pt>
                <c:pt idx="1513">
                  <c:v>18.370443157821242</c:v>
                </c:pt>
                <c:pt idx="1514">
                  <c:v>18.381933147537787</c:v>
                </c:pt>
                <c:pt idx="1515">
                  <c:v>18.392713964239089</c:v>
                </c:pt>
                <c:pt idx="1516">
                  <c:v>18.402335943241589</c:v>
                </c:pt>
                <c:pt idx="1517">
                  <c:v>18.410927104442731</c:v>
                </c:pt>
                <c:pt idx="1518">
                  <c:v>18.418908498098599</c:v>
                </c:pt>
                <c:pt idx="1519">
                  <c:v>18.424352042273402</c:v>
                </c:pt>
                <c:pt idx="1520">
                  <c:v>18.429676660839586</c:v>
                </c:pt>
                <c:pt idx="1521">
                  <c:v>18.433261538179789</c:v>
                </c:pt>
                <c:pt idx="1522">
                  <c:v>18.435452486357587</c:v>
                </c:pt>
                <c:pt idx="1523">
                  <c:v>18.437164117490795</c:v>
                </c:pt>
                <c:pt idx="1524">
                  <c:v>18.4379794445349</c:v>
                </c:pt>
                <c:pt idx="1525">
                  <c:v>18.437694197645531</c:v>
                </c:pt>
                <c:pt idx="1526">
                  <c:v>18.436407235937622</c:v>
                </c:pt>
                <c:pt idx="1527">
                  <c:v>18.434805889435605</c:v>
                </c:pt>
                <c:pt idx="1528">
                  <c:v>18.432205412047999</c:v>
                </c:pt>
                <c:pt idx="1529">
                  <c:v>18.428828330115589</c:v>
                </c:pt>
                <c:pt idx="1530">
                  <c:v>18.4238617851159</c:v>
                </c:pt>
                <c:pt idx="1531">
                  <c:v>18.418002275689119</c:v>
                </c:pt>
                <c:pt idx="1532">
                  <c:v>18.411361753978465</c:v>
                </c:pt>
                <c:pt idx="1533">
                  <c:v>18.404051113565</c:v>
                </c:pt>
                <c:pt idx="1534">
                  <c:v>18.397173873826986</c:v>
                </c:pt>
                <c:pt idx="1535">
                  <c:v>18.388410204518131</c:v>
                </c:pt>
                <c:pt idx="1536">
                  <c:v>18.378976940999699</c:v>
                </c:pt>
                <c:pt idx="1537">
                  <c:v>18.368362996505734</c:v>
                </c:pt>
                <c:pt idx="1538">
                  <c:v>18.357213182361587</c:v>
                </c:pt>
                <c:pt idx="1539">
                  <c:v>18.3458891067827</c:v>
                </c:pt>
                <c:pt idx="1540">
                  <c:v>18.336429189414435</c:v>
                </c:pt>
                <c:pt idx="1541">
                  <c:v>18.326605857835599</c:v>
                </c:pt>
                <c:pt idx="1542">
                  <c:v>18.316419125729599</c:v>
                </c:pt>
                <c:pt idx="1543">
                  <c:v>18.305956977676299</c:v>
                </c:pt>
                <c:pt idx="1544">
                  <c:v>18.292511084592238</c:v>
                </c:pt>
                <c:pt idx="1545">
                  <c:v>18.279143367496999</c:v>
                </c:pt>
                <c:pt idx="1546">
                  <c:v>18.265629975346489</c:v>
                </c:pt>
                <c:pt idx="1547">
                  <c:v>18.254836422471605</c:v>
                </c:pt>
                <c:pt idx="1548">
                  <c:v>18.243993898499987</c:v>
                </c:pt>
                <c:pt idx="1549">
                  <c:v>18.233100745028999</c:v>
                </c:pt>
                <c:pt idx="1550">
                  <c:v>18.219416266246199</c:v>
                </c:pt>
                <c:pt idx="1551">
                  <c:v>18.208598329260987</c:v>
                </c:pt>
                <c:pt idx="1552">
                  <c:v>18.197900289399801</c:v>
                </c:pt>
                <c:pt idx="1553">
                  <c:v>18.187407485749887</c:v>
                </c:pt>
                <c:pt idx="1554">
                  <c:v>18.177116922904531</c:v>
                </c:pt>
                <c:pt idx="1555">
                  <c:v>18.167029086178289</c:v>
                </c:pt>
                <c:pt idx="1556">
                  <c:v>18.154893365645961</c:v>
                </c:pt>
                <c:pt idx="1557">
                  <c:v>18.145637093334731</c:v>
                </c:pt>
                <c:pt idx="1558">
                  <c:v>18.13466816252658</c:v>
                </c:pt>
                <c:pt idx="1559">
                  <c:v>18.126239301162727</c:v>
                </c:pt>
                <c:pt idx="1560">
                  <c:v>18.118262348228399</c:v>
                </c:pt>
                <c:pt idx="1561">
                  <c:v>18.110823976784605</c:v>
                </c:pt>
                <c:pt idx="1562">
                  <c:v>18.103620492905499</c:v>
                </c:pt>
                <c:pt idx="1563">
                  <c:v>18.098253544064942</c:v>
                </c:pt>
                <c:pt idx="1564">
                  <c:v>18.093610015499287</c:v>
                </c:pt>
                <c:pt idx="1565">
                  <c:v>18.088968323101899</c:v>
                </c:pt>
                <c:pt idx="1566">
                  <c:v>18.085176166800988</c:v>
                </c:pt>
                <c:pt idx="1567">
                  <c:v>18.081406739979915</c:v>
                </c:pt>
                <c:pt idx="1568">
                  <c:v>18.077478935092635</c:v>
                </c:pt>
                <c:pt idx="1569">
                  <c:v>18.074170811901688</c:v>
                </c:pt>
                <c:pt idx="1570">
                  <c:v>18.072071776524002</c:v>
                </c:pt>
                <c:pt idx="1571">
                  <c:v>18.069674932253289</c:v>
                </c:pt>
                <c:pt idx="1572">
                  <c:v>18.068514532232104</c:v>
                </c:pt>
                <c:pt idx="1573">
                  <c:v>18.068536052155284</c:v>
                </c:pt>
                <c:pt idx="1574">
                  <c:v>18.067705132463246</c:v>
                </c:pt>
                <c:pt idx="1575">
                  <c:v>18.067414671093289</c:v>
                </c:pt>
                <c:pt idx="1576">
                  <c:v>18.067611750752501</c:v>
                </c:pt>
                <c:pt idx="1577">
                  <c:v>18.068307088790238</c:v>
                </c:pt>
                <c:pt idx="1578">
                  <c:v>18.070075418520101</c:v>
                </c:pt>
                <c:pt idx="1579">
                  <c:v>18.072359077344931</c:v>
                </c:pt>
                <c:pt idx="1580">
                  <c:v>18.075166671949827</c:v>
                </c:pt>
                <c:pt idx="1581">
                  <c:v>18.078509531784427</c:v>
                </c:pt>
                <c:pt idx="1582">
                  <c:v>18.082874224272999</c:v>
                </c:pt>
                <c:pt idx="1583">
                  <c:v>18.087713996018099</c:v>
                </c:pt>
                <c:pt idx="1584">
                  <c:v>18.0929731115049</c:v>
                </c:pt>
                <c:pt idx="1585">
                  <c:v>18.098656196680899</c:v>
                </c:pt>
                <c:pt idx="1586">
                  <c:v>18.104705658774005</c:v>
                </c:pt>
                <c:pt idx="1587">
                  <c:v>18.110997870878901</c:v>
                </c:pt>
                <c:pt idx="1588">
                  <c:v>18.115132560850501</c:v>
                </c:pt>
                <c:pt idx="1589">
                  <c:v>18.121642536162689</c:v>
                </c:pt>
                <c:pt idx="1590">
                  <c:v>18.128437077469627</c:v>
                </c:pt>
                <c:pt idx="1591">
                  <c:v>18.135168637165702</c:v>
                </c:pt>
                <c:pt idx="1592">
                  <c:v>18.142480653932289</c:v>
                </c:pt>
                <c:pt idx="1593">
                  <c:v>18.149735563007699</c:v>
                </c:pt>
                <c:pt idx="1594">
                  <c:v>18.154124846148001</c:v>
                </c:pt>
                <c:pt idx="1595">
                  <c:v>18.158730371183719</c:v>
                </c:pt>
                <c:pt idx="1596">
                  <c:v>18.163702704099688</c:v>
                </c:pt>
                <c:pt idx="1597">
                  <c:v>18.168505096636501</c:v>
                </c:pt>
                <c:pt idx="1598">
                  <c:v>18.173605497794831</c:v>
                </c:pt>
                <c:pt idx="1599">
                  <c:v>18.175917901857598</c:v>
                </c:pt>
                <c:pt idx="1600">
                  <c:v>18.178406480989938</c:v>
                </c:pt>
                <c:pt idx="1601">
                  <c:v>18.1810444449976</c:v>
                </c:pt>
                <c:pt idx="1602">
                  <c:v>18.183863860419535</c:v>
                </c:pt>
                <c:pt idx="1603">
                  <c:v>18.186816232768642</c:v>
                </c:pt>
                <c:pt idx="1604">
                  <c:v>18.1900233093175</c:v>
                </c:pt>
                <c:pt idx="1605">
                  <c:v>18.190960654365899</c:v>
                </c:pt>
                <c:pt idx="1606">
                  <c:v>18.192152741885799</c:v>
                </c:pt>
                <c:pt idx="1607">
                  <c:v>18.193593455880301</c:v>
                </c:pt>
                <c:pt idx="1608">
                  <c:v>18.195038821501786</c:v>
                </c:pt>
                <c:pt idx="1609">
                  <c:v>18.196692012627487</c:v>
                </c:pt>
                <c:pt idx="1610">
                  <c:v>18.198854017863901</c:v>
                </c:pt>
                <c:pt idx="1611">
                  <c:v>18.200901859684631</c:v>
                </c:pt>
                <c:pt idx="1612">
                  <c:v>18.201689101764327</c:v>
                </c:pt>
                <c:pt idx="1613">
                  <c:v>18.202423099509627</c:v>
                </c:pt>
                <c:pt idx="1614">
                  <c:v>18.204130539278488</c:v>
                </c:pt>
                <c:pt idx="1615">
                  <c:v>18.205934779281886</c:v>
                </c:pt>
                <c:pt idx="1616">
                  <c:v>18.207102303494999</c:v>
                </c:pt>
                <c:pt idx="1617">
                  <c:v>18.209075743253731</c:v>
                </c:pt>
                <c:pt idx="1618">
                  <c:v>18.206032402002286</c:v>
                </c:pt>
                <c:pt idx="1619">
                  <c:v>18.164668138572601</c:v>
                </c:pt>
                <c:pt idx="1620">
                  <c:v>18.097160156530101</c:v>
                </c:pt>
                <c:pt idx="1621">
                  <c:v>18.0209919824769</c:v>
                </c:pt>
                <c:pt idx="1622">
                  <c:v>17.906062399604799</c:v>
                </c:pt>
                <c:pt idx="1623">
                  <c:v>17.772619007306538</c:v>
                </c:pt>
                <c:pt idx="1624">
                  <c:v>17.621269682346099</c:v>
                </c:pt>
                <c:pt idx="1625">
                  <c:v>17.4553987454665</c:v>
                </c:pt>
                <c:pt idx="1626">
                  <c:v>17.291604185455</c:v>
                </c:pt>
                <c:pt idx="1627">
                  <c:v>17.1285111874462</c:v>
                </c:pt>
                <c:pt idx="1628">
                  <c:v>16.973112182918289</c:v>
                </c:pt>
                <c:pt idx="1629">
                  <c:v>16.827704998560588</c:v>
                </c:pt>
                <c:pt idx="1630">
                  <c:v>16.694642050993689</c:v>
                </c:pt>
                <c:pt idx="1631">
                  <c:v>16.579444341335723</c:v>
                </c:pt>
                <c:pt idx="1632">
                  <c:v>16.482674231489277</c:v>
                </c:pt>
                <c:pt idx="1633">
                  <c:v>16.407916670963289</c:v>
                </c:pt>
                <c:pt idx="1634">
                  <c:v>16.355281714918931</c:v>
                </c:pt>
                <c:pt idx="1635">
                  <c:v>16.328759835389189</c:v>
                </c:pt>
                <c:pt idx="1636">
                  <c:v>16.329486773953331</c:v>
                </c:pt>
                <c:pt idx="1637">
                  <c:v>16.356489321165146</c:v>
                </c:pt>
                <c:pt idx="1638">
                  <c:v>16.4119145079557</c:v>
                </c:pt>
                <c:pt idx="1639">
                  <c:v>16.494729132445631</c:v>
                </c:pt>
                <c:pt idx="1640">
                  <c:v>16.605837147049101</c:v>
                </c:pt>
                <c:pt idx="1641">
                  <c:v>16.743289281182193</c:v>
                </c:pt>
                <c:pt idx="1642">
                  <c:v>16.904965211783001</c:v>
                </c:pt>
                <c:pt idx="1643">
                  <c:v>17.087191124409561</c:v>
                </c:pt>
                <c:pt idx="1644">
                  <c:v>17.289514315112989</c:v>
                </c:pt>
                <c:pt idx="1645">
                  <c:v>17.511183537945389</c:v>
                </c:pt>
                <c:pt idx="1646">
                  <c:v>17.751350774216753</c:v>
                </c:pt>
                <c:pt idx="1647">
                  <c:v>18.000986219637401</c:v>
                </c:pt>
                <c:pt idx="1648">
                  <c:v>18.2578327795704</c:v>
                </c:pt>
                <c:pt idx="1649">
                  <c:v>18.515447433090188</c:v>
                </c:pt>
                <c:pt idx="1650">
                  <c:v>18.770982376960827</c:v>
                </c:pt>
                <c:pt idx="1651">
                  <c:v>19.021511180971586</c:v>
                </c:pt>
                <c:pt idx="1652">
                  <c:v>19.255283328489501</c:v>
                </c:pt>
                <c:pt idx="1653">
                  <c:v>19.464137414591338</c:v>
                </c:pt>
                <c:pt idx="1654">
                  <c:v>19.649180052289001</c:v>
                </c:pt>
                <c:pt idx="1655">
                  <c:v>19.8029879551876</c:v>
                </c:pt>
                <c:pt idx="1656">
                  <c:v>19.922485769002598</c:v>
                </c:pt>
                <c:pt idx="1657">
                  <c:v>20.002006227478187</c:v>
                </c:pt>
                <c:pt idx="1658">
                  <c:v>20.040039300052687</c:v>
                </c:pt>
                <c:pt idx="1659">
                  <c:v>20.039221827637601</c:v>
                </c:pt>
                <c:pt idx="1660">
                  <c:v>19.995746846830958</c:v>
                </c:pt>
                <c:pt idx="1661">
                  <c:v>19.910900376143989</c:v>
                </c:pt>
                <c:pt idx="1662">
                  <c:v>19.782818615240988</c:v>
                </c:pt>
                <c:pt idx="1663">
                  <c:v>19.615440621932802</c:v>
                </c:pt>
                <c:pt idx="1664">
                  <c:v>19.411610520721915</c:v>
                </c:pt>
                <c:pt idx="1665">
                  <c:v>19.174375865017165</c:v>
                </c:pt>
                <c:pt idx="1666">
                  <c:v>18.906400971608587</c:v>
                </c:pt>
                <c:pt idx="1667">
                  <c:v>18.613617678715599</c:v>
                </c:pt>
                <c:pt idx="1668">
                  <c:v>18.299116779041846</c:v>
                </c:pt>
                <c:pt idx="1669">
                  <c:v>17.966558674545727</c:v>
                </c:pt>
                <c:pt idx="1670">
                  <c:v>17.622309461895899</c:v>
                </c:pt>
                <c:pt idx="1671">
                  <c:v>17.269092766269289</c:v>
                </c:pt>
                <c:pt idx="1672">
                  <c:v>16.910278556612461</c:v>
                </c:pt>
                <c:pt idx="1673">
                  <c:v>16.550385023183601</c:v>
                </c:pt>
                <c:pt idx="1674">
                  <c:v>16.192689295760022</c:v>
                </c:pt>
                <c:pt idx="1675">
                  <c:v>15.841918381877669</c:v>
                </c:pt>
                <c:pt idx="1676">
                  <c:v>15.502780653513804</c:v>
                </c:pt>
                <c:pt idx="1677">
                  <c:v>15.182101445891398</c:v>
                </c:pt>
                <c:pt idx="1678">
                  <c:v>14.8811703663772</c:v>
                </c:pt>
                <c:pt idx="1679">
                  <c:v>14.605762535613234</c:v>
                </c:pt>
                <c:pt idx="1680">
                  <c:v>14.360209815574645</c:v>
                </c:pt>
                <c:pt idx="1681">
                  <c:v>14.149964506389924</c:v>
                </c:pt>
                <c:pt idx="1682">
                  <c:v>13.978535413868126</c:v>
                </c:pt>
                <c:pt idx="1683">
                  <c:v>13.843586968897506</c:v>
                </c:pt>
                <c:pt idx="1684">
                  <c:v>13.761931636717501</c:v>
                </c:pt>
                <c:pt idx="1685">
                  <c:v>13.731933873923499</c:v>
                </c:pt>
                <c:pt idx="1686">
                  <c:v>13.761143287925499</c:v>
                </c:pt>
                <c:pt idx="1687">
                  <c:v>13.85824904516323</c:v>
                </c:pt>
                <c:pt idx="1688">
                  <c:v>14.0242000112247</c:v>
                </c:pt>
                <c:pt idx="1689">
                  <c:v>14.269732048965642</c:v>
                </c:pt>
                <c:pt idx="1690">
                  <c:v>14.605183544494302</c:v>
                </c:pt>
                <c:pt idx="1691">
                  <c:v>15.0346498215743</c:v>
                </c:pt>
                <c:pt idx="1692">
                  <c:v>15.5603871526085</c:v>
                </c:pt>
                <c:pt idx="1693">
                  <c:v>16.196757973710302</c:v>
                </c:pt>
                <c:pt idx="1694">
                  <c:v>16.947811137836435</c:v>
                </c:pt>
                <c:pt idx="1695">
                  <c:v>17.831564572319699</c:v>
                </c:pt>
                <c:pt idx="1696">
                  <c:v>18.855603597437486</c:v>
                </c:pt>
                <c:pt idx="1697">
                  <c:v>20.026093389243787</c:v>
                </c:pt>
                <c:pt idx="1698">
                  <c:v>21.393463193605299</c:v>
                </c:pt>
                <c:pt idx="1699">
                  <c:v>22.951389035761519</c:v>
                </c:pt>
                <c:pt idx="1700">
                  <c:v>24.777284651276705</c:v>
                </c:pt>
                <c:pt idx="1701">
                  <c:v>26.913223856194186</c:v>
                </c:pt>
                <c:pt idx="1702">
                  <c:v>29.462653941637434</c:v>
                </c:pt>
                <c:pt idx="1703">
                  <c:v>32.448382999297493</c:v>
                </c:pt>
                <c:pt idx="1704">
                  <c:v>36.012298237584602</c:v>
                </c:pt>
                <c:pt idx="1705">
                  <c:v>40.380964202627894</c:v>
                </c:pt>
                <c:pt idx="1706">
                  <c:v>45.769319197179144</c:v>
                </c:pt>
                <c:pt idx="1707">
                  <c:v>52.406954938070413</c:v>
                </c:pt>
                <c:pt idx="1708">
                  <c:v>60.778112550872088</c:v>
                </c:pt>
                <c:pt idx="1709">
                  <c:v>71.672771298931892</c:v>
                </c:pt>
                <c:pt idx="1710">
                  <c:v>85.410073636921283</c:v>
                </c:pt>
                <c:pt idx="1711">
                  <c:v>103.58974040707979</c:v>
                </c:pt>
                <c:pt idx="1712">
                  <c:v>127.21519759477198</c:v>
                </c:pt>
                <c:pt idx="1713">
                  <c:v>149.60760983980757</c:v>
                </c:pt>
                <c:pt idx="1714">
                  <c:v>158.72221618550807</c:v>
                </c:pt>
                <c:pt idx="1715">
                  <c:v>154.37172722868701</c:v>
                </c:pt>
                <c:pt idx="1716">
                  <c:v>139.54432429246157</c:v>
                </c:pt>
                <c:pt idx="1717">
                  <c:v>114.70019406713099</c:v>
                </c:pt>
                <c:pt idx="1718">
                  <c:v>93.493753578041805</c:v>
                </c:pt>
                <c:pt idx="1719">
                  <c:v>73.389101727743082</c:v>
                </c:pt>
                <c:pt idx="1720">
                  <c:v>57.836441197102317</c:v>
                </c:pt>
                <c:pt idx="1721">
                  <c:v>48.042014980087302</c:v>
                </c:pt>
                <c:pt idx="1722">
                  <c:v>39.2627034256979</c:v>
                </c:pt>
                <c:pt idx="1723">
                  <c:v>34.7137692908316</c:v>
                </c:pt>
                <c:pt idx="1724">
                  <c:v>31.170713613681187</c:v>
                </c:pt>
                <c:pt idx="1725">
                  <c:v>28.417884616512069</c:v>
                </c:pt>
                <c:pt idx="1726">
                  <c:v>26.838007791836301</c:v>
                </c:pt>
                <c:pt idx="1727">
                  <c:v>24.774638808054988</c:v>
                </c:pt>
                <c:pt idx="1728">
                  <c:v>23.5062154657512</c:v>
                </c:pt>
                <c:pt idx="1729">
                  <c:v>22.231010328800135</c:v>
                </c:pt>
                <c:pt idx="1730">
                  <c:v>20.947784900085789</c:v>
                </c:pt>
                <c:pt idx="1731">
                  <c:v>20.138103530360727</c:v>
                </c:pt>
                <c:pt idx="1732">
                  <c:v>19.048701617005289</c:v>
                </c:pt>
                <c:pt idx="1733">
                  <c:v>18.397560075291388</c:v>
                </c:pt>
                <c:pt idx="1734">
                  <c:v>17.853059854475799</c:v>
                </c:pt>
                <c:pt idx="1735">
                  <c:v>17.312490575508686</c:v>
                </c:pt>
                <c:pt idx="1736">
                  <c:v>17.061116205612986</c:v>
                </c:pt>
                <c:pt idx="1737">
                  <c:v>16.793123897848886</c:v>
                </c:pt>
                <c:pt idx="1738">
                  <c:v>16.728683430326797</c:v>
                </c:pt>
                <c:pt idx="1739">
                  <c:v>16.760129109544227</c:v>
                </c:pt>
                <c:pt idx="1740">
                  <c:v>16.791515900153087</c:v>
                </c:pt>
                <c:pt idx="1741">
                  <c:v>16.939609747291886</c:v>
                </c:pt>
                <c:pt idx="1742">
                  <c:v>17.086420062610987</c:v>
                </c:pt>
                <c:pt idx="1743">
                  <c:v>17.312490575508686</c:v>
                </c:pt>
                <c:pt idx="1744">
                  <c:v>17.646687266637599</c:v>
                </c:pt>
                <c:pt idx="1745">
                  <c:v>17.922793012029278</c:v>
                </c:pt>
                <c:pt idx="1746">
                  <c:v>18.230658397316901</c:v>
                </c:pt>
                <c:pt idx="1747">
                  <c:v>18.567969190150698</c:v>
                </c:pt>
                <c:pt idx="1748">
                  <c:v>18.963385989230289</c:v>
                </c:pt>
                <c:pt idx="1749">
                  <c:v>19.350724443975889</c:v>
                </c:pt>
                <c:pt idx="1750">
                  <c:v>19.765686539247277</c:v>
                </c:pt>
                <c:pt idx="1751">
                  <c:v>20.183606187676286</c:v>
                </c:pt>
                <c:pt idx="1752">
                  <c:v>20.593046231935162</c:v>
                </c:pt>
                <c:pt idx="1753">
                  <c:v>20.994502791970046</c:v>
                </c:pt>
                <c:pt idx="1754">
                  <c:v>21.388425417815601</c:v>
                </c:pt>
                <c:pt idx="1755">
                  <c:v>21.743252670516586</c:v>
                </c:pt>
                <c:pt idx="1756">
                  <c:v>22.092381753319302</c:v>
                </c:pt>
                <c:pt idx="1757">
                  <c:v>22.406268935497302</c:v>
                </c:pt>
                <c:pt idx="1758">
                  <c:v>22.687579546662789</c:v>
                </c:pt>
                <c:pt idx="1759">
                  <c:v>22.947619316035311</c:v>
                </c:pt>
                <c:pt idx="1760">
                  <c:v>23.195926218127319</c:v>
                </c:pt>
                <c:pt idx="1761">
                  <c:v>23.425304762949487</c:v>
                </c:pt>
                <c:pt idx="1762">
                  <c:v>23.628802713128888</c:v>
                </c:pt>
                <c:pt idx="1763">
                  <c:v>23.808229609516086</c:v>
                </c:pt>
                <c:pt idx="1764">
                  <c:v>24.110919429884799</c:v>
                </c:pt>
                <c:pt idx="1765">
                  <c:v>24.267605732719087</c:v>
                </c:pt>
                <c:pt idx="1766">
                  <c:v>24.403528041380742</c:v>
                </c:pt>
                <c:pt idx="1767">
                  <c:v>24.411881651310331</c:v>
                </c:pt>
                <c:pt idx="1768">
                  <c:v>24.527270639642399</c:v>
                </c:pt>
                <c:pt idx="1769">
                  <c:v>24.624953856427801</c:v>
                </c:pt>
                <c:pt idx="1770">
                  <c:v>24.8345905372028</c:v>
                </c:pt>
                <c:pt idx="1771">
                  <c:v>24.916036533365862</c:v>
                </c:pt>
                <c:pt idx="1772">
                  <c:v>25.113467933137088</c:v>
                </c:pt>
                <c:pt idx="1773">
                  <c:v>25.245947932481215</c:v>
                </c:pt>
                <c:pt idx="1774">
                  <c:v>25.298634413863589</c:v>
                </c:pt>
                <c:pt idx="1775">
                  <c:v>25.338492243343438</c:v>
                </c:pt>
                <c:pt idx="1776">
                  <c:v>25.366686980908689</c:v>
                </c:pt>
                <c:pt idx="1777">
                  <c:v>25.376078265324505</c:v>
                </c:pt>
                <c:pt idx="1778">
                  <c:v>25.366686980908689</c:v>
                </c:pt>
                <c:pt idx="1779">
                  <c:v>25.338492243343438</c:v>
                </c:pt>
                <c:pt idx="1780">
                  <c:v>25.303066162065001</c:v>
                </c:pt>
                <c:pt idx="1781">
                  <c:v>25.232064784190001</c:v>
                </c:pt>
                <c:pt idx="1782">
                  <c:v>25.143031109299798</c:v>
                </c:pt>
                <c:pt idx="1783">
                  <c:v>25.049205166179501</c:v>
                </c:pt>
                <c:pt idx="1784">
                  <c:v>24.810478083481701</c:v>
                </c:pt>
                <c:pt idx="1785">
                  <c:v>24.705724691171177</c:v>
                </c:pt>
                <c:pt idx="1786">
                  <c:v>24.609543859047587</c:v>
                </c:pt>
                <c:pt idx="1787">
                  <c:v>24.526560610059899</c:v>
                </c:pt>
                <c:pt idx="1788">
                  <c:v>24.334240015032101</c:v>
                </c:pt>
                <c:pt idx="1789">
                  <c:v>24.280033361452286</c:v>
                </c:pt>
                <c:pt idx="1790">
                  <c:v>24.1258098095946</c:v>
                </c:pt>
                <c:pt idx="1791">
                  <c:v>24.110602513382887</c:v>
                </c:pt>
                <c:pt idx="1792">
                  <c:v>24.110602513382887</c:v>
                </c:pt>
                <c:pt idx="1793">
                  <c:v>24.1269358946758</c:v>
                </c:pt>
                <c:pt idx="1794">
                  <c:v>24.037612782454399</c:v>
                </c:pt>
                <c:pt idx="1795">
                  <c:v>24.089578810975489</c:v>
                </c:pt>
                <c:pt idx="1796">
                  <c:v>24.141432979447931</c:v>
                </c:pt>
                <c:pt idx="1797">
                  <c:v>24.2081774611963</c:v>
                </c:pt>
                <c:pt idx="1798">
                  <c:v>24.294117690181846</c:v>
                </c:pt>
                <c:pt idx="1799">
                  <c:v>24.379754976128186</c:v>
                </c:pt>
                <c:pt idx="1800">
                  <c:v>24.4788287553435</c:v>
                </c:pt>
                <c:pt idx="1801">
                  <c:v>24.577503163885801</c:v>
                </c:pt>
                <c:pt idx="1802">
                  <c:v>24.708456065768189</c:v>
                </c:pt>
                <c:pt idx="1803">
                  <c:v>24.850084058876131</c:v>
                </c:pt>
                <c:pt idx="1804">
                  <c:v>24.990909433480287</c:v>
                </c:pt>
                <c:pt idx="1805">
                  <c:v>25.1411094344063</c:v>
                </c:pt>
                <c:pt idx="1806">
                  <c:v>25.279781801363793</c:v>
                </c:pt>
                <c:pt idx="1807">
                  <c:v>25.4176976191068</c:v>
                </c:pt>
                <c:pt idx="1808">
                  <c:v>25.544343632975277</c:v>
                </c:pt>
                <c:pt idx="1809">
                  <c:v>25.670364840077902</c:v>
                </c:pt>
                <c:pt idx="1810">
                  <c:v>25.7691727804166</c:v>
                </c:pt>
                <c:pt idx="1811">
                  <c:v>25.852524545501289</c:v>
                </c:pt>
                <c:pt idx="1812">
                  <c:v>25.941310677879489</c:v>
                </c:pt>
                <c:pt idx="1813">
                  <c:v>26.0204941064355</c:v>
                </c:pt>
                <c:pt idx="1814">
                  <c:v>26.099437300444286</c:v>
                </c:pt>
                <c:pt idx="1815">
                  <c:v>26.1688952919847</c:v>
                </c:pt>
                <c:pt idx="1816">
                  <c:v>26.228943435681089</c:v>
                </c:pt>
                <c:pt idx="1817">
                  <c:v>26.157809094194061</c:v>
                </c:pt>
                <c:pt idx="1818">
                  <c:v>26.208138527463742</c:v>
                </c:pt>
                <c:pt idx="1819">
                  <c:v>26.248738278424277</c:v>
                </c:pt>
                <c:pt idx="1820">
                  <c:v>26.412341633779789</c:v>
                </c:pt>
                <c:pt idx="1821">
                  <c:v>26.432697185052799</c:v>
                </c:pt>
                <c:pt idx="1822">
                  <c:v>26.442869084600002</c:v>
                </c:pt>
                <c:pt idx="1823">
                  <c:v>26.442869084600002</c:v>
                </c:pt>
                <c:pt idx="1824">
                  <c:v>26.432697185052799</c:v>
                </c:pt>
                <c:pt idx="1825">
                  <c:v>26.412341633779789</c:v>
                </c:pt>
                <c:pt idx="1826">
                  <c:v>26.3817788584035</c:v>
                </c:pt>
                <c:pt idx="1827">
                  <c:v>26.349649791707204</c:v>
                </c:pt>
                <c:pt idx="1828">
                  <c:v>26.299081954510498</c:v>
                </c:pt>
                <c:pt idx="1829">
                  <c:v>26.239194322630457</c:v>
                </c:pt>
                <c:pt idx="1830">
                  <c:v>26.157074743020761</c:v>
                </c:pt>
                <c:pt idx="1831">
                  <c:v>26.0643809551385</c:v>
                </c:pt>
                <c:pt idx="1832">
                  <c:v>25.944938724504201</c:v>
                </c:pt>
                <c:pt idx="1833">
                  <c:v>25.6317909347446</c:v>
                </c:pt>
                <c:pt idx="1834">
                  <c:v>25.606322038168127</c:v>
                </c:pt>
                <c:pt idx="1835">
                  <c:v>25.44894333252557</c:v>
                </c:pt>
                <c:pt idx="1836">
                  <c:v>25.313873143534131</c:v>
                </c:pt>
                <c:pt idx="1837">
                  <c:v>25.169566868756799</c:v>
                </c:pt>
                <c:pt idx="1838">
                  <c:v>25.070942793460802</c:v>
                </c:pt>
                <c:pt idx="1839">
                  <c:v>24.985332358075578</c:v>
                </c:pt>
                <c:pt idx="1840">
                  <c:v>24.815003409870435</c:v>
                </c:pt>
                <c:pt idx="1841">
                  <c:v>24.790950348172405</c:v>
                </c:pt>
                <c:pt idx="1842">
                  <c:v>24.816071893730999</c:v>
                </c:pt>
                <c:pt idx="1843">
                  <c:v>24.967638690306142</c:v>
                </c:pt>
                <c:pt idx="1844">
                  <c:v>25.023358136965488</c:v>
                </c:pt>
                <c:pt idx="1845">
                  <c:v>25.078953788625199</c:v>
                </c:pt>
                <c:pt idx="1846">
                  <c:v>25.136557586529189</c:v>
                </c:pt>
                <c:pt idx="1847">
                  <c:v>25.224309379446787</c:v>
                </c:pt>
                <c:pt idx="1848">
                  <c:v>25.342952846567027</c:v>
                </c:pt>
                <c:pt idx="1849">
                  <c:v>25.493107303437586</c:v>
                </c:pt>
                <c:pt idx="1850">
                  <c:v>25.675263064235601</c:v>
                </c:pt>
                <c:pt idx="1851">
                  <c:v>25.882536560767377</c:v>
                </c:pt>
                <c:pt idx="1852">
                  <c:v>26.088163297197227</c:v>
                </c:pt>
                <c:pt idx="1853">
                  <c:v>26.350182808160927</c:v>
                </c:pt>
                <c:pt idx="1854">
                  <c:v>26.633265333163401</c:v>
                </c:pt>
                <c:pt idx="1855">
                  <c:v>26.935752492308499</c:v>
                </c:pt>
                <c:pt idx="1856">
                  <c:v>27.234880252116561</c:v>
                </c:pt>
                <c:pt idx="1857">
                  <c:v>27.520054654466001</c:v>
                </c:pt>
                <c:pt idx="1858">
                  <c:v>27.822045795946899</c:v>
                </c:pt>
                <c:pt idx="1859">
                  <c:v>28.1093624159695</c:v>
                </c:pt>
                <c:pt idx="1860">
                  <c:v>28.364987095094587</c:v>
                </c:pt>
                <c:pt idx="1861">
                  <c:v>28.753917884385586</c:v>
                </c:pt>
                <c:pt idx="1862">
                  <c:v>28.985877989475586</c:v>
                </c:pt>
                <c:pt idx="1863">
                  <c:v>29.190517368825088</c:v>
                </c:pt>
                <c:pt idx="1864">
                  <c:v>29.384525537903919</c:v>
                </c:pt>
                <c:pt idx="1865">
                  <c:v>29.5681117642796</c:v>
                </c:pt>
                <c:pt idx="1866">
                  <c:v>29.741469044269831</c:v>
                </c:pt>
                <c:pt idx="1867">
                  <c:v>29.892558249204399</c:v>
                </c:pt>
                <c:pt idx="1868">
                  <c:v>30.034780943151887</c:v>
                </c:pt>
                <c:pt idx="1869">
                  <c:v>30.187539228756787</c:v>
                </c:pt>
                <c:pt idx="1870">
                  <c:v>30.320348318563127</c:v>
                </c:pt>
                <c:pt idx="1871">
                  <c:v>30.444580625794288</c:v>
                </c:pt>
                <c:pt idx="1872">
                  <c:v>30.560340748300089</c:v>
                </c:pt>
                <c:pt idx="1873">
                  <c:v>30.667724624988999</c:v>
                </c:pt>
                <c:pt idx="1874">
                  <c:v>30.766819961548286</c:v>
                </c:pt>
                <c:pt idx="1875">
                  <c:v>30.844112616865687</c:v>
                </c:pt>
                <c:pt idx="1876">
                  <c:v>30.914210971796887</c:v>
                </c:pt>
                <c:pt idx="1877">
                  <c:v>30.981094175026289</c:v>
                </c:pt>
                <c:pt idx="1878">
                  <c:v>31.029963037404105</c:v>
                </c:pt>
                <c:pt idx="1879">
                  <c:v>31.073095628315105</c:v>
                </c:pt>
                <c:pt idx="1880">
                  <c:v>31.106601850382599</c:v>
                </c:pt>
                <c:pt idx="1881">
                  <c:v>31.123993443964501</c:v>
                </c:pt>
                <c:pt idx="1882">
                  <c:v>31.128774428748731</c:v>
                </c:pt>
                <c:pt idx="1883">
                  <c:v>30.960460238098602</c:v>
                </c:pt>
                <c:pt idx="1884">
                  <c:v>31.087024677569019</c:v>
                </c:pt>
                <c:pt idx="1885">
                  <c:v>31.043911439765989</c:v>
                </c:pt>
                <c:pt idx="1886">
                  <c:v>30.982840818814786</c:v>
                </c:pt>
                <c:pt idx="1887">
                  <c:v>30.915961394253031</c:v>
                </c:pt>
                <c:pt idx="1888">
                  <c:v>30.841042176101727</c:v>
                </c:pt>
                <c:pt idx="1889">
                  <c:v>30.763741806427273</c:v>
                </c:pt>
                <c:pt idx="1890">
                  <c:v>30.686687579266323</c:v>
                </c:pt>
                <c:pt idx="1891">
                  <c:v>30.622695768968001</c:v>
                </c:pt>
                <c:pt idx="1892">
                  <c:v>30.569635727198531</c:v>
                </c:pt>
                <c:pt idx="1893">
                  <c:v>30.541299345948989</c:v>
                </c:pt>
                <c:pt idx="1894">
                  <c:v>30.51116310568878</c:v>
                </c:pt>
                <c:pt idx="1895">
                  <c:v>30.51116310568878</c:v>
                </c:pt>
                <c:pt idx="1896">
                  <c:v>30.527564455619931</c:v>
                </c:pt>
                <c:pt idx="1897">
                  <c:v>30.561226106183838</c:v>
                </c:pt>
                <c:pt idx="1898">
                  <c:v>30.596619413862289</c:v>
                </c:pt>
                <c:pt idx="1899">
                  <c:v>30.577160862250761</c:v>
                </c:pt>
                <c:pt idx="1900">
                  <c:v>30.671560110196491</c:v>
                </c:pt>
                <c:pt idx="1901">
                  <c:v>30.631821647642365</c:v>
                </c:pt>
                <c:pt idx="1902">
                  <c:v>30.784400862201689</c:v>
                </c:pt>
                <c:pt idx="1903">
                  <c:v>30.959023331261193</c:v>
                </c:pt>
                <c:pt idx="1904">
                  <c:v>31.171122340360789</c:v>
                </c:pt>
                <c:pt idx="1905">
                  <c:v>31.381787875930289</c:v>
                </c:pt>
                <c:pt idx="1906">
                  <c:v>31.64199074845758</c:v>
                </c:pt>
                <c:pt idx="1907">
                  <c:v>31.912169717989887</c:v>
                </c:pt>
                <c:pt idx="1908">
                  <c:v>32.180080386694385</c:v>
                </c:pt>
                <c:pt idx="1909">
                  <c:v>32.433469136495596</c:v>
                </c:pt>
                <c:pt idx="1910">
                  <c:v>32.684893555921185</c:v>
                </c:pt>
                <c:pt idx="1911">
                  <c:v>32.922271523170501</c:v>
                </c:pt>
                <c:pt idx="1912">
                  <c:v>32.960037678350197</c:v>
                </c:pt>
                <c:pt idx="1913">
                  <c:v>33.160937601104699</c:v>
                </c:pt>
                <c:pt idx="1914">
                  <c:v>33.349565186705902</c:v>
                </c:pt>
                <c:pt idx="1915">
                  <c:v>33.508434548545601</c:v>
                </c:pt>
                <c:pt idx="1916">
                  <c:v>33.656375376270923</c:v>
                </c:pt>
                <c:pt idx="1917">
                  <c:v>33.793531198517975</c:v>
                </c:pt>
                <c:pt idx="1918">
                  <c:v>33.920032843209512</c:v>
                </c:pt>
                <c:pt idx="1919">
                  <c:v>34.035999105742093</c:v>
                </c:pt>
                <c:pt idx="1920">
                  <c:v>34.128797312470098</c:v>
                </c:pt>
                <c:pt idx="1921">
                  <c:v>34.22403939750923</c:v>
                </c:pt>
                <c:pt idx="1922">
                  <c:v>34.309031889450296</c:v>
                </c:pt>
                <c:pt idx="1923">
                  <c:v>34.383850795436409</c:v>
                </c:pt>
                <c:pt idx="1924">
                  <c:v>34.448179852229401</c:v>
                </c:pt>
                <c:pt idx="1925">
                  <c:v>34.501695776760293</c:v>
                </c:pt>
                <c:pt idx="1926">
                  <c:v>34.373689257029348</c:v>
                </c:pt>
                <c:pt idx="1927">
                  <c:v>34.398354515315596</c:v>
                </c:pt>
                <c:pt idx="1928">
                  <c:v>34.419590410325398</c:v>
                </c:pt>
                <c:pt idx="1929">
                  <c:v>34.664652378177706</c:v>
                </c:pt>
                <c:pt idx="1930">
                  <c:v>34.653963543853195</c:v>
                </c:pt>
                <c:pt idx="1931">
                  <c:v>34.625316481418302</c:v>
                </c:pt>
                <c:pt idx="1932">
                  <c:v>34.404774724615898</c:v>
                </c:pt>
                <c:pt idx="1933">
                  <c:v>34.343798979888703</c:v>
                </c:pt>
                <c:pt idx="1934">
                  <c:v>34.417200509768186</c:v>
                </c:pt>
                <c:pt idx="1935">
                  <c:v>34.292804990908323</c:v>
                </c:pt>
                <c:pt idx="1936">
                  <c:v>34.139676820994111</c:v>
                </c:pt>
                <c:pt idx="1937">
                  <c:v>33.955089412239317</c:v>
                </c:pt>
                <c:pt idx="1938">
                  <c:v>33.739702884178584</c:v>
                </c:pt>
                <c:pt idx="1939">
                  <c:v>33.513063947441701</c:v>
                </c:pt>
                <c:pt idx="1940">
                  <c:v>33.25624900123394</c:v>
                </c:pt>
                <c:pt idx="1941">
                  <c:v>33.013470265600425</c:v>
                </c:pt>
                <c:pt idx="1942">
                  <c:v>32.766066387697485</c:v>
                </c:pt>
                <c:pt idx="1943">
                  <c:v>32.5163732924944</c:v>
                </c:pt>
                <c:pt idx="1944">
                  <c:v>32.266798222446013</c:v>
                </c:pt>
                <c:pt idx="1945">
                  <c:v>32.019823307529599</c:v>
                </c:pt>
                <c:pt idx="1946">
                  <c:v>31.778007415157401</c:v>
                </c:pt>
                <c:pt idx="1947">
                  <c:v>31.552373772561623</c:v>
                </c:pt>
                <c:pt idx="1948">
                  <c:v>31.3639494876588</c:v>
                </c:pt>
                <c:pt idx="1949">
                  <c:v>31.167594913657531</c:v>
                </c:pt>
                <c:pt idx="1950">
                  <c:v>30.9917759814489</c:v>
                </c:pt>
                <c:pt idx="1951">
                  <c:v>30.814953906614541</c:v>
                </c:pt>
                <c:pt idx="1952">
                  <c:v>30.683716902749904</c:v>
                </c:pt>
                <c:pt idx="1953">
                  <c:v>30.604704576076287</c:v>
                </c:pt>
                <c:pt idx="1954">
                  <c:v>30.373995544810153</c:v>
                </c:pt>
                <c:pt idx="1955">
                  <c:v>30.347675480655553</c:v>
                </c:pt>
                <c:pt idx="1956">
                  <c:v>30.22473667816497</c:v>
                </c:pt>
                <c:pt idx="1957">
                  <c:v>30.276193294049602</c:v>
                </c:pt>
                <c:pt idx="1958">
                  <c:v>30.351932569807801</c:v>
                </c:pt>
                <c:pt idx="1959">
                  <c:v>30.450921366624598</c:v>
                </c:pt>
                <c:pt idx="1960">
                  <c:v>30.546192374112138</c:v>
                </c:pt>
                <c:pt idx="1961">
                  <c:v>30.662749772480204</c:v>
                </c:pt>
                <c:pt idx="1962">
                  <c:v>30.799509590546727</c:v>
                </c:pt>
                <c:pt idx="1963">
                  <c:v>30.780117809497089</c:v>
                </c:pt>
                <c:pt idx="1964">
                  <c:v>30.905064677134838</c:v>
                </c:pt>
                <c:pt idx="1965">
                  <c:v>31.0067311262438</c:v>
                </c:pt>
                <c:pt idx="1966">
                  <c:v>31.103935687113299</c:v>
                </c:pt>
                <c:pt idx="1967">
                  <c:v>31.196720067606631</c:v>
                </c:pt>
                <c:pt idx="1968">
                  <c:v>31.285123595420789</c:v>
                </c:pt>
                <c:pt idx="1969">
                  <c:v>31.369183308472188</c:v>
                </c:pt>
                <c:pt idx="1970">
                  <c:v>31.448934038468089</c:v>
                </c:pt>
                <c:pt idx="1971">
                  <c:v>31.537037888719102</c:v>
                </c:pt>
                <c:pt idx="1972">
                  <c:v>31.620021673298101</c:v>
                </c:pt>
                <c:pt idx="1973">
                  <c:v>31.697925604555198</c:v>
                </c:pt>
                <c:pt idx="1974">
                  <c:v>31.780085088350699</c:v>
                </c:pt>
                <c:pt idx="1975">
                  <c:v>32.012165810515313</c:v>
                </c:pt>
                <c:pt idx="1976">
                  <c:v>32.082998675386477</c:v>
                </c:pt>
                <c:pt idx="1977">
                  <c:v>32.154078920707299</c:v>
                </c:pt>
                <c:pt idx="1978">
                  <c:v>32.218561245417703</c:v>
                </c:pt>
                <c:pt idx="1979">
                  <c:v>32.435876213441702</c:v>
                </c:pt>
                <c:pt idx="1980">
                  <c:v>32.490353367121884</c:v>
                </c:pt>
                <c:pt idx="1981">
                  <c:v>32.538700934900113</c:v>
                </c:pt>
                <c:pt idx="1982">
                  <c:v>32.56968615685247</c:v>
                </c:pt>
                <c:pt idx="1983">
                  <c:v>32.588986713306078</c:v>
                </c:pt>
                <c:pt idx="1984">
                  <c:v>32.598632706329013</c:v>
                </c:pt>
                <c:pt idx="1985">
                  <c:v>32.593408147804013</c:v>
                </c:pt>
                <c:pt idx="1986">
                  <c:v>32.567272783046278</c:v>
                </c:pt>
                <c:pt idx="1987">
                  <c:v>32.512924512240147</c:v>
                </c:pt>
                <c:pt idx="1988">
                  <c:v>32.4463752212679</c:v>
                </c:pt>
                <c:pt idx="1989">
                  <c:v>32.355810472409999</c:v>
                </c:pt>
                <c:pt idx="1990">
                  <c:v>32.252402678395597</c:v>
                </c:pt>
                <c:pt idx="1991">
                  <c:v>32.124204074607277</c:v>
                </c:pt>
                <c:pt idx="1992">
                  <c:v>31.986892579896587</c:v>
                </c:pt>
                <c:pt idx="1993">
                  <c:v>31.842818763928001</c:v>
                </c:pt>
                <c:pt idx="1994">
                  <c:v>31.6943704307422</c:v>
                </c:pt>
                <c:pt idx="1995">
                  <c:v>31.525283956305138</c:v>
                </c:pt>
                <c:pt idx="1996">
                  <c:v>31.366981672761227</c:v>
                </c:pt>
                <c:pt idx="1997">
                  <c:v>31.212493487100588</c:v>
                </c:pt>
                <c:pt idx="1998">
                  <c:v>31.204505511541587</c:v>
                </c:pt>
                <c:pt idx="1999">
                  <c:v>31.048078180758399</c:v>
                </c:pt>
                <c:pt idx="2000">
                  <c:v>30.90156472581808</c:v>
                </c:pt>
                <c:pt idx="2001">
                  <c:v>30.792188941009186</c:v>
                </c:pt>
                <c:pt idx="2002">
                  <c:v>30.832661374151787</c:v>
                </c:pt>
                <c:pt idx="2003">
                  <c:v>30.738892080959687</c:v>
                </c:pt>
                <c:pt idx="2004">
                  <c:v>30.667069598942401</c:v>
                </c:pt>
                <c:pt idx="2005">
                  <c:v>30.643091362658165</c:v>
                </c:pt>
                <c:pt idx="2006">
                  <c:v>30.643091362658165</c:v>
                </c:pt>
                <c:pt idx="2007">
                  <c:v>30.848093887833823</c:v>
                </c:pt>
                <c:pt idx="2008">
                  <c:v>30.942484241588019</c:v>
                </c:pt>
                <c:pt idx="2009">
                  <c:v>31.062242099691293</c:v>
                </c:pt>
                <c:pt idx="2010">
                  <c:v>31.202748854104204</c:v>
                </c:pt>
                <c:pt idx="2011">
                  <c:v>31.408462166041499</c:v>
                </c:pt>
                <c:pt idx="2012">
                  <c:v>31.631195704910361</c:v>
                </c:pt>
                <c:pt idx="2013">
                  <c:v>31.869745375338638</c:v>
                </c:pt>
                <c:pt idx="2014">
                  <c:v>32.122918256472545</c:v>
                </c:pt>
                <c:pt idx="2015">
                  <c:v>32.364101038869698</c:v>
                </c:pt>
                <c:pt idx="2016">
                  <c:v>32.631646167367386</c:v>
                </c:pt>
                <c:pt idx="2017">
                  <c:v>32.872792829934411</c:v>
                </c:pt>
                <c:pt idx="2018">
                  <c:v>33.124820718762344</c:v>
                </c:pt>
                <c:pt idx="2019">
                  <c:v>33.261949947690098</c:v>
                </c:pt>
                <c:pt idx="2020">
                  <c:v>33.487108353941544</c:v>
                </c:pt>
                <c:pt idx="2021">
                  <c:v>33.6996154564902</c:v>
                </c:pt>
                <c:pt idx="2022">
                  <c:v>33.899709177848344</c:v>
                </c:pt>
                <c:pt idx="2023">
                  <c:v>34.095086793799801</c:v>
                </c:pt>
                <c:pt idx="2024">
                  <c:v>34.270953192835613</c:v>
                </c:pt>
                <c:pt idx="2025">
                  <c:v>34.440857014945493</c:v>
                </c:pt>
                <c:pt idx="2026">
                  <c:v>34.424168939153311</c:v>
                </c:pt>
                <c:pt idx="2027">
                  <c:v>34.412009174157497</c:v>
                </c:pt>
                <c:pt idx="2028">
                  <c:v>34.5584601464451</c:v>
                </c:pt>
                <c:pt idx="2029">
                  <c:v>34.692163773590806</c:v>
                </c:pt>
                <c:pt idx="2030">
                  <c:v>34.814400276935594</c:v>
                </c:pt>
                <c:pt idx="2031">
                  <c:v>34.750740223609398</c:v>
                </c:pt>
                <c:pt idx="2032">
                  <c:v>34.845047689184078</c:v>
                </c:pt>
                <c:pt idx="2033">
                  <c:v>34.925679977974212</c:v>
                </c:pt>
                <c:pt idx="2034">
                  <c:v>34.979331576881698</c:v>
                </c:pt>
                <c:pt idx="2035">
                  <c:v>35.014681721800017</c:v>
                </c:pt>
                <c:pt idx="2036">
                  <c:v>35.029555320891781</c:v>
                </c:pt>
                <c:pt idx="2037">
                  <c:v>35.014681721800017</c:v>
                </c:pt>
                <c:pt idx="2038">
                  <c:v>34.975608430595301</c:v>
                </c:pt>
                <c:pt idx="2039">
                  <c:v>34.905166283958202</c:v>
                </c:pt>
                <c:pt idx="2040">
                  <c:v>34.806532260021363</c:v>
                </c:pt>
                <c:pt idx="2041">
                  <c:v>34.677212655815595</c:v>
                </c:pt>
                <c:pt idx="2042">
                  <c:v>34.512712214695846</c:v>
                </c:pt>
                <c:pt idx="2043">
                  <c:v>34.329978879496295</c:v>
                </c:pt>
                <c:pt idx="2044">
                  <c:v>34.111162872993802</c:v>
                </c:pt>
                <c:pt idx="2045">
                  <c:v>33.875176163102395</c:v>
                </c:pt>
                <c:pt idx="2046">
                  <c:v>33.623981084214897</c:v>
                </c:pt>
                <c:pt idx="2047">
                  <c:v>33.3802596419251</c:v>
                </c:pt>
                <c:pt idx="2048">
                  <c:v>33.104862554648747</c:v>
                </c:pt>
                <c:pt idx="2049">
                  <c:v>32.820410517761204</c:v>
                </c:pt>
                <c:pt idx="2050">
                  <c:v>32.563478958948203</c:v>
                </c:pt>
                <c:pt idx="2051">
                  <c:v>32.304907096490147</c:v>
                </c:pt>
                <c:pt idx="2052">
                  <c:v>32.205979388859646</c:v>
                </c:pt>
                <c:pt idx="2053">
                  <c:v>31.976061079467186</c:v>
                </c:pt>
                <c:pt idx="2054">
                  <c:v>31.6224798668948</c:v>
                </c:pt>
                <c:pt idx="2055">
                  <c:v>31.463531471220438</c:v>
                </c:pt>
                <c:pt idx="2056">
                  <c:v>31.349503498061889</c:v>
                </c:pt>
                <c:pt idx="2057">
                  <c:v>31.433463990087887</c:v>
                </c:pt>
                <c:pt idx="2058">
                  <c:v>31.230055772274561</c:v>
                </c:pt>
                <c:pt idx="2059">
                  <c:v>31.230055772274561</c:v>
                </c:pt>
                <c:pt idx="2060">
                  <c:v>31.278389220844389</c:v>
                </c:pt>
                <c:pt idx="2061">
                  <c:v>31.374832743349501</c:v>
                </c:pt>
                <c:pt idx="2062">
                  <c:v>31.518944712774601</c:v>
                </c:pt>
                <c:pt idx="2063">
                  <c:v>31.710075223057757</c:v>
                </c:pt>
                <c:pt idx="2064">
                  <c:v>31.947380396650399</c:v>
                </c:pt>
                <c:pt idx="2065">
                  <c:v>32.201948456539</c:v>
                </c:pt>
                <c:pt idx="2066">
                  <c:v>32.500230965381597</c:v>
                </c:pt>
                <c:pt idx="2067">
                  <c:v>32.785474905412194</c:v>
                </c:pt>
                <c:pt idx="2068">
                  <c:v>32.922775923436063</c:v>
                </c:pt>
                <c:pt idx="2069">
                  <c:v>33.071936340676913</c:v>
                </c:pt>
                <c:pt idx="2070">
                  <c:v>33.366044755154995</c:v>
                </c:pt>
                <c:pt idx="2071">
                  <c:v>33.509524140744595</c:v>
                </c:pt>
                <c:pt idx="2072">
                  <c:v>33.774598083731803</c:v>
                </c:pt>
                <c:pt idx="2073">
                  <c:v>34.026457290460911</c:v>
                </c:pt>
                <c:pt idx="2074">
                  <c:v>34.2653931570174</c:v>
                </c:pt>
                <c:pt idx="2075">
                  <c:v>34.491674257911093</c:v>
                </c:pt>
                <c:pt idx="2076">
                  <c:v>34.705548122255884</c:v>
                </c:pt>
                <c:pt idx="2077">
                  <c:v>34.741569146696378</c:v>
                </c:pt>
                <c:pt idx="2078">
                  <c:v>34.937208696057802</c:v>
                </c:pt>
                <c:pt idx="2079">
                  <c:v>35.120344506364596</c:v>
                </c:pt>
                <c:pt idx="2080">
                  <c:v>35.459465804724097</c:v>
                </c:pt>
                <c:pt idx="2081">
                  <c:v>35.449866826594899</c:v>
                </c:pt>
                <c:pt idx="2082">
                  <c:v>35.599761223820103</c:v>
                </c:pt>
                <c:pt idx="2083">
                  <c:v>35.737108795607902</c:v>
                </c:pt>
                <c:pt idx="2084">
                  <c:v>35.875676779271394</c:v>
                </c:pt>
                <c:pt idx="2085">
                  <c:v>35.988305595841993</c:v>
                </c:pt>
                <c:pt idx="2086">
                  <c:v>36.088433617573401</c:v>
                </c:pt>
                <c:pt idx="2087">
                  <c:v>36.174086528770495</c:v>
                </c:pt>
                <c:pt idx="2088">
                  <c:v>36.233266087174002</c:v>
                </c:pt>
                <c:pt idx="2089">
                  <c:v>36.274737952969112</c:v>
                </c:pt>
                <c:pt idx="2090">
                  <c:v>36.296491713638098</c:v>
                </c:pt>
                <c:pt idx="2091">
                  <c:v>36.289241909014578</c:v>
                </c:pt>
                <c:pt idx="2092">
                  <c:v>36.243638502461501</c:v>
                </c:pt>
                <c:pt idx="2093">
                  <c:v>36.344503351812278</c:v>
                </c:pt>
                <c:pt idx="2094">
                  <c:v>36.084267163803126</c:v>
                </c:pt>
                <c:pt idx="2095">
                  <c:v>35.964275196192396</c:v>
                </c:pt>
                <c:pt idx="2096">
                  <c:v>35.811708211093418</c:v>
                </c:pt>
                <c:pt idx="2097">
                  <c:v>35.626499396671022</c:v>
                </c:pt>
                <c:pt idx="2098">
                  <c:v>35.424763815456096</c:v>
                </c:pt>
                <c:pt idx="2099">
                  <c:v>35.206217367903598</c:v>
                </c:pt>
                <c:pt idx="2100">
                  <c:v>34.977709800511199</c:v>
                </c:pt>
                <c:pt idx="2101">
                  <c:v>34.744814792147594</c:v>
                </c:pt>
                <c:pt idx="2102">
                  <c:v>34.504901778094194</c:v>
                </c:pt>
                <c:pt idx="2103">
                  <c:v>34.2508736121816</c:v>
                </c:pt>
                <c:pt idx="2104">
                  <c:v>34.024787922526009</c:v>
                </c:pt>
                <c:pt idx="2105">
                  <c:v>33.825723375874503</c:v>
                </c:pt>
                <c:pt idx="2106">
                  <c:v>33.655276338754412</c:v>
                </c:pt>
                <c:pt idx="2107">
                  <c:v>33.653787879090977</c:v>
                </c:pt>
                <c:pt idx="2108">
                  <c:v>33.5272609375969</c:v>
                </c:pt>
                <c:pt idx="2109">
                  <c:v>33.439617694293894</c:v>
                </c:pt>
                <c:pt idx="2110">
                  <c:v>33.394194724748495</c:v>
                </c:pt>
                <c:pt idx="2111">
                  <c:v>33.417292449858394</c:v>
                </c:pt>
                <c:pt idx="2112">
                  <c:v>33.464196059565296</c:v>
                </c:pt>
                <c:pt idx="2113">
                  <c:v>33.583051785931993</c:v>
                </c:pt>
                <c:pt idx="2114">
                  <c:v>33.72737606129747</c:v>
                </c:pt>
                <c:pt idx="2115">
                  <c:v>34.043846169679995</c:v>
                </c:pt>
                <c:pt idx="2116">
                  <c:v>34.309999525082794</c:v>
                </c:pt>
                <c:pt idx="2117">
                  <c:v>34.621906637725907</c:v>
                </c:pt>
                <c:pt idx="2118">
                  <c:v>34.978343549766493</c:v>
                </c:pt>
                <c:pt idx="2119">
                  <c:v>35.407799014489697</c:v>
                </c:pt>
                <c:pt idx="2120">
                  <c:v>35.84879108383354</c:v>
                </c:pt>
                <c:pt idx="2121">
                  <c:v>36.300198380234811</c:v>
                </c:pt>
                <c:pt idx="2122">
                  <c:v>36.760945083879115</c:v>
                </c:pt>
                <c:pt idx="2123">
                  <c:v>37.245033518030603</c:v>
                </c:pt>
                <c:pt idx="2124">
                  <c:v>37.8906750282083</c:v>
                </c:pt>
                <c:pt idx="2125">
                  <c:v>38.335566821834298</c:v>
                </c:pt>
                <c:pt idx="2126">
                  <c:v>38.760775259198411</c:v>
                </c:pt>
                <c:pt idx="2127">
                  <c:v>39.166941411368462</c:v>
                </c:pt>
                <c:pt idx="2128">
                  <c:v>39.554651888669177</c:v>
                </c:pt>
                <c:pt idx="2129">
                  <c:v>39.900949839781994</c:v>
                </c:pt>
                <c:pt idx="2130">
                  <c:v>40.436251134562099</c:v>
                </c:pt>
                <c:pt idx="2131">
                  <c:v>40.759598040389612</c:v>
                </c:pt>
                <c:pt idx="2132">
                  <c:v>40.925774218942301</c:v>
                </c:pt>
                <c:pt idx="2133">
                  <c:v>41.202128867235402</c:v>
                </c:pt>
                <c:pt idx="2134">
                  <c:v>41.462959730054223</c:v>
                </c:pt>
                <c:pt idx="2135">
                  <c:v>41.712577272434501</c:v>
                </c:pt>
                <c:pt idx="2136">
                  <c:v>41.946570439817194</c:v>
                </c:pt>
                <c:pt idx="2137">
                  <c:v>42.165199352514215</c:v>
                </c:pt>
                <c:pt idx="2138">
                  <c:v>42.354698592410209</c:v>
                </c:pt>
                <c:pt idx="2139">
                  <c:v>42.654311085520703</c:v>
                </c:pt>
                <c:pt idx="2140">
                  <c:v>42.814579478058995</c:v>
                </c:pt>
                <c:pt idx="2141">
                  <c:v>42.749205598131212</c:v>
                </c:pt>
                <c:pt idx="2142">
                  <c:v>42.874026318943393</c:v>
                </c:pt>
                <c:pt idx="2143">
                  <c:v>42.967403900423001</c:v>
                </c:pt>
                <c:pt idx="2144">
                  <c:v>43.029543045507403</c:v>
                </c:pt>
                <c:pt idx="2145">
                  <c:v>43.0698257641506</c:v>
                </c:pt>
                <c:pt idx="2146">
                  <c:v>43.0698257641506</c:v>
                </c:pt>
                <c:pt idx="2147">
                  <c:v>43.0438701089736</c:v>
                </c:pt>
                <c:pt idx="2148">
                  <c:v>42.983245961272978</c:v>
                </c:pt>
                <c:pt idx="2149">
                  <c:v>42.887806304141975</c:v>
                </c:pt>
                <c:pt idx="2150">
                  <c:v>42.761824225793795</c:v>
                </c:pt>
                <c:pt idx="2151">
                  <c:v>42.599299812570045</c:v>
                </c:pt>
                <c:pt idx="2152">
                  <c:v>42.415261200993896</c:v>
                </c:pt>
                <c:pt idx="2153">
                  <c:v>42.195121018680112</c:v>
                </c:pt>
                <c:pt idx="2154">
                  <c:v>41.956072280614897</c:v>
                </c:pt>
                <c:pt idx="2155">
                  <c:v>41.700562276351263</c:v>
                </c:pt>
                <c:pt idx="2156">
                  <c:v>41.433557264728101</c:v>
                </c:pt>
                <c:pt idx="2157">
                  <c:v>41.159827274955198</c:v>
                </c:pt>
                <c:pt idx="2158">
                  <c:v>40.884264638107148</c:v>
                </c:pt>
                <c:pt idx="2159">
                  <c:v>40.611893189611777</c:v>
                </c:pt>
                <c:pt idx="2160">
                  <c:v>40.347871832255294</c:v>
                </c:pt>
                <c:pt idx="2161">
                  <c:v>40.11959033650546</c:v>
                </c:pt>
                <c:pt idx="2162">
                  <c:v>39.911250514344985</c:v>
                </c:pt>
                <c:pt idx="2163">
                  <c:v>39.756460167985495</c:v>
                </c:pt>
                <c:pt idx="2164">
                  <c:v>39.829902495462996</c:v>
                </c:pt>
                <c:pt idx="2165">
                  <c:v>39.942722490560001</c:v>
                </c:pt>
                <c:pt idx="2166">
                  <c:v>39.900720339029412</c:v>
                </c:pt>
                <c:pt idx="2167">
                  <c:v>39.900720339029412</c:v>
                </c:pt>
                <c:pt idx="2168">
                  <c:v>39.964690391211093</c:v>
                </c:pt>
                <c:pt idx="2169">
                  <c:v>40.071080206119497</c:v>
                </c:pt>
                <c:pt idx="2170">
                  <c:v>40.243323098013498</c:v>
                </c:pt>
                <c:pt idx="2171">
                  <c:v>40.45759552084634</c:v>
                </c:pt>
                <c:pt idx="2172">
                  <c:v>40.713233879872497</c:v>
                </c:pt>
                <c:pt idx="2173">
                  <c:v>41.009464600960378</c:v>
                </c:pt>
                <c:pt idx="2174">
                  <c:v>41.319742972543999</c:v>
                </c:pt>
                <c:pt idx="2175">
                  <c:v>41.668598825791307</c:v>
                </c:pt>
                <c:pt idx="2176">
                  <c:v>42.055072146179036</c:v>
                </c:pt>
                <c:pt idx="2177">
                  <c:v>42.426294434103596</c:v>
                </c:pt>
                <c:pt idx="2178">
                  <c:v>42.807457579066394</c:v>
                </c:pt>
                <c:pt idx="2179">
                  <c:v>43.197691931396285</c:v>
                </c:pt>
                <c:pt idx="2180">
                  <c:v>43.560079824353302</c:v>
                </c:pt>
                <c:pt idx="2181">
                  <c:v>43.918582860709201</c:v>
                </c:pt>
                <c:pt idx="2182">
                  <c:v>44.261754233969206</c:v>
                </c:pt>
                <c:pt idx="2183">
                  <c:v>44.589947930334297</c:v>
                </c:pt>
                <c:pt idx="2184">
                  <c:v>44.9119519210508</c:v>
                </c:pt>
                <c:pt idx="2185">
                  <c:v>45.198924738089737</c:v>
                </c:pt>
                <c:pt idx="2186">
                  <c:v>45.471988858928903</c:v>
                </c:pt>
                <c:pt idx="2187">
                  <c:v>45.855768882136204</c:v>
                </c:pt>
                <c:pt idx="2188">
                  <c:v>46.095396859493803</c:v>
                </c:pt>
                <c:pt idx="2189">
                  <c:v>46.092294806383599</c:v>
                </c:pt>
                <c:pt idx="2190">
                  <c:v>46.303562620890801</c:v>
                </c:pt>
                <c:pt idx="2191">
                  <c:v>46.504051442822394</c:v>
                </c:pt>
                <c:pt idx="2192">
                  <c:v>46.6779691168786</c:v>
                </c:pt>
                <c:pt idx="2193">
                  <c:v>46.852076699035344</c:v>
                </c:pt>
                <c:pt idx="2194">
                  <c:v>47.011108867695377</c:v>
                </c:pt>
                <c:pt idx="2195">
                  <c:v>47.142764565773895</c:v>
                </c:pt>
                <c:pt idx="2196">
                  <c:v>47.243406102333495</c:v>
                </c:pt>
                <c:pt idx="2197">
                  <c:v>47.320677017728293</c:v>
                </c:pt>
                <c:pt idx="2198">
                  <c:v>47.366979061112318</c:v>
                </c:pt>
                <c:pt idx="2199">
                  <c:v>47.397821961376209</c:v>
                </c:pt>
                <c:pt idx="2200">
                  <c:v>47.389837779179096</c:v>
                </c:pt>
                <c:pt idx="2201">
                  <c:v>47.336943014160006</c:v>
                </c:pt>
                <c:pt idx="2202">
                  <c:v>47.248653482478822</c:v>
                </c:pt>
                <c:pt idx="2203">
                  <c:v>47.130030834265845</c:v>
                </c:pt>
                <c:pt idx="2204">
                  <c:v>46.744526728129976</c:v>
                </c:pt>
                <c:pt idx="2205">
                  <c:v>46.556185154143094</c:v>
                </c:pt>
                <c:pt idx="2206">
                  <c:v>46.329164600614895</c:v>
                </c:pt>
                <c:pt idx="2207">
                  <c:v>46.062893184090001</c:v>
                </c:pt>
                <c:pt idx="2208">
                  <c:v>45.775883651699047</c:v>
                </c:pt>
                <c:pt idx="2209">
                  <c:v>45.448699441039494</c:v>
                </c:pt>
                <c:pt idx="2210">
                  <c:v>45.103675927170222</c:v>
                </c:pt>
                <c:pt idx="2211">
                  <c:v>44.593481801681975</c:v>
                </c:pt>
                <c:pt idx="2212">
                  <c:v>44.328412061304199</c:v>
                </c:pt>
                <c:pt idx="2213">
                  <c:v>43.925209162206095</c:v>
                </c:pt>
                <c:pt idx="2214">
                  <c:v>43.518864502056417</c:v>
                </c:pt>
                <c:pt idx="2215">
                  <c:v>43.089203057926255</c:v>
                </c:pt>
                <c:pt idx="2216">
                  <c:v>42.6906401891654</c:v>
                </c:pt>
                <c:pt idx="2217">
                  <c:v>42.329549231846578</c:v>
                </c:pt>
                <c:pt idx="2218">
                  <c:v>41.996129505983703</c:v>
                </c:pt>
                <c:pt idx="2219">
                  <c:v>41.889888341348318</c:v>
                </c:pt>
                <c:pt idx="2220">
                  <c:v>41.435195785681501</c:v>
                </c:pt>
                <c:pt idx="2221">
                  <c:v>41.453081453781387</c:v>
                </c:pt>
                <c:pt idx="2222">
                  <c:v>41.132547443120501</c:v>
                </c:pt>
                <c:pt idx="2223">
                  <c:v>41.084772243135603</c:v>
                </c:pt>
                <c:pt idx="2224">
                  <c:v>41.108981092754597</c:v>
                </c:pt>
                <c:pt idx="2225">
                  <c:v>41.229812121268601</c:v>
                </c:pt>
                <c:pt idx="2226">
                  <c:v>41.1977111056853</c:v>
                </c:pt>
                <c:pt idx="2227">
                  <c:v>41.240327853710539</c:v>
                </c:pt>
                <c:pt idx="2228">
                  <c:v>41.694535095080511</c:v>
                </c:pt>
                <c:pt idx="2229">
                  <c:v>42.074336671054198</c:v>
                </c:pt>
                <c:pt idx="2230">
                  <c:v>42.497556394607201</c:v>
                </c:pt>
                <c:pt idx="2231">
                  <c:v>42.992273329688913</c:v>
                </c:pt>
                <c:pt idx="2232">
                  <c:v>43.498068309257803</c:v>
                </c:pt>
                <c:pt idx="2233">
                  <c:v>44.043220487474898</c:v>
                </c:pt>
                <c:pt idx="2234">
                  <c:v>44.582564695922578</c:v>
                </c:pt>
                <c:pt idx="2235">
                  <c:v>45.129303640030223</c:v>
                </c:pt>
                <c:pt idx="2236">
                  <c:v>45.682613771044998</c:v>
                </c:pt>
                <c:pt idx="2237">
                  <c:v>46.214410312379222</c:v>
                </c:pt>
                <c:pt idx="2238">
                  <c:v>46.699504804650111</c:v>
                </c:pt>
                <c:pt idx="2239">
                  <c:v>47.176099515581399</c:v>
                </c:pt>
                <c:pt idx="2240">
                  <c:v>47.619026799175302</c:v>
                </c:pt>
                <c:pt idx="2241">
                  <c:v>48.043547191512793</c:v>
                </c:pt>
                <c:pt idx="2242">
                  <c:v>48.435935744834346</c:v>
                </c:pt>
                <c:pt idx="2243">
                  <c:v>48.811071304144548</c:v>
                </c:pt>
                <c:pt idx="2244">
                  <c:v>49.155347862983596</c:v>
                </c:pt>
                <c:pt idx="2245">
                  <c:v>49.4882157911996</c:v>
                </c:pt>
                <c:pt idx="2246">
                  <c:v>49.804529513390612</c:v>
                </c:pt>
                <c:pt idx="2247">
                  <c:v>50.107909645750098</c:v>
                </c:pt>
                <c:pt idx="2248">
                  <c:v>50.380123496721396</c:v>
                </c:pt>
                <c:pt idx="2249">
                  <c:v>50.637534861977102</c:v>
                </c:pt>
                <c:pt idx="2250">
                  <c:v>50.863330106953413</c:v>
                </c:pt>
                <c:pt idx="2251">
                  <c:v>51.071408007923495</c:v>
                </c:pt>
                <c:pt idx="2252">
                  <c:v>50.999006813277397</c:v>
                </c:pt>
                <c:pt idx="2253">
                  <c:v>51.133498620100212</c:v>
                </c:pt>
                <c:pt idx="2254">
                  <c:v>51.228467873353395</c:v>
                </c:pt>
                <c:pt idx="2255">
                  <c:v>51.281672308644495</c:v>
                </c:pt>
                <c:pt idx="2256">
                  <c:v>51.300379264702244</c:v>
                </c:pt>
                <c:pt idx="2257">
                  <c:v>51.271577563863794</c:v>
                </c:pt>
                <c:pt idx="2258">
                  <c:v>51.192720914192975</c:v>
                </c:pt>
                <c:pt idx="2259">
                  <c:v>51.074207655773932</c:v>
                </c:pt>
                <c:pt idx="2260">
                  <c:v>50.921959451761317</c:v>
                </c:pt>
                <c:pt idx="2261">
                  <c:v>50.723229157701297</c:v>
                </c:pt>
                <c:pt idx="2262">
                  <c:v>50.746413715242994</c:v>
                </c:pt>
                <c:pt idx="2263">
                  <c:v>50.481225570065995</c:v>
                </c:pt>
                <c:pt idx="2264">
                  <c:v>50.192547795958312</c:v>
                </c:pt>
                <c:pt idx="2265">
                  <c:v>49.881505810392447</c:v>
                </c:pt>
                <c:pt idx="2266">
                  <c:v>49.531468427969592</c:v>
                </c:pt>
                <c:pt idx="2267">
                  <c:v>49.164941503023194</c:v>
                </c:pt>
                <c:pt idx="2268">
                  <c:v>48.785733966672012</c:v>
                </c:pt>
                <c:pt idx="2269">
                  <c:v>48.392230734908914</c:v>
                </c:pt>
                <c:pt idx="2270">
                  <c:v>48.013822854674295</c:v>
                </c:pt>
                <c:pt idx="2271">
                  <c:v>47.874009360446017</c:v>
                </c:pt>
                <c:pt idx="2272">
                  <c:v>47.505891758095999</c:v>
                </c:pt>
                <c:pt idx="2273">
                  <c:v>47.19275229635646</c:v>
                </c:pt>
                <c:pt idx="2274">
                  <c:v>46.917863824283693</c:v>
                </c:pt>
                <c:pt idx="2275">
                  <c:v>46.686864568433194</c:v>
                </c:pt>
                <c:pt idx="2276">
                  <c:v>46.527802247880906</c:v>
                </c:pt>
                <c:pt idx="2277">
                  <c:v>46.426725467909499</c:v>
                </c:pt>
                <c:pt idx="2278">
                  <c:v>46.385678150693778</c:v>
                </c:pt>
                <c:pt idx="2279">
                  <c:v>46.427834351196793</c:v>
                </c:pt>
                <c:pt idx="2280">
                  <c:v>46.534440699713016</c:v>
                </c:pt>
                <c:pt idx="2281">
                  <c:v>46.725719201339622</c:v>
                </c:pt>
                <c:pt idx="2282">
                  <c:v>46.9828331878157</c:v>
                </c:pt>
                <c:pt idx="2283">
                  <c:v>47.185976959441099</c:v>
                </c:pt>
                <c:pt idx="2284">
                  <c:v>47.591278469826378</c:v>
                </c:pt>
                <c:pt idx="2285">
                  <c:v>48.296270609682196</c:v>
                </c:pt>
                <c:pt idx="2286">
                  <c:v>48.835021624428499</c:v>
                </c:pt>
                <c:pt idx="2287">
                  <c:v>49.410275104410395</c:v>
                </c:pt>
                <c:pt idx="2288">
                  <c:v>50.033943793476496</c:v>
                </c:pt>
                <c:pt idx="2289">
                  <c:v>50.678242012965022</c:v>
                </c:pt>
                <c:pt idx="2290">
                  <c:v>51.355226239409198</c:v>
                </c:pt>
                <c:pt idx="2291">
                  <c:v>52.018185603958301</c:v>
                </c:pt>
                <c:pt idx="2292">
                  <c:v>52.666177734779929</c:v>
                </c:pt>
                <c:pt idx="2293">
                  <c:v>53.315745796589312</c:v>
                </c:pt>
                <c:pt idx="2294">
                  <c:v>54.1882408980684</c:v>
                </c:pt>
                <c:pt idx="2295">
                  <c:v>54.482005801025501</c:v>
                </c:pt>
                <c:pt idx="2296">
                  <c:v>55.002455006848201</c:v>
                </c:pt>
                <c:pt idx="2297">
                  <c:v>55.479611260086493</c:v>
                </c:pt>
                <c:pt idx="2298">
                  <c:v>55.942305947776511</c:v>
                </c:pt>
                <c:pt idx="2299">
                  <c:v>56.364768097328195</c:v>
                </c:pt>
                <c:pt idx="2300">
                  <c:v>56.753132864984423</c:v>
                </c:pt>
                <c:pt idx="2301">
                  <c:v>57.123479034653698</c:v>
                </c:pt>
                <c:pt idx="2302">
                  <c:v>57.478627708224394</c:v>
                </c:pt>
                <c:pt idx="2303">
                  <c:v>57.800307799844077</c:v>
                </c:pt>
                <c:pt idx="2304">
                  <c:v>58.088408028829022</c:v>
                </c:pt>
                <c:pt idx="2305">
                  <c:v>58.360033178517703</c:v>
                </c:pt>
                <c:pt idx="2306">
                  <c:v>58.597113331208163</c:v>
                </c:pt>
                <c:pt idx="2307">
                  <c:v>58.970888969762917</c:v>
                </c:pt>
                <c:pt idx="2308">
                  <c:v>58.977570252722899</c:v>
                </c:pt>
                <c:pt idx="2309">
                  <c:v>59.117616030116295</c:v>
                </c:pt>
                <c:pt idx="2310">
                  <c:v>59.204976418288901</c:v>
                </c:pt>
                <c:pt idx="2311">
                  <c:v>59.259947337825402</c:v>
                </c:pt>
                <c:pt idx="2312">
                  <c:v>59.269322204235515</c:v>
                </c:pt>
                <c:pt idx="2313">
                  <c:v>59.2309412655488</c:v>
                </c:pt>
                <c:pt idx="2314">
                  <c:v>59.154104680146247</c:v>
                </c:pt>
                <c:pt idx="2315">
                  <c:v>59.026186270469211</c:v>
                </c:pt>
                <c:pt idx="2316">
                  <c:v>58.858488872378395</c:v>
                </c:pt>
                <c:pt idx="2317">
                  <c:v>58.650671271699878</c:v>
                </c:pt>
                <c:pt idx="2318">
                  <c:v>58.685354084782198</c:v>
                </c:pt>
                <c:pt idx="2319">
                  <c:v>58.391123017373594</c:v>
                </c:pt>
                <c:pt idx="2320">
                  <c:v>58.055858494157903</c:v>
                </c:pt>
                <c:pt idx="2321">
                  <c:v>57.678844985377097</c:v>
                </c:pt>
                <c:pt idx="2322">
                  <c:v>57.563169798912099</c:v>
                </c:pt>
                <c:pt idx="2323">
                  <c:v>57.121921801895098</c:v>
                </c:pt>
                <c:pt idx="2324">
                  <c:v>56.646538459176703</c:v>
                </c:pt>
                <c:pt idx="2325">
                  <c:v>56.158684571860242</c:v>
                </c:pt>
                <c:pt idx="2326">
                  <c:v>55.661820446071012</c:v>
                </c:pt>
                <c:pt idx="2327">
                  <c:v>55.135867942154846</c:v>
                </c:pt>
                <c:pt idx="2328">
                  <c:v>54.6415209065676</c:v>
                </c:pt>
                <c:pt idx="2329">
                  <c:v>54.162858800935545</c:v>
                </c:pt>
                <c:pt idx="2330">
                  <c:v>53.757694936205702</c:v>
                </c:pt>
                <c:pt idx="2331">
                  <c:v>53.394639281544798</c:v>
                </c:pt>
                <c:pt idx="2332">
                  <c:v>53.079025130099112</c:v>
                </c:pt>
                <c:pt idx="2333">
                  <c:v>52.840890368343118</c:v>
                </c:pt>
                <c:pt idx="2334">
                  <c:v>52.6887896884882</c:v>
                </c:pt>
                <c:pt idx="2335">
                  <c:v>52.621966527728198</c:v>
                </c:pt>
                <c:pt idx="2336">
                  <c:v>52.667025161836378</c:v>
                </c:pt>
                <c:pt idx="2337">
                  <c:v>52.780751865660285</c:v>
                </c:pt>
                <c:pt idx="2338">
                  <c:v>53.009959339459215</c:v>
                </c:pt>
                <c:pt idx="2339">
                  <c:v>53.309669408340426</c:v>
                </c:pt>
                <c:pt idx="2340">
                  <c:v>53.726307588155223</c:v>
                </c:pt>
                <c:pt idx="2341">
                  <c:v>53.945456278601498</c:v>
                </c:pt>
                <c:pt idx="2342">
                  <c:v>54.528859824090013</c:v>
                </c:pt>
                <c:pt idx="2343">
                  <c:v>55.152004481910524</c:v>
                </c:pt>
                <c:pt idx="2344">
                  <c:v>56.136387317311197</c:v>
                </c:pt>
                <c:pt idx="2345">
                  <c:v>56.601690857527394</c:v>
                </c:pt>
                <c:pt idx="2346">
                  <c:v>57.392868220107403</c:v>
                </c:pt>
                <c:pt idx="2347">
                  <c:v>58.216336091695297</c:v>
                </c:pt>
                <c:pt idx="2348">
                  <c:v>59.316889416234126</c:v>
                </c:pt>
                <c:pt idx="2349">
                  <c:v>60.111371079533193</c:v>
                </c:pt>
                <c:pt idx="2350">
                  <c:v>60.888346422861197</c:v>
                </c:pt>
                <c:pt idx="2351">
                  <c:v>61.620467814938003</c:v>
                </c:pt>
                <c:pt idx="2352">
                  <c:v>62.301067395827218</c:v>
                </c:pt>
                <c:pt idx="2353">
                  <c:v>62.940820588395944</c:v>
                </c:pt>
                <c:pt idx="2354">
                  <c:v>63.540961172896125</c:v>
                </c:pt>
                <c:pt idx="2355">
                  <c:v>63.911914352504098</c:v>
                </c:pt>
                <c:pt idx="2356">
                  <c:v>64.450761994185001</c:v>
                </c:pt>
                <c:pt idx="2357">
                  <c:v>64.617642072712101</c:v>
                </c:pt>
                <c:pt idx="2358">
                  <c:v>64.764998893990082</c:v>
                </c:pt>
                <c:pt idx="2359">
                  <c:v>65.194571355075979</c:v>
                </c:pt>
                <c:pt idx="2360">
                  <c:v>65.589220335035606</c:v>
                </c:pt>
                <c:pt idx="2361">
                  <c:v>65.949572793883789</c:v>
                </c:pt>
                <c:pt idx="2362">
                  <c:v>66.275412875727142</c:v>
                </c:pt>
                <c:pt idx="2363">
                  <c:v>66.564738702763535</c:v>
                </c:pt>
                <c:pt idx="2364">
                  <c:v>66.816102097538518</c:v>
                </c:pt>
                <c:pt idx="2365">
                  <c:v>67.032038147823584</c:v>
                </c:pt>
                <c:pt idx="2366">
                  <c:v>67.208110179755849</c:v>
                </c:pt>
                <c:pt idx="2367">
                  <c:v>67.336428354022786</c:v>
                </c:pt>
                <c:pt idx="2368">
                  <c:v>67.095584447169202</c:v>
                </c:pt>
                <c:pt idx="2369">
                  <c:v>67.133496058038858</c:v>
                </c:pt>
                <c:pt idx="2370">
                  <c:v>67.123830631188369</c:v>
                </c:pt>
                <c:pt idx="2371">
                  <c:v>67.0561336345379</c:v>
                </c:pt>
                <c:pt idx="2372">
                  <c:v>66.937641690833544</c:v>
                </c:pt>
                <c:pt idx="2373">
                  <c:v>66.772657209644748</c:v>
                </c:pt>
                <c:pt idx="2374">
                  <c:v>66.568288314048019</c:v>
                </c:pt>
                <c:pt idx="2375">
                  <c:v>66.309399380102093</c:v>
                </c:pt>
                <c:pt idx="2376">
                  <c:v>66.005372210700884</c:v>
                </c:pt>
                <c:pt idx="2377">
                  <c:v>65.657517426915106</c:v>
                </c:pt>
                <c:pt idx="2378">
                  <c:v>65.268837801745619</c:v>
                </c:pt>
                <c:pt idx="2379">
                  <c:v>64.837618090359499</c:v>
                </c:pt>
                <c:pt idx="2380">
                  <c:v>64.366561079864482</c:v>
                </c:pt>
                <c:pt idx="2381">
                  <c:v>63.857574364261048</c:v>
                </c:pt>
                <c:pt idx="2382">
                  <c:v>63.315570413964998</c:v>
                </c:pt>
                <c:pt idx="2383">
                  <c:v>62.761184105126198</c:v>
                </c:pt>
                <c:pt idx="2384">
                  <c:v>62.211264551227536</c:v>
                </c:pt>
                <c:pt idx="2385">
                  <c:v>61.666550169534403</c:v>
                </c:pt>
                <c:pt idx="2386">
                  <c:v>60.841615563606297</c:v>
                </c:pt>
                <c:pt idx="2387">
                  <c:v>60.376740439470396</c:v>
                </c:pt>
                <c:pt idx="2388">
                  <c:v>59.701781686385495</c:v>
                </c:pt>
                <c:pt idx="2389">
                  <c:v>59.370316290538213</c:v>
                </c:pt>
                <c:pt idx="2390">
                  <c:v>59.132689136665498</c:v>
                </c:pt>
                <c:pt idx="2391">
                  <c:v>59.010978547153812</c:v>
                </c:pt>
                <c:pt idx="2392">
                  <c:v>58.990457440689596</c:v>
                </c:pt>
                <c:pt idx="2393">
                  <c:v>59.073344290646524</c:v>
                </c:pt>
                <c:pt idx="2394">
                  <c:v>59.546648684950299</c:v>
                </c:pt>
                <c:pt idx="2395">
                  <c:v>59.848071404260793</c:v>
                </c:pt>
                <c:pt idx="2396">
                  <c:v>60.258706634444202</c:v>
                </c:pt>
                <c:pt idx="2397">
                  <c:v>60.761618309911846</c:v>
                </c:pt>
                <c:pt idx="2398">
                  <c:v>61.357823331675796</c:v>
                </c:pt>
                <c:pt idx="2399">
                  <c:v>62.063517246102506</c:v>
                </c:pt>
                <c:pt idx="2400">
                  <c:v>62.847952019400495</c:v>
                </c:pt>
                <c:pt idx="2401">
                  <c:v>63.694570056435602</c:v>
                </c:pt>
                <c:pt idx="2402">
                  <c:v>64.615164280108559</c:v>
                </c:pt>
                <c:pt idx="2403">
                  <c:v>65.547436986874601</c:v>
                </c:pt>
                <c:pt idx="2404">
                  <c:v>66.478198311057241</c:v>
                </c:pt>
                <c:pt idx="2405">
                  <c:v>67.417791595549005</c:v>
                </c:pt>
                <c:pt idx="2406">
                  <c:v>68.345943636606549</c:v>
                </c:pt>
                <c:pt idx="2407">
                  <c:v>69.216707056681017</c:v>
                </c:pt>
                <c:pt idx="2408">
                  <c:v>70.041398415185583</c:v>
                </c:pt>
                <c:pt idx="2409">
                  <c:v>70.821627206179983</c:v>
                </c:pt>
                <c:pt idx="2410">
                  <c:v>71.535423746420378</c:v>
                </c:pt>
                <c:pt idx="2411">
                  <c:v>71.867256193556386</c:v>
                </c:pt>
                <c:pt idx="2412">
                  <c:v>72.821210365120095</c:v>
                </c:pt>
                <c:pt idx="2413">
                  <c:v>73.396371467285789</c:v>
                </c:pt>
                <c:pt idx="2414">
                  <c:v>73.569502722178882</c:v>
                </c:pt>
                <c:pt idx="2415">
                  <c:v>74.054330557912948</c:v>
                </c:pt>
                <c:pt idx="2416">
                  <c:v>74.504515048788093</c:v>
                </c:pt>
                <c:pt idx="2417">
                  <c:v>75.260026474396213</c:v>
                </c:pt>
                <c:pt idx="2418">
                  <c:v>75.271227791167576</c:v>
                </c:pt>
                <c:pt idx="2419">
                  <c:v>75.58894662135468</c:v>
                </c:pt>
                <c:pt idx="2420">
                  <c:v>75.869149607569682</c:v>
                </c:pt>
                <c:pt idx="2421">
                  <c:v>76.112087092754351</c:v>
                </c:pt>
                <c:pt idx="2422">
                  <c:v>76.304211673415907</c:v>
                </c:pt>
                <c:pt idx="2423">
                  <c:v>76.457171927771782</c:v>
                </c:pt>
                <c:pt idx="2424">
                  <c:v>76.552290778930498</c:v>
                </c:pt>
                <c:pt idx="2425">
                  <c:v>76.597117162527582</c:v>
                </c:pt>
                <c:pt idx="2426">
                  <c:v>76.57886376617698</c:v>
                </c:pt>
                <c:pt idx="2427">
                  <c:v>76.505806630304619</c:v>
                </c:pt>
                <c:pt idx="2428">
                  <c:v>76.384815456004588</c:v>
                </c:pt>
                <c:pt idx="2429">
                  <c:v>76.207636664078606</c:v>
                </c:pt>
                <c:pt idx="2430">
                  <c:v>75.992604372542601</c:v>
                </c:pt>
                <c:pt idx="2431">
                  <c:v>75.725386640797183</c:v>
                </c:pt>
                <c:pt idx="2432">
                  <c:v>75.39963480888008</c:v>
                </c:pt>
                <c:pt idx="2433">
                  <c:v>75.030724917165699</c:v>
                </c:pt>
                <c:pt idx="2434">
                  <c:v>74.604967911477999</c:v>
                </c:pt>
                <c:pt idx="2435">
                  <c:v>74.136201943847126</c:v>
                </c:pt>
                <c:pt idx="2436">
                  <c:v>73.606480080405078</c:v>
                </c:pt>
                <c:pt idx="2437">
                  <c:v>73.036525263576493</c:v>
                </c:pt>
                <c:pt idx="2438">
                  <c:v>72.408840765489089</c:v>
                </c:pt>
                <c:pt idx="2439">
                  <c:v>71.768189067954182</c:v>
                </c:pt>
                <c:pt idx="2440">
                  <c:v>71.097192109261002</c:v>
                </c:pt>
                <c:pt idx="2441">
                  <c:v>70.422460560599248</c:v>
                </c:pt>
                <c:pt idx="2442">
                  <c:v>69.749254924898821</c:v>
                </c:pt>
                <c:pt idx="2443">
                  <c:v>69.083040487879401</c:v>
                </c:pt>
                <c:pt idx="2444">
                  <c:v>68.490208715161003</c:v>
                </c:pt>
                <c:pt idx="2445">
                  <c:v>67.967721394929001</c:v>
                </c:pt>
                <c:pt idx="2446">
                  <c:v>67.507782499809579</c:v>
                </c:pt>
                <c:pt idx="2447">
                  <c:v>67.154070236983216</c:v>
                </c:pt>
                <c:pt idx="2448">
                  <c:v>66.89502263150078</c:v>
                </c:pt>
                <c:pt idx="2449">
                  <c:v>66.752501273245599</c:v>
                </c:pt>
                <c:pt idx="2450">
                  <c:v>66.711350750439749</c:v>
                </c:pt>
                <c:pt idx="2451">
                  <c:v>66.773627820045604</c:v>
                </c:pt>
                <c:pt idx="2452">
                  <c:v>66.943891830133879</c:v>
                </c:pt>
                <c:pt idx="2453">
                  <c:v>67.536560600678243</c:v>
                </c:pt>
                <c:pt idx="2454">
                  <c:v>68.250802792467837</c:v>
                </c:pt>
                <c:pt idx="2455">
                  <c:v>68.750581328434137</c:v>
                </c:pt>
                <c:pt idx="2456">
                  <c:v>69.359282585858082</c:v>
                </c:pt>
                <c:pt idx="2457">
                  <c:v>70.075883635751424</c:v>
                </c:pt>
                <c:pt idx="2458">
                  <c:v>71.213931128729456</c:v>
                </c:pt>
                <c:pt idx="2459">
                  <c:v>72.117319753125003</c:v>
                </c:pt>
                <c:pt idx="2460">
                  <c:v>73.064932551733989</c:v>
                </c:pt>
                <c:pt idx="2461">
                  <c:v>74.054031089777396</c:v>
                </c:pt>
                <c:pt idx="2462">
                  <c:v>75.081949338950182</c:v>
                </c:pt>
                <c:pt idx="2463">
                  <c:v>76.117587917876719</c:v>
                </c:pt>
                <c:pt idx="2464">
                  <c:v>77.131496655491688</c:v>
                </c:pt>
                <c:pt idx="2465">
                  <c:v>78.150660780658782</c:v>
                </c:pt>
                <c:pt idx="2466">
                  <c:v>79.120344716620821</c:v>
                </c:pt>
                <c:pt idx="2467">
                  <c:v>80.441011064363167</c:v>
                </c:pt>
                <c:pt idx="2468">
                  <c:v>81.303298927994888</c:v>
                </c:pt>
                <c:pt idx="2469">
                  <c:v>82.103469399124478</c:v>
                </c:pt>
                <c:pt idx="2470">
                  <c:v>82.860857476199698</c:v>
                </c:pt>
                <c:pt idx="2471">
                  <c:v>83.555360411868648</c:v>
                </c:pt>
                <c:pt idx="2472">
                  <c:v>84.193310775614819</c:v>
                </c:pt>
                <c:pt idx="2473">
                  <c:v>84.795109338674578</c:v>
                </c:pt>
                <c:pt idx="2474">
                  <c:v>85.340243633662396</c:v>
                </c:pt>
                <c:pt idx="2475">
                  <c:v>85.832060286840104</c:v>
                </c:pt>
                <c:pt idx="2476">
                  <c:v>86.286655924820195</c:v>
                </c:pt>
                <c:pt idx="2477">
                  <c:v>86.686811028331078</c:v>
                </c:pt>
                <c:pt idx="2478">
                  <c:v>87.030444677291698</c:v>
                </c:pt>
                <c:pt idx="2479">
                  <c:v>87.320155373806259</c:v>
                </c:pt>
                <c:pt idx="2480">
                  <c:v>87.546403559288606</c:v>
                </c:pt>
                <c:pt idx="2481">
                  <c:v>87.711602916194849</c:v>
                </c:pt>
                <c:pt idx="2482">
                  <c:v>87.814029977350543</c:v>
                </c:pt>
                <c:pt idx="2483">
                  <c:v>87.862024626004981</c:v>
                </c:pt>
                <c:pt idx="2484">
                  <c:v>88.276327509634356</c:v>
                </c:pt>
                <c:pt idx="2485">
                  <c:v>88.62663555487768</c:v>
                </c:pt>
                <c:pt idx="2486">
                  <c:v>88.476472852666447</c:v>
                </c:pt>
                <c:pt idx="2487">
                  <c:v>88.252473841405958</c:v>
                </c:pt>
                <c:pt idx="2488">
                  <c:v>87.97272580906818</c:v>
                </c:pt>
                <c:pt idx="2489">
                  <c:v>87.629598750866535</c:v>
                </c:pt>
                <c:pt idx="2490">
                  <c:v>87.205808620292203</c:v>
                </c:pt>
                <c:pt idx="2491">
                  <c:v>86.285535133356646</c:v>
                </c:pt>
                <c:pt idx="2492">
                  <c:v>85.731124313559619</c:v>
                </c:pt>
                <c:pt idx="2493">
                  <c:v>85.106789335860171</c:v>
                </c:pt>
                <c:pt idx="2494">
                  <c:v>84.413616897654848</c:v>
                </c:pt>
                <c:pt idx="2495">
                  <c:v>83.650365546355388</c:v>
                </c:pt>
                <c:pt idx="2496">
                  <c:v>82.840245059100695</c:v>
                </c:pt>
                <c:pt idx="2497">
                  <c:v>81.985700907566525</c:v>
                </c:pt>
                <c:pt idx="2498">
                  <c:v>81.089205884140227</c:v>
                </c:pt>
                <c:pt idx="2499">
                  <c:v>80.203597580908706</c:v>
                </c:pt>
                <c:pt idx="2500">
                  <c:v>79.334524731675643</c:v>
                </c:pt>
                <c:pt idx="2501">
                  <c:v>78.496723224354227</c:v>
                </c:pt>
                <c:pt idx="2502">
                  <c:v>77.714470265855397</c:v>
                </c:pt>
                <c:pt idx="2503">
                  <c:v>77.019570270328998</c:v>
                </c:pt>
                <c:pt idx="2504">
                  <c:v>76.418520687421093</c:v>
                </c:pt>
                <c:pt idx="2505">
                  <c:v>75.917692182439282</c:v>
                </c:pt>
                <c:pt idx="2506">
                  <c:v>75.546307963743899</c:v>
                </c:pt>
                <c:pt idx="2507">
                  <c:v>75.286623574054303</c:v>
                </c:pt>
                <c:pt idx="2508">
                  <c:v>75.146421817141558</c:v>
                </c:pt>
                <c:pt idx="2509">
                  <c:v>75.126022889705879</c:v>
                </c:pt>
                <c:pt idx="2510">
                  <c:v>75.227962212866089</c:v>
                </c:pt>
                <c:pt idx="2511">
                  <c:v>75.433164227477477</c:v>
                </c:pt>
                <c:pt idx="2512">
                  <c:v>75.742519201236036</c:v>
                </c:pt>
                <c:pt idx="2513">
                  <c:v>75.799186281816461</c:v>
                </c:pt>
                <c:pt idx="2514">
                  <c:v>76.331246170593118</c:v>
                </c:pt>
                <c:pt idx="2515">
                  <c:v>76.955592857889357</c:v>
                </c:pt>
                <c:pt idx="2516">
                  <c:v>77.680354686509588</c:v>
                </c:pt>
                <c:pt idx="2517">
                  <c:v>78.477795769195296</c:v>
                </c:pt>
                <c:pt idx="2518">
                  <c:v>79.331337138617258</c:v>
                </c:pt>
                <c:pt idx="2519">
                  <c:v>80.225446151211742</c:v>
                </c:pt>
                <c:pt idx="2520">
                  <c:v>81.141838363987048</c:v>
                </c:pt>
                <c:pt idx="2521">
                  <c:v>82.067597756758786</c:v>
                </c:pt>
                <c:pt idx="2522">
                  <c:v>83.009755702150571</c:v>
                </c:pt>
                <c:pt idx="2523">
                  <c:v>83.693996327493835</c:v>
                </c:pt>
                <c:pt idx="2524">
                  <c:v>84.576391998060686</c:v>
                </c:pt>
                <c:pt idx="2525">
                  <c:v>85.444544811919343</c:v>
                </c:pt>
                <c:pt idx="2526">
                  <c:v>86.692205451198305</c:v>
                </c:pt>
                <c:pt idx="2527">
                  <c:v>87.455551163366579</c:v>
                </c:pt>
                <c:pt idx="2528">
                  <c:v>88.181727168098448</c:v>
                </c:pt>
                <c:pt idx="2529">
                  <c:v>88.870179276851516</c:v>
                </c:pt>
                <c:pt idx="2530">
                  <c:v>89.518431977152289</c:v>
                </c:pt>
                <c:pt idx="2531">
                  <c:v>90.110012060216604</c:v>
                </c:pt>
                <c:pt idx="2532">
                  <c:v>90.663698135894336</c:v>
                </c:pt>
                <c:pt idx="2533">
                  <c:v>91.160040271501458</c:v>
                </c:pt>
                <c:pt idx="2534">
                  <c:v>91.597838089417607</c:v>
                </c:pt>
                <c:pt idx="2535">
                  <c:v>92.447175560106558</c:v>
                </c:pt>
                <c:pt idx="2536">
                  <c:v>92.322464623558659</c:v>
                </c:pt>
                <c:pt idx="2537">
                  <c:v>92.590645453139302</c:v>
                </c:pt>
                <c:pt idx="2538">
                  <c:v>92.794219588680377</c:v>
                </c:pt>
                <c:pt idx="2539">
                  <c:v>92.943560173210827</c:v>
                </c:pt>
                <c:pt idx="2540">
                  <c:v>93.291003944464194</c:v>
                </c:pt>
                <c:pt idx="2541">
                  <c:v>93.291003944464194</c:v>
                </c:pt>
                <c:pt idx="2542">
                  <c:v>93.228636316892533</c:v>
                </c:pt>
                <c:pt idx="2543">
                  <c:v>93.091533756017895</c:v>
                </c:pt>
                <c:pt idx="2544">
                  <c:v>92.890789087503478</c:v>
                </c:pt>
                <c:pt idx="2545">
                  <c:v>92.611703110968378</c:v>
                </c:pt>
                <c:pt idx="2546">
                  <c:v>92.2734426611391</c:v>
                </c:pt>
                <c:pt idx="2547">
                  <c:v>91.862520660574106</c:v>
                </c:pt>
                <c:pt idx="2548">
                  <c:v>91.367060804146007</c:v>
                </c:pt>
                <c:pt idx="2549">
                  <c:v>90.820591868392981</c:v>
                </c:pt>
                <c:pt idx="2550">
                  <c:v>89.742125732524258</c:v>
                </c:pt>
                <c:pt idx="2551">
                  <c:v>89.038189041832297</c:v>
                </c:pt>
                <c:pt idx="2552">
                  <c:v>88.259740348876448</c:v>
                </c:pt>
                <c:pt idx="2553">
                  <c:v>87.406866494162543</c:v>
                </c:pt>
                <c:pt idx="2554">
                  <c:v>86.501661967761706</c:v>
                </c:pt>
                <c:pt idx="2555">
                  <c:v>85.521840147170082</c:v>
                </c:pt>
                <c:pt idx="2556">
                  <c:v>84.521760871344583</c:v>
                </c:pt>
                <c:pt idx="2557">
                  <c:v>83.497589287974051</c:v>
                </c:pt>
                <c:pt idx="2558">
                  <c:v>82.870759595892878</c:v>
                </c:pt>
                <c:pt idx="2559">
                  <c:v>81.847851393017606</c:v>
                </c:pt>
                <c:pt idx="2560">
                  <c:v>80.883614822915504</c:v>
                </c:pt>
                <c:pt idx="2561">
                  <c:v>79.961006164316927</c:v>
                </c:pt>
                <c:pt idx="2562">
                  <c:v>79.130996765946605</c:v>
                </c:pt>
                <c:pt idx="2563">
                  <c:v>78.400538092737989</c:v>
                </c:pt>
                <c:pt idx="2564">
                  <c:v>77.802243373736388</c:v>
                </c:pt>
                <c:pt idx="2565">
                  <c:v>77.341551258314894</c:v>
                </c:pt>
                <c:pt idx="2566">
                  <c:v>77.018209566647997</c:v>
                </c:pt>
                <c:pt idx="2567">
                  <c:v>76.823551318185039</c:v>
                </c:pt>
                <c:pt idx="2568">
                  <c:v>76.779885675670101</c:v>
                </c:pt>
                <c:pt idx="2569">
                  <c:v>76.868555532680134</c:v>
                </c:pt>
                <c:pt idx="2570">
                  <c:v>77.113740597752937</c:v>
                </c:pt>
                <c:pt idx="2571">
                  <c:v>77.491137080782593</c:v>
                </c:pt>
                <c:pt idx="2572">
                  <c:v>77.980517079875895</c:v>
                </c:pt>
                <c:pt idx="2573">
                  <c:v>78.625786705749519</c:v>
                </c:pt>
                <c:pt idx="2574">
                  <c:v>79.37001832132718</c:v>
                </c:pt>
                <c:pt idx="2575">
                  <c:v>80.236747561116303</c:v>
                </c:pt>
                <c:pt idx="2576">
                  <c:v>81.193500310512619</c:v>
                </c:pt>
                <c:pt idx="2577">
                  <c:v>82.207022292059179</c:v>
                </c:pt>
                <c:pt idx="2578">
                  <c:v>83.716662654911559</c:v>
                </c:pt>
                <c:pt idx="2579">
                  <c:v>84.43192710350128</c:v>
                </c:pt>
                <c:pt idx="2580">
                  <c:v>85.578490897286514</c:v>
                </c:pt>
                <c:pt idx="2581">
                  <c:v>86.737537946001183</c:v>
                </c:pt>
                <c:pt idx="2582">
                  <c:v>87.473919517335503</c:v>
                </c:pt>
                <c:pt idx="2583">
                  <c:v>88.616011978113605</c:v>
                </c:pt>
                <c:pt idx="2584">
                  <c:v>89.704247593742593</c:v>
                </c:pt>
                <c:pt idx="2585">
                  <c:v>90.745853145648994</c:v>
                </c:pt>
                <c:pt idx="2586">
                  <c:v>91.294572094267195</c:v>
                </c:pt>
                <c:pt idx="2587">
                  <c:v>92.215764468320643</c:v>
                </c:pt>
                <c:pt idx="2588">
                  <c:v>93.069894276367506</c:v>
                </c:pt>
                <c:pt idx="2589">
                  <c:v>93.860297836020834</c:v>
                </c:pt>
                <c:pt idx="2590">
                  <c:v>94.566569696986093</c:v>
                </c:pt>
                <c:pt idx="2591">
                  <c:v>95.210552495382913</c:v>
                </c:pt>
                <c:pt idx="2592">
                  <c:v>95.774056442944882</c:v>
                </c:pt>
                <c:pt idx="2593">
                  <c:v>96.274907786358881</c:v>
                </c:pt>
                <c:pt idx="2594">
                  <c:v>96.696678846644517</c:v>
                </c:pt>
                <c:pt idx="2595">
                  <c:v>97.05482844345228</c:v>
                </c:pt>
                <c:pt idx="2596">
                  <c:v>97.348211409558502</c:v>
                </c:pt>
                <c:pt idx="2597">
                  <c:v>97.555819707897399</c:v>
                </c:pt>
                <c:pt idx="2598">
                  <c:v>97.684118015451517</c:v>
                </c:pt>
                <c:pt idx="2599">
                  <c:v>98.222033283646482</c:v>
                </c:pt>
                <c:pt idx="2600">
                  <c:v>98.211863860527728</c:v>
                </c:pt>
                <c:pt idx="2601">
                  <c:v>98.129413035871849</c:v>
                </c:pt>
                <c:pt idx="2602">
                  <c:v>97.981250351101295</c:v>
                </c:pt>
                <c:pt idx="2603">
                  <c:v>98.230678492074588</c:v>
                </c:pt>
                <c:pt idx="2604">
                  <c:v>97.931497794557799</c:v>
                </c:pt>
                <c:pt idx="2605">
                  <c:v>97.557843042149699</c:v>
                </c:pt>
                <c:pt idx="2606">
                  <c:v>97.116408663444759</c:v>
                </c:pt>
                <c:pt idx="2607">
                  <c:v>96.606265522640882</c:v>
                </c:pt>
                <c:pt idx="2608">
                  <c:v>96.505255801229779</c:v>
                </c:pt>
                <c:pt idx="2609">
                  <c:v>96.333864216553636</c:v>
                </c:pt>
                <c:pt idx="2610">
                  <c:v>95.603024098784758</c:v>
                </c:pt>
                <c:pt idx="2611">
                  <c:v>94.818502201363501</c:v>
                </c:pt>
                <c:pt idx="2612">
                  <c:v>93.957620414249035</c:v>
                </c:pt>
                <c:pt idx="2613">
                  <c:v>93.043398802099986</c:v>
                </c:pt>
                <c:pt idx="2614">
                  <c:v>92.101387678550935</c:v>
                </c:pt>
                <c:pt idx="2615">
                  <c:v>91.135124769958196</c:v>
                </c:pt>
                <c:pt idx="2616">
                  <c:v>90.172736072005534</c:v>
                </c:pt>
                <c:pt idx="2617">
                  <c:v>89.219140549513497</c:v>
                </c:pt>
                <c:pt idx="2618">
                  <c:v>88.279467784609778</c:v>
                </c:pt>
                <c:pt idx="2619">
                  <c:v>87.392101267973999</c:v>
                </c:pt>
                <c:pt idx="2620">
                  <c:v>86.580880392379754</c:v>
                </c:pt>
                <c:pt idx="2621">
                  <c:v>85.838622617971879</c:v>
                </c:pt>
                <c:pt idx="2622">
                  <c:v>84.758959696058298</c:v>
                </c:pt>
                <c:pt idx="2623">
                  <c:v>84.227642609518597</c:v>
                </c:pt>
                <c:pt idx="2624">
                  <c:v>83.796595179282605</c:v>
                </c:pt>
                <c:pt idx="2625">
                  <c:v>83.471175194342607</c:v>
                </c:pt>
                <c:pt idx="2626">
                  <c:v>83.256435432489184</c:v>
                </c:pt>
                <c:pt idx="2627">
                  <c:v>83.158643137496881</c:v>
                </c:pt>
                <c:pt idx="2628">
                  <c:v>83.17852892966738</c:v>
                </c:pt>
                <c:pt idx="2629">
                  <c:v>83.317596580438305</c:v>
                </c:pt>
                <c:pt idx="2630">
                  <c:v>83.575251142793718</c:v>
                </c:pt>
                <c:pt idx="2631">
                  <c:v>83.933535341229501</c:v>
                </c:pt>
                <c:pt idx="2632">
                  <c:v>84.385523182929049</c:v>
                </c:pt>
                <c:pt idx="2633">
                  <c:v>84.928160746622282</c:v>
                </c:pt>
                <c:pt idx="2634">
                  <c:v>85.558176874013654</c:v>
                </c:pt>
                <c:pt idx="2635">
                  <c:v>86.259086838255541</c:v>
                </c:pt>
                <c:pt idx="2636">
                  <c:v>86.7568292304924</c:v>
                </c:pt>
                <c:pt idx="2637">
                  <c:v>87.564868087185701</c:v>
                </c:pt>
                <c:pt idx="2638">
                  <c:v>88.397214952438702</c:v>
                </c:pt>
                <c:pt idx="2639">
                  <c:v>89.226514177457389</c:v>
                </c:pt>
                <c:pt idx="2640">
                  <c:v>90.050513155216507</c:v>
                </c:pt>
                <c:pt idx="2641">
                  <c:v>90.86704026640038</c:v>
                </c:pt>
                <c:pt idx="2642">
                  <c:v>91.667543553273802</c:v>
                </c:pt>
                <c:pt idx="2643">
                  <c:v>92.4197141780311</c:v>
                </c:pt>
                <c:pt idx="2644">
                  <c:v>93.159600761040906</c:v>
                </c:pt>
                <c:pt idx="2645">
                  <c:v>93.844898722041748</c:v>
                </c:pt>
                <c:pt idx="2646">
                  <c:v>94.495865747731102</c:v>
                </c:pt>
                <c:pt idx="2647">
                  <c:v>95.093430912880024</c:v>
                </c:pt>
                <c:pt idx="2648">
                  <c:v>95.674755734271258</c:v>
                </c:pt>
                <c:pt idx="2649">
                  <c:v>96.201588969016527</c:v>
                </c:pt>
                <c:pt idx="2650">
                  <c:v>96.690329307265699</c:v>
                </c:pt>
                <c:pt idx="2651">
                  <c:v>96.658942613177786</c:v>
                </c:pt>
                <c:pt idx="2652">
                  <c:v>96.568884788884688</c:v>
                </c:pt>
                <c:pt idx="2653">
                  <c:v>96.909209785779467</c:v>
                </c:pt>
                <c:pt idx="2654">
                  <c:v>97.182814447887779</c:v>
                </c:pt>
                <c:pt idx="2655">
                  <c:v>96.934111977176826</c:v>
                </c:pt>
                <c:pt idx="2656">
                  <c:v>97.082219349100427</c:v>
                </c:pt>
                <c:pt idx="2657">
                  <c:v>97.164272232615758</c:v>
                </c:pt>
                <c:pt idx="2658">
                  <c:v>97.174655397025958</c:v>
                </c:pt>
                <c:pt idx="2659">
                  <c:v>96.656047086433134</c:v>
                </c:pt>
                <c:pt idx="2660">
                  <c:v>96.527187665033694</c:v>
                </c:pt>
                <c:pt idx="2661">
                  <c:v>96.328848231832424</c:v>
                </c:pt>
                <c:pt idx="2662">
                  <c:v>96.042820157588736</c:v>
                </c:pt>
                <c:pt idx="2663">
                  <c:v>95.686957933100189</c:v>
                </c:pt>
                <c:pt idx="2664">
                  <c:v>95.250652360158099</c:v>
                </c:pt>
                <c:pt idx="2665">
                  <c:v>94.723311267995882</c:v>
                </c:pt>
                <c:pt idx="2666">
                  <c:v>94.107033418897998</c:v>
                </c:pt>
                <c:pt idx="2667">
                  <c:v>93.681045481855605</c:v>
                </c:pt>
                <c:pt idx="2668">
                  <c:v>92.903199873503681</c:v>
                </c:pt>
                <c:pt idx="2669">
                  <c:v>91.584464304101701</c:v>
                </c:pt>
                <c:pt idx="2670">
                  <c:v>90.645565555634349</c:v>
                </c:pt>
                <c:pt idx="2671">
                  <c:v>89.618415296390481</c:v>
                </c:pt>
                <c:pt idx="2672">
                  <c:v>88.525139086078099</c:v>
                </c:pt>
                <c:pt idx="2673">
                  <c:v>87.390510810299389</c:v>
                </c:pt>
                <c:pt idx="2674">
                  <c:v>85.783009788416706</c:v>
                </c:pt>
                <c:pt idx="2675">
                  <c:v>84.951362917020958</c:v>
                </c:pt>
                <c:pt idx="2676">
                  <c:v>83.704688021124682</c:v>
                </c:pt>
                <c:pt idx="2677">
                  <c:v>82.450625666441027</c:v>
                </c:pt>
                <c:pt idx="2678">
                  <c:v>81.197058993494224</c:v>
                </c:pt>
                <c:pt idx="2679">
                  <c:v>79.984982553626537</c:v>
                </c:pt>
                <c:pt idx="2680">
                  <c:v>78.835333645224281</c:v>
                </c:pt>
                <c:pt idx="2681">
                  <c:v>78.135025109158278</c:v>
                </c:pt>
                <c:pt idx="2682">
                  <c:v>77.51409348774375</c:v>
                </c:pt>
                <c:pt idx="2683">
                  <c:v>76.634097968166202</c:v>
                </c:pt>
                <c:pt idx="2684">
                  <c:v>75.879940134504182</c:v>
                </c:pt>
                <c:pt idx="2685">
                  <c:v>75.242258701074604</c:v>
                </c:pt>
                <c:pt idx="2686">
                  <c:v>74.765625717964483</c:v>
                </c:pt>
                <c:pt idx="2687">
                  <c:v>74.411369559765774</c:v>
                </c:pt>
                <c:pt idx="2688">
                  <c:v>74.203924683499807</c:v>
                </c:pt>
                <c:pt idx="2689">
                  <c:v>74.120784169518288</c:v>
                </c:pt>
                <c:pt idx="2690">
                  <c:v>74.182628806200924</c:v>
                </c:pt>
                <c:pt idx="2691">
                  <c:v>74.345914090204204</c:v>
                </c:pt>
                <c:pt idx="2692">
                  <c:v>74.630803701952999</c:v>
                </c:pt>
                <c:pt idx="2693">
                  <c:v>74.690815461910674</c:v>
                </c:pt>
                <c:pt idx="2694">
                  <c:v>75.193979367085078</c:v>
                </c:pt>
                <c:pt idx="2695">
                  <c:v>75.422594823737583</c:v>
                </c:pt>
                <c:pt idx="2696">
                  <c:v>76.0688970893396</c:v>
                </c:pt>
                <c:pt idx="2697">
                  <c:v>76.794305555757106</c:v>
                </c:pt>
                <c:pt idx="2698">
                  <c:v>77.535031324852298</c:v>
                </c:pt>
                <c:pt idx="2699">
                  <c:v>78.308664047750483</c:v>
                </c:pt>
                <c:pt idx="2700">
                  <c:v>79.125068345372881</c:v>
                </c:pt>
                <c:pt idx="2701">
                  <c:v>79.570886365093827</c:v>
                </c:pt>
                <c:pt idx="2702">
                  <c:v>80.379972480055571</c:v>
                </c:pt>
                <c:pt idx="2703">
                  <c:v>81.176074941409524</c:v>
                </c:pt>
                <c:pt idx="2704">
                  <c:v>81.95713533267768</c:v>
                </c:pt>
                <c:pt idx="2705">
                  <c:v>82.312231112959381</c:v>
                </c:pt>
                <c:pt idx="2706">
                  <c:v>83.033012625526482</c:v>
                </c:pt>
                <c:pt idx="2707">
                  <c:v>83.713476587753348</c:v>
                </c:pt>
                <c:pt idx="2708">
                  <c:v>84.099197796611648</c:v>
                </c:pt>
                <c:pt idx="2709">
                  <c:v>84.676950578830741</c:v>
                </c:pt>
                <c:pt idx="2710">
                  <c:v>85.210391583098598</c:v>
                </c:pt>
                <c:pt idx="2711">
                  <c:v>85.69690463156968</c:v>
                </c:pt>
                <c:pt idx="2712">
                  <c:v>86.117725351301601</c:v>
                </c:pt>
                <c:pt idx="2713">
                  <c:v>86.487036272215306</c:v>
                </c:pt>
                <c:pt idx="2714">
                  <c:v>86.802095043801685</c:v>
                </c:pt>
                <c:pt idx="2715">
                  <c:v>87.282322036002654</c:v>
                </c:pt>
                <c:pt idx="2716">
                  <c:v>87.458949207278096</c:v>
                </c:pt>
                <c:pt idx="2717">
                  <c:v>87.961388419962702</c:v>
                </c:pt>
                <c:pt idx="2718">
                  <c:v>88.402639301554686</c:v>
                </c:pt>
                <c:pt idx="2719">
                  <c:v>88.354732779914258</c:v>
                </c:pt>
                <c:pt idx="2720">
                  <c:v>88.231996406527202</c:v>
                </c:pt>
                <c:pt idx="2721">
                  <c:v>88.020518135964039</c:v>
                </c:pt>
                <c:pt idx="2722">
                  <c:v>88.138355560922648</c:v>
                </c:pt>
                <c:pt idx="2723">
                  <c:v>87.765017131938478</c:v>
                </c:pt>
                <c:pt idx="2724">
                  <c:v>87.302110195226078</c:v>
                </c:pt>
                <c:pt idx="2725">
                  <c:v>86.764184870586178</c:v>
                </c:pt>
                <c:pt idx="2726">
                  <c:v>86.141418073612002</c:v>
                </c:pt>
                <c:pt idx="2727">
                  <c:v>85.431954437236513</c:v>
                </c:pt>
                <c:pt idx="2728">
                  <c:v>84.661268023642506</c:v>
                </c:pt>
                <c:pt idx="2729">
                  <c:v>83.827670258380778</c:v>
                </c:pt>
                <c:pt idx="2730">
                  <c:v>82.9251218763427</c:v>
                </c:pt>
                <c:pt idx="2731">
                  <c:v>82.349765837330082</c:v>
                </c:pt>
                <c:pt idx="2732">
                  <c:v>81.327625163922505</c:v>
                </c:pt>
                <c:pt idx="2733">
                  <c:v>80.261110222784879</c:v>
                </c:pt>
                <c:pt idx="2734">
                  <c:v>79.177797677555716</c:v>
                </c:pt>
                <c:pt idx="2735">
                  <c:v>78.107583991766603</c:v>
                </c:pt>
                <c:pt idx="2736">
                  <c:v>77.053849099626888</c:v>
                </c:pt>
                <c:pt idx="2737">
                  <c:v>76.023192450625785</c:v>
                </c:pt>
                <c:pt idx="2738">
                  <c:v>75.017078979954348</c:v>
                </c:pt>
                <c:pt idx="2739">
                  <c:v>74.092009697319227</c:v>
                </c:pt>
                <c:pt idx="2740">
                  <c:v>73.206674524805706</c:v>
                </c:pt>
                <c:pt idx="2741">
                  <c:v>72.418960453845443</c:v>
                </c:pt>
                <c:pt idx="2742">
                  <c:v>71.710053645608951</c:v>
                </c:pt>
                <c:pt idx="2743">
                  <c:v>71.110678527974571</c:v>
                </c:pt>
                <c:pt idx="2744">
                  <c:v>70.579593191235901</c:v>
                </c:pt>
                <c:pt idx="2745">
                  <c:v>70.155528915696024</c:v>
                </c:pt>
                <c:pt idx="2746">
                  <c:v>69.834181357987859</c:v>
                </c:pt>
                <c:pt idx="2747">
                  <c:v>69.944605057079897</c:v>
                </c:pt>
                <c:pt idx="2748">
                  <c:v>69.828785442658116</c:v>
                </c:pt>
                <c:pt idx="2749">
                  <c:v>70.154016948286781</c:v>
                </c:pt>
                <c:pt idx="2750">
                  <c:v>70.251982741778207</c:v>
                </c:pt>
                <c:pt idx="2751">
                  <c:v>70.449365144121899</c:v>
                </c:pt>
                <c:pt idx="2752">
                  <c:v>70.741628513355394</c:v>
                </c:pt>
                <c:pt idx="2753">
                  <c:v>71.133128321753148</c:v>
                </c:pt>
                <c:pt idx="2754">
                  <c:v>71.9961829381363</c:v>
                </c:pt>
                <c:pt idx="2755">
                  <c:v>72.578229703813307</c:v>
                </c:pt>
                <c:pt idx="2756">
                  <c:v>73.245117052917294</c:v>
                </c:pt>
                <c:pt idx="2757">
                  <c:v>73.981139118490589</c:v>
                </c:pt>
                <c:pt idx="2758">
                  <c:v>74.784254669423859</c:v>
                </c:pt>
                <c:pt idx="2759">
                  <c:v>75.662295154486117</c:v>
                </c:pt>
                <c:pt idx="2760">
                  <c:v>76.575372308477384</c:v>
                </c:pt>
                <c:pt idx="2761">
                  <c:v>77.502788918370939</c:v>
                </c:pt>
                <c:pt idx="2762">
                  <c:v>78.460226835873513</c:v>
                </c:pt>
                <c:pt idx="2763">
                  <c:v>79.425613946697794</c:v>
                </c:pt>
                <c:pt idx="2764">
                  <c:v>80.395701636708324</c:v>
                </c:pt>
                <c:pt idx="2765">
                  <c:v>81.338120197923658</c:v>
                </c:pt>
                <c:pt idx="2766">
                  <c:v>82.256233486596599</c:v>
                </c:pt>
                <c:pt idx="2767">
                  <c:v>83.148300646038578</c:v>
                </c:pt>
                <c:pt idx="2768">
                  <c:v>84.012631577375899</c:v>
                </c:pt>
                <c:pt idx="2769">
                  <c:v>84.824964855225801</c:v>
                </c:pt>
                <c:pt idx="2770">
                  <c:v>85.583379994919781</c:v>
                </c:pt>
                <c:pt idx="2771">
                  <c:v>86.308769779938203</c:v>
                </c:pt>
                <c:pt idx="2772">
                  <c:v>86.975799118558214</c:v>
                </c:pt>
                <c:pt idx="2773">
                  <c:v>87.586556704603282</c:v>
                </c:pt>
                <c:pt idx="2774">
                  <c:v>88.116689990868096</c:v>
                </c:pt>
                <c:pt idx="2775">
                  <c:v>88.576609606229098</c:v>
                </c:pt>
                <c:pt idx="2776">
                  <c:v>88.977219267903251</c:v>
                </c:pt>
                <c:pt idx="2777">
                  <c:v>89.309095375878201</c:v>
                </c:pt>
                <c:pt idx="2778">
                  <c:v>89.109211865588179</c:v>
                </c:pt>
                <c:pt idx="2779">
                  <c:v>89.264319912706299</c:v>
                </c:pt>
                <c:pt idx="2780">
                  <c:v>89.343532470038781</c:v>
                </c:pt>
                <c:pt idx="2781">
                  <c:v>89.079332189867671</c:v>
                </c:pt>
                <c:pt idx="2782">
                  <c:v>88.736965107183778</c:v>
                </c:pt>
                <c:pt idx="2783">
                  <c:v>87.890436027461519</c:v>
                </c:pt>
                <c:pt idx="2784">
                  <c:v>87.397709298732394</c:v>
                </c:pt>
                <c:pt idx="2785">
                  <c:v>86.837808617030788</c:v>
                </c:pt>
                <c:pt idx="2786">
                  <c:v>86.199630212049939</c:v>
                </c:pt>
                <c:pt idx="2787">
                  <c:v>85.501204669103686</c:v>
                </c:pt>
                <c:pt idx="2788">
                  <c:v>84.963292266789679</c:v>
                </c:pt>
                <c:pt idx="2789">
                  <c:v>84.34739429820236</c:v>
                </c:pt>
                <c:pt idx="2790">
                  <c:v>84.082992087657658</c:v>
                </c:pt>
                <c:pt idx="2791">
                  <c:v>83.751882862504416</c:v>
                </c:pt>
                <c:pt idx="2792">
                  <c:v>83.375492349539883</c:v>
                </c:pt>
                <c:pt idx="2793">
                  <c:v>82.931146942214113</c:v>
                </c:pt>
                <c:pt idx="2794">
                  <c:v>82.061123561889659</c:v>
                </c:pt>
                <c:pt idx="2795">
                  <c:v>81.174600165499086</c:v>
                </c:pt>
                <c:pt idx="2796">
                  <c:v>80.249576866792481</c:v>
                </c:pt>
                <c:pt idx="2797">
                  <c:v>79.312949767801783</c:v>
                </c:pt>
                <c:pt idx="2798">
                  <c:v>78.393538617152288</c:v>
                </c:pt>
                <c:pt idx="2799">
                  <c:v>77.494629187360118</c:v>
                </c:pt>
                <c:pt idx="2800">
                  <c:v>76.251390996160779</c:v>
                </c:pt>
                <c:pt idx="2801">
                  <c:v>75.448170827035483</c:v>
                </c:pt>
                <c:pt idx="2802">
                  <c:v>74.686620467740227</c:v>
                </c:pt>
                <c:pt idx="2803">
                  <c:v>73.996967082725703</c:v>
                </c:pt>
                <c:pt idx="2804">
                  <c:v>73.418617067284799</c:v>
                </c:pt>
                <c:pt idx="2805">
                  <c:v>72.378953101591534</c:v>
                </c:pt>
                <c:pt idx="2806">
                  <c:v>71.802789871246759</c:v>
                </c:pt>
                <c:pt idx="2807">
                  <c:v>71.345006813361024</c:v>
                </c:pt>
                <c:pt idx="2808">
                  <c:v>71.216299862019326</c:v>
                </c:pt>
                <c:pt idx="2809">
                  <c:v>71.216299862019326</c:v>
                </c:pt>
                <c:pt idx="2810">
                  <c:v>71.352354483981671</c:v>
                </c:pt>
                <c:pt idx="2811">
                  <c:v>71.626128171818081</c:v>
                </c:pt>
                <c:pt idx="2812">
                  <c:v>72.045753493293702</c:v>
                </c:pt>
                <c:pt idx="2813">
                  <c:v>72.581707072287458</c:v>
                </c:pt>
                <c:pt idx="2814">
                  <c:v>73.242683487188344</c:v>
                </c:pt>
                <c:pt idx="2815">
                  <c:v>74.029380545998848</c:v>
                </c:pt>
                <c:pt idx="2816">
                  <c:v>74.914349485922827</c:v>
                </c:pt>
                <c:pt idx="2817">
                  <c:v>75.879678215669998</c:v>
                </c:pt>
                <c:pt idx="2818">
                  <c:v>76.948786591377427</c:v>
                </c:pt>
                <c:pt idx="2819">
                  <c:v>78.079375463017882</c:v>
                </c:pt>
                <c:pt idx="2820">
                  <c:v>78.897529693598997</c:v>
                </c:pt>
                <c:pt idx="2821">
                  <c:v>80.108824574814278</c:v>
                </c:pt>
                <c:pt idx="2822">
                  <c:v>81.735391328360649</c:v>
                </c:pt>
                <c:pt idx="2823">
                  <c:v>82.985560519392905</c:v>
                </c:pt>
                <c:pt idx="2824">
                  <c:v>84.228436927569334</c:v>
                </c:pt>
                <c:pt idx="2825">
                  <c:v>85.463170314699369</c:v>
                </c:pt>
                <c:pt idx="2826">
                  <c:v>86.66620384591846</c:v>
                </c:pt>
                <c:pt idx="2827">
                  <c:v>87.836566347653786</c:v>
                </c:pt>
                <c:pt idx="2828">
                  <c:v>88.531565575257943</c:v>
                </c:pt>
                <c:pt idx="2829">
                  <c:v>88.917958549584</c:v>
                </c:pt>
                <c:pt idx="2830">
                  <c:v>89.247282454207777</c:v>
                </c:pt>
                <c:pt idx="2831">
                  <c:v>89.901708567339583</c:v>
                </c:pt>
                <c:pt idx="2832">
                  <c:v>90.498377975921358</c:v>
                </c:pt>
                <c:pt idx="2833">
                  <c:v>91.015394495698501</c:v>
                </c:pt>
                <c:pt idx="2834">
                  <c:v>91.0726126282309</c:v>
                </c:pt>
                <c:pt idx="2835">
                  <c:v>91.299706828691527</c:v>
                </c:pt>
                <c:pt idx="2836">
                  <c:v>91.849524337872197</c:v>
                </c:pt>
                <c:pt idx="2837">
                  <c:v>92.323442654841486</c:v>
                </c:pt>
                <c:pt idx="2838">
                  <c:v>93.128090647592458</c:v>
                </c:pt>
                <c:pt idx="2839">
                  <c:v>93.878893003815548</c:v>
                </c:pt>
                <c:pt idx="2840">
                  <c:v>94.543782159326639</c:v>
                </c:pt>
                <c:pt idx="2841">
                  <c:v>95.159496130913098</c:v>
                </c:pt>
                <c:pt idx="2842">
                  <c:v>95.266921285607566</c:v>
                </c:pt>
                <c:pt idx="2843">
                  <c:v>94.874758512726018</c:v>
                </c:pt>
                <c:pt idx="2844">
                  <c:v>94.839137708630588</c:v>
                </c:pt>
                <c:pt idx="2845">
                  <c:v>94.31059873732768</c:v>
                </c:pt>
                <c:pt idx="2846">
                  <c:v>93.727719243650881</c:v>
                </c:pt>
                <c:pt idx="2847">
                  <c:v>93.488827652251288</c:v>
                </c:pt>
                <c:pt idx="2848">
                  <c:v>93.201349481663627</c:v>
                </c:pt>
                <c:pt idx="2849">
                  <c:v>92.832595286804448</c:v>
                </c:pt>
                <c:pt idx="2850">
                  <c:v>91.993964233891901</c:v>
                </c:pt>
                <c:pt idx="2851">
                  <c:v>91.503830955216401</c:v>
                </c:pt>
                <c:pt idx="2852">
                  <c:v>90.334418892805019</c:v>
                </c:pt>
                <c:pt idx="2853">
                  <c:v>89.123099652369348</c:v>
                </c:pt>
                <c:pt idx="2854">
                  <c:v>88.251669526570694</c:v>
                </c:pt>
                <c:pt idx="2855">
                  <c:v>87.328919482342826</c:v>
                </c:pt>
                <c:pt idx="2856">
                  <c:v>86.016138021163599</c:v>
                </c:pt>
                <c:pt idx="2857">
                  <c:v>84.709366538578678</c:v>
                </c:pt>
                <c:pt idx="2858">
                  <c:v>83.390293532154558</c:v>
                </c:pt>
                <c:pt idx="2859">
                  <c:v>82.409493293831105</c:v>
                </c:pt>
                <c:pt idx="2860">
                  <c:v>81.620640452777678</c:v>
                </c:pt>
                <c:pt idx="2861">
                  <c:v>80.845535405119705</c:v>
                </c:pt>
                <c:pt idx="2862">
                  <c:v>80.414414670264676</c:v>
                </c:pt>
                <c:pt idx="2863">
                  <c:v>80.001977447408848</c:v>
                </c:pt>
                <c:pt idx="2864">
                  <c:v>79.619439652117904</c:v>
                </c:pt>
                <c:pt idx="2865">
                  <c:v>79.289105265871996</c:v>
                </c:pt>
                <c:pt idx="2866">
                  <c:v>79.023228660201994</c:v>
                </c:pt>
                <c:pt idx="2867">
                  <c:v>78.479942841961048</c:v>
                </c:pt>
                <c:pt idx="2868">
                  <c:v>78.027794465336896</c:v>
                </c:pt>
                <c:pt idx="2869">
                  <c:v>77.342460043897105</c:v>
                </c:pt>
                <c:pt idx="2870">
                  <c:v>77.096546499838013</c:v>
                </c:pt>
                <c:pt idx="2871">
                  <c:v>76.968726456072602</c:v>
                </c:pt>
                <c:pt idx="2872">
                  <c:v>76.952305607976299</c:v>
                </c:pt>
                <c:pt idx="2873">
                  <c:v>76.735335983367506</c:v>
                </c:pt>
                <c:pt idx="2874">
                  <c:v>76.973575470184741</c:v>
                </c:pt>
                <c:pt idx="2875">
                  <c:v>77.352668879595058</c:v>
                </c:pt>
                <c:pt idx="2876">
                  <c:v>77.840322130049188</c:v>
                </c:pt>
                <c:pt idx="2877">
                  <c:v>78.450488299132104</c:v>
                </c:pt>
                <c:pt idx="2878">
                  <c:v>78.846489441838827</c:v>
                </c:pt>
                <c:pt idx="2879">
                  <c:v>79.660619171198903</c:v>
                </c:pt>
                <c:pt idx="2880">
                  <c:v>80.217772249502403</c:v>
                </c:pt>
                <c:pt idx="2881">
                  <c:v>80.852639200756727</c:v>
                </c:pt>
                <c:pt idx="2882">
                  <c:v>81.522524646544483</c:v>
                </c:pt>
                <c:pt idx="2883">
                  <c:v>82.574942972904537</c:v>
                </c:pt>
                <c:pt idx="2884">
                  <c:v>83.634934253348902</c:v>
                </c:pt>
                <c:pt idx="2885">
                  <c:v>84.717908052987298</c:v>
                </c:pt>
                <c:pt idx="2886">
                  <c:v>85.780323777381483</c:v>
                </c:pt>
                <c:pt idx="2887">
                  <c:v>86.843957128589437</c:v>
                </c:pt>
                <c:pt idx="2888">
                  <c:v>87.861462337773219</c:v>
                </c:pt>
                <c:pt idx="2889">
                  <c:v>88.502788404815888</c:v>
                </c:pt>
                <c:pt idx="2890">
                  <c:v>89.446196981755861</c:v>
                </c:pt>
                <c:pt idx="2891">
                  <c:v>90.343732135785984</c:v>
                </c:pt>
                <c:pt idx="2892">
                  <c:v>90.81743234033938</c:v>
                </c:pt>
                <c:pt idx="2893">
                  <c:v>91.601380038939098</c:v>
                </c:pt>
                <c:pt idx="2894">
                  <c:v>92.321322219109078</c:v>
                </c:pt>
                <c:pt idx="2895">
                  <c:v>93.363196454073901</c:v>
                </c:pt>
                <c:pt idx="2896">
                  <c:v>93.975697694729519</c:v>
                </c:pt>
                <c:pt idx="2897">
                  <c:v>94.535414958792899</c:v>
                </c:pt>
                <c:pt idx="2898">
                  <c:v>95.027860705270314</c:v>
                </c:pt>
                <c:pt idx="2899">
                  <c:v>95.452540836387186</c:v>
                </c:pt>
                <c:pt idx="2900">
                  <c:v>95.439687782092093</c:v>
                </c:pt>
                <c:pt idx="2901">
                  <c:v>95.724253312000101</c:v>
                </c:pt>
                <c:pt idx="2902">
                  <c:v>95.553829134071279</c:v>
                </c:pt>
                <c:pt idx="2903">
                  <c:v>95.303165672138704</c:v>
                </c:pt>
                <c:pt idx="2904">
                  <c:v>94.774272438385879</c:v>
                </c:pt>
                <c:pt idx="2905">
                  <c:v>94.167374644258103</c:v>
                </c:pt>
                <c:pt idx="2906">
                  <c:v>93.480282741421689</c:v>
                </c:pt>
                <c:pt idx="2907">
                  <c:v>92.723915284014097</c:v>
                </c:pt>
                <c:pt idx="2908">
                  <c:v>92.093415949745875</c:v>
                </c:pt>
                <c:pt idx="2909">
                  <c:v>91.731325718867296</c:v>
                </c:pt>
                <c:pt idx="2910">
                  <c:v>91.281487633996548</c:v>
                </c:pt>
                <c:pt idx="2911">
                  <c:v>91.074590050956488</c:v>
                </c:pt>
                <c:pt idx="2912">
                  <c:v>90.790873084243827</c:v>
                </c:pt>
                <c:pt idx="2913">
                  <c:v>90.446373161810513</c:v>
                </c:pt>
                <c:pt idx="2914">
                  <c:v>89.683962541736278</c:v>
                </c:pt>
                <c:pt idx="2915">
                  <c:v>88.865176782450519</c:v>
                </c:pt>
                <c:pt idx="2916">
                  <c:v>87.979450780483788</c:v>
                </c:pt>
                <c:pt idx="2917">
                  <c:v>87.055756121315682</c:v>
                </c:pt>
                <c:pt idx="2918">
                  <c:v>85.770308686658325</c:v>
                </c:pt>
                <c:pt idx="2919">
                  <c:v>84.476016919074283</c:v>
                </c:pt>
                <c:pt idx="2920">
                  <c:v>83.478248299703978</c:v>
                </c:pt>
                <c:pt idx="2921">
                  <c:v>82.464509980136668</c:v>
                </c:pt>
                <c:pt idx="2922">
                  <c:v>81.458489375090878</c:v>
                </c:pt>
                <c:pt idx="2923">
                  <c:v>80.169233932973498</c:v>
                </c:pt>
                <c:pt idx="2924">
                  <c:v>79.215679163653789</c:v>
                </c:pt>
                <c:pt idx="2925">
                  <c:v>78.303882364551072</c:v>
                </c:pt>
                <c:pt idx="2926">
                  <c:v>77.438316216980439</c:v>
                </c:pt>
                <c:pt idx="2927">
                  <c:v>76.649574796661327</c:v>
                </c:pt>
                <c:pt idx="2928">
                  <c:v>75.647888033451622</c:v>
                </c:pt>
                <c:pt idx="2929">
                  <c:v>74.743961665723006</c:v>
                </c:pt>
                <c:pt idx="2930">
                  <c:v>74.199190882023586</c:v>
                </c:pt>
                <c:pt idx="2931">
                  <c:v>73.769497420661082</c:v>
                </c:pt>
                <c:pt idx="2932">
                  <c:v>73.463907956681169</c:v>
                </c:pt>
                <c:pt idx="2933">
                  <c:v>73.290998735114599</c:v>
                </c:pt>
                <c:pt idx="2934">
                  <c:v>73.274739119102378</c:v>
                </c:pt>
                <c:pt idx="2935">
                  <c:v>73.146884931847794</c:v>
                </c:pt>
                <c:pt idx="2936">
                  <c:v>73.473117297679082</c:v>
                </c:pt>
                <c:pt idx="2937">
                  <c:v>73.969172577068449</c:v>
                </c:pt>
                <c:pt idx="2938">
                  <c:v>74.656388887011019</c:v>
                </c:pt>
                <c:pt idx="2939">
                  <c:v>75.786928991518195</c:v>
                </c:pt>
                <c:pt idx="2940">
                  <c:v>76.847746422699288</c:v>
                </c:pt>
                <c:pt idx="2941">
                  <c:v>78.082228541219607</c:v>
                </c:pt>
                <c:pt idx="2942">
                  <c:v>79.451575585074906</c:v>
                </c:pt>
                <c:pt idx="2943">
                  <c:v>80.962955670496299</c:v>
                </c:pt>
                <c:pt idx="2944">
                  <c:v>82.57556453957028</c:v>
                </c:pt>
                <c:pt idx="2945">
                  <c:v>84.272620581641107</c:v>
                </c:pt>
                <c:pt idx="2946">
                  <c:v>86.006245512768785</c:v>
                </c:pt>
                <c:pt idx="2947">
                  <c:v>87.780245423996504</c:v>
                </c:pt>
                <c:pt idx="2948">
                  <c:v>89.530170599466686</c:v>
                </c:pt>
                <c:pt idx="2949">
                  <c:v>91.238706407266648</c:v>
                </c:pt>
                <c:pt idx="2950">
                  <c:v>92.871500706756336</c:v>
                </c:pt>
                <c:pt idx="2951">
                  <c:v>94.097454096751079</c:v>
                </c:pt>
                <c:pt idx="2952">
                  <c:v>95.541945652301294</c:v>
                </c:pt>
                <c:pt idx="2953">
                  <c:v>96.878697711330048</c:v>
                </c:pt>
                <c:pt idx="2954">
                  <c:v>98.091758259468449</c:v>
                </c:pt>
                <c:pt idx="2955">
                  <c:v>99.209231478031583</c:v>
                </c:pt>
                <c:pt idx="2956">
                  <c:v>100.21608950513523</c:v>
                </c:pt>
                <c:pt idx="2957">
                  <c:v>101.48176864222502</c:v>
                </c:pt>
                <c:pt idx="2958">
                  <c:v>102.284998189193</c:v>
                </c:pt>
                <c:pt idx="2959">
                  <c:v>102.992970559274</c:v>
                </c:pt>
                <c:pt idx="2960">
                  <c:v>103.60506233745848</c:v>
                </c:pt>
                <c:pt idx="2961">
                  <c:v>104.14108968647221</c:v>
                </c:pt>
                <c:pt idx="2962">
                  <c:v>104.597756504662</c:v>
                </c:pt>
                <c:pt idx="2963">
                  <c:v>104.97446398691542</c:v>
                </c:pt>
                <c:pt idx="2964">
                  <c:v>105.26401124133542</c:v>
                </c:pt>
                <c:pt idx="2965">
                  <c:v>105.48248008649074</c:v>
                </c:pt>
                <c:pt idx="2966">
                  <c:v>105.62742372515299</c:v>
                </c:pt>
                <c:pt idx="2967">
                  <c:v>105.67659613286048</c:v>
                </c:pt>
                <c:pt idx="2968">
                  <c:v>105.64655406047721</c:v>
                </c:pt>
                <c:pt idx="2969">
                  <c:v>105.534339493926</c:v>
                </c:pt>
                <c:pt idx="2970">
                  <c:v>105.33679404014202</c:v>
                </c:pt>
                <c:pt idx="2971">
                  <c:v>105.05878977028785</c:v>
                </c:pt>
                <c:pt idx="2972">
                  <c:v>104.69413186214398</c:v>
                </c:pt>
                <c:pt idx="2973">
                  <c:v>104.256175384646</c:v>
                </c:pt>
                <c:pt idx="2974">
                  <c:v>103.73489513718295</c:v>
                </c:pt>
                <c:pt idx="2975">
                  <c:v>103.14390807219279</c:v>
                </c:pt>
                <c:pt idx="2976">
                  <c:v>102.49865666744621</c:v>
                </c:pt>
                <c:pt idx="2977">
                  <c:v>102.15055065846379</c:v>
                </c:pt>
                <c:pt idx="2978">
                  <c:v>101.7682966696154</c:v>
                </c:pt>
                <c:pt idx="2979">
                  <c:v>100.59064546328899</c:v>
                </c:pt>
                <c:pt idx="2980">
                  <c:v>99.763974426507801</c:v>
                </c:pt>
                <c:pt idx="2981">
                  <c:v>98.901081257896578</c:v>
                </c:pt>
                <c:pt idx="2982">
                  <c:v>98.040191072220878</c:v>
                </c:pt>
                <c:pt idx="2983">
                  <c:v>97.162187873834384</c:v>
                </c:pt>
                <c:pt idx="2984">
                  <c:v>96.308584614200001</c:v>
                </c:pt>
                <c:pt idx="2985">
                  <c:v>95.810914872888148</c:v>
                </c:pt>
                <c:pt idx="2986">
                  <c:v>95.338931326145456</c:v>
                </c:pt>
                <c:pt idx="2987">
                  <c:v>94.546811085111344</c:v>
                </c:pt>
                <c:pt idx="2988">
                  <c:v>93.807737363808158</c:v>
                </c:pt>
                <c:pt idx="2989">
                  <c:v>93.107173467515494</c:v>
                </c:pt>
                <c:pt idx="2990">
                  <c:v>92.469178049036103</c:v>
                </c:pt>
                <c:pt idx="2991">
                  <c:v>91.540816125346026</c:v>
                </c:pt>
                <c:pt idx="2992">
                  <c:v>91.022057841683818</c:v>
                </c:pt>
                <c:pt idx="2993">
                  <c:v>90.570405635680785</c:v>
                </c:pt>
                <c:pt idx="2994">
                  <c:v>90.208849531165598</c:v>
                </c:pt>
                <c:pt idx="2995">
                  <c:v>89.944282950137648</c:v>
                </c:pt>
                <c:pt idx="2996">
                  <c:v>90.110535222334178</c:v>
                </c:pt>
                <c:pt idx="2997">
                  <c:v>90.07127813278602</c:v>
                </c:pt>
                <c:pt idx="2998">
                  <c:v>90.151720557170549</c:v>
                </c:pt>
                <c:pt idx="2999">
                  <c:v>90.388414582433654</c:v>
                </c:pt>
                <c:pt idx="3000">
                  <c:v>91.116560586259979</c:v>
                </c:pt>
                <c:pt idx="3001">
                  <c:v>92.010823198795507</c:v>
                </c:pt>
                <c:pt idx="3002">
                  <c:v>92.730332351821787</c:v>
                </c:pt>
                <c:pt idx="3003">
                  <c:v>93.971415285407659</c:v>
                </c:pt>
                <c:pt idx="3004">
                  <c:v>95.411949972811726</c:v>
                </c:pt>
                <c:pt idx="3005">
                  <c:v>96.675516566846454</c:v>
                </c:pt>
                <c:pt idx="3006">
                  <c:v>98.093935040927903</c:v>
                </c:pt>
                <c:pt idx="3007">
                  <c:v>99.666033033054518</c:v>
                </c:pt>
                <c:pt idx="3008">
                  <c:v>101.390008519349</c:v>
                </c:pt>
                <c:pt idx="3009">
                  <c:v>103.209050012375</c:v>
                </c:pt>
                <c:pt idx="3010">
                  <c:v>105.119559333232</c:v>
                </c:pt>
                <c:pt idx="3011">
                  <c:v>107.08627367725202</c:v>
                </c:pt>
                <c:pt idx="3012">
                  <c:v>109.059955678289</c:v>
                </c:pt>
                <c:pt idx="3013">
                  <c:v>111.005060360065</c:v>
                </c:pt>
                <c:pt idx="3014">
                  <c:v>112.89888150404801</c:v>
                </c:pt>
                <c:pt idx="3015">
                  <c:v>114.71727155567002</c:v>
                </c:pt>
                <c:pt idx="3016">
                  <c:v>116.41557035713301</c:v>
                </c:pt>
                <c:pt idx="3017">
                  <c:v>117.97531022067598</c:v>
                </c:pt>
                <c:pt idx="3018">
                  <c:v>119.86018215695948</c:v>
                </c:pt>
                <c:pt idx="3019">
                  <c:v>121.128907904077</c:v>
                </c:pt>
                <c:pt idx="3020">
                  <c:v>122.26143245599198</c:v>
                </c:pt>
                <c:pt idx="3021">
                  <c:v>123.228679815837</c:v>
                </c:pt>
                <c:pt idx="3022">
                  <c:v>124.0756127323296</c:v>
                </c:pt>
                <c:pt idx="3023">
                  <c:v>124.78895590403998</c:v>
                </c:pt>
                <c:pt idx="3024">
                  <c:v>125.87138651606445</c:v>
                </c:pt>
                <c:pt idx="3025">
                  <c:v>126.36401008087699</c:v>
                </c:pt>
                <c:pt idx="3026">
                  <c:v>126.75640882025374</c:v>
                </c:pt>
                <c:pt idx="3027">
                  <c:v>127.53999045933521</c:v>
                </c:pt>
                <c:pt idx="3028">
                  <c:v>127.7299314467267</c:v>
                </c:pt>
                <c:pt idx="3029">
                  <c:v>127.82640336829</c:v>
                </c:pt>
                <c:pt idx="3030">
                  <c:v>127.816518345546</c:v>
                </c:pt>
                <c:pt idx="3031">
                  <c:v>128.20284490971099</c:v>
                </c:pt>
                <c:pt idx="3032">
                  <c:v>127.98049802702879</c:v>
                </c:pt>
                <c:pt idx="3033">
                  <c:v>127.64150671421299</c:v>
                </c:pt>
                <c:pt idx="3034">
                  <c:v>127.178426097312</c:v>
                </c:pt>
                <c:pt idx="3035">
                  <c:v>126.599135510368</c:v>
                </c:pt>
                <c:pt idx="3036">
                  <c:v>126.38331504043298</c:v>
                </c:pt>
                <c:pt idx="3037">
                  <c:v>125.53835223281779</c:v>
                </c:pt>
                <c:pt idx="3038">
                  <c:v>124.580919033146</c:v>
                </c:pt>
                <c:pt idx="3039">
                  <c:v>123.49868378180543</c:v>
                </c:pt>
                <c:pt idx="3040">
                  <c:v>122.31239300696379</c:v>
                </c:pt>
                <c:pt idx="3041">
                  <c:v>121.51885379855101</c:v>
                </c:pt>
                <c:pt idx="3042">
                  <c:v>120.16607485749857</c:v>
                </c:pt>
                <c:pt idx="3043">
                  <c:v>118.74228107131999</c:v>
                </c:pt>
                <c:pt idx="3044">
                  <c:v>117.287487540236</c:v>
                </c:pt>
                <c:pt idx="3045">
                  <c:v>116.292720926351</c:v>
                </c:pt>
                <c:pt idx="3046">
                  <c:v>114.84624551372474</c:v>
                </c:pt>
                <c:pt idx="3047">
                  <c:v>113.41862049219912</c:v>
                </c:pt>
                <c:pt idx="3048">
                  <c:v>112.05532693510401</c:v>
                </c:pt>
                <c:pt idx="3049">
                  <c:v>110.762186215505</c:v>
                </c:pt>
                <c:pt idx="3050">
                  <c:v>110.00001654463702</c:v>
                </c:pt>
                <c:pt idx="3051">
                  <c:v>108.861750109932</c:v>
                </c:pt>
                <c:pt idx="3052">
                  <c:v>107.815291232817</c:v>
                </c:pt>
                <c:pt idx="3053">
                  <c:v>106.43254458523739</c:v>
                </c:pt>
                <c:pt idx="3054">
                  <c:v>105.57563608644963</c:v>
                </c:pt>
                <c:pt idx="3055">
                  <c:v>104.81220540323721</c:v>
                </c:pt>
                <c:pt idx="3056">
                  <c:v>104.14247588344367</c:v>
                </c:pt>
                <c:pt idx="3057">
                  <c:v>103.55475226961802</c:v>
                </c:pt>
                <c:pt idx="3058">
                  <c:v>103.04683683819378</c:v>
                </c:pt>
                <c:pt idx="3059">
                  <c:v>102.62621639235201</c:v>
                </c:pt>
                <c:pt idx="3060">
                  <c:v>102.30339858642057</c:v>
                </c:pt>
                <c:pt idx="3061">
                  <c:v>102.07027525965879</c:v>
                </c:pt>
                <c:pt idx="3062">
                  <c:v>101.94337455022098</c:v>
                </c:pt>
                <c:pt idx="3063">
                  <c:v>101.93162227136636</c:v>
                </c:pt>
                <c:pt idx="3064">
                  <c:v>102.041084408689</c:v>
                </c:pt>
                <c:pt idx="3065">
                  <c:v>102.27966445093224</c:v>
                </c:pt>
                <c:pt idx="3066">
                  <c:v>102.67073098360777</c:v>
                </c:pt>
                <c:pt idx="3067">
                  <c:v>103.21450235017221</c:v>
                </c:pt>
                <c:pt idx="3068">
                  <c:v>103.93836956130743</c:v>
                </c:pt>
                <c:pt idx="3069">
                  <c:v>104.83253457562279</c:v>
                </c:pt>
                <c:pt idx="3070">
                  <c:v>105.93432431469</c:v>
                </c:pt>
                <c:pt idx="3071">
                  <c:v>107.227947017932</c:v>
                </c:pt>
                <c:pt idx="3072">
                  <c:v>108.74214567073902</c:v>
                </c:pt>
                <c:pt idx="3073">
                  <c:v>110.015581121346</c:v>
                </c:pt>
                <c:pt idx="3074">
                  <c:v>111.50174771237172</c:v>
                </c:pt>
                <c:pt idx="3075">
                  <c:v>113.62272614623265</c:v>
                </c:pt>
                <c:pt idx="3076">
                  <c:v>115.94275848630302</c:v>
                </c:pt>
                <c:pt idx="3077">
                  <c:v>118.92973280672648</c:v>
                </c:pt>
                <c:pt idx="3078">
                  <c:v>121.62128602110502</c:v>
                </c:pt>
                <c:pt idx="3079">
                  <c:v>124.44434706716299</c:v>
                </c:pt>
                <c:pt idx="3080">
                  <c:v>127.36143879646357</c:v>
                </c:pt>
                <c:pt idx="3081">
                  <c:v>130.33792874967958</c:v>
                </c:pt>
                <c:pt idx="3082">
                  <c:v>133.34026452940847</c:v>
                </c:pt>
                <c:pt idx="3083">
                  <c:v>136.30463813387792</c:v>
                </c:pt>
                <c:pt idx="3084">
                  <c:v>139.20166899662999</c:v>
                </c:pt>
                <c:pt idx="3085">
                  <c:v>141.94711081666142</c:v>
                </c:pt>
                <c:pt idx="3086">
                  <c:v>144.51860205481498</c:v>
                </c:pt>
                <c:pt idx="3087">
                  <c:v>146.84880501106301</c:v>
                </c:pt>
                <c:pt idx="3088">
                  <c:v>148.92545845031242</c:v>
                </c:pt>
                <c:pt idx="3089">
                  <c:v>150.736993531629</c:v>
                </c:pt>
                <c:pt idx="3090">
                  <c:v>152.25654101090799</c:v>
                </c:pt>
                <c:pt idx="3091">
                  <c:v>153.48502992099458</c:v>
                </c:pt>
                <c:pt idx="3092">
                  <c:v>153.826917729901</c:v>
                </c:pt>
                <c:pt idx="3093">
                  <c:v>154.51780483187457</c:v>
                </c:pt>
                <c:pt idx="3094">
                  <c:v>154.97632605093861</c:v>
                </c:pt>
                <c:pt idx="3095">
                  <c:v>155.21227219213498</c:v>
                </c:pt>
                <c:pt idx="3096">
                  <c:v>154.636976480345</c:v>
                </c:pt>
                <c:pt idx="3097">
                  <c:v>153.89412864548657</c:v>
                </c:pt>
                <c:pt idx="3098">
                  <c:v>153.60007893018098</c:v>
                </c:pt>
                <c:pt idx="3099">
                  <c:v>152.55329831383958</c:v>
                </c:pt>
                <c:pt idx="3100">
                  <c:v>151.94571162138541</c:v>
                </c:pt>
                <c:pt idx="3101">
                  <c:v>151.19322800057799</c:v>
                </c:pt>
                <c:pt idx="3102">
                  <c:v>150.30716724226104</c:v>
                </c:pt>
                <c:pt idx="3103">
                  <c:v>149.29484649116057</c:v>
                </c:pt>
                <c:pt idx="3104">
                  <c:v>148.14996221147953</c:v>
                </c:pt>
                <c:pt idx="3105">
                  <c:v>146.90452869642098</c:v>
                </c:pt>
                <c:pt idx="3106">
                  <c:v>145.55967652515247</c:v>
                </c:pt>
                <c:pt idx="3107">
                  <c:v>143.57962898234192</c:v>
                </c:pt>
                <c:pt idx="3108">
                  <c:v>142.11315517788523</c:v>
                </c:pt>
                <c:pt idx="3109">
                  <c:v>140.62714627511801</c:v>
                </c:pt>
                <c:pt idx="3110">
                  <c:v>139.13842550110002</c:v>
                </c:pt>
                <c:pt idx="3111">
                  <c:v>137.66858219697556</c:v>
                </c:pt>
                <c:pt idx="3112">
                  <c:v>136.26359215734357</c:v>
                </c:pt>
                <c:pt idx="3113">
                  <c:v>134.94017478484929</c:v>
                </c:pt>
                <c:pt idx="3114">
                  <c:v>133.18941034552142</c:v>
                </c:pt>
                <c:pt idx="3115">
                  <c:v>132.066161002863</c:v>
                </c:pt>
                <c:pt idx="3116">
                  <c:v>131.03873165867961</c:v>
                </c:pt>
                <c:pt idx="3117">
                  <c:v>130.13839962411856</c:v>
                </c:pt>
                <c:pt idx="3118">
                  <c:v>129.32373534217101</c:v>
                </c:pt>
                <c:pt idx="3119">
                  <c:v>128.60916873029757</c:v>
                </c:pt>
                <c:pt idx="3120">
                  <c:v>127.49331332525902</c:v>
                </c:pt>
                <c:pt idx="3121">
                  <c:v>126.94103157672301</c:v>
                </c:pt>
                <c:pt idx="3122">
                  <c:v>126.45308825868574</c:v>
                </c:pt>
                <c:pt idx="3123">
                  <c:v>126.02880769308663</c:v>
                </c:pt>
                <c:pt idx="3124">
                  <c:v>125.667407634635</c:v>
                </c:pt>
                <c:pt idx="3125">
                  <c:v>125.36068988800599</c:v>
                </c:pt>
                <c:pt idx="3126">
                  <c:v>125.11049005820098</c:v>
                </c:pt>
                <c:pt idx="3127">
                  <c:v>124.90941102272798</c:v>
                </c:pt>
                <c:pt idx="3128">
                  <c:v>124.771425378793</c:v>
                </c:pt>
                <c:pt idx="3129">
                  <c:v>124.69634308478901</c:v>
                </c:pt>
                <c:pt idx="3130">
                  <c:v>124.68859265761078</c:v>
                </c:pt>
                <c:pt idx="3131">
                  <c:v>124.76120406435935</c:v>
                </c:pt>
                <c:pt idx="3132">
                  <c:v>124.913478845939</c:v>
                </c:pt>
                <c:pt idx="3133">
                  <c:v>125.16996277683974</c:v>
                </c:pt>
                <c:pt idx="3134">
                  <c:v>125.52033380175278</c:v>
                </c:pt>
                <c:pt idx="3135">
                  <c:v>125.99006523812221</c:v>
                </c:pt>
                <c:pt idx="3136">
                  <c:v>126.58121278628802</c:v>
                </c:pt>
                <c:pt idx="3137">
                  <c:v>126.82486914973002</c:v>
                </c:pt>
                <c:pt idx="3138">
                  <c:v>127.69972429459401</c:v>
                </c:pt>
                <c:pt idx="3139">
                  <c:v>128.71744445434999</c:v>
                </c:pt>
                <c:pt idx="3140">
                  <c:v>129.88753811398658</c:v>
                </c:pt>
                <c:pt idx="3141">
                  <c:v>130.74358077969811</c:v>
                </c:pt>
                <c:pt idx="3142">
                  <c:v>131.776460277491</c:v>
                </c:pt>
                <c:pt idx="3143">
                  <c:v>133.4550536067085</c:v>
                </c:pt>
                <c:pt idx="3144">
                  <c:v>135.32383988574801</c:v>
                </c:pt>
                <c:pt idx="3145">
                  <c:v>137.35768031314899</c:v>
                </c:pt>
                <c:pt idx="3146">
                  <c:v>139.07335928677495</c:v>
                </c:pt>
                <c:pt idx="3147">
                  <c:v>141.45824296427642</c:v>
                </c:pt>
                <c:pt idx="3148">
                  <c:v>143.98243961933085</c:v>
                </c:pt>
                <c:pt idx="3149">
                  <c:v>147.18204096595358</c:v>
                </c:pt>
                <c:pt idx="3150">
                  <c:v>149.98643242090549</c:v>
                </c:pt>
                <c:pt idx="3151">
                  <c:v>152.89439675866743</c:v>
                </c:pt>
                <c:pt idx="3152">
                  <c:v>155.84813374105099</c:v>
                </c:pt>
                <c:pt idx="3153">
                  <c:v>158.84245246151599</c:v>
                </c:pt>
                <c:pt idx="3154">
                  <c:v>161.79647585888401</c:v>
                </c:pt>
                <c:pt idx="3155">
                  <c:v>164.68066368031398</c:v>
                </c:pt>
                <c:pt idx="3156">
                  <c:v>167.44003847272842</c:v>
                </c:pt>
                <c:pt idx="3157">
                  <c:v>170.002578449928</c:v>
                </c:pt>
                <c:pt idx="3158">
                  <c:v>172.32296273991798</c:v>
                </c:pt>
                <c:pt idx="3159">
                  <c:v>174.35029135754252</c:v>
                </c:pt>
                <c:pt idx="3160">
                  <c:v>176.07410292016735</c:v>
                </c:pt>
                <c:pt idx="3161">
                  <c:v>177.45366862508098</c:v>
                </c:pt>
                <c:pt idx="3162">
                  <c:v>178.48725433123101</c:v>
                </c:pt>
                <c:pt idx="3163">
                  <c:v>179.19835534353001</c:v>
                </c:pt>
                <c:pt idx="3164">
                  <c:v>180.25935777341999</c:v>
                </c:pt>
                <c:pt idx="3165">
                  <c:v>179.71049463237156</c:v>
                </c:pt>
                <c:pt idx="3166">
                  <c:v>179.56313221839798</c:v>
                </c:pt>
                <c:pt idx="3167">
                  <c:v>179.18639356966798</c:v>
                </c:pt>
                <c:pt idx="3168">
                  <c:v>178.59230242446401</c:v>
                </c:pt>
                <c:pt idx="3169">
                  <c:v>178.46327920635457</c:v>
                </c:pt>
                <c:pt idx="3170">
                  <c:v>177.47667803939856</c:v>
                </c:pt>
                <c:pt idx="3171">
                  <c:v>176.311011590992</c:v>
                </c:pt>
                <c:pt idx="3172">
                  <c:v>174.32039207439701</c:v>
                </c:pt>
                <c:pt idx="3173">
                  <c:v>172.80248256923358</c:v>
                </c:pt>
                <c:pt idx="3174">
                  <c:v>171.11683248063642</c:v>
                </c:pt>
                <c:pt idx="3175">
                  <c:v>169.27926674260098</c:v>
                </c:pt>
                <c:pt idx="3176">
                  <c:v>167.30347383214499</c:v>
                </c:pt>
                <c:pt idx="3177">
                  <c:v>165.21156451287132</c:v>
                </c:pt>
                <c:pt idx="3178">
                  <c:v>163.01735778330792</c:v>
                </c:pt>
                <c:pt idx="3179">
                  <c:v>160.76357852593156</c:v>
                </c:pt>
                <c:pt idx="3180">
                  <c:v>158.47209442483995</c:v>
                </c:pt>
                <c:pt idx="3181">
                  <c:v>156.21672950333999</c:v>
                </c:pt>
                <c:pt idx="3182">
                  <c:v>154.01944119011998</c:v>
                </c:pt>
                <c:pt idx="3183">
                  <c:v>151.95143720199485</c:v>
                </c:pt>
                <c:pt idx="3184">
                  <c:v>150.03475425812141</c:v>
                </c:pt>
                <c:pt idx="3185">
                  <c:v>148.28735056945499</c:v>
                </c:pt>
                <c:pt idx="3186">
                  <c:v>146.74787715198798</c:v>
                </c:pt>
                <c:pt idx="3187">
                  <c:v>145.42521561957901</c:v>
                </c:pt>
                <c:pt idx="3188">
                  <c:v>144.307098891056</c:v>
                </c:pt>
                <c:pt idx="3189">
                  <c:v>143.37996578656617</c:v>
                </c:pt>
                <c:pt idx="3190">
                  <c:v>142.62943927197799</c:v>
                </c:pt>
                <c:pt idx="3191">
                  <c:v>142.55376878958592</c:v>
                </c:pt>
                <c:pt idx="3192">
                  <c:v>142.60540647923727</c:v>
                </c:pt>
                <c:pt idx="3193">
                  <c:v>142.23046355415741</c:v>
                </c:pt>
                <c:pt idx="3194">
                  <c:v>141.936484471737</c:v>
                </c:pt>
                <c:pt idx="3195">
                  <c:v>141.72564762738</c:v>
                </c:pt>
                <c:pt idx="3196">
                  <c:v>141.57730228297899</c:v>
                </c:pt>
                <c:pt idx="3197">
                  <c:v>141.49318253136244</c:v>
                </c:pt>
                <c:pt idx="3198">
                  <c:v>141.474940673123</c:v>
                </c:pt>
                <c:pt idx="3199">
                  <c:v>141.51945785628504</c:v>
                </c:pt>
                <c:pt idx="3200">
                  <c:v>141.6322605338525</c:v>
                </c:pt>
                <c:pt idx="3201">
                  <c:v>141.82761912578201</c:v>
                </c:pt>
                <c:pt idx="3202">
                  <c:v>142.09823431342676</c:v>
                </c:pt>
                <c:pt idx="3203">
                  <c:v>142.47185944976698</c:v>
                </c:pt>
                <c:pt idx="3204">
                  <c:v>142.946095750084</c:v>
                </c:pt>
                <c:pt idx="3205">
                  <c:v>144.07699745505349</c:v>
                </c:pt>
                <c:pt idx="3206">
                  <c:v>144.78722726572701</c:v>
                </c:pt>
                <c:pt idx="3207">
                  <c:v>145.63601200717699</c:v>
                </c:pt>
                <c:pt idx="3208">
                  <c:v>146.62821604129576</c:v>
                </c:pt>
                <c:pt idx="3209">
                  <c:v>147.79263758306504</c:v>
                </c:pt>
                <c:pt idx="3210">
                  <c:v>149.11902900443098</c:v>
                </c:pt>
                <c:pt idx="3211">
                  <c:v>150.61561356811032</c:v>
                </c:pt>
                <c:pt idx="3212">
                  <c:v>152.30589698864742</c:v>
                </c:pt>
                <c:pt idx="3213">
                  <c:v>154.17388050821398</c:v>
                </c:pt>
                <c:pt idx="3214">
                  <c:v>156.81710363126192</c:v>
                </c:pt>
                <c:pt idx="3215">
                  <c:v>159.06129545749985</c:v>
                </c:pt>
                <c:pt idx="3216">
                  <c:v>162.13227110642299</c:v>
                </c:pt>
                <c:pt idx="3217">
                  <c:v>165.41723287255442</c:v>
                </c:pt>
                <c:pt idx="3218">
                  <c:v>168.23942302085356</c:v>
                </c:pt>
                <c:pt idx="3219">
                  <c:v>171.21996474121514</c:v>
                </c:pt>
                <c:pt idx="3220">
                  <c:v>174.38341582361107</c:v>
                </c:pt>
                <c:pt idx="3221">
                  <c:v>177.67027419120942</c:v>
                </c:pt>
                <c:pt idx="3222">
                  <c:v>180.35546900126027</c:v>
                </c:pt>
                <c:pt idx="3223">
                  <c:v>183.80872060239707</c:v>
                </c:pt>
                <c:pt idx="3224">
                  <c:v>187.28304399374142</c:v>
                </c:pt>
                <c:pt idx="3225">
                  <c:v>190.72356888071099</c:v>
                </c:pt>
                <c:pt idx="3226">
                  <c:v>193.36406448282901</c:v>
                </c:pt>
                <c:pt idx="3227">
                  <c:v>195.84105398129401</c:v>
                </c:pt>
                <c:pt idx="3228">
                  <c:v>198.82779396288899</c:v>
                </c:pt>
                <c:pt idx="3229">
                  <c:v>201.52288841132707</c:v>
                </c:pt>
                <c:pt idx="3230">
                  <c:v>203.87701955971352</c:v>
                </c:pt>
                <c:pt idx="3231">
                  <c:v>205.81588004107698</c:v>
                </c:pt>
                <c:pt idx="3232">
                  <c:v>207.30878346977499</c:v>
                </c:pt>
                <c:pt idx="3233">
                  <c:v>208.35575237509101</c:v>
                </c:pt>
                <c:pt idx="3234">
                  <c:v>208.96997384847501</c:v>
                </c:pt>
                <c:pt idx="3235">
                  <c:v>209.20084208362601</c:v>
                </c:pt>
                <c:pt idx="3236">
                  <c:v>209.08555895810599</c:v>
                </c:pt>
                <c:pt idx="3237">
                  <c:v>209.44589796226501</c:v>
                </c:pt>
                <c:pt idx="3238">
                  <c:v>209.54645515582499</c:v>
                </c:pt>
                <c:pt idx="3239">
                  <c:v>209.42896996178001</c:v>
                </c:pt>
                <c:pt idx="3240">
                  <c:v>209.10292147408001</c:v>
                </c:pt>
                <c:pt idx="3241">
                  <c:v>208.59786161166798</c:v>
                </c:pt>
                <c:pt idx="3242">
                  <c:v>207.895599002902</c:v>
                </c:pt>
                <c:pt idx="3243">
                  <c:v>206.19443463440857</c:v>
                </c:pt>
                <c:pt idx="3244">
                  <c:v>204.33015866177999</c:v>
                </c:pt>
                <c:pt idx="3245">
                  <c:v>202.29991223036814</c:v>
                </c:pt>
                <c:pt idx="3246">
                  <c:v>200.094471683226</c:v>
                </c:pt>
                <c:pt idx="3247">
                  <c:v>197.726287156816</c:v>
                </c:pt>
                <c:pt idx="3248">
                  <c:v>195.23593848682901</c:v>
                </c:pt>
                <c:pt idx="3249">
                  <c:v>192.615707905096</c:v>
                </c:pt>
                <c:pt idx="3250">
                  <c:v>189.933738981582</c:v>
                </c:pt>
                <c:pt idx="3251">
                  <c:v>187.21112336813499</c:v>
                </c:pt>
                <c:pt idx="3252">
                  <c:v>183.77412677936042</c:v>
                </c:pt>
                <c:pt idx="3253">
                  <c:v>181.154133630839</c:v>
                </c:pt>
                <c:pt idx="3254">
                  <c:v>178.66595487138247</c:v>
                </c:pt>
                <c:pt idx="3255">
                  <c:v>177.07429951517199</c:v>
                </c:pt>
                <c:pt idx="3256">
                  <c:v>175.00159475042798</c:v>
                </c:pt>
                <c:pt idx="3257">
                  <c:v>173.20811604732643</c:v>
                </c:pt>
                <c:pt idx="3258">
                  <c:v>171.69860246683695</c:v>
                </c:pt>
                <c:pt idx="3259">
                  <c:v>170.45525584871001</c:v>
                </c:pt>
                <c:pt idx="3260">
                  <c:v>169.47248240100404</c:v>
                </c:pt>
                <c:pt idx="3261">
                  <c:v>169.37971810162199</c:v>
                </c:pt>
                <c:pt idx="3262">
                  <c:v>169.47744429146999</c:v>
                </c:pt>
                <c:pt idx="3263">
                  <c:v>169.7394672458565</c:v>
                </c:pt>
                <c:pt idx="3264">
                  <c:v>170.13230388914798</c:v>
                </c:pt>
                <c:pt idx="3265">
                  <c:v>169.94176495100999</c:v>
                </c:pt>
                <c:pt idx="3266">
                  <c:v>170.53512267222001</c:v>
                </c:pt>
                <c:pt idx="3267">
                  <c:v>171.21547382821157</c:v>
                </c:pt>
                <c:pt idx="3268">
                  <c:v>171.27687485332257</c:v>
                </c:pt>
                <c:pt idx="3269">
                  <c:v>171.40977105579998</c:v>
                </c:pt>
                <c:pt idx="3270">
                  <c:v>171.62682414637999</c:v>
                </c:pt>
                <c:pt idx="3271">
                  <c:v>171.92981766992798</c:v>
                </c:pt>
                <c:pt idx="3272">
                  <c:v>172.32528990933542</c:v>
                </c:pt>
                <c:pt idx="3273">
                  <c:v>172.82445755670707</c:v>
                </c:pt>
                <c:pt idx="3274">
                  <c:v>173.43987678815847</c:v>
                </c:pt>
                <c:pt idx="3275">
                  <c:v>174.179999417706</c:v>
                </c:pt>
                <c:pt idx="3276">
                  <c:v>175.05287944961557</c:v>
                </c:pt>
                <c:pt idx="3277">
                  <c:v>176.06357207856453</c:v>
                </c:pt>
                <c:pt idx="3278">
                  <c:v>177.222018499505</c:v>
                </c:pt>
                <c:pt idx="3279">
                  <c:v>178.53479030927301</c:v>
                </c:pt>
                <c:pt idx="3280">
                  <c:v>180.00788150946698</c:v>
                </c:pt>
                <c:pt idx="3281">
                  <c:v>181.648184985917</c:v>
                </c:pt>
                <c:pt idx="3282">
                  <c:v>183.45867834725485</c:v>
                </c:pt>
                <c:pt idx="3283">
                  <c:v>185.44435852726798</c:v>
                </c:pt>
                <c:pt idx="3284">
                  <c:v>188.38944792044742</c:v>
                </c:pt>
                <c:pt idx="3285">
                  <c:v>190.69684576435938</c:v>
                </c:pt>
                <c:pt idx="3286">
                  <c:v>193.97326316422357</c:v>
                </c:pt>
                <c:pt idx="3287">
                  <c:v>196.58233184519261</c:v>
                </c:pt>
                <c:pt idx="3288">
                  <c:v>199.298766459017</c:v>
                </c:pt>
                <c:pt idx="3289">
                  <c:v>202.92671808602361</c:v>
                </c:pt>
                <c:pt idx="3290">
                  <c:v>206.61602861348601</c:v>
                </c:pt>
                <c:pt idx="3291">
                  <c:v>210.34264385768282</c:v>
                </c:pt>
                <c:pt idx="3292">
                  <c:v>213.09943913651099</c:v>
                </c:pt>
                <c:pt idx="3293">
                  <c:v>215.72809231151101</c:v>
                </c:pt>
                <c:pt idx="3294">
                  <c:v>218.16112839748982</c:v>
                </c:pt>
                <c:pt idx="3295">
                  <c:v>220.33420134536701</c:v>
                </c:pt>
                <c:pt idx="3296">
                  <c:v>221.26378023185072</c:v>
                </c:pt>
                <c:pt idx="3297">
                  <c:v>222.800935736669</c:v>
                </c:pt>
                <c:pt idx="3298">
                  <c:v>224.01071768445598</c:v>
                </c:pt>
                <c:pt idx="3299">
                  <c:v>224.85382825030342</c:v>
                </c:pt>
                <c:pt idx="3300">
                  <c:v>225.38123145535985</c:v>
                </c:pt>
                <c:pt idx="3301">
                  <c:v>224.64841575913198</c:v>
                </c:pt>
                <c:pt idx="3302">
                  <c:v>224.61736550455942</c:v>
                </c:pt>
                <c:pt idx="3303">
                  <c:v>224.34583039798642</c:v>
                </c:pt>
                <c:pt idx="3304">
                  <c:v>223.86203722342643</c:v>
                </c:pt>
                <c:pt idx="3305">
                  <c:v>223.17260776590757</c:v>
                </c:pt>
                <c:pt idx="3306">
                  <c:v>222.302862938549</c:v>
                </c:pt>
                <c:pt idx="3307">
                  <c:v>221.26001678978699</c:v>
                </c:pt>
                <c:pt idx="3308">
                  <c:v>220.02195548913699</c:v>
                </c:pt>
                <c:pt idx="3309">
                  <c:v>218.608277935855</c:v>
                </c:pt>
                <c:pt idx="3310">
                  <c:v>217.00882385918001</c:v>
                </c:pt>
                <c:pt idx="3311">
                  <c:v>215.21872074852598</c:v>
                </c:pt>
                <c:pt idx="3312">
                  <c:v>213.20134996736942</c:v>
                </c:pt>
                <c:pt idx="3313">
                  <c:v>210.96792071583201</c:v>
                </c:pt>
                <c:pt idx="3314">
                  <c:v>209.41419751907301</c:v>
                </c:pt>
                <c:pt idx="3315">
                  <c:v>206.73567879283542</c:v>
                </c:pt>
                <c:pt idx="3316">
                  <c:v>203.79200339486738</c:v>
                </c:pt>
                <c:pt idx="3317">
                  <c:v>200.61435930194847</c:v>
                </c:pt>
                <c:pt idx="3318">
                  <c:v>198.06855476487499</c:v>
                </c:pt>
                <c:pt idx="3319">
                  <c:v>194.41937266619223</c:v>
                </c:pt>
                <c:pt idx="3320">
                  <c:v>190.57499135397401</c:v>
                </c:pt>
                <c:pt idx="3321">
                  <c:v>186.58507771673501</c:v>
                </c:pt>
                <c:pt idx="3322">
                  <c:v>183.26547663478792</c:v>
                </c:pt>
                <c:pt idx="3323">
                  <c:v>179.88824916628664</c:v>
                </c:pt>
                <c:pt idx="3324">
                  <c:v>175.77344779198157</c:v>
                </c:pt>
                <c:pt idx="3325">
                  <c:v>171.824960049065</c:v>
                </c:pt>
                <c:pt idx="3326">
                  <c:v>168.14380071193847</c:v>
                </c:pt>
                <c:pt idx="3327">
                  <c:v>164.85590021282007</c:v>
                </c:pt>
                <c:pt idx="3328">
                  <c:v>162.0415406365785</c:v>
                </c:pt>
                <c:pt idx="3329">
                  <c:v>159.73194232162427</c:v>
                </c:pt>
                <c:pt idx="3330">
                  <c:v>157.91884574999401</c:v>
                </c:pt>
                <c:pt idx="3331">
                  <c:v>156.55771999289442</c:v>
                </c:pt>
                <c:pt idx="3332">
                  <c:v>156.28292532896899</c:v>
                </c:pt>
                <c:pt idx="3333">
                  <c:v>155.64878676300398</c:v>
                </c:pt>
                <c:pt idx="3334">
                  <c:v>155.26004975649201</c:v>
                </c:pt>
                <c:pt idx="3335">
                  <c:v>155.07136712091798</c:v>
                </c:pt>
                <c:pt idx="3336">
                  <c:v>155.026884424429</c:v>
                </c:pt>
                <c:pt idx="3337">
                  <c:v>155.09156168437835</c:v>
                </c:pt>
                <c:pt idx="3338">
                  <c:v>155.26208954101401</c:v>
                </c:pt>
                <c:pt idx="3339">
                  <c:v>155.53744112084499</c:v>
                </c:pt>
                <c:pt idx="3340">
                  <c:v>155.90652854770542</c:v>
                </c:pt>
                <c:pt idx="3341">
                  <c:v>155.67774935630442</c:v>
                </c:pt>
                <c:pt idx="3342">
                  <c:v>156.24408810993853</c:v>
                </c:pt>
                <c:pt idx="3343">
                  <c:v>156.92600512698598</c:v>
                </c:pt>
                <c:pt idx="3344">
                  <c:v>157.71086988994657</c:v>
                </c:pt>
                <c:pt idx="3345">
                  <c:v>158.62237013632699</c:v>
                </c:pt>
                <c:pt idx="3346">
                  <c:v>159.66554611368446</c:v>
                </c:pt>
                <c:pt idx="3347">
                  <c:v>160.829883946466</c:v>
                </c:pt>
                <c:pt idx="3348">
                  <c:v>162.13744237651201</c:v>
                </c:pt>
                <c:pt idx="3349">
                  <c:v>163.59374208885095</c:v>
                </c:pt>
                <c:pt idx="3350">
                  <c:v>165.20449124906492</c:v>
                </c:pt>
                <c:pt idx="3351">
                  <c:v>166.22277023894847</c:v>
                </c:pt>
                <c:pt idx="3352">
                  <c:v>168.12247265820449</c:v>
                </c:pt>
                <c:pt idx="3353">
                  <c:v>170.18504776278601</c:v>
                </c:pt>
                <c:pt idx="3354">
                  <c:v>172.412605000583</c:v>
                </c:pt>
                <c:pt idx="3355">
                  <c:v>174.77991292776557</c:v>
                </c:pt>
                <c:pt idx="3356">
                  <c:v>177.28715908428401</c:v>
                </c:pt>
                <c:pt idx="3357">
                  <c:v>179.93361787705899</c:v>
                </c:pt>
                <c:pt idx="3358">
                  <c:v>182.71607875031657</c:v>
                </c:pt>
                <c:pt idx="3359">
                  <c:v>185.62972986923199</c:v>
                </c:pt>
                <c:pt idx="3360">
                  <c:v>188.64411792049501</c:v>
                </c:pt>
                <c:pt idx="3361">
                  <c:v>191.755814485185</c:v>
                </c:pt>
                <c:pt idx="3362">
                  <c:v>194.95690888647985</c:v>
                </c:pt>
                <c:pt idx="3363">
                  <c:v>198.18725122771698</c:v>
                </c:pt>
                <c:pt idx="3364">
                  <c:v>202.28645877587499</c:v>
                </c:pt>
                <c:pt idx="3365">
                  <c:v>205.42125516086247</c:v>
                </c:pt>
                <c:pt idx="3366">
                  <c:v>208.39804623663761</c:v>
                </c:pt>
                <c:pt idx="3367">
                  <c:v>210.19146311920198</c:v>
                </c:pt>
                <c:pt idx="3368">
                  <c:v>212.56702074101599</c:v>
                </c:pt>
                <c:pt idx="3369">
                  <c:v>214.50316026503657</c:v>
                </c:pt>
                <c:pt idx="3370">
                  <c:v>215.98213713948985</c:v>
                </c:pt>
                <c:pt idx="3371">
                  <c:v>216.975322559376</c:v>
                </c:pt>
                <c:pt idx="3372">
                  <c:v>217.50246055127101</c:v>
                </c:pt>
                <c:pt idx="3373">
                  <c:v>217.57212999476798</c:v>
                </c:pt>
                <c:pt idx="3374">
                  <c:v>217.23947587117641</c:v>
                </c:pt>
                <c:pt idx="3375">
                  <c:v>216.55081488032701</c:v>
                </c:pt>
                <c:pt idx="3376">
                  <c:v>215.55267931773182</c:v>
                </c:pt>
                <c:pt idx="3377">
                  <c:v>214.28576609424235</c:v>
                </c:pt>
                <c:pt idx="3378">
                  <c:v>212.77084205531099</c:v>
                </c:pt>
                <c:pt idx="3379">
                  <c:v>211.01982502443832</c:v>
                </c:pt>
                <c:pt idx="3380">
                  <c:v>208.13541176571798</c:v>
                </c:pt>
                <c:pt idx="3381">
                  <c:v>206.87203356301799</c:v>
                </c:pt>
                <c:pt idx="3382">
                  <c:v>204.48718562358698</c:v>
                </c:pt>
                <c:pt idx="3383">
                  <c:v>201.899192720695</c:v>
                </c:pt>
                <c:pt idx="3384">
                  <c:v>199.124154833419</c:v>
                </c:pt>
                <c:pt idx="3385">
                  <c:v>196.20324755461942</c:v>
                </c:pt>
                <c:pt idx="3386">
                  <c:v>193.15646632161358</c:v>
                </c:pt>
                <c:pt idx="3387">
                  <c:v>190.00462836801699</c:v>
                </c:pt>
                <c:pt idx="3388">
                  <c:v>186.82700966858604</c:v>
                </c:pt>
                <c:pt idx="3389">
                  <c:v>183.67969378417914</c:v>
                </c:pt>
                <c:pt idx="3390">
                  <c:v>180.64684122964738</c:v>
                </c:pt>
                <c:pt idx="3391">
                  <c:v>177.04262467052698</c:v>
                </c:pt>
                <c:pt idx="3392">
                  <c:v>175.22701787276361</c:v>
                </c:pt>
                <c:pt idx="3393">
                  <c:v>172.96154690412601</c:v>
                </c:pt>
                <c:pt idx="3394">
                  <c:v>171.02502849475098</c:v>
                </c:pt>
                <c:pt idx="3395">
                  <c:v>170.20391052998141</c:v>
                </c:pt>
                <c:pt idx="3396">
                  <c:v>169.70226615394299</c:v>
                </c:pt>
                <c:pt idx="3397">
                  <c:v>168.73885086874157</c:v>
                </c:pt>
                <c:pt idx="3398">
                  <c:v>168.017498590971</c:v>
                </c:pt>
                <c:pt idx="3399">
                  <c:v>167.49393237921501</c:v>
                </c:pt>
                <c:pt idx="3400">
                  <c:v>167.11850106122057</c:v>
                </c:pt>
                <c:pt idx="3401">
                  <c:v>167.598027101132</c:v>
                </c:pt>
                <c:pt idx="3402">
                  <c:v>167.41242533319601</c:v>
                </c:pt>
                <c:pt idx="3403">
                  <c:v>167.28449685268785</c:v>
                </c:pt>
                <c:pt idx="3404">
                  <c:v>167.20871197406098</c:v>
                </c:pt>
                <c:pt idx="3405">
                  <c:v>167.92125302959198</c:v>
                </c:pt>
                <c:pt idx="3406">
                  <c:v>167.92125302959198</c:v>
                </c:pt>
                <c:pt idx="3407">
                  <c:v>167.94941127237792</c:v>
                </c:pt>
                <c:pt idx="3408">
                  <c:v>168.01708551654741</c:v>
                </c:pt>
                <c:pt idx="3409">
                  <c:v>168.11939815300599</c:v>
                </c:pt>
                <c:pt idx="3410">
                  <c:v>168.27047960187957</c:v>
                </c:pt>
                <c:pt idx="3411">
                  <c:v>168.46339395203361</c:v>
                </c:pt>
                <c:pt idx="3412">
                  <c:v>168.710243086227</c:v>
                </c:pt>
                <c:pt idx="3413">
                  <c:v>169.00895366159057</c:v>
                </c:pt>
                <c:pt idx="3414">
                  <c:v>169.37772356994057</c:v>
                </c:pt>
                <c:pt idx="3415">
                  <c:v>169.80554819322799</c:v>
                </c:pt>
                <c:pt idx="3416">
                  <c:v>170.30691790919542</c:v>
                </c:pt>
                <c:pt idx="3417">
                  <c:v>170.88565768560358</c:v>
                </c:pt>
                <c:pt idx="3418">
                  <c:v>171.54543955251643</c:v>
                </c:pt>
                <c:pt idx="3419">
                  <c:v>172.28976830598401</c:v>
                </c:pt>
                <c:pt idx="3420">
                  <c:v>173.12196795022982</c:v>
                </c:pt>
                <c:pt idx="3421">
                  <c:v>174.04592382985038</c:v>
                </c:pt>
                <c:pt idx="3422">
                  <c:v>175.047290431373</c:v>
                </c:pt>
                <c:pt idx="3423">
                  <c:v>176.16115242713198</c:v>
                </c:pt>
                <c:pt idx="3424">
                  <c:v>178.17759741106099</c:v>
                </c:pt>
                <c:pt idx="3425">
                  <c:v>179.47407396007156</c:v>
                </c:pt>
                <c:pt idx="3426">
                  <c:v>180.86714841734485</c:v>
                </c:pt>
                <c:pt idx="3427">
                  <c:v>182.35606071913901</c:v>
                </c:pt>
                <c:pt idx="3428">
                  <c:v>183.94300380210998</c:v>
                </c:pt>
                <c:pt idx="3429">
                  <c:v>185.62448969492598</c:v>
                </c:pt>
                <c:pt idx="3430">
                  <c:v>187.37771722402098</c:v>
                </c:pt>
                <c:pt idx="3431">
                  <c:v>189.19075621216695</c:v>
                </c:pt>
                <c:pt idx="3432">
                  <c:v>191.08725600997101</c:v>
                </c:pt>
                <c:pt idx="3433">
                  <c:v>193.04172469786141</c:v>
                </c:pt>
                <c:pt idx="3434">
                  <c:v>195.04383227659247</c:v>
                </c:pt>
                <c:pt idx="3435">
                  <c:v>197.08106044366042</c:v>
                </c:pt>
                <c:pt idx="3436">
                  <c:v>199.13260519761198</c:v>
                </c:pt>
                <c:pt idx="3437">
                  <c:v>202.16541603432</c:v>
                </c:pt>
                <c:pt idx="3438">
                  <c:v>204.28033690209782</c:v>
                </c:pt>
                <c:pt idx="3439">
                  <c:v>206.409939481159</c:v>
                </c:pt>
                <c:pt idx="3440">
                  <c:v>208.53604693080899</c:v>
                </c:pt>
                <c:pt idx="3441">
                  <c:v>210.66765494487947</c:v>
                </c:pt>
                <c:pt idx="3442">
                  <c:v>212.77425178781542</c:v>
                </c:pt>
                <c:pt idx="3443">
                  <c:v>214.89166213110553</c:v>
                </c:pt>
                <c:pt idx="3444">
                  <c:v>216.97540887576201</c:v>
                </c:pt>
                <c:pt idx="3445">
                  <c:v>219.021122620705</c:v>
                </c:pt>
                <c:pt idx="3446">
                  <c:v>221.02457751418157</c:v>
                </c:pt>
                <c:pt idx="3447">
                  <c:v>222.998964747879</c:v>
                </c:pt>
                <c:pt idx="3448">
                  <c:v>224.92358634201958</c:v>
                </c:pt>
                <c:pt idx="3449">
                  <c:v>226.76726726098499</c:v>
                </c:pt>
                <c:pt idx="3450">
                  <c:v>228.55351665881199</c:v>
                </c:pt>
                <c:pt idx="3451">
                  <c:v>230.27099670095672</c:v>
                </c:pt>
                <c:pt idx="3452">
                  <c:v>231.91704034297476</c:v>
                </c:pt>
                <c:pt idx="3453">
                  <c:v>233.48899178182</c:v>
                </c:pt>
                <c:pt idx="3454">
                  <c:v>234.95630201504358</c:v>
                </c:pt>
                <c:pt idx="3455">
                  <c:v>236.34422996034598</c:v>
                </c:pt>
                <c:pt idx="3456">
                  <c:v>237.64485325199638</c:v>
                </c:pt>
                <c:pt idx="3457">
                  <c:v>238.85633965810982</c:v>
                </c:pt>
                <c:pt idx="3458">
                  <c:v>239.94866967345772</c:v>
                </c:pt>
                <c:pt idx="3459">
                  <c:v>240.96838342104098</c:v>
                </c:pt>
                <c:pt idx="3460">
                  <c:v>241.93927036322</c:v>
                </c:pt>
                <c:pt idx="3461">
                  <c:v>242.93426084011901</c:v>
                </c:pt>
                <c:pt idx="3462">
                  <c:v>243.97324796173601</c:v>
                </c:pt>
                <c:pt idx="3463">
                  <c:v>245.148948941648</c:v>
                </c:pt>
                <c:pt idx="3464">
                  <c:v>246.52290240730201</c:v>
                </c:pt>
                <c:pt idx="3465">
                  <c:v>248.16111558344599</c:v>
                </c:pt>
                <c:pt idx="3466">
                  <c:v>250.07755503461041</c:v>
                </c:pt>
                <c:pt idx="3467">
                  <c:v>252.29263300535499</c:v>
                </c:pt>
                <c:pt idx="3468">
                  <c:v>254.75283421907599</c:v>
                </c:pt>
                <c:pt idx="3469">
                  <c:v>257.43922796293185</c:v>
                </c:pt>
                <c:pt idx="3470">
                  <c:v>260.28945455069885</c:v>
                </c:pt>
                <c:pt idx="3471">
                  <c:v>263.24927743094298</c:v>
                </c:pt>
                <c:pt idx="3472">
                  <c:v>266.24101191983499</c:v>
                </c:pt>
                <c:pt idx="3473">
                  <c:v>269.21928548588801</c:v>
                </c:pt>
                <c:pt idx="3474">
                  <c:v>273.41642643171195</c:v>
                </c:pt>
                <c:pt idx="3475">
                  <c:v>276.30789435453408</c:v>
                </c:pt>
                <c:pt idx="3476">
                  <c:v>280.40584338797601</c:v>
                </c:pt>
                <c:pt idx="3477">
                  <c:v>283.11067008906628</c:v>
                </c:pt>
                <c:pt idx="3478">
                  <c:v>285.71268429582398</c:v>
                </c:pt>
                <c:pt idx="3479">
                  <c:v>288.19214621393002</c:v>
                </c:pt>
                <c:pt idx="3480">
                  <c:v>290.55125526675602</c:v>
                </c:pt>
                <c:pt idx="3481">
                  <c:v>292.79469769779405</c:v>
                </c:pt>
                <c:pt idx="3482">
                  <c:v>294.92624723883063</c:v>
                </c:pt>
                <c:pt idx="3483">
                  <c:v>296.93200065301801</c:v>
                </c:pt>
                <c:pt idx="3484">
                  <c:v>298.81739324057361</c:v>
                </c:pt>
                <c:pt idx="3485">
                  <c:v>300.58712153838269</c:v>
                </c:pt>
                <c:pt idx="3486">
                  <c:v>302.24661934957311</c:v>
                </c:pt>
                <c:pt idx="3487">
                  <c:v>305.21696327349503</c:v>
                </c:pt>
                <c:pt idx="3488">
                  <c:v>306.66132702402001</c:v>
                </c:pt>
                <c:pt idx="3489">
                  <c:v>307.99426154364102</c:v>
                </c:pt>
                <c:pt idx="3490">
                  <c:v>307.75605338250563</c:v>
                </c:pt>
                <c:pt idx="3491">
                  <c:v>307.42736087638696</c:v>
                </c:pt>
                <c:pt idx="3492">
                  <c:v>307.00139532861363</c:v>
                </c:pt>
                <c:pt idx="3493">
                  <c:v>307.89038009262299</c:v>
                </c:pt>
                <c:pt idx="3494">
                  <c:v>308.68384545380638</c:v>
                </c:pt>
                <c:pt idx="3495">
                  <c:v>309.38724311972027</c:v>
                </c:pt>
                <c:pt idx="3496">
                  <c:v>310.00589355137396</c:v>
                </c:pt>
                <c:pt idx="3497">
                  <c:v>310.54394512385784</c:v>
                </c:pt>
                <c:pt idx="3498">
                  <c:v>310.99755399881474</c:v>
                </c:pt>
                <c:pt idx="3499">
                  <c:v>311.38056334888716</c:v>
                </c:pt>
                <c:pt idx="3500">
                  <c:v>313.13265789903738</c:v>
                </c:pt>
                <c:pt idx="3501">
                  <c:v>313.374014092528</c:v>
                </c:pt>
                <c:pt idx="3502">
                  <c:v>313.54833313863969</c:v>
                </c:pt>
                <c:pt idx="3503">
                  <c:v>313.66809193975735</c:v>
                </c:pt>
                <c:pt idx="3504">
                  <c:v>313.72502003893101</c:v>
                </c:pt>
                <c:pt idx="3505">
                  <c:v>313.73237494351798</c:v>
                </c:pt>
                <c:pt idx="3506">
                  <c:v>313.68609094359886</c:v>
                </c:pt>
                <c:pt idx="3507">
                  <c:v>313.59655525392685</c:v>
                </c:pt>
                <c:pt idx="3508">
                  <c:v>313.46012854044204</c:v>
                </c:pt>
                <c:pt idx="3509">
                  <c:v>313.28564288391198</c:v>
                </c:pt>
                <c:pt idx="3510">
                  <c:v>313.06617391586985</c:v>
                </c:pt>
                <c:pt idx="3511">
                  <c:v>312.81579147047404</c:v>
                </c:pt>
                <c:pt idx="3512">
                  <c:v>312.53112244112805</c:v>
                </c:pt>
                <c:pt idx="3513">
                  <c:v>312.21427449946998</c:v>
                </c:pt>
                <c:pt idx="3514">
                  <c:v>311.86310306818439</c:v>
                </c:pt>
                <c:pt idx="3515">
                  <c:v>311.4826934164721</c:v>
                </c:pt>
                <c:pt idx="3516">
                  <c:v>309.63901471592999</c:v>
                </c:pt>
                <c:pt idx="3517">
                  <c:v>309.20071834760154</c:v>
                </c:pt>
                <c:pt idx="3518">
                  <c:v>308.74352425039763</c:v>
                </c:pt>
                <c:pt idx="3519">
                  <c:v>308.24920127718195</c:v>
                </c:pt>
                <c:pt idx="3520">
                  <c:v>306.31829412430397</c:v>
                </c:pt>
                <c:pt idx="3521">
                  <c:v>305.77904044646903</c:v>
                </c:pt>
                <c:pt idx="3522">
                  <c:v>305.21494924564769</c:v>
                </c:pt>
                <c:pt idx="3523">
                  <c:v>304.61298669671527</c:v>
                </c:pt>
                <c:pt idx="3524">
                  <c:v>303.97938937636098</c:v>
                </c:pt>
                <c:pt idx="3525">
                  <c:v>303.31395903753196</c:v>
                </c:pt>
                <c:pt idx="3526">
                  <c:v>302.62158255562696</c:v>
                </c:pt>
                <c:pt idx="3527">
                  <c:v>301.90207453738196</c:v>
                </c:pt>
                <c:pt idx="3528">
                  <c:v>301.14095559352415</c:v>
                </c:pt>
                <c:pt idx="3529">
                  <c:v>300.34232273035803</c:v>
                </c:pt>
                <c:pt idx="3530">
                  <c:v>299.50515165689569</c:v>
                </c:pt>
                <c:pt idx="3531">
                  <c:v>298.62839193692264</c:v>
                </c:pt>
                <c:pt idx="3532">
                  <c:v>297.71655084533569</c:v>
                </c:pt>
                <c:pt idx="3533">
                  <c:v>296.73576405492196</c:v>
                </c:pt>
                <c:pt idx="3534">
                  <c:v>295.70625106174469</c:v>
                </c:pt>
                <c:pt idx="3535">
                  <c:v>294.62030269986127</c:v>
                </c:pt>
                <c:pt idx="3536">
                  <c:v>293.48238384359695</c:v>
                </c:pt>
                <c:pt idx="3537">
                  <c:v>292.26104870623323</c:v>
                </c:pt>
                <c:pt idx="3538">
                  <c:v>290.97201965008111</c:v>
                </c:pt>
                <c:pt idx="3539">
                  <c:v>289.60582155662701</c:v>
                </c:pt>
                <c:pt idx="3540">
                  <c:v>288.16721116993216</c:v>
                </c:pt>
                <c:pt idx="3541">
                  <c:v>286.64168819508916</c:v>
                </c:pt>
                <c:pt idx="3542">
                  <c:v>285.02650425550661</c:v>
                </c:pt>
                <c:pt idx="3543">
                  <c:v>283.31876489003298</c:v>
                </c:pt>
                <c:pt idx="3544">
                  <c:v>281.5154159871671</c:v>
                </c:pt>
                <c:pt idx="3545">
                  <c:v>279.62279566700198</c:v>
                </c:pt>
                <c:pt idx="3546">
                  <c:v>277.61603089608269</c:v>
                </c:pt>
                <c:pt idx="3547">
                  <c:v>276.77744405106705</c:v>
                </c:pt>
                <c:pt idx="3548">
                  <c:v>274.55518509642798</c:v>
                </c:pt>
                <c:pt idx="3549">
                  <c:v>272.21898504677603</c:v>
                </c:pt>
                <c:pt idx="3550">
                  <c:v>269.80194465032298</c:v>
                </c:pt>
                <c:pt idx="3551">
                  <c:v>267.25250458780403</c:v>
                </c:pt>
                <c:pt idx="3552">
                  <c:v>264.60406645134191</c:v>
                </c:pt>
                <c:pt idx="3553">
                  <c:v>261.84169070565684</c:v>
                </c:pt>
                <c:pt idx="3554">
                  <c:v>258.98826223631397</c:v>
                </c:pt>
                <c:pt idx="3555">
                  <c:v>256.04149679884705</c:v>
                </c:pt>
                <c:pt idx="3556">
                  <c:v>252.98751001594007</c:v>
                </c:pt>
                <c:pt idx="3557">
                  <c:v>249.83497695603742</c:v>
                </c:pt>
                <c:pt idx="3558">
                  <c:v>246.59757584384641</c:v>
                </c:pt>
                <c:pt idx="3559">
                  <c:v>243.27351812653032</c:v>
                </c:pt>
                <c:pt idx="3560">
                  <c:v>239.86082346372299</c:v>
                </c:pt>
                <c:pt idx="3561">
                  <c:v>236.38605828000343</c:v>
                </c:pt>
                <c:pt idx="3562">
                  <c:v>232.83813954401367</c:v>
                </c:pt>
                <c:pt idx="3563">
                  <c:v>229.22571339646998</c:v>
                </c:pt>
                <c:pt idx="3564">
                  <c:v>225.56778537548001</c:v>
                </c:pt>
                <c:pt idx="3565">
                  <c:v>221.86440698651955</c:v>
                </c:pt>
                <c:pt idx="3566">
                  <c:v>218.11560479913177</c:v>
                </c:pt>
                <c:pt idx="3567">
                  <c:v>214.32137834887658</c:v>
                </c:pt>
                <c:pt idx="3568">
                  <c:v>210.512490190585</c:v>
                </c:pt>
                <c:pt idx="3569">
                  <c:v>206.6900125231175</c:v>
                </c:pt>
                <c:pt idx="3570">
                  <c:v>202.85509548034</c:v>
                </c:pt>
                <c:pt idx="3571">
                  <c:v>199.00292568523201</c:v>
                </c:pt>
                <c:pt idx="3572">
                  <c:v>194.28206295835</c:v>
                </c:pt>
                <c:pt idx="3573">
                  <c:v>190.48907273217847</c:v>
                </c:pt>
                <c:pt idx="3574">
                  <c:v>186.71945136051957</c:v>
                </c:pt>
                <c:pt idx="3575">
                  <c:v>183.01244092961949</c:v>
                </c:pt>
                <c:pt idx="3576">
                  <c:v>179.36903461740701</c:v>
                </c:pt>
                <c:pt idx="3577">
                  <c:v>175.79682010303998</c:v>
                </c:pt>
                <c:pt idx="3578">
                  <c:v>172.29875672220598</c:v>
                </c:pt>
                <c:pt idx="3579">
                  <c:v>168.91298494198401</c:v>
                </c:pt>
                <c:pt idx="3580">
                  <c:v>165.64508111473853</c:v>
                </c:pt>
                <c:pt idx="3581">
                  <c:v>162.501711417368</c:v>
                </c:pt>
                <c:pt idx="3582">
                  <c:v>158.76723203610499</c:v>
                </c:pt>
                <c:pt idx="3583">
                  <c:v>155.93296251355599</c:v>
                </c:pt>
                <c:pt idx="3584">
                  <c:v>153.24013758815599</c:v>
                </c:pt>
                <c:pt idx="3585">
                  <c:v>150.72335870710256</c:v>
                </c:pt>
                <c:pt idx="3586">
                  <c:v>149.08486416894456</c:v>
                </c:pt>
                <c:pt idx="3587">
                  <c:v>146.947019783782</c:v>
                </c:pt>
                <c:pt idx="3588">
                  <c:v>145.69013107581401</c:v>
                </c:pt>
                <c:pt idx="3589">
                  <c:v>143.97861464274757</c:v>
                </c:pt>
                <c:pt idx="3590">
                  <c:v>142.48747338920842</c:v>
                </c:pt>
                <c:pt idx="3591">
                  <c:v>141.20741231747576</c:v>
                </c:pt>
                <c:pt idx="3592">
                  <c:v>140.13588496983817</c:v>
                </c:pt>
                <c:pt idx="3593">
                  <c:v>138.64471450087814</c:v>
                </c:pt>
                <c:pt idx="3594">
                  <c:v>138.01254300145499</c:v>
                </c:pt>
                <c:pt idx="3595">
                  <c:v>137.57380398259099</c:v>
                </c:pt>
                <c:pt idx="3596">
                  <c:v>136.71699871752</c:v>
                </c:pt>
                <c:pt idx="3597">
                  <c:v>136.67428113790598</c:v>
                </c:pt>
                <c:pt idx="3598">
                  <c:v>136.79768018129099</c:v>
                </c:pt>
                <c:pt idx="3599">
                  <c:v>137.07786197530098</c:v>
                </c:pt>
                <c:pt idx="3600">
                  <c:v>137.5096131080775</c:v>
                </c:pt>
                <c:pt idx="3601">
                  <c:v>138.05951283523601</c:v>
                </c:pt>
                <c:pt idx="3602">
                  <c:v>138.723487712825</c:v>
                </c:pt>
                <c:pt idx="3603">
                  <c:v>139.48235957095449</c:v>
                </c:pt>
                <c:pt idx="3604">
                  <c:v>140.31178247053501</c:v>
                </c:pt>
                <c:pt idx="3605">
                  <c:v>140.58202461427501</c:v>
                </c:pt>
                <c:pt idx="3606">
                  <c:v>141.522645181526</c:v>
                </c:pt>
                <c:pt idx="3607">
                  <c:v>142.4933539440465</c:v>
                </c:pt>
                <c:pt idx="3608">
                  <c:v>143.48290071429957</c:v>
                </c:pt>
                <c:pt idx="3609">
                  <c:v>143.83921354058199</c:v>
                </c:pt>
                <c:pt idx="3610">
                  <c:v>144.84038328115741</c:v>
                </c:pt>
                <c:pt idx="3611">
                  <c:v>145.814490529083</c:v>
                </c:pt>
                <c:pt idx="3612">
                  <c:v>146.75863744351449</c:v>
                </c:pt>
                <c:pt idx="3613">
                  <c:v>147.66577326657804</c:v>
                </c:pt>
                <c:pt idx="3614">
                  <c:v>148.528995000967</c:v>
                </c:pt>
                <c:pt idx="3615">
                  <c:v>149.32290861494701</c:v>
                </c:pt>
                <c:pt idx="3616">
                  <c:v>150.07018816476742</c:v>
                </c:pt>
                <c:pt idx="3617">
                  <c:v>150.73589174655356</c:v>
                </c:pt>
                <c:pt idx="3618">
                  <c:v>151.29512636403001</c:v>
                </c:pt>
                <c:pt idx="3619">
                  <c:v>151.78701671413799</c:v>
                </c:pt>
                <c:pt idx="3620">
                  <c:v>152.19410532052856</c:v>
                </c:pt>
                <c:pt idx="3621">
                  <c:v>152.49345901641504</c:v>
                </c:pt>
                <c:pt idx="3622">
                  <c:v>152.69638933664001</c:v>
                </c:pt>
                <c:pt idx="3623">
                  <c:v>152.7995957911655</c:v>
                </c:pt>
                <c:pt idx="3624">
                  <c:v>152.7995957911655</c:v>
                </c:pt>
                <c:pt idx="3625">
                  <c:v>152.71090695893201</c:v>
                </c:pt>
                <c:pt idx="3626">
                  <c:v>152.51391801585098</c:v>
                </c:pt>
                <c:pt idx="3627">
                  <c:v>152.18963519580214</c:v>
                </c:pt>
                <c:pt idx="3628">
                  <c:v>151.77248800227107</c:v>
                </c:pt>
                <c:pt idx="3629">
                  <c:v>151.26093268489257</c:v>
                </c:pt>
                <c:pt idx="3630">
                  <c:v>150.67417137431741</c:v>
                </c:pt>
                <c:pt idx="3631">
                  <c:v>149.97441069217399</c:v>
                </c:pt>
                <c:pt idx="3632">
                  <c:v>149.18199858350943</c:v>
                </c:pt>
                <c:pt idx="3633">
                  <c:v>148.33325295110399</c:v>
                </c:pt>
                <c:pt idx="3634">
                  <c:v>147.41311771373799</c:v>
                </c:pt>
                <c:pt idx="3635">
                  <c:v>146.39869605675042</c:v>
                </c:pt>
                <c:pt idx="3636">
                  <c:v>145.29850799456472</c:v>
                </c:pt>
                <c:pt idx="3637">
                  <c:v>144.16291545047449</c:v>
                </c:pt>
                <c:pt idx="3638">
                  <c:v>142.96580735403842</c:v>
                </c:pt>
                <c:pt idx="3639">
                  <c:v>141.72060606452757</c:v>
                </c:pt>
                <c:pt idx="3640">
                  <c:v>140.42753572358399</c:v>
                </c:pt>
                <c:pt idx="3641">
                  <c:v>139.09942859473998</c:v>
                </c:pt>
                <c:pt idx="3642">
                  <c:v>137.74881100462301</c:v>
                </c:pt>
                <c:pt idx="3643">
                  <c:v>135.765341938804</c:v>
                </c:pt>
                <c:pt idx="3644">
                  <c:v>133.795369849591</c:v>
                </c:pt>
                <c:pt idx="3645">
                  <c:v>132.42273766846807</c:v>
                </c:pt>
                <c:pt idx="3646">
                  <c:v>131.02314943875299</c:v>
                </c:pt>
                <c:pt idx="3647">
                  <c:v>129.64605773665457</c:v>
                </c:pt>
                <c:pt idx="3648">
                  <c:v>128.2776327517285</c:v>
                </c:pt>
                <c:pt idx="3649">
                  <c:v>126.93522566895935</c:v>
                </c:pt>
                <c:pt idx="3650">
                  <c:v>125.620955048716</c:v>
                </c:pt>
                <c:pt idx="3651">
                  <c:v>124.337010847627</c:v>
                </c:pt>
                <c:pt idx="3652">
                  <c:v>123.10784275622159</c:v>
                </c:pt>
                <c:pt idx="3653">
                  <c:v>121.91346040556402</c:v>
                </c:pt>
                <c:pt idx="3654">
                  <c:v>120.25489135369365</c:v>
                </c:pt>
                <c:pt idx="3655">
                  <c:v>119.18369978161112</c:v>
                </c:pt>
                <c:pt idx="3656">
                  <c:v>118.17397494849872</c:v>
                </c:pt>
                <c:pt idx="3657">
                  <c:v>117.22603810677357</c:v>
                </c:pt>
                <c:pt idx="3658">
                  <c:v>116.362021562005</c:v>
                </c:pt>
                <c:pt idx="3659">
                  <c:v>115.069050222133</c:v>
                </c:pt>
                <c:pt idx="3660">
                  <c:v>114.36043160210095</c:v>
                </c:pt>
                <c:pt idx="3661">
                  <c:v>114.22680448232202</c:v>
                </c:pt>
                <c:pt idx="3662">
                  <c:v>113.68537754618252</c:v>
                </c:pt>
                <c:pt idx="3663">
                  <c:v>113.23221084331225</c:v>
                </c:pt>
                <c:pt idx="3664">
                  <c:v>112.86340707002464</c:v>
                </c:pt>
                <c:pt idx="3665">
                  <c:v>112.57796849653079</c:v>
                </c:pt>
                <c:pt idx="3666">
                  <c:v>111.89919040751498</c:v>
                </c:pt>
                <c:pt idx="3667">
                  <c:v>111.79466906272999</c:v>
                </c:pt>
                <c:pt idx="3668">
                  <c:v>111.77723933644378</c:v>
                </c:pt>
                <c:pt idx="3669">
                  <c:v>111.36958419303798</c:v>
                </c:pt>
                <c:pt idx="3670">
                  <c:v>111.518340957105</c:v>
                </c:pt>
                <c:pt idx="3671">
                  <c:v>111.74934677381</c:v>
                </c:pt>
                <c:pt idx="3672">
                  <c:v>112.05447542605378</c:v>
                </c:pt>
                <c:pt idx="3673">
                  <c:v>112.438717531957</c:v>
                </c:pt>
                <c:pt idx="3674">
                  <c:v>112.889724745644</c:v>
                </c:pt>
                <c:pt idx="3675">
                  <c:v>113.401847478634</c:v>
                </c:pt>
                <c:pt idx="3676">
                  <c:v>113.97209386108898</c:v>
                </c:pt>
                <c:pt idx="3677">
                  <c:v>114.59626389022229</c:v>
                </c:pt>
                <c:pt idx="3678">
                  <c:v>115.27172777658457</c:v>
                </c:pt>
                <c:pt idx="3679">
                  <c:v>115.99584655308701</c:v>
                </c:pt>
                <c:pt idx="3680">
                  <c:v>116.7483795107317</c:v>
                </c:pt>
                <c:pt idx="3681">
                  <c:v>117.543783724793</c:v>
                </c:pt>
                <c:pt idx="3682">
                  <c:v>118.36677275110878</c:v>
                </c:pt>
                <c:pt idx="3683">
                  <c:v>119.2087669623</c:v>
                </c:pt>
                <c:pt idx="3684">
                  <c:v>120.08592263284395</c:v>
                </c:pt>
                <c:pt idx="3685">
                  <c:v>120.975658944396</c:v>
                </c:pt>
                <c:pt idx="3686">
                  <c:v>121.85438272500379</c:v>
                </c:pt>
                <c:pt idx="3687">
                  <c:v>122.749234916131</c:v>
                </c:pt>
                <c:pt idx="3688">
                  <c:v>123.63761060332321</c:v>
                </c:pt>
                <c:pt idx="3689">
                  <c:v>124.50602738198702</c:v>
                </c:pt>
                <c:pt idx="3690">
                  <c:v>125.25899190225377</c:v>
                </c:pt>
                <c:pt idx="3691">
                  <c:v>125.98625812090998</c:v>
                </c:pt>
                <c:pt idx="3692">
                  <c:v>125.47222374135835</c:v>
                </c:pt>
                <c:pt idx="3693">
                  <c:v>124.000677694285</c:v>
                </c:pt>
                <c:pt idx="3694">
                  <c:v>122.26420475722399</c:v>
                </c:pt>
                <c:pt idx="3695">
                  <c:v>120.109583035497</c:v>
                </c:pt>
                <c:pt idx="3696">
                  <c:v>121.168202309835</c:v>
                </c:pt>
                <c:pt idx="3697">
                  <c:v>122.96018349849902</c:v>
                </c:pt>
                <c:pt idx="3698">
                  <c:v>125.93586184791802</c:v>
                </c:pt>
                <c:pt idx="3699">
                  <c:v>127.99121799401752</c:v>
                </c:pt>
                <c:pt idx="3700">
                  <c:v>129.715537017012</c:v>
                </c:pt>
                <c:pt idx="3701">
                  <c:v>130.92751702825501</c:v>
                </c:pt>
                <c:pt idx="3702">
                  <c:v>130.77441329842847</c:v>
                </c:pt>
                <c:pt idx="3703">
                  <c:v>130.70611901416498</c:v>
                </c:pt>
                <c:pt idx="3704">
                  <c:v>131.272147222873</c:v>
                </c:pt>
                <c:pt idx="3705">
                  <c:v>131.229531019674</c:v>
                </c:pt>
                <c:pt idx="3706">
                  <c:v>130.81507214103399</c:v>
                </c:pt>
                <c:pt idx="3707">
                  <c:v>129.879422802161</c:v>
                </c:pt>
                <c:pt idx="3708">
                  <c:v>129.626079316328</c:v>
                </c:pt>
                <c:pt idx="3709">
                  <c:v>129.38838011229501</c:v>
                </c:pt>
                <c:pt idx="3710">
                  <c:v>129.23909821064757</c:v>
                </c:pt>
                <c:pt idx="3711">
                  <c:v>129.2158319768545</c:v>
                </c:pt>
                <c:pt idx="3712">
                  <c:v>129.50709340986657</c:v>
                </c:pt>
                <c:pt idx="3713">
                  <c:v>130.30886234981</c:v>
                </c:pt>
                <c:pt idx="3714">
                  <c:v>131.91661299229199</c:v>
                </c:pt>
                <c:pt idx="3715">
                  <c:v>134.60271353873901</c:v>
                </c:pt>
                <c:pt idx="3716">
                  <c:v>138.15364920217698</c:v>
                </c:pt>
                <c:pt idx="3717">
                  <c:v>143.07530144192</c:v>
                </c:pt>
                <c:pt idx="3718">
                  <c:v>149.57372952347598</c:v>
                </c:pt>
                <c:pt idx="3719">
                  <c:v>157.69043007722658</c:v>
                </c:pt>
                <c:pt idx="3720">
                  <c:v>167.47464482940757</c:v>
                </c:pt>
                <c:pt idx="3721">
                  <c:v>178.51419826205398</c:v>
                </c:pt>
                <c:pt idx="3722">
                  <c:v>190.714308354037</c:v>
                </c:pt>
                <c:pt idx="3723">
                  <c:v>203.93795502334353</c:v>
                </c:pt>
                <c:pt idx="3724">
                  <c:v>217.93078511410047</c:v>
                </c:pt>
                <c:pt idx="3725">
                  <c:v>232.42889464682401</c:v>
                </c:pt>
                <c:pt idx="3726">
                  <c:v>247.06896115106099</c:v>
                </c:pt>
                <c:pt idx="3727">
                  <c:v>261.96552744875311</c:v>
                </c:pt>
                <c:pt idx="3728">
                  <c:v>276.44480405357302</c:v>
                </c:pt>
                <c:pt idx="3729">
                  <c:v>290.09181579606985</c:v>
                </c:pt>
                <c:pt idx="3730">
                  <c:v>303.5862386815981</c:v>
                </c:pt>
                <c:pt idx="3731">
                  <c:v>315.73006405218098</c:v>
                </c:pt>
                <c:pt idx="3732">
                  <c:v>326.77319581458369</c:v>
                </c:pt>
                <c:pt idx="3733">
                  <c:v>335.72327266291194</c:v>
                </c:pt>
                <c:pt idx="3734">
                  <c:v>342.32847364954205</c:v>
                </c:pt>
                <c:pt idx="3735">
                  <c:v>346.44574780014801</c:v>
                </c:pt>
                <c:pt idx="3736">
                  <c:v>348.03801332568798</c:v>
                </c:pt>
                <c:pt idx="3737">
                  <c:v>347.17494086719802</c:v>
                </c:pt>
                <c:pt idx="3738">
                  <c:v>344.07674786110169</c:v>
                </c:pt>
                <c:pt idx="3739">
                  <c:v>338.99674091765786</c:v>
                </c:pt>
                <c:pt idx="3740">
                  <c:v>332.25101663424397</c:v>
                </c:pt>
                <c:pt idx="3741">
                  <c:v>321.73795151653695</c:v>
                </c:pt>
                <c:pt idx="3742">
                  <c:v>310.71865689371498</c:v>
                </c:pt>
                <c:pt idx="3743">
                  <c:v>299.43404339302202</c:v>
                </c:pt>
                <c:pt idx="3744">
                  <c:v>288.06034951523196</c:v>
                </c:pt>
                <c:pt idx="3745">
                  <c:v>275.25698039342416</c:v>
                </c:pt>
                <c:pt idx="3746">
                  <c:v>263.00314255758661</c:v>
                </c:pt>
                <c:pt idx="3747">
                  <c:v>252.48513157682001</c:v>
                </c:pt>
                <c:pt idx="3748">
                  <c:v>242.2332592486575</c:v>
                </c:pt>
                <c:pt idx="3749">
                  <c:v>232.286377304002</c:v>
                </c:pt>
                <c:pt idx="3750">
                  <c:v>223.61054410706598</c:v>
                </c:pt>
                <c:pt idx="3751">
                  <c:v>215.07887775763842</c:v>
                </c:pt>
                <c:pt idx="3752">
                  <c:v>208.03591960410157</c:v>
                </c:pt>
                <c:pt idx="3753">
                  <c:v>200.983906388294</c:v>
                </c:pt>
                <c:pt idx="3754">
                  <c:v>194.54346738196199</c:v>
                </c:pt>
                <c:pt idx="3755">
                  <c:v>188.66899276932153</c:v>
                </c:pt>
                <c:pt idx="3756">
                  <c:v>183.67121298719542</c:v>
                </c:pt>
                <c:pt idx="3757">
                  <c:v>178.9366523449585</c:v>
                </c:pt>
                <c:pt idx="3758">
                  <c:v>174.893793513124</c:v>
                </c:pt>
                <c:pt idx="3759">
                  <c:v>171.70698100475357</c:v>
                </c:pt>
                <c:pt idx="3760">
                  <c:v>168.931252192926</c:v>
                </c:pt>
                <c:pt idx="3761">
                  <c:v>166.766860335064</c:v>
                </c:pt>
                <c:pt idx="3762">
                  <c:v>165.112036170116</c:v>
                </c:pt>
                <c:pt idx="3763">
                  <c:v>163.70210660022701</c:v>
                </c:pt>
                <c:pt idx="3764">
                  <c:v>162.69441442825857</c:v>
                </c:pt>
                <c:pt idx="3765">
                  <c:v>162.03602481820542</c:v>
                </c:pt>
                <c:pt idx="3766">
                  <c:v>161.65183957543161</c:v>
                </c:pt>
                <c:pt idx="3767">
                  <c:v>161.53448719686057</c:v>
                </c:pt>
                <c:pt idx="3768">
                  <c:v>161.58182803675342</c:v>
                </c:pt>
                <c:pt idx="3769">
                  <c:v>161.79732079074157</c:v>
                </c:pt>
                <c:pt idx="3770">
                  <c:v>162.18054248223976</c:v>
                </c:pt>
                <c:pt idx="3771">
                  <c:v>162.75965460284414</c:v>
                </c:pt>
                <c:pt idx="3772">
                  <c:v>163.46838004309461</c:v>
                </c:pt>
                <c:pt idx="3773">
                  <c:v>164.32415703241642</c:v>
                </c:pt>
                <c:pt idx="3774">
                  <c:v>165.342128296559</c:v>
                </c:pt>
                <c:pt idx="3775">
                  <c:v>166.45289442350798</c:v>
                </c:pt>
                <c:pt idx="3776">
                  <c:v>167.67851924932253</c:v>
                </c:pt>
                <c:pt idx="3777">
                  <c:v>169.00648773893101</c:v>
                </c:pt>
                <c:pt idx="3778">
                  <c:v>170.40409264153999</c:v>
                </c:pt>
                <c:pt idx="3779">
                  <c:v>171.91612478724699</c:v>
                </c:pt>
                <c:pt idx="3780">
                  <c:v>173.45653077364699</c:v>
                </c:pt>
                <c:pt idx="3781">
                  <c:v>175.08308888625001</c:v>
                </c:pt>
                <c:pt idx="3782">
                  <c:v>176.74636882484441</c:v>
                </c:pt>
                <c:pt idx="3783">
                  <c:v>178.43246875163385</c:v>
                </c:pt>
                <c:pt idx="3784">
                  <c:v>180.124422424784</c:v>
                </c:pt>
                <c:pt idx="3785">
                  <c:v>181.80923568898501</c:v>
                </c:pt>
                <c:pt idx="3786">
                  <c:v>183.46893730313258</c:v>
                </c:pt>
                <c:pt idx="3787">
                  <c:v>185.05442886835343</c:v>
                </c:pt>
                <c:pt idx="3788">
                  <c:v>186.61558315202757</c:v>
                </c:pt>
                <c:pt idx="3789">
                  <c:v>188.14651139458357</c:v>
                </c:pt>
                <c:pt idx="3790">
                  <c:v>189.64208684726827</c:v>
                </c:pt>
                <c:pt idx="3791">
                  <c:v>191.16613388845443</c:v>
                </c:pt>
                <c:pt idx="3792">
                  <c:v>192.376925150359</c:v>
                </c:pt>
                <c:pt idx="3793">
                  <c:v>193.51665037185614</c:v>
                </c:pt>
                <c:pt idx="3794">
                  <c:v>194.49181693470001</c:v>
                </c:pt>
                <c:pt idx="3795">
                  <c:v>195.52129826976199</c:v>
                </c:pt>
                <c:pt idx="3796">
                  <c:v>196.44078354734998</c:v>
                </c:pt>
                <c:pt idx="3797">
                  <c:v>197.33986259762901</c:v>
                </c:pt>
                <c:pt idx="3798">
                  <c:v>198.18945028637756</c:v>
                </c:pt>
                <c:pt idx="3799">
                  <c:v>198.89998339912057</c:v>
                </c:pt>
                <c:pt idx="3800">
                  <c:v>199.35004361564049</c:v>
                </c:pt>
                <c:pt idx="3801">
                  <c:v>199.78975147660572</c:v>
                </c:pt>
                <c:pt idx="3802">
                  <c:v>200.10857091637399</c:v>
                </c:pt>
                <c:pt idx="3803">
                  <c:v>200.37190041341742</c:v>
                </c:pt>
                <c:pt idx="3804">
                  <c:v>200.47684573347098</c:v>
                </c:pt>
                <c:pt idx="3805">
                  <c:v>200.53845400467301</c:v>
                </c:pt>
                <c:pt idx="3806">
                  <c:v>200.551904698681</c:v>
                </c:pt>
                <c:pt idx="3807">
                  <c:v>200.54419497560698</c:v>
                </c:pt>
                <c:pt idx="3808">
                  <c:v>200.51818532319172</c:v>
                </c:pt>
                <c:pt idx="3809">
                  <c:v>200.47797404012999</c:v>
                </c:pt>
                <c:pt idx="3810">
                  <c:v>200.421645700314</c:v>
                </c:pt>
                <c:pt idx="3811">
                  <c:v>200.34617625106199</c:v>
                </c:pt>
                <c:pt idx="3812">
                  <c:v>200.27325027830108</c:v>
                </c:pt>
                <c:pt idx="3813">
                  <c:v>200.183622309573</c:v>
                </c:pt>
                <c:pt idx="3814">
                  <c:v>200.06667934299043</c:v>
                </c:pt>
                <c:pt idx="3815">
                  <c:v>199.89146100352042</c:v>
                </c:pt>
                <c:pt idx="3816">
                  <c:v>199.56535562175014</c:v>
                </c:pt>
                <c:pt idx="3817">
                  <c:v>199.272232909477</c:v>
                </c:pt>
                <c:pt idx="3818">
                  <c:v>198.95297256621501</c:v>
                </c:pt>
                <c:pt idx="3819">
                  <c:v>198.66416120791772</c:v>
                </c:pt>
                <c:pt idx="3820">
                  <c:v>198.34941300321799</c:v>
                </c:pt>
                <c:pt idx="3821">
                  <c:v>197.99784850804443</c:v>
                </c:pt>
                <c:pt idx="3822">
                  <c:v>197.61050926056117</c:v>
                </c:pt>
                <c:pt idx="3823">
                  <c:v>197.153657412032</c:v>
                </c:pt>
                <c:pt idx="3824">
                  <c:v>196.64840037979604</c:v>
                </c:pt>
                <c:pt idx="3825">
                  <c:v>196.18616175378</c:v>
                </c:pt>
                <c:pt idx="3826">
                  <c:v>195.62790079516398</c:v>
                </c:pt>
                <c:pt idx="3827">
                  <c:v>195.13518529173717</c:v>
                </c:pt>
                <c:pt idx="3828">
                  <c:v>194.62401073310053</c:v>
                </c:pt>
                <c:pt idx="3829">
                  <c:v>194.09649641902658</c:v>
                </c:pt>
                <c:pt idx="3830">
                  <c:v>193.689194117364</c:v>
                </c:pt>
                <c:pt idx="3831">
                  <c:v>193.28326188500401</c:v>
                </c:pt>
                <c:pt idx="3832">
                  <c:v>193.02561141240957</c:v>
                </c:pt>
                <c:pt idx="3833">
                  <c:v>192.79812293028701</c:v>
                </c:pt>
                <c:pt idx="3834">
                  <c:v>192.7532720481185</c:v>
                </c:pt>
                <c:pt idx="3835">
                  <c:v>192.748290538764</c:v>
                </c:pt>
                <c:pt idx="3836">
                  <c:v>192.59197071157195</c:v>
                </c:pt>
                <c:pt idx="3837">
                  <c:v>193.09741873732204</c:v>
                </c:pt>
                <c:pt idx="3838">
                  <c:v>193.683035612563</c:v>
                </c:pt>
                <c:pt idx="3839">
                  <c:v>194.34838461220801</c:v>
                </c:pt>
                <c:pt idx="3840">
                  <c:v>195.09858389814835</c:v>
                </c:pt>
                <c:pt idx="3841">
                  <c:v>196.274208680996</c:v>
                </c:pt>
                <c:pt idx="3842">
                  <c:v>197.57214559908198</c:v>
                </c:pt>
                <c:pt idx="3843">
                  <c:v>198.29428674486456</c:v>
                </c:pt>
                <c:pt idx="3844">
                  <c:v>199.08525436790899</c:v>
                </c:pt>
                <c:pt idx="3845">
                  <c:v>199.95140845776422</c:v>
                </c:pt>
                <c:pt idx="3846">
                  <c:v>200.45633610720785</c:v>
                </c:pt>
                <c:pt idx="3847">
                  <c:v>201.01874319932398</c:v>
                </c:pt>
                <c:pt idx="3848">
                  <c:v>201.15035419263799</c:v>
                </c:pt>
                <c:pt idx="3849">
                  <c:v>201.75371455543001</c:v>
                </c:pt>
                <c:pt idx="3850">
                  <c:v>202.38810100449385</c:v>
                </c:pt>
                <c:pt idx="3851">
                  <c:v>203.05889491239807</c:v>
                </c:pt>
                <c:pt idx="3852">
                  <c:v>203.73768614121798</c:v>
                </c:pt>
                <c:pt idx="3853">
                  <c:v>204.88542602030742</c:v>
                </c:pt>
                <c:pt idx="3854">
                  <c:v>206.03828246879601</c:v>
                </c:pt>
                <c:pt idx="3855">
                  <c:v>206.75797683017799</c:v>
                </c:pt>
                <c:pt idx="3856">
                  <c:v>207.479642375124</c:v>
                </c:pt>
                <c:pt idx="3857">
                  <c:v>208.47482027202699</c:v>
                </c:pt>
                <c:pt idx="3858">
                  <c:v>209.097022211422</c:v>
                </c:pt>
                <c:pt idx="3859">
                  <c:v>209.96002530479001</c:v>
                </c:pt>
                <c:pt idx="3860">
                  <c:v>210.91775797043101</c:v>
                </c:pt>
                <c:pt idx="3861">
                  <c:v>211.723676154635</c:v>
                </c:pt>
                <c:pt idx="3862">
                  <c:v>212.25240615419642</c:v>
                </c:pt>
                <c:pt idx="3863">
                  <c:v>212.74414552346738</c:v>
                </c:pt>
                <c:pt idx="3864">
                  <c:v>213.16832104227976</c:v>
                </c:pt>
                <c:pt idx="3865">
                  <c:v>213.52816197975901</c:v>
                </c:pt>
                <c:pt idx="3866">
                  <c:v>213.822185036826</c:v>
                </c:pt>
                <c:pt idx="3867">
                  <c:v>214.01719664235799</c:v>
                </c:pt>
                <c:pt idx="3868">
                  <c:v>214.24935476344905</c:v>
                </c:pt>
                <c:pt idx="3869">
                  <c:v>214.48728328027201</c:v>
                </c:pt>
                <c:pt idx="3870">
                  <c:v>214.75861720881599</c:v>
                </c:pt>
                <c:pt idx="3871">
                  <c:v>215.05918597981557</c:v>
                </c:pt>
                <c:pt idx="3872">
                  <c:v>215.383833237186</c:v>
                </c:pt>
                <c:pt idx="3873">
                  <c:v>215.72660206163499</c:v>
                </c:pt>
                <c:pt idx="3874">
                  <c:v>216.08091851141558</c:v>
                </c:pt>
                <c:pt idx="3875">
                  <c:v>216.38451143651699</c:v>
                </c:pt>
                <c:pt idx="3876">
                  <c:v>216.69592238148527</c:v>
                </c:pt>
                <c:pt idx="3877">
                  <c:v>217.00893333468542</c:v>
                </c:pt>
                <c:pt idx="3878">
                  <c:v>217.24265096832556</c:v>
                </c:pt>
                <c:pt idx="3879">
                  <c:v>217.47435699827</c:v>
                </c:pt>
                <c:pt idx="3880">
                  <c:v>217.60096607045401</c:v>
                </c:pt>
                <c:pt idx="3881">
                  <c:v>217.722522930092</c:v>
                </c:pt>
                <c:pt idx="3882">
                  <c:v>217.84217570405957</c:v>
                </c:pt>
                <c:pt idx="3883">
                  <c:v>217.95297189887299</c:v>
                </c:pt>
                <c:pt idx="3884">
                  <c:v>217.98685470865098</c:v>
                </c:pt>
                <c:pt idx="3885">
                  <c:v>217.70383425725257</c:v>
                </c:pt>
                <c:pt idx="3886">
                  <c:v>217.41117162001498</c:v>
                </c:pt>
                <c:pt idx="3887">
                  <c:v>216.92211636856385</c:v>
                </c:pt>
                <c:pt idx="3888">
                  <c:v>216.59729510297404</c:v>
                </c:pt>
                <c:pt idx="3889">
                  <c:v>216.26415178625356</c:v>
                </c:pt>
                <c:pt idx="3890">
                  <c:v>215.91784726582799</c:v>
                </c:pt>
                <c:pt idx="3891">
                  <c:v>215.64253250681247</c:v>
                </c:pt>
                <c:pt idx="3892">
                  <c:v>215.513308013998</c:v>
                </c:pt>
                <c:pt idx="3893">
                  <c:v>215.43324333540201</c:v>
                </c:pt>
                <c:pt idx="3894">
                  <c:v>215.334548864971</c:v>
                </c:pt>
                <c:pt idx="3895">
                  <c:v>215.16772060687657</c:v>
                </c:pt>
                <c:pt idx="3896">
                  <c:v>214.98217809675</c:v>
                </c:pt>
                <c:pt idx="3897">
                  <c:v>214.86555764651098</c:v>
                </c:pt>
                <c:pt idx="3898">
                  <c:v>214.61552491998756</c:v>
                </c:pt>
                <c:pt idx="3899">
                  <c:v>214.37796423765798</c:v>
                </c:pt>
                <c:pt idx="3900">
                  <c:v>214.23598991762961</c:v>
                </c:pt>
                <c:pt idx="3901">
                  <c:v>214.0449825331315</c:v>
                </c:pt>
                <c:pt idx="3902">
                  <c:v>213.83590820262827</c:v>
                </c:pt>
                <c:pt idx="3903">
                  <c:v>213.608482894638</c:v>
                </c:pt>
                <c:pt idx="3904">
                  <c:v>213.45380493637256</c:v>
                </c:pt>
                <c:pt idx="3905">
                  <c:v>213.27988608727199</c:v>
                </c:pt>
                <c:pt idx="3906">
                  <c:v>213.15675834721043</c:v>
                </c:pt>
                <c:pt idx="3907">
                  <c:v>212.942172602017</c:v>
                </c:pt>
                <c:pt idx="3908">
                  <c:v>212.61592016403753</c:v>
                </c:pt>
                <c:pt idx="3909">
                  <c:v>212.26991339408835</c:v>
                </c:pt>
                <c:pt idx="3910">
                  <c:v>211.90275001167799</c:v>
                </c:pt>
                <c:pt idx="3911">
                  <c:v>211.54859639001</c:v>
                </c:pt>
                <c:pt idx="3912">
                  <c:v>211.29763461885847</c:v>
                </c:pt>
                <c:pt idx="3913">
                  <c:v>210.96246855235458</c:v>
                </c:pt>
                <c:pt idx="3914">
                  <c:v>210.70262767733701</c:v>
                </c:pt>
                <c:pt idx="3915">
                  <c:v>210.47354240033999</c:v>
                </c:pt>
                <c:pt idx="3916">
                  <c:v>210.26721599978256</c:v>
                </c:pt>
                <c:pt idx="3917">
                  <c:v>210.08171096922101</c:v>
                </c:pt>
                <c:pt idx="3918">
                  <c:v>209.90851305405198</c:v>
                </c:pt>
                <c:pt idx="3919">
                  <c:v>209.74892058014856</c:v>
                </c:pt>
                <c:pt idx="3920">
                  <c:v>209.604506256929</c:v>
                </c:pt>
                <c:pt idx="3921">
                  <c:v>209.363619662791</c:v>
                </c:pt>
                <c:pt idx="3922">
                  <c:v>209.22824506445698</c:v>
                </c:pt>
                <c:pt idx="3923">
                  <c:v>209.08168738529764</c:v>
                </c:pt>
                <c:pt idx="3924">
                  <c:v>208.95397490477256</c:v>
                </c:pt>
                <c:pt idx="3925">
                  <c:v>208.84159043143401</c:v>
                </c:pt>
                <c:pt idx="3926">
                  <c:v>208.725471253449</c:v>
                </c:pt>
                <c:pt idx="3927">
                  <c:v>208.631614470383</c:v>
                </c:pt>
                <c:pt idx="3928">
                  <c:v>208.37401639713801</c:v>
                </c:pt>
                <c:pt idx="3929">
                  <c:v>208.11609947918672</c:v>
                </c:pt>
                <c:pt idx="3930">
                  <c:v>207.864435393772</c:v>
                </c:pt>
                <c:pt idx="3931">
                  <c:v>207.62546467745798</c:v>
                </c:pt>
                <c:pt idx="3932">
                  <c:v>207.64055281828098</c:v>
                </c:pt>
                <c:pt idx="3933">
                  <c:v>207.64605838870401</c:v>
                </c:pt>
                <c:pt idx="3934">
                  <c:v>207.68199466940857</c:v>
                </c:pt>
                <c:pt idx="3935">
                  <c:v>207.74934375690756</c:v>
                </c:pt>
                <c:pt idx="3936">
                  <c:v>207.84457764100998</c:v>
                </c:pt>
                <c:pt idx="3937">
                  <c:v>207.97299186821201</c:v>
                </c:pt>
                <c:pt idx="3938">
                  <c:v>208.13115999417957</c:v>
                </c:pt>
                <c:pt idx="3939">
                  <c:v>208.34002048048558</c:v>
                </c:pt>
                <c:pt idx="3940">
                  <c:v>208.5845891963375</c:v>
                </c:pt>
                <c:pt idx="3941">
                  <c:v>208.86550163104357</c:v>
                </c:pt>
                <c:pt idx="3942">
                  <c:v>209.18313525414638</c:v>
                </c:pt>
                <c:pt idx="3943">
                  <c:v>209.53809059224599</c:v>
                </c:pt>
                <c:pt idx="3944">
                  <c:v>209.91494920119098</c:v>
                </c:pt>
                <c:pt idx="3945">
                  <c:v>209.84487179907808</c:v>
                </c:pt>
                <c:pt idx="3946">
                  <c:v>210.25790755849852</c:v>
                </c:pt>
                <c:pt idx="3947">
                  <c:v>210.68770231430599</c:v>
                </c:pt>
                <c:pt idx="3948">
                  <c:v>211.54376564291235</c:v>
                </c:pt>
                <c:pt idx="3949">
                  <c:v>211.957967792961</c:v>
                </c:pt>
                <c:pt idx="3950">
                  <c:v>212.35806548324001</c:v>
                </c:pt>
                <c:pt idx="3951">
                  <c:v>212.74421747910057</c:v>
                </c:pt>
                <c:pt idx="3952">
                  <c:v>213.11683959573901</c:v>
                </c:pt>
                <c:pt idx="3953">
                  <c:v>213.11791533986553</c:v>
                </c:pt>
                <c:pt idx="3954">
                  <c:v>213.12856807754798</c:v>
                </c:pt>
                <c:pt idx="3955">
                  <c:v>213.15152644461043</c:v>
                </c:pt>
                <c:pt idx="3956">
                  <c:v>213.18981652431657</c:v>
                </c:pt>
                <c:pt idx="3957">
                  <c:v>213.24335100567095</c:v>
                </c:pt>
                <c:pt idx="3958">
                  <c:v>213.43466317054714</c:v>
                </c:pt>
                <c:pt idx="3959">
                  <c:v>213.446783371696</c:v>
                </c:pt>
                <c:pt idx="3960">
                  <c:v>213.49761743192101</c:v>
                </c:pt>
                <c:pt idx="3961">
                  <c:v>213.58741257951004</c:v>
                </c:pt>
                <c:pt idx="3962">
                  <c:v>213.71816070884341</c:v>
                </c:pt>
                <c:pt idx="3963">
                  <c:v>213.82498438961949</c:v>
                </c:pt>
                <c:pt idx="3964">
                  <c:v>213.88050434095601</c:v>
                </c:pt>
                <c:pt idx="3965">
                  <c:v>213.99070142404992</c:v>
                </c:pt>
                <c:pt idx="3966">
                  <c:v>214.09426911748042</c:v>
                </c:pt>
                <c:pt idx="3967">
                  <c:v>214.22528335275899</c:v>
                </c:pt>
                <c:pt idx="3968">
                  <c:v>214.34880632577142</c:v>
                </c:pt>
                <c:pt idx="3969">
                  <c:v>214.46766517301592</c:v>
                </c:pt>
                <c:pt idx="3970">
                  <c:v>214.61814051826443</c:v>
                </c:pt>
                <c:pt idx="3971">
                  <c:v>214.78355274400914</c:v>
                </c:pt>
                <c:pt idx="3972">
                  <c:v>214.89678084002207</c:v>
                </c:pt>
                <c:pt idx="3973">
                  <c:v>215.00141769770201</c:v>
                </c:pt>
                <c:pt idx="3974">
                  <c:v>215.178700137086</c:v>
                </c:pt>
                <c:pt idx="3975">
                  <c:v>215.28024753342842</c:v>
                </c:pt>
                <c:pt idx="3976">
                  <c:v>215.48101929819299</c:v>
                </c:pt>
                <c:pt idx="3977">
                  <c:v>215.67666050984002</c:v>
                </c:pt>
                <c:pt idx="3978">
                  <c:v>215.76758413600038</c:v>
                </c:pt>
                <c:pt idx="3979">
                  <c:v>215.86297003446899</c:v>
                </c:pt>
                <c:pt idx="3980">
                  <c:v>215.81396676551398</c:v>
                </c:pt>
                <c:pt idx="3981">
                  <c:v>215.90120840767085</c:v>
                </c:pt>
                <c:pt idx="3982">
                  <c:v>215.79953501108741</c:v>
                </c:pt>
                <c:pt idx="3983">
                  <c:v>215.88709614365658</c:v>
                </c:pt>
                <c:pt idx="3984">
                  <c:v>215.97170482727699</c:v>
                </c:pt>
                <c:pt idx="3985">
                  <c:v>216.05302808414257</c:v>
                </c:pt>
                <c:pt idx="3986">
                  <c:v>216.13073329738657</c:v>
                </c:pt>
                <c:pt idx="3987">
                  <c:v>216.20033840205801</c:v>
                </c:pt>
                <c:pt idx="3988">
                  <c:v>216.10497654851599</c:v>
                </c:pt>
                <c:pt idx="3989">
                  <c:v>215.85957052985941</c:v>
                </c:pt>
                <c:pt idx="3990">
                  <c:v>215.77766200939357</c:v>
                </c:pt>
                <c:pt idx="3991">
                  <c:v>215.687915105179</c:v>
                </c:pt>
                <c:pt idx="3992">
                  <c:v>215.73495236036356</c:v>
                </c:pt>
                <c:pt idx="3993">
                  <c:v>215.65722912888199</c:v>
                </c:pt>
                <c:pt idx="3994">
                  <c:v>215.55266340978699</c:v>
                </c:pt>
                <c:pt idx="3995">
                  <c:v>215.44296151843449</c:v>
                </c:pt>
                <c:pt idx="3996">
                  <c:v>215.34967917195041</c:v>
                </c:pt>
                <c:pt idx="3997">
                  <c:v>215.25100055653004</c:v>
                </c:pt>
                <c:pt idx="3998">
                  <c:v>215.14693598688598</c:v>
                </c:pt>
                <c:pt idx="3999">
                  <c:v>215.15600802526799</c:v>
                </c:pt>
                <c:pt idx="4000">
                  <c:v>215.06234965963282</c:v>
                </c:pt>
                <c:pt idx="4001">
                  <c:v>215.05988619056257</c:v>
                </c:pt>
                <c:pt idx="4002">
                  <c:v>214.97625503035641</c:v>
                </c:pt>
                <c:pt idx="4003">
                  <c:v>214.96226426557195</c:v>
                </c:pt>
                <c:pt idx="4004">
                  <c:v>214.94250796456856</c:v>
                </c:pt>
                <c:pt idx="4005">
                  <c:v>214.91542756878101</c:v>
                </c:pt>
                <c:pt idx="4006">
                  <c:v>214.88234934134849</c:v>
                </c:pt>
                <c:pt idx="4007">
                  <c:v>214.84327051191198</c:v>
                </c:pt>
                <c:pt idx="4008">
                  <c:v>214.798409910842</c:v>
                </c:pt>
                <c:pt idx="4009">
                  <c:v>214.84484302056498</c:v>
                </c:pt>
                <c:pt idx="4010">
                  <c:v>214.79209663979199</c:v>
                </c:pt>
                <c:pt idx="4011">
                  <c:v>214.73461195380492</c:v>
                </c:pt>
                <c:pt idx="4012">
                  <c:v>214.67270027397856</c:v>
                </c:pt>
                <c:pt idx="4013">
                  <c:v>214.614441954516</c:v>
                </c:pt>
                <c:pt idx="4014">
                  <c:v>214.55292217221142</c:v>
                </c:pt>
                <c:pt idx="4015">
                  <c:v>214.48841640470019</c:v>
                </c:pt>
                <c:pt idx="4016">
                  <c:v>214.425725356871</c:v>
                </c:pt>
                <c:pt idx="4017">
                  <c:v>214.360850267995</c:v>
                </c:pt>
                <c:pt idx="4018">
                  <c:v>214.29396246606214</c:v>
                </c:pt>
                <c:pt idx="4019">
                  <c:v>214.11223977086198</c:v>
                </c:pt>
                <c:pt idx="4020">
                  <c:v>214.03718011679001</c:v>
                </c:pt>
                <c:pt idx="4021">
                  <c:v>213.96593033096801</c:v>
                </c:pt>
                <c:pt idx="4022">
                  <c:v>213.73323844097442</c:v>
                </c:pt>
                <c:pt idx="4023">
                  <c:v>213.65518626935656</c:v>
                </c:pt>
                <c:pt idx="4024">
                  <c:v>213.587115370118</c:v>
                </c:pt>
                <c:pt idx="4025">
                  <c:v>213.51902276954598</c:v>
                </c:pt>
                <c:pt idx="4026">
                  <c:v>213.45640909079827</c:v>
                </c:pt>
                <c:pt idx="4027">
                  <c:v>213.399508537532</c:v>
                </c:pt>
                <c:pt idx="4028">
                  <c:v>213.59936802985357</c:v>
                </c:pt>
                <c:pt idx="4029">
                  <c:v>213.78447216153592</c:v>
                </c:pt>
                <c:pt idx="4030">
                  <c:v>213.99278131651101</c:v>
                </c:pt>
                <c:pt idx="4031">
                  <c:v>214.22942463981957</c:v>
                </c:pt>
                <c:pt idx="4032">
                  <c:v>214.499090558897</c:v>
                </c:pt>
                <c:pt idx="4033">
                  <c:v>214.792689311652</c:v>
                </c:pt>
                <c:pt idx="4034">
                  <c:v>215.11477794629599</c:v>
                </c:pt>
                <c:pt idx="4035">
                  <c:v>215.49122411016501</c:v>
                </c:pt>
                <c:pt idx="4036">
                  <c:v>215.896037561122</c:v>
                </c:pt>
                <c:pt idx="4037">
                  <c:v>216.33596903218901</c:v>
                </c:pt>
                <c:pt idx="4038">
                  <c:v>216.806678963</c:v>
                </c:pt>
                <c:pt idx="4039">
                  <c:v>217.31315373435314</c:v>
                </c:pt>
                <c:pt idx="4040">
                  <c:v>217.82565427139457</c:v>
                </c:pt>
                <c:pt idx="4041">
                  <c:v>218.85967404181741</c:v>
                </c:pt>
                <c:pt idx="4042">
                  <c:v>219.38404069784099</c:v>
                </c:pt>
                <c:pt idx="4043">
                  <c:v>220.38810347722185</c:v>
                </c:pt>
                <c:pt idx="4044">
                  <c:v>220.86666944267549</c:v>
                </c:pt>
                <c:pt idx="4045">
                  <c:v>221.78391266840998</c:v>
                </c:pt>
                <c:pt idx="4046">
                  <c:v>222.23498856291999</c:v>
                </c:pt>
                <c:pt idx="4047">
                  <c:v>222.659396263237</c:v>
                </c:pt>
                <c:pt idx="4048">
                  <c:v>223.06021636968376</c:v>
                </c:pt>
                <c:pt idx="4049">
                  <c:v>223.41612978558101</c:v>
                </c:pt>
                <c:pt idx="4050">
                  <c:v>223.75455515092398</c:v>
                </c:pt>
                <c:pt idx="4051">
                  <c:v>224.0535737432545</c:v>
                </c:pt>
                <c:pt idx="4052">
                  <c:v>224.078804851526</c:v>
                </c:pt>
                <c:pt idx="4053">
                  <c:v>224.27531003929198</c:v>
                </c:pt>
                <c:pt idx="4054">
                  <c:v>224.32153936990642</c:v>
                </c:pt>
                <c:pt idx="4055">
                  <c:v>224.46161082434247</c:v>
                </c:pt>
                <c:pt idx="4056">
                  <c:v>224.51890433036098</c:v>
                </c:pt>
                <c:pt idx="4057">
                  <c:v>224.57593909522001</c:v>
                </c:pt>
                <c:pt idx="4058">
                  <c:v>224.63032674042142</c:v>
                </c:pt>
                <c:pt idx="4059">
                  <c:v>224.67622264810257</c:v>
                </c:pt>
                <c:pt idx="4060">
                  <c:v>224.76903346400641</c:v>
                </c:pt>
                <c:pt idx="4061">
                  <c:v>224.7896791271755</c:v>
                </c:pt>
                <c:pt idx="4062">
                  <c:v>224.84013647191142</c:v>
                </c:pt>
                <c:pt idx="4063">
                  <c:v>224.84013647191142</c:v>
                </c:pt>
                <c:pt idx="4064">
                  <c:v>224.83531066796442</c:v>
                </c:pt>
                <c:pt idx="4065">
                  <c:v>224.82030543305601</c:v>
                </c:pt>
                <c:pt idx="4066">
                  <c:v>224.80483054066801</c:v>
                </c:pt>
                <c:pt idx="4067">
                  <c:v>224.78896400873001</c:v>
                </c:pt>
                <c:pt idx="4068">
                  <c:v>224.76735117685814</c:v>
                </c:pt>
                <c:pt idx="4069">
                  <c:v>224.74539770325157</c:v>
                </c:pt>
                <c:pt idx="4070">
                  <c:v>224.72872608413007</c:v>
                </c:pt>
                <c:pt idx="4071">
                  <c:v>224.70629997550199</c:v>
                </c:pt>
                <c:pt idx="4072">
                  <c:v>224.68376742652399</c:v>
                </c:pt>
                <c:pt idx="4073">
                  <c:v>224.66123261763082</c:v>
                </c:pt>
                <c:pt idx="4074">
                  <c:v>224.75068097646499</c:v>
                </c:pt>
                <c:pt idx="4075">
                  <c:v>224.72841721461461</c:v>
                </c:pt>
                <c:pt idx="4076">
                  <c:v>224.70643805908801</c:v>
                </c:pt>
                <c:pt idx="4077">
                  <c:v>224.68484789873543</c:v>
                </c:pt>
                <c:pt idx="4078">
                  <c:v>224.87545730074299</c:v>
                </c:pt>
                <c:pt idx="4079">
                  <c:v>225.06719938837958</c:v>
                </c:pt>
                <c:pt idx="4080">
                  <c:v>225.047313290283</c:v>
                </c:pt>
                <c:pt idx="4081">
                  <c:v>225.02818334851358</c:v>
                </c:pt>
                <c:pt idx="4082">
                  <c:v>225.00988816705157</c:v>
                </c:pt>
                <c:pt idx="4083">
                  <c:v>225.180281863217</c:v>
                </c:pt>
                <c:pt idx="4084">
                  <c:v>225.35208484912201</c:v>
                </c:pt>
                <c:pt idx="4085">
                  <c:v>225.525380253272</c:v>
                </c:pt>
                <c:pt idx="4086">
                  <c:v>225.67498056908357</c:v>
                </c:pt>
                <c:pt idx="4087">
                  <c:v>225.82609824946007</c:v>
                </c:pt>
                <c:pt idx="4088">
                  <c:v>225.95641086324449</c:v>
                </c:pt>
                <c:pt idx="4089">
                  <c:v>226.08258706780899</c:v>
                </c:pt>
                <c:pt idx="4090">
                  <c:v>226.23840881674045</c:v>
                </c:pt>
                <c:pt idx="4091">
                  <c:v>226.536274775089</c:v>
                </c:pt>
                <c:pt idx="4092">
                  <c:v>226.66856990579404</c:v>
                </c:pt>
                <c:pt idx="4093">
                  <c:v>226.80416627909901</c:v>
                </c:pt>
                <c:pt idx="4094">
                  <c:v>226.94141775459701</c:v>
                </c:pt>
                <c:pt idx="4095">
                  <c:v>227.05462711644199</c:v>
                </c:pt>
                <c:pt idx="4096">
                  <c:v>227.16919657953301</c:v>
                </c:pt>
                <c:pt idx="4097">
                  <c:v>227.25986656841798</c:v>
                </c:pt>
                <c:pt idx="4098">
                  <c:v>227.35161288828257</c:v>
                </c:pt>
                <c:pt idx="4099">
                  <c:v>227.44540896382799</c:v>
                </c:pt>
                <c:pt idx="4100">
                  <c:v>227.56666176598998</c:v>
                </c:pt>
                <c:pt idx="4101">
                  <c:v>227.68955463171608</c:v>
                </c:pt>
                <c:pt idx="4102">
                  <c:v>227.81600731377742</c:v>
                </c:pt>
                <c:pt idx="4103">
                  <c:v>227.942135963618</c:v>
                </c:pt>
                <c:pt idx="4104">
                  <c:v>228.07248086970901</c:v>
                </c:pt>
                <c:pt idx="4105">
                  <c:v>228.17858037322799</c:v>
                </c:pt>
                <c:pt idx="4106">
                  <c:v>228.28311899361</c:v>
                </c:pt>
                <c:pt idx="4107">
                  <c:v>228.340278154175</c:v>
                </c:pt>
                <c:pt idx="4108">
                  <c:v>228.35963075003443</c:v>
                </c:pt>
                <c:pt idx="4109">
                  <c:v>228.33695225666699</c:v>
                </c:pt>
                <c:pt idx="4110">
                  <c:v>228.293478090224</c:v>
                </c:pt>
                <c:pt idx="4111">
                  <c:v>228.22501823136457</c:v>
                </c:pt>
                <c:pt idx="4112">
                  <c:v>228.24885234599401</c:v>
                </c:pt>
                <c:pt idx="4113">
                  <c:v>228.27846347039301</c:v>
                </c:pt>
                <c:pt idx="4114">
                  <c:v>228.308984743563</c:v>
                </c:pt>
                <c:pt idx="4115">
                  <c:v>228.33506170055847</c:v>
                </c:pt>
                <c:pt idx="4116">
                  <c:v>228.19755037626999</c:v>
                </c:pt>
                <c:pt idx="4117">
                  <c:v>228.23002185507104</c:v>
                </c:pt>
                <c:pt idx="4118">
                  <c:v>228.26292527908598</c:v>
                </c:pt>
                <c:pt idx="4119">
                  <c:v>228.30165382176656</c:v>
                </c:pt>
                <c:pt idx="4120">
                  <c:v>228.32947836171101</c:v>
                </c:pt>
                <c:pt idx="4121">
                  <c:v>228.61085551191042</c:v>
                </c:pt>
                <c:pt idx="4122">
                  <c:v>228.64417257946141</c:v>
                </c:pt>
                <c:pt idx="4123">
                  <c:v>228.95230343924601</c:v>
                </c:pt>
                <c:pt idx="4124">
                  <c:v>228.98493552026599</c:v>
                </c:pt>
                <c:pt idx="4125">
                  <c:v>229.02223546042742</c:v>
                </c:pt>
                <c:pt idx="4126">
                  <c:v>229.33477581421599</c:v>
                </c:pt>
                <c:pt idx="4127">
                  <c:v>229.67374344089853</c:v>
                </c:pt>
                <c:pt idx="4128">
                  <c:v>230.03928363878757</c:v>
                </c:pt>
                <c:pt idx="4129">
                  <c:v>230.43157212725657</c:v>
                </c:pt>
                <c:pt idx="4130">
                  <c:v>230.85531871096461</c:v>
                </c:pt>
                <c:pt idx="4131">
                  <c:v>231.329002134013</c:v>
                </c:pt>
                <c:pt idx="4132">
                  <c:v>231.83463510191692</c:v>
                </c:pt>
                <c:pt idx="4133">
                  <c:v>232.36477951731342</c:v>
                </c:pt>
                <c:pt idx="4134">
                  <c:v>232.92722840011152</c:v>
                </c:pt>
                <c:pt idx="4135">
                  <c:v>234.06199351550799</c:v>
                </c:pt>
                <c:pt idx="4136">
                  <c:v>234.66222353232601</c:v>
                </c:pt>
                <c:pt idx="4137">
                  <c:v>235.26641122813172</c:v>
                </c:pt>
                <c:pt idx="4138">
                  <c:v>236.43113282934792</c:v>
                </c:pt>
                <c:pt idx="4139">
                  <c:v>237.55291035071991</c:v>
                </c:pt>
                <c:pt idx="4140">
                  <c:v>238.11133338300201</c:v>
                </c:pt>
                <c:pt idx="4141">
                  <c:v>238.63905957758399</c:v>
                </c:pt>
                <c:pt idx="4142">
                  <c:v>239.65899835274249</c:v>
                </c:pt>
                <c:pt idx="4143">
                  <c:v>240.15844427112</c:v>
                </c:pt>
                <c:pt idx="4144">
                  <c:v>241.06908022664217</c:v>
                </c:pt>
                <c:pt idx="4145">
                  <c:v>241.48131984106658</c:v>
                </c:pt>
                <c:pt idx="4146">
                  <c:v>241.86548967229243</c:v>
                </c:pt>
                <c:pt idx="4147">
                  <c:v>242.18961318857853</c:v>
                </c:pt>
                <c:pt idx="4148">
                  <c:v>242.68983784429042</c:v>
                </c:pt>
                <c:pt idx="4149">
                  <c:v>242.86773887073585</c:v>
                </c:pt>
                <c:pt idx="4150">
                  <c:v>243.01627453133247</c:v>
                </c:pt>
                <c:pt idx="4151">
                  <c:v>243.02585014122698</c:v>
                </c:pt>
                <c:pt idx="4152">
                  <c:v>243.11509168437541</c:v>
                </c:pt>
                <c:pt idx="4153">
                  <c:v>243.16830905727261</c:v>
                </c:pt>
                <c:pt idx="4154">
                  <c:v>243.16830905727261</c:v>
                </c:pt>
                <c:pt idx="4155">
                  <c:v>243.21142460299899</c:v>
                </c:pt>
                <c:pt idx="4156">
                  <c:v>243.20726760936572</c:v>
                </c:pt>
                <c:pt idx="4157">
                  <c:v>243.24089399423741</c:v>
                </c:pt>
                <c:pt idx="4158">
                  <c:v>243.222005086976</c:v>
                </c:pt>
                <c:pt idx="4159">
                  <c:v>243.19721817703746</c:v>
                </c:pt>
                <c:pt idx="4160">
                  <c:v>243.16618806161699</c:v>
                </c:pt>
                <c:pt idx="4161">
                  <c:v>243.13406057232399</c:v>
                </c:pt>
                <c:pt idx="4162">
                  <c:v>243.05396605376001</c:v>
                </c:pt>
                <c:pt idx="4163">
                  <c:v>242.936163865666</c:v>
                </c:pt>
                <c:pt idx="4164">
                  <c:v>242.89571632733742</c:v>
                </c:pt>
                <c:pt idx="4165">
                  <c:v>242.86047385802385</c:v>
                </c:pt>
                <c:pt idx="4166">
                  <c:v>242.82476356264698</c:v>
                </c:pt>
                <c:pt idx="4167">
                  <c:v>242.78875351855172</c:v>
                </c:pt>
                <c:pt idx="4168">
                  <c:v>242.74656322948098</c:v>
                </c:pt>
                <c:pt idx="4169">
                  <c:v>242.71037324510041</c:v>
                </c:pt>
                <c:pt idx="4170">
                  <c:v>242.53395932025595</c:v>
                </c:pt>
                <c:pt idx="4171">
                  <c:v>242.49824230580367</c:v>
                </c:pt>
                <c:pt idx="4172">
                  <c:v>242.46298289633501</c:v>
                </c:pt>
                <c:pt idx="4173">
                  <c:v>242.42834963053258</c:v>
                </c:pt>
                <c:pt idx="4174">
                  <c:v>242.394511139293</c:v>
                </c:pt>
                <c:pt idx="4175">
                  <c:v>242.09727017448</c:v>
                </c:pt>
                <c:pt idx="4176">
                  <c:v>242.06547797018899</c:v>
                </c:pt>
                <c:pt idx="4177">
                  <c:v>242.03490136931399</c:v>
                </c:pt>
                <c:pt idx="4178">
                  <c:v>242.00566703165657</c:v>
                </c:pt>
                <c:pt idx="4179">
                  <c:v>241.98254697019249</c:v>
                </c:pt>
                <c:pt idx="4180">
                  <c:v>241.96072198928701</c:v>
                </c:pt>
                <c:pt idx="4181">
                  <c:v>241.94029763370301</c:v>
                </c:pt>
                <c:pt idx="4182">
                  <c:v>241.91757460772698</c:v>
                </c:pt>
                <c:pt idx="4183">
                  <c:v>242.06753596889195</c:v>
                </c:pt>
                <c:pt idx="4184">
                  <c:v>242.04862559863</c:v>
                </c:pt>
                <c:pt idx="4185">
                  <c:v>242.03456821355357</c:v>
                </c:pt>
                <c:pt idx="4186">
                  <c:v>242.19090457844698</c:v>
                </c:pt>
                <c:pt idx="4187">
                  <c:v>242.17825832259899</c:v>
                </c:pt>
                <c:pt idx="4188">
                  <c:v>242.16956363862141</c:v>
                </c:pt>
                <c:pt idx="4189">
                  <c:v>242.302957711776</c:v>
                </c:pt>
                <c:pt idx="4190">
                  <c:v>242.43747048245243</c:v>
                </c:pt>
                <c:pt idx="4191">
                  <c:v>242.433756157196</c:v>
                </c:pt>
                <c:pt idx="4192">
                  <c:v>242.54202468180557</c:v>
                </c:pt>
                <c:pt idx="4193">
                  <c:v>242.54278126249599</c:v>
                </c:pt>
                <c:pt idx="4194">
                  <c:v>242.54599054597401</c:v>
                </c:pt>
                <c:pt idx="4195">
                  <c:v>242.55061789202546</c:v>
                </c:pt>
                <c:pt idx="4196">
                  <c:v>242.557180478578</c:v>
                </c:pt>
                <c:pt idx="4197">
                  <c:v>242.56739875853742</c:v>
                </c:pt>
                <c:pt idx="4198">
                  <c:v>242.57783123458657</c:v>
                </c:pt>
                <c:pt idx="4199">
                  <c:v>242.59260834173546</c:v>
                </c:pt>
                <c:pt idx="4200">
                  <c:v>242.606768891489</c:v>
                </c:pt>
                <c:pt idx="4201">
                  <c:v>242.62589223766199</c:v>
                </c:pt>
                <c:pt idx="4202">
                  <c:v>242.72534116854598</c:v>
                </c:pt>
                <c:pt idx="4203">
                  <c:v>242.74456954238957</c:v>
                </c:pt>
                <c:pt idx="4204">
                  <c:v>242.76943574609999</c:v>
                </c:pt>
                <c:pt idx="4205">
                  <c:v>242.79594563345998</c:v>
                </c:pt>
                <c:pt idx="4206">
                  <c:v>242.823972048103</c:v>
                </c:pt>
                <c:pt idx="4207">
                  <c:v>242.85334566138499</c:v>
                </c:pt>
                <c:pt idx="4208">
                  <c:v>242.88393939776361</c:v>
                </c:pt>
                <c:pt idx="4209">
                  <c:v>242.915626225983</c:v>
                </c:pt>
                <c:pt idx="4210">
                  <c:v>242.77595873391456</c:v>
                </c:pt>
                <c:pt idx="4211">
                  <c:v>242.80938495436598</c:v>
                </c:pt>
                <c:pt idx="4212">
                  <c:v>242.84352300209</c:v>
                </c:pt>
                <c:pt idx="4213">
                  <c:v>242.87824616671207</c:v>
                </c:pt>
                <c:pt idx="4214">
                  <c:v>242.91342780540558</c:v>
                </c:pt>
                <c:pt idx="4215">
                  <c:v>242.94894134555642</c:v>
                </c:pt>
                <c:pt idx="4216">
                  <c:v>242.98461816848101</c:v>
                </c:pt>
                <c:pt idx="4217">
                  <c:v>243.02033186595457</c:v>
                </c:pt>
                <c:pt idx="4218">
                  <c:v>243.354132596212</c:v>
                </c:pt>
                <c:pt idx="4219">
                  <c:v>243.38945811096352</c:v>
                </c:pt>
                <c:pt idx="4220">
                  <c:v>243.42431489972799</c:v>
                </c:pt>
                <c:pt idx="4221">
                  <c:v>243.76366723833138</c:v>
                </c:pt>
                <c:pt idx="4222">
                  <c:v>243.802574211219</c:v>
                </c:pt>
                <c:pt idx="4223">
                  <c:v>244.16724673102507</c:v>
                </c:pt>
                <c:pt idx="4224">
                  <c:v>244.56404076413995</c:v>
                </c:pt>
                <c:pt idx="4225">
                  <c:v>244.99824401068585</c:v>
                </c:pt>
                <c:pt idx="4226">
                  <c:v>245.46503035388957</c:v>
                </c:pt>
                <c:pt idx="4227">
                  <c:v>245.99718398705627</c:v>
                </c:pt>
                <c:pt idx="4228">
                  <c:v>246.55895675965442</c:v>
                </c:pt>
                <c:pt idx="4229">
                  <c:v>247.159378393997</c:v>
                </c:pt>
                <c:pt idx="4230">
                  <c:v>247.79121113316256</c:v>
                </c:pt>
                <c:pt idx="4231">
                  <c:v>248.42575862548901</c:v>
                </c:pt>
                <c:pt idx="4232">
                  <c:v>249.09662661203461</c:v>
                </c:pt>
                <c:pt idx="4233">
                  <c:v>249.77344121905656</c:v>
                </c:pt>
                <c:pt idx="4234">
                  <c:v>249.78976268522857</c:v>
                </c:pt>
                <c:pt idx="4235">
                  <c:v>250.39873422596901</c:v>
                </c:pt>
                <c:pt idx="4236">
                  <c:v>251.57703320819795</c:v>
                </c:pt>
                <c:pt idx="4237">
                  <c:v>252.15770061995099</c:v>
                </c:pt>
                <c:pt idx="4238">
                  <c:v>252.70507493399995</c:v>
                </c:pt>
                <c:pt idx="4239">
                  <c:v>253.76608888787101</c:v>
                </c:pt>
                <c:pt idx="4240">
                  <c:v>254.24765725025657</c:v>
                </c:pt>
                <c:pt idx="4241">
                  <c:v>254.69474175130998</c:v>
                </c:pt>
                <c:pt idx="4242">
                  <c:v>255.10754520859757</c:v>
                </c:pt>
                <c:pt idx="4243">
                  <c:v>255.45102715978842</c:v>
                </c:pt>
                <c:pt idx="4244">
                  <c:v>255.6855002783885</c:v>
                </c:pt>
                <c:pt idx="4245">
                  <c:v>255.6855002783885</c:v>
                </c:pt>
                <c:pt idx="4246">
                  <c:v>255.81488466447453</c:v>
                </c:pt>
                <c:pt idx="4247">
                  <c:v>255.81741883810801</c:v>
                </c:pt>
                <c:pt idx="4248">
                  <c:v>255.81741883810801</c:v>
                </c:pt>
                <c:pt idx="4249">
                  <c:v>255.81741883810801</c:v>
                </c:pt>
                <c:pt idx="4250">
                  <c:v>255.81741883810801</c:v>
                </c:pt>
                <c:pt idx="4251">
                  <c:v>255.75883336068958</c:v>
                </c:pt>
                <c:pt idx="4252">
                  <c:v>255.750125363287</c:v>
                </c:pt>
                <c:pt idx="4253">
                  <c:v>255.74081395020499</c:v>
                </c:pt>
                <c:pt idx="4254">
                  <c:v>255.73094318796001</c:v>
                </c:pt>
                <c:pt idx="4255">
                  <c:v>255.72058656881498</c:v>
                </c:pt>
                <c:pt idx="4256">
                  <c:v>255.704399833563</c:v>
                </c:pt>
                <c:pt idx="4257">
                  <c:v>255.68763825551449</c:v>
                </c:pt>
                <c:pt idx="4258">
                  <c:v>255.66459618887598</c:v>
                </c:pt>
                <c:pt idx="4259">
                  <c:v>255.73779244538798</c:v>
                </c:pt>
                <c:pt idx="4260">
                  <c:v>255.80467658238501</c:v>
                </c:pt>
                <c:pt idx="4261">
                  <c:v>255.78013938024142</c:v>
                </c:pt>
                <c:pt idx="4262">
                  <c:v>255.75527575648198</c:v>
                </c:pt>
                <c:pt idx="4263">
                  <c:v>255.73020347028699</c:v>
                </c:pt>
                <c:pt idx="4264">
                  <c:v>255.70504032626098</c:v>
                </c:pt>
                <c:pt idx="4265">
                  <c:v>255.67984523637205</c:v>
                </c:pt>
                <c:pt idx="4266">
                  <c:v>255.81871105311799</c:v>
                </c:pt>
                <c:pt idx="4267">
                  <c:v>255.79381928269299</c:v>
                </c:pt>
                <c:pt idx="4268">
                  <c:v>256.00657163271597</c:v>
                </c:pt>
                <c:pt idx="4269">
                  <c:v>256.257049512305</c:v>
                </c:pt>
                <c:pt idx="4270">
                  <c:v>256.23343100636896</c:v>
                </c:pt>
                <c:pt idx="4271">
                  <c:v>256.52272222808904</c:v>
                </c:pt>
                <c:pt idx="4272">
                  <c:v>256.81387041761195</c:v>
                </c:pt>
                <c:pt idx="4273">
                  <c:v>257.10697433132884</c:v>
                </c:pt>
                <c:pt idx="4274">
                  <c:v>257.40213326409298</c:v>
                </c:pt>
                <c:pt idx="4275">
                  <c:v>257.62480564563498</c:v>
                </c:pt>
                <c:pt idx="4276">
                  <c:v>257.84464434767705</c:v>
                </c:pt>
                <c:pt idx="4277">
                  <c:v>258.06661589919196</c:v>
                </c:pt>
                <c:pt idx="4278">
                  <c:v>258.25323472996308</c:v>
                </c:pt>
                <c:pt idx="4279">
                  <c:v>258.23497934627136</c:v>
                </c:pt>
                <c:pt idx="4280">
                  <c:v>258.21843836944601</c:v>
                </c:pt>
                <c:pt idx="4281">
                  <c:v>258.203686728533</c:v>
                </c:pt>
                <c:pt idx="4282">
                  <c:v>258.19079933352378</c:v>
                </c:pt>
                <c:pt idx="4283">
                  <c:v>258.17981376681502</c:v>
                </c:pt>
                <c:pt idx="4284">
                  <c:v>258.340066068049</c:v>
                </c:pt>
                <c:pt idx="4285">
                  <c:v>258.33155491647824</c:v>
                </c:pt>
                <c:pt idx="4286">
                  <c:v>258.3264592902251</c:v>
                </c:pt>
                <c:pt idx="4287">
                  <c:v>258.45527806135698</c:v>
                </c:pt>
                <c:pt idx="4288">
                  <c:v>258.45421357077799</c:v>
                </c:pt>
                <c:pt idx="4289">
                  <c:v>258.54954040897695</c:v>
                </c:pt>
                <c:pt idx="4290">
                  <c:v>258.55258556630298</c:v>
                </c:pt>
                <c:pt idx="4291">
                  <c:v>258.65212905674508</c:v>
                </c:pt>
                <c:pt idx="4292">
                  <c:v>258.79168503245802</c:v>
                </c:pt>
                <c:pt idx="4293">
                  <c:v>258.93167987941564</c:v>
                </c:pt>
                <c:pt idx="4294">
                  <c:v>258.94295958492</c:v>
                </c:pt>
                <c:pt idx="4295">
                  <c:v>258.95625890498098</c:v>
                </c:pt>
                <c:pt idx="4296">
                  <c:v>259.104332949867</c:v>
                </c:pt>
                <c:pt idx="4297">
                  <c:v>259.12149229756301</c:v>
                </c:pt>
                <c:pt idx="4298">
                  <c:v>259.14044672282728</c:v>
                </c:pt>
                <c:pt idx="4299">
                  <c:v>259.16108357778398</c:v>
                </c:pt>
                <c:pt idx="4300">
                  <c:v>259.18332763096885</c:v>
                </c:pt>
                <c:pt idx="4301">
                  <c:v>259.20227379325405</c:v>
                </c:pt>
                <c:pt idx="4302">
                  <c:v>259.22229595728305</c:v>
                </c:pt>
                <c:pt idx="4303">
                  <c:v>259.24327417410404</c:v>
                </c:pt>
                <c:pt idx="4304">
                  <c:v>259.26511844445861</c:v>
                </c:pt>
                <c:pt idx="4305">
                  <c:v>259.2877387901201</c:v>
                </c:pt>
                <c:pt idx="4306">
                  <c:v>259.31104525670969</c:v>
                </c:pt>
                <c:pt idx="4307">
                  <c:v>259.34090454086208</c:v>
                </c:pt>
                <c:pt idx="4308">
                  <c:v>259.61275995350894</c:v>
                </c:pt>
                <c:pt idx="4309">
                  <c:v>259.64380149389797</c:v>
                </c:pt>
                <c:pt idx="4310">
                  <c:v>259.67525089133397</c:v>
                </c:pt>
                <c:pt idx="4311">
                  <c:v>259.70699576572764</c:v>
                </c:pt>
                <c:pt idx="4312">
                  <c:v>259.73888638457299</c:v>
                </c:pt>
                <c:pt idx="4313">
                  <c:v>259.77081048984297</c:v>
                </c:pt>
                <c:pt idx="4314">
                  <c:v>259.80261848172501</c:v>
                </c:pt>
                <c:pt idx="4315">
                  <c:v>260.19744509469405</c:v>
                </c:pt>
                <c:pt idx="4316">
                  <c:v>260.63196710744597</c:v>
                </c:pt>
                <c:pt idx="4317">
                  <c:v>260.98440532520397</c:v>
                </c:pt>
                <c:pt idx="4318">
                  <c:v>261.38232720516601</c:v>
                </c:pt>
                <c:pt idx="4319">
                  <c:v>261.78095026015194</c:v>
                </c:pt>
                <c:pt idx="4320">
                  <c:v>262.21933869703003</c:v>
                </c:pt>
                <c:pt idx="4321">
                  <c:v>262.69255876018474</c:v>
                </c:pt>
                <c:pt idx="4322">
                  <c:v>263.20676606751363</c:v>
                </c:pt>
                <c:pt idx="4323">
                  <c:v>263.80243217012497</c:v>
                </c:pt>
                <c:pt idx="4324">
                  <c:v>264.44550236269373</c:v>
                </c:pt>
                <c:pt idx="4325">
                  <c:v>265.12340804202103</c:v>
                </c:pt>
                <c:pt idx="4326">
                  <c:v>265.85014922874001</c:v>
                </c:pt>
                <c:pt idx="4327">
                  <c:v>266.58134695538098</c:v>
                </c:pt>
                <c:pt idx="4328">
                  <c:v>268.08743620748169</c:v>
                </c:pt>
                <c:pt idx="4329">
                  <c:v>268.87330119303078</c:v>
                </c:pt>
                <c:pt idx="4330">
                  <c:v>270.41278879905138</c:v>
                </c:pt>
                <c:pt idx="4331">
                  <c:v>271.13024554990801</c:v>
                </c:pt>
                <c:pt idx="4332">
                  <c:v>271.8104264284741</c:v>
                </c:pt>
                <c:pt idx="4333">
                  <c:v>272.49268656638895</c:v>
                </c:pt>
                <c:pt idx="4334">
                  <c:v>273.13363073627517</c:v>
                </c:pt>
                <c:pt idx="4335">
                  <c:v>273.73438663770202</c:v>
                </c:pt>
                <c:pt idx="4336">
                  <c:v>274.2929003826801</c:v>
                </c:pt>
                <c:pt idx="4337">
                  <c:v>275.28326213091884</c:v>
                </c:pt>
                <c:pt idx="4338">
                  <c:v>276.19193617668685</c:v>
                </c:pt>
                <c:pt idx="4339">
                  <c:v>276.58035423256416</c:v>
                </c:pt>
                <c:pt idx="4340">
                  <c:v>276.58035423256416</c:v>
                </c:pt>
                <c:pt idx="4341">
                  <c:v>276.78719486042695</c:v>
                </c:pt>
                <c:pt idx="4342">
                  <c:v>276.78719486042695</c:v>
                </c:pt>
                <c:pt idx="4343">
                  <c:v>276.90230702795697</c:v>
                </c:pt>
                <c:pt idx="4344">
                  <c:v>276.974612327952</c:v>
                </c:pt>
                <c:pt idx="4345">
                  <c:v>276.97819483119798</c:v>
                </c:pt>
                <c:pt idx="4346">
                  <c:v>276.98217489423399</c:v>
                </c:pt>
                <c:pt idx="4347">
                  <c:v>277.05136566301201</c:v>
                </c:pt>
                <c:pt idx="4348">
                  <c:v>277.12060830973934</c:v>
                </c:pt>
                <c:pt idx="4349">
                  <c:v>277.12060830973934</c:v>
                </c:pt>
                <c:pt idx="4350">
                  <c:v>277.11528165551078</c:v>
                </c:pt>
                <c:pt idx="4351">
                  <c:v>277.10969233766804</c:v>
                </c:pt>
                <c:pt idx="4352">
                  <c:v>277.10387216660098</c:v>
                </c:pt>
                <c:pt idx="4353">
                  <c:v>277.09784499800293</c:v>
                </c:pt>
                <c:pt idx="4354">
                  <c:v>277.09163468913403</c:v>
                </c:pt>
                <c:pt idx="4355">
                  <c:v>277.08526509899895</c:v>
                </c:pt>
                <c:pt idx="4356">
                  <c:v>276.96340987931097</c:v>
                </c:pt>
                <c:pt idx="4357">
                  <c:v>277.07215943549204</c:v>
                </c:pt>
                <c:pt idx="4358">
                  <c:v>277.05877462685402</c:v>
                </c:pt>
                <c:pt idx="4359">
                  <c:v>277.20700206986385</c:v>
                </c:pt>
                <c:pt idx="4360">
                  <c:v>277.20022157751396</c:v>
                </c:pt>
                <c:pt idx="4361">
                  <c:v>277.18665213174097</c:v>
                </c:pt>
                <c:pt idx="4362">
                  <c:v>277.17989503261902</c:v>
                </c:pt>
                <c:pt idx="4363">
                  <c:v>277.16649980116</c:v>
                </c:pt>
                <c:pt idx="4364">
                  <c:v>277.40794118861299</c:v>
                </c:pt>
                <c:pt idx="4365">
                  <c:v>277.39494691266469</c:v>
                </c:pt>
                <c:pt idx="4366">
                  <c:v>277.73697318833069</c:v>
                </c:pt>
                <c:pt idx="4367">
                  <c:v>277.72461626630599</c:v>
                </c:pt>
                <c:pt idx="4368">
                  <c:v>277.71267391225263</c:v>
                </c:pt>
                <c:pt idx="4369">
                  <c:v>277.70119407981269</c:v>
                </c:pt>
                <c:pt idx="4370">
                  <c:v>278.03985791937299</c:v>
                </c:pt>
                <c:pt idx="4371">
                  <c:v>278.02943390519664</c:v>
                </c:pt>
                <c:pt idx="4372">
                  <c:v>278.01961706825716</c:v>
                </c:pt>
                <c:pt idx="4373">
                  <c:v>278.26765089723801</c:v>
                </c:pt>
                <c:pt idx="4374">
                  <c:v>278.25915267703101</c:v>
                </c:pt>
                <c:pt idx="4375">
                  <c:v>278.46233964469099</c:v>
                </c:pt>
                <c:pt idx="4376">
                  <c:v>278.66673252691493</c:v>
                </c:pt>
                <c:pt idx="4377">
                  <c:v>278.86923468971435</c:v>
                </c:pt>
                <c:pt idx="4378">
                  <c:v>279.07341054231864</c:v>
                </c:pt>
                <c:pt idx="4379">
                  <c:v>279.279288845167</c:v>
                </c:pt>
                <c:pt idx="4380">
                  <c:v>279.44135252578769</c:v>
                </c:pt>
                <c:pt idx="4381">
                  <c:v>279.60456022498408</c:v>
                </c:pt>
                <c:pt idx="4382">
                  <c:v>279.76785599225195</c:v>
                </c:pt>
                <c:pt idx="4383">
                  <c:v>279.88506567597602</c:v>
                </c:pt>
                <c:pt idx="4384">
                  <c:v>280.00392025882695</c:v>
                </c:pt>
                <c:pt idx="4385">
                  <c:v>280.00465732512401</c:v>
                </c:pt>
                <c:pt idx="4386">
                  <c:v>280.12613446684799</c:v>
                </c:pt>
                <c:pt idx="4387">
                  <c:v>280.20125201425799</c:v>
                </c:pt>
                <c:pt idx="4388">
                  <c:v>280.20597957497216</c:v>
                </c:pt>
                <c:pt idx="4389">
                  <c:v>280.21203702340705</c:v>
                </c:pt>
                <c:pt idx="4390">
                  <c:v>280.38699816124904</c:v>
                </c:pt>
                <c:pt idx="4391">
                  <c:v>280.563576214031</c:v>
                </c:pt>
                <c:pt idx="4392">
                  <c:v>280.57353792850154</c:v>
                </c:pt>
                <c:pt idx="4393">
                  <c:v>280.70484203574193</c:v>
                </c:pt>
                <c:pt idx="4394">
                  <c:v>280.71720467678898</c:v>
                </c:pt>
                <c:pt idx="4395">
                  <c:v>280.73065645220305</c:v>
                </c:pt>
                <c:pt idx="4396">
                  <c:v>280.67305500852763</c:v>
                </c:pt>
                <c:pt idx="4397">
                  <c:v>280.57357279950469</c:v>
                </c:pt>
                <c:pt idx="4398">
                  <c:v>280.4220340256291</c:v>
                </c:pt>
                <c:pt idx="4399">
                  <c:v>280.44476190193802</c:v>
                </c:pt>
                <c:pt idx="4400">
                  <c:v>280.247150925531</c:v>
                </c:pt>
                <c:pt idx="4401">
                  <c:v>280.00295411211101</c:v>
                </c:pt>
                <c:pt idx="4402">
                  <c:v>280.02183779080463</c:v>
                </c:pt>
                <c:pt idx="4403">
                  <c:v>280.04120279683798</c:v>
                </c:pt>
                <c:pt idx="4404">
                  <c:v>280.06755153290396</c:v>
                </c:pt>
                <c:pt idx="4405">
                  <c:v>280.087661285688</c:v>
                </c:pt>
                <c:pt idx="4406">
                  <c:v>280.11484194016901</c:v>
                </c:pt>
                <c:pt idx="4407">
                  <c:v>280.13540661463901</c:v>
                </c:pt>
                <c:pt idx="4408">
                  <c:v>280.56234952974097</c:v>
                </c:pt>
                <c:pt idx="4409">
                  <c:v>280.58306176356996</c:v>
                </c:pt>
                <c:pt idx="4410">
                  <c:v>280.61059519407098</c:v>
                </c:pt>
                <c:pt idx="4411">
                  <c:v>280.63790053644732</c:v>
                </c:pt>
                <c:pt idx="4412">
                  <c:v>281.10768348046935</c:v>
                </c:pt>
                <c:pt idx="4413">
                  <c:v>281.12752796879016</c:v>
                </c:pt>
                <c:pt idx="4414">
                  <c:v>281.55712726216967</c:v>
                </c:pt>
                <c:pt idx="4415">
                  <c:v>281.98797661006608</c:v>
                </c:pt>
                <c:pt idx="4416">
                  <c:v>282.46882933475416</c:v>
                </c:pt>
                <c:pt idx="4417">
                  <c:v>283.00033238882099</c:v>
                </c:pt>
                <c:pt idx="4418">
                  <c:v>283.583269615002</c:v>
                </c:pt>
                <c:pt idx="4419">
                  <c:v>284.26822895228884</c:v>
                </c:pt>
                <c:pt idx="4420">
                  <c:v>285.00223428027363</c:v>
                </c:pt>
                <c:pt idx="4421">
                  <c:v>285.79629529641392</c:v>
                </c:pt>
                <c:pt idx="4422">
                  <c:v>287.43622990517093</c:v>
                </c:pt>
                <c:pt idx="4423">
                  <c:v>288.29625966541516</c:v>
                </c:pt>
                <c:pt idx="4424">
                  <c:v>288.30332904394493</c:v>
                </c:pt>
                <c:pt idx="4425">
                  <c:v>289.21871220271186</c:v>
                </c:pt>
                <c:pt idx="4426">
                  <c:v>290.09232174268624</c:v>
                </c:pt>
                <c:pt idx="4427">
                  <c:v>290.91969554736301</c:v>
                </c:pt>
                <c:pt idx="4428">
                  <c:v>291.69761203075416</c:v>
                </c:pt>
                <c:pt idx="4429">
                  <c:v>292.48289141437903</c:v>
                </c:pt>
                <c:pt idx="4430">
                  <c:v>293.21795650712693</c:v>
                </c:pt>
                <c:pt idx="4431">
                  <c:v>294.53721653509194</c:v>
                </c:pt>
                <c:pt idx="4432">
                  <c:v>295.17562371458598</c:v>
                </c:pt>
                <c:pt idx="4433">
                  <c:v>295.70573921981003</c:v>
                </c:pt>
                <c:pt idx="4434">
                  <c:v>295.70573921981003</c:v>
                </c:pt>
                <c:pt idx="4435">
                  <c:v>296.12752319032938</c:v>
                </c:pt>
                <c:pt idx="4436">
                  <c:v>296.69280479257969</c:v>
                </c:pt>
                <c:pt idx="4437">
                  <c:v>296.89288453574977</c:v>
                </c:pt>
                <c:pt idx="4438">
                  <c:v>297.037086121264</c:v>
                </c:pt>
                <c:pt idx="4439">
                  <c:v>296.89830097308311</c:v>
                </c:pt>
                <c:pt idx="4440">
                  <c:v>296.90169788768185</c:v>
                </c:pt>
                <c:pt idx="4441">
                  <c:v>296.90553690708384</c:v>
                </c:pt>
                <c:pt idx="4442">
                  <c:v>296.90553690708384</c:v>
                </c:pt>
                <c:pt idx="4443">
                  <c:v>296.91019212980501</c:v>
                </c:pt>
                <c:pt idx="4444">
                  <c:v>296.91522138885801</c:v>
                </c:pt>
                <c:pt idx="4445">
                  <c:v>296.91522138885705</c:v>
                </c:pt>
                <c:pt idx="4446">
                  <c:v>296.91522138885705</c:v>
                </c:pt>
                <c:pt idx="4447">
                  <c:v>296.90925683977508</c:v>
                </c:pt>
                <c:pt idx="4448">
                  <c:v>296.90925683977508</c:v>
                </c:pt>
                <c:pt idx="4449">
                  <c:v>296.81788592843338</c:v>
                </c:pt>
                <c:pt idx="4450">
                  <c:v>296.81125979132793</c:v>
                </c:pt>
                <c:pt idx="4451">
                  <c:v>296.79767553526898</c:v>
                </c:pt>
                <c:pt idx="4452">
                  <c:v>296.79074290465769</c:v>
                </c:pt>
                <c:pt idx="4453">
                  <c:v>296.64230492351498</c:v>
                </c:pt>
                <c:pt idx="4454">
                  <c:v>296.43757448479204</c:v>
                </c:pt>
                <c:pt idx="4455">
                  <c:v>296.23318831274003</c:v>
                </c:pt>
                <c:pt idx="4456">
                  <c:v>296.22597051467869</c:v>
                </c:pt>
                <c:pt idx="4457">
                  <c:v>296.21875254074695</c:v>
                </c:pt>
                <c:pt idx="4458">
                  <c:v>296.20437547602103</c:v>
                </c:pt>
                <c:pt idx="4459">
                  <c:v>296.19725033793202</c:v>
                </c:pt>
                <c:pt idx="4460">
                  <c:v>296.190218392747</c:v>
                </c:pt>
                <c:pt idx="4461">
                  <c:v>296.18331359854869</c:v>
                </c:pt>
                <c:pt idx="4462">
                  <c:v>296.16981759254838</c:v>
                </c:pt>
                <c:pt idx="4463">
                  <c:v>296.16326034877801</c:v>
                </c:pt>
                <c:pt idx="4464">
                  <c:v>296.15692366394978</c:v>
                </c:pt>
                <c:pt idx="4465">
                  <c:v>296.14475073694416</c:v>
                </c:pt>
                <c:pt idx="4466">
                  <c:v>295.7120181882251</c:v>
                </c:pt>
                <c:pt idx="4467">
                  <c:v>295.70099758707204</c:v>
                </c:pt>
                <c:pt idx="4468">
                  <c:v>295.69062089179209</c:v>
                </c:pt>
                <c:pt idx="4469">
                  <c:v>295.68092208264801</c:v>
                </c:pt>
                <c:pt idx="4470">
                  <c:v>295.67195209661696</c:v>
                </c:pt>
                <c:pt idx="4471">
                  <c:v>295.66374491447903</c:v>
                </c:pt>
                <c:pt idx="4472">
                  <c:v>295.65261652730197</c:v>
                </c:pt>
                <c:pt idx="4473">
                  <c:v>295.64601984558004</c:v>
                </c:pt>
                <c:pt idx="4474">
                  <c:v>295.64027094636697</c:v>
                </c:pt>
                <c:pt idx="4475">
                  <c:v>295.63538683796298</c:v>
                </c:pt>
                <c:pt idx="4476">
                  <c:v>295.43352471349885</c:v>
                </c:pt>
                <c:pt idx="4477">
                  <c:v>295.42885975068805</c:v>
                </c:pt>
                <c:pt idx="4478">
                  <c:v>295.42665647288715</c:v>
                </c:pt>
                <c:pt idx="4479">
                  <c:v>295.42536839517823</c:v>
                </c:pt>
                <c:pt idx="4480">
                  <c:v>295.42479638518364</c:v>
                </c:pt>
                <c:pt idx="4481">
                  <c:v>295.42535568385802</c:v>
                </c:pt>
                <c:pt idx="4482">
                  <c:v>295.42684714180916</c:v>
                </c:pt>
                <c:pt idx="4483">
                  <c:v>295.42927074492269</c:v>
                </c:pt>
                <c:pt idx="4484">
                  <c:v>295.57247624209811</c:v>
                </c:pt>
                <c:pt idx="4485">
                  <c:v>295.57676608762404</c:v>
                </c:pt>
                <c:pt idx="4486">
                  <c:v>295.58198842423269</c:v>
                </c:pt>
                <c:pt idx="4487">
                  <c:v>295.58812624736186</c:v>
                </c:pt>
                <c:pt idx="4488">
                  <c:v>295.59514559051894</c:v>
                </c:pt>
                <c:pt idx="4489">
                  <c:v>295.60302943662396</c:v>
                </c:pt>
                <c:pt idx="4490">
                  <c:v>295.61172685516601</c:v>
                </c:pt>
                <c:pt idx="4491">
                  <c:v>295.6211869146191</c:v>
                </c:pt>
                <c:pt idx="4492">
                  <c:v>295.62627708119823</c:v>
                </c:pt>
                <c:pt idx="4493">
                  <c:v>295.63712676907898</c:v>
                </c:pt>
                <c:pt idx="4494">
                  <c:v>295.64856936784798</c:v>
                </c:pt>
                <c:pt idx="4495">
                  <c:v>295.65456596034215</c:v>
                </c:pt>
                <c:pt idx="4496">
                  <c:v>295.667041873274</c:v>
                </c:pt>
                <c:pt idx="4497">
                  <c:v>295.679957956762</c:v>
                </c:pt>
                <c:pt idx="4498">
                  <c:v>295.69326330580401</c:v>
                </c:pt>
                <c:pt idx="4499">
                  <c:v>295.70008100585585</c:v>
                </c:pt>
                <c:pt idx="4500">
                  <c:v>295.71401252313302</c:v>
                </c:pt>
                <c:pt idx="4501">
                  <c:v>295.72818064369699</c:v>
                </c:pt>
                <c:pt idx="4502">
                  <c:v>296.16353749243763</c:v>
                </c:pt>
                <c:pt idx="4503">
                  <c:v>296.17804683415716</c:v>
                </c:pt>
                <c:pt idx="4504">
                  <c:v>296.19262334008198</c:v>
                </c:pt>
                <c:pt idx="4505">
                  <c:v>296.68658455469199</c:v>
                </c:pt>
                <c:pt idx="4506">
                  <c:v>296.69387122737396</c:v>
                </c:pt>
                <c:pt idx="4507">
                  <c:v>296.70109824024354</c:v>
                </c:pt>
                <c:pt idx="4508">
                  <c:v>296.71533931652704</c:v>
                </c:pt>
                <c:pt idx="4509">
                  <c:v>297.14728967984308</c:v>
                </c:pt>
                <c:pt idx="4510">
                  <c:v>297.15411793504501</c:v>
                </c:pt>
                <c:pt idx="4511">
                  <c:v>297.16735707068199</c:v>
                </c:pt>
                <c:pt idx="4512">
                  <c:v>297.18011917523569</c:v>
                </c:pt>
                <c:pt idx="4513">
                  <c:v>297.73333352530403</c:v>
                </c:pt>
                <c:pt idx="4514">
                  <c:v>298.34641165797194</c:v>
                </c:pt>
                <c:pt idx="4515">
                  <c:v>299.07823779966196</c:v>
                </c:pt>
                <c:pt idx="4516">
                  <c:v>299.87299249231302</c:v>
                </c:pt>
                <c:pt idx="4517">
                  <c:v>300.72722673054</c:v>
                </c:pt>
                <c:pt idx="4518">
                  <c:v>300.73170640140074</c:v>
                </c:pt>
                <c:pt idx="4519">
                  <c:v>301.6518224367079</c:v>
                </c:pt>
                <c:pt idx="4520">
                  <c:v>302.63992156750999</c:v>
                </c:pt>
                <c:pt idx="4521">
                  <c:v>303.63732831420396</c:v>
                </c:pt>
                <c:pt idx="4522">
                  <c:v>304.58016197290385</c:v>
                </c:pt>
                <c:pt idx="4523">
                  <c:v>305.47016585465423</c:v>
                </c:pt>
                <c:pt idx="4524">
                  <c:v>305.47221570016723</c:v>
                </c:pt>
                <c:pt idx="4525">
                  <c:v>306.30789787601884</c:v>
                </c:pt>
                <c:pt idx="4526">
                  <c:v>307.08898887694897</c:v>
                </c:pt>
                <c:pt idx="4527">
                  <c:v>307.08898887694897</c:v>
                </c:pt>
                <c:pt idx="4528">
                  <c:v>307.74875420511404</c:v>
                </c:pt>
                <c:pt idx="4529">
                  <c:v>307.74875420511404</c:v>
                </c:pt>
                <c:pt idx="4530">
                  <c:v>308.28664187369469</c:v>
                </c:pt>
                <c:pt idx="4531">
                  <c:v>308.70050690679204</c:v>
                </c:pt>
                <c:pt idx="4532">
                  <c:v>308.70212785446398</c:v>
                </c:pt>
                <c:pt idx="4533">
                  <c:v>308.70633256188074</c:v>
                </c:pt>
                <c:pt idx="4534">
                  <c:v>308.806991577053</c:v>
                </c:pt>
                <c:pt idx="4535">
                  <c:v>309.06818306683397</c:v>
                </c:pt>
                <c:pt idx="4536">
                  <c:v>309.07172469409301</c:v>
                </c:pt>
                <c:pt idx="4537">
                  <c:v>309.07572610927099</c:v>
                </c:pt>
                <c:pt idx="4538">
                  <c:v>309.08016076634499</c:v>
                </c:pt>
                <c:pt idx="4539">
                  <c:v>309.08501096149962</c:v>
                </c:pt>
                <c:pt idx="4540">
                  <c:v>309.09025014787517</c:v>
                </c:pt>
                <c:pt idx="4541">
                  <c:v>309.09584293659697</c:v>
                </c:pt>
                <c:pt idx="4542">
                  <c:v>309.09584293659697</c:v>
                </c:pt>
                <c:pt idx="4543">
                  <c:v>309.09584293659697</c:v>
                </c:pt>
                <c:pt idx="4544">
                  <c:v>309.08938358815698</c:v>
                </c:pt>
                <c:pt idx="4545">
                  <c:v>309.185200500897</c:v>
                </c:pt>
                <c:pt idx="4546">
                  <c:v>309.185200500897</c:v>
                </c:pt>
                <c:pt idx="4547">
                  <c:v>309.185200500897</c:v>
                </c:pt>
                <c:pt idx="4548">
                  <c:v>309.185200500897</c:v>
                </c:pt>
                <c:pt idx="4549">
                  <c:v>309.17787216614931</c:v>
                </c:pt>
                <c:pt idx="4550">
                  <c:v>309.40178664432898</c:v>
                </c:pt>
                <c:pt idx="4551">
                  <c:v>309.6186985933229</c:v>
                </c:pt>
                <c:pt idx="4552">
                  <c:v>309.61117324888733</c:v>
                </c:pt>
                <c:pt idx="4553">
                  <c:v>309.60364772154202</c:v>
                </c:pt>
                <c:pt idx="4554">
                  <c:v>309.31524183899205</c:v>
                </c:pt>
                <c:pt idx="4555">
                  <c:v>309.59621946130233</c:v>
                </c:pt>
                <c:pt idx="4556">
                  <c:v>309.58888847517699</c:v>
                </c:pt>
                <c:pt idx="4557">
                  <c:v>309.999674713025</c:v>
                </c:pt>
                <c:pt idx="4558">
                  <c:v>309.99263512136184</c:v>
                </c:pt>
                <c:pt idx="4559">
                  <c:v>309.98579055098111</c:v>
                </c:pt>
                <c:pt idx="4560">
                  <c:v>310.46354448924399</c:v>
                </c:pt>
                <c:pt idx="4561">
                  <c:v>310.95019018918896</c:v>
                </c:pt>
                <c:pt idx="4562">
                  <c:v>311.433038839066</c:v>
                </c:pt>
                <c:pt idx="4563">
                  <c:v>311.42725804509854</c:v>
                </c:pt>
                <c:pt idx="4564">
                  <c:v>311.78182231193898</c:v>
                </c:pt>
                <c:pt idx="4565">
                  <c:v>311.77673076110739</c:v>
                </c:pt>
                <c:pt idx="4566">
                  <c:v>312.06749479252704</c:v>
                </c:pt>
                <c:pt idx="4567">
                  <c:v>312.06318440566969</c:v>
                </c:pt>
                <c:pt idx="4568">
                  <c:v>312.06318440566969</c:v>
                </c:pt>
                <c:pt idx="4569">
                  <c:v>312.29011007643004</c:v>
                </c:pt>
                <c:pt idx="4570">
                  <c:v>312.28709274416423</c:v>
                </c:pt>
                <c:pt idx="4571">
                  <c:v>312.28453134145099</c:v>
                </c:pt>
                <c:pt idx="4572">
                  <c:v>312.51332759440896</c:v>
                </c:pt>
                <c:pt idx="4573">
                  <c:v>312.51170370413899</c:v>
                </c:pt>
                <c:pt idx="4574">
                  <c:v>312.50941324401299</c:v>
                </c:pt>
                <c:pt idx="4575">
                  <c:v>312.50808906409469</c:v>
                </c:pt>
                <c:pt idx="4576">
                  <c:v>312.50790564683905</c:v>
                </c:pt>
                <c:pt idx="4577">
                  <c:v>312.50853194921774</c:v>
                </c:pt>
                <c:pt idx="4578">
                  <c:v>312.509332719719</c:v>
                </c:pt>
                <c:pt idx="4579">
                  <c:v>312.51062557949098</c:v>
                </c:pt>
                <c:pt idx="4580">
                  <c:v>312.34743536944416</c:v>
                </c:pt>
                <c:pt idx="4581">
                  <c:v>312.35199592633302</c:v>
                </c:pt>
                <c:pt idx="4582">
                  <c:v>312.35476352594247</c:v>
                </c:pt>
                <c:pt idx="4583">
                  <c:v>312.35801397106599</c:v>
                </c:pt>
                <c:pt idx="4584">
                  <c:v>312.36545365213101</c:v>
                </c:pt>
                <c:pt idx="4585">
                  <c:v>312.36962498231685</c:v>
                </c:pt>
                <c:pt idx="4586">
                  <c:v>312.37422545229811</c:v>
                </c:pt>
                <c:pt idx="4587">
                  <c:v>312.37922821884905</c:v>
                </c:pt>
                <c:pt idx="4588">
                  <c:v>312.38999350733701</c:v>
                </c:pt>
                <c:pt idx="4589">
                  <c:v>312.39572918023993</c:v>
                </c:pt>
                <c:pt idx="4590">
                  <c:v>312.40177767522869</c:v>
                </c:pt>
                <c:pt idx="4591">
                  <c:v>312.41445544143897</c:v>
                </c:pt>
                <c:pt idx="4592">
                  <c:v>312.42765121582897</c:v>
                </c:pt>
                <c:pt idx="4593">
                  <c:v>312.80471130396916</c:v>
                </c:pt>
                <c:pt idx="4594">
                  <c:v>312.81879835692899</c:v>
                </c:pt>
                <c:pt idx="4595">
                  <c:v>313.20516390710685</c:v>
                </c:pt>
                <c:pt idx="4596">
                  <c:v>313.21992874085993</c:v>
                </c:pt>
                <c:pt idx="4597">
                  <c:v>313.23494371963602</c:v>
                </c:pt>
                <c:pt idx="4598">
                  <c:v>313.24255396057504</c:v>
                </c:pt>
                <c:pt idx="4599">
                  <c:v>313.25022672379885</c:v>
                </c:pt>
                <c:pt idx="4600">
                  <c:v>313.257935130872</c:v>
                </c:pt>
                <c:pt idx="4601">
                  <c:v>313.26565230599397</c:v>
                </c:pt>
                <c:pt idx="4602">
                  <c:v>313.84734275613499</c:v>
                </c:pt>
                <c:pt idx="4603">
                  <c:v>313.85498357841732</c:v>
                </c:pt>
                <c:pt idx="4604">
                  <c:v>314.43192768674896</c:v>
                </c:pt>
                <c:pt idx="4605">
                  <c:v>314.446741739907</c:v>
                </c:pt>
                <c:pt idx="4606">
                  <c:v>314.46119555598943</c:v>
                </c:pt>
                <c:pt idx="4607">
                  <c:v>314.46820200200716</c:v>
                </c:pt>
                <c:pt idx="4608">
                  <c:v>314.47495662545498</c:v>
                </c:pt>
                <c:pt idx="4609">
                  <c:v>314.48789921115696</c:v>
                </c:pt>
                <c:pt idx="4610">
                  <c:v>314.48789921115696</c:v>
                </c:pt>
                <c:pt idx="4611">
                  <c:v>314.49372769472802</c:v>
                </c:pt>
                <c:pt idx="4612">
                  <c:v>314.49919657453103</c:v>
                </c:pt>
                <c:pt idx="4613">
                  <c:v>314.50427890756396</c:v>
                </c:pt>
                <c:pt idx="4614">
                  <c:v>315.48774793886099</c:v>
                </c:pt>
                <c:pt idx="4615">
                  <c:v>315.492043599314</c:v>
                </c:pt>
                <c:pt idx="4616">
                  <c:v>316.54851464692803</c:v>
                </c:pt>
                <c:pt idx="4617">
                  <c:v>317.61567051541897</c:v>
                </c:pt>
                <c:pt idx="4618">
                  <c:v>318.62684754750194</c:v>
                </c:pt>
                <c:pt idx="4619">
                  <c:v>318.62943772942378</c:v>
                </c:pt>
                <c:pt idx="4620">
                  <c:v>319.57674971548516</c:v>
                </c:pt>
                <c:pt idx="4621">
                  <c:v>319.57674971548516</c:v>
                </c:pt>
                <c:pt idx="4622">
                  <c:v>320.389205531286</c:v>
                </c:pt>
                <c:pt idx="4623">
                  <c:v>321.13757130433902</c:v>
                </c:pt>
                <c:pt idx="4624">
                  <c:v>321.818931128803</c:v>
                </c:pt>
                <c:pt idx="4625">
                  <c:v>322.43272098762623</c:v>
                </c:pt>
                <c:pt idx="4626">
                  <c:v>322.43413979241348</c:v>
                </c:pt>
                <c:pt idx="4627">
                  <c:v>322.43534208639016</c:v>
                </c:pt>
                <c:pt idx="4628">
                  <c:v>322.69242567297403</c:v>
                </c:pt>
                <c:pt idx="4629">
                  <c:v>322.69685129744101</c:v>
                </c:pt>
                <c:pt idx="4630">
                  <c:v>322.59077309853899</c:v>
                </c:pt>
                <c:pt idx="4631">
                  <c:v>322.59720636205469</c:v>
                </c:pt>
                <c:pt idx="4632">
                  <c:v>322.60461643782838</c:v>
                </c:pt>
                <c:pt idx="4633">
                  <c:v>322.61298482621697</c:v>
                </c:pt>
                <c:pt idx="4634">
                  <c:v>322.62225615723696</c:v>
                </c:pt>
                <c:pt idx="4635">
                  <c:v>322.62732025585598</c:v>
                </c:pt>
                <c:pt idx="4636">
                  <c:v>322.63278976170801</c:v>
                </c:pt>
                <c:pt idx="4637">
                  <c:v>322.63278976170801</c:v>
                </c:pt>
                <c:pt idx="4638">
                  <c:v>322.63895954791798</c:v>
                </c:pt>
                <c:pt idx="4639">
                  <c:v>322.64542410398491</c:v>
                </c:pt>
                <c:pt idx="4640">
                  <c:v>322.65215576703969</c:v>
                </c:pt>
                <c:pt idx="4641">
                  <c:v>322.65215576703969</c:v>
                </c:pt>
                <c:pt idx="4642">
                  <c:v>322.65215576703969</c:v>
                </c:pt>
                <c:pt idx="4643">
                  <c:v>322.65215576703969</c:v>
                </c:pt>
                <c:pt idx="4644">
                  <c:v>322.8335739178745</c:v>
                </c:pt>
                <c:pt idx="4645">
                  <c:v>322.8335739178745</c:v>
                </c:pt>
                <c:pt idx="4646">
                  <c:v>322.82584266267395</c:v>
                </c:pt>
                <c:pt idx="4647">
                  <c:v>322.82584266267395</c:v>
                </c:pt>
                <c:pt idx="4648">
                  <c:v>323.08033686275195</c:v>
                </c:pt>
                <c:pt idx="4649">
                  <c:v>323.08033686275269</c:v>
                </c:pt>
                <c:pt idx="4650">
                  <c:v>323.40061975999163</c:v>
                </c:pt>
                <c:pt idx="4651">
                  <c:v>323.40061975999163</c:v>
                </c:pt>
                <c:pt idx="4652">
                  <c:v>323.72970634836992</c:v>
                </c:pt>
                <c:pt idx="4653">
                  <c:v>323.72970634836992</c:v>
                </c:pt>
                <c:pt idx="4654">
                  <c:v>323.72970634836992</c:v>
                </c:pt>
                <c:pt idx="4655">
                  <c:v>324.280423570425</c:v>
                </c:pt>
                <c:pt idx="4656">
                  <c:v>324.280423570425</c:v>
                </c:pt>
                <c:pt idx="4657">
                  <c:v>324.27379622460717</c:v>
                </c:pt>
                <c:pt idx="4658">
                  <c:v>324.75335502719298</c:v>
                </c:pt>
                <c:pt idx="4659">
                  <c:v>324.74734854751199</c:v>
                </c:pt>
                <c:pt idx="4660">
                  <c:v>324.74169447014896</c:v>
                </c:pt>
                <c:pt idx="4661">
                  <c:v>325.06964533000735</c:v>
                </c:pt>
                <c:pt idx="4662">
                  <c:v>325.064756038236</c:v>
                </c:pt>
                <c:pt idx="4663">
                  <c:v>325.32016948323394</c:v>
                </c:pt>
                <c:pt idx="4664">
                  <c:v>325.57258634824694</c:v>
                </c:pt>
                <c:pt idx="4665">
                  <c:v>325.56899122136178</c:v>
                </c:pt>
                <c:pt idx="4666">
                  <c:v>325.82698534271299</c:v>
                </c:pt>
                <c:pt idx="4667">
                  <c:v>326.08342822192799</c:v>
                </c:pt>
                <c:pt idx="4668">
                  <c:v>326.07908647884</c:v>
                </c:pt>
                <c:pt idx="4669">
                  <c:v>326.07573230296703</c:v>
                </c:pt>
                <c:pt idx="4670">
                  <c:v>326.26189902401097</c:v>
                </c:pt>
                <c:pt idx="4671">
                  <c:v>326.26122313553691</c:v>
                </c:pt>
                <c:pt idx="4672">
                  <c:v>326.26086887618999</c:v>
                </c:pt>
                <c:pt idx="4673">
                  <c:v>326.37377124196399</c:v>
                </c:pt>
                <c:pt idx="4674">
                  <c:v>326.48814779847044</c:v>
                </c:pt>
                <c:pt idx="4675">
                  <c:v>326.49087185430204</c:v>
                </c:pt>
                <c:pt idx="4676">
                  <c:v>326.68080333603291</c:v>
                </c:pt>
                <c:pt idx="4677">
                  <c:v>326.68319755966911</c:v>
                </c:pt>
                <c:pt idx="4678">
                  <c:v>326.68900336244798</c:v>
                </c:pt>
                <c:pt idx="4679">
                  <c:v>326.88079866539999</c:v>
                </c:pt>
                <c:pt idx="4680">
                  <c:v>327.07341941997811</c:v>
                </c:pt>
                <c:pt idx="4681">
                  <c:v>327.08216582140705</c:v>
                </c:pt>
                <c:pt idx="4682">
                  <c:v>327.09180901855916</c:v>
                </c:pt>
                <c:pt idx="4683">
                  <c:v>327.10229286965097</c:v>
                </c:pt>
                <c:pt idx="4684">
                  <c:v>327.11357992015769</c:v>
                </c:pt>
                <c:pt idx="4685">
                  <c:v>327.11958301477432</c:v>
                </c:pt>
                <c:pt idx="4686">
                  <c:v>327.13225221941138</c:v>
                </c:pt>
                <c:pt idx="4687">
                  <c:v>327.13889027565301</c:v>
                </c:pt>
                <c:pt idx="4688">
                  <c:v>327.14579912991798</c:v>
                </c:pt>
                <c:pt idx="4689">
                  <c:v>326.73095040802667</c:v>
                </c:pt>
                <c:pt idx="4690">
                  <c:v>326.73095040802667</c:v>
                </c:pt>
                <c:pt idx="4691">
                  <c:v>326.73095040802667</c:v>
                </c:pt>
                <c:pt idx="4692">
                  <c:v>326.73095040802667</c:v>
                </c:pt>
                <c:pt idx="4693">
                  <c:v>326.73878340015904</c:v>
                </c:pt>
                <c:pt idx="4694">
                  <c:v>326.73878340015904</c:v>
                </c:pt>
                <c:pt idx="4695">
                  <c:v>327.31290663593728</c:v>
                </c:pt>
                <c:pt idx="4696">
                  <c:v>327.32095843445001</c:v>
                </c:pt>
                <c:pt idx="4697">
                  <c:v>327.32901938081204</c:v>
                </c:pt>
                <c:pt idx="4698">
                  <c:v>326.68760405299696</c:v>
                </c:pt>
                <c:pt idx="4699">
                  <c:v>326.69555573179196</c:v>
                </c:pt>
                <c:pt idx="4700">
                  <c:v>326.70339529132769</c:v>
                </c:pt>
                <c:pt idx="4701">
                  <c:v>326.70339529132769</c:v>
                </c:pt>
                <c:pt idx="4702">
                  <c:v>326.70339529132769</c:v>
                </c:pt>
                <c:pt idx="4703">
                  <c:v>326.71067504699164</c:v>
                </c:pt>
                <c:pt idx="4704">
                  <c:v>327.35916789705578</c:v>
                </c:pt>
                <c:pt idx="4705">
                  <c:v>328.01119126777098</c:v>
                </c:pt>
                <c:pt idx="4706">
                  <c:v>328.74979746992398</c:v>
                </c:pt>
                <c:pt idx="4707">
                  <c:v>329.64093909626405</c:v>
                </c:pt>
                <c:pt idx="4708">
                  <c:v>329.64093909626405</c:v>
                </c:pt>
                <c:pt idx="4709">
                  <c:v>330.6997878642</c:v>
                </c:pt>
                <c:pt idx="4710">
                  <c:v>330.70966020343997</c:v>
                </c:pt>
                <c:pt idx="4711">
                  <c:v>331.85125132816597</c:v>
                </c:pt>
                <c:pt idx="4712">
                  <c:v>331.85532829457969</c:v>
                </c:pt>
                <c:pt idx="4713">
                  <c:v>331.85895064432202</c:v>
                </c:pt>
                <c:pt idx="4714">
                  <c:v>331.85895064432202</c:v>
                </c:pt>
                <c:pt idx="4715">
                  <c:v>332.92825249846885</c:v>
                </c:pt>
                <c:pt idx="4716">
                  <c:v>332.92825249846885</c:v>
                </c:pt>
                <c:pt idx="4717">
                  <c:v>333.927619135128</c:v>
                </c:pt>
                <c:pt idx="4718">
                  <c:v>333.927619135128</c:v>
                </c:pt>
                <c:pt idx="4719">
                  <c:v>333.926852035531</c:v>
                </c:pt>
                <c:pt idx="4720">
                  <c:v>333.926852035531</c:v>
                </c:pt>
                <c:pt idx="4721">
                  <c:v>333.92708550081198</c:v>
                </c:pt>
                <c:pt idx="4722">
                  <c:v>334.53104165624694</c:v>
                </c:pt>
                <c:pt idx="4723">
                  <c:v>334.53229700901102</c:v>
                </c:pt>
                <c:pt idx="4724">
                  <c:v>334.25182115851499</c:v>
                </c:pt>
                <c:pt idx="4725">
                  <c:v>334.25412464655102</c:v>
                </c:pt>
                <c:pt idx="4726">
                  <c:v>334.25977122502098</c:v>
                </c:pt>
                <c:pt idx="4727">
                  <c:v>334.26311429789166</c:v>
                </c:pt>
                <c:pt idx="4728">
                  <c:v>334.27082088344304</c:v>
                </c:pt>
                <c:pt idx="4729">
                  <c:v>334.27516529735396</c:v>
                </c:pt>
                <c:pt idx="4730">
                  <c:v>334.27997699175904</c:v>
                </c:pt>
                <c:pt idx="4731">
                  <c:v>334.28522733448398</c:v>
                </c:pt>
                <c:pt idx="4732">
                  <c:v>334.29089723051896</c:v>
                </c:pt>
                <c:pt idx="4733">
                  <c:v>334.29693897352774</c:v>
                </c:pt>
                <c:pt idx="4734">
                  <c:v>334.29693897352774</c:v>
                </c:pt>
                <c:pt idx="4735">
                  <c:v>334.30363864769004</c:v>
                </c:pt>
                <c:pt idx="4736">
                  <c:v>334.30363864769004</c:v>
                </c:pt>
                <c:pt idx="4737">
                  <c:v>334.31085316445916</c:v>
                </c:pt>
                <c:pt idx="4738">
                  <c:v>334.31085316445916</c:v>
                </c:pt>
                <c:pt idx="4739">
                  <c:v>334.31085316445916</c:v>
                </c:pt>
                <c:pt idx="4740">
                  <c:v>334.30308551241802</c:v>
                </c:pt>
                <c:pt idx="4741">
                  <c:v>334.30308551241802</c:v>
                </c:pt>
                <c:pt idx="4742">
                  <c:v>334.30308551241802</c:v>
                </c:pt>
                <c:pt idx="4743">
                  <c:v>334.30308551241802</c:v>
                </c:pt>
                <c:pt idx="4744">
                  <c:v>334.30308551241802</c:v>
                </c:pt>
                <c:pt idx="4745">
                  <c:v>334.58538504985501</c:v>
                </c:pt>
                <c:pt idx="4746">
                  <c:v>334.58538504985501</c:v>
                </c:pt>
                <c:pt idx="4747">
                  <c:v>334.58538504985501</c:v>
                </c:pt>
                <c:pt idx="4748">
                  <c:v>334.22255965661503</c:v>
                </c:pt>
                <c:pt idx="4749">
                  <c:v>334.22255965661503</c:v>
                </c:pt>
                <c:pt idx="4750">
                  <c:v>334.22255965661503</c:v>
                </c:pt>
                <c:pt idx="4751">
                  <c:v>334.21521322379499</c:v>
                </c:pt>
                <c:pt idx="4752">
                  <c:v>334.20811453796364</c:v>
                </c:pt>
                <c:pt idx="4753">
                  <c:v>334.73255272511699</c:v>
                </c:pt>
                <c:pt idx="4754">
                  <c:v>334.73255272511699</c:v>
                </c:pt>
                <c:pt idx="4755">
                  <c:v>335.17824172963338</c:v>
                </c:pt>
                <c:pt idx="4756">
                  <c:v>335.17824172963338</c:v>
                </c:pt>
                <c:pt idx="4757">
                  <c:v>335.17280533862885</c:v>
                </c:pt>
                <c:pt idx="4758">
                  <c:v>335.17280533862885</c:v>
                </c:pt>
                <c:pt idx="4759">
                  <c:v>335.17280533862885</c:v>
                </c:pt>
                <c:pt idx="4760">
                  <c:v>335.17280533862885</c:v>
                </c:pt>
                <c:pt idx="4761">
                  <c:v>335.16911887028363</c:v>
                </c:pt>
                <c:pt idx="4762">
                  <c:v>335.16591051009999</c:v>
                </c:pt>
                <c:pt idx="4763">
                  <c:v>335.16591051009999</c:v>
                </c:pt>
                <c:pt idx="4764">
                  <c:v>335.16369667585241</c:v>
                </c:pt>
                <c:pt idx="4765">
                  <c:v>335.36515510697217</c:v>
                </c:pt>
                <c:pt idx="4766">
                  <c:v>335.36395421087695</c:v>
                </c:pt>
                <c:pt idx="4767">
                  <c:v>335.36327003309191</c:v>
                </c:pt>
                <c:pt idx="4768">
                  <c:v>335.36310257677599</c:v>
                </c:pt>
                <c:pt idx="4769">
                  <c:v>335.36346141163301</c:v>
                </c:pt>
                <c:pt idx="4770">
                  <c:v>335.36434653597098</c:v>
                </c:pt>
                <c:pt idx="4771">
                  <c:v>335.36575794562185</c:v>
                </c:pt>
                <c:pt idx="4772">
                  <c:v>335.36962374232297</c:v>
                </c:pt>
                <c:pt idx="4773">
                  <c:v>335.57562723725499</c:v>
                </c:pt>
                <c:pt idx="4774">
                  <c:v>335.57861925065185</c:v>
                </c:pt>
                <c:pt idx="4775">
                  <c:v>335.58562763840808</c:v>
                </c:pt>
                <c:pt idx="4776">
                  <c:v>335.58963441728673</c:v>
                </c:pt>
                <c:pt idx="4777">
                  <c:v>335.58963441728673</c:v>
                </c:pt>
                <c:pt idx="4778">
                  <c:v>335.71689763814396</c:v>
                </c:pt>
                <c:pt idx="4779">
                  <c:v>335.72228490145397</c:v>
                </c:pt>
                <c:pt idx="4780">
                  <c:v>335.51850807848854</c:v>
                </c:pt>
                <c:pt idx="4781">
                  <c:v>335.524667260927</c:v>
                </c:pt>
                <c:pt idx="4782">
                  <c:v>335.53117089028439</c:v>
                </c:pt>
                <c:pt idx="4783">
                  <c:v>335.17209434506901</c:v>
                </c:pt>
                <c:pt idx="4784">
                  <c:v>335.17917380196002</c:v>
                </c:pt>
                <c:pt idx="4785">
                  <c:v>335.186492111017</c:v>
                </c:pt>
                <c:pt idx="4786">
                  <c:v>335.19403013689885</c:v>
                </c:pt>
                <c:pt idx="4787">
                  <c:v>335.20175918589263</c:v>
                </c:pt>
                <c:pt idx="4788">
                  <c:v>335.20175918589263</c:v>
                </c:pt>
                <c:pt idx="4789">
                  <c:v>335.20175918589263</c:v>
                </c:pt>
                <c:pt idx="4790">
                  <c:v>335.20988955158964</c:v>
                </c:pt>
                <c:pt idx="4791">
                  <c:v>335.21809619340405</c:v>
                </c:pt>
                <c:pt idx="4792">
                  <c:v>335.22634087002569</c:v>
                </c:pt>
                <c:pt idx="4793">
                  <c:v>335.23459490257136</c:v>
                </c:pt>
                <c:pt idx="4794">
                  <c:v>335.93509263596201</c:v>
                </c:pt>
                <c:pt idx="4795">
                  <c:v>336.63167160859399</c:v>
                </c:pt>
                <c:pt idx="4796">
                  <c:v>336.63974827660769</c:v>
                </c:pt>
                <c:pt idx="4797">
                  <c:v>336.64767118927432</c:v>
                </c:pt>
                <c:pt idx="4798">
                  <c:v>337.28144046886399</c:v>
                </c:pt>
                <c:pt idx="4799">
                  <c:v>337.91068565899423</c:v>
                </c:pt>
                <c:pt idx="4800">
                  <c:v>338.55041991126069</c:v>
                </c:pt>
                <c:pt idx="4801">
                  <c:v>338.55739174787669</c:v>
                </c:pt>
                <c:pt idx="4802">
                  <c:v>338.56402571516008</c:v>
                </c:pt>
                <c:pt idx="4803">
                  <c:v>338.57030253470401</c:v>
                </c:pt>
                <c:pt idx="4804">
                  <c:v>339.631943689607</c:v>
                </c:pt>
                <c:pt idx="4805">
                  <c:v>340.69715979064904</c:v>
                </c:pt>
                <c:pt idx="4806">
                  <c:v>341.85286677375802</c:v>
                </c:pt>
                <c:pt idx="4807">
                  <c:v>341.85752814176391</c:v>
                </c:pt>
                <c:pt idx="4808">
                  <c:v>343.11205539673722</c:v>
                </c:pt>
                <c:pt idx="4809">
                  <c:v>345.57419296344801</c:v>
                </c:pt>
                <c:pt idx="4810">
                  <c:v>346.78038927639869</c:v>
                </c:pt>
                <c:pt idx="4811">
                  <c:v>346.78038927639869</c:v>
                </c:pt>
                <c:pt idx="4812">
                  <c:v>347.90624878756898</c:v>
                </c:pt>
                <c:pt idx="4813">
                  <c:v>348.952131025771</c:v>
                </c:pt>
                <c:pt idx="4814">
                  <c:v>349.91704099218163</c:v>
                </c:pt>
                <c:pt idx="4815">
                  <c:v>350.79698729309803</c:v>
                </c:pt>
                <c:pt idx="4816">
                  <c:v>350.79670239170196</c:v>
                </c:pt>
                <c:pt idx="4817">
                  <c:v>350.79695730348703</c:v>
                </c:pt>
                <c:pt idx="4818">
                  <c:v>351.40444711963585</c:v>
                </c:pt>
                <c:pt idx="4819">
                  <c:v>351.40711076923623</c:v>
                </c:pt>
                <c:pt idx="4820">
                  <c:v>351.73844452874198</c:v>
                </c:pt>
                <c:pt idx="4821">
                  <c:v>351.9754159267801</c:v>
                </c:pt>
                <c:pt idx="4822">
                  <c:v>352.12234578084502</c:v>
                </c:pt>
                <c:pt idx="4823">
                  <c:v>352.129409201908</c:v>
                </c:pt>
                <c:pt idx="4824">
                  <c:v>352.13347762799896</c:v>
                </c:pt>
                <c:pt idx="4825">
                  <c:v>352.13805768645398</c:v>
                </c:pt>
                <c:pt idx="4826">
                  <c:v>352.14821085665204</c:v>
                </c:pt>
                <c:pt idx="4827">
                  <c:v>352.15928670846722</c:v>
                </c:pt>
                <c:pt idx="4828">
                  <c:v>352.16526090238898</c:v>
                </c:pt>
                <c:pt idx="4829">
                  <c:v>352.17162624182464</c:v>
                </c:pt>
                <c:pt idx="4830">
                  <c:v>352.17835261024601</c:v>
                </c:pt>
                <c:pt idx="4831">
                  <c:v>352.17835261024601</c:v>
                </c:pt>
                <c:pt idx="4832">
                  <c:v>352.18569077617099</c:v>
                </c:pt>
                <c:pt idx="4833">
                  <c:v>352.18569077617099</c:v>
                </c:pt>
                <c:pt idx="4834">
                  <c:v>352.18569077617099</c:v>
                </c:pt>
                <c:pt idx="4835">
                  <c:v>352.19370088938098</c:v>
                </c:pt>
                <c:pt idx="4836">
                  <c:v>352.20187131811269</c:v>
                </c:pt>
                <c:pt idx="4837">
                  <c:v>352.20187131811269</c:v>
                </c:pt>
                <c:pt idx="4838">
                  <c:v>352.43722174285199</c:v>
                </c:pt>
                <c:pt idx="4839">
                  <c:v>352.43722174285199</c:v>
                </c:pt>
                <c:pt idx="4840">
                  <c:v>352.43722174285199</c:v>
                </c:pt>
                <c:pt idx="4841">
                  <c:v>352.10786307639785</c:v>
                </c:pt>
                <c:pt idx="4842">
                  <c:v>352.10786307639785</c:v>
                </c:pt>
                <c:pt idx="4843">
                  <c:v>352.09946416925197</c:v>
                </c:pt>
                <c:pt idx="4844">
                  <c:v>352.09117537968774</c:v>
                </c:pt>
                <c:pt idx="4845">
                  <c:v>352.08303683202399</c:v>
                </c:pt>
                <c:pt idx="4846">
                  <c:v>352.687434578367</c:v>
                </c:pt>
                <c:pt idx="4847">
                  <c:v>352.67970347847404</c:v>
                </c:pt>
                <c:pt idx="4848">
                  <c:v>353.28775904962879</c:v>
                </c:pt>
                <c:pt idx="4849">
                  <c:v>353.28056769684298</c:v>
                </c:pt>
                <c:pt idx="4850">
                  <c:v>352.65819716882299</c:v>
                </c:pt>
                <c:pt idx="4851">
                  <c:v>352.65170131215405</c:v>
                </c:pt>
                <c:pt idx="4852">
                  <c:v>353.07134494916204</c:v>
                </c:pt>
                <c:pt idx="4853">
                  <c:v>353.06563578107716</c:v>
                </c:pt>
                <c:pt idx="4854">
                  <c:v>353.39255189429764</c:v>
                </c:pt>
                <c:pt idx="4855">
                  <c:v>353.38288465215231</c:v>
                </c:pt>
                <c:pt idx="4856">
                  <c:v>353.37416376724269</c:v>
                </c:pt>
                <c:pt idx="4857">
                  <c:v>353.60427469528997</c:v>
                </c:pt>
                <c:pt idx="4858">
                  <c:v>353.60090377923405</c:v>
                </c:pt>
                <c:pt idx="4859">
                  <c:v>353.59519985406064</c:v>
                </c:pt>
                <c:pt idx="4860">
                  <c:v>353.59287693943998</c:v>
                </c:pt>
                <c:pt idx="4861">
                  <c:v>353.59108813361598</c:v>
                </c:pt>
                <c:pt idx="4862">
                  <c:v>353.588588829196</c:v>
                </c:pt>
                <c:pt idx="4863">
                  <c:v>353.73080950824703</c:v>
                </c:pt>
                <c:pt idx="4864">
                  <c:v>353.73064315570298</c:v>
                </c:pt>
                <c:pt idx="4865">
                  <c:v>353.73103131151879</c:v>
                </c:pt>
                <c:pt idx="4866">
                  <c:v>353.73197397387298</c:v>
                </c:pt>
                <c:pt idx="4867">
                  <c:v>353.73197397387298</c:v>
                </c:pt>
                <c:pt idx="4868">
                  <c:v>353.49590106063704</c:v>
                </c:pt>
                <c:pt idx="4869">
                  <c:v>353.49850546220478</c:v>
                </c:pt>
                <c:pt idx="4870">
                  <c:v>353.73663179804311</c:v>
                </c:pt>
                <c:pt idx="4871">
                  <c:v>353.74033684165516</c:v>
                </c:pt>
                <c:pt idx="4872">
                  <c:v>353.74456608890608</c:v>
                </c:pt>
                <c:pt idx="4873">
                  <c:v>353.75404264528493</c:v>
                </c:pt>
                <c:pt idx="4874">
                  <c:v>353.75926976482401</c:v>
                </c:pt>
                <c:pt idx="4875">
                  <c:v>353.76495045228774</c:v>
                </c:pt>
                <c:pt idx="4876">
                  <c:v>353.77716840976501</c:v>
                </c:pt>
                <c:pt idx="4877">
                  <c:v>353.78366532834201</c:v>
                </c:pt>
                <c:pt idx="4878">
                  <c:v>353.78366532834201</c:v>
                </c:pt>
                <c:pt idx="4879">
                  <c:v>353.79084758589801</c:v>
                </c:pt>
                <c:pt idx="4880">
                  <c:v>353.79084758589801</c:v>
                </c:pt>
                <c:pt idx="4881">
                  <c:v>353.79857402017439</c:v>
                </c:pt>
                <c:pt idx="4882">
                  <c:v>354.33221240778369</c:v>
                </c:pt>
                <c:pt idx="4883">
                  <c:v>353.80653212148394</c:v>
                </c:pt>
                <c:pt idx="4884">
                  <c:v>353.82318357955597</c:v>
                </c:pt>
                <c:pt idx="4885">
                  <c:v>353.83165516166395</c:v>
                </c:pt>
                <c:pt idx="4886">
                  <c:v>353.840237408338</c:v>
                </c:pt>
                <c:pt idx="4887">
                  <c:v>353.84890007571084</c:v>
                </c:pt>
                <c:pt idx="4888">
                  <c:v>353.85760284444797</c:v>
                </c:pt>
                <c:pt idx="4889">
                  <c:v>353.86631547726074</c:v>
                </c:pt>
                <c:pt idx="4890">
                  <c:v>353.86631547726074</c:v>
                </c:pt>
                <c:pt idx="4891">
                  <c:v>353.87491703907602</c:v>
                </c:pt>
                <c:pt idx="4892">
                  <c:v>353.87491703907602</c:v>
                </c:pt>
                <c:pt idx="4893">
                  <c:v>353.88324629598895</c:v>
                </c:pt>
                <c:pt idx="4894">
                  <c:v>353.88324629598895</c:v>
                </c:pt>
                <c:pt idx="4895">
                  <c:v>353.88324629598895</c:v>
                </c:pt>
                <c:pt idx="4896">
                  <c:v>353.88324629598895</c:v>
                </c:pt>
                <c:pt idx="4897">
                  <c:v>353.88324629598895</c:v>
                </c:pt>
                <c:pt idx="4898">
                  <c:v>354.70378141239695</c:v>
                </c:pt>
                <c:pt idx="4899">
                  <c:v>355.71660275593803</c:v>
                </c:pt>
                <c:pt idx="4900">
                  <c:v>356.83589984642896</c:v>
                </c:pt>
                <c:pt idx="4901">
                  <c:v>356.83589984642964</c:v>
                </c:pt>
                <c:pt idx="4902">
                  <c:v>356.84122941490705</c:v>
                </c:pt>
                <c:pt idx="4903">
                  <c:v>358.16878662744278</c:v>
                </c:pt>
                <c:pt idx="4904">
                  <c:v>359.51127168896301</c:v>
                </c:pt>
                <c:pt idx="4905">
                  <c:v>359.51127168896301</c:v>
                </c:pt>
                <c:pt idx="4906">
                  <c:v>360.76786857053185</c:v>
                </c:pt>
                <c:pt idx="4907">
                  <c:v>362.03480179860895</c:v>
                </c:pt>
                <c:pt idx="4908">
                  <c:v>363.212575605057</c:v>
                </c:pt>
                <c:pt idx="4909">
                  <c:v>364.29838021830869</c:v>
                </c:pt>
                <c:pt idx="4910">
                  <c:v>365.28958163415098</c:v>
                </c:pt>
                <c:pt idx="4911">
                  <c:v>365.28875465650663</c:v>
                </c:pt>
                <c:pt idx="4912">
                  <c:v>366.18346222065298</c:v>
                </c:pt>
                <c:pt idx="4913">
                  <c:v>366.97892676368866</c:v>
                </c:pt>
                <c:pt idx="4914">
                  <c:v>366.97976801811569</c:v>
                </c:pt>
                <c:pt idx="4915">
                  <c:v>367.56761878077197</c:v>
                </c:pt>
                <c:pt idx="4916">
                  <c:v>366.71751280087017</c:v>
                </c:pt>
                <c:pt idx="4917">
                  <c:v>366.72260879951301</c:v>
                </c:pt>
                <c:pt idx="4918">
                  <c:v>366.72573632918517</c:v>
                </c:pt>
                <c:pt idx="4919">
                  <c:v>366.73312951531904</c:v>
                </c:pt>
                <c:pt idx="4920">
                  <c:v>366.74162940672102</c:v>
                </c:pt>
                <c:pt idx="4921">
                  <c:v>366.75119415951099</c:v>
                </c:pt>
                <c:pt idx="4922">
                  <c:v>366.75649330107899</c:v>
                </c:pt>
                <c:pt idx="4923">
                  <c:v>366.76227267163898</c:v>
                </c:pt>
                <c:pt idx="4924">
                  <c:v>366.76850092476701</c:v>
                </c:pt>
                <c:pt idx="4925">
                  <c:v>366.77513627338863</c:v>
                </c:pt>
                <c:pt idx="4926">
                  <c:v>366.77513627338863</c:v>
                </c:pt>
                <c:pt idx="4927">
                  <c:v>366.78248147998403</c:v>
                </c:pt>
                <c:pt idx="4928">
                  <c:v>366.78248147998403</c:v>
                </c:pt>
                <c:pt idx="4929">
                  <c:v>366.78248147998403</c:v>
                </c:pt>
                <c:pt idx="4930">
                  <c:v>366.94182511858293</c:v>
                </c:pt>
                <c:pt idx="4931">
                  <c:v>366.94182511858293</c:v>
                </c:pt>
                <c:pt idx="4932">
                  <c:v>366.94182511858293</c:v>
                </c:pt>
                <c:pt idx="4933">
                  <c:v>367.21652014047669</c:v>
                </c:pt>
                <c:pt idx="4934">
                  <c:v>367.21652014047669</c:v>
                </c:pt>
                <c:pt idx="4935">
                  <c:v>367.21652014047669</c:v>
                </c:pt>
                <c:pt idx="4936">
                  <c:v>367.21652014047669</c:v>
                </c:pt>
                <c:pt idx="4937">
                  <c:v>367.58995172400398</c:v>
                </c:pt>
                <c:pt idx="4938">
                  <c:v>367.96452488503201</c:v>
                </c:pt>
                <c:pt idx="4939">
                  <c:v>368.34024545176385</c:v>
                </c:pt>
                <c:pt idx="4940">
                  <c:v>368.83368708757399</c:v>
                </c:pt>
                <c:pt idx="4941">
                  <c:v>368.83368708757399</c:v>
                </c:pt>
                <c:pt idx="4942">
                  <c:v>368.83368708757399</c:v>
                </c:pt>
                <c:pt idx="4943">
                  <c:v>369.53731058019298</c:v>
                </c:pt>
                <c:pt idx="4944">
                  <c:v>369.53731058019298</c:v>
                </c:pt>
                <c:pt idx="4945">
                  <c:v>369.53731058019298</c:v>
                </c:pt>
                <c:pt idx="4946">
                  <c:v>370.23779440444764</c:v>
                </c:pt>
                <c:pt idx="4947">
                  <c:v>370.23779440444764</c:v>
                </c:pt>
                <c:pt idx="4948">
                  <c:v>370.23139213867654</c:v>
                </c:pt>
                <c:pt idx="4949">
                  <c:v>370.23139213867654</c:v>
                </c:pt>
                <c:pt idx="4950">
                  <c:v>370.22586449670302</c:v>
                </c:pt>
                <c:pt idx="4951">
                  <c:v>370.22586449670302</c:v>
                </c:pt>
                <c:pt idx="4952">
                  <c:v>370.22586449670302</c:v>
                </c:pt>
                <c:pt idx="4953">
                  <c:v>370.22586449670302</c:v>
                </c:pt>
                <c:pt idx="4954">
                  <c:v>370.49559676707514</c:v>
                </c:pt>
                <c:pt idx="4955">
                  <c:v>370.49262782082201</c:v>
                </c:pt>
                <c:pt idx="4956">
                  <c:v>370.76405625455897</c:v>
                </c:pt>
                <c:pt idx="4957">
                  <c:v>370.76219333026398</c:v>
                </c:pt>
                <c:pt idx="4958">
                  <c:v>370.76219333026398</c:v>
                </c:pt>
                <c:pt idx="4959">
                  <c:v>370.59707870952894</c:v>
                </c:pt>
                <c:pt idx="4960">
                  <c:v>370.76145976826905</c:v>
                </c:pt>
                <c:pt idx="4961">
                  <c:v>370.76187668497698</c:v>
                </c:pt>
                <c:pt idx="4962">
                  <c:v>370.76287411671598</c:v>
                </c:pt>
                <c:pt idx="4963">
                  <c:v>370.76444150402432</c:v>
                </c:pt>
                <c:pt idx="4964">
                  <c:v>371.03889889707716</c:v>
                </c:pt>
                <c:pt idx="4965">
                  <c:v>371.04163987841696</c:v>
                </c:pt>
                <c:pt idx="4966">
                  <c:v>371.048273075091</c:v>
                </c:pt>
                <c:pt idx="4967">
                  <c:v>371.048273075091</c:v>
                </c:pt>
                <c:pt idx="4968">
                  <c:v>371.05271450435384</c:v>
                </c:pt>
                <c:pt idx="4969">
                  <c:v>371.05769454552001</c:v>
                </c:pt>
                <c:pt idx="4970">
                  <c:v>371.06318149121893</c:v>
                </c:pt>
                <c:pt idx="4971">
                  <c:v>370.90438266497205</c:v>
                </c:pt>
                <c:pt idx="4972">
                  <c:v>370.90438266497205</c:v>
                </c:pt>
                <c:pt idx="4973">
                  <c:v>370.91119716976698</c:v>
                </c:pt>
                <c:pt idx="4974">
                  <c:v>370.91838103190003</c:v>
                </c:pt>
                <c:pt idx="4975">
                  <c:v>370.91838103190003</c:v>
                </c:pt>
                <c:pt idx="4976">
                  <c:v>370.92620869682469</c:v>
                </c:pt>
                <c:pt idx="4977">
                  <c:v>370.93431065748274</c:v>
                </c:pt>
                <c:pt idx="4978">
                  <c:v>370.94265522806205</c:v>
                </c:pt>
                <c:pt idx="4979">
                  <c:v>370.95975546930993</c:v>
                </c:pt>
                <c:pt idx="4980">
                  <c:v>370.96849001060394</c:v>
                </c:pt>
                <c:pt idx="4981">
                  <c:v>370.97737211571598</c:v>
                </c:pt>
                <c:pt idx="4982">
                  <c:v>370.98637010993394</c:v>
                </c:pt>
                <c:pt idx="4983">
                  <c:v>370.99545232149217</c:v>
                </c:pt>
                <c:pt idx="4984">
                  <c:v>371.83080702858803</c:v>
                </c:pt>
                <c:pt idx="4985">
                  <c:v>371.83996190678999</c:v>
                </c:pt>
                <c:pt idx="4986">
                  <c:v>371.84907425091905</c:v>
                </c:pt>
                <c:pt idx="4987">
                  <c:v>371.85811233336432</c:v>
                </c:pt>
                <c:pt idx="4988">
                  <c:v>371.867023276243</c:v>
                </c:pt>
                <c:pt idx="4989">
                  <c:v>371.87577535946298</c:v>
                </c:pt>
                <c:pt idx="4990">
                  <c:v>371.87577535946298</c:v>
                </c:pt>
                <c:pt idx="4991">
                  <c:v>372.60470379494791</c:v>
                </c:pt>
                <c:pt idx="4992">
                  <c:v>372.60470379494791</c:v>
                </c:pt>
                <c:pt idx="4993">
                  <c:v>373.44913851797361</c:v>
                </c:pt>
                <c:pt idx="4994">
                  <c:v>373.44913851797361</c:v>
                </c:pt>
                <c:pt idx="4995">
                  <c:v>373.45605754607033</c:v>
                </c:pt>
                <c:pt idx="4996">
                  <c:v>373.45605754607033</c:v>
                </c:pt>
                <c:pt idx="4997">
                  <c:v>374.75014644450204</c:v>
                </c:pt>
                <c:pt idx="4998">
                  <c:v>376.172137386401</c:v>
                </c:pt>
                <c:pt idx="4999">
                  <c:v>377.61043940371201</c:v>
                </c:pt>
                <c:pt idx="5000">
                  <c:v>377.61043940371201</c:v>
                </c:pt>
                <c:pt idx="5001">
                  <c:v>377.61043940371201</c:v>
                </c:pt>
                <c:pt idx="5002">
                  <c:v>377.60685819994438</c:v>
                </c:pt>
                <c:pt idx="5003">
                  <c:v>378.941704188551</c:v>
                </c:pt>
                <c:pt idx="5004">
                  <c:v>378.941704188551</c:v>
                </c:pt>
                <c:pt idx="5005">
                  <c:v>378.93974826202123</c:v>
                </c:pt>
                <c:pt idx="5006">
                  <c:v>378.93834192844298</c:v>
                </c:pt>
                <c:pt idx="5007">
                  <c:v>379.93555137195369</c:v>
                </c:pt>
                <c:pt idx="5008">
                  <c:v>379.93498951517199</c:v>
                </c:pt>
                <c:pt idx="5009">
                  <c:v>379.93528665107323</c:v>
                </c:pt>
                <c:pt idx="5010">
                  <c:v>379.93616725246881</c:v>
                </c:pt>
                <c:pt idx="5011">
                  <c:v>379.93910617733269</c:v>
                </c:pt>
                <c:pt idx="5012">
                  <c:v>381.18710751805895</c:v>
                </c:pt>
                <c:pt idx="5013">
                  <c:v>381.19244080235416</c:v>
                </c:pt>
                <c:pt idx="5014">
                  <c:v>381.198966386103</c:v>
                </c:pt>
                <c:pt idx="5015">
                  <c:v>381.20668420807516</c:v>
                </c:pt>
                <c:pt idx="5016">
                  <c:v>381.215550838762</c:v>
                </c:pt>
                <c:pt idx="5017">
                  <c:v>381.22552284203385</c:v>
                </c:pt>
                <c:pt idx="5018">
                  <c:v>381.05808915796905</c:v>
                </c:pt>
                <c:pt idx="5019">
                  <c:v>381.06409634438597</c:v>
                </c:pt>
                <c:pt idx="5020">
                  <c:v>381.07056926613217</c:v>
                </c:pt>
                <c:pt idx="5021">
                  <c:v>381.07746456726397</c:v>
                </c:pt>
                <c:pt idx="5022">
                  <c:v>381.08473889346732</c:v>
                </c:pt>
                <c:pt idx="5023">
                  <c:v>381.08473889346732</c:v>
                </c:pt>
                <c:pt idx="5024">
                  <c:v>381.08473889346732</c:v>
                </c:pt>
                <c:pt idx="5025">
                  <c:v>381.08473889346732</c:v>
                </c:pt>
                <c:pt idx="5026">
                  <c:v>380.91494937542905</c:v>
                </c:pt>
                <c:pt idx="5027">
                  <c:v>380.91494937542905</c:v>
                </c:pt>
                <c:pt idx="5028">
                  <c:v>380.61844824123699</c:v>
                </c:pt>
                <c:pt idx="5029">
                  <c:v>380.60948450088597</c:v>
                </c:pt>
                <c:pt idx="5030">
                  <c:v>380.60948450088722</c:v>
                </c:pt>
                <c:pt idx="5031">
                  <c:v>380.60948450088722</c:v>
                </c:pt>
                <c:pt idx="5032">
                  <c:v>380.60948450088722</c:v>
                </c:pt>
                <c:pt idx="5033">
                  <c:v>380.60948450088597</c:v>
                </c:pt>
                <c:pt idx="5034">
                  <c:v>380.60948450088597</c:v>
                </c:pt>
                <c:pt idx="5035">
                  <c:v>380.60948450088597</c:v>
                </c:pt>
                <c:pt idx="5036">
                  <c:v>380.60948450088597</c:v>
                </c:pt>
                <c:pt idx="5037">
                  <c:v>380.60948450088597</c:v>
                </c:pt>
                <c:pt idx="5038">
                  <c:v>380.60948450088597</c:v>
                </c:pt>
                <c:pt idx="5039">
                  <c:v>380.60948450088597</c:v>
                </c:pt>
                <c:pt idx="5040">
                  <c:v>380.60948450088597</c:v>
                </c:pt>
              </c:numCache>
            </c:numRef>
          </c:yVal>
          <c:smooth val="1"/>
        </c:ser>
        <c:ser>
          <c:idx val="1"/>
          <c:order val="1"/>
          <c:tx>
            <c:strRef>
              <c:f>Sheet2!$D$1</c:f>
              <c:strCache>
                <c:ptCount val="1"/>
                <c:pt idx="0">
                  <c:v>Reactance</c:v>
                </c:pt>
              </c:strCache>
            </c:strRef>
          </c:tx>
          <c:marker>
            <c:symbol val="none"/>
          </c:marker>
          <c:xVal>
            <c:numRef>
              <c:f>Sheet2!$B$2:$B$5042</c:f>
              <c:numCache>
                <c:formatCode>General</c:formatCode>
                <c:ptCount val="50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numCache>
            </c:numRef>
          </c:xVal>
          <c:yVal>
            <c:numRef>
              <c:f>Sheet2!$D$2:$D$5042</c:f>
              <c:numCache>
                <c:formatCode>General</c:formatCode>
                <c:ptCount val="5041"/>
                <c:pt idx="0">
                  <c:v>124.136323378771</c:v>
                </c:pt>
                <c:pt idx="1">
                  <c:v>124.13642620647977</c:v>
                </c:pt>
                <c:pt idx="2">
                  <c:v>124.13652837006298</c:v>
                </c:pt>
                <c:pt idx="3">
                  <c:v>123.89250534750298</c:v>
                </c:pt>
                <c:pt idx="4">
                  <c:v>123.89780700348459</c:v>
                </c:pt>
                <c:pt idx="5">
                  <c:v>123.89777973048363</c:v>
                </c:pt>
                <c:pt idx="6">
                  <c:v>123.89775525261598</c:v>
                </c:pt>
                <c:pt idx="7">
                  <c:v>123.89773413862063</c:v>
                </c:pt>
                <c:pt idx="8">
                  <c:v>123.89771676769401</c:v>
                </c:pt>
                <c:pt idx="9">
                  <c:v>123.897743472767</c:v>
                </c:pt>
                <c:pt idx="10">
                  <c:v>123.90678755344572</c:v>
                </c:pt>
                <c:pt idx="11">
                  <c:v>123.91631052016102</c:v>
                </c:pt>
                <c:pt idx="12">
                  <c:v>123.91628743712802</c:v>
                </c:pt>
                <c:pt idx="13">
                  <c:v>123.916270328739</c:v>
                </c:pt>
                <c:pt idx="14">
                  <c:v>123.92695558560727</c:v>
                </c:pt>
                <c:pt idx="15">
                  <c:v>123.92694925483002</c:v>
                </c:pt>
                <c:pt idx="16">
                  <c:v>123.93821207434524</c:v>
                </c:pt>
                <c:pt idx="17">
                  <c:v>123.961162583659</c:v>
                </c:pt>
                <c:pt idx="18">
                  <c:v>123.972803021703</c:v>
                </c:pt>
                <c:pt idx="19">
                  <c:v>123.984548931899</c:v>
                </c:pt>
                <c:pt idx="20">
                  <c:v>123.99636170305898</c:v>
                </c:pt>
                <c:pt idx="21">
                  <c:v>124.00820797798895</c:v>
                </c:pt>
                <c:pt idx="22">
                  <c:v>124.02003240089878</c:v>
                </c:pt>
                <c:pt idx="23">
                  <c:v>122.36422831099702</c:v>
                </c:pt>
                <c:pt idx="24">
                  <c:v>122.364256777535</c:v>
                </c:pt>
                <c:pt idx="25">
                  <c:v>122.375694475266</c:v>
                </c:pt>
                <c:pt idx="26">
                  <c:v>122.386910692841</c:v>
                </c:pt>
                <c:pt idx="27">
                  <c:v>122.38684077311298</c:v>
                </c:pt>
                <c:pt idx="28">
                  <c:v>122.38678998602879</c:v>
                </c:pt>
                <c:pt idx="29">
                  <c:v>122.38674481693357</c:v>
                </c:pt>
                <c:pt idx="30">
                  <c:v>122.386763505003</c:v>
                </c:pt>
                <c:pt idx="31">
                  <c:v>122.38678983969274</c:v>
                </c:pt>
                <c:pt idx="32">
                  <c:v>122.3868115168526</c:v>
                </c:pt>
                <c:pt idx="33">
                  <c:v>122.38682783428067</c:v>
                </c:pt>
                <c:pt idx="34">
                  <c:v>122.37917293674857</c:v>
                </c:pt>
                <c:pt idx="35">
                  <c:v>123.53873013054857</c:v>
                </c:pt>
                <c:pt idx="36">
                  <c:v>123.53866837076001</c:v>
                </c:pt>
                <c:pt idx="37">
                  <c:v>123.53865376753799</c:v>
                </c:pt>
                <c:pt idx="38">
                  <c:v>123.53355487343079</c:v>
                </c:pt>
                <c:pt idx="39">
                  <c:v>123.533548051385</c:v>
                </c:pt>
                <c:pt idx="40">
                  <c:v>123.53355339319502</c:v>
                </c:pt>
                <c:pt idx="41">
                  <c:v>123.53355245119702</c:v>
                </c:pt>
                <c:pt idx="42">
                  <c:v>123.53354546561199</c:v>
                </c:pt>
                <c:pt idx="43">
                  <c:v>123.53353294466601</c:v>
                </c:pt>
                <c:pt idx="44">
                  <c:v>123.187475985413</c:v>
                </c:pt>
                <c:pt idx="45">
                  <c:v>122.891557656149</c:v>
                </c:pt>
                <c:pt idx="46">
                  <c:v>122.89245773622459</c:v>
                </c:pt>
                <c:pt idx="47">
                  <c:v>122.89243661481298</c:v>
                </c:pt>
                <c:pt idx="48">
                  <c:v>122.89490522053721</c:v>
                </c:pt>
                <c:pt idx="49">
                  <c:v>122.898124793964</c:v>
                </c:pt>
                <c:pt idx="50">
                  <c:v>122.8981306256</c:v>
                </c:pt>
                <c:pt idx="51">
                  <c:v>122.902793868597</c:v>
                </c:pt>
                <c:pt idx="52">
                  <c:v>122.90814191544898</c:v>
                </c:pt>
                <c:pt idx="53">
                  <c:v>122.914171752264</c:v>
                </c:pt>
                <c:pt idx="54">
                  <c:v>122.91425405682402</c:v>
                </c:pt>
                <c:pt idx="55">
                  <c:v>122.92169419940221</c:v>
                </c:pt>
                <c:pt idx="56">
                  <c:v>122.929716787804</c:v>
                </c:pt>
                <c:pt idx="57">
                  <c:v>122.92967507409702</c:v>
                </c:pt>
                <c:pt idx="58">
                  <c:v>122.92965233301101</c:v>
                </c:pt>
                <c:pt idx="59">
                  <c:v>122.92962279733221</c:v>
                </c:pt>
                <c:pt idx="60">
                  <c:v>122.929599404454</c:v>
                </c:pt>
                <c:pt idx="61">
                  <c:v>122.92957222183702</c:v>
                </c:pt>
                <c:pt idx="62">
                  <c:v>122.929551841039</c:v>
                </c:pt>
                <c:pt idx="63">
                  <c:v>122.94056326116144</c:v>
                </c:pt>
                <c:pt idx="64">
                  <c:v>122.94060430894542</c:v>
                </c:pt>
                <c:pt idx="65">
                  <c:v>122.94063000729723</c:v>
                </c:pt>
                <c:pt idx="66">
                  <c:v>122.94062406041139</c:v>
                </c:pt>
                <c:pt idx="67">
                  <c:v>124.61115353691521</c:v>
                </c:pt>
                <c:pt idx="68">
                  <c:v>124.611158480428</c:v>
                </c:pt>
                <c:pt idx="69">
                  <c:v>124.62297912332264</c:v>
                </c:pt>
                <c:pt idx="70">
                  <c:v>124.63477538838301</c:v>
                </c:pt>
                <c:pt idx="71">
                  <c:v>124.64649614636798</c:v>
                </c:pt>
                <c:pt idx="72">
                  <c:v>124.64647018652263</c:v>
                </c:pt>
                <c:pt idx="73">
                  <c:v>124.64643629137302</c:v>
                </c:pt>
                <c:pt idx="74">
                  <c:v>124.64640536217998</c:v>
                </c:pt>
                <c:pt idx="75">
                  <c:v>124.64643361881721</c:v>
                </c:pt>
                <c:pt idx="76">
                  <c:v>124.64646032281</c:v>
                </c:pt>
                <c:pt idx="77">
                  <c:v>124.65673257380148</c:v>
                </c:pt>
                <c:pt idx="78">
                  <c:v>124.65677504860778</c:v>
                </c:pt>
                <c:pt idx="79">
                  <c:v>124.65681473784385</c:v>
                </c:pt>
                <c:pt idx="80">
                  <c:v>124.65686409255458</c:v>
                </c:pt>
                <c:pt idx="81">
                  <c:v>126.15062243493098</c:v>
                </c:pt>
                <c:pt idx="82">
                  <c:v>126.15056831462763</c:v>
                </c:pt>
                <c:pt idx="83">
                  <c:v>126.15049420046878</c:v>
                </c:pt>
                <c:pt idx="84">
                  <c:v>126.15052553306001</c:v>
                </c:pt>
                <c:pt idx="85">
                  <c:v>126.15055066744</c:v>
                </c:pt>
                <c:pt idx="86">
                  <c:v>126.14535670462779</c:v>
                </c:pt>
                <c:pt idx="87">
                  <c:v>126.14538710166659</c:v>
                </c:pt>
                <c:pt idx="88">
                  <c:v>126.14162623634921</c:v>
                </c:pt>
                <c:pt idx="89">
                  <c:v>126.14164430666098</c:v>
                </c:pt>
                <c:pt idx="90">
                  <c:v>126.13932823384879</c:v>
                </c:pt>
                <c:pt idx="91">
                  <c:v>126.13778734883464</c:v>
                </c:pt>
                <c:pt idx="92">
                  <c:v>126.13778393344879</c:v>
                </c:pt>
                <c:pt idx="93">
                  <c:v>125.76627096764221</c:v>
                </c:pt>
                <c:pt idx="94">
                  <c:v>125.76702079377399</c:v>
                </c:pt>
                <c:pt idx="95">
                  <c:v>125.766971865811</c:v>
                </c:pt>
                <c:pt idx="96">
                  <c:v>125.766921283488</c:v>
                </c:pt>
                <c:pt idx="97">
                  <c:v>125.766870061736</c:v>
                </c:pt>
                <c:pt idx="98">
                  <c:v>125.76681909484921</c:v>
                </c:pt>
                <c:pt idx="99">
                  <c:v>125.76691874915602</c:v>
                </c:pt>
                <c:pt idx="100">
                  <c:v>125.76697885734895</c:v>
                </c:pt>
                <c:pt idx="101">
                  <c:v>125.767034803928</c:v>
                </c:pt>
                <c:pt idx="102">
                  <c:v>126.21928227898998</c:v>
                </c:pt>
                <c:pt idx="103">
                  <c:v>126.22646111912285</c:v>
                </c:pt>
                <c:pt idx="104">
                  <c:v>126.22644232896378</c:v>
                </c:pt>
                <c:pt idx="105">
                  <c:v>126.226427577262</c:v>
                </c:pt>
                <c:pt idx="106">
                  <c:v>126.226404082223</c:v>
                </c:pt>
                <c:pt idx="107">
                  <c:v>126.22638580380463</c:v>
                </c:pt>
                <c:pt idx="108">
                  <c:v>126.23626420948402</c:v>
                </c:pt>
                <c:pt idx="109">
                  <c:v>126.23630028570221</c:v>
                </c:pt>
                <c:pt idx="110">
                  <c:v>126.22573055145557</c:v>
                </c:pt>
                <c:pt idx="111">
                  <c:v>126.23662846505621</c:v>
                </c:pt>
                <c:pt idx="112">
                  <c:v>126.236626153953</c:v>
                </c:pt>
                <c:pt idx="113">
                  <c:v>126.2252386125116</c:v>
                </c:pt>
                <c:pt idx="114">
                  <c:v>126.22523970538198</c:v>
                </c:pt>
                <c:pt idx="115">
                  <c:v>126.22524432329702</c:v>
                </c:pt>
                <c:pt idx="116">
                  <c:v>126.225248964462</c:v>
                </c:pt>
                <c:pt idx="117">
                  <c:v>126.22523166924024</c:v>
                </c:pt>
                <c:pt idx="118">
                  <c:v>126.22520103586598</c:v>
                </c:pt>
                <c:pt idx="119">
                  <c:v>127.86995145797998</c:v>
                </c:pt>
                <c:pt idx="120">
                  <c:v>127.86997997710698</c:v>
                </c:pt>
                <c:pt idx="121">
                  <c:v>127.8700123079927</c:v>
                </c:pt>
                <c:pt idx="122">
                  <c:v>127.87005347227</c:v>
                </c:pt>
                <c:pt idx="123">
                  <c:v>129.41215284402301</c:v>
                </c:pt>
                <c:pt idx="124">
                  <c:v>129.412180399379</c:v>
                </c:pt>
                <c:pt idx="125">
                  <c:v>129.422454494497</c:v>
                </c:pt>
                <c:pt idx="126">
                  <c:v>128.02545786696101</c:v>
                </c:pt>
                <c:pt idx="127">
                  <c:v>128.02540152780199</c:v>
                </c:pt>
                <c:pt idx="128">
                  <c:v>128.02535425944157</c:v>
                </c:pt>
                <c:pt idx="129">
                  <c:v>128.02537261078101</c:v>
                </c:pt>
                <c:pt idx="130">
                  <c:v>128.03315675021301</c:v>
                </c:pt>
                <c:pt idx="131">
                  <c:v>128.03317795568643</c:v>
                </c:pt>
                <c:pt idx="132">
                  <c:v>129.116076672529</c:v>
                </c:pt>
                <c:pt idx="133">
                  <c:v>129.11608542568857</c:v>
                </c:pt>
                <c:pt idx="134">
                  <c:v>129.12129528788199</c:v>
                </c:pt>
                <c:pt idx="135">
                  <c:v>128.30973270829</c:v>
                </c:pt>
                <c:pt idx="136">
                  <c:v>128.3097222840675</c:v>
                </c:pt>
                <c:pt idx="137">
                  <c:v>128.309724838531</c:v>
                </c:pt>
                <c:pt idx="138">
                  <c:v>128.30971729147257</c:v>
                </c:pt>
                <c:pt idx="139">
                  <c:v>128.30970396881153</c:v>
                </c:pt>
                <c:pt idx="140">
                  <c:v>128.310460215256</c:v>
                </c:pt>
                <c:pt idx="141">
                  <c:v>128.31047657847807</c:v>
                </c:pt>
                <c:pt idx="142">
                  <c:v>128.31048919660699</c:v>
                </c:pt>
                <c:pt idx="143">
                  <c:v>128.310498628668</c:v>
                </c:pt>
                <c:pt idx="144">
                  <c:v>128.310484649399</c:v>
                </c:pt>
                <c:pt idx="145">
                  <c:v>128.310474254003</c:v>
                </c:pt>
                <c:pt idx="146">
                  <c:v>128.31046610449101</c:v>
                </c:pt>
                <c:pt idx="147">
                  <c:v>128.31045161062801</c:v>
                </c:pt>
                <c:pt idx="148">
                  <c:v>128.310420143306</c:v>
                </c:pt>
                <c:pt idx="149">
                  <c:v>128.31039068935598</c:v>
                </c:pt>
                <c:pt idx="150">
                  <c:v>128.31693189951699</c:v>
                </c:pt>
                <c:pt idx="151">
                  <c:v>128.31687697560201</c:v>
                </c:pt>
                <c:pt idx="152">
                  <c:v>128.31682735613842</c:v>
                </c:pt>
                <c:pt idx="153">
                  <c:v>128.31691520550257</c:v>
                </c:pt>
                <c:pt idx="154">
                  <c:v>128.32586294668101</c:v>
                </c:pt>
                <c:pt idx="155">
                  <c:v>128.33531326413157</c:v>
                </c:pt>
                <c:pt idx="156">
                  <c:v>128.345122689325</c:v>
                </c:pt>
                <c:pt idx="157">
                  <c:v>128.34509362536392</c:v>
                </c:pt>
                <c:pt idx="158">
                  <c:v>128.34507156596757</c:v>
                </c:pt>
                <c:pt idx="159">
                  <c:v>128.34505615404998</c:v>
                </c:pt>
                <c:pt idx="160">
                  <c:v>128.35620702368843</c:v>
                </c:pt>
                <c:pt idx="161">
                  <c:v>128.367586021764</c:v>
                </c:pt>
                <c:pt idx="162">
                  <c:v>128.37916058191098</c:v>
                </c:pt>
                <c:pt idx="163">
                  <c:v>128.37916164995457</c:v>
                </c:pt>
                <c:pt idx="164">
                  <c:v>128.37915207744399</c:v>
                </c:pt>
                <c:pt idx="165">
                  <c:v>128.390942384857</c:v>
                </c:pt>
                <c:pt idx="166">
                  <c:v>128.39095424734595</c:v>
                </c:pt>
                <c:pt idx="167">
                  <c:v>128.390967731704</c:v>
                </c:pt>
                <c:pt idx="168">
                  <c:v>128.40255412690138</c:v>
                </c:pt>
                <c:pt idx="169">
                  <c:v>128.41397869823192</c:v>
                </c:pt>
                <c:pt idx="170">
                  <c:v>128.42519046360701</c:v>
                </c:pt>
                <c:pt idx="171">
                  <c:v>128.436064888175</c:v>
                </c:pt>
                <c:pt idx="172">
                  <c:v>126.77777192941798</c:v>
                </c:pt>
                <c:pt idx="173">
                  <c:v>126.77770367647398</c:v>
                </c:pt>
                <c:pt idx="174">
                  <c:v>126.79738024641998</c:v>
                </c:pt>
                <c:pt idx="175">
                  <c:v>126.79741998239037</c:v>
                </c:pt>
                <c:pt idx="176">
                  <c:v>128.36594350444199</c:v>
                </c:pt>
                <c:pt idx="177">
                  <c:v>128.36597590401598</c:v>
                </c:pt>
                <c:pt idx="178">
                  <c:v>126.95921505011736</c:v>
                </c:pt>
                <c:pt idx="179">
                  <c:v>126.96642617801102</c:v>
                </c:pt>
                <c:pt idx="180">
                  <c:v>126.96636569624535</c:v>
                </c:pt>
                <c:pt idx="181">
                  <c:v>126.96631769399302</c:v>
                </c:pt>
                <c:pt idx="182">
                  <c:v>126.97149043932721</c:v>
                </c:pt>
                <c:pt idx="183">
                  <c:v>126.97151927942221</c:v>
                </c:pt>
                <c:pt idx="184">
                  <c:v>126.971541895519</c:v>
                </c:pt>
                <c:pt idx="185">
                  <c:v>126.97155830243065</c:v>
                </c:pt>
                <c:pt idx="186">
                  <c:v>126.971568792271</c:v>
                </c:pt>
                <c:pt idx="187">
                  <c:v>126.97157378283002</c:v>
                </c:pt>
                <c:pt idx="188">
                  <c:v>126.97078361865078</c:v>
                </c:pt>
                <c:pt idx="189">
                  <c:v>126.9708315859</c:v>
                </c:pt>
                <c:pt idx="190">
                  <c:v>126.97092594823737</c:v>
                </c:pt>
                <c:pt idx="191">
                  <c:v>126.97254769831521</c:v>
                </c:pt>
                <c:pt idx="192">
                  <c:v>126.97478037792163</c:v>
                </c:pt>
                <c:pt idx="193">
                  <c:v>126.97776691213895</c:v>
                </c:pt>
                <c:pt idx="194">
                  <c:v>126.981494412448</c:v>
                </c:pt>
                <c:pt idx="195">
                  <c:v>126.985947286545</c:v>
                </c:pt>
                <c:pt idx="196">
                  <c:v>126.99112494884149</c:v>
                </c:pt>
                <c:pt idx="197">
                  <c:v>126.99698479196532</c:v>
                </c:pt>
                <c:pt idx="198">
                  <c:v>127.00355448979032</c:v>
                </c:pt>
                <c:pt idx="199">
                  <c:v>127.01078046489998</c:v>
                </c:pt>
                <c:pt idx="200">
                  <c:v>127.018594234606</c:v>
                </c:pt>
                <c:pt idx="201">
                  <c:v>127.02691879592101</c:v>
                </c:pt>
                <c:pt idx="202">
                  <c:v>127.02689460052601</c:v>
                </c:pt>
                <c:pt idx="203">
                  <c:v>127.03623594854221</c:v>
                </c:pt>
                <c:pt idx="204">
                  <c:v>127.036211321384</c:v>
                </c:pt>
                <c:pt idx="205">
                  <c:v>127.046403966029</c:v>
                </c:pt>
                <c:pt idx="206">
                  <c:v>127.05696125502</c:v>
                </c:pt>
                <c:pt idx="207">
                  <c:v>127.06786079731535</c:v>
                </c:pt>
                <c:pt idx="208">
                  <c:v>125.85446656034399</c:v>
                </c:pt>
                <c:pt idx="209">
                  <c:v>125.86586815129463</c:v>
                </c:pt>
                <c:pt idx="210">
                  <c:v>125.86586928587833</c:v>
                </c:pt>
                <c:pt idx="211">
                  <c:v>125.86587393154095</c:v>
                </c:pt>
                <c:pt idx="212">
                  <c:v>124.39495668008522</c:v>
                </c:pt>
                <c:pt idx="213">
                  <c:v>124.40674315740077</c:v>
                </c:pt>
                <c:pt idx="214">
                  <c:v>124.40675866493299</c:v>
                </c:pt>
                <c:pt idx="215">
                  <c:v>124.40677926638898</c:v>
                </c:pt>
                <c:pt idx="216">
                  <c:v>124.41826626031943</c:v>
                </c:pt>
                <c:pt idx="217">
                  <c:v>124.42957304795398</c:v>
                </c:pt>
                <c:pt idx="218">
                  <c:v>126.07240013769645</c:v>
                </c:pt>
                <c:pt idx="219">
                  <c:v>126.07242805182779</c:v>
                </c:pt>
                <c:pt idx="220">
                  <c:v>126.0830323274585</c:v>
                </c:pt>
                <c:pt idx="221">
                  <c:v>126.08305598627724</c:v>
                </c:pt>
                <c:pt idx="222">
                  <c:v>126.083087051352</c:v>
                </c:pt>
                <c:pt idx="223">
                  <c:v>126.09245232621898</c:v>
                </c:pt>
                <c:pt idx="224">
                  <c:v>126.09247515275052</c:v>
                </c:pt>
                <c:pt idx="225">
                  <c:v>126.09244016766795</c:v>
                </c:pt>
                <c:pt idx="226">
                  <c:v>126.09238765364674</c:v>
                </c:pt>
                <c:pt idx="227">
                  <c:v>126.09234683572457</c:v>
                </c:pt>
                <c:pt idx="228">
                  <c:v>126.09236086313</c:v>
                </c:pt>
                <c:pt idx="229">
                  <c:v>126.09236811552152</c:v>
                </c:pt>
                <c:pt idx="230">
                  <c:v>126.09236819963201</c:v>
                </c:pt>
                <c:pt idx="231">
                  <c:v>126.09237947802301</c:v>
                </c:pt>
                <c:pt idx="232">
                  <c:v>126.797570351633</c:v>
                </c:pt>
                <c:pt idx="233">
                  <c:v>126.79756920464135</c:v>
                </c:pt>
                <c:pt idx="234">
                  <c:v>127.307391619657</c:v>
                </c:pt>
                <c:pt idx="235">
                  <c:v>127.307416554236</c:v>
                </c:pt>
                <c:pt idx="236">
                  <c:v>127.307412089926</c:v>
                </c:pt>
                <c:pt idx="237">
                  <c:v>127.307429950639</c:v>
                </c:pt>
                <c:pt idx="238">
                  <c:v>127.30744412118</c:v>
                </c:pt>
                <c:pt idx="239">
                  <c:v>127.30745515702878</c:v>
                </c:pt>
                <c:pt idx="240">
                  <c:v>127.23831181386863</c:v>
                </c:pt>
                <c:pt idx="241">
                  <c:v>127.23831795111198</c:v>
                </c:pt>
                <c:pt idx="242">
                  <c:v>127.23832300275379</c:v>
                </c:pt>
                <c:pt idx="243">
                  <c:v>127.238350161974</c:v>
                </c:pt>
                <c:pt idx="244">
                  <c:v>127.238411380234</c:v>
                </c:pt>
                <c:pt idx="245">
                  <c:v>127.23846851685765</c:v>
                </c:pt>
                <c:pt idx="246">
                  <c:v>127.238426197067</c:v>
                </c:pt>
                <c:pt idx="247">
                  <c:v>128.06037963680095</c:v>
                </c:pt>
                <c:pt idx="248">
                  <c:v>128.06033020401699</c:v>
                </c:pt>
                <c:pt idx="249">
                  <c:v>128.068677727417</c:v>
                </c:pt>
                <c:pt idx="250">
                  <c:v>127.028620068831</c:v>
                </c:pt>
                <c:pt idx="251">
                  <c:v>127.028589326147</c:v>
                </c:pt>
                <c:pt idx="252">
                  <c:v>127.02863836176672</c:v>
                </c:pt>
                <c:pt idx="253">
                  <c:v>127.03897771864364</c:v>
                </c:pt>
                <c:pt idx="254">
                  <c:v>127.060300973366</c:v>
                </c:pt>
                <c:pt idx="255">
                  <c:v>127.07123597594729</c:v>
                </c:pt>
                <c:pt idx="256">
                  <c:v>127.08242721529901</c:v>
                </c:pt>
                <c:pt idx="257">
                  <c:v>127.08241365354202</c:v>
                </c:pt>
                <c:pt idx="258">
                  <c:v>127.09400268829199</c:v>
                </c:pt>
                <c:pt idx="259">
                  <c:v>125.45102588875521</c:v>
                </c:pt>
                <c:pt idx="260">
                  <c:v>125.47458304716602</c:v>
                </c:pt>
                <c:pt idx="261">
                  <c:v>125.474565170898</c:v>
                </c:pt>
                <c:pt idx="262">
                  <c:v>125.48631109111302</c:v>
                </c:pt>
                <c:pt idx="263">
                  <c:v>125.49797835205963</c:v>
                </c:pt>
                <c:pt idx="264">
                  <c:v>125.50956352195821</c:v>
                </c:pt>
                <c:pt idx="265">
                  <c:v>125.52098082301085</c:v>
                </c:pt>
                <c:pt idx="266">
                  <c:v>125.52099625600079</c:v>
                </c:pt>
                <c:pt idx="267">
                  <c:v>127.18372746462079</c:v>
                </c:pt>
                <c:pt idx="268">
                  <c:v>127.19439378326021</c:v>
                </c:pt>
                <c:pt idx="269">
                  <c:v>127.20469499246002</c:v>
                </c:pt>
                <c:pt idx="270">
                  <c:v>127.20460947198835</c:v>
                </c:pt>
                <c:pt idx="271">
                  <c:v>125.57651017395575</c:v>
                </c:pt>
                <c:pt idx="272">
                  <c:v>125.57643875018948</c:v>
                </c:pt>
                <c:pt idx="273">
                  <c:v>124.10026134410712</c:v>
                </c:pt>
                <c:pt idx="274">
                  <c:v>124.10030122492201</c:v>
                </c:pt>
                <c:pt idx="275">
                  <c:v>124.093231367543</c:v>
                </c:pt>
                <c:pt idx="276">
                  <c:v>124.09326045177743</c:v>
                </c:pt>
                <c:pt idx="277">
                  <c:v>124.093283326952</c:v>
                </c:pt>
                <c:pt idx="278">
                  <c:v>122.992095335035</c:v>
                </c:pt>
                <c:pt idx="279">
                  <c:v>122.99204107377598</c:v>
                </c:pt>
                <c:pt idx="280">
                  <c:v>122.99199903149102</c:v>
                </c:pt>
                <c:pt idx="281">
                  <c:v>122.99196913518321</c:v>
                </c:pt>
                <c:pt idx="282">
                  <c:v>122.99197831872578</c:v>
                </c:pt>
                <c:pt idx="283">
                  <c:v>122.993435902603</c:v>
                </c:pt>
                <c:pt idx="284">
                  <c:v>122.99412590052737</c:v>
                </c:pt>
                <c:pt idx="285">
                  <c:v>122.99410122019121</c:v>
                </c:pt>
                <c:pt idx="286">
                  <c:v>122.99405361184043</c:v>
                </c:pt>
                <c:pt idx="287">
                  <c:v>122.99400361874743</c:v>
                </c:pt>
                <c:pt idx="288">
                  <c:v>122.99410666737249</c:v>
                </c:pt>
                <c:pt idx="289">
                  <c:v>122.99421075806332</c:v>
                </c:pt>
                <c:pt idx="290">
                  <c:v>122.994314116361</c:v>
                </c:pt>
                <c:pt idx="291">
                  <c:v>123.24032029981338</c:v>
                </c:pt>
                <c:pt idx="292">
                  <c:v>123.240288878104</c:v>
                </c:pt>
                <c:pt idx="293">
                  <c:v>123.24617765208095</c:v>
                </c:pt>
                <c:pt idx="294">
                  <c:v>122.78782614817302</c:v>
                </c:pt>
                <c:pt idx="295">
                  <c:v>122.78780382081302</c:v>
                </c:pt>
                <c:pt idx="296">
                  <c:v>122.79560815468778</c:v>
                </c:pt>
                <c:pt idx="297">
                  <c:v>122.79563728973902</c:v>
                </c:pt>
                <c:pt idx="298">
                  <c:v>122.804584506979</c:v>
                </c:pt>
                <c:pt idx="299">
                  <c:v>121.85903291989574</c:v>
                </c:pt>
                <c:pt idx="300">
                  <c:v>121.868876789976</c:v>
                </c:pt>
                <c:pt idx="301">
                  <c:v>121.879124433062</c:v>
                </c:pt>
                <c:pt idx="302">
                  <c:v>121.88972834665948</c:v>
                </c:pt>
                <c:pt idx="303">
                  <c:v>121.90064365689521</c:v>
                </c:pt>
                <c:pt idx="304">
                  <c:v>121.900635753069</c:v>
                </c:pt>
                <c:pt idx="305">
                  <c:v>121.923400248809</c:v>
                </c:pt>
                <c:pt idx="306">
                  <c:v>121.934939916094</c:v>
                </c:pt>
                <c:pt idx="307">
                  <c:v>121.95823563732698</c:v>
                </c:pt>
                <c:pt idx="308">
                  <c:v>121.95822798761823</c:v>
                </c:pt>
                <c:pt idx="309">
                  <c:v>121.96996699377621</c:v>
                </c:pt>
                <c:pt idx="310">
                  <c:v>121.98167823516502</c:v>
                </c:pt>
                <c:pt idx="311">
                  <c:v>121.99331378539937</c:v>
                </c:pt>
                <c:pt idx="312">
                  <c:v>122.004828022368</c:v>
                </c:pt>
                <c:pt idx="313">
                  <c:v>122.00485988794321</c:v>
                </c:pt>
                <c:pt idx="314">
                  <c:v>122.01597529551202</c:v>
                </c:pt>
                <c:pt idx="315">
                  <c:v>120.50470620833202</c:v>
                </c:pt>
                <c:pt idx="316">
                  <c:v>120.51511408419238</c:v>
                </c:pt>
                <c:pt idx="317">
                  <c:v>120.5251545426347</c:v>
                </c:pt>
                <c:pt idx="318">
                  <c:v>120.53484697658963</c:v>
                </c:pt>
                <c:pt idx="319">
                  <c:v>121.84736316066299</c:v>
                </c:pt>
                <c:pt idx="320">
                  <c:v>121.85610861783078</c:v>
                </c:pt>
                <c:pt idx="321">
                  <c:v>121.86430655453579</c:v>
                </c:pt>
                <c:pt idx="322">
                  <c:v>121.86433173487001</c:v>
                </c:pt>
                <c:pt idx="323">
                  <c:v>121.86435111624078</c:v>
                </c:pt>
                <c:pt idx="324">
                  <c:v>121.86432495849698</c:v>
                </c:pt>
                <c:pt idx="325">
                  <c:v>121.86431213615263</c:v>
                </c:pt>
                <c:pt idx="326">
                  <c:v>121.864313382627</c:v>
                </c:pt>
                <c:pt idx="327">
                  <c:v>121.864324104407</c:v>
                </c:pt>
                <c:pt idx="328">
                  <c:v>121.86430957687</c:v>
                </c:pt>
                <c:pt idx="329">
                  <c:v>121.86430758785379</c:v>
                </c:pt>
                <c:pt idx="330">
                  <c:v>121.86428022151735</c:v>
                </c:pt>
                <c:pt idx="331">
                  <c:v>121.86426678552699</c:v>
                </c:pt>
                <c:pt idx="332">
                  <c:v>121.863684030174</c:v>
                </c:pt>
                <c:pt idx="333">
                  <c:v>121.86383527660701</c:v>
                </c:pt>
                <c:pt idx="334">
                  <c:v>121.863808422018</c:v>
                </c:pt>
                <c:pt idx="335">
                  <c:v>121.86550665502401</c:v>
                </c:pt>
                <c:pt idx="336">
                  <c:v>121.86801303750801</c:v>
                </c:pt>
                <c:pt idx="337">
                  <c:v>121.87124614854298</c:v>
                </c:pt>
                <c:pt idx="338">
                  <c:v>121.87917455587095</c:v>
                </c:pt>
                <c:pt idx="339">
                  <c:v>121.51147376623821</c:v>
                </c:pt>
                <c:pt idx="340">
                  <c:v>121.516846002203</c:v>
                </c:pt>
                <c:pt idx="341">
                  <c:v>121.52289589948764</c:v>
                </c:pt>
                <c:pt idx="342">
                  <c:v>121.52970283708345</c:v>
                </c:pt>
                <c:pt idx="343">
                  <c:v>121.52977445285157</c:v>
                </c:pt>
                <c:pt idx="344">
                  <c:v>121.53780046078498</c:v>
                </c:pt>
                <c:pt idx="345">
                  <c:v>121.54624900459521</c:v>
                </c:pt>
                <c:pt idx="346">
                  <c:v>121.55521938067221</c:v>
                </c:pt>
                <c:pt idx="347">
                  <c:v>121.56467464867625</c:v>
                </c:pt>
                <c:pt idx="348">
                  <c:v>121.57457294365065</c:v>
                </c:pt>
                <c:pt idx="349">
                  <c:v>122.87571084621779</c:v>
                </c:pt>
                <c:pt idx="350">
                  <c:v>122.875690919349</c:v>
                </c:pt>
                <c:pt idx="351">
                  <c:v>119.95621328702499</c:v>
                </c:pt>
                <c:pt idx="352">
                  <c:v>119.95625153289598</c:v>
                </c:pt>
                <c:pt idx="353">
                  <c:v>119.96769921170836</c:v>
                </c:pt>
                <c:pt idx="354">
                  <c:v>119.96769411466721</c:v>
                </c:pt>
                <c:pt idx="355">
                  <c:v>119.979378663338</c:v>
                </c:pt>
                <c:pt idx="356">
                  <c:v>118.319557177343</c:v>
                </c:pt>
                <c:pt idx="357">
                  <c:v>114.95997996348601</c:v>
                </c:pt>
                <c:pt idx="358">
                  <c:v>111.62302129573401</c:v>
                </c:pt>
                <c:pt idx="359">
                  <c:v>108.32645378539102</c:v>
                </c:pt>
                <c:pt idx="360">
                  <c:v>103.38803778750363</c:v>
                </c:pt>
                <c:pt idx="361">
                  <c:v>100.1460684068547</c:v>
                </c:pt>
                <c:pt idx="362">
                  <c:v>97.001887613328378</c:v>
                </c:pt>
                <c:pt idx="363">
                  <c:v>95.466472054697078</c:v>
                </c:pt>
                <c:pt idx="364">
                  <c:v>95.466496503270207</c:v>
                </c:pt>
                <c:pt idx="365">
                  <c:v>95.466517991459</c:v>
                </c:pt>
                <c:pt idx="366">
                  <c:v>96.9376246043511</c:v>
                </c:pt>
                <c:pt idx="367">
                  <c:v>99.840563061824895</c:v>
                </c:pt>
                <c:pt idx="368">
                  <c:v>99.840587038949579</c:v>
                </c:pt>
                <c:pt idx="369">
                  <c:v>101.19297885420158</c:v>
                </c:pt>
                <c:pt idx="370">
                  <c:v>101.192919005696</c:v>
                </c:pt>
                <c:pt idx="371">
                  <c:v>101.19286925315598</c:v>
                </c:pt>
                <c:pt idx="372">
                  <c:v>101.19288854480872</c:v>
                </c:pt>
                <c:pt idx="373">
                  <c:v>100.14336153730098</c:v>
                </c:pt>
                <c:pt idx="374">
                  <c:v>100.14338645882079</c:v>
                </c:pt>
                <c:pt idx="375">
                  <c:v>100.143405845693</c:v>
                </c:pt>
                <c:pt idx="376">
                  <c:v>100.143419873074</c:v>
                </c:pt>
                <c:pt idx="377">
                  <c:v>100.14342869275598</c:v>
                </c:pt>
                <c:pt idx="378">
                  <c:v>100.14342065935821</c:v>
                </c:pt>
                <c:pt idx="379">
                  <c:v>100.14254455514002</c:v>
                </c:pt>
                <c:pt idx="380">
                  <c:v>100.14243742957395</c:v>
                </c:pt>
                <c:pt idx="381">
                  <c:v>99.897601268668694</c:v>
                </c:pt>
                <c:pt idx="382">
                  <c:v>99.659235806606318</c:v>
                </c:pt>
                <c:pt idx="383">
                  <c:v>99.617342008495754</c:v>
                </c:pt>
                <c:pt idx="384">
                  <c:v>99.763572663829081</c:v>
                </c:pt>
                <c:pt idx="385">
                  <c:v>100.09140254135202</c:v>
                </c:pt>
                <c:pt idx="386">
                  <c:v>100.587761543075</c:v>
                </c:pt>
                <c:pt idx="387">
                  <c:v>100.58782836526221</c:v>
                </c:pt>
                <c:pt idx="388">
                  <c:v>100.58789066926421</c:v>
                </c:pt>
                <c:pt idx="389">
                  <c:v>100.587947249099</c:v>
                </c:pt>
                <c:pt idx="390">
                  <c:v>99.991244075552729</c:v>
                </c:pt>
                <c:pt idx="391">
                  <c:v>99.311980541338244</c:v>
                </c:pt>
                <c:pt idx="392">
                  <c:v>98.545318845457686</c:v>
                </c:pt>
                <c:pt idx="393">
                  <c:v>97.710774796449158</c:v>
                </c:pt>
                <c:pt idx="394">
                  <c:v>97.710756505995107</c:v>
                </c:pt>
                <c:pt idx="395">
                  <c:v>98.7255186854144</c:v>
                </c:pt>
                <c:pt idx="396">
                  <c:v>99.783567745882706</c:v>
                </c:pt>
                <c:pt idx="397">
                  <c:v>100.86931255386872</c:v>
                </c:pt>
                <c:pt idx="398">
                  <c:v>101.987138464929</c:v>
                </c:pt>
                <c:pt idx="399">
                  <c:v>101.98713326838742</c:v>
                </c:pt>
                <c:pt idx="400">
                  <c:v>103.21555977161621</c:v>
                </c:pt>
                <c:pt idx="401">
                  <c:v>104.44933329981421</c:v>
                </c:pt>
                <c:pt idx="402">
                  <c:v>104.44933450936522</c:v>
                </c:pt>
                <c:pt idx="403">
                  <c:v>104.449338482587</c:v>
                </c:pt>
                <c:pt idx="404">
                  <c:v>107.20231466826525</c:v>
                </c:pt>
                <c:pt idx="405">
                  <c:v>107.202297370358</c:v>
                </c:pt>
                <c:pt idx="406">
                  <c:v>107.20226615454401</c:v>
                </c:pt>
                <c:pt idx="407">
                  <c:v>107.20222613923498</c:v>
                </c:pt>
                <c:pt idx="408">
                  <c:v>107.20225345371321</c:v>
                </c:pt>
                <c:pt idx="409">
                  <c:v>107.21302424338622</c:v>
                </c:pt>
                <c:pt idx="410">
                  <c:v>107.213056207525</c:v>
                </c:pt>
                <c:pt idx="411">
                  <c:v>108.61891253227279</c:v>
                </c:pt>
                <c:pt idx="412">
                  <c:v>108.61893612943663</c:v>
                </c:pt>
                <c:pt idx="413">
                  <c:v>107.31356678419021</c:v>
                </c:pt>
                <c:pt idx="414">
                  <c:v>107.32263806845951</c:v>
                </c:pt>
                <c:pt idx="415">
                  <c:v>107.32261420963198</c:v>
                </c:pt>
                <c:pt idx="416">
                  <c:v>107.31439711976279</c:v>
                </c:pt>
                <c:pt idx="417">
                  <c:v>107.31441116240801</c:v>
                </c:pt>
                <c:pt idx="418">
                  <c:v>107.314433719566</c:v>
                </c:pt>
                <c:pt idx="419">
                  <c:v>107.320953149473</c:v>
                </c:pt>
                <c:pt idx="420">
                  <c:v>107.32096447008</c:v>
                </c:pt>
                <c:pt idx="421">
                  <c:v>107.32621427510612</c:v>
                </c:pt>
                <c:pt idx="422">
                  <c:v>106.57365013301879</c:v>
                </c:pt>
                <c:pt idx="423">
                  <c:v>106.57363215417367</c:v>
                </c:pt>
                <c:pt idx="424">
                  <c:v>106.57366072949702</c:v>
                </c:pt>
                <c:pt idx="425">
                  <c:v>107.05552782285567</c:v>
                </c:pt>
                <c:pt idx="426">
                  <c:v>106.66687008535098</c:v>
                </c:pt>
                <c:pt idx="427">
                  <c:v>106.66685775752157</c:v>
                </c:pt>
                <c:pt idx="428">
                  <c:v>106.666859520071</c:v>
                </c:pt>
                <c:pt idx="429">
                  <c:v>106.66687605300159</c:v>
                </c:pt>
                <c:pt idx="430">
                  <c:v>106.66688959718464</c:v>
                </c:pt>
                <c:pt idx="431">
                  <c:v>106.618840474243</c:v>
                </c:pt>
                <c:pt idx="432">
                  <c:v>106.57379384287798</c:v>
                </c:pt>
                <c:pt idx="433">
                  <c:v>106.57377669416285</c:v>
                </c:pt>
                <c:pt idx="434">
                  <c:v>106.57376036545578</c:v>
                </c:pt>
                <c:pt idx="435">
                  <c:v>106.97490838292379</c:v>
                </c:pt>
                <c:pt idx="436">
                  <c:v>106.974884448426</c:v>
                </c:pt>
                <c:pt idx="437">
                  <c:v>106.974862746138</c:v>
                </c:pt>
                <c:pt idx="438">
                  <c:v>106.97482909945712</c:v>
                </c:pt>
                <c:pt idx="439">
                  <c:v>106.164438581008</c:v>
                </c:pt>
                <c:pt idx="440">
                  <c:v>106.1644003345527</c:v>
                </c:pt>
                <c:pt idx="441">
                  <c:v>106.16446621989698</c:v>
                </c:pt>
                <c:pt idx="442">
                  <c:v>106.17324602697001</c:v>
                </c:pt>
                <c:pt idx="443">
                  <c:v>106.18245806221967</c:v>
                </c:pt>
                <c:pt idx="444">
                  <c:v>106.192012286308</c:v>
                </c:pt>
                <c:pt idx="445">
                  <c:v>104.974233338874</c:v>
                </c:pt>
                <c:pt idx="446">
                  <c:v>104.98448741852079</c:v>
                </c:pt>
                <c:pt idx="447">
                  <c:v>107.70368963567321</c:v>
                </c:pt>
                <c:pt idx="448">
                  <c:v>107.71441695787902</c:v>
                </c:pt>
                <c:pt idx="449">
                  <c:v>107.72533631936778</c:v>
                </c:pt>
                <c:pt idx="450">
                  <c:v>107.736406524885</c:v>
                </c:pt>
                <c:pt idx="451">
                  <c:v>107.73640684548378</c:v>
                </c:pt>
                <c:pt idx="452">
                  <c:v>109.26228580025401</c:v>
                </c:pt>
                <c:pt idx="453">
                  <c:v>112.34167404044102</c:v>
                </c:pt>
                <c:pt idx="454">
                  <c:v>118.305137649443</c:v>
                </c:pt>
                <c:pt idx="455">
                  <c:v>121.37422996112632</c:v>
                </c:pt>
                <c:pt idx="456">
                  <c:v>126.04400021129102</c:v>
                </c:pt>
                <c:pt idx="457">
                  <c:v>129.183293415528</c:v>
                </c:pt>
                <c:pt idx="458">
                  <c:v>132.29122324453598</c:v>
                </c:pt>
                <c:pt idx="459">
                  <c:v>132.29116620722442</c:v>
                </c:pt>
                <c:pt idx="460">
                  <c:v>132.30142197680701</c:v>
                </c:pt>
                <c:pt idx="461">
                  <c:v>132.31134515299061</c:v>
                </c:pt>
                <c:pt idx="462">
                  <c:v>130.77839522469398</c:v>
                </c:pt>
                <c:pt idx="463">
                  <c:v>129.310986660254</c:v>
                </c:pt>
                <c:pt idx="464">
                  <c:v>127.86006451118898</c:v>
                </c:pt>
                <c:pt idx="465">
                  <c:v>126.47761370980243</c:v>
                </c:pt>
                <c:pt idx="466">
                  <c:v>126.47764939761302</c:v>
                </c:pt>
                <c:pt idx="467">
                  <c:v>126.477679967404</c:v>
                </c:pt>
                <c:pt idx="468">
                  <c:v>126.477630508571</c:v>
                </c:pt>
                <c:pt idx="469">
                  <c:v>127.60879453647857</c:v>
                </c:pt>
                <c:pt idx="470">
                  <c:v>128.66877860187847</c:v>
                </c:pt>
                <c:pt idx="471">
                  <c:v>128.66880166054995</c:v>
                </c:pt>
                <c:pt idx="472">
                  <c:v>128.66881835667576</c:v>
                </c:pt>
                <c:pt idx="473">
                  <c:v>128.66882870275299</c:v>
                </c:pt>
                <c:pt idx="474">
                  <c:v>128.66883298346352</c:v>
                </c:pt>
                <c:pt idx="475">
                  <c:v>128.668831610555</c:v>
                </c:pt>
                <c:pt idx="476">
                  <c:v>128.66792706662042</c:v>
                </c:pt>
                <c:pt idx="477">
                  <c:v>129.46970142396998</c:v>
                </c:pt>
                <c:pt idx="478">
                  <c:v>130.09132607952742</c:v>
                </c:pt>
                <c:pt idx="479">
                  <c:v>130.52782096083442</c:v>
                </c:pt>
                <c:pt idx="480">
                  <c:v>130.77269952701499</c:v>
                </c:pt>
                <c:pt idx="481">
                  <c:v>130.81813707184401</c:v>
                </c:pt>
                <c:pt idx="482">
                  <c:v>130.49005461927857</c:v>
                </c:pt>
                <c:pt idx="483">
                  <c:v>130.49447632070527</c:v>
                </c:pt>
                <c:pt idx="484">
                  <c:v>130.49444447067557</c:v>
                </c:pt>
                <c:pt idx="485">
                  <c:v>130.49441469599998</c:v>
                </c:pt>
                <c:pt idx="486">
                  <c:v>130.97495994269701</c:v>
                </c:pt>
                <c:pt idx="487">
                  <c:v>131.531898594616</c:v>
                </c:pt>
                <c:pt idx="488">
                  <c:v>132.16014994643658</c:v>
                </c:pt>
                <c:pt idx="489">
                  <c:v>132.86259145215101</c:v>
                </c:pt>
                <c:pt idx="490">
                  <c:v>132.87123693354442</c:v>
                </c:pt>
                <c:pt idx="491">
                  <c:v>131.98233704520885</c:v>
                </c:pt>
                <c:pt idx="492">
                  <c:v>131.024010851387</c:v>
                </c:pt>
                <c:pt idx="493">
                  <c:v>130.01163625495099</c:v>
                </c:pt>
                <c:pt idx="494">
                  <c:v>128.94118812550499</c:v>
                </c:pt>
                <c:pt idx="495">
                  <c:v>127.74905566142823</c:v>
                </c:pt>
                <c:pt idx="496">
                  <c:v>126.52278331691564</c:v>
                </c:pt>
                <c:pt idx="497">
                  <c:v>125.25838239336775</c:v>
                </c:pt>
                <c:pt idx="498">
                  <c:v>125.269999417791</c:v>
                </c:pt>
                <c:pt idx="499">
                  <c:v>123.88967436539799</c:v>
                </c:pt>
                <c:pt idx="500">
                  <c:v>120.92233398994102</c:v>
                </c:pt>
                <c:pt idx="501">
                  <c:v>120.93419760396699</c:v>
                </c:pt>
                <c:pt idx="502">
                  <c:v>120.94602844191043</c:v>
                </c:pt>
                <c:pt idx="503">
                  <c:v>120.957777770992</c:v>
                </c:pt>
                <c:pt idx="504">
                  <c:v>120.96931408328521</c:v>
                </c:pt>
                <c:pt idx="505">
                  <c:v>120.96925042591442</c:v>
                </c:pt>
                <c:pt idx="506">
                  <c:v>120.969182807392</c:v>
                </c:pt>
                <c:pt idx="507">
                  <c:v>120.96920915594332</c:v>
                </c:pt>
                <c:pt idx="508">
                  <c:v>120.97979355727702</c:v>
                </c:pt>
                <c:pt idx="509">
                  <c:v>120.99000606024237</c:v>
                </c:pt>
                <c:pt idx="510">
                  <c:v>120.99003505245459</c:v>
                </c:pt>
                <c:pt idx="511">
                  <c:v>120.990047715796</c:v>
                </c:pt>
                <c:pt idx="512">
                  <c:v>120.998837808338</c:v>
                </c:pt>
                <c:pt idx="513">
                  <c:v>119.750429163546</c:v>
                </c:pt>
                <c:pt idx="514">
                  <c:v>119.75798911158878</c:v>
                </c:pt>
                <c:pt idx="515">
                  <c:v>119.75096485355201</c:v>
                </c:pt>
                <c:pt idx="516">
                  <c:v>119.75097603559875</c:v>
                </c:pt>
                <c:pt idx="517">
                  <c:v>119.75098036500502</c:v>
                </c:pt>
                <c:pt idx="518">
                  <c:v>120.625014093377</c:v>
                </c:pt>
                <c:pt idx="519">
                  <c:v>120.62502395678963</c:v>
                </c:pt>
                <c:pt idx="520">
                  <c:v>120.62500811650534</c:v>
                </c:pt>
                <c:pt idx="521">
                  <c:v>120.624985720787</c:v>
                </c:pt>
                <c:pt idx="522">
                  <c:v>120.62500321576285</c:v>
                </c:pt>
                <c:pt idx="523">
                  <c:v>120.62503152263939</c:v>
                </c:pt>
                <c:pt idx="524">
                  <c:v>120.95208742026098</c:v>
                </c:pt>
                <c:pt idx="525">
                  <c:v>121.232493316342</c:v>
                </c:pt>
                <c:pt idx="526">
                  <c:v>121.23250867756595</c:v>
                </c:pt>
                <c:pt idx="527">
                  <c:v>121.23254149738898</c:v>
                </c:pt>
                <c:pt idx="528">
                  <c:v>121.20941510747301</c:v>
                </c:pt>
                <c:pt idx="529">
                  <c:v>121.20942336862502</c:v>
                </c:pt>
                <c:pt idx="530">
                  <c:v>121.209430897977</c:v>
                </c:pt>
                <c:pt idx="531">
                  <c:v>121.20945343399721</c:v>
                </c:pt>
                <c:pt idx="532">
                  <c:v>121.697786581816</c:v>
                </c:pt>
                <c:pt idx="533">
                  <c:v>121.072439595373</c:v>
                </c:pt>
                <c:pt idx="534">
                  <c:v>121.07239977472867</c:v>
                </c:pt>
                <c:pt idx="535">
                  <c:v>121.079812870117</c:v>
                </c:pt>
                <c:pt idx="536">
                  <c:v>121.08782375976899</c:v>
                </c:pt>
                <c:pt idx="537">
                  <c:v>121.087783360199</c:v>
                </c:pt>
                <c:pt idx="538">
                  <c:v>121.087749031999</c:v>
                </c:pt>
                <c:pt idx="539">
                  <c:v>121.09733856464</c:v>
                </c:pt>
                <c:pt idx="540">
                  <c:v>121.097382784299</c:v>
                </c:pt>
                <c:pt idx="541">
                  <c:v>121.10788254971401</c:v>
                </c:pt>
                <c:pt idx="542">
                  <c:v>121.10792113356963</c:v>
                </c:pt>
                <c:pt idx="543">
                  <c:v>121.119005028066</c:v>
                </c:pt>
                <c:pt idx="544">
                  <c:v>121.11898545615701</c:v>
                </c:pt>
                <c:pt idx="545">
                  <c:v>121.118973435513</c:v>
                </c:pt>
                <c:pt idx="546">
                  <c:v>121.11896816842363</c:v>
                </c:pt>
                <c:pt idx="547">
                  <c:v>121.13078275714778</c:v>
                </c:pt>
                <c:pt idx="548">
                  <c:v>121.13078809758248</c:v>
                </c:pt>
                <c:pt idx="549">
                  <c:v>121.13077013413763</c:v>
                </c:pt>
                <c:pt idx="550">
                  <c:v>121.130754389271</c:v>
                </c:pt>
                <c:pt idx="551">
                  <c:v>121.130729656087</c:v>
                </c:pt>
                <c:pt idx="552">
                  <c:v>121.1307416576737</c:v>
                </c:pt>
                <c:pt idx="553">
                  <c:v>121.13075760644278</c:v>
                </c:pt>
                <c:pt idx="554">
                  <c:v>121.13077182894872</c:v>
                </c:pt>
                <c:pt idx="555">
                  <c:v>121.13079926170802</c:v>
                </c:pt>
                <c:pt idx="556">
                  <c:v>121.12023140888795</c:v>
                </c:pt>
                <c:pt idx="557">
                  <c:v>121.12026441293898</c:v>
                </c:pt>
                <c:pt idx="558">
                  <c:v>121.12018095963174</c:v>
                </c:pt>
                <c:pt idx="559">
                  <c:v>121.12010318343501</c:v>
                </c:pt>
                <c:pt idx="560">
                  <c:v>121.12000551606057</c:v>
                </c:pt>
                <c:pt idx="561">
                  <c:v>121.1283279637216</c:v>
                </c:pt>
                <c:pt idx="562">
                  <c:v>121.12067435590379</c:v>
                </c:pt>
                <c:pt idx="563">
                  <c:v>121.12070995035378</c:v>
                </c:pt>
                <c:pt idx="564">
                  <c:v>121.12073982490463</c:v>
                </c:pt>
                <c:pt idx="565">
                  <c:v>121.12076354702879</c:v>
                </c:pt>
                <c:pt idx="566">
                  <c:v>120.017798535005</c:v>
                </c:pt>
                <c:pt idx="567">
                  <c:v>120.017741124119</c:v>
                </c:pt>
                <c:pt idx="568">
                  <c:v>120.01769569417137</c:v>
                </c:pt>
                <c:pt idx="569">
                  <c:v>120.01766214237225</c:v>
                </c:pt>
                <c:pt idx="570">
                  <c:v>120.017673302098</c:v>
                </c:pt>
                <c:pt idx="571">
                  <c:v>120.01767929094743</c:v>
                </c:pt>
                <c:pt idx="572">
                  <c:v>120.01768080031121</c:v>
                </c:pt>
                <c:pt idx="573">
                  <c:v>120.01785040517242</c:v>
                </c:pt>
                <c:pt idx="574">
                  <c:v>119.79445489028502</c:v>
                </c:pt>
                <c:pt idx="575">
                  <c:v>119.79440634810221</c:v>
                </c:pt>
                <c:pt idx="576">
                  <c:v>119.79702172023121</c:v>
                </c:pt>
                <c:pt idx="577">
                  <c:v>119.80039143735701</c:v>
                </c:pt>
                <c:pt idx="578">
                  <c:v>120.04092706801421</c:v>
                </c:pt>
                <c:pt idx="579">
                  <c:v>120.040896652801</c:v>
                </c:pt>
                <c:pt idx="580">
                  <c:v>120.04627362479737</c:v>
                </c:pt>
                <c:pt idx="581">
                  <c:v>120.052330641645</c:v>
                </c:pt>
                <c:pt idx="582">
                  <c:v>120.0523070784315</c:v>
                </c:pt>
                <c:pt idx="583">
                  <c:v>120.05228692462595</c:v>
                </c:pt>
                <c:pt idx="584">
                  <c:v>120.060216903449</c:v>
                </c:pt>
                <c:pt idx="585">
                  <c:v>120.06024168770099</c:v>
                </c:pt>
                <c:pt idx="586">
                  <c:v>120.06028394662198</c:v>
                </c:pt>
                <c:pt idx="587">
                  <c:v>120.06984284169801</c:v>
                </c:pt>
                <c:pt idx="588">
                  <c:v>120.07976233502451</c:v>
                </c:pt>
                <c:pt idx="589">
                  <c:v>121.15615328704099</c:v>
                </c:pt>
                <c:pt idx="590">
                  <c:v>121.16678415926295</c:v>
                </c:pt>
                <c:pt idx="591">
                  <c:v>122.38771175549795</c:v>
                </c:pt>
                <c:pt idx="592">
                  <c:v>123.62345349834099</c:v>
                </c:pt>
                <c:pt idx="593">
                  <c:v>123.62345042442779</c:v>
                </c:pt>
                <c:pt idx="594">
                  <c:v>123.63494612629378</c:v>
                </c:pt>
                <c:pt idx="595">
                  <c:v>123.64654981039</c:v>
                </c:pt>
                <c:pt idx="596">
                  <c:v>123.646542201779</c:v>
                </c:pt>
                <c:pt idx="597">
                  <c:v>123.64655106172998</c:v>
                </c:pt>
                <c:pt idx="598">
                  <c:v>123.64656675737722</c:v>
                </c:pt>
                <c:pt idx="599">
                  <c:v>123.64658753394095</c:v>
                </c:pt>
                <c:pt idx="600">
                  <c:v>123.64661605833821</c:v>
                </c:pt>
                <c:pt idx="601">
                  <c:v>123.64664820290101</c:v>
                </c:pt>
                <c:pt idx="602">
                  <c:v>123.65773632292648</c:v>
                </c:pt>
                <c:pt idx="603">
                  <c:v>123.65768118575095</c:v>
                </c:pt>
                <c:pt idx="604">
                  <c:v>123.64716920093242</c:v>
                </c:pt>
                <c:pt idx="605">
                  <c:v>125.06784679350901</c:v>
                </c:pt>
                <c:pt idx="606">
                  <c:v>125.06787801750563</c:v>
                </c:pt>
                <c:pt idx="607">
                  <c:v>123.752304725203</c:v>
                </c:pt>
                <c:pt idx="608">
                  <c:v>123.752327159177</c:v>
                </c:pt>
                <c:pt idx="609">
                  <c:v>124.98866122154899</c:v>
                </c:pt>
                <c:pt idx="610">
                  <c:v>124.981047070079</c:v>
                </c:pt>
                <c:pt idx="611">
                  <c:v>124.981068015185</c:v>
                </c:pt>
                <c:pt idx="612">
                  <c:v>124.98103876337221</c:v>
                </c:pt>
                <c:pt idx="613">
                  <c:v>124.98102320390421</c:v>
                </c:pt>
                <c:pt idx="614">
                  <c:v>124.98102156301999</c:v>
                </c:pt>
                <c:pt idx="615">
                  <c:v>125.77053646533902</c:v>
                </c:pt>
                <c:pt idx="616">
                  <c:v>125.07350643009472</c:v>
                </c:pt>
                <c:pt idx="617">
                  <c:v>124.483443262401</c:v>
                </c:pt>
                <c:pt idx="618">
                  <c:v>124.48343562526523</c:v>
                </c:pt>
                <c:pt idx="619">
                  <c:v>124.48342239688878</c:v>
                </c:pt>
                <c:pt idx="620">
                  <c:v>124.14217541201974</c:v>
                </c:pt>
                <c:pt idx="621">
                  <c:v>123.848556094301</c:v>
                </c:pt>
                <c:pt idx="622">
                  <c:v>123.849420082088</c:v>
                </c:pt>
                <c:pt idx="623">
                  <c:v>123.84936441179498</c:v>
                </c:pt>
                <c:pt idx="624">
                  <c:v>123.89692056836402</c:v>
                </c:pt>
                <c:pt idx="625">
                  <c:v>123.90008717943795</c:v>
                </c:pt>
                <c:pt idx="626">
                  <c:v>123.90009182203079</c:v>
                </c:pt>
                <c:pt idx="627">
                  <c:v>123.90468624923427</c:v>
                </c:pt>
                <c:pt idx="628">
                  <c:v>123.454992086057</c:v>
                </c:pt>
                <c:pt idx="629">
                  <c:v>123.454947883627</c:v>
                </c:pt>
                <c:pt idx="630">
                  <c:v>123.46168047815902</c:v>
                </c:pt>
                <c:pt idx="631">
                  <c:v>123.4617849841184</c:v>
                </c:pt>
                <c:pt idx="632">
                  <c:v>123.46187890569398</c:v>
                </c:pt>
                <c:pt idx="633">
                  <c:v>123.470246282019</c:v>
                </c:pt>
                <c:pt idx="634">
                  <c:v>123.47913841637885</c:v>
                </c:pt>
                <c:pt idx="635">
                  <c:v>123.47910927037999</c:v>
                </c:pt>
                <c:pt idx="636">
                  <c:v>123.488929307427</c:v>
                </c:pt>
                <c:pt idx="637">
                  <c:v>123.488902523372</c:v>
                </c:pt>
                <c:pt idx="638">
                  <c:v>123.49946773867002</c:v>
                </c:pt>
                <c:pt idx="639">
                  <c:v>120.60799556913302</c:v>
                </c:pt>
                <c:pt idx="640">
                  <c:v>120.61919659698972</c:v>
                </c:pt>
                <c:pt idx="641">
                  <c:v>120.63058859044577</c:v>
                </c:pt>
                <c:pt idx="642">
                  <c:v>120.642105788582</c:v>
                </c:pt>
                <c:pt idx="643">
                  <c:v>120.64210417560598</c:v>
                </c:pt>
                <c:pt idx="644">
                  <c:v>120.64210949661998</c:v>
                </c:pt>
                <c:pt idx="645">
                  <c:v>120.65381626756079</c:v>
                </c:pt>
                <c:pt idx="646">
                  <c:v>117.53370631826201</c:v>
                </c:pt>
                <c:pt idx="647">
                  <c:v>117.545287378049</c:v>
                </c:pt>
                <c:pt idx="648">
                  <c:v>117.54526535634002</c:v>
                </c:pt>
                <c:pt idx="649">
                  <c:v>117.54523601427</c:v>
                </c:pt>
                <c:pt idx="650">
                  <c:v>117.54521054992225</c:v>
                </c:pt>
                <c:pt idx="651">
                  <c:v>117.55597812278752</c:v>
                </c:pt>
                <c:pt idx="652">
                  <c:v>117.56642562518921</c:v>
                </c:pt>
                <c:pt idx="653">
                  <c:v>117.55641449509521</c:v>
                </c:pt>
                <c:pt idx="654">
                  <c:v>117.55645317801202</c:v>
                </c:pt>
                <c:pt idx="655">
                  <c:v>117.5564888403887</c:v>
                </c:pt>
                <c:pt idx="656">
                  <c:v>117.556533978264</c:v>
                </c:pt>
                <c:pt idx="657">
                  <c:v>117.55645149842967</c:v>
                </c:pt>
                <c:pt idx="658">
                  <c:v>117.55637788245436</c:v>
                </c:pt>
                <c:pt idx="659">
                  <c:v>118.83357157194098</c:v>
                </c:pt>
                <c:pt idx="660">
                  <c:v>118.83359821824898</c:v>
                </c:pt>
                <c:pt idx="661">
                  <c:v>118.83361869575702</c:v>
                </c:pt>
                <c:pt idx="662">
                  <c:v>118.83365066930135</c:v>
                </c:pt>
                <c:pt idx="663">
                  <c:v>118.82939436368159</c:v>
                </c:pt>
                <c:pt idx="664">
                  <c:v>118.82585457580095</c:v>
                </c:pt>
                <c:pt idx="665">
                  <c:v>118.82586855314459</c:v>
                </c:pt>
                <c:pt idx="666">
                  <c:v>118.82585179297963</c:v>
                </c:pt>
                <c:pt idx="667">
                  <c:v>118.19588789630357</c:v>
                </c:pt>
                <c:pt idx="668">
                  <c:v>118.19589157858452</c:v>
                </c:pt>
                <c:pt idx="669">
                  <c:v>118.19584653022864</c:v>
                </c:pt>
                <c:pt idx="670">
                  <c:v>118.40861523664502</c:v>
                </c:pt>
                <c:pt idx="671">
                  <c:v>118.41032302592743</c:v>
                </c:pt>
                <c:pt idx="672">
                  <c:v>118.41278951574202</c:v>
                </c:pt>
                <c:pt idx="673">
                  <c:v>118.41273810884579</c:v>
                </c:pt>
                <c:pt idx="674">
                  <c:v>118.41268730499698</c:v>
                </c:pt>
                <c:pt idx="675">
                  <c:v>118.41274981235578</c:v>
                </c:pt>
                <c:pt idx="676">
                  <c:v>118.41280888332398</c:v>
                </c:pt>
                <c:pt idx="677">
                  <c:v>118.41286314179521</c:v>
                </c:pt>
                <c:pt idx="678">
                  <c:v>118.4195693592464</c:v>
                </c:pt>
                <c:pt idx="679">
                  <c:v>118.41954861297802</c:v>
                </c:pt>
                <c:pt idx="680">
                  <c:v>118.41953167263398</c:v>
                </c:pt>
                <c:pt idx="681">
                  <c:v>118.419518777799</c:v>
                </c:pt>
                <c:pt idx="682">
                  <c:v>118.42849833606452</c:v>
                </c:pt>
                <c:pt idx="683">
                  <c:v>118.42847034507979</c:v>
                </c:pt>
                <c:pt idx="684">
                  <c:v>118.42851421212001</c:v>
                </c:pt>
                <c:pt idx="685">
                  <c:v>118.43883001247158</c:v>
                </c:pt>
                <c:pt idx="686">
                  <c:v>118.43885127746879</c:v>
                </c:pt>
                <c:pt idx="687">
                  <c:v>118.4388456109</c:v>
                </c:pt>
                <c:pt idx="688">
                  <c:v>118.45003816664664</c:v>
                </c:pt>
                <c:pt idx="689">
                  <c:v>118.46143200523512</c:v>
                </c:pt>
                <c:pt idx="690">
                  <c:v>118.46143364943838</c:v>
                </c:pt>
                <c:pt idx="691">
                  <c:v>118.47308774272364</c:v>
                </c:pt>
                <c:pt idx="692">
                  <c:v>118.48479680077098</c:v>
                </c:pt>
                <c:pt idx="693">
                  <c:v>118.496492575537</c:v>
                </c:pt>
                <c:pt idx="694">
                  <c:v>118.50813289029463</c:v>
                </c:pt>
                <c:pt idx="695">
                  <c:v>118.519676160714</c:v>
                </c:pt>
                <c:pt idx="696">
                  <c:v>118.53115362138936</c:v>
                </c:pt>
                <c:pt idx="697">
                  <c:v>118.542448460133</c:v>
                </c:pt>
                <c:pt idx="698">
                  <c:v>118.54248222234898</c:v>
                </c:pt>
                <c:pt idx="699">
                  <c:v>118.553255385781</c:v>
                </c:pt>
                <c:pt idx="700">
                  <c:v>117.090222082823</c:v>
                </c:pt>
                <c:pt idx="701">
                  <c:v>115.6730649360896</c:v>
                </c:pt>
                <c:pt idx="702">
                  <c:v>117.033680456798</c:v>
                </c:pt>
                <c:pt idx="703">
                  <c:v>118.33837734607764</c:v>
                </c:pt>
                <c:pt idx="704">
                  <c:v>118.3383357507895</c:v>
                </c:pt>
                <c:pt idx="705">
                  <c:v>118.33835119067275</c:v>
                </c:pt>
                <c:pt idx="706">
                  <c:v>118.338375781328</c:v>
                </c:pt>
                <c:pt idx="707">
                  <c:v>118.33839460606301</c:v>
                </c:pt>
                <c:pt idx="708">
                  <c:v>118.338407189316</c:v>
                </c:pt>
                <c:pt idx="709">
                  <c:v>117.39201150809598</c:v>
                </c:pt>
                <c:pt idx="710">
                  <c:v>117.38712234813202</c:v>
                </c:pt>
                <c:pt idx="711">
                  <c:v>117.38295710424472</c:v>
                </c:pt>
                <c:pt idx="712">
                  <c:v>118.0395980371537</c:v>
                </c:pt>
                <c:pt idx="713">
                  <c:v>118.59904519647878</c:v>
                </c:pt>
                <c:pt idx="714">
                  <c:v>118.597035510068</c:v>
                </c:pt>
                <c:pt idx="715">
                  <c:v>118.595779369314</c:v>
                </c:pt>
                <c:pt idx="716">
                  <c:v>118.59530389372578</c:v>
                </c:pt>
                <c:pt idx="717">
                  <c:v>118.595613300984</c:v>
                </c:pt>
                <c:pt idx="718">
                  <c:v>118.3833615734716</c:v>
                </c:pt>
                <c:pt idx="719">
                  <c:v>118.38520755592585</c:v>
                </c:pt>
                <c:pt idx="720">
                  <c:v>118.38775748055895</c:v>
                </c:pt>
                <c:pt idx="721">
                  <c:v>118.38774014344067</c:v>
                </c:pt>
                <c:pt idx="722">
                  <c:v>118.38772442401402</c:v>
                </c:pt>
                <c:pt idx="723">
                  <c:v>118.387714122208</c:v>
                </c:pt>
                <c:pt idx="724">
                  <c:v>118.38768724831822</c:v>
                </c:pt>
                <c:pt idx="725">
                  <c:v>118.38764568625722</c:v>
                </c:pt>
                <c:pt idx="726">
                  <c:v>118.38760764381225</c:v>
                </c:pt>
                <c:pt idx="727">
                  <c:v>118.394936071099</c:v>
                </c:pt>
                <c:pt idx="728">
                  <c:v>118.39489185985595</c:v>
                </c:pt>
                <c:pt idx="729">
                  <c:v>118.39496894794399</c:v>
                </c:pt>
                <c:pt idx="730">
                  <c:v>118.39503420873901</c:v>
                </c:pt>
                <c:pt idx="731">
                  <c:v>118.39508753281663</c:v>
                </c:pt>
                <c:pt idx="732">
                  <c:v>118.385146478832</c:v>
                </c:pt>
                <c:pt idx="733">
                  <c:v>118.39542957184302</c:v>
                </c:pt>
                <c:pt idx="734">
                  <c:v>118.39541150303378</c:v>
                </c:pt>
                <c:pt idx="735">
                  <c:v>118.38444148645878</c:v>
                </c:pt>
                <c:pt idx="736">
                  <c:v>118.38442308409824</c:v>
                </c:pt>
                <c:pt idx="737">
                  <c:v>118.38441194537832</c:v>
                </c:pt>
                <c:pt idx="738">
                  <c:v>116.75470705379163</c:v>
                </c:pt>
                <c:pt idx="739">
                  <c:v>116.76635055845701</c:v>
                </c:pt>
                <c:pt idx="740">
                  <c:v>116.77803187067659</c:v>
                </c:pt>
                <c:pt idx="741">
                  <c:v>119.933374262725</c:v>
                </c:pt>
                <c:pt idx="742">
                  <c:v>123.07482323464212</c:v>
                </c:pt>
                <c:pt idx="743">
                  <c:v>123.074835861078</c:v>
                </c:pt>
                <c:pt idx="744">
                  <c:v>123.07484834057279</c:v>
                </c:pt>
                <c:pt idx="745">
                  <c:v>123.074864650411</c:v>
                </c:pt>
                <c:pt idx="746">
                  <c:v>123.08594583284275</c:v>
                </c:pt>
                <c:pt idx="747">
                  <c:v>123.0858912060916</c:v>
                </c:pt>
                <c:pt idx="748">
                  <c:v>123.08582214232867</c:v>
                </c:pt>
                <c:pt idx="749">
                  <c:v>121.44577907053898</c:v>
                </c:pt>
                <c:pt idx="750">
                  <c:v>121.44581947613899</c:v>
                </c:pt>
                <c:pt idx="751">
                  <c:v>121.44585702468601</c:v>
                </c:pt>
                <c:pt idx="752">
                  <c:v>121.45460689834621</c:v>
                </c:pt>
                <c:pt idx="753">
                  <c:v>121.454650118762</c:v>
                </c:pt>
                <c:pt idx="754">
                  <c:v>121.46228580913802</c:v>
                </c:pt>
                <c:pt idx="755">
                  <c:v>121.46929906296324</c:v>
                </c:pt>
                <c:pt idx="756">
                  <c:v>121.469243173829</c:v>
                </c:pt>
                <c:pt idx="757">
                  <c:v>121.47490964526135</c:v>
                </c:pt>
                <c:pt idx="758">
                  <c:v>121.47484353652575</c:v>
                </c:pt>
                <c:pt idx="759">
                  <c:v>121.47920174100021</c:v>
                </c:pt>
                <c:pt idx="760">
                  <c:v>121.48283702824898</c:v>
                </c:pt>
                <c:pt idx="761">
                  <c:v>121.48285189893301</c:v>
                </c:pt>
                <c:pt idx="762">
                  <c:v>121.48500568596921</c:v>
                </c:pt>
                <c:pt idx="763">
                  <c:v>122.1371770369845</c:v>
                </c:pt>
                <c:pt idx="764">
                  <c:v>122.13717701630372</c:v>
                </c:pt>
                <c:pt idx="765">
                  <c:v>122.13726443271521</c:v>
                </c:pt>
                <c:pt idx="766">
                  <c:v>122.13735837694163</c:v>
                </c:pt>
                <c:pt idx="767">
                  <c:v>122.13745696320512</c:v>
                </c:pt>
                <c:pt idx="768">
                  <c:v>122.13740632850595</c:v>
                </c:pt>
                <c:pt idx="769">
                  <c:v>122.14053125532702</c:v>
                </c:pt>
                <c:pt idx="770">
                  <c:v>122.14439118718801</c:v>
                </c:pt>
                <c:pt idx="771">
                  <c:v>122.14898815772257</c:v>
                </c:pt>
                <c:pt idx="772">
                  <c:v>122.154284703095</c:v>
                </c:pt>
                <c:pt idx="773">
                  <c:v>122.16025951179</c:v>
                </c:pt>
                <c:pt idx="774">
                  <c:v>122.166962654822</c:v>
                </c:pt>
                <c:pt idx="775">
                  <c:v>122.17427751754448</c:v>
                </c:pt>
                <c:pt idx="776">
                  <c:v>122.18217469498879</c:v>
                </c:pt>
                <c:pt idx="777">
                  <c:v>122.190579545989</c:v>
                </c:pt>
                <c:pt idx="778">
                  <c:v>122.19949635912879</c:v>
                </c:pt>
                <c:pt idx="779">
                  <c:v>123.16153101452458</c:v>
                </c:pt>
                <c:pt idx="780">
                  <c:v>123.161507725487</c:v>
                </c:pt>
                <c:pt idx="781">
                  <c:v>123.17171301391379</c:v>
                </c:pt>
                <c:pt idx="782">
                  <c:v>123.18226407756595</c:v>
                </c:pt>
                <c:pt idx="783">
                  <c:v>123.193142084038</c:v>
                </c:pt>
                <c:pt idx="784">
                  <c:v>123.193145983186</c:v>
                </c:pt>
                <c:pt idx="785">
                  <c:v>123.19315187672775</c:v>
                </c:pt>
                <c:pt idx="786">
                  <c:v>123.20464218316702</c:v>
                </c:pt>
                <c:pt idx="787">
                  <c:v>123.20464455433321</c:v>
                </c:pt>
                <c:pt idx="788">
                  <c:v>123.216310656128</c:v>
                </c:pt>
                <c:pt idx="789">
                  <c:v>123.21631957514421</c:v>
                </c:pt>
                <c:pt idx="790">
                  <c:v>123.22798122279598</c:v>
                </c:pt>
                <c:pt idx="791">
                  <c:v>121.59496718187921</c:v>
                </c:pt>
                <c:pt idx="792">
                  <c:v>121.59491021222</c:v>
                </c:pt>
                <c:pt idx="793">
                  <c:v>121.59484625873202</c:v>
                </c:pt>
                <c:pt idx="794">
                  <c:v>121.594778054945</c:v>
                </c:pt>
                <c:pt idx="795">
                  <c:v>120.0773487917896</c:v>
                </c:pt>
                <c:pt idx="796">
                  <c:v>120.07738261638659</c:v>
                </c:pt>
                <c:pt idx="797">
                  <c:v>121.50138265283967</c:v>
                </c:pt>
                <c:pt idx="798">
                  <c:v>121.49177808711202</c:v>
                </c:pt>
                <c:pt idx="799">
                  <c:v>120.18461902554621</c:v>
                </c:pt>
                <c:pt idx="800">
                  <c:v>120.184640042301</c:v>
                </c:pt>
                <c:pt idx="801">
                  <c:v>120.18460872155595</c:v>
                </c:pt>
                <c:pt idx="802">
                  <c:v>120.184559456382</c:v>
                </c:pt>
                <c:pt idx="803">
                  <c:v>120.18452177445079</c:v>
                </c:pt>
                <c:pt idx="804">
                  <c:v>120.19081469890602</c:v>
                </c:pt>
                <c:pt idx="805">
                  <c:v>120.19645821957378</c:v>
                </c:pt>
                <c:pt idx="806">
                  <c:v>120.20139541191602</c:v>
                </c:pt>
                <c:pt idx="807">
                  <c:v>120.20562416840502</c:v>
                </c:pt>
                <c:pt idx="808">
                  <c:v>120.20912846221827</c:v>
                </c:pt>
                <c:pt idx="809">
                  <c:v>119.64720262737332</c:v>
                </c:pt>
                <c:pt idx="810">
                  <c:v>119.647219816027</c:v>
                </c:pt>
                <c:pt idx="811">
                  <c:v>119.64724773921102</c:v>
                </c:pt>
                <c:pt idx="812">
                  <c:v>119.64724606951921</c:v>
                </c:pt>
                <c:pt idx="813">
                  <c:v>119.64726245055202</c:v>
                </c:pt>
                <c:pt idx="814">
                  <c:v>119.64729482039921</c:v>
                </c:pt>
                <c:pt idx="815">
                  <c:v>119.7647918163207</c:v>
                </c:pt>
                <c:pt idx="816">
                  <c:v>119.76480066160237</c:v>
                </c:pt>
                <c:pt idx="817">
                  <c:v>119.764808033362</c:v>
                </c:pt>
                <c:pt idx="818">
                  <c:v>119.768821763462</c:v>
                </c:pt>
                <c:pt idx="819">
                  <c:v>119.77356656259001</c:v>
                </c:pt>
                <c:pt idx="820">
                  <c:v>119.77903570970101</c:v>
                </c:pt>
                <c:pt idx="821">
                  <c:v>120.40171111806798</c:v>
                </c:pt>
                <c:pt idx="822">
                  <c:v>120.40837092543298</c:v>
                </c:pt>
                <c:pt idx="823">
                  <c:v>121.246980952437</c:v>
                </c:pt>
                <c:pt idx="824">
                  <c:v>121.26267071255658</c:v>
                </c:pt>
                <c:pt idx="825">
                  <c:v>121.27104546990321</c:v>
                </c:pt>
                <c:pt idx="826">
                  <c:v>121.27994016047379</c:v>
                </c:pt>
                <c:pt idx="827">
                  <c:v>121.28931471931224</c:v>
                </c:pt>
                <c:pt idx="828">
                  <c:v>121.30902806126799</c:v>
                </c:pt>
                <c:pt idx="829">
                  <c:v>121.30908066290698</c:v>
                </c:pt>
                <c:pt idx="830">
                  <c:v>121.31968837476001</c:v>
                </c:pt>
                <c:pt idx="831">
                  <c:v>121.33052465969602</c:v>
                </c:pt>
                <c:pt idx="832">
                  <c:v>124.287405306176</c:v>
                </c:pt>
                <c:pt idx="833">
                  <c:v>124.29869492993537</c:v>
                </c:pt>
                <c:pt idx="834">
                  <c:v>125.91271074020021</c:v>
                </c:pt>
                <c:pt idx="835">
                  <c:v>125.92428640816523</c:v>
                </c:pt>
                <c:pt idx="836">
                  <c:v>129.00419182507099</c:v>
                </c:pt>
                <c:pt idx="837">
                  <c:v>125.93059955799002</c:v>
                </c:pt>
                <c:pt idx="838">
                  <c:v>122.860916515049</c:v>
                </c:pt>
                <c:pt idx="839">
                  <c:v>122.87244232760439</c:v>
                </c:pt>
                <c:pt idx="840">
                  <c:v>122.89530613407663</c:v>
                </c:pt>
                <c:pt idx="841">
                  <c:v>124.490820343961</c:v>
                </c:pt>
                <c:pt idx="842">
                  <c:v>124.5018863675997</c:v>
                </c:pt>
                <c:pt idx="843">
                  <c:v>124.512697517977</c:v>
                </c:pt>
                <c:pt idx="844">
                  <c:v>124.52319982338101</c:v>
                </c:pt>
                <c:pt idx="845">
                  <c:v>124.52324313435101</c:v>
                </c:pt>
                <c:pt idx="846">
                  <c:v>124.52315982987521</c:v>
                </c:pt>
                <c:pt idx="847">
                  <c:v>124.532323551934</c:v>
                </c:pt>
                <c:pt idx="848">
                  <c:v>124.53222737439702</c:v>
                </c:pt>
                <c:pt idx="849">
                  <c:v>124.53227183273764</c:v>
                </c:pt>
                <c:pt idx="850">
                  <c:v>125.91352386837443</c:v>
                </c:pt>
                <c:pt idx="851">
                  <c:v>124.61120062793238</c:v>
                </c:pt>
                <c:pt idx="852">
                  <c:v>124.61122980172621</c:v>
                </c:pt>
                <c:pt idx="853">
                  <c:v>124.61125260833032</c:v>
                </c:pt>
                <c:pt idx="854">
                  <c:v>124.611286523611</c:v>
                </c:pt>
                <c:pt idx="855">
                  <c:v>125.61746883443701</c:v>
                </c:pt>
                <c:pt idx="856">
                  <c:v>125.61742422318299</c:v>
                </c:pt>
                <c:pt idx="857">
                  <c:v>125.61739194866</c:v>
                </c:pt>
                <c:pt idx="858">
                  <c:v>125.61293717311364</c:v>
                </c:pt>
                <c:pt idx="859">
                  <c:v>125.61146596528199</c:v>
                </c:pt>
                <c:pt idx="860">
                  <c:v>125.61146601937402</c:v>
                </c:pt>
                <c:pt idx="861">
                  <c:v>125.2546491524807</c:v>
                </c:pt>
                <c:pt idx="862">
                  <c:v>125.00139548559602</c:v>
                </c:pt>
                <c:pt idx="863">
                  <c:v>125.00292256843098</c:v>
                </c:pt>
                <c:pt idx="864">
                  <c:v>125.00302553732</c:v>
                </c:pt>
                <c:pt idx="865">
                  <c:v>125.00312974833037</c:v>
                </c:pt>
                <c:pt idx="866">
                  <c:v>125.00704408970235</c:v>
                </c:pt>
                <c:pt idx="867">
                  <c:v>125.007011191632</c:v>
                </c:pt>
                <c:pt idx="868">
                  <c:v>125.006979775324</c:v>
                </c:pt>
                <c:pt idx="869">
                  <c:v>125.00695057060598</c:v>
                </c:pt>
                <c:pt idx="870">
                  <c:v>125.00692423767721</c:v>
                </c:pt>
                <c:pt idx="871">
                  <c:v>125.00690117658057</c:v>
                </c:pt>
                <c:pt idx="872">
                  <c:v>125.01463554157232</c:v>
                </c:pt>
                <c:pt idx="873">
                  <c:v>125.014666027583</c:v>
                </c:pt>
                <c:pt idx="874">
                  <c:v>125.01471327100921</c:v>
                </c:pt>
                <c:pt idx="875">
                  <c:v>125.01475008749398</c:v>
                </c:pt>
                <c:pt idx="876">
                  <c:v>125.02447571661577</c:v>
                </c:pt>
                <c:pt idx="877">
                  <c:v>123.99160889523399</c:v>
                </c:pt>
                <c:pt idx="878">
                  <c:v>123.99159719071902</c:v>
                </c:pt>
                <c:pt idx="879">
                  <c:v>124.0024362338815</c:v>
                </c:pt>
                <c:pt idx="880">
                  <c:v>124.01353445779202</c:v>
                </c:pt>
                <c:pt idx="881">
                  <c:v>125.26452882994833</c:v>
                </c:pt>
                <c:pt idx="882">
                  <c:v>123.95847075528079</c:v>
                </c:pt>
                <c:pt idx="883">
                  <c:v>123.970041718918</c:v>
                </c:pt>
                <c:pt idx="884">
                  <c:v>123.98167495341202</c:v>
                </c:pt>
                <c:pt idx="885">
                  <c:v>124.00499811003078</c:v>
                </c:pt>
                <c:pt idx="886">
                  <c:v>124.01664035764098</c:v>
                </c:pt>
                <c:pt idx="887">
                  <c:v>125.65261143790472</c:v>
                </c:pt>
                <c:pt idx="888">
                  <c:v>125.66407456901521</c:v>
                </c:pt>
                <c:pt idx="889">
                  <c:v>125.67536771162439</c:v>
                </c:pt>
                <c:pt idx="890">
                  <c:v>125.69748295745659</c:v>
                </c:pt>
                <c:pt idx="891">
                  <c:v>125.708181799866</c:v>
                </c:pt>
                <c:pt idx="892">
                  <c:v>125.708112168928</c:v>
                </c:pt>
                <c:pt idx="893">
                  <c:v>125.71814813696663</c:v>
                </c:pt>
                <c:pt idx="894">
                  <c:v>125.72783770226501</c:v>
                </c:pt>
                <c:pt idx="895">
                  <c:v>125.73707950013302</c:v>
                </c:pt>
                <c:pt idx="896">
                  <c:v>125.74582197487599</c:v>
                </c:pt>
                <c:pt idx="897">
                  <c:v>125.75402374334936</c:v>
                </c:pt>
                <c:pt idx="898">
                  <c:v>125.76166436132043</c:v>
                </c:pt>
                <c:pt idx="899">
                  <c:v>125.768697745483</c:v>
                </c:pt>
                <c:pt idx="900">
                  <c:v>125.768671389825</c:v>
                </c:pt>
                <c:pt idx="901">
                  <c:v>126.73288733333963</c:v>
                </c:pt>
                <c:pt idx="902">
                  <c:v>126.737965334687</c:v>
                </c:pt>
                <c:pt idx="903">
                  <c:v>126.742337041882</c:v>
                </c:pt>
                <c:pt idx="904">
                  <c:v>126.742322757765</c:v>
                </c:pt>
                <c:pt idx="905">
                  <c:v>126.74525186435802</c:v>
                </c:pt>
                <c:pt idx="906">
                  <c:v>126.74742878052221</c:v>
                </c:pt>
                <c:pt idx="907">
                  <c:v>126.74884677372579</c:v>
                </c:pt>
                <c:pt idx="908">
                  <c:v>126.749518387186</c:v>
                </c:pt>
                <c:pt idx="909">
                  <c:v>126.74939352900321</c:v>
                </c:pt>
                <c:pt idx="910">
                  <c:v>126.74933130842064</c:v>
                </c:pt>
                <c:pt idx="911">
                  <c:v>126.74931391766998</c:v>
                </c:pt>
                <c:pt idx="912">
                  <c:v>126.74932024153102</c:v>
                </c:pt>
                <c:pt idx="913">
                  <c:v>126.75245205038578</c:v>
                </c:pt>
                <c:pt idx="914">
                  <c:v>126.752455711973</c:v>
                </c:pt>
                <c:pt idx="915">
                  <c:v>126.75244113853152</c:v>
                </c:pt>
                <c:pt idx="916">
                  <c:v>126.75768644556102</c:v>
                </c:pt>
                <c:pt idx="917">
                  <c:v>126.17827768409801</c:v>
                </c:pt>
                <c:pt idx="918">
                  <c:v>126.184989415633</c:v>
                </c:pt>
                <c:pt idx="919">
                  <c:v>126.19231425440378</c:v>
                </c:pt>
                <c:pt idx="920">
                  <c:v>126.20024883482579</c:v>
                </c:pt>
                <c:pt idx="921">
                  <c:v>126.216991886568</c:v>
                </c:pt>
                <c:pt idx="922">
                  <c:v>126.225867288823</c:v>
                </c:pt>
                <c:pt idx="923">
                  <c:v>126.23522958965829</c:v>
                </c:pt>
                <c:pt idx="924">
                  <c:v>126.24503736510198</c:v>
                </c:pt>
                <c:pt idx="925">
                  <c:v>126.26546324086821</c:v>
                </c:pt>
                <c:pt idx="926">
                  <c:v>126.27602080754095</c:v>
                </c:pt>
                <c:pt idx="927">
                  <c:v>126.28695938733621</c:v>
                </c:pt>
                <c:pt idx="928">
                  <c:v>123.33186665313302</c:v>
                </c:pt>
                <c:pt idx="929">
                  <c:v>123.34326042023336</c:v>
                </c:pt>
                <c:pt idx="930">
                  <c:v>121.73259109179898</c:v>
                </c:pt>
                <c:pt idx="931">
                  <c:v>121.73258955458878</c:v>
                </c:pt>
                <c:pt idx="932">
                  <c:v>121.75597456593502</c:v>
                </c:pt>
                <c:pt idx="933">
                  <c:v>121.75598358124921</c:v>
                </c:pt>
                <c:pt idx="934">
                  <c:v>121.76766128145321</c:v>
                </c:pt>
                <c:pt idx="935">
                  <c:v>121.79084354133835</c:v>
                </c:pt>
                <c:pt idx="936">
                  <c:v>120.19175161458874</c:v>
                </c:pt>
                <c:pt idx="937">
                  <c:v>120.20299072624202</c:v>
                </c:pt>
                <c:pt idx="938">
                  <c:v>120.20296350621599</c:v>
                </c:pt>
                <c:pt idx="939">
                  <c:v>120.21374366700321</c:v>
                </c:pt>
                <c:pt idx="940">
                  <c:v>120.22420660423032</c:v>
                </c:pt>
                <c:pt idx="941">
                  <c:v>121.87846771783563</c:v>
                </c:pt>
                <c:pt idx="942">
                  <c:v>121.88818912139898</c:v>
                </c:pt>
                <c:pt idx="943">
                  <c:v>121.888226663699</c:v>
                </c:pt>
                <c:pt idx="944">
                  <c:v>121.89699601700298</c:v>
                </c:pt>
                <c:pt idx="945">
                  <c:v>121.905092320137</c:v>
                </c:pt>
                <c:pt idx="946">
                  <c:v>121.905044939099</c:v>
                </c:pt>
                <c:pt idx="947">
                  <c:v>121.91198216556</c:v>
                </c:pt>
                <c:pt idx="948">
                  <c:v>121.91837687974979</c:v>
                </c:pt>
                <c:pt idx="949">
                  <c:v>120.747943530654</c:v>
                </c:pt>
                <c:pt idx="950">
                  <c:v>120.752967785156</c:v>
                </c:pt>
                <c:pt idx="951">
                  <c:v>119.77963778445579</c:v>
                </c:pt>
                <c:pt idx="952">
                  <c:v>119.77965692291721</c:v>
                </c:pt>
                <c:pt idx="953">
                  <c:v>119.77967007846279</c:v>
                </c:pt>
                <c:pt idx="954">
                  <c:v>119.78172976166921</c:v>
                </c:pt>
                <c:pt idx="955">
                  <c:v>119.781724864586</c:v>
                </c:pt>
                <c:pt idx="956">
                  <c:v>119.781729256446</c:v>
                </c:pt>
                <c:pt idx="957">
                  <c:v>119.78170357899998</c:v>
                </c:pt>
                <c:pt idx="958">
                  <c:v>120.000109466734</c:v>
                </c:pt>
                <c:pt idx="959">
                  <c:v>120.00005945428202</c:v>
                </c:pt>
                <c:pt idx="960">
                  <c:v>120.00000809518095</c:v>
                </c:pt>
                <c:pt idx="961">
                  <c:v>119.99995639212401</c:v>
                </c:pt>
                <c:pt idx="962">
                  <c:v>119.99990534031123</c:v>
                </c:pt>
                <c:pt idx="963">
                  <c:v>120.00464706750202</c:v>
                </c:pt>
                <c:pt idx="964">
                  <c:v>120.01007891608357</c:v>
                </c:pt>
                <c:pt idx="965">
                  <c:v>120.016177276241</c:v>
                </c:pt>
                <c:pt idx="966">
                  <c:v>120.02284228022974</c:v>
                </c:pt>
                <c:pt idx="967">
                  <c:v>120.03012391368398</c:v>
                </c:pt>
                <c:pt idx="968">
                  <c:v>120.03799744966521</c:v>
                </c:pt>
                <c:pt idx="969">
                  <c:v>120.05486417375801</c:v>
                </c:pt>
                <c:pt idx="970">
                  <c:v>120.07275290612857</c:v>
                </c:pt>
                <c:pt idx="971">
                  <c:v>120.08216462440221</c:v>
                </c:pt>
                <c:pt idx="972">
                  <c:v>120.092071284827</c:v>
                </c:pt>
                <c:pt idx="973">
                  <c:v>120.10235676697579</c:v>
                </c:pt>
                <c:pt idx="974">
                  <c:v>120.11297481050767</c:v>
                </c:pt>
                <c:pt idx="975">
                  <c:v>120.11296889626279</c:v>
                </c:pt>
                <c:pt idx="976">
                  <c:v>120.124110661789</c:v>
                </c:pt>
                <c:pt idx="977">
                  <c:v>118.860688778002</c:v>
                </c:pt>
                <c:pt idx="978">
                  <c:v>120.22244633627274</c:v>
                </c:pt>
                <c:pt idx="979">
                  <c:v>121.592029776309</c:v>
                </c:pt>
                <c:pt idx="980">
                  <c:v>123.07444748327802</c:v>
                </c:pt>
                <c:pt idx="981">
                  <c:v>123.08607946829521</c:v>
                </c:pt>
                <c:pt idx="982">
                  <c:v>123.09766295990499</c:v>
                </c:pt>
                <c:pt idx="983">
                  <c:v>121.48936107718085</c:v>
                </c:pt>
                <c:pt idx="984">
                  <c:v>121.512168657036</c:v>
                </c:pt>
                <c:pt idx="985">
                  <c:v>121.523407855112</c:v>
                </c:pt>
                <c:pt idx="986">
                  <c:v>121.53442338892323</c:v>
                </c:pt>
                <c:pt idx="987">
                  <c:v>121.54516043914835</c:v>
                </c:pt>
                <c:pt idx="988">
                  <c:v>121.56594723521502</c:v>
                </c:pt>
                <c:pt idx="989">
                  <c:v>121.575973958745</c:v>
                </c:pt>
                <c:pt idx="990">
                  <c:v>121.58552163133902</c:v>
                </c:pt>
                <c:pt idx="991">
                  <c:v>121.59459468879243</c:v>
                </c:pt>
                <c:pt idx="992">
                  <c:v>121.603177945163</c:v>
                </c:pt>
                <c:pt idx="993">
                  <c:v>121.60319445918998</c:v>
                </c:pt>
                <c:pt idx="994">
                  <c:v>121.60321984380002</c:v>
                </c:pt>
                <c:pt idx="995">
                  <c:v>121.61014932083198</c:v>
                </c:pt>
                <c:pt idx="996">
                  <c:v>120.58825583241872</c:v>
                </c:pt>
                <c:pt idx="997">
                  <c:v>120.58826176441799</c:v>
                </c:pt>
                <c:pt idx="998">
                  <c:v>120.58334817051357</c:v>
                </c:pt>
                <c:pt idx="999">
                  <c:v>120.579150523697</c:v>
                </c:pt>
                <c:pt idx="1000">
                  <c:v>120.579180029702</c:v>
                </c:pt>
                <c:pt idx="1001">
                  <c:v>120.57641734994202</c:v>
                </c:pt>
                <c:pt idx="1002">
                  <c:v>120.57640902293798</c:v>
                </c:pt>
                <c:pt idx="1003">
                  <c:v>120.5751227345236</c:v>
                </c:pt>
                <c:pt idx="1004">
                  <c:v>120.574608466263</c:v>
                </c:pt>
                <c:pt idx="1005">
                  <c:v>120.57487062591721</c:v>
                </c:pt>
                <c:pt idx="1006">
                  <c:v>120.797238296263</c:v>
                </c:pt>
                <c:pt idx="1007">
                  <c:v>120.79902428892927</c:v>
                </c:pt>
                <c:pt idx="1008">
                  <c:v>120.80153449483302</c:v>
                </c:pt>
                <c:pt idx="1009">
                  <c:v>120.80151978267223</c:v>
                </c:pt>
                <c:pt idx="1010">
                  <c:v>120.80550539914</c:v>
                </c:pt>
                <c:pt idx="1011">
                  <c:v>120.81020543876799</c:v>
                </c:pt>
                <c:pt idx="1012">
                  <c:v>120.81558212505279</c:v>
                </c:pt>
                <c:pt idx="1013">
                  <c:v>120.81553955051</c:v>
                </c:pt>
                <c:pt idx="1014">
                  <c:v>120.81550045971221</c:v>
                </c:pt>
                <c:pt idx="1015">
                  <c:v>120.81546537923712</c:v>
                </c:pt>
                <c:pt idx="1016">
                  <c:v>120.81542028824623</c:v>
                </c:pt>
                <c:pt idx="1017">
                  <c:v>120.81549913067595</c:v>
                </c:pt>
                <c:pt idx="1018">
                  <c:v>120.81556622575</c:v>
                </c:pt>
                <c:pt idx="1019">
                  <c:v>120.82505915039879</c:v>
                </c:pt>
                <c:pt idx="1020">
                  <c:v>120.82503758630278</c:v>
                </c:pt>
                <c:pt idx="1021">
                  <c:v>120.82501235675437</c:v>
                </c:pt>
                <c:pt idx="1022">
                  <c:v>120.82499370361712</c:v>
                </c:pt>
                <c:pt idx="1023">
                  <c:v>123.72648977388974</c:v>
                </c:pt>
                <c:pt idx="1024">
                  <c:v>123.73758596879227</c:v>
                </c:pt>
                <c:pt idx="1025">
                  <c:v>123.748897565633</c:v>
                </c:pt>
                <c:pt idx="1026">
                  <c:v>125.368601487668</c:v>
                </c:pt>
                <c:pt idx="1027">
                  <c:v>125.38019598485702</c:v>
                </c:pt>
                <c:pt idx="1028">
                  <c:v>125.391837458719</c:v>
                </c:pt>
                <c:pt idx="1029">
                  <c:v>125.41519301739521</c:v>
                </c:pt>
                <c:pt idx="1030">
                  <c:v>125.42684821451279</c:v>
                </c:pt>
                <c:pt idx="1031">
                  <c:v>125.43843108715598</c:v>
                </c:pt>
                <c:pt idx="1032">
                  <c:v>127.05304395154502</c:v>
                </c:pt>
                <c:pt idx="1033">
                  <c:v>125.48519413714898</c:v>
                </c:pt>
                <c:pt idx="1034">
                  <c:v>125.507311450039</c:v>
                </c:pt>
                <c:pt idx="1035">
                  <c:v>125.51804118635879</c:v>
                </c:pt>
                <c:pt idx="1036">
                  <c:v>125.517971396308</c:v>
                </c:pt>
                <c:pt idx="1037">
                  <c:v>125.5280081695357</c:v>
                </c:pt>
                <c:pt idx="1038">
                  <c:v>125.53774198209598</c:v>
                </c:pt>
                <c:pt idx="1039">
                  <c:v>125.54702033681502</c:v>
                </c:pt>
                <c:pt idx="1040">
                  <c:v>125.54706808869821</c:v>
                </c:pt>
                <c:pt idx="1041">
                  <c:v>125.54711213859098</c:v>
                </c:pt>
                <c:pt idx="1042">
                  <c:v>125.55478119789959</c:v>
                </c:pt>
                <c:pt idx="1043">
                  <c:v>125.55481544800099</c:v>
                </c:pt>
                <c:pt idx="1044">
                  <c:v>125.56117678516227</c:v>
                </c:pt>
                <c:pt idx="1045">
                  <c:v>125.561098402871</c:v>
                </c:pt>
                <c:pt idx="1046">
                  <c:v>126.664200707129</c:v>
                </c:pt>
                <c:pt idx="1047">
                  <c:v>126.66865062591921</c:v>
                </c:pt>
                <c:pt idx="1048">
                  <c:v>126.67237736188642</c:v>
                </c:pt>
                <c:pt idx="1049">
                  <c:v>126.67239269986067</c:v>
                </c:pt>
                <c:pt idx="1050">
                  <c:v>126.67017459175278</c:v>
                </c:pt>
                <c:pt idx="1051">
                  <c:v>126.67017863847057</c:v>
                </c:pt>
                <c:pt idx="1052">
                  <c:v>126.67017772912365</c:v>
                </c:pt>
                <c:pt idx="1053">
                  <c:v>126.6702273559897</c:v>
                </c:pt>
                <c:pt idx="1054">
                  <c:v>126.411986714579</c:v>
                </c:pt>
                <c:pt idx="1055">
                  <c:v>126.412087996018</c:v>
                </c:pt>
                <c:pt idx="1056">
                  <c:v>126.41437837498579</c:v>
                </c:pt>
                <c:pt idx="1057">
                  <c:v>126.41741535983112</c:v>
                </c:pt>
                <c:pt idx="1058">
                  <c:v>126.41736277891829</c:v>
                </c:pt>
                <c:pt idx="1059">
                  <c:v>126.41732926685121</c:v>
                </c:pt>
                <c:pt idx="1060">
                  <c:v>126.42253834376459</c:v>
                </c:pt>
                <c:pt idx="1061">
                  <c:v>126.428425526615</c:v>
                </c:pt>
                <c:pt idx="1062">
                  <c:v>126.42847939748657</c:v>
                </c:pt>
                <c:pt idx="1063">
                  <c:v>126.442906124701</c:v>
                </c:pt>
                <c:pt idx="1064">
                  <c:v>126.45072802582098</c:v>
                </c:pt>
                <c:pt idx="1065">
                  <c:v>126.459052402862</c:v>
                </c:pt>
                <c:pt idx="1066">
                  <c:v>126.459028282025</c:v>
                </c:pt>
                <c:pt idx="1067">
                  <c:v>126.46835083623878</c:v>
                </c:pt>
                <c:pt idx="1068">
                  <c:v>126.487895110282</c:v>
                </c:pt>
                <c:pt idx="1069">
                  <c:v>126.49805805475501</c:v>
                </c:pt>
                <c:pt idx="1070">
                  <c:v>126.50857865762357</c:v>
                </c:pt>
                <c:pt idx="1071">
                  <c:v>126.51943056478395</c:v>
                </c:pt>
                <c:pt idx="1072">
                  <c:v>126.530532889067</c:v>
                </c:pt>
                <c:pt idx="1073">
                  <c:v>126.54184853277079</c:v>
                </c:pt>
                <c:pt idx="1074">
                  <c:v>126.54184973387802</c:v>
                </c:pt>
                <c:pt idx="1075">
                  <c:v>126.55343851321867</c:v>
                </c:pt>
                <c:pt idx="1076">
                  <c:v>125.10302895964098</c:v>
                </c:pt>
                <c:pt idx="1077">
                  <c:v>125.1030380749616</c:v>
                </c:pt>
                <c:pt idx="1078">
                  <c:v>125.11470052477398</c:v>
                </c:pt>
                <c:pt idx="1079">
                  <c:v>125.12629242288278</c:v>
                </c:pt>
                <c:pt idx="1080">
                  <c:v>125.12623495001698</c:v>
                </c:pt>
                <c:pt idx="1081">
                  <c:v>125.13743176958585</c:v>
                </c:pt>
                <c:pt idx="1082">
                  <c:v>125.137362755165</c:v>
                </c:pt>
                <c:pt idx="1083">
                  <c:v>125.148161904886</c:v>
                </c:pt>
                <c:pt idx="1084">
                  <c:v>126.6189353766727</c:v>
                </c:pt>
                <c:pt idx="1085">
                  <c:v>126.61895950066901</c:v>
                </c:pt>
                <c:pt idx="1086">
                  <c:v>126.62866237433079</c:v>
                </c:pt>
                <c:pt idx="1087">
                  <c:v>126.6286901255417</c:v>
                </c:pt>
                <c:pt idx="1088">
                  <c:v>126.628713245087</c:v>
                </c:pt>
                <c:pt idx="1089">
                  <c:v>126.636867995052</c:v>
                </c:pt>
                <c:pt idx="1090">
                  <c:v>126.644434356367</c:v>
                </c:pt>
                <c:pt idx="1091">
                  <c:v>126.64439317975101</c:v>
                </c:pt>
                <c:pt idx="1092">
                  <c:v>126.64442367952921</c:v>
                </c:pt>
                <c:pt idx="1093">
                  <c:v>126.65015968335102</c:v>
                </c:pt>
                <c:pt idx="1094">
                  <c:v>126.65016014145579</c:v>
                </c:pt>
                <c:pt idx="1095">
                  <c:v>126.654503107168</c:v>
                </c:pt>
                <c:pt idx="1096">
                  <c:v>125.96963583600601</c:v>
                </c:pt>
                <c:pt idx="1097">
                  <c:v>125.96963350580324</c:v>
                </c:pt>
                <c:pt idx="1098">
                  <c:v>125.96751044182243</c:v>
                </c:pt>
                <c:pt idx="1099">
                  <c:v>125.967538524009</c:v>
                </c:pt>
                <c:pt idx="1100">
                  <c:v>126.31115260964621</c:v>
                </c:pt>
                <c:pt idx="1101">
                  <c:v>126.31116877477521</c:v>
                </c:pt>
                <c:pt idx="1102">
                  <c:v>126.31118128570021</c:v>
                </c:pt>
                <c:pt idx="1103">
                  <c:v>126.311190836042</c:v>
                </c:pt>
                <c:pt idx="1104">
                  <c:v>126.31119803602463</c:v>
                </c:pt>
                <c:pt idx="1105">
                  <c:v>126.31437237944878</c:v>
                </c:pt>
                <c:pt idx="1106">
                  <c:v>126.31437694643878</c:v>
                </c:pt>
                <c:pt idx="1107">
                  <c:v>126.314404318931</c:v>
                </c:pt>
                <c:pt idx="1108">
                  <c:v>126.31446478879921</c:v>
                </c:pt>
                <c:pt idx="1109">
                  <c:v>126.32054369206702</c:v>
                </c:pt>
                <c:pt idx="1110">
                  <c:v>126.32714006906799</c:v>
                </c:pt>
                <c:pt idx="1111">
                  <c:v>126.334359811987</c:v>
                </c:pt>
                <c:pt idx="1112">
                  <c:v>126.34215717783079</c:v>
                </c:pt>
                <c:pt idx="1113">
                  <c:v>126.350514515003</c:v>
                </c:pt>
                <c:pt idx="1114">
                  <c:v>126.359393394577</c:v>
                </c:pt>
                <c:pt idx="1115">
                  <c:v>126.359363555619</c:v>
                </c:pt>
                <c:pt idx="1116">
                  <c:v>126.369242589954</c:v>
                </c:pt>
                <c:pt idx="1117">
                  <c:v>126.37952388980521</c:v>
                </c:pt>
                <c:pt idx="1118">
                  <c:v>126.39013966023032</c:v>
                </c:pt>
                <c:pt idx="1119">
                  <c:v>126.40100461369002</c:v>
                </c:pt>
                <c:pt idx="1120">
                  <c:v>126.41211924479121</c:v>
                </c:pt>
                <c:pt idx="1121">
                  <c:v>126.42345273409595</c:v>
                </c:pt>
                <c:pt idx="1122">
                  <c:v>124.82088752520379</c:v>
                </c:pt>
                <c:pt idx="1123">
                  <c:v>124.8324988083447</c:v>
                </c:pt>
                <c:pt idx="1124">
                  <c:v>121.73313141766585</c:v>
                </c:pt>
                <c:pt idx="1125">
                  <c:v>121.74480592716021</c:v>
                </c:pt>
                <c:pt idx="1126">
                  <c:v>121.768094438871</c:v>
                </c:pt>
                <c:pt idx="1127">
                  <c:v>121.779642608163</c:v>
                </c:pt>
                <c:pt idx="1128">
                  <c:v>121.79109475232498</c:v>
                </c:pt>
                <c:pt idx="1129">
                  <c:v>121.79111047075821</c:v>
                </c:pt>
                <c:pt idx="1130">
                  <c:v>121.80215758085895</c:v>
                </c:pt>
                <c:pt idx="1131">
                  <c:v>121.80218412666959</c:v>
                </c:pt>
                <c:pt idx="1132">
                  <c:v>121.81264983459501</c:v>
                </c:pt>
                <c:pt idx="1133">
                  <c:v>121.81268158600901</c:v>
                </c:pt>
                <c:pt idx="1134">
                  <c:v>121.82224704343274</c:v>
                </c:pt>
                <c:pt idx="1135">
                  <c:v>121.831359466154</c:v>
                </c:pt>
                <c:pt idx="1136">
                  <c:v>121.831266802196</c:v>
                </c:pt>
                <c:pt idx="1137">
                  <c:v>121.83130933335001</c:v>
                </c:pt>
                <c:pt idx="1138">
                  <c:v>120.47422823775401</c:v>
                </c:pt>
                <c:pt idx="1139">
                  <c:v>120.47426003646395</c:v>
                </c:pt>
                <c:pt idx="1140">
                  <c:v>120.47428598804539</c:v>
                </c:pt>
                <c:pt idx="1141">
                  <c:v>121.640289899463</c:v>
                </c:pt>
                <c:pt idx="1142">
                  <c:v>121.64030393919002</c:v>
                </c:pt>
                <c:pt idx="1143">
                  <c:v>121.64025272209</c:v>
                </c:pt>
                <c:pt idx="1144">
                  <c:v>121.64021375452</c:v>
                </c:pt>
                <c:pt idx="1145">
                  <c:v>121.64018663215174</c:v>
                </c:pt>
                <c:pt idx="1146">
                  <c:v>121.64019460022521</c:v>
                </c:pt>
                <c:pt idx="1147">
                  <c:v>121.64019728550502</c:v>
                </c:pt>
                <c:pt idx="1148">
                  <c:v>121.64019524667198</c:v>
                </c:pt>
                <c:pt idx="1149">
                  <c:v>121.64036278218595</c:v>
                </c:pt>
                <c:pt idx="1150">
                  <c:v>121.641296211786</c:v>
                </c:pt>
                <c:pt idx="1151">
                  <c:v>121.64297098332</c:v>
                </c:pt>
                <c:pt idx="1152">
                  <c:v>121.64307488030002</c:v>
                </c:pt>
                <c:pt idx="1153">
                  <c:v>121.64317956199802</c:v>
                </c:pt>
                <c:pt idx="1154">
                  <c:v>121.64724407536625</c:v>
                </c:pt>
                <c:pt idx="1155">
                  <c:v>121.65656579848878</c:v>
                </c:pt>
                <c:pt idx="1156">
                  <c:v>121.65653503060778</c:v>
                </c:pt>
                <c:pt idx="1157">
                  <c:v>121.65650662052174</c:v>
                </c:pt>
                <c:pt idx="1158">
                  <c:v>121.66317135087667</c:v>
                </c:pt>
                <c:pt idx="1159">
                  <c:v>122.219702355805</c:v>
                </c:pt>
                <c:pt idx="1160">
                  <c:v>122.21968356444121</c:v>
                </c:pt>
                <c:pt idx="1161">
                  <c:v>122.219712955557</c:v>
                </c:pt>
                <c:pt idx="1162">
                  <c:v>122.22867561407898</c:v>
                </c:pt>
                <c:pt idx="1163">
                  <c:v>122.23810355692</c:v>
                </c:pt>
                <c:pt idx="1164">
                  <c:v>122.23808032187398</c:v>
                </c:pt>
                <c:pt idx="1165">
                  <c:v>122.248281357518</c:v>
                </c:pt>
                <c:pt idx="1166">
                  <c:v>122.25883282405763</c:v>
                </c:pt>
                <c:pt idx="1167">
                  <c:v>122.26968669670721</c:v>
                </c:pt>
                <c:pt idx="1168">
                  <c:v>122.26968476785721</c:v>
                </c:pt>
                <c:pt idx="1169">
                  <c:v>122.28099947054802</c:v>
                </c:pt>
                <c:pt idx="1170">
                  <c:v>122.292466566371</c:v>
                </c:pt>
                <c:pt idx="1171">
                  <c:v>120.94187785597721</c:v>
                </c:pt>
                <c:pt idx="1172">
                  <c:v>120.94186906116943</c:v>
                </c:pt>
                <c:pt idx="1173">
                  <c:v>120.95354329480521</c:v>
                </c:pt>
                <c:pt idx="1174">
                  <c:v>120.95355950519102</c:v>
                </c:pt>
                <c:pt idx="1175">
                  <c:v>122.57336843202452</c:v>
                </c:pt>
                <c:pt idx="1176">
                  <c:v>122.58481887870379</c:v>
                </c:pt>
                <c:pt idx="1177">
                  <c:v>122.59609149360702</c:v>
                </c:pt>
                <c:pt idx="1178">
                  <c:v>121.00804840112085</c:v>
                </c:pt>
                <c:pt idx="1179">
                  <c:v>121.00797888363672</c:v>
                </c:pt>
                <c:pt idx="1180">
                  <c:v>121.01830473411</c:v>
                </c:pt>
                <c:pt idx="1181">
                  <c:v>121.02825944655</c:v>
                </c:pt>
                <c:pt idx="1182">
                  <c:v>121.03785988436024</c:v>
                </c:pt>
                <c:pt idx="1183">
                  <c:v>121.047001898281</c:v>
                </c:pt>
                <c:pt idx="1184">
                  <c:v>121.04702317123635</c:v>
                </c:pt>
                <c:pt idx="1185">
                  <c:v>121.04703903844198</c:v>
                </c:pt>
                <c:pt idx="1186">
                  <c:v>121.04706375852102</c:v>
                </c:pt>
                <c:pt idx="1187">
                  <c:v>119.94074813380963</c:v>
                </c:pt>
                <c:pt idx="1188">
                  <c:v>120.9631881105506</c:v>
                </c:pt>
                <c:pt idx="1189">
                  <c:v>120.96317647590732</c:v>
                </c:pt>
                <c:pt idx="1190">
                  <c:v>120.968085713197</c:v>
                </c:pt>
                <c:pt idx="1191">
                  <c:v>120.968077664538</c:v>
                </c:pt>
                <c:pt idx="1192">
                  <c:v>120.968081471125</c:v>
                </c:pt>
                <c:pt idx="1193">
                  <c:v>120.968079075682</c:v>
                </c:pt>
                <c:pt idx="1194">
                  <c:v>120.97007860040372</c:v>
                </c:pt>
                <c:pt idx="1195">
                  <c:v>120.97006498472723</c:v>
                </c:pt>
                <c:pt idx="1196">
                  <c:v>120.65672222755563</c:v>
                </c:pt>
                <c:pt idx="1197">
                  <c:v>120.65669058810712</c:v>
                </c:pt>
                <c:pt idx="1198">
                  <c:v>120.65666575401721</c:v>
                </c:pt>
                <c:pt idx="1199">
                  <c:v>120.65664634892885</c:v>
                </c:pt>
                <c:pt idx="1200">
                  <c:v>120.65920024431399</c:v>
                </c:pt>
                <c:pt idx="1201">
                  <c:v>120.73705283362364</c:v>
                </c:pt>
                <c:pt idx="1202">
                  <c:v>120.74104912983921</c:v>
                </c:pt>
                <c:pt idx="1203">
                  <c:v>120.745736608675</c:v>
                </c:pt>
                <c:pt idx="1204">
                  <c:v>120.75109733203578</c:v>
                </c:pt>
                <c:pt idx="1205">
                  <c:v>121.35950619895279</c:v>
                </c:pt>
                <c:pt idx="1206">
                  <c:v>121.366254355659</c:v>
                </c:pt>
                <c:pt idx="1207">
                  <c:v>120.55277367556879</c:v>
                </c:pt>
                <c:pt idx="1208">
                  <c:v>120.560745560049</c:v>
                </c:pt>
                <c:pt idx="1209">
                  <c:v>120.56913020251979</c:v>
                </c:pt>
                <c:pt idx="1210">
                  <c:v>120.57802594026498</c:v>
                </c:pt>
                <c:pt idx="1211">
                  <c:v>120.58739622378579</c:v>
                </c:pt>
                <c:pt idx="1212">
                  <c:v>120.59719964519252</c:v>
                </c:pt>
                <c:pt idx="1213">
                  <c:v>120.60738430473295</c:v>
                </c:pt>
                <c:pt idx="1214">
                  <c:v>120.617913558796</c:v>
                </c:pt>
                <c:pt idx="1215">
                  <c:v>120.62878103720952</c:v>
                </c:pt>
                <c:pt idx="1216">
                  <c:v>120.62881838337201</c:v>
                </c:pt>
                <c:pt idx="1217">
                  <c:v>120.640130785951</c:v>
                </c:pt>
                <c:pt idx="1218">
                  <c:v>120.651562279369</c:v>
                </c:pt>
                <c:pt idx="1219">
                  <c:v>122.26846395391227</c:v>
                </c:pt>
                <c:pt idx="1220">
                  <c:v>120.66695904234012</c:v>
                </c:pt>
                <c:pt idx="1221">
                  <c:v>120.66696812282458</c:v>
                </c:pt>
                <c:pt idx="1222">
                  <c:v>120.66697944265798</c:v>
                </c:pt>
                <c:pt idx="1223">
                  <c:v>120.666991725448</c:v>
                </c:pt>
                <c:pt idx="1224">
                  <c:v>120.666967875032</c:v>
                </c:pt>
                <c:pt idx="1225">
                  <c:v>120.67811031464659</c:v>
                </c:pt>
                <c:pt idx="1226">
                  <c:v>120.67808270906264</c:v>
                </c:pt>
                <c:pt idx="1227">
                  <c:v>120.6887819094766</c:v>
                </c:pt>
                <c:pt idx="1228">
                  <c:v>122.29745535016002</c:v>
                </c:pt>
                <c:pt idx="1229">
                  <c:v>122.29748735442278</c:v>
                </c:pt>
                <c:pt idx="1230">
                  <c:v>122.297527327438</c:v>
                </c:pt>
                <c:pt idx="1231">
                  <c:v>122.29756433138402</c:v>
                </c:pt>
                <c:pt idx="1232">
                  <c:v>122.29761062056333</c:v>
                </c:pt>
                <c:pt idx="1233">
                  <c:v>122.29752562200125</c:v>
                </c:pt>
                <c:pt idx="1234">
                  <c:v>122.29744982758598</c:v>
                </c:pt>
                <c:pt idx="1235">
                  <c:v>122.29738461881821</c:v>
                </c:pt>
                <c:pt idx="1236">
                  <c:v>122.297411367883</c:v>
                </c:pt>
                <c:pt idx="1237">
                  <c:v>122.29743183648648</c:v>
                </c:pt>
                <c:pt idx="1238">
                  <c:v>122.30243329139698</c:v>
                </c:pt>
                <c:pt idx="1239">
                  <c:v>122.30245861059863</c:v>
                </c:pt>
                <c:pt idx="1240">
                  <c:v>122.30247778046565</c:v>
                </c:pt>
                <c:pt idx="1241">
                  <c:v>122.302490998737</c:v>
                </c:pt>
                <c:pt idx="1242">
                  <c:v>122.30458079356301</c:v>
                </c:pt>
                <c:pt idx="1243">
                  <c:v>122.30457623728201</c:v>
                </c:pt>
                <c:pt idx="1244">
                  <c:v>122.30458120642274</c:v>
                </c:pt>
                <c:pt idx="1245">
                  <c:v>122.304555420593</c:v>
                </c:pt>
                <c:pt idx="1246">
                  <c:v>122.53286443270601</c:v>
                </c:pt>
                <c:pt idx="1247">
                  <c:v>122.53111570125402</c:v>
                </c:pt>
                <c:pt idx="1248">
                  <c:v>122.53106404472599</c:v>
                </c:pt>
                <c:pt idx="1249">
                  <c:v>122.531011939603</c:v>
                </c:pt>
                <c:pt idx="1250">
                  <c:v>122.53096039127225</c:v>
                </c:pt>
                <c:pt idx="1251">
                  <c:v>122.26996856151602</c:v>
                </c:pt>
                <c:pt idx="1252">
                  <c:v>122.27539684872563</c:v>
                </c:pt>
                <c:pt idx="1253">
                  <c:v>122.281493102048</c:v>
                </c:pt>
                <c:pt idx="1254">
                  <c:v>122.281468144697</c:v>
                </c:pt>
                <c:pt idx="1255">
                  <c:v>121.728990565149</c:v>
                </c:pt>
                <c:pt idx="1256">
                  <c:v>121.73691171488898</c:v>
                </c:pt>
                <c:pt idx="1257">
                  <c:v>121.74538989933212</c:v>
                </c:pt>
                <c:pt idx="1258">
                  <c:v>121.74536833324898</c:v>
                </c:pt>
                <c:pt idx="1259">
                  <c:v>121.7548373248267</c:v>
                </c:pt>
                <c:pt idx="1260">
                  <c:v>121.76480166104336</c:v>
                </c:pt>
                <c:pt idx="1261">
                  <c:v>121.76483389790198</c:v>
                </c:pt>
                <c:pt idx="1262">
                  <c:v>121.76485511358163</c:v>
                </c:pt>
                <c:pt idx="1263">
                  <c:v>121.775803600071</c:v>
                </c:pt>
                <c:pt idx="1264">
                  <c:v>121.78700486532099</c:v>
                </c:pt>
                <c:pt idx="1265">
                  <c:v>121.798411687889</c:v>
                </c:pt>
                <c:pt idx="1266">
                  <c:v>121.809973546214</c:v>
                </c:pt>
                <c:pt idx="1267">
                  <c:v>123.181691809968</c:v>
                </c:pt>
                <c:pt idx="1268">
                  <c:v>124.66865172872379</c:v>
                </c:pt>
                <c:pt idx="1269">
                  <c:v>124.68033689358037</c:v>
                </c:pt>
                <c:pt idx="1270">
                  <c:v>124.70364489512302</c:v>
                </c:pt>
                <c:pt idx="1271">
                  <c:v>124.715189898093</c:v>
                </c:pt>
                <c:pt idx="1272">
                  <c:v>124.726677019677</c:v>
                </c:pt>
                <c:pt idx="1273">
                  <c:v>124.737988286478</c:v>
                </c:pt>
                <c:pt idx="1274">
                  <c:v>124.74908016187021</c:v>
                </c:pt>
                <c:pt idx="1275">
                  <c:v>124.75988765272159</c:v>
                </c:pt>
                <c:pt idx="1276">
                  <c:v>124.75991367424933</c:v>
                </c:pt>
                <c:pt idx="1277">
                  <c:v>124.77001137212864</c:v>
                </c:pt>
                <c:pt idx="1278">
                  <c:v>124.769972635264</c:v>
                </c:pt>
                <c:pt idx="1279">
                  <c:v>124.77911472896299</c:v>
                </c:pt>
                <c:pt idx="1280">
                  <c:v>124.779070249966</c:v>
                </c:pt>
                <c:pt idx="1281">
                  <c:v>124.779087060382</c:v>
                </c:pt>
                <c:pt idx="1282">
                  <c:v>124.779112670732</c:v>
                </c:pt>
                <c:pt idx="1283">
                  <c:v>124.77914809957898</c:v>
                </c:pt>
                <c:pt idx="1284">
                  <c:v>123.737041547639</c:v>
                </c:pt>
                <c:pt idx="1285">
                  <c:v>123.73704731289872</c:v>
                </c:pt>
                <c:pt idx="1286">
                  <c:v>122.87509456894398</c:v>
                </c:pt>
                <c:pt idx="1287">
                  <c:v>122.875112499018</c:v>
                </c:pt>
                <c:pt idx="1288">
                  <c:v>122.87510710016564</c:v>
                </c:pt>
                <c:pt idx="1289">
                  <c:v>122.875114320927</c:v>
                </c:pt>
                <c:pt idx="1290">
                  <c:v>122.87306083214663</c:v>
                </c:pt>
                <c:pt idx="1291">
                  <c:v>122.87304577965163</c:v>
                </c:pt>
                <c:pt idx="1292">
                  <c:v>122.87304526102298</c:v>
                </c:pt>
                <c:pt idx="1293">
                  <c:v>122.87306004029401</c:v>
                </c:pt>
                <c:pt idx="1294">
                  <c:v>122.87307132684857</c:v>
                </c:pt>
                <c:pt idx="1295">
                  <c:v>122.74210614873698</c:v>
                </c:pt>
                <c:pt idx="1296">
                  <c:v>122.74209471933602</c:v>
                </c:pt>
                <c:pt idx="1297">
                  <c:v>122.74204921851998</c:v>
                </c:pt>
                <c:pt idx="1298">
                  <c:v>122.74204240735401</c:v>
                </c:pt>
                <c:pt idx="1299">
                  <c:v>122.74202796267302</c:v>
                </c:pt>
                <c:pt idx="1300">
                  <c:v>122.74199736716812</c:v>
                </c:pt>
                <c:pt idx="1301">
                  <c:v>122.74196895796102</c:v>
                </c:pt>
                <c:pt idx="1302">
                  <c:v>122.741927513033</c:v>
                </c:pt>
                <c:pt idx="1303">
                  <c:v>123.558165360354</c:v>
                </c:pt>
                <c:pt idx="1304">
                  <c:v>123.56596987696398</c:v>
                </c:pt>
                <c:pt idx="1305">
                  <c:v>123.56605381656074</c:v>
                </c:pt>
                <c:pt idx="1306">
                  <c:v>124.59962466554143</c:v>
                </c:pt>
                <c:pt idx="1307">
                  <c:v>124.60903886324279</c:v>
                </c:pt>
                <c:pt idx="1308">
                  <c:v>124.61880034095967</c:v>
                </c:pt>
                <c:pt idx="1309">
                  <c:v>124.61877283944555</c:v>
                </c:pt>
                <c:pt idx="1310">
                  <c:v>124.61875218811898</c:v>
                </c:pt>
                <c:pt idx="1311">
                  <c:v>124.61873800353757</c:v>
                </c:pt>
                <c:pt idx="1312">
                  <c:v>124.6297841836716</c:v>
                </c:pt>
                <c:pt idx="1313">
                  <c:v>124.62977173470857</c:v>
                </c:pt>
                <c:pt idx="1314">
                  <c:v>126.21283246124725</c:v>
                </c:pt>
                <c:pt idx="1315">
                  <c:v>126.22437485042957</c:v>
                </c:pt>
                <c:pt idx="1316">
                  <c:v>130.86891706817201</c:v>
                </c:pt>
                <c:pt idx="1317">
                  <c:v>130.88055814596001</c:v>
                </c:pt>
                <c:pt idx="1318">
                  <c:v>130.89218242292142</c:v>
                </c:pt>
                <c:pt idx="1319">
                  <c:v>130.90373968692899</c:v>
                </c:pt>
                <c:pt idx="1320">
                  <c:v>130.91518081753458</c:v>
                </c:pt>
                <c:pt idx="1321">
                  <c:v>130.926462936315</c:v>
                </c:pt>
                <c:pt idx="1322">
                  <c:v>130.93753235311101</c:v>
                </c:pt>
                <c:pt idx="1323">
                  <c:v>130.93747288696446</c:v>
                </c:pt>
                <c:pt idx="1324">
                  <c:v>129.325150873502</c:v>
                </c:pt>
                <c:pt idx="1325">
                  <c:v>129.33516794862476</c:v>
                </c:pt>
                <c:pt idx="1326">
                  <c:v>129.33521074085795</c:v>
                </c:pt>
                <c:pt idx="1327">
                  <c:v>127.76663447182102</c:v>
                </c:pt>
                <c:pt idx="1328">
                  <c:v>127.77538674648137</c:v>
                </c:pt>
                <c:pt idx="1329">
                  <c:v>129.22105811288401</c:v>
                </c:pt>
                <c:pt idx="1330">
                  <c:v>129.22876044558799</c:v>
                </c:pt>
                <c:pt idx="1331">
                  <c:v>129.23586591464041</c:v>
                </c:pt>
                <c:pt idx="1332">
                  <c:v>129.23580607326301</c:v>
                </c:pt>
                <c:pt idx="1333">
                  <c:v>129.23575893672657</c:v>
                </c:pt>
                <c:pt idx="1334">
                  <c:v>128.13732730071749</c:v>
                </c:pt>
                <c:pt idx="1335">
                  <c:v>125.92261396496743</c:v>
                </c:pt>
                <c:pt idx="1336">
                  <c:v>118.48744975754498</c:v>
                </c:pt>
                <c:pt idx="1337">
                  <c:v>106.16776483458663</c:v>
                </c:pt>
                <c:pt idx="1338">
                  <c:v>91.922327851646358</c:v>
                </c:pt>
                <c:pt idx="1339">
                  <c:v>77.298457871870099</c:v>
                </c:pt>
                <c:pt idx="1340">
                  <c:v>65.567686579647258</c:v>
                </c:pt>
                <c:pt idx="1341">
                  <c:v>57.587028521756316</c:v>
                </c:pt>
                <c:pt idx="1342">
                  <c:v>51.920994718717594</c:v>
                </c:pt>
                <c:pt idx="1343">
                  <c:v>48.195793884602502</c:v>
                </c:pt>
                <c:pt idx="1344">
                  <c:v>45.646550931481563</c:v>
                </c:pt>
                <c:pt idx="1345">
                  <c:v>43.971788307876295</c:v>
                </c:pt>
                <c:pt idx="1346">
                  <c:v>42.841953762196994</c:v>
                </c:pt>
                <c:pt idx="1347">
                  <c:v>42.092280343377212</c:v>
                </c:pt>
                <c:pt idx="1348">
                  <c:v>41.534569819841195</c:v>
                </c:pt>
                <c:pt idx="1349">
                  <c:v>41.108337066684811</c:v>
                </c:pt>
                <c:pt idx="1350">
                  <c:v>40.748362005064813</c:v>
                </c:pt>
                <c:pt idx="1351">
                  <c:v>40.504836167313378</c:v>
                </c:pt>
                <c:pt idx="1352">
                  <c:v>40.2981404136263</c:v>
                </c:pt>
                <c:pt idx="1353">
                  <c:v>40.103542126005323</c:v>
                </c:pt>
                <c:pt idx="1354">
                  <c:v>39.962816313888212</c:v>
                </c:pt>
                <c:pt idx="1355">
                  <c:v>39.834045453427848</c:v>
                </c:pt>
                <c:pt idx="1356">
                  <c:v>39.755625996661699</c:v>
                </c:pt>
                <c:pt idx="1357">
                  <c:v>39.662020959963812</c:v>
                </c:pt>
                <c:pt idx="1358">
                  <c:v>39.578565514511212</c:v>
                </c:pt>
                <c:pt idx="1359">
                  <c:v>39.498734680156602</c:v>
                </c:pt>
                <c:pt idx="1360">
                  <c:v>39.416960898498701</c:v>
                </c:pt>
                <c:pt idx="1361">
                  <c:v>39.358918613505402</c:v>
                </c:pt>
                <c:pt idx="1362">
                  <c:v>39.299285171629911</c:v>
                </c:pt>
                <c:pt idx="1363">
                  <c:v>39.253102838944876</c:v>
                </c:pt>
                <c:pt idx="1364">
                  <c:v>39.240200427079699</c:v>
                </c:pt>
                <c:pt idx="1365">
                  <c:v>39.249680625308294</c:v>
                </c:pt>
                <c:pt idx="1366">
                  <c:v>39.277744326660802</c:v>
                </c:pt>
                <c:pt idx="1367">
                  <c:v>39.303777637043794</c:v>
                </c:pt>
                <c:pt idx="1368">
                  <c:v>39.336940009447993</c:v>
                </c:pt>
                <c:pt idx="1369">
                  <c:v>39.365661114838396</c:v>
                </c:pt>
                <c:pt idx="1370">
                  <c:v>39.397873641562377</c:v>
                </c:pt>
                <c:pt idx="1371">
                  <c:v>39.411392741268997</c:v>
                </c:pt>
                <c:pt idx="1372">
                  <c:v>39.408102032165168</c:v>
                </c:pt>
                <c:pt idx="1373">
                  <c:v>39.390627649193895</c:v>
                </c:pt>
                <c:pt idx="1374">
                  <c:v>39.353448946914099</c:v>
                </c:pt>
                <c:pt idx="1375">
                  <c:v>39.295870218189947</c:v>
                </c:pt>
                <c:pt idx="1376">
                  <c:v>39.209205971171222</c:v>
                </c:pt>
                <c:pt idx="1377">
                  <c:v>39.082881882520297</c:v>
                </c:pt>
                <c:pt idx="1378">
                  <c:v>38.901516079018798</c:v>
                </c:pt>
                <c:pt idx="1379">
                  <c:v>38.659013709790095</c:v>
                </c:pt>
                <c:pt idx="1380">
                  <c:v>38.345897246933802</c:v>
                </c:pt>
                <c:pt idx="1381">
                  <c:v>37.957722276223095</c:v>
                </c:pt>
                <c:pt idx="1382">
                  <c:v>37.493189961174402</c:v>
                </c:pt>
                <c:pt idx="1383">
                  <c:v>36.917577404630656</c:v>
                </c:pt>
                <c:pt idx="1384">
                  <c:v>36.269525630112611</c:v>
                </c:pt>
                <c:pt idx="1385">
                  <c:v>35.530535142538945</c:v>
                </c:pt>
                <c:pt idx="1386">
                  <c:v>34.720767286482399</c:v>
                </c:pt>
                <c:pt idx="1387">
                  <c:v>33.835299186407298</c:v>
                </c:pt>
                <c:pt idx="1388">
                  <c:v>32.877540647829996</c:v>
                </c:pt>
                <c:pt idx="1389">
                  <c:v>31.893084666038931</c:v>
                </c:pt>
                <c:pt idx="1390">
                  <c:v>30.892476174891289</c:v>
                </c:pt>
                <c:pt idx="1391">
                  <c:v>29.9101530055826</c:v>
                </c:pt>
                <c:pt idx="1392">
                  <c:v>28.937040542828786</c:v>
                </c:pt>
                <c:pt idx="1393">
                  <c:v>28.017662693159988</c:v>
                </c:pt>
                <c:pt idx="1394">
                  <c:v>27.150846185513601</c:v>
                </c:pt>
                <c:pt idx="1395">
                  <c:v>26.361984882148388</c:v>
                </c:pt>
                <c:pt idx="1396">
                  <c:v>25.638781796445805</c:v>
                </c:pt>
                <c:pt idx="1397">
                  <c:v>24.979648580732427</c:v>
                </c:pt>
                <c:pt idx="1398">
                  <c:v>24.387977241746</c:v>
                </c:pt>
                <c:pt idx="1399">
                  <c:v>23.865165133176699</c:v>
                </c:pt>
                <c:pt idx="1400">
                  <c:v>23.402697122805389</c:v>
                </c:pt>
                <c:pt idx="1401">
                  <c:v>22.992565850747731</c:v>
                </c:pt>
                <c:pt idx="1402">
                  <c:v>22.626435520626</c:v>
                </c:pt>
                <c:pt idx="1403">
                  <c:v>22.309471974408801</c:v>
                </c:pt>
                <c:pt idx="1404">
                  <c:v>22.032825048435601</c:v>
                </c:pt>
                <c:pt idx="1405">
                  <c:v>21.795127477666842</c:v>
                </c:pt>
                <c:pt idx="1406">
                  <c:v>21.588217849052487</c:v>
                </c:pt>
                <c:pt idx="1407">
                  <c:v>21.405904856142087</c:v>
                </c:pt>
                <c:pt idx="1408">
                  <c:v>21.252953831333922</c:v>
                </c:pt>
                <c:pt idx="1409">
                  <c:v>21.120849112371989</c:v>
                </c:pt>
                <c:pt idx="1410">
                  <c:v>21.005675089195186</c:v>
                </c:pt>
                <c:pt idx="1411">
                  <c:v>20.903128795868401</c:v>
                </c:pt>
                <c:pt idx="1412">
                  <c:v>20.807216785649899</c:v>
                </c:pt>
                <c:pt idx="1413">
                  <c:v>20.724637405711587</c:v>
                </c:pt>
                <c:pt idx="1414">
                  <c:v>20.649161699511701</c:v>
                </c:pt>
                <c:pt idx="1415">
                  <c:v>20.577964875228631</c:v>
                </c:pt>
                <c:pt idx="1416">
                  <c:v>20.510618263351287</c:v>
                </c:pt>
                <c:pt idx="1417">
                  <c:v>20.447320708432802</c:v>
                </c:pt>
                <c:pt idx="1418">
                  <c:v>20.384583363369231</c:v>
                </c:pt>
                <c:pt idx="1419">
                  <c:v>20.324495714088169</c:v>
                </c:pt>
                <c:pt idx="1420">
                  <c:v>20.263794611636602</c:v>
                </c:pt>
                <c:pt idx="1421">
                  <c:v>20.199874283989505</c:v>
                </c:pt>
                <c:pt idx="1422">
                  <c:v>20.131833976067</c:v>
                </c:pt>
                <c:pt idx="1423">
                  <c:v>20.0590257909458</c:v>
                </c:pt>
                <c:pt idx="1424">
                  <c:v>19.978997182353886</c:v>
                </c:pt>
                <c:pt idx="1425">
                  <c:v>19.888367035317589</c:v>
                </c:pt>
                <c:pt idx="1426">
                  <c:v>19.790232874027986</c:v>
                </c:pt>
                <c:pt idx="1427">
                  <c:v>19.680346825292599</c:v>
                </c:pt>
                <c:pt idx="1428">
                  <c:v>19.5596773936376</c:v>
                </c:pt>
                <c:pt idx="1429">
                  <c:v>19.424303062785889</c:v>
                </c:pt>
                <c:pt idx="1430">
                  <c:v>19.2763260284034</c:v>
                </c:pt>
                <c:pt idx="1431">
                  <c:v>19.131454536238898</c:v>
                </c:pt>
                <c:pt idx="1432">
                  <c:v>18.992922058579204</c:v>
                </c:pt>
                <c:pt idx="1433">
                  <c:v>18.861278880016705</c:v>
                </c:pt>
                <c:pt idx="1434">
                  <c:v>18.7374140852206</c:v>
                </c:pt>
                <c:pt idx="1435">
                  <c:v>18.632243191963642</c:v>
                </c:pt>
                <c:pt idx="1436">
                  <c:v>18.541930909115401</c:v>
                </c:pt>
                <c:pt idx="1437">
                  <c:v>18.463081599008799</c:v>
                </c:pt>
                <c:pt idx="1438">
                  <c:v>18.392797417059501</c:v>
                </c:pt>
                <c:pt idx="1439">
                  <c:v>18.329173423441031</c:v>
                </c:pt>
                <c:pt idx="1440">
                  <c:v>18.271554385874001</c:v>
                </c:pt>
                <c:pt idx="1441">
                  <c:v>18.215065939000457</c:v>
                </c:pt>
                <c:pt idx="1442">
                  <c:v>18.162802599627589</c:v>
                </c:pt>
                <c:pt idx="1443">
                  <c:v>18.106730013112287</c:v>
                </c:pt>
                <c:pt idx="1444">
                  <c:v>18.0472605508266</c:v>
                </c:pt>
                <c:pt idx="1445">
                  <c:v>17.990815020521886</c:v>
                </c:pt>
                <c:pt idx="1446">
                  <c:v>17.937372794289601</c:v>
                </c:pt>
                <c:pt idx="1447">
                  <c:v>17.882305305749327</c:v>
                </c:pt>
                <c:pt idx="1448">
                  <c:v>17.830920334365889</c:v>
                </c:pt>
                <c:pt idx="1449">
                  <c:v>17.783117536033419</c:v>
                </c:pt>
                <c:pt idx="1450">
                  <c:v>17.736512814312089</c:v>
                </c:pt>
                <c:pt idx="1451">
                  <c:v>17.691097227454492</c:v>
                </c:pt>
                <c:pt idx="1452">
                  <c:v>17.644892904753</c:v>
                </c:pt>
                <c:pt idx="1453">
                  <c:v>17.602418711927289</c:v>
                </c:pt>
                <c:pt idx="1454">
                  <c:v>17.561742784430827</c:v>
                </c:pt>
                <c:pt idx="1455">
                  <c:v>17.522653952215787</c:v>
                </c:pt>
                <c:pt idx="1456">
                  <c:v>17.487378565689188</c:v>
                </c:pt>
                <c:pt idx="1457">
                  <c:v>17.454515066719001</c:v>
                </c:pt>
                <c:pt idx="1458">
                  <c:v>17.425579791286488</c:v>
                </c:pt>
                <c:pt idx="1459">
                  <c:v>17.3975221569148</c:v>
                </c:pt>
                <c:pt idx="1460">
                  <c:v>17.373737608783227</c:v>
                </c:pt>
                <c:pt idx="1461">
                  <c:v>17.351761867100105</c:v>
                </c:pt>
                <c:pt idx="1462">
                  <c:v>17.332801487255061</c:v>
                </c:pt>
                <c:pt idx="1463">
                  <c:v>17.316138854711699</c:v>
                </c:pt>
                <c:pt idx="1464">
                  <c:v>17.302008065196457</c:v>
                </c:pt>
                <c:pt idx="1465">
                  <c:v>17.291013476330587</c:v>
                </c:pt>
                <c:pt idx="1466">
                  <c:v>17.282532330141716</c:v>
                </c:pt>
                <c:pt idx="1467">
                  <c:v>17.2759174624703</c:v>
                </c:pt>
                <c:pt idx="1468">
                  <c:v>17.271692024175486</c:v>
                </c:pt>
                <c:pt idx="1469">
                  <c:v>17.269786506712027</c:v>
                </c:pt>
                <c:pt idx="1470">
                  <c:v>17.270438771657599</c:v>
                </c:pt>
                <c:pt idx="1471">
                  <c:v>17.273586343944846</c:v>
                </c:pt>
                <c:pt idx="1472">
                  <c:v>17.277908227597461</c:v>
                </c:pt>
                <c:pt idx="1473">
                  <c:v>17.283729399287889</c:v>
                </c:pt>
                <c:pt idx="1474">
                  <c:v>17.292369158760838</c:v>
                </c:pt>
                <c:pt idx="1475">
                  <c:v>17.3034178150968</c:v>
                </c:pt>
                <c:pt idx="1476">
                  <c:v>17.314806908343531</c:v>
                </c:pt>
                <c:pt idx="1477">
                  <c:v>17.325966686068099</c:v>
                </c:pt>
                <c:pt idx="1478">
                  <c:v>17.338892189675999</c:v>
                </c:pt>
                <c:pt idx="1479">
                  <c:v>17.354385262010261</c:v>
                </c:pt>
                <c:pt idx="1480">
                  <c:v>17.369605319978501</c:v>
                </c:pt>
                <c:pt idx="1481">
                  <c:v>17.386418482351587</c:v>
                </c:pt>
                <c:pt idx="1482">
                  <c:v>17.402559099778927</c:v>
                </c:pt>
                <c:pt idx="1483">
                  <c:v>17.420143802288919</c:v>
                </c:pt>
                <c:pt idx="1484">
                  <c:v>17.442203064681589</c:v>
                </c:pt>
                <c:pt idx="1485">
                  <c:v>17.463179252072038</c:v>
                </c:pt>
                <c:pt idx="1486">
                  <c:v>17.485396116636238</c:v>
                </c:pt>
                <c:pt idx="1487">
                  <c:v>17.506458794464461</c:v>
                </c:pt>
                <c:pt idx="1488">
                  <c:v>17.531373911328899</c:v>
                </c:pt>
                <c:pt idx="1489">
                  <c:v>17.554310979339146</c:v>
                </c:pt>
                <c:pt idx="1490">
                  <c:v>17.578361780860099</c:v>
                </c:pt>
                <c:pt idx="1491">
                  <c:v>17.603097169557635</c:v>
                </c:pt>
                <c:pt idx="1492">
                  <c:v>17.628046504031019</c:v>
                </c:pt>
                <c:pt idx="1493">
                  <c:v>17.653790082332886</c:v>
                </c:pt>
                <c:pt idx="1494">
                  <c:v>17.679855440526492</c:v>
                </c:pt>
                <c:pt idx="1495">
                  <c:v>17.703280441037688</c:v>
                </c:pt>
                <c:pt idx="1496">
                  <c:v>17.726795536664589</c:v>
                </c:pt>
                <c:pt idx="1497">
                  <c:v>17.750505019396435</c:v>
                </c:pt>
                <c:pt idx="1498">
                  <c:v>17.777177014103099</c:v>
                </c:pt>
                <c:pt idx="1499">
                  <c:v>17.800651804647799</c:v>
                </c:pt>
                <c:pt idx="1500">
                  <c:v>17.823832658687401</c:v>
                </c:pt>
                <c:pt idx="1501">
                  <c:v>17.843711637726919</c:v>
                </c:pt>
                <c:pt idx="1502">
                  <c:v>17.863194048242505</c:v>
                </c:pt>
                <c:pt idx="1503">
                  <c:v>17.884828253334899</c:v>
                </c:pt>
                <c:pt idx="1504">
                  <c:v>17.903142027186487</c:v>
                </c:pt>
                <c:pt idx="1505">
                  <c:v>17.920520750098799</c:v>
                </c:pt>
                <c:pt idx="1506">
                  <c:v>17.934874542571286</c:v>
                </c:pt>
                <c:pt idx="1507">
                  <c:v>17.950427859180831</c:v>
                </c:pt>
                <c:pt idx="1508">
                  <c:v>17.965176763754702</c:v>
                </c:pt>
                <c:pt idx="1509">
                  <c:v>17.978825966308399</c:v>
                </c:pt>
                <c:pt idx="1510">
                  <c:v>17.989704670386523</c:v>
                </c:pt>
                <c:pt idx="1511">
                  <c:v>18.001174979312399</c:v>
                </c:pt>
                <c:pt idx="1512">
                  <c:v>18.011422596758699</c:v>
                </c:pt>
                <c:pt idx="1513">
                  <c:v>18.019166222167588</c:v>
                </c:pt>
                <c:pt idx="1514">
                  <c:v>18.025272361197189</c:v>
                </c:pt>
                <c:pt idx="1515">
                  <c:v>18.0305884590652</c:v>
                </c:pt>
                <c:pt idx="1516">
                  <c:v>18.0345160537155</c:v>
                </c:pt>
                <c:pt idx="1517">
                  <c:v>18.037204004935202</c:v>
                </c:pt>
                <c:pt idx="1518">
                  <c:v>18.039235442001001</c:v>
                </c:pt>
                <c:pt idx="1519">
                  <c:v>18.0394987091057</c:v>
                </c:pt>
                <c:pt idx="1520">
                  <c:v>18.038453940963638</c:v>
                </c:pt>
                <c:pt idx="1521">
                  <c:v>18.036661449939899</c:v>
                </c:pt>
                <c:pt idx="1522">
                  <c:v>18.033323918462099</c:v>
                </c:pt>
                <c:pt idx="1523">
                  <c:v>18.029562291227631</c:v>
                </c:pt>
                <c:pt idx="1524">
                  <c:v>18.023788206484188</c:v>
                </c:pt>
                <c:pt idx="1525">
                  <c:v>18.018038645163227</c:v>
                </c:pt>
                <c:pt idx="1526">
                  <c:v>18.011328671053899</c:v>
                </c:pt>
                <c:pt idx="1527">
                  <c:v>18.004388856036435</c:v>
                </c:pt>
                <c:pt idx="1528">
                  <c:v>17.996527050929604</c:v>
                </c:pt>
                <c:pt idx="1529">
                  <c:v>17.987985241819</c:v>
                </c:pt>
                <c:pt idx="1530">
                  <c:v>17.977999076030599</c:v>
                </c:pt>
                <c:pt idx="1531">
                  <c:v>17.967282811720619</c:v>
                </c:pt>
                <c:pt idx="1532">
                  <c:v>17.955969036940289</c:v>
                </c:pt>
                <c:pt idx="1533">
                  <c:v>17.944191791931189</c:v>
                </c:pt>
                <c:pt idx="1534">
                  <c:v>17.933986163419057</c:v>
                </c:pt>
                <c:pt idx="1535">
                  <c:v>17.921227535380822</c:v>
                </c:pt>
                <c:pt idx="1536">
                  <c:v>17.908063270181081</c:v>
                </c:pt>
                <c:pt idx="1537">
                  <c:v>17.894120185809701</c:v>
                </c:pt>
                <c:pt idx="1538">
                  <c:v>17.879949438349087</c:v>
                </c:pt>
                <c:pt idx="1539">
                  <c:v>17.865787040041642</c:v>
                </c:pt>
                <c:pt idx="1540">
                  <c:v>17.854286948111501</c:v>
                </c:pt>
                <c:pt idx="1541">
                  <c:v>17.842688676795831</c:v>
                </c:pt>
                <c:pt idx="1542">
                  <c:v>17.830998619326635</c:v>
                </c:pt>
                <c:pt idx="1543">
                  <c:v>17.819311358769287</c:v>
                </c:pt>
                <c:pt idx="1544">
                  <c:v>17.804736202691586</c:v>
                </c:pt>
                <c:pt idx="1545">
                  <c:v>17.790401422176405</c:v>
                </c:pt>
                <c:pt idx="1546">
                  <c:v>17.776276067594001</c:v>
                </c:pt>
                <c:pt idx="1547">
                  <c:v>17.765193956246989</c:v>
                </c:pt>
                <c:pt idx="1548">
                  <c:v>17.754351326193031</c:v>
                </c:pt>
                <c:pt idx="1549">
                  <c:v>17.743742081602104</c:v>
                </c:pt>
                <c:pt idx="1550">
                  <c:v>17.730873694672731</c:v>
                </c:pt>
                <c:pt idx="1551">
                  <c:v>17.720893027157388</c:v>
                </c:pt>
                <c:pt idx="1552">
                  <c:v>17.711304763232061</c:v>
                </c:pt>
                <c:pt idx="1553">
                  <c:v>17.702187285460731</c:v>
                </c:pt>
                <c:pt idx="1554">
                  <c:v>17.693531855965631</c:v>
                </c:pt>
                <c:pt idx="1555">
                  <c:v>17.685331994560119</c:v>
                </c:pt>
                <c:pt idx="1556">
                  <c:v>17.675746988877215</c:v>
                </c:pt>
                <c:pt idx="1557">
                  <c:v>17.668850074907699</c:v>
                </c:pt>
                <c:pt idx="1558">
                  <c:v>17.661206240274289</c:v>
                </c:pt>
                <c:pt idx="1559">
                  <c:v>17.6555631081869</c:v>
                </c:pt>
                <c:pt idx="1560">
                  <c:v>17.650566109183799</c:v>
                </c:pt>
                <c:pt idx="1561">
                  <c:v>17.646289392108887</c:v>
                </c:pt>
                <c:pt idx="1562">
                  <c:v>17.642238666915802</c:v>
                </c:pt>
                <c:pt idx="1563">
                  <c:v>17.6392360742169</c:v>
                </c:pt>
                <c:pt idx="1564">
                  <c:v>17.637237188348731</c:v>
                </c:pt>
                <c:pt idx="1565">
                  <c:v>17.635192391497405</c:v>
                </c:pt>
                <c:pt idx="1566">
                  <c:v>17.634231243619105</c:v>
                </c:pt>
                <c:pt idx="1567">
                  <c:v>17.633242141117499</c:v>
                </c:pt>
                <c:pt idx="1568">
                  <c:v>17.633234773695801</c:v>
                </c:pt>
                <c:pt idx="1569">
                  <c:v>17.633921363357135</c:v>
                </c:pt>
                <c:pt idx="1570">
                  <c:v>17.635958344537901</c:v>
                </c:pt>
                <c:pt idx="1571">
                  <c:v>17.637568823594869</c:v>
                </c:pt>
                <c:pt idx="1572">
                  <c:v>17.640510668714388</c:v>
                </c:pt>
                <c:pt idx="1573">
                  <c:v>17.644687515466401</c:v>
                </c:pt>
                <c:pt idx="1574">
                  <c:v>17.646866698379199</c:v>
                </c:pt>
                <c:pt idx="1575">
                  <c:v>17.649583303985331</c:v>
                </c:pt>
                <c:pt idx="1576">
                  <c:v>17.652778371121219</c:v>
                </c:pt>
                <c:pt idx="1577">
                  <c:v>17.656450072033099</c:v>
                </c:pt>
                <c:pt idx="1578">
                  <c:v>17.661143971053338</c:v>
                </c:pt>
                <c:pt idx="1579">
                  <c:v>17.666292688323523</c:v>
                </c:pt>
                <c:pt idx="1580">
                  <c:v>17.671892720606891</c:v>
                </c:pt>
                <c:pt idx="1581">
                  <c:v>17.677943487891731</c:v>
                </c:pt>
                <c:pt idx="1582">
                  <c:v>17.684846006058461</c:v>
                </c:pt>
                <c:pt idx="1583">
                  <c:v>17.692104977057699</c:v>
                </c:pt>
                <c:pt idx="1584">
                  <c:v>17.699653784441601</c:v>
                </c:pt>
                <c:pt idx="1585">
                  <c:v>17.707489382846902</c:v>
                </c:pt>
                <c:pt idx="1586">
                  <c:v>17.715546029919587</c:v>
                </c:pt>
                <c:pt idx="1587">
                  <c:v>17.723693579332604</c:v>
                </c:pt>
                <c:pt idx="1588">
                  <c:v>17.729053591551189</c:v>
                </c:pt>
                <c:pt idx="1589">
                  <c:v>17.7372420618475</c:v>
                </c:pt>
                <c:pt idx="1590">
                  <c:v>17.745548448882602</c:v>
                </c:pt>
                <c:pt idx="1591">
                  <c:v>17.753791254967311</c:v>
                </c:pt>
                <c:pt idx="1592">
                  <c:v>17.762262278893619</c:v>
                </c:pt>
                <c:pt idx="1593">
                  <c:v>17.770683006113838</c:v>
                </c:pt>
                <c:pt idx="1594">
                  <c:v>17.776181681223289</c:v>
                </c:pt>
                <c:pt idx="1595">
                  <c:v>17.781784247312938</c:v>
                </c:pt>
                <c:pt idx="1596">
                  <c:v>17.787428550061815</c:v>
                </c:pt>
                <c:pt idx="1597">
                  <c:v>17.793193895485789</c:v>
                </c:pt>
                <c:pt idx="1598">
                  <c:v>17.798925678272287</c:v>
                </c:pt>
                <c:pt idx="1599">
                  <c:v>17.802232858733777</c:v>
                </c:pt>
                <c:pt idx="1600">
                  <c:v>17.805655020904201</c:v>
                </c:pt>
                <c:pt idx="1601">
                  <c:v>17.809161719697506</c:v>
                </c:pt>
                <c:pt idx="1602">
                  <c:v>17.812784879737123</c:v>
                </c:pt>
                <c:pt idx="1603">
                  <c:v>17.816468572138401</c:v>
                </c:pt>
                <c:pt idx="1604">
                  <c:v>17.820538365879287</c:v>
                </c:pt>
                <c:pt idx="1605">
                  <c:v>17.822903625511699</c:v>
                </c:pt>
                <c:pt idx="1606">
                  <c:v>17.8254917476578</c:v>
                </c:pt>
                <c:pt idx="1607">
                  <c:v>17.828290703536986</c:v>
                </c:pt>
                <c:pt idx="1608">
                  <c:v>17.830862875023087</c:v>
                </c:pt>
                <c:pt idx="1609">
                  <c:v>17.833600781721486</c:v>
                </c:pt>
                <c:pt idx="1610">
                  <c:v>17.836973817127188</c:v>
                </c:pt>
                <c:pt idx="1611">
                  <c:v>17.840008197727599</c:v>
                </c:pt>
                <c:pt idx="1612">
                  <c:v>17.842679844292938</c:v>
                </c:pt>
                <c:pt idx="1613">
                  <c:v>17.845120679838502</c:v>
                </c:pt>
                <c:pt idx="1614">
                  <c:v>17.847367941171587</c:v>
                </c:pt>
                <c:pt idx="1615">
                  <c:v>17.849668103927588</c:v>
                </c:pt>
                <c:pt idx="1616">
                  <c:v>17.852326313565804</c:v>
                </c:pt>
                <c:pt idx="1617">
                  <c:v>17.854701678529938</c:v>
                </c:pt>
                <c:pt idx="1618">
                  <c:v>17.851132667314605</c:v>
                </c:pt>
                <c:pt idx="1619">
                  <c:v>17.806662806578146</c:v>
                </c:pt>
                <c:pt idx="1620">
                  <c:v>17.7388053777922</c:v>
                </c:pt>
                <c:pt idx="1621">
                  <c:v>17.6693385120948</c:v>
                </c:pt>
                <c:pt idx="1622">
                  <c:v>17.566108981751889</c:v>
                </c:pt>
                <c:pt idx="1623">
                  <c:v>17.452739071088704</c:v>
                </c:pt>
                <c:pt idx="1624">
                  <c:v>17.330440290226338</c:v>
                </c:pt>
                <c:pt idx="1625">
                  <c:v>17.203743355668738</c:v>
                </c:pt>
                <c:pt idx="1626">
                  <c:v>17.090713804397204</c:v>
                </c:pt>
                <c:pt idx="1627">
                  <c:v>16.989997789130086</c:v>
                </c:pt>
                <c:pt idx="1628">
                  <c:v>16.905430810598119</c:v>
                </c:pt>
                <c:pt idx="1629">
                  <c:v>16.840828295236999</c:v>
                </c:pt>
                <c:pt idx="1630">
                  <c:v>16.792678594764489</c:v>
                </c:pt>
                <c:pt idx="1631">
                  <c:v>16.766368820954</c:v>
                </c:pt>
                <c:pt idx="1632">
                  <c:v>16.7594855802765</c:v>
                </c:pt>
                <c:pt idx="1633">
                  <c:v>16.772406876413889</c:v>
                </c:pt>
                <c:pt idx="1634">
                  <c:v>16.802679809048886</c:v>
                </c:pt>
                <c:pt idx="1635">
                  <c:v>16.852930935667242</c:v>
                </c:pt>
                <c:pt idx="1636">
                  <c:v>16.921680442734189</c:v>
                </c:pt>
                <c:pt idx="1637">
                  <c:v>17.007954762255299</c:v>
                </c:pt>
                <c:pt idx="1638">
                  <c:v>17.112823019381999</c:v>
                </c:pt>
                <c:pt idx="1639">
                  <c:v>17.234824293241601</c:v>
                </c:pt>
                <c:pt idx="1640">
                  <c:v>17.375980469470935</c:v>
                </c:pt>
                <c:pt idx="1641">
                  <c:v>17.534990632097905</c:v>
                </c:pt>
                <c:pt idx="1642">
                  <c:v>17.711326337325904</c:v>
                </c:pt>
                <c:pt idx="1643">
                  <c:v>17.903059996745238</c:v>
                </c:pt>
                <c:pt idx="1644">
                  <c:v>18.111873258073135</c:v>
                </c:pt>
                <c:pt idx="1645">
                  <c:v>18.339114841135689</c:v>
                </c:pt>
                <c:pt idx="1646">
                  <c:v>18.585866602060889</c:v>
                </c:pt>
                <c:pt idx="1647">
                  <c:v>18.844208840239887</c:v>
                </c:pt>
                <c:pt idx="1648">
                  <c:v>19.112779038167627</c:v>
                </c:pt>
                <c:pt idx="1649">
                  <c:v>19.385095229631087</c:v>
                </c:pt>
                <c:pt idx="1650">
                  <c:v>19.657543352339687</c:v>
                </c:pt>
                <c:pt idx="1651">
                  <c:v>19.925596764568827</c:v>
                </c:pt>
                <c:pt idx="1652">
                  <c:v>20.174526567861289</c:v>
                </c:pt>
                <c:pt idx="1653">
                  <c:v>20.392636134075019</c:v>
                </c:pt>
                <c:pt idx="1654">
                  <c:v>20.5773467254207</c:v>
                </c:pt>
                <c:pt idx="1655">
                  <c:v>20.717155790421831</c:v>
                </c:pt>
                <c:pt idx="1656">
                  <c:v>20.805352245719586</c:v>
                </c:pt>
                <c:pt idx="1657">
                  <c:v>20.833753231817902</c:v>
                </c:pt>
                <c:pt idx="1658">
                  <c:v>20.799588055675187</c:v>
                </c:pt>
                <c:pt idx="1659">
                  <c:v>20.707517774215887</c:v>
                </c:pt>
                <c:pt idx="1660">
                  <c:v>20.55437071789418</c:v>
                </c:pt>
                <c:pt idx="1661">
                  <c:v>20.344813688491531</c:v>
                </c:pt>
                <c:pt idx="1662">
                  <c:v>20.084039110499699</c:v>
                </c:pt>
                <c:pt idx="1663">
                  <c:v>19.781126975312127</c:v>
                </c:pt>
                <c:pt idx="1664">
                  <c:v>19.444636913116589</c:v>
                </c:pt>
                <c:pt idx="1665">
                  <c:v>19.083768296264189</c:v>
                </c:pt>
                <c:pt idx="1666">
                  <c:v>18.706416331345881</c:v>
                </c:pt>
                <c:pt idx="1667">
                  <c:v>18.325449127684987</c:v>
                </c:pt>
                <c:pt idx="1668">
                  <c:v>17.949682972716804</c:v>
                </c:pt>
                <c:pt idx="1669">
                  <c:v>17.581260587105927</c:v>
                </c:pt>
                <c:pt idx="1670">
                  <c:v>17.228194565951586</c:v>
                </c:pt>
                <c:pt idx="1671">
                  <c:v>16.895590288264138</c:v>
                </c:pt>
                <c:pt idx="1672">
                  <c:v>16.586198042817699</c:v>
                </c:pt>
                <c:pt idx="1673">
                  <c:v>16.300983751497331</c:v>
                </c:pt>
                <c:pt idx="1674">
                  <c:v>16.040637749556687</c:v>
                </c:pt>
                <c:pt idx="1675">
                  <c:v>15.804684093081249</c:v>
                </c:pt>
                <c:pt idx="1676">
                  <c:v>15.595907920562</c:v>
                </c:pt>
                <c:pt idx="1677">
                  <c:v>15.411841143602398</c:v>
                </c:pt>
                <c:pt idx="1678">
                  <c:v>15.245126419166599</c:v>
                </c:pt>
                <c:pt idx="1679">
                  <c:v>15.0917902467004</c:v>
                </c:pt>
                <c:pt idx="1680">
                  <c:v>14.946230813558024</c:v>
                </c:pt>
                <c:pt idx="1681">
                  <c:v>14.801267349695401</c:v>
                </c:pt>
                <c:pt idx="1682">
                  <c:v>14.645919822352099</c:v>
                </c:pt>
                <c:pt idx="1683">
                  <c:v>14.463071337225704</c:v>
                </c:pt>
                <c:pt idx="1684">
                  <c:v>14.2557777502732</c:v>
                </c:pt>
                <c:pt idx="1685">
                  <c:v>14.011616165389499</c:v>
                </c:pt>
                <c:pt idx="1686">
                  <c:v>13.730268048946771</c:v>
                </c:pt>
                <c:pt idx="1687">
                  <c:v>13.418813983985098</c:v>
                </c:pt>
                <c:pt idx="1688">
                  <c:v>13.081387908488924</c:v>
                </c:pt>
                <c:pt idx="1689">
                  <c:v>12.731440184629999</c:v>
                </c:pt>
                <c:pt idx="1690">
                  <c:v>12.3851236503354</c:v>
                </c:pt>
                <c:pt idx="1691">
                  <c:v>12.055910515738645</c:v>
                </c:pt>
                <c:pt idx="1692">
                  <c:v>11.748944025591372</c:v>
                </c:pt>
                <c:pt idx="1693">
                  <c:v>11.477926937452599</c:v>
                </c:pt>
                <c:pt idx="1694">
                  <c:v>11.246176918337499</c:v>
                </c:pt>
                <c:pt idx="1695">
                  <c:v>11.056512821416804</c:v>
                </c:pt>
                <c:pt idx="1696">
                  <c:v>10.91219265122983</c:v>
                </c:pt>
                <c:pt idx="1697">
                  <c:v>10.81644166783993</c:v>
                </c:pt>
                <c:pt idx="1698">
                  <c:v>10.777215903310367</c:v>
                </c:pt>
                <c:pt idx="1699">
                  <c:v>10.7778558930109</c:v>
                </c:pt>
                <c:pt idx="1700">
                  <c:v>10.855160963270302</c:v>
                </c:pt>
                <c:pt idx="1701">
                  <c:v>10.99920503099</c:v>
                </c:pt>
                <c:pt idx="1702">
                  <c:v>11.246359091033298</c:v>
                </c:pt>
                <c:pt idx="1703">
                  <c:v>11.5816988813003</c:v>
                </c:pt>
                <c:pt idx="1704">
                  <c:v>12.032592623617402</c:v>
                </c:pt>
                <c:pt idx="1705">
                  <c:v>12.638631860369101</c:v>
                </c:pt>
                <c:pt idx="1706">
                  <c:v>13.448409573815924</c:v>
                </c:pt>
                <c:pt idx="1707">
                  <c:v>14.448779043872859</c:v>
                </c:pt>
                <c:pt idx="1708">
                  <c:v>15.716345769584898</c:v>
                </c:pt>
                <c:pt idx="1709">
                  <c:v>17.412968233731238</c:v>
                </c:pt>
                <c:pt idx="1710">
                  <c:v>19.533559927686198</c:v>
                </c:pt>
                <c:pt idx="1711">
                  <c:v>22.362288658234988</c:v>
                </c:pt>
                <c:pt idx="1712">
                  <c:v>26.085649081508961</c:v>
                </c:pt>
                <c:pt idx="1713">
                  <c:v>29.98771364937117</c:v>
                </c:pt>
                <c:pt idx="1714">
                  <c:v>32.833687256019132</c:v>
                </c:pt>
                <c:pt idx="1715">
                  <c:v>34.938330636811976</c:v>
                </c:pt>
                <c:pt idx="1716">
                  <c:v>36.685027127744796</c:v>
                </c:pt>
                <c:pt idx="1717">
                  <c:v>37.586406198446895</c:v>
                </c:pt>
                <c:pt idx="1718">
                  <c:v>39.322562234958944</c:v>
                </c:pt>
                <c:pt idx="1719">
                  <c:v>42.034894425109997</c:v>
                </c:pt>
                <c:pt idx="1720">
                  <c:v>39.212500782860502</c:v>
                </c:pt>
                <c:pt idx="1721">
                  <c:v>37.941840382503294</c:v>
                </c:pt>
                <c:pt idx="1722">
                  <c:v>35.791522444652912</c:v>
                </c:pt>
                <c:pt idx="1723">
                  <c:v>35.1275859879865</c:v>
                </c:pt>
                <c:pt idx="1724">
                  <c:v>32.012831764591098</c:v>
                </c:pt>
                <c:pt idx="1725">
                  <c:v>27.0324284667422</c:v>
                </c:pt>
                <c:pt idx="1726">
                  <c:v>24.745710325904927</c:v>
                </c:pt>
                <c:pt idx="1727">
                  <c:v>21.598233879407022</c:v>
                </c:pt>
                <c:pt idx="1728">
                  <c:v>18.8147129625908</c:v>
                </c:pt>
                <c:pt idx="1729">
                  <c:v>14.239291326664498</c:v>
                </c:pt>
                <c:pt idx="1730">
                  <c:v>0.94573525828806715</c:v>
                </c:pt>
                <c:pt idx="1731">
                  <c:v>-18.191268110965531</c:v>
                </c:pt>
                <c:pt idx="1732">
                  <c:v>-19.903856573931911</c:v>
                </c:pt>
                <c:pt idx="1733">
                  <c:v>-18.587900440208461</c:v>
                </c:pt>
                <c:pt idx="1734">
                  <c:v>-17.359275249171187</c:v>
                </c:pt>
                <c:pt idx="1735">
                  <c:v>-16.220598514118986</c:v>
                </c:pt>
                <c:pt idx="1736">
                  <c:v>-15.473765774754799</c:v>
                </c:pt>
                <c:pt idx="1737">
                  <c:v>-14.723117015487</c:v>
                </c:pt>
                <c:pt idx="1738">
                  <c:v>-14.195426033895238</c:v>
                </c:pt>
                <c:pt idx="1739">
                  <c:v>-13.7630133294461</c:v>
                </c:pt>
                <c:pt idx="1740">
                  <c:v>-13.325649814942366</c:v>
                </c:pt>
                <c:pt idx="1741">
                  <c:v>-12.993422162374999</c:v>
                </c:pt>
                <c:pt idx="1742">
                  <c:v>-12.643314251530398</c:v>
                </c:pt>
                <c:pt idx="1743">
                  <c:v>-12.3443645395943</c:v>
                </c:pt>
                <c:pt idx="1744">
                  <c:v>-13.3172349488511</c:v>
                </c:pt>
                <c:pt idx="1745">
                  <c:v>-13.059779271433326</c:v>
                </c:pt>
                <c:pt idx="1746">
                  <c:v>-12.8233160853604</c:v>
                </c:pt>
                <c:pt idx="1747">
                  <c:v>-12.5636987621267</c:v>
                </c:pt>
                <c:pt idx="1748">
                  <c:v>-12.325439694603549</c:v>
                </c:pt>
                <c:pt idx="1749">
                  <c:v>-12.0474660721933</c:v>
                </c:pt>
                <c:pt idx="1750">
                  <c:v>-11.7356033719342</c:v>
                </c:pt>
                <c:pt idx="1751">
                  <c:v>-11.405742334205749</c:v>
                </c:pt>
                <c:pt idx="1752">
                  <c:v>-11.034963630532465</c:v>
                </c:pt>
                <c:pt idx="1753">
                  <c:v>-10.624176499331472</c:v>
                </c:pt>
                <c:pt idx="1754">
                  <c:v>-10.174301237407599</c:v>
                </c:pt>
                <c:pt idx="1755">
                  <c:v>-9.6916240220150485</c:v>
                </c:pt>
                <c:pt idx="1756">
                  <c:v>-9.1743789352040483</c:v>
                </c:pt>
                <c:pt idx="1757">
                  <c:v>-8.6326195582426326</c:v>
                </c:pt>
                <c:pt idx="1758">
                  <c:v>-8.0717952108976228</c:v>
                </c:pt>
                <c:pt idx="1759">
                  <c:v>-7.5214277735336363</c:v>
                </c:pt>
                <c:pt idx="1760">
                  <c:v>-6.9209408824061498</c:v>
                </c:pt>
                <c:pt idx="1761">
                  <c:v>-6.3381495317447101</c:v>
                </c:pt>
                <c:pt idx="1762">
                  <c:v>-5.7514609677798001</c:v>
                </c:pt>
                <c:pt idx="1763">
                  <c:v>-5.1648284012083066</c:v>
                </c:pt>
                <c:pt idx="1764">
                  <c:v>6.1279212181695568</c:v>
                </c:pt>
                <c:pt idx="1765">
                  <c:v>6.7867937604460824</c:v>
                </c:pt>
                <c:pt idx="1766">
                  <c:v>7.4213852593638396</c:v>
                </c:pt>
                <c:pt idx="1767">
                  <c:v>-3.789931696857181</c:v>
                </c:pt>
                <c:pt idx="1768">
                  <c:v>-3.2099796381855898</c:v>
                </c:pt>
                <c:pt idx="1769">
                  <c:v>-2.64480721530968</c:v>
                </c:pt>
                <c:pt idx="1770">
                  <c:v>9.4833255866483306</c:v>
                </c:pt>
                <c:pt idx="1771">
                  <c:v>10.038260474873756</c:v>
                </c:pt>
                <c:pt idx="1772">
                  <c:v>18.151010730540399</c:v>
                </c:pt>
                <c:pt idx="1773">
                  <c:v>22.022166615473786</c:v>
                </c:pt>
                <c:pt idx="1774">
                  <c:v>22.351649042862586</c:v>
                </c:pt>
                <c:pt idx="1775">
                  <c:v>22.647582698467499</c:v>
                </c:pt>
                <c:pt idx="1776">
                  <c:v>22.910936049032287</c:v>
                </c:pt>
                <c:pt idx="1777">
                  <c:v>23.149479422559505</c:v>
                </c:pt>
                <c:pt idx="1778">
                  <c:v>18.3429247734996</c:v>
                </c:pt>
                <c:pt idx="1779">
                  <c:v>18.647680196606569</c:v>
                </c:pt>
                <c:pt idx="1780">
                  <c:v>18.919183461875999</c:v>
                </c:pt>
                <c:pt idx="1781">
                  <c:v>19.154316296530986</c:v>
                </c:pt>
                <c:pt idx="1782">
                  <c:v>19.364610386457887</c:v>
                </c:pt>
                <c:pt idx="1783">
                  <c:v>19.526404240204499</c:v>
                </c:pt>
                <c:pt idx="1784">
                  <c:v>14.6192722032656</c:v>
                </c:pt>
                <c:pt idx="1785">
                  <c:v>14.769053297798402</c:v>
                </c:pt>
                <c:pt idx="1786">
                  <c:v>14.8771109436894</c:v>
                </c:pt>
                <c:pt idx="1787">
                  <c:v>14.9490974992435</c:v>
                </c:pt>
                <c:pt idx="1788">
                  <c:v>-23.597807752753798</c:v>
                </c:pt>
                <c:pt idx="1789">
                  <c:v>-23.573695989646531</c:v>
                </c:pt>
                <c:pt idx="1790">
                  <c:v>-17.996405809023827</c:v>
                </c:pt>
                <c:pt idx="1791">
                  <c:v>-17.996725302409089</c:v>
                </c:pt>
                <c:pt idx="1792">
                  <c:v>-17.997134580627719</c:v>
                </c:pt>
                <c:pt idx="1793">
                  <c:v>-18.000371880448988</c:v>
                </c:pt>
                <c:pt idx="1794">
                  <c:v>-14.703883110603501</c:v>
                </c:pt>
                <c:pt idx="1795">
                  <c:v>-14.71270569394823</c:v>
                </c:pt>
                <c:pt idx="1796">
                  <c:v>-14.725968739876699</c:v>
                </c:pt>
                <c:pt idx="1797">
                  <c:v>-14.747992311490201</c:v>
                </c:pt>
                <c:pt idx="1798">
                  <c:v>-14.784620683916167</c:v>
                </c:pt>
                <c:pt idx="1799">
                  <c:v>-14.82848902868643</c:v>
                </c:pt>
                <c:pt idx="1800">
                  <c:v>-14.886946724447242</c:v>
                </c:pt>
                <c:pt idx="1801">
                  <c:v>-14.954051389409306</c:v>
                </c:pt>
                <c:pt idx="1802">
                  <c:v>-15.055010879681957</c:v>
                </c:pt>
                <c:pt idx="1803">
                  <c:v>-15.178563851175499</c:v>
                </c:pt>
                <c:pt idx="1804">
                  <c:v>-15.314037893055024</c:v>
                </c:pt>
                <c:pt idx="1805">
                  <c:v>-15.4741358860504</c:v>
                </c:pt>
                <c:pt idx="1806">
                  <c:v>-15.639923909620901</c:v>
                </c:pt>
                <c:pt idx="1807">
                  <c:v>-15.817530637221257</c:v>
                </c:pt>
                <c:pt idx="1808">
                  <c:v>-15.9997999843364</c:v>
                </c:pt>
                <c:pt idx="1809">
                  <c:v>-16.192888057040765</c:v>
                </c:pt>
                <c:pt idx="1810">
                  <c:v>-16.366810548325489</c:v>
                </c:pt>
                <c:pt idx="1811">
                  <c:v>-16.526360896804199</c:v>
                </c:pt>
                <c:pt idx="1812">
                  <c:v>-16.710857231385202</c:v>
                </c:pt>
                <c:pt idx="1813">
                  <c:v>-16.896635801429042</c:v>
                </c:pt>
                <c:pt idx="1814">
                  <c:v>-17.089098671602887</c:v>
                </c:pt>
                <c:pt idx="1815">
                  <c:v>-17.281537189126222</c:v>
                </c:pt>
                <c:pt idx="1816">
                  <c:v>-17.473230023241989</c:v>
                </c:pt>
                <c:pt idx="1817">
                  <c:v>-6.9519907411760498</c:v>
                </c:pt>
                <c:pt idx="1818">
                  <c:v>-7.1668352654712653</c:v>
                </c:pt>
                <c:pt idx="1819">
                  <c:v>-7.4070724844269034</c:v>
                </c:pt>
                <c:pt idx="1820">
                  <c:v>-17.878703972014989</c:v>
                </c:pt>
                <c:pt idx="1821">
                  <c:v>-18.081258911521786</c:v>
                </c:pt>
                <c:pt idx="1822">
                  <c:v>-18.278219040204487</c:v>
                </c:pt>
                <c:pt idx="1823">
                  <c:v>-18.468673221633289</c:v>
                </c:pt>
                <c:pt idx="1824">
                  <c:v>-18.6519233301992</c:v>
                </c:pt>
                <c:pt idx="1825">
                  <c:v>-18.827186472820699</c:v>
                </c:pt>
                <c:pt idx="1826">
                  <c:v>-18.993692121212899</c:v>
                </c:pt>
                <c:pt idx="1827">
                  <c:v>-19.138692883399919</c:v>
                </c:pt>
                <c:pt idx="1828">
                  <c:v>-19.267844955922289</c:v>
                </c:pt>
                <c:pt idx="1829">
                  <c:v>-19.387237785892999</c:v>
                </c:pt>
                <c:pt idx="1830">
                  <c:v>-19.504477690104601</c:v>
                </c:pt>
                <c:pt idx="1831">
                  <c:v>-19.609221281565546</c:v>
                </c:pt>
                <c:pt idx="1832">
                  <c:v>-19.705373275929393</c:v>
                </c:pt>
                <c:pt idx="1833">
                  <c:v>-14.56883985017763</c:v>
                </c:pt>
                <c:pt idx="1834">
                  <c:v>-19.343844266216635</c:v>
                </c:pt>
                <c:pt idx="1835">
                  <c:v>-19.380857564738498</c:v>
                </c:pt>
                <c:pt idx="1836">
                  <c:v>-19.397601639771242</c:v>
                </c:pt>
                <c:pt idx="1837">
                  <c:v>-19.4010927084746</c:v>
                </c:pt>
                <c:pt idx="1838">
                  <c:v>-19.3928472686963</c:v>
                </c:pt>
                <c:pt idx="1839">
                  <c:v>-19.37815745620858</c:v>
                </c:pt>
                <c:pt idx="1840">
                  <c:v>-19.757564583104099</c:v>
                </c:pt>
                <c:pt idx="1841">
                  <c:v>-19.749494297879842</c:v>
                </c:pt>
                <c:pt idx="1842">
                  <c:v>-19.759606769220099</c:v>
                </c:pt>
                <c:pt idx="1843">
                  <c:v>-17.921880354869199</c:v>
                </c:pt>
                <c:pt idx="1844">
                  <c:v>-17.943092062563604</c:v>
                </c:pt>
                <c:pt idx="1845">
                  <c:v>-17.966503227424589</c:v>
                </c:pt>
                <c:pt idx="1846">
                  <c:v>-17.993897253526246</c:v>
                </c:pt>
                <c:pt idx="1847">
                  <c:v>-26.283623994844742</c:v>
                </c:pt>
                <c:pt idx="1848">
                  <c:v>-26.410050585111289</c:v>
                </c:pt>
                <c:pt idx="1849">
                  <c:v>-26.569139678874542</c:v>
                </c:pt>
                <c:pt idx="1850">
                  <c:v>-26.761063418896153</c:v>
                </c:pt>
                <c:pt idx="1851">
                  <c:v>-26.978315683382586</c:v>
                </c:pt>
                <c:pt idx="1852">
                  <c:v>-27.192662949490401</c:v>
                </c:pt>
                <c:pt idx="1853">
                  <c:v>-27.464258687329487</c:v>
                </c:pt>
                <c:pt idx="1854">
                  <c:v>-27.755881055903401</c:v>
                </c:pt>
                <c:pt idx="1855">
                  <c:v>-28.065411169981587</c:v>
                </c:pt>
                <c:pt idx="1856">
                  <c:v>-28.369375024355399</c:v>
                </c:pt>
                <c:pt idx="1857">
                  <c:v>-28.656695538382987</c:v>
                </c:pt>
                <c:pt idx="1858">
                  <c:v>-28.958129381746442</c:v>
                </c:pt>
                <c:pt idx="1859">
                  <c:v>-29.241612839870804</c:v>
                </c:pt>
                <c:pt idx="1860">
                  <c:v>-29.4908336662183</c:v>
                </c:pt>
                <c:pt idx="1861">
                  <c:v>-16.818291496360999</c:v>
                </c:pt>
                <c:pt idx="1862">
                  <c:v>-17.092629584792881</c:v>
                </c:pt>
                <c:pt idx="1863">
                  <c:v>-17.348850334836605</c:v>
                </c:pt>
                <c:pt idx="1864">
                  <c:v>-17.608970138571287</c:v>
                </c:pt>
                <c:pt idx="1865">
                  <c:v>-17.872386866106087</c:v>
                </c:pt>
                <c:pt idx="1866">
                  <c:v>-18.1385474500598</c:v>
                </c:pt>
                <c:pt idx="1867">
                  <c:v>-18.382386423166789</c:v>
                </c:pt>
                <c:pt idx="1868">
                  <c:v>-18.627465200935799</c:v>
                </c:pt>
                <c:pt idx="1869">
                  <c:v>-18.903234682571789</c:v>
                </c:pt>
                <c:pt idx="1870">
                  <c:v>19.610467344451131</c:v>
                </c:pt>
                <c:pt idx="1871">
                  <c:v>19.521179783009401</c:v>
                </c:pt>
                <c:pt idx="1872">
                  <c:v>19.419507761797288</c:v>
                </c:pt>
                <c:pt idx="1873">
                  <c:v>19.307210584589189</c:v>
                </c:pt>
                <c:pt idx="1874">
                  <c:v>26.768437323515727</c:v>
                </c:pt>
                <c:pt idx="1875">
                  <c:v>26.719939978930938</c:v>
                </c:pt>
                <c:pt idx="1876">
                  <c:v>26.662566672667719</c:v>
                </c:pt>
                <c:pt idx="1877">
                  <c:v>26.585134984730619</c:v>
                </c:pt>
                <c:pt idx="1878">
                  <c:v>26.505330991448599</c:v>
                </c:pt>
                <c:pt idx="1879">
                  <c:v>26.403886631139734</c:v>
                </c:pt>
                <c:pt idx="1880">
                  <c:v>26.2619738659664</c:v>
                </c:pt>
                <c:pt idx="1881">
                  <c:v>26.121146193935889</c:v>
                </c:pt>
                <c:pt idx="1882">
                  <c:v>25.953806072978189</c:v>
                </c:pt>
                <c:pt idx="1883">
                  <c:v>20.005360042485187</c:v>
                </c:pt>
                <c:pt idx="1884">
                  <c:v>25.744223988225727</c:v>
                </c:pt>
                <c:pt idx="1885">
                  <c:v>25.541432484423531</c:v>
                </c:pt>
                <c:pt idx="1886">
                  <c:v>25.341439919674986</c:v>
                </c:pt>
                <c:pt idx="1887">
                  <c:v>25.1547010304641</c:v>
                </c:pt>
                <c:pt idx="1888">
                  <c:v>24.965128360520438</c:v>
                </c:pt>
                <c:pt idx="1889">
                  <c:v>24.791880287340799</c:v>
                </c:pt>
                <c:pt idx="1890">
                  <c:v>24.636751730850261</c:v>
                </c:pt>
                <c:pt idx="1891">
                  <c:v>24.522072058710989</c:v>
                </c:pt>
                <c:pt idx="1892">
                  <c:v>24.431794660565842</c:v>
                </c:pt>
                <c:pt idx="1893">
                  <c:v>31.289398387713486</c:v>
                </c:pt>
                <c:pt idx="1894">
                  <c:v>31.251885103543653</c:v>
                </c:pt>
                <c:pt idx="1895">
                  <c:v>31.251904216959801</c:v>
                </c:pt>
                <c:pt idx="1896">
                  <c:v>31.271429463156799</c:v>
                </c:pt>
                <c:pt idx="1897">
                  <c:v>24.7631715672496</c:v>
                </c:pt>
                <c:pt idx="1898">
                  <c:v>24.804013420612769</c:v>
                </c:pt>
                <c:pt idx="1899">
                  <c:v>20.362084862395488</c:v>
                </c:pt>
                <c:pt idx="1900">
                  <c:v>20.448800312773731</c:v>
                </c:pt>
                <c:pt idx="1901">
                  <c:v>16.811327488726388</c:v>
                </c:pt>
                <c:pt idx="1902">
                  <c:v>16.913193786861786</c:v>
                </c:pt>
                <c:pt idx="1903">
                  <c:v>17.016030231836087</c:v>
                </c:pt>
                <c:pt idx="1904">
                  <c:v>17.124668921170631</c:v>
                </c:pt>
                <c:pt idx="1905">
                  <c:v>17.216339937802587</c:v>
                </c:pt>
                <c:pt idx="1906">
                  <c:v>17.308313239512831</c:v>
                </c:pt>
                <c:pt idx="1907">
                  <c:v>17.380662324442888</c:v>
                </c:pt>
                <c:pt idx="1908">
                  <c:v>17.430722101682687</c:v>
                </c:pt>
                <c:pt idx="1909">
                  <c:v>17.452216032021678</c:v>
                </c:pt>
                <c:pt idx="1910">
                  <c:v>17.452573287536897</c:v>
                </c:pt>
                <c:pt idx="1911">
                  <c:v>17.4261077586775</c:v>
                </c:pt>
                <c:pt idx="1912">
                  <c:v>17.303794711957199</c:v>
                </c:pt>
                <c:pt idx="1913">
                  <c:v>17.234493987705488</c:v>
                </c:pt>
                <c:pt idx="1914">
                  <c:v>17.142445045029831</c:v>
                </c:pt>
                <c:pt idx="1915">
                  <c:v>17.034064018540231</c:v>
                </c:pt>
                <c:pt idx="1916">
                  <c:v>16.906229567299487</c:v>
                </c:pt>
                <c:pt idx="1917">
                  <c:v>16.759951499028361</c:v>
                </c:pt>
                <c:pt idx="1918">
                  <c:v>16.596004010225599</c:v>
                </c:pt>
                <c:pt idx="1919">
                  <c:v>16.415505163820399</c:v>
                </c:pt>
                <c:pt idx="1920">
                  <c:v>16.231603484257199</c:v>
                </c:pt>
                <c:pt idx="1921">
                  <c:v>16.019917567157801</c:v>
                </c:pt>
                <c:pt idx="1922">
                  <c:v>15.7942819971273</c:v>
                </c:pt>
                <c:pt idx="1923">
                  <c:v>15.555769218783061</c:v>
                </c:pt>
                <c:pt idx="1924">
                  <c:v>15.28365602406663</c:v>
                </c:pt>
                <c:pt idx="1925">
                  <c:v>14.9997789549675</c:v>
                </c:pt>
                <c:pt idx="1926">
                  <c:v>18.230323900280887</c:v>
                </c:pt>
                <c:pt idx="1927">
                  <c:v>17.966125211219499</c:v>
                </c:pt>
                <c:pt idx="1928">
                  <c:v>17.674783774017399</c:v>
                </c:pt>
                <c:pt idx="1929">
                  <c:v>13.31179511030723</c:v>
                </c:pt>
                <c:pt idx="1930">
                  <c:v>12.979411994724936</c:v>
                </c:pt>
                <c:pt idx="1931">
                  <c:v>12.616274235002702</c:v>
                </c:pt>
                <c:pt idx="1932">
                  <c:v>16.803282221351189</c:v>
                </c:pt>
                <c:pt idx="1933">
                  <c:v>16.423283276977681</c:v>
                </c:pt>
                <c:pt idx="1934">
                  <c:v>11.281246631130299</c:v>
                </c:pt>
                <c:pt idx="1935">
                  <c:v>10.849315294713699</c:v>
                </c:pt>
                <c:pt idx="1936">
                  <c:v>10.392296075627657</c:v>
                </c:pt>
                <c:pt idx="1937">
                  <c:v>9.9119753877626859</c:v>
                </c:pt>
                <c:pt idx="1938">
                  <c:v>9.4334163117546748</c:v>
                </c:pt>
                <c:pt idx="1939">
                  <c:v>8.9856023475907598</c:v>
                </c:pt>
                <c:pt idx="1940">
                  <c:v>8.5432278501256302</c:v>
                </c:pt>
                <c:pt idx="1941">
                  <c:v>8.1596685363213624</c:v>
                </c:pt>
                <c:pt idx="1942">
                  <c:v>7.8089918236514855</c:v>
                </c:pt>
                <c:pt idx="1943">
                  <c:v>-0.19928511669979138</c:v>
                </c:pt>
                <c:pt idx="1944">
                  <c:v>-0.431228652538173</c:v>
                </c:pt>
                <c:pt idx="1945">
                  <c:v>-0.63069080730029092</c:v>
                </c:pt>
                <c:pt idx="1946">
                  <c:v>-0.79930216692733813</c:v>
                </c:pt>
                <c:pt idx="1947">
                  <c:v>-0.93901449886449895</c:v>
                </c:pt>
                <c:pt idx="1948">
                  <c:v>-1.0395695884411598</c:v>
                </c:pt>
                <c:pt idx="1949">
                  <c:v>-1.1284894679032436</c:v>
                </c:pt>
                <c:pt idx="1950">
                  <c:v>-1.19594014274761</c:v>
                </c:pt>
                <c:pt idx="1951">
                  <c:v>-1.2528327109486199</c:v>
                </c:pt>
                <c:pt idx="1952">
                  <c:v>-1.2856153123385698</c:v>
                </c:pt>
                <c:pt idx="1953">
                  <c:v>-1.3003987590955099</c:v>
                </c:pt>
                <c:pt idx="1954">
                  <c:v>-0.64399290111515695</c:v>
                </c:pt>
                <c:pt idx="1955">
                  <c:v>-0.64629758562951489</c:v>
                </c:pt>
                <c:pt idx="1956">
                  <c:v>-0.46485713898285408</c:v>
                </c:pt>
                <c:pt idx="1957">
                  <c:v>-0.46627225115145032</c:v>
                </c:pt>
                <c:pt idx="1958">
                  <c:v>-0.47316215114165083</c:v>
                </c:pt>
                <c:pt idx="1959">
                  <c:v>-0.48875126056214502</c:v>
                </c:pt>
                <c:pt idx="1960">
                  <c:v>-0.51059798252755251</c:v>
                </c:pt>
                <c:pt idx="1961">
                  <c:v>-0.54563202446228898</c:v>
                </c:pt>
                <c:pt idx="1962">
                  <c:v>-0.59665197195557484</c:v>
                </c:pt>
                <c:pt idx="1963">
                  <c:v>-3.2892075244564212</c:v>
                </c:pt>
                <c:pt idx="1964">
                  <c:v>-3.3677569993239835</c:v>
                </c:pt>
                <c:pt idx="1965">
                  <c:v>-3.4399123740219997</c:v>
                </c:pt>
                <c:pt idx="1966">
                  <c:v>-3.5181655345982521</c:v>
                </c:pt>
                <c:pt idx="1967">
                  <c:v>-3.6023579778615376</c:v>
                </c:pt>
                <c:pt idx="1968">
                  <c:v>-3.6921755842830777</c:v>
                </c:pt>
                <c:pt idx="1969">
                  <c:v>-3.7872816586097695</c:v>
                </c:pt>
                <c:pt idx="1970">
                  <c:v>-16.4370512076216</c:v>
                </c:pt>
                <c:pt idx="1971">
                  <c:v>-16.582932673966077</c:v>
                </c:pt>
                <c:pt idx="1972">
                  <c:v>-16.730818910252861</c:v>
                </c:pt>
                <c:pt idx="1973">
                  <c:v>-16.880302485484087</c:v>
                </c:pt>
                <c:pt idx="1974">
                  <c:v>-17.054486801885187</c:v>
                </c:pt>
                <c:pt idx="1975">
                  <c:v>-9.9706097698452982</c:v>
                </c:pt>
                <c:pt idx="1976">
                  <c:v>-10.1462752593812</c:v>
                </c:pt>
                <c:pt idx="1977">
                  <c:v>-10.347732261337002</c:v>
                </c:pt>
                <c:pt idx="1978">
                  <c:v>-10.550185317383949</c:v>
                </c:pt>
                <c:pt idx="1979">
                  <c:v>-2.7993796669325466</c:v>
                </c:pt>
                <c:pt idx="1980">
                  <c:v>-3.0243639267319375</c:v>
                </c:pt>
                <c:pt idx="1981">
                  <c:v>-3.2749986605129395</c:v>
                </c:pt>
                <c:pt idx="1982">
                  <c:v>-3.5493925675640976</c:v>
                </c:pt>
                <c:pt idx="1983">
                  <c:v>-3.8469466816924998</c:v>
                </c:pt>
                <c:pt idx="1984">
                  <c:v>-4.1421628355911402</c:v>
                </c:pt>
                <c:pt idx="1985">
                  <c:v>-4.4576120334215199</c:v>
                </c:pt>
                <c:pt idx="1986">
                  <c:v>-4.7665707820356324</c:v>
                </c:pt>
                <c:pt idx="1987">
                  <c:v>-5.1139546403405767</c:v>
                </c:pt>
                <c:pt idx="1988">
                  <c:v>-5.4526811145146192</c:v>
                </c:pt>
                <c:pt idx="1989">
                  <c:v>-15.895342528069142</c:v>
                </c:pt>
                <c:pt idx="1990">
                  <c:v>-16.142666807329189</c:v>
                </c:pt>
                <c:pt idx="1991">
                  <c:v>-16.367041974236187</c:v>
                </c:pt>
                <c:pt idx="1992">
                  <c:v>-16.557157089811898</c:v>
                </c:pt>
                <c:pt idx="1993">
                  <c:v>-9.7576354229977991</c:v>
                </c:pt>
                <c:pt idx="1994">
                  <c:v>-9.9380316069605659</c:v>
                </c:pt>
                <c:pt idx="1995">
                  <c:v>-10.099448060413099</c:v>
                </c:pt>
                <c:pt idx="1996">
                  <c:v>-10.217454001650401</c:v>
                </c:pt>
                <c:pt idx="1997">
                  <c:v>-10.309211218384938</c:v>
                </c:pt>
                <c:pt idx="1998">
                  <c:v>-6.7305995521045903</c:v>
                </c:pt>
                <c:pt idx="1999">
                  <c:v>-6.8089217241702702</c:v>
                </c:pt>
                <c:pt idx="2000">
                  <c:v>-6.8657633623984395</c:v>
                </c:pt>
                <c:pt idx="2001">
                  <c:v>-6.8978089291022462</c:v>
                </c:pt>
                <c:pt idx="2002">
                  <c:v>-3.63924900849281</c:v>
                </c:pt>
                <c:pt idx="2003">
                  <c:v>-3.66249907255416</c:v>
                </c:pt>
                <c:pt idx="2004">
                  <c:v>-3.6750185972824698</c:v>
                </c:pt>
                <c:pt idx="2005">
                  <c:v>-3.6773380670261666</c:v>
                </c:pt>
                <c:pt idx="2006">
                  <c:v>-3.6770773504728966</c:v>
                </c:pt>
                <c:pt idx="2007">
                  <c:v>-4.7482722499016434</c:v>
                </c:pt>
                <c:pt idx="2008">
                  <c:v>-4.7618422738346924</c:v>
                </c:pt>
                <c:pt idx="2009">
                  <c:v>-4.7870661922014834</c:v>
                </c:pt>
                <c:pt idx="2010">
                  <c:v>-4.8248030320154518</c:v>
                </c:pt>
                <c:pt idx="2011">
                  <c:v>-4.8956465695762743</c:v>
                </c:pt>
                <c:pt idx="2012">
                  <c:v>-4.9901058406672014</c:v>
                </c:pt>
                <c:pt idx="2013">
                  <c:v>-5.1108686291271699</c:v>
                </c:pt>
                <c:pt idx="2014">
                  <c:v>-5.2600167514969947</c:v>
                </c:pt>
                <c:pt idx="2015">
                  <c:v>-5.42605442203606</c:v>
                </c:pt>
                <c:pt idx="2016">
                  <c:v>-5.6343307136657446</c:v>
                </c:pt>
                <c:pt idx="2017">
                  <c:v>-5.8445487432916199</c:v>
                </c:pt>
                <c:pt idx="2018">
                  <c:v>-6.0885784328654298</c:v>
                </c:pt>
                <c:pt idx="2019">
                  <c:v>9.4192790752838391</c:v>
                </c:pt>
                <c:pt idx="2020">
                  <c:v>9.2554380331638626</c:v>
                </c:pt>
                <c:pt idx="2021">
                  <c:v>9.0717452303640247</c:v>
                </c:pt>
                <c:pt idx="2022">
                  <c:v>8.8694313734497658</c:v>
                </c:pt>
                <c:pt idx="2023">
                  <c:v>8.6320765202079208</c:v>
                </c:pt>
                <c:pt idx="2024">
                  <c:v>8.3952824260713506</c:v>
                </c:pt>
                <c:pt idx="2025">
                  <c:v>8.1227513706077001</c:v>
                </c:pt>
                <c:pt idx="2026">
                  <c:v>18.0931881353868</c:v>
                </c:pt>
                <c:pt idx="2027">
                  <c:v>22.851106944159987</c:v>
                </c:pt>
                <c:pt idx="2028">
                  <c:v>22.660712777941189</c:v>
                </c:pt>
                <c:pt idx="2029">
                  <c:v>22.452247161063923</c:v>
                </c:pt>
                <c:pt idx="2030">
                  <c:v>22.208358704875899</c:v>
                </c:pt>
                <c:pt idx="2031">
                  <c:v>26.0510133231654</c:v>
                </c:pt>
                <c:pt idx="2032">
                  <c:v>25.8112275080282</c:v>
                </c:pt>
                <c:pt idx="2033">
                  <c:v>25.554047294819</c:v>
                </c:pt>
                <c:pt idx="2034">
                  <c:v>25.270689607039831</c:v>
                </c:pt>
                <c:pt idx="2035">
                  <c:v>24.9508257261697</c:v>
                </c:pt>
                <c:pt idx="2036">
                  <c:v>24.593486876903278</c:v>
                </c:pt>
                <c:pt idx="2037">
                  <c:v>24.211528013038805</c:v>
                </c:pt>
                <c:pt idx="2038">
                  <c:v>23.791741258304587</c:v>
                </c:pt>
                <c:pt idx="2039">
                  <c:v>23.349608596163019</c:v>
                </c:pt>
                <c:pt idx="2040">
                  <c:v>22.8702982406583</c:v>
                </c:pt>
                <c:pt idx="2041">
                  <c:v>22.353931017250076</c:v>
                </c:pt>
                <c:pt idx="2042">
                  <c:v>30.956077007623787</c:v>
                </c:pt>
                <c:pt idx="2043">
                  <c:v>30.514334229818861</c:v>
                </c:pt>
                <c:pt idx="2044">
                  <c:v>30.041770868070987</c:v>
                </c:pt>
                <c:pt idx="2045">
                  <c:v>29.5690758444007</c:v>
                </c:pt>
                <c:pt idx="2046">
                  <c:v>29.099606455107338</c:v>
                </c:pt>
                <c:pt idx="2047">
                  <c:v>28.666090852147331</c:v>
                </c:pt>
                <c:pt idx="2048">
                  <c:v>28.212342210168789</c:v>
                </c:pt>
                <c:pt idx="2049">
                  <c:v>27.770358149437101</c:v>
                </c:pt>
                <c:pt idx="2050">
                  <c:v>27.393084765891835</c:v>
                </c:pt>
                <c:pt idx="2051">
                  <c:v>27.033624600103789</c:v>
                </c:pt>
                <c:pt idx="2052">
                  <c:v>22.392985908738801</c:v>
                </c:pt>
                <c:pt idx="2053">
                  <c:v>22.1120418856325</c:v>
                </c:pt>
                <c:pt idx="2054">
                  <c:v>26.152750694510001</c:v>
                </c:pt>
                <c:pt idx="2055">
                  <c:v>25.969655929172902</c:v>
                </c:pt>
                <c:pt idx="2056">
                  <c:v>25.842902453029389</c:v>
                </c:pt>
                <c:pt idx="2057">
                  <c:v>21.864499639994186</c:v>
                </c:pt>
                <c:pt idx="2058">
                  <c:v>25.632082145403199</c:v>
                </c:pt>
                <c:pt idx="2059">
                  <c:v>25.632058089546735</c:v>
                </c:pt>
                <c:pt idx="2060">
                  <c:v>25.67719432872823</c:v>
                </c:pt>
                <c:pt idx="2061">
                  <c:v>25.763200336387438</c:v>
                </c:pt>
                <c:pt idx="2062">
                  <c:v>25.885547075828978</c:v>
                </c:pt>
                <c:pt idx="2063">
                  <c:v>26.039720692689688</c:v>
                </c:pt>
                <c:pt idx="2064">
                  <c:v>26.221255034834435</c:v>
                </c:pt>
                <c:pt idx="2065">
                  <c:v>26.404460745214205</c:v>
                </c:pt>
                <c:pt idx="2066">
                  <c:v>22.060428614316887</c:v>
                </c:pt>
                <c:pt idx="2067">
                  <c:v>22.185676431865627</c:v>
                </c:pt>
                <c:pt idx="2068">
                  <c:v>23.783318120154988</c:v>
                </c:pt>
                <c:pt idx="2069">
                  <c:v>25.568288600814601</c:v>
                </c:pt>
                <c:pt idx="2070">
                  <c:v>25.683015201196699</c:v>
                </c:pt>
                <c:pt idx="2071">
                  <c:v>27.431699012648401</c:v>
                </c:pt>
                <c:pt idx="2072">
                  <c:v>27.5210000551515</c:v>
                </c:pt>
                <c:pt idx="2073">
                  <c:v>27.586065507044999</c:v>
                </c:pt>
                <c:pt idx="2074">
                  <c:v>27.627782749762599</c:v>
                </c:pt>
                <c:pt idx="2075">
                  <c:v>27.646858777414288</c:v>
                </c:pt>
                <c:pt idx="2076">
                  <c:v>27.643866448615569</c:v>
                </c:pt>
                <c:pt idx="2077">
                  <c:v>27.354508309368001</c:v>
                </c:pt>
                <c:pt idx="2078">
                  <c:v>27.299830447435287</c:v>
                </c:pt>
                <c:pt idx="2079">
                  <c:v>27.224257591621946</c:v>
                </c:pt>
                <c:pt idx="2080">
                  <c:v>28.645656221896399</c:v>
                </c:pt>
                <c:pt idx="2081">
                  <c:v>26.436775164436035</c:v>
                </c:pt>
                <c:pt idx="2082">
                  <c:v>26.279994569780101</c:v>
                </c:pt>
                <c:pt idx="2083">
                  <c:v>26.104017699652765</c:v>
                </c:pt>
                <c:pt idx="2084">
                  <c:v>25.9030086169094</c:v>
                </c:pt>
                <c:pt idx="2085">
                  <c:v>25.6914185328597</c:v>
                </c:pt>
                <c:pt idx="2086">
                  <c:v>25.445790207984004</c:v>
                </c:pt>
                <c:pt idx="2087">
                  <c:v>25.164613548232989</c:v>
                </c:pt>
                <c:pt idx="2088">
                  <c:v>24.857546296195238</c:v>
                </c:pt>
                <c:pt idx="2089">
                  <c:v>24.514151652892899</c:v>
                </c:pt>
                <c:pt idx="2090">
                  <c:v>24.133735260965938</c:v>
                </c:pt>
                <c:pt idx="2091">
                  <c:v>23.730576780255699</c:v>
                </c:pt>
                <c:pt idx="2092">
                  <c:v>23.280894523581587</c:v>
                </c:pt>
                <c:pt idx="2093">
                  <c:v>30.007806454813565</c:v>
                </c:pt>
                <c:pt idx="2094">
                  <c:v>21.999057030908688</c:v>
                </c:pt>
                <c:pt idx="2095">
                  <c:v>21.482576037382081</c:v>
                </c:pt>
                <c:pt idx="2096">
                  <c:v>20.95065555291</c:v>
                </c:pt>
                <c:pt idx="2097">
                  <c:v>20.386526088284942</c:v>
                </c:pt>
                <c:pt idx="2098">
                  <c:v>19.8584737466551</c:v>
                </c:pt>
                <c:pt idx="2099">
                  <c:v>19.330334853213188</c:v>
                </c:pt>
                <c:pt idx="2100">
                  <c:v>18.844063824043701</c:v>
                </c:pt>
                <c:pt idx="2101">
                  <c:v>18.402775847702227</c:v>
                </c:pt>
                <c:pt idx="2102">
                  <c:v>17.987411898101531</c:v>
                </c:pt>
                <c:pt idx="2103">
                  <c:v>17.57796361720748</c:v>
                </c:pt>
                <c:pt idx="2104">
                  <c:v>17.244206902080688</c:v>
                </c:pt>
                <c:pt idx="2105">
                  <c:v>16.981596726625838</c:v>
                </c:pt>
                <c:pt idx="2106">
                  <c:v>16.772049265113289</c:v>
                </c:pt>
                <c:pt idx="2107">
                  <c:v>26.316355376108131</c:v>
                </c:pt>
                <c:pt idx="2108">
                  <c:v>26.164377215441</c:v>
                </c:pt>
                <c:pt idx="2109">
                  <c:v>26.064132869148189</c:v>
                </c:pt>
                <c:pt idx="2110">
                  <c:v>26.01465809888688</c:v>
                </c:pt>
                <c:pt idx="2111">
                  <c:v>26.038586477321019</c:v>
                </c:pt>
                <c:pt idx="2112">
                  <c:v>26.085044326478599</c:v>
                </c:pt>
                <c:pt idx="2113">
                  <c:v>26.197398329887491</c:v>
                </c:pt>
                <c:pt idx="2114">
                  <c:v>26.327212799710601</c:v>
                </c:pt>
                <c:pt idx="2115">
                  <c:v>33.4906311664705</c:v>
                </c:pt>
                <c:pt idx="2116">
                  <c:v>33.756615146139076</c:v>
                </c:pt>
                <c:pt idx="2117">
                  <c:v>34.061114422452199</c:v>
                </c:pt>
                <c:pt idx="2118">
                  <c:v>34.400739383930201</c:v>
                </c:pt>
                <c:pt idx="2119">
                  <c:v>34.799912937572621</c:v>
                </c:pt>
                <c:pt idx="2120">
                  <c:v>35.198457518286006</c:v>
                </c:pt>
                <c:pt idx="2121">
                  <c:v>35.594076150210178</c:v>
                </c:pt>
                <c:pt idx="2122">
                  <c:v>35.984479950630693</c:v>
                </c:pt>
                <c:pt idx="2123">
                  <c:v>36.382064588094877</c:v>
                </c:pt>
                <c:pt idx="2124">
                  <c:v>39.640712005758012</c:v>
                </c:pt>
                <c:pt idx="2125">
                  <c:v>40.120172788991098</c:v>
                </c:pt>
                <c:pt idx="2126">
                  <c:v>40.578471137747798</c:v>
                </c:pt>
                <c:pt idx="2127">
                  <c:v>41.015636439331999</c:v>
                </c:pt>
                <c:pt idx="2128">
                  <c:v>41.431643692427095</c:v>
                </c:pt>
                <c:pt idx="2129">
                  <c:v>41.801532407153999</c:v>
                </c:pt>
                <c:pt idx="2130">
                  <c:v>33.264157009344494</c:v>
                </c:pt>
                <c:pt idx="2131">
                  <c:v>33.787102038604807</c:v>
                </c:pt>
                <c:pt idx="2132">
                  <c:v>42.836870441924496</c:v>
                </c:pt>
                <c:pt idx="2133">
                  <c:v>43.144177899270701</c:v>
                </c:pt>
                <c:pt idx="2134">
                  <c:v>43.430987720394548</c:v>
                </c:pt>
                <c:pt idx="2135">
                  <c:v>43.701593833619803</c:v>
                </c:pt>
                <c:pt idx="2136">
                  <c:v>43.950105682982297</c:v>
                </c:pt>
                <c:pt idx="2137">
                  <c:v>44.1762638705546</c:v>
                </c:pt>
                <c:pt idx="2138">
                  <c:v>44.36525355586047</c:v>
                </c:pt>
                <c:pt idx="2139">
                  <c:v>42.866808865128498</c:v>
                </c:pt>
                <c:pt idx="2140">
                  <c:v>43.189667213674994</c:v>
                </c:pt>
                <c:pt idx="2141">
                  <c:v>44.788098998526095</c:v>
                </c:pt>
                <c:pt idx="2142">
                  <c:v>44.921692406438297</c:v>
                </c:pt>
                <c:pt idx="2143">
                  <c:v>45.013062552569195</c:v>
                </c:pt>
                <c:pt idx="2144">
                  <c:v>45.062318498032603</c:v>
                </c:pt>
                <c:pt idx="2145">
                  <c:v>45.078183395965603</c:v>
                </c:pt>
                <c:pt idx="2146">
                  <c:v>45.040349441673897</c:v>
                </c:pt>
                <c:pt idx="2147">
                  <c:v>44.962881049655294</c:v>
                </c:pt>
                <c:pt idx="2148">
                  <c:v>44.838216803564698</c:v>
                </c:pt>
                <c:pt idx="2149">
                  <c:v>44.666728649311402</c:v>
                </c:pt>
                <c:pt idx="2150">
                  <c:v>44.450517156239997</c:v>
                </c:pt>
                <c:pt idx="2151">
                  <c:v>44.186248989415901</c:v>
                </c:pt>
                <c:pt idx="2152">
                  <c:v>43.894231498548294</c:v>
                </c:pt>
                <c:pt idx="2153">
                  <c:v>43.557436302528913</c:v>
                </c:pt>
                <c:pt idx="2154">
                  <c:v>43.203063887184911</c:v>
                </c:pt>
                <c:pt idx="2155">
                  <c:v>42.831730607382994</c:v>
                </c:pt>
                <c:pt idx="2156">
                  <c:v>42.454572496945701</c:v>
                </c:pt>
                <c:pt idx="2157">
                  <c:v>42.078343307251863</c:v>
                </c:pt>
                <c:pt idx="2158">
                  <c:v>41.709460799673394</c:v>
                </c:pt>
                <c:pt idx="2159">
                  <c:v>41.354176546503098</c:v>
                </c:pt>
                <c:pt idx="2160">
                  <c:v>41.018672917593811</c:v>
                </c:pt>
                <c:pt idx="2161">
                  <c:v>40.7347120013305</c:v>
                </c:pt>
                <c:pt idx="2162">
                  <c:v>40.481796109027997</c:v>
                </c:pt>
                <c:pt idx="2163">
                  <c:v>40.296765716517513</c:v>
                </c:pt>
                <c:pt idx="2164">
                  <c:v>27.927833278150189</c:v>
                </c:pt>
                <c:pt idx="2165">
                  <c:v>13.3488660521047</c:v>
                </c:pt>
                <c:pt idx="2166">
                  <c:v>13.316275658259899</c:v>
                </c:pt>
                <c:pt idx="2167">
                  <c:v>13.316057964145402</c:v>
                </c:pt>
                <c:pt idx="2168">
                  <c:v>13.355624697732436</c:v>
                </c:pt>
                <c:pt idx="2169">
                  <c:v>13.414532401169804</c:v>
                </c:pt>
                <c:pt idx="2170">
                  <c:v>13.496534696021049</c:v>
                </c:pt>
                <c:pt idx="2171">
                  <c:v>13.58225421220553</c:v>
                </c:pt>
                <c:pt idx="2172">
                  <c:v>13.665268895779599</c:v>
                </c:pt>
                <c:pt idx="2173">
                  <c:v>13.738977584145859</c:v>
                </c:pt>
                <c:pt idx="2174">
                  <c:v>13.791917371812998</c:v>
                </c:pt>
                <c:pt idx="2175">
                  <c:v>13.824517277259726</c:v>
                </c:pt>
                <c:pt idx="2176">
                  <c:v>13.830910771101999</c:v>
                </c:pt>
                <c:pt idx="2177">
                  <c:v>13.803465234231938</c:v>
                </c:pt>
                <c:pt idx="2178">
                  <c:v>13.742938357387304</c:v>
                </c:pt>
                <c:pt idx="2179">
                  <c:v>13.646067697141499</c:v>
                </c:pt>
                <c:pt idx="2180">
                  <c:v>13.522135051393899</c:v>
                </c:pt>
                <c:pt idx="2181">
                  <c:v>13.357371718184799</c:v>
                </c:pt>
                <c:pt idx="2182">
                  <c:v>13.161182555590306</c:v>
                </c:pt>
                <c:pt idx="2183">
                  <c:v>12.934408636439002</c:v>
                </c:pt>
                <c:pt idx="2184">
                  <c:v>-32.091946006717897</c:v>
                </c:pt>
                <c:pt idx="2185">
                  <c:v>-32.575581274090496</c:v>
                </c:pt>
                <c:pt idx="2186">
                  <c:v>-33.063239514777301</c:v>
                </c:pt>
                <c:pt idx="2187">
                  <c:v>1.7519200234899386</c:v>
                </c:pt>
                <c:pt idx="2188">
                  <c:v>1.30172987686126</c:v>
                </c:pt>
                <c:pt idx="2189">
                  <c:v>-33.794856799002801</c:v>
                </c:pt>
                <c:pt idx="2190">
                  <c:v>-34.296566328842012</c:v>
                </c:pt>
                <c:pt idx="2191">
                  <c:v>-34.813469153081186</c:v>
                </c:pt>
                <c:pt idx="2192">
                  <c:v>-35.316260512431796</c:v>
                </c:pt>
                <c:pt idx="2193">
                  <c:v>-35.839739064782194</c:v>
                </c:pt>
                <c:pt idx="2194">
                  <c:v>-36.387218096060998</c:v>
                </c:pt>
                <c:pt idx="2195">
                  <c:v>-36.898173198633401</c:v>
                </c:pt>
                <c:pt idx="2196">
                  <c:v>-37.40062604029297</c:v>
                </c:pt>
                <c:pt idx="2197">
                  <c:v>-37.9146232445515</c:v>
                </c:pt>
                <c:pt idx="2198">
                  <c:v>-38.398954385809603</c:v>
                </c:pt>
                <c:pt idx="2199">
                  <c:v>-38.863796557169294</c:v>
                </c:pt>
                <c:pt idx="2200">
                  <c:v>-39.304049632345894</c:v>
                </c:pt>
                <c:pt idx="2201">
                  <c:v>-39.741864964107194</c:v>
                </c:pt>
                <c:pt idx="2202">
                  <c:v>-40.136466047071806</c:v>
                </c:pt>
                <c:pt idx="2203">
                  <c:v>-40.504827845518093</c:v>
                </c:pt>
                <c:pt idx="2204">
                  <c:v>-44.565232439996301</c:v>
                </c:pt>
                <c:pt idx="2205">
                  <c:v>-44.716144408728397</c:v>
                </c:pt>
                <c:pt idx="2206">
                  <c:v>-44.811404355470117</c:v>
                </c:pt>
                <c:pt idx="2207">
                  <c:v>-44.849253780933999</c:v>
                </c:pt>
                <c:pt idx="2208">
                  <c:v>-44.848495461180377</c:v>
                </c:pt>
                <c:pt idx="2209">
                  <c:v>-44.781296301904902</c:v>
                </c:pt>
                <c:pt idx="2210">
                  <c:v>-44.663598286941422</c:v>
                </c:pt>
                <c:pt idx="2211">
                  <c:v>-42.990002949511407</c:v>
                </c:pt>
                <c:pt idx="2212">
                  <c:v>-44.659574306506002</c:v>
                </c:pt>
                <c:pt idx="2213">
                  <c:v>-44.393025183270495</c:v>
                </c:pt>
                <c:pt idx="2214">
                  <c:v>-44.101028144085411</c:v>
                </c:pt>
                <c:pt idx="2215">
                  <c:v>-43.769535594213011</c:v>
                </c:pt>
                <c:pt idx="2216">
                  <c:v>-43.447285469247696</c:v>
                </c:pt>
                <c:pt idx="2217">
                  <c:v>-43.143672380626697</c:v>
                </c:pt>
                <c:pt idx="2218">
                  <c:v>-42.854831667386485</c:v>
                </c:pt>
                <c:pt idx="2219">
                  <c:v>-42.729316031442302</c:v>
                </c:pt>
                <c:pt idx="2220">
                  <c:v>-42.145470313343594</c:v>
                </c:pt>
                <c:pt idx="2221">
                  <c:v>-42.158026351801396</c:v>
                </c:pt>
                <c:pt idx="2222">
                  <c:v>-41.673316104302202</c:v>
                </c:pt>
                <c:pt idx="2223">
                  <c:v>-41.628466396234806</c:v>
                </c:pt>
                <c:pt idx="2224">
                  <c:v>-41.651738466614155</c:v>
                </c:pt>
                <c:pt idx="2225">
                  <c:v>-41.769626842421623</c:v>
                </c:pt>
                <c:pt idx="2226">
                  <c:v>-34.804175489541997</c:v>
                </c:pt>
                <c:pt idx="2227">
                  <c:v>-27.566521960597989</c:v>
                </c:pt>
                <c:pt idx="2228">
                  <c:v>-35.598554148833045</c:v>
                </c:pt>
                <c:pt idx="2229">
                  <c:v>-35.949920027822998</c:v>
                </c:pt>
                <c:pt idx="2230">
                  <c:v>-36.358533891456297</c:v>
                </c:pt>
                <c:pt idx="2231">
                  <c:v>-36.855135539868812</c:v>
                </c:pt>
                <c:pt idx="2232">
                  <c:v>-37.383831219976095</c:v>
                </c:pt>
                <c:pt idx="2233">
                  <c:v>-37.975437524947701</c:v>
                </c:pt>
                <c:pt idx="2234">
                  <c:v>-38.587589021957996</c:v>
                </c:pt>
                <c:pt idx="2235">
                  <c:v>-39.231986311152397</c:v>
                </c:pt>
                <c:pt idx="2236">
                  <c:v>-39.908059220760499</c:v>
                </c:pt>
                <c:pt idx="2237">
                  <c:v>-40.58343759941684</c:v>
                </c:pt>
                <c:pt idx="2238">
                  <c:v>-41.226160903996011</c:v>
                </c:pt>
                <c:pt idx="2239">
                  <c:v>-41.884777399718118</c:v>
                </c:pt>
                <c:pt idx="2240">
                  <c:v>-42.526979226677611</c:v>
                </c:pt>
                <c:pt idx="2241">
                  <c:v>-43.164510569794999</c:v>
                </c:pt>
                <c:pt idx="2242">
                  <c:v>-43.783434609126196</c:v>
                </c:pt>
                <c:pt idx="2243">
                  <c:v>-44.395541673966378</c:v>
                </c:pt>
                <c:pt idx="2244">
                  <c:v>-44.986755863998702</c:v>
                </c:pt>
                <c:pt idx="2245">
                  <c:v>-45.583425566270193</c:v>
                </c:pt>
                <c:pt idx="2246">
                  <c:v>-46.168968139988515</c:v>
                </c:pt>
                <c:pt idx="2247">
                  <c:v>-46.755524947519113</c:v>
                </c:pt>
                <c:pt idx="2248">
                  <c:v>-47.313897331850995</c:v>
                </c:pt>
                <c:pt idx="2249">
                  <c:v>-47.867981020026797</c:v>
                </c:pt>
                <c:pt idx="2250">
                  <c:v>-48.399692668845496</c:v>
                </c:pt>
                <c:pt idx="2251">
                  <c:v>-48.920250666670803</c:v>
                </c:pt>
                <c:pt idx="2252">
                  <c:v>-41.096561603063293</c:v>
                </c:pt>
                <c:pt idx="2253">
                  <c:v>-41.738443445537101</c:v>
                </c:pt>
                <c:pt idx="2254">
                  <c:v>20.296970574307402</c:v>
                </c:pt>
                <c:pt idx="2255">
                  <c:v>19.482944989699789</c:v>
                </c:pt>
                <c:pt idx="2256">
                  <c:v>18.602854286668435</c:v>
                </c:pt>
                <c:pt idx="2257">
                  <c:v>48.651709908960903</c:v>
                </c:pt>
                <c:pt idx="2258">
                  <c:v>48.148095366537412</c:v>
                </c:pt>
                <c:pt idx="2259">
                  <c:v>47.594927782687144</c:v>
                </c:pt>
                <c:pt idx="2260">
                  <c:v>46.987616831589499</c:v>
                </c:pt>
                <c:pt idx="2261">
                  <c:v>46.339578412755003</c:v>
                </c:pt>
                <c:pt idx="2262">
                  <c:v>33.836955876687803</c:v>
                </c:pt>
                <c:pt idx="2263">
                  <c:v>32.947436621854997</c:v>
                </c:pt>
                <c:pt idx="2264">
                  <c:v>32.068259664619902</c:v>
                </c:pt>
                <c:pt idx="2265">
                  <c:v>31.203117078057588</c:v>
                </c:pt>
                <c:pt idx="2266">
                  <c:v>30.362629144346489</c:v>
                </c:pt>
                <c:pt idx="2267">
                  <c:v>29.563218251731289</c:v>
                </c:pt>
                <c:pt idx="2268">
                  <c:v>28.808723591562885</c:v>
                </c:pt>
                <c:pt idx="2269">
                  <c:v>28.082487311876587</c:v>
                </c:pt>
                <c:pt idx="2270">
                  <c:v>27.434787472438199</c:v>
                </c:pt>
                <c:pt idx="2271">
                  <c:v>8.9265310050897266</c:v>
                </c:pt>
                <c:pt idx="2272">
                  <c:v>8.4883793884797889</c:v>
                </c:pt>
                <c:pt idx="2273">
                  <c:v>8.1497036307887605</c:v>
                </c:pt>
                <c:pt idx="2274">
                  <c:v>7.8845533452800298</c:v>
                </c:pt>
                <c:pt idx="2275">
                  <c:v>7.6869743330120945</c:v>
                </c:pt>
                <c:pt idx="2276">
                  <c:v>7.5661942936011597</c:v>
                </c:pt>
                <c:pt idx="2277">
                  <c:v>7.4974948100930865</c:v>
                </c:pt>
                <c:pt idx="2278">
                  <c:v>7.4719824021999104</c:v>
                </c:pt>
                <c:pt idx="2279">
                  <c:v>7.4921945137561146</c:v>
                </c:pt>
                <c:pt idx="2280">
                  <c:v>-0.49668759126857726</c:v>
                </c:pt>
                <c:pt idx="2281">
                  <c:v>-0.461751302118657</c:v>
                </c:pt>
                <c:pt idx="2282">
                  <c:v>-0.43544879271524867</c:v>
                </c:pt>
                <c:pt idx="2283">
                  <c:v>-0.18132524271856701</c:v>
                </c:pt>
                <c:pt idx="2284">
                  <c:v>-0.20215514838744245</c:v>
                </c:pt>
                <c:pt idx="2285">
                  <c:v>0.95711921870615002</c:v>
                </c:pt>
                <c:pt idx="2286">
                  <c:v>0.86025554565679163</c:v>
                </c:pt>
                <c:pt idx="2287">
                  <c:v>0.71139166299417456</c:v>
                </c:pt>
                <c:pt idx="2288">
                  <c:v>0.49767490028813832</c:v>
                </c:pt>
                <c:pt idx="2289">
                  <c:v>0.22771213270851137</c:v>
                </c:pt>
                <c:pt idx="2290">
                  <c:v>-0.11000656972365425</c:v>
                </c:pt>
                <c:pt idx="2291">
                  <c:v>-0.50825933434663251</c:v>
                </c:pt>
                <c:pt idx="2292">
                  <c:v>-0.96777323297876516</c:v>
                </c:pt>
                <c:pt idx="2293">
                  <c:v>-1.48952732168727</c:v>
                </c:pt>
                <c:pt idx="2294">
                  <c:v>4.6132108930866895</c:v>
                </c:pt>
                <c:pt idx="2295">
                  <c:v>-3.2772894743758587</c:v>
                </c:pt>
                <c:pt idx="2296">
                  <c:v>-3.9158965314412377</c:v>
                </c:pt>
                <c:pt idx="2297">
                  <c:v>-4.5716778074591904</c:v>
                </c:pt>
                <c:pt idx="2298">
                  <c:v>-5.2808554194608401</c:v>
                </c:pt>
                <c:pt idx="2299">
                  <c:v>-5.9997454611394598</c:v>
                </c:pt>
                <c:pt idx="2300">
                  <c:v>-6.7451844441425202</c:v>
                </c:pt>
                <c:pt idx="2301">
                  <c:v>-7.5159593146651797</c:v>
                </c:pt>
                <c:pt idx="2302">
                  <c:v>-8.3319159634566589</c:v>
                </c:pt>
                <c:pt idx="2303">
                  <c:v>-9.1661595749874483</c:v>
                </c:pt>
                <c:pt idx="2304">
                  <c:v>-9.9930509582128906</c:v>
                </c:pt>
                <c:pt idx="2305">
                  <c:v>-10.881133637442504</c:v>
                </c:pt>
                <c:pt idx="2306">
                  <c:v>-11.80169066162923</c:v>
                </c:pt>
                <c:pt idx="2307">
                  <c:v>0.42418154164918598</c:v>
                </c:pt>
                <c:pt idx="2308">
                  <c:v>-13.732403242869324</c:v>
                </c:pt>
                <c:pt idx="2309">
                  <c:v>-14.7330923286763</c:v>
                </c:pt>
                <c:pt idx="2310">
                  <c:v>-15.7241545499013</c:v>
                </c:pt>
                <c:pt idx="2311">
                  <c:v>-16.755112967946499</c:v>
                </c:pt>
                <c:pt idx="2312">
                  <c:v>-17.793943510122819</c:v>
                </c:pt>
                <c:pt idx="2313">
                  <c:v>-18.835560873429831</c:v>
                </c:pt>
                <c:pt idx="2314">
                  <c:v>-19.854432567487802</c:v>
                </c:pt>
                <c:pt idx="2315">
                  <c:v>-20.865581724281999</c:v>
                </c:pt>
                <c:pt idx="2316">
                  <c:v>-21.845041113016105</c:v>
                </c:pt>
                <c:pt idx="2317">
                  <c:v>-22.789138609124546</c:v>
                </c:pt>
                <c:pt idx="2318">
                  <c:v>-12.475646853881068</c:v>
                </c:pt>
                <c:pt idx="2319">
                  <c:v>-13.436228998842401</c:v>
                </c:pt>
                <c:pt idx="2320">
                  <c:v>-14.360215902561604</c:v>
                </c:pt>
                <c:pt idx="2321">
                  <c:v>-15.243644042457399</c:v>
                </c:pt>
                <c:pt idx="2322">
                  <c:v>-3.39633716158162</c:v>
                </c:pt>
                <c:pt idx="2323">
                  <c:v>-4.2426910298825113</c:v>
                </c:pt>
                <c:pt idx="2324">
                  <c:v>-5.0086540588792445</c:v>
                </c:pt>
                <c:pt idx="2325">
                  <c:v>-5.69674326385518</c:v>
                </c:pt>
                <c:pt idx="2326">
                  <c:v>-6.3081109264964512</c:v>
                </c:pt>
                <c:pt idx="2327">
                  <c:v>-6.8600082348415601</c:v>
                </c:pt>
                <c:pt idx="2328">
                  <c:v>-7.30687643177244</c:v>
                </c:pt>
                <c:pt idx="2329">
                  <c:v>-7.6704043525037795</c:v>
                </c:pt>
                <c:pt idx="2330">
                  <c:v>20.962567421857788</c:v>
                </c:pt>
                <c:pt idx="2331">
                  <c:v>20.584604867735589</c:v>
                </c:pt>
                <c:pt idx="2332">
                  <c:v>20.283853801911089</c:v>
                </c:pt>
                <c:pt idx="2333">
                  <c:v>20.07528218225</c:v>
                </c:pt>
                <c:pt idx="2334">
                  <c:v>19.9528849229205</c:v>
                </c:pt>
                <c:pt idx="2335">
                  <c:v>19.904367769943001</c:v>
                </c:pt>
                <c:pt idx="2336">
                  <c:v>19.934434231552789</c:v>
                </c:pt>
                <c:pt idx="2337">
                  <c:v>20.001913550001188</c:v>
                </c:pt>
                <c:pt idx="2338">
                  <c:v>20.121745828166986</c:v>
                </c:pt>
                <c:pt idx="2339">
                  <c:v>20.257512959787487</c:v>
                </c:pt>
                <c:pt idx="2340">
                  <c:v>20.417743143888199</c:v>
                </c:pt>
                <c:pt idx="2341">
                  <c:v>14.8392182047047</c:v>
                </c:pt>
                <c:pt idx="2342">
                  <c:v>14.922008697793199</c:v>
                </c:pt>
                <c:pt idx="2343">
                  <c:v>14.967411596258502</c:v>
                </c:pt>
                <c:pt idx="2344">
                  <c:v>15.312334456923949</c:v>
                </c:pt>
                <c:pt idx="2345">
                  <c:v>16.199760289571319</c:v>
                </c:pt>
                <c:pt idx="2346">
                  <c:v>16.102249919827827</c:v>
                </c:pt>
                <c:pt idx="2347">
                  <c:v>15.939520961935299</c:v>
                </c:pt>
                <c:pt idx="2348">
                  <c:v>8.6582594362259702</c:v>
                </c:pt>
                <c:pt idx="2349">
                  <c:v>8.2430849745375401</c:v>
                </c:pt>
                <c:pt idx="2350">
                  <c:v>-60.674787782554098</c:v>
                </c:pt>
                <c:pt idx="2351">
                  <c:v>-61.601387820011496</c:v>
                </c:pt>
                <c:pt idx="2352">
                  <c:v>-62.479777438323296</c:v>
                </c:pt>
                <c:pt idx="2353">
                  <c:v>-58.590694201351802</c:v>
                </c:pt>
                <c:pt idx="2354">
                  <c:v>-58.800950331021411</c:v>
                </c:pt>
                <c:pt idx="2355">
                  <c:v>-62.262414486858923</c:v>
                </c:pt>
                <c:pt idx="2356">
                  <c:v>-62.481714820708703</c:v>
                </c:pt>
                <c:pt idx="2357">
                  <c:v>-67.31647723925208</c:v>
                </c:pt>
                <c:pt idx="2358">
                  <c:v>29.817638487552831</c:v>
                </c:pt>
                <c:pt idx="2359">
                  <c:v>29.188246047120089</c:v>
                </c:pt>
                <c:pt idx="2360">
                  <c:v>28.511774790579501</c:v>
                </c:pt>
                <c:pt idx="2361">
                  <c:v>27.795647703530989</c:v>
                </c:pt>
                <c:pt idx="2362">
                  <c:v>26.994561330687699</c:v>
                </c:pt>
                <c:pt idx="2363">
                  <c:v>26.129967431203131</c:v>
                </c:pt>
                <c:pt idx="2364">
                  <c:v>25.204754467481635</c:v>
                </c:pt>
                <c:pt idx="2365">
                  <c:v>24.246471855534502</c:v>
                </c:pt>
                <c:pt idx="2366">
                  <c:v>23.232635183124927</c:v>
                </c:pt>
                <c:pt idx="2367">
                  <c:v>22.138855875836761</c:v>
                </c:pt>
                <c:pt idx="2368">
                  <c:v>64.408793726800099</c:v>
                </c:pt>
                <c:pt idx="2369">
                  <c:v>63.933352841356907</c:v>
                </c:pt>
                <c:pt idx="2370">
                  <c:v>63.382982807582493</c:v>
                </c:pt>
                <c:pt idx="2371">
                  <c:v>62.759205482384701</c:v>
                </c:pt>
                <c:pt idx="2372">
                  <c:v>62.059336632008112</c:v>
                </c:pt>
                <c:pt idx="2373">
                  <c:v>61.313231205686932</c:v>
                </c:pt>
                <c:pt idx="2374">
                  <c:v>60.518539660108402</c:v>
                </c:pt>
                <c:pt idx="2375">
                  <c:v>69.463272048572406</c:v>
                </c:pt>
                <c:pt idx="2376">
                  <c:v>69.110713256031588</c:v>
                </c:pt>
                <c:pt idx="2377">
                  <c:v>68.693810705350302</c:v>
                </c:pt>
                <c:pt idx="2378">
                  <c:v>68.216537281405607</c:v>
                </c:pt>
                <c:pt idx="2379">
                  <c:v>67.680410701314301</c:v>
                </c:pt>
                <c:pt idx="2380">
                  <c:v>67.095393374393481</c:v>
                </c:pt>
                <c:pt idx="2381">
                  <c:v>66.462848326505224</c:v>
                </c:pt>
                <c:pt idx="2382">
                  <c:v>65.793021277190704</c:v>
                </c:pt>
                <c:pt idx="2383">
                  <c:v>65.110278145117704</c:v>
                </c:pt>
                <c:pt idx="2384">
                  <c:v>64.440301047185599</c:v>
                </c:pt>
                <c:pt idx="2385">
                  <c:v>63.783623679889494</c:v>
                </c:pt>
                <c:pt idx="2386">
                  <c:v>63.578977519388495</c:v>
                </c:pt>
                <c:pt idx="2387">
                  <c:v>63.120756467637477</c:v>
                </c:pt>
                <c:pt idx="2388">
                  <c:v>60.616794310006298</c:v>
                </c:pt>
                <c:pt idx="2389">
                  <c:v>60.332863120941596</c:v>
                </c:pt>
                <c:pt idx="2390">
                  <c:v>60.124089345613044</c:v>
                </c:pt>
                <c:pt idx="2391">
                  <c:v>60.014442820083595</c:v>
                </c:pt>
                <c:pt idx="2392">
                  <c:v>59.995525958185084</c:v>
                </c:pt>
                <c:pt idx="2393">
                  <c:v>60.073399645863198</c:v>
                </c:pt>
                <c:pt idx="2394">
                  <c:v>62.385292948219863</c:v>
                </c:pt>
                <c:pt idx="2395">
                  <c:v>62.700438738013112</c:v>
                </c:pt>
                <c:pt idx="2396">
                  <c:v>63.130187275203447</c:v>
                </c:pt>
                <c:pt idx="2397">
                  <c:v>63.657064033115986</c:v>
                </c:pt>
                <c:pt idx="2398">
                  <c:v>64.282320709213195</c:v>
                </c:pt>
                <c:pt idx="2399">
                  <c:v>65.023032914507525</c:v>
                </c:pt>
                <c:pt idx="2400">
                  <c:v>65.84680166708678</c:v>
                </c:pt>
                <c:pt idx="2401">
                  <c:v>66.735754838983198</c:v>
                </c:pt>
                <c:pt idx="2402">
                  <c:v>67.701431442725578</c:v>
                </c:pt>
                <c:pt idx="2403">
                  <c:v>68.677266065718797</c:v>
                </c:pt>
                <c:pt idx="2404">
                  <c:v>69.648068866500836</c:v>
                </c:pt>
                <c:pt idx="2405">
                  <c:v>70.622899432209636</c:v>
                </c:pt>
                <c:pt idx="2406">
                  <c:v>71.578395566783172</c:v>
                </c:pt>
                <c:pt idx="2407">
                  <c:v>72.465723254798505</c:v>
                </c:pt>
                <c:pt idx="2408">
                  <c:v>73.29495787060398</c:v>
                </c:pt>
                <c:pt idx="2409">
                  <c:v>74.066313738968802</c:v>
                </c:pt>
                <c:pt idx="2410">
                  <c:v>74.756672731622686</c:v>
                </c:pt>
                <c:pt idx="2411">
                  <c:v>74.851755500583025</c:v>
                </c:pt>
                <c:pt idx="2412">
                  <c:v>76.038621033880148</c:v>
                </c:pt>
                <c:pt idx="2413">
                  <c:v>76.555250411646782</c:v>
                </c:pt>
                <c:pt idx="2414">
                  <c:v>77.017603420416251</c:v>
                </c:pt>
                <c:pt idx="2415">
                  <c:v>77.560260882751081</c:v>
                </c:pt>
                <c:pt idx="2416">
                  <c:v>78.054266319588848</c:v>
                </c:pt>
                <c:pt idx="2417">
                  <c:v>78.440223741650001</c:v>
                </c:pt>
                <c:pt idx="2418">
                  <c:v>78.827493565172759</c:v>
                </c:pt>
                <c:pt idx="2419">
                  <c:v>79.116752145698158</c:v>
                </c:pt>
                <c:pt idx="2420">
                  <c:v>79.346699561490396</c:v>
                </c:pt>
                <c:pt idx="2421">
                  <c:v>79.516656411816427</c:v>
                </c:pt>
                <c:pt idx="2422">
                  <c:v>79.613142637318504</c:v>
                </c:pt>
                <c:pt idx="2423">
                  <c:v>79.645657953121486</c:v>
                </c:pt>
                <c:pt idx="2424">
                  <c:v>79.593972178340678</c:v>
                </c:pt>
                <c:pt idx="2425">
                  <c:v>79.46139343157256</c:v>
                </c:pt>
                <c:pt idx="2426">
                  <c:v>79.236662282708295</c:v>
                </c:pt>
                <c:pt idx="2427">
                  <c:v>78.932193660026144</c:v>
                </c:pt>
                <c:pt idx="2428">
                  <c:v>78.551497265513703</c:v>
                </c:pt>
                <c:pt idx="2429">
                  <c:v>78.091283550950905</c:v>
                </c:pt>
                <c:pt idx="2430">
                  <c:v>77.572218882488684</c:v>
                </c:pt>
                <c:pt idx="2431">
                  <c:v>76.975336345202379</c:v>
                </c:pt>
                <c:pt idx="2432">
                  <c:v>76.301317821259758</c:v>
                </c:pt>
                <c:pt idx="2433">
                  <c:v>75.574212134506169</c:v>
                </c:pt>
                <c:pt idx="2434">
                  <c:v>74.770505672152979</c:v>
                </c:pt>
                <c:pt idx="2435">
                  <c:v>73.919793684494095</c:v>
                </c:pt>
                <c:pt idx="2436">
                  <c:v>73.000681299944503</c:v>
                </c:pt>
                <c:pt idx="2437">
                  <c:v>72.058375538817558</c:v>
                </c:pt>
                <c:pt idx="2438">
                  <c:v>71.065820853545148</c:v>
                </c:pt>
                <c:pt idx="2439">
                  <c:v>70.085063352360478</c:v>
                </c:pt>
                <c:pt idx="2440">
                  <c:v>69.094942472710002</c:v>
                </c:pt>
                <c:pt idx="2441">
                  <c:v>68.131266142036182</c:v>
                </c:pt>
                <c:pt idx="2442">
                  <c:v>67.200791574969486</c:v>
                </c:pt>
                <c:pt idx="2443">
                  <c:v>66.310113493749995</c:v>
                </c:pt>
                <c:pt idx="2444">
                  <c:v>65.541691249638461</c:v>
                </c:pt>
                <c:pt idx="2445">
                  <c:v>64.884005938815406</c:v>
                </c:pt>
                <c:pt idx="2446">
                  <c:v>36.717503710467803</c:v>
                </c:pt>
                <c:pt idx="2447">
                  <c:v>36.353811004465378</c:v>
                </c:pt>
                <c:pt idx="2448">
                  <c:v>14.836560651929426</c:v>
                </c:pt>
                <c:pt idx="2449">
                  <c:v>14.749935226547199</c:v>
                </c:pt>
                <c:pt idx="2450">
                  <c:v>14.728824501628001</c:v>
                </c:pt>
                <c:pt idx="2451">
                  <c:v>14.757253675758299</c:v>
                </c:pt>
                <c:pt idx="2452">
                  <c:v>14.821222736312601</c:v>
                </c:pt>
                <c:pt idx="2453">
                  <c:v>19.673883640194731</c:v>
                </c:pt>
                <c:pt idx="2454">
                  <c:v>26.005552507744831</c:v>
                </c:pt>
                <c:pt idx="2455">
                  <c:v>26.1618310364655</c:v>
                </c:pt>
                <c:pt idx="2456">
                  <c:v>26.309012720003</c:v>
                </c:pt>
                <c:pt idx="2457">
                  <c:v>26.430888959277031</c:v>
                </c:pt>
                <c:pt idx="2458">
                  <c:v>30.308437040809586</c:v>
                </c:pt>
                <c:pt idx="2459">
                  <c:v>30.3871596704005</c:v>
                </c:pt>
                <c:pt idx="2460">
                  <c:v>30.398418271653089</c:v>
                </c:pt>
                <c:pt idx="2461">
                  <c:v>30.334126402007531</c:v>
                </c:pt>
                <c:pt idx="2462">
                  <c:v>30.185881131673401</c:v>
                </c:pt>
                <c:pt idx="2463">
                  <c:v>29.946642372961616</c:v>
                </c:pt>
                <c:pt idx="2464">
                  <c:v>29.616008985024205</c:v>
                </c:pt>
                <c:pt idx="2465">
                  <c:v>29.189072797099701</c:v>
                </c:pt>
                <c:pt idx="2466">
                  <c:v>28.672809554619999</c:v>
                </c:pt>
                <c:pt idx="2467">
                  <c:v>0.95079760800298163</c:v>
                </c:pt>
                <c:pt idx="2468">
                  <c:v>-8.7510467340498485E-2</c:v>
                </c:pt>
                <c:pt idx="2469">
                  <c:v>-1.18687832204963</c:v>
                </c:pt>
                <c:pt idx="2470">
                  <c:v>-2.3423333215075601</c:v>
                </c:pt>
                <c:pt idx="2471">
                  <c:v>-3.5256745480561276</c:v>
                </c:pt>
                <c:pt idx="2472">
                  <c:v>-4.7542149408258343</c:v>
                </c:pt>
                <c:pt idx="2473">
                  <c:v>-6.0456269285185495</c:v>
                </c:pt>
                <c:pt idx="2474">
                  <c:v>-7.3491186430840703</c:v>
                </c:pt>
                <c:pt idx="2475">
                  <c:v>-8.6815781012322919</c:v>
                </c:pt>
                <c:pt idx="2476">
                  <c:v>-10.111611501507801</c:v>
                </c:pt>
                <c:pt idx="2477">
                  <c:v>-11.5618559379714</c:v>
                </c:pt>
                <c:pt idx="2478">
                  <c:v>-13.050718120754198</c:v>
                </c:pt>
                <c:pt idx="2479">
                  <c:v>-14.548963613138371</c:v>
                </c:pt>
                <c:pt idx="2480">
                  <c:v>-16.098689712164642</c:v>
                </c:pt>
                <c:pt idx="2481">
                  <c:v>-17.669640339088389</c:v>
                </c:pt>
                <c:pt idx="2482">
                  <c:v>-19.255342147325404</c:v>
                </c:pt>
                <c:pt idx="2483">
                  <c:v>-20.875969588357787</c:v>
                </c:pt>
                <c:pt idx="2484">
                  <c:v>-66.186244237649589</c:v>
                </c:pt>
                <c:pt idx="2485">
                  <c:v>-80.353186306422799</c:v>
                </c:pt>
                <c:pt idx="2486">
                  <c:v>-81.055704122829084</c:v>
                </c:pt>
                <c:pt idx="2487">
                  <c:v>-81.668015897442785</c:v>
                </c:pt>
                <c:pt idx="2488">
                  <c:v>-82.202511661836013</c:v>
                </c:pt>
                <c:pt idx="2489">
                  <c:v>-82.637805042801389</c:v>
                </c:pt>
                <c:pt idx="2490">
                  <c:v>-82.965646522556398</c:v>
                </c:pt>
                <c:pt idx="2491">
                  <c:v>-81.953503927672628</c:v>
                </c:pt>
                <c:pt idx="2492">
                  <c:v>-82.103969519890782</c:v>
                </c:pt>
                <c:pt idx="2493">
                  <c:v>-82.133178545244519</c:v>
                </c:pt>
                <c:pt idx="2494">
                  <c:v>-79.373633638311404</c:v>
                </c:pt>
                <c:pt idx="2495">
                  <c:v>-79.295329943120606</c:v>
                </c:pt>
                <c:pt idx="2496">
                  <c:v>-79.106821519803049</c:v>
                </c:pt>
                <c:pt idx="2497">
                  <c:v>-78.814187650139601</c:v>
                </c:pt>
                <c:pt idx="2498">
                  <c:v>-78.422638571265281</c:v>
                </c:pt>
                <c:pt idx="2499">
                  <c:v>-77.972700259831186</c:v>
                </c:pt>
                <c:pt idx="2500">
                  <c:v>-77.475926871560389</c:v>
                </c:pt>
                <c:pt idx="2501">
                  <c:v>-76.946675022216397</c:v>
                </c:pt>
                <c:pt idx="2502">
                  <c:v>-76.415422205456579</c:v>
                </c:pt>
                <c:pt idx="2503">
                  <c:v>-75.915557060240928</c:v>
                </c:pt>
                <c:pt idx="2504">
                  <c:v>-75.460926703063805</c:v>
                </c:pt>
                <c:pt idx="2505">
                  <c:v>-75.065081717492987</c:v>
                </c:pt>
                <c:pt idx="2506">
                  <c:v>-74.760123293372601</c:v>
                </c:pt>
                <c:pt idx="2507">
                  <c:v>-74.538890459319902</c:v>
                </c:pt>
                <c:pt idx="2508">
                  <c:v>-74.415545020912575</c:v>
                </c:pt>
                <c:pt idx="2509">
                  <c:v>-74.397012704989748</c:v>
                </c:pt>
                <c:pt idx="2510">
                  <c:v>-74.492493981344168</c:v>
                </c:pt>
                <c:pt idx="2511">
                  <c:v>-74.690229406930513</c:v>
                </c:pt>
                <c:pt idx="2512">
                  <c:v>-74.996896593727499</c:v>
                </c:pt>
                <c:pt idx="2513">
                  <c:v>-79.287676812198526</c:v>
                </c:pt>
                <c:pt idx="2514">
                  <c:v>-79.849398572849836</c:v>
                </c:pt>
                <c:pt idx="2515">
                  <c:v>-80.511365189345227</c:v>
                </c:pt>
                <c:pt idx="2516">
                  <c:v>-81.282492281179501</c:v>
                </c:pt>
                <c:pt idx="2517">
                  <c:v>-67.119834952039156</c:v>
                </c:pt>
                <c:pt idx="2518">
                  <c:v>-68.097090754382194</c:v>
                </c:pt>
                <c:pt idx="2519">
                  <c:v>-69.164427803398382</c:v>
                </c:pt>
                <c:pt idx="2520">
                  <c:v>-70.308377788828736</c:v>
                </c:pt>
                <c:pt idx="2521">
                  <c:v>-85.769873158937699</c:v>
                </c:pt>
                <c:pt idx="2522">
                  <c:v>-86.809168525466148</c:v>
                </c:pt>
                <c:pt idx="2523">
                  <c:v>-87.018916809979601</c:v>
                </c:pt>
                <c:pt idx="2524">
                  <c:v>-87.810604954440194</c:v>
                </c:pt>
                <c:pt idx="2525">
                  <c:v>-88.562253767358527</c:v>
                </c:pt>
                <c:pt idx="2526">
                  <c:v>-90.819943973176805</c:v>
                </c:pt>
                <c:pt idx="2527">
                  <c:v>-91.592773467111883</c:v>
                </c:pt>
                <c:pt idx="2528">
                  <c:v>-92.309111991006702</c:v>
                </c:pt>
                <c:pt idx="2529">
                  <c:v>-92.965848787459137</c:v>
                </c:pt>
                <c:pt idx="2530">
                  <c:v>-93.559526369454389</c:v>
                </c:pt>
                <c:pt idx="2531">
                  <c:v>-94.071668346632848</c:v>
                </c:pt>
                <c:pt idx="2532">
                  <c:v>-94.518449361865194</c:v>
                </c:pt>
                <c:pt idx="2533">
                  <c:v>-94.874848424736058</c:v>
                </c:pt>
                <c:pt idx="2534">
                  <c:v>-95.139690471655683</c:v>
                </c:pt>
                <c:pt idx="2535">
                  <c:v>-96.366976565063979</c:v>
                </c:pt>
                <c:pt idx="2536">
                  <c:v>-95.658572076200983</c:v>
                </c:pt>
                <c:pt idx="2537">
                  <c:v>-95.668997767494119</c:v>
                </c:pt>
                <c:pt idx="2538">
                  <c:v>-95.575532411162158</c:v>
                </c:pt>
                <c:pt idx="2539">
                  <c:v>-95.383096792850424</c:v>
                </c:pt>
                <c:pt idx="2540">
                  <c:v>-93.919319372282601</c:v>
                </c:pt>
                <c:pt idx="2541">
                  <c:v>-93.379552422115879</c:v>
                </c:pt>
                <c:pt idx="2542">
                  <c:v>-59.755765812100613</c:v>
                </c:pt>
                <c:pt idx="2543">
                  <c:v>-58.151955362595501</c:v>
                </c:pt>
                <c:pt idx="2544">
                  <c:v>67.340195944959703</c:v>
                </c:pt>
                <c:pt idx="2545">
                  <c:v>68.496668719394705</c:v>
                </c:pt>
                <c:pt idx="2546">
                  <c:v>69.583907767093649</c:v>
                </c:pt>
                <c:pt idx="2547">
                  <c:v>70.553652690346013</c:v>
                </c:pt>
                <c:pt idx="2548">
                  <c:v>71.425357979530958</c:v>
                </c:pt>
                <c:pt idx="2549">
                  <c:v>72.18871375584358</c:v>
                </c:pt>
                <c:pt idx="2550">
                  <c:v>50.193332903264512</c:v>
                </c:pt>
                <c:pt idx="2551">
                  <c:v>51.273382828534245</c:v>
                </c:pt>
                <c:pt idx="2552">
                  <c:v>52.228148432858781</c:v>
                </c:pt>
                <c:pt idx="2553">
                  <c:v>53.089950363509963</c:v>
                </c:pt>
                <c:pt idx="2554">
                  <c:v>53.797278776077611</c:v>
                </c:pt>
                <c:pt idx="2555">
                  <c:v>54.370921502639796</c:v>
                </c:pt>
                <c:pt idx="2556">
                  <c:v>54.796549177927503</c:v>
                </c:pt>
                <c:pt idx="2557">
                  <c:v>55.104945168354099</c:v>
                </c:pt>
                <c:pt idx="2558">
                  <c:v>58.094033378459507</c:v>
                </c:pt>
                <c:pt idx="2559">
                  <c:v>58.109555685143697</c:v>
                </c:pt>
                <c:pt idx="2560">
                  <c:v>58.035187705010998</c:v>
                </c:pt>
                <c:pt idx="2561">
                  <c:v>57.880531558865094</c:v>
                </c:pt>
                <c:pt idx="2562">
                  <c:v>57.682763038550313</c:v>
                </c:pt>
                <c:pt idx="2563">
                  <c:v>57.459146544085201</c:v>
                </c:pt>
                <c:pt idx="2564">
                  <c:v>57.23887429013903</c:v>
                </c:pt>
                <c:pt idx="2565">
                  <c:v>57.042384523280795</c:v>
                </c:pt>
                <c:pt idx="2566">
                  <c:v>56.885742598256478</c:v>
                </c:pt>
                <c:pt idx="2567">
                  <c:v>38.374168931546997</c:v>
                </c:pt>
                <c:pt idx="2568">
                  <c:v>38.359212476716877</c:v>
                </c:pt>
                <c:pt idx="2569">
                  <c:v>38.394001601645748</c:v>
                </c:pt>
                <c:pt idx="2570">
                  <c:v>38.507890971986797</c:v>
                </c:pt>
                <c:pt idx="2571">
                  <c:v>38.709651412578111</c:v>
                </c:pt>
                <c:pt idx="2572">
                  <c:v>39.004162683134595</c:v>
                </c:pt>
                <c:pt idx="2573">
                  <c:v>39.435420847682899</c:v>
                </c:pt>
                <c:pt idx="2574">
                  <c:v>39.983871287427547</c:v>
                </c:pt>
                <c:pt idx="2575">
                  <c:v>40.681724872623455</c:v>
                </c:pt>
                <c:pt idx="2576">
                  <c:v>41.519823684827998</c:v>
                </c:pt>
                <c:pt idx="2577">
                  <c:v>42.483975168968811</c:v>
                </c:pt>
                <c:pt idx="2578">
                  <c:v>28.468547042990878</c:v>
                </c:pt>
                <c:pt idx="2579">
                  <c:v>45.527698071206977</c:v>
                </c:pt>
                <c:pt idx="2580">
                  <c:v>46.882807195356278</c:v>
                </c:pt>
                <c:pt idx="2581">
                  <c:v>48.348913352568907</c:v>
                </c:pt>
                <c:pt idx="2582">
                  <c:v>68.222862724343983</c:v>
                </c:pt>
                <c:pt idx="2583">
                  <c:v>69.904869136046983</c:v>
                </c:pt>
                <c:pt idx="2584">
                  <c:v>71.584854729487503</c:v>
                </c:pt>
                <c:pt idx="2585">
                  <c:v>73.275613070205395</c:v>
                </c:pt>
                <c:pt idx="2586">
                  <c:v>87.090359400142759</c:v>
                </c:pt>
                <c:pt idx="2587">
                  <c:v>88.562933776921398</c:v>
                </c:pt>
                <c:pt idx="2588">
                  <c:v>89.975673004864589</c:v>
                </c:pt>
                <c:pt idx="2589">
                  <c:v>91.335652476678689</c:v>
                </c:pt>
                <c:pt idx="2590">
                  <c:v>92.601952032698037</c:v>
                </c:pt>
                <c:pt idx="2591">
                  <c:v>93.807961282798004</c:v>
                </c:pt>
                <c:pt idx="2592">
                  <c:v>94.922695746480159</c:v>
                </c:pt>
                <c:pt idx="2593">
                  <c:v>100.37398650274778</c:v>
                </c:pt>
                <c:pt idx="2594">
                  <c:v>100.97346817550078</c:v>
                </c:pt>
                <c:pt idx="2595">
                  <c:v>101.47978215582357</c:v>
                </c:pt>
                <c:pt idx="2596">
                  <c:v>101.88878275265745</c:v>
                </c:pt>
                <c:pt idx="2597">
                  <c:v>102.1759356318296</c:v>
                </c:pt>
                <c:pt idx="2598">
                  <c:v>102.34547877268757</c:v>
                </c:pt>
                <c:pt idx="2599">
                  <c:v>102.91346376770927</c:v>
                </c:pt>
                <c:pt idx="2600">
                  <c:v>102.882024072112</c:v>
                </c:pt>
                <c:pt idx="2601">
                  <c:v>102.73663521115698</c:v>
                </c:pt>
                <c:pt idx="2602">
                  <c:v>102.48169393408899</c:v>
                </c:pt>
                <c:pt idx="2603">
                  <c:v>101.96957317952898</c:v>
                </c:pt>
                <c:pt idx="2604">
                  <c:v>101.366729443422</c:v>
                </c:pt>
                <c:pt idx="2605">
                  <c:v>100.643355255389</c:v>
                </c:pt>
                <c:pt idx="2606">
                  <c:v>99.815699895098405</c:v>
                </c:pt>
                <c:pt idx="2607">
                  <c:v>98.885556027815198</c:v>
                </c:pt>
                <c:pt idx="2608">
                  <c:v>91.998006859490388</c:v>
                </c:pt>
                <c:pt idx="2609">
                  <c:v>72.65251505384758</c:v>
                </c:pt>
                <c:pt idx="2610">
                  <c:v>70.766173083336597</c:v>
                </c:pt>
                <c:pt idx="2611">
                  <c:v>68.872424509507098</c:v>
                </c:pt>
                <c:pt idx="2612">
                  <c:v>66.962023525180044</c:v>
                </c:pt>
                <c:pt idx="2613">
                  <c:v>65.074140854469519</c:v>
                </c:pt>
                <c:pt idx="2614">
                  <c:v>63.248768138685207</c:v>
                </c:pt>
                <c:pt idx="2615">
                  <c:v>61.492892940925145</c:v>
                </c:pt>
                <c:pt idx="2616">
                  <c:v>59.843915922404406</c:v>
                </c:pt>
                <c:pt idx="2617">
                  <c:v>3.1241400308175602</c:v>
                </c:pt>
                <c:pt idx="2618">
                  <c:v>2.0621227772359405</c:v>
                </c:pt>
                <c:pt idx="2619">
                  <c:v>1.17350215059398</c:v>
                </c:pt>
                <c:pt idx="2620">
                  <c:v>0.44776709852894281</c:v>
                </c:pt>
                <c:pt idx="2621">
                  <c:v>-0.12748946548854601</c:v>
                </c:pt>
                <c:pt idx="2622">
                  <c:v>15.8105450412724</c:v>
                </c:pt>
                <c:pt idx="2623">
                  <c:v>15.40377060944923</c:v>
                </c:pt>
                <c:pt idx="2624">
                  <c:v>15.115165754483</c:v>
                </c:pt>
                <c:pt idx="2625">
                  <c:v>14.927902671528306</c:v>
                </c:pt>
                <c:pt idx="2626">
                  <c:v>14.824021952338098</c:v>
                </c:pt>
                <c:pt idx="2627">
                  <c:v>14.785334297218942</c:v>
                </c:pt>
                <c:pt idx="2628">
                  <c:v>14.791680333914501</c:v>
                </c:pt>
                <c:pt idx="2629">
                  <c:v>14.823075955482302</c:v>
                </c:pt>
                <c:pt idx="2630">
                  <c:v>14.857816509708357</c:v>
                </c:pt>
                <c:pt idx="2631">
                  <c:v>14.873431870554249</c:v>
                </c:pt>
                <c:pt idx="2632">
                  <c:v>14.852802521324657</c:v>
                </c:pt>
                <c:pt idx="2633">
                  <c:v>14.7795767925336</c:v>
                </c:pt>
                <c:pt idx="2634">
                  <c:v>14.637600877877899</c:v>
                </c:pt>
                <c:pt idx="2635">
                  <c:v>14.4183522260199</c:v>
                </c:pt>
                <c:pt idx="2636">
                  <c:v>-1.1268609361085933</c:v>
                </c:pt>
                <c:pt idx="2637">
                  <c:v>-1.68489097756982</c:v>
                </c:pt>
                <c:pt idx="2638">
                  <c:v>-91.021977562398249</c:v>
                </c:pt>
                <c:pt idx="2639">
                  <c:v>-91.737488242582856</c:v>
                </c:pt>
                <c:pt idx="2640">
                  <c:v>-92.421011991876227</c:v>
                </c:pt>
                <c:pt idx="2641">
                  <c:v>-93.06887238889334</c:v>
                </c:pt>
                <c:pt idx="2642">
                  <c:v>-93.673504130340788</c:v>
                </c:pt>
                <c:pt idx="2643">
                  <c:v>-94.200775669715227</c:v>
                </c:pt>
                <c:pt idx="2644">
                  <c:v>-94.680327976830569</c:v>
                </c:pt>
                <c:pt idx="2645">
                  <c:v>-95.076832868283816</c:v>
                </c:pt>
                <c:pt idx="2646">
                  <c:v>-95.403888350037178</c:v>
                </c:pt>
                <c:pt idx="2647">
                  <c:v>-95.647627133480825</c:v>
                </c:pt>
                <c:pt idx="2648">
                  <c:v>-95.825280027200819</c:v>
                </c:pt>
                <c:pt idx="2649">
                  <c:v>-95.924609317780579</c:v>
                </c:pt>
                <c:pt idx="2650">
                  <c:v>-95.931375934541578</c:v>
                </c:pt>
                <c:pt idx="2651">
                  <c:v>-95.330652363149881</c:v>
                </c:pt>
                <c:pt idx="2652">
                  <c:v>-95.392362166164318</c:v>
                </c:pt>
                <c:pt idx="2653">
                  <c:v>-95.14600073003048</c:v>
                </c:pt>
                <c:pt idx="2654">
                  <c:v>-94.780792931356658</c:v>
                </c:pt>
                <c:pt idx="2655">
                  <c:v>-95.968554486517874</c:v>
                </c:pt>
                <c:pt idx="2656">
                  <c:v>-95.480454866538949</c:v>
                </c:pt>
                <c:pt idx="2657">
                  <c:v>-94.864099724037459</c:v>
                </c:pt>
                <c:pt idx="2658">
                  <c:v>-94.131794107513969</c:v>
                </c:pt>
                <c:pt idx="2659">
                  <c:v>-95.978291301507298</c:v>
                </c:pt>
                <c:pt idx="2660">
                  <c:v>-95.175219614447599</c:v>
                </c:pt>
                <c:pt idx="2661">
                  <c:v>-94.250895758805683</c:v>
                </c:pt>
                <c:pt idx="2662">
                  <c:v>-97.954023667638168</c:v>
                </c:pt>
                <c:pt idx="2663">
                  <c:v>-97.07935438505038</c:v>
                </c:pt>
                <c:pt idx="2664">
                  <c:v>-96.073828414998189</c:v>
                </c:pt>
                <c:pt idx="2665">
                  <c:v>-94.934334757175606</c:v>
                </c:pt>
                <c:pt idx="2666">
                  <c:v>-97.143101278673498</c:v>
                </c:pt>
                <c:pt idx="2667">
                  <c:v>-94.702274152243348</c:v>
                </c:pt>
                <c:pt idx="2668">
                  <c:v>-93.338300588774388</c:v>
                </c:pt>
                <c:pt idx="2669">
                  <c:v>-93.534493130356182</c:v>
                </c:pt>
                <c:pt idx="2670">
                  <c:v>-92.099433238778801</c:v>
                </c:pt>
                <c:pt idx="2671">
                  <c:v>-90.550551098962998</c:v>
                </c:pt>
                <c:pt idx="2672">
                  <c:v>-88.92156610172978</c:v>
                </c:pt>
                <c:pt idx="2673">
                  <c:v>-87.24972605243758</c:v>
                </c:pt>
                <c:pt idx="2674">
                  <c:v>-87.495069914846027</c:v>
                </c:pt>
                <c:pt idx="2675">
                  <c:v>-83.656925311710779</c:v>
                </c:pt>
                <c:pt idx="2676">
                  <c:v>-81.925465060364104</c:v>
                </c:pt>
                <c:pt idx="2677">
                  <c:v>-80.217862836809388</c:v>
                </c:pt>
                <c:pt idx="2678">
                  <c:v>-78.552828065115094</c:v>
                </c:pt>
                <c:pt idx="2679">
                  <c:v>-76.985651778509748</c:v>
                </c:pt>
                <c:pt idx="2680">
                  <c:v>-75.532221525113059</c:v>
                </c:pt>
                <c:pt idx="2681">
                  <c:v>-70.019431701581624</c:v>
                </c:pt>
                <c:pt idx="2682">
                  <c:v>-63.725811483421815</c:v>
                </c:pt>
                <c:pt idx="2683">
                  <c:v>-62.729093572904112</c:v>
                </c:pt>
                <c:pt idx="2684">
                  <c:v>-61.914739555558377</c:v>
                </c:pt>
                <c:pt idx="2685">
                  <c:v>-61.258792968215403</c:v>
                </c:pt>
                <c:pt idx="2686">
                  <c:v>-60.793291657798378</c:v>
                </c:pt>
                <c:pt idx="2687">
                  <c:v>-60.465855268645399</c:v>
                </c:pt>
                <c:pt idx="2688">
                  <c:v>-60.284949584555299</c:v>
                </c:pt>
                <c:pt idx="2689">
                  <c:v>-51.733259554214193</c:v>
                </c:pt>
                <c:pt idx="2690">
                  <c:v>-51.773213406182101</c:v>
                </c:pt>
                <c:pt idx="2691">
                  <c:v>-51.867785870007097</c:v>
                </c:pt>
                <c:pt idx="2692">
                  <c:v>-52.0149320750253</c:v>
                </c:pt>
                <c:pt idx="2693">
                  <c:v>-54.856949227384895</c:v>
                </c:pt>
                <c:pt idx="2694">
                  <c:v>-55.074477524961495</c:v>
                </c:pt>
                <c:pt idx="2695">
                  <c:v>-57.659947535929398</c:v>
                </c:pt>
                <c:pt idx="2696">
                  <c:v>-57.886688026664118</c:v>
                </c:pt>
                <c:pt idx="2697">
                  <c:v>-58.093094797588101</c:v>
                </c:pt>
                <c:pt idx="2698">
                  <c:v>-58.249858694092005</c:v>
                </c:pt>
                <c:pt idx="2699">
                  <c:v>-58.345902444618197</c:v>
                </c:pt>
                <c:pt idx="2700">
                  <c:v>-58.38138811259757</c:v>
                </c:pt>
                <c:pt idx="2701">
                  <c:v>-58.497775527544697</c:v>
                </c:pt>
                <c:pt idx="2702">
                  <c:v>-58.388582069070395</c:v>
                </c:pt>
                <c:pt idx="2703">
                  <c:v>-58.190309877165063</c:v>
                </c:pt>
                <c:pt idx="2704">
                  <c:v>-57.899870667106995</c:v>
                </c:pt>
                <c:pt idx="2705">
                  <c:v>-55.089166157329544</c:v>
                </c:pt>
                <c:pt idx="2706">
                  <c:v>-54.561961188302277</c:v>
                </c:pt>
                <c:pt idx="2707">
                  <c:v>-53.938665914638399</c:v>
                </c:pt>
                <c:pt idx="2708">
                  <c:v>-47.270970597697797</c:v>
                </c:pt>
                <c:pt idx="2709">
                  <c:v>-22.189258590272001</c:v>
                </c:pt>
                <c:pt idx="2710">
                  <c:v>28.701945424371399</c:v>
                </c:pt>
                <c:pt idx="2711">
                  <c:v>30.424315420956098</c:v>
                </c:pt>
                <c:pt idx="2712">
                  <c:v>72.247551171367476</c:v>
                </c:pt>
                <c:pt idx="2713">
                  <c:v>73.603045068739348</c:v>
                </c:pt>
                <c:pt idx="2714">
                  <c:v>74.926553369308351</c:v>
                </c:pt>
                <c:pt idx="2715">
                  <c:v>63.410951660794993</c:v>
                </c:pt>
                <c:pt idx="2716">
                  <c:v>64.939058921253903</c:v>
                </c:pt>
                <c:pt idx="2717">
                  <c:v>44.988621998039903</c:v>
                </c:pt>
                <c:pt idx="2718">
                  <c:v>11.685671838762802</c:v>
                </c:pt>
                <c:pt idx="2719">
                  <c:v>13.8011508888519</c:v>
                </c:pt>
                <c:pt idx="2720">
                  <c:v>15.942129519867736</c:v>
                </c:pt>
                <c:pt idx="2721">
                  <c:v>18.071308299239799</c:v>
                </c:pt>
                <c:pt idx="2722">
                  <c:v>-22.104318332277899</c:v>
                </c:pt>
                <c:pt idx="2723">
                  <c:v>-19.831079394109</c:v>
                </c:pt>
                <c:pt idx="2724">
                  <c:v>-17.505139003976442</c:v>
                </c:pt>
                <c:pt idx="2725">
                  <c:v>-15.16335751922673</c:v>
                </c:pt>
                <c:pt idx="2726">
                  <c:v>-12.837521431102498</c:v>
                </c:pt>
                <c:pt idx="2727">
                  <c:v>-10.536933505873501</c:v>
                </c:pt>
                <c:pt idx="2728">
                  <c:v>-8.2736842386554681</c:v>
                </c:pt>
                <c:pt idx="2729">
                  <c:v>-6.0556647240924999</c:v>
                </c:pt>
                <c:pt idx="2730">
                  <c:v>-3.9142735040191226</c:v>
                </c:pt>
                <c:pt idx="2731">
                  <c:v>-42.699363547018599</c:v>
                </c:pt>
                <c:pt idx="2732">
                  <c:v>-40.4804146361611</c:v>
                </c:pt>
                <c:pt idx="2733">
                  <c:v>-38.323172939700207</c:v>
                </c:pt>
                <c:pt idx="2734">
                  <c:v>-36.265773580167007</c:v>
                </c:pt>
                <c:pt idx="2735">
                  <c:v>-34.3622667387585</c:v>
                </c:pt>
                <c:pt idx="2736">
                  <c:v>-32.598372914279544</c:v>
                </c:pt>
                <c:pt idx="2737">
                  <c:v>-30.993230060416401</c:v>
                </c:pt>
                <c:pt idx="2738">
                  <c:v>-29.528824629260505</c:v>
                </c:pt>
                <c:pt idx="2739">
                  <c:v>-28.2547383138381</c:v>
                </c:pt>
                <c:pt idx="2740">
                  <c:v>-27.134050097886806</c:v>
                </c:pt>
                <c:pt idx="2741">
                  <c:v>-26.208667211575623</c:v>
                </c:pt>
                <c:pt idx="2742">
                  <c:v>-25.446406499662487</c:v>
                </c:pt>
                <c:pt idx="2743">
                  <c:v>-24.856521971868986</c:v>
                </c:pt>
                <c:pt idx="2744">
                  <c:v>-24.388048871959789</c:v>
                </c:pt>
                <c:pt idx="2745">
                  <c:v>-24.048780556311531</c:v>
                </c:pt>
                <c:pt idx="2746">
                  <c:v>-23.8221854185791</c:v>
                </c:pt>
                <c:pt idx="2747">
                  <c:v>-52.730213425931311</c:v>
                </c:pt>
                <c:pt idx="2748">
                  <c:v>-52.627049018706295</c:v>
                </c:pt>
                <c:pt idx="2749">
                  <c:v>-71.537131151573988</c:v>
                </c:pt>
                <c:pt idx="2750">
                  <c:v>-71.636597274167983</c:v>
                </c:pt>
                <c:pt idx="2751">
                  <c:v>-71.841121177672306</c:v>
                </c:pt>
                <c:pt idx="2752">
                  <c:v>-72.15004132837808</c:v>
                </c:pt>
                <c:pt idx="2753">
                  <c:v>-72.571655104580088</c:v>
                </c:pt>
                <c:pt idx="2754">
                  <c:v>-36.587972374423813</c:v>
                </c:pt>
                <c:pt idx="2755">
                  <c:v>-37.098452848698415</c:v>
                </c:pt>
                <c:pt idx="2756">
                  <c:v>-37.738812569058503</c:v>
                </c:pt>
                <c:pt idx="2757">
                  <c:v>-38.500273562880096</c:v>
                </c:pt>
                <c:pt idx="2758">
                  <c:v>6.7910342536263375</c:v>
                </c:pt>
                <c:pt idx="2759">
                  <c:v>6.2006357374316101</c:v>
                </c:pt>
                <c:pt idx="2760">
                  <c:v>5.4994845337143898</c:v>
                </c:pt>
                <c:pt idx="2761">
                  <c:v>4.6809777480317445</c:v>
                </c:pt>
                <c:pt idx="2762">
                  <c:v>3.7411903560950415</c:v>
                </c:pt>
                <c:pt idx="2763">
                  <c:v>2.6751262209978401</c:v>
                </c:pt>
                <c:pt idx="2764">
                  <c:v>1.48104008484648</c:v>
                </c:pt>
                <c:pt idx="2765">
                  <c:v>0.19684520128520946</c:v>
                </c:pt>
                <c:pt idx="2766">
                  <c:v>-1.19712438857675</c:v>
                </c:pt>
                <c:pt idx="2767">
                  <c:v>-2.6983881520765012</c:v>
                </c:pt>
                <c:pt idx="2768">
                  <c:v>-4.30484859562221</c:v>
                </c:pt>
                <c:pt idx="2769">
                  <c:v>-5.98940636251751</c:v>
                </c:pt>
                <c:pt idx="2770">
                  <c:v>-7.7935984278617303</c:v>
                </c:pt>
                <c:pt idx="2771">
                  <c:v>-9.6915271697042602</c:v>
                </c:pt>
                <c:pt idx="2772">
                  <c:v>-11.6758620808024</c:v>
                </c:pt>
                <c:pt idx="2773">
                  <c:v>-13.7163556119223</c:v>
                </c:pt>
                <c:pt idx="2774">
                  <c:v>-15.801980877305038</c:v>
                </c:pt>
                <c:pt idx="2775">
                  <c:v>-17.976680061102886</c:v>
                </c:pt>
                <c:pt idx="2776">
                  <c:v>-20.184495950410831</c:v>
                </c:pt>
                <c:pt idx="2777">
                  <c:v>-22.440855788507701</c:v>
                </c:pt>
                <c:pt idx="2778">
                  <c:v>-50.981751273525099</c:v>
                </c:pt>
                <c:pt idx="2779">
                  <c:v>-52.981898062548794</c:v>
                </c:pt>
                <c:pt idx="2780">
                  <c:v>-54.954009903185494</c:v>
                </c:pt>
                <c:pt idx="2781">
                  <c:v>-70.620269954690698</c:v>
                </c:pt>
                <c:pt idx="2782">
                  <c:v>-85.489203307500603</c:v>
                </c:pt>
                <c:pt idx="2783">
                  <c:v>-88.945815167764181</c:v>
                </c:pt>
                <c:pt idx="2784">
                  <c:v>-89.593853674650006</c:v>
                </c:pt>
                <c:pt idx="2785">
                  <c:v>-89.573342833325881</c:v>
                </c:pt>
                <c:pt idx="2786">
                  <c:v>-89.211753190331294</c:v>
                </c:pt>
                <c:pt idx="2787">
                  <c:v>-88.758737737726051</c:v>
                </c:pt>
                <c:pt idx="2788">
                  <c:v>-88.478044063984669</c:v>
                </c:pt>
                <c:pt idx="2789">
                  <c:v>-88.056996580457579</c:v>
                </c:pt>
                <c:pt idx="2790">
                  <c:v>-88.008097849299858</c:v>
                </c:pt>
                <c:pt idx="2791">
                  <c:v>-87.752117663817927</c:v>
                </c:pt>
                <c:pt idx="2792">
                  <c:v>-87.261001148648305</c:v>
                </c:pt>
                <c:pt idx="2793">
                  <c:v>-86.447668434504607</c:v>
                </c:pt>
                <c:pt idx="2794">
                  <c:v>-85.327318161138678</c:v>
                </c:pt>
                <c:pt idx="2795">
                  <c:v>-84.166233169426548</c:v>
                </c:pt>
                <c:pt idx="2796">
                  <c:v>-82.945422675693607</c:v>
                </c:pt>
                <c:pt idx="2797">
                  <c:v>-81.710328521771601</c:v>
                </c:pt>
                <c:pt idx="2798">
                  <c:v>-80.494810418719794</c:v>
                </c:pt>
                <c:pt idx="2799">
                  <c:v>-79.308515495357796</c:v>
                </c:pt>
                <c:pt idx="2800">
                  <c:v>-78.597188184646299</c:v>
                </c:pt>
                <c:pt idx="2801">
                  <c:v>-77.595743124613449</c:v>
                </c:pt>
                <c:pt idx="2802">
                  <c:v>-76.656212535548988</c:v>
                </c:pt>
                <c:pt idx="2803">
                  <c:v>-75.815143859518898</c:v>
                </c:pt>
                <c:pt idx="2804">
                  <c:v>-75.119771407992488</c:v>
                </c:pt>
                <c:pt idx="2805">
                  <c:v>-75.346786278997783</c:v>
                </c:pt>
                <c:pt idx="2806">
                  <c:v>-75.076611493780518</c:v>
                </c:pt>
                <c:pt idx="2807">
                  <c:v>-74.493663659649727</c:v>
                </c:pt>
                <c:pt idx="2808">
                  <c:v>-74.363721705348127</c:v>
                </c:pt>
                <c:pt idx="2809">
                  <c:v>-74.363715887885249</c:v>
                </c:pt>
                <c:pt idx="2810">
                  <c:v>-73.542995629182627</c:v>
                </c:pt>
                <c:pt idx="2811">
                  <c:v>-73.818900714308882</c:v>
                </c:pt>
                <c:pt idx="2812">
                  <c:v>-74.248641547530781</c:v>
                </c:pt>
                <c:pt idx="2813">
                  <c:v>-74.80603341535668</c:v>
                </c:pt>
                <c:pt idx="2814">
                  <c:v>-75.503665978836295</c:v>
                </c:pt>
                <c:pt idx="2815">
                  <c:v>-76.345555579786478</c:v>
                </c:pt>
                <c:pt idx="2816">
                  <c:v>-77.305115327979081</c:v>
                </c:pt>
                <c:pt idx="2817">
                  <c:v>-78.365439372842388</c:v>
                </c:pt>
                <c:pt idx="2818">
                  <c:v>-79.55297216868405</c:v>
                </c:pt>
                <c:pt idx="2819">
                  <c:v>-80.820868682263878</c:v>
                </c:pt>
                <c:pt idx="2820">
                  <c:v>-81.09906235926988</c:v>
                </c:pt>
                <c:pt idx="2821">
                  <c:v>-82.507609934374827</c:v>
                </c:pt>
                <c:pt idx="2822">
                  <c:v>-84.950959224596602</c:v>
                </c:pt>
                <c:pt idx="2823">
                  <c:v>-86.386043757515679</c:v>
                </c:pt>
                <c:pt idx="2824">
                  <c:v>-87.812002468319207</c:v>
                </c:pt>
                <c:pt idx="2825">
                  <c:v>-89.223438224733258</c:v>
                </c:pt>
                <c:pt idx="2826">
                  <c:v>-90.590896843190279</c:v>
                </c:pt>
                <c:pt idx="2827">
                  <c:v>-91.908201693714702</c:v>
                </c:pt>
                <c:pt idx="2828">
                  <c:v>-92.539417280815627</c:v>
                </c:pt>
                <c:pt idx="2829">
                  <c:v>-92.455929747174295</c:v>
                </c:pt>
                <c:pt idx="2830">
                  <c:v>-91.922875799671289</c:v>
                </c:pt>
                <c:pt idx="2831">
                  <c:v>-89.840805116487587</c:v>
                </c:pt>
                <c:pt idx="2832">
                  <c:v>-84.939620302894198</c:v>
                </c:pt>
                <c:pt idx="2833">
                  <c:v>-75.218661916783319</c:v>
                </c:pt>
                <c:pt idx="2834">
                  <c:v>-50.045689081839193</c:v>
                </c:pt>
                <c:pt idx="2835">
                  <c:v>-43.159749056106193</c:v>
                </c:pt>
                <c:pt idx="2836">
                  <c:v>-45.257419563702442</c:v>
                </c:pt>
                <c:pt idx="2837">
                  <c:v>-47.350242869365744</c:v>
                </c:pt>
                <c:pt idx="2838">
                  <c:v>-57.729308547510968</c:v>
                </c:pt>
                <c:pt idx="2839">
                  <c:v>-66.671010205304881</c:v>
                </c:pt>
                <c:pt idx="2840">
                  <c:v>-74.052648147919186</c:v>
                </c:pt>
                <c:pt idx="2841">
                  <c:v>-80.034173000940527</c:v>
                </c:pt>
                <c:pt idx="2842">
                  <c:v>-81.503672105844558</c:v>
                </c:pt>
                <c:pt idx="2843">
                  <c:v>-79.305743609407699</c:v>
                </c:pt>
                <c:pt idx="2844">
                  <c:v>-80.665632844152825</c:v>
                </c:pt>
                <c:pt idx="2845">
                  <c:v>-78.444202404400613</c:v>
                </c:pt>
                <c:pt idx="2846">
                  <c:v>-75.898685296445379</c:v>
                </c:pt>
                <c:pt idx="2847">
                  <c:v>-77.157946295541649</c:v>
                </c:pt>
                <c:pt idx="2848">
                  <c:v>-78.321609480271562</c:v>
                </c:pt>
                <c:pt idx="2849">
                  <c:v>-79.344634609703036</c:v>
                </c:pt>
                <c:pt idx="2850">
                  <c:v>-77.619965266337459</c:v>
                </c:pt>
                <c:pt idx="2851">
                  <c:v>-78.49726170820496</c:v>
                </c:pt>
                <c:pt idx="2852">
                  <c:v>-74.235889218173483</c:v>
                </c:pt>
                <c:pt idx="2853">
                  <c:v>-66.998177933746348</c:v>
                </c:pt>
                <c:pt idx="2854">
                  <c:v>-20.414920799046861</c:v>
                </c:pt>
                <c:pt idx="2855">
                  <c:v>90.821630938132301</c:v>
                </c:pt>
                <c:pt idx="2856">
                  <c:v>86.648890441739582</c:v>
                </c:pt>
                <c:pt idx="2857">
                  <c:v>82.4455057400219</c:v>
                </c:pt>
                <c:pt idx="2858">
                  <c:v>80.423620232910906</c:v>
                </c:pt>
                <c:pt idx="2859">
                  <c:v>79.379631032750282</c:v>
                </c:pt>
                <c:pt idx="2860">
                  <c:v>79.177414699502094</c:v>
                </c:pt>
                <c:pt idx="2861">
                  <c:v>78.908105549645327</c:v>
                </c:pt>
                <c:pt idx="2862">
                  <c:v>79.917501809530705</c:v>
                </c:pt>
                <c:pt idx="2863">
                  <c:v>80.943531929935659</c:v>
                </c:pt>
                <c:pt idx="2864">
                  <c:v>81.879518212610535</c:v>
                </c:pt>
                <c:pt idx="2865">
                  <c:v>82.574227183890699</c:v>
                </c:pt>
                <c:pt idx="2866">
                  <c:v>82.789194446601002</c:v>
                </c:pt>
                <c:pt idx="2867">
                  <c:v>82.2253295255788</c:v>
                </c:pt>
                <c:pt idx="2868">
                  <c:v>81.753792507860837</c:v>
                </c:pt>
                <c:pt idx="2869">
                  <c:v>80.61947113050978</c:v>
                </c:pt>
                <c:pt idx="2870">
                  <c:v>80.375136605624647</c:v>
                </c:pt>
                <c:pt idx="2871">
                  <c:v>80.246563527760628</c:v>
                </c:pt>
                <c:pt idx="2872">
                  <c:v>80.229869122916199</c:v>
                </c:pt>
                <c:pt idx="2873">
                  <c:v>78.780324988397368</c:v>
                </c:pt>
                <c:pt idx="2874">
                  <c:v>79.022472909463417</c:v>
                </c:pt>
                <c:pt idx="2875">
                  <c:v>79.415199644372791</c:v>
                </c:pt>
                <c:pt idx="2876">
                  <c:v>79.929598908893681</c:v>
                </c:pt>
                <c:pt idx="2877">
                  <c:v>80.584445438176402</c:v>
                </c:pt>
                <c:pt idx="2878">
                  <c:v>78.949540993786599</c:v>
                </c:pt>
                <c:pt idx="2879">
                  <c:v>79.862859555462649</c:v>
                </c:pt>
                <c:pt idx="2880">
                  <c:v>77.649299697461601</c:v>
                </c:pt>
                <c:pt idx="2881">
                  <c:v>74.783634103443319</c:v>
                </c:pt>
                <c:pt idx="2882">
                  <c:v>71.292319372353688</c:v>
                </c:pt>
                <c:pt idx="2883">
                  <c:v>72.656332590253157</c:v>
                </c:pt>
                <c:pt idx="2884">
                  <c:v>74.087381580985848</c:v>
                </c:pt>
                <c:pt idx="2885">
                  <c:v>75.597753690316466</c:v>
                </c:pt>
                <c:pt idx="2886">
                  <c:v>77.138628254623058</c:v>
                </c:pt>
                <c:pt idx="2887">
                  <c:v>78.734178394473048</c:v>
                </c:pt>
                <c:pt idx="2888">
                  <c:v>80.321042362467054</c:v>
                </c:pt>
                <c:pt idx="2889">
                  <c:v>76.826531222961648</c:v>
                </c:pt>
                <c:pt idx="2890">
                  <c:v>78.481335311503742</c:v>
                </c:pt>
                <c:pt idx="2891">
                  <c:v>80.123610832053387</c:v>
                </c:pt>
                <c:pt idx="2892">
                  <c:v>76.104395680313743</c:v>
                </c:pt>
                <c:pt idx="2893">
                  <c:v>77.790251913856082</c:v>
                </c:pt>
                <c:pt idx="2894">
                  <c:v>79.429518172980224</c:v>
                </c:pt>
                <c:pt idx="2895">
                  <c:v>85.878835937903617</c:v>
                </c:pt>
                <c:pt idx="2896">
                  <c:v>87.336647784649799</c:v>
                </c:pt>
                <c:pt idx="2897">
                  <c:v>88.762119642943858</c:v>
                </c:pt>
                <c:pt idx="2898">
                  <c:v>90.114892683547197</c:v>
                </c:pt>
                <c:pt idx="2899">
                  <c:v>91.388784045780938</c:v>
                </c:pt>
                <c:pt idx="2900">
                  <c:v>89.498306408205707</c:v>
                </c:pt>
                <c:pt idx="2901">
                  <c:v>90.740919114085983</c:v>
                </c:pt>
                <c:pt idx="2902">
                  <c:v>88.659651547843083</c:v>
                </c:pt>
                <c:pt idx="2903">
                  <c:v>85.991114630073668</c:v>
                </c:pt>
                <c:pt idx="2904">
                  <c:v>75.894047661678513</c:v>
                </c:pt>
                <c:pt idx="2905">
                  <c:v>11.228190034864999</c:v>
                </c:pt>
                <c:pt idx="2906">
                  <c:v>-37.934100086651711</c:v>
                </c:pt>
                <c:pt idx="2907">
                  <c:v>-68.008013613918905</c:v>
                </c:pt>
                <c:pt idx="2908">
                  <c:v>-75.271339569992605</c:v>
                </c:pt>
                <c:pt idx="2909">
                  <c:v>-73.411914625476598</c:v>
                </c:pt>
                <c:pt idx="2910">
                  <c:v>-71.437471394343106</c:v>
                </c:pt>
                <c:pt idx="2911">
                  <c:v>-57.913496994561996</c:v>
                </c:pt>
                <c:pt idx="2912">
                  <c:v>-39.567813365420697</c:v>
                </c:pt>
                <c:pt idx="2913">
                  <c:v>-18.203226989438086</c:v>
                </c:pt>
                <c:pt idx="2914">
                  <c:v>-15.706107236719626</c:v>
                </c:pt>
                <c:pt idx="2915">
                  <c:v>-13.244065593192998</c:v>
                </c:pt>
                <c:pt idx="2916">
                  <c:v>-10.865021652702234</c:v>
                </c:pt>
                <c:pt idx="2917">
                  <c:v>-8.5593491784384597</c:v>
                </c:pt>
                <c:pt idx="2918">
                  <c:v>-24.505195306675287</c:v>
                </c:pt>
                <c:pt idx="2919">
                  <c:v>-40.894646900886798</c:v>
                </c:pt>
                <c:pt idx="2920">
                  <c:v>-38.742670965007498</c:v>
                </c:pt>
                <c:pt idx="2921">
                  <c:v>-36.683740508781</c:v>
                </c:pt>
                <c:pt idx="2922">
                  <c:v>-34.748709756275403</c:v>
                </c:pt>
                <c:pt idx="2923">
                  <c:v>-50.019901290092044</c:v>
                </c:pt>
                <c:pt idx="2924">
                  <c:v>-48.366584246748701</c:v>
                </c:pt>
                <c:pt idx="2925">
                  <c:v>-46.867125088630594</c:v>
                </c:pt>
                <c:pt idx="2926">
                  <c:v>-45.522286053849285</c:v>
                </c:pt>
                <c:pt idx="2927">
                  <c:v>-44.369254962193999</c:v>
                </c:pt>
                <c:pt idx="2928">
                  <c:v>-58.095371837342398</c:v>
                </c:pt>
                <c:pt idx="2929">
                  <c:v>-69.285768787996588</c:v>
                </c:pt>
                <c:pt idx="2930">
                  <c:v>-68.599401494780182</c:v>
                </c:pt>
                <c:pt idx="2931">
                  <c:v>-68.080125148334901</c:v>
                </c:pt>
                <c:pt idx="2932">
                  <c:v>-67.726450412341478</c:v>
                </c:pt>
                <c:pt idx="2933">
                  <c:v>-67.535018882748659</c:v>
                </c:pt>
                <c:pt idx="2934">
                  <c:v>-67.517769690473443</c:v>
                </c:pt>
                <c:pt idx="2935">
                  <c:v>-74.814595588512759</c:v>
                </c:pt>
                <c:pt idx="2936">
                  <c:v>-75.1546841879032</c:v>
                </c:pt>
                <c:pt idx="2937">
                  <c:v>-75.662201090987679</c:v>
                </c:pt>
                <c:pt idx="2938">
                  <c:v>-76.352669602786378</c:v>
                </c:pt>
                <c:pt idx="2939">
                  <c:v>-70.941843281563166</c:v>
                </c:pt>
                <c:pt idx="2940">
                  <c:v>-71.819554273526649</c:v>
                </c:pt>
                <c:pt idx="2941">
                  <c:v>-72.796618375669198</c:v>
                </c:pt>
                <c:pt idx="2942">
                  <c:v>-73.830794723389289</c:v>
                </c:pt>
                <c:pt idx="2943">
                  <c:v>-74.914418046099698</c:v>
                </c:pt>
                <c:pt idx="2944">
                  <c:v>-76.006385177270758</c:v>
                </c:pt>
                <c:pt idx="2945">
                  <c:v>-77.07589542381038</c:v>
                </c:pt>
                <c:pt idx="2946">
                  <c:v>-78.084781664022202</c:v>
                </c:pt>
                <c:pt idx="2947">
                  <c:v>-79.022370045295489</c:v>
                </c:pt>
                <c:pt idx="2948">
                  <c:v>-79.842939838504336</c:v>
                </c:pt>
                <c:pt idx="2949">
                  <c:v>-80.519158582174981</c:v>
                </c:pt>
                <c:pt idx="2950">
                  <c:v>-81.041500128978626</c:v>
                </c:pt>
                <c:pt idx="2951">
                  <c:v>-84.625510597361071</c:v>
                </c:pt>
                <c:pt idx="2952">
                  <c:v>-84.968151557519889</c:v>
                </c:pt>
                <c:pt idx="2953">
                  <c:v>-85.142316370535937</c:v>
                </c:pt>
                <c:pt idx="2954">
                  <c:v>-85.147505225740375</c:v>
                </c:pt>
                <c:pt idx="2955">
                  <c:v>-85.002575506404099</c:v>
                </c:pt>
                <c:pt idx="2956">
                  <c:v>-84.710021988959596</c:v>
                </c:pt>
                <c:pt idx="2957">
                  <c:v>-86.751637108576148</c:v>
                </c:pt>
                <c:pt idx="2958">
                  <c:v>-86.228872372778781</c:v>
                </c:pt>
                <c:pt idx="2959">
                  <c:v>-85.585013601293795</c:v>
                </c:pt>
                <c:pt idx="2960">
                  <c:v>-84.799623036478494</c:v>
                </c:pt>
                <c:pt idx="2961">
                  <c:v>-83.8925133290861</c:v>
                </c:pt>
                <c:pt idx="2962">
                  <c:v>-82.851003162559536</c:v>
                </c:pt>
                <c:pt idx="2963">
                  <c:v>-81.67770643021548</c:v>
                </c:pt>
                <c:pt idx="2964">
                  <c:v>-80.355823944082402</c:v>
                </c:pt>
                <c:pt idx="2965">
                  <c:v>-78.900000499924104</c:v>
                </c:pt>
                <c:pt idx="2966">
                  <c:v>-77.311498427902706</c:v>
                </c:pt>
                <c:pt idx="2967">
                  <c:v>-75.577823364248459</c:v>
                </c:pt>
                <c:pt idx="2968">
                  <c:v>-73.715560820706202</c:v>
                </c:pt>
                <c:pt idx="2969">
                  <c:v>-71.727380235620558</c:v>
                </c:pt>
                <c:pt idx="2970">
                  <c:v>-69.616736769852082</c:v>
                </c:pt>
                <c:pt idx="2971">
                  <c:v>-67.374861406330183</c:v>
                </c:pt>
                <c:pt idx="2972">
                  <c:v>-65.056921307109278</c:v>
                </c:pt>
                <c:pt idx="2973">
                  <c:v>-62.643381831261294</c:v>
                </c:pt>
                <c:pt idx="2974">
                  <c:v>-60.1532543880883</c:v>
                </c:pt>
                <c:pt idx="2975">
                  <c:v>-57.621008036604302</c:v>
                </c:pt>
                <c:pt idx="2976">
                  <c:v>-55.081791033669795</c:v>
                </c:pt>
                <c:pt idx="2977">
                  <c:v>-73.254927433455379</c:v>
                </c:pt>
                <c:pt idx="2978">
                  <c:v>-85.949867874199398</c:v>
                </c:pt>
                <c:pt idx="2979">
                  <c:v>-68.144909108897593</c:v>
                </c:pt>
                <c:pt idx="2980">
                  <c:v>-65.809017199382779</c:v>
                </c:pt>
                <c:pt idx="2981">
                  <c:v>-63.500996645327099</c:v>
                </c:pt>
                <c:pt idx="2982">
                  <c:v>-61.283302313593111</c:v>
                </c:pt>
                <c:pt idx="2983">
                  <c:v>-59.149916875845001</c:v>
                </c:pt>
                <c:pt idx="2984">
                  <c:v>-57.146626449535994</c:v>
                </c:pt>
                <c:pt idx="2985">
                  <c:v>-73.553901506196524</c:v>
                </c:pt>
                <c:pt idx="2986">
                  <c:v>-86.004401248034981</c:v>
                </c:pt>
                <c:pt idx="2987">
                  <c:v>-84.598990243873004</c:v>
                </c:pt>
                <c:pt idx="2988">
                  <c:v>-83.325300216137038</c:v>
                </c:pt>
                <c:pt idx="2989">
                  <c:v>-82.163550485871895</c:v>
                </c:pt>
                <c:pt idx="2990">
                  <c:v>-81.149766868602782</c:v>
                </c:pt>
                <c:pt idx="2991">
                  <c:v>-66.374171552675335</c:v>
                </c:pt>
                <c:pt idx="2992">
                  <c:v>-65.614316780878127</c:v>
                </c:pt>
                <c:pt idx="2993">
                  <c:v>-65.005034857991333</c:v>
                </c:pt>
                <c:pt idx="2994">
                  <c:v>-64.556140687295894</c:v>
                </c:pt>
                <c:pt idx="2995">
                  <c:v>-64.255614650967544</c:v>
                </c:pt>
                <c:pt idx="2996">
                  <c:v>-76.997765973458101</c:v>
                </c:pt>
                <c:pt idx="2997">
                  <c:v>-76.957517125234503</c:v>
                </c:pt>
                <c:pt idx="2998">
                  <c:v>-77.033814017951556</c:v>
                </c:pt>
                <c:pt idx="2999">
                  <c:v>-77.241539629145223</c:v>
                </c:pt>
                <c:pt idx="3000">
                  <c:v>-88.213990669493327</c:v>
                </c:pt>
                <c:pt idx="3001">
                  <c:v>-95.776801803070342</c:v>
                </c:pt>
                <c:pt idx="3002">
                  <c:v>-96.502704561526258</c:v>
                </c:pt>
                <c:pt idx="3003">
                  <c:v>-96.506461325244402</c:v>
                </c:pt>
                <c:pt idx="3004">
                  <c:v>-86.455237103762556</c:v>
                </c:pt>
                <c:pt idx="3005">
                  <c:v>-87.933258134423539</c:v>
                </c:pt>
                <c:pt idx="3006">
                  <c:v>-89.645793523578249</c:v>
                </c:pt>
                <c:pt idx="3007">
                  <c:v>-91.597584709711043</c:v>
                </c:pt>
                <c:pt idx="3008">
                  <c:v>-93.790806798922105</c:v>
                </c:pt>
                <c:pt idx="3009">
                  <c:v>-96.162288833552282</c:v>
                </c:pt>
                <c:pt idx="3010">
                  <c:v>-98.706687246505098</c:v>
                </c:pt>
                <c:pt idx="3011">
                  <c:v>-101.37413021396578</c:v>
                </c:pt>
                <c:pt idx="3012">
                  <c:v>-104.111868032177</c:v>
                </c:pt>
                <c:pt idx="3013">
                  <c:v>-106.85812675996</c:v>
                </c:pt>
                <c:pt idx="3014">
                  <c:v>-109.582585455125</c:v>
                </c:pt>
                <c:pt idx="3015">
                  <c:v>-112.24622786128324</c:v>
                </c:pt>
                <c:pt idx="3016">
                  <c:v>-114.78956241646463</c:v>
                </c:pt>
                <c:pt idx="3017">
                  <c:v>-117.17290511493763</c:v>
                </c:pt>
                <c:pt idx="3018">
                  <c:v>-102.75544911879363</c:v>
                </c:pt>
                <c:pt idx="3019">
                  <c:v>-105.33970769475295</c:v>
                </c:pt>
                <c:pt idx="3020">
                  <c:v>-107.7853020428927</c:v>
                </c:pt>
                <c:pt idx="3021">
                  <c:v>-110.035085595979</c:v>
                </c:pt>
                <c:pt idx="3022">
                  <c:v>-112.144590964581</c:v>
                </c:pt>
                <c:pt idx="3023">
                  <c:v>-114.09519134686801</c:v>
                </c:pt>
                <c:pt idx="3024">
                  <c:v>-85.992661137780686</c:v>
                </c:pt>
                <c:pt idx="3025">
                  <c:v>-88.325721811717386</c:v>
                </c:pt>
                <c:pt idx="3026">
                  <c:v>-90.595875595889339</c:v>
                </c:pt>
                <c:pt idx="3027">
                  <c:v>-32.536497062450898</c:v>
                </c:pt>
                <c:pt idx="3028">
                  <c:v>-35.287993107959103</c:v>
                </c:pt>
                <c:pt idx="3029">
                  <c:v>-38.056286847757896</c:v>
                </c:pt>
                <c:pt idx="3030">
                  <c:v>-40.849014435170297</c:v>
                </c:pt>
                <c:pt idx="3031">
                  <c:v>37.868260671715994</c:v>
                </c:pt>
                <c:pt idx="3032">
                  <c:v>34.800409495909044</c:v>
                </c:pt>
                <c:pt idx="3033">
                  <c:v>31.606722184755689</c:v>
                </c:pt>
                <c:pt idx="3034">
                  <c:v>28.2975957891029</c:v>
                </c:pt>
                <c:pt idx="3035">
                  <c:v>24.910632029799402</c:v>
                </c:pt>
                <c:pt idx="3036">
                  <c:v>87.606521026346783</c:v>
                </c:pt>
                <c:pt idx="3037">
                  <c:v>84.394396535397703</c:v>
                </c:pt>
                <c:pt idx="3038">
                  <c:v>81.041973088511895</c:v>
                </c:pt>
                <c:pt idx="3039">
                  <c:v>77.569532469819904</c:v>
                </c:pt>
                <c:pt idx="3040">
                  <c:v>74.001798446258448</c:v>
                </c:pt>
                <c:pt idx="3041">
                  <c:v>109.156205389441</c:v>
                </c:pt>
                <c:pt idx="3042">
                  <c:v>106.15326241928901</c:v>
                </c:pt>
                <c:pt idx="3043">
                  <c:v>103.063473048475</c:v>
                </c:pt>
                <c:pt idx="3044">
                  <c:v>99.967505277022795</c:v>
                </c:pt>
                <c:pt idx="3045">
                  <c:v>116.05444497978202</c:v>
                </c:pt>
                <c:pt idx="3046">
                  <c:v>113.68582252311975</c:v>
                </c:pt>
                <c:pt idx="3047">
                  <c:v>111.339760910903</c:v>
                </c:pt>
                <c:pt idx="3048">
                  <c:v>109.09333693776578</c:v>
                </c:pt>
                <c:pt idx="3049">
                  <c:v>106.94948071835202</c:v>
                </c:pt>
                <c:pt idx="3050">
                  <c:v>114.21626845579902</c:v>
                </c:pt>
                <c:pt idx="3051">
                  <c:v>112.76517240972098</c:v>
                </c:pt>
                <c:pt idx="3052">
                  <c:v>111.41996029161542</c:v>
                </c:pt>
                <c:pt idx="3053">
                  <c:v>98.949137891043605</c:v>
                </c:pt>
                <c:pt idx="3054">
                  <c:v>97.593202523259379</c:v>
                </c:pt>
                <c:pt idx="3055">
                  <c:v>96.417872587913095</c:v>
                </c:pt>
                <c:pt idx="3056">
                  <c:v>95.420606801464288</c:v>
                </c:pt>
                <c:pt idx="3057">
                  <c:v>94.585522714805379</c:v>
                </c:pt>
                <c:pt idx="3058">
                  <c:v>93.898488249304819</c:v>
                </c:pt>
                <c:pt idx="3059">
                  <c:v>93.361821115791258</c:v>
                </c:pt>
                <c:pt idx="3060">
                  <c:v>92.976529941527374</c:v>
                </c:pt>
                <c:pt idx="3061">
                  <c:v>92.717752254476181</c:v>
                </c:pt>
                <c:pt idx="3062">
                  <c:v>92.587301133524875</c:v>
                </c:pt>
                <c:pt idx="3063">
                  <c:v>92.576193064245359</c:v>
                </c:pt>
                <c:pt idx="3064">
                  <c:v>92.672141224812279</c:v>
                </c:pt>
                <c:pt idx="3065">
                  <c:v>92.864739875472281</c:v>
                </c:pt>
                <c:pt idx="3066">
                  <c:v>93.155838667760236</c:v>
                </c:pt>
                <c:pt idx="3067">
                  <c:v>93.530159210271407</c:v>
                </c:pt>
                <c:pt idx="3068">
                  <c:v>93.988654839594119</c:v>
                </c:pt>
                <c:pt idx="3069">
                  <c:v>94.512486274928079</c:v>
                </c:pt>
                <c:pt idx="3070">
                  <c:v>95.108047630957756</c:v>
                </c:pt>
                <c:pt idx="3071">
                  <c:v>95.747949734857343</c:v>
                </c:pt>
                <c:pt idx="3072">
                  <c:v>96.432345091065599</c:v>
                </c:pt>
                <c:pt idx="3073">
                  <c:v>89.551193055601502</c:v>
                </c:pt>
                <c:pt idx="3074">
                  <c:v>85.587376394961169</c:v>
                </c:pt>
                <c:pt idx="3075">
                  <c:v>85.779763597634158</c:v>
                </c:pt>
                <c:pt idx="3076">
                  <c:v>85.855341199680481</c:v>
                </c:pt>
                <c:pt idx="3077">
                  <c:v>86.367042826471518</c:v>
                </c:pt>
                <c:pt idx="3078">
                  <c:v>86.12064176128068</c:v>
                </c:pt>
                <c:pt idx="3079">
                  <c:v>85.637134176139554</c:v>
                </c:pt>
                <c:pt idx="3080">
                  <c:v>84.894116721658804</c:v>
                </c:pt>
                <c:pt idx="3081">
                  <c:v>83.861879874538488</c:v>
                </c:pt>
                <c:pt idx="3082">
                  <c:v>82.484584595915976</c:v>
                </c:pt>
                <c:pt idx="3083">
                  <c:v>80.759227991930743</c:v>
                </c:pt>
                <c:pt idx="3084">
                  <c:v>78.680540283365502</c:v>
                </c:pt>
                <c:pt idx="3085">
                  <c:v>76.25811154113498</c:v>
                </c:pt>
                <c:pt idx="3086">
                  <c:v>73.491052725454878</c:v>
                </c:pt>
                <c:pt idx="3087">
                  <c:v>70.443035656440998</c:v>
                </c:pt>
                <c:pt idx="3088">
                  <c:v>67.135081341400934</c:v>
                </c:pt>
                <c:pt idx="3089">
                  <c:v>63.589979973338899</c:v>
                </c:pt>
                <c:pt idx="3090">
                  <c:v>59.871765023703993</c:v>
                </c:pt>
                <c:pt idx="3091">
                  <c:v>56.037228870953697</c:v>
                </c:pt>
                <c:pt idx="3092">
                  <c:v>78.65448671448425</c:v>
                </c:pt>
                <c:pt idx="3093">
                  <c:v>75.108581298119049</c:v>
                </c:pt>
                <c:pt idx="3094">
                  <c:v>71.491215690806371</c:v>
                </c:pt>
                <c:pt idx="3095">
                  <c:v>67.764612621500859</c:v>
                </c:pt>
                <c:pt idx="3096">
                  <c:v>87.955845197505369</c:v>
                </c:pt>
                <c:pt idx="3097">
                  <c:v>102.52807060528001</c:v>
                </c:pt>
                <c:pt idx="3098">
                  <c:v>99.122900946687537</c:v>
                </c:pt>
                <c:pt idx="3099">
                  <c:v>110.55562707358163</c:v>
                </c:pt>
                <c:pt idx="3100">
                  <c:v>107.10379588460167</c:v>
                </c:pt>
                <c:pt idx="3101">
                  <c:v>103.47093032983</c:v>
                </c:pt>
                <c:pt idx="3102">
                  <c:v>99.695508451589646</c:v>
                </c:pt>
                <c:pt idx="3103">
                  <c:v>95.756253793157597</c:v>
                </c:pt>
                <c:pt idx="3104">
                  <c:v>91.660436354590587</c:v>
                </c:pt>
                <c:pt idx="3105">
                  <c:v>87.479314389630801</c:v>
                </c:pt>
                <c:pt idx="3106">
                  <c:v>83.205730436241154</c:v>
                </c:pt>
                <c:pt idx="3107">
                  <c:v>96.295147290139482</c:v>
                </c:pt>
                <c:pt idx="3108">
                  <c:v>92.162443736719737</c:v>
                </c:pt>
                <c:pt idx="3109">
                  <c:v>88.047541930357397</c:v>
                </c:pt>
                <c:pt idx="3110">
                  <c:v>84.006209663424102</c:v>
                </c:pt>
                <c:pt idx="3111">
                  <c:v>80.078450945297902</c:v>
                </c:pt>
                <c:pt idx="3112">
                  <c:v>76.316292912922179</c:v>
                </c:pt>
                <c:pt idx="3113">
                  <c:v>72.770327924634671</c:v>
                </c:pt>
                <c:pt idx="3114">
                  <c:v>86.394080814086237</c:v>
                </c:pt>
                <c:pt idx="3115">
                  <c:v>83.4573138383968</c:v>
                </c:pt>
                <c:pt idx="3116">
                  <c:v>80.755747118435934</c:v>
                </c:pt>
                <c:pt idx="3117">
                  <c:v>78.342321338802549</c:v>
                </c:pt>
                <c:pt idx="3118">
                  <c:v>76.192423518394719</c:v>
                </c:pt>
                <c:pt idx="3119">
                  <c:v>74.313784784675505</c:v>
                </c:pt>
                <c:pt idx="3120">
                  <c:v>88.077761486820819</c:v>
                </c:pt>
                <c:pt idx="3121">
                  <c:v>86.752648834582018</c:v>
                </c:pt>
                <c:pt idx="3122">
                  <c:v>85.634807404419348</c:v>
                </c:pt>
                <c:pt idx="3123">
                  <c:v>84.715568692030999</c:v>
                </c:pt>
                <c:pt idx="3124">
                  <c:v>83.983405071058598</c:v>
                </c:pt>
                <c:pt idx="3125">
                  <c:v>83.418876651937296</c:v>
                </c:pt>
                <c:pt idx="3126">
                  <c:v>83.006676919614549</c:v>
                </c:pt>
                <c:pt idx="3127">
                  <c:v>82.716898019215293</c:v>
                </c:pt>
                <c:pt idx="3128">
                  <c:v>82.548026380744801</c:v>
                </c:pt>
                <c:pt idx="3129">
                  <c:v>82.471205712036181</c:v>
                </c:pt>
                <c:pt idx="3130">
                  <c:v>82.464827994839595</c:v>
                </c:pt>
                <c:pt idx="3131">
                  <c:v>82.512317256834237</c:v>
                </c:pt>
                <c:pt idx="3132">
                  <c:v>82.586494677836399</c:v>
                </c:pt>
                <c:pt idx="3133">
                  <c:v>82.673904370284035</c:v>
                </c:pt>
                <c:pt idx="3134">
                  <c:v>82.746726813189142</c:v>
                </c:pt>
                <c:pt idx="3135">
                  <c:v>82.788118182454625</c:v>
                </c:pt>
                <c:pt idx="3136">
                  <c:v>82.780350194278981</c:v>
                </c:pt>
                <c:pt idx="3137">
                  <c:v>87.630924741156903</c:v>
                </c:pt>
                <c:pt idx="3138">
                  <c:v>87.537262026549399</c:v>
                </c:pt>
                <c:pt idx="3139">
                  <c:v>87.357118883142107</c:v>
                </c:pt>
                <c:pt idx="3140">
                  <c:v>87.067481611096483</c:v>
                </c:pt>
                <c:pt idx="3141">
                  <c:v>88.125373154684397</c:v>
                </c:pt>
                <c:pt idx="3142">
                  <c:v>88.146061499576206</c:v>
                </c:pt>
                <c:pt idx="3143">
                  <c:v>87.505902265973106</c:v>
                </c:pt>
                <c:pt idx="3144">
                  <c:v>86.676172330195399</c:v>
                </c:pt>
                <c:pt idx="3145">
                  <c:v>85.657969882643698</c:v>
                </c:pt>
                <c:pt idx="3146">
                  <c:v>73.396673470822094</c:v>
                </c:pt>
                <c:pt idx="3147">
                  <c:v>71.542541267231982</c:v>
                </c:pt>
                <c:pt idx="3148">
                  <c:v>69.373069005231798</c:v>
                </c:pt>
                <c:pt idx="3149">
                  <c:v>85.927782612371786</c:v>
                </c:pt>
                <c:pt idx="3150">
                  <c:v>83.710608531715295</c:v>
                </c:pt>
                <c:pt idx="3151">
                  <c:v>81.130360769179603</c:v>
                </c:pt>
                <c:pt idx="3152">
                  <c:v>78.172090227055634</c:v>
                </c:pt>
                <c:pt idx="3153">
                  <c:v>74.797830741892426</c:v>
                </c:pt>
                <c:pt idx="3154">
                  <c:v>71.037209730608026</c:v>
                </c:pt>
                <c:pt idx="3155">
                  <c:v>66.875874679502886</c:v>
                </c:pt>
                <c:pt idx="3156">
                  <c:v>62.316991501103885</c:v>
                </c:pt>
                <c:pt idx="3157">
                  <c:v>57.413507267504997</c:v>
                </c:pt>
                <c:pt idx="3158">
                  <c:v>52.197689022084596</c:v>
                </c:pt>
                <c:pt idx="3159">
                  <c:v>46.780210516877503</c:v>
                </c:pt>
                <c:pt idx="3160">
                  <c:v>41.197265699984698</c:v>
                </c:pt>
                <c:pt idx="3161">
                  <c:v>35.553969991642809</c:v>
                </c:pt>
                <c:pt idx="3162">
                  <c:v>29.895017484811099</c:v>
                </c:pt>
                <c:pt idx="3163">
                  <c:v>24.267858997540301</c:v>
                </c:pt>
                <c:pt idx="3164">
                  <c:v>66.188912494774158</c:v>
                </c:pt>
                <c:pt idx="3165">
                  <c:v>12.673521986851098</c:v>
                </c:pt>
                <c:pt idx="3166">
                  <c:v>7.3515465064963355</c:v>
                </c:pt>
                <c:pt idx="3167">
                  <c:v>2.1561547670568166</c:v>
                </c:pt>
                <c:pt idx="3168">
                  <c:v>-2.9635260050005776</c:v>
                </c:pt>
                <c:pt idx="3169">
                  <c:v>44.313935468230447</c:v>
                </c:pt>
                <c:pt idx="3170">
                  <c:v>39.150742367936196</c:v>
                </c:pt>
                <c:pt idx="3171">
                  <c:v>33.962102864570568</c:v>
                </c:pt>
                <c:pt idx="3172">
                  <c:v>-20.743682284360489</c:v>
                </c:pt>
                <c:pt idx="3173">
                  <c:v>-25.577783766084469</c:v>
                </c:pt>
                <c:pt idx="3174">
                  <c:v>-30.333635449420498</c:v>
                </c:pt>
                <c:pt idx="3175">
                  <c:v>-34.992715006630512</c:v>
                </c:pt>
                <c:pt idx="3176">
                  <c:v>-39.514882454086809</c:v>
                </c:pt>
                <c:pt idx="3177">
                  <c:v>-43.909638742402812</c:v>
                </c:pt>
                <c:pt idx="3178">
                  <c:v>-48.120882397206998</c:v>
                </c:pt>
                <c:pt idx="3179">
                  <c:v>-52.106195653701697</c:v>
                </c:pt>
                <c:pt idx="3180">
                  <c:v>-55.8456799487534</c:v>
                </c:pt>
                <c:pt idx="3181">
                  <c:v>-59.322713865539512</c:v>
                </c:pt>
                <c:pt idx="3182">
                  <c:v>-62.511764091657909</c:v>
                </c:pt>
                <c:pt idx="3183">
                  <c:v>-65.395342725743248</c:v>
                </c:pt>
                <c:pt idx="3184">
                  <c:v>-67.982407920605198</c:v>
                </c:pt>
                <c:pt idx="3185">
                  <c:v>-70.26548194354308</c:v>
                </c:pt>
                <c:pt idx="3186">
                  <c:v>-72.269023101685605</c:v>
                </c:pt>
                <c:pt idx="3187">
                  <c:v>-73.989408498897106</c:v>
                </c:pt>
                <c:pt idx="3188">
                  <c:v>-75.446990826911801</c:v>
                </c:pt>
                <c:pt idx="3189">
                  <c:v>-76.660055612153059</c:v>
                </c:pt>
                <c:pt idx="3190">
                  <c:v>-77.633269529360959</c:v>
                </c:pt>
                <c:pt idx="3191">
                  <c:v>-77.209863784760628</c:v>
                </c:pt>
                <c:pt idx="3192">
                  <c:v>-79.7177503797828</c:v>
                </c:pt>
                <c:pt idx="3193">
                  <c:v>-80.127753384544789</c:v>
                </c:pt>
                <c:pt idx="3194">
                  <c:v>-80.398110813421482</c:v>
                </c:pt>
                <c:pt idx="3195">
                  <c:v>-80.55904584120178</c:v>
                </c:pt>
                <c:pt idx="3196">
                  <c:v>-80.633139944706599</c:v>
                </c:pt>
                <c:pt idx="3197">
                  <c:v>-80.653221881651348</c:v>
                </c:pt>
                <c:pt idx="3198">
                  <c:v>-80.653644894974889</c:v>
                </c:pt>
                <c:pt idx="3199">
                  <c:v>-80.666103414487878</c:v>
                </c:pt>
                <c:pt idx="3200">
                  <c:v>-80.724349758229479</c:v>
                </c:pt>
                <c:pt idx="3201">
                  <c:v>-80.868062711013181</c:v>
                </c:pt>
                <c:pt idx="3202">
                  <c:v>-81.120322982242783</c:v>
                </c:pt>
                <c:pt idx="3203">
                  <c:v>-81.529528800755358</c:v>
                </c:pt>
                <c:pt idx="3204">
                  <c:v>-82.1190216582267</c:v>
                </c:pt>
                <c:pt idx="3205">
                  <c:v>-140.57367980816741</c:v>
                </c:pt>
                <c:pt idx="3206">
                  <c:v>-141.53958019026217</c:v>
                </c:pt>
                <c:pt idx="3207">
                  <c:v>-142.72080221724798</c:v>
                </c:pt>
                <c:pt idx="3208">
                  <c:v>-144.12201474266442</c:v>
                </c:pt>
                <c:pt idx="3209">
                  <c:v>-145.78181925188099</c:v>
                </c:pt>
                <c:pt idx="3210">
                  <c:v>-147.68489022953995</c:v>
                </c:pt>
                <c:pt idx="3211">
                  <c:v>-149.84080828878001</c:v>
                </c:pt>
                <c:pt idx="3212">
                  <c:v>-152.26696314147398</c:v>
                </c:pt>
                <c:pt idx="3213">
                  <c:v>-154.93365176881699</c:v>
                </c:pt>
                <c:pt idx="3214">
                  <c:v>-161.85013240503261</c:v>
                </c:pt>
                <c:pt idx="3215">
                  <c:v>-163.53330226426641</c:v>
                </c:pt>
                <c:pt idx="3216">
                  <c:v>-158.15396529764357</c:v>
                </c:pt>
                <c:pt idx="3217">
                  <c:v>-155.04305335887742</c:v>
                </c:pt>
                <c:pt idx="3218">
                  <c:v>-155.55486824670757</c:v>
                </c:pt>
                <c:pt idx="3219">
                  <c:v>-155.88441413059343</c:v>
                </c:pt>
                <c:pt idx="3220">
                  <c:v>-156.007019004467</c:v>
                </c:pt>
                <c:pt idx="3221">
                  <c:v>-155.842134184</c:v>
                </c:pt>
                <c:pt idx="3222">
                  <c:v>-149.66646439596599</c:v>
                </c:pt>
                <c:pt idx="3223">
                  <c:v>-148.45547533725201</c:v>
                </c:pt>
                <c:pt idx="3224">
                  <c:v>-146.76759545818098</c:v>
                </c:pt>
                <c:pt idx="3225">
                  <c:v>-144.58099274920798</c:v>
                </c:pt>
                <c:pt idx="3226">
                  <c:v>-108.614059559553</c:v>
                </c:pt>
                <c:pt idx="3227">
                  <c:v>-14.563176023710801</c:v>
                </c:pt>
                <c:pt idx="3228">
                  <c:v>-6.9935855348583456</c:v>
                </c:pt>
                <c:pt idx="3229">
                  <c:v>0.79900502170559995</c:v>
                </c:pt>
                <c:pt idx="3230">
                  <c:v>8.6679137895767919</c:v>
                </c:pt>
                <c:pt idx="3231">
                  <c:v>16.481051783779499</c:v>
                </c:pt>
                <c:pt idx="3232">
                  <c:v>24.102168138703988</c:v>
                </c:pt>
                <c:pt idx="3233">
                  <c:v>31.423495500736827</c:v>
                </c:pt>
                <c:pt idx="3234">
                  <c:v>38.395142008638302</c:v>
                </c:pt>
                <c:pt idx="3235">
                  <c:v>44.955769777725799</c:v>
                </c:pt>
                <c:pt idx="3236">
                  <c:v>51.077282389463278</c:v>
                </c:pt>
                <c:pt idx="3237">
                  <c:v>-86.306465360458589</c:v>
                </c:pt>
                <c:pt idx="3238">
                  <c:v>-162.91726199515557</c:v>
                </c:pt>
                <c:pt idx="3239">
                  <c:v>-192.30140923756801</c:v>
                </c:pt>
                <c:pt idx="3240">
                  <c:v>-204.41087361079698</c:v>
                </c:pt>
                <c:pt idx="3241">
                  <c:v>-209.97256745717701</c:v>
                </c:pt>
                <c:pt idx="3242">
                  <c:v>-212.57357133881132</c:v>
                </c:pt>
                <c:pt idx="3243">
                  <c:v>-209.57538338937698</c:v>
                </c:pt>
                <c:pt idx="3244">
                  <c:v>-206.29292639761985</c:v>
                </c:pt>
                <c:pt idx="3245">
                  <c:v>-202.715727762283</c:v>
                </c:pt>
                <c:pt idx="3246">
                  <c:v>-198.83943122150256</c:v>
                </c:pt>
                <c:pt idx="3247">
                  <c:v>-194.69088227576057</c:v>
                </c:pt>
                <c:pt idx="3248">
                  <c:v>-190.31850231539443</c:v>
                </c:pt>
                <c:pt idx="3249">
                  <c:v>-185.73263956437057</c:v>
                </c:pt>
                <c:pt idx="3250">
                  <c:v>-181.02886237988699</c:v>
                </c:pt>
                <c:pt idx="3251">
                  <c:v>-176.25949108300699</c:v>
                </c:pt>
                <c:pt idx="3252">
                  <c:v>-153.13153066833698</c:v>
                </c:pt>
                <c:pt idx="3253">
                  <c:v>-148.09127909690199</c:v>
                </c:pt>
                <c:pt idx="3254">
                  <c:v>-143.31053698607349</c:v>
                </c:pt>
                <c:pt idx="3255">
                  <c:v>-159.68804788712885</c:v>
                </c:pt>
                <c:pt idx="3256">
                  <c:v>-155.95847369043142</c:v>
                </c:pt>
                <c:pt idx="3257">
                  <c:v>-152.68375452397538</c:v>
                </c:pt>
                <c:pt idx="3258">
                  <c:v>-149.874111970657</c:v>
                </c:pt>
                <c:pt idx="3259">
                  <c:v>-147.534745280425</c:v>
                </c:pt>
                <c:pt idx="3260">
                  <c:v>-145.65711779153901</c:v>
                </c:pt>
                <c:pt idx="3261">
                  <c:v>-161.299820017813</c:v>
                </c:pt>
                <c:pt idx="3262">
                  <c:v>-171.86670580736899</c:v>
                </c:pt>
                <c:pt idx="3263">
                  <c:v>-177.17971462507441</c:v>
                </c:pt>
                <c:pt idx="3264">
                  <c:v>-177.838625690274</c:v>
                </c:pt>
                <c:pt idx="3265">
                  <c:v>-177.65752017353998</c:v>
                </c:pt>
                <c:pt idx="3266">
                  <c:v>-174.59599834615</c:v>
                </c:pt>
                <c:pt idx="3267">
                  <c:v>-168.61415948758798</c:v>
                </c:pt>
                <c:pt idx="3268">
                  <c:v>-168.66408646474056</c:v>
                </c:pt>
                <c:pt idx="3269">
                  <c:v>-168.78679716250599</c:v>
                </c:pt>
                <c:pt idx="3270">
                  <c:v>-169.00927734519601</c:v>
                </c:pt>
                <c:pt idx="3271">
                  <c:v>-169.34774767721657</c:v>
                </c:pt>
                <c:pt idx="3272">
                  <c:v>-169.82175903693101</c:v>
                </c:pt>
                <c:pt idx="3273">
                  <c:v>-170.45208045582561</c:v>
                </c:pt>
                <c:pt idx="3274">
                  <c:v>-171.26286532407141</c:v>
                </c:pt>
                <c:pt idx="3275">
                  <c:v>-172.27069279545208</c:v>
                </c:pt>
                <c:pt idx="3276">
                  <c:v>-173.48956692845698</c:v>
                </c:pt>
                <c:pt idx="3277">
                  <c:v>-174.92408428187457</c:v>
                </c:pt>
                <c:pt idx="3278">
                  <c:v>-176.588960999276</c:v>
                </c:pt>
                <c:pt idx="3279">
                  <c:v>-178.489314894373</c:v>
                </c:pt>
                <c:pt idx="3280">
                  <c:v>-180.627274698419</c:v>
                </c:pt>
                <c:pt idx="3281">
                  <c:v>-183.00800503621099</c:v>
                </c:pt>
                <c:pt idx="3282">
                  <c:v>-185.62076891633299</c:v>
                </c:pt>
                <c:pt idx="3283">
                  <c:v>-188.46392407823899</c:v>
                </c:pt>
                <c:pt idx="3284">
                  <c:v>-184.9783376474727</c:v>
                </c:pt>
                <c:pt idx="3285">
                  <c:v>-188.61514297938399</c:v>
                </c:pt>
                <c:pt idx="3286">
                  <c:v>-182.57578935086499</c:v>
                </c:pt>
                <c:pt idx="3287">
                  <c:v>-187.09183001779985</c:v>
                </c:pt>
                <c:pt idx="3288">
                  <c:v>-191.77375014378114</c:v>
                </c:pt>
                <c:pt idx="3289">
                  <c:v>-183.47505673516395</c:v>
                </c:pt>
                <c:pt idx="3290">
                  <c:v>-168.913329193473</c:v>
                </c:pt>
                <c:pt idx="3291">
                  <c:v>-146.05154136671342</c:v>
                </c:pt>
                <c:pt idx="3292">
                  <c:v>-152.63541509944557</c:v>
                </c:pt>
                <c:pt idx="3293">
                  <c:v>-159.19079330187998</c:v>
                </c:pt>
                <c:pt idx="3294">
                  <c:v>-165.59183110070001</c:v>
                </c:pt>
                <c:pt idx="3295">
                  <c:v>-171.73166248841599</c:v>
                </c:pt>
                <c:pt idx="3296">
                  <c:v>-198.57757719111214</c:v>
                </c:pt>
                <c:pt idx="3297">
                  <c:v>-203.21478121020456</c:v>
                </c:pt>
                <c:pt idx="3298">
                  <c:v>-207.3459934591485</c:v>
                </c:pt>
                <c:pt idx="3299">
                  <c:v>-210.91594030386798</c:v>
                </c:pt>
                <c:pt idx="3300">
                  <c:v>-213.96926165062501</c:v>
                </c:pt>
                <c:pt idx="3301">
                  <c:v>-222.30648506107099</c:v>
                </c:pt>
                <c:pt idx="3302">
                  <c:v>-224.01061425819398</c:v>
                </c:pt>
                <c:pt idx="3303">
                  <c:v>-225.30728459345698</c:v>
                </c:pt>
                <c:pt idx="3304">
                  <c:v>-226.24246388170599</c:v>
                </c:pt>
                <c:pt idx="3305">
                  <c:v>-226.843943302116</c:v>
                </c:pt>
                <c:pt idx="3306">
                  <c:v>-227.141297719064</c:v>
                </c:pt>
                <c:pt idx="3307">
                  <c:v>-227.15017076585372</c:v>
                </c:pt>
                <c:pt idx="3308">
                  <c:v>-226.84772415479901</c:v>
                </c:pt>
                <c:pt idx="3309">
                  <c:v>-226.25652707342527</c:v>
                </c:pt>
                <c:pt idx="3310">
                  <c:v>-225.35820904736485</c:v>
                </c:pt>
                <c:pt idx="3311">
                  <c:v>-224.14610580519499</c:v>
                </c:pt>
                <c:pt idx="3312">
                  <c:v>-222.57248086385999</c:v>
                </c:pt>
                <c:pt idx="3313">
                  <c:v>-220.64217707748958</c:v>
                </c:pt>
                <c:pt idx="3314">
                  <c:v>-219.17692488586999</c:v>
                </c:pt>
                <c:pt idx="3315">
                  <c:v>-216.03807764000501</c:v>
                </c:pt>
                <c:pt idx="3316">
                  <c:v>-212.47450367485092</c:v>
                </c:pt>
                <c:pt idx="3317">
                  <c:v>-208.52565946826795</c:v>
                </c:pt>
                <c:pt idx="3318">
                  <c:v>-197.66729129340857</c:v>
                </c:pt>
                <c:pt idx="3319">
                  <c:v>-192.247532847315</c:v>
                </c:pt>
                <c:pt idx="3320">
                  <c:v>-186.56378836277401</c:v>
                </c:pt>
                <c:pt idx="3321">
                  <c:v>-180.69759490425557</c:v>
                </c:pt>
                <c:pt idx="3322">
                  <c:v>-154.18330138999104</c:v>
                </c:pt>
                <c:pt idx="3323">
                  <c:v>-117.35297355857072</c:v>
                </c:pt>
                <c:pt idx="3324">
                  <c:v>-111.04251164539743</c:v>
                </c:pt>
                <c:pt idx="3325">
                  <c:v>-105.164364125359</c:v>
                </c:pt>
                <c:pt idx="3326">
                  <c:v>-99.823938786319189</c:v>
                </c:pt>
                <c:pt idx="3327">
                  <c:v>-95.155115555380078</c:v>
                </c:pt>
                <c:pt idx="3328">
                  <c:v>-91.223745002258624</c:v>
                </c:pt>
                <c:pt idx="3329">
                  <c:v>-88.031592171217696</c:v>
                </c:pt>
                <c:pt idx="3330">
                  <c:v>-85.571283773044101</c:v>
                </c:pt>
                <c:pt idx="3331">
                  <c:v>-83.771644852485636</c:v>
                </c:pt>
                <c:pt idx="3332">
                  <c:v>-61.149522251705001</c:v>
                </c:pt>
                <c:pt idx="3333">
                  <c:v>-60.442965766796277</c:v>
                </c:pt>
                <c:pt idx="3334">
                  <c:v>-60.060499730989207</c:v>
                </c:pt>
                <c:pt idx="3335">
                  <c:v>-59.910110084609599</c:v>
                </c:pt>
                <c:pt idx="3336">
                  <c:v>-59.884846520747871</c:v>
                </c:pt>
                <c:pt idx="3337">
                  <c:v>-59.905218069640704</c:v>
                </c:pt>
                <c:pt idx="3338">
                  <c:v>-59.913594624077497</c:v>
                </c:pt>
                <c:pt idx="3339">
                  <c:v>-59.858670322469102</c:v>
                </c:pt>
                <c:pt idx="3340">
                  <c:v>-59.700021476799897</c:v>
                </c:pt>
                <c:pt idx="3341">
                  <c:v>-62.814480117181425</c:v>
                </c:pt>
                <c:pt idx="3342">
                  <c:v>-62.390776401359801</c:v>
                </c:pt>
                <c:pt idx="3343">
                  <c:v>-61.787054674378901</c:v>
                </c:pt>
                <c:pt idx="3344">
                  <c:v>-61.008138593731815</c:v>
                </c:pt>
                <c:pt idx="3345">
                  <c:v>-60.020259826739611</c:v>
                </c:pt>
                <c:pt idx="3346">
                  <c:v>-58.819886309857793</c:v>
                </c:pt>
                <c:pt idx="3347">
                  <c:v>-57.3867390495328</c:v>
                </c:pt>
                <c:pt idx="3348">
                  <c:v>-55.713706324508422</c:v>
                </c:pt>
                <c:pt idx="3349">
                  <c:v>-53.786644310861099</c:v>
                </c:pt>
                <c:pt idx="3350">
                  <c:v>-51.573406384185112</c:v>
                </c:pt>
                <c:pt idx="3351">
                  <c:v>-21.753411779018101</c:v>
                </c:pt>
                <c:pt idx="3352">
                  <c:v>-18.527710376008802</c:v>
                </c:pt>
                <c:pt idx="3353">
                  <c:v>-14.9222990032304</c:v>
                </c:pt>
                <c:pt idx="3354">
                  <c:v>-10.943633191075101</c:v>
                </c:pt>
                <c:pt idx="3355">
                  <c:v>-6.5530934017714024</c:v>
                </c:pt>
                <c:pt idx="3356">
                  <c:v>-1.7607191955460419</c:v>
                </c:pt>
                <c:pt idx="3357">
                  <c:v>3.4468573624204701</c:v>
                </c:pt>
                <c:pt idx="3358">
                  <c:v>9.1054112517580208</c:v>
                </c:pt>
                <c:pt idx="3359">
                  <c:v>15.250985605460199</c:v>
                </c:pt>
                <c:pt idx="3360">
                  <c:v>21.865749934269477</c:v>
                </c:pt>
                <c:pt idx="3361">
                  <c:v>28.955618141563289</c:v>
                </c:pt>
                <c:pt idx="3362">
                  <c:v>36.549031542392378</c:v>
                </c:pt>
                <c:pt idx="3363">
                  <c:v>44.58268113918237</c:v>
                </c:pt>
                <c:pt idx="3364">
                  <c:v>-9.6679562447722507</c:v>
                </c:pt>
                <c:pt idx="3365">
                  <c:v>-1.51432741020689</c:v>
                </c:pt>
                <c:pt idx="3366">
                  <c:v>7.0332899719285304</c:v>
                </c:pt>
                <c:pt idx="3367">
                  <c:v>79.105977072130457</c:v>
                </c:pt>
                <c:pt idx="3368">
                  <c:v>88.081606175325206</c:v>
                </c:pt>
                <c:pt idx="3369">
                  <c:v>96.760359965583802</c:v>
                </c:pt>
                <c:pt idx="3370">
                  <c:v>105.02700250392878</c:v>
                </c:pt>
                <c:pt idx="3371">
                  <c:v>112.74070886438901</c:v>
                </c:pt>
                <c:pt idx="3372">
                  <c:v>119.84237815290437</c:v>
                </c:pt>
                <c:pt idx="3373">
                  <c:v>126.25301139168378</c:v>
                </c:pt>
                <c:pt idx="3374">
                  <c:v>132.00248510063642</c:v>
                </c:pt>
                <c:pt idx="3375">
                  <c:v>137.12440904808042</c:v>
                </c:pt>
                <c:pt idx="3376">
                  <c:v>141.67984614808699</c:v>
                </c:pt>
                <c:pt idx="3377">
                  <c:v>145.75092709903299</c:v>
                </c:pt>
                <c:pt idx="3378">
                  <c:v>149.38276630172749</c:v>
                </c:pt>
                <c:pt idx="3379">
                  <c:v>152.61404403140847</c:v>
                </c:pt>
                <c:pt idx="3380">
                  <c:v>172.56367002037717</c:v>
                </c:pt>
                <c:pt idx="3381">
                  <c:v>160.51691720695857</c:v>
                </c:pt>
                <c:pt idx="3382">
                  <c:v>162.62555900778798</c:v>
                </c:pt>
                <c:pt idx="3383">
                  <c:v>164.38880482309801</c:v>
                </c:pt>
                <c:pt idx="3384">
                  <c:v>165.81926034930999</c:v>
                </c:pt>
                <c:pt idx="3385">
                  <c:v>166.90664422763101</c:v>
                </c:pt>
                <c:pt idx="3386">
                  <c:v>167.65983929492998</c:v>
                </c:pt>
                <c:pt idx="3387">
                  <c:v>168.07820688206158</c:v>
                </c:pt>
                <c:pt idx="3388">
                  <c:v>168.19299255337799</c:v>
                </c:pt>
                <c:pt idx="3389">
                  <c:v>168.05255521484111</c:v>
                </c:pt>
                <c:pt idx="3390">
                  <c:v>167.705399150951</c:v>
                </c:pt>
                <c:pt idx="3391">
                  <c:v>162.97985021133641</c:v>
                </c:pt>
                <c:pt idx="3392">
                  <c:v>168.09715908721807</c:v>
                </c:pt>
                <c:pt idx="3393">
                  <c:v>167.46179985662985</c:v>
                </c:pt>
                <c:pt idx="3394">
                  <c:v>166.88008524796001</c:v>
                </c:pt>
                <c:pt idx="3395">
                  <c:v>175.47932725575299</c:v>
                </c:pt>
                <c:pt idx="3396">
                  <c:v>174.73133048598658</c:v>
                </c:pt>
                <c:pt idx="3397">
                  <c:v>173.35783263882101</c:v>
                </c:pt>
                <c:pt idx="3398">
                  <c:v>172.30167012575257</c:v>
                </c:pt>
                <c:pt idx="3399">
                  <c:v>171.51761087887198</c:v>
                </c:pt>
                <c:pt idx="3400">
                  <c:v>170.947797511407</c:v>
                </c:pt>
                <c:pt idx="3401">
                  <c:v>128.815230636916</c:v>
                </c:pt>
                <c:pt idx="3402">
                  <c:v>128.40932492983256</c:v>
                </c:pt>
                <c:pt idx="3403">
                  <c:v>128.15266666170498</c:v>
                </c:pt>
                <c:pt idx="3404">
                  <c:v>128.01716991291542</c:v>
                </c:pt>
                <c:pt idx="3405">
                  <c:v>84.789022771896981</c:v>
                </c:pt>
                <c:pt idx="3406">
                  <c:v>84.789227888847577</c:v>
                </c:pt>
                <c:pt idx="3407">
                  <c:v>84.807138068541079</c:v>
                </c:pt>
                <c:pt idx="3408">
                  <c:v>84.824470147111498</c:v>
                </c:pt>
                <c:pt idx="3409">
                  <c:v>84.816374145438289</c:v>
                </c:pt>
                <c:pt idx="3410">
                  <c:v>84.759975652426519</c:v>
                </c:pt>
                <c:pt idx="3411">
                  <c:v>84.637662297948907</c:v>
                </c:pt>
                <c:pt idx="3412">
                  <c:v>84.429843395187902</c:v>
                </c:pt>
                <c:pt idx="3413">
                  <c:v>84.115427981470901</c:v>
                </c:pt>
                <c:pt idx="3414">
                  <c:v>83.685622804732148</c:v>
                </c:pt>
                <c:pt idx="3415">
                  <c:v>83.117437310065426</c:v>
                </c:pt>
                <c:pt idx="3416">
                  <c:v>82.388794906817182</c:v>
                </c:pt>
                <c:pt idx="3417">
                  <c:v>81.485143344525198</c:v>
                </c:pt>
                <c:pt idx="3418">
                  <c:v>80.393268961834394</c:v>
                </c:pt>
                <c:pt idx="3419">
                  <c:v>79.101056698497501</c:v>
                </c:pt>
                <c:pt idx="3420">
                  <c:v>77.596603784780996</c:v>
                </c:pt>
                <c:pt idx="3421">
                  <c:v>75.852374152448888</c:v>
                </c:pt>
                <c:pt idx="3422">
                  <c:v>73.867928314702098</c:v>
                </c:pt>
                <c:pt idx="3423">
                  <c:v>71.582499300351671</c:v>
                </c:pt>
                <c:pt idx="3424">
                  <c:v>95.718542703765678</c:v>
                </c:pt>
                <c:pt idx="3425">
                  <c:v>93.287181264467307</c:v>
                </c:pt>
                <c:pt idx="3426">
                  <c:v>90.535572629945705</c:v>
                </c:pt>
                <c:pt idx="3427">
                  <c:v>87.446300760930697</c:v>
                </c:pt>
                <c:pt idx="3428">
                  <c:v>84.026660541806194</c:v>
                </c:pt>
                <c:pt idx="3429">
                  <c:v>80.234017852080839</c:v>
                </c:pt>
                <c:pt idx="3430">
                  <c:v>76.065962784117474</c:v>
                </c:pt>
                <c:pt idx="3431">
                  <c:v>71.452860650953681</c:v>
                </c:pt>
                <c:pt idx="3432">
                  <c:v>66.38660171294238</c:v>
                </c:pt>
                <c:pt idx="3433">
                  <c:v>60.866366109642009</c:v>
                </c:pt>
                <c:pt idx="3434">
                  <c:v>54.847598239387295</c:v>
                </c:pt>
                <c:pt idx="3435">
                  <c:v>48.285316600646702</c:v>
                </c:pt>
                <c:pt idx="3436">
                  <c:v>41.217145758814901</c:v>
                </c:pt>
                <c:pt idx="3437">
                  <c:v>83.6783513700763</c:v>
                </c:pt>
                <c:pt idx="3438">
                  <c:v>76.528543249742526</c:v>
                </c:pt>
                <c:pt idx="3439">
                  <c:v>68.738309143492856</c:v>
                </c:pt>
                <c:pt idx="3440">
                  <c:v>60.340901620050495</c:v>
                </c:pt>
                <c:pt idx="3441">
                  <c:v>51.269864940761401</c:v>
                </c:pt>
                <c:pt idx="3442">
                  <c:v>41.535822808990012</c:v>
                </c:pt>
                <c:pt idx="3443">
                  <c:v>31.140307834051246</c:v>
                </c:pt>
                <c:pt idx="3444">
                  <c:v>20.073793969520189</c:v>
                </c:pt>
                <c:pt idx="3445">
                  <c:v>8.3423840537809237</c:v>
                </c:pt>
                <c:pt idx="3446">
                  <c:v>-4.0412278964711534</c:v>
                </c:pt>
                <c:pt idx="3447">
                  <c:v>-17.026018072576086</c:v>
                </c:pt>
                <c:pt idx="3448">
                  <c:v>-30.614799556865886</c:v>
                </c:pt>
                <c:pt idx="3449">
                  <c:v>-44.730509834412601</c:v>
                </c:pt>
                <c:pt idx="3450">
                  <c:v>-59.355842969656656</c:v>
                </c:pt>
                <c:pt idx="3451">
                  <c:v>-74.360042932059287</c:v>
                </c:pt>
                <c:pt idx="3452">
                  <c:v>-89.664681018335401</c:v>
                </c:pt>
                <c:pt idx="3453">
                  <c:v>-105.1765388661365</c:v>
                </c:pt>
                <c:pt idx="3454">
                  <c:v>-120.74225426606102</c:v>
                </c:pt>
                <c:pt idx="3455">
                  <c:v>-136.280614388896</c:v>
                </c:pt>
                <c:pt idx="3456">
                  <c:v>-151.58992959544099</c:v>
                </c:pt>
                <c:pt idx="3457">
                  <c:v>-166.52162171779042</c:v>
                </c:pt>
                <c:pt idx="3458">
                  <c:v>-180.86739997504642</c:v>
                </c:pt>
                <c:pt idx="3459">
                  <c:v>-194.448592153714</c:v>
                </c:pt>
                <c:pt idx="3460">
                  <c:v>-207.10863057557501</c:v>
                </c:pt>
                <c:pt idx="3461">
                  <c:v>-218.71079824648695</c:v>
                </c:pt>
                <c:pt idx="3462">
                  <c:v>-229.114452987264</c:v>
                </c:pt>
                <c:pt idx="3463">
                  <c:v>-238.27807206135114</c:v>
                </c:pt>
                <c:pt idx="3464">
                  <c:v>-246.20738510557857</c:v>
                </c:pt>
                <c:pt idx="3465">
                  <c:v>-252.93419832160501</c:v>
                </c:pt>
                <c:pt idx="3466">
                  <c:v>-258.54063299538097</c:v>
                </c:pt>
                <c:pt idx="3467">
                  <c:v>-263.13740597656698</c:v>
                </c:pt>
                <c:pt idx="3468">
                  <c:v>-266.79063188494098</c:v>
                </c:pt>
                <c:pt idx="3469">
                  <c:v>-269.61871522280723</c:v>
                </c:pt>
                <c:pt idx="3470">
                  <c:v>-271.69837972920385</c:v>
                </c:pt>
                <c:pt idx="3471">
                  <c:v>-273.10076745914108</c:v>
                </c:pt>
                <c:pt idx="3472">
                  <c:v>-273.860672576262</c:v>
                </c:pt>
                <c:pt idx="3473">
                  <c:v>-274.01636263565302</c:v>
                </c:pt>
                <c:pt idx="3474">
                  <c:v>-265.05424720136278</c:v>
                </c:pt>
                <c:pt idx="3475">
                  <c:v>-262.784760500115</c:v>
                </c:pt>
                <c:pt idx="3476">
                  <c:v>-222.03490969716592</c:v>
                </c:pt>
                <c:pt idx="3477">
                  <c:v>-216.08689442390499</c:v>
                </c:pt>
                <c:pt idx="3478">
                  <c:v>-209.82000255811943</c:v>
                </c:pt>
                <c:pt idx="3479">
                  <c:v>-203.27359684183057</c:v>
                </c:pt>
                <c:pt idx="3480">
                  <c:v>-196.43333018414398</c:v>
                </c:pt>
                <c:pt idx="3481">
                  <c:v>-189.34736381128201</c:v>
                </c:pt>
                <c:pt idx="3482">
                  <c:v>-182.02481229947557</c:v>
                </c:pt>
                <c:pt idx="3483">
                  <c:v>-174.537792545032</c:v>
                </c:pt>
                <c:pt idx="3484">
                  <c:v>-166.93489774577799</c:v>
                </c:pt>
                <c:pt idx="3485">
                  <c:v>-159.22245531718801</c:v>
                </c:pt>
                <c:pt idx="3486">
                  <c:v>-151.48680803708058</c:v>
                </c:pt>
                <c:pt idx="3487">
                  <c:v>-10.7717505741645</c:v>
                </c:pt>
                <c:pt idx="3488">
                  <c:v>-1.5619183266651799</c:v>
                </c:pt>
                <c:pt idx="3489">
                  <c:v>7.3020519288881856</c:v>
                </c:pt>
                <c:pt idx="3490">
                  <c:v>-120.50075188598395</c:v>
                </c:pt>
                <c:pt idx="3491">
                  <c:v>-242.904943932718</c:v>
                </c:pt>
                <c:pt idx="3492">
                  <c:v>-303.68729751494402</c:v>
                </c:pt>
                <c:pt idx="3493">
                  <c:v>-302.28605374489854</c:v>
                </c:pt>
                <c:pt idx="3494">
                  <c:v>-300.86563103607205</c:v>
                </c:pt>
                <c:pt idx="3495">
                  <c:v>-299.47017313493905</c:v>
                </c:pt>
                <c:pt idx="3496">
                  <c:v>-298.138041063027</c:v>
                </c:pt>
                <c:pt idx="3497">
                  <c:v>-296.91867320842516</c:v>
                </c:pt>
                <c:pt idx="3498">
                  <c:v>-295.84805777795469</c:v>
                </c:pt>
                <c:pt idx="3499">
                  <c:v>-294.93694565387199</c:v>
                </c:pt>
                <c:pt idx="3500">
                  <c:v>-217.70333086738401</c:v>
                </c:pt>
                <c:pt idx="3501">
                  <c:v>-216.53982745742258</c:v>
                </c:pt>
                <c:pt idx="3502">
                  <c:v>-215.7647678699505</c:v>
                </c:pt>
                <c:pt idx="3503">
                  <c:v>-215.289913451616</c:v>
                </c:pt>
                <c:pt idx="3504">
                  <c:v>-215.09583483646199</c:v>
                </c:pt>
                <c:pt idx="3505">
                  <c:v>-215.076392672781</c:v>
                </c:pt>
                <c:pt idx="3506">
                  <c:v>-215.16199282911157</c:v>
                </c:pt>
                <c:pt idx="3507">
                  <c:v>-215.24643459186038</c:v>
                </c:pt>
                <c:pt idx="3508">
                  <c:v>-215.24314111398999</c:v>
                </c:pt>
                <c:pt idx="3509">
                  <c:v>-215.06096719144557</c:v>
                </c:pt>
                <c:pt idx="3510">
                  <c:v>-214.60513121986057</c:v>
                </c:pt>
                <c:pt idx="3511">
                  <c:v>-213.81155838592446</c:v>
                </c:pt>
                <c:pt idx="3512">
                  <c:v>-212.61231956650499</c:v>
                </c:pt>
                <c:pt idx="3513">
                  <c:v>-210.95445997917699</c:v>
                </c:pt>
                <c:pt idx="3514">
                  <c:v>-208.82082253833352</c:v>
                </c:pt>
                <c:pt idx="3515">
                  <c:v>-206.15217545256101</c:v>
                </c:pt>
                <c:pt idx="3516">
                  <c:v>-236.23510913142599</c:v>
                </c:pt>
                <c:pt idx="3517">
                  <c:v>-232.85249675100391</c:v>
                </c:pt>
                <c:pt idx="3518">
                  <c:v>-228.97636454785098</c:v>
                </c:pt>
                <c:pt idx="3519">
                  <c:v>-224.54427077404341</c:v>
                </c:pt>
                <c:pt idx="3520">
                  <c:v>-257.49098405337395</c:v>
                </c:pt>
                <c:pt idx="3521">
                  <c:v>-252.89733878784642</c:v>
                </c:pt>
                <c:pt idx="3522">
                  <c:v>-247.80040275947201</c:v>
                </c:pt>
                <c:pt idx="3523">
                  <c:v>-242.22804893340364</c:v>
                </c:pt>
                <c:pt idx="3524">
                  <c:v>-236.16075630775401</c:v>
                </c:pt>
                <c:pt idx="3525">
                  <c:v>-229.587869384827</c:v>
                </c:pt>
                <c:pt idx="3526">
                  <c:v>-222.55568951466299</c:v>
                </c:pt>
                <c:pt idx="3527">
                  <c:v>-215.06297074019901</c:v>
                </c:pt>
                <c:pt idx="3528">
                  <c:v>-207.070541430481</c:v>
                </c:pt>
                <c:pt idx="3529">
                  <c:v>-198.63969590306357</c:v>
                </c:pt>
                <c:pt idx="3530">
                  <c:v>-189.775463815221</c:v>
                </c:pt>
                <c:pt idx="3531">
                  <c:v>-180.48899105773094</c:v>
                </c:pt>
                <c:pt idx="3532">
                  <c:v>-170.84305021133972</c:v>
                </c:pt>
                <c:pt idx="3533">
                  <c:v>-160.77444631580946</c:v>
                </c:pt>
                <c:pt idx="3534">
                  <c:v>-150.39439204917099</c:v>
                </c:pt>
                <c:pt idx="3535">
                  <c:v>-139.65729703994199</c:v>
                </c:pt>
                <c:pt idx="3536">
                  <c:v>-128.64119217533997</c:v>
                </c:pt>
                <c:pt idx="3537">
                  <c:v>-117.34838726892301</c:v>
                </c:pt>
                <c:pt idx="3538">
                  <c:v>-105.84181102512602</c:v>
                </c:pt>
                <c:pt idx="3539">
                  <c:v>-94.081249032502498</c:v>
                </c:pt>
                <c:pt idx="3540">
                  <c:v>-82.153447146533651</c:v>
                </c:pt>
                <c:pt idx="3541">
                  <c:v>-70.110503511752398</c:v>
                </c:pt>
                <c:pt idx="3542">
                  <c:v>-57.979429480081095</c:v>
                </c:pt>
                <c:pt idx="3543">
                  <c:v>-45.788307638361111</c:v>
                </c:pt>
                <c:pt idx="3544">
                  <c:v>-33.566285511781096</c:v>
                </c:pt>
                <c:pt idx="3545">
                  <c:v>-21.404176196155799</c:v>
                </c:pt>
                <c:pt idx="3546">
                  <c:v>-9.3016225753123596</c:v>
                </c:pt>
                <c:pt idx="3547">
                  <c:v>-231.23657876065738</c:v>
                </c:pt>
                <c:pt idx="3548">
                  <c:v>-222.01115771170498</c:v>
                </c:pt>
                <c:pt idx="3549">
                  <c:v>-212.42913614896142</c:v>
                </c:pt>
                <c:pt idx="3550">
                  <c:v>-202.54175030918847</c:v>
                </c:pt>
                <c:pt idx="3551">
                  <c:v>-192.35809590303242</c:v>
                </c:pt>
                <c:pt idx="3552">
                  <c:v>-181.93380306786995</c:v>
                </c:pt>
                <c:pt idx="3553">
                  <c:v>-171.311018274075</c:v>
                </c:pt>
                <c:pt idx="3554">
                  <c:v>-160.55977877095498</c:v>
                </c:pt>
                <c:pt idx="3555">
                  <c:v>-149.71020427473235</c:v>
                </c:pt>
                <c:pt idx="3556">
                  <c:v>-138.81151560088998</c:v>
                </c:pt>
                <c:pt idx="3557">
                  <c:v>-127.87922372741799</c:v>
                </c:pt>
                <c:pt idx="3558">
                  <c:v>-117.000695692782</c:v>
                </c:pt>
                <c:pt idx="3559">
                  <c:v>-106.20582050629298</c:v>
                </c:pt>
                <c:pt idx="3560">
                  <c:v>-95.526256166955548</c:v>
                </c:pt>
                <c:pt idx="3561">
                  <c:v>-85.026041355565127</c:v>
                </c:pt>
                <c:pt idx="3562">
                  <c:v>-74.753207834022888</c:v>
                </c:pt>
                <c:pt idx="3563">
                  <c:v>-64.712979472791119</c:v>
                </c:pt>
                <c:pt idx="3564">
                  <c:v>-54.983511921541002</c:v>
                </c:pt>
                <c:pt idx="3565">
                  <c:v>-45.586261497798411</c:v>
                </c:pt>
                <c:pt idx="3566">
                  <c:v>-36.540919895218096</c:v>
                </c:pt>
                <c:pt idx="3567">
                  <c:v>-27.866721920494001</c:v>
                </c:pt>
                <c:pt idx="3568">
                  <c:v>-19.605614996525123</c:v>
                </c:pt>
                <c:pt idx="3569">
                  <c:v>-11.768658427139698</c:v>
                </c:pt>
                <c:pt idx="3570">
                  <c:v>-4.3640492595472233</c:v>
                </c:pt>
                <c:pt idx="3571">
                  <c:v>2.5759520587411702</c:v>
                </c:pt>
                <c:pt idx="3572">
                  <c:v>92.581448201945804</c:v>
                </c:pt>
                <c:pt idx="3573">
                  <c:v>96.200283728401004</c:v>
                </c:pt>
                <c:pt idx="3574">
                  <c:v>99.32707075916278</c:v>
                </c:pt>
                <c:pt idx="3575">
                  <c:v>102.00000671743663</c:v>
                </c:pt>
                <c:pt idx="3576">
                  <c:v>104.22377070428963</c:v>
                </c:pt>
                <c:pt idx="3577">
                  <c:v>106.039483957611</c:v>
                </c:pt>
                <c:pt idx="3578">
                  <c:v>107.454575257111</c:v>
                </c:pt>
                <c:pt idx="3579">
                  <c:v>108.51605695796998</c:v>
                </c:pt>
                <c:pt idx="3580">
                  <c:v>109.224969862869</c:v>
                </c:pt>
                <c:pt idx="3581">
                  <c:v>109.63854578827721</c:v>
                </c:pt>
                <c:pt idx="3582">
                  <c:v>104.39991184293901</c:v>
                </c:pt>
                <c:pt idx="3583">
                  <c:v>104.465633422444</c:v>
                </c:pt>
                <c:pt idx="3584">
                  <c:v>104.309076486645</c:v>
                </c:pt>
                <c:pt idx="3585">
                  <c:v>103.96869917868598</c:v>
                </c:pt>
                <c:pt idx="3586">
                  <c:v>121.33767403911222</c:v>
                </c:pt>
                <c:pt idx="3587">
                  <c:v>120.340233199286</c:v>
                </c:pt>
                <c:pt idx="3588">
                  <c:v>148.661841391883</c:v>
                </c:pt>
                <c:pt idx="3589">
                  <c:v>147.05584878062382</c:v>
                </c:pt>
                <c:pt idx="3590">
                  <c:v>145.61904094228501</c:v>
                </c:pt>
                <c:pt idx="3591">
                  <c:v>144.35366991276427</c:v>
                </c:pt>
                <c:pt idx="3592">
                  <c:v>143.26672197883698</c:v>
                </c:pt>
                <c:pt idx="3593">
                  <c:v>102.86710800203601</c:v>
                </c:pt>
                <c:pt idx="3594">
                  <c:v>102.30115208073802</c:v>
                </c:pt>
                <c:pt idx="3595">
                  <c:v>101.86675734982801</c:v>
                </c:pt>
                <c:pt idx="3596">
                  <c:v>60.463604167306286</c:v>
                </c:pt>
                <c:pt idx="3597">
                  <c:v>60.420043776681297</c:v>
                </c:pt>
                <c:pt idx="3598">
                  <c:v>60.564298348479113</c:v>
                </c:pt>
                <c:pt idx="3599">
                  <c:v>60.930523598760701</c:v>
                </c:pt>
                <c:pt idx="3600">
                  <c:v>61.564010873547097</c:v>
                </c:pt>
                <c:pt idx="3601">
                  <c:v>62.455483583575393</c:v>
                </c:pt>
                <c:pt idx="3602">
                  <c:v>63.642819223221203</c:v>
                </c:pt>
                <c:pt idx="3603">
                  <c:v>65.123049230601239</c:v>
                </c:pt>
                <c:pt idx="3604">
                  <c:v>66.899830469181381</c:v>
                </c:pt>
                <c:pt idx="3605">
                  <c:v>23.06241608773167</c:v>
                </c:pt>
                <c:pt idx="3606">
                  <c:v>25.360657348721631</c:v>
                </c:pt>
                <c:pt idx="3607">
                  <c:v>27.991714711326587</c:v>
                </c:pt>
                <c:pt idx="3608">
                  <c:v>30.9347295292864</c:v>
                </c:pt>
                <c:pt idx="3609">
                  <c:v>-6.9341160649526401</c:v>
                </c:pt>
                <c:pt idx="3610">
                  <c:v>-3.6296710808688477</c:v>
                </c:pt>
                <c:pt idx="3611">
                  <c:v>-1.9463744058480541E-2</c:v>
                </c:pt>
                <c:pt idx="3612">
                  <c:v>3.8678975517420495</c:v>
                </c:pt>
                <c:pt idx="3613">
                  <c:v>8.0258077699348487</c:v>
                </c:pt>
                <c:pt idx="3614">
                  <c:v>12.445671454096098</c:v>
                </c:pt>
                <c:pt idx="3615">
                  <c:v>17.089495371089086</c:v>
                </c:pt>
                <c:pt idx="3616">
                  <c:v>21.947199389506846</c:v>
                </c:pt>
                <c:pt idx="3617">
                  <c:v>27.000121533971527</c:v>
                </c:pt>
                <c:pt idx="3618">
                  <c:v>32.200794598422199</c:v>
                </c:pt>
                <c:pt idx="3619">
                  <c:v>37.513449824486344</c:v>
                </c:pt>
                <c:pt idx="3620">
                  <c:v>42.941882508739248</c:v>
                </c:pt>
                <c:pt idx="3621">
                  <c:v>48.434112364002502</c:v>
                </c:pt>
                <c:pt idx="3622">
                  <c:v>53.94744149385641</c:v>
                </c:pt>
                <c:pt idx="3623">
                  <c:v>59.459997689012411</c:v>
                </c:pt>
                <c:pt idx="3624">
                  <c:v>64.948886753545381</c:v>
                </c:pt>
                <c:pt idx="3625">
                  <c:v>70.375168927250542</c:v>
                </c:pt>
                <c:pt idx="3626">
                  <c:v>75.686580534514036</c:v>
                </c:pt>
                <c:pt idx="3627">
                  <c:v>80.830589410357305</c:v>
                </c:pt>
                <c:pt idx="3628">
                  <c:v>85.8060506438201</c:v>
                </c:pt>
                <c:pt idx="3629">
                  <c:v>90.595586695941705</c:v>
                </c:pt>
                <c:pt idx="3630">
                  <c:v>95.174162767111582</c:v>
                </c:pt>
                <c:pt idx="3631">
                  <c:v>99.504893265169443</c:v>
                </c:pt>
                <c:pt idx="3632">
                  <c:v>103.56753100221</c:v>
                </c:pt>
                <c:pt idx="3633">
                  <c:v>107.37791707381598</c:v>
                </c:pt>
                <c:pt idx="3634">
                  <c:v>110.900366107076</c:v>
                </c:pt>
                <c:pt idx="3635">
                  <c:v>114.12907019351763</c:v>
                </c:pt>
                <c:pt idx="3636">
                  <c:v>117.02977299480278</c:v>
                </c:pt>
                <c:pt idx="3637">
                  <c:v>119.65798809089878</c:v>
                </c:pt>
                <c:pt idx="3638">
                  <c:v>121.96227876786702</c:v>
                </c:pt>
                <c:pt idx="3639">
                  <c:v>123.97230183807567</c:v>
                </c:pt>
                <c:pt idx="3640">
                  <c:v>125.69051424005302</c:v>
                </c:pt>
                <c:pt idx="3641">
                  <c:v>127.10802730120101</c:v>
                </c:pt>
                <c:pt idx="3642">
                  <c:v>128.25733551548967</c:v>
                </c:pt>
                <c:pt idx="3643">
                  <c:v>128.90943122575698</c:v>
                </c:pt>
                <c:pt idx="3644">
                  <c:v>131.92933823732704</c:v>
                </c:pt>
                <c:pt idx="3645">
                  <c:v>132.019899940025</c:v>
                </c:pt>
                <c:pt idx="3646">
                  <c:v>131.884152821583</c:v>
                </c:pt>
                <c:pt idx="3647">
                  <c:v>131.57361209697632</c:v>
                </c:pt>
                <c:pt idx="3648">
                  <c:v>131.102239674082</c:v>
                </c:pt>
                <c:pt idx="3649">
                  <c:v>130.49339632170799</c:v>
                </c:pt>
                <c:pt idx="3650">
                  <c:v>129.76700047931195</c:v>
                </c:pt>
                <c:pt idx="3651">
                  <c:v>128.94261538808001</c:v>
                </c:pt>
                <c:pt idx="3652">
                  <c:v>128.05989499125238</c:v>
                </c:pt>
                <c:pt idx="3653">
                  <c:v>127.11766241416512</c:v>
                </c:pt>
                <c:pt idx="3654">
                  <c:v>98.2572221528971</c:v>
                </c:pt>
                <c:pt idx="3655">
                  <c:v>95.9694889516675</c:v>
                </c:pt>
                <c:pt idx="3656">
                  <c:v>93.879807118828282</c:v>
                </c:pt>
                <c:pt idx="3657">
                  <c:v>92.004942872981587</c:v>
                </c:pt>
                <c:pt idx="3658">
                  <c:v>90.364422398618601</c:v>
                </c:pt>
                <c:pt idx="3659">
                  <c:v>25.225014695642287</c:v>
                </c:pt>
                <c:pt idx="3660">
                  <c:v>24.148267881133819</c:v>
                </c:pt>
                <c:pt idx="3661">
                  <c:v>82.384765766508579</c:v>
                </c:pt>
                <c:pt idx="3662">
                  <c:v>81.619246138973182</c:v>
                </c:pt>
                <c:pt idx="3663">
                  <c:v>81.051439432237402</c:v>
                </c:pt>
                <c:pt idx="3664">
                  <c:v>80.651163521135274</c:v>
                </c:pt>
                <c:pt idx="3665">
                  <c:v>80.3921955650016</c:v>
                </c:pt>
                <c:pt idx="3666">
                  <c:v>41.211021008850196</c:v>
                </c:pt>
                <c:pt idx="3667">
                  <c:v>41.198635564680011</c:v>
                </c:pt>
                <c:pt idx="3668">
                  <c:v>41.201228407022548</c:v>
                </c:pt>
                <c:pt idx="3669">
                  <c:v>34.5366685034749</c:v>
                </c:pt>
                <c:pt idx="3670">
                  <c:v>34.427061439466009</c:v>
                </c:pt>
                <c:pt idx="3671">
                  <c:v>34.200340650417196</c:v>
                </c:pt>
                <c:pt idx="3672">
                  <c:v>33.818808543809297</c:v>
                </c:pt>
                <c:pt idx="3673">
                  <c:v>33.251212817028112</c:v>
                </c:pt>
                <c:pt idx="3674">
                  <c:v>32.466050000869863</c:v>
                </c:pt>
                <c:pt idx="3675">
                  <c:v>31.454381760459331</c:v>
                </c:pt>
                <c:pt idx="3676">
                  <c:v>30.1620831491582</c:v>
                </c:pt>
                <c:pt idx="3677">
                  <c:v>28.609065517247476</c:v>
                </c:pt>
                <c:pt idx="3678">
                  <c:v>26.783928476244899</c:v>
                </c:pt>
                <c:pt idx="3679">
                  <c:v>24.6762605412192</c:v>
                </c:pt>
                <c:pt idx="3680">
                  <c:v>22.297863480123102</c:v>
                </c:pt>
                <c:pt idx="3681">
                  <c:v>19.625881814367087</c:v>
                </c:pt>
                <c:pt idx="3682">
                  <c:v>16.700755745250731</c:v>
                </c:pt>
                <c:pt idx="3683">
                  <c:v>13.496642383063326</c:v>
                </c:pt>
                <c:pt idx="3684">
                  <c:v>9.9927917622569602</c:v>
                </c:pt>
                <c:pt idx="3685">
                  <c:v>6.21363860931221</c:v>
                </c:pt>
                <c:pt idx="3686">
                  <c:v>2.1873201163063918</c:v>
                </c:pt>
                <c:pt idx="3687">
                  <c:v>-2.0792679242162331</c:v>
                </c:pt>
                <c:pt idx="3688">
                  <c:v>-6.5542143916218203</c:v>
                </c:pt>
                <c:pt idx="3689">
                  <c:v>-11.253146675570926</c:v>
                </c:pt>
                <c:pt idx="3690">
                  <c:v>-16.0009670874039</c:v>
                </c:pt>
                <c:pt idx="3691">
                  <c:v>-126.301238791505</c:v>
                </c:pt>
                <c:pt idx="3692">
                  <c:v>-131.07416836076499</c:v>
                </c:pt>
                <c:pt idx="3693">
                  <c:v>-128.42774821586443</c:v>
                </c:pt>
                <c:pt idx="3694">
                  <c:v>-126.40549833695655</c:v>
                </c:pt>
                <c:pt idx="3695">
                  <c:v>-124.69525851381378</c:v>
                </c:pt>
                <c:pt idx="3696">
                  <c:v>-126.55671801520879</c:v>
                </c:pt>
                <c:pt idx="3697">
                  <c:v>-128.83075337004399</c:v>
                </c:pt>
                <c:pt idx="3698">
                  <c:v>-131.58543094288558</c:v>
                </c:pt>
                <c:pt idx="3699">
                  <c:v>-132.395971921414</c:v>
                </c:pt>
                <c:pt idx="3700">
                  <c:v>-131.95835259095199</c:v>
                </c:pt>
                <c:pt idx="3701">
                  <c:v>-130.241531583973</c:v>
                </c:pt>
                <c:pt idx="3702">
                  <c:v>-126.97045843713595</c:v>
                </c:pt>
                <c:pt idx="3703">
                  <c:v>-123.85996237519301</c:v>
                </c:pt>
                <c:pt idx="3704">
                  <c:v>-121.77427258348364</c:v>
                </c:pt>
                <c:pt idx="3705">
                  <c:v>-119.09963587382001</c:v>
                </c:pt>
                <c:pt idx="3706">
                  <c:v>-116.724626052923</c:v>
                </c:pt>
                <c:pt idx="3707">
                  <c:v>-114.08786773235595</c:v>
                </c:pt>
                <c:pt idx="3708">
                  <c:v>-112.480395499023</c:v>
                </c:pt>
                <c:pt idx="3709">
                  <c:v>-111.29932296704727</c:v>
                </c:pt>
                <c:pt idx="3710">
                  <c:v>-110.57632874551101</c:v>
                </c:pt>
                <c:pt idx="3711">
                  <c:v>-110.00872422027302</c:v>
                </c:pt>
                <c:pt idx="3712">
                  <c:v>-109.70201298736799</c:v>
                </c:pt>
                <c:pt idx="3713">
                  <c:v>-110.42492228000121</c:v>
                </c:pt>
                <c:pt idx="3714">
                  <c:v>-110.94546313143698</c:v>
                </c:pt>
                <c:pt idx="3715">
                  <c:v>-112.01950928958902</c:v>
                </c:pt>
                <c:pt idx="3716">
                  <c:v>-113.15119047330498</c:v>
                </c:pt>
                <c:pt idx="3717">
                  <c:v>-114.14310176113021</c:v>
                </c:pt>
                <c:pt idx="3718">
                  <c:v>-113.75735741601601</c:v>
                </c:pt>
                <c:pt idx="3719">
                  <c:v>-108.310377867318</c:v>
                </c:pt>
                <c:pt idx="3720">
                  <c:v>-86.584180711900103</c:v>
                </c:pt>
                <c:pt idx="3721">
                  <c:v>-5.6501185436496764</c:v>
                </c:pt>
                <c:pt idx="3722">
                  <c:v>143.26008517507847</c:v>
                </c:pt>
                <c:pt idx="3723">
                  <c:v>205.18378148451157</c:v>
                </c:pt>
                <c:pt idx="3724">
                  <c:v>227.39923299691199</c:v>
                </c:pt>
                <c:pt idx="3725">
                  <c:v>243.52048700903961</c:v>
                </c:pt>
                <c:pt idx="3726">
                  <c:v>258.81254096175098</c:v>
                </c:pt>
                <c:pt idx="3727">
                  <c:v>274.36723516514297</c:v>
                </c:pt>
                <c:pt idx="3728">
                  <c:v>289.60499208147002</c:v>
                </c:pt>
                <c:pt idx="3729">
                  <c:v>303.940500887062</c:v>
                </c:pt>
                <c:pt idx="3730">
                  <c:v>317.87742734249696</c:v>
                </c:pt>
                <c:pt idx="3731">
                  <c:v>329.89847528897099</c:v>
                </c:pt>
                <c:pt idx="3732">
                  <c:v>340.14851634855216</c:v>
                </c:pt>
                <c:pt idx="3733">
                  <c:v>347.24091131528593</c:v>
                </c:pt>
                <c:pt idx="3734">
                  <c:v>350.68022483989097</c:v>
                </c:pt>
                <c:pt idx="3735">
                  <c:v>350.17899178313797</c:v>
                </c:pt>
                <c:pt idx="3736">
                  <c:v>345.70448035069501</c:v>
                </c:pt>
                <c:pt idx="3737">
                  <c:v>337.50197624088798</c:v>
                </c:pt>
                <c:pt idx="3738">
                  <c:v>326.10134194879373</c:v>
                </c:pt>
                <c:pt idx="3739">
                  <c:v>312.18369758493338</c:v>
                </c:pt>
                <c:pt idx="3740">
                  <c:v>296.52604896457939</c:v>
                </c:pt>
                <c:pt idx="3741">
                  <c:v>277.12351748961311</c:v>
                </c:pt>
                <c:pt idx="3742">
                  <c:v>258.18572972246301</c:v>
                </c:pt>
                <c:pt idx="3743">
                  <c:v>240.18273995671242</c:v>
                </c:pt>
                <c:pt idx="3744">
                  <c:v>223.407992104714</c:v>
                </c:pt>
                <c:pt idx="3745">
                  <c:v>206.84388299403741</c:v>
                </c:pt>
                <c:pt idx="3746">
                  <c:v>192.13828051838001</c:v>
                </c:pt>
                <c:pt idx="3747">
                  <c:v>180.00510939163101</c:v>
                </c:pt>
                <c:pt idx="3748">
                  <c:v>169.211811417116</c:v>
                </c:pt>
                <c:pt idx="3749">
                  <c:v>159.68236220716699</c:v>
                </c:pt>
                <c:pt idx="3750">
                  <c:v>151.785456870442</c:v>
                </c:pt>
                <c:pt idx="3751">
                  <c:v>144.81313231842049</c:v>
                </c:pt>
                <c:pt idx="3752">
                  <c:v>139.45791391725658</c:v>
                </c:pt>
                <c:pt idx="3753">
                  <c:v>134.75507934952401</c:v>
                </c:pt>
                <c:pt idx="3754">
                  <c:v>130.91746338529376</c:v>
                </c:pt>
                <c:pt idx="3755">
                  <c:v>127.73123518128521</c:v>
                </c:pt>
                <c:pt idx="3756">
                  <c:v>125.37307013420767</c:v>
                </c:pt>
                <c:pt idx="3757">
                  <c:v>123.6582070856817</c:v>
                </c:pt>
                <c:pt idx="3758">
                  <c:v>122.44103297032721</c:v>
                </c:pt>
                <c:pt idx="3759">
                  <c:v>121.84441428923643</c:v>
                </c:pt>
                <c:pt idx="3760">
                  <c:v>121.68528254396701</c:v>
                </c:pt>
                <c:pt idx="3761">
                  <c:v>121.96637385348563</c:v>
                </c:pt>
                <c:pt idx="3762">
                  <c:v>122.61356971526899</c:v>
                </c:pt>
                <c:pt idx="3763">
                  <c:v>123.568361614015</c:v>
                </c:pt>
                <c:pt idx="3764">
                  <c:v>124.78978172166079</c:v>
                </c:pt>
                <c:pt idx="3765">
                  <c:v>126.22407338030099</c:v>
                </c:pt>
                <c:pt idx="3766">
                  <c:v>127.939553712234</c:v>
                </c:pt>
                <c:pt idx="3767">
                  <c:v>129.76125796529101</c:v>
                </c:pt>
                <c:pt idx="3768">
                  <c:v>131.723389333754</c:v>
                </c:pt>
                <c:pt idx="3769">
                  <c:v>133.79794867580799</c:v>
                </c:pt>
                <c:pt idx="3770">
                  <c:v>135.93894494466542</c:v>
                </c:pt>
                <c:pt idx="3771">
                  <c:v>137.98047917372043</c:v>
                </c:pt>
                <c:pt idx="3772">
                  <c:v>140.13284065664504</c:v>
                </c:pt>
                <c:pt idx="3773">
                  <c:v>142.21969894349598</c:v>
                </c:pt>
                <c:pt idx="3774">
                  <c:v>144.227319761883</c:v>
                </c:pt>
                <c:pt idx="3775">
                  <c:v>146.06896145369461</c:v>
                </c:pt>
                <c:pt idx="3776">
                  <c:v>147.88939523419157</c:v>
                </c:pt>
                <c:pt idx="3777">
                  <c:v>149.66196242417814</c:v>
                </c:pt>
                <c:pt idx="3778">
                  <c:v>151.19965208491956</c:v>
                </c:pt>
                <c:pt idx="3779">
                  <c:v>152.53968076432014</c:v>
                </c:pt>
                <c:pt idx="3780">
                  <c:v>153.88548009285699</c:v>
                </c:pt>
                <c:pt idx="3781">
                  <c:v>155.006106924584</c:v>
                </c:pt>
                <c:pt idx="3782">
                  <c:v>155.99741489389501</c:v>
                </c:pt>
                <c:pt idx="3783">
                  <c:v>156.84997036354844</c:v>
                </c:pt>
                <c:pt idx="3784">
                  <c:v>157.55315336561901</c:v>
                </c:pt>
                <c:pt idx="3785">
                  <c:v>158.10186864496998</c:v>
                </c:pt>
                <c:pt idx="3786">
                  <c:v>158.491879021919</c:v>
                </c:pt>
                <c:pt idx="3787">
                  <c:v>159.16955119399438</c:v>
                </c:pt>
                <c:pt idx="3788">
                  <c:v>159.862945731092</c:v>
                </c:pt>
                <c:pt idx="3789">
                  <c:v>160.57045426631214</c:v>
                </c:pt>
                <c:pt idx="3790">
                  <c:v>161.28647538564601</c:v>
                </c:pt>
                <c:pt idx="3791">
                  <c:v>162.19636841001642</c:v>
                </c:pt>
                <c:pt idx="3792">
                  <c:v>162.74475619406192</c:v>
                </c:pt>
                <c:pt idx="3793">
                  <c:v>163.33953008566507</c:v>
                </c:pt>
                <c:pt idx="3794">
                  <c:v>163.83048321630199</c:v>
                </c:pt>
                <c:pt idx="3795">
                  <c:v>164.47500550155641</c:v>
                </c:pt>
                <c:pt idx="3796">
                  <c:v>165.01952357781244</c:v>
                </c:pt>
                <c:pt idx="3797">
                  <c:v>165.53089514471398</c:v>
                </c:pt>
                <c:pt idx="3798">
                  <c:v>165.93505180681498</c:v>
                </c:pt>
                <c:pt idx="3799">
                  <c:v>166.15525280792104</c:v>
                </c:pt>
                <c:pt idx="3800">
                  <c:v>166.13106911076</c:v>
                </c:pt>
                <c:pt idx="3801">
                  <c:v>166.004932777775</c:v>
                </c:pt>
                <c:pt idx="3802">
                  <c:v>165.76358012491323</c:v>
                </c:pt>
                <c:pt idx="3803">
                  <c:v>165.49241848925982</c:v>
                </c:pt>
                <c:pt idx="3804">
                  <c:v>165.22137610695199</c:v>
                </c:pt>
                <c:pt idx="3805">
                  <c:v>164.91361496404514</c:v>
                </c:pt>
                <c:pt idx="3806">
                  <c:v>164.67697011731499</c:v>
                </c:pt>
                <c:pt idx="3807">
                  <c:v>164.439093309664</c:v>
                </c:pt>
                <c:pt idx="3808">
                  <c:v>164.20352692606556</c:v>
                </c:pt>
                <c:pt idx="3809">
                  <c:v>164.26049533925098</c:v>
                </c:pt>
                <c:pt idx="3810">
                  <c:v>164.028724594625</c:v>
                </c:pt>
                <c:pt idx="3811">
                  <c:v>163.77955810791372</c:v>
                </c:pt>
                <c:pt idx="3812">
                  <c:v>163.35734383295167</c:v>
                </c:pt>
                <c:pt idx="3813">
                  <c:v>162.91796916789599</c:v>
                </c:pt>
                <c:pt idx="3814">
                  <c:v>162.43957377006441</c:v>
                </c:pt>
                <c:pt idx="3815">
                  <c:v>162.09021640734045</c:v>
                </c:pt>
                <c:pt idx="3816">
                  <c:v>162.218209253059</c:v>
                </c:pt>
                <c:pt idx="3817">
                  <c:v>162.18398352654438</c:v>
                </c:pt>
                <c:pt idx="3818">
                  <c:v>162.1383579426047</c:v>
                </c:pt>
                <c:pt idx="3819">
                  <c:v>162.12221194366558</c:v>
                </c:pt>
                <c:pt idx="3820">
                  <c:v>161.66963746840901</c:v>
                </c:pt>
                <c:pt idx="3821">
                  <c:v>160.98632115575052</c:v>
                </c:pt>
                <c:pt idx="3822">
                  <c:v>160.2833852262205</c:v>
                </c:pt>
                <c:pt idx="3823">
                  <c:v>159.32137639004642</c:v>
                </c:pt>
                <c:pt idx="3824">
                  <c:v>158.33475993457847</c:v>
                </c:pt>
                <c:pt idx="3825">
                  <c:v>157.61592000155972</c:v>
                </c:pt>
                <c:pt idx="3826">
                  <c:v>156.62880661168461</c:v>
                </c:pt>
                <c:pt idx="3827">
                  <c:v>155.92714265689204</c:v>
                </c:pt>
                <c:pt idx="3828">
                  <c:v>155.23409823217247</c:v>
                </c:pt>
                <c:pt idx="3829">
                  <c:v>154.55233753608985</c:v>
                </c:pt>
                <c:pt idx="3830">
                  <c:v>154.17995299295617</c:v>
                </c:pt>
                <c:pt idx="3831">
                  <c:v>153.82587158042958</c:v>
                </c:pt>
                <c:pt idx="3832">
                  <c:v>153.778559972973</c:v>
                </c:pt>
                <c:pt idx="3833">
                  <c:v>153.76252540605998</c:v>
                </c:pt>
                <c:pt idx="3834">
                  <c:v>154.05152443159901</c:v>
                </c:pt>
                <c:pt idx="3835">
                  <c:v>154.36760235709761</c:v>
                </c:pt>
                <c:pt idx="3836">
                  <c:v>154.42298538577955</c:v>
                </c:pt>
                <c:pt idx="3837">
                  <c:v>155.3802383337067</c:v>
                </c:pt>
                <c:pt idx="3838">
                  <c:v>156.37501260077099</c:v>
                </c:pt>
                <c:pt idx="3839">
                  <c:v>157.40635870015998</c:v>
                </c:pt>
                <c:pt idx="3840">
                  <c:v>158.476879095653</c:v>
                </c:pt>
                <c:pt idx="3841">
                  <c:v>159.94035986007401</c:v>
                </c:pt>
                <c:pt idx="3842">
                  <c:v>161.46223780430361</c:v>
                </c:pt>
                <c:pt idx="3843">
                  <c:v>162.365450921953</c:v>
                </c:pt>
                <c:pt idx="3844">
                  <c:v>163.30675658308201</c:v>
                </c:pt>
                <c:pt idx="3845">
                  <c:v>164.29105800588698</c:v>
                </c:pt>
                <c:pt idx="3846">
                  <c:v>164.95172015549994</c:v>
                </c:pt>
                <c:pt idx="3847">
                  <c:v>165.653934567737</c:v>
                </c:pt>
                <c:pt idx="3848">
                  <c:v>166.02314603857201</c:v>
                </c:pt>
                <c:pt idx="3849">
                  <c:v>166.755233854176</c:v>
                </c:pt>
                <c:pt idx="3850">
                  <c:v>167.50962118030847</c:v>
                </c:pt>
                <c:pt idx="3851">
                  <c:v>168.28736736222658</c:v>
                </c:pt>
                <c:pt idx="3852">
                  <c:v>169.05169634115799</c:v>
                </c:pt>
                <c:pt idx="3853">
                  <c:v>170.07567386714129</c:v>
                </c:pt>
                <c:pt idx="3854">
                  <c:v>171.04213961253558</c:v>
                </c:pt>
                <c:pt idx="3855">
                  <c:v>171.701093317897</c:v>
                </c:pt>
                <c:pt idx="3856">
                  <c:v>172.29561883688999</c:v>
                </c:pt>
                <c:pt idx="3857">
                  <c:v>172.88561644958043</c:v>
                </c:pt>
                <c:pt idx="3858">
                  <c:v>173.25451793310498</c:v>
                </c:pt>
                <c:pt idx="3859">
                  <c:v>173.57029894722746</c:v>
                </c:pt>
                <c:pt idx="3860">
                  <c:v>173.69550832094157</c:v>
                </c:pt>
                <c:pt idx="3861">
                  <c:v>173.62418349864498</c:v>
                </c:pt>
                <c:pt idx="3862">
                  <c:v>173.48995698501142</c:v>
                </c:pt>
                <c:pt idx="3863">
                  <c:v>173.05958677832695</c:v>
                </c:pt>
                <c:pt idx="3864">
                  <c:v>172.53678183919195</c:v>
                </c:pt>
                <c:pt idx="3865">
                  <c:v>171.93145033991601</c:v>
                </c:pt>
                <c:pt idx="3866">
                  <c:v>170.990794545597</c:v>
                </c:pt>
                <c:pt idx="3867">
                  <c:v>171.02688773433698</c:v>
                </c:pt>
                <c:pt idx="3868">
                  <c:v>171.09657675319301</c:v>
                </c:pt>
                <c:pt idx="3869">
                  <c:v>171.44650475832657</c:v>
                </c:pt>
                <c:pt idx="3870">
                  <c:v>171.81965532231953</c:v>
                </c:pt>
                <c:pt idx="3871">
                  <c:v>172.208572678233</c:v>
                </c:pt>
                <c:pt idx="3872">
                  <c:v>172.60552173456938</c:v>
                </c:pt>
                <c:pt idx="3873">
                  <c:v>173.00284409888999</c:v>
                </c:pt>
                <c:pt idx="3874">
                  <c:v>173.392893070355</c:v>
                </c:pt>
                <c:pt idx="3875">
                  <c:v>173.46881618438601</c:v>
                </c:pt>
                <c:pt idx="3876">
                  <c:v>173.540398404103</c:v>
                </c:pt>
                <c:pt idx="3877">
                  <c:v>173.60276907819798</c:v>
                </c:pt>
                <c:pt idx="3878">
                  <c:v>173.360981241031</c:v>
                </c:pt>
                <c:pt idx="3879">
                  <c:v>173.12002331262258</c:v>
                </c:pt>
                <c:pt idx="3880">
                  <c:v>172.59100719903401</c:v>
                </c:pt>
                <c:pt idx="3881">
                  <c:v>172.07904740695901</c:v>
                </c:pt>
                <c:pt idx="3882">
                  <c:v>171.58979872445553</c:v>
                </c:pt>
                <c:pt idx="3883">
                  <c:v>171.12133410007701</c:v>
                </c:pt>
                <c:pt idx="3884">
                  <c:v>170.62355108823499</c:v>
                </c:pt>
                <c:pt idx="3885">
                  <c:v>169.63950116964514</c:v>
                </c:pt>
                <c:pt idx="3886">
                  <c:v>168.72269912883698</c:v>
                </c:pt>
                <c:pt idx="3887">
                  <c:v>167.63146900158</c:v>
                </c:pt>
                <c:pt idx="3888">
                  <c:v>166.9301654708085</c:v>
                </c:pt>
                <c:pt idx="3889">
                  <c:v>166.28184025944401</c:v>
                </c:pt>
                <c:pt idx="3890">
                  <c:v>165.68561398321501</c:v>
                </c:pt>
                <c:pt idx="3891">
                  <c:v>165.206469767649</c:v>
                </c:pt>
                <c:pt idx="3892">
                  <c:v>164.90992346649099</c:v>
                </c:pt>
                <c:pt idx="3893">
                  <c:v>164.69297422170814</c:v>
                </c:pt>
                <c:pt idx="3894">
                  <c:v>164.50661438099101</c:v>
                </c:pt>
                <c:pt idx="3895">
                  <c:v>164.350255693625</c:v>
                </c:pt>
                <c:pt idx="3896">
                  <c:v>164.23967589777041</c:v>
                </c:pt>
                <c:pt idx="3897">
                  <c:v>164.23407670198847</c:v>
                </c:pt>
                <c:pt idx="3898">
                  <c:v>164.26976819769857</c:v>
                </c:pt>
                <c:pt idx="3899">
                  <c:v>164.28263371792801</c:v>
                </c:pt>
                <c:pt idx="3900">
                  <c:v>164.304748100181</c:v>
                </c:pt>
                <c:pt idx="3901">
                  <c:v>164.45225831061501</c:v>
                </c:pt>
                <c:pt idx="3902">
                  <c:v>164.63125563564057</c:v>
                </c:pt>
                <c:pt idx="3903">
                  <c:v>164.83907255761542</c:v>
                </c:pt>
                <c:pt idx="3904">
                  <c:v>164.98032484704382</c:v>
                </c:pt>
                <c:pt idx="3905">
                  <c:v>165.14086989492057</c:v>
                </c:pt>
                <c:pt idx="3906">
                  <c:v>165.18677708624099</c:v>
                </c:pt>
                <c:pt idx="3907">
                  <c:v>165.36675637819101</c:v>
                </c:pt>
                <c:pt idx="3908">
                  <c:v>165.67704783341142</c:v>
                </c:pt>
                <c:pt idx="3909">
                  <c:v>165.99943532842542</c:v>
                </c:pt>
                <c:pt idx="3910">
                  <c:v>166.32676605958542</c:v>
                </c:pt>
                <c:pt idx="3911">
                  <c:v>166.47972790432698</c:v>
                </c:pt>
                <c:pt idx="3912">
                  <c:v>166.30530644273685</c:v>
                </c:pt>
                <c:pt idx="3913">
                  <c:v>166.29860046140772</c:v>
                </c:pt>
                <c:pt idx="3914">
                  <c:v>166.1450112390695</c:v>
                </c:pt>
                <c:pt idx="3915">
                  <c:v>166.031836387005</c:v>
                </c:pt>
                <c:pt idx="3916">
                  <c:v>166.17857401524157</c:v>
                </c:pt>
                <c:pt idx="3917">
                  <c:v>166.12670721383199</c:v>
                </c:pt>
                <c:pt idx="3918">
                  <c:v>166.09593819837599</c:v>
                </c:pt>
                <c:pt idx="3919">
                  <c:v>166.08648062456598</c:v>
                </c:pt>
                <c:pt idx="3920">
                  <c:v>166.09877522012141</c:v>
                </c:pt>
                <c:pt idx="3921">
                  <c:v>165.82082035821588</c:v>
                </c:pt>
                <c:pt idx="3922">
                  <c:v>165.85577194860107</c:v>
                </c:pt>
                <c:pt idx="3923">
                  <c:v>165.88648622557358</c:v>
                </c:pt>
                <c:pt idx="3924">
                  <c:v>165.93865772075156</c:v>
                </c:pt>
                <c:pt idx="3925">
                  <c:v>166.00773909711299</c:v>
                </c:pt>
                <c:pt idx="3926">
                  <c:v>166.07797552852998</c:v>
                </c:pt>
                <c:pt idx="3927">
                  <c:v>166.16986234165756</c:v>
                </c:pt>
                <c:pt idx="3928">
                  <c:v>165.95707094236801</c:v>
                </c:pt>
                <c:pt idx="3929">
                  <c:v>165.755176047958</c:v>
                </c:pt>
                <c:pt idx="3930">
                  <c:v>165.56909355391599</c:v>
                </c:pt>
                <c:pt idx="3931">
                  <c:v>165.40291080668385</c:v>
                </c:pt>
                <c:pt idx="3932">
                  <c:v>165.58335645182407</c:v>
                </c:pt>
                <c:pt idx="3933">
                  <c:v>165.753354518023</c:v>
                </c:pt>
                <c:pt idx="3934">
                  <c:v>165.94373144561442</c:v>
                </c:pt>
                <c:pt idx="3935">
                  <c:v>166.15422144228842</c:v>
                </c:pt>
                <c:pt idx="3936">
                  <c:v>166.38256050175301</c:v>
                </c:pt>
                <c:pt idx="3937">
                  <c:v>166.63058527036708</c:v>
                </c:pt>
                <c:pt idx="3938">
                  <c:v>166.896569879586</c:v>
                </c:pt>
                <c:pt idx="3939">
                  <c:v>167.19674157566001</c:v>
                </c:pt>
                <c:pt idx="3940">
                  <c:v>167.516175559424</c:v>
                </c:pt>
                <c:pt idx="3941">
                  <c:v>167.85450423945247</c:v>
                </c:pt>
                <c:pt idx="3942">
                  <c:v>168.21121568834141</c:v>
                </c:pt>
                <c:pt idx="3943">
                  <c:v>168.58599343363107</c:v>
                </c:pt>
                <c:pt idx="3944">
                  <c:v>168.95977689826199</c:v>
                </c:pt>
                <c:pt idx="3945">
                  <c:v>168.99881197210343</c:v>
                </c:pt>
                <c:pt idx="3946">
                  <c:v>169.36120025376442</c:v>
                </c:pt>
                <c:pt idx="3947">
                  <c:v>169.71541507924357</c:v>
                </c:pt>
                <c:pt idx="3948">
                  <c:v>170.30499914507899</c:v>
                </c:pt>
                <c:pt idx="3949">
                  <c:v>170.61107291459695</c:v>
                </c:pt>
                <c:pt idx="3950">
                  <c:v>170.90007313674641</c:v>
                </c:pt>
                <c:pt idx="3951">
                  <c:v>171.17238852390798</c:v>
                </c:pt>
                <c:pt idx="3952">
                  <c:v>171.43206839385499</c:v>
                </c:pt>
                <c:pt idx="3953">
                  <c:v>171.55396964094857</c:v>
                </c:pt>
                <c:pt idx="3954">
                  <c:v>171.69349084496798</c:v>
                </c:pt>
                <c:pt idx="3955">
                  <c:v>171.85563792160443</c:v>
                </c:pt>
                <c:pt idx="3956">
                  <c:v>172.04187127160753</c:v>
                </c:pt>
                <c:pt idx="3957">
                  <c:v>172.24082404280998</c:v>
                </c:pt>
                <c:pt idx="3958">
                  <c:v>172.351836728812</c:v>
                </c:pt>
                <c:pt idx="3959">
                  <c:v>172.724933478487</c:v>
                </c:pt>
                <c:pt idx="3960">
                  <c:v>173.12906890157598</c:v>
                </c:pt>
                <c:pt idx="3961">
                  <c:v>173.56309646164098</c:v>
                </c:pt>
                <c:pt idx="3962">
                  <c:v>174.24047283882098</c:v>
                </c:pt>
                <c:pt idx="3963">
                  <c:v>174.66674651356001</c:v>
                </c:pt>
                <c:pt idx="3964">
                  <c:v>175.26388480137038</c:v>
                </c:pt>
                <c:pt idx="3965">
                  <c:v>175.66686870083095</c:v>
                </c:pt>
                <c:pt idx="3966">
                  <c:v>176.04932671723355</c:v>
                </c:pt>
                <c:pt idx="3967">
                  <c:v>176.66667842028099</c:v>
                </c:pt>
                <c:pt idx="3968">
                  <c:v>177.26276126022398</c:v>
                </c:pt>
                <c:pt idx="3969">
                  <c:v>177.84081873808799</c:v>
                </c:pt>
                <c:pt idx="3970">
                  <c:v>178.21497247519741</c:v>
                </c:pt>
                <c:pt idx="3971">
                  <c:v>178.59024667103958</c:v>
                </c:pt>
                <c:pt idx="3972">
                  <c:v>178.70497070777753</c:v>
                </c:pt>
                <c:pt idx="3973">
                  <c:v>178.80639359379299</c:v>
                </c:pt>
                <c:pt idx="3974">
                  <c:v>179.15895088442107</c:v>
                </c:pt>
                <c:pt idx="3975">
                  <c:v>179.24886522643041</c:v>
                </c:pt>
                <c:pt idx="3976">
                  <c:v>179.59727594521442</c:v>
                </c:pt>
                <c:pt idx="3977">
                  <c:v>179.92873553221801</c:v>
                </c:pt>
                <c:pt idx="3978">
                  <c:v>179.99810959500942</c:v>
                </c:pt>
                <c:pt idx="3979">
                  <c:v>180.06691461549443</c:v>
                </c:pt>
                <c:pt idx="3980">
                  <c:v>179.87134986786842</c:v>
                </c:pt>
                <c:pt idx="3981">
                  <c:v>179.92665978941699</c:v>
                </c:pt>
                <c:pt idx="3982">
                  <c:v>179.70507165917641</c:v>
                </c:pt>
                <c:pt idx="3983">
                  <c:v>179.75217391084499</c:v>
                </c:pt>
                <c:pt idx="3984">
                  <c:v>179.79327089949399</c:v>
                </c:pt>
                <c:pt idx="3985">
                  <c:v>179.82820823225742</c:v>
                </c:pt>
                <c:pt idx="3986">
                  <c:v>179.85684634506185</c:v>
                </c:pt>
                <c:pt idx="3987">
                  <c:v>179.87782713730101</c:v>
                </c:pt>
                <c:pt idx="3988">
                  <c:v>179.722584612628</c:v>
                </c:pt>
                <c:pt idx="3989">
                  <c:v>179.437861983777</c:v>
                </c:pt>
                <c:pt idx="3990">
                  <c:v>179.31784385581142</c:v>
                </c:pt>
                <c:pt idx="3991">
                  <c:v>179.20631588950798</c:v>
                </c:pt>
                <c:pt idx="3992">
                  <c:v>179.19633851860158</c:v>
                </c:pt>
                <c:pt idx="3993">
                  <c:v>179.119837814443</c:v>
                </c:pt>
                <c:pt idx="3994">
                  <c:v>179.03353537752798</c:v>
                </c:pt>
                <c:pt idx="3995">
                  <c:v>178.95537360285599</c:v>
                </c:pt>
                <c:pt idx="3996">
                  <c:v>178.903232222909</c:v>
                </c:pt>
                <c:pt idx="3997">
                  <c:v>178.85868713941701</c:v>
                </c:pt>
                <c:pt idx="3998">
                  <c:v>178.82150594730427</c:v>
                </c:pt>
                <c:pt idx="3999">
                  <c:v>178.77216138776299</c:v>
                </c:pt>
                <c:pt idx="4000">
                  <c:v>178.76682549693757</c:v>
                </c:pt>
                <c:pt idx="4001">
                  <c:v>178.70775264781398</c:v>
                </c:pt>
                <c:pt idx="4002">
                  <c:v>178.73269503019753</c:v>
                </c:pt>
                <c:pt idx="4003">
                  <c:v>178.66487003418953</c:v>
                </c:pt>
                <c:pt idx="4004">
                  <c:v>178.59298259652795</c:v>
                </c:pt>
                <c:pt idx="4005">
                  <c:v>178.51279102702699</c:v>
                </c:pt>
                <c:pt idx="4006">
                  <c:v>178.428871656241</c:v>
                </c:pt>
                <c:pt idx="4007">
                  <c:v>178.34146663533201</c:v>
                </c:pt>
                <c:pt idx="4008">
                  <c:v>178.25101302086657</c:v>
                </c:pt>
                <c:pt idx="4009">
                  <c:v>178.03172892954998</c:v>
                </c:pt>
                <c:pt idx="4010">
                  <c:v>177.94157027530741</c:v>
                </c:pt>
                <c:pt idx="4011">
                  <c:v>177.84976674330395</c:v>
                </c:pt>
                <c:pt idx="4012">
                  <c:v>177.75676908854598</c:v>
                </c:pt>
                <c:pt idx="4013">
                  <c:v>177.67405000548757</c:v>
                </c:pt>
                <c:pt idx="4014">
                  <c:v>177.59106012482141</c:v>
                </c:pt>
                <c:pt idx="4015">
                  <c:v>177.50822338603658</c:v>
                </c:pt>
                <c:pt idx="4016">
                  <c:v>177.43141833153749</c:v>
                </c:pt>
                <c:pt idx="4017">
                  <c:v>177.35556467367698</c:v>
                </c:pt>
                <c:pt idx="4018">
                  <c:v>177.28082371928798</c:v>
                </c:pt>
                <c:pt idx="4019">
                  <c:v>176.90487419881617</c:v>
                </c:pt>
                <c:pt idx="4020">
                  <c:v>176.82824800705001</c:v>
                </c:pt>
                <c:pt idx="4021">
                  <c:v>176.75874281628052</c:v>
                </c:pt>
                <c:pt idx="4022">
                  <c:v>176.36575684911401</c:v>
                </c:pt>
                <c:pt idx="4023">
                  <c:v>176.29642778900001</c:v>
                </c:pt>
                <c:pt idx="4024">
                  <c:v>176.238868935759</c:v>
                </c:pt>
                <c:pt idx="4025">
                  <c:v>176.18418176824741</c:v>
                </c:pt>
                <c:pt idx="4026">
                  <c:v>176.13660425064157</c:v>
                </c:pt>
                <c:pt idx="4027">
                  <c:v>176.09581851927342</c:v>
                </c:pt>
                <c:pt idx="4028">
                  <c:v>176.40558838418798</c:v>
                </c:pt>
                <c:pt idx="4029">
                  <c:v>176.69298640833142</c:v>
                </c:pt>
                <c:pt idx="4030">
                  <c:v>176.98957622630357</c:v>
                </c:pt>
                <c:pt idx="4031">
                  <c:v>177.29767926768798</c:v>
                </c:pt>
                <c:pt idx="4032">
                  <c:v>177.61870470994214</c:v>
                </c:pt>
                <c:pt idx="4033">
                  <c:v>177.94749346295001</c:v>
                </c:pt>
                <c:pt idx="4034">
                  <c:v>178.28542391618501</c:v>
                </c:pt>
                <c:pt idx="4035">
                  <c:v>178.65100963878601</c:v>
                </c:pt>
                <c:pt idx="4036">
                  <c:v>179.0240589388585</c:v>
                </c:pt>
                <c:pt idx="4037">
                  <c:v>179.40456255638495</c:v>
                </c:pt>
                <c:pt idx="4038">
                  <c:v>179.7904057415445</c:v>
                </c:pt>
                <c:pt idx="4039">
                  <c:v>180.17938377889357</c:v>
                </c:pt>
                <c:pt idx="4040">
                  <c:v>180.551493771217</c:v>
                </c:pt>
                <c:pt idx="4041">
                  <c:v>181.29460616908398</c:v>
                </c:pt>
                <c:pt idx="4042">
                  <c:v>181.63096202520757</c:v>
                </c:pt>
                <c:pt idx="4043">
                  <c:v>182.27851543576156</c:v>
                </c:pt>
                <c:pt idx="4044">
                  <c:v>182.54336937814156</c:v>
                </c:pt>
                <c:pt idx="4045">
                  <c:v>183.062076479582</c:v>
                </c:pt>
                <c:pt idx="4046">
                  <c:v>183.28923651599749</c:v>
                </c:pt>
                <c:pt idx="4047">
                  <c:v>183.50080776589499</c:v>
                </c:pt>
                <c:pt idx="4048">
                  <c:v>183.70027615561642</c:v>
                </c:pt>
                <c:pt idx="4049">
                  <c:v>183.87083412980357</c:v>
                </c:pt>
                <c:pt idx="4050">
                  <c:v>184.03563991808358</c:v>
                </c:pt>
                <c:pt idx="4051">
                  <c:v>184.17338578405423</c:v>
                </c:pt>
                <c:pt idx="4052">
                  <c:v>184.27436850917641</c:v>
                </c:pt>
                <c:pt idx="4053">
                  <c:v>184.32245958773194</c:v>
                </c:pt>
                <c:pt idx="4054">
                  <c:v>184.44760463070057</c:v>
                </c:pt>
                <c:pt idx="4055">
                  <c:v>184.42826168836601</c:v>
                </c:pt>
                <c:pt idx="4056">
                  <c:v>184.547976902648</c:v>
                </c:pt>
                <c:pt idx="4057">
                  <c:v>184.65560925369201</c:v>
                </c:pt>
                <c:pt idx="4058">
                  <c:v>184.74970327597941</c:v>
                </c:pt>
                <c:pt idx="4059">
                  <c:v>184.82328755233252</c:v>
                </c:pt>
                <c:pt idx="4060">
                  <c:v>184.67987317062747</c:v>
                </c:pt>
                <c:pt idx="4061">
                  <c:v>184.70899756616257</c:v>
                </c:pt>
                <c:pt idx="4062">
                  <c:v>184.51363807526099</c:v>
                </c:pt>
                <c:pt idx="4063">
                  <c:v>184.51366354535205</c:v>
                </c:pt>
                <c:pt idx="4064">
                  <c:v>184.50784743966204</c:v>
                </c:pt>
                <c:pt idx="4065">
                  <c:v>184.490526019942</c:v>
                </c:pt>
                <c:pt idx="4066">
                  <c:v>184.47345602206798</c:v>
                </c:pt>
                <c:pt idx="4067">
                  <c:v>184.45671942783542</c:v>
                </c:pt>
                <c:pt idx="4068">
                  <c:v>184.43481854896601</c:v>
                </c:pt>
                <c:pt idx="4069">
                  <c:v>184.41355187214214</c:v>
                </c:pt>
                <c:pt idx="4070">
                  <c:v>184.39811527015698</c:v>
                </c:pt>
                <c:pt idx="4071">
                  <c:v>184.37840693031058</c:v>
                </c:pt>
                <c:pt idx="4072">
                  <c:v>184.35954822485041</c:v>
                </c:pt>
                <c:pt idx="4073">
                  <c:v>184.34162577787399</c:v>
                </c:pt>
                <c:pt idx="4074">
                  <c:v>184.59087063575598</c:v>
                </c:pt>
                <c:pt idx="4075">
                  <c:v>184.57501699084995</c:v>
                </c:pt>
                <c:pt idx="4076">
                  <c:v>184.56031884214201</c:v>
                </c:pt>
                <c:pt idx="4077">
                  <c:v>184.54681416984698</c:v>
                </c:pt>
                <c:pt idx="4078">
                  <c:v>184.833060089665</c:v>
                </c:pt>
                <c:pt idx="4079">
                  <c:v>185.10755426986572</c:v>
                </c:pt>
                <c:pt idx="4080">
                  <c:v>185.09804468862842</c:v>
                </c:pt>
                <c:pt idx="4081">
                  <c:v>185.08996385730299</c:v>
                </c:pt>
                <c:pt idx="4082">
                  <c:v>185.08334368711343</c:v>
                </c:pt>
                <c:pt idx="4083">
                  <c:v>185.28364966251198</c:v>
                </c:pt>
                <c:pt idx="4084">
                  <c:v>185.47025810855999</c:v>
                </c:pt>
                <c:pt idx="4085">
                  <c:v>185.64295177221598</c:v>
                </c:pt>
                <c:pt idx="4086">
                  <c:v>185.780852818103</c:v>
                </c:pt>
                <c:pt idx="4087">
                  <c:v>185.90446262359256</c:v>
                </c:pt>
                <c:pt idx="4088">
                  <c:v>185.99222870670027</c:v>
                </c:pt>
                <c:pt idx="4089">
                  <c:v>186.06703801332361</c:v>
                </c:pt>
                <c:pt idx="4090">
                  <c:v>186.147378625622</c:v>
                </c:pt>
                <c:pt idx="4091">
                  <c:v>186.25159616450657</c:v>
                </c:pt>
                <c:pt idx="4092">
                  <c:v>186.28458815760501</c:v>
                </c:pt>
                <c:pt idx="4093">
                  <c:v>186.30155366231247</c:v>
                </c:pt>
                <c:pt idx="4094">
                  <c:v>186.30489762292299</c:v>
                </c:pt>
                <c:pt idx="4095">
                  <c:v>186.27398548154514</c:v>
                </c:pt>
                <c:pt idx="4096">
                  <c:v>186.23365405443357</c:v>
                </c:pt>
                <c:pt idx="4097">
                  <c:v>186.15642112780401</c:v>
                </c:pt>
                <c:pt idx="4098">
                  <c:v>186.0632644971225</c:v>
                </c:pt>
                <c:pt idx="4099">
                  <c:v>185.96297878798558</c:v>
                </c:pt>
                <c:pt idx="4100">
                  <c:v>185.87337862581157</c:v>
                </c:pt>
                <c:pt idx="4101">
                  <c:v>185.77408924459735</c:v>
                </c:pt>
                <c:pt idx="4102">
                  <c:v>185.67093757653299</c:v>
                </c:pt>
                <c:pt idx="4103">
                  <c:v>185.55474508230699</c:v>
                </c:pt>
                <c:pt idx="4104">
                  <c:v>185.43680999588199</c:v>
                </c:pt>
                <c:pt idx="4105">
                  <c:v>185.29163698548385</c:v>
                </c:pt>
                <c:pt idx="4106">
                  <c:v>185.135699963463</c:v>
                </c:pt>
                <c:pt idx="4107">
                  <c:v>184.939021282949</c:v>
                </c:pt>
                <c:pt idx="4108">
                  <c:v>184.44619690240961</c:v>
                </c:pt>
                <c:pt idx="4109">
                  <c:v>184.17464401091792</c:v>
                </c:pt>
                <c:pt idx="4110">
                  <c:v>183.88714566617301</c:v>
                </c:pt>
                <c:pt idx="4111">
                  <c:v>183.57902779610941</c:v>
                </c:pt>
                <c:pt idx="4112">
                  <c:v>183.608046884808</c:v>
                </c:pt>
                <c:pt idx="4113">
                  <c:v>183.64230278508299</c:v>
                </c:pt>
                <c:pt idx="4114">
                  <c:v>183.67595748329001</c:v>
                </c:pt>
                <c:pt idx="4115">
                  <c:v>183.703366216604</c:v>
                </c:pt>
                <c:pt idx="4116">
                  <c:v>183.35611221468127</c:v>
                </c:pt>
                <c:pt idx="4117">
                  <c:v>183.38718057767488</c:v>
                </c:pt>
                <c:pt idx="4118">
                  <c:v>183.417139618047</c:v>
                </c:pt>
                <c:pt idx="4119">
                  <c:v>183.450643253355</c:v>
                </c:pt>
                <c:pt idx="4120">
                  <c:v>183.47347622431357</c:v>
                </c:pt>
                <c:pt idx="4121">
                  <c:v>183.89521828029382</c:v>
                </c:pt>
                <c:pt idx="4122">
                  <c:v>183.91957886758792</c:v>
                </c:pt>
                <c:pt idx="4123">
                  <c:v>184.335577219622</c:v>
                </c:pt>
                <c:pt idx="4124">
                  <c:v>184.356511153122</c:v>
                </c:pt>
                <c:pt idx="4125">
                  <c:v>184.37866131276942</c:v>
                </c:pt>
                <c:pt idx="4126">
                  <c:v>184.750426893352</c:v>
                </c:pt>
                <c:pt idx="4127">
                  <c:v>185.12698369129598</c:v>
                </c:pt>
                <c:pt idx="4128">
                  <c:v>185.50795238533001</c:v>
                </c:pt>
                <c:pt idx="4129">
                  <c:v>185.89302308393346</c:v>
                </c:pt>
                <c:pt idx="4130">
                  <c:v>186.28336165333798</c:v>
                </c:pt>
                <c:pt idx="4131">
                  <c:v>186.69801091944404</c:v>
                </c:pt>
                <c:pt idx="4132">
                  <c:v>187.11727777230698</c:v>
                </c:pt>
                <c:pt idx="4133">
                  <c:v>187.54013030498001</c:v>
                </c:pt>
                <c:pt idx="4134">
                  <c:v>187.96703677253461</c:v>
                </c:pt>
                <c:pt idx="4135">
                  <c:v>188.81494846847801</c:v>
                </c:pt>
                <c:pt idx="4136">
                  <c:v>189.23001005360601</c:v>
                </c:pt>
                <c:pt idx="4137">
                  <c:v>189.62523325619901</c:v>
                </c:pt>
                <c:pt idx="4138">
                  <c:v>190.37583817877101</c:v>
                </c:pt>
                <c:pt idx="4139">
                  <c:v>191.048643684209</c:v>
                </c:pt>
                <c:pt idx="4140">
                  <c:v>191.343123834593</c:v>
                </c:pt>
                <c:pt idx="4141">
                  <c:v>191.59781578514495</c:v>
                </c:pt>
                <c:pt idx="4142">
                  <c:v>192.08346825063961</c:v>
                </c:pt>
                <c:pt idx="4143">
                  <c:v>192.28971666154814</c:v>
                </c:pt>
                <c:pt idx="4144">
                  <c:v>192.63194747707249</c:v>
                </c:pt>
                <c:pt idx="4145">
                  <c:v>192.74970903913214</c:v>
                </c:pt>
                <c:pt idx="4146">
                  <c:v>192.84173209418157</c:v>
                </c:pt>
                <c:pt idx="4147">
                  <c:v>192.87141297231042</c:v>
                </c:pt>
                <c:pt idx="4148">
                  <c:v>192.79641755470601</c:v>
                </c:pt>
                <c:pt idx="4149">
                  <c:v>192.69817459516742</c:v>
                </c:pt>
                <c:pt idx="4150">
                  <c:v>192.565142078988</c:v>
                </c:pt>
                <c:pt idx="4151">
                  <c:v>192.58757599558695</c:v>
                </c:pt>
                <c:pt idx="4152">
                  <c:v>192.38916406551795</c:v>
                </c:pt>
                <c:pt idx="4153">
                  <c:v>192.14739621127501</c:v>
                </c:pt>
                <c:pt idx="4154">
                  <c:v>192.14740540759504</c:v>
                </c:pt>
                <c:pt idx="4155">
                  <c:v>191.87768732555099</c:v>
                </c:pt>
                <c:pt idx="4156">
                  <c:v>191.87144536418</c:v>
                </c:pt>
                <c:pt idx="4157">
                  <c:v>191.58444211494501</c:v>
                </c:pt>
                <c:pt idx="4158">
                  <c:v>191.55913580436695</c:v>
                </c:pt>
                <c:pt idx="4159">
                  <c:v>191.52765806896798</c:v>
                </c:pt>
                <c:pt idx="4160">
                  <c:v>191.49022910271364</c:v>
                </c:pt>
                <c:pt idx="4161">
                  <c:v>190.85838662218742</c:v>
                </c:pt>
                <c:pt idx="4162">
                  <c:v>190.49289360534698</c:v>
                </c:pt>
                <c:pt idx="4163">
                  <c:v>190.10457598235723</c:v>
                </c:pt>
                <c:pt idx="4164">
                  <c:v>190.06467653395853</c:v>
                </c:pt>
                <c:pt idx="4165">
                  <c:v>190.03160745980301</c:v>
                </c:pt>
                <c:pt idx="4166">
                  <c:v>189.999769339533</c:v>
                </c:pt>
                <c:pt idx="4167">
                  <c:v>189.969226969175</c:v>
                </c:pt>
                <c:pt idx="4168">
                  <c:v>189.93536966531698</c:v>
                </c:pt>
                <c:pt idx="4169">
                  <c:v>189.90795975408699</c:v>
                </c:pt>
                <c:pt idx="4170">
                  <c:v>189.56592256577599</c:v>
                </c:pt>
                <c:pt idx="4171">
                  <c:v>189.54220961878542</c:v>
                </c:pt>
                <c:pt idx="4172">
                  <c:v>189.52045272231192</c:v>
                </c:pt>
                <c:pt idx="4173">
                  <c:v>189.50075572062835</c:v>
                </c:pt>
                <c:pt idx="4174">
                  <c:v>189.48321541571201</c:v>
                </c:pt>
                <c:pt idx="4175">
                  <c:v>189.13905699163499</c:v>
                </c:pt>
                <c:pt idx="4176">
                  <c:v>189.12608549059198</c:v>
                </c:pt>
                <c:pt idx="4177">
                  <c:v>189.11547947192301</c:v>
                </c:pt>
                <c:pt idx="4178">
                  <c:v>189.107280136399</c:v>
                </c:pt>
                <c:pt idx="4179">
                  <c:v>189.10244899788142</c:v>
                </c:pt>
                <c:pt idx="4180">
                  <c:v>189.09964033998099</c:v>
                </c:pt>
                <c:pt idx="4181">
                  <c:v>189.09887582623901</c:v>
                </c:pt>
                <c:pt idx="4182">
                  <c:v>189.10041843261249</c:v>
                </c:pt>
                <c:pt idx="4183">
                  <c:v>189.20339727188392</c:v>
                </c:pt>
                <c:pt idx="4184">
                  <c:v>189.20981018550253</c:v>
                </c:pt>
                <c:pt idx="4185">
                  <c:v>189.21727769872999</c:v>
                </c:pt>
                <c:pt idx="4186">
                  <c:v>189.26886651589501</c:v>
                </c:pt>
                <c:pt idx="4187">
                  <c:v>189.28246291218446</c:v>
                </c:pt>
                <c:pt idx="4188">
                  <c:v>189.29554761548943</c:v>
                </c:pt>
                <c:pt idx="4189">
                  <c:v>189.27084464900057</c:v>
                </c:pt>
                <c:pt idx="4190">
                  <c:v>189.23335402631929</c:v>
                </c:pt>
                <c:pt idx="4191">
                  <c:v>189.255316750578</c:v>
                </c:pt>
                <c:pt idx="4192">
                  <c:v>189.16026075805499</c:v>
                </c:pt>
                <c:pt idx="4193">
                  <c:v>189.18166968662501</c:v>
                </c:pt>
                <c:pt idx="4194">
                  <c:v>189.20911420354338</c:v>
                </c:pt>
                <c:pt idx="4195">
                  <c:v>189.23331350075657</c:v>
                </c:pt>
                <c:pt idx="4196">
                  <c:v>189.258727699953</c:v>
                </c:pt>
                <c:pt idx="4197">
                  <c:v>189.29058205662599</c:v>
                </c:pt>
                <c:pt idx="4198">
                  <c:v>189.318175895481</c:v>
                </c:pt>
                <c:pt idx="4199">
                  <c:v>189.35241373369061</c:v>
                </c:pt>
                <c:pt idx="4200">
                  <c:v>189.38177573445657</c:v>
                </c:pt>
                <c:pt idx="4201">
                  <c:v>189.41784159736798</c:v>
                </c:pt>
                <c:pt idx="4202">
                  <c:v>189.21280248318772</c:v>
                </c:pt>
                <c:pt idx="4203">
                  <c:v>189.24378261635914</c:v>
                </c:pt>
                <c:pt idx="4204">
                  <c:v>189.28126429485098</c:v>
                </c:pt>
                <c:pt idx="4205">
                  <c:v>189.318850204923</c:v>
                </c:pt>
                <c:pt idx="4206">
                  <c:v>189.35644813884701</c:v>
                </c:pt>
                <c:pt idx="4207">
                  <c:v>189.39378801996699</c:v>
                </c:pt>
                <c:pt idx="4208">
                  <c:v>189.43070837346104</c:v>
                </c:pt>
                <c:pt idx="4209">
                  <c:v>189.46705476164541</c:v>
                </c:pt>
                <c:pt idx="4210">
                  <c:v>189.07352851136844</c:v>
                </c:pt>
                <c:pt idx="4211">
                  <c:v>189.108203976901</c:v>
                </c:pt>
                <c:pt idx="4212">
                  <c:v>189.14178140470398</c:v>
                </c:pt>
                <c:pt idx="4213">
                  <c:v>189.17423064953698</c:v>
                </c:pt>
                <c:pt idx="4214">
                  <c:v>189.20542720140401</c:v>
                </c:pt>
                <c:pt idx="4215">
                  <c:v>189.23533187564004</c:v>
                </c:pt>
                <c:pt idx="4216">
                  <c:v>189.26372406456605</c:v>
                </c:pt>
                <c:pt idx="4217">
                  <c:v>189.29049990137199</c:v>
                </c:pt>
                <c:pt idx="4218">
                  <c:v>189.755443395344</c:v>
                </c:pt>
                <c:pt idx="4219">
                  <c:v>189.77867985219001</c:v>
                </c:pt>
                <c:pt idx="4220">
                  <c:v>189.799942605094</c:v>
                </c:pt>
                <c:pt idx="4221">
                  <c:v>190.21486883063599</c:v>
                </c:pt>
                <c:pt idx="4222">
                  <c:v>190.23468293843757</c:v>
                </c:pt>
                <c:pt idx="4223">
                  <c:v>190.63197421554057</c:v>
                </c:pt>
                <c:pt idx="4224">
                  <c:v>191.03443414406499</c:v>
                </c:pt>
                <c:pt idx="4225">
                  <c:v>191.44348282358399</c:v>
                </c:pt>
                <c:pt idx="4226">
                  <c:v>191.85690937495201</c:v>
                </c:pt>
                <c:pt idx="4227">
                  <c:v>192.29995309500029</c:v>
                </c:pt>
                <c:pt idx="4228">
                  <c:v>192.74723953817198</c:v>
                </c:pt>
                <c:pt idx="4229">
                  <c:v>193.19973852170492</c:v>
                </c:pt>
                <c:pt idx="4230">
                  <c:v>193.65779279756256</c:v>
                </c:pt>
                <c:pt idx="4231">
                  <c:v>194.09570270308399</c:v>
                </c:pt>
                <c:pt idx="4232">
                  <c:v>194.539642418043</c:v>
                </c:pt>
                <c:pt idx="4233">
                  <c:v>194.96207386576</c:v>
                </c:pt>
                <c:pt idx="4234">
                  <c:v>194.94744497551042</c:v>
                </c:pt>
                <c:pt idx="4235">
                  <c:v>195.27359600534038</c:v>
                </c:pt>
                <c:pt idx="4236">
                  <c:v>195.88343182498801</c:v>
                </c:pt>
                <c:pt idx="4237">
                  <c:v>196.14751753498857</c:v>
                </c:pt>
                <c:pt idx="4238">
                  <c:v>196.36510797033043</c:v>
                </c:pt>
                <c:pt idx="4239">
                  <c:v>196.76729665746461</c:v>
                </c:pt>
                <c:pt idx="4240">
                  <c:v>196.90179568512099</c:v>
                </c:pt>
                <c:pt idx="4241">
                  <c:v>196.99579401972798</c:v>
                </c:pt>
                <c:pt idx="4242">
                  <c:v>197.05042967152701</c:v>
                </c:pt>
                <c:pt idx="4243">
                  <c:v>197.04418531963799</c:v>
                </c:pt>
                <c:pt idx="4244">
                  <c:v>196.93468845921601</c:v>
                </c:pt>
                <c:pt idx="4245">
                  <c:v>196.93467404703301</c:v>
                </c:pt>
                <c:pt idx="4246">
                  <c:v>196.72862646285901</c:v>
                </c:pt>
                <c:pt idx="4247">
                  <c:v>196.73461640546199</c:v>
                </c:pt>
                <c:pt idx="4248">
                  <c:v>196.73461563834786</c:v>
                </c:pt>
                <c:pt idx="4249">
                  <c:v>196.73460452325702</c:v>
                </c:pt>
                <c:pt idx="4250">
                  <c:v>196.73458136946138</c:v>
                </c:pt>
                <c:pt idx="4251">
                  <c:v>197.02859864158401</c:v>
                </c:pt>
                <c:pt idx="4252">
                  <c:v>197.01546517839657</c:v>
                </c:pt>
                <c:pt idx="4253">
                  <c:v>197.00228463984638</c:v>
                </c:pt>
                <c:pt idx="4254">
                  <c:v>196.98911629687998</c:v>
                </c:pt>
                <c:pt idx="4255">
                  <c:v>196.97603995357446</c:v>
                </c:pt>
                <c:pt idx="4256">
                  <c:v>196.95663821181</c:v>
                </c:pt>
                <c:pt idx="4257">
                  <c:v>197.60342831160204</c:v>
                </c:pt>
                <c:pt idx="4258">
                  <c:v>197.57834702009842</c:v>
                </c:pt>
                <c:pt idx="4259">
                  <c:v>197.948624590024</c:v>
                </c:pt>
                <c:pt idx="4260">
                  <c:v>198.30461445506799</c:v>
                </c:pt>
                <c:pt idx="4261">
                  <c:v>198.28173305264357</c:v>
                </c:pt>
                <c:pt idx="4262">
                  <c:v>198.25973070758798</c:v>
                </c:pt>
                <c:pt idx="4263">
                  <c:v>198.23871243520301</c:v>
                </c:pt>
                <c:pt idx="4264">
                  <c:v>198.218773452449</c:v>
                </c:pt>
                <c:pt idx="4265">
                  <c:v>198.19996070653457</c:v>
                </c:pt>
                <c:pt idx="4266">
                  <c:v>198.53806885871242</c:v>
                </c:pt>
                <c:pt idx="4267">
                  <c:v>198.52171649167101</c:v>
                </c:pt>
                <c:pt idx="4268">
                  <c:v>198.884686119267</c:v>
                </c:pt>
                <c:pt idx="4269">
                  <c:v>199.25984487078699</c:v>
                </c:pt>
                <c:pt idx="4270">
                  <c:v>199.24781576346814</c:v>
                </c:pt>
                <c:pt idx="4271">
                  <c:v>199.61583074696057</c:v>
                </c:pt>
                <c:pt idx="4272">
                  <c:v>199.96592918306001</c:v>
                </c:pt>
                <c:pt idx="4273">
                  <c:v>200.29754085560842</c:v>
                </c:pt>
                <c:pt idx="4274">
                  <c:v>200.61016299095041</c:v>
                </c:pt>
                <c:pt idx="4275">
                  <c:v>200.84522993491899</c:v>
                </c:pt>
                <c:pt idx="4276">
                  <c:v>201.05958675528299</c:v>
                </c:pt>
                <c:pt idx="4277">
                  <c:v>201.25392412200657</c:v>
                </c:pt>
                <c:pt idx="4278">
                  <c:v>201.39862377403</c:v>
                </c:pt>
                <c:pt idx="4279">
                  <c:v>201.40245583767458</c:v>
                </c:pt>
                <c:pt idx="4280">
                  <c:v>201.40841813276143</c:v>
                </c:pt>
                <c:pt idx="4281">
                  <c:v>201.416488676787</c:v>
                </c:pt>
                <c:pt idx="4282">
                  <c:v>201.42664244797842</c:v>
                </c:pt>
                <c:pt idx="4283">
                  <c:v>201.43882260700607</c:v>
                </c:pt>
                <c:pt idx="4284">
                  <c:v>201.43410176489357</c:v>
                </c:pt>
                <c:pt idx="4285">
                  <c:v>201.45352346495056</c:v>
                </c:pt>
                <c:pt idx="4286">
                  <c:v>201.47154150846299</c:v>
                </c:pt>
                <c:pt idx="4287">
                  <c:v>201.38312401599461</c:v>
                </c:pt>
                <c:pt idx="4288">
                  <c:v>201.40446683140101</c:v>
                </c:pt>
                <c:pt idx="4289">
                  <c:v>201.25390013149772</c:v>
                </c:pt>
                <c:pt idx="4290">
                  <c:v>201.27836867186053</c:v>
                </c:pt>
                <c:pt idx="4291">
                  <c:v>201.09872132286</c:v>
                </c:pt>
                <c:pt idx="4292">
                  <c:v>200.934862987759</c:v>
                </c:pt>
                <c:pt idx="4293">
                  <c:v>200.75284385349761</c:v>
                </c:pt>
                <c:pt idx="4294">
                  <c:v>200.782467231373</c:v>
                </c:pt>
                <c:pt idx="4295">
                  <c:v>200.81307075139657</c:v>
                </c:pt>
                <c:pt idx="4296">
                  <c:v>200.60924424154447</c:v>
                </c:pt>
                <c:pt idx="4297">
                  <c:v>200.64148439191098</c:v>
                </c:pt>
                <c:pt idx="4298">
                  <c:v>200.67428822015017</c:v>
                </c:pt>
                <c:pt idx="4299">
                  <c:v>200.70749120184357</c:v>
                </c:pt>
                <c:pt idx="4300">
                  <c:v>200.74096125213595</c:v>
                </c:pt>
                <c:pt idx="4301">
                  <c:v>200.76779680909507</c:v>
                </c:pt>
                <c:pt idx="4302">
                  <c:v>200.79449207465856</c:v>
                </c:pt>
                <c:pt idx="4303">
                  <c:v>200.82098382008701</c:v>
                </c:pt>
                <c:pt idx="4304">
                  <c:v>200.84716079225399</c:v>
                </c:pt>
                <c:pt idx="4305">
                  <c:v>200.87301348813401</c:v>
                </c:pt>
                <c:pt idx="4306">
                  <c:v>200.89834052272585</c:v>
                </c:pt>
                <c:pt idx="4307">
                  <c:v>200.92919080621343</c:v>
                </c:pt>
                <c:pt idx="4308">
                  <c:v>201.46720915540249</c:v>
                </c:pt>
                <c:pt idx="4309">
                  <c:v>201.49619145306949</c:v>
                </c:pt>
                <c:pt idx="4310">
                  <c:v>201.52404896824899</c:v>
                </c:pt>
                <c:pt idx="4311">
                  <c:v>201.55059818455098</c:v>
                </c:pt>
                <c:pt idx="4312">
                  <c:v>201.57580066352057</c:v>
                </c:pt>
                <c:pt idx="4313">
                  <c:v>201.59957386697823</c:v>
                </c:pt>
                <c:pt idx="4314">
                  <c:v>201.62184755030742</c:v>
                </c:pt>
                <c:pt idx="4315">
                  <c:v>202.14482463512041</c:v>
                </c:pt>
                <c:pt idx="4316">
                  <c:v>202.67926122271447</c:v>
                </c:pt>
                <c:pt idx="4317">
                  <c:v>203.13087652377999</c:v>
                </c:pt>
                <c:pt idx="4318">
                  <c:v>203.59535352982957</c:v>
                </c:pt>
                <c:pt idx="4319">
                  <c:v>204.038428123871</c:v>
                </c:pt>
                <c:pt idx="4320">
                  <c:v>204.48989914291801</c:v>
                </c:pt>
                <c:pt idx="4321">
                  <c:v>204.94769517596498</c:v>
                </c:pt>
                <c:pt idx="4322">
                  <c:v>205.41391157034738</c:v>
                </c:pt>
                <c:pt idx="4323">
                  <c:v>205.9195958321105</c:v>
                </c:pt>
                <c:pt idx="4324">
                  <c:v>206.43467442237957</c:v>
                </c:pt>
                <c:pt idx="4325">
                  <c:v>206.95853916973942</c:v>
                </c:pt>
                <c:pt idx="4326">
                  <c:v>207.49202539930499</c:v>
                </c:pt>
                <c:pt idx="4327">
                  <c:v>208.003591388616</c:v>
                </c:pt>
                <c:pt idx="4328">
                  <c:v>209.02466304692192</c:v>
                </c:pt>
                <c:pt idx="4329">
                  <c:v>209.53099407686398</c:v>
                </c:pt>
                <c:pt idx="4330">
                  <c:v>210.478978839338</c:v>
                </c:pt>
                <c:pt idx="4331">
                  <c:v>210.87991488498099</c:v>
                </c:pt>
                <c:pt idx="4332">
                  <c:v>211.22225651023749</c:v>
                </c:pt>
                <c:pt idx="4333">
                  <c:v>211.54607346098999</c:v>
                </c:pt>
                <c:pt idx="4334">
                  <c:v>211.81842949696104</c:v>
                </c:pt>
                <c:pt idx="4335">
                  <c:v>212.03168930753958</c:v>
                </c:pt>
                <c:pt idx="4336">
                  <c:v>212.19454896414814</c:v>
                </c:pt>
                <c:pt idx="4337">
                  <c:v>212.39155426833742</c:v>
                </c:pt>
                <c:pt idx="4338">
                  <c:v>212.47563657718442</c:v>
                </c:pt>
                <c:pt idx="4339">
                  <c:v>212.4467452740225</c:v>
                </c:pt>
                <c:pt idx="4340">
                  <c:v>212.44678311501198</c:v>
                </c:pt>
                <c:pt idx="4341">
                  <c:v>212.25161269201698</c:v>
                </c:pt>
                <c:pt idx="4342">
                  <c:v>212.25160078133857</c:v>
                </c:pt>
                <c:pt idx="4343">
                  <c:v>211.96095880623449</c:v>
                </c:pt>
                <c:pt idx="4344">
                  <c:v>211.63097165324172</c:v>
                </c:pt>
                <c:pt idx="4345">
                  <c:v>210.83970605759376</c:v>
                </c:pt>
                <c:pt idx="4346">
                  <c:v>210.03216820647799</c:v>
                </c:pt>
                <c:pt idx="4347">
                  <c:v>209.67157074605214</c:v>
                </c:pt>
                <c:pt idx="4348">
                  <c:v>209.30763924860204</c:v>
                </c:pt>
                <c:pt idx="4349">
                  <c:v>208.47173775512101</c:v>
                </c:pt>
                <c:pt idx="4350">
                  <c:v>208.464660648929</c:v>
                </c:pt>
                <c:pt idx="4351">
                  <c:v>208.45764642911701</c:v>
                </c:pt>
                <c:pt idx="4352">
                  <c:v>208.450730248849</c:v>
                </c:pt>
                <c:pt idx="4353">
                  <c:v>207.63993067695847</c:v>
                </c:pt>
                <c:pt idx="4354">
                  <c:v>207.63330843046199</c:v>
                </c:pt>
                <c:pt idx="4355">
                  <c:v>207.626866989338</c:v>
                </c:pt>
                <c:pt idx="4356">
                  <c:v>207.16324233000799</c:v>
                </c:pt>
                <c:pt idx="4357">
                  <c:v>207.600732620689</c:v>
                </c:pt>
                <c:pt idx="4358">
                  <c:v>207.58910725742476</c:v>
                </c:pt>
                <c:pt idx="4359">
                  <c:v>208.02510214575301</c:v>
                </c:pt>
                <c:pt idx="4360">
                  <c:v>208.01992282451357</c:v>
                </c:pt>
                <c:pt idx="4361">
                  <c:v>208.01017394274498</c:v>
                </c:pt>
                <c:pt idx="4362">
                  <c:v>208.00564881896707</c:v>
                </c:pt>
                <c:pt idx="4363">
                  <c:v>207.99731248724001</c:v>
                </c:pt>
                <c:pt idx="4364">
                  <c:v>208.404666153329</c:v>
                </c:pt>
                <c:pt idx="4365">
                  <c:v>208.39784543037899</c:v>
                </c:pt>
                <c:pt idx="4366">
                  <c:v>208.83270429164656</c:v>
                </c:pt>
                <c:pt idx="4367">
                  <c:v>208.82758008878201</c:v>
                </c:pt>
                <c:pt idx="4368">
                  <c:v>208.823351227438</c:v>
                </c:pt>
                <c:pt idx="4369">
                  <c:v>208.82002357466101</c:v>
                </c:pt>
                <c:pt idx="4370">
                  <c:v>209.151961968824</c:v>
                </c:pt>
                <c:pt idx="4371">
                  <c:v>209.15045824273201</c:v>
                </c:pt>
                <c:pt idx="4372">
                  <c:v>209.14989130925957</c:v>
                </c:pt>
                <c:pt idx="4373">
                  <c:v>209.33262503137792</c:v>
                </c:pt>
                <c:pt idx="4374">
                  <c:v>209.334057339672</c:v>
                </c:pt>
                <c:pt idx="4375">
                  <c:v>209.42856154456192</c:v>
                </c:pt>
                <c:pt idx="4376">
                  <c:v>209.49653963354857</c:v>
                </c:pt>
                <c:pt idx="4377">
                  <c:v>209.54003509201999</c:v>
                </c:pt>
                <c:pt idx="4378">
                  <c:v>209.55784983801757</c:v>
                </c:pt>
                <c:pt idx="4379">
                  <c:v>209.55033404428607</c:v>
                </c:pt>
                <c:pt idx="4380">
                  <c:v>209.47900316685198</c:v>
                </c:pt>
                <c:pt idx="4381">
                  <c:v>209.38291282740857</c:v>
                </c:pt>
                <c:pt idx="4382">
                  <c:v>209.26696361881147</c:v>
                </c:pt>
                <c:pt idx="4383">
                  <c:v>209.09271869491499</c:v>
                </c:pt>
                <c:pt idx="4384">
                  <c:v>208.89170907463043</c:v>
                </c:pt>
                <c:pt idx="4385">
                  <c:v>208.90744013618601</c:v>
                </c:pt>
                <c:pt idx="4386">
                  <c:v>208.67252379832817</c:v>
                </c:pt>
                <c:pt idx="4387">
                  <c:v>208.38382684602158</c:v>
                </c:pt>
                <c:pt idx="4388">
                  <c:v>208.402090046175</c:v>
                </c:pt>
                <c:pt idx="4389">
                  <c:v>208.42108061482401</c:v>
                </c:pt>
                <c:pt idx="4390">
                  <c:v>208.16133122657999</c:v>
                </c:pt>
                <c:pt idx="4391">
                  <c:v>207.88961054829107</c:v>
                </c:pt>
                <c:pt idx="4392">
                  <c:v>207.91035321329198</c:v>
                </c:pt>
                <c:pt idx="4393">
                  <c:v>207.58601484678942</c:v>
                </c:pt>
                <c:pt idx="4394">
                  <c:v>207.60746055759242</c:v>
                </c:pt>
                <c:pt idx="4395">
                  <c:v>206.73910221032057</c:v>
                </c:pt>
                <c:pt idx="4396">
                  <c:v>206.25987484050657</c:v>
                </c:pt>
                <c:pt idx="4397">
                  <c:v>205.75255323435599</c:v>
                </c:pt>
                <c:pt idx="4398">
                  <c:v>205.20501822824838</c:v>
                </c:pt>
                <c:pt idx="4399">
                  <c:v>205.23349547504998</c:v>
                </c:pt>
                <c:pt idx="4400">
                  <c:v>204.661495476379</c:v>
                </c:pt>
                <c:pt idx="4401">
                  <c:v>204.06317130302401</c:v>
                </c:pt>
                <c:pt idx="4402">
                  <c:v>204.08309259823</c:v>
                </c:pt>
                <c:pt idx="4403">
                  <c:v>204.10242862645899</c:v>
                </c:pt>
                <c:pt idx="4404">
                  <c:v>204.12743941408846</c:v>
                </c:pt>
                <c:pt idx="4405">
                  <c:v>204.14547822850247</c:v>
                </c:pt>
                <c:pt idx="4406">
                  <c:v>204.16845977950098</c:v>
                </c:pt>
                <c:pt idx="4407">
                  <c:v>204.18482462395457</c:v>
                </c:pt>
                <c:pt idx="4408">
                  <c:v>204.81743809001958</c:v>
                </c:pt>
                <c:pt idx="4409">
                  <c:v>204.83190423308099</c:v>
                </c:pt>
                <c:pt idx="4410">
                  <c:v>204.84973361430642</c:v>
                </c:pt>
                <c:pt idx="4411">
                  <c:v>204.86607345889942</c:v>
                </c:pt>
                <c:pt idx="4412">
                  <c:v>205.43571882091427</c:v>
                </c:pt>
                <c:pt idx="4413">
                  <c:v>205.44555617393792</c:v>
                </c:pt>
                <c:pt idx="4414">
                  <c:v>205.93105259421156</c:v>
                </c:pt>
                <c:pt idx="4415">
                  <c:v>206.38986383815157</c:v>
                </c:pt>
                <c:pt idx="4416">
                  <c:v>206.85686548346899</c:v>
                </c:pt>
                <c:pt idx="4417">
                  <c:v>207.33183664122842</c:v>
                </c:pt>
                <c:pt idx="4418">
                  <c:v>207.8147242460125</c:v>
                </c:pt>
                <c:pt idx="4419">
                  <c:v>208.34209065228649</c:v>
                </c:pt>
                <c:pt idx="4420">
                  <c:v>208.87818122056257</c:v>
                </c:pt>
                <c:pt idx="4421">
                  <c:v>209.423445220574</c:v>
                </c:pt>
                <c:pt idx="4422">
                  <c:v>210.50449437246942</c:v>
                </c:pt>
                <c:pt idx="4423">
                  <c:v>211.03824727096742</c:v>
                </c:pt>
                <c:pt idx="4424">
                  <c:v>211.03438906935492</c:v>
                </c:pt>
                <c:pt idx="4425">
                  <c:v>211.55118458402799</c:v>
                </c:pt>
                <c:pt idx="4426">
                  <c:v>212.00124123907401</c:v>
                </c:pt>
                <c:pt idx="4427">
                  <c:v>212.38637219720101</c:v>
                </c:pt>
                <c:pt idx="4428">
                  <c:v>212.70999550280953</c:v>
                </c:pt>
                <c:pt idx="4429">
                  <c:v>213.00392150251599</c:v>
                </c:pt>
                <c:pt idx="4430">
                  <c:v>213.23750962135114</c:v>
                </c:pt>
                <c:pt idx="4431">
                  <c:v>213.54133546905695</c:v>
                </c:pt>
                <c:pt idx="4432">
                  <c:v>213.64677323425317</c:v>
                </c:pt>
                <c:pt idx="4433">
                  <c:v>213.64837540496399</c:v>
                </c:pt>
                <c:pt idx="4434">
                  <c:v>213.64835745719807</c:v>
                </c:pt>
                <c:pt idx="4435">
                  <c:v>213.53974183753201</c:v>
                </c:pt>
                <c:pt idx="4436">
                  <c:v>213.07364225348999</c:v>
                </c:pt>
                <c:pt idx="4437">
                  <c:v>212.76471326376804</c:v>
                </c:pt>
                <c:pt idx="4438">
                  <c:v>212.399901014671</c:v>
                </c:pt>
                <c:pt idx="4439">
                  <c:v>212.79024351694301</c:v>
                </c:pt>
                <c:pt idx="4440">
                  <c:v>211.80825664875942</c:v>
                </c:pt>
                <c:pt idx="4441">
                  <c:v>211.81570070543</c:v>
                </c:pt>
                <c:pt idx="4442">
                  <c:v>211.81571729591798</c:v>
                </c:pt>
                <c:pt idx="4443">
                  <c:v>211.82332789893485</c:v>
                </c:pt>
                <c:pt idx="4444">
                  <c:v>211.83096706111598</c:v>
                </c:pt>
                <c:pt idx="4445">
                  <c:v>212.8496707120685</c:v>
                </c:pt>
                <c:pt idx="4446">
                  <c:v>211.83842138229437</c:v>
                </c:pt>
                <c:pt idx="4447">
                  <c:v>210.829007971171</c:v>
                </c:pt>
                <c:pt idx="4448">
                  <c:v>209.84168493187835</c:v>
                </c:pt>
                <c:pt idx="4449">
                  <c:v>209.29113441999201</c:v>
                </c:pt>
                <c:pt idx="4450">
                  <c:v>209.28423797191201</c:v>
                </c:pt>
                <c:pt idx="4451">
                  <c:v>209.27084927217399</c:v>
                </c:pt>
                <c:pt idx="4452">
                  <c:v>209.26442614910198</c:v>
                </c:pt>
                <c:pt idx="4453">
                  <c:v>208.73792293733442</c:v>
                </c:pt>
                <c:pt idx="4454">
                  <c:v>208.193444565053</c:v>
                </c:pt>
                <c:pt idx="4455">
                  <c:v>207.6726574908385</c:v>
                </c:pt>
                <c:pt idx="4456">
                  <c:v>207.66741739291152</c:v>
                </c:pt>
                <c:pt idx="4457">
                  <c:v>207.66255825305598</c:v>
                </c:pt>
                <c:pt idx="4458">
                  <c:v>207.65371239435353</c:v>
                </c:pt>
                <c:pt idx="4459">
                  <c:v>207.649704455679</c:v>
                </c:pt>
                <c:pt idx="4460">
                  <c:v>207.64611586884814</c:v>
                </c:pt>
                <c:pt idx="4461">
                  <c:v>207.64297643521527</c:v>
                </c:pt>
                <c:pt idx="4462">
                  <c:v>207.637596470902</c:v>
                </c:pt>
                <c:pt idx="4463">
                  <c:v>207.63538110089999</c:v>
                </c:pt>
                <c:pt idx="4464">
                  <c:v>207.63365077053999</c:v>
                </c:pt>
                <c:pt idx="4465">
                  <c:v>207.63118207273601</c:v>
                </c:pt>
                <c:pt idx="4466">
                  <c:v>207.28281187646201</c:v>
                </c:pt>
                <c:pt idx="4467">
                  <c:v>207.282286560046</c:v>
                </c:pt>
                <c:pt idx="4468">
                  <c:v>207.28275717693501</c:v>
                </c:pt>
                <c:pt idx="4469">
                  <c:v>207.284208523074</c:v>
                </c:pt>
                <c:pt idx="4470">
                  <c:v>207.28664805568582</c:v>
                </c:pt>
                <c:pt idx="4471">
                  <c:v>207.29005658097799</c:v>
                </c:pt>
                <c:pt idx="4472">
                  <c:v>207.29662845418599</c:v>
                </c:pt>
                <c:pt idx="4473">
                  <c:v>207.30209205421357</c:v>
                </c:pt>
                <c:pt idx="4474">
                  <c:v>207.308465528726</c:v>
                </c:pt>
                <c:pt idx="4475">
                  <c:v>207.315714946497</c:v>
                </c:pt>
                <c:pt idx="4476">
                  <c:v>207.45871720493201</c:v>
                </c:pt>
                <c:pt idx="4477">
                  <c:v>207.47184127956757</c:v>
                </c:pt>
                <c:pt idx="4478">
                  <c:v>207.48135086650299</c:v>
                </c:pt>
                <c:pt idx="4479">
                  <c:v>207.49159138690501</c:v>
                </c:pt>
                <c:pt idx="4480">
                  <c:v>207.507994428681</c:v>
                </c:pt>
                <c:pt idx="4481">
                  <c:v>207.51957591532641</c:v>
                </c:pt>
                <c:pt idx="4482">
                  <c:v>207.53183406579001</c:v>
                </c:pt>
                <c:pt idx="4483">
                  <c:v>207.54463555565098</c:v>
                </c:pt>
                <c:pt idx="4484">
                  <c:v>207.20625358874057</c:v>
                </c:pt>
                <c:pt idx="4485">
                  <c:v>207.21999164527398</c:v>
                </c:pt>
                <c:pt idx="4486">
                  <c:v>207.23414441070099</c:v>
                </c:pt>
                <c:pt idx="4487">
                  <c:v>207.24865462772729</c:v>
                </c:pt>
                <c:pt idx="4488">
                  <c:v>207.26345429333341</c:v>
                </c:pt>
                <c:pt idx="4489">
                  <c:v>207.27848750890001</c:v>
                </c:pt>
                <c:pt idx="4490">
                  <c:v>207.29367870795244</c:v>
                </c:pt>
                <c:pt idx="4491">
                  <c:v>207.30887739045042</c:v>
                </c:pt>
                <c:pt idx="4492">
                  <c:v>207.31645157297899</c:v>
                </c:pt>
                <c:pt idx="4493">
                  <c:v>207.33159252088257</c:v>
                </c:pt>
                <c:pt idx="4494">
                  <c:v>207.34668789627301</c:v>
                </c:pt>
                <c:pt idx="4495">
                  <c:v>207.35415290614156</c:v>
                </c:pt>
                <c:pt idx="4496">
                  <c:v>207.368770633992</c:v>
                </c:pt>
                <c:pt idx="4497">
                  <c:v>207.38305722106847</c:v>
                </c:pt>
                <c:pt idx="4498">
                  <c:v>207.396951820732</c:v>
                </c:pt>
                <c:pt idx="4499">
                  <c:v>207.40369089821698</c:v>
                </c:pt>
                <c:pt idx="4500">
                  <c:v>207.41653338263842</c:v>
                </c:pt>
                <c:pt idx="4501">
                  <c:v>207.42882943366061</c:v>
                </c:pt>
                <c:pt idx="4502">
                  <c:v>208.13279325830857</c:v>
                </c:pt>
                <c:pt idx="4503">
                  <c:v>208.143989381403</c:v>
                </c:pt>
                <c:pt idx="4504">
                  <c:v>208.154491986175</c:v>
                </c:pt>
                <c:pt idx="4505">
                  <c:v>208.82850953645342</c:v>
                </c:pt>
                <c:pt idx="4506">
                  <c:v>208.83303605231558</c:v>
                </c:pt>
                <c:pt idx="4507">
                  <c:v>208.83714930045488</c:v>
                </c:pt>
                <c:pt idx="4508">
                  <c:v>208.84449102194657</c:v>
                </c:pt>
                <c:pt idx="4509">
                  <c:v>209.36176733799576</c:v>
                </c:pt>
                <c:pt idx="4510">
                  <c:v>209.36457265530998</c:v>
                </c:pt>
                <c:pt idx="4511">
                  <c:v>209.36918703756299</c:v>
                </c:pt>
                <c:pt idx="4512">
                  <c:v>209.37273006539507</c:v>
                </c:pt>
                <c:pt idx="4513">
                  <c:v>209.84360831042042</c:v>
                </c:pt>
                <c:pt idx="4514">
                  <c:v>210.32310995628461</c:v>
                </c:pt>
                <c:pt idx="4515">
                  <c:v>210.85216955045843</c:v>
                </c:pt>
                <c:pt idx="4516">
                  <c:v>211.39091577705798</c:v>
                </c:pt>
                <c:pt idx="4517">
                  <c:v>211.94068080614392</c:v>
                </c:pt>
                <c:pt idx="4518">
                  <c:v>211.93941862491798</c:v>
                </c:pt>
                <c:pt idx="4519">
                  <c:v>212.46617535860958</c:v>
                </c:pt>
                <c:pt idx="4520">
                  <c:v>213.00551194842899</c:v>
                </c:pt>
                <c:pt idx="4521">
                  <c:v>213.51611875009442</c:v>
                </c:pt>
                <c:pt idx="4522">
                  <c:v>213.95864162062742</c:v>
                </c:pt>
                <c:pt idx="4523">
                  <c:v>214.32971941305442</c:v>
                </c:pt>
                <c:pt idx="4524">
                  <c:v>214.32556733590101</c:v>
                </c:pt>
                <c:pt idx="4525">
                  <c:v>214.59510723852</c:v>
                </c:pt>
                <c:pt idx="4526">
                  <c:v>214.78888343983598</c:v>
                </c:pt>
                <c:pt idx="4527">
                  <c:v>214.78892809337901</c:v>
                </c:pt>
                <c:pt idx="4528">
                  <c:v>214.84773559337057</c:v>
                </c:pt>
                <c:pt idx="4529">
                  <c:v>214.84777684853961</c:v>
                </c:pt>
                <c:pt idx="4530">
                  <c:v>214.77804916651499</c:v>
                </c:pt>
                <c:pt idx="4531">
                  <c:v>214.59847729328001</c:v>
                </c:pt>
                <c:pt idx="4532">
                  <c:v>214.60532534981098</c:v>
                </c:pt>
                <c:pt idx="4533">
                  <c:v>214.61950478138598</c:v>
                </c:pt>
                <c:pt idx="4534">
                  <c:v>214.1770620256415</c:v>
                </c:pt>
                <c:pt idx="4535">
                  <c:v>213.29297286462699</c:v>
                </c:pt>
                <c:pt idx="4536">
                  <c:v>213.30062251839442</c:v>
                </c:pt>
                <c:pt idx="4537">
                  <c:v>213.30837487556801</c:v>
                </c:pt>
                <c:pt idx="4538">
                  <c:v>213.31619172356147</c:v>
                </c:pt>
                <c:pt idx="4539">
                  <c:v>213.324119689837</c:v>
                </c:pt>
                <c:pt idx="4540">
                  <c:v>213.33206036307001</c:v>
                </c:pt>
                <c:pt idx="4541">
                  <c:v>212.22132345832549</c:v>
                </c:pt>
                <c:pt idx="4542">
                  <c:v>213.32949654970042</c:v>
                </c:pt>
                <c:pt idx="4543">
                  <c:v>213.32953720630499</c:v>
                </c:pt>
                <c:pt idx="4544">
                  <c:v>213.32203834430004</c:v>
                </c:pt>
                <c:pt idx="4545">
                  <c:v>213.9117541664755</c:v>
                </c:pt>
                <c:pt idx="4546">
                  <c:v>213.91166782045599</c:v>
                </c:pt>
                <c:pt idx="4547">
                  <c:v>213.91158543620057</c:v>
                </c:pt>
                <c:pt idx="4548">
                  <c:v>213.911627273531</c:v>
                </c:pt>
                <c:pt idx="4549">
                  <c:v>213.90531403849701</c:v>
                </c:pt>
                <c:pt idx="4550">
                  <c:v>214.49135018048707</c:v>
                </c:pt>
                <c:pt idx="4551">
                  <c:v>215.04877651210299</c:v>
                </c:pt>
                <c:pt idx="4552">
                  <c:v>215.04345206123995</c:v>
                </c:pt>
                <c:pt idx="4553">
                  <c:v>215.038509009216</c:v>
                </c:pt>
                <c:pt idx="4554">
                  <c:v>214.51442705296046</c:v>
                </c:pt>
                <c:pt idx="4555">
                  <c:v>215.00358415422647</c:v>
                </c:pt>
                <c:pt idx="4556">
                  <c:v>214.99989631226143</c:v>
                </c:pt>
                <c:pt idx="4557">
                  <c:v>215.51621068882599</c:v>
                </c:pt>
                <c:pt idx="4558">
                  <c:v>215.513476230913</c:v>
                </c:pt>
                <c:pt idx="4559">
                  <c:v>215.51123445447504</c:v>
                </c:pt>
                <c:pt idx="4560">
                  <c:v>215.971398233982</c:v>
                </c:pt>
                <c:pt idx="4561">
                  <c:v>216.39930615632542</c:v>
                </c:pt>
                <c:pt idx="4562">
                  <c:v>216.79175713870757</c:v>
                </c:pt>
                <c:pt idx="4563">
                  <c:v>216.79162694994301</c:v>
                </c:pt>
                <c:pt idx="4564">
                  <c:v>217.02107223350757</c:v>
                </c:pt>
                <c:pt idx="4565">
                  <c:v>217.02201841194201</c:v>
                </c:pt>
                <c:pt idx="4566">
                  <c:v>217.13264085000361</c:v>
                </c:pt>
                <c:pt idx="4567">
                  <c:v>217.13447977961798</c:v>
                </c:pt>
                <c:pt idx="4568">
                  <c:v>217.13442358306099</c:v>
                </c:pt>
                <c:pt idx="4569">
                  <c:v>217.09175423209999</c:v>
                </c:pt>
                <c:pt idx="4570">
                  <c:v>217.09507787819427</c:v>
                </c:pt>
                <c:pt idx="4571">
                  <c:v>217.09886624868201</c:v>
                </c:pt>
                <c:pt idx="4572">
                  <c:v>216.95547885329876</c:v>
                </c:pt>
                <c:pt idx="4573">
                  <c:v>216.96030025142542</c:v>
                </c:pt>
                <c:pt idx="4574">
                  <c:v>216.97064140361442</c:v>
                </c:pt>
                <c:pt idx="4575">
                  <c:v>216.98161231083958</c:v>
                </c:pt>
                <c:pt idx="4576">
                  <c:v>216.98743521999558</c:v>
                </c:pt>
                <c:pt idx="4577">
                  <c:v>216.99980543235753</c:v>
                </c:pt>
                <c:pt idx="4578">
                  <c:v>217.00629027491999</c:v>
                </c:pt>
                <c:pt idx="4579">
                  <c:v>217.01306427481072</c:v>
                </c:pt>
                <c:pt idx="4580">
                  <c:v>217.41614991600446</c:v>
                </c:pt>
                <c:pt idx="4581">
                  <c:v>217.43071464788599</c:v>
                </c:pt>
                <c:pt idx="4582">
                  <c:v>217.43819327520299</c:v>
                </c:pt>
                <c:pt idx="4583">
                  <c:v>217.44584268830499</c:v>
                </c:pt>
                <c:pt idx="4584">
                  <c:v>217.46150571759699</c:v>
                </c:pt>
                <c:pt idx="4585">
                  <c:v>217.46946343558301</c:v>
                </c:pt>
                <c:pt idx="4586">
                  <c:v>217.47750255025301</c:v>
                </c:pt>
                <c:pt idx="4587">
                  <c:v>217.48558229118353</c:v>
                </c:pt>
                <c:pt idx="4588">
                  <c:v>217.501725154996</c:v>
                </c:pt>
                <c:pt idx="4589">
                  <c:v>217.50978110256747</c:v>
                </c:pt>
                <c:pt idx="4590">
                  <c:v>217.51764989941199</c:v>
                </c:pt>
                <c:pt idx="4591">
                  <c:v>217.53323678558442</c:v>
                </c:pt>
                <c:pt idx="4592">
                  <c:v>217.54852379871838</c:v>
                </c:pt>
                <c:pt idx="4593">
                  <c:v>218.35523525548157</c:v>
                </c:pt>
                <c:pt idx="4594">
                  <c:v>218.36990089461</c:v>
                </c:pt>
                <c:pt idx="4595">
                  <c:v>219.15368421566399</c:v>
                </c:pt>
                <c:pt idx="4596">
                  <c:v>219.16737145796355</c:v>
                </c:pt>
                <c:pt idx="4597">
                  <c:v>219.18047735051258</c:v>
                </c:pt>
                <c:pt idx="4598">
                  <c:v>219.18673233176401</c:v>
                </c:pt>
                <c:pt idx="4599">
                  <c:v>219.19254754173542</c:v>
                </c:pt>
                <c:pt idx="4600">
                  <c:v>219.198010200049</c:v>
                </c:pt>
                <c:pt idx="4601">
                  <c:v>219.2031022875565</c:v>
                </c:pt>
                <c:pt idx="4602">
                  <c:v>219.94511567298798</c:v>
                </c:pt>
                <c:pt idx="4603">
                  <c:v>219.94943514433695</c:v>
                </c:pt>
                <c:pt idx="4604">
                  <c:v>220.625804956319</c:v>
                </c:pt>
                <c:pt idx="4605">
                  <c:v>220.63257220329498</c:v>
                </c:pt>
                <c:pt idx="4606">
                  <c:v>220.63834903066058</c:v>
                </c:pt>
                <c:pt idx="4607">
                  <c:v>220.640707642678</c:v>
                </c:pt>
                <c:pt idx="4608">
                  <c:v>220.64261496815956</c:v>
                </c:pt>
                <c:pt idx="4609">
                  <c:v>220.64532326717557</c:v>
                </c:pt>
                <c:pt idx="4610">
                  <c:v>220.645380835916</c:v>
                </c:pt>
                <c:pt idx="4611">
                  <c:v>220.64560499179353</c:v>
                </c:pt>
                <c:pt idx="4612">
                  <c:v>220.645289448874</c:v>
                </c:pt>
                <c:pt idx="4613">
                  <c:v>220.64443370882572</c:v>
                </c:pt>
                <c:pt idx="4614">
                  <c:v>221.235439592511</c:v>
                </c:pt>
                <c:pt idx="4615">
                  <c:v>221.2335282580525</c:v>
                </c:pt>
                <c:pt idx="4616">
                  <c:v>221.80452281822627</c:v>
                </c:pt>
                <c:pt idx="4617">
                  <c:v>222.34439934347549</c:v>
                </c:pt>
                <c:pt idx="4618">
                  <c:v>222.80118411167899</c:v>
                </c:pt>
                <c:pt idx="4619">
                  <c:v>222.79732298864027</c:v>
                </c:pt>
                <c:pt idx="4620">
                  <c:v>223.14321736000699</c:v>
                </c:pt>
                <c:pt idx="4621">
                  <c:v>223.14320022526738</c:v>
                </c:pt>
                <c:pt idx="4622">
                  <c:v>223.33382235041361</c:v>
                </c:pt>
                <c:pt idx="4623">
                  <c:v>223.44033717822842</c:v>
                </c:pt>
                <c:pt idx="4624">
                  <c:v>223.47455952815514</c:v>
                </c:pt>
                <c:pt idx="4625">
                  <c:v>223.431866205246</c:v>
                </c:pt>
                <c:pt idx="4626">
                  <c:v>223.44517377914323</c:v>
                </c:pt>
                <c:pt idx="4627">
                  <c:v>223.45213059377627</c:v>
                </c:pt>
                <c:pt idx="4628">
                  <c:v>223.09908520248857</c:v>
                </c:pt>
                <c:pt idx="4629">
                  <c:v>223.11394995140299</c:v>
                </c:pt>
                <c:pt idx="4630">
                  <c:v>223.621731405844</c:v>
                </c:pt>
                <c:pt idx="4631">
                  <c:v>223.63739029319399</c:v>
                </c:pt>
                <c:pt idx="4632">
                  <c:v>223.653363683674</c:v>
                </c:pt>
                <c:pt idx="4633">
                  <c:v>223.66959598160847</c:v>
                </c:pt>
                <c:pt idx="4634">
                  <c:v>223.68600343358099</c:v>
                </c:pt>
                <c:pt idx="4635">
                  <c:v>223.69418939289901</c:v>
                </c:pt>
                <c:pt idx="4636">
                  <c:v>223.70237654945001</c:v>
                </c:pt>
                <c:pt idx="4637">
                  <c:v>224.91610761055199</c:v>
                </c:pt>
                <c:pt idx="4638">
                  <c:v>224.92429080586899</c:v>
                </c:pt>
                <c:pt idx="4639">
                  <c:v>226.11631587959198</c:v>
                </c:pt>
                <c:pt idx="4640">
                  <c:v>226.124247764139</c:v>
                </c:pt>
                <c:pt idx="4641">
                  <c:v>226.12429181870442</c:v>
                </c:pt>
                <c:pt idx="4642">
                  <c:v>226.12433783452349</c:v>
                </c:pt>
                <c:pt idx="4643">
                  <c:v>226.12438199383098</c:v>
                </c:pt>
                <c:pt idx="4644">
                  <c:v>226.76756906541399</c:v>
                </c:pt>
                <c:pt idx="4645">
                  <c:v>226.76748577320998</c:v>
                </c:pt>
                <c:pt idx="4646">
                  <c:v>226.7610616063815</c:v>
                </c:pt>
                <c:pt idx="4647">
                  <c:v>226.76109300521199</c:v>
                </c:pt>
                <c:pt idx="4648">
                  <c:v>227.356604119087</c:v>
                </c:pt>
                <c:pt idx="4649">
                  <c:v>227.35662833320376</c:v>
                </c:pt>
                <c:pt idx="4650">
                  <c:v>227.939400613065</c:v>
                </c:pt>
                <c:pt idx="4651">
                  <c:v>227.93941048349149</c:v>
                </c:pt>
                <c:pt idx="4652">
                  <c:v>228.461863159194</c:v>
                </c:pt>
                <c:pt idx="4653">
                  <c:v>228.461845866511</c:v>
                </c:pt>
                <c:pt idx="4654">
                  <c:v>228.46182867226707</c:v>
                </c:pt>
                <c:pt idx="4655">
                  <c:v>229.03187728943601</c:v>
                </c:pt>
                <c:pt idx="4656">
                  <c:v>229.03187266513996</c:v>
                </c:pt>
                <c:pt idx="4657">
                  <c:v>229.03048092110757</c:v>
                </c:pt>
                <c:pt idx="4658">
                  <c:v>229.433628870001</c:v>
                </c:pt>
                <c:pt idx="4659">
                  <c:v>229.43330602109501</c:v>
                </c:pt>
                <c:pt idx="4660">
                  <c:v>229.43351816625056</c:v>
                </c:pt>
                <c:pt idx="4661">
                  <c:v>229.61367505251641</c:v>
                </c:pt>
                <c:pt idx="4662">
                  <c:v>229.61512498074657</c:v>
                </c:pt>
                <c:pt idx="4663">
                  <c:v>229.66438695757961</c:v>
                </c:pt>
                <c:pt idx="4664">
                  <c:v>229.67677512882204</c:v>
                </c:pt>
                <c:pt idx="4665">
                  <c:v>229.67964006921844</c:v>
                </c:pt>
                <c:pt idx="4666">
                  <c:v>229.61320677958741</c:v>
                </c:pt>
                <c:pt idx="4667">
                  <c:v>229.51306598530641</c:v>
                </c:pt>
                <c:pt idx="4668">
                  <c:v>229.52181938673758</c:v>
                </c:pt>
                <c:pt idx="4669">
                  <c:v>229.53147068324</c:v>
                </c:pt>
                <c:pt idx="4670">
                  <c:v>229.27187081909997</c:v>
                </c:pt>
                <c:pt idx="4671">
                  <c:v>229.27765149513542</c:v>
                </c:pt>
                <c:pt idx="4672">
                  <c:v>229.289851337523</c:v>
                </c:pt>
                <c:pt idx="4673">
                  <c:v>228.88908984957342</c:v>
                </c:pt>
                <c:pt idx="4674">
                  <c:v>228.46755641309642</c:v>
                </c:pt>
                <c:pt idx="4675">
                  <c:v>228.48167246740101</c:v>
                </c:pt>
                <c:pt idx="4676">
                  <c:v>228.06027750895001</c:v>
                </c:pt>
                <c:pt idx="4677">
                  <c:v>228.06788524387247</c:v>
                </c:pt>
                <c:pt idx="4678">
                  <c:v>228.08354308648501</c:v>
                </c:pt>
                <c:pt idx="4679">
                  <c:v>227.61297281569642</c:v>
                </c:pt>
                <c:pt idx="4680">
                  <c:v>227.12941887210442</c:v>
                </c:pt>
                <c:pt idx="4681">
                  <c:v>227.14599267812056</c:v>
                </c:pt>
                <c:pt idx="4682">
                  <c:v>227.16271681415901</c:v>
                </c:pt>
                <c:pt idx="4683">
                  <c:v>227.17959553971099</c:v>
                </c:pt>
                <c:pt idx="4684">
                  <c:v>227.19648697032542</c:v>
                </c:pt>
                <c:pt idx="4685">
                  <c:v>227.2049082508515</c:v>
                </c:pt>
                <c:pt idx="4686">
                  <c:v>227.22155621015557</c:v>
                </c:pt>
                <c:pt idx="4687">
                  <c:v>227.2297835692255</c:v>
                </c:pt>
                <c:pt idx="4688">
                  <c:v>227.23785809243799</c:v>
                </c:pt>
                <c:pt idx="4689">
                  <c:v>226.35376393338757</c:v>
                </c:pt>
                <c:pt idx="4690">
                  <c:v>226.35367474814441</c:v>
                </c:pt>
                <c:pt idx="4691">
                  <c:v>226.35359796984247</c:v>
                </c:pt>
                <c:pt idx="4692">
                  <c:v>226.35363674012407</c:v>
                </c:pt>
                <c:pt idx="4693">
                  <c:v>226.360440676742</c:v>
                </c:pt>
                <c:pt idx="4694">
                  <c:v>226.360474504069</c:v>
                </c:pt>
                <c:pt idx="4695">
                  <c:v>227.22180587229101</c:v>
                </c:pt>
                <c:pt idx="4696">
                  <c:v>227.227541589786</c:v>
                </c:pt>
                <c:pt idx="4697">
                  <c:v>227.23286668323442</c:v>
                </c:pt>
                <c:pt idx="4698">
                  <c:v>226.42054408262561</c:v>
                </c:pt>
                <c:pt idx="4699">
                  <c:v>226.42492703449142</c:v>
                </c:pt>
                <c:pt idx="4700">
                  <c:v>226.42886095440542</c:v>
                </c:pt>
                <c:pt idx="4701">
                  <c:v>226.42884269481499</c:v>
                </c:pt>
                <c:pt idx="4702">
                  <c:v>226.42882414056899</c:v>
                </c:pt>
                <c:pt idx="4703">
                  <c:v>226.43118129450392</c:v>
                </c:pt>
                <c:pt idx="4704">
                  <c:v>227.016454092624</c:v>
                </c:pt>
                <c:pt idx="4705">
                  <c:v>227.56355091528999</c:v>
                </c:pt>
                <c:pt idx="4706">
                  <c:v>228.12547048120101</c:v>
                </c:pt>
                <c:pt idx="4707">
                  <c:v>228.75474468149099</c:v>
                </c:pt>
                <c:pt idx="4708">
                  <c:v>228.75476970502598</c:v>
                </c:pt>
                <c:pt idx="4709">
                  <c:v>229.409757450716</c:v>
                </c:pt>
                <c:pt idx="4710">
                  <c:v>229.40669654459899</c:v>
                </c:pt>
                <c:pt idx="4711">
                  <c:v>230.03742406124698</c:v>
                </c:pt>
                <c:pt idx="4712">
                  <c:v>230.03480049406244</c:v>
                </c:pt>
                <c:pt idx="4713">
                  <c:v>230.03165799800399</c:v>
                </c:pt>
                <c:pt idx="4714">
                  <c:v>230.03164470899301</c:v>
                </c:pt>
                <c:pt idx="4715">
                  <c:v>230.45426145583042</c:v>
                </c:pt>
                <c:pt idx="4716">
                  <c:v>230.454295483252</c:v>
                </c:pt>
                <c:pt idx="4717">
                  <c:v>230.75129339045401</c:v>
                </c:pt>
                <c:pt idx="4718">
                  <c:v>230.75133988664561</c:v>
                </c:pt>
                <c:pt idx="4719">
                  <c:v>230.75717531748052</c:v>
                </c:pt>
                <c:pt idx="4720">
                  <c:v>230.75715059538499</c:v>
                </c:pt>
                <c:pt idx="4721">
                  <c:v>230.76369430255392</c:v>
                </c:pt>
                <c:pt idx="4722">
                  <c:v>230.63124759754601</c:v>
                </c:pt>
                <c:pt idx="4723">
                  <c:v>230.63843014492357</c:v>
                </c:pt>
                <c:pt idx="4724">
                  <c:v>231.045746774219</c:v>
                </c:pt>
                <c:pt idx="4725">
                  <c:v>231.05348071088301</c:v>
                </c:pt>
                <c:pt idx="4726">
                  <c:v>231.06934800246557</c:v>
                </c:pt>
                <c:pt idx="4727">
                  <c:v>231.07746937612799</c:v>
                </c:pt>
                <c:pt idx="4728">
                  <c:v>231.09403559040192</c:v>
                </c:pt>
                <c:pt idx="4729">
                  <c:v>231.10245399342901</c:v>
                </c:pt>
                <c:pt idx="4730">
                  <c:v>231.11096527666442</c:v>
                </c:pt>
                <c:pt idx="4731">
                  <c:v>231.11952691951257</c:v>
                </c:pt>
                <c:pt idx="4732">
                  <c:v>231.12810220003442</c:v>
                </c:pt>
                <c:pt idx="4733">
                  <c:v>231.13663733434672</c:v>
                </c:pt>
                <c:pt idx="4734">
                  <c:v>231.13655857448998</c:v>
                </c:pt>
                <c:pt idx="4735">
                  <c:v>231.1447740074515</c:v>
                </c:pt>
                <c:pt idx="4736">
                  <c:v>231.14468184859695</c:v>
                </c:pt>
                <c:pt idx="4737">
                  <c:v>231.15266196502</c:v>
                </c:pt>
                <c:pt idx="4738">
                  <c:v>231.15271035264843</c:v>
                </c:pt>
                <c:pt idx="4739">
                  <c:v>231.15275678260443</c:v>
                </c:pt>
                <c:pt idx="4740">
                  <c:v>231.14565211835708</c:v>
                </c:pt>
                <c:pt idx="4741">
                  <c:v>231.14569604286257</c:v>
                </c:pt>
                <c:pt idx="4742">
                  <c:v>231.14573511779199</c:v>
                </c:pt>
                <c:pt idx="4743">
                  <c:v>231.14566854245695</c:v>
                </c:pt>
                <c:pt idx="4744">
                  <c:v>231.14561516444314</c:v>
                </c:pt>
                <c:pt idx="4745">
                  <c:v>231.75856141482399</c:v>
                </c:pt>
                <c:pt idx="4746">
                  <c:v>231.75858045731542</c:v>
                </c:pt>
                <c:pt idx="4747">
                  <c:v>231.758591788475</c:v>
                </c:pt>
                <c:pt idx="4748">
                  <c:v>231.19967325265057</c:v>
                </c:pt>
                <c:pt idx="4749">
                  <c:v>231.19968389731972</c:v>
                </c:pt>
                <c:pt idx="4750">
                  <c:v>231.19969510135314</c:v>
                </c:pt>
                <c:pt idx="4751">
                  <c:v>231.197344669725</c:v>
                </c:pt>
                <c:pt idx="4752">
                  <c:v>231.195539975343</c:v>
                </c:pt>
                <c:pt idx="4753">
                  <c:v>231.65906547277757</c:v>
                </c:pt>
                <c:pt idx="4754">
                  <c:v>231.65911030355099</c:v>
                </c:pt>
                <c:pt idx="4755">
                  <c:v>231.98122537467643</c:v>
                </c:pt>
                <c:pt idx="4756">
                  <c:v>231.98118543430598</c:v>
                </c:pt>
                <c:pt idx="4757">
                  <c:v>231.98212367292561</c:v>
                </c:pt>
                <c:pt idx="4758">
                  <c:v>231.98206950002827</c:v>
                </c:pt>
                <c:pt idx="4759">
                  <c:v>231.98200572811399</c:v>
                </c:pt>
                <c:pt idx="4760">
                  <c:v>231.98194173401899</c:v>
                </c:pt>
                <c:pt idx="4761">
                  <c:v>231.98522755483364</c:v>
                </c:pt>
                <c:pt idx="4762">
                  <c:v>231.98902125252442</c:v>
                </c:pt>
                <c:pt idx="4763">
                  <c:v>231.98913823796101</c:v>
                </c:pt>
                <c:pt idx="4764">
                  <c:v>231.99372797841801</c:v>
                </c:pt>
                <c:pt idx="4765">
                  <c:v>231.73979718848199</c:v>
                </c:pt>
                <c:pt idx="4766">
                  <c:v>231.74528462940017</c:v>
                </c:pt>
                <c:pt idx="4767">
                  <c:v>231.751184473297</c:v>
                </c:pt>
                <c:pt idx="4768">
                  <c:v>231.75746977289899</c:v>
                </c:pt>
                <c:pt idx="4769">
                  <c:v>231.76411467311956</c:v>
                </c:pt>
                <c:pt idx="4770">
                  <c:v>231.77118153471147</c:v>
                </c:pt>
                <c:pt idx="4771">
                  <c:v>231.77853499407223</c:v>
                </c:pt>
                <c:pt idx="4772">
                  <c:v>231.79372260492556</c:v>
                </c:pt>
                <c:pt idx="4773">
                  <c:v>231.32210616311443</c:v>
                </c:pt>
                <c:pt idx="4774">
                  <c:v>231.33018708271658</c:v>
                </c:pt>
                <c:pt idx="4775">
                  <c:v>231.34671464633698</c:v>
                </c:pt>
                <c:pt idx="4776">
                  <c:v>231.35514418593385</c:v>
                </c:pt>
                <c:pt idx="4777">
                  <c:v>231.35516673754199</c:v>
                </c:pt>
                <c:pt idx="4778">
                  <c:v>230.77194290996698</c:v>
                </c:pt>
                <c:pt idx="4779">
                  <c:v>230.78053241985398</c:v>
                </c:pt>
                <c:pt idx="4780">
                  <c:v>229.96182115141946</c:v>
                </c:pt>
                <c:pt idx="4781">
                  <c:v>229.97033310282001</c:v>
                </c:pt>
                <c:pt idx="4782">
                  <c:v>229.97887072855457</c:v>
                </c:pt>
                <c:pt idx="4783">
                  <c:v>229.07789816274999</c:v>
                </c:pt>
                <c:pt idx="4784">
                  <c:v>229.08612796110401</c:v>
                </c:pt>
                <c:pt idx="4785">
                  <c:v>229.09415295832099</c:v>
                </c:pt>
                <c:pt idx="4786">
                  <c:v>229.10194333266958</c:v>
                </c:pt>
                <c:pt idx="4787">
                  <c:v>229.109462943643</c:v>
                </c:pt>
                <c:pt idx="4788">
                  <c:v>229.10938391451592</c:v>
                </c:pt>
                <c:pt idx="4789">
                  <c:v>229.10930431950857</c:v>
                </c:pt>
                <c:pt idx="4790">
                  <c:v>229.11575686974541</c:v>
                </c:pt>
                <c:pt idx="4791">
                  <c:v>229.12193693211552</c:v>
                </c:pt>
                <c:pt idx="4792">
                  <c:v>229.12771837307358</c:v>
                </c:pt>
                <c:pt idx="4793">
                  <c:v>229.13307442273657</c:v>
                </c:pt>
                <c:pt idx="4794">
                  <c:v>229.995728240174</c:v>
                </c:pt>
                <c:pt idx="4795">
                  <c:v>230.82140730780026</c:v>
                </c:pt>
                <c:pt idx="4796">
                  <c:v>230.82537538040364</c:v>
                </c:pt>
                <c:pt idx="4797">
                  <c:v>230.82886823848142</c:v>
                </c:pt>
                <c:pt idx="4798">
                  <c:v>231.48733570381501</c:v>
                </c:pt>
                <c:pt idx="4799">
                  <c:v>232.1034795714485</c:v>
                </c:pt>
                <c:pt idx="4800">
                  <c:v>232.68071069183657</c:v>
                </c:pt>
                <c:pt idx="4801">
                  <c:v>232.681938569132</c:v>
                </c:pt>
                <c:pt idx="4802">
                  <c:v>232.68258556228901</c:v>
                </c:pt>
                <c:pt idx="4803">
                  <c:v>232.68266448054399</c:v>
                </c:pt>
                <c:pt idx="4804">
                  <c:v>233.36724256399143</c:v>
                </c:pt>
                <c:pt idx="4805">
                  <c:v>234.01236020160798</c:v>
                </c:pt>
                <c:pt idx="4806">
                  <c:v>234.677887819262</c:v>
                </c:pt>
                <c:pt idx="4807">
                  <c:v>234.67569141150656</c:v>
                </c:pt>
                <c:pt idx="4808">
                  <c:v>235.31738684252085</c:v>
                </c:pt>
                <c:pt idx="4809">
                  <c:v>236.47148095072964</c:v>
                </c:pt>
                <c:pt idx="4810">
                  <c:v>236.98297027458798</c:v>
                </c:pt>
                <c:pt idx="4811">
                  <c:v>236.98295472061301</c:v>
                </c:pt>
                <c:pt idx="4812">
                  <c:v>237.359062007376</c:v>
                </c:pt>
                <c:pt idx="4813">
                  <c:v>237.63675934217301</c:v>
                </c:pt>
                <c:pt idx="4814">
                  <c:v>237.81017327023</c:v>
                </c:pt>
                <c:pt idx="4815">
                  <c:v>237.88509912221042</c:v>
                </c:pt>
                <c:pt idx="4816">
                  <c:v>237.891776651849</c:v>
                </c:pt>
                <c:pt idx="4817">
                  <c:v>237.89881229260442</c:v>
                </c:pt>
                <c:pt idx="4818">
                  <c:v>237.70454552568157</c:v>
                </c:pt>
                <c:pt idx="4819">
                  <c:v>237.71981699451132</c:v>
                </c:pt>
                <c:pt idx="4820">
                  <c:v>237.28500047540101</c:v>
                </c:pt>
                <c:pt idx="4821">
                  <c:v>236.75564445524299</c:v>
                </c:pt>
                <c:pt idx="4822">
                  <c:v>236.15134772890352</c:v>
                </c:pt>
                <c:pt idx="4823">
                  <c:v>236.168584247235</c:v>
                </c:pt>
                <c:pt idx="4824">
                  <c:v>236.17734240675799</c:v>
                </c:pt>
                <c:pt idx="4825">
                  <c:v>236.18619375680598</c:v>
                </c:pt>
                <c:pt idx="4826">
                  <c:v>236.20406441589998</c:v>
                </c:pt>
                <c:pt idx="4827">
                  <c:v>234.70750588406398</c:v>
                </c:pt>
                <c:pt idx="4828">
                  <c:v>234.71651530465357</c:v>
                </c:pt>
                <c:pt idx="4829">
                  <c:v>234.725463139689</c:v>
                </c:pt>
                <c:pt idx="4830">
                  <c:v>234.734308081721</c:v>
                </c:pt>
                <c:pt idx="4831">
                  <c:v>234.73435004334357</c:v>
                </c:pt>
                <c:pt idx="4832">
                  <c:v>234.74286442437204</c:v>
                </c:pt>
                <c:pt idx="4833">
                  <c:v>234.74276949501157</c:v>
                </c:pt>
                <c:pt idx="4834">
                  <c:v>234.74266945643501</c:v>
                </c:pt>
                <c:pt idx="4835">
                  <c:v>234.75026041061142</c:v>
                </c:pt>
                <c:pt idx="4836">
                  <c:v>234.75766496408838</c:v>
                </c:pt>
                <c:pt idx="4837">
                  <c:v>234.75770976514141</c:v>
                </c:pt>
                <c:pt idx="4838">
                  <c:v>235.47987910093099</c:v>
                </c:pt>
                <c:pt idx="4839">
                  <c:v>235.47991248698401</c:v>
                </c:pt>
                <c:pt idx="4840">
                  <c:v>235.4799387418885</c:v>
                </c:pt>
                <c:pt idx="4841">
                  <c:v>234.80493798093585</c:v>
                </c:pt>
                <c:pt idx="4842">
                  <c:v>234.80490184796358</c:v>
                </c:pt>
                <c:pt idx="4843">
                  <c:v>234.80051145865542</c:v>
                </c:pt>
                <c:pt idx="4844">
                  <c:v>234.79663734564627</c:v>
                </c:pt>
                <c:pt idx="4845">
                  <c:v>234.79333167635244</c:v>
                </c:pt>
                <c:pt idx="4846">
                  <c:v>235.43484043961342</c:v>
                </c:pt>
                <c:pt idx="4847">
                  <c:v>235.43264286390001</c:v>
                </c:pt>
                <c:pt idx="4848">
                  <c:v>235.98249017603385</c:v>
                </c:pt>
                <c:pt idx="4849">
                  <c:v>235.98142668400482</c:v>
                </c:pt>
                <c:pt idx="4850">
                  <c:v>235.528272602892</c:v>
                </c:pt>
                <c:pt idx="4851">
                  <c:v>235.52848834843701</c:v>
                </c:pt>
                <c:pt idx="4852">
                  <c:v>235.75537927618757</c:v>
                </c:pt>
                <c:pt idx="4853">
                  <c:v>235.75681453137057</c:v>
                </c:pt>
                <c:pt idx="4854">
                  <c:v>235.82255633765843</c:v>
                </c:pt>
                <c:pt idx="4855">
                  <c:v>235.82746714718257</c:v>
                </c:pt>
                <c:pt idx="4856">
                  <c:v>235.83350357926653</c:v>
                </c:pt>
                <c:pt idx="4857">
                  <c:v>235.696676429273</c:v>
                </c:pt>
                <c:pt idx="4858">
                  <c:v>235.70075497246657</c:v>
                </c:pt>
                <c:pt idx="4859">
                  <c:v>235.71000503348998</c:v>
                </c:pt>
                <c:pt idx="4860">
                  <c:v>235.71526103674341</c:v>
                </c:pt>
                <c:pt idx="4861">
                  <c:v>235.72098931506449</c:v>
                </c:pt>
                <c:pt idx="4862">
                  <c:v>235.73320197660399</c:v>
                </c:pt>
                <c:pt idx="4863">
                  <c:v>235.28220797857361</c:v>
                </c:pt>
                <c:pt idx="4864">
                  <c:v>235.289038395121</c:v>
                </c:pt>
                <c:pt idx="4865">
                  <c:v>235.29623238653701</c:v>
                </c:pt>
                <c:pt idx="4866">
                  <c:v>235.30376659955547</c:v>
                </c:pt>
                <c:pt idx="4867">
                  <c:v>235.30374869859799</c:v>
                </c:pt>
                <c:pt idx="4868">
                  <c:v>235.84918491100998</c:v>
                </c:pt>
                <c:pt idx="4869">
                  <c:v>235.85754725100958</c:v>
                </c:pt>
                <c:pt idx="4870">
                  <c:v>235.282957735987</c:v>
                </c:pt>
                <c:pt idx="4871">
                  <c:v>235.2917041533515</c:v>
                </c:pt>
                <c:pt idx="4872">
                  <c:v>235.30064044199358</c:v>
                </c:pt>
                <c:pt idx="4873">
                  <c:v>235.31870543948901</c:v>
                </c:pt>
                <c:pt idx="4874">
                  <c:v>235.32781865042401</c:v>
                </c:pt>
                <c:pt idx="4875">
                  <c:v>235.336953248274</c:v>
                </c:pt>
                <c:pt idx="4876">
                  <c:v>235.35515325389798</c:v>
                </c:pt>
                <c:pt idx="4877">
                  <c:v>235.36420432642601</c:v>
                </c:pt>
                <c:pt idx="4878">
                  <c:v>235.36411912249201</c:v>
                </c:pt>
                <c:pt idx="4879">
                  <c:v>235.37277990757607</c:v>
                </c:pt>
                <c:pt idx="4880">
                  <c:v>235.3726857181565</c:v>
                </c:pt>
                <c:pt idx="4881">
                  <c:v>235.38106912316999</c:v>
                </c:pt>
                <c:pt idx="4882">
                  <c:v>236.42755555650757</c:v>
                </c:pt>
                <c:pt idx="4883">
                  <c:v>235.41370810703799</c:v>
                </c:pt>
                <c:pt idx="4884">
                  <c:v>235.42867135095707</c:v>
                </c:pt>
                <c:pt idx="4885">
                  <c:v>235.43582903704899</c:v>
                </c:pt>
                <c:pt idx="4886">
                  <c:v>235.44260557026598</c:v>
                </c:pt>
                <c:pt idx="4887">
                  <c:v>235.44888403278799</c:v>
                </c:pt>
                <c:pt idx="4888">
                  <c:v>235.45473309339599</c:v>
                </c:pt>
                <c:pt idx="4889">
                  <c:v>235.46014739777846</c:v>
                </c:pt>
                <c:pt idx="4890">
                  <c:v>235.460162342112</c:v>
                </c:pt>
                <c:pt idx="4891">
                  <c:v>235.46464847916099</c:v>
                </c:pt>
                <c:pt idx="4892">
                  <c:v>235.46464685191557</c:v>
                </c:pt>
                <c:pt idx="4893">
                  <c:v>235.46804078209249</c:v>
                </c:pt>
                <c:pt idx="4894">
                  <c:v>235.46801361666601</c:v>
                </c:pt>
                <c:pt idx="4895">
                  <c:v>235.46797874602001</c:v>
                </c:pt>
                <c:pt idx="4896">
                  <c:v>235.468063071649</c:v>
                </c:pt>
                <c:pt idx="4897">
                  <c:v>235.46814112121001</c:v>
                </c:pt>
                <c:pt idx="4898">
                  <c:v>236.04935177491117</c:v>
                </c:pt>
                <c:pt idx="4899">
                  <c:v>236.71192003809799</c:v>
                </c:pt>
                <c:pt idx="4900">
                  <c:v>237.39390800130002</c:v>
                </c:pt>
                <c:pt idx="4901">
                  <c:v>237.39389064813</c:v>
                </c:pt>
                <c:pt idx="4902">
                  <c:v>237.391918254828</c:v>
                </c:pt>
                <c:pt idx="4903">
                  <c:v>238.05919268436057</c:v>
                </c:pt>
                <c:pt idx="4904">
                  <c:v>238.68391049111847</c:v>
                </c:pt>
                <c:pt idx="4905">
                  <c:v>238.68393521695592</c:v>
                </c:pt>
                <c:pt idx="4906">
                  <c:v>239.15197865890946</c:v>
                </c:pt>
                <c:pt idx="4907">
                  <c:v>239.58277214868042</c:v>
                </c:pt>
                <c:pt idx="4908">
                  <c:v>239.90487497356847</c:v>
                </c:pt>
                <c:pt idx="4909">
                  <c:v>240.11800231789007</c:v>
                </c:pt>
                <c:pt idx="4910">
                  <c:v>240.22227690788742</c:v>
                </c:pt>
                <c:pt idx="4911">
                  <c:v>240.22894188423749</c:v>
                </c:pt>
                <c:pt idx="4912">
                  <c:v>240.18939741976899</c:v>
                </c:pt>
                <c:pt idx="4913">
                  <c:v>240.045180959291</c:v>
                </c:pt>
                <c:pt idx="4914">
                  <c:v>240.05304356077198</c:v>
                </c:pt>
                <c:pt idx="4915">
                  <c:v>239.70913432951741</c:v>
                </c:pt>
                <c:pt idx="4916">
                  <c:v>240.67509584080398</c:v>
                </c:pt>
                <c:pt idx="4917">
                  <c:v>240.69232187807643</c:v>
                </c:pt>
                <c:pt idx="4918">
                  <c:v>240.70115458571999</c:v>
                </c:pt>
                <c:pt idx="4919">
                  <c:v>239.100459938482</c:v>
                </c:pt>
                <c:pt idx="4920">
                  <c:v>239.11882212969795</c:v>
                </c:pt>
                <c:pt idx="4921">
                  <c:v>239.13739479038247</c:v>
                </c:pt>
                <c:pt idx="4922">
                  <c:v>239.14676253993557</c:v>
                </c:pt>
                <c:pt idx="4923">
                  <c:v>239.15605192441998</c:v>
                </c:pt>
                <c:pt idx="4924">
                  <c:v>237.50211765952957</c:v>
                </c:pt>
                <c:pt idx="4925">
                  <c:v>237.51127652525099</c:v>
                </c:pt>
                <c:pt idx="4926">
                  <c:v>237.51131869504198</c:v>
                </c:pt>
                <c:pt idx="4927">
                  <c:v>237.52030676698342</c:v>
                </c:pt>
                <c:pt idx="4928">
                  <c:v>237.520356039955</c:v>
                </c:pt>
                <c:pt idx="4929">
                  <c:v>237.52040443820542</c:v>
                </c:pt>
                <c:pt idx="4930">
                  <c:v>238.36098287265727</c:v>
                </c:pt>
                <c:pt idx="4931">
                  <c:v>238.36103132509658</c:v>
                </c:pt>
                <c:pt idx="4932">
                  <c:v>238.36094266510301</c:v>
                </c:pt>
                <c:pt idx="4933">
                  <c:v>239.18808351858507</c:v>
                </c:pt>
                <c:pt idx="4934">
                  <c:v>239.18801730964361</c:v>
                </c:pt>
                <c:pt idx="4935">
                  <c:v>239.18805088243161</c:v>
                </c:pt>
                <c:pt idx="4936">
                  <c:v>239.18807692284099</c:v>
                </c:pt>
                <c:pt idx="4937">
                  <c:v>239.92084068501842</c:v>
                </c:pt>
                <c:pt idx="4938">
                  <c:v>240.61125550670238</c:v>
                </c:pt>
                <c:pt idx="4939">
                  <c:v>241.25725135224349</c:v>
                </c:pt>
                <c:pt idx="4940">
                  <c:v>241.93157571963599</c:v>
                </c:pt>
                <c:pt idx="4941">
                  <c:v>241.93154699428501</c:v>
                </c:pt>
                <c:pt idx="4942">
                  <c:v>241.93153384282343</c:v>
                </c:pt>
                <c:pt idx="4943">
                  <c:v>242.59083628269258</c:v>
                </c:pt>
                <c:pt idx="4944">
                  <c:v>242.59082865954699</c:v>
                </c:pt>
                <c:pt idx="4945">
                  <c:v>242.59081447242443</c:v>
                </c:pt>
                <c:pt idx="4946">
                  <c:v>243.0885065011</c:v>
                </c:pt>
                <c:pt idx="4947">
                  <c:v>243.08847095912142</c:v>
                </c:pt>
                <c:pt idx="4948">
                  <c:v>243.08933574295</c:v>
                </c:pt>
                <c:pt idx="4949">
                  <c:v>243.08928219204057</c:v>
                </c:pt>
                <c:pt idx="4950">
                  <c:v>243.09155074908156</c:v>
                </c:pt>
                <c:pt idx="4951">
                  <c:v>243.09168456830247</c:v>
                </c:pt>
                <c:pt idx="4952">
                  <c:v>243.09181773987692</c:v>
                </c:pt>
                <c:pt idx="4953">
                  <c:v>243.09174281393982</c:v>
                </c:pt>
                <c:pt idx="4954">
                  <c:v>242.87680466800498</c:v>
                </c:pt>
                <c:pt idx="4955">
                  <c:v>242.88174319460299</c:v>
                </c:pt>
                <c:pt idx="4956">
                  <c:v>242.56946368033999</c:v>
                </c:pt>
                <c:pt idx="4957">
                  <c:v>242.57541104694198</c:v>
                </c:pt>
                <c:pt idx="4958">
                  <c:v>242.57536043355847</c:v>
                </c:pt>
                <c:pt idx="4959">
                  <c:v>243.09874216542352</c:v>
                </c:pt>
                <c:pt idx="4960">
                  <c:v>242.54513767727542</c:v>
                </c:pt>
                <c:pt idx="4961">
                  <c:v>242.55286054465699</c:v>
                </c:pt>
                <c:pt idx="4962">
                  <c:v>242.56082950857407</c:v>
                </c:pt>
                <c:pt idx="4963">
                  <c:v>241.04704845113952</c:v>
                </c:pt>
                <c:pt idx="4964">
                  <c:v>240.43358048306195</c:v>
                </c:pt>
                <c:pt idx="4965">
                  <c:v>240.442444533361</c:v>
                </c:pt>
                <c:pt idx="4966">
                  <c:v>240.460592809595</c:v>
                </c:pt>
                <c:pt idx="4967">
                  <c:v>240.46060978957399</c:v>
                </c:pt>
                <c:pt idx="4968">
                  <c:v>240.46994682674199</c:v>
                </c:pt>
                <c:pt idx="4969">
                  <c:v>240.47937427279695</c:v>
                </c:pt>
                <c:pt idx="4970">
                  <c:v>240.48884755504858</c:v>
                </c:pt>
                <c:pt idx="4971">
                  <c:v>239.52205023495998</c:v>
                </c:pt>
                <c:pt idx="4972">
                  <c:v>239.52208769915657</c:v>
                </c:pt>
                <c:pt idx="4973">
                  <c:v>239.53153304151698</c:v>
                </c:pt>
                <c:pt idx="4974">
                  <c:v>239.54084917349601</c:v>
                </c:pt>
                <c:pt idx="4975">
                  <c:v>239.540897999029</c:v>
                </c:pt>
                <c:pt idx="4976">
                  <c:v>239.54983274254832</c:v>
                </c:pt>
                <c:pt idx="4977">
                  <c:v>239.55836384307543</c:v>
                </c:pt>
                <c:pt idx="4978">
                  <c:v>239.56662485783201</c:v>
                </c:pt>
                <c:pt idx="4979">
                  <c:v>239.582592076981</c:v>
                </c:pt>
                <c:pt idx="4980">
                  <c:v>239.590321176538</c:v>
                </c:pt>
                <c:pt idx="4981">
                  <c:v>239.59767395742043</c:v>
                </c:pt>
                <c:pt idx="4982">
                  <c:v>239.60461572813435</c:v>
                </c:pt>
                <c:pt idx="4983">
                  <c:v>239.611120420611</c:v>
                </c:pt>
                <c:pt idx="4984">
                  <c:v>240.70093730565458</c:v>
                </c:pt>
                <c:pt idx="4985">
                  <c:v>240.70652086143699</c:v>
                </c:pt>
                <c:pt idx="4986">
                  <c:v>240.7115324620415</c:v>
                </c:pt>
                <c:pt idx="4987">
                  <c:v>240.71603042698757</c:v>
                </c:pt>
                <c:pt idx="4988">
                  <c:v>240.71998620034941</c:v>
                </c:pt>
                <c:pt idx="4989">
                  <c:v>240.72334904592361</c:v>
                </c:pt>
                <c:pt idx="4990">
                  <c:v>240.72332119854556</c:v>
                </c:pt>
                <c:pt idx="4991">
                  <c:v>241.38693989457042</c:v>
                </c:pt>
                <c:pt idx="4992">
                  <c:v>241.38689701379664</c:v>
                </c:pt>
                <c:pt idx="4993">
                  <c:v>242.01240180508361</c:v>
                </c:pt>
                <c:pt idx="4994">
                  <c:v>242.01235776991399</c:v>
                </c:pt>
                <c:pt idx="4995">
                  <c:v>242.01205188765201</c:v>
                </c:pt>
                <c:pt idx="4996">
                  <c:v>242.01209135547367</c:v>
                </c:pt>
                <c:pt idx="4997">
                  <c:v>242.70242799093842</c:v>
                </c:pt>
                <c:pt idx="4998">
                  <c:v>243.41622505903501</c:v>
                </c:pt>
                <c:pt idx="4999">
                  <c:v>244.08087705494901</c:v>
                </c:pt>
                <c:pt idx="5000">
                  <c:v>244.08087198482798</c:v>
                </c:pt>
                <c:pt idx="5001">
                  <c:v>244.08086677646</c:v>
                </c:pt>
                <c:pt idx="5002">
                  <c:v>244.08549234312449</c:v>
                </c:pt>
                <c:pt idx="5003">
                  <c:v>244.47186440824257</c:v>
                </c:pt>
                <c:pt idx="5004">
                  <c:v>244.471902163625</c:v>
                </c:pt>
                <c:pt idx="5005">
                  <c:v>244.478132437048</c:v>
                </c:pt>
                <c:pt idx="5006">
                  <c:v>244.48481323225798</c:v>
                </c:pt>
                <c:pt idx="5007">
                  <c:v>244.46514867238142</c:v>
                </c:pt>
                <c:pt idx="5008">
                  <c:v>244.48005854630401</c:v>
                </c:pt>
                <c:pt idx="5009">
                  <c:v>244.48786618293857</c:v>
                </c:pt>
                <c:pt idx="5010">
                  <c:v>244.49600984385799</c:v>
                </c:pt>
                <c:pt idx="5011">
                  <c:v>244.51293045129961</c:v>
                </c:pt>
                <c:pt idx="5012">
                  <c:v>242.800534672037</c:v>
                </c:pt>
                <c:pt idx="5013">
                  <c:v>242.81864968463242</c:v>
                </c:pt>
                <c:pt idx="5014">
                  <c:v>242.83716958044801</c:v>
                </c:pt>
                <c:pt idx="5015">
                  <c:v>242.85603637152667</c:v>
                </c:pt>
                <c:pt idx="5016">
                  <c:v>244.69939513984698</c:v>
                </c:pt>
                <c:pt idx="5017">
                  <c:v>244.71872655376899</c:v>
                </c:pt>
                <c:pt idx="5018">
                  <c:v>243.70332946849601</c:v>
                </c:pt>
                <c:pt idx="5019">
                  <c:v>243.71307280031041</c:v>
                </c:pt>
                <c:pt idx="5020">
                  <c:v>245.55108707482299</c:v>
                </c:pt>
                <c:pt idx="5021">
                  <c:v>245.56071395430999</c:v>
                </c:pt>
                <c:pt idx="5022">
                  <c:v>245.57007202292499</c:v>
                </c:pt>
                <c:pt idx="5023">
                  <c:v>243.81736441521801</c:v>
                </c:pt>
                <c:pt idx="5024">
                  <c:v>243.817261061637</c:v>
                </c:pt>
                <c:pt idx="5025">
                  <c:v>243.81731178095299</c:v>
                </c:pt>
                <c:pt idx="5026">
                  <c:v>242.90735847161201</c:v>
                </c:pt>
                <c:pt idx="5027">
                  <c:v>242.90740901399758</c:v>
                </c:pt>
                <c:pt idx="5028">
                  <c:v>241.98083762996501</c:v>
                </c:pt>
                <c:pt idx="5029">
                  <c:v>241.97355647358398</c:v>
                </c:pt>
                <c:pt idx="5030">
                  <c:v>241.97359009704456</c:v>
                </c:pt>
                <c:pt idx="5031">
                  <c:v>241.97352076928453</c:v>
                </c:pt>
                <c:pt idx="5032">
                  <c:v>241.97346709524757</c:v>
                </c:pt>
                <c:pt idx="5033">
                  <c:v>241.97343016243443</c:v>
                </c:pt>
                <c:pt idx="5034">
                  <c:v>241.97343988408801</c:v>
                </c:pt>
                <c:pt idx="5035">
                  <c:v>241.973440669334</c:v>
                </c:pt>
                <c:pt idx="5036">
                  <c:v>241.97344293385692</c:v>
                </c:pt>
                <c:pt idx="5037">
                  <c:v>241.97345847692799</c:v>
                </c:pt>
                <c:pt idx="5038">
                  <c:v>241.97346616500798</c:v>
                </c:pt>
                <c:pt idx="5039">
                  <c:v>241.97346635876201</c:v>
                </c:pt>
                <c:pt idx="5040">
                  <c:v>241.973480111611</c:v>
                </c:pt>
              </c:numCache>
            </c:numRef>
          </c:yVal>
          <c:smooth val="1"/>
        </c:ser>
        <c:ser>
          <c:idx val="2"/>
          <c:order val="2"/>
          <c:tx>
            <c:strRef>
              <c:f>Sheet2!$E$1</c:f>
              <c:strCache>
                <c:ptCount val="1"/>
                <c:pt idx="0">
                  <c:v>Takagi</c:v>
                </c:pt>
              </c:strCache>
            </c:strRef>
          </c:tx>
          <c:marker>
            <c:symbol val="none"/>
          </c:marker>
          <c:xVal>
            <c:numRef>
              <c:f>Sheet2!$B$2:$B$5042</c:f>
              <c:numCache>
                <c:formatCode>General</c:formatCode>
                <c:ptCount val="50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numCache>
            </c:numRef>
          </c:xVal>
          <c:yVal>
            <c:numRef>
              <c:f>Sheet2!$E$2:$E$5042</c:f>
              <c:numCache>
                <c:formatCode>General</c:formatCode>
                <c:ptCount val="5041"/>
                <c:pt idx="0">
                  <c:v>0</c:v>
                </c:pt>
                <c:pt idx="1">
                  <c:v>1672.4814201432</c:v>
                </c:pt>
                <c:pt idx="2">
                  <c:v>1877.9494831089501</c:v>
                </c:pt>
                <c:pt idx="3">
                  <c:v>2024.8978530486511</c:v>
                </c:pt>
                <c:pt idx="4">
                  <c:v>2390.3739595448274</c:v>
                </c:pt>
                <c:pt idx="5">
                  <c:v>2907.9915012327679</c:v>
                </c:pt>
                <c:pt idx="6">
                  <c:v>3720.2876323958899</c:v>
                </c:pt>
                <c:pt idx="7">
                  <c:v>5202.4523246726458</c:v>
                </c:pt>
                <c:pt idx="8">
                  <c:v>8810.475740781023</c:v>
                </c:pt>
                <c:pt idx="9">
                  <c:v>31007.18466307674</c:v>
                </c:pt>
                <c:pt idx="10">
                  <c:v>-19217.211467075413</c:v>
                </c:pt>
                <c:pt idx="11">
                  <c:v>-7151.7189039589703</c:v>
                </c:pt>
                <c:pt idx="12">
                  <c:v>-4317.6835407342196</c:v>
                </c:pt>
                <c:pt idx="13">
                  <c:v>-3049.5478914671316</c:v>
                </c:pt>
                <c:pt idx="14">
                  <c:v>-2328.9415632813507</c:v>
                </c:pt>
                <c:pt idx="15">
                  <c:v>-1863.3621189610499</c:v>
                </c:pt>
                <c:pt idx="16">
                  <c:v>-1537.0652848171899</c:v>
                </c:pt>
                <c:pt idx="17">
                  <c:v>-1295.0613606061199</c:v>
                </c:pt>
                <c:pt idx="18">
                  <c:v>-1108.28212990355</c:v>
                </c:pt>
                <c:pt idx="19">
                  <c:v>-959.36621928214095</c:v>
                </c:pt>
                <c:pt idx="20">
                  <c:v>-837.61311484398038</c:v>
                </c:pt>
                <c:pt idx="21">
                  <c:v>-736.00665436505699</c:v>
                </c:pt>
                <c:pt idx="22">
                  <c:v>-649.75181845250199</c:v>
                </c:pt>
                <c:pt idx="23">
                  <c:v>-573.80114196734303</c:v>
                </c:pt>
                <c:pt idx="24">
                  <c:v>-509.50936083053432</c:v>
                </c:pt>
                <c:pt idx="25">
                  <c:v>-452.77738705307303</c:v>
                </c:pt>
                <c:pt idx="26">
                  <c:v>-402.22427203525302</c:v>
                </c:pt>
                <c:pt idx="27">
                  <c:v>-356.85818595746196</c:v>
                </c:pt>
                <c:pt idx="28">
                  <c:v>-315.80541568946938</c:v>
                </c:pt>
                <c:pt idx="29">
                  <c:v>-278.40158357901299</c:v>
                </c:pt>
                <c:pt idx="30">
                  <c:v>-244.11016613664498</c:v>
                </c:pt>
                <c:pt idx="31">
                  <c:v>-212.492554302586</c:v>
                </c:pt>
                <c:pt idx="32">
                  <c:v>-183.18695866971399</c:v>
                </c:pt>
                <c:pt idx="33">
                  <c:v>-155.89199651777182</c:v>
                </c:pt>
                <c:pt idx="34">
                  <c:v>-130.35832966280552</c:v>
                </c:pt>
                <c:pt idx="35">
                  <c:v>-106.258544146932</c:v>
                </c:pt>
                <c:pt idx="36">
                  <c:v>-83.541253695416188</c:v>
                </c:pt>
                <c:pt idx="37">
                  <c:v>-62.035855437477863</c:v>
                </c:pt>
                <c:pt idx="38">
                  <c:v>-41.606668980291992</c:v>
                </c:pt>
                <c:pt idx="39">
                  <c:v>-22.131149718009031</c:v>
                </c:pt>
                <c:pt idx="40">
                  <c:v>-3.50589610768407</c:v>
                </c:pt>
                <c:pt idx="41">
                  <c:v>14.3612654893073</c:v>
                </c:pt>
                <c:pt idx="42">
                  <c:v>31.552004205365023</c:v>
                </c:pt>
                <c:pt idx="43">
                  <c:v>48.139094282564201</c:v>
                </c:pt>
                <c:pt idx="44">
                  <c:v>64.079568766911578</c:v>
                </c:pt>
                <c:pt idx="45">
                  <c:v>79.462777757529381</c:v>
                </c:pt>
                <c:pt idx="46">
                  <c:v>94.499523310353695</c:v>
                </c:pt>
                <c:pt idx="47">
                  <c:v>109.160455797003</c:v>
                </c:pt>
                <c:pt idx="48">
                  <c:v>123.49415930391129</c:v>
                </c:pt>
                <c:pt idx="49">
                  <c:v>137.53884941408558</c:v>
                </c:pt>
                <c:pt idx="50">
                  <c:v>151.329238193137</c:v>
                </c:pt>
                <c:pt idx="51">
                  <c:v>164.90745406094857</c:v>
                </c:pt>
                <c:pt idx="52">
                  <c:v>178.30340450494157</c:v>
                </c:pt>
                <c:pt idx="53">
                  <c:v>191.55647259685247</c:v>
                </c:pt>
                <c:pt idx="54">
                  <c:v>204.67749060212199</c:v>
                </c:pt>
                <c:pt idx="55">
                  <c:v>217.71272343121157</c:v>
                </c:pt>
                <c:pt idx="56">
                  <c:v>230.68588355407798</c:v>
                </c:pt>
                <c:pt idx="57">
                  <c:v>243.61936259148814</c:v>
                </c:pt>
                <c:pt idx="58">
                  <c:v>256.54656601993702</c:v>
                </c:pt>
                <c:pt idx="59">
                  <c:v>269.49516614903069</c:v>
                </c:pt>
                <c:pt idx="60">
                  <c:v>282.49303345953274</c:v>
                </c:pt>
                <c:pt idx="61">
                  <c:v>295.56845219842108</c:v>
                </c:pt>
                <c:pt idx="62">
                  <c:v>308.75801483798904</c:v>
                </c:pt>
                <c:pt idx="63">
                  <c:v>322.08400947198885</c:v>
                </c:pt>
                <c:pt idx="64">
                  <c:v>335.56989180375899</c:v>
                </c:pt>
                <c:pt idx="65">
                  <c:v>349.25590402469601</c:v>
                </c:pt>
                <c:pt idx="66">
                  <c:v>363.17632978038603</c:v>
                </c:pt>
                <c:pt idx="67">
                  <c:v>378.06162083676327</c:v>
                </c:pt>
                <c:pt idx="68">
                  <c:v>392.53707302413198</c:v>
                </c:pt>
                <c:pt idx="69">
                  <c:v>407.37326308144901</c:v>
                </c:pt>
                <c:pt idx="70">
                  <c:v>422.60698835343231</c:v>
                </c:pt>
                <c:pt idx="71">
                  <c:v>438.29763991378695</c:v>
                </c:pt>
                <c:pt idx="72">
                  <c:v>454.47192244508147</c:v>
                </c:pt>
                <c:pt idx="73">
                  <c:v>471.20985015727695</c:v>
                </c:pt>
                <c:pt idx="74">
                  <c:v>488.57925284840093</c:v>
                </c:pt>
                <c:pt idx="75">
                  <c:v>506.65585081066735</c:v>
                </c:pt>
                <c:pt idx="76">
                  <c:v>525.52512640872794</c:v>
                </c:pt>
                <c:pt idx="77">
                  <c:v>545.29671566402953</c:v>
                </c:pt>
                <c:pt idx="78">
                  <c:v>566.05447926650845</c:v>
                </c:pt>
                <c:pt idx="79">
                  <c:v>587.937178477776</c:v>
                </c:pt>
                <c:pt idx="80">
                  <c:v>611.10348098456495</c:v>
                </c:pt>
                <c:pt idx="81">
                  <c:v>639.240809034211</c:v>
                </c:pt>
                <c:pt idx="82">
                  <c:v>665.79016331188802</c:v>
                </c:pt>
                <c:pt idx="83">
                  <c:v>694.27881444472303</c:v>
                </c:pt>
                <c:pt idx="84">
                  <c:v>725.004553290795</c:v>
                </c:pt>
                <c:pt idx="85">
                  <c:v>758.32927761853898</c:v>
                </c:pt>
                <c:pt idx="86">
                  <c:v>794.67916868611803</c:v>
                </c:pt>
                <c:pt idx="87">
                  <c:v>834.64962182316197</c:v>
                </c:pt>
                <c:pt idx="88">
                  <c:v>878.91390079131099</c:v>
                </c:pt>
                <c:pt idx="89">
                  <c:v>928.48185898172449</c:v>
                </c:pt>
                <c:pt idx="90">
                  <c:v>984.53456783174147</c:v>
                </c:pt>
                <c:pt idx="91">
                  <c:v>1048.9768579052363</c:v>
                </c:pt>
                <c:pt idx="92">
                  <c:v>1124.7854293237801</c:v>
                </c:pt>
                <c:pt idx="93">
                  <c:v>1173.6156514916258</c:v>
                </c:pt>
                <c:pt idx="94">
                  <c:v>1264.5097292558298</c:v>
                </c:pt>
                <c:pt idx="95">
                  <c:v>1372.1927296181898</c:v>
                </c:pt>
                <c:pt idx="96">
                  <c:v>1502.0467424265901</c:v>
                </c:pt>
                <c:pt idx="97">
                  <c:v>1662.0867073541601</c:v>
                </c:pt>
                <c:pt idx="98">
                  <c:v>1864.8456527534511</c:v>
                </c:pt>
                <c:pt idx="99">
                  <c:v>2130.3656593135702</c:v>
                </c:pt>
                <c:pt idx="100">
                  <c:v>2494.2936997768297</c:v>
                </c:pt>
                <c:pt idx="101">
                  <c:v>3025.1766954278473</c:v>
                </c:pt>
                <c:pt idx="102">
                  <c:v>4142.4854237435302</c:v>
                </c:pt>
                <c:pt idx="103">
                  <c:v>5926.63518743245</c:v>
                </c:pt>
                <c:pt idx="104">
                  <c:v>10782.451512150799</c:v>
                </c:pt>
                <c:pt idx="105">
                  <c:v>74956.409916558594</c:v>
                </c:pt>
                <c:pt idx="106">
                  <c:v>-14345.494180838199</c:v>
                </c:pt>
                <c:pt idx="107">
                  <c:v>-6378.3608140400902</c:v>
                </c:pt>
                <c:pt idx="108">
                  <c:v>-4029.2290309130099</c:v>
                </c:pt>
                <c:pt idx="109">
                  <c:v>-2903.16417089386</c:v>
                </c:pt>
                <c:pt idx="110">
                  <c:v>-2241.4401778090473</c:v>
                </c:pt>
                <c:pt idx="111">
                  <c:v>-1805.1804685385034</c:v>
                </c:pt>
                <c:pt idx="112">
                  <c:v>-1495.5116701966301</c:v>
                </c:pt>
                <c:pt idx="113">
                  <c:v>-1263.9359665863101</c:v>
                </c:pt>
                <c:pt idx="114">
                  <c:v>-1083.8568437269</c:v>
                </c:pt>
                <c:pt idx="115">
                  <c:v>-939.57287911270998</c:v>
                </c:pt>
                <c:pt idx="116">
                  <c:v>-821.09514978193749</c:v>
                </c:pt>
                <c:pt idx="117">
                  <c:v>-721.985540641998</c:v>
                </c:pt>
                <c:pt idx="118">
                  <c:v>-637.64868450466304</c:v>
                </c:pt>
                <c:pt idx="119">
                  <c:v>-566.46328851042097</c:v>
                </c:pt>
                <c:pt idx="120">
                  <c:v>-502.42826144765161</c:v>
                </c:pt>
                <c:pt idx="121">
                  <c:v>-445.94564576907101</c:v>
                </c:pt>
                <c:pt idx="122">
                  <c:v>-395.65367304981402</c:v>
                </c:pt>
                <c:pt idx="123">
                  <c:v>-350.74366683957032</c:v>
                </c:pt>
                <c:pt idx="124">
                  <c:v>-309.70036023852964</c:v>
                </c:pt>
                <c:pt idx="125">
                  <c:v>-272.30442937101401</c:v>
                </c:pt>
                <c:pt idx="126">
                  <c:v>-238.24279199642999</c:v>
                </c:pt>
                <c:pt idx="127">
                  <c:v>-206.80465278957814</c:v>
                </c:pt>
                <c:pt idx="128">
                  <c:v>-177.675580045983</c:v>
                </c:pt>
                <c:pt idx="129">
                  <c:v>-150.55466737602501</c:v>
                </c:pt>
                <c:pt idx="130">
                  <c:v>-125.18497098827721</c:v>
                </c:pt>
                <c:pt idx="131">
                  <c:v>-101.360047580076</c:v>
                </c:pt>
                <c:pt idx="132">
                  <c:v>-78.746925732348728</c:v>
                </c:pt>
                <c:pt idx="133">
                  <c:v>-57.409504549228195</c:v>
                </c:pt>
                <c:pt idx="134">
                  <c:v>-37.132352542437346</c:v>
                </c:pt>
                <c:pt idx="135">
                  <c:v>-18.005193954766789</c:v>
                </c:pt>
                <c:pt idx="136">
                  <c:v>0.40251652663928383</c:v>
                </c:pt>
                <c:pt idx="137">
                  <c:v>18.0567999144555</c:v>
                </c:pt>
                <c:pt idx="138">
                  <c:v>35.038430776746004</c:v>
                </c:pt>
                <c:pt idx="139">
                  <c:v>51.419390041773298</c:v>
                </c:pt>
                <c:pt idx="140">
                  <c:v>67.263316332833725</c:v>
                </c:pt>
                <c:pt idx="141">
                  <c:v>82.630488931198727</c:v>
                </c:pt>
                <c:pt idx="142">
                  <c:v>97.572293300665748</c:v>
                </c:pt>
                <c:pt idx="143">
                  <c:v>112.145063502497</c:v>
                </c:pt>
                <c:pt idx="144">
                  <c:v>126.37613749955963</c:v>
                </c:pt>
                <c:pt idx="145">
                  <c:v>140.31468442932635</c:v>
                </c:pt>
                <c:pt idx="146">
                  <c:v>153.99850791446042</c:v>
                </c:pt>
                <c:pt idx="147">
                  <c:v>167.462908296389</c:v>
                </c:pt>
                <c:pt idx="148">
                  <c:v>180.74124663317798</c:v>
                </c:pt>
                <c:pt idx="149">
                  <c:v>193.86514682388957</c:v>
                </c:pt>
                <c:pt idx="150">
                  <c:v>206.86926545582401</c:v>
                </c:pt>
                <c:pt idx="151">
                  <c:v>219.77350855345398</c:v>
                </c:pt>
                <c:pt idx="152">
                  <c:v>232.61835450440657</c:v>
                </c:pt>
                <c:pt idx="153">
                  <c:v>245.41691562911623</c:v>
                </c:pt>
                <c:pt idx="154">
                  <c:v>258.20953215200916</c:v>
                </c:pt>
                <c:pt idx="155">
                  <c:v>271.01777437791469</c:v>
                </c:pt>
                <c:pt idx="156">
                  <c:v>283.86887382020905</c:v>
                </c:pt>
                <c:pt idx="157">
                  <c:v>296.78406741510395</c:v>
                </c:pt>
                <c:pt idx="158">
                  <c:v>309.79838652707974</c:v>
                </c:pt>
                <c:pt idx="159">
                  <c:v>322.94104622780895</c:v>
                </c:pt>
                <c:pt idx="160">
                  <c:v>336.25002115642297</c:v>
                </c:pt>
                <c:pt idx="161">
                  <c:v>349.75734931430998</c:v>
                </c:pt>
                <c:pt idx="162">
                  <c:v>363.48114896992598</c:v>
                </c:pt>
                <c:pt idx="163">
                  <c:v>377.45590109895397</c:v>
                </c:pt>
                <c:pt idx="164">
                  <c:v>391.72808963038705</c:v>
                </c:pt>
                <c:pt idx="165">
                  <c:v>406.34779897276701</c:v>
                </c:pt>
                <c:pt idx="166">
                  <c:v>421.34067178843401</c:v>
                </c:pt>
                <c:pt idx="167">
                  <c:v>436.76446172458185</c:v>
                </c:pt>
                <c:pt idx="168">
                  <c:v>452.682659889994</c:v>
                </c:pt>
                <c:pt idx="169">
                  <c:v>469.14345708004385</c:v>
                </c:pt>
                <c:pt idx="170">
                  <c:v>486.22162412866101</c:v>
                </c:pt>
                <c:pt idx="171">
                  <c:v>503.96985178972778</c:v>
                </c:pt>
                <c:pt idx="172">
                  <c:v>520.83761073551159</c:v>
                </c:pt>
                <c:pt idx="173">
                  <c:v>540.12838173209855</c:v>
                </c:pt>
                <c:pt idx="174">
                  <c:v>560.38877038190253</c:v>
                </c:pt>
                <c:pt idx="175">
                  <c:v>581.67963019267404</c:v>
                </c:pt>
                <c:pt idx="176">
                  <c:v>607.33785818249498</c:v>
                </c:pt>
                <c:pt idx="177">
                  <c:v>631.4018453697131</c:v>
                </c:pt>
                <c:pt idx="178">
                  <c:v>653.24469271142448</c:v>
                </c:pt>
                <c:pt idx="179">
                  <c:v>680.29282903466253</c:v>
                </c:pt>
                <c:pt idx="180">
                  <c:v>709.24293967097003</c:v>
                </c:pt>
                <c:pt idx="181">
                  <c:v>740.38998426549404</c:v>
                </c:pt>
                <c:pt idx="182">
                  <c:v>774.05729981288835</c:v>
                </c:pt>
                <c:pt idx="183">
                  <c:v>810.55639367190997</c:v>
                </c:pt>
                <c:pt idx="184">
                  <c:v>850.29615017520791</c:v>
                </c:pt>
                <c:pt idx="185">
                  <c:v>893.69500537404303</c:v>
                </c:pt>
                <c:pt idx="186">
                  <c:v>941.15069932048596</c:v>
                </c:pt>
                <c:pt idx="187">
                  <c:v>992.90197082756902</c:v>
                </c:pt>
                <c:pt idx="188">
                  <c:v>1048.6392491613799</c:v>
                </c:pt>
                <c:pt idx="189">
                  <c:v>1106.22801886446</c:v>
                </c:pt>
                <c:pt idx="190">
                  <c:v>1156.9887810476537</c:v>
                </c:pt>
                <c:pt idx="191">
                  <c:v>1158.6004522631099</c:v>
                </c:pt>
                <c:pt idx="192">
                  <c:v>524.10287032854706</c:v>
                </c:pt>
                <c:pt idx="193">
                  <c:v>2261.7516265827812</c:v>
                </c:pt>
                <c:pt idx="194">
                  <c:v>2158.3159755128622</c:v>
                </c:pt>
                <c:pt idx="195">
                  <c:v>2365.6184119054901</c:v>
                </c:pt>
                <c:pt idx="196">
                  <c:v>2726.8604079617899</c:v>
                </c:pt>
                <c:pt idx="197">
                  <c:v>3294.9533486885607</c:v>
                </c:pt>
                <c:pt idx="198">
                  <c:v>4244.9913386676944</c:v>
                </c:pt>
                <c:pt idx="199">
                  <c:v>6105.4955753264485</c:v>
                </c:pt>
                <c:pt idx="200">
                  <c:v>11311.479304244667</c:v>
                </c:pt>
                <c:pt idx="201">
                  <c:v>106253.22352205</c:v>
                </c:pt>
                <c:pt idx="202">
                  <c:v>-13628.644182878032</c:v>
                </c:pt>
                <c:pt idx="203">
                  <c:v>-6240.3391327617637</c:v>
                </c:pt>
                <c:pt idx="204">
                  <c:v>-3974.7661357082197</c:v>
                </c:pt>
                <c:pt idx="205">
                  <c:v>-2874.5720692965101</c:v>
                </c:pt>
                <c:pt idx="206">
                  <c:v>-2223.4881159054212</c:v>
                </c:pt>
                <c:pt idx="207">
                  <c:v>-1792.9499525403301</c:v>
                </c:pt>
                <c:pt idx="208">
                  <c:v>-1496.2047191967811</c:v>
                </c:pt>
                <c:pt idx="209">
                  <c:v>-1264.4159192740901</c:v>
                </c:pt>
                <c:pt idx="210">
                  <c:v>-1084.2627467101299</c:v>
                </c:pt>
                <c:pt idx="211">
                  <c:v>-939.93650226820898</c:v>
                </c:pt>
                <c:pt idx="212">
                  <c:v>-821.60301627491003</c:v>
                </c:pt>
                <c:pt idx="213">
                  <c:v>-722.71200999959308</c:v>
                </c:pt>
                <c:pt idx="214">
                  <c:v>-638.55001607608403</c:v>
                </c:pt>
                <c:pt idx="215">
                  <c:v>-565.860792524472</c:v>
                </c:pt>
                <c:pt idx="216">
                  <c:v>-502.37718712676747</c:v>
                </c:pt>
                <c:pt idx="217">
                  <c:v>-446.32388349748197</c:v>
                </c:pt>
                <c:pt idx="218">
                  <c:v>-397.32160214535008</c:v>
                </c:pt>
                <c:pt idx="219">
                  <c:v>-352.13887692215923</c:v>
                </c:pt>
                <c:pt idx="220">
                  <c:v>-311.24860065600802</c:v>
                </c:pt>
                <c:pt idx="221">
                  <c:v>-274.00568691466202</c:v>
                </c:pt>
                <c:pt idx="222">
                  <c:v>-239.86684841041085</c:v>
                </c:pt>
                <c:pt idx="223">
                  <c:v>-208.38906256325095</c:v>
                </c:pt>
                <c:pt idx="224">
                  <c:v>-179.20712720893201</c:v>
                </c:pt>
                <c:pt idx="225">
                  <c:v>-152.048273058245</c:v>
                </c:pt>
                <c:pt idx="226">
                  <c:v>-126.64267300369598</c:v>
                </c:pt>
                <c:pt idx="227">
                  <c:v>-102.77646222786095</c:v>
                </c:pt>
                <c:pt idx="228">
                  <c:v>-80.267165759997951</c:v>
                </c:pt>
                <c:pt idx="229">
                  <c:v>-58.957985521912626</c:v>
                </c:pt>
                <c:pt idx="230">
                  <c:v>-38.713300483892795</c:v>
                </c:pt>
                <c:pt idx="231">
                  <c:v>-19.415044384887242</c:v>
                </c:pt>
                <c:pt idx="232">
                  <c:v>-0.78925916265511165</c:v>
                </c:pt>
                <c:pt idx="233">
                  <c:v>16.972062482915838</c:v>
                </c:pt>
                <c:pt idx="234">
                  <c:v>34.196298339556613</c:v>
                </c:pt>
                <c:pt idx="235">
                  <c:v>50.711953934549612</c:v>
                </c:pt>
                <c:pt idx="236">
                  <c:v>66.687451019838988</c:v>
                </c:pt>
                <c:pt idx="237">
                  <c:v>82.181634183116699</c:v>
                </c:pt>
                <c:pt idx="238">
                  <c:v>97.247813622642951</c:v>
                </c:pt>
                <c:pt idx="239">
                  <c:v>111.93460451032612</c:v>
                </c:pt>
                <c:pt idx="240">
                  <c:v>126.07867129764779</c:v>
                </c:pt>
                <c:pt idx="241">
                  <c:v>140.07069502592498</c:v>
                </c:pt>
                <c:pt idx="242">
                  <c:v>153.81640508550601</c:v>
                </c:pt>
                <c:pt idx="243">
                  <c:v>167.335576897652</c:v>
                </c:pt>
                <c:pt idx="244">
                  <c:v>180.66961504802256</c:v>
                </c:pt>
                <c:pt idx="245">
                  <c:v>193.85027290757643</c:v>
                </c:pt>
                <c:pt idx="246">
                  <c:v>206.90781237879801</c:v>
                </c:pt>
                <c:pt idx="247">
                  <c:v>220.00885562837138</c:v>
                </c:pt>
                <c:pt idx="248">
                  <c:v>232.86945608274004</c:v>
                </c:pt>
                <c:pt idx="249">
                  <c:v>245.69722141319104</c:v>
                </c:pt>
                <c:pt idx="250">
                  <c:v>258.40093904951704</c:v>
                </c:pt>
                <c:pt idx="251">
                  <c:v>271.28142397816669</c:v>
                </c:pt>
                <c:pt idx="252">
                  <c:v>284.20041792720104</c:v>
                </c:pt>
                <c:pt idx="253">
                  <c:v>297.19996265225598</c:v>
                </c:pt>
                <c:pt idx="254">
                  <c:v>310.30912272893897</c:v>
                </c:pt>
                <c:pt idx="255">
                  <c:v>323.54298948560108</c:v>
                </c:pt>
                <c:pt idx="256">
                  <c:v>336.93982102274197</c:v>
                </c:pt>
                <c:pt idx="257">
                  <c:v>350.52387603357499</c:v>
                </c:pt>
                <c:pt idx="258">
                  <c:v>364.34541665045697</c:v>
                </c:pt>
                <c:pt idx="259">
                  <c:v>377.75024257832905</c:v>
                </c:pt>
                <c:pt idx="260">
                  <c:v>392.18557165233</c:v>
                </c:pt>
                <c:pt idx="261">
                  <c:v>406.94190789369799</c:v>
                </c:pt>
                <c:pt idx="262">
                  <c:v>422.10078797899899</c:v>
                </c:pt>
                <c:pt idx="263">
                  <c:v>437.70224632111405</c:v>
                </c:pt>
                <c:pt idx="264">
                  <c:v>453.80054874874293</c:v>
                </c:pt>
                <c:pt idx="265">
                  <c:v>470.45592603045901</c:v>
                </c:pt>
                <c:pt idx="266">
                  <c:v>487.72356719419793</c:v>
                </c:pt>
                <c:pt idx="267">
                  <c:v>506.90514391186395</c:v>
                </c:pt>
                <c:pt idx="268">
                  <c:v>525.68398764905066</c:v>
                </c:pt>
                <c:pt idx="269">
                  <c:v>545.35656583477999</c:v>
                </c:pt>
                <c:pt idx="270">
                  <c:v>565.99589375567803</c:v>
                </c:pt>
                <c:pt idx="271">
                  <c:v>584.77917204224718</c:v>
                </c:pt>
                <c:pt idx="272">
                  <c:v>607.58510026907754</c:v>
                </c:pt>
                <c:pt idx="273">
                  <c:v>628.29830470272054</c:v>
                </c:pt>
                <c:pt idx="274">
                  <c:v>653.74054890956654</c:v>
                </c:pt>
                <c:pt idx="275">
                  <c:v>680.87385938258751</c:v>
                </c:pt>
                <c:pt idx="276">
                  <c:v>709.95571605767805</c:v>
                </c:pt>
                <c:pt idx="277">
                  <c:v>741.2283584629281</c:v>
                </c:pt>
                <c:pt idx="278">
                  <c:v>767.51651364818053</c:v>
                </c:pt>
                <c:pt idx="279">
                  <c:v>802.84400277544808</c:v>
                </c:pt>
                <c:pt idx="280">
                  <c:v>840.94020376191395</c:v>
                </c:pt>
                <c:pt idx="281">
                  <c:v>881.97333304970346</c:v>
                </c:pt>
                <c:pt idx="282">
                  <c:v>925.91236034665553</c:v>
                </c:pt>
                <c:pt idx="283">
                  <c:v>972.23841042320601</c:v>
                </c:pt>
                <c:pt idx="284">
                  <c:v>1019.0660504148882</c:v>
                </c:pt>
                <c:pt idx="285">
                  <c:v>1060.8119330478598</c:v>
                </c:pt>
                <c:pt idx="286">
                  <c:v>1079.7017320851601</c:v>
                </c:pt>
                <c:pt idx="287">
                  <c:v>1000.5375948023579</c:v>
                </c:pt>
                <c:pt idx="288">
                  <c:v>33.094950229836812</c:v>
                </c:pt>
                <c:pt idx="289">
                  <c:v>3147.1846413404087</c:v>
                </c:pt>
                <c:pt idx="290">
                  <c:v>2554.1194543093302</c:v>
                </c:pt>
                <c:pt idx="291">
                  <c:v>2944.2189699643227</c:v>
                </c:pt>
                <c:pt idx="292">
                  <c:v>3320.3794365035851</c:v>
                </c:pt>
                <c:pt idx="293">
                  <c:v>4029.7537626379712</c:v>
                </c:pt>
                <c:pt idx="294">
                  <c:v>4906.1867228227202</c:v>
                </c:pt>
                <c:pt idx="295">
                  <c:v>7453.1551918966334</c:v>
                </c:pt>
                <c:pt idx="296">
                  <c:v>16603.457584467509</c:v>
                </c:pt>
                <c:pt idx="297">
                  <c:v>-56408.916610250002</c:v>
                </c:pt>
                <c:pt idx="298">
                  <c:v>-10021.383244050599</c:v>
                </c:pt>
                <c:pt idx="299">
                  <c:v>-5564.6907420665202</c:v>
                </c:pt>
                <c:pt idx="300">
                  <c:v>-3691.3772962096773</c:v>
                </c:pt>
                <c:pt idx="301">
                  <c:v>-2724.4573759792679</c:v>
                </c:pt>
                <c:pt idx="302">
                  <c:v>-2133.6132780013922</c:v>
                </c:pt>
                <c:pt idx="303">
                  <c:v>-1734.64710746532</c:v>
                </c:pt>
                <c:pt idx="304">
                  <c:v>-1446.7685431466311</c:v>
                </c:pt>
                <c:pt idx="305">
                  <c:v>-1228.7161569903301</c:v>
                </c:pt>
                <c:pt idx="306">
                  <c:v>-1057.7894917209101</c:v>
                </c:pt>
                <c:pt idx="307">
                  <c:v>-919.85189547761604</c:v>
                </c:pt>
                <c:pt idx="308">
                  <c:v>-806.04955417146789</c:v>
                </c:pt>
                <c:pt idx="309">
                  <c:v>-710.33583001207103</c:v>
                </c:pt>
                <c:pt idx="310">
                  <c:v>-628.57618187870003</c:v>
                </c:pt>
                <c:pt idx="311">
                  <c:v>-557.79269163311301</c:v>
                </c:pt>
                <c:pt idx="312">
                  <c:v>-495.79541086882369</c:v>
                </c:pt>
                <c:pt idx="313">
                  <c:v>-440.94964856246901</c:v>
                </c:pt>
                <c:pt idx="314">
                  <c:v>-391.943161537908</c:v>
                </c:pt>
                <c:pt idx="315">
                  <c:v>-347.63779808320396</c:v>
                </c:pt>
                <c:pt idx="316">
                  <c:v>-307.852092348714</c:v>
                </c:pt>
                <c:pt idx="317">
                  <c:v>-271.52781976626397</c:v>
                </c:pt>
                <c:pt idx="318">
                  <c:v>-238.16545585192199</c:v>
                </c:pt>
                <c:pt idx="319">
                  <c:v>-207.11960973502957</c:v>
                </c:pt>
                <c:pt idx="320">
                  <c:v>-178.43910531909199</c:v>
                </c:pt>
                <c:pt idx="321">
                  <c:v>-151.699016443586</c:v>
                </c:pt>
                <c:pt idx="322">
                  <c:v>-126.661716335362</c:v>
                </c:pt>
                <c:pt idx="323">
                  <c:v>-103.104872925287</c:v>
                </c:pt>
                <c:pt idx="324">
                  <c:v>-80.88018883698075</c:v>
                </c:pt>
                <c:pt idx="325">
                  <c:v>-59.822722298771268</c:v>
                </c:pt>
                <c:pt idx="326">
                  <c:v>-39.801625129633656</c:v>
                </c:pt>
                <c:pt idx="327">
                  <c:v>-20.702794599136727</c:v>
                </c:pt>
                <c:pt idx="328">
                  <c:v>-2.4261399209193102</c:v>
                </c:pt>
                <c:pt idx="329">
                  <c:v>15.116694853332024</c:v>
                </c:pt>
                <c:pt idx="330">
                  <c:v>32.004082294933596</c:v>
                </c:pt>
                <c:pt idx="331">
                  <c:v>48.306013817133099</c:v>
                </c:pt>
                <c:pt idx="332">
                  <c:v>64.095192727798178</c:v>
                </c:pt>
                <c:pt idx="333">
                  <c:v>79.409170321858682</c:v>
                </c:pt>
                <c:pt idx="334">
                  <c:v>94.306953684039527</c:v>
                </c:pt>
                <c:pt idx="335">
                  <c:v>108.83938479733</c:v>
                </c:pt>
                <c:pt idx="336">
                  <c:v>123.04752301804839</c:v>
                </c:pt>
                <c:pt idx="337">
                  <c:v>136.97129507929199</c:v>
                </c:pt>
                <c:pt idx="338">
                  <c:v>150.65103073242642</c:v>
                </c:pt>
                <c:pt idx="339">
                  <c:v>164.17901575661557</c:v>
                </c:pt>
                <c:pt idx="340">
                  <c:v>177.51177919303692</c:v>
                </c:pt>
                <c:pt idx="341">
                  <c:v>190.70397897653856</c:v>
                </c:pt>
                <c:pt idx="342">
                  <c:v>203.77067679500817</c:v>
                </c:pt>
                <c:pt idx="343">
                  <c:v>216.74358022123002</c:v>
                </c:pt>
                <c:pt idx="344">
                  <c:v>229.660987569681</c:v>
                </c:pt>
                <c:pt idx="345">
                  <c:v>242.54529079176123</c:v>
                </c:pt>
                <c:pt idx="346">
                  <c:v>255.42411494316698</c:v>
                </c:pt>
                <c:pt idx="347">
                  <c:v>268.32486743960732</c:v>
                </c:pt>
                <c:pt idx="348">
                  <c:v>281.27512722381198</c:v>
                </c:pt>
                <c:pt idx="349">
                  <c:v>294.51623939841369</c:v>
                </c:pt>
                <c:pt idx="350">
                  <c:v>307.60624284155205</c:v>
                </c:pt>
                <c:pt idx="351">
                  <c:v>319.93726276730399</c:v>
                </c:pt>
                <c:pt idx="352">
                  <c:v>333.38641349055899</c:v>
                </c:pt>
                <c:pt idx="353">
                  <c:v>347.04348973136797</c:v>
                </c:pt>
                <c:pt idx="354">
                  <c:v>360.92603542631474</c:v>
                </c:pt>
                <c:pt idx="355">
                  <c:v>375.08736746298439</c:v>
                </c:pt>
                <c:pt idx="356">
                  <c:v>388.88921711649499</c:v>
                </c:pt>
                <c:pt idx="357">
                  <c:v>402.20011674109202</c:v>
                </c:pt>
                <c:pt idx="358">
                  <c:v>415.99238789124303</c:v>
                </c:pt>
                <c:pt idx="359">
                  <c:v>430.32761015272808</c:v>
                </c:pt>
                <c:pt idx="360">
                  <c:v>444.03875012624695</c:v>
                </c:pt>
                <c:pt idx="361">
                  <c:v>458.89871356447361</c:v>
                </c:pt>
                <c:pt idx="362">
                  <c:v>474.361184277061</c:v>
                </c:pt>
                <c:pt idx="363">
                  <c:v>491.327219300357</c:v>
                </c:pt>
                <c:pt idx="364">
                  <c:v>510.25817853515895</c:v>
                </c:pt>
                <c:pt idx="365">
                  <c:v>530.02330890929954</c:v>
                </c:pt>
                <c:pt idx="366">
                  <c:v>553.08574624544781</c:v>
                </c:pt>
                <c:pt idx="367">
                  <c:v>580.6241333859532</c:v>
                </c:pt>
                <c:pt idx="368">
                  <c:v>604.08422520342299</c:v>
                </c:pt>
                <c:pt idx="369">
                  <c:v>632.63425422450996</c:v>
                </c:pt>
                <c:pt idx="370">
                  <c:v>659.32524620846698</c:v>
                </c:pt>
                <c:pt idx="371">
                  <c:v>687.78212218742794</c:v>
                </c:pt>
                <c:pt idx="372">
                  <c:v>718.21116823595798</c:v>
                </c:pt>
                <c:pt idx="373">
                  <c:v>743.66690408958698</c:v>
                </c:pt>
                <c:pt idx="374">
                  <c:v>777.56831374283502</c:v>
                </c:pt>
                <c:pt idx="375">
                  <c:v>813.74499055197055</c:v>
                </c:pt>
                <c:pt idx="376">
                  <c:v>852.17234250610363</c:v>
                </c:pt>
                <c:pt idx="377">
                  <c:v>892.55550872638401</c:v>
                </c:pt>
                <c:pt idx="378">
                  <c:v>933.87075834176403</c:v>
                </c:pt>
                <c:pt idx="379">
                  <c:v>973.61157676254254</c:v>
                </c:pt>
                <c:pt idx="380">
                  <c:v>1005.4491654245576</c:v>
                </c:pt>
                <c:pt idx="381">
                  <c:v>966.44008389866497</c:v>
                </c:pt>
                <c:pt idx="382">
                  <c:v>774.17757730437404</c:v>
                </c:pt>
                <c:pt idx="383">
                  <c:v>310.50365491401897</c:v>
                </c:pt>
                <c:pt idx="384">
                  <c:v>-768.71173566732432</c:v>
                </c:pt>
                <c:pt idx="385">
                  <c:v>-3158.4099253039999</c:v>
                </c:pt>
                <c:pt idx="386">
                  <c:v>-7261.0767378368464</c:v>
                </c:pt>
                <c:pt idx="387">
                  <c:v>-30947.442383257763</c:v>
                </c:pt>
                <c:pt idx="388">
                  <c:v>-123644.848022362</c:v>
                </c:pt>
                <c:pt idx="389">
                  <c:v>-45978.001074270898</c:v>
                </c:pt>
                <c:pt idx="390">
                  <c:v>-23922.458639160599</c:v>
                </c:pt>
                <c:pt idx="391">
                  <c:v>-12476.105042206214</c:v>
                </c:pt>
                <c:pt idx="392">
                  <c:v>-7624.1203125386501</c:v>
                </c:pt>
                <c:pt idx="393">
                  <c:v>-5215.4777988331862</c:v>
                </c:pt>
                <c:pt idx="394">
                  <c:v>-3716.57004706208</c:v>
                </c:pt>
                <c:pt idx="395">
                  <c:v>-2785.6635261657398</c:v>
                </c:pt>
                <c:pt idx="396">
                  <c:v>-2201.92700878917</c:v>
                </c:pt>
                <c:pt idx="397">
                  <c:v>-1801.2024603951299</c:v>
                </c:pt>
                <c:pt idx="398">
                  <c:v>-1508.7291521100801</c:v>
                </c:pt>
                <c:pt idx="399">
                  <c:v>-1296.8125553060711</c:v>
                </c:pt>
                <c:pt idx="400">
                  <c:v>-1120.4653152536901</c:v>
                </c:pt>
                <c:pt idx="401">
                  <c:v>-977.2867719008018</c:v>
                </c:pt>
                <c:pt idx="402">
                  <c:v>-863.01921639690147</c:v>
                </c:pt>
                <c:pt idx="403">
                  <c:v>-766.05860577404997</c:v>
                </c:pt>
                <c:pt idx="404">
                  <c:v>-680.55679916629902</c:v>
                </c:pt>
                <c:pt idx="405">
                  <c:v>-608.01197372043202</c:v>
                </c:pt>
                <c:pt idx="406">
                  <c:v>-544.29240117629831</c:v>
                </c:pt>
                <c:pt idx="407">
                  <c:v>-487.81675368360396</c:v>
                </c:pt>
                <c:pt idx="408">
                  <c:v>-437.35339802411198</c:v>
                </c:pt>
                <c:pt idx="409">
                  <c:v>-391.91759888284395</c:v>
                </c:pt>
                <c:pt idx="410">
                  <c:v>-350.75270092654398</c:v>
                </c:pt>
                <c:pt idx="411">
                  <c:v>-313.24320591065469</c:v>
                </c:pt>
                <c:pt idx="412">
                  <c:v>-278.69185905592894</c:v>
                </c:pt>
                <c:pt idx="413">
                  <c:v>-247.00640011416795</c:v>
                </c:pt>
                <c:pt idx="414">
                  <c:v>-217.60875501284372</c:v>
                </c:pt>
                <c:pt idx="415">
                  <c:v>-190.25933765443042</c:v>
                </c:pt>
                <c:pt idx="416">
                  <c:v>-164.706537327907</c:v>
                </c:pt>
                <c:pt idx="417">
                  <c:v>-140.72775918386156</c:v>
                </c:pt>
                <c:pt idx="418">
                  <c:v>-118.14483132441079</c:v>
                </c:pt>
                <c:pt idx="419">
                  <c:v>-96.797241161792627</c:v>
                </c:pt>
                <c:pt idx="420">
                  <c:v>-76.554285133859537</c:v>
                </c:pt>
                <c:pt idx="421">
                  <c:v>-57.292148822001444</c:v>
                </c:pt>
                <c:pt idx="422">
                  <c:v>-39.057721102153096</c:v>
                </c:pt>
                <c:pt idx="423">
                  <c:v>-21.509171669223399</c:v>
                </c:pt>
                <c:pt idx="424">
                  <c:v>-4.6615142355883519</c:v>
                </c:pt>
                <c:pt idx="425">
                  <c:v>11.685086075743838</c:v>
                </c:pt>
                <c:pt idx="426">
                  <c:v>27.266140099961778</c:v>
                </c:pt>
                <c:pt idx="427">
                  <c:v>42.414113912974045</c:v>
                </c:pt>
                <c:pt idx="428">
                  <c:v>57.108308119270511</c:v>
                </c:pt>
                <c:pt idx="429">
                  <c:v>71.396470249253099</c:v>
                </c:pt>
                <c:pt idx="430">
                  <c:v>85.322215120673988</c:v>
                </c:pt>
                <c:pt idx="431">
                  <c:v>98.810290231126999</c:v>
                </c:pt>
                <c:pt idx="432">
                  <c:v>112.20050418279098</c:v>
                </c:pt>
                <c:pt idx="433">
                  <c:v>125.26835291709963</c:v>
                </c:pt>
                <c:pt idx="434">
                  <c:v>138.11744704649485</c:v>
                </c:pt>
                <c:pt idx="435">
                  <c:v>150.76457571250614</c:v>
                </c:pt>
                <c:pt idx="436">
                  <c:v>163.22309638897542</c:v>
                </c:pt>
                <c:pt idx="437">
                  <c:v>175.548577451272</c:v>
                </c:pt>
                <c:pt idx="438">
                  <c:v>187.76689693266601</c:v>
                </c:pt>
                <c:pt idx="439">
                  <c:v>199.73060638266546</c:v>
                </c:pt>
                <c:pt idx="440">
                  <c:v>211.84831233475799</c:v>
                </c:pt>
                <c:pt idx="441">
                  <c:v>223.925830132768</c:v>
                </c:pt>
                <c:pt idx="442">
                  <c:v>235.99915478435014</c:v>
                </c:pt>
                <c:pt idx="443">
                  <c:v>248.08587596227699</c:v>
                </c:pt>
                <c:pt idx="444">
                  <c:v>260.20909223818569</c:v>
                </c:pt>
                <c:pt idx="445">
                  <c:v>272.14124574317299</c:v>
                </c:pt>
                <c:pt idx="446">
                  <c:v>284.44638204004269</c:v>
                </c:pt>
                <c:pt idx="447">
                  <c:v>297.74327886692703</c:v>
                </c:pt>
                <c:pt idx="448">
                  <c:v>310.23432494637154</c:v>
                </c:pt>
                <c:pt idx="449">
                  <c:v>322.88972589835902</c:v>
                </c:pt>
                <c:pt idx="450">
                  <c:v>335.72141878019323</c:v>
                </c:pt>
                <c:pt idx="451">
                  <c:v>348.75540429853999</c:v>
                </c:pt>
                <c:pt idx="452">
                  <c:v>362.66950256214602</c:v>
                </c:pt>
                <c:pt idx="453">
                  <c:v>377.64161636984716</c:v>
                </c:pt>
                <c:pt idx="454">
                  <c:v>393.26637897149539</c:v>
                </c:pt>
                <c:pt idx="455">
                  <c:v>408.63045723475398</c:v>
                </c:pt>
                <c:pt idx="456">
                  <c:v>425.36496481231285</c:v>
                </c:pt>
                <c:pt idx="457">
                  <c:v>441.92442924439564</c:v>
                </c:pt>
                <c:pt idx="458">
                  <c:v>458.92825061890903</c:v>
                </c:pt>
                <c:pt idx="459">
                  <c:v>474.54943485304904</c:v>
                </c:pt>
                <c:pt idx="460">
                  <c:v>490.72150979897384</c:v>
                </c:pt>
                <c:pt idx="461">
                  <c:v>507.48365529610811</c:v>
                </c:pt>
                <c:pt idx="462">
                  <c:v>522.88077767428706</c:v>
                </c:pt>
                <c:pt idx="463">
                  <c:v>538.76235596525794</c:v>
                </c:pt>
                <c:pt idx="464">
                  <c:v>554.65574528340096</c:v>
                </c:pt>
                <c:pt idx="465">
                  <c:v>570.90092174079098</c:v>
                </c:pt>
                <c:pt idx="466">
                  <c:v>590.57967293823992</c:v>
                </c:pt>
                <c:pt idx="467">
                  <c:v>610.98555391720811</c:v>
                </c:pt>
                <c:pt idx="468">
                  <c:v>632.05945957582003</c:v>
                </c:pt>
                <c:pt idx="469">
                  <c:v>658.78552366717827</c:v>
                </c:pt>
                <c:pt idx="470">
                  <c:v>687.28702614037104</c:v>
                </c:pt>
                <c:pt idx="471">
                  <c:v>710.99798500007807</c:v>
                </c:pt>
                <c:pt idx="472">
                  <c:v>734.60536630969352</c:v>
                </c:pt>
                <c:pt idx="473">
                  <c:v>757.24883250841242</c:v>
                </c:pt>
                <c:pt idx="474">
                  <c:v>777.40390249401298</c:v>
                </c:pt>
                <c:pt idx="475">
                  <c:v>792.34452743896247</c:v>
                </c:pt>
                <c:pt idx="476">
                  <c:v>797.06016237362599</c:v>
                </c:pt>
                <c:pt idx="477">
                  <c:v>818.93949898177448</c:v>
                </c:pt>
                <c:pt idx="478">
                  <c:v>821.95018772256446</c:v>
                </c:pt>
                <c:pt idx="479">
                  <c:v>764.59640114190199</c:v>
                </c:pt>
                <c:pt idx="480">
                  <c:v>413.53995409687269</c:v>
                </c:pt>
                <c:pt idx="481">
                  <c:v>9835.0649672501095</c:v>
                </c:pt>
                <c:pt idx="482">
                  <c:v>2042.3840945986253</c:v>
                </c:pt>
                <c:pt idx="483">
                  <c:v>2258.2451104063102</c:v>
                </c:pt>
                <c:pt idx="484">
                  <c:v>2606.1772142054579</c:v>
                </c:pt>
                <c:pt idx="485">
                  <c:v>3138.3757908477273</c:v>
                </c:pt>
                <c:pt idx="486">
                  <c:v>4259.7708138610196</c:v>
                </c:pt>
                <c:pt idx="487">
                  <c:v>6607.6124447459415</c:v>
                </c:pt>
                <c:pt idx="488">
                  <c:v>14977.746466934734</c:v>
                </c:pt>
                <c:pt idx="489">
                  <c:v>-49783.1796338727</c:v>
                </c:pt>
                <c:pt idx="490">
                  <c:v>-9949.6522530657203</c:v>
                </c:pt>
                <c:pt idx="491">
                  <c:v>-5587.7158945061201</c:v>
                </c:pt>
                <c:pt idx="492">
                  <c:v>-3796.9357994803522</c:v>
                </c:pt>
                <c:pt idx="493">
                  <c:v>-2827.8841830801912</c:v>
                </c:pt>
                <c:pt idx="494">
                  <c:v>-2222.8358405056301</c:v>
                </c:pt>
                <c:pt idx="495">
                  <c:v>-1804.9990925284199</c:v>
                </c:pt>
                <c:pt idx="496">
                  <c:v>-1504.0879755196399</c:v>
                </c:pt>
                <c:pt idx="497">
                  <c:v>-1277.1463351782099</c:v>
                </c:pt>
                <c:pt idx="498">
                  <c:v>-1093.9622870774699</c:v>
                </c:pt>
                <c:pt idx="499">
                  <c:v>-950.77372606212566</c:v>
                </c:pt>
                <c:pt idx="500">
                  <c:v>-832.05788595645004</c:v>
                </c:pt>
                <c:pt idx="501">
                  <c:v>-731.9024657239122</c:v>
                </c:pt>
                <c:pt idx="502">
                  <c:v>-646.74772364174896</c:v>
                </c:pt>
                <c:pt idx="503">
                  <c:v>-573.26734288385308</c:v>
                </c:pt>
                <c:pt idx="504">
                  <c:v>-509.15041235274998</c:v>
                </c:pt>
                <c:pt idx="505">
                  <c:v>-452.57914296160004</c:v>
                </c:pt>
                <c:pt idx="506">
                  <c:v>-402.18183996971999</c:v>
                </c:pt>
                <c:pt idx="507">
                  <c:v>-356.90651192945393</c:v>
                </c:pt>
                <c:pt idx="508">
                  <c:v>-315.91628670864804</c:v>
                </c:pt>
                <c:pt idx="509">
                  <c:v>-278.55954430177002</c:v>
                </c:pt>
                <c:pt idx="510">
                  <c:v>-244.308958090315</c:v>
                </c:pt>
                <c:pt idx="511">
                  <c:v>-212.72114951237646</c:v>
                </c:pt>
                <c:pt idx="512">
                  <c:v>-183.41466666168557</c:v>
                </c:pt>
                <c:pt idx="513">
                  <c:v>-156.27130658437198</c:v>
                </c:pt>
                <c:pt idx="514">
                  <c:v>-130.82105648711482</c:v>
                </c:pt>
                <c:pt idx="515">
                  <c:v>-106.90348019585601</c:v>
                </c:pt>
                <c:pt idx="516">
                  <c:v>-84.328541037465882</c:v>
                </c:pt>
                <c:pt idx="517">
                  <c:v>-62.943812690138301</c:v>
                </c:pt>
                <c:pt idx="518">
                  <c:v>-42.461431366589601</c:v>
                </c:pt>
                <c:pt idx="519">
                  <c:v>-23.012894917293231</c:v>
                </c:pt>
                <c:pt idx="520">
                  <c:v>-4.4057842794655677</c:v>
                </c:pt>
                <c:pt idx="521">
                  <c:v>13.461181411649704</c:v>
                </c:pt>
                <c:pt idx="522">
                  <c:v>30.648333561741811</c:v>
                </c:pt>
                <c:pt idx="523">
                  <c:v>47.238234370154068</c:v>
                </c:pt>
                <c:pt idx="524">
                  <c:v>63.406254026809911</c:v>
                </c:pt>
                <c:pt idx="525">
                  <c:v>79.169946026326059</c:v>
                </c:pt>
                <c:pt idx="526">
                  <c:v>94.440728298476003</c:v>
                </c:pt>
                <c:pt idx="527">
                  <c:v>109.334603072169</c:v>
                </c:pt>
                <c:pt idx="528">
                  <c:v>123.70052879430602</c:v>
                </c:pt>
                <c:pt idx="529">
                  <c:v>137.90391097411072</c:v>
                </c:pt>
                <c:pt idx="530">
                  <c:v>151.86484140625404</c:v>
                </c:pt>
                <c:pt idx="531">
                  <c:v>165.60333747797458</c:v>
                </c:pt>
                <c:pt idx="532">
                  <c:v>179.09317902301856</c:v>
                </c:pt>
                <c:pt idx="533">
                  <c:v>192.42863976801004</c:v>
                </c:pt>
                <c:pt idx="534">
                  <c:v>205.71275688877901</c:v>
                </c:pt>
                <c:pt idx="535">
                  <c:v>218.91475208888392</c:v>
                </c:pt>
                <c:pt idx="536">
                  <c:v>232.05889193846701</c:v>
                </c:pt>
                <c:pt idx="537">
                  <c:v>245.16830980723597</c:v>
                </c:pt>
                <c:pt idx="538">
                  <c:v>258.276992390798</c:v>
                </c:pt>
                <c:pt idx="539">
                  <c:v>271.4271591979961</c:v>
                </c:pt>
                <c:pt idx="540">
                  <c:v>284.61983869192932</c:v>
                </c:pt>
                <c:pt idx="541">
                  <c:v>297.904971308661</c:v>
                </c:pt>
                <c:pt idx="542">
                  <c:v>311.29856511772601</c:v>
                </c:pt>
                <c:pt idx="543">
                  <c:v>324.84607367410598</c:v>
                </c:pt>
                <c:pt idx="544">
                  <c:v>338.56484339163978</c:v>
                </c:pt>
                <c:pt idx="545">
                  <c:v>352.49667052338395</c:v>
                </c:pt>
                <c:pt idx="546">
                  <c:v>366.67767275385785</c:v>
                </c:pt>
                <c:pt idx="547">
                  <c:v>381.15522653101897</c:v>
                </c:pt>
                <c:pt idx="548">
                  <c:v>395.96168236498499</c:v>
                </c:pt>
                <c:pt idx="549">
                  <c:v>411.13409964658899</c:v>
                </c:pt>
                <c:pt idx="550">
                  <c:v>426.72976104012503</c:v>
                </c:pt>
                <c:pt idx="551">
                  <c:v>442.802474502927</c:v>
                </c:pt>
                <c:pt idx="552">
                  <c:v>459.41152632728324</c:v>
                </c:pt>
                <c:pt idx="553">
                  <c:v>476.62316420102769</c:v>
                </c:pt>
                <c:pt idx="554">
                  <c:v>494.5113347555216</c:v>
                </c:pt>
                <c:pt idx="555">
                  <c:v>513.15930364714654</c:v>
                </c:pt>
                <c:pt idx="556">
                  <c:v>532.64869952750303</c:v>
                </c:pt>
                <c:pt idx="557">
                  <c:v>553.12468962419803</c:v>
                </c:pt>
                <c:pt idx="558">
                  <c:v>574.67502208139194</c:v>
                </c:pt>
                <c:pt idx="559">
                  <c:v>597.45435624488152</c:v>
                </c:pt>
                <c:pt idx="560">
                  <c:v>621.62996405408308</c:v>
                </c:pt>
                <c:pt idx="561">
                  <c:v>647.41425388069797</c:v>
                </c:pt>
                <c:pt idx="562">
                  <c:v>674.99447955571395</c:v>
                </c:pt>
                <c:pt idx="563">
                  <c:v>704.69964444437801</c:v>
                </c:pt>
                <c:pt idx="564">
                  <c:v>736.8569786939064</c:v>
                </c:pt>
                <c:pt idx="565">
                  <c:v>771.89080967946302</c:v>
                </c:pt>
                <c:pt idx="566">
                  <c:v>802.07777550569142</c:v>
                </c:pt>
                <c:pt idx="567">
                  <c:v>843.13267029382348</c:v>
                </c:pt>
                <c:pt idx="568">
                  <c:v>888.66939688525395</c:v>
                </c:pt>
                <c:pt idx="569">
                  <c:v>939.66503662905302</c:v>
                </c:pt>
                <c:pt idx="570">
                  <c:v>997.4560208797792</c:v>
                </c:pt>
                <c:pt idx="571">
                  <c:v>1063.9827109308699</c:v>
                </c:pt>
                <c:pt idx="572">
                  <c:v>1142.35107077718</c:v>
                </c:pt>
                <c:pt idx="573">
                  <c:v>1238.4476215586801</c:v>
                </c:pt>
                <c:pt idx="574">
                  <c:v>1278.7620038094299</c:v>
                </c:pt>
                <c:pt idx="575">
                  <c:v>1371.8747136122399</c:v>
                </c:pt>
                <c:pt idx="576">
                  <c:v>1733.1512762031098</c:v>
                </c:pt>
                <c:pt idx="577">
                  <c:v>1746.7423263928758</c:v>
                </c:pt>
                <c:pt idx="578">
                  <c:v>2091.2640753170017</c:v>
                </c:pt>
                <c:pt idx="579">
                  <c:v>2359.4364345826402</c:v>
                </c:pt>
                <c:pt idx="580">
                  <c:v>2765.7712978977502</c:v>
                </c:pt>
                <c:pt idx="581">
                  <c:v>3392.1691983304222</c:v>
                </c:pt>
                <c:pt idx="582">
                  <c:v>4452.9383215216503</c:v>
                </c:pt>
                <c:pt idx="583">
                  <c:v>6613.6990932907802</c:v>
                </c:pt>
                <c:pt idx="584">
                  <c:v>13396.2864979203</c:v>
                </c:pt>
                <c:pt idx="585">
                  <c:v>-193635.77657660801</c:v>
                </c:pt>
                <c:pt idx="586">
                  <c:v>-11295.513981964201</c:v>
                </c:pt>
                <c:pt idx="587">
                  <c:v>-5688.4947709522785</c:v>
                </c:pt>
                <c:pt idx="588">
                  <c:v>-3740.2300199696197</c:v>
                </c:pt>
                <c:pt idx="589">
                  <c:v>-2706.3433360316326</c:v>
                </c:pt>
                <c:pt idx="590">
                  <c:v>-2121.7519111407501</c:v>
                </c:pt>
                <c:pt idx="591">
                  <c:v>-1713.9719312528998</c:v>
                </c:pt>
                <c:pt idx="592">
                  <c:v>-1422.50337763216</c:v>
                </c:pt>
                <c:pt idx="593">
                  <c:v>-1209.9701634817263</c:v>
                </c:pt>
                <c:pt idx="594">
                  <c:v>-1042.7170910849711</c:v>
                </c:pt>
                <c:pt idx="595">
                  <c:v>-907.39860748432238</c:v>
                </c:pt>
                <c:pt idx="596">
                  <c:v>-795.49873237902261</c:v>
                </c:pt>
                <c:pt idx="597">
                  <c:v>-701.24436164843303</c:v>
                </c:pt>
                <c:pt idx="598">
                  <c:v>-620.6215695190881</c:v>
                </c:pt>
                <c:pt idx="599">
                  <c:v>-550.74469436675281</c:v>
                </c:pt>
                <c:pt idx="600">
                  <c:v>-489.48540525739998</c:v>
                </c:pt>
                <c:pt idx="601">
                  <c:v>-435.23956446225111</c:v>
                </c:pt>
                <c:pt idx="602">
                  <c:v>-386.73815753625166</c:v>
                </c:pt>
                <c:pt idx="603">
                  <c:v>-343.09547925900716</c:v>
                </c:pt>
                <c:pt idx="604">
                  <c:v>-303.51832029941801</c:v>
                </c:pt>
                <c:pt idx="605">
                  <c:v>-267.29490064748717</c:v>
                </c:pt>
                <c:pt idx="606">
                  <c:v>-233.98412572549901</c:v>
                </c:pt>
                <c:pt idx="607">
                  <c:v>-203.48959600190301</c:v>
                </c:pt>
                <c:pt idx="608">
                  <c:v>-175.03882607333804</c:v>
                </c:pt>
                <c:pt idx="609">
                  <c:v>-148.33838927153801</c:v>
                </c:pt>
                <c:pt idx="610">
                  <c:v>-123.41473724141221</c:v>
                </c:pt>
                <c:pt idx="611">
                  <c:v>-99.964950248880527</c:v>
                </c:pt>
                <c:pt idx="612">
                  <c:v>-77.844601459008359</c:v>
                </c:pt>
                <c:pt idx="613">
                  <c:v>-56.889186936380902</c:v>
                </c:pt>
                <c:pt idx="614">
                  <c:v>-36.968196668726499</c:v>
                </c:pt>
                <c:pt idx="615">
                  <c:v>-17.788819827849789</c:v>
                </c:pt>
                <c:pt idx="616">
                  <c:v>0.26740887272746655</c:v>
                </c:pt>
                <c:pt idx="617">
                  <c:v>17.5532982187265</c:v>
                </c:pt>
                <c:pt idx="618">
                  <c:v>34.301980010532525</c:v>
                </c:pt>
                <c:pt idx="619">
                  <c:v>50.468646316199212</c:v>
                </c:pt>
                <c:pt idx="620">
                  <c:v>66.002459256950786</c:v>
                </c:pt>
                <c:pt idx="621">
                  <c:v>81.000453675015976</c:v>
                </c:pt>
                <c:pt idx="622">
                  <c:v>95.670694411750688</c:v>
                </c:pt>
                <c:pt idx="623">
                  <c:v>109.97650136003</c:v>
                </c:pt>
                <c:pt idx="624">
                  <c:v>124.15418477040598</c:v>
                </c:pt>
                <c:pt idx="625">
                  <c:v>137.92491507860601</c:v>
                </c:pt>
                <c:pt idx="626">
                  <c:v>151.44655433687441</c:v>
                </c:pt>
                <c:pt idx="627">
                  <c:v>164.75997608932798</c:v>
                </c:pt>
                <c:pt idx="628">
                  <c:v>177.957175662597</c:v>
                </c:pt>
                <c:pt idx="629">
                  <c:v>190.99504652649043</c:v>
                </c:pt>
                <c:pt idx="630">
                  <c:v>203.91113528613997</c:v>
                </c:pt>
                <c:pt idx="631">
                  <c:v>216.73209109468598</c:v>
                </c:pt>
                <c:pt idx="632">
                  <c:v>229.49044786189242</c:v>
                </c:pt>
                <c:pt idx="633">
                  <c:v>242.21866353286617</c:v>
                </c:pt>
                <c:pt idx="634">
                  <c:v>254.93834337402652</c:v>
                </c:pt>
                <c:pt idx="635">
                  <c:v>267.67018259531591</c:v>
                </c:pt>
                <c:pt idx="636">
                  <c:v>280.45356911851769</c:v>
                </c:pt>
                <c:pt idx="637">
                  <c:v>293.30266520891308</c:v>
                </c:pt>
                <c:pt idx="638">
                  <c:v>306.26654530197669</c:v>
                </c:pt>
                <c:pt idx="639">
                  <c:v>318.46303281222163</c:v>
                </c:pt>
                <c:pt idx="640">
                  <c:v>331.77556834619998</c:v>
                </c:pt>
                <c:pt idx="641">
                  <c:v>345.28177941057533</c:v>
                </c:pt>
                <c:pt idx="642">
                  <c:v>359.01455809563203</c:v>
                </c:pt>
                <c:pt idx="643">
                  <c:v>373.00048264028698</c:v>
                </c:pt>
                <c:pt idx="644">
                  <c:v>387.28552052518103</c:v>
                </c:pt>
                <c:pt idx="645">
                  <c:v>401.91928068956997</c:v>
                </c:pt>
                <c:pt idx="646">
                  <c:v>416.58084032846278</c:v>
                </c:pt>
                <c:pt idx="647">
                  <c:v>432.14749734120898</c:v>
                </c:pt>
                <c:pt idx="648">
                  <c:v>448.18444536790798</c:v>
                </c:pt>
                <c:pt idx="649">
                  <c:v>464.76813674324148</c:v>
                </c:pt>
                <c:pt idx="650">
                  <c:v>481.96204291096302</c:v>
                </c:pt>
                <c:pt idx="651">
                  <c:v>499.84845611601997</c:v>
                </c:pt>
                <c:pt idx="652">
                  <c:v>518.49440219281098</c:v>
                </c:pt>
                <c:pt idx="653">
                  <c:v>537.96145690479648</c:v>
                </c:pt>
                <c:pt idx="654">
                  <c:v>558.38632388149176</c:v>
                </c:pt>
                <c:pt idx="655">
                  <c:v>579.86670558374794</c:v>
                </c:pt>
                <c:pt idx="656">
                  <c:v>602.54077458569782</c:v>
                </c:pt>
                <c:pt idx="657">
                  <c:v>626.52352560464794</c:v>
                </c:pt>
                <c:pt idx="658">
                  <c:v>651.98663109125346</c:v>
                </c:pt>
                <c:pt idx="659">
                  <c:v>683.46562791070164</c:v>
                </c:pt>
                <c:pt idx="660">
                  <c:v>712.96474080785094</c:v>
                </c:pt>
                <c:pt idx="661">
                  <c:v>744.67996475279301</c:v>
                </c:pt>
                <c:pt idx="662">
                  <c:v>778.89917926268106</c:v>
                </c:pt>
                <c:pt idx="663">
                  <c:v>815.91887441875781</c:v>
                </c:pt>
                <c:pt idx="664">
                  <c:v>856.0871675218981</c:v>
                </c:pt>
                <c:pt idx="665">
                  <c:v>899.75458733104904</c:v>
                </c:pt>
                <c:pt idx="666">
                  <c:v>947.02019498970299</c:v>
                </c:pt>
                <c:pt idx="667">
                  <c:v>972.16232558637307</c:v>
                </c:pt>
                <c:pt idx="668">
                  <c:v>1015.83773013976</c:v>
                </c:pt>
                <c:pt idx="669">
                  <c:v>1050.5651287871701</c:v>
                </c:pt>
                <c:pt idx="670">
                  <c:v>1109.5389705083098</c:v>
                </c:pt>
                <c:pt idx="671">
                  <c:v>1006.7526724150594</c:v>
                </c:pt>
                <c:pt idx="672">
                  <c:v>-1776.7644516667701</c:v>
                </c:pt>
                <c:pt idx="673">
                  <c:v>2557.9041873132101</c:v>
                </c:pt>
                <c:pt idx="674">
                  <c:v>2426.2017879256687</c:v>
                </c:pt>
                <c:pt idx="675">
                  <c:v>2653.24576269916</c:v>
                </c:pt>
                <c:pt idx="676">
                  <c:v>3082.9842984735997</c:v>
                </c:pt>
                <c:pt idx="677">
                  <c:v>3797.0295494596517</c:v>
                </c:pt>
                <c:pt idx="678">
                  <c:v>5079.6478197472597</c:v>
                </c:pt>
                <c:pt idx="679">
                  <c:v>7936.1996454530654</c:v>
                </c:pt>
                <c:pt idx="680">
                  <c:v>19520.322690509998</c:v>
                </c:pt>
                <c:pt idx="681">
                  <c:v>-36527.830007469202</c:v>
                </c:pt>
                <c:pt idx="682">
                  <c:v>-9097.2428803403709</c:v>
                </c:pt>
                <c:pt idx="683">
                  <c:v>-5083.7656975603004</c:v>
                </c:pt>
                <c:pt idx="684">
                  <c:v>-3472.5676305439301</c:v>
                </c:pt>
                <c:pt idx="685">
                  <c:v>-2602.6267943221487</c:v>
                </c:pt>
                <c:pt idx="686">
                  <c:v>-2057.6215512941912</c:v>
                </c:pt>
                <c:pt idx="687">
                  <c:v>-1683.6804803641598</c:v>
                </c:pt>
                <c:pt idx="688">
                  <c:v>-1410.77514867165</c:v>
                </c:pt>
                <c:pt idx="689">
                  <c:v>-1202.5371354085501</c:v>
                </c:pt>
                <c:pt idx="690">
                  <c:v>-1038.1784545628066</c:v>
                </c:pt>
                <c:pt idx="691">
                  <c:v>-904.88624139654701</c:v>
                </c:pt>
                <c:pt idx="692">
                  <c:v>-794.37761850428706</c:v>
                </c:pt>
                <c:pt idx="693">
                  <c:v>-701.20116544876896</c:v>
                </c:pt>
                <c:pt idx="694">
                  <c:v>-621.38749935403598</c:v>
                </c:pt>
                <c:pt idx="695">
                  <c:v>-552.12482849041407</c:v>
                </c:pt>
                <c:pt idx="696">
                  <c:v>-491.33587167549905</c:v>
                </c:pt>
                <c:pt idx="697">
                  <c:v>-437.45117544952598</c:v>
                </c:pt>
                <c:pt idx="698">
                  <c:v>-389.27454330235702</c:v>
                </c:pt>
                <c:pt idx="699">
                  <c:v>-345.84192360538378</c:v>
                </c:pt>
                <c:pt idx="700">
                  <c:v>-306.369072955901</c:v>
                </c:pt>
                <c:pt idx="701">
                  <c:v>-270.55678495126023</c:v>
                </c:pt>
                <c:pt idx="702">
                  <c:v>-237.52575641174099</c:v>
                </c:pt>
                <c:pt idx="703">
                  <c:v>-206.80351806404957</c:v>
                </c:pt>
                <c:pt idx="704">
                  <c:v>-178.40588835064707</c:v>
                </c:pt>
                <c:pt idx="705">
                  <c:v>-151.908567103759</c:v>
                </c:pt>
                <c:pt idx="706">
                  <c:v>-127.076462108318</c:v>
                </c:pt>
                <c:pt idx="707">
                  <c:v>-103.70975850603701</c:v>
                </c:pt>
                <c:pt idx="708">
                  <c:v>-81.637334406243681</c:v>
                </c:pt>
                <c:pt idx="709">
                  <c:v>-60.863203591238523</c:v>
                </c:pt>
                <c:pt idx="710">
                  <c:v>-41.008735214570969</c:v>
                </c:pt>
                <c:pt idx="711">
                  <c:v>-22.0668259886857</c:v>
                </c:pt>
                <c:pt idx="712">
                  <c:v>-3.7750300442538398</c:v>
                </c:pt>
                <c:pt idx="713">
                  <c:v>13.835700208772936</c:v>
                </c:pt>
                <c:pt idx="714">
                  <c:v>30.702030300599034</c:v>
                </c:pt>
                <c:pt idx="715">
                  <c:v>46.989692885764093</c:v>
                </c:pt>
                <c:pt idx="716">
                  <c:v>62.760853842749611</c:v>
                </c:pt>
                <c:pt idx="717">
                  <c:v>78.071663586429182</c:v>
                </c:pt>
                <c:pt idx="718">
                  <c:v>92.812187386348981</c:v>
                </c:pt>
                <c:pt idx="719">
                  <c:v>107.29325326804552</c:v>
                </c:pt>
                <c:pt idx="720">
                  <c:v>121.44793922603823</c:v>
                </c:pt>
                <c:pt idx="721">
                  <c:v>135.321201306234</c:v>
                </c:pt>
                <c:pt idx="722">
                  <c:v>148.95257496106098</c:v>
                </c:pt>
                <c:pt idx="723">
                  <c:v>162.37637872907499</c:v>
                </c:pt>
                <c:pt idx="724">
                  <c:v>175.62512125045401</c:v>
                </c:pt>
                <c:pt idx="725">
                  <c:v>188.72969326699814</c:v>
                </c:pt>
                <c:pt idx="726">
                  <c:v>201.71971343974914</c:v>
                </c:pt>
                <c:pt idx="727">
                  <c:v>214.62863189330699</c:v>
                </c:pt>
                <c:pt idx="728">
                  <c:v>227.48165673192798</c:v>
                </c:pt>
                <c:pt idx="729">
                  <c:v>240.29670414935114</c:v>
                </c:pt>
                <c:pt idx="730">
                  <c:v>253.10808988619942</c:v>
                </c:pt>
                <c:pt idx="731">
                  <c:v>265.94283503172232</c:v>
                </c:pt>
                <c:pt idx="732">
                  <c:v>278.82151055775199</c:v>
                </c:pt>
                <c:pt idx="733">
                  <c:v>291.79186816876995</c:v>
                </c:pt>
                <c:pt idx="734">
                  <c:v>304.86157712751896</c:v>
                </c:pt>
                <c:pt idx="735">
                  <c:v>318.0593856091549</c:v>
                </c:pt>
                <c:pt idx="736">
                  <c:v>331.43063205144716</c:v>
                </c:pt>
                <c:pt idx="737">
                  <c:v>345.007234032658</c:v>
                </c:pt>
                <c:pt idx="738">
                  <c:v>358.10460783587615</c:v>
                </c:pt>
                <c:pt idx="739">
                  <c:v>372.20356393138269</c:v>
                </c:pt>
                <c:pt idx="740">
                  <c:v>386.60840992321403</c:v>
                </c:pt>
                <c:pt idx="741">
                  <c:v>401.81153672450893</c:v>
                </c:pt>
                <c:pt idx="742">
                  <c:v>417.19488557203402</c:v>
                </c:pt>
                <c:pt idx="743">
                  <c:v>432.54433263155931</c:v>
                </c:pt>
                <c:pt idx="744">
                  <c:v>448.36986256624078</c:v>
                </c:pt>
                <c:pt idx="745">
                  <c:v>464.72757935412699</c:v>
                </c:pt>
                <c:pt idx="746">
                  <c:v>481.70080425802303</c:v>
                </c:pt>
                <c:pt idx="747">
                  <c:v>499.31580459295185</c:v>
                </c:pt>
                <c:pt idx="748">
                  <c:v>517.66981452275002</c:v>
                </c:pt>
                <c:pt idx="749">
                  <c:v>534.72623391400498</c:v>
                </c:pt>
                <c:pt idx="750">
                  <c:v>554.71784212878094</c:v>
                </c:pt>
                <c:pt idx="751">
                  <c:v>575.71675266885654</c:v>
                </c:pt>
                <c:pt idx="752">
                  <c:v>597.85331489216549</c:v>
                </c:pt>
                <c:pt idx="753">
                  <c:v>621.22845822213924</c:v>
                </c:pt>
                <c:pt idx="754">
                  <c:v>646.01704711138996</c:v>
                </c:pt>
                <c:pt idx="755">
                  <c:v>672.38102424705801</c:v>
                </c:pt>
                <c:pt idx="756">
                  <c:v>700.44997964984782</c:v>
                </c:pt>
                <c:pt idx="757">
                  <c:v>730.46189388970151</c:v>
                </c:pt>
                <c:pt idx="758">
                  <c:v>762.57681948813604</c:v>
                </c:pt>
                <c:pt idx="759">
                  <c:v>797.01375665904925</c:v>
                </c:pt>
                <c:pt idx="760">
                  <c:v>833.88625948158744</c:v>
                </c:pt>
                <c:pt idx="761">
                  <c:v>873.16960365726402</c:v>
                </c:pt>
                <c:pt idx="762">
                  <c:v>914.58385478755895</c:v>
                </c:pt>
                <c:pt idx="763">
                  <c:v>981.14886050129155</c:v>
                </c:pt>
                <c:pt idx="764">
                  <c:v>1029.8847221419899</c:v>
                </c:pt>
                <c:pt idx="765">
                  <c:v>1074.0962867089199</c:v>
                </c:pt>
                <c:pt idx="766">
                  <c:v>1095.60282130776</c:v>
                </c:pt>
                <c:pt idx="767">
                  <c:v>1012.14271315567</c:v>
                </c:pt>
                <c:pt idx="768">
                  <c:v>-336.74355861427699</c:v>
                </c:pt>
                <c:pt idx="769">
                  <c:v>2785.10718360792</c:v>
                </c:pt>
                <c:pt idx="770">
                  <c:v>2467.9167868778668</c:v>
                </c:pt>
                <c:pt idx="771">
                  <c:v>2655.9436290874501</c:v>
                </c:pt>
                <c:pt idx="772">
                  <c:v>3059.2591798428002</c:v>
                </c:pt>
                <c:pt idx="773">
                  <c:v>3739.2284938154899</c:v>
                </c:pt>
                <c:pt idx="774">
                  <c:v>4952.8124559760099</c:v>
                </c:pt>
                <c:pt idx="775">
                  <c:v>7594.1758636913237</c:v>
                </c:pt>
                <c:pt idx="776">
                  <c:v>17446.8557382125</c:v>
                </c:pt>
                <c:pt idx="777">
                  <c:v>-47546.680133756199</c:v>
                </c:pt>
                <c:pt idx="778">
                  <c:v>-9667.0380622539906</c:v>
                </c:pt>
                <c:pt idx="779">
                  <c:v>-5085.4985726321775</c:v>
                </c:pt>
                <c:pt idx="780">
                  <c:v>-3474.9001275901273</c:v>
                </c:pt>
                <c:pt idx="781">
                  <c:v>-2603.2842209717287</c:v>
                </c:pt>
                <c:pt idx="782">
                  <c:v>-2056.4255179400079</c:v>
                </c:pt>
                <c:pt idx="783">
                  <c:v>-1681.3495056172001</c:v>
                </c:pt>
                <c:pt idx="784">
                  <c:v>-1407.6925053378798</c:v>
                </c:pt>
                <c:pt idx="785">
                  <c:v>-1198.9216931920637</c:v>
                </c:pt>
                <c:pt idx="786">
                  <c:v>-1034.1393776667101</c:v>
                </c:pt>
                <c:pt idx="787">
                  <c:v>-900.59865298160503</c:v>
                </c:pt>
                <c:pt idx="788">
                  <c:v>-789.96444707652154</c:v>
                </c:pt>
                <c:pt idx="789">
                  <c:v>-696.68189619264501</c:v>
                </c:pt>
                <c:pt idx="790">
                  <c:v>-616.79442434651219</c:v>
                </c:pt>
                <c:pt idx="791">
                  <c:v>-546.05429672023649</c:v>
                </c:pt>
                <c:pt idx="792">
                  <c:v>-485.701993574943</c:v>
                </c:pt>
                <c:pt idx="793">
                  <c:v>-432.18894997930897</c:v>
                </c:pt>
                <c:pt idx="794">
                  <c:v>-384.32420798546678</c:v>
                </c:pt>
                <c:pt idx="795">
                  <c:v>-340.99083728663823</c:v>
                </c:pt>
                <c:pt idx="796">
                  <c:v>-301.99293481634601</c:v>
                </c:pt>
                <c:pt idx="797">
                  <c:v>-266.24852296284399</c:v>
                </c:pt>
                <c:pt idx="798">
                  <c:v>-233.36369206010457</c:v>
                </c:pt>
                <c:pt idx="799">
                  <c:v>-203.22672260120692</c:v>
                </c:pt>
                <c:pt idx="800">
                  <c:v>-175.06397595238698</c:v>
                </c:pt>
                <c:pt idx="801">
                  <c:v>-148.79646308190198</c:v>
                </c:pt>
                <c:pt idx="802">
                  <c:v>-124.17605212074864</c:v>
                </c:pt>
                <c:pt idx="803">
                  <c:v>-101.00580751202948</c:v>
                </c:pt>
                <c:pt idx="804">
                  <c:v>-79.114293786850595</c:v>
                </c:pt>
                <c:pt idx="805">
                  <c:v>-58.358766644870499</c:v>
                </c:pt>
                <c:pt idx="806">
                  <c:v>-38.6128548980804</c:v>
                </c:pt>
                <c:pt idx="807">
                  <c:v>-19.766153075675589</c:v>
                </c:pt>
                <c:pt idx="808">
                  <c:v>-1.7216683211605601</c:v>
                </c:pt>
                <c:pt idx="809">
                  <c:v>15.466609748345824</c:v>
                </c:pt>
                <c:pt idx="810">
                  <c:v>32.111728100205802</c:v>
                </c:pt>
                <c:pt idx="811">
                  <c:v>48.187429476101293</c:v>
                </c:pt>
                <c:pt idx="812">
                  <c:v>63.7544693299768</c:v>
                </c:pt>
                <c:pt idx="813">
                  <c:v>78.867797514084216</c:v>
                </c:pt>
                <c:pt idx="814">
                  <c:v>93.577355215083671</c:v>
                </c:pt>
                <c:pt idx="815">
                  <c:v>108.09971161242959</c:v>
                </c:pt>
                <c:pt idx="816">
                  <c:v>122.19930584023</c:v>
                </c:pt>
                <c:pt idx="817">
                  <c:v>136.02021617244642</c:v>
                </c:pt>
                <c:pt idx="818">
                  <c:v>149.60986654401398</c:v>
                </c:pt>
                <c:pt idx="819">
                  <c:v>162.98372501508427</c:v>
                </c:pt>
                <c:pt idx="820">
                  <c:v>176.18195348354698</c:v>
                </c:pt>
                <c:pt idx="821">
                  <c:v>189.27254613484956</c:v>
                </c:pt>
                <c:pt idx="822">
                  <c:v>202.16850925510099</c:v>
                </c:pt>
                <c:pt idx="823">
                  <c:v>215.12343941578658</c:v>
                </c:pt>
                <c:pt idx="824">
                  <c:v>227.839943027754</c:v>
                </c:pt>
                <c:pt idx="825">
                  <c:v>240.51687669354138</c:v>
                </c:pt>
                <c:pt idx="826">
                  <c:v>253.18628078062704</c:v>
                </c:pt>
                <c:pt idx="827">
                  <c:v>265.88195648874103</c:v>
                </c:pt>
                <c:pt idx="828">
                  <c:v>278.62248809714697</c:v>
                </c:pt>
                <c:pt idx="829">
                  <c:v>291.42215483166899</c:v>
                </c:pt>
                <c:pt idx="830">
                  <c:v>304.32888418014085</c:v>
                </c:pt>
                <c:pt idx="831">
                  <c:v>317.36383848212404</c:v>
                </c:pt>
                <c:pt idx="832">
                  <c:v>331.39425359469601</c:v>
                </c:pt>
                <c:pt idx="833">
                  <c:v>344.702839484663</c:v>
                </c:pt>
                <c:pt idx="834">
                  <c:v>358.91975755892111</c:v>
                </c:pt>
                <c:pt idx="835">
                  <c:v>372.67194750943901</c:v>
                </c:pt>
                <c:pt idx="836">
                  <c:v>387.251377880961</c:v>
                </c:pt>
                <c:pt idx="837">
                  <c:v>401.06974499577802</c:v>
                </c:pt>
                <c:pt idx="838">
                  <c:v>415.45066985438001</c:v>
                </c:pt>
                <c:pt idx="839">
                  <c:v>430.69681767345401</c:v>
                </c:pt>
                <c:pt idx="840">
                  <c:v>446.420286620909</c:v>
                </c:pt>
                <c:pt idx="841">
                  <c:v>463.16377013022691</c:v>
                </c:pt>
                <c:pt idx="842">
                  <c:v>479.94708004818904</c:v>
                </c:pt>
                <c:pt idx="843">
                  <c:v>497.37655387743916</c:v>
                </c:pt>
                <c:pt idx="844">
                  <c:v>515.52563433714306</c:v>
                </c:pt>
                <c:pt idx="845">
                  <c:v>534.47430628107804</c:v>
                </c:pt>
                <c:pt idx="846">
                  <c:v>554.30442744132449</c:v>
                </c:pt>
                <c:pt idx="847">
                  <c:v>575.14247488163846</c:v>
                </c:pt>
                <c:pt idx="848">
                  <c:v>597.07504882858905</c:v>
                </c:pt>
                <c:pt idx="849">
                  <c:v>620.24368047681742</c:v>
                </c:pt>
                <c:pt idx="850">
                  <c:v>648.53341946635805</c:v>
                </c:pt>
                <c:pt idx="851">
                  <c:v>670.8280181710179</c:v>
                </c:pt>
                <c:pt idx="852">
                  <c:v>698.61897259506554</c:v>
                </c:pt>
                <c:pt idx="853">
                  <c:v>728.30995585874848</c:v>
                </c:pt>
                <c:pt idx="854">
                  <c:v>760.11410685947703</c:v>
                </c:pt>
                <c:pt idx="855">
                  <c:v>802.82472366207105</c:v>
                </c:pt>
                <c:pt idx="856">
                  <c:v>840.91286593599239</c:v>
                </c:pt>
                <c:pt idx="857">
                  <c:v>882.00149270155896</c:v>
                </c:pt>
                <c:pt idx="858">
                  <c:v>926.063076285124</c:v>
                </c:pt>
                <c:pt idx="859">
                  <c:v>972.71335353480345</c:v>
                </c:pt>
                <c:pt idx="860">
                  <c:v>1020.2859013009599</c:v>
                </c:pt>
                <c:pt idx="861">
                  <c:v>1030.22375189944</c:v>
                </c:pt>
                <c:pt idx="862">
                  <c:v>991.43050002319603</c:v>
                </c:pt>
                <c:pt idx="863">
                  <c:v>871.57169031407204</c:v>
                </c:pt>
                <c:pt idx="864">
                  <c:v>131.399798245526</c:v>
                </c:pt>
                <c:pt idx="865">
                  <c:v>7915.6848272059724</c:v>
                </c:pt>
                <c:pt idx="866">
                  <c:v>3286.6270485940399</c:v>
                </c:pt>
                <c:pt idx="867">
                  <c:v>3185.7133675254322</c:v>
                </c:pt>
                <c:pt idx="868">
                  <c:v>3544.1975330224368</c:v>
                </c:pt>
                <c:pt idx="869">
                  <c:v>4293.7745764550536</c:v>
                </c:pt>
                <c:pt idx="870">
                  <c:v>5755.3399201274924</c:v>
                </c:pt>
                <c:pt idx="871">
                  <c:v>9278.1654503883492</c:v>
                </c:pt>
                <c:pt idx="872">
                  <c:v>27554.675527935669</c:v>
                </c:pt>
                <c:pt idx="873">
                  <c:v>-24965.367620333502</c:v>
                </c:pt>
                <c:pt idx="874">
                  <c:v>-8255.9625498821497</c:v>
                </c:pt>
                <c:pt idx="875">
                  <c:v>-4831.1632476300101</c:v>
                </c:pt>
                <c:pt idx="876">
                  <c:v>-3356.8028830551098</c:v>
                </c:pt>
                <c:pt idx="877">
                  <c:v>-2576.8448083188487</c:v>
                </c:pt>
                <c:pt idx="878">
                  <c:v>-2039.6610921914598</c:v>
                </c:pt>
                <c:pt idx="879">
                  <c:v>-1669.57982510639</c:v>
                </c:pt>
                <c:pt idx="880">
                  <c:v>-1398.86497866471</c:v>
                </c:pt>
                <c:pt idx="881">
                  <c:v>-1184.9435030916611</c:v>
                </c:pt>
                <c:pt idx="882">
                  <c:v>-1026.35824304021</c:v>
                </c:pt>
                <c:pt idx="883">
                  <c:v>-894.16529125906504</c:v>
                </c:pt>
                <c:pt idx="884">
                  <c:v>-784.53952830607398</c:v>
                </c:pt>
                <c:pt idx="885">
                  <c:v>-691.98438878634352</c:v>
                </c:pt>
                <c:pt idx="886">
                  <c:v>-612.692605759716</c:v>
                </c:pt>
                <c:pt idx="887">
                  <c:v>-545.26074627926118</c:v>
                </c:pt>
                <c:pt idx="888">
                  <c:v>-484.42797123474497</c:v>
                </c:pt>
                <c:pt idx="889">
                  <c:v>-430.54107612312885</c:v>
                </c:pt>
                <c:pt idx="890">
                  <c:v>-382.34692004874398</c:v>
                </c:pt>
                <c:pt idx="891">
                  <c:v>-338.97085930785403</c:v>
                </c:pt>
                <c:pt idx="892">
                  <c:v>-299.62825616219004</c:v>
                </c:pt>
                <c:pt idx="893">
                  <c:v>-263.69694766535184</c:v>
                </c:pt>
                <c:pt idx="894">
                  <c:v>-230.69338461731598</c:v>
                </c:pt>
                <c:pt idx="895">
                  <c:v>-200.21334783367701</c:v>
                </c:pt>
                <c:pt idx="896">
                  <c:v>-171.92183403185192</c:v>
                </c:pt>
                <c:pt idx="897">
                  <c:v>-145.53858611114157</c:v>
                </c:pt>
                <c:pt idx="898">
                  <c:v>-120.82722759637799</c:v>
                </c:pt>
                <c:pt idx="899">
                  <c:v>-97.573890695962902</c:v>
                </c:pt>
                <c:pt idx="900">
                  <c:v>-75.636107578581942</c:v>
                </c:pt>
                <c:pt idx="901">
                  <c:v>-54.677060071250693</c:v>
                </c:pt>
                <c:pt idx="902">
                  <c:v>-34.849248878323998</c:v>
                </c:pt>
                <c:pt idx="903">
                  <c:v>-15.937687714043006</c:v>
                </c:pt>
                <c:pt idx="904">
                  <c:v>2.15606366252613</c:v>
                </c:pt>
                <c:pt idx="905">
                  <c:v>19.520747553297319</c:v>
                </c:pt>
                <c:pt idx="906">
                  <c:v>36.233679331137203</c:v>
                </c:pt>
                <c:pt idx="907">
                  <c:v>52.364198030797397</c:v>
                </c:pt>
                <c:pt idx="908">
                  <c:v>67.98339513009654</c:v>
                </c:pt>
                <c:pt idx="909">
                  <c:v>83.1294544751334</c:v>
                </c:pt>
                <c:pt idx="910">
                  <c:v>97.864138983488488</c:v>
                </c:pt>
                <c:pt idx="911">
                  <c:v>112.23233038737898</c:v>
                </c:pt>
                <c:pt idx="912">
                  <c:v>126.2767262429</c:v>
                </c:pt>
                <c:pt idx="913">
                  <c:v>140.039587848476</c:v>
                </c:pt>
                <c:pt idx="914">
                  <c:v>153.55177374043299</c:v>
                </c:pt>
                <c:pt idx="915">
                  <c:v>166.85081419742627</c:v>
                </c:pt>
                <c:pt idx="916">
                  <c:v>179.97292029811757</c:v>
                </c:pt>
                <c:pt idx="917">
                  <c:v>192.928830779386</c:v>
                </c:pt>
                <c:pt idx="918">
                  <c:v>205.82233036483242</c:v>
                </c:pt>
                <c:pt idx="919">
                  <c:v>218.62439141387</c:v>
                </c:pt>
                <c:pt idx="920">
                  <c:v>231.362779179901</c:v>
                </c:pt>
                <c:pt idx="921">
                  <c:v>244.069938836787</c:v>
                </c:pt>
                <c:pt idx="922">
                  <c:v>256.76172995845099</c:v>
                </c:pt>
                <c:pt idx="923">
                  <c:v>269.47067945034695</c:v>
                </c:pt>
                <c:pt idx="924">
                  <c:v>282.22368359466498</c:v>
                </c:pt>
                <c:pt idx="925">
                  <c:v>295.05469402069178</c:v>
                </c:pt>
                <c:pt idx="926">
                  <c:v>307.98532694471379</c:v>
                </c:pt>
                <c:pt idx="927">
                  <c:v>321.03651097998647</c:v>
                </c:pt>
                <c:pt idx="928">
                  <c:v>333.41010055740861</c:v>
                </c:pt>
                <c:pt idx="929">
                  <c:v>346.88134366617697</c:v>
                </c:pt>
                <c:pt idx="930">
                  <c:v>359.880005761718</c:v>
                </c:pt>
                <c:pt idx="931">
                  <c:v>373.85247576689198</c:v>
                </c:pt>
                <c:pt idx="932">
                  <c:v>388.14216277887601</c:v>
                </c:pt>
                <c:pt idx="933">
                  <c:v>402.75291527427885</c:v>
                </c:pt>
                <c:pt idx="934">
                  <c:v>417.75633635805474</c:v>
                </c:pt>
                <c:pt idx="935">
                  <c:v>433.20944516816996</c:v>
                </c:pt>
                <c:pt idx="936">
                  <c:v>448.59332335047111</c:v>
                </c:pt>
                <c:pt idx="937">
                  <c:v>465.08124400083301</c:v>
                </c:pt>
                <c:pt idx="938">
                  <c:v>482.16085692924298</c:v>
                </c:pt>
                <c:pt idx="939">
                  <c:v>499.92453238072397</c:v>
                </c:pt>
                <c:pt idx="940">
                  <c:v>518.43816041690297</c:v>
                </c:pt>
                <c:pt idx="941">
                  <c:v>539.94965872244836</c:v>
                </c:pt>
                <c:pt idx="942">
                  <c:v>560.34250943592212</c:v>
                </c:pt>
                <c:pt idx="943">
                  <c:v>581.7837725948948</c:v>
                </c:pt>
                <c:pt idx="944">
                  <c:v>604.442878779853</c:v>
                </c:pt>
                <c:pt idx="945">
                  <c:v>628.42569381017699</c:v>
                </c:pt>
                <c:pt idx="946">
                  <c:v>653.894690197665</c:v>
                </c:pt>
                <c:pt idx="947">
                  <c:v>681.06999679401747</c:v>
                </c:pt>
                <c:pt idx="948">
                  <c:v>710.15054027651581</c:v>
                </c:pt>
                <c:pt idx="949">
                  <c:v>734.83284772657703</c:v>
                </c:pt>
                <c:pt idx="950">
                  <c:v>767.50263654211551</c:v>
                </c:pt>
                <c:pt idx="951">
                  <c:v>793.74852267130302</c:v>
                </c:pt>
                <c:pt idx="952">
                  <c:v>829.73712803326396</c:v>
                </c:pt>
                <c:pt idx="953">
                  <c:v>867.78554365340153</c:v>
                </c:pt>
                <c:pt idx="954">
                  <c:v>907.31554116358791</c:v>
                </c:pt>
                <c:pt idx="955">
                  <c:v>946.814803514049</c:v>
                </c:pt>
                <c:pt idx="956">
                  <c:v>982.59811393370705</c:v>
                </c:pt>
                <c:pt idx="957">
                  <c:v>1005.1319701578205</c:v>
                </c:pt>
                <c:pt idx="958">
                  <c:v>1035.8515126181799</c:v>
                </c:pt>
                <c:pt idx="959">
                  <c:v>891.94469732268396</c:v>
                </c:pt>
                <c:pt idx="960">
                  <c:v>-588.85042832930299</c:v>
                </c:pt>
                <c:pt idx="961">
                  <c:v>3527.5040475946698</c:v>
                </c:pt>
                <c:pt idx="962">
                  <c:v>2799.6520961812412</c:v>
                </c:pt>
                <c:pt idx="963">
                  <c:v>2940.3857598285922</c:v>
                </c:pt>
                <c:pt idx="964">
                  <c:v>3371.3857158149012</c:v>
                </c:pt>
                <c:pt idx="965">
                  <c:v>4150.7473118868375</c:v>
                </c:pt>
                <c:pt idx="966">
                  <c:v>5624.4002198878534</c:v>
                </c:pt>
                <c:pt idx="967">
                  <c:v>9158.2411190161529</c:v>
                </c:pt>
                <c:pt idx="968">
                  <c:v>27825.858066575092</c:v>
                </c:pt>
                <c:pt idx="969">
                  <c:v>-24005.576979518297</c:v>
                </c:pt>
                <c:pt idx="970">
                  <c:v>-8092.07960820468</c:v>
                </c:pt>
                <c:pt idx="971">
                  <c:v>-4761.0942128022198</c:v>
                </c:pt>
                <c:pt idx="972">
                  <c:v>-3319.6673115262902</c:v>
                </c:pt>
                <c:pt idx="973">
                  <c:v>-2514.8395208499473</c:v>
                </c:pt>
                <c:pt idx="974">
                  <c:v>-2000.8939132278658</c:v>
                </c:pt>
                <c:pt idx="975">
                  <c:v>-1644.00408934251</c:v>
                </c:pt>
                <c:pt idx="976">
                  <c:v>-1381.3650038905801</c:v>
                </c:pt>
                <c:pt idx="977">
                  <c:v>-1186.4118240908699</c:v>
                </c:pt>
                <c:pt idx="978">
                  <c:v>-1021.8797305297431</c:v>
                </c:pt>
                <c:pt idx="979">
                  <c:v>-888.3147178822652</c:v>
                </c:pt>
                <c:pt idx="980">
                  <c:v>-779.89840783486</c:v>
                </c:pt>
                <c:pt idx="981">
                  <c:v>-688.29647511022154</c:v>
                </c:pt>
                <c:pt idx="982">
                  <c:v>-609.72166837488101</c:v>
                </c:pt>
                <c:pt idx="983">
                  <c:v>-540.0904938223631</c:v>
                </c:pt>
                <c:pt idx="984">
                  <c:v>-480.52670682446097</c:v>
                </c:pt>
                <c:pt idx="985">
                  <c:v>-427.66669650845108</c:v>
                </c:pt>
                <c:pt idx="986">
                  <c:v>-380.34130834245195</c:v>
                </c:pt>
                <c:pt idx="987">
                  <c:v>-337.64366498238201</c:v>
                </c:pt>
                <c:pt idx="988">
                  <c:v>-298.84400447715001</c:v>
                </c:pt>
                <c:pt idx="989">
                  <c:v>-263.35800016251602</c:v>
                </c:pt>
                <c:pt idx="990">
                  <c:v>-230.74447583739195</c:v>
                </c:pt>
                <c:pt idx="991">
                  <c:v>-200.59249018829985</c:v>
                </c:pt>
                <c:pt idx="992">
                  <c:v>-172.57810261247101</c:v>
                </c:pt>
                <c:pt idx="993">
                  <c:v>-146.43429329146844</c:v>
                </c:pt>
                <c:pt idx="994">
                  <c:v>-121.926826819776</c:v>
                </c:pt>
                <c:pt idx="995">
                  <c:v>-98.857200545199703</c:v>
                </c:pt>
                <c:pt idx="996">
                  <c:v>-77.208757306967939</c:v>
                </c:pt>
                <c:pt idx="997">
                  <c:v>-56.611960420772093</c:v>
                </c:pt>
                <c:pt idx="998">
                  <c:v>-37.002669015007193</c:v>
                </c:pt>
                <c:pt idx="999">
                  <c:v>-18.293035283019289</c:v>
                </c:pt>
                <c:pt idx="1000">
                  <c:v>-0.37531363792618938</c:v>
                </c:pt>
                <c:pt idx="1001">
                  <c:v>16.8338895095361</c:v>
                </c:pt>
                <c:pt idx="1002">
                  <c:v>33.409772378771976</c:v>
                </c:pt>
                <c:pt idx="1003">
                  <c:v>49.420177681225994</c:v>
                </c:pt>
                <c:pt idx="1004">
                  <c:v>64.924873013010981</c:v>
                </c:pt>
                <c:pt idx="1005">
                  <c:v>79.978404515265098</c:v>
                </c:pt>
                <c:pt idx="1006">
                  <c:v>94.794631024566783</c:v>
                </c:pt>
                <c:pt idx="1007">
                  <c:v>109.16330238943785</c:v>
                </c:pt>
                <c:pt idx="1008">
                  <c:v>123.20730922733821</c:v>
                </c:pt>
                <c:pt idx="1009">
                  <c:v>136.97113960613899</c:v>
                </c:pt>
                <c:pt idx="1010">
                  <c:v>150.49706913862349</c:v>
                </c:pt>
                <c:pt idx="1011">
                  <c:v>163.81584673103001</c:v>
                </c:pt>
                <c:pt idx="1012">
                  <c:v>176.95962686342043</c:v>
                </c:pt>
                <c:pt idx="1013">
                  <c:v>189.954772407202</c:v>
                </c:pt>
                <c:pt idx="1014">
                  <c:v>202.83474781730482</c:v>
                </c:pt>
                <c:pt idx="1015">
                  <c:v>215.62779292091599</c:v>
                </c:pt>
                <c:pt idx="1016">
                  <c:v>228.368705871918</c:v>
                </c:pt>
                <c:pt idx="1017">
                  <c:v>241.06996170219495</c:v>
                </c:pt>
                <c:pt idx="1018">
                  <c:v>253.76540585725004</c:v>
                </c:pt>
                <c:pt idx="1019">
                  <c:v>266.48774734295893</c:v>
                </c:pt>
                <c:pt idx="1020">
                  <c:v>279.25103149270569</c:v>
                </c:pt>
                <c:pt idx="1021">
                  <c:v>292.08892751679895</c:v>
                </c:pt>
                <c:pt idx="1022">
                  <c:v>305.02913034989416</c:v>
                </c:pt>
                <c:pt idx="1023">
                  <c:v>318.99348579996308</c:v>
                </c:pt>
                <c:pt idx="1024">
                  <c:v>332.16462052932582</c:v>
                </c:pt>
                <c:pt idx="1025">
                  <c:v>345.53123253533602</c:v>
                </c:pt>
                <c:pt idx="1026">
                  <c:v>359.80307363671216</c:v>
                </c:pt>
                <c:pt idx="1027">
                  <c:v>373.61264951289098</c:v>
                </c:pt>
                <c:pt idx="1028">
                  <c:v>387.71156614525569</c:v>
                </c:pt>
                <c:pt idx="1029">
                  <c:v>402.14805478587903</c:v>
                </c:pt>
                <c:pt idx="1030">
                  <c:v>416.94561851868474</c:v>
                </c:pt>
                <c:pt idx="1031">
                  <c:v>432.15942152735278</c:v>
                </c:pt>
                <c:pt idx="1032">
                  <c:v>448.366472856342</c:v>
                </c:pt>
                <c:pt idx="1033">
                  <c:v>464.039690449425</c:v>
                </c:pt>
                <c:pt idx="1034">
                  <c:v>480.84109919478402</c:v>
                </c:pt>
                <c:pt idx="1035">
                  <c:v>498.26877042748811</c:v>
                </c:pt>
                <c:pt idx="1036">
                  <c:v>516.404687214756</c:v>
                </c:pt>
                <c:pt idx="1037">
                  <c:v>535.35555303597584</c:v>
                </c:pt>
                <c:pt idx="1038">
                  <c:v>555.20044467342495</c:v>
                </c:pt>
                <c:pt idx="1039">
                  <c:v>576.04193727870495</c:v>
                </c:pt>
                <c:pt idx="1040">
                  <c:v>597.98035732605854</c:v>
                </c:pt>
                <c:pt idx="1041">
                  <c:v>621.15803309933005</c:v>
                </c:pt>
                <c:pt idx="1042">
                  <c:v>645.73447639268295</c:v>
                </c:pt>
                <c:pt idx="1043">
                  <c:v>671.85438306861352</c:v>
                </c:pt>
                <c:pt idx="1044">
                  <c:v>699.69641692184155</c:v>
                </c:pt>
                <c:pt idx="1045">
                  <c:v>729.43190589078745</c:v>
                </c:pt>
                <c:pt idx="1046">
                  <c:v>768.6230775536859</c:v>
                </c:pt>
                <c:pt idx="1047">
                  <c:v>803.99083940290438</c:v>
                </c:pt>
                <c:pt idx="1048">
                  <c:v>842.19096800814793</c:v>
                </c:pt>
                <c:pt idx="1049">
                  <c:v>883.40935062301105</c:v>
                </c:pt>
                <c:pt idx="1050">
                  <c:v>927.68036681257104</c:v>
                </c:pt>
                <c:pt idx="1051">
                  <c:v>974.63250617957601</c:v>
                </c:pt>
                <c:pt idx="1052">
                  <c:v>1022.6619487824072</c:v>
                </c:pt>
                <c:pt idx="1053">
                  <c:v>1066.72133904053</c:v>
                </c:pt>
                <c:pt idx="1054">
                  <c:v>1040.2538483229298</c:v>
                </c:pt>
                <c:pt idx="1055">
                  <c:v>943.68198291378405</c:v>
                </c:pt>
                <c:pt idx="1056">
                  <c:v>123.340073083752</c:v>
                </c:pt>
                <c:pt idx="1057">
                  <c:v>4212.5439626413599</c:v>
                </c:pt>
                <c:pt idx="1058">
                  <c:v>2805.5169824832901</c:v>
                </c:pt>
                <c:pt idx="1059">
                  <c:v>2871.2639088214</c:v>
                </c:pt>
                <c:pt idx="1060">
                  <c:v>3245.88554139077</c:v>
                </c:pt>
                <c:pt idx="1061">
                  <c:v>3937.8653223907322</c:v>
                </c:pt>
                <c:pt idx="1062">
                  <c:v>5216.3549397449424</c:v>
                </c:pt>
                <c:pt idx="1063">
                  <c:v>8088.1070469326596</c:v>
                </c:pt>
                <c:pt idx="1064">
                  <c:v>19722.096404985899</c:v>
                </c:pt>
                <c:pt idx="1065">
                  <c:v>-37425.565576934285</c:v>
                </c:pt>
                <c:pt idx="1066">
                  <c:v>-9209.4959549151336</c:v>
                </c:pt>
                <c:pt idx="1067">
                  <c:v>-5127.0780812344965</c:v>
                </c:pt>
                <c:pt idx="1068">
                  <c:v>-3491.5867234837087</c:v>
                </c:pt>
                <c:pt idx="1069">
                  <c:v>-2610.47674040641</c:v>
                </c:pt>
                <c:pt idx="1070">
                  <c:v>-2059.0882489331498</c:v>
                </c:pt>
                <c:pt idx="1071">
                  <c:v>-1681.5684762925698</c:v>
                </c:pt>
                <c:pt idx="1072">
                  <c:v>-1406.4475061417261</c:v>
                </c:pt>
                <c:pt idx="1073">
                  <c:v>-1196.7710706941</c:v>
                </c:pt>
                <c:pt idx="1074">
                  <c:v>-1031.46350894136</c:v>
                </c:pt>
                <c:pt idx="1075">
                  <c:v>-897.54021727991847</c:v>
                </c:pt>
                <c:pt idx="1076">
                  <c:v>-786.935301086594</c:v>
                </c:pt>
                <c:pt idx="1077">
                  <c:v>-693.72852934895502</c:v>
                </c:pt>
                <c:pt idx="1078">
                  <c:v>-613.91543866853306</c:v>
                </c:pt>
                <c:pt idx="1079">
                  <c:v>-544.65234939172296</c:v>
                </c:pt>
                <c:pt idx="1080">
                  <c:v>-483.94305161188896</c:v>
                </c:pt>
                <c:pt idx="1081">
                  <c:v>-430.14353967188396</c:v>
                </c:pt>
                <c:pt idx="1082">
                  <c:v>-382.06611163374384</c:v>
                </c:pt>
                <c:pt idx="1083">
                  <c:v>-338.74299419914115</c:v>
                </c:pt>
                <c:pt idx="1084">
                  <c:v>-299.463321099631</c:v>
                </c:pt>
                <c:pt idx="1085">
                  <c:v>-263.4277205852851</c:v>
                </c:pt>
                <c:pt idx="1086">
                  <c:v>-230.32848072697342</c:v>
                </c:pt>
                <c:pt idx="1087">
                  <c:v>-199.77159376702556</c:v>
                </c:pt>
                <c:pt idx="1088">
                  <c:v>-171.39745087216542</c:v>
                </c:pt>
                <c:pt idx="1089">
                  <c:v>-144.95186884351207</c:v>
                </c:pt>
                <c:pt idx="1090">
                  <c:v>-120.18500818770659</c:v>
                </c:pt>
                <c:pt idx="1091">
                  <c:v>-96.898106552373648</c:v>
                </c:pt>
                <c:pt idx="1092">
                  <c:v>-74.914719745086259</c:v>
                </c:pt>
                <c:pt idx="1093">
                  <c:v>-54.083712624662006</c:v>
                </c:pt>
                <c:pt idx="1094">
                  <c:v>-34.280049962162394</c:v>
                </c:pt>
                <c:pt idx="1095">
                  <c:v>-15.3880431570181</c:v>
                </c:pt>
                <c:pt idx="1096">
                  <c:v>2.51422110380775</c:v>
                </c:pt>
                <c:pt idx="1097">
                  <c:v>19.828552971715489</c:v>
                </c:pt>
                <c:pt idx="1098">
                  <c:v>36.486932050167098</c:v>
                </c:pt>
                <c:pt idx="1099">
                  <c:v>52.567551519026701</c:v>
                </c:pt>
                <c:pt idx="1100">
                  <c:v>68.258439881065499</c:v>
                </c:pt>
                <c:pt idx="1101">
                  <c:v>83.411044678976936</c:v>
                </c:pt>
                <c:pt idx="1102">
                  <c:v>98.152204513979058</c:v>
                </c:pt>
                <c:pt idx="1103">
                  <c:v>112.52837298848557</c:v>
                </c:pt>
                <c:pt idx="1104">
                  <c:v>126.582227446025</c:v>
                </c:pt>
                <c:pt idx="1105">
                  <c:v>140.35598847341743</c:v>
                </c:pt>
                <c:pt idx="1106">
                  <c:v>153.88816613731743</c:v>
                </c:pt>
                <c:pt idx="1107">
                  <c:v>167.20080729897595</c:v>
                </c:pt>
                <c:pt idx="1108">
                  <c:v>180.33414570621198</c:v>
                </c:pt>
                <c:pt idx="1109">
                  <c:v>193.32310989145199</c:v>
                </c:pt>
                <c:pt idx="1110">
                  <c:v>206.19285958576799</c:v>
                </c:pt>
                <c:pt idx="1111">
                  <c:v>218.971982811196</c:v>
                </c:pt>
                <c:pt idx="1112">
                  <c:v>231.68812372954557</c:v>
                </c:pt>
                <c:pt idx="1113">
                  <c:v>244.368390952981</c:v>
                </c:pt>
                <c:pt idx="1114">
                  <c:v>257.03956010272378</c:v>
                </c:pt>
                <c:pt idx="1115">
                  <c:v>269.72955868558716</c:v>
                </c:pt>
                <c:pt idx="1116">
                  <c:v>282.46320908138699</c:v>
                </c:pt>
                <c:pt idx="1117">
                  <c:v>295.26844054578203</c:v>
                </c:pt>
                <c:pt idx="1118">
                  <c:v>308.17297916563598</c:v>
                </c:pt>
                <c:pt idx="1119">
                  <c:v>321.20521918683397</c:v>
                </c:pt>
                <c:pt idx="1120">
                  <c:v>334.39495170218373</c:v>
                </c:pt>
                <c:pt idx="1121">
                  <c:v>347.7731575859716</c:v>
                </c:pt>
                <c:pt idx="1122">
                  <c:v>360.67878491858897</c:v>
                </c:pt>
                <c:pt idx="1123">
                  <c:v>374.55777035030002</c:v>
                </c:pt>
                <c:pt idx="1124">
                  <c:v>388.20053805642203</c:v>
                </c:pt>
                <c:pt idx="1125">
                  <c:v>402.80460789588932</c:v>
                </c:pt>
                <c:pt idx="1126">
                  <c:v>417.80100949427811</c:v>
                </c:pt>
                <c:pt idx="1127">
                  <c:v>433.21718331589301</c:v>
                </c:pt>
                <c:pt idx="1128">
                  <c:v>449.11430638973741</c:v>
                </c:pt>
                <c:pt idx="1129">
                  <c:v>465.53794116605002</c:v>
                </c:pt>
                <c:pt idx="1130">
                  <c:v>482.572524478763</c:v>
                </c:pt>
                <c:pt idx="1131">
                  <c:v>500.26395728907016</c:v>
                </c:pt>
                <c:pt idx="1132">
                  <c:v>518.71294155553301</c:v>
                </c:pt>
                <c:pt idx="1133">
                  <c:v>537.99156299025049</c:v>
                </c:pt>
                <c:pt idx="1134">
                  <c:v>558.19965949483606</c:v>
                </c:pt>
                <c:pt idx="1135">
                  <c:v>579.44292717227609</c:v>
                </c:pt>
                <c:pt idx="1136">
                  <c:v>601.828162178105</c:v>
                </c:pt>
                <c:pt idx="1137">
                  <c:v>625.5057567044629</c:v>
                </c:pt>
                <c:pt idx="1138">
                  <c:v>646.81601385400177</c:v>
                </c:pt>
                <c:pt idx="1139">
                  <c:v>673.16481037713731</c:v>
                </c:pt>
                <c:pt idx="1140">
                  <c:v>701.23008541121294</c:v>
                </c:pt>
                <c:pt idx="1141">
                  <c:v>737.69299799088901</c:v>
                </c:pt>
                <c:pt idx="1142">
                  <c:v>770.70867562113642</c:v>
                </c:pt>
                <c:pt idx="1143">
                  <c:v>806.21847485927606</c:v>
                </c:pt>
                <c:pt idx="1144">
                  <c:v>844.44725112522519</c:v>
                </c:pt>
                <c:pt idx="1145">
                  <c:v>885.504202754012</c:v>
                </c:pt>
                <c:pt idx="1146">
                  <c:v>929.24133426733499</c:v>
                </c:pt>
                <c:pt idx="1147">
                  <c:v>974.87056369775996</c:v>
                </c:pt>
                <c:pt idx="1148">
                  <c:v>1019.9665917993078</c:v>
                </c:pt>
                <c:pt idx="1149">
                  <c:v>1057.4747827280401</c:v>
                </c:pt>
                <c:pt idx="1150">
                  <c:v>1064.7757252731201</c:v>
                </c:pt>
                <c:pt idx="1151">
                  <c:v>941.56515520748906</c:v>
                </c:pt>
                <c:pt idx="1152">
                  <c:v>-683.28746995983806</c:v>
                </c:pt>
                <c:pt idx="1153">
                  <c:v>3069.51820315744</c:v>
                </c:pt>
                <c:pt idx="1154">
                  <c:v>2625.0562129884679</c:v>
                </c:pt>
                <c:pt idx="1155">
                  <c:v>2800.7435785606699</c:v>
                </c:pt>
                <c:pt idx="1156">
                  <c:v>3225.1519711464202</c:v>
                </c:pt>
                <c:pt idx="1157">
                  <c:v>3964.1943520872874</c:v>
                </c:pt>
                <c:pt idx="1158">
                  <c:v>5326.3938669555537</c:v>
                </c:pt>
                <c:pt idx="1159">
                  <c:v>9644.855648386525</c:v>
                </c:pt>
                <c:pt idx="1160">
                  <c:v>32115.191931387013</c:v>
                </c:pt>
                <c:pt idx="1161">
                  <c:v>-21747.266710046701</c:v>
                </c:pt>
                <c:pt idx="1162">
                  <c:v>-7834.7898384893924</c:v>
                </c:pt>
                <c:pt idx="1163">
                  <c:v>-4674.04795550789</c:v>
                </c:pt>
                <c:pt idx="1164">
                  <c:v>-3276.6887560611699</c:v>
                </c:pt>
                <c:pt idx="1165">
                  <c:v>-2488.9885315975002</c:v>
                </c:pt>
                <c:pt idx="1166">
                  <c:v>-1983.2834898528458</c:v>
                </c:pt>
                <c:pt idx="1167">
                  <c:v>-1630.8861528192499</c:v>
                </c:pt>
                <c:pt idx="1168">
                  <c:v>-1371.0365605080501</c:v>
                </c:pt>
                <c:pt idx="1169">
                  <c:v>-1171.1144081169439</c:v>
                </c:pt>
                <c:pt idx="1170">
                  <c:v>-1012.4961634127377</c:v>
                </c:pt>
                <c:pt idx="1171">
                  <c:v>-886.41054644134897</c:v>
                </c:pt>
                <c:pt idx="1172">
                  <c:v>-778.72458331049154</c:v>
                </c:pt>
                <c:pt idx="1173">
                  <c:v>-687.63281102660403</c:v>
                </c:pt>
                <c:pt idx="1174">
                  <c:v>-609.46537380677398</c:v>
                </c:pt>
                <c:pt idx="1175">
                  <c:v>-542.89956688812947</c:v>
                </c:pt>
                <c:pt idx="1176">
                  <c:v>-482.75501516524895</c:v>
                </c:pt>
                <c:pt idx="1177">
                  <c:v>-429.41611159274504</c:v>
                </c:pt>
                <c:pt idx="1178">
                  <c:v>-380.84925271085234</c:v>
                </c:pt>
                <c:pt idx="1179">
                  <c:v>-338.11169384741896</c:v>
                </c:pt>
                <c:pt idx="1180">
                  <c:v>-299.27631540529904</c:v>
                </c:pt>
                <c:pt idx="1181">
                  <c:v>-263.76967663285916</c:v>
                </c:pt>
                <c:pt idx="1182">
                  <c:v>-231.11738992291899</c:v>
                </c:pt>
                <c:pt idx="1183">
                  <c:v>-200.92871012776899</c:v>
                </c:pt>
                <c:pt idx="1184">
                  <c:v>-172.88427070245407</c:v>
                </c:pt>
                <c:pt idx="1185">
                  <c:v>-146.70672377415198</c:v>
                </c:pt>
                <c:pt idx="1186">
                  <c:v>-122.1663759974137</c:v>
                </c:pt>
                <c:pt idx="1187">
                  <c:v>-99.168398791613271</c:v>
                </c:pt>
                <c:pt idx="1188">
                  <c:v>-77.278711510795134</c:v>
                </c:pt>
                <c:pt idx="1189">
                  <c:v>-56.584913336699813</c:v>
                </c:pt>
                <c:pt idx="1190">
                  <c:v>-36.893142514137203</c:v>
                </c:pt>
                <c:pt idx="1191">
                  <c:v>-18.096609466646701</c:v>
                </c:pt>
                <c:pt idx="1192">
                  <c:v>-9.7691545911446895E-2</c:v>
                </c:pt>
                <c:pt idx="1193">
                  <c:v>17.188787706320689</c:v>
                </c:pt>
                <c:pt idx="1194">
                  <c:v>33.838364611051901</c:v>
                </c:pt>
                <c:pt idx="1195">
                  <c:v>49.919479851583795</c:v>
                </c:pt>
                <c:pt idx="1196">
                  <c:v>65.389106632905481</c:v>
                </c:pt>
                <c:pt idx="1197">
                  <c:v>80.461256335456</c:v>
                </c:pt>
                <c:pt idx="1198">
                  <c:v>95.132118276214158</c:v>
                </c:pt>
                <c:pt idx="1199">
                  <c:v>109.447102123788</c:v>
                </c:pt>
                <c:pt idx="1200">
                  <c:v>123.45043109959879</c:v>
                </c:pt>
                <c:pt idx="1201">
                  <c:v>136.98081368909899</c:v>
                </c:pt>
                <c:pt idx="1202">
                  <c:v>150.40648660839543</c:v>
                </c:pt>
                <c:pt idx="1203">
                  <c:v>163.62717223478657</c:v>
                </c:pt>
                <c:pt idx="1204">
                  <c:v>176.67453184056998</c:v>
                </c:pt>
                <c:pt idx="1205">
                  <c:v>189.62132487220461</c:v>
                </c:pt>
                <c:pt idx="1206">
                  <c:v>202.37026657477199</c:v>
                </c:pt>
                <c:pt idx="1207">
                  <c:v>214.88711318358457</c:v>
                </c:pt>
                <c:pt idx="1208">
                  <c:v>227.52500385448101</c:v>
                </c:pt>
                <c:pt idx="1209">
                  <c:v>240.12993866186844</c:v>
                </c:pt>
                <c:pt idx="1210">
                  <c:v>252.72830890835942</c:v>
                </c:pt>
                <c:pt idx="1211">
                  <c:v>265.34625517414008</c:v>
                </c:pt>
                <c:pt idx="1212">
                  <c:v>278.01003397699805</c:v>
                </c:pt>
                <c:pt idx="1213">
                  <c:v>290.74623366847504</c:v>
                </c:pt>
                <c:pt idx="1214">
                  <c:v>303.58941712401702</c:v>
                </c:pt>
                <c:pt idx="1215">
                  <c:v>316.55290405659503</c:v>
                </c:pt>
                <c:pt idx="1216">
                  <c:v>329.66514613535651</c:v>
                </c:pt>
                <c:pt idx="1217">
                  <c:v>342.97189287834698</c:v>
                </c:pt>
                <c:pt idx="1218">
                  <c:v>356.49680780380493</c:v>
                </c:pt>
                <c:pt idx="1219">
                  <c:v>370.94183776238305</c:v>
                </c:pt>
                <c:pt idx="1220">
                  <c:v>384.33664303980208</c:v>
                </c:pt>
                <c:pt idx="1221">
                  <c:v>398.71775590221574</c:v>
                </c:pt>
                <c:pt idx="1222">
                  <c:v>413.46556253620003</c:v>
                </c:pt>
                <c:pt idx="1223">
                  <c:v>428.63335145068902</c:v>
                </c:pt>
                <c:pt idx="1224">
                  <c:v>444.252098586008</c:v>
                </c:pt>
                <c:pt idx="1225">
                  <c:v>460.39392063723898</c:v>
                </c:pt>
                <c:pt idx="1226">
                  <c:v>477.09449004460799</c:v>
                </c:pt>
                <c:pt idx="1227">
                  <c:v>494.43995737380197</c:v>
                </c:pt>
                <c:pt idx="1228">
                  <c:v>514.09312262690003</c:v>
                </c:pt>
                <c:pt idx="1229">
                  <c:v>532.96882235822102</c:v>
                </c:pt>
                <c:pt idx="1230">
                  <c:v>552.72143761811355</c:v>
                </c:pt>
                <c:pt idx="1231">
                  <c:v>573.44819237635852</c:v>
                </c:pt>
                <c:pt idx="1232">
                  <c:v>595.26981672161753</c:v>
                </c:pt>
                <c:pt idx="1233">
                  <c:v>618.28062151110294</c:v>
                </c:pt>
                <c:pt idx="1234">
                  <c:v>642.62374021899882</c:v>
                </c:pt>
                <c:pt idx="1235">
                  <c:v>668.44134874695101</c:v>
                </c:pt>
                <c:pt idx="1236">
                  <c:v>695.88423444124294</c:v>
                </c:pt>
                <c:pt idx="1237">
                  <c:v>725.10599621618474</c:v>
                </c:pt>
                <c:pt idx="1238">
                  <c:v>756.26820202738304</c:v>
                </c:pt>
                <c:pt idx="1239">
                  <c:v>789.44072782856347</c:v>
                </c:pt>
                <c:pt idx="1240">
                  <c:v>824.65681494722753</c:v>
                </c:pt>
                <c:pt idx="1241">
                  <c:v>861.75297795795154</c:v>
                </c:pt>
                <c:pt idx="1242">
                  <c:v>900.08869330115306</c:v>
                </c:pt>
                <c:pt idx="1243">
                  <c:v>938.06334841704404</c:v>
                </c:pt>
                <c:pt idx="1244">
                  <c:v>971.88183461157803</c:v>
                </c:pt>
                <c:pt idx="1245">
                  <c:v>991.95557627503194</c:v>
                </c:pt>
                <c:pt idx="1246">
                  <c:v>1017.4859929563429</c:v>
                </c:pt>
                <c:pt idx="1247">
                  <c:v>875.30135213115398</c:v>
                </c:pt>
                <c:pt idx="1248">
                  <c:v>-320.63997446541703</c:v>
                </c:pt>
                <c:pt idx="1249">
                  <c:v>4117.1761375153137</c:v>
                </c:pt>
                <c:pt idx="1250">
                  <c:v>2935.2391797146297</c:v>
                </c:pt>
                <c:pt idx="1251">
                  <c:v>2779.4523851988697</c:v>
                </c:pt>
                <c:pt idx="1252">
                  <c:v>3201.2799949903601</c:v>
                </c:pt>
                <c:pt idx="1253">
                  <c:v>3932.2664668028997</c:v>
                </c:pt>
                <c:pt idx="1254">
                  <c:v>5274.2497445457102</c:v>
                </c:pt>
                <c:pt idx="1255">
                  <c:v>7458.1379169458196</c:v>
                </c:pt>
                <c:pt idx="1256">
                  <c:v>17073.360351916497</c:v>
                </c:pt>
                <c:pt idx="1257">
                  <c:v>-48392.209137705075</c:v>
                </c:pt>
                <c:pt idx="1258">
                  <c:v>-9635.5463074574091</c:v>
                </c:pt>
                <c:pt idx="1259">
                  <c:v>-5232.3897342890714</c:v>
                </c:pt>
                <c:pt idx="1260">
                  <c:v>-3534.2339067448202</c:v>
                </c:pt>
                <c:pt idx="1261">
                  <c:v>-2633.1102726700778</c:v>
                </c:pt>
                <c:pt idx="1262">
                  <c:v>-2073.9038906343812</c:v>
                </c:pt>
                <c:pt idx="1263">
                  <c:v>-1692.5063515787301</c:v>
                </c:pt>
                <c:pt idx="1264">
                  <c:v>-1415.3599761667401</c:v>
                </c:pt>
                <c:pt idx="1265">
                  <c:v>-1204.5282815221001</c:v>
                </c:pt>
                <c:pt idx="1266">
                  <c:v>-1038.47717355194</c:v>
                </c:pt>
                <c:pt idx="1267">
                  <c:v>-900.98370971094801</c:v>
                </c:pt>
                <c:pt idx="1268">
                  <c:v>-789.78911124552553</c:v>
                </c:pt>
                <c:pt idx="1269">
                  <c:v>-696.08238233391103</c:v>
                </c:pt>
                <c:pt idx="1270">
                  <c:v>-615.88740950913655</c:v>
                </c:pt>
                <c:pt idx="1271">
                  <c:v>-546.37664662481291</c:v>
                </c:pt>
                <c:pt idx="1272">
                  <c:v>-485.42290371649904</c:v>
                </c:pt>
                <c:pt idx="1273">
                  <c:v>-431.43420194130204</c:v>
                </c:pt>
                <c:pt idx="1274">
                  <c:v>-383.18819377129074</c:v>
                </c:pt>
                <c:pt idx="1275">
                  <c:v>-339.730264583522</c:v>
                </c:pt>
                <c:pt idx="1276">
                  <c:v>-300.31232164513204</c:v>
                </c:pt>
                <c:pt idx="1277">
                  <c:v>-264.29060698349099</c:v>
                </c:pt>
                <c:pt idx="1278">
                  <c:v>-231.22773363514747</c:v>
                </c:pt>
                <c:pt idx="1279">
                  <c:v>-200.684259596614</c:v>
                </c:pt>
                <c:pt idx="1280">
                  <c:v>-172.33597869434817</c:v>
                </c:pt>
                <c:pt idx="1281">
                  <c:v>-145.89666530055857</c:v>
                </c:pt>
                <c:pt idx="1282">
                  <c:v>-121.12953045667663</c:v>
                </c:pt>
                <c:pt idx="1283">
                  <c:v>-97.833434069329883</c:v>
                </c:pt>
                <c:pt idx="1284">
                  <c:v>-75.984771829597278</c:v>
                </c:pt>
                <c:pt idx="1285">
                  <c:v>-55.2068434881581</c:v>
                </c:pt>
                <c:pt idx="1286">
                  <c:v>-35.607037579693326</c:v>
                </c:pt>
                <c:pt idx="1287">
                  <c:v>-16.802891887021687</c:v>
                </c:pt>
                <c:pt idx="1288">
                  <c:v>1.2003322690499598</c:v>
                </c:pt>
                <c:pt idx="1289">
                  <c:v>18.4882586568914</c:v>
                </c:pt>
                <c:pt idx="1290">
                  <c:v>35.137092390246494</c:v>
                </c:pt>
                <c:pt idx="1291">
                  <c:v>51.214070857861998</c:v>
                </c:pt>
                <c:pt idx="1292">
                  <c:v>66.780847115257941</c:v>
                </c:pt>
                <c:pt idx="1293">
                  <c:v>81.892594639314026</c:v>
                </c:pt>
                <c:pt idx="1294">
                  <c:v>96.599441393550734</c:v>
                </c:pt>
                <c:pt idx="1295">
                  <c:v>110.77465824181699</c:v>
                </c:pt>
                <c:pt idx="1296">
                  <c:v>124.741446859674</c:v>
                </c:pt>
                <c:pt idx="1297">
                  <c:v>138.43174065751367</c:v>
                </c:pt>
                <c:pt idx="1298">
                  <c:v>151.88159473337257</c:v>
                </c:pt>
                <c:pt idx="1299">
                  <c:v>165.12468988052299</c:v>
                </c:pt>
                <c:pt idx="1300">
                  <c:v>178.19294887764585</c:v>
                </c:pt>
                <c:pt idx="1301">
                  <c:v>191.11668687355856</c:v>
                </c:pt>
                <c:pt idx="1302">
                  <c:v>203.92492440815798</c:v>
                </c:pt>
                <c:pt idx="1303">
                  <c:v>216.78632584842461</c:v>
                </c:pt>
                <c:pt idx="1304">
                  <c:v>229.42276573756999</c:v>
                </c:pt>
                <c:pt idx="1305">
                  <c:v>242.01218248105599</c:v>
                </c:pt>
                <c:pt idx="1306">
                  <c:v>254.71436385683498</c:v>
                </c:pt>
                <c:pt idx="1307">
                  <c:v>267.27594324537364</c:v>
                </c:pt>
                <c:pt idx="1308">
                  <c:v>279.88015273647517</c:v>
                </c:pt>
                <c:pt idx="1309">
                  <c:v>292.54692645746923</c:v>
                </c:pt>
                <c:pt idx="1310">
                  <c:v>305.30991415371216</c:v>
                </c:pt>
                <c:pt idx="1311">
                  <c:v>318.19685254690569</c:v>
                </c:pt>
                <c:pt idx="1312">
                  <c:v>331.24409051286398</c:v>
                </c:pt>
                <c:pt idx="1313">
                  <c:v>344.47378507017311</c:v>
                </c:pt>
                <c:pt idx="1314">
                  <c:v>358.59480597325302</c:v>
                </c:pt>
                <c:pt idx="1315">
                  <c:v>372.26398391538203</c:v>
                </c:pt>
                <c:pt idx="1316">
                  <c:v>387.37998252121508</c:v>
                </c:pt>
                <c:pt idx="1317">
                  <c:v>401.52958746479601</c:v>
                </c:pt>
                <c:pt idx="1318">
                  <c:v>416.03229742538463</c:v>
                </c:pt>
                <c:pt idx="1319">
                  <c:v>430.93158199118932</c:v>
                </c:pt>
                <c:pt idx="1320">
                  <c:v>446.27467402284884</c:v>
                </c:pt>
                <c:pt idx="1321">
                  <c:v>462.11312923876397</c:v>
                </c:pt>
                <c:pt idx="1322">
                  <c:v>478.51304805103899</c:v>
                </c:pt>
                <c:pt idx="1323">
                  <c:v>495.50606371529403</c:v>
                </c:pt>
                <c:pt idx="1324">
                  <c:v>511.61036712648405</c:v>
                </c:pt>
                <c:pt idx="1325">
                  <c:v>530.00210234312397</c:v>
                </c:pt>
                <c:pt idx="1326">
                  <c:v>549.21227553639142</c:v>
                </c:pt>
                <c:pt idx="1327">
                  <c:v>566.54919282706999</c:v>
                </c:pt>
                <c:pt idx="1328">
                  <c:v>587.52686976389202</c:v>
                </c:pt>
                <c:pt idx="1329">
                  <c:v>612.86817616063195</c:v>
                </c:pt>
                <c:pt idx="1330">
                  <c:v>636.42868910044319</c:v>
                </c:pt>
                <c:pt idx="1331">
                  <c:v>661.38426345604103</c:v>
                </c:pt>
                <c:pt idx="1332">
                  <c:v>687.82370981895292</c:v>
                </c:pt>
                <c:pt idx="1333">
                  <c:v>715.90962128996796</c:v>
                </c:pt>
                <c:pt idx="1334">
                  <c:v>738.86389289902797</c:v>
                </c:pt>
                <c:pt idx="1335">
                  <c:v>750.20808681254005</c:v>
                </c:pt>
                <c:pt idx="1336">
                  <c:v>690.53089165511153</c:v>
                </c:pt>
                <c:pt idx="1337">
                  <c:v>540.23764821829309</c:v>
                </c:pt>
                <c:pt idx="1338">
                  <c:v>365.23045007739699</c:v>
                </c:pt>
                <c:pt idx="1339">
                  <c:v>221.026833102106</c:v>
                </c:pt>
                <c:pt idx="1340">
                  <c:v>136.21506080989141</c:v>
                </c:pt>
                <c:pt idx="1341">
                  <c:v>91.887161150555798</c:v>
                </c:pt>
                <c:pt idx="1342">
                  <c:v>67.327290320600383</c:v>
                </c:pt>
                <c:pt idx="1343">
                  <c:v>54.102471381084698</c:v>
                </c:pt>
                <c:pt idx="1344">
                  <c:v>46.766916196376222</c:v>
                </c:pt>
                <c:pt idx="1345">
                  <c:v>42.746876687616009</c:v>
                </c:pt>
                <c:pt idx="1346">
                  <c:v>40.528994630876511</c:v>
                </c:pt>
                <c:pt idx="1347">
                  <c:v>39.3254822211942</c:v>
                </c:pt>
                <c:pt idx="1348">
                  <c:v>38.639683895810293</c:v>
                </c:pt>
                <c:pt idx="1349">
                  <c:v>38.269370394642401</c:v>
                </c:pt>
                <c:pt idx="1350">
                  <c:v>38.063399421153299</c:v>
                </c:pt>
                <c:pt idx="1351">
                  <c:v>37.983839675469895</c:v>
                </c:pt>
                <c:pt idx="1352">
                  <c:v>37.955394364012996</c:v>
                </c:pt>
                <c:pt idx="1353">
                  <c:v>37.944293798175813</c:v>
                </c:pt>
                <c:pt idx="1354">
                  <c:v>37.975213292908222</c:v>
                </c:pt>
                <c:pt idx="1355">
                  <c:v>38.005711666396898</c:v>
                </c:pt>
                <c:pt idx="1356">
                  <c:v>38.069091794396392</c:v>
                </c:pt>
                <c:pt idx="1357">
                  <c:v>38.112463478462885</c:v>
                </c:pt>
                <c:pt idx="1358">
                  <c:v>38.1533597725806</c:v>
                </c:pt>
                <c:pt idx="1359">
                  <c:v>38.189266285461294</c:v>
                </c:pt>
                <c:pt idx="1360">
                  <c:v>38.216897313925102</c:v>
                </c:pt>
                <c:pt idx="1361">
                  <c:v>38.259242174974922</c:v>
                </c:pt>
                <c:pt idx="1362">
                  <c:v>38.294853946511076</c:v>
                </c:pt>
                <c:pt idx="1363">
                  <c:v>38.335354027033596</c:v>
                </c:pt>
                <c:pt idx="1364">
                  <c:v>38.403581402885195</c:v>
                </c:pt>
                <c:pt idx="1365">
                  <c:v>38.48680452105117</c:v>
                </c:pt>
                <c:pt idx="1366">
                  <c:v>38.586302265853703</c:v>
                </c:pt>
                <c:pt idx="1367">
                  <c:v>38.6794994524708</c:v>
                </c:pt>
                <c:pt idx="1368">
                  <c:v>38.775900845703006</c:v>
                </c:pt>
                <c:pt idx="1369">
                  <c:v>38.863094229766148</c:v>
                </c:pt>
                <c:pt idx="1370">
                  <c:v>38.949173230410011</c:v>
                </c:pt>
                <c:pt idx="1371">
                  <c:v>39.012425876238296</c:v>
                </c:pt>
                <c:pt idx="1372">
                  <c:v>39.051364856697809</c:v>
                </c:pt>
                <c:pt idx="1373">
                  <c:v>39.069694062709701</c:v>
                </c:pt>
                <c:pt idx="1374">
                  <c:v>39.059821431753264</c:v>
                </c:pt>
                <c:pt idx="1375">
                  <c:v>39.021932621890002</c:v>
                </c:pt>
                <c:pt idx="1376">
                  <c:v>38.946810250606894</c:v>
                </c:pt>
                <c:pt idx="1377">
                  <c:v>38.821670811842893</c:v>
                </c:pt>
                <c:pt idx="1378">
                  <c:v>38.629021650112477</c:v>
                </c:pt>
                <c:pt idx="1379">
                  <c:v>38.364398206510501</c:v>
                </c:pt>
                <c:pt idx="1380">
                  <c:v>38.018872289516594</c:v>
                </c:pt>
                <c:pt idx="1381">
                  <c:v>37.58926205616217</c:v>
                </c:pt>
                <c:pt idx="1382">
                  <c:v>37.078013586879322</c:v>
                </c:pt>
                <c:pt idx="1383">
                  <c:v>36.449008287262693</c:v>
                </c:pt>
                <c:pt idx="1384">
                  <c:v>35.750221348551207</c:v>
                </c:pt>
                <c:pt idx="1385">
                  <c:v>34.964442587874998</c:v>
                </c:pt>
                <c:pt idx="1386">
                  <c:v>34.116715409397585</c:v>
                </c:pt>
                <c:pt idx="1387">
                  <c:v>33.204775470366393</c:v>
                </c:pt>
                <c:pt idx="1388">
                  <c:v>32.235220494718099</c:v>
                </c:pt>
                <c:pt idx="1389">
                  <c:v>31.255511296022789</c:v>
                </c:pt>
                <c:pt idx="1390">
                  <c:v>30.275177266712287</c:v>
                </c:pt>
                <c:pt idx="1391">
                  <c:v>29.327402684501738</c:v>
                </c:pt>
                <c:pt idx="1392">
                  <c:v>28.400210340774827</c:v>
                </c:pt>
                <c:pt idx="1393">
                  <c:v>27.535314010617299</c:v>
                </c:pt>
                <c:pt idx="1394">
                  <c:v>26.728229276618727</c:v>
                </c:pt>
                <c:pt idx="1395">
                  <c:v>26.001096240075089</c:v>
                </c:pt>
                <c:pt idx="1396">
                  <c:v>25.339491143180801</c:v>
                </c:pt>
                <c:pt idx="1397">
                  <c:v>24.7399401370539</c:v>
                </c:pt>
                <c:pt idx="1398">
                  <c:v>24.204218733355287</c:v>
                </c:pt>
                <c:pt idx="1399">
                  <c:v>23.732694235382219</c:v>
                </c:pt>
                <c:pt idx="1400">
                  <c:v>23.316338451111999</c:v>
                </c:pt>
                <c:pt idx="1401">
                  <c:v>22.946939336335273</c:v>
                </c:pt>
                <c:pt idx="1402">
                  <c:v>22.616144380091999</c:v>
                </c:pt>
                <c:pt idx="1403">
                  <c:v>22.329309965923827</c:v>
                </c:pt>
                <c:pt idx="1404">
                  <c:v>22.077898316067898</c:v>
                </c:pt>
                <c:pt idx="1405">
                  <c:v>21.860940824649699</c:v>
                </c:pt>
                <c:pt idx="1406">
                  <c:v>21.670713405779338</c:v>
                </c:pt>
                <c:pt idx="1407">
                  <c:v>21.501407586671238</c:v>
                </c:pt>
                <c:pt idx="1408">
                  <c:v>21.358219475679487</c:v>
                </c:pt>
                <c:pt idx="1409">
                  <c:v>21.233137374001402</c:v>
                </c:pt>
                <c:pt idx="1410">
                  <c:v>21.122532813828219</c:v>
                </c:pt>
                <c:pt idx="1411">
                  <c:v>21.022392191307219</c:v>
                </c:pt>
                <c:pt idx="1412">
                  <c:v>20.927182457520086</c:v>
                </c:pt>
                <c:pt idx="1413">
                  <c:v>20.843708241382586</c:v>
                </c:pt>
                <c:pt idx="1414">
                  <c:v>20.766167842678989</c:v>
                </c:pt>
                <c:pt idx="1415">
                  <c:v>20.691924909960601</c:v>
                </c:pt>
                <c:pt idx="1416">
                  <c:v>20.62086121325758</c:v>
                </c:pt>
                <c:pt idx="1417">
                  <c:v>20.553362316083401</c:v>
                </c:pt>
                <c:pt idx="1418">
                  <c:v>20.486201731051889</c:v>
                </c:pt>
                <c:pt idx="1419">
                  <c:v>20.421469058516699</c:v>
                </c:pt>
                <c:pt idx="1420">
                  <c:v>20.356342605380689</c:v>
                </c:pt>
                <c:pt idx="1421">
                  <c:v>20.288281382284389</c:v>
                </c:pt>
                <c:pt idx="1422">
                  <c:v>20.216364904590598</c:v>
                </c:pt>
                <c:pt idx="1423">
                  <c:v>20.140207676049499</c:v>
                </c:pt>
                <c:pt idx="1424">
                  <c:v>20.057443048294001</c:v>
                </c:pt>
                <c:pt idx="1425">
                  <c:v>19.965159550111693</c:v>
                </c:pt>
                <c:pt idx="1426">
                  <c:v>19.865965050815465</c:v>
                </c:pt>
                <c:pt idx="1427">
                  <c:v>19.756049486897886</c:v>
                </c:pt>
                <c:pt idx="1428">
                  <c:v>19.636192767560299</c:v>
                </c:pt>
                <c:pt idx="1429">
                  <c:v>19.502833833801734</c:v>
                </c:pt>
                <c:pt idx="1430">
                  <c:v>19.357620459050331</c:v>
                </c:pt>
                <c:pt idx="1431">
                  <c:v>19.215741341945531</c:v>
                </c:pt>
                <c:pt idx="1432">
                  <c:v>19.080023082437634</c:v>
                </c:pt>
                <c:pt idx="1433">
                  <c:v>18.950474098658798</c:v>
                </c:pt>
                <c:pt idx="1434">
                  <c:v>18.828323193028886</c:v>
                </c:pt>
                <c:pt idx="1435">
                  <c:v>18.724104502279602</c:v>
                </c:pt>
                <c:pt idx="1436">
                  <c:v>18.634047708024131</c:v>
                </c:pt>
                <c:pt idx="1437">
                  <c:v>18.554952855419231</c:v>
                </c:pt>
                <c:pt idx="1438">
                  <c:v>18.483780098433627</c:v>
                </c:pt>
                <c:pt idx="1439">
                  <c:v>18.418637235075177</c:v>
                </c:pt>
                <c:pt idx="1440">
                  <c:v>18.358762903182338</c:v>
                </c:pt>
                <c:pt idx="1441">
                  <c:v>18.299331535899938</c:v>
                </c:pt>
                <c:pt idx="1442">
                  <c:v>18.243435668542599</c:v>
                </c:pt>
                <c:pt idx="1443">
                  <c:v>18.183066081725119</c:v>
                </c:pt>
                <c:pt idx="1444">
                  <c:v>18.1186693135962</c:v>
                </c:pt>
                <c:pt idx="1445">
                  <c:v>18.0566855088707</c:v>
                </c:pt>
                <c:pt idx="1446">
                  <c:v>17.997175564534601</c:v>
                </c:pt>
                <c:pt idx="1447">
                  <c:v>17.935613843543269</c:v>
                </c:pt>
                <c:pt idx="1448">
                  <c:v>17.877350811642657</c:v>
                </c:pt>
                <c:pt idx="1449">
                  <c:v>17.822383550736834</c:v>
                </c:pt>
                <c:pt idx="1450">
                  <c:v>17.768372149322804</c:v>
                </c:pt>
                <c:pt idx="1451">
                  <c:v>17.715390505747127</c:v>
                </c:pt>
                <c:pt idx="1452">
                  <c:v>17.661532620753189</c:v>
                </c:pt>
                <c:pt idx="1453">
                  <c:v>17.611385355200891</c:v>
                </c:pt>
                <c:pt idx="1454">
                  <c:v>17.563090824519499</c:v>
                </c:pt>
                <c:pt idx="1455">
                  <c:v>17.516507697057801</c:v>
                </c:pt>
                <c:pt idx="1456">
                  <c:v>17.473912480519587</c:v>
                </c:pt>
                <c:pt idx="1457">
                  <c:v>17.433970983575886</c:v>
                </c:pt>
                <c:pt idx="1458">
                  <c:v>17.398240250622489</c:v>
                </c:pt>
                <c:pt idx="1459">
                  <c:v>17.363780806630487</c:v>
                </c:pt>
                <c:pt idx="1460">
                  <c:v>17.333948293468001</c:v>
                </c:pt>
                <c:pt idx="1461">
                  <c:v>17.306425327384005</c:v>
                </c:pt>
                <c:pt idx="1462">
                  <c:v>17.282298399237487</c:v>
                </c:pt>
                <c:pt idx="1463">
                  <c:v>17.2609549569117</c:v>
                </c:pt>
                <c:pt idx="1464">
                  <c:v>17.242648602306719</c:v>
                </c:pt>
                <c:pt idx="1465">
                  <c:v>17.227899411288831</c:v>
                </c:pt>
                <c:pt idx="1466">
                  <c:v>17.216174577746202</c:v>
                </c:pt>
                <c:pt idx="1467">
                  <c:v>17.206841629448331</c:v>
                </c:pt>
                <c:pt idx="1468">
                  <c:v>17.200415578285586</c:v>
                </c:pt>
                <c:pt idx="1469">
                  <c:v>17.196820920097565</c:v>
                </c:pt>
                <c:pt idx="1470">
                  <c:v>17.196282430169642</c:v>
                </c:pt>
                <c:pt idx="1471">
                  <c:v>17.198722034812331</c:v>
                </c:pt>
                <c:pt idx="1472">
                  <c:v>17.202512288325462</c:v>
                </c:pt>
                <c:pt idx="1473">
                  <c:v>17.208219145132919</c:v>
                </c:pt>
                <c:pt idx="1474">
                  <c:v>17.217287028644076</c:v>
                </c:pt>
                <c:pt idx="1475">
                  <c:v>17.229149594903504</c:v>
                </c:pt>
                <c:pt idx="1476">
                  <c:v>17.24155575144848</c:v>
                </c:pt>
                <c:pt idx="1477">
                  <c:v>17.253913837793146</c:v>
                </c:pt>
                <c:pt idx="1478">
                  <c:v>17.268345953756089</c:v>
                </c:pt>
                <c:pt idx="1479">
                  <c:v>17.285627172038815</c:v>
                </c:pt>
                <c:pt idx="1480">
                  <c:v>17.302750081946186</c:v>
                </c:pt>
                <c:pt idx="1481">
                  <c:v>17.321693064686105</c:v>
                </c:pt>
                <c:pt idx="1482">
                  <c:v>17.340040487278099</c:v>
                </c:pt>
                <c:pt idx="1483">
                  <c:v>17.360014142209199</c:v>
                </c:pt>
                <c:pt idx="1484">
                  <c:v>17.384721383125804</c:v>
                </c:pt>
                <c:pt idx="1485">
                  <c:v>17.408366290167589</c:v>
                </c:pt>
                <c:pt idx="1486">
                  <c:v>17.433362488478899</c:v>
                </c:pt>
                <c:pt idx="1487">
                  <c:v>17.457202184061838</c:v>
                </c:pt>
                <c:pt idx="1488">
                  <c:v>17.485049496102789</c:v>
                </c:pt>
                <c:pt idx="1489">
                  <c:v>17.510909966812935</c:v>
                </c:pt>
                <c:pt idx="1490">
                  <c:v>17.537922802430799</c:v>
                </c:pt>
                <c:pt idx="1491">
                  <c:v>17.565647332558989</c:v>
                </c:pt>
                <c:pt idx="1492">
                  <c:v>17.593629022599789</c:v>
                </c:pt>
                <c:pt idx="1493">
                  <c:v>17.622413099401989</c:v>
                </c:pt>
                <c:pt idx="1494">
                  <c:v>17.651532939296501</c:v>
                </c:pt>
                <c:pt idx="1495">
                  <c:v>17.677996926287491</c:v>
                </c:pt>
                <c:pt idx="1496">
                  <c:v>17.704569455397799</c:v>
                </c:pt>
                <c:pt idx="1497">
                  <c:v>17.731342377357638</c:v>
                </c:pt>
                <c:pt idx="1498">
                  <c:v>17.761097290493186</c:v>
                </c:pt>
                <c:pt idx="1499">
                  <c:v>17.787674891404599</c:v>
                </c:pt>
                <c:pt idx="1500">
                  <c:v>17.813980997624135</c:v>
                </c:pt>
                <c:pt idx="1501">
                  <c:v>17.837005333090961</c:v>
                </c:pt>
                <c:pt idx="1502">
                  <c:v>17.859669900231687</c:v>
                </c:pt>
                <c:pt idx="1503">
                  <c:v>17.884516199414101</c:v>
                </c:pt>
                <c:pt idx="1504">
                  <c:v>17.906075605423187</c:v>
                </c:pt>
                <c:pt idx="1505">
                  <c:v>17.926736483058789</c:v>
                </c:pt>
                <c:pt idx="1506">
                  <c:v>17.944392681669104</c:v>
                </c:pt>
                <c:pt idx="1507">
                  <c:v>17.963304835041097</c:v>
                </c:pt>
                <c:pt idx="1508">
                  <c:v>17.9814514468592</c:v>
                </c:pt>
                <c:pt idx="1509">
                  <c:v>17.998533582670078</c:v>
                </c:pt>
                <c:pt idx="1510">
                  <c:v>18.0128234702646</c:v>
                </c:pt>
                <c:pt idx="1511">
                  <c:v>18.027776058942699</c:v>
                </c:pt>
                <c:pt idx="1512">
                  <c:v>18.041519092016287</c:v>
                </c:pt>
                <c:pt idx="1513">
                  <c:v>18.052677863188187</c:v>
                </c:pt>
                <c:pt idx="1514">
                  <c:v>18.062189251870823</c:v>
                </c:pt>
                <c:pt idx="1515">
                  <c:v>18.070853953571199</c:v>
                </c:pt>
                <c:pt idx="1516">
                  <c:v>18.078072141911189</c:v>
                </c:pt>
                <c:pt idx="1517">
                  <c:v>18.0839755841784</c:v>
                </c:pt>
                <c:pt idx="1518">
                  <c:v>18.0891117954287</c:v>
                </c:pt>
                <c:pt idx="1519">
                  <c:v>18.092238831294502</c:v>
                </c:pt>
                <c:pt idx="1520">
                  <c:v>18.094058740603131</c:v>
                </c:pt>
                <c:pt idx="1521">
                  <c:v>18.094817756725199</c:v>
                </c:pt>
                <c:pt idx="1522">
                  <c:v>18.093854297574531</c:v>
                </c:pt>
                <c:pt idx="1523">
                  <c:v>18.092243330277189</c:v>
                </c:pt>
                <c:pt idx="1524">
                  <c:v>18.088548230792689</c:v>
                </c:pt>
                <c:pt idx="1525">
                  <c:v>18.084464110366188</c:v>
                </c:pt>
                <c:pt idx="1526">
                  <c:v>18.079145241884888</c:v>
                </c:pt>
                <c:pt idx="1527">
                  <c:v>18.0733009655541</c:v>
                </c:pt>
                <c:pt idx="1528">
                  <c:v>18.066225257824588</c:v>
                </c:pt>
                <c:pt idx="1529">
                  <c:v>18.058145114282731</c:v>
                </c:pt>
                <c:pt idx="1530">
                  <c:v>18.048277261099599</c:v>
                </c:pt>
                <c:pt idx="1531">
                  <c:v>18.037325023562531</c:v>
                </c:pt>
                <c:pt idx="1532">
                  <c:v>18.025411843493487</c:v>
                </c:pt>
                <c:pt idx="1533">
                  <c:v>18.012664841687087</c:v>
                </c:pt>
                <c:pt idx="1534">
                  <c:v>18.001005762191198</c:v>
                </c:pt>
                <c:pt idx="1535">
                  <c:v>17.986531414622089</c:v>
                </c:pt>
                <c:pt idx="1536">
                  <c:v>17.971278347110999</c:v>
                </c:pt>
                <c:pt idx="1537">
                  <c:v>17.954864650506231</c:v>
                </c:pt>
                <c:pt idx="1538">
                  <c:v>17.937863262298869</c:v>
                </c:pt>
                <c:pt idx="1539">
                  <c:v>17.920540597459542</c:v>
                </c:pt>
                <c:pt idx="1540">
                  <c:v>17.905516477096789</c:v>
                </c:pt>
                <c:pt idx="1541">
                  <c:v>17.890095638581087</c:v>
                </c:pt>
                <c:pt idx="1542">
                  <c:v>17.874305324762531</c:v>
                </c:pt>
                <c:pt idx="1543">
                  <c:v>17.858263690648201</c:v>
                </c:pt>
                <c:pt idx="1544">
                  <c:v>17.839109313842201</c:v>
                </c:pt>
                <c:pt idx="1545">
                  <c:v>17.820000790779002</c:v>
                </c:pt>
                <c:pt idx="1546">
                  <c:v>17.800925200207505</c:v>
                </c:pt>
                <c:pt idx="1547">
                  <c:v>17.784751904875186</c:v>
                </c:pt>
                <c:pt idx="1548">
                  <c:v>17.768711159885342</c:v>
                </c:pt>
                <c:pt idx="1549">
                  <c:v>17.752827621449899</c:v>
                </c:pt>
                <c:pt idx="1550">
                  <c:v>17.734642554415487</c:v>
                </c:pt>
                <c:pt idx="1551">
                  <c:v>17.719341388098705</c:v>
                </c:pt>
                <c:pt idx="1552">
                  <c:v>17.704459148977886</c:v>
                </c:pt>
                <c:pt idx="1553">
                  <c:v>17.690107898988501</c:v>
                </c:pt>
                <c:pt idx="1554">
                  <c:v>17.676311818120187</c:v>
                </c:pt>
                <c:pt idx="1555">
                  <c:v>17.663096273629531</c:v>
                </c:pt>
                <c:pt idx="1556">
                  <c:v>17.648679372361862</c:v>
                </c:pt>
                <c:pt idx="1557">
                  <c:v>17.637109285211601</c:v>
                </c:pt>
                <c:pt idx="1558">
                  <c:v>17.62506502206833</c:v>
                </c:pt>
                <c:pt idx="1559">
                  <c:v>17.6151985070282</c:v>
                </c:pt>
                <c:pt idx="1560">
                  <c:v>17.606233178230099</c:v>
                </c:pt>
                <c:pt idx="1561">
                  <c:v>17.5982621964095</c:v>
                </c:pt>
                <c:pt idx="1562">
                  <c:v>17.590790073612599</c:v>
                </c:pt>
                <c:pt idx="1563">
                  <c:v>17.584555139272201</c:v>
                </c:pt>
                <c:pt idx="1564">
                  <c:v>17.579642243124077</c:v>
                </c:pt>
                <c:pt idx="1565">
                  <c:v>17.574975704082107</c:v>
                </c:pt>
                <c:pt idx="1566">
                  <c:v>17.571730172926319</c:v>
                </c:pt>
                <c:pt idx="1567">
                  <c:v>17.568764582219789</c:v>
                </c:pt>
                <c:pt idx="1568">
                  <c:v>17.567258809738</c:v>
                </c:pt>
                <c:pt idx="1569">
                  <c:v>17.566783127944287</c:v>
                </c:pt>
                <c:pt idx="1570">
                  <c:v>17.5680016306945</c:v>
                </c:pt>
                <c:pt idx="1571">
                  <c:v>17.569096328206999</c:v>
                </c:pt>
                <c:pt idx="1572">
                  <c:v>17.571850906781901</c:v>
                </c:pt>
                <c:pt idx="1573">
                  <c:v>17.576156748419798</c:v>
                </c:pt>
                <c:pt idx="1574">
                  <c:v>17.578597946234087</c:v>
                </c:pt>
                <c:pt idx="1575">
                  <c:v>17.581868771134999</c:v>
                </c:pt>
                <c:pt idx="1576">
                  <c:v>17.585900596578327</c:v>
                </c:pt>
                <c:pt idx="1577">
                  <c:v>17.590679837710919</c:v>
                </c:pt>
                <c:pt idx="1578">
                  <c:v>17.596736852913427</c:v>
                </c:pt>
                <c:pt idx="1579">
                  <c:v>17.603491655984531</c:v>
                </c:pt>
                <c:pt idx="1580">
                  <c:v>17.61092711675408</c:v>
                </c:pt>
                <c:pt idx="1581">
                  <c:v>17.619028736458969</c:v>
                </c:pt>
                <c:pt idx="1582">
                  <c:v>17.628173920823802</c:v>
                </c:pt>
                <c:pt idx="1583">
                  <c:v>17.637863693376335</c:v>
                </c:pt>
                <c:pt idx="1584">
                  <c:v>17.648015518360086</c:v>
                </c:pt>
                <c:pt idx="1585">
                  <c:v>17.658614421594098</c:v>
                </c:pt>
                <c:pt idx="1586">
                  <c:v>17.669581921284301</c:v>
                </c:pt>
                <c:pt idx="1587">
                  <c:v>17.680775719242831</c:v>
                </c:pt>
                <c:pt idx="1588">
                  <c:v>17.689269822328587</c:v>
                </c:pt>
                <c:pt idx="1589">
                  <c:v>17.700754852554287</c:v>
                </c:pt>
                <c:pt idx="1590">
                  <c:v>17.71245602481553</c:v>
                </c:pt>
                <c:pt idx="1591">
                  <c:v>17.724192933029027</c:v>
                </c:pt>
                <c:pt idx="1592">
                  <c:v>17.736222596868689</c:v>
                </c:pt>
                <c:pt idx="1593">
                  <c:v>17.748276354655342</c:v>
                </c:pt>
                <c:pt idx="1594">
                  <c:v>17.757470984402605</c:v>
                </c:pt>
                <c:pt idx="1595">
                  <c:v>17.766811520507499</c:v>
                </c:pt>
                <c:pt idx="1596">
                  <c:v>17.776218568076001</c:v>
                </c:pt>
                <c:pt idx="1597">
                  <c:v>17.785777240229262</c:v>
                </c:pt>
                <c:pt idx="1598">
                  <c:v>17.795305075753589</c:v>
                </c:pt>
                <c:pt idx="1599">
                  <c:v>17.802403946246088</c:v>
                </c:pt>
                <c:pt idx="1600">
                  <c:v>17.809593564679599</c:v>
                </c:pt>
                <c:pt idx="1601">
                  <c:v>17.81683366111848</c:v>
                </c:pt>
                <c:pt idx="1602">
                  <c:v>17.824140148170599</c:v>
                </c:pt>
                <c:pt idx="1603">
                  <c:v>17.8314480072296</c:v>
                </c:pt>
                <c:pt idx="1604">
                  <c:v>17.839062336624401</c:v>
                </c:pt>
                <c:pt idx="1605">
                  <c:v>17.844844714214261</c:v>
                </c:pt>
                <c:pt idx="1606">
                  <c:v>17.850740301675327</c:v>
                </c:pt>
                <c:pt idx="1607">
                  <c:v>17.856726823039189</c:v>
                </c:pt>
                <c:pt idx="1608">
                  <c:v>17.862371911932289</c:v>
                </c:pt>
                <c:pt idx="1609">
                  <c:v>17.868046272578404</c:v>
                </c:pt>
                <c:pt idx="1610">
                  <c:v>17.874195529299261</c:v>
                </c:pt>
                <c:pt idx="1611">
                  <c:v>17.879865548451061</c:v>
                </c:pt>
                <c:pt idx="1612">
                  <c:v>17.884898711213765</c:v>
                </c:pt>
                <c:pt idx="1613">
                  <c:v>17.889533580620189</c:v>
                </c:pt>
                <c:pt idx="1614">
                  <c:v>17.893929957737686</c:v>
                </c:pt>
                <c:pt idx="1615">
                  <c:v>17.898196317356401</c:v>
                </c:pt>
                <c:pt idx="1616">
                  <c:v>17.902488704513189</c:v>
                </c:pt>
                <c:pt idx="1617">
                  <c:v>17.906439194367277</c:v>
                </c:pt>
                <c:pt idx="1618">
                  <c:v>17.904363016830899</c:v>
                </c:pt>
                <c:pt idx="1619">
                  <c:v>17.861522346739019</c:v>
                </c:pt>
                <c:pt idx="1620">
                  <c:v>17.794677980092999</c:v>
                </c:pt>
                <c:pt idx="1621">
                  <c:v>17.724970758031731</c:v>
                </c:pt>
                <c:pt idx="1622">
                  <c:v>17.620516781445087</c:v>
                </c:pt>
                <c:pt idx="1623">
                  <c:v>17.504438177707087</c:v>
                </c:pt>
                <c:pt idx="1624">
                  <c:v>17.3778495564877</c:v>
                </c:pt>
                <c:pt idx="1625">
                  <c:v>17.245096377636038</c:v>
                </c:pt>
                <c:pt idx="1626">
                  <c:v>17.124005170440331</c:v>
                </c:pt>
                <c:pt idx="1627">
                  <c:v>17.013170949555299</c:v>
                </c:pt>
                <c:pt idx="1628">
                  <c:v>16.916870629303901</c:v>
                </c:pt>
                <c:pt idx="1629">
                  <c:v>16.8385826642456</c:v>
                </c:pt>
                <c:pt idx="1630">
                  <c:v>16.775679388595911</c:v>
                </c:pt>
                <c:pt idx="1631">
                  <c:v>16.733458191552931</c:v>
                </c:pt>
                <c:pt idx="1632">
                  <c:v>16.709913950603699</c:v>
                </c:pt>
                <c:pt idx="1633">
                  <c:v>16.705925347855899</c:v>
                </c:pt>
                <c:pt idx="1634">
                  <c:v>16.719501509074199</c:v>
                </c:pt>
                <c:pt idx="1635">
                  <c:v>16.753526411523811</c:v>
                </c:pt>
                <c:pt idx="1636">
                  <c:v>16.8072128338185</c:v>
                </c:pt>
                <c:pt idx="1637">
                  <c:v>16.879729141978238</c:v>
                </c:pt>
                <c:pt idx="1638">
                  <c:v>16.972691613117487</c:v>
                </c:pt>
                <c:pt idx="1639">
                  <c:v>17.085294535459731</c:v>
                </c:pt>
                <c:pt idx="1640">
                  <c:v>17.219739770793023</c:v>
                </c:pt>
                <c:pt idx="1641">
                  <c:v>17.375386010020499</c:v>
                </c:pt>
                <c:pt idx="1642">
                  <c:v>17.552096067117887</c:v>
                </c:pt>
                <c:pt idx="1643">
                  <c:v>17.748338320449889</c:v>
                </c:pt>
                <c:pt idx="1644">
                  <c:v>17.966105638974138</c:v>
                </c:pt>
                <c:pt idx="1645">
                  <c:v>18.206844395779889</c:v>
                </c:pt>
                <c:pt idx="1646">
                  <c:v>18.471674455873401</c:v>
                </c:pt>
                <c:pt idx="1647">
                  <c:v>18.752579333107427</c:v>
                </c:pt>
                <c:pt idx="1648">
                  <c:v>19.047810257738199</c:v>
                </c:pt>
                <c:pt idx="1649">
                  <c:v>19.3502354036032</c:v>
                </c:pt>
                <c:pt idx="1650">
                  <c:v>19.6552605500403</c:v>
                </c:pt>
                <c:pt idx="1651">
                  <c:v>19.957110549338189</c:v>
                </c:pt>
                <c:pt idx="1652">
                  <c:v>20.239487252415401</c:v>
                </c:pt>
                <c:pt idx="1653">
                  <c:v>20.488749106553577</c:v>
                </c:pt>
                <c:pt idx="1654">
                  <c:v>20.700494933935627</c:v>
                </c:pt>
                <c:pt idx="1655">
                  <c:v>20.861330118550505</c:v>
                </c:pt>
                <c:pt idx="1656">
                  <c:v>20.962946882987762</c:v>
                </c:pt>
                <c:pt idx="1657">
                  <c:v>20.996157386917186</c:v>
                </c:pt>
                <c:pt idx="1658">
                  <c:v>20.957815250735202</c:v>
                </c:pt>
                <c:pt idx="1659">
                  <c:v>20.8533715229756</c:v>
                </c:pt>
                <c:pt idx="1660">
                  <c:v>20.680275872799786</c:v>
                </c:pt>
                <c:pt idx="1661">
                  <c:v>20.444692429799289</c:v>
                </c:pt>
                <c:pt idx="1662">
                  <c:v>20.154268045206365</c:v>
                </c:pt>
                <c:pt idx="1663">
                  <c:v>19.820007590216399</c:v>
                </c:pt>
                <c:pt idx="1664">
                  <c:v>19.452400464202405</c:v>
                </c:pt>
                <c:pt idx="1665">
                  <c:v>19.062502516815119</c:v>
                </c:pt>
                <c:pt idx="1666">
                  <c:v>18.659653840861687</c:v>
                </c:pt>
                <c:pt idx="1667">
                  <c:v>18.258355859762087</c:v>
                </c:pt>
                <c:pt idx="1668">
                  <c:v>17.868605668157887</c:v>
                </c:pt>
                <c:pt idx="1669">
                  <c:v>17.492076212578919</c:v>
                </c:pt>
                <c:pt idx="1670">
                  <c:v>17.1369997763314</c:v>
                </c:pt>
                <c:pt idx="1671">
                  <c:v>16.808893071994888</c:v>
                </c:pt>
                <c:pt idx="1672">
                  <c:v>16.510395315809301</c:v>
                </c:pt>
                <c:pt idx="1673">
                  <c:v>16.241893110874535</c:v>
                </c:pt>
                <c:pt idx="1674">
                  <c:v>16.003905513407801</c:v>
                </c:pt>
                <c:pt idx="1675">
                  <c:v>15.795442452339802</c:v>
                </c:pt>
                <c:pt idx="1676">
                  <c:v>15.6199098944147</c:v>
                </c:pt>
                <c:pt idx="1677">
                  <c:v>15.474071788446301</c:v>
                </c:pt>
                <c:pt idx="1678">
                  <c:v>15.3502437479509</c:v>
                </c:pt>
                <c:pt idx="1679">
                  <c:v>15.244157369732859</c:v>
                </c:pt>
                <c:pt idx="1680">
                  <c:v>15.1504633875045</c:v>
                </c:pt>
                <c:pt idx="1681">
                  <c:v>15.062016541085526</c:v>
                </c:pt>
                <c:pt idx="1682">
                  <c:v>14.967269016629524</c:v>
                </c:pt>
                <c:pt idx="1683">
                  <c:v>14.8484384733675</c:v>
                </c:pt>
                <c:pt idx="1684">
                  <c:v>14.708864761971146</c:v>
                </c:pt>
                <c:pt idx="1685">
                  <c:v>14.53440449862793</c:v>
                </c:pt>
                <c:pt idx="1686">
                  <c:v>14.324590806739804</c:v>
                </c:pt>
                <c:pt idx="1687">
                  <c:v>14.086021552751999</c:v>
                </c:pt>
                <c:pt idx="1688">
                  <c:v>13.822002272771634</c:v>
                </c:pt>
                <c:pt idx="1689">
                  <c:v>13.5473073126762</c:v>
                </c:pt>
                <c:pt idx="1690">
                  <c:v>13.279323332472298</c:v>
                </c:pt>
                <c:pt idx="1691">
                  <c:v>13.0319379043671</c:v>
                </c:pt>
                <c:pt idx="1692">
                  <c:v>12.811706417649436</c:v>
                </c:pt>
                <c:pt idx="1693">
                  <c:v>12.6352801511407</c:v>
                </c:pt>
                <c:pt idx="1694">
                  <c:v>12.507581788494798</c:v>
                </c:pt>
                <c:pt idx="1695">
                  <c:v>12.436320169660471</c:v>
                </c:pt>
                <c:pt idx="1696">
                  <c:v>12.4267760848668</c:v>
                </c:pt>
                <c:pt idx="1697">
                  <c:v>12.48352126584923</c:v>
                </c:pt>
                <c:pt idx="1698">
                  <c:v>12.626377900816369</c:v>
                </c:pt>
                <c:pt idx="1699">
                  <c:v>12.840215086071398</c:v>
                </c:pt>
                <c:pt idx="1700">
                  <c:v>13.176405284696926</c:v>
                </c:pt>
                <c:pt idx="1701">
                  <c:v>13.639335521879101</c:v>
                </c:pt>
                <c:pt idx="1702">
                  <c:v>14.288519722111767</c:v>
                </c:pt>
                <c:pt idx="1703">
                  <c:v>15.122288065470299</c:v>
                </c:pt>
                <c:pt idx="1704">
                  <c:v>16.208920988705742</c:v>
                </c:pt>
                <c:pt idx="1705">
                  <c:v>17.657233020877801</c:v>
                </c:pt>
                <c:pt idx="1706">
                  <c:v>19.591209270771877</c:v>
                </c:pt>
                <c:pt idx="1707">
                  <c:v>22.107354642711801</c:v>
                </c:pt>
                <c:pt idx="1708">
                  <c:v>25.4763830669445</c:v>
                </c:pt>
                <c:pt idx="1709">
                  <c:v>30.181665835267289</c:v>
                </c:pt>
                <c:pt idx="1710">
                  <c:v>36.472047912780198</c:v>
                </c:pt>
                <c:pt idx="1711">
                  <c:v>45.368698265957811</c:v>
                </c:pt>
                <c:pt idx="1712">
                  <c:v>57.720090969894699</c:v>
                </c:pt>
                <c:pt idx="1713">
                  <c:v>70.138570166088982</c:v>
                </c:pt>
                <c:pt idx="1714">
                  <c:v>75.92938717121838</c:v>
                </c:pt>
                <c:pt idx="1715">
                  <c:v>73.943204092121206</c:v>
                </c:pt>
                <c:pt idx="1716">
                  <c:v>66.671432927745869</c:v>
                </c:pt>
                <c:pt idx="1717">
                  <c:v>55.762656595473601</c:v>
                </c:pt>
                <c:pt idx="1718">
                  <c:v>46.675210704720875</c:v>
                </c:pt>
                <c:pt idx="1719">
                  <c:v>38.998151400386902</c:v>
                </c:pt>
                <c:pt idx="1720">
                  <c:v>32.382944658257209</c:v>
                </c:pt>
                <c:pt idx="1721">
                  <c:v>28.4359218932955</c:v>
                </c:pt>
                <c:pt idx="1722">
                  <c:v>25.299649839822077</c:v>
                </c:pt>
                <c:pt idx="1723">
                  <c:v>24.911516833242889</c:v>
                </c:pt>
                <c:pt idx="1724">
                  <c:v>23.027023326570287</c:v>
                </c:pt>
                <c:pt idx="1725">
                  <c:v>31.583112056240989</c:v>
                </c:pt>
                <c:pt idx="1726">
                  <c:v>31.615809088555405</c:v>
                </c:pt>
                <c:pt idx="1727">
                  <c:v>31.761005010858735</c:v>
                </c:pt>
                <c:pt idx="1728">
                  <c:v>33.350158038406299</c:v>
                </c:pt>
                <c:pt idx="1729">
                  <c:v>36.565167682900501</c:v>
                </c:pt>
                <c:pt idx="1730">
                  <c:v>39.266816055411901</c:v>
                </c:pt>
                <c:pt idx="1731">
                  <c:v>14.374704336049657</c:v>
                </c:pt>
                <c:pt idx="1732">
                  <c:v>-9.1389218830696954</c:v>
                </c:pt>
                <c:pt idx="1733">
                  <c:v>-16.71680142672248</c:v>
                </c:pt>
                <c:pt idx="1734">
                  <c:v>-22.264058733675</c:v>
                </c:pt>
                <c:pt idx="1735">
                  <c:v>-28.545415941424487</c:v>
                </c:pt>
                <c:pt idx="1736">
                  <c:v>-38.666609866672196</c:v>
                </c:pt>
                <c:pt idx="1737">
                  <c:v>-63.536199404225698</c:v>
                </c:pt>
                <c:pt idx="1738">
                  <c:v>-267.04442360576081</c:v>
                </c:pt>
                <c:pt idx="1739">
                  <c:v>88.788797036204187</c:v>
                </c:pt>
                <c:pt idx="1740">
                  <c:v>31.880861166441161</c:v>
                </c:pt>
                <c:pt idx="1741">
                  <c:v>16.407521344768789</c:v>
                </c:pt>
                <c:pt idx="1742">
                  <c:v>9.004674392950978</c:v>
                </c:pt>
                <c:pt idx="1743">
                  <c:v>4.5197612782819885</c:v>
                </c:pt>
                <c:pt idx="1744">
                  <c:v>3.9527093407613498</c:v>
                </c:pt>
                <c:pt idx="1745">
                  <c:v>0.7534748906837575</c:v>
                </c:pt>
                <c:pt idx="1746">
                  <c:v>-1.7032349349025122</c:v>
                </c:pt>
                <c:pt idx="1747">
                  <c:v>-3.6666415875646798</c:v>
                </c:pt>
                <c:pt idx="1748">
                  <c:v>-5.4010785472790497</c:v>
                </c:pt>
                <c:pt idx="1749">
                  <c:v>-6.9746165780884715</c:v>
                </c:pt>
                <c:pt idx="1750">
                  <c:v>-8.4523542539436711</c:v>
                </c:pt>
                <c:pt idx="1751">
                  <c:v>-9.9203257961194389</c:v>
                </c:pt>
                <c:pt idx="1752">
                  <c:v>-11.388537214184845</c:v>
                </c:pt>
                <c:pt idx="1753">
                  <c:v>-12.8888925209965</c:v>
                </c:pt>
                <c:pt idx="1754">
                  <c:v>-14.451923924590698</c:v>
                </c:pt>
                <c:pt idx="1755">
                  <c:v>-16.094995748856622</c:v>
                </c:pt>
                <c:pt idx="1756">
                  <c:v>-17.854662941667886</c:v>
                </c:pt>
                <c:pt idx="1757">
                  <c:v>-19.752445717597187</c:v>
                </c:pt>
                <c:pt idx="1758">
                  <c:v>-21.822219398761597</c:v>
                </c:pt>
                <c:pt idx="1759">
                  <c:v>-24.126560271964131</c:v>
                </c:pt>
                <c:pt idx="1760">
                  <c:v>-26.699191410218699</c:v>
                </c:pt>
                <c:pt idx="1761">
                  <c:v>-29.638088493544331</c:v>
                </c:pt>
                <c:pt idx="1762">
                  <c:v>-33.020203113469812</c:v>
                </c:pt>
                <c:pt idx="1763">
                  <c:v>-36.981939636539913</c:v>
                </c:pt>
                <c:pt idx="1764">
                  <c:v>-147.76120598262042</c:v>
                </c:pt>
                <c:pt idx="1765">
                  <c:v>-235.53815748996942</c:v>
                </c:pt>
                <c:pt idx="1766">
                  <c:v>-547.54268753582699</c:v>
                </c:pt>
                <c:pt idx="1767">
                  <c:v>-58.46650009239</c:v>
                </c:pt>
                <c:pt idx="1768">
                  <c:v>-69.150231674751637</c:v>
                </c:pt>
                <c:pt idx="1769">
                  <c:v>-84.072441793206124</c:v>
                </c:pt>
                <c:pt idx="1770">
                  <c:v>150.68610567645192</c:v>
                </c:pt>
                <c:pt idx="1771">
                  <c:v>114.62848693327064</c:v>
                </c:pt>
                <c:pt idx="1772">
                  <c:v>49.658381365807593</c:v>
                </c:pt>
                <c:pt idx="1773">
                  <c:v>38.205892583258496</c:v>
                </c:pt>
                <c:pt idx="1774">
                  <c:v>36.358848622174598</c:v>
                </c:pt>
                <c:pt idx="1775">
                  <c:v>34.718962390330113</c:v>
                </c:pt>
                <c:pt idx="1776">
                  <c:v>33.249681339184598</c:v>
                </c:pt>
                <c:pt idx="1777">
                  <c:v>31.915372727986899</c:v>
                </c:pt>
                <c:pt idx="1778">
                  <c:v>36.550810819510197</c:v>
                </c:pt>
                <c:pt idx="1779">
                  <c:v>34.464348773035994</c:v>
                </c:pt>
                <c:pt idx="1780">
                  <c:v>32.596389419782177</c:v>
                </c:pt>
                <c:pt idx="1781">
                  <c:v>30.881638601830588</c:v>
                </c:pt>
                <c:pt idx="1782">
                  <c:v>29.316177489316669</c:v>
                </c:pt>
                <c:pt idx="1783">
                  <c:v>27.865193598041486</c:v>
                </c:pt>
                <c:pt idx="1784">
                  <c:v>28.872249343396227</c:v>
                </c:pt>
                <c:pt idx="1785">
                  <c:v>27.028042127295599</c:v>
                </c:pt>
                <c:pt idx="1786">
                  <c:v>25.324592913718199</c:v>
                </c:pt>
                <c:pt idx="1787">
                  <c:v>23.738733721817088</c:v>
                </c:pt>
                <c:pt idx="1788">
                  <c:v>-18.153022095112405</c:v>
                </c:pt>
                <c:pt idx="1789">
                  <c:v>-16.331075030552757</c:v>
                </c:pt>
                <c:pt idx="1790">
                  <c:v>-21.8094758274611</c:v>
                </c:pt>
                <c:pt idx="1791">
                  <c:v>-18.69799516794788</c:v>
                </c:pt>
                <c:pt idx="1792">
                  <c:v>-15.84046387274323</c:v>
                </c:pt>
                <c:pt idx="1793">
                  <c:v>-13.151039884100102</c:v>
                </c:pt>
                <c:pt idx="1794">
                  <c:v>-14.1036638862546</c:v>
                </c:pt>
                <c:pt idx="1795">
                  <c:v>-11.114461010553301</c:v>
                </c:pt>
                <c:pt idx="1796">
                  <c:v>-8.2662164980757709</c:v>
                </c:pt>
                <c:pt idx="1797">
                  <c:v>-5.4937447273123334</c:v>
                </c:pt>
                <c:pt idx="1798">
                  <c:v>-2.7391941046349366</c:v>
                </c:pt>
                <c:pt idx="1799">
                  <c:v>5.2928754121247791E-2</c:v>
                </c:pt>
                <c:pt idx="1800">
                  <c:v>2.934462111920852</c:v>
                </c:pt>
                <c:pt idx="1801">
                  <c:v>5.9660389675354377</c:v>
                </c:pt>
                <c:pt idx="1802">
                  <c:v>9.2210679784776559</c:v>
                </c:pt>
                <c:pt idx="1803">
                  <c:v>12.784470331172299</c:v>
                </c:pt>
                <c:pt idx="1804">
                  <c:v>16.766688547827727</c:v>
                </c:pt>
                <c:pt idx="1805">
                  <c:v>21.314510191081698</c:v>
                </c:pt>
                <c:pt idx="1806">
                  <c:v>26.628685283759499</c:v>
                </c:pt>
                <c:pt idx="1807">
                  <c:v>33.023109806352601</c:v>
                </c:pt>
                <c:pt idx="1808">
                  <c:v>40.958973076365901</c:v>
                </c:pt>
                <c:pt idx="1809">
                  <c:v>51.211338286964207</c:v>
                </c:pt>
                <c:pt idx="1810">
                  <c:v>65.105877549086472</c:v>
                </c:pt>
                <c:pt idx="1811">
                  <c:v>85.284768181902706</c:v>
                </c:pt>
                <c:pt idx="1812">
                  <c:v>117.63099167283001</c:v>
                </c:pt>
                <c:pt idx="1813">
                  <c:v>178.64364133516847</c:v>
                </c:pt>
                <c:pt idx="1814">
                  <c:v>339.28109466068679</c:v>
                </c:pt>
                <c:pt idx="1815">
                  <c:v>1989.1932749139144</c:v>
                </c:pt>
                <c:pt idx="1816">
                  <c:v>-563.31217461035806</c:v>
                </c:pt>
                <c:pt idx="1817">
                  <c:v>86.713017509675595</c:v>
                </c:pt>
                <c:pt idx="1818">
                  <c:v>111.61639512998801</c:v>
                </c:pt>
                <c:pt idx="1819">
                  <c:v>153.18658617738404</c:v>
                </c:pt>
                <c:pt idx="1820">
                  <c:v>-109.2797767157526</c:v>
                </c:pt>
                <c:pt idx="1821">
                  <c:v>-91.176691599447878</c:v>
                </c:pt>
                <c:pt idx="1822">
                  <c:v>-78.538363691804705</c:v>
                </c:pt>
                <c:pt idx="1823">
                  <c:v>-69.176722356254984</c:v>
                </c:pt>
                <c:pt idx="1824">
                  <c:v>-61.933898164757998</c:v>
                </c:pt>
                <c:pt idx="1825">
                  <c:v>-56.140689832816562</c:v>
                </c:pt>
                <c:pt idx="1826">
                  <c:v>-51.380418802928823</c:v>
                </c:pt>
                <c:pt idx="1827">
                  <c:v>-47.397628184784899</c:v>
                </c:pt>
                <c:pt idx="1828">
                  <c:v>-43.978326689676493</c:v>
                </c:pt>
                <c:pt idx="1829">
                  <c:v>-41.010370928101345</c:v>
                </c:pt>
                <c:pt idx="1830">
                  <c:v>-38.389280297375997</c:v>
                </c:pt>
                <c:pt idx="1831">
                  <c:v>-36.057611906501002</c:v>
                </c:pt>
                <c:pt idx="1832">
                  <c:v>-33.950578519695178</c:v>
                </c:pt>
                <c:pt idx="1833">
                  <c:v>-36.789644588823393</c:v>
                </c:pt>
                <c:pt idx="1834">
                  <c:v>-30.528017805804989</c:v>
                </c:pt>
                <c:pt idx="1835">
                  <c:v>-28.844347113008901</c:v>
                </c:pt>
                <c:pt idx="1836">
                  <c:v>-27.299121137519286</c:v>
                </c:pt>
                <c:pt idx="1837">
                  <c:v>-25.8561497140225</c:v>
                </c:pt>
                <c:pt idx="1838">
                  <c:v>-24.5197524994792</c:v>
                </c:pt>
                <c:pt idx="1839">
                  <c:v>-23.260473594724015</c:v>
                </c:pt>
                <c:pt idx="1840">
                  <c:v>-21.927411127810135</c:v>
                </c:pt>
                <c:pt idx="1841">
                  <c:v>-20.845860093061887</c:v>
                </c:pt>
                <c:pt idx="1842">
                  <c:v>-19.8201416605189</c:v>
                </c:pt>
                <c:pt idx="1843">
                  <c:v>-18.704025873269231</c:v>
                </c:pt>
                <c:pt idx="1844">
                  <c:v>-17.625167420004857</c:v>
                </c:pt>
                <c:pt idx="1845">
                  <c:v>-16.5718109075973</c:v>
                </c:pt>
                <c:pt idx="1846">
                  <c:v>-15.539505912250902</c:v>
                </c:pt>
                <c:pt idx="1847">
                  <c:v>-22.086010513369619</c:v>
                </c:pt>
                <c:pt idx="1848">
                  <c:v>-21.850728975024602</c:v>
                </c:pt>
                <c:pt idx="1849">
                  <c:v>-21.613436177762889</c:v>
                </c:pt>
                <c:pt idx="1850">
                  <c:v>-21.3707137038088</c:v>
                </c:pt>
                <c:pt idx="1851">
                  <c:v>-21.112406170869789</c:v>
                </c:pt>
                <c:pt idx="1852">
                  <c:v>-20.8119485551839</c:v>
                </c:pt>
                <c:pt idx="1853">
                  <c:v>-20.508936667821089</c:v>
                </c:pt>
                <c:pt idx="1854">
                  <c:v>-20.166380811110287</c:v>
                </c:pt>
                <c:pt idx="1855">
                  <c:v>-19.769949529764542</c:v>
                </c:pt>
                <c:pt idx="1856">
                  <c:v>-19.275354858191289</c:v>
                </c:pt>
                <c:pt idx="1857">
                  <c:v>-18.640637690260402</c:v>
                </c:pt>
                <c:pt idx="1858">
                  <c:v>-17.852165342867501</c:v>
                </c:pt>
                <c:pt idx="1859">
                  <c:v>-16.791942057196401</c:v>
                </c:pt>
                <c:pt idx="1860">
                  <c:v>-15.274107979676501</c:v>
                </c:pt>
                <c:pt idx="1861">
                  <c:v>1.9086620027032213</c:v>
                </c:pt>
                <c:pt idx="1862">
                  <c:v>3.2659402516307376</c:v>
                </c:pt>
                <c:pt idx="1863">
                  <c:v>4.7155310385253753</c:v>
                </c:pt>
                <c:pt idx="1864">
                  <c:v>6.25866751899955</c:v>
                </c:pt>
                <c:pt idx="1865">
                  <c:v>7.9134990397078804</c:v>
                </c:pt>
                <c:pt idx="1866">
                  <c:v>9.7024537339863706</c:v>
                </c:pt>
                <c:pt idx="1867">
                  <c:v>11.672358345199099</c:v>
                </c:pt>
                <c:pt idx="1868">
                  <c:v>13.841224489671765</c:v>
                </c:pt>
                <c:pt idx="1869">
                  <c:v>16.239191709769287</c:v>
                </c:pt>
                <c:pt idx="1870">
                  <c:v>22.378838407344201</c:v>
                </c:pt>
                <c:pt idx="1871">
                  <c:v>23.116886055808976</c:v>
                </c:pt>
                <c:pt idx="1872">
                  <c:v>23.858562468187401</c:v>
                </c:pt>
                <c:pt idx="1873">
                  <c:v>24.608500762721587</c:v>
                </c:pt>
                <c:pt idx="1874">
                  <c:v>27.6832691970734</c:v>
                </c:pt>
                <c:pt idx="1875">
                  <c:v>28.068033211813127</c:v>
                </c:pt>
                <c:pt idx="1876">
                  <c:v>28.457974293204231</c:v>
                </c:pt>
                <c:pt idx="1877">
                  <c:v>28.849356238620889</c:v>
                </c:pt>
                <c:pt idx="1878">
                  <c:v>29.249734300755815</c:v>
                </c:pt>
                <c:pt idx="1879">
                  <c:v>29.654616202439389</c:v>
                </c:pt>
                <c:pt idx="1880">
                  <c:v>30.058603476257087</c:v>
                </c:pt>
                <c:pt idx="1881">
                  <c:v>30.479464237028889</c:v>
                </c:pt>
                <c:pt idx="1882">
                  <c:v>30.910553875320442</c:v>
                </c:pt>
                <c:pt idx="1883">
                  <c:v>32.369367646138201</c:v>
                </c:pt>
                <c:pt idx="1884">
                  <c:v>31.769769410483189</c:v>
                </c:pt>
                <c:pt idx="1885">
                  <c:v>32.241839186752294</c:v>
                </c:pt>
                <c:pt idx="1886">
                  <c:v>32.736217497104803</c:v>
                </c:pt>
                <c:pt idx="1887">
                  <c:v>33.266558223185136</c:v>
                </c:pt>
                <c:pt idx="1888">
                  <c:v>33.833232873304596</c:v>
                </c:pt>
                <c:pt idx="1889">
                  <c:v>34.446537400708195</c:v>
                </c:pt>
                <c:pt idx="1890">
                  <c:v>35.112753932685884</c:v>
                </c:pt>
                <c:pt idx="1891">
                  <c:v>35.849210550240478</c:v>
                </c:pt>
                <c:pt idx="1892">
                  <c:v>36.664018577787999</c:v>
                </c:pt>
                <c:pt idx="1893">
                  <c:v>29.525332255379766</c:v>
                </c:pt>
                <c:pt idx="1894">
                  <c:v>29.363648542467622</c:v>
                </c:pt>
                <c:pt idx="1895">
                  <c:v>29.212394257429889</c:v>
                </c:pt>
                <c:pt idx="1896">
                  <c:v>29.062060731703319</c:v>
                </c:pt>
                <c:pt idx="1897">
                  <c:v>41.794685020340395</c:v>
                </c:pt>
                <c:pt idx="1898">
                  <c:v>43.4299051226674</c:v>
                </c:pt>
                <c:pt idx="1899">
                  <c:v>63.328568220011512</c:v>
                </c:pt>
                <c:pt idx="1900">
                  <c:v>70.935809047656079</c:v>
                </c:pt>
                <c:pt idx="1901">
                  <c:v>159.092906944948</c:v>
                </c:pt>
                <c:pt idx="1902">
                  <c:v>296.43994049069869</c:v>
                </c:pt>
                <c:pt idx="1903">
                  <c:v>-7926.7090814944304</c:v>
                </c:pt>
                <c:pt idx="1904">
                  <c:v>-223.67093833849557</c:v>
                </c:pt>
                <c:pt idx="1905">
                  <c:v>-98.944652999091275</c:v>
                </c:pt>
                <c:pt idx="1906">
                  <c:v>-56.100460378114697</c:v>
                </c:pt>
                <c:pt idx="1907">
                  <c:v>-34.106523743772009</c:v>
                </c:pt>
                <c:pt idx="1908">
                  <c:v>-20.504516750280999</c:v>
                </c:pt>
                <c:pt idx="1909">
                  <c:v>-11.085002486408326</c:v>
                </c:pt>
                <c:pt idx="1910">
                  <c:v>-4.0476127656967202</c:v>
                </c:pt>
                <c:pt idx="1911">
                  <c:v>1.5220311961591098</c:v>
                </c:pt>
                <c:pt idx="1912">
                  <c:v>6.0389765536220796</c:v>
                </c:pt>
                <c:pt idx="1913">
                  <c:v>10.019542362504234</c:v>
                </c:pt>
                <c:pt idx="1914">
                  <c:v>13.548176295401499</c:v>
                </c:pt>
                <c:pt idx="1915">
                  <c:v>16.773279347819699</c:v>
                </c:pt>
                <c:pt idx="1916">
                  <c:v>19.790531740879587</c:v>
                </c:pt>
                <c:pt idx="1917">
                  <c:v>22.67810039909283</c:v>
                </c:pt>
                <c:pt idx="1918">
                  <c:v>25.505623553458989</c:v>
                </c:pt>
                <c:pt idx="1919">
                  <c:v>28.333009682022599</c:v>
                </c:pt>
                <c:pt idx="1920">
                  <c:v>31.216668802342188</c:v>
                </c:pt>
                <c:pt idx="1921">
                  <c:v>34.215065795275301</c:v>
                </c:pt>
                <c:pt idx="1922">
                  <c:v>37.393744879416047</c:v>
                </c:pt>
                <c:pt idx="1923">
                  <c:v>40.827354744340006</c:v>
                </c:pt>
                <c:pt idx="1924">
                  <c:v>44.603264689145895</c:v>
                </c:pt>
                <c:pt idx="1925">
                  <c:v>48.849532622639813</c:v>
                </c:pt>
                <c:pt idx="1926">
                  <c:v>46.027967500518997</c:v>
                </c:pt>
                <c:pt idx="1927">
                  <c:v>50.054313417197996</c:v>
                </c:pt>
                <c:pt idx="1928">
                  <c:v>54.725616362341512</c:v>
                </c:pt>
                <c:pt idx="1929">
                  <c:v>77.410974241649896</c:v>
                </c:pt>
                <c:pt idx="1930">
                  <c:v>89.218706050891086</c:v>
                </c:pt>
                <c:pt idx="1931">
                  <c:v>105.34338303178379</c:v>
                </c:pt>
                <c:pt idx="1932">
                  <c:v>83.5478780490822</c:v>
                </c:pt>
                <c:pt idx="1933">
                  <c:v>97.517488397440971</c:v>
                </c:pt>
                <c:pt idx="1934">
                  <c:v>245.31706983781001</c:v>
                </c:pt>
                <c:pt idx="1935">
                  <c:v>452.90527991187611</c:v>
                </c:pt>
                <c:pt idx="1936">
                  <c:v>3760.0407278069401</c:v>
                </c:pt>
                <c:pt idx="1937">
                  <c:v>-566.60062127891194</c:v>
                </c:pt>
                <c:pt idx="1938">
                  <c:v>-256.19585334580802</c:v>
                </c:pt>
                <c:pt idx="1939">
                  <c:v>-162.03900402250147</c:v>
                </c:pt>
                <c:pt idx="1940">
                  <c:v>-116.33217619044777</c:v>
                </c:pt>
                <c:pt idx="1941">
                  <c:v>-89.219794337078483</c:v>
                </c:pt>
                <c:pt idx="1942">
                  <c:v>-71.185927488546781</c:v>
                </c:pt>
                <c:pt idx="1943">
                  <c:v>-43.589406607833148</c:v>
                </c:pt>
                <c:pt idx="1944">
                  <c:v>-38.269768972865613</c:v>
                </c:pt>
                <c:pt idx="1945">
                  <c:v>-33.724725264651013</c:v>
                </c:pt>
                <c:pt idx="1946">
                  <c:v>-29.779734724548099</c:v>
                </c:pt>
                <c:pt idx="1947">
                  <c:v>-26.316015036794301</c:v>
                </c:pt>
                <c:pt idx="1948">
                  <c:v>-23.235786216362627</c:v>
                </c:pt>
                <c:pt idx="1949">
                  <c:v>-20.462691359053089</c:v>
                </c:pt>
                <c:pt idx="1950">
                  <c:v>-17.946872347523289</c:v>
                </c:pt>
                <c:pt idx="1951">
                  <c:v>-15.642871593985499</c:v>
                </c:pt>
                <c:pt idx="1952">
                  <c:v>-13.5183869784628</c:v>
                </c:pt>
                <c:pt idx="1953">
                  <c:v>-11.548771135311746</c:v>
                </c:pt>
                <c:pt idx="1954">
                  <c:v>-9.4915740459472708</c:v>
                </c:pt>
                <c:pt idx="1955">
                  <c:v>-7.7476235204269885</c:v>
                </c:pt>
                <c:pt idx="1956">
                  <c:v>-6.0118470167525402</c:v>
                </c:pt>
                <c:pt idx="1957">
                  <c:v>-4.4491547030121534</c:v>
                </c:pt>
                <c:pt idx="1958">
                  <c:v>-2.9521031325578435</c:v>
                </c:pt>
                <c:pt idx="1959">
                  <c:v>-1.5104424212707261</c:v>
                </c:pt>
                <c:pt idx="1960">
                  <c:v>-0.11006196371820127</c:v>
                </c:pt>
                <c:pt idx="1961">
                  <c:v>1.2517759041120999</c:v>
                </c:pt>
                <c:pt idx="1962">
                  <c:v>2.5808279475085576</c:v>
                </c:pt>
                <c:pt idx="1963">
                  <c:v>3.0167701200039225</c:v>
                </c:pt>
                <c:pt idx="1964">
                  <c:v>4.3161187671494243</c:v>
                </c:pt>
                <c:pt idx="1965">
                  <c:v>5.6234540709966376</c:v>
                </c:pt>
                <c:pt idx="1966">
                  <c:v>6.9360775906401573</c:v>
                </c:pt>
                <c:pt idx="1967">
                  <c:v>8.260015280766849</c:v>
                </c:pt>
                <c:pt idx="1968">
                  <c:v>9.6016608785067206</c:v>
                </c:pt>
                <c:pt idx="1969">
                  <c:v>10.967866619928445</c:v>
                </c:pt>
                <c:pt idx="1970">
                  <c:v>9.8446205774737408</c:v>
                </c:pt>
                <c:pt idx="1971">
                  <c:v>11.729860829670301</c:v>
                </c:pt>
                <c:pt idx="1972">
                  <c:v>13.7618503715243</c:v>
                </c:pt>
                <c:pt idx="1973">
                  <c:v>15.971629974027326</c:v>
                </c:pt>
                <c:pt idx="1974">
                  <c:v>18.379853984056961</c:v>
                </c:pt>
                <c:pt idx="1975">
                  <c:v>20.259670788901786</c:v>
                </c:pt>
                <c:pt idx="1976">
                  <c:v>22.432333694711204</c:v>
                </c:pt>
                <c:pt idx="1977">
                  <c:v>24.788452366555127</c:v>
                </c:pt>
                <c:pt idx="1978">
                  <c:v>27.390825496274161</c:v>
                </c:pt>
                <c:pt idx="1979">
                  <c:v>27.848928407916805</c:v>
                </c:pt>
                <c:pt idx="1980">
                  <c:v>30.0448244835883</c:v>
                </c:pt>
                <c:pt idx="1981">
                  <c:v>32.439951064617148</c:v>
                </c:pt>
                <c:pt idx="1982">
                  <c:v>35.072482545293795</c:v>
                </c:pt>
                <c:pt idx="1983">
                  <c:v>38.011666367576844</c:v>
                </c:pt>
                <c:pt idx="1984">
                  <c:v>41.364274467517241</c:v>
                </c:pt>
                <c:pt idx="1985">
                  <c:v>45.222188457885203</c:v>
                </c:pt>
                <c:pt idx="1986">
                  <c:v>49.758088297048097</c:v>
                </c:pt>
                <c:pt idx="1987">
                  <c:v>55.160756661995499</c:v>
                </c:pt>
                <c:pt idx="1988">
                  <c:v>61.855855255381393</c:v>
                </c:pt>
                <c:pt idx="1989">
                  <c:v>230.50643378711342</c:v>
                </c:pt>
                <c:pt idx="1990">
                  <c:v>520.60504694824351</c:v>
                </c:pt>
                <c:pt idx="1991">
                  <c:v>-1840.7045447527501</c:v>
                </c:pt>
                <c:pt idx="1992">
                  <c:v>-324.50068073011897</c:v>
                </c:pt>
                <c:pt idx="1993">
                  <c:v>330.96881414706417</c:v>
                </c:pt>
                <c:pt idx="1994">
                  <c:v>1545.1084603160098</c:v>
                </c:pt>
                <c:pt idx="1995">
                  <c:v>-538.10405864311281</c:v>
                </c:pt>
                <c:pt idx="1996">
                  <c:v>-220.49253517618857</c:v>
                </c:pt>
                <c:pt idx="1997">
                  <c:v>-134.47080820255698</c:v>
                </c:pt>
                <c:pt idx="1998">
                  <c:v>-187.00632588894601</c:v>
                </c:pt>
                <c:pt idx="1999">
                  <c:v>-118.06304157945372</c:v>
                </c:pt>
                <c:pt idx="2000">
                  <c:v>-83.358300745997383</c:v>
                </c:pt>
                <c:pt idx="2001">
                  <c:v>-62.270478116514923</c:v>
                </c:pt>
                <c:pt idx="2002">
                  <c:v>-68.753928621333714</c:v>
                </c:pt>
                <c:pt idx="2003">
                  <c:v>-51.4501270120737</c:v>
                </c:pt>
                <c:pt idx="2004">
                  <c:v>-39.211543092150201</c:v>
                </c:pt>
                <c:pt idx="2005">
                  <c:v>-29.9811787138852</c:v>
                </c:pt>
                <c:pt idx="2006">
                  <c:v>-22.6324153293851</c:v>
                </c:pt>
                <c:pt idx="2007">
                  <c:v>-14.957219883704402</c:v>
                </c:pt>
                <c:pt idx="2008">
                  <c:v>-10.033877535308624</c:v>
                </c:pt>
                <c:pt idx="2009">
                  <c:v>-5.6024279773524919</c:v>
                </c:pt>
                <c:pt idx="2010">
                  <c:v>-1.5077162550646426</c:v>
                </c:pt>
                <c:pt idx="2011">
                  <c:v>2.3653173378767902</c:v>
                </c:pt>
                <c:pt idx="2012">
                  <c:v>6.1256011854338501</c:v>
                </c:pt>
                <c:pt idx="2013">
                  <c:v>9.855403134718264</c:v>
                </c:pt>
                <c:pt idx="2014">
                  <c:v>13.631444833410702</c:v>
                </c:pt>
                <c:pt idx="2015">
                  <c:v>17.5299840789664</c:v>
                </c:pt>
                <c:pt idx="2016">
                  <c:v>21.624621146648298</c:v>
                </c:pt>
                <c:pt idx="2017">
                  <c:v>26.013049877884686</c:v>
                </c:pt>
                <c:pt idx="2018">
                  <c:v>30.810405192204492</c:v>
                </c:pt>
                <c:pt idx="2019">
                  <c:v>19.443370563191589</c:v>
                </c:pt>
                <c:pt idx="2020">
                  <c:v>22.764167694359987</c:v>
                </c:pt>
                <c:pt idx="2021">
                  <c:v>26.143606485231089</c:v>
                </c:pt>
                <c:pt idx="2022">
                  <c:v>29.648015934288999</c:v>
                </c:pt>
                <c:pt idx="2023">
                  <c:v>33.346693178009197</c:v>
                </c:pt>
                <c:pt idx="2024">
                  <c:v>37.335253818327111</c:v>
                </c:pt>
                <c:pt idx="2025">
                  <c:v>41.705622622134875</c:v>
                </c:pt>
                <c:pt idx="2026">
                  <c:v>32.939553720171943</c:v>
                </c:pt>
                <c:pt idx="2027">
                  <c:v>31.272107028675787</c:v>
                </c:pt>
                <c:pt idx="2028">
                  <c:v>33.571446018258897</c:v>
                </c:pt>
                <c:pt idx="2029">
                  <c:v>35.978460228012395</c:v>
                </c:pt>
                <c:pt idx="2030">
                  <c:v>38.541141245341798</c:v>
                </c:pt>
                <c:pt idx="2031">
                  <c:v>36.231573118945413</c:v>
                </c:pt>
                <c:pt idx="2032">
                  <c:v>38.288888541129111</c:v>
                </c:pt>
                <c:pt idx="2033">
                  <c:v>40.530809981258585</c:v>
                </c:pt>
                <c:pt idx="2034">
                  <c:v>42.995103969450106</c:v>
                </c:pt>
                <c:pt idx="2035">
                  <c:v>45.768791887818011</c:v>
                </c:pt>
                <c:pt idx="2036">
                  <c:v>48.950955196302999</c:v>
                </c:pt>
                <c:pt idx="2037">
                  <c:v>52.653476036456496</c:v>
                </c:pt>
                <c:pt idx="2038">
                  <c:v>57.082586040421837</c:v>
                </c:pt>
                <c:pt idx="2039">
                  <c:v>62.487731577163792</c:v>
                </c:pt>
                <c:pt idx="2040">
                  <c:v>69.321521606011103</c:v>
                </c:pt>
                <c:pt idx="2041">
                  <c:v>78.294284764178002</c:v>
                </c:pt>
                <c:pt idx="2042">
                  <c:v>42.475514980699501</c:v>
                </c:pt>
                <c:pt idx="2043">
                  <c:v>44.392410646113213</c:v>
                </c:pt>
                <c:pt idx="2044">
                  <c:v>46.72841067959601</c:v>
                </c:pt>
                <c:pt idx="2045">
                  <c:v>49.637971890121122</c:v>
                </c:pt>
                <c:pt idx="2046">
                  <c:v>53.361665113194277</c:v>
                </c:pt>
                <c:pt idx="2047">
                  <c:v>58.2969657312725</c:v>
                </c:pt>
                <c:pt idx="2048">
                  <c:v>65.186793594720356</c:v>
                </c:pt>
                <c:pt idx="2049">
                  <c:v>75.512409898590278</c:v>
                </c:pt>
                <c:pt idx="2050">
                  <c:v>92.706820503098498</c:v>
                </c:pt>
                <c:pt idx="2051">
                  <c:v>127.57544469739985</c:v>
                </c:pt>
                <c:pt idx="2052">
                  <c:v>-123.779056447546</c:v>
                </c:pt>
                <c:pt idx="2053">
                  <c:v>-74.033568706406527</c:v>
                </c:pt>
                <c:pt idx="2054">
                  <c:v>-154.16566830682399</c:v>
                </c:pt>
                <c:pt idx="2055">
                  <c:v>-67.102131531787634</c:v>
                </c:pt>
                <c:pt idx="2056">
                  <c:v>-36.328245512878603</c:v>
                </c:pt>
                <c:pt idx="2057">
                  <c:v>-16.6269352431122</c:v>
                </c:pt>
                <c:pt idx="2058">
                  <c:v>-10.757621775816999</c:v>
                </c:pt>
                <c:pt idx="2059">
                  <c:v>-4.2161549878680455</c:v>
                </c:pt>
                <c:pt idx="2060">
                  <c:v>0.58564538416779199</c:v>
                </c:pt>
                <c:pt idx="2061">
                  <c:v>4.2861261288566501</c:v>
                </c:pt>
                <c:pt idx="2062">
                  <c:v>7.2500092583128302</c:v>
                </c:pt>
                <c:pt idx="2063">
                  <c:v>9.6963906739124059</c:v>
                </c:pt>
                <c:pt idx="2064">
                  <c:v>11.7661230566569</c:v>
                </c:pt>
                <c:pt idx="2065">
                  <c:v>13.547502456149006</c:v>
                </c:pt>
                <c:pt idx="2066">
                  <c:v>10.448983768679467</c:v>
                </c:pt>
                <c:pt idx="2067">
                  <c:v>11.920215241800699</c:v>
                </c:pt>
                <c:pt idx="2068">
                  <c:v>14.53205050884393</c:v>
                </c:pt>
                <c:pt idx="2069">
                  <c:v>17.333942242342189</c:v>
                </c:pt>
                <c:pt idx="2070">
                  <c:v>18.407369342191238</c:v>
                </c:pt>
                <c:pt idx="2071">
                  <c:v>21.094168239944999</c:v>
                </c:pt>
                <c:pt idx="2072">
                  <c:v>21.946348106521427</c:v>
                </c:pt>
                <c:pt idx="2073">
                  <c:v>22.745858166591631</c:v>
                </c:pt>
                <c:pt idx="2074">
                  <c:v>23.502179845138922</c:v>
                </c:pt>
                <c:pt idx="2075">
                  <c:v>24.223185092269102</c:v>
                </c:pt>
                <c:pt idx="2076">
                  <c:v>24.915540505503589</c:v>
                </c:pt>
                <c:pt idx="2077">
                  <c:v>25.371119312363227</c:v>
                </c:pt>
                <c:pt idx="2078">
                  <c:v>26.016088371724987</c:v>
                </c:pt>
                <c:pt idx="2079">
                  <c:v>26.648795688997087</c:v>
                </c:pt>
                <c:pt idx="2080">
                  <c:v>28.21140172335458</c:v>
                </c:pt>
                <c:pt idx="2081">
                  <c:v>27.616671036131599</c:v>
                </c:pt>
                <c:pt idx="2082">
                  <c:v>28.251660863471788</c:v>
                </c:pt>
                <c:pt idx="2083">
                  <c:v>28.8911994034091</c:v>
                </c:pt>
                <c:pt idx="2084">
                  <c:v>29.53738879127258</c:v>
                </c:pt>
                <c:pt idx="2085">
                  <c:v>30.197731607136401</c:v>
                </c:pt>
                <c:pt idx="2086">
                  <c:v>30.861344258685087</c:v>
                </c:pt>
                <c:pt idx="2087">
                  <c:v>31.5322982000115</c:v>
                </c:pt>
                <c:pt idx="2088">
                  <c:v>32.215174923514212</c:v>
                </c:pt>
                <c:pt idx="2089">
                  <c:v>32.911769960559596</c:v>
                </c:pt>
                <c:pt idx="2090">
                  <c:v>33.626232138807929</c:v>
                </c:pt>
                <c:pt idx="2091">
                  <c:v>34.365092221674502</c:v>
                </c:pt>
                <c:pt idx="2092">
                  <c:v>35.115447082244877</c:v>
                </c:pt>
                <c:pt idx="2093">
                  <c:v>35.535161255087296</c:v>
                </c:pt>
                <c:pt idx="2094">
                  <c:v>36.792478836990668</c:v>
                </c:pt>
                <c:pt idx="2095">
                  <c:v>37.695414423947803</c:v>
                </c:pt>
                <c:pt idx="2096">
                  <c:v>38.655265339936001</c:v>
                </c:pt>
                <c:pt idx="2097">
                  <c:v>39.675646613056898</c:v>
                </c:pt>
                <c:pt idx="2098">
                  <c:v>40.802427137337894</c:v>
                </c:pt>
                <c:pt idx="2099">
                  <c:v>42.041178052845993</c:v>
                </c:pt>
                <c:pt idx="2100">
                  <c:v>43.425953815083503</c:v>
                </c:pt>
                <c:pt idx="2101">
                  <c:v>44.986109641132799</c:v>
                </c:pt>
                <c:pt idx="2102">
                  <c:v>46.748129793472202</c:v>
                </c:pt>
                <c:pt idx="2103">
                  <c:v>48.746303386741211</c:v>
                </c:pt>
                <c:pt idx="2104">
                  <c:v>51.098247097690248</c:v>
                </c:pt>
                <c:pt idx="2105">
                  <c:v>53.888153053561297</c:v>
                </c:pt>
                <c:pt idx="2106">
                  <c:v>57.240754389758102</c:v>
                </c:pt>
                <c:pt idx="2107">
                  <c:v>42.941017120059598</c:v>
                </c:pt>
                <c:pt idx="2108">
                  <c:v>44.149567091814177</c:v>
                </c:pt>
                <c:pt idx="2109">
                  <c:v>45.569063775560899</c:v>
                </c:pt>
                <c:pt idx="2110">
                  <c:v>47.252761668091999</c:v>
                </c:pt>
                <c:pt idx="2111">
                  <c:v>49.303079281863354</c:v>
                </c:pt>
                <c:pt idx="2112">
                  <c:v>51.773358950911522</c:v>
                </c:pt>
                <c:pt idx="2113">
                  <c:v>54.885416606346794</c:v>
                </c:pt>
                <c:pt idx="2114">
                  <c:v>58.837977729965701</c:v>
                </c:pt>
                <c:pt idx="2115">
                  <c:v>35.841781534752755</c:v>
                </c:pt>
                <c:pt idx="2116">
                  <c:v>36.322282115135501</c:v>
                </c:pt>
                <c:pt idx="2117">
                  <c:v>36.912934667665944</c:v>
                </c:pt>
                <c:pt idx="2118">
                  <c:v>37.645642343810302</c:v>
                </c:pt>
                <c:pt idx="2119">
                  <c:v>38.608420157895196</c:v>
                </c:pt>
                <c:pt idx="2120">
                  <c:v>39.8037164789407</c:v>
                </c:pt>
                <c:pt idx="2121">
                  <c:v>41.355108828862697</c:v>
                </c:pt>
                <c:pt idx="2122">
                  <c:v>43.493933866473206</c:v>
                </c:pt>
                <c:pt idx="2123">
                  <c:v>46.732571734691412</c:v>
                </c:pt>
                <c:pt idx="2124">
                  <c:v>15.866373144339571</c:v>
                </c:pt>
                <c:pt idx="2125">
                  <c:v>13.875185800312504</c:v>
                </c:pt>
                <c:pt idx="2126">
                  <c:v>11.323274103673498</c:v>
                </c:pt>
                <c:pt idx="2127">
                  <c:v>7.9348200098757395</c:v>
                </c:pt>
                <c:pt idx="2128">
                  <c:v>3.2147398654381698</c:v>
                </c:pt>
                <c:pt idx="2129">
                  <c:v>-3.8750546646634625</c:v>
                </c:pt>
                <c:pt idx="2130">
                  <c:v>-8.6614407445037003</c:v>
                </c:pt>
                <c:pt idx="2131">
                  <c:v>-11.668347022677001</c:v>
                </c:pt>
                <c:pt idx="2132">
                  <c:v>-57.285787909236255</c:v>
                </c:pt>
                <c:pt idx="2133">
                  <c:v>-151.703409801775</c:v>
                </c:pt>
                <c:pt idx="2134">
                  <c:v>2615.5646890886178</c:v>
                </c:pt>
                <c:pt idx="2135">
                  <c:v>190.426519592163</c:v>
                </c:pt>
                <c:pt idx="2136">
                  <c:v>112.95810702657975</c:v>
                </c:pt>
                <c:pt idx="2137">
                  <c:v>86.041890091271227</c:v>
                </c:pt>
                <c:pt idx="2138">
                  <c:v>72.357982333094753</c:v>
                </c:pt>
                <c:pt idx="2139">
                  <c:v>1964.5544817498098</c:v>
                </c:pt>
                <c:pt idx="2140">
                  <c:v>285.98679155516669</c:v>
                </c:pt>
                <c:pt idx="2141">
                  <c:v>62.636174353950402</c:v>
                </c:pt>
                <c:pt idx="2142">
                  <c:v>57.604416349489945</c:v>
                </c:pt>
                <c:pt idx="2143">
                  <c:v>53.834671548190393</c:v>
                </c:pt>
                <c:pt idx="2144">
                  <c:v>50.9025770496999</c:v>
                </c:pt>
                <c:pt idx="2145">
                  <c:v>48.5580175264272</c:v>
                </c:pt>
                <c:pt idx="2146">
                  <c:v>46.627787247612524</c:v>
                </c:pt>
                <c:pt idx="2147">
                  <c:v>45.0294342579447</c:v>
                </c:pt>
                <c:pt idx="2148">
                  <c:v>43.686575762884907</c:v>
                </c:pt>
                <c:pt idx="2149">
                  <c:v>42.545635769503299</c:v>
                </c:pt>
                <c:pt idx="2150">
                  <c:v>41.577119457677085</c:v>
                </c:pt>
                <c:pt idx="2151">
                  <c:v>40.746628004947397</c:v>
                </c:pt>
                <c:pt idx="2152">
                  <c:v>40.036479558905903</c:v>
                </c:pt>
                <c:pt idx="2153">
                  <c:v>39.4221276437884</c:v>
                </c:pt>
                <c:pt idx="2154">
                  <c:v>38.878508357410098</c:v>
                </c:pt>
                <c:pt idx="2155">
                  <c:v>38.401785656916218</c:v>
                </c:pt>
                <c:pt idx="2156">
                  <c:v>37.963459018660096</c:v>
                </c:pt>
                <c:pt idx="2157">
                  <c:v>37.547215980147001</c:v>
                </c:pt>
                <c:pt idx="2158">
                  <c:v>37.136200482400199</c:v>
                </c:pt>
                <c:pt idx="2159">
                  <c:v>36.710280633188198</c:v>
                </c:pt>
                <c:pt idx="2160">
                  <c:v>36.243952834831944</c:v>
                </c:pt>
                <c:pt idx="2161">
                  <c:v>35.691547235751699</c:v>
                </c:pt>
                <c:pt idx="2162">
                  <c:v>35.004648562182417</c:v>
                </c:pt>
                <c:pt idx="2163">
                  <c:v>34.075956545193911</c:v>
                </c:pt>
                <c:pt idx="2164">
                  <c:v>-47.485409700707194</c:v>
                </c:pt>
                <c:pt idx="2165">
                  <c:v>-24.371957834077531</c:v>
                </c:pt>
                <c:pt idx="2166">
                  <c:v>-19.877027250959188</c:v>
                </c:pt>
                <c:pt idx="2167">
                  <c:v>-15.937267514916799</c:v>
                </c:pt>
                <c:pt idx="2168">
                  <c:v>-12.4338577998902</c:v>
                </c:pt>
                <c:pt idx="2169">
                  <c:v>-9.2873097197191559</c:v>
                </c:pt>
                <c:pt idx="2170">
                  <c:v>-6.4310101267483901</c:v>
                </c:pt>
                <c:pt idx="2171">
                  <c:v>-3.8150083692895582</c:v>
                </c:pt>
                <c:pt idx="2172">
                  <c:v>-1.4002361169178998</c:v>
                </c:pt>
                <c:pt idx="2173">
                  <c:v>0.84462559263244663</c:v>
                </c:pt>
                <c:pt idx="2174">
                  <c:v>2.9474703257258477</c:v>
                </c:pt>
                <c:pt idx="2175">
                  <c:v>4.9265886149030003</c:v>
                </c:pt>
                <c:pt idx="2176">
                  <c:v>6.8003922688468785</c:v>
                </c:pt>
                <c:pt idx="2177">
                  <c:v>8.5921453267994892</c:v>
                </c:pt>
                <c:pt idx="2178">
                  <c:v>10.309218079922324</c:v>
                </c:pt>
                <c:pt idx="2179">
                  <c:v>11.964363623409501</c:v>
                </c:pt>
                <c:pt idx="2180">
                  <c:v>13.5805131117981</c:v>
                </c:pt>
                <c:pt idx="2181">
                  <c:v>15.1506827684525</c:v>
                </c:pt>
                <c:pt idx="2182">
                  <c:v>16.6927804571996</c:v>
                </c:pt>
                <c:pt idx="2183">
                  <c:v>18.215177741710701</c:v>
                </c:pt>
                <c:pt idx="2184">
                  <c:v>8.0241901289675859</c:v>
                </c:pt>
                <c:pt idx="2185">
                  <c:v>10.691536663019599</c:v>
                </c:pt>
                <c:pt idx="2186">
                  <c:v>13.633408480347898</c:v>
                </c:pt>
                <c:pt idx="2187">
                  <c:v>21.972397733144138</c:v>
                </c:pt>
                <c:pt idx="2188">
                  <c:v>23.742528829307027</c:v>
                </c:pt>
                <c:pt idx="2189">
                  <c:v>24.441998966198657</c:v>
                </c:pt>
                <c:pt idx="2190">
                  <c:v>29.1410236255497</c:v>
                </c:pt>
                <c:pt idx="2191">
                  <c:v>34.655916452739497</c:v>
                </c:pt>
                <c:pt idx="2192">
                  <c:v>41.300045492180594</c:v>
                </c:pt>
                <c:pt idx="2193">
                  <c:v>49.507336883087703</c:v>
                </c:pt>
                <c:pt idx="2194">
                  <c:v>59.934748912766594</c:v>
                </c:pt>
                <c:pt idx="2195">
                  <c:v>73.922446687395095</c:v>
                </c:pt>
                <c:pt idx="2196">
                  <c:v>93.630029604130726</c:v>
                </c:pt>
                <c:pt idx="2197">
                  <c:v>123.78198166824627</c:v>
                </c:pt>
                <c:pt idx="2198">
                  <c:v>176.53065800091198</c:v>
                </c:pt>
                <c:pt idx="2199">
                  <c:v>293.84708186730916</c:v>
                </c:pt>
                <c:pt idx="2200">
                  <c:v>788.89854704624054</c:v>
                </c:pt>
                <c:pt idx="2201">
                  <c:v>-1296.7843566740999</c:v>
                </c:pt>
                <c:pt idx="2202">
                  <c:v>-365.21378727393397</c:v>
                </c:pt>
                <c:pt idx="2203">
                  <c:v>-214.93504764649143</c:v>
                </c:pt>
                <c:pt idx="2204">
                  <c:v>-87.393229288202349</c:v>
                </c:pt>
                <c:pt idx="2205">
                  <c:v>-75.780047280946505</c:v>
                </c:pt>
                <c:pt idx="2206">
                  <c:v>-66.942614538309527</c:v>
                </c:pt>
                <c:pt idx="2207">
                  <c:v>-59.929874812822497</c:v>
                </c:pt>
                <c:pt idx="2208">
                  <c:v>-54.188992494317596</c:v>
                </c:pt>
                <c:pt idx="2209">
                  <c:v>-49.332822072253897</c:v>
                </c:pt>
                <c:pt idx="2210">
                  <c:v>-45.1293843748104</c:v>
                </c:pt>
                <c:pt idx="2211">
                  <c:v>-44.599771867028807</c:v>
                </c:pt>
                <c:pt idx="2212">
                  <c:v>-37.306529356406898</c:v>
                </c:pt>
                <c:pt idx="2213">
                  <c:v>-34.330386893966093</c:v>
                </c:pt>
                <c:pt idx="2214">
                  <c:v>-31.482406539095166</c:v>
                </c:pt>
                <c:pt idx="2215">
                  <c:v>-28.690503743864902</c:v>
                </c:pt>
                <c:pt idx="2216">
                  <c:v>-25.8992897932179</c:v>
                </c:pt>
                <c:pt idx="2217">
                  <c:v>-23.037019409733499</c:v>
                </c:pt>
                <c:pt idx="2218">
                  <c:v>-20.033104856345087</c:v>
                </c:pt>
                <c:pt idx="2219">
                  <c:v>-32.0697251352724</c:v>
                </c:pt>
                <c:pt idx="2220">
                  <c:v>-13.216690515662426</c:v>
                </c:pt>
                <c:pt idx="2221">
                  <c:v>-26.799496691761789</c:v>
                </c:pt>
                <c:pt idx="2222">
                  <c:v>-4.6087058314592655</c:v>
                </c:pt>
                <c:pt idx="2223">
                  <c:v>0.89305120808903926</c:v>
                </c:pt>
                <c:pt idx="2224">
                  <c:v>7.6639126011484509</c:v>
                </c:pt>
                <c:pt idx="2225">
                  <c:v>16.344130832118289</c:v>
                </c:pt>
                <c:pt idx="2226">
                  <c:v>10.040653871763899</c:v>
                </c:pt>
                <c:pt idx="2227">
                  <c:v>7.8011879498722445</c:v>
                </c:pt>
                <c:pt idx="2228">
                  <c:v>25.0721299672424</c:v>
                </c:pt>
                <c:pt idx="2229">
                  <c:v>34.652343801510398</c:v>
                </c:pt>
                <c:pt idx="2230">
                  <c:v>46.723901197201599</c:v>
                </c:pt>
                <c:pt idx="2231">
                  <c:v>62.614529686831993</c:v>
                </c:pt>
                <c:pt idx="2232">
                  <c:v>84.578477153437134</c:v>
                </c:pt>
                <c:pt idx="2233">
                  <c:v>117.300571148215</c:v>
                </c:pt>
                <c:pt idx="2234">
                  <c:v>171.57255374588138</c:v>
                </c:pt>
                <c:pt idx="2235">
                  <c:v>280.294623973976</c:v>
                </c:pt>
                <c:pt idx="2236">
                  <c:v>611.54867470209001</c:v>
                </c:pt>
                <c:pt idx="2237">
                  <c:v>-23078.614546474069</c:v>
                </c:pt>
                <c:pt idx="2238">
                  <c:v>-656.68851118166253</c:v>
                </c:pt>
                <c:pt idx="2239">
                  <c:v>-351.70449867363232</c:v>
                </c:pt>
                <c:pt idx="2240">
                  <c:v>-247.75603711378642</c:v>
                </c:pt>
                <c:pt idx="2241">
                  <c:v>-195.23706582300457</c:v>
                </c:pt>
                <c:pt idx="2242">
                  <c:v>-163.38735129733001</c:v>
                </c:pt>
                <c:pt idx="2243">
                  <c:v>-141.96654600416699</c:v>
                </c:pt>
                <c:pt idx="2244">
                  <c:v>-126.49567490725802</c:v>
                </c:pt>
                <c:pt idx="2245">
                  <c:v>-114.781634829499</c:v>
                </c:pt>
                <c:pt idx="2246">
                  <c:v>-105.58810386029702</c:v>
                </c:pt>
                <c:pt idx="2247">
                  <c:v>-98.160044321245195</c:v>
                </c:pt>
                <c:pt idx="2248">
                  <c:v>-92.000938318272986</c:v>
                </c:pt>
                <c:pt idx="2249">
                  <c:v>-86.812245489545376</c:v>
                </c:pt>
                <c:pt idx="2250">
                  <c:v>-82.354559545409799</c:v>
                </c:pt>
                <c:pt idx="2251">
                  <c:v>-78.492770965231401</c:v>
                </c:pt>
                <c:pt idx="2252">
                  <c:v>-99.2300835428114</c:v>
                </c:pt>
                <c:pt idx="2253">
                  <c:v>-92.417461914554181</c:v>
                </c:pt>
                <c:pt idx="2254">
                  <c:v>113.91901825494402</c:v>
                </c:pt>
                <c:pt idx="2255">
                  <c:v>131.66631612876699</c:v>
                </c:pt>
                <c:pt idx="2256">
                  <c:v>155.99429705671957</c:v>
                </c:pt>
                <c:pt idx="2257">
                  <c:v>52.831529229966897</c:v>
                </c:pt>
                <c:pt idx="2258">
                  <c:v>53.871416107312918</c:v>
                </c:pt>
                <c:pt idx="2259">
                  <c:v>55.123583938174484</c:v>
                </c:pt>
                <c:pt idx="2260">
                  <c:v>56.641316294602397</c:v>
                </c:pt>
                <c:pt idx="2261">
                  <c:v>58.438491293728802</c:v>
                </c:pt>
                <c:pt idx="2262">
                  <c:v>113.42948490604</c:v>
                </c:pt>
                <c:pt idx="2263">
                  <c:v>131.45698094008043</c:v>
                </c:pt>
                <c:pt idx="2264">
                  <c:v>158.18380452895553</c:v>
                </c:pt>
                <c:pt idx="2265">
                  <c:v>202.12337633464099</c:v>
                </c:pt>
                <c:pt idx="2266">
                  <c:v>288.07627646485264</c:v>
                </c:pt>
                <c:pt idx="2267">
                  <c:v>535.2597030073083</c:v>
                </c:pt>
                <c:pt idx="2268">
                  <c:v>8889.2503606125392</c:v>
                </c:pt>
                <c:pt idx="2269">
                  <c:v>-545.94021226580298</c:v>
                </c:pt>
                <c:pt idx="2270">
                  <c:v>-249.35205511045001</c:v>
                </c:pt>
                <c:pt idx="2271">
                  <c:v>-64.213224303056606</c:v>
                </c:pt>
                <c:pt idx="2272">
                  <c:v>-54.87297748763114</c:v>
                </c:pt>
                <c:pt idx="2273">
                  <c:v>-47.105100165813703</c:v>
                </c:pt>
                <c:pt idx="2274">
                  <c:v>-40.508949970246178</c:v>
                </c:pt>
                <c:pt idx="2275">
                  <c:v>-34.809031440311998</c:v>
                </c:pt>
                <c:pt idx="2276">
                  <c:v>-29.805033972957819</c:v>
                </c:pt>
                <c:pt idx="2277">
                  <c:v>-25.362397535460289</c:v>
                </c:pt>
                <c:pt idx="2278">
                  <c:v>-21.369792908900489</c:v>
                </c:pt>
                <c:pt idx="2279">
                  <c:v>-17.7441014139829</c:v>
                </c:pt>
                <c:pt idx="2280">
                  <c:v>-16.086178640168889</c:v>
                </c:pt>
                <c:pt idx="2281">
                  <c:v>-13.3360594950181</c:v>
                </c:pt>
                <c:pt idx="2282">
                  <c:v>-10.739676280322501</c:v>
                </c:pt>
                <c:pt idx="2283">
                  <c:v>-8.1754561449164527</c:v>
                </c:pt>
                <c:pt idx="2284">
                  <c:v>-5.8327093140089401</c:v>
                </c:pt>
                <c:pt idx="2285">
                  <c:v>-3.2233462695699786</c:v>
                </c:pt>
                <c:pt idx="2286">
                  <c:v>-1.03534530122165</c:v>
                </c:pt>
                <c:pt idx="2287">
                  <c:v>1.0823988326608001</c:v>
                </c:pt>
                <c:pt idx="2288">
                  <c:v>3.1355187957136597</c:v>
                </c:pt>
                <c:pt idx="2289">
                  <c:v>5.1487240365768843</c:v>
                </c:pt>
                <c:pt idx="2290">
                  <c:v>7.1261887811464364</c:v>
                </c:pt>
                <c:pt idx="2291">
                  <c:v>9.0817660082626297</c:v>
                </c:pt>
                <c:pt idx="2292">
                  <c:v>11.023623666854498</c:v>
                </c:pt>
                <c:pt idx="2293">
                  <c:v>12.964434036514261</c:v>
                </c:pt>
                <c:pt idx="2294">
                  <c:v>17.002916682882287</c:v>
                </c:pt>
                <c:pt idx="2295">
                  <c:v>16.731343448656801</c:v>
                </c:pt>
                <c:pt idx="2296">
                  <c:v>18.756443993540742</c:v>
                </c:pt>
                <c:pt idx="2297">
                  <c:v>20.838928983405001</c:v>
                </c:pt>
                <c:pt idx="2298">
                  <c:v>22.968758920868499</c:v>
                </c:pt>
                <c:pt idx="2299">
                  <c:v>25.1843780899456</c:v>
                </c:pt>
                <c:pt idx="2300">
                  <c:v>27.486007090798687</c:v>
                </c:pt>
                <c:pt idx="2301">
                  <c:v>29.899554133248635</c:v>
                </c:pt>
                <c:pt idx="2302">
                  <c:v>32.429478832531245</c:v>
                </c:pt>
                <c:pt idx="2303">
                  <c:v>35.111970765777393</c:v>
                </c:pt>
                <c:pt idx="2304">
                  <c:v>37.992310805601107</c:v>
                </c:pt>
                <c:pt idx="2305">
                  <c:v>41.057563546987296</c:v>
                </c:pt>
                <c:pt idx="2306">
                  <c:v>44.358815037660094</c:v>
                </c:pt>
                <c:pt idx="2307">
                  <c:v>46.333143634961601</c:v>
                </c:pt>
                <c:pt idx="2308">
                  <c:v>51.899726349711599</c:v>
                </c:pt>
                <c:pt idx="2309">
                  <c:v>56.286867443781944</c:v>
                </c:pt>
                <c:pt idx="2310">
                  <c:v>61.226732088489044</c:v>
                </c:pt>
                <c:pt idx="2311">
                  <c:v>66.839429630574102</c:v>
                </c:pt>
                <c:pt idx="2312">
                  <c:v>73.337533556379583</c:v>
                </c:pt>
                <c:pt idx="2313">
                  <c:v>80.989240762804798</c:v>
                </c:pt>
                <c:pt idx="2314">
                  <c:v>90.243540943749807</c:v>
                </c:pt>
                <c:pt idx="2315">
                  <c:v>101.677820231361</c:v>
                </c:pt>
                <c:pt idx="2316">
                  <c:v>116.32559487704295</c:v>
                </c:pt>
                <c:pt idx="2317">
                  <c:v>135.88003082374601</c:v>
                </c:pt>
                <c:pt idx="2318">
                  <c:v>110.193696040861</c:v>
                </c:pt>
                <c:pt idx="2319">
                  <c:v>125.136025599549</c:v>
                </c:pt>
                <c:pt idx="2320">
                  <c:v>145.16341461535757</c:v>
                </c:pt>
                <c:pt idx="2321">
                  <c:v>173.61046053164847</c:v>
                </c:pt>
                <c:pt idx="2322">
                  <c:v>125.590304171676</c:v>
                </c:pt>
                <c:pt idx="2323">
                  <c:v>143.55144116551742</c:v>
                </c:pt>
                <c:pt idx="2324">
                  <c:v>168.67629201488256</c:v>
                </c:pt>
                <c:pt idx="2325">
                  <c:v>206.64132961340442</c:v>
                </c:pt>
                <c:pt idx="2326">
                  <c:v>271.07510928230386</c:v>
                </c:pt>
                <c:pt idx="2327">
                  <c:v>405.41450391454896</c:v>
                </c:pt>
                <c:pt idx="2328">
                  <c:v>866.8407234214252</c:v>
                </c:pt>
                <c:pt idx="2329">
                  <c:v>-3725.9759952680602</c:v>
                </c:pt>
                <c:pt idx="2330">
                  <c:v>117.39204631099275</c:v>
                </c:pt>
                <c:pt idx="2331">
                  <c:v>131.22336047646399</c:v>
                </c:pt>
                <c:pt idx="2332">
                  <c:v>150.642838289563</c:v>
                </c:pt>
                <c:pt idx="2333">
                  <c:v>180.09478753765401</c:v>
                </c:pt>
                <c:pt idx="2334">
                  <c:v>230.23861601373449</c:v>
                </c:pt>
                <c:pt idx="2335">
                  <c:v>335.35727062240215</c:v>
                </c:pt>
                <c:pt idx="2336">
                  <c:v>700.64870122975606</c:v>
                </c:pt>
                <c:pt idx="2337">
                  <c:v>-2645.6669592205099</c:v>
                </c:pt>
                <c:pt idx="2338">
                  <c:v>-396.40244265057396</c:v>
                </c:pt>
                <c:pt idx="2339">
                  <c:v>-194.197030971066</c:v>
                </c:pt>
                <c:pt idx="2340">
                  <c:v>-117.87212782629867</c:v>
                </c:pt>
                <c:pt idx="2341">
                  <c:v>-49.743799155277898</c:v>
                </c:pt>
                <c:pt idx="2342">
                  <c:v>-33.645247286235097</c:v>
                </c:pt>
                <c:pt idx="2343">
                  <c:v>-21.095796773748642</c:v>
                </c:pt>
                <c:pt idx="2344">
                  <c:v>-11.117401516509242</c:v>
                </c:pt>
                <c:pt idx="2345">
                  <c:v>-3.5180713896245597</c:v>
                </c:pt>
                <c:pt idx="2346">
                  <c:v>4.4507714522608124</c:v>
                </c:pt>
                <c:pt idx="2347">
                  <c:v>11.6647226502522</c:v>
                </c:pt>
                <c:pt idx="2348">
                  <c:v>23.799637325913938</c:v>
                </c:pt>
                <c:pt idx="2349">
                  <c:v>30.282317785172019</c:v>
                </c:pt>
                <c:pt idx="2350">
                  <c:v>-214.05492642321701</c:v>
                </c:pt>
                <c:pt idx="2351">
                  <c:v>-181.385284142567</c:v>
                </c:pt>
                <c:pt idx="2352">
                  <c:v>-159.64385465122038</c:v>
                </c:pt>
                <c:pt idx="2353">
                  <c:v>-53.461516175816996</c:v>
                </c:pt>
                <c:pt idx="2354">
                  <c:v>-54.108010390406413</c:v>
                </c:pt>
                <c:pt idx="2355">
                  <c:v>-60.083042137633896</c:v>
                </c:pt>
                <c:pt idx="2356">
                  <c:v>-60.307810424393509</c:v>
                </c:pt>
                <c:pt idx="2357">
                  <c:v>-75.612949278609179</c:v>
                </c:pt>
                <c:pt idx="2358">
                  <c:v>63.551528235678298</c:v>
                </c:pt>
                <c:pt idx="2359">
                  <c:v>69.770251678846705</c:v>
                </c:pt>
                <c:pt idx="2360">
                  <c:v>76.538164117473158</c:v>
                </c:pt>
                <c:pt idx="2361">
                  <c:v>84.030313103068679</c:v>
                </c:pt>
                <c:pt idx="2362">
                  <c:v>92.479752337553421</c:v>
                </c:pt>
                <c:pt idx="2363">
                  <c:v>102.2134396813664</c:v>
                </c:pt>
                <c:pt idx="2364">
                  <c:v>113.673703291279</c:v>
                </c:pt>
                <c:pt idx="2365">
                  <c:v>127.50501088231502</c:v>
                </c:pt>
                <c:pt idx="2366">
                  <c:v>144.69403861119599</c:v>
                </c:pt>
                <c:pt idx="2367">
                  <c:v>166.79891519809792</c:v>
                </c:pt>
                <c:pt idx="2368">
                  <c:v>66.892033611952982</c:v>
                </c:pt>
                <c:pt idx="2369">
                  <c:v>67.863873201752</c:v>
                </c:pt>
                <c:pt idx="2370">
                  <c:v>69.05633659262125</c:v>
                </c:pt>
                <c:pt idx="2371">
                  <c:v>70.481585561121605</c:v>
                </c:pt>
                <c:pt idx="2372">
                  <c:v>72.186770572776481</c:v>
                </c:pt>
                <c:pt idx="2373">
                  <c:v>74.207150073382905</c:v>
                </c:pt>
                <c:pt idx="2374">
                  <c:v>76.619160520247775</c:v>
                </c:pt>
                <c:pt idx="2375">
                  <c:v>65.311053801386393</c:v>
                </c:pt>
                <c:pt idx="2376">
                  <c:v>63.054027498027217</c:v>
                </c:pt>
                <c:pt idx="2377">
                  <c:v>61.059134510982005</c:v>
                </c:pt>
                <c:pt idx="2378">
                  <c:v>59.282452150755311</c:v>
                </c:pt>
                <c:pt idx="2379">
                  <c:v>57.669090128194846</c:v>
                </c:pt>
                <c:pt idx="2380">
                  <c:v>56.151686313296096</c:v>
                </c:pt>
                <c:pt idx="2381">
                  <c:v>54.717568752175303</c:v>
                </c:pt>
                <c:pt idx="2382">
                  <c:v>53.317916243524401</c:v>
                </c:pt>
                <c:pt idx="2383">
                  <c:v>51.928366898166601</c:v>
                </c:pt>
                <c:pt idx="2384">
                  <c:v>50.468109852095601</c:v>
                </c:pt>
                <c:pt idx="2385">
                  <c:v>48.892573212664303</c:v>
                </c:pt>
                <c:pt idx="2386">
                  <c:v>37.009953414472498</c:v>
                </c:pt>
                <c:pt idx="2387">
                  <c:v>33.445134839275013</c:v>
                </c:pt>
                <c:pt idx="2388">
                  <c:v>27.394534675468886</c:v>
                </c:pt>
                <c:pt idx="2389">
                  <c:v>22.627102670268787</c:v>
                </c:pt>
                <c:pt idx="2390">
                  <c:v>17.328684608411699</c:v>
                </c:pt>
                <c:pt idx="2391">
                  <c:v>11.25949713203593</c:v>
                </c:pt>
                <c:pt idx="2392">
                  <c:v>4.1113747953621873</c:v>
                </c:pt>
                <c:pt idx="2393">
                  <c:v>-4.5805445814104697</c:v>
                </c:pt>
                <c:pt idx="2394">
                  <c:v>-32.119877433907178</c:v>
                </c:pt>
                <c:pt idx="2395">
                  <c:v>-71.085417173432418</c:v>
                </c:pt>
                <c:pt idx="2396">
                  <c:v>-161.98616635707882</c:v>
                </c:pt>
                <c:pt idx="2397">
                  <c:v>-618.01732407970496</c:v>
                </c:pt>
                <c:pt idx="2398">
                  <c:v>740.87092372700204</c:v>
                </c:pt>
                <c:pt idx="2399">
                  <c:v>291.01339640848244</c:v>
                </c:pt>
                <c:pt idx="2400">
                  <c:v>200.70591073315941</c:v>
                </c:pt>
                <c:pt idx="2401">
                  <c:v>161.99666316705657</c:v>
                </c:pt>
                <c:pt idx="2402">
                  <c:v>140.51917938401198</c:v>
                </c:pt>
                <c:pt idx="2403">
                  <c:v>126.84713894868598</c:v>
                </c:pt>
                <c:pt idx="2404">
                  <c:v>117.38267240511998</c:v>
                </c:pt>
                <c:pt idx="2405">
                  <c:v>110.44508231713878</c:v>
                </c:pt>
                <c:pt idx="2406">
                  <c:v>105.1203274976907</c:v>
                </c:pt>
                <c:pt idx="2407">
                  <c:v>100.90153619367101</c:v>
                </c:pt>
                <c:pt idx="2408">
                  <c:v>97.468683782252427</c:v>
                </c:pt>
                <c:pt idx="2409">
                  <c:v>94.620634239356619</c:v>
                </c:pt>
                <c:pt idx="2410">
                  <c:v>92.209445549068306</c:v>
                </c:pt>
                <c:pt idx="2411">
                  <c:v>114.15883785392752</c:v>
                </c:pt>
                <c:pt idx="2412">
                  <c:v>89.577316184655558</c:v>
                </c:pt>
                <c:pt idx="2413">
                  <c:v>87.907595677955726</c:v>
                </c:pt>
                <c:pt idx="2414">
                  <c:v>98.8408243284169</c:v>
                </c:pt>
                <c:pt idx="2415">
                  <c:v>96.211680000573807</c:v>
                </c:pt>
                <c:pt idx="2416">
                  <c:v>93.9011038336604</c:v>
                </c:pt>
                <c:pt idx="2417">
                  <c:v>85.531189601586206</c:v>
                </c:pt>
                <c:pt idx="2418">
                  <c:v>88.805449682377528</c:v>
                </c:pt>
                <c:pt idx="2419">
                  <c:v>87.258801637290986</c:v>
                </c:pt>
                <c:pt idx="2420">
                  <c:v>85.846763830502979</c:v>
                </c:pt>
                <c:pt idx="2421">
                  <c:v>84.564855513926858</c:v>
                </c:pt>
                <c:pt idx="2422">
                  <c:v>83.391332014181572</c:v>
                </c:pt>
                <c:pt idx="2423">
                  <c:v>82.319794226322799</c:v>
                </c:pt>
                <c:pt idx="2424">
                  <c:v>81.322434868845889</c:v>
                </c:pt>
                <c:pt idx="2425">
                  <c:v>80.394043539858103</c:v>
                </c:pt>
                <c:pt idx="2426">
                  <c:v>79.522228225400781</c:v>
                </c:pt>
                <c:pt idx="2427">
                  <c:v>78.714586283090995</c:v>
                </c:pt>
                <c:pt idx="2428">
                  <c:v>77.969102941308051</c:v>
                </c:pt>
                <c:pt idx="2429">
                  <c:v>77.276244334039788</c:v>
                </c:pt>
                <c:pt idx="2430">
                  <c:v>76.650483553116686</c:v>
                </c:pt>
                <c:pt idx="2431">
                  <c:v>76.071531491705699</c:v>
                </c:pt>
                <c:pt idx="2432">
                  <c:v>75.531808982660081</c:v>
                </c:pt>
                <c:pt idx="2433">
                  <c:v>75.043426780005859</c:v>
                </c:pt>
                <c:pt idx="2434">
                  <c:v>74.589536695612395</c:v>
                </c:pt>
                <c:pt idx="2435">
                  <c:v>74.180664753093879</c:v>
                </c:pt>
                <c:pt idx="2436">
                  <c:v>73.796740656077304</c:v>
                </c:pt>
                <c:pt idx="2437">
                  <c:v>73.449257020144543</c:v>
                </c:pt>
                <c:pt idx="2438">
                  <c:v>73.119675211872405</c:v>
                </c:pt>
                <c:pt idx="2439">
                  <c:v>72.842501506173619</c:v>
                </c:pt>
                <c:pt idx="2440">
                  <c:v>72.598226776870803</c:v>
                </c:pt>
                <c:pt idx="2441">
                  <c:v>72.40513842841068</c:v>
                </c:pt>
                <c:pt idx="2442">
                  <c:v>72.263772507401384</c:v>
                </c:pt>
                <c:pt idx="2443">
                  <c:v>72.175334919295537</c:v>
                </c:pt>
                <c:pt idx="2444">
                  <c:v>72.188878257732483</c:v>
                </c:pt>
                <c:pt idx="2445">
                  <c:v>72.302658968109782</c:v>
                </c:pt>
                <c:pt idx="2446">
                  <c:v>130.44394049363601</c:v>
                </c:pt>
                <c:pt idx="2447">
                  <c:v>142.36121723718958</c:v>
                </c:pt>
                <c:pt idx="2448">
                  <c:v>1346.1494310700098</c:v>
                </c:pt>
                <c:pt idx="2449">
                  <c:v>-1669.8921370869598</c:v>
                </c:pt>
                <c:pt idx="2450">
                  <c:v>-463.10584057884932</c:v>
                </c:pt>
                <c:pt idx="2451">
                  <c:v>-248.77416250105014</c:v>
                </c:pt>
                <c:pt idx="2452">
                  <c:v>-158.53502409718499</c:v>
                </c:pt>
                <c:pt idx="2453">
                  <c:v>-148.890580129939</c:v>
                </c:pt>
                <c:pt idx="2454">
                  <c:v>-156.553317710247</c:v>
                </c:pt>
                <c:pt idx="2455">
                  <c:v>-101.519442727263</c:v>
                </c:pt>
                <c:pt idx="2456">
                  <c:v>-67.387379088264282</c:v>
                </c:pt>
                <c:pt idx="2457">
                  <c:v>-43.779020761439298</c:v>
                </c:pt>
                <c:pt idx="2458">
                  <c:v>-33.948754950573303</c:v>
                </c:pt>
                <c:pt idx="2459">
                  <c:v>-17.8232697683171</c:v>
                </c:pt>
                <c:pt idx="2460">
                  <c:v>-4.8437369836570401</c:v>
                </c:pt>
                <c:pt idx="2461">
                  <c:v>6.0879699664386964</c:v>
                </c:pt>
                <c:pt idx="2462">
                  <c:v>15.659382741541499</c:v>
                </c:pt>
                <c:pt idx="2463">
                  <c:v>24.335470253600501</c:v>
                </c:pt>
                <c:pt idx="2464">
                  <c:v>32.4375324759771</c:v>
                </c:pt>
                <c:pt idx="2465">
                  <c:v>40.207979047104807</c:v>
                </c:pt>
                <c:pt idx="2466">
                  <c:v>47.832923390170222</c:v>
                </c:pt>
                <c:pt idx="2467">
                  <c:v>83.465612591079605</c:v>
                </c:pt>
                <c:pt idx="2468">
                  <c:v>95.822126527345006</c:v>
                </c:pt>
                <c:pt idx="2469">
                  <c:v>109.871015149006</c:v>
                </c:pt>
                <c:pt idx="2470">
                  <c:v>126.21687188724502</c:v>
                </c:pt>
                <c:pt idx="2471">
                  <c:v>145.66706566764847</c:v>
                </c:pt>
                <c:pt idx="2472">
                  <c:v>169.45899726255442</c:v>
                </c:pt>
                <c:pt idx="2473">
                  <c:v>199.57406589921041</c:v>
                </c:pt>
                <c:pt idx="2474">
                  <c:v>239.28811921488901</c:v>
                </c:pt>
                <c:pt idx="2475">
                  <c:v>294.48249478680964</c:v>
                </c:pt>
                <c:pt idx="2476">
                  <c:v>377.27120383739697</c:v>
                </c:pt>
                <c:pt idx="2477">
                  <c:v>516.37155614657399</c:v>
                </c:pt>
                <c:pt idx="2478">
                  <c:v>801.46153216244738</c:v>
                </c:pt>
                <c:pt idx="2479">
                  <c:v>1727.52011736594</c:v>
                </c:pt>
                <c:pt idx="2480">
                  <c:v>-13467.646862069812</c:v>
                </c:pt>
                <c:pt idx="2481">
                  <c:v>-1397.8432876622999</c:v>
                </c:pt>
                <c:pt idx="2482">
                  <c:v>-741.93876964297704</c:v>
                </c:pt>
                <c:pt idx="2483">
                  <c:v>-506.46179075315416</c:v>
                </c:pt>
                <c:pt idx="2484">
                  <c:v>-148.51558405099399</c:v>
                </c:pt>
                <c:pt idx="2485">
                  <c:v>-118.94971142864621</c:v>
                </c:pt>
                <c:pt idx="2486">
                  <c:v>-113.878503188943</c:v>
                </c:pt>
                <c:pt idx="2487">
                  <c:v>-109.2492189401674</c:v>
                </c:pt>
                <c:pt idx="2488">
                  <c:v>-105.01714040553399</c:v>
                </c:pt>
                <c:pt idx="2489">
                  <c:v>-101.111335286005</c:v>
                </c:pt>
                <c:pt idx="2490">
                  <c:v>-97.471188578427089</c:v>
                </c:pt>
                <c:pt idx="2491">
                  <c:v>-94.127158995519679</c:v>
                </c:pt>
                <c:pt idx="2492">
                  <c:v>-90.836787635383459</c:v>
                </c:pt>
                <c:pt idx="2493">
                  <c:v>-87.721899000777327</c:v>
                </c:pt>
                <c:pt idx="2494">
                  <c:v>-85.687413984343777</c:v>
                </c:pt>
                <c:pt idx="2495">
                  <c:v>-82.549076390467889</c:v>
                </c:pt>
                <c:pt idx="2496">
                  <c:v>-79.5526930903645</c:v>
                </c:pt>
                <c:pt idx="2497">
                  <c:v>-76.675910943509436</c:v>
                </c:pt>
                <c:pt idx="2498">
                  <c:v>-73.899204957121299</c:v>
                </c:pt>
                <c:pt idx="2499">
                  <c:v>-71.232126445408127</c:v>
                </c:pt>
                <c:pt idx="2500">
                  <c:v>-68.657128106468718</c:v>
                </c:pt>
                <c:pt idx="2501">
                  <c:v>-66.155882151016755</c:v>
                </c:pt>
                <c:pt idx="2502">
                  <c:v>-63.730526533801303</c:v>
                </c:pt>
                <c:pt idx="2503">
                  <c:v>-61.377093705586155</c:v>
                </c:pt>
                <c:pt idx="2504">
                  <c:v>-59.080536444290097</c:v>
                </c:pt>
                <c:pt idx="2505">
                  <c:v>-56.827301031922097</c:v>
                </c:pt>
                <c:pt idx="2506">
                  <c:v>-54.6146588705939</c:v>
                </c:pt>
                <c:pt idx="2507">
                  <c:v>-52.419943167794486</c:v>
                </c:pt>
                <c:pt idx="2508">
                  <c:v>-50.234182561228494</c:v>
                </c:pt>
                <c:pt idx="2509">
                  <c:v>-48.044338027685001</c:v>
                </c:pt>
                <c:pt idx="2510">
                  <c:v>-45.838453199681993</c:v>
                </c:pt>
                <c:pt idx="2511">
                  <c:v>-43.597428235007698</c:v>
                </c:pt>
                <c:pt idx="2512">
                  <c:v>-41.307548782832896</c:v>
                </c:pt>
                <c:pt idx="2513">
                  <c:v>-50.042517576390196</c:v>
                </c:pt>
                <c:pt idx="2514">
                  <c:v>-48.204779186864002</c:v>
                </c:pt>
                <c:pt idx="2515">
                  <c:v>-46.232090394494968</c:v>
                </c:pt>
                <c:pt idx="2516">
                  <c:v>-44.090096076628697</c:v>
                </c:pt>
                <c:pt idx="2517">
                  <c:v>-18.6692961276453</c:v>
                </c:pt>
                <c:pt idx="2518">
                  <c:v>-15.590612325371101</c:v>
                </c:pt>
                <c:pt idx="2519">
                  <c:v>-12.337218201451698</c:v>
                </c:pt>
                <c:pt idx="2520">
                  <c:v>-8.8716357235071897</c:v>
                </c:pt>
                <c:pt idx="2521">
                  <c:v>-23.836145494838231</c:v>
                </c:pt>
                <c:pt idx="2522">
                  <c:v>-17.684099216194699</c:v>
                </c:pt>
                <c:pt idx="2523">
                  <c:v>-17.329496063079102</c:v>
                </c:pt>
                <c:pt idx="2524">
                  <c:v>6.8213412467425885</c:v>
                </c:pt>
                <c:pt idx="2525">
                  <c:v>75.755656550069688</c:v>
                </c:pt>
                <c:pt idx="2526">
                  <c:v>63.678714429013098</c:v>
                </c:pt>
                <c:pt idx="2527">
                  <c:v>169.74958449920177</c:v>
                </c:pt>
                <c:pt idx="2528">
                  <c:v>1243.6143362570924</c:v>
                </c:pt>
                <c:pt idx="2529">
                  <c:v>-434.29525966977769</c:v>
                </c:pt>
                <c:pt idx="2530">
                  <c:v>-227.77245610616657</c:v>
                </c:pt>
                <c:pt idx="2531">
                  <c:v>-170.01031334247543</c:v>
                </c:pt>
                <c:pt idx="2532">
                  <c:v>-142.94838127448699</c:v>
                </c:pt>
                <c:pt idx="2533">
                  <c:v>-127.285667137262</c:v>
                </c:pt>
                <c:pt idx="2534">
                  <c:v>-117.17230691782048</c:v>
                </c:pt>
                <c:pt idx="2535">
                  <c:v>-120.30621365268</c:v>
                </c:pt>
                <c:pt idx="2536">
                  <c:v>-107.46714640198699</c:v>
                </c:pt>
                <c:pt idx="2537">
                  <c:v>-103.16015939291202</c:v>
                </c:pt>
                <c:pt idx="2538">
                  <c:v>-99.914385600966028</c:v>
                </c:pt>
                <c:pt idx="2539">
                  <c:v>-97.455557227772999</c:v>
                </c:pt>
                <c:pt idx="2540">
                  <c:v>-93.803749211000678</c:v>
                </c:pt>
                <c:pt idx="2541">
                  <c:v>-93.326543931124348</c:v>
                </c:pt>
                <c:pt idx="2542">
                  <c:v>-146.40188944952899</c:v>
                </c:pt>
                <c:pt idx="2543">
                  <c:v>-160.12123649020242</c:v>
                </c:pt>
                <c:pt idx="2544">
                  <c:v>146.85698378275001</c:v>
                </c:pt>
                <c:pt idx="2545">
                  <c:v>137.65404806402401</c:v>
                </c:pt>
                <c:pt idx="2546">
                  <c:v>129.54456301711647</c:v>
                </c:pt>
                <c:pt idx="2547">
                  <c:v>122.29940622498502</c:v>
                </c:pt>
                <c:pt idx="2548">
                  <c:v>115.76392133351101</c:v>
                </c:pt>
                <c:pt idx="2549">
                  <c:v>109.84158375500112</c:v>
                </c:pt>
                <c:pt idx="2550">
                  <c:v>121.62428890932398</c:v>
                </c:pt>
                <c:pt idx="2551">
                  <c:v>113.257972180262</c:v>
                </c:pt>
                <c:pt idx="2552">
                  <c:v>105.74442246453829</c:v>
                </c:pt>
                <c:pt idx="2553">
                  <c:v>98.959360166064386</c:v>
                </c:pt>
                <c:pt idx="2554">
                  <c:v>92.750102724378394</c:v>
                </c:pt>
                <c:pt idx="2555">
                  <c:v>87.018411103750054</c:v>
                </c:pt>
                <c:pt idx="2556">
                  <c:v>81.706372510622714</c:v>
                </c:pt>
                <c:pt idx="2557">
                  <c:v>76.762975022678148</c:v>
                </c:pt>
                <c:pt idx="2558">
                  <c:v>72.259322571570578</c:v>
                </c:pt>
                <c:pt idx="2559">
                  <c:v>68.017311477303906</c:v>
                </c:pt>
                <c:pt idx="2560">
                  <c:v>63.995666822108603</c:v>
                </c:pt>
                <c:pt idx="2561">
                  <c:v>60.153459411961798</c:v>
                </c:pt>
                <c:pt idx="2562">
                  <c:v>56.485648368478103</c:v>
                </c:pt>
                <c:pt idx="2563">
                  <c:v>52.965523009290898</c:v>
                </c:pt>
                <c:pt idx="2564">
                  <c:v>49.576512119875176</c:v>
                </c:pt>
                <c:pt idx="2565">
                  <c:v>46.300629810011898</c:v>
                </c:pt>
                <c:pt idx="2566">
                  <c:v>43.114475517884095</c:v>
                </c:pt>
                <c:pt idx="2567">
                  <c:v>34.834879185250294</c:v>
                </c:pt>
                <c:pt idx="2568">
                  <c:v>31.300784854204299</c:v>
                </c:pt>
                <c:pt idx="2569">
                  <c:v>27.866093350626802</c:v>
                </c:pt>
                <c:pt idx="2570">
                  <c:v>24.521666427523087</c:v>
                </c:pt>
                <c:pt idx="2571">
                  <c:v>21.246002782993827</c:v>
                </c:pt>
                <c:pt idx="2572">
                  <c:v>18.018852677246901</c:v>
                </c:pt>
                <c:pt idx="2573">
                  <c:v>14.841178914180798</c:v>
                </c:pt>
                <c:pt idx="2574">
                  <c:v>11.684375855590472</c:v>
                </c:pt>
                <c:pt idx="2575">
                  <c:v>8.5431460790864548</c:v>
                </c:pt>
                <c:pt idx="2576">
                  <c:v>5.3922141419412855</c:v>
                </c:pt>
                <c:pt idx="2577">
                  <c:v>2.2051054118090501</c:v>
                </c:pt>
                <c:pt idx="2578">
                  <c:v>-6.0211950686775753</c:v>
                </c:pt>
                <c:pt idx="2579">
                  <c:v>-4.1158966793322254</c:v>
                </c:pt>
                <c:pt idx="2580">
                  <c:v>-7.5498387957377053</c:v>
                </c:pt>
                <c:pt idx="2581">
                  <c:v>-11.123418598384102</c:v>
                </c:pt>
                <c:pt idx="2582">
                  <c:v>-9.0324264361862774</c:v>
                </c:pt>
                <c:pt idx="2583">
                  <c:v>-13.684803228631598</c:v>
                </c:pt>
                <c:pt idx="2584">
                  <c:v>-18.881893142937088</c:v>
                </c:pt>
                <c:pt idx="2585">
                  <c:v>-24.732326824106838</c:v>
                </c:pt>
                <c:pt idx="2586">
                  <c:v>-34.462744694141811</c:v>
                </c:pt>
                <c:pt idx="2587">
                  <c:v>-47.297831222164113</c:v>
                </c:pt>
                <c:pt idx="2588">
                  <c:v>-64.233661010579581</c:v>
                </c:pt>
                <c:pt idx="2589">
                  <c:v>-87.666780726825337</c:v>
                </c:pt>
                <c:pt idx="2590">
                  <c:v>-122.56457419952298</c:v>
                </c:pt>
                <c:pt idx="2591">
                  <c:v>-180.18433694806967</c:v>
                </c:pt>
                <c:pt idx="2592">
                  <c:v>-294.12116897899739</c:v>
                </c:pt>
                <c:pt idx="2593">
                  <c:v>289.69470989649705</c:v>
                </c:pt>
                <c:pt idx="2594">
                  <c:v>218.16296821995499</c:v>
                </c:pt>
                <c:pt idx="2595">
                  <c:v>180.33840196702161</c:v>
                </c:pt>
                <c:pt idx="2596">
                  <c:v>156.9439569794425</c:v>
                </c:pt>
                <c:pt idx="2597">
                  <c:v>141.02703325936099</c:v>
                </c:pt>
                <c:pt idx="2598">
                  <c:v>129.53126754670001</c:v>
                </c:pt>
                <c:pt idx="2599">
                  <c:v>122.71081237206378</c:v>
                </c:pt>
                <c:pt idx="2600">
                  <c:v>115.628658081331</c:v>
                </c:pt>
                <c:pt idx="2601">
                  <c:v>109.98656488750602</c:v>
                </c:pt>
                <c:pt idx="2602">
                  <c:v>105.41507351846801</c:v>
                </c:pt>
                <c:pt idx="2603">
                  <c:v>99.732465907018295</c:v>
                </c:pt>
                <c:pt idx="2604">
                  <c:v>97.574369162533188</c:v>
                </c:pt>
                <c:pt idx="2605">
                  <c:v>95.857283793470899</c:v>
                </c:pt>
                <c:pt idx="2606">
                  <c:v>94.531315731669281</c:v>
                </c:pt>
                <c:pt idx="2607">
                  <c:v>93.557642998686589</c:v>
                </c:pt>
                <c:pt idx="2608">
                  <c:v>105.924305367746</c:v>
                </c:pt>
                <c:pt idx="2609">
                  <c:v>186.820532677822</c:v>
                </c:pt>
                <c:pt idx="2610">
                  <c:v>211.52977270369792</c:v>
                </c:pt>
                <c:pt idx="2611">
                  <c:v>247.07828153027799</c:v>
                </c:pt>
                <c:pt idx="2612">
                  <c:v>302.59953761228661</c:v>
                </c:pt>
                <c:pt idx="2613">
                  <c:v>401.86240391421501</c:v>
                </c:pt>
                <c:pt idx="2614">
                  <c:v>631.20798642990906</c:v>
                </c:pt>
                <c:pt idx="2615">
                  <c:v>1743.5446973727301</c:v>
                </c:pt>
                <c:pt idx="2616">
                  <c:v>-1758.3755098091401</c:v>
                </c:pt>
                <c:pt idx="2617">
                  <c:v>-100.84232520604698</c:v>
                </c:pt>
                <c:pt idx="2618">
                  <c:v>-88.753006982346605</c:v>
                </c:pt>
                <c:pt idx="2619">
                  <c:v>-78.265528439137526</c:v>
                </c:pt>
                <c:pt idx="2620">
                  <c:v>-69.041427569825345</c:v>
                </c:pt>
                <c:pt idx="2621">
                  <c:v>-60.812959523916547</c:v>
                </c:pt>
                <c:pt idx="2622">
                  <c:v>-54.308220798784099</c:v>
                </c:pt>
                <c:pt idx="2623">
                  <c:v>-46.074607474815117</c:v>
                </c:pt>
                <c:pt idx="2624">
                  <c:v>-38.702108022586039</c:v>
                </c:pt>
                <c:pt idx="2625">
                  <c:v>-32.031069799471702</c:v>
                </c:pt>
                <c:pt idx="2626">
                  <c:v>-25.939682891781889</c:v>
                </c:pt>
                <c:pt idx="2627">
                  <c:v>-20.330685589010201</c:v>
                </c:pt>
                <c:pt idx="2628">
                  <c:v>-15.1350479232333</c:v>
                </c:pt>
                <c:pt idx="2629">
                  <c:v>-10.289593877904334</c:v>
                </c:pt>
                <c:pt idx="2630">
                  <c:v>-5.7460045439250065</c:v>
                </c:pt>
                <c:pt idx="2631">
                  <c:v>-1.4615942796835664</c:v>
                </c:pt>
                <c:pt idx="2632">
                  <c:v>2.59842093205055</c:v>
                </c:pt>
                <c:pt idx="2633">
                  <c:v>6.4633515420387297</c:v>
                </c:pt>
                <c:pt idx="2634">
                  <c:v>10.1588656110639</c:v>
                </c:pt>
                <c:pt idx="2635">
                  <c:v>13.715179160154559</c:v>
                </c:pt>
                <c:pt idx="2636">
                  <c:v>11.974141591774202</c:v>
                </c:pt>
                <c:pt idx="2637">
                  <c:v>15.351950905620226</c:v>
                </c:pt>
                <c:pt idx="2638">
                  <c:v>-53.678493900876013</c:v>
                </c:pt>
                <c:pt idx="2639">
                  <c:v>-46.574747207285178</c:v>
                </c:pt>
                <c:pt idx="2640">
                  <c:v>-32.663895584171513</c:v>
                </c:pt>
                <c:pt idx="2641">
                  <c:v>6.5856230318140963</c:v>
                </c:pt>
                <c:pt idx="2642">
                  <c:v>758.74620983386797</c:v>
                </c:pt>
                <c:pt idx="2643">
                  <c:v>-182.35347037171701</c:v>
                </c:pt>
                <c:pt idx="2644">
                  <c:v>-127.3854662661</c:v>
                </c:pt>
                <c:pt idx="2645">
                  <c:v>-110.913928397196</c:v>
                </c:pt>
                <c:pt idx="2646">
                  <c:v>-103.23631799212895</c:v>
                </c:pt>
                <c:pt idx="2647">
                  <c:v>-99.032100724214899</c:v>
                </c:pt>
                <c:pt idx="2648">
                  <c:v>-96.490922253603699</c:v>
                </c:pt>
                <c:pt idx="2649">
                  <c:v>-95.034151373672302</c:v>
                </c:pt>
                <c:pt idx="2650">
                  <c:v>-94.187693639457706</c:v>
                </c:pt>
                <c:pt idx="2651">
                  <c:v>-93.249543840573594</c:v>
                </c:pt>
                <c:pt idx="2652">
                  <c:v>-93.997412545876628</c:v>
                </c:pt>
                <c:pt idx="2653">
                  <c:v>-94.003100031684454</c:v>
                </c:pt>
                <c:pt idx="2654">
                  <c:v>-94.321007250170098</c:v>
                </c:pt>
                <c:pt idx="2655">
                  <c:v>-95.815922329456669</c:v>
                </c:pt>
                <c:pt idx="2656">
                  <c:v>-95.896557989683799</c:v>
                </c:pt>
                <c:pt idx="2657">
                  <c:v>-96.310938360574298</c:v>
                </c:pt>
                <c:pt idx="2658">
                  <c:v>-97.060018786203599</c:v>
                </c:pt>
                <c:pt idx="2659">
                  <c:v>-96.617415504828998</c:v>
                </c:pt>
                <c:pt idx="2660">
                  <c:v>-96.911446589440459</c:v>
                </c:pt>
                <c:pt idx="2661">
                  <c:v>-97.578463443474519</c:v>
                </c:pt>
                <c:pt idx="2662">
                  <c:v>-95.320821657585498</c:v>
                </c:pt>
                <c:pt idx="2663">
                  <c:v>-94.638072612596019</c:v>
                </c:pt>
                <c:pt idx="2664">
                  <c:v>-94.343361046464224</c:v>
                </c:pt>
                <c:pt idx="2665">
                  <c:v>-94.420298306193786</c:v>
                </c:pt>
                <c:pt idx="2666">
                  <c:v>-89.789033524563578</c:v>
                </c:pt>
                <c:pt idx="2667">
                  <c:v>-91.699390278226048</c:v>
                </c:pt>
                <c:pt idx="2668">
                  <c:v>-91.906769435186803</c:v>
                </c:pt>
                <c:pt idx="2669">
                  <c:v>-86.649673647756202</c:v>
                </c:pt>
                <c:pt idx="2670">
                  <c:v>-86.407812741862827</c:v>
                </c:pt>
                <c:pt idx="2671">
                  <c:v>-86.520520242409688</c:v>
                </c:pt>
                <c:pt idx="2672">
                  <c:v>-87.028740801497818</c:v>
                </c:pt>
                <c:pt idx="2673">
                  <c:v>-87.994586379143414</c:v>
                </c:pt>
                <c:pt idx="2674">
                  <c:v>-77.753103447343577</c:v>
                </c:pt>
                <c:pt idx="2675">
                  <c:v>-92.296422033766419</c:v>
                </c:pt>
                <c:pt idx="2676">
                  <c:v>-95.527442303244158</c:v>
                </c:pt>
                <c:pt idx="2677">
                  <c:v>-100.19217396015</c:v>
                </c:pt>
                <c:pt idx="2678">
                  <c:v>-107.11460155443901</c:v>
                </c:pt>
                <c:pt idx="2679">
                  <c:v>-118.03818926231099</c:v>
                </c:pt>
                <c:pt idx="2680">
                  <c:v>-137.63372694871001</c:v>
                </c:pt>
                <c:pt idx="2681">
                  <c:v>1531.4484812271801</c:v>
                </c:pt>
                <c:pt idx="2682">
                  <c:v>98.759311278802301</c:v>
                </c:pt>
                <c:pt idx="2683">
                  <c:v>57.252297702742894</c:v>
                </c:pt>
                <c:pt idx="2684">
                  <c:v>32.238777930746807</c:v>
                </c:pt>
                <c:pt idx="2685">
                  <c:v>15.41416631434493</c:v>
                </c:pt>
                <c:pt idx="2686">
                  <c:v>3.2104116562317602</c:v>
                </c:pt>
                <c:pt idx="2687">
                  <c:v>-6.0978365436993265</c:v>
                </c:pt>
                <c:pt idx="2688">
                  <c:v>-13.489177519803246</c:v>
                </c:pt>
                <c:pt idx="2689">
                  <c:v>-10.684601473916098</c:v>
                </c:pt>
                <c:pt idx="2690">
                  <c:v>-15.555451808171938</c:v>
                </c:pt>
                <c:pt idx="2691">
                  <c:v>-19.858451851668701</c:v>
                </c:pt>
                <c:pt idx="2692">
                  <c:v>-23.705597963501489</c:v>
                </c:pt>
                <c:pt idx="2693">
                  <c:v>-29.679484535583502</c:v>
                </c:pt>
                <c:pt idx="2694">
                  <c:v>-32.766020732616703</c:v>
                </c:pt>
                <c:pt idx="2695">
                  <c:v>-37.917747438070244</c:v>
                </c:pt>
                <c:pt idx="2696">
                  <c:v>-40.417945105747094</c:v>
                </c:pt>
                <c:pt idx="2697">
                  <c:v>-42.730324571829001</c:v>
                </c:pt>
                <c:pt idx="2698">
                  <c:v>-44.895431857619094</c:v>
                </c:pt>
                <c:pt idx="2699">
                  <c:v>-46.923845153078297</c:v>
                </c:pt>
                <c:pt idx="2700">
                  <c:v>-48.8443028260331</c:v>
                </c:pt>
                <c:pt idx="2701">
                  <c:v>-50.761254282067398</c:v>
                </c:pt>
                <c:pt idx="2702">
                  <c:v>-52.510673103188097</c:v>
                </c:pt>
                <c:pt idx="2703">
                  <c:v>-54.205708735301123</c:v>
                </c:pt>
                <c:pt idx="2704">
                  <c:v>-55.860062544186903</c:v>
                </c:pt>
                <c:pt idx="2705">
                  <c:v>-56.133887864250894</c:v>
                </c:pt>
                <c:pt idx="2706">
                  <c:v>-57.802011275192044</c:v>
                </c:pt>
                <c:pt idx="2707">
                  <c:v>-59.465658091093999</c:v>
                </c:pt>
                <c:pt idx="2708">
                  <c:v>-58.963163066154202</c:v>
                </c:pt>
                <c:pt idx="2709">
                  <c:v>-55.408317046068412</c:v>
                </c:pt>
                <c:pt idx="2710">
                  <c:v>-55.524567418353193</c:v>
                </c:pt>
                <c:pt idx="2711">
                  <c:v>-60.593689518441494</c:v>
                </c:pt>
                <c:pt idx="2712">
                  <c:v>-114.512574059157</c:v>
                </c:pt>
                <c:pt idx="2713">
                  <c:v>-145.032550580053</c:v>
                </c:pt>
                <c:pt idx="2714">
                  <c:v>-191.31315508807657</c:v>
                </c:pt>
                <c:pt idx="2715">
                  <c:v>-134.08359645142949</c:v>
                </c:pt>
                <c:pt idx="2716">
                  <c:v>-163.88698264258542</c:v>
                </c:pt>
                <c:pt idx="2717">
                  <c:v>-115.219715451688</c:v>
                </c:pt>
                <c:pt idx="2718">
                  <c:v>-91.850230472294271</c:v>
                </c:pt>
                <c:pt idx="2719">
                  <c:v>-98.410688187870406</c:v>
                </c:pt>
                <c:pt idx="2720">
                  <c:v>-105.90401999957543</c:v>
                </c:pt>
                <c:pt idx="2721">
                  <c:v>-114.60067955221598</c:v>
                </c:pt>
                <c:pt idx="2722">
                  <c:v>-93.801032024488535</c:v>
                </c:pt>
                <c:pt idx="2723">
                  <c:v>-97.697982826173686</c:v>
                </c:pt>
                <c:pt idx="2724">
                  <c:v>-102.01192470588421</c:v>
                </c:pt>
                <c:pt idx="2725">
                  <c:v>-106.870196667934</c:v>
                </c:pt>
                <c:pt idx="2726">
                  <c:v>-112.405525102304</c:v>
                </c:pt>
                <c:pt idx="2727">
                  <c:v>-118.77655416879</c:v>
                </c:pt>
                <c:pt idx="2728">
                  <c:v>-126.256293792699</c:v>
                </c:pt>
                <c:pt idx="2729">
                  <c:v>-135.17505110114686</c:v>
                </c:pt>
                <c:pt idx="2730">
                  <c:v>-146.01205278447847</c:v>
                </c:pt>
                <c:pt idx="2731">
                  <c:v>-102.030196521131</c:v>
                </c:pt>
                <c:pt idx="2732">
                  <c:v>-105.09483581532</c:v>
                </c:pt>
                <c:pt idx="2733">
                  <c:v>-108.6428578523895</c:v>
                </c:pt>
                <c:pt idx="2734">
                  <c:v>-112.81907544714602</c:v>
                </c:pt>
                <c:pt idx="2735">
                  <c:v>-117.8183770445707</c:v>
                </c:pt>
                <c:pt idx="2736">
                  <c:v>-123.84259798401021</c:v>
                </c:pt>
                <c:pt idx="2737">
                  <c:v>-131.20234134884299</c:v>
                </c:pt>
                <c:pt idx="2738">
                  <c:v>-140.34162879712198</c:v>
                </c:pt>
                <c:pt idx="2739">
                  <c:v>-152.04921374376741</c:v>
                </c:pt>
                <c:pt idx="2740">
                  <c:v>-167.36808920997299</c:v>
                </c:pt>
                <c:pt idx="2741">
                  <c:v>-188.366083239695</c:v>
                </c:pt>
                <c:pt idx="2742">
                  <c:v>-218.74535152592057</c:v>
                </c:pt>
                <c:pt idx="2743">
                  <c:v>-266.71116986630369</c:v>
                </c:pt>
                <c:pt idx="2744">
                  <c:v>-353.75120871641099</c:v>
                </c:pt>
                <c:pt idx="2745">
                  <c:v>-562.06996420767302</c:v>
                </c:pt>
                <c:pt idx="2746">
                  <c:v>-1746.7519318034199</c:v>
                </c:pt>
                <c:pt idx="2747">
                  <c:v>-127.19234101346639</c:v>
                </c:pt>
                <c:pt idx="2748">
                  <c:v>-138.61007568438441</c:v>
                </c:pt>
                <c:pt idx="2749">
                  <c:v>-44.189820241282554</c:v>
                </c:pt>
                <c:pt idx="2750">
                  <c:v>-42.148963429746793</c:v>
                </c:pt>
                <c:pt idx="2751">
                  <c:v>-40.044015044138611</c:v>
                </c:pt>
                <c:pt idx="2752">
                  <c:v>-37.855936525950099</c:v>
                </c:pt>
                <c:pt idx="2753">
                  <c:v>-35.565532894099817</c:v>
                </c:pt>
                <c:pt idx="2754">
                  <c:v>-9.7965517601611189</c:v>
                </c:pt>
                <c:pt idx="2755">
                  <c:v>-6.8812971015414934</c:v>
                </c:pt>
                <c:pt idx="2756">
                  <c:v>-3.9682326664115899</c:v>
                </c:pt>
                <c:pt idx="2757">
                  <c:v>-1.0319537553019498</c:v>
                </c:pt>
                <c:pt idx="2758">
                  <c:v>16.376871284988901</c:v>
                </c:pt>
                <c:pt idx="2759">
                  <c:v>19.116284355339001</c:v>
                </c:pt>
                <c:pt idx="2760">
                  <c:v>21.825337696805189</c:v>
                </c:pt>
                <c:pt idx="2761">
                  <c:v>24.514260848648131</c:v>
                </c:pt>
                <c:pt idx="2762">
                  <c:v>27.205851686116731</c:v>
                </c:pt>
                <c:pt idx="2763">
                  <c:v>29.906133512783619</c:v>
                </c:pt>
                <c:pt idx="2764">
                  <c:v>32.6332915326783</c:v>
                </c:pt>
                <c:pt idx="2765">
                  <c:v>35.426735244895376</c:v>
                </c:pt>
                <c:pt idx="2766">
                  <c:v>38.288771533092195</c:v>
                </c:pt>
                <c:pt idx="2767">
                  <c:v>41.239699032898699</c:v>
                </c:pt>
                <c:pt idx="2768">
                  <c:v>44.302092439238194</c:v>
                </c:pt>
                <c:pt idx="2769">
                  <c:v>47.508624827726997</c:v>
                </c:pt>
                <c:pt idx="2770">
                  <c:v>50.847200163031893</c:v>
                </c:pt>
                <c:pt idx="2771">
                  <c:v>54.386860202017047</c:v>
                </c:pt>
                <c:pt idx="2772">
                  <c:v>58.147374348368601</c:v>
                </c:pt>
                <c:pt idx="2773">
                  <c:v>62.2015720793013</c:v>
                </c:pt>
                <c:pt idx="2774">
                  <c:v>66.590143539706006</c:v>
                </c:pt>
                <c:pt idx="2775">
                  <c:v>71.346314669542821</c:v>
                </c:pt>
                <c:pt idx="2776">
                  <c:v>76.612309159308182</c:v>
                </c:pt>
                <c:pt idx="2777">
                  <c:v>82.472060672523327</c:v>
                </c:pt>
                <c:pt idx="2778">
                  <c:v>116.22752317934039</c:v>
                </c:pt>
                <c:pt idx="2779">
                  <c:v>133.65788036752627</c:v>
                </c:pt>
                <c:pt idx="2780">
                  <c:v>156.38626197928801</c:v>
                </c:pt>
                <c:pt idx="2781">
                  <c:v>425.56206643063598</c:v>
                </c:pt>
                <c:pt idx="2782">
                  <c:v>-276.92369909162016</c:v>
                </c:pt>
                <c:pt idx="2783">
                  <c:v>-152.855373172062</c:v>
                </c:pt>
                <c:pt idx="2784">
                  <c:v>-127.40445372002822</c:v>
                </c:pt>
                <c:pt idx="2785">
                  <c:v>-114.21620064951937</c:v>
                </c:pt>
                <c:pt idx="2786">
                  <c:v>-105.60740889223278</c:v>
                </c:pt>
                <c:pt idx="2787">
                  <c:v>-98.301245734076701</c:v>
                </c:pt>
                <c:pt idx="2788">
                  <c:v>-91.975386186903137</c:v>
                </c:pt>
                <c:pt idx="2789">
                  <c:v>-86.693722199632049</c:v>
                </c:pt>
                <c:pt idx="2790">
                  <c:v>-82.101566756677798</c:v>
                </c:pt>
                <c:pt idx="2791">
                  <c:v>-78.521419051189298</c:v>
                </c:pt>
                <c:pt idx="2792">
                  <c:v>-75.982635859923278</c:v>
                </c:pt>
                <c:pt idx="2793">
                  <c:v>-74.586407514412159</c:v>
                </c:pt>
                <c:pt idx="2794">
                  <c:v>-72.977327010905299</c:v>
                </c:pt>
                <c:pt idx="2795">
                  <c:v>-71.622562799558224</c:v>
                </c:pt>
                <c:pt idx="2796">
                  <c:v>-70.484944631377601</c:v>
                </c:pt>
                <c:pt idx="2797">
                  <c:v>-69.499627180581399</c:v>
                </c:pt>
                <c:pt idx="2798">
                  <c:v>-68.673792739869114</c:v>
                </c:pt>
                <c:pt idx="2799">
                  <c:v>-67.980915482985196</c:v>
                </c:pt>
                <c:pt idx="2800">
                  <c:v>-62.293436561419</c:v>
                </c:pt>
                <c:pt idx="2801">
                  <c:v>-60.812141090915397</c:v>
                </c:pt>
                <c:pt idx="2802">
                  <c:v>-59.1202713006127</c:v>
                </c:pt>
                <c:pt idx="2803">
                  <c:v>-57.035752441149413</c:v>
                </c:pt>
                <c:pt idx="2804">
                  <c:v>-54.208380910919622</c:v>
                </c:pt>
                <c:pt idx="2805">
                  <c:v>-34.931532829488212</c:v>
                </c:pt>
                <c:pt idx="2806">
                  <c:v>-22.573834774625787</c:v>
                </c:pt>
                <c:pt idx="2807">
                  <c:v>-7.7507366501446597</c:v>
                </c:pt>
                <c:pt idx="2808">
                  <c:v>4.6034306798986275</c:v>
                </c:pt>
                <c:pt idx="2809">
                  <c:v>21.773011460229601</c:v>
                </c:pt>
                <c:pt idx="2810">
                  <c:v>34.127611659894278</c:v>
                </c:pt>
                <c:pt idx="2811">
                  <c:v>60.183461801008193</c:v>
                </c:pt>
                <c:pt idx="2812">
                  <c:v>101.20756676083325</c:v>
                </c:pt>
                <c:pt idx="2813">
                  <c:v>175.80212210776457</c:v>
                </c:pt>
                <c:pt idx="2814">
                  <c:v>355.27888636975416</c:v>
                </c:pt>
                <c:pt idx="2815">
                  <c:v>1398.3561724889901</c:v>
                </c:pt>
                <c:pt idx="2816">
                  <c:v>-1122.20206258851</c:v>
                </c:pt>
                <c:pt idx="2817">
                  <c:v>-462.62835384636895</c:v>
                </c:pt>
                <c:pt idx="2818">
                  <c:v>-313.11250536806102</c:v>
                </c:pt>
                <c:pt idx="2819">
                  <c:v>-246.90935769021098</c:v>
                </c:pt>
                <c:pt idx="2820">
                  <c:v>-247.76525260073598</c:v>
                </c:pt>
                <c:pt idx="2821">
                  <c:v>-212.33484425269367</c:v>
                </c:pt>
                <c:pt idx="2822">
                  <c:v>-169.75429762671499</c:v>
                </c:pt>
                <c:pt idx="2823">
                  <c:v>-157.20005822662998</c:v>
                </c:pt>
                <c:pt idx="2824">
                  <c:v>-147.581159740917</c:v>
                </c:pt>
                <c:pt idx="2825">
                  <c:v>-139.98445605242185</c:v>
                </c:pt>
                <c:pt idx="2826">
                  <c:v>-133.82007217758343</c:v>
                </c:pt>
                <c:pt idx="2827">
                  <c:v>-128.71982780723604</c:v>
                </c:pt>
                <c:pt idx="2828">
                  <c:v>-128.996574818472</c:v>
                </c:pt>
                <c:pt idx="2829">
                  <c:v>-134.51512107382192</c:v>
                </c:pt>
                <c:pt idx="2830">
                  <c:v>-140.850214298461</c:v>
                </c:pt>
                <c:pt idx="2831">
                  <c:v>-159.30395907987247</c:v>
                </c:pt>
                <c:pt idx="2832">
                  <c:v>-190.83990427633995</c:v>
                </c:pt>
                <c:pt idx="2833">
                  <c:v>-257.82549208959898</c:v>
                </c:pt>
                <c:pt idx="2834">
                  <c:v>-831.76935155482352</c:v>
                </c:pt>
                <c:pt idx="2835">
                  <c:v>-1164.4361127955801</c:v>
                </c:pt>
                <c:pt idx="2836">
                  <c:v>-700.35353955842254</c:v>
                </c:pt>
                <c:pt idx="2837">
                  <c:v>-506.19464657350238</c:v>
                </c:pt>
                <c:pt idx="2838">
                  <c:v>-306.52362532469903</c:v>
                </c:pt>
                <c:pt idx="2839">
                  <c:v>-229.25507283830157</c:v>
                </c:pt>
                <c:pt idx="2840">
                  <c:v>-189.14545368534041</c:v>
                </c:pt>
                <c:pt idx="2841">
                  <c:v>-165.115133998674</c:v>
                </c:pt>
                <c:pt idx="2842">
                  <c:v>-155.38155370914811</c:v>
                </c:pt>
                <c:pt idx="2843">
                  <c:v>-152.99455379672111</c:v>
                </c:pt>
                <c:pt idx="2844">
                  <c:v>-144.58442045509261</c:v>
                </c:pt>
                <c:pt idx="2845">
                  <c:v>-141.81115908080699</c:v>
                </c:pt>
                <c:pt idx="2846">
                  <c:v>-139.21986424293456</c:v>
                </c:pt>
                <c:pt idx="2847">
                  <c:v>-131.90865023270757</c:v>
                </c:pt>
                <c:pt idx="2848">
                  <c:v>-125.40985275459001</c:v>
                </c:pt>
                <c:pt idx="2849">
                  <c:v>-119.53856540518221</c:v>
                </c:pt>
                <c:pt idx="2850">
                  <c:v>-115.84590236342159</c:v>
                </c:pt>
                <c:pt idx="2851">
                  <c:v>-110.6790740948266</c:v>
                </c:pt>
                <c:pt idx="2852">
                  <c:v>-108.455422764495</c:v>
                </c:pt>
                <c:pt idx="2853">
                  <c:v>-107.82548468696901</c:v>
                </c:pt>
                <c:pt idx="2854">
                  <c:v>-150.50422415656195</c:v>
                </c:pt>
                <c:pt idx="2855">
                  <c:v>78.26374658200308</c:v>
                </c:pt>
                <c:pt idx="2856">
                  <c:v>83.295127127435379</c:v>
                </c:pt>
                <c:pt idx="2857">
                  <c:v>85.505930698606548</c:v>
                </c:pt>
                <c:pt idx="2858">
                  <c:v>80.401579450694683</c:v>
                </c:pt>
                <c:pt idx="2859">
                  <c:v>73.861379360746099</c:v>
                </c:pt>
                <c:pt idx="2860">
                  <c:v>66.416394286959701</c:v>
                </c:pt>
                <c:pt idx="2861">
                  <c:v>59.623574940420568</c:v>
                </c:pt>
                <c:pt idx="2862">
                  <c:v>52.335301521729598</c:v>
                </c:pt>
                <c:pt idx="2863">
                  <c:v>45.950030503688147</c:v>
                </c:pt>
                <c:pt idx="2864">
                  <c:v>40.442469978122006</c:v>
                </c:pt>
                <c:pt idx="2865">
                  <c:v>35.933138910991268</c:v>
                </c:pt>
                <c:pt idx="2866">
                  <c:v>32.739899528643797</c:v>
                </c:pt>
                <c:pt idx="2867">
                  <c:v>25.310510199885631</c:v>
                </c:pt>
                <c:pt idx="2868">
                  <c:v>15.7076082958881</c:v>
                </c:pt>
                <c:pt idx="2869">
                  <c:v>2.2903802156673518</c:v>
                </c:pt>
                <c:pt idx="2870">
                  <c:v>-12.526282211683942</c:v>
                </c:pt>
                <c:pt idx="2871">
                  <c:v>-33.334295688689394</c:v>
                </c:pt>
                <c:pt idx="2872">
                  <c:v>-64.981365096048094</c:v>
                </c:pt>
                <c:pt idx="2873">
                  <c:v>-77.647756406946698</c:v>
                </c:pt>
                <c:pt idx="2874">
                  <c:v>-127.730384282166</c:v>
                </c:pt>
                <c:pt idx="2875">
                  <c:v>-221.85526079721299</c:v>
                </c:pt>
                <c:pt idx="2876">
                  <c:v>-465.93866878522169</c:v>
                </c:pt>
                <c:pt idx="2877">
                  <c:v>-2680.2420081377932</c:v>
                </c:pt>
                <c:pt idx="2878">
                  <c:v>-948.75153238394296</c:v>
                </c:pt>
                <c:pt idx="2879">
                  <c:v>3896.2071689821501</c:v>
                </c:pt>
                <c:pt idx="2880">
                  <c:v>-2773.0346174019801</c:v>
                </c:pt>
                <c:pt idx="2881">
                  <c:v>-1136.7524537860311</c:v>
                </c:pt>
                <c:pt idx="2882">
                  <c:v>-756.71860212866181</c:v>
                </c:pt>
                <c:pt idx="2883">
                  <c:v>-2901.8123288978968</c:v>
                </c:pt>
                <c:pt idx="2884">
                  <c:v>1957.54863160842</c:v>
                </c:pt>
                <c:pt idx="2885">
                  <c:v>787.95958480545983</c:v>
                </c:pt>
                <c:pt idx="2886">
                  <c:v>513.21970883295899</c:v>
                </c:pt>
                <c:pt idx="2887">
                  <c:v>390.24975407423602</c:v>
                </c:pt>
                <c:pt idx="2888">
                  <c:v>320.24138723979098</c:v>
                </c:pt>
                <c:pt idx="2889">
                  <c:v>369.57269891249416</c:v>
                </c:pt>
                <c:pt idx="2890">
                  <c:v>309.85887120120697</c:v>
                </c:pt>
                <c:pt idx="2891">
                  <c:v>269.39877220643399</c:v>
                </c:pt>
                <c:pt idx="2892">
                  <c:v>298.77635522845861</c:v>
                </c:pt>
                <c:pt idx="2893">
                  <c:v>262.33672907264173</c:v>
                </c:pt>
                <c:pt idx="2894">
                  <c:v>235.23118165339901</c:v>
                </c:pt>
                <c:pt idx="2895">
                  <c:v>188.7047969219505</c:v>
                </c:pt>
                <c:pt idx="2896">
                  <c:v>176.53164533232342</c:v>
                </c:pt>
                <c:pt idx="2897">
                  <c:v>166.29061582748599</c:v>
                </c:pt>
                <c:pt idx="2898">
                  <c:v>157.54651201015398</c:v>
                </c:pt>
                <c:pt idx="2899">
                  <c:v>149.97641017811401</c:v>
                </c:pt>
                <c:pt idx="2900">
                  <c:v>150.85636461992343</c:v>
                </c:pt>
                <c:pt idx="2901">
                  <c:v>143.93374366347399</c:v>
                </c:pt>
                <c:pt idx="2902">
                  <c:v>144.1233836848165</c:v>
                </c:pt>
                <c:pt idx="2903">
                  <c:v>144.76131403664999</c:v>
                </c:pt>
                <c:pt idx="2904">
                  <c:v>159.49045199251401</c:v>
                </c:pt>
                <c:pt idx="2905">
                  <c:v>762.15704678016948</c:v>
                </c:pt>
                <c:pt idx="2906">
                  <c:v>-298.01716779085501</c:v>
                </c:pt>
                <c:pt idx="2907">
                  <c:v>-137.09476233573997</c:v>
                </c:pt>
                <c:pt idx="2908">
                  <c:v>-120.03068465671302</c:v>
                </c:pt>
                <c:pt idx="2909">
                  <c:v>-128.10599142454538</c:v>
                </c:pt>
                <c:pt idx="2910">
                  <c:v>-137.989210500257</c:v>
                </c:pt>
                <c:pt idx="2911">
                  <c:v>-221.33150963654157</c:v>
                </c:pt>
                <c:pt idx="2912">
                  <c:v>-755.15158281782294</c:v>
                </c:pt>
                <c:pt idx="2913">
                  <c:v>566.0621284862375</c:v>
                </c:pt>
                <c:pt idx="2914">
                  <c:v>396.50614050341198</c:v>
                </c:pt>
                <c:pt idx="2915">
                  <c:v>302.91936335978897</c:v>
                </c:pt>
                <c:pt idx="2916">
                  <c:v>243.41942565250699</c:v>
                </c:pt>
                <c:pt idx="2917">
                  <c:v>202.20704812150399</c:v>
                </c:pt>
                <c:pt idx="2918">
                  <c:v>266.30780650185085</c:v>
                </c:pt>
                <c:pt idx="2919">
                  <c:v>525.51902815064295</c:v>
                </c:pt>
                <c:pt idx="2920">
                  <c:v>333.00245916832</c:v>
                </c:pt>
                <c:pt idx="2921">
                  <c:v>238.58429565056599</c:v>
                </c:pt>
                <c:pt idx="2922">
                  <c:v>182.33445365491198</c:v>
                </c:pt>
                <c:pt idx="2923">
                  <c:v>313.96381376584895</c:v>
                </c:pt>
                <c:pt idx="2924">
                  <c:v>206.32198915252161</c:v>
                </c:pt>
                <c:pt idx="2925">
                  <c:v>147.91374468693999</c:v>
                </c:pt>
                <c:pt idx="2926">
                  <c:v>111.023067899927</c:v>
                </c:pt>
                <c:pt idx="2927">
                  <c:v>85.400333188745805</c:v>
                </c:pt>
                <c:pt idx="2928">
                  <c:v>102.151950615904</c:v>
                </c:pt>
                <c:pt idx="2929">
                  <c:v>395.57008714669399</c:v>
                </c:pt>
                <c:pt idx="2930">
                  <c:v>95.127673327411088</c:v>
                </c:pt>
                <c:pt idx="2931">
                  <c:v>31.321037752236101</c:v>
                </c:pt>
                <c:pt idx="2932">
                  <c:v>3.1760786662877587</c:v>
                </c:pt>
                <c:pt idx="2933">
                  <c:v>-12.915636074349861</c:v>
                </c:pt>
                <c:pt idx="2934">
                  <c:v>-23.489411363526827</c:v>
                </c:pt>
                <c:pt idx="2935">
                  <c:v>-122.628684404262</c:v>
                </c:pt>
                <c:pt idx="2936">
                  <c:v>-108.580033203363</c:v>
                </c:pt>
                <c:pt idx="2937">
                  <c:v>-101.215600902679</c:v>
                </c:pt>
                <c:pt idx="2938">
                  <c:v>-96.803823806528285</c:v>
                </c:pt>
                <c:pt idx="2939">
                  <c:v>-51.932944598040095</c:v>
                </c:pt>
                <c:pt idx="2940">
                  <c:v>-54.533084290813044</c:v>
                </c:pt>
                <c:pt idx="2941">
                  <c:v>-56.834797976709197</c:v>
                </c:pt>
                <c:pt idx="2942">
                  <c:v>-58.910925445667523</c:v>
                </c:pt>
                <c:pt idx="2943">
                  <c:v>-60.814724053464971</c:v>
                </c:pt>
                <c:pt idx="2944">
                  <c:v>-62.58742548101759</c:v>
                </c:pt>
                <c:pt idx="2945">
                  <c:v>-64.241241656976513</c:v>
                </c:pt>
                <c:pt idx="2946">
                  <c:v>-65.808879464679919</c:v>
                </c:pt>
                <c:pt idx="2947">
                  <c:v>-67.304825647824899</c:v>
                </c:pt>
                <c:pt idx="2948">
                  <c:v>-68.741243956894095</c:v>
                </c:pt>
                <c:pt idx="2949">
                  <c:v>-70.107514340639682</c:v>
                </c:pt>
                <c:pt idx="2950">
                  <c:v>-71.433258542739679</c:v>
                </c:pt>
                <c:pt idx="2951">
                  <c:v>-76.504244798263613</c:v>
                </c:pt>
                <c:pt idx="2952">
                  <c:v>-77.535006159428718</c:v>
                </c:pt>
                <c:pt idx="2953">
                  <c:v>-78.547744341111226</c:v>
                </c:pt>
                <c:pt idx="2954">
                  <c:v>-79.548200155481425</c:v>
                </c:pt>
                <c:pt idx="2955">
                  <c:v>-80.549462762622298</c:v>
                </c:pt>
                <c:pt idx="2956">
                  <c:v>-81.556888418867089</c:v>
                </c:pt>
                <c:pt idx="2957">
                  <c:v>-84.415278106164337</c:v>
                </c:pt>
                <c:pt idx="2958">
                  <c:v>-85.315177236985619</c:v>
                </c:pt>
                <c:pt idx="2959">
                  <c:v>-86.246076914335006</c:v>
                </c:pt>
                <c:pt idx="2960">
                  <c:v>-87.186424296901748</c:v>
                </c:pt>
                <c:pt idx="2961">
                  <c:v>-88.155349225893985</c:v>
                </c:pt>
                <c:pt idx="2962">
                  <c:v>-89.144556455169493</c:v>
                </c:pt>
                <c:pt idx="2963">
                  <c:v>-90.159564006259089</c:v>
                </c:pt>
                <c:pt idx="2964">
                  <c:v>-91.189757119150499</c:v>
                </c:pt>
                <c:pt idx="2965">
                  <c:v>-92.256498159084884</c:v>
                </c:pt>
                <c:pt idx="2966">
                  <c:v>-93.365883397728098</c:v>
                </c:pt>
                <c:pt idx="2967">
                  <c:v>-94.506641254697982</c:v>
                </c:pt>
                <c:pt idx="2968">
                  <c:v>-95.7022784801146</c:v>
                </c:pt>
                <c:pt idx="2969">
                  <c:v>-96.961307387738302</c:v>
                </c:pt>
                <c:pt idx="2970">
                  <c:v>-98.288768522636317</c:v>
                </c:pt>
                <c:pt idx="2971">
                  <c:v>-99.69409797006908</c:v>
                </c:pt>
                <c:pt idx="2972">
                  <c:v>-101.209562820682</c:v>
                </c:pt>
                <c:pt idx="2973">
                  <c:v>-102.84636456296802</c:v>
                </c:pt>
                <c:pt idx="2974">
                  <c:v>-104.620013901928</c:v>
                </c:pt>
                <c:pt idx="2975">
                  <c:v>-106.571207048716</c:v>
                </c:pt>
                <c:pt idx="2976">
                  <c:v>-108.74645577680198</c:v>
                </c:pt>
                <c:pt idx="2977">
                  <c:v>-105.860890725796</c:v>
                </c:pt>
                <c:pt idx="2978">
                  <c:v>-104.028293394938</c:v>
                </c:pt>
                <c:pt idx="2979">
                  <c:v>-108.81104703599398</c:v>
                </c:pt>
                <c:pt idx="2980">
                  <c:v>-110.580378638215</c:v>
                </c:pt>
                <c:pt idx="2981">
                  <c:v>-112.59835584578298</c:v>
                </c:pt>
                <c:pt idx="2982">
                  <c:v>-114.94420242589746</c:v>
                </c:pt>
                <c:pt idx="2983">
                  <c:v>-117.63482366544243</c:v>
                </c:pt>
                <c:pt idx="2984">
                  <c:v>-120.77103108489101</c:v>
                </c:pt>
                <c:pt idx="2985">
                  <c:v>-110.43499304324749</c:v>
                </c:pt>
                <c:pt idx="2986">
                  <c:v>-102.35519346827921</c:v>
                </c:pt>
                <c:pt idx="2987">
                  <c:v>-103.006430981881</c:v>
                </c:pt>
                <c:pt idx="2988">
                  <c:v>-103.83817281637658</c:v>
                </c:pt>
                <c:pt idx="2989">
                  <c:v>-104.84319418514038</c:v>
                </c:pt>
                <c:pt idx="2990">
                  <c:v>-106.04711108169499</c:v>
                </c:pt>
                <c:pt idx="2991">
                  <c:v>-126.50476984507621</c:v>
                </c:pt>
                <c:pt idx="2992">
                  <c:v>-131.06744274885</c:v>
                </c:pt>
                <c:pt idx="2993">
                  <c:v>-136.47367166018208</c:v>
                </c:pt>
                <c:pt idx="2994">
                  <c:v>-142.99674704754958</c:v>
                </c:pt>
                <c:pt idx="2995">
                  <c:v>-151.02179818824601</c:v>
                </c:pt>
                <c:pt idx="2996">
                  <c:v>-121.416573830609</c:v>
                </c:pt>
                <c:pt idx="2997">
                  <c:v>-125.63846928881902</c:v>
                </c:pt>
                <c:pt idx="2998">
                  <c:v>-130.87241824276376</c:v>
                </c:pt>
                <c:pt idx="2999">
                  <c:v>-137.57725775591899</c:v>
                </c:pt>
                <c:pt idx="3000">
                  <c:v>-101.891043735661</c:v>
                </c:pt>
                <c:pt idx="3001">
                  <c:v>-73.537089143310993</c:v>
                </c:pt>
                <c:pt idx="3002">
                  <c:v>-72.536861654296402</c:v>
                </c:pt>
                <c:pt idx="3003">
                  <c:v>-49.117295315198298</c:v>
                </c:pt>
                <c:pt idx="3004">
                  <c:v>-30.902950409735102</c:v>
                </c:pt>
                <c:pt idx="3005">
                  <c:v>-27.909284030775119</c:v>
                </c:pt>
                <c:pt idx="3006">
                  <c:v>-24.855654063909405</c:v>
                </c:pt>
                <c:pt idx="3007">
                  <c:v>-21.709359417764187</c:v>
                </c:pt>
                <c:pt idx="3008">
                  <c:v>-18.430318347366789</c:v>
                </c:pt>
                <c:pt idx="3009">
                  <c:v>-14.926187632650599</c:v>
                </c:pt>
                <c:pt idx="3010">
                  <c:v>-11.125484236593657</c:v>
                </c:pt>
                <c:pt idx="3011">
                  <c:v>-6.8914467405872095</c:v>
                </c:pt>
                <c:pt idx="3012">
                  <c:v>-2.0895751829626201</c:v>
                </c:pt>
                <c:pt idx="3013">
                  <c:v>3.5303994992027277</c:v>
                </c:pt>
                <c:pt idx="3014">
                  <c:v>10.238210691022159</c:v>
                </c:pt>
                <c:pt idx="3015">
                  <c:v>18.432237026735638</c:v>
                </c:pt>
                <c:pt idx="3016">
                  <c:v>28.726817519461289</c:v>
                </c:pt>
                <c:pt idx="3017">
                  <c:v>42.124863533579301</c:v>
                </c:pt>
                <c:pt idx="3018">
                  <c:v>46.363979577096217</c:v>
                </c:pt>
                <c:pt idx="3019">
                  <c:v>56.992889699328394</c:v>
                </c:pt>
                <c:pt idx="3020">
                  <c:v>70.039241001328506</c:v>
                </c:pt>
                <c:pt idx="3021">
                  <c:v>86.522169969103459</c:v>
                </c:pt>
                <c:pt idx="3022">
                  <c:v>107.95437951930712</c:v>
                </c:pt>
                <c:pt idx="3023">
                  <c:v>137.038721409174</c:v>
                </c:pt>
                <c:pt idx="3024">
                  <c:v>101.50307833097779</c:v>
                </c:pt>
                <c:pt idx="3025">
                  <c:v>116.54662396633552</c:v>
                </c:pt>
                <c:pt idx="3026">
                  <c:v>134.974078311189</c:v>
                </c:pt>
                <c:pt idx="3027">
                  <c:v>106.99288982509202</c:v>
                </c:pt>
                <c:pt idx="3028">
                  <c:v>115.086184502132</c:v>
                </c:pt>
                <c:pt idx="3029">
                  <c:v>124.17128677071598</c:v>
                </c:pt>
                <c:pt idx="3030">
                  <c:v>134.46845954132004</c:v>
                </c:pt>
                <c:pt idx="3031">
                  <c:v>117.57196905264</c:v>
                </c:pt>
                <c:pt idx="3032">
                  <c:v>121.57556364700299</c:v>
                </c:pt>
                <c:pt idx="3033">
                  <c:v>125.85548671073563</c:v>
                </c:pt>
                <c:pt idx="3034">
                  <c:v>130.468292491049</c:v>
                </c:pt>
                <c:pt idx="3035">
                  <c:v>135.50856892123599</c:v>
                </c:pt>
                <c:pt idx="3036">
                  <c:v>124.94768265070921</c:v>
                </c:pt>
                <c:pt idx="3037">
                  <c:v>126.33390326844821</c:v>
                </c:pt>
                <c:pt idx="3038">
                  <c:v>127.856695144963</c:v>
                </c:pt>
                <c:pt idx="3039">
                  <c:v>129.53011857785799</c:v>
                </c:pt>
                <c:pt idx="3040">
                  <c:v>131.39994245507049</c:v>
                </c:pt>
                <c:pt idx="3041">
                  <c:v>123.18284865653145</c:v>
                </c:pt>
                <c:pt idx="3042">
                  <c:v>122.99959581746079</c:v>
                </c:pt>
                <c:pt idx="3043">
                  <c:v>122.95198099515721</c:v>
                </c:pt>
                <c:pt idx="3044">
                  <c:v>123.0884311992296</c:v>
                </c:pt>
                <c:pt idx="3045">
                  <c:v>116.386159218185</c:v>
                </c:pt>
                <c:pt idx="3046">
                  <c:v>115.399484367933</c:v>
                </c:pt>
                <c:pt idx="3047">
                  <c:v>114.58413830118079</c:v>
                </c:pt>
                <c:pt idx="3048">
                  <c:v>113.96949913033721</c:v>
                </c:pt>
                <c:pt idx="3049">
                  <c:v>113.56085828107102</c:v>
                </c:pt>
                <c:pt idx="3050">
                  <c:v>105.512450341225</c:v>
                </c:pt>
                <c:pt idx="3051">
                  <c:v>104.242820027082</c:v>
                </c:pt>
                <c:pt idx="3052">
                  <c:v>103.10077007419159</c:v>
                </c:pt>
                <c:pt idx="3053">
                  <c:v>114.92860924310099</c:v>
                </c:pt>
                <c:pt idx="3054">
                  <c:v>115.6327207225515</c:v>
                </c:pt>
                <c:pt idx="3055">
                  <c:v>116.54340645358585</c:v>
                </c:pt>
                <c:pt idx="3056">
                  <c:v>117.66700578951321</c:v>
                </c:pt>
                <c:pt idx="3057">
                  <c:v>119.00246393441698</c:v>
                </c:pt>
                <c:pt idx="3058">
                  <c:v>120.57404247149579</c:v>
                </c:pt>
                <c:pt idx="3059">
                  <c:v>122.42016259279798</c:v>
                </c:pt>
                <c:pt idx="3060">
                  <c:v>124.59877109542448</c:v>
                </c:pt>
                <c:pt idx="3061">
                  <c:v>127.18831187190163</c:v>
                </c:pt>
                <c:pt idx="3062">
                  <c:v>130.329819866772</c:v>
                </c:pt>
                <c:pt idx="3063">
                  <c:v>134.227520777481</c:v>
                </c:pt>
                <c:pt idx="3064">
                  <c:v>139.193276701679</c:v>
                </c:pt>
                <c:pt idx="3065">
                  <c:v>145.73138655247249</c:v>
                </c:pt>
                <c:pt idx="3066">
                  <c:v>154.73523563551998</c:v>
                </c:pt>
                <c:pt idx="3067">
                  <c:v>167.80076696037901</c:v>
                </c:pt>
                <c:pt idx="3068">
                  <c:v>188.41851650508352</c:v>
                </c:pt>
                <c:pt idx="3069">
                  <c:v>225.196326294399</c:v>
                </c:pt>
                <c:pt idx="3070">
                  <c:v>309.165791469086</c:v>
                </c:pt>
                <c:pt idx="3071">
                  <c:v>689.08579677789419</c:v>
                </c:pt>
                <c:pt idx="3072">
                  <c:v>-681.17398524893906</c:v>
                </c:pt>
                <c:pt idx="3073">
                  <c:v>-46.096934530759846</c:v>
                </c:pt>
                <c:pt idx="3074">
                  <c:v>1.10712718069506</c:v>
                </c:pt>
                <c:pt idx="3075">
                  <c:v>21.265981740964889</c:v>
                </c:pt>
                <c:pt idx="3076">
                  <c:v>36.652681029840977</c:v>
                </c:pt>
                <c:pt idx="3077">
                  <c:v>49.607400722378003</c:v>
                </c:pt>
                <c:pt idx="3078">
                  <c:v>60.789499242791599</c:v>
                </c:pt>
                <c:pt idx="3079">
                  <c:v>71.175907261901258</c:v>
                </c:pt>
                <c:pt idx="3080">
                  <c:v>81.2724164559164</c:v>
                </c:pt>
                <c:pt idx="3081">
                  <c:v>91.432674146391889</c:v>
                </c:pt>
                <c:pt idx="3082">
                  <c:v>101.91434443334199</c:v>
                </c:pt>
                <c:pt idx="3083">
                  <c:v>112.97419044793223</c:v>
                </c:pt>
                <c:pt idx="3084">
                  <c:v>124.84908926084238</c:v>
                </c:pt>
                <c:pt idx="3085">
                  <c:v>137.75274315545349</c:v>
                </c:pt>
                <c:pt idx="3086">
                  <c:v>151.95121671844382</c:v>
                </c:pt>
                <c:pt idx="3087">
                  <c:v>167.71962407905917</c:v>
                </c:pt>
                <c:pt idx="3088">
                  <c:v>185.44779872673999</c:v>
                </c:pt>
                <c:pt idx="3089">
                  <c:v>205.64457586772741</c:v>
                </c:pt>
                <c:pt idx="3090">
                  <c:v>228.98248557860842</c:v>
                </c:pt>
                <c:pt idx="3091">
                  <c:v>256.43824846126836</c:v>
                </c:pt>
                <c:pt idx="3092">
                  <c:v>215.66593718733458</c:v>
                </c:pt>
                <c:pt idx="3093">
                  <c:v>237.77474156496356</c:v>
                </c:pt>
                <c:pt idx="3094">
                  <c:v>263.95654948717214</c:v>
                </c:pt>
                <c:pt idx="3095">
                  <c:v>295.71720512778904</c:v>
                </c:pt>
                <c:pt idx="3096">
                  <c:v>244.48213107635343</c:v>
                </c:pt>
                <c:pt idx="3097">
                  <c:v>216.54697696023001</c:v>
                </c:pt>
                <c:pt idx="3098">
                  <c:v>235.002962789929</c:v>
                </c:pt>
                <c:pt idx="3099">
                  <c:v>211.94615061965698</c:v>
                </c:pt>
                <c:pt idx="3100">
                  <c:v>228.612455598293</c:v>
                </c:pt>
                <c:pt idx="3101">
                  <c:v>248.90492073248404</c:v>
                </c:pt>
                <c:pt idx="3102">
                  <c:v>274.19505992026069</c:v>
                </c:pt>
                <c:pt idx="3103">
                  <c:v>306.70006151978902</c:v>
                </c:pt>
                <c:pt idx="3104">
                  <c:v>350.05847287698396</c:v>
                </c:pt>
                <c:pt idx="3105">
                  <c:v>410.74235864646994</c:v>
                </c:pt>
                <c:pt idx="3106">
                  <c:v>501.84576303789902</c:v>
                </c:pt>
                <c:pt idx="3107">
                  <c:v>364.39756911167194</c:v>
                </c:pt>
                <c:pt idx="3108">
                  <c:v>438.61874111442432</c:v>
                </c:pt>
                <c:pt idx="3109">
                  <c:v>559.88434262731266</c:v>
                </c:pt>
                <c:pt idx="3110">
                  <c:v>792.7475264614892</c:v>
                </c:pt>
                <c:pt idx="3111">
                  <c:v>1421.1941876292599</c:v>
                </c:pt>
                <c:pt idx="3112">
                  <c:v>9116.0174573435597</c:v>
                </c:pt>
                <c:pt idx="3113">
                  <c:v>-1906.9356700780411</c:v>
                </c:pt>
                <c:pt idx="3114">
                  <c:v>3385.4956708034379</c:v>
                </c:pt>
                <c:pt idx="3115">
                  <c:v>-2310.3959223360107</c:v>
                </c:pt>
                <c:pt idx="3116">
                  <c:v>-811.5230612822179</c:v>
                </c:pt>
                <c:pt idx="3117">
                  <c:v>-472.02417026993896</c:v>
                </c:pt>
                <c:pt idx="3118">
                  <c:v>-321.06749651215102</c:v>
                </c:pt>
                <c:pt idx="3119">
                  <c:v>-235.17629080797201</c:v>
                </c:pt>
                <c:pt idx="3120">
                  <c:v>-262.07485101669999</c:v>
                </c:pt>
                <c:pt idx="3121">
                  <c:v>-182.57647179521098</c:v>
                </c:pt>
                <c:pt idx="3122">
                  <c:v>-131.84542603059143</c:v>
                </c:pt>
                <c:pt idx="3123">
                  <c:v>-96.350701154307458</c:v>
                </c:pt>
                <c:pt idx="3124">
                  <c:v>-69.854168902385098</c:v>
                </c:pt>
                <c:pt idx="3125">
                  <c:v>-49.125962599481007</c:v>
                </c:pt>
                <c:pt idx="3126">
                  <c:v>-32.330639637716978</c:v>
                </c:pt>
                <c:pt idx="3127">
                  <c:v>-18.361937623598131</c:v>
                </c:pt>
                <c:pt idx="3128">
                  <c:v>-6.4775873842850702</c:v>
                </c:pt>
                <c:pt idx="3129">
                  <c:v>3.7881086745555401</c:v>
                </c:pt>
                <c:pt idx="3130">
                  <c:v>12.7673246754881</c:v>
                </c:pt>
                <c:pt idx="3131">
                  <c:v>20.703545133802699</c:v>
                </c:pt>
                <c:pt idx="3132">
                  <c:v>27.761372524899699</c:v>
                </c:pt>
                <c:pt idx="3133">
                  <c:v>34.077162501615895</c:v>
                </c:pt>
                <c:pt idx="3134">
                  <c:v>39.762252511373006</c:v>
                </c:pt>
                <c:pt idx="3135">
                  <c:v>44.895904820951323</c:v>
                </c:pt>
                <c:pt idx="3136">
                  <c:v>49.560248282819813</c:v>
                </c:pt>
                <c:pt idx="3137">
                  <c:v>57.681702376307001</c:v>
                </c:pt>
                <c:pt idx="3138">
                  <c:v>61.44828442951674</c:v>
                </c:pt>
                <c:pt idx="3139">
                  <c:v>64.926570711348006</c:v>
                </c:pt>
                <c:pt idx="3140">
                  <c:v>68.160445450163081</c:v>
                </c:pt>
                <c:pt idx="3141">
                  <c:v>72.155045552995418</c:v>
                </c:pt>
                <c:pt idx="3142">
                  <c:v>75.268804698301196</c:v>
                </c:pt>
                <c:pt idx="3143">
                  <c:v>77.948436803798359</c:v>
                </c:pt>
                <c:pt idx="3144">
                  <c:v>80.539837360750141</c:v>
                </c:pt>
                <c:pt idx="3145">
                  <c:v>83.106724702994171</c:v>
                </c:pt>
                <c:pt idx="3146">
                  <c:v>80.393837863761519</c:v>
                </c:pt>
                <c:pt idx="3147">
                  <c:v>83.140714643484586</c:v>
                </c:pt>
                <c:pt idx="3148">
                  <c:v>85.914097895881881</c:v>
                </c:pt>
                <c:pt idx="3149">
                  <c:v>96.25893778004928</c:v>
                </c:pt>
                <c:pt idx="3150">
                  <c:v>98.838009012344259</c:v>
                </c:pt>
                <c:pt idx="3151">
                  <c:v>101.50267623626878</c:v>
                </c:pt>
                <c:pt idx="3152">
                  <c:v>104.26500115952778</c:v>
                </c:pt>
                <c:pt idx="3153">
                  <c:v>107.12457653687777</c:v>
                </c:pt>
                <c:pt idx="3154">
                  <c:v>110.10939515590378</c:v>
                </c:pt>
                <c:pt idx="3155">
                  <c:v>113.21860484169721</c:v>
                </c:pt>
                <c:pt idx="3156">
                  <c:v>116.451048427294</c:v>
                </c:pt>
                <c:pt idx="3157">
                  <c:v>119.82719427900599</c:v>
                </c:pt>
                <c:pt idx="3158">
                  <c:v>123.35812623098879</c:v>
                </c:pt>
                <c:pt idx="3159">
                  <c:v>127.09197785313378</c:v>
                </c:pt>
                <c:pt idx="3160">
                  <c:v>131.05139439933998</c:v>
                </c:pt>
                <c:pt idx="3161">
                  <c:v>135.28750514887247</c:v>
                </c:pt>
                <c:pt idx="3162">
                  <c:v>139.83227298887343</c:v>
                </c:pt>
                <c:pt idx="3163">
                  <c:v>144.74332968120999</c:v>
                </c:pt>
                <c:pt idx="3164">
                  <c:v>150.73618114257798</c:v>
                </c:pt>
                <c:pt idx="3165">
                  <c:v>156.014822084663</c:v>
                </c:pt>
                <c:pt idx="3166">
                  <c:v>162.46726423219098</c:v>
                </c:pt>
                <c:pt idx="3167">
                  <c:v>169.61436532076956</c:v>
                </c:pt>
                <c:pt idx="3168">
                  <c:v>177.52064448182799</c:v>
                </c:pt>
                <c:pt idx="3169">
                  <c:v>172.52975918940695</c:v>
                </c:pt>
                <c:pt idx="3170">
                  <c:v>178.01047297915142</c:v>
                </c:pt>
                <c:pt idx="3171">
                  <c:v>184.02701501708742</c:v>
                </c:pt>
                <c:pt idx="3172">
                  <c:v>218.88950575635738</c:v>
                </c:pt>
                <c:pt idx="3173">
                  <c:v>233.59464323601156</c:v>
                </c:pt>
                <c:pt idx="3174">
                  <c:v>251.03438990569143</c:v>
                </c:pt>
                <c:pt idx="3175">
                  <c:v>272.17187896790369</c:v>
                </c:pt>
                <c:pt idx="3176">
                  <c:v>298.49443295977193</c:v>
                </c:pt>
                <c:pt idx="3177">
                  <c:v>332.24791025321764</c:v>
                </c:pt>
                <c:pt idx="3178">
                  <c:v>377.34340320948297</c:v>
                </c:pt>
                <c:pt idx="3179">
                  <c:v>440.92552934726439</c:v>
                </c:pt>
                <c:pt idx="3180">
                  <c:v>537.39933280940204</c:v>
                </c:pt>
                <c:pt idx="3181">
                  <c:v>701.50089345824995</c:v>
                </c:pt>
                <c:pt idx="3182">
                  <c:v>1041.99378177633</c:v>
                </c:pt>
                <c:pt idx="3183">
                  <c:v>2170.8982772707222</c:v>
                </c:pt>
                <c:pt idx="3184">
                  <c:v>-13487.2853386191</c:v>
                </c:pt>
                <c:pt idx="3185">
                  <c:v>-1542.4156876608558</c:v>
                </c:pt>
                <c:pt idx="3186">
                  <c:v>-789.90384902557605</c:v>
                </c:pt>
                <c:pt idx="3187">
                  <c:v>-516.93358463456309</c:v>
                </c:pt>
                <c:pt idx="3188">
                  <c:v>-375.18973295637704</c:v>
                </c:pt>
                <c:pt idx="3189">
                  <c:v>-287.64890756123964</c:v>
                </c:pt>
                <c:pt idx="3190">
                  <c:v>-227.46077108567943</c:v>
                </c:pt>
                <c:pt idx="3191">
                  <c:v>-188.73542617128342</c:v>
                </c:pt>
                <c:pt idx="3192">
                  <c:v>-147.48865309870399</c:v>
                </c:pt>
                <c:pt idx="3193">
                  <c:v>-118.69643617108565</c:v>
                </c:pt>
                <c:pt idx="3194">
                  <c:v>-93.835714177607741</c:v>
                </c:pt>
                <c:pt idx="3195">
                  <c:v>-71.625666208691698</c:v>
                </c:pt>
                <c:pt idx="3196">
                  <c:v>-51.140776786468301</c:v>
                </c:pt>
                <c:pt idx="3197">
                  <c:v>-31.707367049818831</c:v>
                </c:pt>
                <c:pt idx="3198">
                  <c:v>-12.792085677913002</c:v>
                </c:pt>
                <c:pt idx="3199">
                  <c:v>6.0563149305431798</c:v>
                </c:pt>
                <c:pt idx="3200">
                  <c:v>25.267099277632319</c:v>
                </c:pt>
                <c:pt idx="3201">
                  <c:v>45.285301579802194</c:v>
                </c:pt>
                <c:pt idx="3202">
                  <c:v>66.612097774827788</c:v>
                </c:pt>
                <c:pt idx="3203">
                  <c:v>89.874386103273636</c:v>
                </c:pt>
                <c:pt idx="3204">
                  <c:v>115.84252711375267</c:v>
                </c:pt>
                <c:pt idx="3205">
                  <c:v>4922.9108117381875</c:v>
                </c:pt>
                <c:pt idx="3206">
                  <c:v>-2572.01240173008</c:v>
                </c:pt>
                <c:pt idx="3207">
                  <c:v>-1113.1304949362066</c:v>
                </c:pt>
                <c:pt idx="3208">
                  <c:v>-744.07687141459655</c:v>
                </c:pt>
                <c:pt idx="3209">
                  <c:v>-575.26840909323789</c:v>
                </c:pt>
                <c:pt idx="3210">
                  <c:v>-478.33625691297124</c:v>
                </c:pt>
                <c:pt idx="3211">
                  <c:v>-415.38789221225801</c:v>
                </c:pt>
                <c:pt idx="3212">
                  <c:v>-371.28625376796811</c:v>
                </c:pt>
                <c:pt idx="3213">
                  <c:v>-338.79087440525899</c:v>
                </c:pt>
                <c:pt idx="3214">
                  <c:v>-177.95463704727385</c:v>
                </c:pt>
                <c:pt idx="3215">
                  <c:v>-175.66097722676741</c:v>
                </c:pt>
                <c:pt idx="3216">
                  <c:v>-153.11717746924256</c:v>
                </c:pt>
                <c:pt idx="3217">
                  <c:v>-146.71658623332817</c:v>
                </c:pt>
                <c:pt idx="3218">
                  <c:v>-147.51350210780623</c:v>
                </c:pt>
                <c:pt idx="3219">
                  <c:v>-148.49532167302004</c:v>
                </c:pt>
                <c:pt idx="3220">
                  <c:v>-149.6757146602105</c:v>
                </c:pt>
                <c:pt idx="3221">
                  <c:v>-151.02709974634598</c:v>
                </c:pt>
                <c:pt idx="3222">
                  <c:v>-148.539397063276</c:v>
                </c:pt>
                <c:pt idx="3223">
                  <c:v>-150.41274569991592</c:v>
                </c:pt>
                <c:pt idx="3224">
                  <c:v>-152.40080019930141</c:v>
                </c:pt>
                <c:pt idx="3225">
                  <c:v>-154.51280082302901</c:v>
                </c:pt>
                <c:pt idx="3226">
                  <c:v>-145.54217301065199</c:v>
                </c:pt>
                <c:pt idx="3227">
                  <c:v>-133.78135350863349</c:v>
                </c:pt>
                <c:pt idx="3228">
                  <c:v>-139.22095913878599</c:v>
                </c:pt>
                <c:pt idx="3229">
                  <c:v>-145.06324480562549</c:v>
                </c:pt>
                <c:pt idx="3230">
                  <c:v>-151.42854148021158</c:v>
                </c:pt>
                <c:pt idx="3231">
                  <c:v>-158.39451978542701</c:v>
                </c:pt>
                <c:pt idx="3232">
                  <c:v>-166.10646084692942</c:v>
                </c:pt>
                <c:pt idx="3233">
                  <c:v>-174.73119988460942</c:v>
                </c:pt>
                <c:pt idx="3234">
                  <c:v>-184.43559898661346</c:v>
                </c:pt>
                <c:pt idx="3235">
                  <c:v>-195.48597385843658</c:v>
                </c:pt>
                <c:pt idx="3236">
                  <c:v>-208.18282106333899</c:v>
                </c:pt>
                <c:pt idx="3237">
                  <c:v>-189.07788396085456</c:v>
                </c:pt>
                <c:pt idx="3238">
                  <c:v>-195.61867735603442</c:v>
                </c:pt>
                <c:pt idx="3239">
                  <c:v>-202.57971236919553</c:v>
                </c:pt>
                <c:pt idx="3240">
                  <c:v>-206.94121647959707</c:v>
                </c:pt>
                <c:pt idx="3241">
                  <c:v>-209.26377313218617</c:v>
                </c:pt>
                <c:pt idx="3242">
                  <c:v>-210.12632629920199</c:v>
                </c:pt>
                <c:pt idx="3243">
                  <c:v>-207.36695530438999</c:v>
                </c:pt>
                <c:pt idx="3244">
                  <c:v>-204.780232272821</c:v>
                </c:pt>
                <c:pt idx="3245">
                  <c:v>-202.35090058204642</c:v>
                </c:pt>
                <c:pt idx="3246">
                  <c:v>-200.06301467693598</c:v>
                </c:pt>
                <c:pt idx="3247">
                  <c:v>-197.92362882654757</c:v>
                </c:pt>
                <c:pt idx="3248">
                  <c:v>-195.96854794715958</c:v>
                </c:pt>
                <c:pt idx="3249">
                  <c:v>-194.18531452612598</c:v>
                </c:pt>
                <c:pt idx="3250">
                  <c:v>-192.6381355208685</c:v>
                </c:pt>
                <c:pt idx="3251">
                  <c:v>-191.34372790825799</c:v>
                </c:pt>
                <c:pt idx="3252">
                  <c:v>-197.737212642175</c:v>
                </c:pt>
                <c:pt idx="3253">
                  <c:v>-198.54208053496257</c:v>
                </c:pt>
                <c:pt idx="3254">
                  <c:v>-199.88338541074199</c:v>
                </c:pt>
                <c:pt idx="3255">
                  <c:v>-188.90721698457642</c:v>
                </c:pt>
                <c:pt idx="3256">
                  <c:v>-189.58583683420358</c:v>
                </c:pt>
                <c:pt idx="3257">
                  <c:v>-190.83079683288543</c:v>
                </c:pt>
                <c:pt idx="3258">
                  <c:v>-192.65656966904442</c:v>
                </c:pt>
                <c:pt idx="3259">
                  <c:v>-195.05249777045807</c:v>
                </c:pt>
                <c:pt idx="3260">
                  <c:v>-198.03435479621635</c:v>
                </c:pt>
                <c:pt idx="3261">
                  <c:v>-180.69094082813001</c:v>
                </c:pt>
                <c:pt idx="3262">
                  <c:v>-165.25219521887792</c:v>
                </c:pt>
                <c:pt idx="3263">
                  <c:v>-151.27226506438538</c:v>
                </c:pt>
                <c:pt idx="3264">
                  <c:v>-138.31608668347027</c:v>
                </c:pt>
                <c:pt idx="3265">
                  <c:v>-135.21185778162098</c:v>
                </c:pt>
                <c:pt idx="3266">
                  <c:v>-121.64751868295212</c:v>
                </c:pt>
                <c:pt idx="3267">
                  <c:v>-108.63910990330102</c:v>
                </c:pt>
                <c:pt idx="3268">
                  <c:v>-103.61040438390198</c:v>
                </c:pt>
                <c:pt idx="3269">
                  <c:v>-98.43786906833769</c:v>
                </c:pt>
                <c:pt idx="3270">
                  <c:v>-93.123060337647289</c:v>
                </c:pt>
                <c:pt idx="3271">
                  <c:v>-87.6601148257933</c:v>
                </c:pt>
                <c:pt idx="3272">
                  <c:v>-82.040957058176303</c:v>
                </c:pt>
                <c:pt idx="3273">
                  <c:v>-76.246522676086499</c:v>
                </c:pt>
                <c:pt idx="3274">
                  <c:v>-70.258356047408085</c:v>
                </c:pt>
                <c:pt idx="3275">
                  <c:v>-64.033266746704882</c:v>
                </c:pt>
                <c:pt idx="3276">
                  <c:v>-57.522114976794612</c:v>
                </c:pt>
                <c:pt idx="3277">
                  <c:v>-50.621321776464498</c:v>
                </c:pt>
                <c:pt idx="3278">
                  <c:v>-43.226203707613593</c:v>
                </c:pt>
                <c:pt idx="3279">
                  <c:v>-35.169851104189945</c:v>
                </c:pt>
                <c:pt idx="3280">
                  <c:v>-26.215380095289888</c:v>
                </c:pt>
                <c:pt idx="3281">
                  <c:v>-16.048779117203587</c:v>
                </c:pt>
                <c:pt idx="3282">
                  <c:v>-4.14446828756485</c:v>
                </c:pt>
                <c:pt idx="3283">
                  <c:v>10.229673251919101</c:v>
                </c:pt>
                <c:pt idx="3284">
                  <c:v>29.294712591442327</c:v>
                </c:pt>
                <c:pt idx="3285">
                  <c:v>46.678765230655046</c:v>
                </c:pt>
                <c:pt idx="3286">
                  <c:v>62.211982256503198</c:v>
                </c:pt>
                <c:pt idx="3287">
                  <c:v>82.089901385771583</c:v>
                </c:pt>
                <c:pt idx="3288">
                  <c:v>107.47386823463972</c:v>
                </c:pt>
                <c:pt idx="3289">
                  <c:v>115.35508367737998</c:v>
                </c:pt>
                <c:pt idx="3290">
                  <c:v>121.120689202037</c:v>
                </c:pt>
                <c:pt idx="3291">
                  <c:v>126.50611526478212</c:v>
                </c:pt>
                <c:pt idx="3292">
                  <c:v>144.024908246027</c:v>
                </c:pt>
                <c:pt idx="3293">
                  <c:v>165.02126179605057</c:v>
                </c:pt>
                <c:pt idx="3294">
                  <c:v>190.74474689897301</c:v>
                </c:pt>
                <c:pt idx="3295">
                  <c:v>223.09895382309199</c:v>
                </c:pt>
                <c:pt idx="3296">
                  <c:v>382.625461041042</c:v>
                </c:pt>
                <c:pt idx="3297">
                  <c:v>522.76912317049789</c:v>
                </c:pt>
                <c:pt idx="3298">
                  <c:v>790.027351068793</c:v>
                </c:pt>
                <c:pt idx="3299">
                  <c:v>1499.0620562093798</c:v>
                </c:pt>
                <c:pt idx="3300">
                  <c:v>8950.299930976289</c:v>
                </c:pt>
                <c:pt idx="3301">
                  <c:v>-989.98810616694595</c:v>
                </c:pt>
                <c:pt idx="3302">
                  <c:v>-679.06042617901346</c:v>
                </c:pt>
                <c:pt idx="3303">
                  <c:v>-525.68898251351925</c:v>
                </c:pt>
                <c:pt idx="3304">
                  <c:v>-434.07037500513269</c:v>
                </c:pt>
                <c:pt idx="3305">
                  <c:v>-372.92619332060974</c:v>
                </c:pt>
                <c:pt idx="3306">
                  <c:v>-329.09139401147661</c:v>
                </c:pt>
                <c:pt idx="3307">
                  <c:v>-296.00801715139704</c:v>
                </c:pt>
                <c:pt idx="3308">
                  <c:v>-270.045098306228</c:v>
                </c:pt>
                <c:pt idx="3309">
                  <c:v>-249.08679594146199</c:v>
                </c:pt>
                <c:pt idx="3310">
                  <c:v>-231.78076420075041</c:v>
                </c:pt>
                <c:pt idx="3311">
                  <c:v>-217.23713387172501</c:v>
                </c:pt>
                <c:pt idx="3312">
                  <c:v>-204.84167740084757</c:v>
                </c:pt>
                <c:pt idx="3313">
                  <c:v>-194.19212532559001</c:v>
                </c:pt>
                <c:pt idx="3314">
                  <c:v>-185.10464226553253</c:v>
                </c:pt>
                <c:pt idx="3315">
                  <c:v>-179.49304673989198</c:v>
                </c:pt>
                <c:pt idx="3316">
                  <c:v>-174.83729284758385</c:v>
                </c:pt>
                <c:pt idx="3317">
                  <c:v>-171.09473140722642</c:v>
                </c:pt>
                <c:pt idx="3318">
                  <c:v>-199.80599091173542</c:v>
                </c:pt>
                <c:pt idx="3319">
                  <c:v>-205.02006368609901</c:v>
                </c:pt>
                <c:pt idx="3320">
                  <c:v>-212.84791746505601</c:v>
                </c:pt>
                <c:pt idx="3321">
                  <c:v>-224.30989569660142</c:v>
                </c:pt>
                <c:pt idx="3322">
                  <c:v>-641.37785447532792</c:v>
                </c:pt>
                <c:pt idx="3323">
                  <c:v>654.928344411853</c:v>
                </c:pt>
                <c:pt idx="3324">
                  <c:v>428.05827873189196</c:v>
                </c:pt>
                <c:pt idx="3325">
                  <c:v>306.50087301156191</c:v>
                </c:pt>
                <c:pt idx="3326">
                  <c:v>230.58190350667527</c:v>
                </c:pt>
                <c:pt idx="3327">
                  <c:v>178.392576004212</c:v>
                </c:pt>
                <c:pt idx="3328">
                  <c:v>140.02898489474092</c:v>
                </c:pt>
                <c:pt idx="3329">
                  <c:v>110.35650825486879</c:v>
                </c:pt>
                <c:pt idx="3330">
                  <c:v>86.424594060411906</c:v>
                </c:pt>
                <c:pt idx="3331">
                  <c:v>66.456742831930441</c:v>
                </c:pt>
                <c:pt idx="3332">
                  <c:v>54.124670342571676</c:v>
                </c:pt>
                <c:pt idx="3333">
                  <c:v>41.186174936507307</c:v>
                </c:pt>
                <c:pt idx="3334">
                  <c:v>29.411975319624961</c:v>
                </c:pt>
                <c:pt idx="3335">
                  <c:v>18.624810043878735</c:v>
                </c:pt>
                <c:pt idx="3336">
                  <c:v>8.7186548432491602</c:v>
                </c:pt>
                <c:pt idx="3337">
                  <c:v>-0.39613341067540808</c:v>
                </c:pt>
                <c:pt idx="3338">
                  <c:v>-8.7978734594722159</c:v>
                </c:pt>
                <c:pt idx="3339">
                  <c:v>-16.540182788413887</c:v>
                </c:pt>
                <c:pt idx="3340">
                  <c:v>-23.693978191466961</c:v>
                </c:pt>
                <c:pt idx="3341">
                  <c:v>-31.951349109831089</c:v>
                </c:pt>
                <c:pt idx="3342">
                  <c:v>-38.064056106946495</c:v>
                </c:pt>
                <c:pt idx="3343">
                  <c:v>-43.748859341931123</c:v>
                </c:pt>
                <c:pt idx="3344">
                  <c:v>-49.089029289072293</c:v>
                </c:pt>
                <c:pt idx="3345">
                  <c:v>-54.114999972036294</c:v>
                </c:pt>
                <c:pt idx="3346">
                  <c:v>-58.889930341446799</c:v>
                </c:pt>
                <c:pt idx="3347">
                  <c:v>-63.459100726902008</c:v>
                </c:pt>
                <c:pt idx="3348">
                  <c:v>-67.868400941278907</c:v>
                </c:pt>
                <c:pt idx="3349">
                  <c:v>-72.166714755933398</c:v>
                </c:pt>
                <c:pt idx="3350">
                  <c:v>-76.382270558039124</c:v>
                </c:pt>
                <c:pt idx="3351">
                  <c:v>-72.030119979381894</c:v>
                </c:pt>
                <c:pt idx="3352">
                  <c:v>-76.608385596388217</c:v>
                </c:pt>
                <c:pt idx="3353">
                  <c:v>-81.243647861824101</c:v>
                </c:pt>
                <c:pt idx="3354">
                  <c:v>-86.001412796424418</c:v>
                </c:pt>
                <c:pt idx="3355">
                  <c:v>-90.898406539314678</c:v>
                </c:pt>
                <c:pt idx="3356">
                  <c:v>-96.009246530672783</c:v>
                </c:pt>
                <c:pt idx="3357">
                  <c:v>-101.38004712781878</c:v>
                </c:pt>
                <c:pt idx="3358">
                  <c:v>-107.054947662929</c:v>
                </c:pt>
                <c:pt idx="3359">
                  <c:v>-113.07930900197998</c:v>
                </c:pt>
                <c:pt idx="3360">
                  <c:v>-119.53338851976864</c:v>
                </c:pt>
                <c:pt idx="3361">
                  <c:v>-126.50545229557898</c:v>
                </c:pt>
                <c:pt idx="3362">
                  <c:v>-134.07482304762701</c:v>
                </c:pt>
                <c:pt idx="3363">
                  <c:v>-142.37370701630098</c:v>
                </c:pt>
                <c:pt idx="3364">
                  <c:v>-149.00135566798099</c:v>
                </c:pt>
                <c:pt idx="3365">
                  <c:v>-155.80664974670299</c:v>
                </c:pt>
                <c:pt idx="3366">
                  <c:v>-163.17847473153572</c:v>
                </c:pt>
                <c:pt idx="3367">
                  <c:v>-185.86280448953801</c:v>
                </c:pt>
                <c:pt idx="3368">
                  <c:v>-200.855154051444</c:v>
                </c:pt>
                <c:pt idx="3369">
                  <c:v>-218.43450691084598</c:v>
                </c:pt>
                <c:pt idx="3370">
                  <c:v>-239.411390300958</c:v>
                </c:pt>
                <c:pt idx="3371">
                  <c:v>-264.959184926744</c:v>
                </c:pt>
                <c:pt idx="3372">
                  <c:v>-296.79388395372001</c:v>
                </c:pt>
                <c:pt idx="3373">
                  <c:v>-337.60489477101402</c:v>
                </c:pt>
                <c:pt idx="3374">
                  <c:v>-391.80293173119895</c:v>
                </c:pt>
                <c:pt idx="3375">
                  <c:v>-467.09310174106298</c:v>
                </c:pt>
                <c:pt idx="3376">
                  <c:v>-578.79848998553803</c:v>
                </c:pt>
                <c:pt idx="3377">
                  <c:v>-761.84311328203148</c:v>
                </c:pt>
                <c:pt idx="3378">
                  <c:v>-1117.4978388528598</c:v>
                </c:pt>
                <c:pt idx="3379">
                  <c:v>-2113.0002954819797</c:v>
                </c:pt>
                <c:pt idx="3380">
                  <c:v>1283.3285861236411</c:v>
                </c:pt>
                <c:pt idx="3381">
                  <c:v>1990.9961098388499</c:v>
                </c:pt>
                <c:pt idx="3382">
                  <c:v>1053.8042376743758</c:v>
                </c:pt>
                <c:pt idx="3383">
                  <c:v>710.48570502798793</c:v>
                </c:pt>
                <c:pt idx="3384">
                  <c:v>531.98749970774338</c:v>
                </c:pt>
                <c:pt idx="3385">
                  <c:v>422.30925295074502</c:v>
                </c:pt>
                <c:pt idx="3386">
                  <c:v>347.91598654975201</c:v>
                </c:pt>
                <c:pt idx="3387">
                  <c:v>294.02754981754896</c:v>
                </c:pt>
                <c:pt idx="3388">
                  <c:v>253.18309400837157</c:v>
                </c:pt>
                <c:pt idx="3389">
                  <c:v>221.12519955272742</c:v>
                </c:pt>
                <c:pt idx="3390">
                  <c:v>195.26460724942257</c:v>
                </c:pt>
                <c:pt idx="3391">
                  <c:v>182.69142639928961</c:v>
                </c:pt>
                <c:pt idx="3392">
                  <c:v>152.81410492367399</c:v>
                </c:pt>
                <c:pt idx="3393">
                  <c:v>137.80412667385099</c:v>
                </c:pt>
                <c:pt idx="3394">
                  <c:v>124.34411663992921</c:v>
                </c:pt>
                <c:pt idx="3395">
                  <c:v>106.124242608374</c:v>
                </c:pt>
                <c:pt idx="3396">
                  <c:v>132.14313888384098</c:v>
                </c:pt>
                <c:pt idx="3397">
                  <c:v>128.59338415224599</c:v>
                </c:pt>
                <c:pt idx="3398">
                  <c:v>123.72503240353774</c:v>
                </c:pt>
                <c:pt idx="3399">
                  <c:v>116.51334446421743</c:v>
                </c:pt>
                <c:pt idx="3400">
                  <c:v>105.03509126270001</c:v>
                </c:pt>
                <c:pt idx="3401">
                  <c:v>-107.55312453787802</c:v>
                </c:pt>
                <c:pt idx="3402">
                  <c:v>-66.312486643990383</c:v>
                </c:pt>
                <c:pt idx="3403">
                  <c:v>-35.888866387448694</c:v>
                </c:pt>
                <c:pt idx="3404">
                  <c:v>-12.345920985508799</c:v>
                </c:pt>
                <c:pt idx="3405">
                  <c:v>-20.053885070806661</c:v>
                </c:pt>
                <c:pt idx="3406">
                  <c:v>-7.7020466400146423</c:v>
                </c:pt>
                <c:pt idx="3407">
                  <c:v>3.4051909788641899</c:v>
                </c:pt>
                <c:pt idx="3408">
                  <c:v>13.4633257343392</c:v>
                </c:pt>
                <c:pt idx="3409">
                  <c:v>22.626270836141689</c:v>
                </c:pt>
                <c:pt idx="3410">
                  <c:v>31.012149965688199</c:v>
                </c:pt>
                <c:pt idx="3411">
                  <c:v>38.721318288052039</c:v>
                </c:pt>
                <c:pt idx="3412">
                  <c:v>45.837652497502894</c:v>
                </c:pt>
                <c:pt idx="3413">
                  <c:v>52.432159588864202</c:v>
                </c:pt>
                <c:pt idx="3414">
                  <c:v>58.574175544823113</c:v>
                </c:pt>
                <c:pt idx="3415">
                  <c:v>64.317392930274281</c:v>
                </c:pt>
                <c:pt idx="3416">
                  <c:v>69.704972632704141</c:v>
                </c:pt>
                <c:pt idx="3417">
                  <c:v>74.787481352960427</c:v>
                </c:pt>
                <c:pt idx="3418">
                  <c:v>79.613244358848206</c:v>
                </c:pt>
                <c:pt idx="3419">
                  <c:v>84.232157322175681</c:v>
                </c:pt>
                <c:pt idx="3420">
                  <c:v>88.682302865414783</c:v>
                </c:pt>
                <c:pt idx="3421">
                  <c:v>92.994678581753405</c:v>
                </c:pt>
                <c:pt idx="3422">
                  <c:v>97.220123268557728</c:v>
                </c:pt>
                <c:pt idx="3423">
                  <c:v>101.36432233478278</c:v>
                </c:pt>
                <c:pt idx="3424">
                  <c:v>114.58520994915312</c:v>
                </c:pt>
                <c:pt idx="3425">
                  <c:v>118.12589823382437</c:v>
                </c:pt>
                <c:pt idx="3426">
                  <c:v>121.67926131513298</c:v>
                </c:pt>
                <c:pt idx="3427">
                  <c:v>125.28390510826398</c:v>
                </c:pt>
                <c:pt idx="3428">
                  <c:v>129.001417557037</c:v>
                </c:pt>
                <c:pt idx="3429">
                  <c:v>132.84412073113657</c:v>
                </c:pt>
                <c:pt idx="3430">
                  <c:v>136.85701961802485</c:v>
                </c:pt>
                <c:pt idx="3431">
                  <c:v>141.03764486518699</c:v>
                </c:pt>
                <c:pt idx="3432">
                  <c:v>145.448235907168</c:v>
                </c:pt>
                <c:pt idx="3433">
                  <c:v>150.13576693415956</c:v>
                </c:pt>
                <c:pt idx="3434">
                  <c:v>155.12691587395</c:v>
                </c:pt>
                <c:pt idx="3435">
                  <c:v>160.45187347449101</c:v>
                </c:pt>
                <c:pt idx="3436">
                  <c:v>166.195590788234</c:v>
                </c:pt>
                <c:pt idx="3437">
                  <c:v>172.07899361908099</c:v>
                </c:pt>
                <c:pt idx="3438">
                  <c:v>176.796806874981</c:v>
                </c:pt>
                <c:pt idx="3439">
                  <c:v>181.90136315199101</c:v>
                </c:pt>
                <c:pt idx="3440">
                  <c:v>187.47203073512901</c:v>
                </c:pt>
                <c:pt idx="3441">
                  <c:v>193.55565598966695</c:v>
                </c:pt>
                <c:pt idx="3442">
                  <c:v>200.227922901363</c:v>
                </c:pt>
                <c:pt idx="3443">
                  <c:v>207.62756500481353</c:v>
                </c:pt>
                <c:pt idx="3444">
                  <c:v>215.84185625682599</c:v>
                </c:pt>
                <c:pt idx="3445">
                  <c:v>225.02677457407657</c:v>
                </c:pt>
                <c:pt idx="3446">
                  <c:v>235.39191148056543</c:v>
                </c:pt>
                <c:pt idx="3447">
                  <c:v>247.22042419843299</c:v>
                </c:pt>
                <c:pt idx="3448">
                  <c:v>260.82772164807903</c:v>
                </c:pt>
                <c:pt idx="3449">
                  <c:v>276.67382091876038</c:v>
                </c:pt>
                <c:pt idx="3450">
                  <c:v>295.41078570164916</c:v>
                </c:pt>
                <c:pt idx="3451">
                  <c:v>318.01490916993208</c:v>
                </c:pt>
                <c:pt idx="3452">
                  <c:v>345.86572185112101</c:v>
                </c:pt>
                <c:pt idx="3453">
                  <c:v>381.07964162622898</c:v>
                </c:pt>
                <c:pt idx="3454">
                  <c:v>427.07131476668002</c:v>
                </c:pt>
                <c:pt idx="3455">
                  <c:v>489.79358121549194</c:v>
                </c:pt>
                <c:pt idx="3456">
                  <c:v>580.34926973842732</c:v>
                </c:pt>
                <c:pt idx="3457">
                  <c:v>722.41552970639293</c:v>
                </c:pt>
                <c:pt idx="3458">
                  <c:v>976.5007735614729</c:v>
                </c:pt>
                <c:pt idx="3459">
                  <c:v>1558.3647629050199</c:v>
                </c:pt>
                <c:pt idx="3460">
                  <c:v>4204.4048294546947</c:v>
                </c:pt>
                <c:pt idx="3461">
                  <c:v>-5399.5148116810624</c:v>
                </c:pt>
                <c:pt idx="3462">
                  <c:v>-1606.0144224871399</c:v>
                </c:pt>
                <c:pt idx="3463">
                  <c:v>-937.36531410098246</c:v>
                </c:pt>
                <c:pt idx="3464">
                  <c:v>-663.31636339618808</c:v>
                </c:pt>
                <c:pt idx="3465">
                  <c:v>-517.748677994839</c:v>
                </c:pt>
                <c:pt idx="3466">
                  <c:v>-429.95311161240869</c:v>
                </c:pt>
                <c:pt idx="3467">
                  <c:v>-373.32155249156966</c:v>
                </c:pt>
                <c:pt idx="3468">
                  <c:v>-335.44327578798669</c:v>
                </c:pt>
                <c:pt idx="3469">
                  <c:v>-309.83964881828194</c:v>
                </c:pt>
                <c:pt idx="3470">
                  <c:v>-292.68096606468464</c:v>
                </c:pt>
                <c:pt idx="3471">
                  <c:v>-281.63647524077311</c:v>
                </c:pt>
                <c:pt idx="3472">
                  <c:v>-275.19048063027878</c:v>
                </c:pt>
                <c:pt idx="3473">
                  <c:v>-272.35337724532269</c:v>
                </c:pt>
                <c:pt idx="3474">
                  <c:v>-275.14499980290884</c:v>
                </c:pt>
                <c:pt idx="3475">
                  <c:v>-282.59539974730086</c:v>
                </c:pt>
                <c:pt idx="3476">
                  <c:v>-355.14580253087928</c:v>
                </c:pt>
                <c:pt idx="3477">
                  <c:v>-384.10881244143195</c:v>
                </c:pt>
                <c:pt idx="3478">
                  <c:v>-419.30256446630102</c:v>
                </c:pt>
                <c:pt idx="3479">
                  <c:v>-462.559883478784</c:v>
                </c:pt>
                <c:pt idx="3480">
                  <c:v>-516.76029275407598</c:v>
                </c:pt>
                <c:pt idx="3481">
                  <c:v>-586.35114897680103</c:v>
                </c:pt>
                <c:pt idx="3482">
                  <c:v>-678.80084753409403</c:v>
                </c:pt>
                <c:pt idx="3483">
                  <c:v>-807.0306973947072</c:v>
                </c:pt>
                <c:pt idx="3484">
                  <c:v>-996.77620271687454</c:v>
                </c:pt>
                <c:pt idx="3485">
                  <c:v>-1306.5076509537437</c:v>
                </c:pt>
                <c:pt idx="3486">
                  <c:v>-1902.98921504492</c:v>
                </c:pt>
                <c:pt idx="3487">
                  <c:v>869.49004152510781</c:v>
                </c:pt>
                <c:pt idx="3488">
                  <c:v>737.29530243920351</c:v>
                </c:pt>
                <c:pt idx="3489">
                  <c:v>639.72909972193293</c:v>
                </c:pt>
                <c:pt idx="3490">
                  <c:v>2082.9910283799722</c:v>
                </c:pt>
                <c:pt idx="3491">
                  <c:v>-715.42512390491447</c:v>
                </c:pt>
                <c:pt idx="3492">
                  <c:v>-320.20299406944298</c:v>
                </c:pt>
                <c:pt idx="3493">
                  <c:v>-333.38544789092884</c:v>
                </c:pt>
                <c:pt idx="3494">
                  <c:v>-349.70336349237203</c:v>
                </c:pt>
                <c:pt idx="3495">
                  <c:v>-370.26455476596601</c:v>
                </c:pt>
                <c:pt idx="3496">
                  <c:v>-396.99922881986708</c:v>
                </c:pt>
                <c:pt idx="3497">
                  <c:v>-433.37766174156098</c:v>
                </c:pt>
                <c:pt idx="3498">
                  <c:v>-486.612339661737</c:v>
                </c:pt>
                <c:pt idx="3499">
                  <c:v>-574.98866975466103</c:v>
                </c:pt>
                <c:pt idx="3500">
                  <c:v>430.10213257487698</c:v>
                </c:pt>
                <c:pt idx="3501">
                  <c:v>303.95525296089517</c:v>
                </c:pt>
                <c:pt idx="3502">
                  <c:v>215.49869444250601</c:v>
                </c:pt>
                <c:pt idx="3503">
                  <c:v>149.417178988562</c:v>
                </c:pt>
                <c:pt idx="3504">
                  <c:v>97.578400315083883</c:v>
                </c:pt>
                <c:pt idx="3505">
                  <c:v>55.652509565730995</c:v>
                </c:pt>
                <c:pt idx="3506">
                  <c:v>20.8959806406789</c:v>
                </c:pt>
                <c:pt idx="3507">
                  <c:v>-8.3369838587393623</c:v>
                </c:pt>
                <c:pt idx="3508">
                  <c:v>-33.205114291850407</c:v>
                </c:pt>
                <c:pt idx="3509">
                  <c:v>-54.495348088847813</c:v>
                </c:pt>
                <c:pt idx="3510">
                  <c:v>-72.749396555235805</c:v>
                </c:pt>
                <c:pt idx="3511">
                  <c:v>-88.428893553001558</c:v>
                </c:pt>
                <c:pt idx="3512">
                  <c:v>-101.88740797074</c:v>
                </c:pt>
                <c:pt idx="3513">
                  <c:v>-113.42028503112202</c:v>
                </c:pt>
                <c:pt idx="3514">
                  <c:v>-123.32396356100099</c:v>
                </c:pt>
                <c:pt idx="3515">
                  <c:v>-131.77419214822856</c:v>
                </c:pt>
                <c:pt idx="3516">
                  <c:v>-166.179126209484</c:v>
                </c:pt>
                <c:pt idx="3517">
                  <c:v>-170.98108781040861</c:v>
                </c:pt>
                <c:pt idx="3518">
                  <c:v>-174.92114399812201</c:v>
                </c:pt>
                <c:pt idx="3519">
                  <c:v>-178.07113658479358</c:v>
                </c:pt>
                <c:pt idx="3520">
                  <c:v>-214.037645831021</c:v>
                </c:pt>
                <c:pt idx="3521">
                  <c:v>-213.97506388011195</c:v>
                </c:pt>
                <c:pt idx="3522">
                  <c:v>-213.608518714974</c:v>
                </c:pt>
                <c:pt idx="3523">
                  <c:v>-213.07051859774256</c:v>
                </c:pt>
                <c:pt idx="3524">
                  <c:v>-212.398559705086</c:v>
                </c:pt>
                <c:pt idx="3525">
                  <c:v>-211.64081202546498</c:v>
                </c:pt>
                <c:pt idx="3526">
                  <c:v>-210.89658566928495</c:v>
                </c:pt>
                <c:pt idx="3527">
                  <c:v>-210.20080699594857</c:v>
                </c:pt>
                <c:pt idx="3528">
                  <c:v>-209.53474539655844</c:v>
                </c:pt>
                <c:pt idx="3529">
                  <c:v>-208.98273604348185</c:v>
                </c:pt>
                <c:pt idx="3530">
                  <c:v>-208.56227219615357</c:v>
                </c:pt>
                <c:pt idx="3531">
                  <c:v>-208.29119420549699</c:v>
                </c:pt>
                <c:pt idx="3532">
                  <c:v>-208.232998197032</c:v>
                </c:pt>
                <c:pt idx="3533">
                  <c:v>-208.33171880236043</c:v>
                </c:pt>
                <c:pt idx="3534">
                  <c:v>-208.68508209012398</c:v>
                </c:pt>
                <c:pt idx="3535">
                  <c:v>-209.25761980466407</c:v>
                </c:pt>
                <c:pt idx="3536">
                  <c:v>-210.12004713661543</c:v>
                </c:pt>
                <c:pt idx="3537">
                  <c:v>-211.25700233548952</c:v>
                </c:pt>
                <c:pt idx="3538">
                  <c:v>-212.729233306065</c:v>
                </c:pt>
                <c:pt idx="3539">
                  <c:v>-214.51325560449999</c:v>
                </c:pt>
                <c:pt idx="3540">
                  <c:v>-216.68664026291799</c:v>
                </c:pt>
                <c:pt idx="3541">
                  <c:v>-219.29667369786804</c:v>
                </c:pt>
                <c:pt idx="3542">
                  <c:v>-222.38548984141988</c:v>
                </c:pt>
                <c:pt idx="3543">
                  <c:v>-226.00487766002792</c:v>
                </c:pt>
                <c:pt idx="3544">
                  <c:v>-230.21853811067407</c:v>
                </c:pt>
                <c:pt idx="3545">
                  <c:v>-235.16461324474105</c:v>
                </c:pt>
                <c:pt idx="3546">
                  <c:v>-240.88483656545804</c:v>
                </c:pt>
                <c:pt idx="3547">
                  <c:v>-252.89652417137657</c:v>
                </c:pt>
                <c:pt idx="3548">
                  <c:v>-250.50777866244098</c:v>
                </c:pt>
                <c:pt idx="3549">
                  <c:v>-248.50700745347658</c:v>
                </c:pt>
                <c:pt idx="3550">
                  <c:v>-246.91687677437147</c:v>
                </c:pt>
                <c:pt idx="3551">
                  <c:v>-245.69867313090757</c:v>
                </c:pt>
                <c:pt idx="3552">
                  <c:v>-244.88458744352349</c:v>
                </c:pt>
                <c:pt idx="3553">
                  <c:v>-244.47837603328207</c:v>
                </c:pt>
                <c:pt idx="3554">
                  <c:v>-244.52834297737758</c:v>
                </c:pt>
                <c:pt idx="3555">
                  <c:v>-245.04284770906</c:v>
                </c:pt>
                <c:pt idx="3556">
                  <c:v>-246.04865699735856</c:v>
                </c:pt>
                <c:pt idx="3557">
                  <c:v>-247.57735085983899</c:v>
                </c:pt>
                <c:pt idx="3558">
                  <c:v>-249.70785920148657</c:v>
                </c:pt>
                <c:pt idx="3559">
                  <c:v>-252.49640614491707</c:v>
                </c:pt>
                <c:pt idx="3560">
                  <c:v>-256.01418243728403</c:v>
                </c:pt>
                <c:pt idx="3561">
                  <c:v>-260.39453785033396</c:v>
                </c:pt>
                <c:pt idx="3562">
                  <c:v>-265.75797398746698</c:v>
                </c:pt>
                <c:pt idx="3563">
                  <c:v>-272.26989315226098</c:v>
                </c:pt>
                <c:pt idx="3564">
                  <c:v>-280.16316606991597</c:v>
                </c:pt>
                <c:pt idx="3565">
                  <c:v>-289.71930183947597</c:v>
                </c:pt>
                <c:pt idx="3566">
                  <c:v>-301.30461042267763</c:v>
                </c:pt>
                <c:pt idx="3567">
                  <c:v>-315.41715627365869</c:v>
                </c:pt>
                <c:pt idx="3568">
                  <c:v>-332.81463617003902</c:v>
                </c:pt>
                <c:pt idx="3569">
                  <c:v>-354.51577193824016</c:v>
                </c:pt>
                <c:pt idx="3570">
                  <c:v>-382.04207195381201</c:v>
                </c:pt>
                <c:pt idx="3571">
                  <c:v>-417.75286388696247</c:v>
                </c:pt>
                <c:pt idx="3572">
                  <c:v>7446.2687176782765</c:v>
                </c:pt>
                <c:pt idx="3573">
                  <c:v>1755.0401177747701</c:v>
                </c:pt>
                <c:pt idx="3574">
                  <c:v>961.37486413875695</c:v>
                </c:pt>
                <c:pt idx="3575">
                  <c:v>645.32109820540836</c:v>
                </c:pt>
                <c:pt idx="3576">
                  <c:v>475.33013303599199</c:v>
                </c:pt>
                <c:pt idx="3577">
                  <c:v>368.96656219913501</c:v>
                </c:pt>
                <c:pt idx="3578">
                  <c:v>295.88970916665698</c:v>
                </c:pt>
                <c:pt idx="3579">
                  <c:v>242.36485167382492</c:v>
                </c:pt>
                <c:pt idx="3580">
                  <c:v>201.17432789184647</c:v>
                </c:pt>
                <c:pt idx="3581">
                  <c:v>168.18934758623158</c:v>
                </c:pt>
                <c:pt idx="3582">
                  <c:v>151.04372378908457</c:v>
                </c:pt>
                <c:pt idx="3583">
                  <c:v>125.585167937232</c:v>
                </c:pt>
                <c:pt idx="3584">
                  <c:v>103.55024667299098</c:v>
                </c:pt>
                <c:pt idx="3585">
                  <c:v>83.938701176850699</c:v>
                </c:pt>
                <c:pt idx="3586">
                  <c:v>48.521917705750496</c:v>
                </c:pt>
                <c:pt idx="3587">
                  <c:v>33.438954622974315</c:v>
                </c:pt>
                <c:pt idx="3588">
                  <c:v>-11.500138507078224</c:v>
                </c:pt>
                <c:pt idx="3589">
                  <c:v>-36.854106012271394</c:v>
                </c:pt>
                <c:pt idx="3590">
                  <c:v>-70.160558843565141</c:v>
                </c:pt>
                <c:pt idx="3591">
                  <c:v>-116.47069985675279</c:v>
                </c:pt>
                <c:pt idx="3592">
                  <c:v>-186.21447868982057</c:v>
                </c:pt>
                <c:pt idx="3593">
                  <c:v>-59.304688767179798</c:v>
                </c:pt>
                <c:pt idx="3594">
                  <c:v>-82.483020712954698</c:v>
                </c:pt>
                <c:pt idx="3595">
                  <c:v>-109.333365614832</c:v>
                </c:pt>
                <c:pt idx="3596">
                  <c:v>-69.429281863031349</c:v>
                </c:pt>
                <c:pt idx="3597">
                  <c:v>-89.608247461952601</c:v>
                </c:pt>
                <c:pt idx="3598">
                  <c:v>-111.76360844384602</c:v>
                </c:pt>
                <c:pt idx="3599">
                  <c:v>-136.67656624170817</c:v>
                </c:pt>
                <c:pt idx="3600">
                  <c:v>-165.35915474832856</c:v>
                </c:pt>
                <c:pt idx="3601">
                  <c:v>-199.33893499501607</c:v>
                </c:pt>
                <c:pt idx="3602">
                  <c:v>-240.87604901653242</c:v>
                </c:pt>
                <c:pt idx="3603">
                  <c:v>-293.59326250447697</c:v>
                </c:pt>
                <c:pt idx="3604">
                  <c:v>-363.61006272513197</c:v>
                </c:pt>
                <c:pt idx="3605">
                  <c:v>-209.51993508400653</c:v>
                </c:pt>
                <c:pt idx="3606">
                  <c:v>-244.50959590499053</c:v>
                </c:pt>
                <c:pt idx="3607">
                  <c:v>-287.65586148991434</c:v>
                </c:pt>
                <c:pt idx="3608">
                  <c:v>-342.90296324124199</c:v>
                </c:pt>
                <c:pt idx="3609">
                  <c:v>-228.46575608208349</c:v>
                </c:pt>
                <c:pt idx="3610">
                  <c:v>-262.05740697517194</c:v>
                </c:pt>
                <c:pt idx="3611">
                  <c:v>-303.58619740786924</c:v>
                </c:pt>
                <c:pt idx="3612">
                  <c:v>-356.73994028049896</c:v>
                </c:pt>
                <c:pt idx="3613">
                  <c:v>-427.711924659055</c:v>
                </c:pt>
                <c:pt idx="3614">
                  <c:v>-527.87447844365454</c:v>
                </c:pt>
                <c:pt idx="3615">
                  <c:v>-680.59174662358305</c:v>
                </c:pt>
                <c:pt idx="3616">
                  <c:v>-943.34792707992176</c:v>
                </c:pt>
                <c:pt idx="3617">
                  <c:v>-1504.2560635870911</c:v>
                </c:pt>
                <c:pt idx="3618">
                  <c:v>-3541.1856250778387</c:v>
                </c:pt>
                <c:pt idx="3619">
                  <c:v>11270.979432139116</c:v>
                </c:pt>
                <c:pt idx="3620">
                  <c:v>2224.8036142567912</c:v>
                </c:pt>
                <c:pt idx="3621">
                  <c:v>1248.80647443613</c:v>
                </c:pt>
                <c:pt idx="3622">
                  <c:v>874.65902546472046</c:v>
                </c:pt>
                <c:pt idx="3623">
                  <c:v>676.72017940128001</c:v>
                </c:pt>
                <c:pt idx="3624">
                  <c:v>554.15366863096699</c:v>
                </c:pt>
                <c:pt idx="3625">
                  <c:v>470.78323984946769</c:v>
                </c:pt>
                <c:pt idx="3626">
                  <c:v>410.28834650541717</c:v>
                </c:pt>
                <c:pt idx="3627">
                  <c:v>364.34894800589501</c:v>
                </c:pt>
                <c:pt idx="3628">
                  <c:v>328.29028576300698</c:v>
                </c:pt>
                <c:pt idx="3629">
                  <c:v>299.21929414457895</c:v>
                </c:pt>
                <c:pt idx="3630">
                  <c:v>275.30055523511601</c:v>
                </c:pt>
                <c:pt idx="3631">
                  <c:v>255.20915977067247</c:v>
                </c:pt>
                <c:pt idx="3632">
                  <c:v>238.10121011206701</c:v>
                </c:pt>
                <c:pt idx="3633">
                  <c:v>223.40297495576101</c:v>
                </c:pt>
                <c:pt idx="3634">
                  <c:v>210.61203404325198</c:v>
                </c:pt>
                <c:pt idx="3635">
                  <c:v>199.34724960703858</c:v>
                </c:pt>
                <c:pt idx="3636">
                  <c:v>189.34965530754823</c:v>
                </c:pt>
                <c:pt idx="3637">
                  <c:v>180.47379232258172</c:v>
                </c:pt>
                <c:pt idx="3638">
                  <c:v>172.49876677188499</c:v>
                </c:pt>
                <c:pt idx="3639">
                  <c:v>165.31258138848958</c:v>
                </c:pt>
                <c:pt idx="3640">
                  <c:v>158.80441351684499</c:v>
                </c:pt>
                <c:pt idx="3641">
                  <c:v>152.88061953898801</c:v>
                </c:pt>
                <c:pt idx="3642">
                  <c:v>147.48511852833542</c:v>
                </c:pt>
                <c:pt idx="3643">
                  <c:v>141.72793829212699</c:v>
                </c:pt>
                <c:pt idx="3644">
                  <c:v>135.52124440388201</c:v>
                </c:pt>
                <c:pt idx="3645">
                  <c:v>131.75067375311141</c:v>
                </c:pt>
                <c:pt idx="3646">
                  <c:v>128.251501277823</c:v>
                </c:pt>
                <c:pt idx="3647">
                  <c:v>125.02509038636379</c:v>
                </c:pt>
                <c:pt idx="3648">
                  <c:v>122.042583364652</c:v>
                </c:pt>
                <c:pt idx="3649">
                  <c:v>119.27806948126999</c:v>
                </c:pt>
                <c:pt idx="3650">
                  <c:v>116.707127433625</c:v>
                </c:pt>
                <c:pt idx="3651">
                  <c:v>114.30683024286878</c:v>
                </c:pt>
                <c:pt idx="3652">
                  <c:v>112.06713427502221</c:v>
                </c:pt>
                <c:pt idx="3653">
                  <c:v>109.95228609428</c:v>
                </c:pt>
                <c:pt idx="3654">
                  <c:v>143.302933321756</c:v>
                </c:pt>
                <c:pt idx="3655">
                  <c:v>146.139566002783</c:v>
                </c:pt>
                <c:pt idx="3656">
                  <c:v>149.49975157269401</c:v>
                </c:pt>
                <c:pt idx="3657">
                  <c:v>153.453288578806</c:v>
                </c:pt>
                <c:pt idx="3658">
                  <c:v>158.13183922662901</c:v>
                </c:pt>
                <c:pt idx="3659">
                  <c:v>888.221217326491</c:v>
                </c:pt>
                <c:pt idx="3660">
                  <c:v>2301.3003305553707</c:v>
                </c:pt>
                <c:pt idx="3661">
                  <c:v>192.16495308233499</c:v>
                </c:pt>
                <c:pt idx="3662">
                  <c:v>205.25950232984599</c:v>
                </c:pt>
                <c:pt idx="3663">
                  <c:v>222.33795563140757</c:v>
                </c:pt>
                <c:pt idx="3664">
                  <c:v>245.69632628833358</c:v>
                </c:pt>
                <c:pt idx="3665">
                  <c:v>279.87080264400402</c:v>
                </c:pt>
                <c:pt idx="3666">
                  <c:v>-287.4920811208479</c:v>
                </c:pt>
                <c:pt idx="3667">
                  <c:v>-180.93721596259942</c:v>
                </c:pt>
                <c:pt idx="3668">
                  <c:v>-117.467438456971</c:v>
                </c:pt>
                <c:pt idx="3669">
                  <c:v>-57.002777178229302</c:v>
                </c:pt>
                <c:pt idx="3670">
                  <c:v>-31.030151658019253</c:v>
                </c:pt>
                <c:pt idx="3671">
                  <c:v>-10.09946669996253</c:v>
                </c:pt>
                <c:pt idx="3672">
                  <c:v>7.4263528327890498</c:v>
                </c:pt>
                <c:pt idx="3673">
                  <c:v>22.629060831815288</c:v>
                </c:pt>
                <c:pt idx="3674">
                  <c:v>36.242257902857503</c:v>
                </c:pt>
                <c:pt idx="3675">
                  <c:v>48.820656738165113</c:v>
                </c:pt>
                <c:pt idx="3676">
                  <c:v>60.756830758228197</c:v>
                </c:pt>
                <c:pt idx="3677">
                  <c:v>72.442870413590427</c:v>
                </c:pt>
                <c:pt idx="3678">
                  <c:v>84.205309878653324</c:v>
                </c:pt>
                <c:pt idx="3679">
                  <c:v>96.366643654328143</c:v>
                </c:pt>
                <c:pt idx="3680">
                  <c:v>109.272051619379</c:v>
                </c:pt>
                <c:pt idx="3681">
                  <c:v>123.286066534379</c:v>
                </c:pt>
                <c:pt idx="3682">
                  <c:v>138.88802997668867</c:v>
                </c:pt>
                <c:pt idx="3683">
                  <c:v>156.63220947250542</c:v>
                </c:pt>
                <c:pt idx="3684">
                  <c:v>177.29384287744699</c:v>
                </c:pt>
                <c:pt idx="3685">
                  <c:v>201.918383849832</c:v>
                </c:pt>
                <c:pt idx="3686">
                  <c:v>232.01033287515301</c:v>
                </c:pt>
                <c:pt idx="3687">
                  <c:v>269.95437481384732</c:v>
                </c:pt>
                <c:pt idx="3688">
                  <c:v>319.49205262180999</c:v>
                </c:pt>
                <c:pt idx="3689">
                  <c:v>387.16432832001578</c:v>
                </c:pt>
                <c:pt idx="3690">
                  <c:v>485.0431074222281</c:v>
                </c:pt>
                <c:pt idx="3691">
                  <c:v>-192.42586716543101</c:v>
                </c:pt>
                <c:pt idx="3692">
                  <c:v>-141.799748275014</c:v>
                </c:pt>
                <c:pt idx="3693">
                  <c:v>-133.15906442778399</c:v>
                </c:pt>
                <c:pt idx="3694">
                  <c:v>-129.532648138843</c:v>
                </c:pt>
                <c:pt idx="3695">
                  <c:v>-127.41556686903112</c:v>
                </c:pt>
                <c:pt idx="3696">
                  <c:v>-129.21807790062942</c:v>
                </c:pt>
                <c:pt idx="3697">
                  <c:v>-131.30881208432001</c:v>
                </c:pt>
                <c:pt idx="3698">
                  <c:v>-133.52559677088598</c:v>
                </c:pt>
                <c:pt idx="3699">
                  <c:v>-133.446417709549</c:v>
                </c:pt>
                <c:pt idx="3700">
                  <c:v>-131.70164920206798</c:v>
                </c:pt>
                <c:pt idx="3701">
                  <c:v>-128.45743295770285</c:v>
                </c:pt>
                <c:pt idx="3702">
                  <c:v>-123.30946185742452</c:v>
                </c:pt>
                <c:pt idx="3703">
                  <c:v>-118.044450910904</c:v>
                </c:pt>
                <c:pt idx="3704">
                  <c:v>-113.393715041833</c:v>
                </c:pt>
                <c:pt idx="3705">
                  <c:v>-108.299032071627</c:v>
                </c:pt>
                <c:pt idx="3706">
                  <c:v>-103.23813645632895</c:v>
                </c:pt>
                <c:pt idx="3707">
                  <c:v>-98.023545022651518</c:v>
                </c:pt>
                <c:pt idx="3708">
                  <c:v>-93.603564742233104</c:v>
                </c:pt>
                <c:pt idx="3709">
                  <c:v>-89.48148787904168</c:v>
                </c:pt>
                <c:pt idx="3710">
                  <c:v>-85.677513498817774</c:v>
                </c:pt>
                <c:pt idx="3711">
                  <c:v>-82.031198681999996</c:v>
                </c:pt>
                <c:pt idx="3712">
                  <c:v>-78.573793347008888</c:v>
                </c:pt>
                <c:pt idx="3713">
                  <c:v>-75.671122621011904</c:v>
                </c:pt>
                <c:pt idx="3714">
                  <c:v>-72.534040412780456</c:v>
                </c:pt>
                <c:pt idx="3715">
                  <c:v>-69.385800749748583</c:v>
                </c:pt>
                <c:pt idx="3716">
                  <c:v>-65.66237893230975</c:v>
                </c:pt>
                <c:pt idx="3717">
                  <c:v>-60.646430520195011</c:v>
                </c:pt>
                <c:pt idx="3718">
                  <c:v>-52.487711925310798</c:v>
                </c:pt>
                <c:pt idx="3719">
                  <c:v>-36.571858476817894</c:v>
                </c:pt>
                <c:pt idx="3720">
                  <c:v>-0.275679162831175</c:v>
                </c:pt>
                <c:pt idx="3721">
                  <c:v>90.355807134081658</c:v>
                </c:pt>
                <c:pt idx="3722">
                  <c:v>194.06245602679442</c:v>
                </c:pt>
                <c:pt idx="3723">
                  <c:v>202.59335422076114</c:v>
                </c:pt>
                <c:pt idx="3724">
                  <c:v>196.65341288739143</c:v>
                </c:pt>
                <c:pt idx="3725">
                  <c:v>195.627033749243</c:v>
                </c:pt>
                <c:pt idx="3726">
                  <c:v>199.18038473672999</c:v>
                </c:pt>
                <c:pt idx="3727">
                  <c:v>205.61048079446641</c:v>
                </c:pt>
                <c:pt idx="3728">
                  <c:v>214.62884525912</c:v>
                </c:pt>
                <c:pt idx="3729">
                  <c:v>225.92937310590301</c:v>
                </c:pt>
                <c:pt idx="3730">
                  <c:v>238.97097331175999</c:v>
                </c:pt>
                <c:pt idx="3731">
                  <c:v>254.18648485253158</c:v>
                </c:pt>
                <c:pt idx="3732">
                  <c:v>270.72681763847379</c:v>
                </c:pt>
                <c:pt idx="3733">
                  <c:v>289.36396367140298</c:v>
                </c:pt>
                <c:pt idx="3734">
                  <c:v>310.0618195962881</c:v>
                </c:pt>
                <c:pt idx="3735">
                  <c:v>332.60004549548398</c:v>
                </c:pt>
                <c:pt idx="3736">
                  <c:v>356.33794057033202</c:v>
                </c:pt>
                <c:pt idx="3737">
                  <c:v>380.02815338964569</c:v>
                </c:pt>
                <c:pt idx="3738">
                  <c:v>401.77667846247039</c:v>
                </c:pt>
                <c:pt idx="3739">
                  <c:v>418.83772193008394</c:v>
                </c:pt>
                <c:pt idx="3740">
                  <c:v>428.050437101395</c:v>
                </c:pt>
                <c:pt idx="3741">
                  <c:v>421.90863554577697</c:v>
                </c:pt>
                <c:pt idx="3742">
                  <c:v>403.0615778416261</c:v>
                </c:pt>
                <c:pt idx="3743">
                  <c:v>373.51997618714802</c:v>
                </c:pt>
                <c:pt idx="3744">
                  <c:v>337.14879251337902</c:v>
                </c:pt>
                <c:pt idx="3745">
                  <c:v>295.29918920128154</c:v>
                </c:pt>
                <c:pt idx="3746">
                  <c:v>256.32374863246184</c:v>
                </c:pt>
                <c:pt idx="3747">
                  <c:v>223.66221761657604</c:v>
                </c:pt>
                <c:pt idx="3748">
                  <c:v>195.376192532755</c:v>
                </c:pt>
                <c:pt idx="3749">
                  <c:v>171.72530723686256</c:v>
                </c:pt>
                <c:pt idx="3750">
                  <c:v>152.76182062028599</c:v>
                </c:pt>
                <c:pt idx="3751">
                  <c:v>137.32070989885099</c:v>
                </c:pt>
                <c:pt idx="3752">
                  <c:v>125.394686186727</c:v>
                </c:pt>
                <c:pt idx="3753">
                  <c:v>115.94762693743921</c:v>
                </c:pt>
                <c:pt idx="3754">
                  <c:v>108.62696817199578</c:v>
                </c:pt>
                <c:pt idx="3755">
                  <c:v>102.82953054616463</c:v>
                </c:pt>
                <c:pt idx="3756">
                  <c:v>98.392776698241789</c:v>
                </c:pt>
                <c:pt idx="3757">
                  <c:v>95.468949652721889</c:v>
                </c:pt>
                <c:pt idx="3758">
                  <c:v>93.223822178935848</c:v>
                </c:pt>
                <c:pt idx="3759">
                  <c:v>91.622548770866587</c:v>
                </c:pt>
                <c:pt idx="3760">
                  <c:v>90.757909889206744</c:v>
                </c:pt>
                <c:pt idx="3761">
                  <c:v>90.367477828822686</c:v>
                </c:pt>
                <c:pt idx="3762">
                  <c:v>90.405863852460627</c:v>
                </c:pt>
                <c:pt idx="3763">
                  <c:v>91.059944403985483</c:v>
                </c:pt>
                <c:pt idx="3764">
                  <c:v>92.066017669368776</c:v>
                </c:pt>
                <c:pt idx="3765">
                  <c:v>93.387568527380481</c:v>
                </c:pt>
                <c:pt idx="3766">
                  <c:v>95.247786056902598</c:v>
                </c:pt>
                <c:pt idx="3767">
                  <c:v>97.330555052644371</c:v>
                </c:pt>
                <c:pt idx="3768">
                  <c:v>99.826600728795199</c:v>
                </c:pt>
                <c:pt idx="3769">
                  <c:v>102.672719643715</c:v>
                </c:pt>
                <c:pt idx="3770">
                  <c:v>105.76852923314399</c:v>
                </c:pt>
                <c:pt idx="3771">
                  <c:v>108.74381800262378</c:v>
                </c:pt>
                <c:pt idx="3772">
                  <c:v>112.046975469464</c:v>
                </c:pt>
                <c:pt idx="3773">
                  <c:v>115.28843930918079</c:v>
                </c:pt>
                <c:pt idx="3774">
                  <c:v>118.39248761649452</c:v>
                </c:pt>
                <c:pt idx="3775">
                  <c:v>121.2446699853657</c:v>
                </c:pt>
                <c:pt idx="3776">
                  <c:v>124.063237007205</c:v>
                </c:pt>
                <c:pt idx="3777">
                  <c:v>126.78855403253279</c:v>
                </c:pt>
                <c:pt idx="3778">
                  <c:v>129.10287297710698</c:v>
                </c:pt>
                <c:pt idx="3779">
                  <c:v>131.03799630566758</c:v>
                </c:pt>
                <c:pt idx="3780">
                  <c:v>133.02925685378358</c:v>
                </c:pt>
                <c:pt idx="3781">
                  <c:v>134.63693063227001</c:v>
                </c:pt>
                <c:pt idx="3782">
                  <c:v>136.081519371312</c:v>
                </c:pt>
                <c:pt idx="3783">
                  <c:v>137.37096861260801</c:v>
                </c:pt>
                <c:pt idx="3784">
                  <c:v>138.51400705640901</c:v>
                </c:pt>
                <c:pt idx="3785">
                  <c:v>139.52514747494101</c:v>
                </c:pt>
                <c:pt idx="3786">
                  <c:v>140.42154802527801</c:v>
                </c:pt>
                <c:pt idx="3787">
                  <c:v>141.83536731569413</c:v>
                </c:pt>
                <c:pt idx="3788">
                  <c:v>143.34627351867601</c:v>
                </c:pt>
                <c:pt idx="3789">
                  <c:v>144.94382002302757</c:v>
                </c:pt>
                <c:pt idx="3790">
                  <c:v>146.616052187734</c:v>
                </c:pt>
                <c:pt idx="3791">
                  <c:v>148.56364246471847</c:v>
                </c:pt>
                <c:pt idx="3792">
                  <c:v>150.22588819845672</c:v>
                </c:pt>
                <c:pt idx="3793">
                  <c:v>152.00209125517799</c:v>
                </c:pt>
                <c:pt idx="3794">
                  <c:v>153.73405628735998</c:v>
                </c:pt>
                <c:pt idx="3795">
                  <c:v>155.65480973009997</c:v>
                </c:pt>
                <c:pt idx="3796">
                  <c:v>157.51280980358001</c:v>
                </c:pt>
                <c:pt idx="3797">
                  <c:v>159.36502283610099</c:v>
                </c:pt>
                <c:pt idx="3798">
                  <c:v>161.13804957676001</c:v>
                </c:pt>
                <c:pt idx="3799">
                  <c:v>162.76308669786641</c:v>
                </c:pt>
                <c:pt idx="3800">
                  <c:v>164.17638439643599</c:v>
                </c:pt>
                <c:pt idx="3801">
                  <c:v>165.52095636948604</c:v>
                </c:pt>
                <c:pt idx="3802">
                  <c:v>166.77561716994029</c:v>
                </c:pt>
                <c:pt idx="3803">
                  <c:v>168.016463188199</c:v>
                </c:pt>
                <c:pt idx="3804">
                  <c:v>169.23739915131199</c:v>
                </c:pt>
                <c:pt idx="3805">
                  <c:v>170.42597451916672</c:v>
                </c:pt>
                <c:pt idx="3806">
                  <c:v>171.65483408342601</c:v>
                </c:pt>
                <c:pt idx="3807">
                  <c:v>172.87178064930157</c:v>
                </c:pt>
                <c:pt idx="3808">
                  <c:v>174.07836047711001</c:v>
                </c:pt>
                <c:pt idx="3809">
                  <c:v>175.45360886872101</c:v>
                </c:pt>
                <c:pt idx="3810">
                  <c:v>176.62514077189198</c:v>
                </c:pt>
                <c:pt idx="3811">
                  <c:v>177.76369808484014</c:v>
                </c:pt>
                <c:pt idx="3812">
                  <c:v>178.79265720942698</c:v>
                </c:pt>
                <c:pt idx="3813">
                  <c:v>179.79561974546795</c:v>
                </c:pt>
                <c:pt idx="3814">
                  <c:v>180.75175553448398</c:v>
                </c:pt>
                <c:pt idx="3815">
                  <c:v>181.72353097450141</c:v>
                </c:pt>
                <c:pt idx="3816">
                  <c:v>182.80306999323</c:v>
                </c:pt>
                <c:pt idx="3817">
                  <c:v>183.78066520136699</c:v>
                </c:pt>
                <c:pt idx="3818">
                  <c:v>184.69249728832958</c:v>
                </c:pt>
                <c:pt idx="3819">
                  <c:v>185.591504987196</c:v>
                </c:pt>
                <c:pt idx="3820">
                  <c:v>186.24951308910005</c:v>
                </c:pt>
                <c:pt idx="3821">
                  <c:v>186.75163778695401</c:v>
                </c:pt>
                <c:pt idx="3822">
                  <c:v>187.17963440580817</c:v>
                </c:pt>
                <c:pt idx="3823">
                  <c:v>187.410392437702</c:v>
                </c:pt>
                <c:pt idx="3824">
                  <c:v>187.54091586149198</c:v>
                </c:pt>
                <c:pt idx="3825">
                  <c:v>187.73810231372352</c:v>
                </c:pt>
                <c:pt idx="3826">
                  <c:v>187.68503257575199</c:v>
                </c:pt>
                <c:pt idx="3827">
                  <c:v>187.70168418575653</c:v>
                </c:pt>
                <c:pt idx="3828">
                  <c:v>187.60831646329558</c:v>
                </c:pt>
                <c:pt idx="3829">
                  <c:v>187.39524252462942</c:v>
                </c:pt>
                <c:pt idx="3830">
                  <c:v>187.27782175481835</c:v>
                </c:pt>
                <c:pt idx="3831">
                  <c:v>187.03883745840585</c:v>
                </c:pt>
                <c:pt idx="3832">
                  <c:v>186.90649687157543</c:v>
                </c:pt>
                <c:pt idx="3833">
                  <c:v>186.662395523724</c:v>
                </c:pt>
                <c:pt idx="3834">
                  <c:v>186.54240742841742</c:v>
                </c:pt>
                <c:pt idx="3835">
                  <c:v>186.30169935673158</c:v>
                </c:pt>
                <c:pt idx="3836">
                  <c:v>185.63716222562198</c:v>
                </c:pt>
                <c:pt idx="3837">
                  <c:v>185.74325234481807</c:v>
                </c:pt>
                <c:pt idx="3838">
                  <c:v>185.73619753482598</c:v>
                </c:pt>
                <c:pt idx="3839">
                  <c:v>185.59846162650857</c:v>
                </c:pt>
                <c:pt idx="3840">
                  <c:v>185.315342746011</c:v>
                </c:pt>
                <c:pt idx="3841">
                  <c:v>185.30465679964638</c:v>
                </c:pt>
                <c:pt idx="3842">
                  <c:v>185.13333063341599</c:v>
                </c:pt>
                <c:pt idx="3843">
                  <c:v>183.91863100334498</c:v>
                </c:pt>
                <c:pt idx="3844">
                  <c:v>182.46165568414014</c:v>
                </c:pt>
                <c:pt idx="3845">
                  <c:v>180.74948900045598</c:v>
                </c:pt>
                <c:pt idx="3846">
                  <c:v>178.32007814408342</c:v>
                </c:pt>
                <c:pt idx="3847">
                  <c:v>175.64051693181742</c:v>
                </c:pt>
                <c:pt idx="3848">
                  <c:v>172.30865730050343</c:v>
                </c:pt>
                <c:pt idx="3849">
                  <c:v>169.132506461454</c:v>
                </c:pt>
                <c:pt idx="3850">
                  <c:v>165.748970745099</c:v>
                </c:pt>
                <c:pt idx="3851">
                  <c:v>162.19863484533542</c:v>
                </c:pt>
                <c:pt idx="3852">
                  <c:v>158.50360046997147</c:v>
                </c:pt>
                <c:pt idx="3853">
                  <c:v>154.81551641093046</c:v>
                </c:pt>
                <c:pt idx="3854">
                  <c:v>150.9685659685675</c:v>
                </c:pt>
                <c:pt idx="3855">
                  <c:v>147.05727590724342</c:v>
                </c:pt>
                <c:pt idx="3856">
                  <c:v>143.20203434698101</c:v>
                </c:pt>
                <c:pt idx="3857">
                  <c:v>139.22236490427198</c:v>
                </c:pt>
                <c:pt idx="3858">
                  <c:v>135.594822501229</c:v>
                </c:pt>
                <c:pt idx="3859">
                  <c:v>131.87115698745461</c:v>
                </c:pt>
                <c:pt idx="3860">
                  <c:v>127.98702481000221</c:v>
                </c:pt>
                <c:pt idx="3861">
                  <c:v>124.361052100612</c:v>
                </c:pt>
                <c:pt idx="3862">
                  <c:v>121.526475724007</c:v>
                </c:pt>
                <c:pt idx="3863">
                  <c:v>118.63777233672336</c:v>
                </c:pt>
                <c:pt idx="3864">
                  <c:v>116.18957738561978</c:v>
                </c:pt>
                <c:pt idx="3865">
                  <c:v>114.19230362266001</c:v>
                </c:pt>
                <c:pt idx="3866">
                  <c:v>112.14592799125002</c:v>
                </c:pt>
                <c:pt idx="3867">
                  <c:v>112.563753463493</c:v>
                </c:pt>
                <c:pt idx="3868">
                  <c:v>113.34044326060221</c:v>
                </c:pt>
                <c:pt idx="3869">
                  <c:v>114.91613964493637</c:v>
                </c:pt>
                <c:pt idx="3870">
                  <c:v>116.728565131412</c:v>
                </c:pt>
                <c:pt idx="3871">
                  <c:v>118.733297962682</c:v>
                </c:pt>
                <c:pt idx="3872">
                  <c:v>120.88962409410399</c:v>
                </c:pt>
                <c:pt idx="3873">
                  <c:v>123.16154772323</c:v>
                </c:pt>
                <c:pt idx="3874">
                  <c:v>125.51736089452901</c:v>
                </c:pt>
                <c:pt idx="3875">
                  <c:v>127.518207299599</c:v>
                </c:pt>
                <c:pt idx="3876">
                  <c:v>129.59030176537698</c:v>
                </c:pt>
                <c:pt idx="3877">
                  <c:v>131.71408100562499</c:v>
                </c:pt>
                <c:pt idx="3878">
                  <c:v>133.51851216643098</c:v>
                </c:pt>
                <c:pt idx="3879">
                  <c:v>135.37960238314557</c:v>
                </c:pt>
                <c:pt idx="3880">
                  <c:v>136.96505990130692</c:v>
                </c:pt>
                <c:pt idx="3881">
                  <c:v>138.62154898448142</c:v>
                </c:pt>
                <c:pt idx="3882">
                  <c:v>140.343786446488</c:v>
                </c:pt>
                <c:pt idx="3883">
                  <c:v>142.12168998926299</c:v>
                </c:pt>
                <c:pt idx="3884">
                  <c:v>143.91159638734342</c:v>
                </c:pt>
                <c:pt idx="3885">
                  <c:v>145.261527252549</c:v>
                </c:pt>
                <c:pt idx="3886">
                  <c:v>146.69654122199057</c:v>
                </c:pt>
                <c:pt idx="3887">
                  <c:v>147.99087370322798</c:v>
                </c:pt>
                <c:pt idx="3888">
                  <c:v>149.646403167773</c:v>
                </c:pt>
                <c:pt idx="3889">
                  <c:v>151.33618758613952</c:v>
                </c:pt>
                <c:pt idx="3890">
                  <c:v>153.05365939785057</c:v>
                </c:pt>
                <c:pt idx="3891">
                  <c:v>154.85072201161242</c:v>
                </c:pt>
                <c:pt idx="3892">
                  <c:v>156.78562356262199</c:v>
                </c:pt>
                <c:pt idx="3893">
                  <c:v>158.76617860012598</c:v>
                </c:pt>
                <c:pt idx="3894">
                  <c:v>160.74511953167195</c:v>
                </c:pt>
                <c:pt idx="3895">
                  <c:v>162.71098487367999</c:v>
                </c:pt>
                <c:pt idx="3896">
                  <c:v>164.677408974071</c:v>
                </c:pt>
                <c:pt idx="3897">
                  <c:v>166.69885545776199</c:v>
                </c:pt>
                <c:pt idx="3898">
                  <c:v>168.68357545713098</c:v>
                </c:pt>
                <c:pt idx="3899">
                  <c:v>170.60960260844357</c:v>
                </c:pt>
                <c:pt idx="3900">
                  <c:v>172.52711456886598</c:v>
                </c:pt>
                <c:pt idx="3901">
                  <c:v>174.47486867367999</c:v>
                </c:pt>
                <c:pt idx="3902">
                  <c:v>176.39095133421901</c:v>
                </c:pt>
                <c:pt idx="3903">
                  <c:v>178.27038559085614</c:v>
                </c:pt>
                <c:pt idx="3904">
                  <c:v>180.09080229378998</c:v>
                </c:pt>
                <c:pt idx="3905">
                  <c:v>181.87369875530999</c:v>
                </c:pt>
                <c:pt idx="3906">
                  <c:v>183.57207628775899</c:v>
                </c:pt>
                <c:pt idx="3907">
                  <c:v>185.25896449957995</c:v>
                </c:pt>
                <c:pt idx="3908">
                  <c:v>186.90476687500299</c:v>
                </c:pt>
                <c:pt idx="3909">
                  <c:v>188.48622313617</c:v>
                </c:pt>
                <c:pt idx="3910">
                  <c:v>189.99592288150799</c:v>
                </c:pt>
                <c:pt idx="3911">
                  <c:v>191.37132760812452</c:v>
                </c:pt>
                <c:pt idx="3912">
                  <c:v>192.61430382650357</c:v>
                </c:pt>
                <c:pt idx="3913">
                  <c:v>193.83011391394001</c:v>
                </c:pt>
                <c:pt idx="3914">
                  <c:v>194.98739077789457</c:v>
                </c:pt>
                <c:pt idx="3915">
                  <c:v>196.134739475022</c:v>
                </c:pt>
                <c:pt idx="3916">
                  <c:v>197.34540404730299</c:v>
                </c:pt>
                <c:pt idx="3917">
                  <c:v>198.43915879105114</c:v>
                </c:pt>
                <c:pt idx="3918">
                  <c:v>199.49025226259198</c:v>
                </c:pt>
                <c:pt idx="3919">
                  <c:v>200.49427929350247</c:v>
                </c:pt>
                <c:pt idx="3920">
                  <c:v>201.44649795235804</c:v>
                </c:pt>
                <c:pt idx="3921">
                  <c:v>202.14427381735598</c:v>
                </c:pt>
                <c:pt idx="3922">
                  <c:v>202.946799516113</c:v>
                </c:pt>
                <c:pt idx="3923">
                  <c:v>203.64385269661514</c:v>
                </c:pt>
                <c:pt idx="3924">
                  <c:v>204.25818180055401</c:v>
                </c:pt>
                <c:pt idx="3925">
                  <c:v>204.77593993124253</c:v>
                </c:pt>
                <c:pt idx="3926">
                  <c:v>205.16309078496553</c:v>
                </c:pt>
                <c:pt idx="3927">
                  <c:v>205.43595388602901</c:v>
                </c:pt>
                <c:pt idx="3928">
                  <c:v>205.29752774536999</c:v>
                </c:pt>
                <c:pt idx="3929">
                  <c:v>204.98284584141058</c:v>
                </c:pt>
                <c:pt idx="3930">
                  <c:v>204.480480548434</c:v>
                </c:pt>
                <c:pt idx="3931">
                  <c:v>203.77778079446207</c:v>
                </c:pt>
                <c:pt idx="3932">
                  <c:v>203.20877562137099</c:v>
                </c:pt>
                <c:pt idx="3933">
                  <c:v>202.3791510236025</c:v>
                </c:pt>
                <c:pt idx="3934">
                  <c:v>201.31554721880099</c:v>
                </c:pt>
                <c:pt idx="3935">
                  <c:v>199.99759256199599</c:v>
                </c:pt>
                <c:pt idx="3936">
                  <c:v>198.401517067843</c:v>
                </c:pt>
                <c:pt idx="3937">
                  <c:v>196.51171074012757</c:v>
                </c:pt>
                <c:pt idx="3938">
                  <c:v>194.30772736356701</c:v>
                </c:pt>
                <c:pt idx="3939">
                  <c:v>191.79791090891342</c:v>
                </c:pt>
                <c:pt idx="3940">
                  <c:v>188.951620690417</c:v>
                </c:pt>
                <c:pt idx="3941">
                  <c:v>185.76175170768099</c:v>
                </c:pt>
                <c:pt idx="3942">
                  <c:v>182.23457040407135</c:v>
                </c:pt>
                <c:pt idx="3943">
                  <c:v>178.37932547475998</c:v>
                </c:pt>
                <c:pt idx="3944">
                  <c:v>174.19785492524741</c:v>
                </c:pt>
                <c:pt idx="3945">
                  <c:v>169.412811946592</c:v>
                </c:pt>
                <c:pt idx="3946">
                  <c:v>164.72496038185653</c:v>
                </c:pt>
                <c:pt idx="3947">
                  <c:v>159.847893556359</c:v>
                </c:pt>
                <c:pt idx="3948">
                  <c:v>154.93458327350356</c:v>
                </c:pt>
                <c:pt idx="3949">
                  <c:v>149.841651812267</c:v>
                </c:pt>
                <c:pt idx="3950">
                  <c:v>144.80507725116198</c:v>
                </c:pt>
                <c:pt idx="3951">
                  <c:v>139.92674536765742</c:v>
                </c:pt>
                <c:pt idx="3952">
                  <c:v>135.30155587061</c:v>
                </c:pt>
                <c:pt idx="3953">
                  <c:v>131.26565113802823</c:v>
                </c:pt>
                <c:pt idx="3954">
                  <c:v>127.70866740314599</c:v>
                </c:pt>
                <c:pt idx="3955">
                  <c:v>124.67481279866963</c:v>
                </c:pt>
                <c:pt idx="3956">
                  <c:v>122.18572453986798</c:v>
                </c:pt>
                <c:pt idx="3957">
                  <c:v>120.22594071144879</c:v>
                </c:pt>
                <c:pt idx="3958">
                  <c:v>118.38463241682867</c:v>
                </c:pt>
                <c:pt idx="3959">
                  <c:v>117.870877675267</c:v>
                </c:pt>
                <c:pt idx="3960">
                  <c:v>117.82057169757279</c:v>
                </c:pt>
                <c:pt idx="3961">
                  <c:v>118.19201295157001</c:v>
                </c:pt>
                <c:pt idx="3962">
                  <c:v>119.3594162778947</c:v>
                </c:pt>
                <c:pt idx="3963">
                  <c:v>120.392000999099</c:v>
                </c:pt>
                <c:pt idx="3964">
                  <c:v>122.10727649241798</c:v>
                </c:pt>
                <c:pt idx="3965">
                  <c:v>123.61882425357985</c:v>
                </c:pt>
                <c:pt idx="3966">
                  <c:v>125.30977646690974</c:v>
                </c:pt>
                <c:pt idx="3967">
                  <c:v>127.56459102560221</c:v>
                </c:pt>
                <c:pt idx="3968">
                  <c:v>129.92082440076342</c:v>
                </c:pt>
                <c:pt idx="3969">
                  <c:v>132.3537639398325</c:v>
                </c:pt>
                <c:pt idx="3970">
                  <c:v>134.492847335264</c:v>
                </c:pt>
                <c:pt idx="3971">
                  <c:v>136.69613743372042</c:v>
                </c:pt>
                <c:pt idx="3972">
                  <c:v>138.59051916325757</c:v>
                </c:pt>
                <c:pt idx="3973">
                  <c:v>140.52894646908749</c:v>
                </c:pt>
                <c:pt idx="3974">
                  <c:v>142.83673635691585</c:v>
                </c:pt>
                <c:pt idx="3975">
                  <c:v>144.83218289373201</c:v>
                </c:pt>
                <c:pt idx="3976">
                  <c:v>147.15696553622772</c:v>
                </c:pt>
                <c:pt idx="3977">
                  <c:v>149.46655404153756</c:v>
                </c:pt>
                <c:pt idx="3978">
                  <c:v>151.47409256540195</c:v>
                </c:pt>
                <c:pt idx="3979">
                  <c:v>153.48069135209394</c:v>
                </c:pt>
                <c:pt idx="3980">
                  <c:v>155.20989336591398</c:v>
                </c:pt>
                <c:pt idx="3981">
                  <c:v>157.19496892571399</c:v>
                </c:pt>
                <c:pt idx="3982">
                  <c:v>158.90146646578143</c:v>
                </c:pt>
                <c:pt idx="3983">
                  <c:v>160.85462310442099</c:v>
                </c:pt>
                <c:pt idx="3984">
                  <c:v>162.787150997259</c:v>
                </c:pt>
                <c:pt idx="3985">
                  <c:v>164.69758216230741</c:v>
                </c:pt>
                <c:pt idx="3986">
                  <c:v>166.58590429438138</c:v>
                </c:pt>
                <c:pt idx="3987">
                  <c:v>168.448672840271</c:v>
                </c:pt>
                <c:pt idx="3988">
                  <c:v>170.12943001088601</c:v>
                </c:pt>
                <c:pt idx="3989">
                  <c:v>171.66940997305699</c:v>
                </c:pt>
                <c:pt idx="3990">
                  <c:v>173.33847293066242</c:v>
                </c:pt>
                <c:pt idx="3991">
                  <c:v>174.99280078768982</c:v>
                </c:pt>
                <c:pt idx="3992">
                  <c:v>176.72449115303601</c:v>
                </c:pt>
                <c:pt idx="3993">
                  <c:v>178.36530288862585</c:v>
                </c:pt>
                <c:pt idx="3994">
                  <c:v>179.96949547434053</c:v>
                </c:pt>
                <c:pt idx="3995">
                  <c:v>181.55454256186235</c:v>
                </c:pt>
                <c:pt idx="3996">
                  <c:v>183.13612527508698</c:v>
                </c:pt>
                <c:pt idx="3997">
                  <c:v>184.695679418422</c:v>
                </c:pt>
                <c:pt idx="3998">
                  <c:v>186.23202881587704</c:v>
                </c:pt>
                <c:pt idx="3999">
                  <c:v>187.77455073438571</c:v>
                </c:pt>
                <c:pt idx="4000">
                  <c:v>189.28505174446244</c:v>
                </c:pt>
                <c:pt idx="4001">
                  <c:v>190.77530825638499</c:v>
                </c:pt>
                <c:pt idx="4002">
                  <c:v>192.25587071490847</c:v>
                </c:pt>
                <c:pt idx="4003">
                  <c:v>193.692157519331</c:v>
                </c:pt>
                <c:pt idx="4004">
                  <c:v>195.10375215982441</c:v>
                </c:pt>
                <c:pt idx="4005">
                  <c:v>196.48448168915598</c:v>
                </c:pt>
                <c:pt idx="4006">
                  <c:v>197.83736502958698</c:v>
                </c:pt>
                <c:pt idx="4007">
                  <c:v>199.16083484909404</c:v>
                </c:pt>
                <c:pt idx="4008">
                  <c:v>200.45320523096498</c:v>
                </c:pt>
                <c:pt idx="4009">
                  <c:v>201.73074525707699</c:v>
                </c:pt>
                <c:pt idx="4010">
                  <c:v>202.96426966950557</c:v>
                </c:pt>
                <c:pt idx="4011">
                  <c:v>204.15938051047942</c:v>
                </c:pt>
                <c:pt idx="4012">
                  <c:v>205.31281422312998</c:v>
                </c:pt>
                <c:pt idx="4013">
                  <c:v>206.43093701582376</c:v>
                </c:pt>
                <c:pt idx="4014">
                  <c:v>207.498731761925</c:v>
                </c:pt>
                <c:pt idx="4015">
                  <c:v>208.51183745762785</c:v>
                </c:pt>
                <c:pt idx="4016">
                  <c:v>209.46954093424398</c:v>
                </c:pt>
                <c:pt idx="4017">
                  <c:v>210.3603077777</c:v>
                </c:pt>
                <c:pt idx="4018">
                  <c:v>211.17652854086498</c:v>
                </c:pt>
                <c:pt idx="4019">
                  <c:v>211.72983751886798</c:v>
                </c:pt>
                <c:pt idx="4020">
                  <c:v>212.364638926265</c:v>
                </c:pt>
                <c:pt idx="4021">
                  <c:v>212.90090053205799</c:v>
                </c:pt>
                <c:pt idx="4022">
                  <c:v>213.08660234600001</c:v>
                </c:pt>
                <c:pt idx="4023">
                  <c:v>213.369788029723</c:v>
                </c:pt>
                <c:pt idx="4024">
                  <c:v>213.51929267730495</c:v>
                </c:pt>
                <c:pt idx="4025">
                  <c:v>213.50879655982601</c:v>
                </c:pt>
                <c:pt idx="4026">
                  <c:v>213.32627338524804</c:v>
                </c:pt>
                <c:pt idx="4027">
                  <c:v>212.953158197926</c:v>
                </c:pt>
                <c:pt idx="4028">
                  <c:v>212.72178240585598</c:v>
                </c:pt>
                <c:pt idx="4029">
                  <c:v>212.24091452895541</c:v>
                </c:pt>
                <c:pt idx="4030">
                  <c:v>211.53579159345398</c:v>
                </c:pt>
                <c:pt idx="4031">
                  <c:v>210.58755584814656</c:v>
                </c:pt>
                <c:pt idx="4032">
                  <c:v>209.378157396668</c:v>
                </c:pt>
                <c:pt idx="4033">
                  <c:v>207.87563577506998</c:v>
                </c:pt>
                <c:pt idx="4034">
                  <c:v>206.06111526032856</c:v>
                </c:pt>
                <c:pt idx="4035">
                  <c:v>203.94107267641598</c:v>
                </c:pt>
                <c:pt idx="4036">
                  <c:v>201.46842292948358</c:v>
                </c:pt>
                <c:pt idx="4037">
                  <c:v>198.63254654298743</c:v>
                </c:pt>
                <c:pt idx="4038">
                  <c:v>195.42220328250443</c:v>
                </c:pt>
                <c:pt idx="4039">
                  <c:v>191.83716904079643</c:v>
                </c:pt>
                <c:pt idx="4040">
                  <c:v>187.86014943519658</c:v>
                </c:pt>
                <c:pt idx="4041">
                  <c:v>183.90904676660199</c:v>
                </c:pt>
                <c:pt idx="4042">
                  <c:v>179.20522187548104</c:v>
                </c:pt>
                <c:pt idx="4043">
                  <c:v>174.45703191731852</c:v>
                </c:pt>
                <c:pt idx="4044">
                  <c:v>169.20492589499847</c:v>
                </c:pt>
                <c:pt idx="4045">
                  <c:v>163.90612635804246</c:v>
                </c:pt>
                <c:pt idx="4046">
                  <c:v>158.49042192777804</c:v>
                </c:pt>
                <c:pt idx="4047">
                  <c:v>153.18521962670999</c:v>
                </c:pt>
                <c:pt idx="4048">
                  <c:v>148.10322569042057</c:v>
                </c:pt>
                <c:pt idx="4049">
                  <c:v>143.34001146142501</c:v>
                </c:pt>
                <c:pt idx="4050">
                  <c:v>139.00198870380399</c:v>
                </c:pt>
                <c:pt idx="4051">
                  <c:v>135.148414036519</c:v>
                </c:pt>
                <c:pt idx="4052">
                  <c:v>132.20890459905542</c:v>
                </c:pt>
                <c:pt idx="4053">
                  <c:v>129.43066308764901</c:v>
                </c:pt>
                <c:pt idx="4054">
                  <c:v>127.64604899759163</c:v>
                </c:pt>
                <c:pt idx="4055">
                  <c:v>125.9385776534596</c:v>
                </c:pt>
                <c:pt idx="4056">
                  <c:v>125.19442862552702</c:v>
                </c:pt>
                <c:pt idx="4057">
                  <c:v>124.90120128961343</c:v>
                </c:pt>
                <c:pt idx="4058">
                  <c:v>125.01532343839602</c:v>
                </c:pt>
                <c:pt idx="4059">
                  <c:v>125.483696808696</c:v>
                </c:pt>
                <c:pt idx="4060">
                  <c:v>125.79367819543585</c:v>
                </c:pt>
                <c:pt idx="4061">
                  <c:v>126.85069988903521</c:v>
                </c:pt>
                <c:pt idx="4062">
                  <c:v>127.70326919184421</c:v>
                </c:pt>
                <c:pt idx="4063">
                  <c:v>129.20905840566999</c:v>
                </c:pt>
                <c:pt idx="4064">
                  <c:v>130.88952448507601</c:v>
                </c:pt>
                <c:pt idx="4065">
                  <c:v>132.70709454589795</c:v>
                </c:pt>
                <c:pt idx="4066">
                  <c:v>134.64639532073301</c:v>
                </c:pt>
                <c:pt idx="4067">
                  <c:v>136.6837727047895</c:v>
                </c:pt>
                <c:pt idx="4068">
                  <c:v>138.78993219045572</c:v>
                </c:pt>
                <c:pt idx="4069">
                  <c:v>140.95317674095301</c:v>
                </c:pt>
                <c:pt idx="4070">
                  <c:v>143.162204780477</c:v>
                </c:pt>
                <c:pt idx="4071">
                  <c:v>145.39474413365699</c:v>
                </c:pt>
                <c:pt idx="4072">
                  <c:v>147.64394024185438</c:v>
                </c:pt>
                <c:pt idx="4073">
                  <c:v>149.90047364518</c:v>
                </c:pt>
                <c:pt idx="4074">
                  <c:v>152.4510172306247</c:v>
                </c:pt>
                <c:pt idx="4075">
                  <c:v>154.69620778871101</c:v>
                </c:pt>
                <c:pt idx="4076">
                  <c:v>156.93101033265049</c:v>
                </c:pt>
                <c:pt idx="4077">
                  <c:v>159.14875291226599</c:v>
                </c:pt>
                <c:pt idx="4078">
                  <c:v>161.62977645729057</c:v>
                </c:pt>
                <c:pt idx="4079">
                  <c:v>164.07337429918786</c:v>
                </c:pt>
                <c:pt idx="4080">
                  <c:v>166.22697172417341</c:v>
                </c:pt>
                <c:pt idx="4081">
                  <c:v>168.355888520067</c:v>
                </c:pt>
                <c:pt idx="4082">
                  <c:v>170.459210522353</c:v>
                </c:pt>
                <c:pt idx="4083">
                  <c:v>172.72424267776799</c:v>
                </c:pt>
                <c:pt idx="4084">
                  <c:v>174.950591308062</c:v>
                </c:pt>
                <c:pt idx="4085">
                  <c:v>177.140509202613</c:v>
                </c:pt>
                <c:pt idx="4086">
                  <c:v>179.27352400005523</c:v>
                </c:pt>
                <c:pt idx="4087">
                  <c:v>181.37096133544</c:v>
                </c:pt>
                <c:pt idx="4088">
                  <c:v>183.41333240655857</c:v>
                </c:pt>
                <c:pt idx="4089">
                  <c:v>185.42464436357699</c:v>
                </c:pt>
                <c:pt idx="4090">
                  <c:v>187.42491296283001</c:v>
                </c:pt>
                <c:pt idx="4091">
                  <c:v>189.45768591446901</c:v>
                </c:pt>
                <c:pt idx="4092">
                  <c:v>191.38717136659042</c:v>
                </c:pt>
                <c:pt idx="4093">
                  <c:v>193.28928745520957</c:v>
                </c:pt>
                <c:pt idx="4094">
                  <c:v>195.16872443885657</c:v>
                </c:pt>
                <c:pt idx="4095">
                  <c:v>197.00199230871507</c:v>
                </c:pt>
                <c:pt idx="4096">
                  <c:v>198.81656088646</c:v>
                </c:pt>
                <c:pt idx="4097">
                  <c:v>200.58455011901756</c:v>
                </c:pt>
                <c:pt idx="4098">
                  <c:v>202.32978033807001</c:v>
                </c:pt>
                <c:pt idx="4099">
                  <c:v>204.05934890043085</c:v>
                </c:pt>
                <c:pt idx="4100">
                  <c:v>205.79556287479838</c:v>
                </c:pt>
                <c:pt idx="4101">
                  <c:v>207.51437769978995</c:v>
                </c:pt>
                <c:pt idx="4102">
                  <c:v>209.21939471763</c:v>
                </c:pt>
                <c:pt idx="4103">
                  <c:v>210.90305824410538</c:v>
                </c:pt>
                <c:pt idx="4104">
                  <c:v>212.570405099033</c:v>
                </c:pt>
                <c:pt idx="4105">
                  <c:v>214.18950807553901</c:v>
                </c:pt>
                <c:pt idx="4106">
                  <c:v>215.77934566013553</c:v>
                </c:pt>
                <c:pt idx="4107">
                  <c:v>217.290549649681</c:v>
                </c:pt>
                <c:pt idx="4108">
                  <c:v>218.64710266209599</c:v>
                </c:pt>
                <c:pt idx="4109">
                  <c:v>219.99926325730698</c:v>
                </c:pt>
                <c:pt idx="4110">
                  <c:v>221.280049266525</c:v>
                </c:pt>
                <c:pt idx="4111">
                  <c:v>222.47585211711672</c:v>
                </c:pt>
                <c:pt idx="4112">
                  <c:v>223.77419019058357</c:v>
                </c:pt>
                <c:pt idx="4113">
                  <c:v>224.99852200766361</c:v>
                </c:pt>
                <c:pt idx="4114">
                  <c:v>226.13433077026198</c:v>
                </c:pt>
                <c:pt idx="4115">
                  <c:v>227.16469869547157</c:v>
                </c:pt>
                <c:pt idx="4116">
                  <c:v>227.83417286474247</c:v>
                </c:pt>
                <c:pt idx="4117">
                  <c:v>228.62766870089098</c:v>
                </c:pt>
                <c:pt idx="4118">
                  <c:v>229.27668390701399</c:v>
                </c:pt>
                <c:pt idx="4119">
                  <c:v>229.76840581594504</c:v>
                </c:pt>
                <c:pt idx="4120">
                  <c:v>230.06536385024199</c:v>
                </c:pt>
                <c:pt idx="4121">
                  <c:v>230.52245830815801</c:v>
                </c:pt>
                <c:pt idx="4122">
                  <c:v>230.39466788565446</c:v>
                </c:pt>
                <c:pt idx="4123">
                  <c:v>230.41065418609057</c:v>
                </c:pt>
                <c:pt idx="4124">
                  <c:v>229.74718376180502</c:v>
                </c:pt>
                <c:pt idx="4125">
                  <c:v>228.77246656186495</c:v>
                </c:pt>
                <c:pt idx="4126">
                  <c:v>227.85680807603961</c:v>
                </c:pt>
                <c:pt idx="4127">
                  <c:v>226.60011544687498</c:v>
                </c:pt>
                <c:pt idx="4128">
                  <c:v>224.96671679436557</c:v>
                </c:pt>
                <c:pt idx="4129">
                  <c:v>222.92053095232743</c:v>
                </c:pt>
                <c:pt idx="4130">
                  <c:v>220.427771459757</c:v>
                </c:pt>
                <c:pt idx="4131">
                  <c:v>217.48432708902843</c:v>
                </c:pt>
                <c:pt idx="4132">
                  <c:v>214.033327898946</c:v>
                </c:pt>
                <c:pt idx="4133">
                  <c:v>210.04945292569997</c:v>
                </c:pt>
                <c:pt idx="4134">
                  <c:v>205.52550034946299</c:v>
                </c:pt>
                <c:pt idx="4135">
                  <c:v>200.95394775697952</c:v>
                </c:pt>
                <c:pt idx="4136">
                  <c:v>195.30694045636801</c:v>
                </c:pt>
                <c:pt idx="4137">
                  <c:v>189.15430363856098</c:v>
                </c:pt>
                <c:pt idx="4138">
                  <c:v>182.82420135902149</c:v>
                </c:pt>
                <c:pt idx="4139">
                  <c:v>175.94769772168792</c:v>
                </c:pt>
                <c:pt idx="4140">
                  <c:v>168.62616505141301</c:v>
                </c:pt>
                <c:pt idx="4141">
                  <c:v>161.21259868142698</c:v>
                </c:pt>
                <c:pt idx="4142">
                  <c:v>153.68647883592561</c:v>
                </c:pt>
                <c:pt idx="4143">
                  <c:v>146.51958924721092</c:v>
                </c:pt>
                <c:pt idx="4144">
                  <c:v>139.35966204935556</c:v>
                </c:pt>
                <c:pt idx="4145">
                  <c:v>133.07749756627342</c:v>
                </c:pt>
                <c:pt idx="4146">
                  <c:v>127.46573531403577</c:v>
                </c:pt>
                <c:pt idx="4147">
                  <c:v>122.58762716141302</c:v>
                </c:pt>
                <c:pt idx="4148">
                  <c:v>117.92464353583227</c:v>
                </c:pt>
                <c:pt idx="4149">
                  <c:v>114.68290166772378</c:v>
                </c:pt>
                <c:pt idx="4150">
                  <c:v>112.23802661989799</c:v>
                </c:pt>
                <c:pt idx="4151">
                  <c:v>111.17290931308948</c:v>
                </c:pt>
                <c:pt idx="4152">
                  <c:v>110.17631929159467</c:v>
                </c:pt>
                <c:pt idx="4153">
                  <c:v>109.79995338084633</c:v>
                </c:pt>
                <c:pt idx="4154">
                  <c:v>110.57390576014799</c:v>
                </c:pt>
                <c:pt idx="4155">
                  <c:v>111.216478252942</c:v>
                </c:pt>
                <c:pt idx="4156">
                  <c:v>112.86762567359727</c:v>
                </c:pt>
                <c:pt idx="4157">
                  <c:v>114.27686232461095</c:v>
                </c:pt>
                <c:pt idx="4158">
                  <c:v>116.53294355207979</c:v>
                </c:pt>
                <c:pt idx="4159">
                  <c:v>119.00539890576295</c:v>
                </c:pt>
                <c:pt idx="4160">
                  <c:v>121.64902982114737</c:v>
                </c:pt>
                <c:pt idx="4161">
                  <c:v>123.45925354466621</c:v>
                </c:pt>
                <c:pt idx="4162">
                  <c:v>125.901474110748</c:v>
                </c:pt>
                <c:pt idx="4163">
                  <c:v>128.43933737911942</c:v>
                </c:pt>
                <c:pt idx="4164">
                  <c:v>131.495474046173</c:v>
                </c:pt>
                <c:pt idx="4165">
                  <c:v>134.586784119416</c:v>
                </c:pt>
                <c:pt idx="4166">
                  <c:v>137.69339629634953</c:v>
                </c:pt>
                <c:pt idx="4167">
                  <c:v>140.79819443228504</c:v>
                </c:pt>
                <c:pt idx="4168">
                  <c:v>143.88856986246742</c:v>
                </c:pt>
                <c:pt idx="4169">
                  <c:v>146.963370611953</c:v>
                </c:pt>
                <c:pt idx="4170">
                  <c:v>149.68792791679758</c:v>
                </c:pt>
                <c:pt idx="4171">
                  <c:v>152.70953450203399</c:v>
                </c:pt>
                <c:pt idx="4172">
                  <c:v>155.69616280013798</c:v>
                </c:pt>
                <c:pt idx="4173">
                  <c:v>158.64503939538</c:v>
                </c:pt>
                <c:pt idx="4174">
                  <c:v>161.554274585662</c:v>
                </c:pt>
                <c:pt idx="4175">
                  <c:v>164.13488691702707</c:v>
                </c:pt>
                <c:pt idx="4176">
                  <c:v>166.96015877560001</c:v>
                </c:pt>
                <c:pt idx="4177">
                  <c:v>169.74403819252498</c:v>
                </c:pt>
                <c:pt idx="4178">
                  <c:v>172.48674888456642</c:v>
                </c:pt>
                <c:pt idx="4179">
                  <c:v>175.18897511877799</c:v>
                </c:pt>
                <c:pt idx="4180">
                  <c:v>177.85111447267664</c:v>
                </c:pt>
                <c:pt idx="4181">
                  <c:v>180.47408024214238</c:v>
                </c:pt>
                <c:pt idx="4182">
                  <c:v>183.05949761593385</c:v>
                </c:pt>
                <c:pt idx="4183">
                  <c:v>185.70916028986414</c:v>
                </c:pt>
                <c:pt idx="4184">
                  <c:v>188.22716772588257</c:v>
                </c:pt>
                <c:pt idx="4185">
                  <c:v>190.70764852586257</c:v>
                </c:pt>
                <c:pt idx="4186">
                  <c:v>193.22612131279158</c:v>
                </c:pt>
                <c:pt idx="4187">
                  <c:v>195.64716256400357</c:v>
                </c:pt>
                <c:pt idx="4188">
                  <c:v>198.03418297605256</c:v>
                </c:pt>
                <c:pt idx="4189">
                  <c:v>200.414200306222</c:v>
                </c:pt>
                <c:pt idx="4190">
                  <c:v>202.76827881032642</c:v>
                </c:pt>
                <c:pt idx="4191">
                  <c:v>205.07988667755998</c:v>
                </c:pt>
                <c:pt idx="4192">
                  <c:v>207.34544289398801</c:v>
                </c:pt>
                <c:pt idx="4193">
                  <c:v>209.6038618966825</c:v>
                </c:pt>
                <c:pt idx="4194">
                  <c:v>211.83520811392557</c:v>
                </c:pt>
                <c:pt idx="4195">
                  <c:v>214.03358219120338</c:v>
                </c:pt>
                <c:pt idx="4196">
                  <c:v>216.20196376425014</c:v>
                </c:pt>
                <c:pt idx="4197">
                  <c:v>218.34351539562698</c:v>
                </c:pt>
                <c:pt idx="4198">
                  <c:v>220.448908498088</c:v>
                </c:pt>
                <c:pt idx="4199">
                  <c:v>222.52501207819901</c:v>
                </c:pt>
                <c:pt idx="4200">
                  <c:v>224.56078068831599</c:v>
                </c:pt>
                <c:pt idx="4201">
                  <c:v>226.56280606311</c:v>
                </c:pt>
                <c:pt idx="4202">
                  <c:v>228.509764957036</c:v>
                </c:pt>
                <c:pt idx="4203">
                  <c:v>230.426376104864</c:v>
                </c:pt>
                <c:pt idx="4204">
                  <c:v>232.29718849156998</c:v>
                </c:pt>
                <c:pt idx="4205">
                  <c:v>234.1111640803075</c:v>
                </c:pt>
                <c:pt idx="4206">
                  <c:v>235.86145953995799</c:v>
                </c:pt>
                <c:pt idx="4207">
                  <c:v>237.53998560934011</c:v>
                </c:pt>
                <c:pt idx="4208">
                  <c:v>239.13736105674002</c:v>
                </c:pt>
                <c:pt idx="4209">
                  <c:v>240.64268595388498</c:v>
                </c:pt>
                <c:pt idx="4210">
                  <c:v>241.77725282659847</c:v>
                </c:pt>
                <c:pt idx="4211">
                  <c:v>243.05781997751743</c:v>
                </c:pt>
                <c:pt idx="4212">
                  <c:v>244.20075871236998</c:v>
                </c:pt>
                <c:pt idx="4213">
                  <c:v>245.18764053805401</c:v>
                </c:pt>
                <c:pt idx="4214">
                  <c:v>245.99662320968901</c:v>
                </c:pt>
                <c:pt idx="4215">
                  <c:v>246.60300634670901</c:v>
                </c:pt>
                <c:pt idx="4216">
                  <c:v>246.97892993438299</c:v>
                </c:pt>
                <c:pt idx="4217">
                  <c:v>247.09334444859527</c:v>
                </c:pt>
                <c:pt idx="4218">
                  <c:v>247.362030224091</c:v>
                </c:pt>
                <c:pt idx="4219">
                  <c:v>246.85713314313958</c:v>
                </c:pt>
                <c:pt idx="4220">
                  <c:v>245.97798878370699</c:v>
                </c:pt>
                <c:pt idx="4221">
                  <c:v>245.15083807341642</c:v>
                </c:pt>
                <c:pt idx="4222">
                  <c:v>243.40665867325157</c:v>
                </c:pt>
                <c:pt idx="4223">
                  <c:v>241.65275762870198</c:v>
                </c:pt>
                <c:pt idx="4224">
                  <c:v>239.38616757793585</c:v>
                </c:pt>
                <c:pt idx="4225">
                  <c:v>236.55731461598646</c:v>
                </c:pt>
                <c:pt idx="4226">
                  <c:v>233.10919231471598</c:v>
                </c:pt>
                <c:pt idx="4227">
                  <c:v>229.03183969298101</c:v>
                </c:pt>
                <c:pt idx="4228">
                  <c:v>224.24000031267201</c:v>
                </c:pt>
                <c:pt idx="4229">
                  <c:v>218.70348975159999</c:v>
                </c:pt>
                <c:pt idx="4230">
                  <c:v>212.41196900767127</c:v>
                </c:pt>
                <c:pt idx="4231">
                  <c:v>205.34077023414923</c:v>
                </c:pt>
                <c:pt idx="4232">
                  <c:v>197.56179539332399</c:v>
                </c:pt>
                <c:pt idx="4233">
                  <c:v>189.116917059607</c:v>
                </c:pt>
                <c:pt idx="4234">
                  <c:v>179.93544442146501</c:v>
                </c:pt>
                <c:pt idx="4235">
                  <c:v>170.60547015967501</c:v>
                </c:pt>
                <c:pt idx="4236">
                  <c:v>160.94292167771601</c:v>
                </c:pt>
                <c:pt idx="4237">
                  <c:v>151.32600959160501</c:v>
                </c:pt>
                <c:pt idx="4238">
                  <c:v>141.93311231919299</c:v>
                </c:pt>
                <c:pt idx="4239">
                  <c:v>132.47995086211753</c:v>
                </c:pt>
                <c:pt idx="4240">
                  <c:v>124.15652154728598</c:v>
                </c:pt>
                <c:pt idx="4241">
                  <c:v>116.685023840833</c:v>
                </c:pt>
                <c:pt idx="4242">
                  <c:v>110.19457294641977</c:v>
                </c:pt>
                <c:pt idx="4243">
                  <c:v>104.78842563907899</c:v>
                </c:pt>
                <c:pt idx="4244">
                  <c:v>100.487628591529</c:v>
                </c:pt>
                <c:pt idx="4245">
                  <c:v>98.041409842033303</c:v>
                </c:pt>
                <c:pt idx="4246">
                  <c:v>95.853727915485734</c:v>
                </c:pt>
                <c:pt idx="4247">
                  <c:v>95.337775412724483</c:v>
                </c:pt>
                <c:pt idx="4248">
                  <c:v>95.618119016331178</c:v>
                </c:pt>
                <c:pt idx="4249">
                  <c:v>96.600526526349881</c:v>
                </c:pt>
                <c:pt idx="4250">
                  <c:v>98.183558433537542</c:v>
                </c:pt>
                <c:pt idx="4251">
                  <c:v>100.93152030138538</c:v>
                </c:pt>
                <c:pt idx="4252">
                  <c:v>103.39550533828285</c:v>
                </c:pt>
                <c:pt idx="4253">
                  <c:v>106.19854735600155</c:v>
                </c:pt>
                <c:pt idx="4254">
                  <c:v>109.27105658338202</c:v>
                </c:pt>
                <c:pt idx="4255">
                  <c:v>112.55270098190502</c:v>
                </c:pt>
                <c:pt idx="4256">
                  <c:v>115.98695653126802</c:v>
                </c:pt>
                <c:pt idx="4257">
                  <c:v>120.6002192452704</c:v>
                </c:pt>
                <c:pt idx="4258">
                  <c:v>124.18679821697452</c:v>
                </c:pt>
                <c:pt idx="4259">
                  <c:v>128.32961872178856</c:v>
                </c:pt>
                <c:pt idx="4260">
                  <c:v>132.45863055896842</c:v>
                </c:pt>
                <c:pt idx="4261">
                  <c:v>136.10457888918398</c:v>
                </c:pt>
                <c:pt idx="4262">
                  <c:v>139.74000473042057</c:v>
                </c:pt>
                <c:pt idx="4263">
                  <c:v>143.35229562186998</c:v>
                </c:pt>
                <c:pt idx="4264">
                  <c:v>146.93166278209901</c:v>
                </c:pt>
                <c:pt idx="4265">
                  <c:v>150.47267028149301</c:v>
                </c:pt>
                <c:pt idx="4266">
                  <c:v>154.32282282304504</c:v>
                </c:pt>
                <c:pt idx="4267">
                  <c:v>157.76230542953098</c:v>
                </c:pt>
                <c:pt idx="4268">
                  <c:v>161.49676128310998</c:v>
                </c:pt>
                <c:pt idx="4269">
                  <c:v>165.17579213267857</c:v>
                </c:pt>
                <c:pt idx="4270">
                  <c:v>168.45416398201201</c:v>
                </c:pt>
                <c:pt idx="4271">
                  <c:v>172.00597060686641</c:v>
                </c:pt>
                <c:pt idx="4272">
                  <c:v>175.48830082030358</c:v>
                </c:pt>
                <c:pt idx="4273">
                  <c:v>178.90292358611899</c:v>
                </c:pt>
                <c:pt idx="4274">
                  <c:v>182.25385624229099</c:v>
                </c:pt>
                <c:pt idx="4275">
                  <c:v>185.48957963634638</c:v>
                </c:pt>
                <c:pt idx="4276">
                  <c:v>188.66231879004599</c:v>
                </c:pt>
                <c:pt idx="4277">
                  <c:v>191.77539707328199</c:v>
                </c:pt>
                <c:pt idx="4278">
                  <c:v>194.80449182714</c:v>
                </c:pt>
                <c:pt idx="4279">
                  <c:v>197.656173922627</c:v>
                </c:pt>
                <c:pt idx="4280">
                  <c:v>200.46512698754742</c:v>
                </c:pt>
                <c:pt idx="4281">
                  <c:v>203.23322282493695</c:v>
                </c:pt>
                <c:pt idx="4282">
                  <c:v>205.96226994224958</c:v>
                </c:pt>
                <c:pt idx="4283">
                  <c:v>208.655495386518</c:v>
                </c:pt>
                <c:pt idx="4284">
                  <c:v>211.354807266931</c:v>
                </c:pt>
                <c:pt idx="4285">
                  <c:v>213.98615130694901</c:v>
                </c:pt>
                <c:pt idx="4286">
                  <c:v>216.58175398248801</c:v>
                </c:pt>
                <c:pt idx="4287">
                  <c:v>219.14236049791799</c:v>
                </c:pt>
                <c:pt idx="4288">
                  <c:v>221.68294001332842</c:v>
                </c:pt>
                <c:pt idx="4289">
                  <c:v>224.15297244096701</c:v>
                </c:pt>
                <c:pt idx="4290">
                  <c:v>226.64163218614817</c:v>
                </c:pt>
                <c:pt idx="4291">
                  <c:v>229.06214017093242</c:v>
                </c:pt>
                <c:pt idx="4292">
                  <c:v>231.50248686515349</c:v>
                </c:pt>
                <c:pt idx="4293">
                  <c:v>233.92106027030499</c:v>
                </c:pt>
                <c:pt idx="4294">
                  <c:v>236.31726339303299</c:v>
                </c:pt>
                <c:pt idx="4295">
                  <c:v>238.68060016205399</c:v>
                </c:pt>
                <c:pt idx="4296">
                  <c:v>241.03409407630244</c:v>
                </c:pt>
                <c:pt idx="4297">
                  <c:v>243.33558361906572</c:v>
                </c:pt>
                <c:pt idx="4298">
                  <c:v>245.596323584115</c:v>
                </c:pt>
                <c:pt idx="4299">
                  <c:v>247.8122492000347</c:v>
                </c:pt>
                <c:pt idx="4300">
                  <c:v>249.97842247993242</c:v>
                </c:pt>
                <c:pt idx="4301">
                  <c:v>252.084141788153</c:v>
                </c:pt>
                <c:pt idx="4302">
                  <c:v>254.12550090390698</c:v>
                </c:pt>
                <c:pt idx="4303">
                  <c:v>256.09510103178269</c:v>
                </c:pt>
                <c:pt idx="4304">
                  <c:v>257.98277025759154</c:v>
                </c:pt>
                <c:pt idx="4305">
                  <c:v>259.77653850331723</c:v>
                </c:pt>
                <c:pt idx="4306">
                  <c:v>261.4623429971931</c:v>
                </c:pt>
                <c:pt idx="4307">
                  <c:v>263.03023051554999</c:v>
                </c:pt>
                <c:pt idx="4308">
                  <c:v>264.80517313184998</c:v>
                </c:pt>
                <c:pt idx="4309">
                  <c:v>266.06890708685904</c:v>
                </c:pt>
                <c:pt idx="4310">
                  <c:v>267.14349706774232</c:v>
                </c:pt>
                <c:pt idx="4311">
                  <c:v>267.99855663150691</c:v>
                </c:pt>
                <c:pt idx="4312">
                  <c:v>268.60139495992064</c:v>
                </c:pt>
                <c:pt idx="4313">
                  <c:v>268.91417933376897</c:v>
                </c:pt>
                <c:pt idx="4314">
                  <c:v>268.89424370547403</c:v>
                </c:pt>
                <c:pt idx="4315">
                  <c:v>269.04869753510201</c:v>
                </c:pt>
                <c:pt idx="4316">
                  <c:v>268.84639924163986</c:v>
                </c:pt>
                <c:pt idx="4317">
                  <c:v>268.06446932668001</c:v>
                </c:pt>
                <c:pt idx="4318">
                  <c:v>266.81012513666701</c:v>
                </c:pt>
                <c:pt idx="4319">
                  <c:v>264.95331112175205</c:v>
                </c:pt>
                <c:pt idx="4320">
                  <c:v>262.47662368405508</c:v>
                </c:pt>
                <c:pt idx="4321">
                  <c:v>259.29653007686397</c:v>
                </c:pt>
                <c:pt idx="4322">
                  <c:v>255.338671581174</c:v>
                </c:pt>
                <c:pt idx="4323">
                  <c:v>250.576039002306</c:v>
                </c:pt>
                <c:pt idx="4324">
                  <c:v>244.88549534772261</c:v>
                </c:pt>
                <c:pt idx="4325">
                  <c:v>238.19974179676117</c:v>
                </c:pt>
                <c:pt idx="4326">
                  <c:v>230.48590181922742</c:v>
                </c:pt>
                <c:pt idx="4327">
                  <c:v>221.69255257393698</c:v>
                </c:pt>
                <c:pt idx="4328">
                  <c:v>212.36219071912899</c:v>
                </c:pt>
                <c:pt idx="4329">
                  <c:v>201.50131705241282</c:v>
                </c:pt>
                <c:pt idx="4330">
                  <c:v>189.94792380113998</c:v>
                </c:pt>
                <c:pt idx="4331">
                  <c:v>177.50021420423798</c:v>
                </c:pt>
                <c:pt idx="4332">
                  <c:v>164.736875437013</c:v>
                </c:pt>
                <c:pt idx="4333">
                  <c:v>152.00667931097101</c:v>
                </c:pt>
                <c:pt idx="4334">
                  <c:v>139.65414776447</c:v>
                </c:pt>
                <c:pt idx="4335">
                  <c:v>128.01036399053399</c:v>
                </c:pt>
                <c:pt idx="4336">
                  <c:v>117.399964502096</c:v>
                </c:pt>
                <c:pt idx="4337">
                  <c:v>107.02618129905298</c:v>
                </c:pt>
                <c:pt idx="4338">
                  <c:v>98.0008450503407</c:v>
                </c:pt>
                <c:pt idx="4339">
                  <c:v>91.660991191527927</c:v>
                </c:pt>
                <c:pt idx="4340">
                  <c:v>88.014429824805674</c:v>
                </c:pt>
                <c:pt idx="4341">
                  <c:v>84.803062926766586</c:v>
                </c:pt>
                <c:pt idx="4342">
                  <c:v>83.952470302277959</c:v>
                </c:pt>
                <c:pt idx="4343">
                  <c:v>83.321626755385793</c:v>
                </c:pt>
                <c:pt idx="4344">
                  <c:v>83.774021915250501</c:v>
                </c:pt>
                <c:pt idx="4345">
                  <c:v>84.307253475588595</c:v>
                </c:pt>
                <c:pt idx="4346">
                  <c:v>85.622642179881652</c:v>
                </c:pt>
                <c:pt idx="4347">
                  <c:v>88.343884412605789</c:v>
                </c:pt>
                <c:pt idx="4348">
                  <c:v>91.546778268270799</c:v>
                </c:pt>
                <c:pt idx="4349">
                  <c:v>94.399389722635519</c:v>
                </c:pt>
                <c:pt idx="4350">
                  <c:v>99.01338416394168</c:v>
                </c:pt>
                <c:pt idx="4351">
                  <c:v>103.782160186252</c:v>
                </c:pt>
                <c:pt idx="4352">
                  <c:v>108.64775518134699</c:v>
                </c:pt>
                <c:pt idx="4353">
                  <c:v>112.314435593938</c:v>
                </c:pt>
                <c:pt idx="4354">
                  <c:v>117.28151594591642</c:v>
                </c:pt>
                <c:pt idx="4355">
                  <c:v>122.23335583722879</c:v>
                </c:pt>
                <c:pt idx="4356">
                  <c:v>126.60013877174379</c:v>
                </c:pt>
                <c:pt idx="4357">
                  <c:v>131.97394612860799</c:v>
                </c:pt>
                <c:pt idx="4358">
                  <c:v>136.75101839295507</c:v>
                </c:pt>
                <c:pt idx="4359">
                  <c:v>141.91798753133699</c:v>
                </c:pt>
                <c:pt idx="4360">
                  <c:v>146.52985882627499</c:v>
                </c:pt>
                <c:pt idx="4361">
                  <c:v>151.04989853951457</c:v>
                </c:pt>
                <c:pt idx="4362">
                  <c:v>155.48288238506842</c:v>
                </c:pt>
                <c:pt idx="4363">
                  <c:v>159.82252023801442</c:v>
                </c:pt>
                <c:pt idx="4364">
                  <c:v>164.44315096297399</c:v>
                </c:pt>
                <c:pt idx="4365">
                  <c:v>168.604489499425</c:v>
                </c:pt>
                <c:pt idx="4366">
                  <c:v>173.049238258169</c:v>
                </c:pt>
                <c:pt idx="4367">
                  <c:v>177.04434194181499</c:v>
                </c:pt>
                <c:pt idx="4368">
                  <c:v>180.95849278795461</c:v>
                </c:pt>
                <c:pt idx="4369">
                  <c:v>184.7949518763385</c:v>
                </c:pt>
                <c:pt idx="4370">
                  <c:v>188.84293916639501</c:v>
                </c:pt>
                <c:pt idx="4371">
                  <c:v>192.54007999774257</c:v>
                </c:pt>
                <c:pt idx="4372">
                  <c:v>196.16967518835514</c:v>
                </c:pt>
                <c:pt idx="4373">
                  <c:v>199.90725763472301</c:v>
                </c:pt>
                <c:pt idx="4374">
                  <c:v>203.417954612438</c:v>
                </c:pt>
                <c:pt idx="4375">
                  <c:v>206.97588010377856</c:v>
                </c:pt>
                <c:pt idx="4376">
                  <c:v>210.47178366364992</c:v>
                </c:pt>
                <c:pt idx="4377">
                  <c:v>213.91272340591601</c:v>
                </c:pt>
                <c:pt idx="4378">
                  <c:v>217.30241018405442</c:v>
                </c:pt>
                <c:pt idx="4379">
                  <c:v>220.64601505656657</c:v>
                </c:pt>
                <c:pt idx="4380">
                  <c:v>223.90642936397461</c:v>
                </c:pt>
                <c:pt idx="4381">
                  <c:v>227.12865323934014</c:v>
                </c:pt>
                <c:pt idx="4382">
                  <c:v>230.32222985446185</c:v>
                </c:pt>
                <c:pt idx="4383">
                  <c:v>233.44261230879201</c:v>
                </c:pt>
                <c:pt idx="4384">
                  <c:v>236.53245355019342</c:v>
                </c:pt>
                <c:pt idx="4385">
                  <c:v>239.64700739291101</c:v>
                </c:pt>
                <c:pt idx="4386">
                  <c:v>242.68684121384192</c:v>
                </c:pt>
                <c:pt idx="4387">
                  <c:v>245.66339460933995</c:v>
                </c:pt>
                <c:pt idx="4388">
                  <c:v>248.70402395500099</c:v>
                </c:pt>
                <c:pt idx="4389">
                  <c:v>251.71303854405141</c:v>
                </c:pt>
                <c:pt idx="4390">
                  <c:v>254.71878443118541</c:v>
                </c:pt>
                <c:pt idx="4391">
                  <c:v>257.71566106311002</c:v>
                </c:pt>
                <c:pt idx="4392">
                  <c:v>260.65034739917701</c:v>
                </c:pt>
                <c:pt idx="4393">
                  <c:v>263.55539107121069</c:v>
                </c:pt>
                <c:pt idx="4394">
                  <c:v>266.42235769571897</c:v>
                </c:pt>
                <c:pt idx="4395">
                  <c:v>269.03369386596</c:v>
                </c:pt>
                <c:pt idx="4396">
                  <c:v>271.64083395787469</c:v>
                </c:pt>
                <c:pt idx="4397">
                  <c:v>274.15091505523895</c:v>
                </c:pt>
                <c:pt idx="4398">
                  <c:v>276.53700336124069</c:v>
                </c:pt>
                <c:pt idx="4399">
                  <c:v>279.13046473576139</c:v>
                </c:pt>
                <c:pt idx="4400">
                  <c:v>281.28807463337705</c:v>
                </c:pt>
                <c:pt idx="4401">
                  <c:v>283.270203347723</c:v>
                </c:pt>
                <c:pt idx="4402">
                  <c:v>285.50748067448734</c:v>
                </c:pt>
                <c:pt idx="4403">
                  <c:v>287.58493876425564</c:v>
                </c:pt>
                <c:pt idx="4404">
                  <c:v>289.48185542989404</c:v>
                </c:pt>
                <c:pt idx="4405">
                  <c:v>291.1511105510271</c:v>
                </c:pt>
                <c:pt idx="4406">
                  <c:v>292.56874390747373</c:v>
                </c:pt>
                <c:pt idx="4407">
                  <c:v>293.67544600183732</c:v>
                </c:pt>
                <c:pt idx="4408">
                  <c:v>295.06681020602196</c:v>
                </c:pt>
                <c:pt idx="4409">
                  <c:v>295.42116644855781</c:v>
                </c:pt>
                <c:pt idx="4410">
                  <c:v>295.30065767789608</c:v>
                </c:pt>
                <c:pt idx="4411">
                  <c:v>294.62085110575254</c:v>
                </c:pt>
                <c:pt idx="4412">
                  <c:v>294.050501045739</c:v>
                </c:pt>
                <c:pt idx="4413">
                  <c:v>291.99620879589486</c:v>
                </c:pt>
                <c:pt idx="4414">
                  <c:v>289.80920254281</c:v>
                </c:pt>
                <c:pt idx="4415">
                  <c:v>286.68163907024899</c:v>
                </c:pt>
                <c:pt idx="4416">
                  <c:v>282.55757596301697</c:v>
                </c:pt>
                <c:pt idx="4417">
                  <c:v>277.29957825410298</c:v>
                </c:pt>
                <c:pt idx="4418">
                  <c:v>270.76194615847004</c:v>
                </c:pt>
                <c:pt idx="4419">
                  <c:v>262.88242812121598</c:v>
                </c:pt>
                <c:pt idx="4420">
                  <c:v>253.45670527800002</c:v>
                </c:pt>
                <c:pt idx="4421">
                  <c:v>242.39040758529413</c:v>
                </c:pt>
                <c:pt idx="4422">
                  <c:v>230.29485067516214</c:v>
                </c:pt>
                <c:pt idx="4423">
                  <c:v>215.64917528565456</c:v>
                </c:pt>
                <c:pt idx="4424">
                  <c:v>199.15186339102198</c:v>
                </c:pt>
                <c:pt idx="4425">
                  <c:v>181.74039715260449</c:v>
                </c:pt>
                <c:pt idx="4426">
                  <c:v>163.28063353065698</c:v>
                </c:pt>
                <c:pt idx="4427">
                  <c:v>144.26453162209398</c:v>
                </c:pt>
                <c:pt idx="4428">
                  <c:v>125.30683617144275</c:v>
                </c:pt>
                <c:pt idx="4429">
                  <c:v>106.96648904996024</c:v>
                </c:pt>
                <c:pt idx="4430">
                  <c:v>89.875908589840748</c:v>
                </c:pt>
                <c:pt idx="4431">
                  <c:v>72.867962089903997</c:v>
                </c:pt>
                <c:pt idx="4432">
                  <c:v>59.642040711893493</c:v>
                </c:pt>
                <c:pt idx="4433">
                  <c:v>48.951057085829177</c:v>
                </c:pt>
                <c:pt idx="4434">
                  <c:v>42.567358685057812</c:v>
                </c:pt>
                <c:pt idx="4435">
                  <c:v>36.906862251993978</c:v>
                </c:pt>
                <c:pt idx="4436">
                  <c:v>32.204461880338094</c:v>
                </c:pt>
                <c:pt idx="4437">
                  <c:v>31.123648246064789</c:v>
                </c:pt>
                <c:pt idx="4438">
                  <c:v>31.815790269072899</c:v>
                </c:pt>
                <c:pt idx="4439">
                  <c:v>36.279125060510403</c:v>
                </c:pt>
                <c:pt idx="4440">
                  <c:v>38.554920605807148</c:v>
                </c:pt>
                <c:pt idx="4441">
                  <c:v>43.730987594042993</c:v>
                </c:pt>
                <c:pt idx="4442">
                  <c:v>49.504350764308803</c:v>
                </c:pt>
                <c:pt idx="4443">
                  <c:v>55.727859728282397</c:v>
                </c:pt>
                <c:pt idx="4444">
                  <c:v>62.251532759502098</c:v>
                </c:pt>
                <c:pt idx="4445">
                  <c:v>70.639963890484637</c:v>
                </c:pt>
                <c:pt idx="4446">
                  <c:v>75.770544673795101</c:v>
                </c:pt>
                <c:pt idx="4447">
                  <c:v>81.058629874460181</c:v>
                </c:pt>
                <c:pt idx="4448">
                  <c:v>86.459910022566888</c:v>
                </c:pt>
                <c:pt idx="4449">
                  <c:v>92.607849019335006</c:v>
                </c:pt>
                <c:pt idx="4450">
                  <c:v>99.345228342056558</c:v>
                </c:pt>
                <c:pt idx="4451">
                  <c:v>105.955062698806</c:v>
                </c:pt>
                <c:pt idx="4452">
                  <c:v>112.43484212945501</c:v>
                </c:pt>
                <c:pt idx="4453">
                  <c:v>118.225908544338</c:v>
                </c:pt>
                <c:pt idx="4454">
                  <c:v>123.90461975459021</c:v>
                </c:pt>
                <c:pt idx="4455">
                  <c:v>129.46555518702198</c:v>
                </c:pt>
                <c:pt idx="4456">
                  <c:v>135.36505410621999</c:v>
                </c:pt>
                <c:pt idx="4457">
                  <c:v>141.116630373915</c:v>
                </c:pt>
                <c:pt idx="4458">
                  <c:v>146.72135019549998</c:v>
                </c:pt>
                <c:pt idx="4459">
                  <c:v>152.18899615498364</c:v>
                </c:pt>
                <c:pt idx="4460">
                  <c:v>157.52234571050801</c:v>
                </c:pt>
                <c:pt idx="4461">
                  <c:v>162.727149779977</c:v>
                </c:pt>
                <c:pt idx="4462">
                  <c:v>167.80820764658142</c:v>
                </c:pt>
                <c:pt idx="4463">
                  <c:v>172.77668056480098</c:v>
                </c:pt>
                <c:pt idx="4464">
                  <c:v>177.632028759816</c:v>
                </c:pt>
                <c:pt idx="4465">
                  <c:v>182.38309488906799</c:v>
                </c:pt>
                <c:pt idx="4466">
                  <c:v>186.74538879959738</c:v>
                </c:pt>
                <c:pt idx="4467">
                  <c:v>191.29678430594856</c:v>
                </c:pt>
                <c:pt idx="4468">
                  <c:v>195.76204374759442</c:v>
                </c:pt>
                <c:pt idx="4469">
                  <c:v>200.14658805058798</c:v>
                </c:pt>
                <c:pt idx="4470">
                  <c:v>204.45564360361942</c:v>
                </c:pt>
                <c:pt idx="4471">
                  <c:v>208.69418653543443</c:v>
                </c:pt>
                <c:pt idx="4472">
                  <c:v>212.87128177617498</c:v>
                </c:pt>
                <c:pt idx="4473">
                  <c:v>216.98268611422046</c:v>
                </c:pt>
                <c:pt idx="4474">
                  <c:v>221.037036389148</c:v>
                </c:pt>
                <c:pt idx="4475">
                  <c:v>225.03829082022457</c:v>
                </c:pt>
                <c:pt idx="4476">
                  <c:v>228.98862262120301</c:v>
                </c:pt>
                <c:pt idx="4477">
                  <c:v>232.88632177453943</c:v>
                </c:pt>
                <c:pt idx="4478">
                  <c:v>236.73776552851714</c:v>
                </c:pt>
                <c:pt idx="4479">
                  <c:v>240.54912434010672</c:v>
                </c:pt>
                <c:pt idx="4480">
                  <c:v>244.32674456139401</c:v>
                </c:pt>
                <c:pt idx="4481">
                  <c:v>248.06682698772858</c:v>
                </c:pt>
                <c:pt idx="4482">
                  <c:v>251.77088449080804</c:v>
                </c:pt>
                <c:pt idx="4483">
                  <c:v>255.44219830546152</c:v>
                </c:pt>
                <c:pt idx="4484">
                  <c:v>259.04924708771722</c:v>
                </c:pt>
                <c:pt idx="4485">
                  <c:v>262.67065566678701</c:v>
                </c:pt>
                <c:pt idx="4486">
                  <c:v>266.25962773983127</c:v>
                </c:pt>
                <c:pt idx="4487">
                  <c:v>269.81491889836502</c:v>
                </c:pt>
                <c:pt idx="4488">
                  <c:v>273.33442444217286</c:v>
                </c:pt>
                <c:pt idx="4489">
                  <c:v>276.81507629691993</c:v>
                </c:pt>
                <c:pt idx="4490">
                  <c:v>280.25459652332415</c:v>
                </c:pt>
                <c:pt idx="4491">
                  <c:v>283.64347565266308</c:v>
                </c:pt>
                <c:pt idx="4492">
                  <c:v>286.96994499290003</c:v>
                </c:pt>
                <c:pt idx="4493">
                  <c:v>290.23834695107865</c:v>
                </c:pt>
                <c:pt idx="4494">
                  <c:v>293.43088628682301</c:v>
                </c:pt>
                <c:pt idx="4495">
                  <c:v>296.52681180219474</c:v>
                </c:pt>
                <c:pt idx="4496">
                  <c:v>299.52376047587404</c:v>
                </c:pt>
                <c:pt idx="4497">
                  <c:v>302.39448619287032</c:v>
                </c:pt>
                <c:pt idx="4498">
                  <c:v>305.11474596969799</c:v>
                </c:pt>
                <c:pt idx="4499">
                  <c:v>307.64923835238397</c:v>
                </c:pt>
                <c:pt idx="4500">
                  <c:v>309.97545298765863</c:v>
                </c:pt>
                <c:pt idx="4501">
                  <c:v>312.04591291337198</c:v>
                </c:pt>
                <c:pt idx="4502">
                  <c:v>314.47433050675602</c:v>
                </c:pt>
                <c:pt idx="4503">
                  <c:v>315.89649907737811</c:v>
                </c:pt>
                <c:pt idx="4504">
                  <c:v>316.89042218501402</c:v>
                </c:pt>
                <c:pt idx="4505">
                  <c:v>318.18309457299364</c:v>
                </c:pt>
                <c:pt idx="4506">
                  <c:v>318.08888267013998</c:v>
                </c:pt>
                <c:pt idx="4507">
                  <c:v>317.29114697000574</c:v>
                </c:pt>
                <c:pt idx="4508">
                  <c:v>315.67507595340999</c:v>
                </c:pt>
                <c:pt idx="4509">
                  <c:v>313.88185859987101</c:v>
                </c:pt>
                <c:pt idx="4510">
                  <c:v>310.21217502384798</c:v>
                </c:pt>
                <c:pt idx="4511">
                  <c:v>305.27657970406199</c:v>
                </c:pt>
                <c:pt idx="4512">
                  <c:v>298.89947669689201</c:v>
                </c:pt>
                <c:pt idx="4513">
                  <c:v>291.84199859309405</c:v>
                </c:pt>
                <c:pt idx="4514">
                  <c:v>283.03091446289324</c:v>
                </c:pt>
                <c:pt idx="4515">
                  <c:v>272.34223097505998</c:v>
                </c:pt>
                <c:pt idx="4516">
                  <c:v>259.49780937291416</c:v>
                </c:pt>
                <c:pt idx="4517">
                  <c:v>244.34167063254253</c:v>
                </c:pt>
                <c:pt idx="4518">
                  <c:v>226.19166124235844</c:v>
                </c:pt>
                <c:pt idx="4519">
                  <c:v>206.555076606809</c:v>
                </c:pt>
                <c:pt idx="4520">
                  <c:v>184.83868721160542</c:v>
                </c:pt>
                <c:pt idx="4521">
                  <c:v>161.38783309628101</c:v>
                </c:pt>
                <c:pt idx="4522">
                  <c:v>136.81139433784099</c:v>
                </c:pt>
                <c:pt idx="4523">
                  <c:v>111.91243376177921</c:v>
                </c:pt>
                <c:pt idx="4524">
                  <c:v>89.408015393499625</c:v>
                </c:pt>
                <c:pt idx="4525">
                  <c:v>66.787031171893148</c:v>
                </c:pt>
                <c:pt idx="4526">
                  <c:v>46.3767718355003</c:v>
                </c:pt>
                <c:pt idx="4527">
                  <c:v>31.318171697805553</c:v>
                </c:pt>
                <c:pt idx="4528">
                  <c:v>17.147454828837201</c:v>
                </c:pt>
                <c:pt idx="4529">
                  <c:v>8.7380857437637189</c:v>
                </c:pt>
                <c:pt idx="4530">
                  <c:v>1.2715254228755</c:v>
                </c:pt>
                <c:pt idx="4531">
                  <c:v>-2.9817072774381299</c:v>
                </c:pt>
                <c:pt idx="4532">
                  <c:v>-2.6906245725627866</c:v>
                </c:pt>
                <c:pt idx="4533">
                  <c:v>-0.30577143990793132</c:v>
                </c:pt>
                <c:pt idx="4534">
                  <c:v>2.5044682484946499</c:v>
                </c:pt>
                <c:pt idx="4535">
                  <c:v>5.4641730208370864</c:v>
                </c:pt>
                <c:pt idx="4536">
                  <c:v>12.05567015180223</c:v>
                </c:pt>
                <c:pt idx="4537">
                  <c:v>19.364770888835846</c:v>
                </c:pt>
                <c:pt idx="4538">
                  <c:v>27.169513571999627</c:v>
                </c:pt>
                <c:pt idx="4539">
                  <c:v>35.290877451896748</c:v>
                </c:pt>
                <c:pt idx="4540">
                  <c:v>43.587113085558812</c:v>
                </c:pt>
                <c:pt idx="4541">
                  <c:v>50.210382620379306</c:v>
                </c:pt>
                <c:pt idx="4542">
                  <c:v>60.265624324152014</c:v>
                </c:pt>
                <c:pt idx="4543">
                  <c:v>68.518408182096337</c:v>
                </c:pt>
                <c:pt idx="4544">
                  <c:v>76.641612961582695</c:v>
                </c:pt>
                <c:pt idx="4545">
                  <c:v>85.309520964311744</c:v>
                </c:pt>
                <c:pt idx="4546">
                  <c:v>93.081726624718144</c:v>
                </c:pt>
                <c:pt idx="4547">
                  <c:v>100.66036452177002</c:v>
                </c:pt>
                <c:pt idx="4548">
                  <c:v>108.03820444630021</c:v>
                </c:pt>
                <c:pt idx="4549">
                  <c:v>115.20759348686499</c:v>
                </c:pt>
                <c:pt idx="4550">
                  <c:v>122.721794653476</c:v>
                </c:pt>
                <c:pt idx="4551">
                  <c:v>130.00097753593943</c:v>
                </c:pt>
                <c:pt idx="4552">
                  <c:v>136.56975033886238</c:v>
                </c:pt>
                <c:pt idx="4553">
                  <c:v>142.95480509930957</c:v>
                </c:pt>
                <c:pt idx="4554">
                  <c:v>148.722811979536</c:v>
                </c:pt>
                <c:pt idx="4555">
                  <c:v>155.15765744499899</c:v>
                </c:pt>
                <c:pt idx="4556">
                  <c:v>161.02606580404557</c:v>
                </c:pt>
                <c:pt idx="4557">
                  <c:v>167.14292473710057</c:v>
                </c:pt>
                <c:pt idx="4558">
                  <c:v>172.71861759053795</c:v>
                </c:pt>
                <c:pt idx="4559">
                  <c:v>178.1566592307455</c:v>
                </c:pt>
                <c:pt idx="4560">
                  <c:v>183.83047240607442</c:v>
                </c:pt>
                <c:pt idx="4561">
                  <c:v>189.37469985585199</c:v>
                </c:pt>
                <c:pt idx="4562">
                  <c:v>194.801159899174</c:v>
                </c:pt>
                <c:pt idx="4563">
                  <c:v>199.80162429262501</c:v>
                </c:pt>
                <c:pt idx="4564">
                  <c:v>204.91359982107957</c:v>
                </c:pt>
                <c:pt idx="4565">
                  <c:v>209.73122002115247</c:v>
                </c:pt>
                <c:pt idx="4566">
                  <c:v>214.594459805252</c:v>
                </c:pt>
                <c:pt idx="4567">
                  <c:v>219.25540453945698</c:v>
                </c:pt>
                <c:pt idx="4568">
                  <c:v>223.84026218368427</c:v>
                </c:pt>
                <c:pt idx="4569">
                  <c:v>228.40027935704242</c:v>
                </c:pt>
                <c:pt idx="4570">
                  <c:v>232.86697557731901</c:v>
                </c:pt>
                <c:pt idx="4571">
                  <c:v>237.27833573620757</c:v>
                </c:pt>
                <c:pt idx="4572">
                  <c:v>241.64987339316198</c:v>
                </c:pt>
                <c:pt idx="4573">
                  <c:v>245.97024921076101</c:v>
                </c:pt>
                <c:pt idx="4574">
                  <c:v>250.24969871190714</c:v>
                </c:pt>
                <c:pt idx="4575">
                  <c:v>254.48826043404901</c:v>
                </c:pt>
                <c:pt idx="4576">
                  <c:v>258.68529652377003</c:v>
                </c:pt>
                <c:pt idx="4577">
                  <c:v>262.85231348246299</c:v>
                </c:pt>
                <c:pt idx="4578">
                  <c:v>266.98293494208184</c:v>
                </c:pt>
                <c:pt idx="4579">
                  <c:v>271.08384129458204</c:v>
                </c:pt>
                <c:pt idx="4580">
                  <c:v>275.17564951153298</c:v>
                </c:pt>
                <c:pt idx="4581">
                  <c:v>279.20982959695198</c:v>
                </c:pt>
                <c:pt idx="4582">
                  <c:v>283.211870563547</c:v>
                </c:pt>
                <c:pt idx="4583">
                  <c:v>287.18688876237894</c:v>
                </c:pt>
                <c:pt idx="4584">
                  <c:v>291.13972083635304</c:v>
                </c:pt>
                <c:pt idx="4585">
                  <c:v>295.05592784288194</c:v>
                </c:pt>
                <c:pt idx="4586">
                  <c:v>298.93828240523004</c:v>
                </c:pt>
                <c:pt idx="4587">
                  <c:v>302.78200270049194</c:v>
                </c:pt>
                <c:pt idx="4588">
                  <c:v>306.58765852351598</c:v>
                </c:pt>
                <c:pt idx="4589">
                  <c:v>310.33503498398704</c:v>
                </c:pt>
                <c:pt idx="4590">
                  <c:v>314.01618468323198</c:v>
                </c:pt>
                <c:pt idx="4591">
                  <c:v>317.62741530404702</c:v>
                </c:pt>
                <c:pt idx="4592">
                  <c:v>321.14466769568247</c:v>
                </c:pt>
                <c:pt idx="4593">
                  <c:v>325.07146100765499</c:v>
                </c:pt>
                <c:pt idx="4594">
                  <c:v>328.33985697224716</c:v>
                </c:pt>
                <c:pt idx="4595">
                  <c:v>331.98356557682069</c:v>
                </c:pt>
                <c:pt idx="4596">
                  <c:v>334.88817077485299</c:v>
                </c:pt>
                <c:pt idx="4597">
                  <c:v>337.54497025353231</c:v>
                </c:pt>
                <c:pt idx="4598">
                  <c:v>339.89290732812799</c:v>
                </c:pt>
                <c:pt idx="4599">
                  <c:v>341.87265958874798</c:v>
                </c:pt>
                <c:pt idx="4600">
                  <c:v>343.40790124324269</c:v>
                </c:pt>
                <c:pt idx="4601">
                  <c:v>344.40584478520299</c:v>
                </c:pt>
                <c:pt idx="4602">
                  <c:v>345.75927892264696</c:v>
                </c:pt>
                <c:pt idx="4603">
                  <c:v>345.37026694479698</c:v>
                </c:pt>
                <c:pt idx="4604">
                  <c:v>345.11632435502793</c:v>
                </c:pt>
                <c:pt idx="4605">
                  <c:v>342.746803518528</c:v>
                </c:pt>
                <c:pt idx="4606">
                  <c:v>339.07825192565099</c:v>
                </c:pt>
                <c:pt idx="4607">
                  <c:v>333.87763410153298</c:v>
                </c:pt>
                <c:pt idx="4608">
                  <c:v>326.91746934049695</c:v>
                </c:pt>
                <c:pt idx="4609">
                  <c:v>317.95000460687896</c:v>
                </c:pt>
                <c:pt idx="4610">
                  <c:v>306.71349849163164</c:v>
                </c:pt>
                <c:pt idx="4611">
                  <c:v>293.0050702568991</c:v>
                </c:pt>
                <c:pt idx="4612">
                  <c:v>276.65904492057598</c:v>
                </c:pt>
                <c:pt idx="4613">
                  <c:v>257.61090852115302</c:v>
                </c:pt>
                <c:pt idx="4614">
                  <c:v>236.594373456173</c:v>
                </c:pt>
                <c:pt idx="4615">
                  <c:v>212.20831298248658</c:v>
                </c:pt>
                <c:pt idx="4616">
                  <c:v>185.58022299145199</c:v>
                </c:pt>
                <c:pt idx="4617">
                  <c:v>156.62160768333442</c:v>
                </c:pt>
                <c:pt idx="4618">
                  <c:v>126.151303273572</c:v>
                </c:pt>
                <c:pt idx="4619">
                  <c:v>97.392898212901116</c:v>
                </c:pt>
                <c:pt idx="4620">
                  <c:v>67.835639975539578</c:v>
                </c:pt>
                <c:pt idx="4621">
                  <c:v>43.313666818542877</c:v>
                </c:pt>
                <c:pt idx="4622">
                  <c:v>19.333822839311189</c:v>
                </c:pt>
                <c:pt idx="4623">
                  <c:v>-0.72122399323356989</c:v>
                </c:pt>
                <c:pt idx="4624">
                  <c:v>-16.3577309179095</c:v>
                </c:pt>
                <c:pt idx="4625">
                  <c:v>-27.489370964437942</c:v>
                </c:pt>
                <c:pt idx="4626">
                  <c:v>-31.575077858191186</c:v>
                </c:pt>
                <c:pt idx="4627">
                  <c:v>-32.219449038240278</c:v>
                </c:pt>
                <c:pt idx="4628">
                  <c:v>-31.8226655786784</c:v>
                </c:pt>
                <c:pt idx="4629">
                  <c:v>-27.1214986477552</c:v>
                </c:pt>
                <c:pt idx="4630">
                  <c:v>-19.223012415458101</c:v>
                </c:pt>
                <c:pt idx="4631">
                  <c:v>-11.49658292096983</c:v>
                </c:pt>
                <c:pt idx="4632">
                  <c:v>-2.8183512807839799</c:v>
                </c:pt>
                <c:pt idx="4633">
                  <c:v>6.4974167547210699</c:v>
                </c:pt>
                <c:pt idx="4634">
                  <c:v>16.2067606142869</c:v>
                </c:pt>
                <c:pt idx="4635">
                  <c:v>26.093417453668302</c:v>
                </c:pt>
                <c:pt idx="4636">
                  <c:v>36.027894342329922</c:v>
                </c:pt>
                <c:pt idx="4637">
                  <c:v>47.802441794682977</c:v>
                </c:pt>
                <c:pt idx="4638">
                  <c:v>57.470263354689592</c:v>
                </c:pt>
                <c:pt idx="4639">
                  <c:v>68.7049477373765</c:v>
                </c:pt>
                <c:pt idx="4640">
                  <c:v>77.89697976239178</c:v>
                </c:pt>
                <c:pt idx="4641">
                  <c:v>86.831666925326843</c:v>
                </c:pt>
                <c:pt idx="4642">
                  <c:v>95.502968433134271</c:v>
                </c:pt>
                <c:pt idx="4643">
                  <c:v>103.90967358399732</c:v>
                </c:pt>
                <c:pt idx="4644">
                  <c:v>112.70448018808898</c:v>
                </c:pt>
                <c:pt idx="4645">
                  <c:v>120.56361102196522</c:v>
                </c:pt>
                <c:pt idx="4646">
                  <c:v>128.15991522546656</c:v>
                </c:pt>
                <c:pt idx="4647">
                  <c:v>135.51185428038457</c:v>
                </c:pt>
                <c:pt idx="4648">
                  <c:v>143.16014629061343</c:v>
                </c:pt>
                <c:pt idx="4649">
                  <c:v>150.04468624483042</c:v>
                </c:pt>
                <c:pt idx="4650">
                  <c:v>157.20063285286798</c:v>
                </c:pt>
                <c:pt idx="4651">
                  <c:v>163.66777740875199</c:v>
                </c:pt>
                <c:pt idx="4652">
                  <c:v>170.37290433603349</c:v>
                </c:pt>
                <c:pt idx="4653">
                  <c:v>176.47023900783552</c:v>
                </c:pt>
                <c:pt idx="4654">
                  <c:v>182.398208160178</c:v>
                </c:pt>
                <c:pt idx="4655">
                  <c:v>188.61084474071757</c:v>
                </c:pt>
                <c:pt idx="4656">
                  <c:v>194.24424122237244</c:v>
                </c:pt>
                <c:pt idx="4657">
                  <c:v>199.73931780249146</c:v>
                </c:pt>
                <c:pt idx="4658">
                  <c:v>205.44120081473127</c:v>
                </c:pt>
                <c:pt idx="4659">
                  <c:v>210.70011633136599</c:v>
                </c:pt>
                <c:pt idx="4660">
                  <c:v>215.84828850533742</c:v>
                </c:pt>
                <c:pt idx="4661">
                  <c:v>221.07614352587692</c:v>
                </c:pt>
                <c:pt idx="4662">
                  <c:v>226.03733539804699</c:v>
                </c:pt>
                <c:pt idx="4663">
                  <c:v>231.001523178794</c:v>
                </c:pt>
                <c:pt idx="4664">
                  <c:v>235.88114822965201</c:v>
                </c:pt>
                <c:pt idx="4665">
                  <c:v>240.62202630090849</c:v>
                </c:pt>
                <c:pt idx="4666">
                  <c:v>245.34403120476398</c:v>
                </c:pt>
                <c:pt idx="4667">
                  <c:v>250.01168710006198</c:v>
                </c:pt>
                <c:pt idx="4668">
                  <c:v>254.59820606972701</c:v>
                </c:pt>
                <c:pt idx="4669">
                  <c:v>259.13436831528895</c:v>
                </c:pt>
                <c:pt idx="4670">
                  <c:v>263.58809349742569</c:v>
                </c:pt>
                <c:pt idx="4671">
                  <c:v>268.04940246946416</c:v>
                </c:pt>
                <c:pt idx="4672">
                  <c:v>272.47834971291661</c:v>
                </c:pt>
                <c:pt idx="4673">
                  <c:v>276.77218773874608</c:v>
                </c:pt>
                <c:pt idx="4674">
                  <c:v>281.06266807545416</c:v>
                </c:pt>
                <c:pt idx="4675">
                  <c:v>285.43624549143863</c:v>
                </c:pt>
                <c:pt idx="4676">
                  <c:v>289.78206948378698</c:v>
                </c:pt>
                <c:pt idx="4677">
                  <c:v>294.12492909874231</c:v>
                </c:pt>
                <c:pt idx="4678">
                  <c:v>298.45337251383</c:v>
                </c:pt>
                <c:pt idx="4679">
                  <c:v>302.80707282758499</c:v>
                </c:pt>
                <c:pt idx="4680">
                  <c:v>307.17850450704299</c:v>
                </c:pt>
                <c:pt idx="4681">
                  <c:v>311.49030942162074</c:v>
                </c:pt>
                <c:pt idx="4682">
                  <c:v>315.77916646705694</c:v>
                </c:pt>
                <c:pt idx="4683">
                  <c:v>320.04136778815194</c:v>
                </c:pt>
                <c:pt idx="4684">
                  <c:v>324.27162838713099</c:v>
                </c:pt>
                <c:pt idx="4685">
                  <c:v>328.45515740053679</c:v>
                </c:pt>
                <c:pt idx="4686">
                  <c:v>332.59734045968111</c:v>
                </c:pt>
                <c:pt idx="4687">
                  <c:v>336.67031379116469</c:v>
                </c:pt>
                <c:pt idx="4688">
                  <c:v>340.66817074586493</c:v>
                </c:pt>
                <c:pt idx="4689">
                  <c:v>343.97653941079824</c:v>
                </c:pt>
                <c:pt idx="4690">
                  <c:v>347.73783625972499</c:v>
                </c:pt>
                <c:pt idx="4691">
                  <c:v>351.34287594796501</c:v>
                </c:pt>
                <c:pt idx="4692">
                  <c:v>354.75273951478101</c:v>
                </c:pt>
                <c:pt idx="4693">
                  <c:v>357.92833539635069</c:v>
                </c:pt>
                <c:pt idx="4694">
                  <c:v>360.79341274724214</c:v>
                </c:pt>
                <c:pt idx="4695">
                  <c:v>364.20722581802698</c:v>
                </c:pt>
                <c:pt idx="4696">
                  <c:v>366.28064624336685</c:v>
                </c:pt>
                <c:pt idx="4697">
                  <c:v>367.79285966097899</c:v>
                </c:pt>
                <c:pt idx="4698">
                  <c:v>367.44986298912931</c:v>
                </c:pt>
                <c:pt idx="4699">
                  <c:v>367.38124031932216</c:v>
                </c:pt>
                <c:pt idx="4700">
                  <c:v>366.28370038520069</c:v>
                </c:pt>
                <c:pt idx="4701">
                  <c:v>363.93437307307204</c:v>
                </c:pt>
                <c:pt idx="4702">
                  <c:v>360.09309813011396</c:v>
                </c:pt>
                <c:pt idx="4703">
                  <c:v>354.48388286372716</c:v>
                </c:pt>
                <c:pt idx="4704">
                  <c:v>348.09960486179801</c:v>
                </c:pt>
                <c:pt idx="4705">
                  <c:v>339.26486726071397</c:v>
                </c:pt>
                <c:pt idx="4706">
                  <c:v>327.68431881012896</c:v>
                </c:pt>
                <c:pt idx="4707">
                  <c:v>313.02292429167369</c:v>
                </c:pt>
                <c:pt idx="4708">
                  <c:v>293.26488061415887</c:v>
                </c:pt>
                <c:pt idx="4709">
                  <c:v>270.98678521881197</c:v>
                </c:pt>
                <c:pt idx="4710">
                  <c:v>243.59757210980953</c:v>
                </c:pt>
                <c:pt idx="4711">
                  <c:v>212.88564846891742</c:v>
                </c:pt>
                <c:pt idx="4712">
                  <c:v>178.77845969596257</c:v>
                </c:pt>
                <c:pt idx="4713">
                  <c:v>142.89496752163899</c:v>
                </c:pt>
                <c:pt idx="4714">
                  <c:v>106.584389720914</c:v>
                </c:pt>
                <c:pt idx="4715">
                  <c:v>68.212764092685688</c:v>
                </c:pt>
                <c:pt idx="4716">
                  <c:v>35.101258598395496</c:v>
                </c:pt>
                <c:pt idx="4717">
                  <c:v>1.8226032492387301</c:v>
                </c:pt>
                <c:pt idx="4718">
                  <c:v>-22.342139990737277</c:v>
                </c:pt>
                <c:pt idx="4719">
                  <c:v>-40.775430943864315</c:v>
                </c:pt>
                <c:pt idx="4720">
                  <c:v>-53.4900007248931</c:v>
                </c:pt>
                <c:pt idx="4721">
                  <c:v>-60.818035299097495</c:v>
                </c:pt>
                <c:pt idx="4722">
                  <c:v>-66.774530349529698</c:v>
                </c:pt>
                <c:pt idx="4723">
                  <c:v>-65.134320751819601</c:v>
                </c:pt>
                <c:pt idx="4724">
                  <c:v>-58.118634503423493</c:v>
                </c:pt>
                <c:pt idx="4725">
                  <c:v>-50.984066853764041</c:v>
                </c:pt>
                <c:pt idx="4726">
                  <c:v>-42.016755332471575</c:v>
                </c:pt>
                <c:pt idx="4727">
                  <c:v>-31.795224900865019</c:v>
                </c:pt>
                <c:pt idx="4728">
                  <c:v>-20.730647997478989</c:v>
                </c:pt>
                <c:pt idx="4729">
                  <c:v>-9.1971626424098485</c:v>
                </c:pt>
                <c:pt idx="4730">
                  <c:v>2.556274714523143</c:v>
                </c:pt>
                <c:pt idx="4731">
                  <c:v>14.333897421172498</c:v>
                </c:pt>
                <c:pt idx="4732">
                  <c:v>25.994011268202598</c:v>
                </c:pt>
                <c:pt idx="4733">
                  <c:v>37.443678698132999</c:v>
                </c:pt>
                <c:pt idx="4734">
                  <c:v>48.593046645868498</c:v>
                </c:pt>
                <c:pt idx="4735">
                  <c:v>59.425357201856698</c:v>
                </c:pt>
                <c:pt idx="4736">
                  <c:v>69.898570161522088</c:v>
                </c:pt>
                <c:pt idx="4737">
                  <c:v>80.018036790342407</c:v>
                </c:pt>
                <c:pt idx="4738">
                  <c:v>89.767261114062606</c:v>
                </c:pt>
                <c:pt idx="4739">
                  <c:v>99.159004909035701</c:v>
                </c:pt>
                <c:pt idx="4740">
                  <c:v>108.19766209255501</c:v>
                </c:pt>
                <c:pt idx="4741">
                  <c:v>116.90761885664998</c:v>
                </c:pt>
                <c:pt idx="4742">
                  <c:v>125.303214952866</c:v>
                </c:pt>
                <c:pt idx="4743">
                  <c:v>133.39094486425</c:v>
                </c:pt>
                <c:pt idx="4744">
                  <c:v>141.19265247817998</c:v>
                </c:pt>
                <c:pt idx="4745">
                  <c:v>149.25022051039642</c:v>
                </c:pt>
                <c:pt idx="4746">
                  <c:v>156.52977772737998</c:v>
                </c:pt>
                <c:pt idx="4747">
                  <c:v>163.57236466990472</c:v>
                </c:pt>
                <c:pt idx="4748">
                  <c:v>169.95016042747801</c:v>
                </c:pt>
                <c:pt idx="4749">
                  <c:v>176.56098674768242</c:v>
                </c:pt>
                <c:pt idx="4750">
                  <c:v>182.98046940912027</c:v>
                </c:pt>
                <c:pt idx="4751">
                  <c:v>189.22495253047998</c:v>
                </c:pt>
                <c:pt idx="4752">
                  <c:v>195.30092901576242</c:v>
                </c:pt>
                <c:pt idx="4753">
                  <c:v>201.59578467364472</c:v>
                </c:pt>
                <c:pt idx="4754">
                  <c:v>207.38990631562601</c:v>
                </c:pt>
                <c:pt idx="4755">
                  <c:v>213.33225225200542</c:v>
                </c:pt>
                <c:pt idx="4756">
                  <c:v>218.88571782273158</c:v>
                </c:pt>
                <c:pt idx="4757">
                  <c:v>224.32883804442176</c:v>
                </c:pt>
                <c:pt idx="4758">
                  <c:v>229.667845681438</c:v>
                </c:pt>
                <c:pt idx="4759">
                  <c:v>234.91295396292099</c:v>
                </c:pt>
                <c:pt idx="4760">
                  <c:v>240.075251683983</c:v>
                </c:pt>
                <c:pt idx="4761">
                  <c:v>245.15917739480844</c:v>
                </c:pt>
                <c:pt idx="4762">
                  <c:v>250.17227966980957</c:v>
                </c:pt>
                <c:pt idx="4763">
                  <c:v>255.11825886404998</c:v>
                </c:pt>
                <c:pt idx="4764">
                  <c:v>260.0098128738079</c:v>
                </c:pt>
                <c:pt idx="4765">
                  <c:v>264.81566025929499</c:v>
                </c:pt>
                <c:pt idx="4766">
                  <c:v>269.62522545205269</c:v>
                </c:pt>
                <c:pt idx="4767">
                  <c:v>274.39410481806999</c:v>
                </c:pt>
                <c:pt idx="4768">
                  <c:v>279.12718109548905</c:v>
                </c:pt>
                <c:pt idx="4769">
                  <c:v>283.83164432366704</c:v>
                </c:pt>
                <c:pt idx="4770">
                  <c:v>288.50624560166301</c:v>
                </c:pt>
                <c:pt idx="4771">
                  <c:v>293.15722287712885</c:v>
                </c:pt>
                <c:pt idx="4772">
                  <c:v>297.79311265145111</c:v>
                </c:pt>
                <c:pt idx="4773">
                  <c:v>302.43285479963396</c:v>
                </c:pt>
                <c:pt idx="4774">
                  <c:v>307.05159460456508</c:v>
                </c:pt>
                <c:pt idx="4775">
                  <c:v>311.66201734096802</c:v>
                </c:pt>
                <c:pt idx="4776">
                  <c:v>316.25204032103397</c:v>
                </c:pt>
                <c:pt idx="4777">
                  <c:v>320.82071831754399</c:v>
                </c:pt>
                <c:pt idx="4778">
                  <c:v>325.41826853102469</c:v>
                </c:pt>
                <c:pt idx="4779">
                  <c:v>329.97971668718861</c:v>
                </c:pt>
                <c:pt idx="4780">
                  <c:v>334.18681115873704</c:v>
                </c:pt>
                <c:pt idx="4781">
                  <c:v>338.70365866734898</c:v>
                </c:pt>
                <c:pt idx="4782">
                  <c:v>343.17929953669301</c:v>
                </c:pt>
                <c:pt idx="4783">
                  <c:v>347.09127040503103</c:v>
                </c:pt>
                <c:pt idx="4784">
                  <c:v>351.44452708814396</c:v>
                </c:pt>
                <c:pt idx="4785">
                  <c:v>355.70578025571501</c:v>
                </c:pt>
                <c:pt idx="4786">
                  <c:v>359.84878019735447</c:v>
                </c:pt>
                <c:pt idx="4787">
                  <c:v>363.84282027022078</c:v>
                </c:pt>
                <c:pt idx="4788">
                  <c:v>367.63322266347097</c:v>
                </c:pt>
                <c:pt idx="4789">
                  <c:v>371.179973209249</c:v>
                </c:pt>
                <c:pt idx="4790">
                  <c:v>374.42898892990894</c:v>
                </c:pt>
                <c:pt idx="4791">
                  <c:v>377.29311549453661</c:v>
                </c:pt>
                <c:pt idx="4792">
                  <c:v>379.67625766726894</c:v>
                </c:pt>
                <c:pt idx="4793">
                  <c:v>381.46065907536502</c:v>
                </c:pt>
                <c:pt idx="4794">
                  <c:v>383.78680702481</c:v>
                </c:pt>
                <c:pt idx="4795">
                  <c:v>385.30396131983935</c:v>
                </c:pt>
                <c:pt idx="4796">
                  <c:v>384.42292437143897</c:v>
                </c:pt>
                <c:pt idx="4797">
                  <c:v>382.17304507827004</c:v>
                </c:pt>
                <c:pt idx="4798">
                  <c:v>379.59513085047166</c:v>
                </c:pt>
                <c:pt idx="4799">
                  <c:v>375.07575025715869</c:v>
                </c:pt>
                <c:pt idx="4800">
                  <c:v>368.19965345963999</c:v>
                </c:pt>
                <c:pt idx="4801">
                  <c:v>357.09987919673097</c:v>
                </c:pt>
                <c:pt idx="4802">
                  <c:v>342.66928916147901</c:v>
                </c:pt>
                <c:pt idx="4803">
                  <c:v>324.45752279472998</c:v>
                </c:pt>
                <c:pt idx="4804">
                  <c:v>303.64621448666003</c:v>
                </c:pt>
                <c:pt idx="4805">
                  <c:v>277.65691943486001</c:v>
                </c:pt>
                <c:pt idx="4806">
                  <c:v>246.20289597418972</c:v>
                </c:pt>
                <c:pt idx="4807">
                  <c:v>209.251214682881</c:v>
                </c:pt>
                <c:pt idx="4808">
                  <c:v>167.56493618349052</c:v>
                </c:pt>
                <c:pt idx="4809">
                  <c:v>119.05124796977621</c:v>
                </c:pt>
                <c:pt idx="4810">
                  <c:v>69.364932558636056</c:v>
                </c:pt>
                <c:pt idx="4811">
                  <c:v>24.484146641873689</c:v>
                </c:pt>
                <c:pt idx="4812">
                  <c:v>-21.794627583238686</c:v>
                </c:pt>
                <c:pt idx="4813">
                  <c:v>-62.800287979976147</c:v>
                </c:pt>
                <c:pt idx="4814">
                  <c:v>-96.455697581818228</c:v>
                </c:pt>
                <c:pt idx="4815">
                  <c:v>-121.50814015119079</c:v>
                </c:pt>
                <c:pt idx="4816">
                  <c:v>-132.148260110824</c:v>
                </c:pt>
                <c:pt idx="4817">
                  <c:v>-135.59304060417557</c:v>
                </c:pt>
                <c:pt idx="4818">
                  <c:v>-137.25785895023046</c:v>
                </c:pt>
                <c:pt idx="4819">
                  <c:v>-129.74853267011972</c:v>
                </c:pt>
                <c:pt idx="4820">
                  <c:v>-121.48743129136821</c:v>
                </c:pt>
                <c:pt idx="4821">
                  <c:v>-110.19044230034601</c:v>
                </c:pt>
                <c:pt idx="4822">
                  <c:v>-96.828041591992488</c:v>
                </c:pt>
                <c:pt idx="4823">
                  <c:v>-80.7499184330253</c:v>
                </c:pt>
                <c:pt idx="4824">
                  <c:v>-64.393034190067681</c:v>
                </c:pt>
                <c:pt idx="4825">
                  <c:v>-48.070781269902348</c:v>
                </c:pt>
                <c:pt idx="4826">
                  <c:v>-32.003993912504946</c:v>
                </c:pt>
                <c:pt idx="4827">
                  <c:v>-18.699766504813599</c:v>
                </c:pt>
                <c:pt idx="4828">
                  <c:v>-3.5113381634371668</c:v>
                </c:pt>
                <c:pt idx="4829">
                  <c:v>11.095007264212304</c:v>
                </c:pt>
                <c:pt idx="4830">
                  <c:v>25.096720555885138</c:v>
                </c:pt>
                <c:pt idx="4831">
                  <c:v>38.482678278153003</c:v>
                </c:pt>
                <c:pt idx="4832">
                  <c:v>51.289441167869796</c:v>
                </c:pt>
                <c:pt idx="4833">
                  <c:v>63.506221274763448</c:v>
                </c:pt>
                <c:pt idx="4834">
                  <c:v>75.174852259582437</c:v>
                </c:pt>
                <c:pt idx="4835">
                  <c:v>86.330682305549786</c:v>
                </c:pt>
                <c:pt idx="4836">
                  <c:v>96.99780214269758</c:v>
                </c:pt>
                <c:pt idx="4837">
                  <c:v>107.202024136812</c:v>
                </c:pt>
                <c:pt idx="4838">
                  <c:v>117.624645702577</c:v>
                </c:pt>
                <c:pt idx="4839">
                  <c:v>127.001576306217</c:v>
                </c:pt>
                <c:pt idx="4840">
                  <c:v>136.00847700271558</c:v>
                </c:pt>
                <c:pt idx="4841">
                  <c:v>144.13574409943698</c:v>
                </c:pt>
                <c:pt idx="4842">
                  <c:v>152.478908132811</c:v>
                </c:pt>
                <c:pt idx="4843">
                  <c:v>160.52694905059758</c:v>
                </c:pt>
                <c:pt idx="4844">
                  <c:v>168.30432866096899</c:v>
                </c:pt>
                <c:pt idx="4845">
                  <c:v>175.83179774548458</c:v>
                </c:pt>
                <c:pt idx="4846">
                  <c:v>183.59941699257899</c:v>
                </c:pt>
                <c:pt idx="4847">
                  <c:v>190.69884799062382</c:v>
                </c:pt>
                <c:pt idx="4848">
                  <c:v>198.02342380025101</c:v>
                </c:pt>
                <c:pt idx="4849">
                  <c:v>204.76121273990847</c:v>
                </c:pt>
                <c:pt idx="4850">
                  <c:v>210.96069136765942</c:v>
                </c:pt>
                <c:pt idx="4851">
                  <c:v>217.36174116144301</c:v>
                </c:pt>
                <c:pt idx="4852">
                  <c:v>223.84253687109143</c:v>
                </c:pt>
                <c:pt idx="4853">
                  <c:v>229.99050232034557</c:v>
                </c:pt>
                <c:pt idx="4854">
                  <c:v>236.13734034473961</c:v>
                </c:pt>
                <c:pt idx="4855">
                  <c:v>242.07877132208699</c:v>
                </c:pt>
                <c:pt idx="4856">
                  <c:v>247.92477404808798</c:v>
                </c:pt>
                <c:pt idx="4857">
                  <c:v>253.68142316685399</c:v>
                </c:pt>
                <c:pt idx="4858">
                  <c:v>259.37554032980097</c:v>
                </c:pt>
                <c:pt idx="4859">
                  <c:v>265.00778302035127</c:v>
                </c:pt>
                <c:pt idx="4860">
                  <c:v>270.57284788424585</c:v>
                </c:pt>
                <c:pt idx="4861">
                  <c:v>276.08506216821769</c:v>
                </c:pt>
                <c:pt idx="4862">
                  <c:v>281.55578568056598</c:v>
                </c:pt>
                <c:pt idx="4863">
                  <c:v>286.86990578380431</c:v>
                </c:pt>
                <c:pt idx="4864">
                  <c:v>292.28321962783764</c:v>
                </c:pt>
                <c:pt idx="4865">
                  <c:v>297.67004214851198</c:v>
                </c:pt>
                <c:pt idx="4866">
                  <c:v>303.03591387510869</c:v>
                </c:pt>
                <c:pt idx="4867">
                  <c:v>308.38043141300204</c:v>
                </c:pt>
                <c:pt idx="4868">
                  <c:v>313.68651701077516</c:v>
                </c:pt>
                <c:pt idx="4869">
                  <c:v>318.99232994247075</c:v>
                </c:pt>
                <c:pt idx="4870">
                  <c:v>324.36708803571747</c:v>
                </c:pt>
                <c:pt idx="4871">
                  <c:v>329.69546351123108</c:v>
                </c:pt>
                <c:pt idx="4872">
                  <c:v>335.02479926818648</c:v>
                </c:pt>
                <c:pt idx="4873">
                  <c:v>340.36323559108899</c:v>
                </c:pt>
                <c:pt idx="4874">
                  <c:v>345.696174637713</c:v>
                </c:pt>
                <c:pt idx="4875">
                  <c:v>351.02919210771501</c:v>
                </c:pt>
                <c:pt idx="4876">
                  <c:v>356.36683246795269</c:v>
                </c:pt>
                <c:pt idx="4877">
                  <c:v>361.69069668238501</c:v>
                </c:pt>
                <c:pt idx="4878">
                  <c:v>366.98610631063798</c:v>
                </c:pt>
                <c:pt idx="4879">
                  <c:v>372.26152726119238</c:v>
                </c:pt>
                <c:pt idx="4880">
                  <c:v>377.484248338013</c:v>
                </c:pt>
                <c:pt idx="4881">
                  <c:v>382.65147149215801</c:v>
                </c:pt>
                <c:pt idx="4882">
                  <c:v>388.46732955365417</c:v>
                </c:pt>
                <c:pt idx="4883">
                  <c:v>392.66665758160394</c:v>
                </c:pt>
                <c:pt idx="4884">
                  <c:v>397.45701429937799</c:v>
                </c:pt>
                <c:pt idx="4885">
                  <c:v>402.01199391287679</c:v>
                </c:pt>
                <c:pt idx="4886">
                  <c:v>406.27202126062099</c:v>
                </c:pt>
                <c:pt idx="4887">
                  <c:v>410.14175071588301</c:v>
                </c:pt>
                <c:pt idx="4888">
                  <c:v>413.50963592154801</c:v>
                </c:pt>
                <c:pt idx="4889">
                  <c:v>416.23223297688111</c:v>
                </c:pt>
                <c:pt idx="4890">
                  <c:v>418.11950649245</c:v>
                </c:pt>
                <c:pt idx="4891">
                  <c:v>418.96750845374203</c:v>
                </c:pt>
                <c:pt idx="4892">
                  <c:v>418.47756913304897</c:v>
                </c:pt>
                <c:pt idx="4893">
                  <c:v>416.32674306374685</c:v>
                </c:pt>
                <c:pt idx="4894">
                  <c:v>412.07778277037499</c:v>
                </c:pt>
                <c:pt idx="4895">
                  <c:v>405.23451930927166</c:v>
                </c:pt>
                <c:pt idx="4896">
                  <c:v>395.21617691390298</c:v>
                </c:pt>
                <c:pt idx="4897">
                  <c:v>381.35027011531247</c:v>
                </c:pt>
                <c:pt idx="4898">
                  <c:v>364.72453573829443</c:v>
                </c:pt>
                <c:pt idx="4899">
                  <c:v>342.81837020399416</c:v>
                </c:pt>
                <c:pt idx="4900">
                  <c:v>314.30816993984308</c:v>
                </c:pt>
                <c:pt idx="4901">
                  <c:v>276.89809870162179</c:v>
                </c:pt>
                <c:pt idx="4902">
                  <c:v>232.642500697299</c:v>
                </c:pt>
                <c:pt idx="4903">
                  <c:v>180.94738162104142</c:v>
                </c:pt>
                <c:pt idx="4904">
                  <c:v>121.259193340655</c:v>
                </c:pt>
                <c:pt idx="4905">
                  <c:v>60.444766483428744</c:v>
                </c:pt>
                <c:pt idx="4906">
                  <c:v>-6.1805099476013385</c:v>
                </c:pt>
                <c:pt idx="4907">
                  <c:v>-71.576212988783681</c:v>
                </c:pt>
                <c:pt idx="4908">
                  <c:v>-130.84728190769161</c:v>
                </c:pt>
                <c:pt idx="4909">
                  <c:v>-179.963400993454</c:v>
                </c:pt>
                <c:pt idx="4910">
                  <c:v>-216.36445639662958</c:v>
                </c:pt>
                <c:pt idx="4911">
                  <c:v>-230.94222568100901</c:v>
                </c:pt>
                <c:pt idx="4912">
                  <c:v>-242.50461391310157</c:v>
                </c:pt>
                <c:pt idx="4913">
                  <c:v>-243.44009650064501</c:v>
                </c:pt>
                <c:pt idx="4914">
                  <c:v>-230.49901870378901</c:v>
                </c:pt>
                <c:pt idx="4915">
                  <c:v>-217.52785197403099</c:v>
                </c:pt>
                <c:pt idx="4916">
                  <c:v>-190.22949263352172</c:v>
                </c:pt>
                <c:pt idx="4917">
                  <c:v>-168.76928457743099</c:v>
                </c:pt>
                <c:pt idx="4918">
                  <c:v>-146.67273894050001</c:v>
                </c:pt>
                <c:pt idx="4919">
                  <c:v>-127.27545140290879</c:v>
                </c:pt>
                <c:pt idx="4920">
                  <c:v>-105.43995569580743</c:v>
                </c:pt>
                <c:pt idx="4921">
                  <c:v>-84.315452263450837</c:v>
                </c:pt>
                <c:pt idx="4922">
                  <c:v>-64.056592477030279</c:v>
                </c:pt>
                <c:pt idx="4923">
                  <c:v>-44.747618854935823</c:v>
                </c:pt>
                <c:pt idx="4924">
                  <c:v>-28.706639489905193</c:v>
                </c:pt>
                <c:pt idx="4925">
                  <c:v>-11.251658756909999</c:v>
                </c:pt>
                <c:pt idx="4926">
                  <c:v>5.2674489616935496</c:v>
                </c:pt>
                <c:pt idx="4927">
                  <c:v>20.915177393991687</c:v>
                </c:pt>
                <c:pt idx="4928">
                  <c:v>35.725005703809046</c:v>
                </c:pt>
                <c:pt idx="4929">
                  <c:v>49.760155023931276</c:v>
                </c:pt>
                <c:pt idx="4930">
                  <c:v>63.901757102501996</c:v>
                </c:pt>
                <c:pt idx="4931">
                  <c:v>76.550529971109896</c:v>
                </c:pt>
                <c:pt idx="4932">
                  <c:v>88.574694126325682</c:v>
                </c:pt>
                <c:pt idx="4933">
                  <c:v>100.73679155220798</c:v>
                </c:pt>
                <c:pt idx="4934">
                  <c:v>111.66940276479895</c:v>
                </c:pt>
                <c:pt idx="4935">
                  <c:v>122.119353233445</c:v>
                </c:pt>
                <c:pt idx="4936">
                  <c:v>132.12569193853798</c:v>
                </c:pt>
                <c:pt idx="4937">
                  <c:v>142.28500412607835</c:v>
                </c:pt>
                <c:pt idx="4938">
                  <c:v>152.04012463718698</c:v>
                </c:pt>
                <c:pt idx="4939">
                  <c:v>161.41954277914502</c:v>
                </c:pt>
                <c:pt idx="4940">
                  <c:v>170.49258407466698</c:v>
                </c:pt>
                <c:pt idx="4941">
                  <c:v>178.79076872235214</c:v>
                </c:pt>
                <c:pt idx="4942">
                  <c:v>186.82052331068158</c:v>
                </c:pt>
                <c:pt idx="4943">
                  <c:v>195.08684218798982</c:v>
                </c:pt>
                <c:pt idx="4944">
                  <c:v>202.66491296653999</c:v>
                </c:pt>
                <c:pt idx="4945">
                  <c:v>210.0362142949115</c:v>
                </c:pt>
                <c:pt idx="4946">
                  <c:v>217.63270499410442</c:v>
                </c:pt>
                <c:pt idx="4947">
                  <c:v>224.66364432915714</c:v>
                </c:pt>
                <c:pt idx="4948">
                  <c:v>231.53878835031458</c:v>
                </c:pt>
                <c:pt idx="4949">
                  <c:v>238.27349501121756</c:v>
                </c:pt>
                <c:pt idx="4950">
                  <c:v>244.87760073546698</c:v>
                </c:pt>
                <c:pt idx="4951">
                  <c:v>251.363238709885</c:v>
                </c:pt>
                <c:pt idx="4952">
                  <c:v>257.74476680643431</c:v>
                </c:pt>
                <c:pt idx="4953">
                  <c:v>264.03331785389474</c:v>
                </c:pt>
                <c:pt idx="4954">
                  <c:v>270.23263154078217</c:v>
                </c:pt>
                <c:pt idx="4955">
                  <c:v>276.38810607350416</c:v>
                </c:pt>
                <c:pt idx="4956">
                  <c:v>282.45779598074802</c:v>
                </c:pt>
                <c:pt idx="4957">
                  <c:v>288.51813804611714</c:v>
                </c:pt>
                <c:pt idx="4958">
                  <c:v>294.53305856417586</c:v>
                </c:pt>
                <c:pt idx="4959">
                  <c:v>300.62586957660301</c:v>
                </c:pt>
                <c:pt idx="4960">
                  <c:v>306.44549971903405</c:v>
                </c:pt>
                <c:pt idx="4961">
                  <c:v>312.37782035572297</c:v>
                </c:pt>
                <c:pt idx="4962">
                  <c:v>318.29642488780064</c:v>
                </c:pt>
                <c:pt idx="4963">
                  <c:v>323.74610698804997</c:v>
                </c:pt>
                <c:pt idx="4964">
                  <c:v>329.76132512938</c:v>
                </c:pt>
                <c:pt idx="4965">
                  <c:v>335.75332750517504</c:v>
                </c:pt>
                <c:pt idx="4966">
                  <c:v>341.76350347637305</c:v>
                </c:pt>
                <c:pt idx="4967">
                  <c:v>347.77974320590602</c:v>
                </c:pt>
                <c:pt idx="4968">
                  <c:v>353.81991380577898</c:v>
                </c:pt>
                <c:pt idx="4969">
                  <c:v>359.88350148623385</c:v>
                </c:pt>
                <c:pt idx="4970">
                  <c:v>365.97254461860194</c:v>
                </c:pt>
                <c:pt idx="4971">
                  <c:v>371.82278212786127</c:v>
                </c:pt>
                <c:pt idx="4972">
                  <c:v>377.97490650145301</c:v>
                </c:pt>
                <c:pt idx="4973">
                  <c:v>384.15721175489301</c:v>
                </c:pt>
                <c:pt idx="4974">
                  <c:v>390.35546544681</c:v>
                </c:pt>
                <c:pt idx="4975">
                  <c:v>396.55139789042403</c:v>
                </c:pt>
                <c:pt idx="4976">
                  <c:v>402.75345001837923</c:v>
                </c:pt>
                <c:pt idx="4977">
                  <c:v>408.92665192508611</c:v>
                </c:pt>
                <c:pt idx="4978">
                  <c:v>415.04897322133201</c:v>
                </c:pt>
                <c:pt idx="4979">
                  <c:v>421.09618863738399</c:v>
                </c:pt>
                <c:pt idx="4980">
                  <c:v>427.00283181151138</c:v>
                </c:pt>
                <c:pt idx="4981">
                  <c:v>432.71927656357195</c:v>
                </c:pt>
                <c:pt idx="4982">
                  <c:v>438.16764989897405</c:v>
                </c:pt>
                <c:pt idx="4983">
                  <c:v>443.24668825138764</c:v>
                </c:pt>
                <c:pt idx="4984">
                  <c:v>449.38532932615601</c:v>
                </c:pt>
                <c:pt idx="4985">
                  <c:v>453.381923093409</c:v>
                </c:pt>
                <c:pt idx="4986">
                  <c:v>456.49970886269574</c:v>
                </c:pt>
                <c:pt idx="4987">
                  <c:v>458.46114643770204</c:v>
                </c:pt>
                <c:pt idx="4988">
                  <c:v>458.90676984588367</c:v>
                </c:pt>
                <c:pt idx="4989">
                  <c:v>457.37762341555697</c:v>
                </c:pt>
                <c:pt idx="4990">
                  <c:v>453.28177255483399</c:v>
                </c:pt>
                <c:pt idx="4991">
                  <c:v>447.93505940629171</c:v>
                </c:pt>
                <c:pt idx="4992">
                  <c:v>436.45563171804599</c:v>
                </c:pt>
                <c:pt idx="4993">
                  <c:v>422.05857104860661</c:v>
                </c:pt>
                <c:pt idx="4994">
                  <c:v>398.689293847626</c:v>
                </c:pt>
                <c:pt idx="4995">
                  <c:v>367.33829571485398</c:v>
                </c:pt>
                <c:pt idx="4996">
                  <c:v>326.62537653920396</c:v>
                </c:pt>
                <c:pt idx="4997">
                  <c:v>276.48700070463269</c:v>
                </c:pt>
                <c:pt idx="4998">
                  <c:v>212.40633046732643</c:v>
                </c:pt>
                <c:pt idx="4999">
                  <c:v>133.21406968962253</c:v>
                </c:pt>
                <c:pt idx="5000">
                  <c:v>46.690144220507612</c:v>
                </c:pt>
                <c:pt idx="5001">
                  <c:v>-43.281432914032401</c:v>
                </c:pt>
                <c:pt idx="5002">
                  <c:v>-130.06251865276349</c:v>
                </c:pt>
                <c:pt idx="5003">
                  <c:v>-221.74668062163357</c:v>
                </c:pt>
                <c:pt idx="5004">
                  <c:v>-283.82316985803169</c:v>
                </c:pt>
                <c:pt idx="5005">
                  <c:v>-326.36780594288416</c:v>
                </c:pt>
                <c:pt idx="5006">
                  <c:v>-349.48417414759598</c:v>
                </c:pt>
                <c:pt idx="5007">
                  <c:v>-367.5371729915181</c:v>
                </c:pt>
                <c:pt idx="5008">
                  <c:v>-358.77589154488697</c:v>
                </c:pt>
                <c:pt idx="5009">
                  <c:v>-340.32408517846432</c:v>
                </c:pt>
                <c:pt idx="5010">
                  <c:v>-315.565630564537</c:v>
                </c:pt>
                <c:pt idx="5011">
                  <c:v>-287.15945270093397</c:v>
                </c:pt>
                <c:pt idx="5012">
                  <c:v>-267.67284770553397</c:v>
                </c:pt>
                <c:pt idx="5013">
                  <c:v>-236.043321405775</c:v>
                </c:pt>
                <c:pt idx="5014">
                  <c:v>-205.17663584799899</c:v>
                </c:pt>
                <c:pt idx="5015">
                  <c:v>-175.55738425946601</c:v>
                </c:pt>
                <c:pt idx="5016">
                  <c:v>-144.80940629781699</c:v>
                </c:pt>
                <c:pt idx="5017">
                  <c:v>-118.37809805826457</c:v>
                </c:pt>
                <c:pt idx="5018">
                  <c:v>-94.495777794788324</c:v>
                </c:pt>
                <c:pt idx="5019">
                  <c:v>-71.274500670818796</c:v>
                </c:pt>
                <c:pt idx="5020">
                  <c:v>-47.127940915915907</c:v>
                </c:pt>
                <c:pt idx="5021">
                  <c:v>-26.817162218060101</c:v>
                </c:pt>
                <c:pt idx="5022">
                  <c:v>-7.8035986596449201</c:v>
                </c:pt>
                <c:pt idx="5023">
                  <c:v>7.8501302825424695</c:v>
                </c:pt>
                <c:pt idx="5024">
                  <c:v>24.632536835267089</c:v>
                </c:pt>
                <c:pt idx="5025">
                  <c:v>40.424116501198696</c:v>
                </c:pt>
                <c:pt idx="5026">
                  <c:v>54.456064017689997</c:v>
                </c:pt>
                <c:pt idx="5027">
                  <c:v>68.5235572603343</c:v>
                </c:pt>
                <c:pt idx="5028">
                  <c:v>81.084479027298599</c:v>
                </c:pt>
                <c:pt idx="5029">
                  <c:v>93.712989243893404</c:v>
                </c:pt>
                <c:pt idx="5030">
                  <c:v>105.73481998106043</c:v>
                </c:pt>
                <c:pt idx="5031">
                  <c:v>117.186261548714</c:v>
                </c:pt>
                <c:pt idx="5032">
                  <c:v>128.12437353147195</c:v>
                </c:pt>
                <c:pt idx="5033">
                  <c:v>138.59441280786299</c:v>
                </c:pt>
                <c:pt idx="5034">
                  <c:v>148.63752455182856</c:v>
                </c:pt>
                <c:pt idx="5035">
                  <c:v>158.29105491941499</c:v>
                </c:pt>
                <c:pt idx="5036">
                  <c:v>167.58908070595598</c:v>
                </c:pt>
                <c:pt idx="5037">
                  <c:v>176.56269573179557</c:v>
                </c:pt>
                <c:pt idx="5038">
                  <c:v>185.24029801707943</c:v>
                </c:pt>
                <c:pt idx="5039">
                  <c:v>193.65269316935357</c:v>
                </c:pt>
                <c:pt idx="5040">
                  <c:v>201.81415379818114</c:v>
                </c:pt>
              </c:numCache>
            </c:numRef>
          </c:yVal>
          <c:smooth val="1"/>
        </c:ser>
        <c:ser>
          <c:idx val="3"/>
          <c:order val="3"/>
          <c:tx>
            <c:strRef>
              <c:f>Sheet2!$F$1</c:f>
              <c:strCache>
                <c:ptCount val="1"/>
                <c:pt idx="0">
                  <c:v>ModifiedTakagi</c:v>
                </c:pt>
              </c:strCache>
            </c:strRef>
          </c:tx>
          <c:marker>
            <c:symbol val="none"/>
          </c:marker>
          <c:xVal>
            <c:numRef>
              <c:f>Sheet2!$B$2:$B$5042</c:f>
              <c:numCache>
                <c:formatCode>General</c:formatCode>
                <c:ptCount val="50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numCache>
            </c:numRef>
          </c:xVal>
          <c:yVal>
            <c:numRef>
              <c:f>Sheet2!$F$2:$F$5042</c:f>
              <c:numCache>
                <c:formatCode>General</c:formatCode>
                <c:ptCount val="5041"/>
                <c:pt idx="0">
                  <c:v>837.05366147741847</c:v>
                </c:pt>
                <c:pt idx="1">
                  <c:v>837.04299529559796</c:v>
                </c:pt>
                <c:pt idx="2">
                  <c:v>837.03442485144819</c:v>
                </c:pt>
                <c:pt idx="3">
                  <c:v>821.74583665749924</c:v>
                </c:pt>
                <c:pt idx="4">
                  <c:v>804.83992353850101</c:v>
                </c:pt>
                <c:pt idx="5">
                  <c:v>804.83887679063753</c:v>
                </c:pt>
                <c:pt idx="6">
                  <c:v>804.83675562662995</c:v>
                </c:pt>
                <c:pt idx="7">
                  <c:v>804.83359795976901</c:v>
                </c:pt>
                <c:pt idx="8">
                  <c:v>804.8294613107679</c:v>
                </c:pt>
                <c:pt idx="9">
                  <c:v>804.83952117458796</c:v>
                </c:pt>
                <c:pt idx="10">
                  <c:v>804.84229832613698</c:v>
                </c:pt>
                <c:pt idx="11">
                  <c:v>804.84549493295697</c:v>
                </c:pt>
                <c:pt idx="12">
                  <c:v>804.84072687919399</c:v>
                </c:pt>
                <c:pt idx="13">
                  <c:v>804.83544261639054</c:v>
                </c:pt>
                <c:pt idx="14">
                  <c:v>804.82608968162106</c:v>
                </c:pt>
                <c:pt idx="15">
                  <c:v>804.81914078275747</c:v>
                </c:pt>
                <c:pt idx="16">
                  <c:v>804.81206042965789</c:v>
                </c:pt>
                <c:pt idx="17">
                  <c:v>804.80881889040495</c:v>
                </c:pt>
                <c:pt idx="18">
                  <c:v>804.82381572463203</c:v>
                </c:pt>
                <c:pt idx="19">
                  <c:v>804.83917956344101</c:v>
                </c:pt>
                <c:pt idx="20">
                  <c:v>881.10071999883405</c:v>
                </c:pt>
                <c:pt idx="21">
                  <c:v>881.10315915394347</c:v>
                </c:pt>
                <c:pt idx="22">
                  <c:v>881.10748928128396</c:v>
                </c:pt>
                <c:pt idx="23">
                  <c:v>1000.4091664614482</c:v>
                </c:pt>
                <c:pt idx="24">
                  <c:v>1000.40681506154</c:v>
                </c:pt>
                <c:pt idx="25">
                  <c:v>1000.4162167905271</c:v>
                </c:pt>
                <c:pt idx="26">
                  <c:v>1000.42778696192</c:v>
                </c:pt>
                <c:pt idx="27">
                  <c:v>1000.42973108408</c:v>
                </c:pt>
                <c:pt idx="28">
                  <c:v>1172.3105331187201</c:v>
                </c:pt>
                <c:pt idx="29">
                  <c:v>1172.30495012911</c:v>
                </c:pt>
                <c:pt idx="30">
                  <c:v>1700.2711565569398</c:v>
                </c:pt>
                <c:pt idx="31">
                  <c:v>1700.28172505271</c:v>
                </c:pt>
                <c:pt idx="32">
                  <c:v>1700.2955118227844</c:v>
                </c:pt>
                <c:pt idx="33">
                  <c:v>1700.3139349503253</c:v>
                </c:pt>
                <c:pt idx="34">
                  <c:v>1700.3019122833998</c:v>
                </c:pt>
                <c:pt idx="35">
                  <c:v>1413.0442727575198</c:v>
                </c:pt>
                <c:pt idx="36">
                  <c:v>1413.0145736695501</c:v>
                </c:pt>
                <c:pt idx="37">
                  <c:v>1412.9769259377101</c:v>
                </c:pt>
                <c:pt idx="38">
                  <c:v>1742.6755098882911</c:v>
                </c:pt>
                <c:pt idx="39">
                  <c:v>2334.8572967127002</c:v>
                </c:pt>
                <c:pt idx="40">
                  <c:v>2334.9145886742322</c:v>
                </c:pt>
                <c:pt idx="41">
                  <c:v>2334.9737483821973</c:v>
                </c:pt>
                <c:pt idx="42">
                  <c:v>2335.0324697521587</c:v>
                </c:pt>
                <c:pt idx="43">
                  <c:v>2335.0870827355402</c:v>
                </c:pt>
                <c:pt idx="44">
                  <c:v>5181.3627017053159</c:v>
                </c:pt>
                <c:pt idx="45">
                  <c:v>-2943.0214955024712</c:v>
                </c:pt>
                <c:pt idx="46">
                  <c:v>-1708.98548594932</c:v>
                </c:pt>
                <c:pt idx="47">
                  <c:v>-1708.9854225248798</c:v>
                </c:pt>
                <c:pt idx="48">
                  <c:v>-1169.9249343144061</c:v>
                </c:pt>
                <c:pt idx="49">
                  <c:v>-1169.8977978847101</c:v>
                </c:pt>
                <c:pt idx="50">
                  <c:v>-1169.9121503967801</c:v>
                </c:pt>
                <c:pt idx="51">
                  <c:v>-1169.8836905102198</c:v>
                </c:pt>
                <c:pt idx="52">
                  <c:v>-1169.85178443872</c:v>
                </c:pt>
                <c:pt idx="53">
                  <c:v>-1169.8248614868901</c:v>
                </c:pt>
                <c:pt idx="54">
                  <c:v>-1169.8033086963144</c:v>
                </c:pt>
                <c:pt idx="55">
                  <c:v>-1169.7370940471701</c:v>
                </c:pt>
                <c:pt idx="56">
                  <c:v>-1169.66258793407</c:v>
                </c:pt>
                <c:pt idx="57">
                  <c:v>-1169.6826656357998</c:v>
                </c:pt>
                <c:pt idx="58">
                  <c:v>-1169.7085247376001</c:v>
                </c:pt>
                <c:pt idx="59">
                  <c:v>-1169.7341194506</c:v>
                </c:pt>
                <c:pt idx="60">
                  <c:v>-1169.7633013801601</c:v>
                </c:pt>
                <c:pt idx="61">
                  <c:v>-1169.79139340499</c:v>
                </c:pt>
                <c:pt idx="62">
                  <c:v>-1169.8194126456199</c:v>
                </c:pt>
                <c:pt idx="63">
                  <c:v>-1169.73109156595</c:v>
                </c:pt>
                <c:pt idx="64">
                  <c:v>-1169.6851672515099</c:v>
                </c:pt>
                <c:pt idx="65">
                  <c:v>-1169.6396695180899</c:v>
                </c:pt>
                <c:pt idx="66">
                  <c:v>-1169.6594940846599</c:v>
                </c:pt>
                <c:pt idx="67">
                  <c:v>-2234.0458214437226</c:v>
                </c:pt>
                <c:pt idx="68">
                  <c:v>-2234.1397814017687</c:v>
                </c:pt>
                <c:pt idx="69">
                  <c:v>-2234.1862559132587</c:v>
                </c:pt>
                <c:pt idx="70">
                  <c:v>-2234.2451483298487</c:v>
                </c:pt>
                <c:pt idx="71">
                  <c:v>-4306.4041344090647</c:v>
                </c:pt>
                <c:pt idx="72">
                  <c:v>-4305.9709580580975</c:v>
                </c:pt>
                <c:pt idx="73">
                  <c:v>-4305.6664612985278</c:v>
                </c:pt>
                <c:pt idx="74">
                  <c:v>-4305.5118345274159</c:v>
                </c:pt>
                <c:pt idx="75">
                  <c:v>-4305.4776648778734</c:v>
                </c:pt>
                <c:pt idx="76">
                  <c:v>-4305.3785837121095</c:v>
                </c:pt>
                <c:pt idx="77">
                  <c:v>-4305.2594529266653</c:v>
                </c:pt>
                <c:pt idx="78">
                  <c:v>-4305.0617286461302</c:v>
                </c:pt>
                <c:pt idx="79">
                  <c:v>-4304.8160805749858</c:v>
                </c:pt>
                <c:pt idx="80">
                  <c:v>15154.194291931432</c:v>
                </c:pt>
                <c:pt idx="81">
                  <c:v>2737.0125486546399</c:v>
                </c:pt>
                <c:pt idx="82">
                  <c:v>10330.9303734307</c:v>
                </c:pt>
                <c:pt idx="83">
                  <c:v>10327.975854271101</c:v>
                </c:pt>
                <c:pt idx="84">
                  <c:v>10329.545449006828</c:v>
                </c:pt>
                <c:pt idx="85">
                  <c:v>10331.173076241204</c:v>
                </c:pt>
                <c:pt idx="86">
                  <c:v>10332.601896181906</c:v>
                </c:pt>
                <c:pt idx="87">
                  <c:v>10334.100976509902</c:v>
                </c:pt>
                <c:pt idx="88">
                  <c:v>10335.268719636</c:v>
                </c:pt>
                <c:pt idx="89">
                  <c:v>10336.6503353117</c:v>
                </c:pt>
                <c:pt idx="90">
                  <c:v>10333.941787156651</c:v>
                </c:pt>
                <c:pt idx="91">
                  <c:v>10331.4755070923</c:v>
                </c:pt>
                <c:pt idx="92">
                  <c:v>10329.089097648901</c:v>
                </c:pt>
                <c:pt idx="93">
                  <c:v>-9541.3224687622369</c:v>
                </c:pt>
                <c:pt idx="94">
                  <c:v>-2678.3058308510012</c:v>
                </c:pt>
                <c:pt idx="95">
                  <c:v>-2678.1909304319702</c:v>
                </c:pt>
                <c:pt idx="96">
                  <c:v>-2678.0944486643598</c:v>
                </c:pt>
                <c:pt idx="97">
                  <c:v>-2678.0235311767701</c:v>
                </c:pt>
                <c:pt idx="98">
                  <c:v>-6122.0704170673298</c:v>
                </c:pt>
                <c:pt idx="99">
                  <c:v>-2253.9299849257932</c:v>
                </c:pt>
                <c:pt idx="100">
                  <c:v>-2253.8509802982212</c:v>
                </c:pt>
                <c:pt idx="101">
                  <c:v>-2253.7271571843912</c:v>
                </c:pt>
                <c:pt idx="102">
                  <c:v>-1431.2109400705199</c:v>
                </c:pt>
                <c:pt idx="103">
                  <c:v>-1431.2137378089699</c:v>
                </c:pt>
                <c:pt idx="104">
                  <c:v>-1431.2748771622737</c:v>
                </c:pt>
                <c:pt idx="105">
                  <c:v>-1576.4827554126111</c:v>
                </c:pt>
                <c:pt idx="106">
                  <c:v>-1576.57090692465</c:v>
                </c:pt>
                <c:pt idx="107">
                  <c:v>-1576.6479615163998</c:v>
                </c:pt>
                <c:pt idx="108">
                  <c:v>-1821.6926368233346</c:v>
                </c:pt>
                <c:pt idx="109">
                  <c:v>-1874.0744476855598</c:v>
                </c:pt>
                <c:pt idx="110">
                  <c:v>-1873.8232162287061</c:v>
                </c:pt>
                <c:pt idx="111">
                  <c:v>-1873.9227251800437</c:v>
                </c:pt>
                <c:pt idx="112">
                  <c:v>-1514.96426678598</c:v>
                </c:pt>
                <c:pt idx="113">
                  <c:v>-2009.2357584860758</c:v>
                </c:pt>
                <c:pt idx="114">
                  <c:v>-2009.3735369461899</c:v>
                </c:pt>
                <c:pt idx="115">
                  <c:v>-2009.4945574207563</c:v>
                </c:pt>
                <c:pt idx="116">
                  <c:v>-2009.54882079768</c:v>
                </c:pt>
                <c:pt idx="117">
                  <c:v>-2009.5291674110001</c:v>
                </c:pt>
                <c:pt idx="118">
                  <c:v>-2009.54564564983</c:v>
                </c:pt>
                <c:pt idx="119">
                  <c:v>-8396.8467414916704</c:v>
                </c:pt>
                <c:pt idx="120">
                  <c:v>-8396.6423596295408</c:v>
                </c:pt>
                <c:pt idx="121">
                  <c:v>-8396.1247503780342</c:v>
                </c:pt>
                <c:pt idx="122">
                  <c:v>-8395.3723094295456</c:v>
                </c:pt>
                <c:pt idx="123">
                  <c:v>4634.2206500558868</c:v>
                </c:pt>
                <c:pt idx="124">
                  <c:v>4634.3352752740802</c:v>
                </c:pt>
                <c:pt idx="125">
                  <c:v>4634.5526564516904</c:v>
                </c:pt>
                <c:pt idx="126">
                  <c:v>-10801.224171842738</c:v>
                </c:pt>
                <c:pt idx="127">
                  <c:v>-10804.327346191512</c:v>
                </c:pt>
                <c:pt idx="128">
                  <c:v>-10808.067414207801</c:v>
                </c:pt>
                <c:pt idx="129">
                  <c:v>-10805.695964901701</c:v>
                </c:pt>
                <c:pt idx="130">
                  <c:v>-1435.28286824376</c:v>
                </c:pt>
                <c:pt idx="131">
                  <c:v>-1435.2077755226442</c:v>
                </c:pt>
                <c:pt idx="132">
                  <c:v>-3529.9041020830268</c:v>
                </c:pt>
                <c:pt idx="133">
                  <c:v>-3529.5003114077599</c:v>
                </c:pt>
                <c:pt idx="134">
                  <c:v>6061.5912556624344</c:v>
                </c:pt>
                <c:pt idx="135">
                  <c:v>2978.3584829915812</c:v>
                </c:pt>
                <c:pt idx="136">
                  <c:v>2977.9742457953098</c:v>
                </c:pt>
                <c:pt idx="137">
                  <c:v>2977.5793556987501</c:v>
                </c:pt>
                <c:pt idx="138">
                  <c:v>1436.8077341122701</c:v>
                </c:pt>
                <c:pt idx="139">
                  <c:v>1436.8458734123501</c:v>
                </c:pt>
                <c:pt idx="140">
                  <c:v>1436.9074966092701</c:v>
                </c:pt>
                <c:pt idx="141">
                  <c:v>1436.9235662823301</c:v>
                </c:pt>
                <c:pt idx="142">
                  <c:v>1436.9346893089601</c:v>
                </c:pt>
                <c:pt idx="143">
                  <c:v>1436.93932248634</c:v>
                </c:pt>
                <c:pt idx="144">
                  <c:v>1436.94283988502</c:v>
                </c:pt>
                <c:pt idx="145">
                  <c:v>1436.96131552464</c:v>
                </c:pt>
                <c:pt idx="146">
                  <c:v>1436.9828847429201</c:v>
                </c:pt>
                <c:pt idx="147">
                  <c:v>1436.9762887409311</c:v>
                </c:pt>
                <c:pt idx="148">
                  <c:v>1979.50255503485</c:v>
                </c:pt>
                <c:pt idx="149">
                  <c:v>1436.2559295610611</c:v>
                </c:pt>
                <c:pt idx="150">
                  <c:v>1436.2235917561111</c:v>
                </c:pt>
                <c:pt idx="151">
                  <c:v>1436.2188208017001</c:v>
                </c:pt>
                <c:pt idx="152">
                  <c:v>1436.2077259647244</c:v>
                </c:pt>
                <c:pt idx="153">
                  <c:v>1436.2411039726401</c:v>
                </c:pt>
                <c:pt idx="154">
                  <c:v>1436.2700300239198</c:v>
                </c:pt>
                <c:pt idx="155">
                  <c:v>1436.3012895286599</c:v>
                </c:pt>
                <c:pt idx="156">
                  <c:v>1436.25130909974</c:v>
                </c:pt>
                <c:pt idx="157">
                  <c:v>1436.2210449323261</c:v>
                </c:pt>
                <c:pt idx="158">
                  <c:v>1436.1890128919858</c:v>
                </c:pt>
                <c:pt idx="159">
                  <c:v>1436.1562754249701</c:v>
                </c:pt>
                <c:pt idx="160">
                  <c:v>1436.1166908177499</c:v>
                </c:pt>
                <c:pt idx="161">
                  <c:v>1436.0789004790399</c:v>
                </c:pt>
                <c:pt idx="162">
                  <c:v>1436.1269076671001</c:v>
                </c:pt>
                <c:pt idx="163">
                  <c:v>1985.23129350916</c:v>
                </c:pt>
                <c:pt idx="164">
                  <c:v>1985.3731425302051</c:v>
                </c:pt>
                <c:pt idx="165">
                  <c:v>1985.3072970769899</c:v>
                </c:pt>
                <c:pt idx="166">
                  <c:v>1985.24137509352</c:v>
                </c:pt>
                <c:pt idx="167">
                  <c:v>1985.17662586296</c:v>
                </c:pt>
                <c:pt idx="168">
                  <c:v>1985.1322597241201</c:v>
                </c:pt>
                <c:pt idx="169">
                  <c:v>1985.1040466552561</c:v>
                </c:pt>
                <c:pt idx="170">
                  <c:v>1985.0946732158063</c:v>
                </c:pt>
                <c:pt idx="171">
                  <c:v>1043.0978155335399</c:v>
                </c:pt>
                <c:pt idx="172">
                  <c:v>1569.3508230725799</c:v>
                </c:pt>
                <c:pt idx="173">
                  <c:v>1569.32809590592</c:v>
                </c:pt>
                <c:pt idx="174">
                  <c:v>1569.3894311523061</c:v>
                </c:pt>
                <c:pt idx="175">
                  <c:v>1569.41344302623</c:v>
                </c:pt>
                <c:pt idx="176">
                  <c:v>1515.00117862346</c:v>
                </c:pt>
                <c:pt idx="177">
                  <c:v>1515.0304277651301</c:v>
                </c:pt>
                <c:pt idx="178">
                  <c:v>3155.1308430301801</c:v>
                </c:pt>
                <c:pt idx="179">
                  <c:v>3155.3572405372579</c:v>
                </c:pt>
                <c:pt idx="180">
                  <c:v>1985.2352655424111</c:v>
                </c:pt>
                <c:pt idx="181">
                  <c:v>1985.1008281658999</c:v>
                </c:pt>
                <c:pt idx="182">
                  <c:v>2849.4978267220499</c:v>
                </c:pt>
                <c:pt idx="183">
                  <c:v>2849.6387711440398</c:v>
                </c:pt>
                <c:pt idx="184">
                  <c:v>2849.7726089470698</c:v>
                </c:pt>
                <c:pt idx="185">
                  <c:v>2849.90483601492</c:v>
                </c:pt>
                <c:pt idx="186">
                  <c:v>2850.0232465334707</c:v>
                </c:pt>
                <c:pt idx="187">
                  <c:v>2850.1300746845768</c:v>
                </c:pt>
                <c:pt idx="188">
                  <c:v>2850.1723031491501</c:v>
                </c:pt>
                <c:pt idx="189">
                  <c:v>2849.8843981871701</c:v>
                </c:pt>
                <c:pt idx="190">
                  <c:v>2849.5905693864102</c:v>
                </c:pt>
                <c:pt idx="191">
                  <c:v>2849.22294788825</c:v>
                </c:pt>
                <c:pt idx="192">
                  <c:v>2849.2721624041501</c:v>
                </c:pt>
                <c:pt idx="193">
                  <c:v>2849.2956995959198</c:v>
                </c:pt>
                <c:pt idx="194">
                  <c:v>2849.3190855051002</c:v>
                </c:pt>
                <c:pt idx="195">
                  <c:v>2849.2942845892198</c:v>
                </c:pt>
                <c:pt idx="196">
                  <c:v>2849.1922746256387</c:v>
                </c:pt>
                <c:pt idx="197">
                  <c:v>2849.06158865012</c:v>
                </c:pt>
                <c:pt idx="198">
                  <c:v>2849.2090340027298</c:v>
                </c:pt>
                <c:pt idx="199">
                  <c:v>2849.3753081515379</c:v>
                </c:pt>
                <c:pt idx="200">
                  <c:v>2849.5965753476798</c:v>
                </c:pt>
                <c:pt idx="201">
                  <c:v>4047.5063820190499</c:v>
                </c:pt>
                <c:pt idx="202">
                  <c:v>3597.4565648814473</c:v>
                </c:pt>
                <c:pt idx="203">
                  <c:v>3597.1624205168587</c:v>
                </c:pt>
                <c:pt idx="204">
                  <c:v>3596.9370001889502</c:v>
                </c:pt>
                <c:pt idx="205">
                  <c:v>3596.5864877138379</c:v>
                </c:pt>
                <c:pt idx="206">
                  <c:v>3596.2280845860287</c:v>
                </c:pt>
                <c:pt idx="207">
                  <c:v>3596.7733679688699</c:v>
                </c:pt>
                <c:pt idx="208">
                  <c:v>4397.5172001660203</c:v>
                </c:pt>
                <c:pt idx="209">
                  <c:v>4398.2202555427803</c:v>
                </c:pt>
                <c:pt idx="210">
                  <c:v>4397.8547093077814</c:v>
                </c:pt>
                <c:pt idx="211">
                  <c:v>4397.5259544611254</c:v>
                </c:pt>
                <c:pt idx="212">
                  <c:v>12091.8062917928</c:v>
                </c:pt>
                <c:pt idx="213">
                  <c:v>12091.2100379779</c:v>
                </c:pt>
                <c:pt idx="214">
                  <c:v>12091.014554261799</c:v>
                </c:pt>
                <c:pt idx="215">
                  <c:v>12090.750379163885</c:v>
                </c:pt>
                <c:pt idx="216">
                  <c:v>12090.597233073573</c:v>
                </c:pt>
                <c:pt idx="217">
                  <c:v>12089.677147443685</c:v>
                </c:pt>
                <c:pt idx="218">
                  <c:v>1945.5444850359361</c:v>
                </c:pt>
                <c:pt idx="219">
                  <c:v>1945.5485574785437</c:v>
                </c:pt>
                <c:pt idx="220">
                  <c:v>1301.0425445591798</c:v>
                </c:pt>
                <c:pt idx="221">
                  <c:v>1961.3959768974298</c:v>
                </c:pt>
                <c:pt idx="222">
                  <c:v>1057.9949124330599</c:v>
                </c:pt>
                <c:pt idx="223">
                  <c:v>1058.0187287886001</c:v>
                </c:pt>
                <c:pt idx="224">
                  <c:v>1058.0258193265201</c:v>
                </c:pt>
                <c:pt idx="225">
                  <c:v>1058.0061220574698</c:v>
                </c:pt>
                <c:pt idx="226">
                  <c:v>1369.2959099602451</c:v>
                </c:pt>
                <c:pt idx="227">
                  <c:v>1009.56480573352</c:v>
                </c:pt>
                <c:pt idx="228">
                  <c:v>846.95809829185896</c:v>
                </c:pt>
                <c:pt idx="229">
                  <c:v>846.96782208102286</c:v>
                </c:pt>
                <c:pt idx="230">
                  <c:v>998.4662369016379</c:v>
                </c:pt>
                <c:pt idx="231">
                  <c:v>848.36283751477299</c:v>
                </c:pt>
                <c:pt idx="232">
                  <c:v>771.5742089676769</c:v>
                </c:pt>
                <c:pt idx="233">
                  <c:v>771.58297876818142</c:v>
                </c:pt>
                <c:pt idx="234">
                  <c:v>846.91795875480648</c:v>
                </c:pt>
                <c:pt idx="235">
                  <c:v>846.89774293922653</c:v>
                </c:pt>
                <c:pt idx="236">
                  <c:v>762.80253826868852</c:v>
                </c:pt>
                <c:pt idx="237">
                  <c:v>762.80588764854781</c:v>
                </c:pt>
                <c:pt idx="238">
                  <c:v>762.80830841176999</c:v>
                </c:pt>
                <c:pt idx="239">
                  <c:v>762.8096271854206</c:v>
                </c:pt>
                <c:pt idx="240">
                  <c:v>805.71740839831295</c:v>
                </c:pt>
                <c:pt idx="241">
                  <c:v>805.71591848930291</c:v>
                </c:pt>
                <c:pt idx="242">
                  <c:v>805.71411368723705</c:v>
                </c:pt>
                <c:pt idx="243">
                  <c:v>805.71539691433554</c:v>
                </c:pt>
                <c:pt idx="244">
                  <c:v>772.25421929578647</c:v>
                </c:pt>
                <c:pt idx="245">
                  <c:v>772.25578162411352</c:v>
                </c:pt>
                <c:pt idx="246">
                  <c:v>772.25614820647195</c:v>
                </c:pt>
                <c:pt idx="247">
                  <c:v>728.85961716759289</c:v>
                </c:pt>
                <c:pt idx="248">
                  <c:v>728.85848887063503</c:v>
                </c:pt>
                <c:pt idx="249">
                  <c:v>728.84932803830498</c:v>
                </c:pt>
                <c:pt idx="250">
                  <c:v>788.64762377112299</c:v>
                </c:pt>
                <c:pt idx="251">
                  <c:v>788.64238615053307</c:v>
                </c:pt>
                <c:pt idx="252">
                  <c:v>788.65482128008307</c:v>
                </c:pt>
                <c:pt idx="253">
                  <c:v>788.66371502891104</c:v>
                </c:pt>
                <c:pt idx="254">
                  <c:v>788.67268095976351</c:v>
                </c:pt>
                <c:pt idx="255">
                  <c:v>788.66434152297802</c:v>
                </c:pt>
                <c:pt idx="256">
                  <c:v>788.65799726810803</c:v>
                </c:pt>
                <c:pt idx="257">
                  <c:v>788.651437468273</c:v>
                </c:pt>
                <c:pt idx="258">
                  <c:v>788.647500717095</c:v>
                </c:pt>
                <c:pt idx="259">
                  <c:v>942.11577293670132</c:v>
                </c:pt>
                <c:pt idx="260">
                  <c:v>942.1107562271909</c:v>
                </c:pt>
                <c:pt idx="261">
                  <c:v>942.13152835593758</c:v>
                </c:pt>
                <c:pt idx="262">
                  <c:v>942.15955957666654</c:v>
                </c:pt>
                <c:pt idx="263">
                  <c:v>942.18877197526376</c:v>
                </c:pt>
                <c:pt idx="264">
                  <c:v>942.18949108213053</c:v>
                </c:pt>
                <c:pt idx="265">
                  <c:v>942.19350924186381</c:v>
                </c:pt>
                <c:pt idx="266">
                  <c:v>942.18931388258898</c:v>
                </c:pt>
                <c:pt idx="267">
                  <c:v>1061.4277478023</c:v>
                </c:pt>
                <c:pt idx="268">
                  <c:v>1061.4427051858411</c:v>
                </c:pt>
                <c:pt idx="269">
                  <c:v>1192.39760256147</c:v>
                </c:pt>
                <c:pt idx="270">
                  <c:v>1192.3862747517001</c:v>
                </c:pt>
                <c:pt idx="271">
                  <c:v>1459.1643177407998</c:v>
                </c:pt>
                <c:pt idx="272">
                  <c:v>1459.1268738622434</c:v>
                </c:pt>
                <c:pt idx="273">
                  <c:v>2399.3409801212397</c:v>
                </c:pt>
                <c:pt idx="274">
                  <c:v>2399.4077483793312</c:v>
                </c:pt>
                <c:pt idx="275">
                  <c:v>2399.4339309728307</c:v>
                </c:pt>
                <c:pt idx="276">
                  <c:v>1491.36905600462</c:v>
                </c:pt>
                <c:pt idx="277">
                  <c:v>1491.39750631021</c:v>
                </c:pt>
                <c:pt idx="278">
                  <c:v>2386.6337333272022</c:v>
                </c:pt>
                <c:pt idx="279">
                  <c:v>2386.48097938612</c:v>
                </c:pt>
                <c:pt idx="280">
                  <c:v>1499.7616683456101</c:v>
                </c:pt>
                <c:pt idx="281">
                  <c:v>1499.7088653579301</c:v>
                </c:pt>
                <c:pt idx="282">
                  <c:v>1727.56472742459</c:v>
                </c:pt>
                <c:pt idx="283">
                  <c:v>1727.6388927262401</c:v>
                </c:pt>
                <c:pt idx="284">
                  <c:v>1727.7166869876639</c:v>
                </c:pt>
                <c:pt idx="285">
                  <c:v>1727.7592358214499</c:v>
                </c:pt>
                <c:pt idx="286">
                  <c:v>1727.8031928786561</c:v>
                </c:pt>
                <c:pt idx="287">
                  <c:v>1727.8468474208701</c:v>
                </c:pt>
                <c:pt idx="288">
                  <c:v>1727.7712798433899</c:v>
                </c:pt>
                <c:pt idx="289">
                  <c:v>1727.7104524680601</c:v>
                </c:pt>
                <c:pt idx="290">
                  <c:v>1727.6504219633298</c:v>
                </c:pt>
                <c:pt idx="291">
                  <c:v>2049.7405471598427</c:v>
                </c:pt>
                <c:pt idx="292">
                  <c:v>2049.7289983393398</c:v>
                </c:pt>
                <c:pt idx="293">
                  <c:v>2049.6562252209287</c:v>
                </c:pt>
                <c:pt idx="294">
                  <c:v>1750.5358870957411</c:v>
                </c:pt>
                <c:pt idx="295">
                  <c:v>1750.5039443838198</c:v>
                </c:pt>
                <c:pt idx="296">
                  <c:v>1750.4298544584901</c:v>
                </c:pt>
                <c:pt idx="297">
                  <c:v>1750.5218152953498</c:v>
                </c:pt>
                <c:pt idx="298">
                  <c:v>1793.0587377701411</c:v>
                </c:pt>
                <c:pt idx="299">
                  <c:v>1837.00384337521</c:v>
                </c:pt>
                <c:pt idx="300">
                  <c:v>1836.9306086132601</c:v>
                </c:pt>
                <c:pt idx="301">
                  <c:v>1460.9824069030399</c:v>
                </c:pt>
                <c:pt idx="302">
                  <c:v>1460.9276632599101</c:v>
                </c:pt>
                <c:pt idx="303">
                  <c:v>1626.7048533619511</c:v>
                </c:pt>
                <c:pt idx="304">
                  <c:v>1626.6665838866611</c:v>
                </c:pt>
                <c:pt idx="305">
                  <c:v>1245.9663787476911</c:v>
                </c:pt>
                <c:pt idx="306">
                  <c:v>1246.01372160099</c:v>
                </c:pt>
                <c:pt idx="307">
                  <c:v>1246.0569466749298</c:v>
                </c:pt>
                <c:pt idx="308">
                  <c:v>1547.6573909053063</c:v>
                </c:pt>
                <c:pt idx="309">
                  <c:v>1225.0881032945099</c:v>
                </c:pt>
                <c:pt idx="310">
                  <c:v>1225.08699787214</c:v>
                </c:pt>
                <c:pt idx="311">
                  <c:v>1225.0869749263002</c:v>
                </c:pt>
                <c:pt idx="312">
                  <c:v>1225.0912966529561</c:v>
                </c:pt>
                <c:pt idx="313">
                  <c:v>1225.09037387478</c:v>
                </c:pt>
                <c:pt idx="314">
                  <c:v>1570.9966598313711</c:v>
                </c:pt>
                <c:pt idx="315">
                  <c:v>2334.0776220768612</c:v>
                </c:pt>
                <c:pt idx="316">
                  <c:v>2334.0755630042722</c:v>
                </c:pt>
                <c:pt idx="317">
                  <c:v>1455.5259571003137</c:v>
                </c:pt>
                <c:pt idx="318">
                  <c:v>1455.5535490254899</c:v>
                </c:pt>
                <c:pt idx="319">
                  <c:v>1153.8068576906137</c:v>
                </c:pt>
                <c:pt idx="320">
                  <c:v>1153.8372984745999</c:v>
                </c:pt>
                <c:pt idx="321">
                  <c:v>1675.6002708593953</c:v>
                </c:pt>
                <c:pt idx="322">
                  <c:v>1675.6352575439901</c:v>
                </c:pt>
                <c:pt idx="323">
                  <c:v>3421.8793518129573</c:v>
                </c:pt>
                <c:pt idx="324">
                  <c:v>-71886.526394773799</c:v>
                </c:pt>
                <c:pt idx="325">
                  <c:v>-72111.891712706507</c:v>
                </c:pt>
                <c:pt idx="326">
                  <c:v>-72344.507410461796</c:v>
                </c:pt>
                <c:pt idx="327">
                  <c:v>-72237.452745528368</c:v>
                </c:pt>
                <c:pt idx="328">
                  <c:v>-72119.528950816704</c:v>
                </c:pt>
                <c:pt idx="329">
                  <c:v>-72013.76706346737</c:v>
                </c:pt>
                <c:pt idx="330">
                  <c:v>-71895.667597959138</c:v>
                </c:pt>
                <c:pt idx="331">
                  <c:v>-71801.394607717302</c:v>
                </c:pt>
                <c:pt idx="332">
                  <c:v>-2926.0190529136112</c:v>
                </c:pt>
                <c:pt idx="333">
                  <c:v>-2926.0758402934412</c:v>
                </c:pt>
                <c:pt idx="334">
                  <c:v>-2926.1562580580598</c:v>
                </c:pt>
                <c:pt idx="335">
                  <c:v>-1459.2794490111198</c:v>
                </c:pt>
                <c:pt idx="336">
                  <c:v>-1459.2544374239199</c:v>
                </c:pt>
                <c:pt idx="337">
                  <c:v>-1459.2357548122011</c:v>
                </c:pt>
                <c:pt idx="338">
                  <c:v>-1459.1708918133966</c:v>
                </c:pt>
                <c:pt idx="339">
                  <c:v>-1888.30618782083</c:v>
                </c:pt>
                <c:pt idx="340">
                  <c:v>-3265.50451460566</c:v>
                </c:pt>
                <c:pt idx="341">
                  <c:v>-3265.51622055691</c:v>
                </c:pt>
                <c:pt idx="342">
                  <c:v>-3265.2657554176117</c:v>
                </c:pt>
                <c:pt idx="343">
                  <c:v>-3265.0427491115297</c:v>
                </c:pt>
                <c:pt idx="344">
                  <c:v>-3264.7022782991298</c:v>
                </c:pt>
                <c:pt idx="345">
                  <c:v>-3264.7609044001697</c:v>
                </c:pt>
                <c:pt idx="346">
                  <c:v>-3264.8508251541898</c:v>
                </c:pt>
                <c:pt idx="347">
                  <c:v>-3264.9614289282999</c:v>
                </c:pt>
                <c:pt idx="348">
                  <c:v>-3265.10386213731</c:v>
                </c:pt>
                <c:pt idx="349">
                  <c:v>-5891.0003717545824</c:v>
                </c:pt>
                <c:pt idx="350">
                  <c:v>-5891.7014316382101</c:v>
                </c:pt>
                <c:pt idx="351">
                  <c:v>-1640.9898594906654</c:v>
                </c:pt>
                <c:pt idx="352">
                  <c:v>-1640.88916311444</c:v>
                </c:pt>
                <c:pt idx="353">
                  <c:v>-1640.7520849529699</c:v>
                </c:pt>
                <c:pt idx="354">
                  <c:v>-1640.79526004848</c:v>
                </c:pt>
                <c:pt idx="355">
                  <c:v>-1640.79715836737</c:v>
                </c:pt>
                <c:pt idx="356">
                  <c:v>-698.47597604856855</c:v>
                </c:pt>
                <c:pt idx="357">
                  <c:v>-337.65348410142434</c:v>
                </c:pt>
                <c:pt idx="358">
                  <c:v>-171.636989618776</c:v>
                </c:pt>
                <c:pt idx="359">
                  <c:v>-64.278005906744539</c:v>
                </c:pt>
                <c:pt idx="360">
                  <c:v>19.488053868275319</c:v>
                </c:pt>
                <c:pt idx="361">
                  <c:v>64.691611318256278</c:v>
                </c:pt>
                <c:pt idx="362">
                  <c:v>100.27459906949802</c:v>
                </c:pt>
                <c:pt idx="363">
                  <c:v>108.88056268727735</c:v>
                </c:pt>
                <c:pt idx="364">
                  <c:v>108.8810891821847</c:v>
                </c:pt>
                <c:pt idx="365">
                  <c:v>104.70071901256779</c:v>
                </c:pt>
                <c:pt idx="366">
                  <c:v>86.108946100378859</c:v>
                </c:pt>
                <c:pt idx="367">
                  <c:v>42.182251189142377</c:v>
                </c:pt>
                <c:pt idx="368">
                  <c:v>19.562222234200789</c:v>
                </c:pt>
                <c:pt idx="369">
                  <c:v>-13.440903528148899</c:v>
                </c:pt>
                <c:pt idx="370">
                  <c:v>-32.131501120630297</c:v>
                </c:pt>
                <c:pt idx="371">
                  <c:v>-47.168045311863203</c:v>
                </c:pt>
                <c:pt idx="372">
                  <c:v>-10.934896930636</c:v>
                </c:pt>
                <c:pt idx="373">
                  <c:v>42.873421428473478</c:v>
                </c:pt>
                <c:pt idx="374">
                  <c:v>58.691036076226801</c:v>
                </c:pt>
                <c:pt idx="375">
                  <c:v>58.69211324616532</c:v>
                </c:pt>
                <c:pt idx="376">
                  <c:v>58.6930820940335</c:v>
                </c:pt>
                <c:pt idx="377">
                  <c:v>58.693884354710192</c:v>
                </c:pt>
                <c:pt idx="378">
                  <c:v>58.692384950776912</c:v>
                </c:pt>
                <c:pt idx="379">
                  <c:v>58.691534155717093</c:v>
                </c:pt>
                <c:pt idx="380">
                  <c:v>58.691534518039411</c:v>
                </c:pt>
                <c:pt idx="381">
                  <c:v>141.58278709286799</c:v>
                </c:pt>
                <c:pt idx="382">
                  <c:v>231.85077798602649</c:v>
                </c:pt>
                <c:pt idx="383">
                  <c:v>356.42290431381002</c:v>
                </c:pt>
                <c:pt idx="384">
                  <c:v>485.95304704610885</c:v>
                </c:pt>
                <c:pt idx="385">
                  <c:v>667.39187625785974</c:v>
                </c:pt>
                <c:pt idx="386">
                  <c:v>1049.1744849956956</c:v>
                </c:pt>
                <c:pt idx="387">
                  <c:v>1110.6333477941698</c:v>
                </c:pt>
                <c:pt idx="388">
                  <c:v>1110.6429155390758</c:v>
                </c:pt>
                <c:pt idx="389">
                  <c:v>1110.6524208080132</c:v>
                </c:pt>
                <c:pt idx="390">
                  <c:v>910.97550304013293</c:v>
                </c:pt>
                <c:pt idx="391">
                  <c:v>824.58662786888601</c:v>
                </c:pt>
                <c:pt idx="392">
                  <c:v>710.10792746905099</c:v>
                </c:pt>
                <c:pt idx="393">
                  <c:v>675.13965427538653</c:v>
                </c:pt>
                <c:pt idx="394">
                  <c:v>657.22454213833294</c:v>
                </c:pt>
                <c:pt idx="395">
                  <c:v>687.95895865637806</c:v>
                </c:pt>
                <c:pt idx="396">
                  <c:v>722.17228813232498</c:v>
                </c:pt>
                <c:pt idx="397">
                  <c:v>760.57107245093152</c:v>
                </c:pt>
                <c:pt idx="398">
                  <c:v>804.06157959071788</c:v>
                </c:pt>
                <c:pt idx="399">
                  <c:v>804.06073327577053</c:v>
                </c:pt>
                <c:pt idx="400">
                  <c:v>868.75336536783107</c:v>
                </c:pt>
                <c:pt idx="401">
                  <c:v>923.50142975070298</c:v>
                </c:pt>
                <c:pt idx="402">
                  <c:v>923.50123959787402</c:v>
                </c:pt>
                <c:pt idx="403">
                  <c:v>876.79176971110803</c:v>
                </c:pt>
                <c:pt idx="404">
                  <c:v>1154.3712216684298</c:v>
                </c:pt>
                <c:pt idx="405">
                  <c:v>1154.3591843366498</c:v>
                </c:pt>
                <c:pt idx="406">
                  <c:v>1198.9480143406101</c:v>
                </c:pt>
                <c:pt idx="407">
                  <c:v>1198.93031275877</c:v>
                </c:pt>
                <c:pt idx="408">
                  <c:v>1198.9401567629011</c:v>
                </c:pt>
                <c:pt idx="409">
                  <c:v>1198.9611234323002</c:v>
                </c:pt>
                <c:pt idx="410">
                  <c:v>1246.05763326688</c:v>
                </c:pt>
                <c:pt idx="411">
                  <c:v>1297.7153794051239</c:v>
                </c:pt>
                <c:pt idx="412">
                  <c:v>1254.92452635</c:v>
                </c:pt>
                <c:pt idx="413">
                  <c:v>1212.9914028640299</c:v>
                </c:pt>
                <c:pt idx="414">
                  <c:v>1213.0008289352998</c:v>
                </c:pt>
                <c:pt idx="415">
                  <c:v>1212.99310713049</c:v>
                </c:pt>
                <c:pt idx="416">
                  <c:v>1212.96411234064</c:v>
                </c:pt>
                <c:pt idx="417">
                  <c:v>1277.5192827292801</c:v>
                </c:pt>
                <c:pt idx="418">
                  <c:v>1277.5243651247001</c:v>
                </c:pt>
                <c:pt idx="419">
                  <c:v>1277.55437118801</c:v>
                </c:pt>
                <c:pt idx="420">
                  <c:v>1188.2751231244711</c:v>
                </c:pt>
                <c:pt idx="421">
                  <c:v>1188.3027249438999</c:v>
                </c:pt>
                <c:pt idx="422">
                  <c:v>1200.7926231906711</c:v>
                </c:pt>
                <c:pt idx="423">
                  <c:v>1200.79316345699</c:v>
                </c:pt>
                <c:pt idx="424">
                  <c:v>1200.7976468753266</c:v>
                </c:pt>
                <c:pt idx="425">
                  <c:v>1176.2605761852744</c:v>
                </c:pt>
                <c:pt idx="426">
                  <c:v>1205.0878624367601</c:v>
                </c:pt>
                <c:pt idx="427">
                  <c:v>1205.0842279107098</c:v>
                </c:pt>
                <c:pt idx="428">
                  <c:v>1100.6249375964044</c:v>
                </c:pt>
                <c:pt idx="429">
                  <c:v>1100.6228451828699</c:v>
                </c:pt>
                <c:pt idx="430">
                  <c:v>1100.6204818280598</c:v>
                </c:pt>
                <c:pt idx="431">
                  <c:v>1078.1888896309399</c:v>
                </c:pt>
                <c:pt idx="432">
                  <c:v>1009.6439745673943</c:v>
                </c:pt>
                <c:pt idx="433">
                  <c:v>1009.6510480840479</c:v>
                </c:pt>
                <c:pt idx="434">
                  <c:v>1009.6584342178531</c:v>
                </c:pt>
                <c:pt idx="435">
                  <c:v>1176.2197142392499</c:v>
                </c:pt>
                <c:pt idx="436">
                  <c:v>1176.2134522808899</c:v>
                </c:pt>
                <c:pt idx="437">
                  <c:v>1176.2073600108199</c:v>
                </c:pt>
                <c:pt idx="438">
                  <c:v>1176.20145397545</c:v>
                </c:pt>
                <c:pt idx="439">
                  <c:v>1112.0196158742901</c:v>
                </c:pt>
                <c:pt idx="440">
                  <c:v>1112.0147851373399</c:v>
                </c:pt>
                <c:pt idx="441">
                  <c:v>1226.0595934791311</c:v>
                </c:pt>
                <c:pt idx="442">
                  <c:v>1226.0509605106299</c:v>
                </c:pt>
                <c:pt idx="443">
                  <c:v>1541.9808717704611</c:v>
                </c:pt>
                <c:pt idx="444">
                  <c:v>1541.9551884016637</c:v>
                </c:pt>
                <c:pt idx="445">
                  <c:v>1421.3817878728398</c:v>
                </c:pt>
                <c:pt idx="446">
                  <c:v>1421.3661388821199</c:v>
                </c:pt>
                <c:pt idx="447">
                  <c:v>1640.0956103424701</c:v>
                </c:pt>
                <c:pt idx="448">
                  <c:v>1640.0840282836398</c:v>
                </c:pt>
                <c:pt idx="449">
                  <c:v>1640.0753854914901</c:v>
                </c:pt>
                <c:pt idx="450">
                  <c:v>1640.0572345913761</c:v>
                </c:pt>
                <c:pt idx="451">
                  <c:v>1640.0433439464998</c:v>
                </c:pt>
                <c:pt idx="452">
                  <c:v>3785.4319041389622</c:v>
                </c:pt>
                <c:pt idx="453">
                  <c:v>-6189.8158656851447</c:v>
                </c:pt>
                <c:pt idx="454">
                  <c:v>-763.41745632098946</c:v>
                </c:pt>
                <c:pt idx="455">
                  <c:v>-233.34574184316799</c:v>
                </c:pt>
                <c:pt idx="456">
                  <c:v>51.324073228673498</c:v>
                </c:pt>
                <c:pt idx="457">
                  <c:v>198.77579019470099</c:v>
                </c:pt>
                <c:pt idx="458">
                  <c:v>351.78662906730563</c:v>
                </c:pt>
                <c:pt idx="459">
                  <c:v>351.78506969876508</c:v>
                </c:pt>
                <c:pt idx="460">
                  <c:v>351.79508687981405</c:v>
                </c:pt>
                <c:pt idx="461">
                  <c:v>337.58494878492201</c:v>
                </c:pt>
                <c:pt idx="462">
                  <c:v>297.54888560725198</c:v>
                </c:pt>
                <c:pt idx="463">
                  <c:v>233.41628582605847</c:v>
                </c:pt>
                <c:pt idx="464">
                  <c:v>175.34086319655017</c:v>
                </c:pt>
                <c:pt idx="465">
                  <c:v>149.01846790694299</c:v>
                </c:pt>
                <c:pt idx="466">
                  <c:v>125.21833386588401</c:v>
                </c:pt>
                <c:pt idx="467">
                  <c:v>125.21788883441585</c:v>
                </c:pt>
                <c:pt idx="468">
                  <c:v>152.22305549305423</c:v>
                </c:pt>
                <c:pt idx="469">
                  <c:v>168.39244332927058</c:v>
                </c:pt>
                <c:pt idx="470">
                  <c:v>205.77185127949741</c:v>
                </c:pt>
                <c:pt idx="471">
                  <c:v>205.77088971735998</c:v>
                </c:pt>
                <c:pt idx="472">
                  <c:v>207.56272327611256</c:v>
                </c:pt>
                <c:pt idx="473">
                  <c:v>207.56140418605301</c:v>
                </c:pt>
                <c:pt idx="474">
                  <c:v>207.56008446925398</c:v>
                </c:pt>
                <c:pt idx="475">
                  <c:v>207.558712876892</c:v>
                </c:pt>
                <c:pt idx="476">
                  <c:v>203.72020536822899</c:v>
                </c:pt>
                <c:pt idx="477">
                  <c:v>228.101255838215</c:v>
                </c:pt>
                <c:pt idx="478">
                  <c:v>257.95626931180499</c:v>
                </c:pt>
                <c:pt idx="479">
                  <c:v>238.71051832060999</c:v>
                </c:pt>
                <c:pt idx="480">
                  <c:v>40.218594822721563</c:v>
                </c:pt>
                <c:pt idx="481">
                  <c:v>550.46965556416103</c:v>
                </c:pt>
                <c:pt idx="482">
                  <c:v>442.564101504554</c:v>
                </c:pt>
                <c:pt idx="483">
                  <c:v>428.72580341083705</c:v>
                </c:pt>
                <c:pt idx="484">
                  <c:v>428.72672920746004</c:v>
                </c:pt>
                <c:pt idx="485">
                  <c:v>428.72688931351405</c:v>
                </c:pt>
                <c:pt idx="486">
                  <c:v>414.01674100588195</c:v>
                </c:pt>
                <c:pt idx="487">
                  <c:v>387.33342157955138</c:v>
                </c:pt>
                <c:pt idx="488">
                  <c:v>268.29592958751363</c:v>
                </c:pt>
                <c:pt idx="489">
                  <c:v>74.248894611022294</c:v>
                </c:pt>
                <c:pt idx="490">
                  <c:v>74.258224586100994</c:v>
                </c:pt>
                <c:pt idx="491">
                  <c:v>175.31037677368101</c:v>
                </c:pt>
                <c:pt idx="492">
                  <c:v>253.72588321488138</c:v>
                </c:pt>
                <c:pt idx="493">
                  <c:v>443.08478774188569</c:v>
                </c:pt>
                <c:pt idx="494">
                  <c:v>629.96091619663196</c:v>
                </c:pt>
                <c:pt idx="495">
                  <c:v>695.88449937959354</c:v>
                </c:pt>
                <c:pt idx="496">
                  <c:v>832.99479595450305</c:v>
                </c:pt>
                <c:pt idx="497">
                  <c:v>915.17747396280345</c:v>
                </c:pt>
                <c:pt idx="498">
                  <c:v>915.16514379470152</c:v>
                </c:pt>
                <c:pt idx="499">
                  <c:v>1025.9803435325998</c:v>
                </c:pt>
                <c:pt idx="500">
                  <c:v>5819.7497808644675</c:v>
                </c:pt>
                <c:pt idx="501">
                  <c:v>5819.5328516118834</c:v>
                </c:pt>
                <c:pt idx="502">
                  <c:v>49340.787254684001</c:v>
                </c:pt>
                <c:pt idx="503">
                  <c:v>49337.312832724449</c:v>
                </c:pt>
                <c:pt idx="504">
                  <c:v>49334.702953660475</c:v>
                </c:pt>
                <c:pt idx="505">
                  <c:v>49321.342547518201</c:v>
                </c:pt>
                <c:pt idx="506">
                  <c:v>49301.763747474193</c:v>
                </c:pt>
                <c:pt idx="507">
                  <c:v>49308.135361214874</c:v>
                </c:pt>
                <c:pt idx="508">
                  <c:v>49317.327825885885</c:v>
                </c:pt>
                <c:pt idx="509">
                  <c:v>49328.170414519584</c:v>
                </c:pt>
                <c:pt idx="510">
                  <c:v>49338.652235865702</c:v>
                </c:pt>
                <c:pt idx="511">
                  <c:v>49358.281375375802</c:v>
                </c:pt>
                <c:pt idx="512">
                  <c:v>49379.169249799503</c:v>
                </c:pt>
                <c:pt idx="513">
                  <c:v>-6465.7431224902903</c:v>
                </c:pt>
                <c:pt idx="514">
                  <c:v>3228.5291000591401</c:v>
                </c:pt>
                <c:pt idx="515">
                  <c:v>3228.2353207703022</c:v>
                </c:pt>
                <c:pt idx="516">
                  <c:v>9391.0332380212149</c:v>
                </c:pt>
                <c:pt idx="517">
                  <c:v>9392.3179089843488</c:v>
                </c:pt>
                <c:pt idx="518">
                  <c:v>4009.6388050934497</c:v>
                </c:pt>
                <c:pt idx="519">
                  <c:v>4009.84720769571</c:v>
                </c:pt>
                <c:pt idx="520">
                  <c:v>4010.0815198735827</c:v>
                </c:pt>
                <c:pt idx="521">
                  <c:v>4010.3210545937222</c:v>
                </c:pt>
                <c:pt idx="522">
                  <c:v>4009.9042610275487</c:v>
                </c:pt>
                <c:pt idx="523">
                  <c:v>4009.5219090462501</c:v>
                </c:pt>
                <c:pt idx="524">
                  <c:v>1530.1781507394799</c:v>
                </c:pt>
                <c:pt idx="525">
                  <c:v>1056.0513469477698</c:v>
                </c:pt>
                <c:pt idx="526">
                  <c:v>1056.0540518893799</c:v>
                </c:pt>
                <c:pt idx="527">
                  <c:v>1056.0534722540756</c:v>
                </c:pt>
                <c:pt idx="528">
                  <c:v>1123.1880848049598</c:v>
                </c:pt>
                <c:pt idx="529">
                  <c:v>1042.3146460662899</c:v>
                </c:pt>
                <c:pt idx="530">
                  <c:v>1042.3118228604199</c:v>
                </c:pt>
                <c:pt idx="531">
                  <c:v>1042.3150426402701</c:v>
                </c:pt>
                <c:pt idx="532">
                  <c:v>1082.1994176369251</c:v>
                </c:pt>
                <c:pt idx="533">
                  <c:v>1104.7466698786011</c:v>
                </c:pt>
                <c:pt idx="534">
                  <c:v>1104.7456271922558</c:v>
                </c:pt>
                <c:pt idx="535">
                  <c:v>1104.7257368978799</c:v>
                </c:pt>
                <c:pt idx="536">
                  <c:v>1104.70520247591</c:v>
                </c:pt>
                <c:pt idx="537">
                  <c:v>1048.08160096491</c:v>
                </c:pt>
                <c:pt idx="538">
                  <c:v>1048.0757720128399</c:v>
                </c:pt>
                <c:pt idx="539">
                  <c:v>1018.4274815664505</c:v>
                </c:pt>
                <c:pt idx="540">
                  <c:v>1018.4416619158978</c:v>
                </c:pt>
                <c:pt idx="541">
                  <c:v>1018.4478729778519</c:v>
                </c:pt>
                <c:pt idx="542">
                  <c:v>1018.4629565410094</c:v>
                </c:pt>
                <c:pt idx="543">
                  <c:v>1018.45032051062</c:v>
                </c:pt>
                <c:pt idx="544">
                  <c:v>1018.44338140971</c:v>
                </c:pt>
                <c:pt idx="545">
                  <c:v>1018.43636123129</c:v>
                </c:pt>
                <c:pt idx="546">
                  <c:v>1018.4296064919472</c:v>
                </c:pt>
                <c:pt idx="547">
                  <c:v>1018.4249285473505</c:v>
                </c:pt>
                <c:pt idx="548">
                  <c:v>1081.6871276787599</c:v>
                </c:pt>
                <c:pt idx="549">
                  <c:v>975.47749188943749</c:v>
                </c:pt>
                <c:pt idx="550">
                  <c:v>975.49157931187403</c:v>
                </c:pt>
                <c:pt idx="551">
                  <c:v>1091.36033116661</c:v>
                </c:pt>
                <c:pt idx="552">
                  <c:v>1091.3533765753739</c:v>
                </c:pt>
                <c:pt idx="553">
                  <c:v>1091.3480332154061</c:v>
                </c:pt>
                <c:pt idx="554">
                  <c:v>1091.3445462996053</c:v>
                </c:pt>
                <c:pt idx="555">
                  <c:v>1091.3434047604499</c:v>
                </c:pt>
                <c:pt idx="556">
                  <c:v>1091.3277056065201</c:v>
                </c:pt>
                <c:pt idx="557">
                  <c:v>1019.2464332643518</c:v>
                </c:pt>
                <c:pt idx="558">
                  <c:v>955.43203209516196</c:v>
                </c:pt>
                <c:pt idx="559">
                  <c:v>955.42612541535811</c:v>
                </c:pt>
                <c:pt idx="560">
                  <c:v>955.41977872199095</c:v>
                </c:pt>
                <c:pt idx="561">
                  <c:v>955.44347111758282</c:v>
                </c:pt>
                <c:pt idx="562">
                  <c:v>955.42753150288195</c:v>
                </c:pt>
                <c:pt idx="563">
                  <c:v>955.43272525892996</c:v>
                </c:pt>
                <c:pt idx="564">
                  <c:v>1203.9715913874611</c:v>
                </c:pt>
                <c:pt idx="565">
                  <c:v>1203.9824976080899</c:v>
                </c:pt>
                <c:pt idx="566">
                  <c:v>1457.11565480749</c:v>
                </c:pt>
                <c:pt idx="567">
                  <c:v>1334.79694299522</c:v>
                </c:pt>
                <c:pt idx="568">
                  <c:v>1459.9297700330301</c:v>
                </c:pt>
                <c:pt idx="569">
                  <c:v>1459.8987897704501</c:v>
                </c:pt>
                <c:pt idx="570">
                  <c:v>1459.9134068493058</c:v>
                </c:pt>
                <c:pt idx="571">
                  <c:v>1459.92613320391</c:v>
                </c:pt>
                <c:pt idx="572">
                  <c:v>1581.8383972029699</c:v>
                </c:pt>
                <c:pt idx="573">
                  <c:v>1581.8237769363498</c:v>
                </c:pt>
                <c:pt idx="574">
                  <c:v>1831.9090515237651</c:v>
                </c:pt>
                <c:pt idx="575">
                  <c:v>1831.9402278170699</c:v>
                </c:pt>
                <c:pt idx="576">
                  <c:v>1831.8401162801899</c:v>
                </c:pt>
                <c:pt idx="577">
                  <c:v>1831.7416180279199</c:v>
                </c:pt>
                <c:pt idx="578">
                  <c:v>1997.5202488543944</c:v>
                </c:pt>
                <c:pt idx="579">
                  <c:v>1997.5272479305499</c:v>
                </c:pt>
                <c:pt idx="580">
                  <c:v>1997.4721320208798</c:v>
                </c:pt>
                <c:pt idx="581">
                  <c:v>1997.4106453070701</c:v>
                </c:pt>
                <c:pt idx="582">
                  <c:v>1920.7364558211511</c:v>
                </c:pt>
                <c:pt idx="583">
                  <c:v>1764.8455473025401</c:v>
                </c:pt>
                <c:pt idx="584">
                  <c:v>1764.7803850607411</c:v>
                </c:pt>
                <c:pt idx="585">
                  <c:v>1764.8519043700398</c:v>
                </c:pt>
                <c:pt idx="586">
                  <c:v>1764.9102493391499</c:v>
                </c:pt>
                <c:pt idx="587">
                  <c:v>1764.94098925964</c:v>
                </c:pt>
                <c:pt idx="588">
                  <c:v>1764.8821082017798</c:v>
                </c:pt>
                <c:pt idx="589">
                  <c:v>1363.9572755297211</c:v>
                </c:pt>
                <c:pt idx="590">
                  <c:v>1363.9208612673401</c:v>
                </c:pt>
                <c:pt idx="591">
                  <c:v>1255.2911384691899</c:v>
                </c:pt>
                <c:pt idx="592">
                  <c:v>1052.47353024067</c:v>
                </c:pt>
                <c:pt idx="593">
                  <c:v>1052.4564276176</c:v>
                </c:pt>
                <c:pt idx="594">
                  <c:v>1052.4877200078799</c:v>
                </c:pt>
                <c:pt idx="595">
                  <c:v>1052.5168436512201</c:v>
                </c:pt>
                <c:pt idx="596">
                  <c:v>1052.53091041107</c:v>
                </c:pt>
                <c:pt idx="597">
                  <c:v>1052.5227957810637</c:v>
                </c:pt>
                <c:pt idx="598">
                  <c:v>1052.5184906964798</c:v>
                </c:pt>
                <c:pt idx="599">
                  <c:v>1052.5135754076937</c:v>
                </c:pt>
                <c:pt idx="600">
                  <c:v>1052.5101470170298</c:v>
                </c:pt>
                <c:pt idx="601">
                  <c:v>1052.5087286670901</c:v>
                </c:pt>
                <c:pt idx="602">
                  <c:v>871.66433547599809</c:v>
                </c:pt>
                <c:pt idx="603">
                  <c:v>871.66566912861697</c:v>
                </c:pt>
                <c:pt idx="604">
                  <c:v>1050.6444650095798</c:v>
                </c:pt>
                <c:pt idx="605">
                  <c:v>880.45228761651549</c:v>
                </c:pt>
                <c:pt idx="606">
                  <c:v>880.45352406757002</c:v>
                </c:pt>
                <c:pt idx="607">
                  <c:v>1036.3161868802811</c:v>
                </c:pt>
                <c:pt idx="608">
                  <c:v>1036.32305352912</c:v>
                </c:pt>
                <c:pt idx="609">
                  <c:v>755.68680764039937</c:v>
                </c:pt>
                <c:pt idx="610">
                  <c:v>755.67453290587355</c:v>
                </c:pt>
                <c:pt idx="611">
                  <c:v>755.68043425063138</c:v>
                </c:pt>
                <c:pt idx="612">
                  <c:v>755.66683359104695</c:v>
                </c:pt>
                <c:pt idx="613">
                  <c:v>755.65165913387796</c:v>
                </c:pt>
                <c:pt idx="614">
                  <c:v>755.63526608667598</c:v>
                </c:pt>
                <c:pt idx="615">
                  <c:v>690.35427834646202</c:v>
                </c:pt>
                <c:pt idx="616">
                  <c:v>749.14740646379346</c:v>
                </c:pt>
                <c:pt idx="617">
                  <c:v>985.12275706326102</c:v>
                </c:pt>
                <c:pt idx="618">
                  <c:v>985.13726626448749</c:v>
                </c:pt>
                <c:pt idx="619">
                  <c:v>985.15101639798297</c:v>
                </c:pt>
                <c:pt idx="620">
                  <c:v>2026.2934454567398</c:v>
                </c:pt>
                <c:pt idx="621">
                  <c:v>-2871.5462029274099</c:v>
                </c:pt>
                <c:pt idx="622">
                  <c:v>-2871.5452213836397</c:v>
                </c:pt>
                <c:pt idx="623">
                  <c:v>-2871.4739804123501</c:v>
                </c:pt>
                <c:pt idx="624">
                  <c:v>-12456.693583902304</c:v>
                </c:pt>
                <c:pt idx="625">
                  <c:v>-2627.176313874575</c:v>
                </c:pt>
                <c:pt idx="626">
                  <c:v>-2627.2718925920822</c:v>
                </c:pt>
                <c:pt idx="627">
                  <c:v>-16904.095167020401</c:v>
                </c:pt>
                <c:pt idx="628">
                  <c:v>5961.9172843347396</c:v>
                </c:pt>
                <c:pt idx="629">
                  <c:v>5961.7411040982424</c:v>
                </c:pt>
                <c:pt idx="630">
                  <c:v>5961.9121521311599</c:v>
                </c:pt>
                <c:pt idx="631">
                  <c:v>-14760.638539137302</c:v>
                </c:pt>
                <c:pt idx="632">
                  <c:v>-14755.987883471369</c:v>
                </c:pt>
                <c:pt idx="633">
                  <c:v>-14758.520387234004</c:v>
                </c:pt>
                <c:pt idx="634">
                  <c:v>-14761.655085204269</c:v>
                </c:pt>
                <c:pt idx="635">
                  <c:v>-14765.537701005012</c:v>
                </c:pt>
                <c:pt idx="636">
                  <c:v>-14769.652607776599</c:v>
                </c:pt>
                <c:pt idx="637">
                  <c:v>-14773.951619018069</c:v>
                </c:pt>
                <c:pt idx="638">
                  <c:v>-14778.007794690269</c:v>
                </c:pt>
                <c:pt idx="639">
                  <c:v>-1984.3719225261598</c:v>
                </c:pt>
                <c:pt idx="640">
                  <c:v>-1747.8834852920966</c:v>
                </c:pt>
                <c:pt idx="641">
                  <c:v>-1747.72406611109</c:v>
                </c:pt>
                <c:pt idx="642">
                  <c:v>-1747.7397507655237</c:v>
                </c:pt>
                <c:pt idx="643">
                  <c:v>-1747.7808036662011</c:v>
                </c:pt>
                <c:pt idx="644">
                  <c:v>-2059.1942563900602</c:v>
                </c:pt>
                <c:pt idx="645">
                  <c:v>-2059.27233582705</c:v>
                </c:pt>
                <c:pt idx="646">
                  <c:v>-982.56221807350482</c:v>
                </c:pt>
                <c:pt idx="647">
                  <c:v>-982.56395561629654</c:v>
                </c:pt>
                <c:pt idx="648">
                  <c:v>-982.53128971288947</c:v>
                </c:pt>
                <c:pt idx="649">
                  <c:v>-1360.94519465758</c:v>
                </c:pt>
                <c:pt idx="650">
                  <c:v>-965.88369834721755</c:v>
                </c:pt>
                <c:pt idx="651">
                  <c:v>-965.86888233566151</c:v>
                </c:pt>
                <c:pt idx="652">
                  <c:v>-965.85230520666005</c:v>
                </c:pt>
                <c:pt idx="653">
                  <c:v>-542.00731152111803</c:v>
                </c:pt>
                <c:pt idx="654">
                  <c:v>-541.99785833679653</c:v>
                </c:pt>
                <c:pt idx="655">
                  <c:v>-541.98516607688055</c:v>
                </c:pt>
                <c:pt idx="656">
                  <c:v>-541.9720466863231</c:v>
                </c:pt>
                <c:pt idx="657">
                  <c:v>-541.99871365685351</c:v>
                </c:pt>
                <c:pt idx="658">
                  <c:v>-696.93339672840705</c:v>
                </c:pt>
                <c:pt idx="659">
                  <c:v>-1185.6144163325944</c:v>
                </c:pt>
                <c:pt idx="660">
                  <c:v>-1185.5744862984129</c:v>
                </c:pt>
                <c:pt idx="661">
                  <c:v>-1185.5348183151298</c:v>
                </c:pt>
                <c:pt idx="662">
                  <c:v>-1185.4962113418901</c:v>
                </c:pt>
                <c:pt idx="663">
                  <c:v>-2387.7730179707874</c:v>
                </c:pt>
                <c:pt idx="664">
                  <c:v>-2387.6028643343298</c:v>
                </c:pt>
                <c:pt idx="665">
                  <c:v>-2387.4998931738701</c:v>
                </c:pt>
                <c:pt idx="666">
                  <c:v>-2387.6917367031278</c:v>
                </c:pt>
                <c:pt idx="667">
                  <c:v>-1138.7928105553854</c:v>
                </c:pt>
                <c:pt idx="668">
                  <c:v>-1622.0647796398098</c:v>
                </c:pt>
                <c:pt idx="669">
                  <c:v>-1622.0100616391701</c:v>
                </c:pt>
                <c:pt idx="670">
                  <c:v>-2870.15072410128</c:v>
                </c:pt>
                <c:pt idx="671">
                  <c:v>-2869.9393836346712</c:v>
                </c:pt>
                <c:pt idx="672">
                  <c:v>-2869.7484802360032</c:v>
                </c:pt>
                <c:pt idx="673">
                  <c:v>-2869.6474459678807</c:v>
                </c:pt>
                <c:pt idx="674">
                  <c:v>-1690.9954622114799</c:v>
                </c:pt>
                <c:pt idx="675">
                  <c:v>-1156.5926555601211</c:v>
                </c:pt>
                <c:pt idx="676">
                  <c:v>-1156.5614511593499</c:v>
                </c:pt>
                <c:pt idx="677">
                  <c:v>-1156.5161101618201</c:v>
                </c:pt>
                <c:pt idx="678">
                  <c:v>-1156.5039411788398</c:v>
                </c:pt>
                <c:pt idx="679">
                  <c:v>-1156.5395843426611</c:v>
                </c:pt>
                <c:pt idx="680">
                  <c:v>-1156.5806347921</c:v>
                </c:pt>
                <c:pt idx="681">
                  <c:v>-1098.9877608676311</c:v>
                </c:pt>
                <c:pt idx="682">
                  <c:v>-1098.9821445034261</c:v>
                </c:pt>
                <c:pt idx="683">
                  <c:v>-1099.0145867667811</c:v>
                </c:pt>
                <c:pt idx="684">
                  <c:v>-1098.9442680529598</c:v>
                </c:pt>
                <c:pt idx="685">
                  <c:v>-969.49554302619754</c:v>
                </c:pt>
                <c:pt idx="686">
                  <c:v>-969.44070703601801</c:v>
                </c:pt>
                <c:pt idx="687">
                  <c:v>-969.46850327936181</c:v>
                </c:pt>
                <c:pt idx="688">
                  <c:v>-969.47108851809355</c:v>
                </c:pt>
                <c:pt idx="689">
                  <c:v>-803.071452136478</c:v>
                </c:pt>
                <c:pt idx="690">
                  <c:v>-678.43594222616593</c:v>
                </c:pt>
                <c:pt idx="691">
                  <c:v>-811.11627659116652</c:v>
                </c:pt>
                <c:pt idx="692">
                  <c:v>-978.58642237022752</c:v>
                </c:pt>
                <c:pt idx="693">
                  <c:v>-978.55561939993652</c:v>
                </c:pt>
                <c:pt idx="694">
                  <c:v>-1295.8931314736599</c:v>
                </c:pt>
                <c:pt idx="695">
                  <c:v>-1295.8829358730798</c:v>
                </c:pt>
                <c:pt idx="696">
                  <c:v>-1295.85810362335</c:v>
                </c:pt>
                <c:pt idx="697">
                  <c:v>-1295.8293370640299</c:v>
                </c:pt>
                <c:pt idx="698">
                  <c:v>-1295.81549156408</c:v>
                </c:pt>
                <c:pt idx="699">
                  <c:v>-1295.7956730818637</c:v>
                </c:pt>
                <c:pt idx="700">
                  <c:v>-1457.9052912840837</c:v>
                </c:pt>
                <c:pt idx="701">
                  <c:v>-1060.4269569057344</c:v>
                </c:pt>
                <c:pt idx="702">
                  <c:v>-1441.9039949512601</c:v>
                </c:pt>
                <c:pt idx="703">
                  <c:v>-10709.8298679132</c:v>
                </c:pt>
                <c:pt idx="704">
                  <c:v>-2436.7794950774801</c:v>
                </c:pt>
                <c:pt idx="705">
                  <c:v>-2436.6821183365973</c:v>
                </c:pt>
                <c:pt idx="706">
                  <c:v>-2436.58148314345</c:v>
                </c:pt>
                <c:pt idx="707">
                  <c:v>-20797.246890432725</c:v>
                </c:pt>
                <c:pt idx="708">
                  <c:v>-20789.409698162901</c:v>
                </c:pt>
                <c:pt idx="709">
                  <c:v>-3820.1327743117699</c:v>
                </c:pt>
                <c:pt idx="710">
                  <c:v>-3819.7428805840232</c:v>
                </c:pt>
                <c:pt idx="711">
                  <c:v>-3820.3022752955512</c:v>
                </c:pt>
                <c:pt idx="712">
                  <c:v>-12169.6035356212</c:v>
                </c:pt>
                <c:pt idx="713">
                  <c:v>14118.1723436584</c:v>
                </c:pt>
                <c:pt idx="714">
                  <c:v>14121.090273832016</c:v>
                </c:pt>
                <c:pt idx="715">
                  <c:v>14123.6994306915</c:v>
                </c:pt>
                <c:pt idx="716">
                  <c:v>14125.601092467587</c:v>
                </c:pt>
                <c:pt idx="717">
                  <c:v>14126.321545820399</c:v>
                </c:pt>
                <c:pt idx="718">
                  <c:v>-8279.3731776619697</c:v>
                </c:pt>
                <c:pt idx="719">
                  <c:v>-8279.3191604539206</c:v>
                </c:pt>
                <c:pt idx="720">
                  <c:v>14075.046118742302</c:v>
                </c:pt>
                <c:pt idx="721">
                  <c:v>4348.3091893022402</c:v>
                </c:pt>
                <c:pt idx="722">
                  <c:v>4348.5369565224</c:v>
                </c:pt>
                <c:pt idx="723">
                  <c:v>4348.4488520854475</c:v>
                </c:pt>
                <c:pt idx="724">
                  <c:v>4348.3939797035837</c:v>
                </c:pt>
                <c:pt idx="725">
                  <c:v>4348.3229876262003</c:v>
                </c:pt>
                <c:pt idx="726">
                  <c:v>4348.2571860308499</c:v>
                </c:pt>
                <c:pt idx="727">
                  <c:v>2678.06723877595</c:v>
                </c:pt>
                <c:pt idx="728">
                  <c:v>2678.0280072466003</c:v>
                </c:pt>
                <c:pt idx="729">
                  <c:v>2678.1329681986726</c:v>
                </c:pt>
                <c:pt idx="730">
                  <c:v>2678.2632074591397</c:v>
                </c:pt>
                <c:pt idx="731">
                  <c:v>3998.2741497927732</c:v>
                </c:pt>
                <c:pt idx="732">
                  <c:v>3998.1254068342273</c:v>
                </c:pt>
                <c:pt idx="733">
                  <c:v>3997.8405384272501</c:v>
                </c:pt>
                <c:pt idx="734">
                  <c:v>5468.5217455410302</c:v>
                </c:pt>
                <c:pt idx="735">
                  <c:v>5468.2475223592701</c:v>
                </c:pt>
                <c:pt idx="736">
                  <c:v>5467.8802341180044</c:v>
                </c:pt>
                <c:pt idx="737">
                  <c:v>5467.5322544419878</c:v>
                </c:pt>
                <c:pt idx="738">
                  <c:v>-38831.031125478999</c:v>
                </c:pt>
                <c:pt idx="739">
                  <c:v>-38803.094630005275</c:v>
                </c:pt>
                <c:pt idx="740">
                  <c:v>-38757.195255853476</c:v>
                </c:pt>
                <c:pt idx="741">
                  <c:v>3142.6728062698699</c:v>
                </c:pt>
                <c:pt idx="742">
                  <c:v>1490.7924977724799</c:v>
                </c:pt>
                <c:pt idx="743">
                  <c:v>1490.76873482</c:v>
                </c:pt>
                <c:pt idx="744">
                  <c:v>1490.7464514570111</c:v>
                </c:pt>
                <c:pt idx="745">
                  <c:v>1490.7284875698499</c:v>
                </c:pt>
                <c:pt idx="746">
                  <c:v>1490.73142984529</c:v>
                </c:pt>
                <c:pt idx="747">
                  <c:v>1490.7343800917499</c:v>
                </c:pt>
                <c:pt idx="748">
                  <c:v>1490.7295790792011</c:v>
                </c:pt>
                <c:pt idx="749">
                  <c:v>1314.2018756230411</c:v>
                </c:pt>
                <c:pt idx="750">
                  <c:v>1314.2101233554999</c:v>
                </c:pt>
                <c:pt idx="751">
                  <c:v>1314.2232177141</c:v>
                </c:pt>
                <c:pt idx="752">
                  <c:v>1314.2604275656499</c:v>
                </c:pt>
                <c:pt idx="753">
                  <c:v>2065.7716328202068</c:v>
                </c:pt>
                <c:pt idx="754">
                  <c:v>2065.8580220347112</c:v>
                </c:pt>
                <c:pt idx="755">
                  <c:v>2065.9587991615999</c:v>
                </c:pt>
                <c:pt idx="756">
                  <c:v>2065.8383002266701</c:v>
                </c:pt>
                <c:pt idx="757">
                  <c:v>2065.75706465246</c:v>
                </c:pt>
                <c:pt idx="758">
                  <c:v>1669.12533672979</c:v>
                </c:pt>
                <c:pt idx="759">
                  <c:v>2943.7632714020597</c:v>
                </c:pt>
                <c:pt idx="760">
                  <c:v>18057.9286479658</c:v>
                </c:pt>
                <c:pt idx="761">
                  <c:v>18062.7984695909</c:v>
                </c:pt>
                <c:pt idx="762">
                  <c:v>18067.851736829602</c:v>
                </c:pt>
                <c:pt idx="763">
                  <c:v>2378.5336452367301</c:v>
                </c:pt>
                <c:pt idx="764">
                  <c:v>3146.37148962216</c:v>
                </c:pt>
                <c:pt idx="765">
                  <c:v>3146.0509039858712</c:v>
                </c:pt>
                <c:pt idx="766">
                  <c:v>3145.7604860998526</c:v>
                </c:pt>
                <c:pt idx="767">
                  <c:v>3145.4819279963822</c:v>
                </c:pt>
                <c:pt idx="768">
                  <c:v>3145.6016954594998</c:v>
                </c:pt>
                <c:pt idx="769">
                  <c:v>6497.0098241545547</c:v>
                </c:pt>
                <c:pt idx="770">
                  <c:v>3277.995216970588</c:v>
                </c:pt>
                <c:pt idx="771">
                  <c:v>3277.9087317799299</c:v>
                </c:pt>
                <c:pt idx="772">
                  <c:v>3089.2765714919087</c:v>
                </c:pt>
                <c:pt idx="773">
                  <c:v>3089.14835059194</c:v>
                </c:pt>
                <c:pt idx="774">
                  <c:v>3089.2265471447427</c:v>
                </c:pt>
                <c:pt idx="775">
                  <c:v>3089.3558824945612</c:v>
                </c:pt>
                <c:pt idx="776">
                  <c:v>3777.5724082423412</c:v>
                </c:pt>
                <c:pt idx="777">
                  <c:v>3777.2669595412199</c:v>
                </c:pt>
                <c:pt idx="778">
                  <c:v>3777.0067046414702</c:v>
                </c:pt>
                <c:pt idx="779">
                  <c:v>2822.3689219197227</c:v>
                </c:pt>
                <c:pt idx="780">
                  <c:v>2822.2452235331102</c:v>
                </c:pt>
                <c:pt idx="781">
                  <c:v>3091.5548712188297</c:v>
                </c:pt>
                <c:pt idx="782">
                  <c:v>3091.34798878007</c:v>
                </c:pt>
                <c:pt idx="783">
                  <c:v>3091.6328511953498</c:v>
                </c:pt>
                <c:pt idx="784">
                  <c:v>3092.0154124307574</c:v>
                </c:pt>
                <c:pt idx="785">
                  <c:v>1962.5098024399699</c:v>
                </c:pt>
                <c:pt idx="786">
                  <c:v>1962.4307057654037</c:v>
                </c:pt>
                <c:pt idx="787">
                  <c:v>1962.3703890585198</c:v>
                </c:pt>
                <c:pt idx="788">
                  <c:v>1962.3280701026911</c:v>
                </c:pt>
                <c:pt idx="789">
                  <c:v>1962.30034379829</c:v>
                </c:pt>
                <c:pt idx="790">
                  <c:v>1962.2792700180098</c:v>
                </c:pt>
                <c:pt idx="791">
                  <c:v>16119.580941319618</c:v>
                </c:pt>
                <c:pt idx="792">
                  <c:v>16119.117162152432</c:v>
                </c:pt>
                <c:pt idx="793">
                  <c:v>16117.177486833512</c:v>
                </c:pt>
                <c:pt idx="794">
                  <c:v>16115.6553877366</c:v>
                </c:pt>
                <c:pt idx="795">
                  <c:v>-5804.8445803881896</c:v>
                </c:pt>
                <c:pt idx="796">
                  <c:v>-5804.6814201588159</c:v>
                </c:pt>
                <c:pt idx="797">
                  <c:v>19905.187640749999</c:v>
                </c:pt>
                <c:pt idx="798">
                  <c:v>19907.768811354683</c:v>
                </c:pt>
                <c:pt idx="799">
                  <c:v>-1783.7016274901337</c:v>
                </c:pt>
                <c:pt idx="800">
                  <c:v>-1783.6492168905763</c:v>
                </c:pt>
                <c:pt idx="801">
                  <c:v>-991.77324599741155</c:v>
                </c:pt>
                <c:pt idx="802">
                  <c:v>-991.82191659655848</c:v>
                </c:pt>
                <c:pt idx="803">
                  <c:v>-991.87524261695103</c:v>
                </c:pt>
                <c:pt idx="804">
                  <c:v>-991.8580720359879</c:v>
                </c:pt>
                <c:pt idx="805">
                  <c:v>-991.84513435271799</c:v>
                </c:pt>
                <c:pt idx="806">
                  <c:v>-991.83147134800311</c:v>
                </c:pt>
                <c:pt idx="807">
                  <c:v>-991.81965536365601</c:v>
                </c:pt>
                <c:pt idx="808">
                  <c:v>-1783.3879179825601</c:v>
                </c:pt>
                <c:pt idx="809">
                  <c:v>-772.98586961093849</c:v>
                </c:pt>
                <c:pt idx="810">
                  <c:v>-773.02312743120797</c:v>
                </c:pt>
                <c:pt idx="811">
                  <c:v>-773.05547462976801</c:v>
                </c:pt>
                <c:pt idx="812">
                  <c:v>-773.08049988323796</c:v>
                </c:pt>
                <c:pt idx="813">
                  <c:v>-527.47092770639654</c:v>
                </c:pt>
                <c:pt idx="814">
                  <c:v>-527.47066683489538</c:v>
                </c:pt>
                <c:pt idx="815">
                  <c:v>-726.02266665500247</c:v>
                </c:pt>
                <c:pt idx="816">
                  <c:v>-511.28597253048696</c:v>
                </c:pt>
                <c:pt idx="817">
                  <c:v>-511.29060228681698</c:v>
                </c:pt>
                <c:pt idx="818">
                  <c:v>-254.23631429296756</c:v>
                </c:pt>
                <c:pt idx="819">
                  <c:v>-254.2118858813115</c:v>
                </c:pt>
                <c:pt idx="820">
                  <c:v>-254.18801922523701</c:v>
                </c:pt>
                <c:pt idx="821">
                  <c:v>-217.12468196299599</c:v>
                </c:pt>
                <c:pt idx="822">
                  <c:v>-112.12057855664652</c:v>
                </c:pt>
                <c:pt idx="823">
                  <c:v>-5.4634598852325773</c:v>
                </c:pt>
                <c:pt idx="824">
                  <c:v>-5.4449626580790795</c:v>
                </c:pt>
                <c:pt idx="825">
                  <c:v>-60.822347395872399</c:v>
                </c:pt>
                <c:pt idx="826">
                  <c:v>-60.813477585211835</c:v>
                </c:pt>
                <c:pt idx="827">
                  <c:v>-20.087561110076461</c:v>
                </c:pt>
                <c:pt idx="828">
                  <c:v>-20.052495874473131</c:v>
                </c:pt>
                <c:pt idx="829">
                  <c:v>-20.043951133204231</c:v>
                </c:pt>
                <c:pt idx="830">
                  <c:v>11.701486406789424</c:v>
                </c:pt>
                <c:pt idx="831">
                  <c:v>54.935391185929511</c:v>
                </c:pt>
                <c:pt idx="832">
                  <c:v>37.4843388043953</c:v>
                </c:pt>
                <c:pt idx="833">
                  <c:v>37.494327210723803</c:v>
                </c:pt>
                <c:pt idx="834">
                  <c:v>1.0903383916189899</c:v>
                </c:pt>
                <c:pt idx="835">
                  <c:v>1.1024854793153043</c:v>
                </c:pt>
                <c:pt idx="836">
                  <c:v>-83.899620715338727</c:v>
                </c:pt>
                <c:pt idx="837">
                  <c:v>-19.683885167376069</c:v>
                </c:pt>
                <c:pt idx="838">
                  <c:v>18.619989768140687</c:v>
                </c:pt>
                <c:pt idx="839">
                  <c:v>18.635826884704102</c:v>
                </c:pt>
                <c:pt idx="840">
                  <c:v>18.657675001622131</c:v>
                </c:pt>
                <c:pt idx="841">
                  <c:v>-24.503210143205788</c:v>
                </c:pt>
                <c:pt idx="842">
                  <c:v>-24.4913209184724</c:v>
                </c:pt>
                <c:pt idx="843">
                  <c:v>-24.4763810112177</c:v>
                </c:pt>
                <c:pt idx="844">
                  <c:v>8.6219660172094006</c:v>
                </c:pt>
                <c:pt idx="845">
                  <c:v>8.6279098917211101</c:v>
                </c:pt>
                <c:pt idx="846">
                  <c:v>48.124287672969494</c:v>
                </c:pt>
                <c:pt idx="847">
                  <c:v>48.117719252165912</c:v>
                </c:pt>
                <c:pt idx="848">
                  <c:v>48.102390468164813</c:v>
                </c:pt>
                <c:pt idx="849">
                  <c:v>-35.544717548855402</c:v>
                </c:pt>
                <c:pt idx="850">
                  <c:v>-600.32360551870499</c:v>
                </c:pt>
                <c:pt idx="851">
                  <c:v>-189.81171024562542</c:v>
                </c:pt>
                <c:pt idx="852">
                  <c:v>-189.79663018879799</c:v>
                </c:pt>
                <c:pt idx="853">
                  <c:v>-189.78233682734643</c:v>
                </c:pt>
                <c:pt idx="854">
                  <c:v>-189.76970150774056</c:v>
                </c:pt>
                <c:pt idx="855">
                  <c:v>-313.244225008228</c:v>
                </c:pt>
                <c:pt idx="856">
                  <c:v>-928.07837932199254</c:v>
                </c:pt>
                <c:pt idx="857">
                  <c:v>-928.18542780481346</c:v>
                </c:pt>
                <c:pt idx="858">
                  <c:v>-928.08635956731166</c:v>
                </c:pt>
                <c:pt idx="859">
                  <c:v>1776.3350141087201</c:v>
                </c:pt>
                <c:pt idx="860">
                  <c:v>1776.4169183178299</c:v>
                </c:pt>
                <c:pt idx="861">
                  <c:v>10009.349719001602</c:v>
                </c:pt>
                <c:pt idx="862">
                  <c:v>-1686.8490666588098</c:v>
                </c:pt>
                <c:pt idx="863">
                  <c:v>-1686.65977811007</c:v>
                </c:pt>
                <c:pt idx="864">
                  <c:v>8442.5594611016368</c:v>
                </c:pt>
                <c:pt idx="865">
                  <c:v>1907.61305237127</c:v>
                </c:pt>
                <c:pt idx="866">
                  <c:v>1907.4077969975201</c:v>
                </c:pt>
                <c:pt idx="867">
                  <c:v>1281.5878157886211</c:v>
                </c:pt>
                <c:pt idx="868">
                  <c:v>1039.9250936887661</c:v>
                </c:pt>
                <c:pt idx="869">
                  <c:v>1039.9160770670239</c:v>
                </c:pt>
                <c:pt idx="870">
                  <c:v>1039.9015342033299</c:v>
                </c:pt>
                <c:pt idx="871">
                  <c:v>1039.8816486385053</c:v>
                </c:pt>
                <c:pt idx="872">
                  <c:v>967.96163681610096</c:v>
                </c:pt>
                <c:pt idx="873">
                  <c:v>968.00903650048281</c:v>
                </c:pt>
                <c:pt idx="874">
                  <c:v>968.047580996242</c:v>
                </c:pt>
                <c:pt idx="875">
                  <c:v>968.09207233202505</c:v>
                </c:pt>
                <c:pt idx="876">
                  <c:v>968.06088559980401</c:v>
                </c:pt>
                <c:pt idx="877">
                  <c:v>1056.7733530364799</c:v>
                </c:pt>
                <c:pt idx="878">
                  <c:v>1056.7465878218611</c:v>
                </c:pt>
                <c:pt idx="879">
                  <c:v>930.77922607058804</c:v>
                </c:pt>
                <c:pt idx="880">
                  <c:v>930.75115442578419</c:v>
                </c:pt>
                <c:pt idx="881">
                  <c:v>1117.0032661436101</c:v>
                </c:pt>
                <c:pt idx="882">
                  <c:v>1379.8338224633899</c:v>
                </c:pt>
                <c:pt idx="883">
                  <c:v>1379.9169788006611</c:v>
                </c:pt>
                <c:pt idx="884">
                  <c:v>1379.9680596521537</c:v>
                </c:pt>
                <c:pt idx="885">
                  <c:v>1009.41966950168</c:v>
                </c:pt>
                <c:pt idx="886">
                  <c:v>1444.3985023768398</c:v>
                </c:pt>
                <c:pt idx="887">
                  <c:v>956.90058164599498</c:v>
                </c:pt>
                <c:pt idx="888">
                  <c:v>956.90445054725353</c:v>
                </c:pt>
                <c:pt idx="889">
                  <c:v>956.91273857557803</c:v>
                </c:pt>
                <c:pt idx="890">
                  <c:v>1327.8750167538999</c:v>
                </c:pt>
                <c:pt idx="891">
                  <c:v>1327.8893418381556</c:v>
                </c:pt>
                <c:pt idx="892">
                  <c:v>1327.8837811537901</c:v>
                </c:pt>
                <c:pt idx="893">
                  <c:v>1327.8777295389498</c:v>
                </c:pt>
                <c:pt idx="894">
                  <c:v>818.63066368713703</c:v>
                </c:pt>
                <c:pt idx="895">
                  <c:v>818.65187354448551</c:v>
                </c:pt>
                <c:pt idx="896">
                  <c:v>818.67665227909606</c:v>
                </c:pt>
                <c:pt idx="897">
                  <c:v>649.52657143336398</c:v>
                </c:pt>
                <c:pt idx="898">
                  <c:v>649.54813690148603</c:v>
                </c:pt>
                <c:pt idx="899">
                  <c:v>882.05192337926599</c:v>
                </c:pt>
                <c:pt idx="900">
                  <c:v>882.01854630149705</c:v>
                </c:pt>
                <c:pt idx="901">
                  <c:v>720.12504190975801</c:v>
                </c:pt>
                <c:pt idx="902">
                  <c:v>605.35752739330303</c:v>
                </c:pt>
                <c:pt idx="903">
                  <c:v>605.38202951273297</c:v>
                </c:pt>
                <c:pt idx="904">
                  <c:v>963.42464750017552</c:v>
                </c:pt>
                <c:pt idx="905">
                  <c:v>963.47116996707553</c:v>
                </c:pt>
                <c:pt idx="906">
                  <c:v>963.51847129523753</c:v>
                </c:pt>
                <c:pt idx="907">
                  <c:v>963.56442312072147</c:v>
                </c:pt>
                <c:pt idx="908">
                  <c:v>963.60499485376999</c:v>
                </c:pt>
                <c:pt idx="909">
                  <c:v>963.60874494338839</c:v>
                </c:pt>
                <c:pt idx="910">
                  <c:v>963.60366991394289</c:v>
                </c:pt>
                <c:pt idx="911">
                  <c:v>963.59855196523802</c:v>
                </c:pt>
                <c:pt idx="912">
                  <c:v>963.59734016605955</c:v>
                </c:pt>
                <c:pt idx="913">
                  <c:v>963.57449537602906</c:v>
                </c:pt>
                <c:pt idx="914">
                  <c:v>860.61366514797294</c:v>
                </c:pt>
                <c:pt idx="915">
                  <c:v>860.61164558218502</c:v>
                </c:pt>
                <c:pt idx="916">
                  <c:v>860.5964535691088</c:v>
                </c:pt>
                <c:pt idx="917">
                  <c:v>895.13909043485205</c:v>
                </c:pt>
                <c:pt idx="918">
                  <c:v>906.997825756618</c:v>
                </c:pt>
                <c:pt idx="919">
                  <c:v>906.99227651449098</c:v>
                </c:pt>
                <c:pt idx="920">
                  <c:v>906.98923658195497</c:v>
                </c:pt>
                <c:pt idx="921">
                  <c:v>846.51183195154954</c:v>
                </c:pt>
                <c:pt idx="922">
                  <c:v>846.49355588845799</c:v>
                </c:pt>
                <c:pt idx="923">
                  <c:v>932.96121986376579</c:v>
                </c:pt>
                <c:pt idx="924">
                  <c:v>932.93743000473296</c:v>
                </c:pt>
                <c:pt idx="925">
                  <c:v>932.90863376199195</c:v>
                </c:pt>
                <c:pt idx="926">
                  <c:v>932.88669057295795</c:v>
                </c:pt>
                <c:pt idx="927">
                  <c:v>932.91307545330255</c:v>
                </c:pt>
                <c:pt idx="928">
                  <c:v>1888.2537001890901</c:v>
                </c:pt>
                <c:pt idx="929">
                  <c:v>1888.3579231738001</c:v>
                </c:pt>
                <c:pt idx="930">
                  <c:v>4843.9725917256501</c:v>
                </c:pt>
                <c:pt idx="931">
                  <c:v>4843.6703640753558</c:v>
                </c:pt>
                <c:pt idx="932">
                  <c:v>-34135.215183674678</c:v>
                </c:pt>
                <c:pt idx="933">
                  <c:v>-4996.8051456926814</c:v>
                </c:pt>
                <c:pt idx="934">
                  <c:v>-4997.2810176820185</c:v>
                </c:pt>
                <c:pt idx="935">
                  <c:v>-4997.6046603618015</c:v>
                </c:pt>
                <c:pt idx="936">
                  <c:v>-1844.17848712058</c:v>
                </c:pt>
                <c:pt idx="937">
                  <c:v>-1844.0891334893299</c:v>
                </c:pt>
                <c:pt idx="938">
                  <c:v>-1844.06751532985</c:v>
                </c:pt>
                <c:pt idx="939">
                  <c:v>-1844.0403035581098</c:v>
                </c:pt>
                <c:pt idx="940">
                  <c:v>-2896.8781575645926</c:v>
                </c:pt>
                <c:pt idx="941">
                  <c:v>8401.8802343489606</c:v>
                </c:pt>
                <c:pt idx="942">
                  <c:v>8402.8606311336607</c:v>
                </c:pt>
                <c:pt idx="943">
                  <c:v>8403.9742870969949</c:v>
                </c:pt>
                <c:pt idx="944">
                  <c:v>8405.2422696041995</c:v>
                </c:pt>
                <c:pt idx="945">
                  <c:v>8402.9009438711491</c:v>
                </c:pt>
                <c:pt idx="946">
                  <c:v>8400.1627656485871</c:v>
                </c:pt>
                <c:pt idx="947">
                  <c:v>-8601.4837185940305</c:v>
                </c:pt>
                <c:pt idx="948">
                  <c:v>-8599.837830215869</c:v>
                </c:pt>
                <c:pt idx="949">
                  <c:v>-1498.1755424769899</c:v>
                </c:pt>
                <c:pt idx="950">
                  <c:v>-1498.13802016523</c:v>
                </c:pt>
                <c:pt idx="951">
                  <c:v>-704.85610068510312</c:v>
                </c:pt>
                <c:pt idx="952">
                  <c:v>-410.32139285155199</c:v>
                </c:pt>
                <c:pt idx="953">
                  <c:v>-410.31169043971715</c:v>
                </c:pt>
                <c:pt idx="954">
                  <c:v>-570.39131334909803</c:v>
                </c:pt>
                <c:pt idx="955">
                  <c:v>-570.41410775305201</c:v>
                </c:pt>
                <c:pt idx="956">
                  <c:v>-570.43372967259802</c:v>
                </c:pt>
                <c:pt idx="957">
                  <c:v>-570.42351359941199</c:v>
                </c:pt>
                <c:pt idx="958">
                  <c:v>-871.54756967679998</c:v>
                </c:pt>
                <c:pt idx="959">
                  <c:v>-871.53080734734954</c:v>
                </c:pt>
                <c:pt idx="960">
                  <c:v>-553.00574027891219</c:v>
                </c:pt>
                <c:pt idx="961">
                  <c:v>-357.74758294935702</c:v>
                </c:pt>
                <c:pt idx="962">
                  <c:v>-222.34102402392199</c:v>
                </c:pt>
                <c:pt idx="963">
                  <c:v>-318.49365751759774</c:v>
                </c:pt>
                <c:pt idx="964">
                  <c:v>-218.44389927260099</c:v>
                </c:pt>
                <c:pt idx="965">
                  <c:v>-218.41625299473753</c:v>
                </c:pt>
                <c:pt idx="966">
                  <c:v>-218.40761127587498</c:v>
                </c:pt>
                <c:pt idx="967">
                  <c:v>-218.39972096213199</c:v>
                </c:pt>
                <c:pt idx="968">
                  <c:v>-218.392413596175</c:v>
                </c:pt>
                <c:pt idx="969">
                  <c:v>-218.36861566613098</c:v>
                </c:pt>
                <c:pt idx="970">
                  <c:v>-179.39837205771857</c:v>
                </c:pt>
                <c:pt idx="971">
                  <c:v>-179.39039014028742</c:v>
                </c:pt>
                <c:pt idx="972">
                  <c:v>-179.35785798210804</c:v>
                </c:pt>
                <c:pt idx="973">
                  <c:v>-179.32573124111499</c:v>
                </c:pt>
                <c:pt idx="974">
                  <c:v>-180.81396252647556</c:v>
                </c:pt>
                <c:pt idx="975">
                  <c:v>-180.82391869504698</c:v>
                </c:pt>
                <c:pt idx="976">
                  <c:v>-208.75132839765061</c:v>
                </c:pt>
                <c:pt idx="977">
                  <c:v>-259.47116642767514</c:v>
                </c:pt>
                <c:pt idx="978">
                  <c:v>-289.79102750614697</c:v>
                </c:pt>
                <c:pt idx="979">
                  <c:v>-257.96722418659903</c:v>
                </c:pt>
                <c:pt idx="980">
                  <c:v>-643.83253938001519</c:v>
                </c:pt>
                <c:pt idx="981">
                  <c:v>-429.41939231392701</c:v>
                </c:pt>
                <c:pt idx="982">
                  <c:v>-429.42278586728361</c:v>
                </c:pt>
                <c:pt idx="983">
                  <c:v>-418.747507532437</c:v>
                </c:pt>
                <c:pt idx="984">
                  <c:v>-418.70843414225197</c:v>
                </c:pt>
                <c:pt idx="985">
                  <c:v>-418.67895804550903</c:v>
                </c:pt>
                <c:pt idx="986">
                  <c:v>-197.93649883877461</c:v>
                </c:pt>
                <c:pt idx="987">
                  <c:v>-197.91875436190657</c:v>
                </c:pt>
                <c:pt idx="988">
                  <c:v>-197.89256584781799</c:v>
                </c:pt>
                <c:pt idx="989">
                  <c:v>-197.87571918263376</c:v>
                </c:pt>
                <c:pt idx="990">
                  <c:v>-34.481749767798341</c:v>
                </c:pt>
                <c:pt idx="991">
                  <c:v>-34.486181244215395</c:v>
                </c:pt>
                <c:pt idx="992">
                  <c:v>-215.83600666010301</c:v>
                </c:pt>
                <c:pt idx="993">
                  <c:v>-215.82503824390042</c:v>
                </c:pt>
                <c:pt idx="994">
                  <c:v>-215.81387731646001</c:v>
                </c:pt>
                <c:pt idx="995">
                  <c:v>-215.799164157089</c:v>
                </c:pt>
                <c:pt idx="996">
                  <c:v>-100.31391151864</c:v>
                </c:pt>
                <c:pt idx="997">
                  <c:v>-100.304966435704</c:v>
                </c:pt>
                <c:pt idx="998">
                  <c:v>53.078048776555313</c:v>
                </c:pt>
                <c:pt idx="999">
                  <c:v>53.06589014032793</c:v>
                </c:pt>
                <c:pt idx="1000">
                  <c:v>53.056195330350015</c:v>
                </c:pt>
                <c:pt idx="1001">
                  <c:v>53.047494335762494</c:v>
                </c:pt>
                <c:pt idx="1002">
                  <c:v>53.050696524464385</c:v>
                </c:pt>
                <c:pt idx="1003">
                  <c:v>53.053311966087811</c:v>
                </c:pt>
                <c:pt idx="1004">
                  <c:v>53.056150886807401</c:v>
                </c:pt>
                <c:pt idx="1005">
                  <c:v>53.058943138962498</c:v>
                </c:pt>
                <c:pt idx="1006">
                  <c:v>-55.84073779194857</c:v>
                </c:pt>
                <c:pt idx="1007">
                  <c:v>-55.836333964675212</c:v>
                </c:pt>
                <c:pt idx="1008">
                  <c:v>-212.31146369624992</c:v>
                </c:pt>
                <c:pt idx="1009">
                  <c:v>-64.905128260299506</c:v>
                </c:pt>
                <c:pt idx="1010">
                  <c:v>-202.36474111436499</c:v>
                </c:pt>
                <c:pt idx="1011">
                  <c:v>-202.3582517895</c:v>
                </c:pt>
                <c:pt idx="1012">
                  <c:v>-202.35026295062082</c:v>
                </c:pt>
                <c:pt idx="1013">
                  <c:v>-202.35765092685557</c:v>
                </c:pt>
                <c:pt idx="1014">
                  <c:v>-202.36647337513642</c:v>
                </c:pt>
                <c:pt idx="1015">
                  <c:v>-202.37419071238901</c:v>
                </c:pt>
                <c:pt idx="1016">
                  <c:v>-202.38225327545601</c:v>
                </c:pt>
                <c:pt idx="1017">
                  <c:v>-202.36491773663442</c:v>
                </c:pt>
                <c:pt idx="1018">
                  <c:v>21.730631431053599</c:v>
                </c:pt>
                <c:pt idx="1019">
                  <c:v>96.119468934758871</c:v>
                </c:pt>
                <c:pt idx="1020">
                  <c:v>96.113023730152094</c:v>
                </c:pt>
                <c:pt idx="1021">
                  <c:v>96.107214039794982</c:v>
                </c:pt>
                <c:pt idx="1022">
                  <c:v>96.102196801448258</c:v>
                </c:pt>
                <c:pt idx="1023">
                  <c:v>83.022041538813056</c:v>
                </c:pt>
                <c:pt idx="1024">
                  <c:v>-9.1136481262867903</c:v>
                </c:pt>
                <c:pt idx="1025">
                  <c:v>-9.1051956797329296</c:v>
                </c:pt>
                <c:pt idx="1026">
                  <c:v>-100.005119755259</c:v>
                </c:pt>
                <c:pt idx="1027">
                  <c:v>-33.514878442730094</c:v>
                </c:pt>
                <c:pt idx="1028">
                  <c:v>-33.482377721809598</c:v>
                </c:pt>
                <c:pt idx="1029">
                  <c:v>14.66369226158533</c:v>
                </c:pt>
                <c:pt idx="1030">
                  <c:v>14.6703645108838</c:v>
                </c:pt>
                <c:pt idx="1031">
                  <c:v>14.679202256033102</c:v>
                </c:pt>
                <c:pt idx="1032">
                  <c:v>-80.589543911297497</c:v>
                </c:pt>
                <c:pt idx="1033">
                  <c:v>61.528330866764463</c:v>
                </c:pt>
                <c:pt idx="1034">
                  <c:v>61.552087660791294</c:v>
                </c:pt>
                <c:pt idx="1035">
                  <c:v>61.550529137096795</c:v>
                </c:pt>
                <c:pt idx="1036">
                  <c:v>61.535888833295594</c:v>
                </c:pt>
                <c:pt idx="1037">
                  <c:v>61.528716255769012</c:v>
                </c:pt>
                <c:pt idx="1038">
                  <c:v>61.548759282001612</c:v>
                </c:pt>
                <c:pt idx="1039">
                  <c:v>61.568823840765006</c:v>
                </c:pt>
                <c:pt idx="1040">
                  <c:v>61.580514113494395</c:v>
                </c:pt>
                <c:pt idx="1041">
                  <c:v>61.591796648708112</c:v>
                </c:pt>
                <c:pt idx="1042">
                  <c:v>142.06070493322099</c:v>
                </c:pt>
                <c:pt idx="1043">
                  <c:v>142.06938012759301</c:v>
                </c:pt>
                <c:pt idx="1044">
                  <c:v>142.06001710758642</c:v>
                </c:pt>
                <c:pt idx="1045">
                  <c:v>142.04560421953357</c:v>
                </c:pt>
                <c:pt idx="1046">
                  <c:v>-33.301289240156294</c:v>
                </c:pt>
                <c:pt idx="1047">
                  <c:v>-33.289898742214397</c:v>
                </c:pt>
                <c:pt idx="1048">
                  <c:v>-33.281205140177015</c:v>
                </c:pt>
                <c:pt idx="1049">
                  <c:v>95.358725615766048</c:v>
                </c:pt>
                <c:pt idx="1050">
                  <c:v>95.360586432305681</c:v>
                </c:pt>
                <c:pt idx="1051">
                  <c:v>221.21387015779857</c:v>
                </c:pt>
                <c:pt idx="1052">
                  <c:v>221.21462966279995</c:v>
                </c:pt>
                <c:pt idx="1053">
                  <c:v>366.95626975603403</c:v>
                </c:pt>
                <c:pt idx="1054">
                  <c:v>348.53713746473903</c:v>
                </c:pt>
                <c:pt idx="1055">
                  <c:v>348.54804950370732</c:v>
                </c:pt>
                <c:pt idx="1056">
                  <c:v>348.53820521411694</c:v>
                </c:pt>
                <c:pt idx="1057">
                  <c:v>348.52817050473698</c:v>
                </c:pt>
                <c:pt idx="1058">
                  <c:v>348.52076472320698</c:v>
                </c:pt>
                <c:pt idx="1059">
                  <c:v>613.41458882459449</c:v>
                </c:pt>
                <c:pt idx="1060">
                  <c:v>438.53317835399673</c:v>
                </c:pt>
                <c:pt idx="1061">
                  <c:v>438.51819885116669</c:v>
                </c:pt>
                <c:pt idx="1062">
                  <c:v>438.543083950501</c:v>
                </c:pt>
                <c:pt idx="1063">
                  <c:v>438.56614193655003</c:v>
                </c:pt>
                <c:pt idx="1064">
                  <c:v>438.59091110972702</c:v>
                </c:pt>
                <c:pt idx="1065">
                  <c:v>438.57926064163598</c:v>
                </c:pt>
                <c:pt idx="1066">
                  <c:v>438.56743112396327</c:v>
                </c:pt>
                <c:pt idx="1067">
                  <c:v>438.55945592612102</c:v>
                </c:pt>
                <c:pt idx="1068">
                  <c:v>310.56954782937009</c:v>
                </c:pt>
                <c:pt idx="1069">
                  <c:v>310.569563546967</c:v>
                </c:pt>
                <c:pt idx="1070">
                  <c:v>310.57034483370416</c:v>
                </c:pt>
                <c:pt idx="1071">
                  <c:v>310.59027880606101</c:v>
                </c:pt>
                <c:pt idx="1072">
                  <c:v>257.28747854354964</c:v>
                </c:pt>
                <c:pt idx="1073">
                  <c:v>247.342592300349</c:v>
                </c:pt>
                <c:pt idx="1074">
                  <c:v>247.33950596917714</c:v>
                </c:pt>
                <c:pt idx="1075">
                  <c:v>247.34766368806856</c:v>
                </c:pt>
                <c:pt idx="1076">
                  <c:v>207.20316959354929</c:v>
                </c:pt>
                <c:pt idx="1077">
                  <c:v>207.20538047343427</c:v>
                </c:pt>
                <c:pt idx="1078">
                  <c:v>207.22026769406847</c:v>
                </c:pt>
                <c:pt idx="1079">
                  <c:v>207.23544668534001</c:v>
                </c:pt>
                <c:pt idx="1080">
                  <c:v>207.22581312702798</c:v>
                </c:pt>
                <c:pt idx="1081">
                  <c:v>207.22588484077798</c:v>
                </c:pt>
                <c:pt idx="1082">
                  <c:v>207.21347631710199</c:v>
                </c:pt>
                <c:pt idx="1083">
                  <c:v>207.22844240125946</c:v>
                </c:pt>
                <c:pt idx="1084">
                  <c:v>153.99312343072199</c:v>
                </c:pt>
                <c:pt idx="1085">
                  <c:v>153.99761092344099</c:v>
                </c:pt>
                <c:pt idx="1086">
                  <c:v>154.01156163840247</c:v>
                </c:pt>
                <c:pt idx="1087">
                  <c:v>154.01605068508999</c:v>
                </c:pt>
                <c:pt idx="1088">
                  <c:v>243.52254978319507</c:v>
                </c:pt>
                <c:pt idx="1089">
                  <c:v>243.524435902547</c:v>
                </c:pt>
                <c:pt idx="1090">
                  <c:v>243.525952023093</c:v>
                </c:pt>
                <c:pt idx="1091">
                  <c:v>243.51657313349057</c:v>
                </c:pt>
                <c:pt idx="1092">
                  <c:v>243.520956734219</c:v>
                </c:pt>
                <c:pt idx="1093">
                  <c:v>243.53266822154538</c:v>
                </c:pt>
                <c:pt idx="1094">
                  <c:v>135.00641137840742</c:v>
                </c:pt>
                <c:pt idx="1095">
                  <c:v>135.01462290326256</c:v>
                </c:pt>
                <c:pt idx="1096">
                  <c:v>180.86327625767382</c:v>
                </c:pt>
                <c:pt idx="1097">
                  <c:v>61.833713487143477</c:v>
                </c:pt>
                <c:pt idx="1098">
                  <c:v>61.827100517061801</c:v>
                </c:pt>
                <c:pt idx="1099">
                  <c:v>61.823132015729968</c:v>
                </c:pt>
                <c:pt idx="1100">
                  <c:v>-192.37365204784217</c:v>
                </c:pt>
                <c:pt idx="1101">
                  <c:v>-441.79625833004769</c:v>
                </c:pt>
                <c:pt idx="1102">
                  <c:v>-934.18248594199895</c:v>
                </c:pt>
                <c:pt idx="1103">
                  <c:v>-934.18816894864506</c:v>
                </c:pt>
                <c:pt idx="1104">
                  <c:v>-934.20418421425802</c:v>
                </c:pt>
                <c:pt idx="1105">
                  <c:v>-934.195615499155</c:v>
                </c:pt>
                <c:pt idx="1106">
                  <c:v>-934.22269877529789</c:v>
                </c:pt>
                <c:pt idx="1107">
                  <c:v>-934.17394497405394</c:v>
                </c:pt>
                <c:pt idx="1108">
                  <c:v>-934.13501380413288</c:v>
                </c:pt>
                <c:pt idx="1109">
                  <c:v>-459.01025760864923</c:v>
                </c:pt>
                <c:pt idx="1110">
                  <c:v>-1454.7232567005101</c:v>
                </c:pt>
                <c:pt idx="1111">
                  <c:v>-4300.5678497073104</c:v>
                </c:pt>
                <c:pt idx="1112">
                  <c:v>-4300.7296691741058</c:v>
                </c:pt>
                <c:pt idx="1113">
                  <c:v>-6676.2823158918</c:v>
                </c:pt>
                <c:pt idx="1114">
                  <c:v>9510.1622627678298</c:v>
                </c:pt>
                <c:pt idx="1115">
                  <c:v>9858.9526665596404</c:v>
                </c:pt>
                <c:pt idx="1116">
                  <c:v>9862.357654115367</c:v>
                </c:pt>
                <c:pt idx="1117">
                  <c:v>9865.656655104025</c:v>
                </c:pt>
                <c:pt idx="1118">
                  <c:v>9869.0329362244211</c:v>
                </c:pt>
                <c:pt idx="1119">
                  <c:v>7863.5035540679137</c:v>
                </c:pt>
                <c:pt idx="1120">
                  <c:v>7862.4910523076396</c:v>
                </c:pt>
                <c:pt idx="1121">
                  <c:v>7079.3827259556647</c:v>
                </c:pt>
                <c:pt idx="1122">
                  <c:v>-9403.4449722131503</c:v>
                </c:pt>
                <c:pt idx="1123">
                  <c:v>-7420.4628138878534</c:v>
                </c:pt>
                <c:pt idx="1124">
                  <c:v>-1880.9723519042011</c:v>
                </c:pt>
                <c:pt idx="1125">
                  <c:v>-1880.8318190431301</c:v>
                </c:pt>
                <c:pt idx="1126">
                  <c:v>-1880.6596348227099</c:v>
                </c:pt>
                <c:pt idx="1127">
                  <c:v>-1880.54535365842</c:v>
                </c:pt>
                <c:pt idx="1128">
                  <c:v>-1880.5717848533163</c:v>
                </c:pt>
                <c:pt idx="1129">
                  <c:v>-1880.6003083556798</c:v>
                </c:pt>
                <c:pt idx="1130">
                  <c:v>-1880.6041143727098</c:v>
                </c:pt>
                <c:pt idx="1131">
                  <c:v>-1880.5910540638699</c:v>
                </c:pt>
                <c:pt idx="1132">
                  <c:v>-1880.56807703357</c:v>
                </c:pt>
                <c:pt idx="1133">
                  <c:v>-1880.5323421167066</c:v>
                </c:pt>
                <c:pt idx="1134">
                  <c:v>-1880.6389565571499</c:v>
                </c:pt>
                <c:pt idx="1135">
                  <c:v>-1880.76945211613</c:v>
                </c:pt>
                <c:pt idx="1136">
                  <c:v>-1880.8925708731899</c:v>
                </c:pt>
                <c:pt idx="1137">
                  <c:v>-1880.8281485589944</c:v>
                </c:pt>
                <c:pt idx="1138">
                  <c:v>-1026.4575761769111</c:v>
                </c:pt>
                <c:pt idx="1139">
                  <c:v>-1026.42980624252</c:v>
                </c:pt>
                <c:pt idx="1140">
                  <c:v>-1026.4014526653</c:v>
                </c:pt>
                <c:pt idx="1141">
                  <c:v>-1910.3218851858101</c:v>
                </c:pt>
                <c:pt idx="1142">
                  <c:v>-1910.2465943626037</c:v>
                </c:pt>
                <c:pt idx="1143">
                  <c:v>-1910.3850883759299</c:v>
                </c:pt>
                <c:pt idx="1144">
                  <c:v>-1910.51177756582</c:v>
                </c:pt>
                <c:pt idx="1145">
                  <c:v>-2741.9509798453873</c:v>
                </c:pt>
                <c:pt idx="1146">
                  <c:v>-2741.8541437194212</c:v>
                </c:pt>
                <c:pt idx="1147">
                  <c:v>-947.32020532472234</c:v>
                </c:pt>
                <c:pt idx="1148">
                  <c:v>-947.30541306658654</c:v>
                </c:pt>
                <c:pt idx="1149">
                  <c:v>-947.25794037877904</c:v>
                </c:pt>
                <c:pt idx="1150">
                  <c:v>-947.2141224440029</c:v>
                </c:pt>
                <c:pt idx="1151">
                  <c:v>-947.16709765240296</c:v>
                </c:pt>
                <c:pt idx="1152">
                  <c:v>-947.19096477159053</c:v>
                </c:pt>
                <c:pt idx="1153">
                  <c:v>-947.20672624612382</c:v>
                </c:pt>
                <c:pt idx="1154">
                  <c:v>-714.174490789434</c:v>
                </c:pt>
                <c:pt idx="1155">
                  <c:v>-1075.9165467675211</c:v>
                </c:pt>
                <c:pt idx="1156">
                  <c:v>-851.47020084433439</c:v>
                </c:pt>
                <c:pt idx="1157">
                  <c:v>-851.48190278459106</c:v>
                </c:pt>
                <c:pt idx="1158">
                  <c:v>-851.46362631423608</c:v>
                </c:pt>
                <c:pt idx="1159">
                  <c:v>-668.84931714200297</c:v>
                </c:pt>
                <c:pt idx="1160">
                  <c:v>-668.86563954158896</c:v>
                </c:pt>
                <c:pt idx="1161">
                  <c:v>-668.8296595124192</c:v>
                </c:pt>
                <c:pt idx="1162">
                  <c:v>-679.27795904795403</c:v>
                </c:pt>
                <c:pt idx="1163">
                  <c:v>-679.21456910108998</c:v>
                </c:pt>
                <c:pt idx="1164">
                  <c:v>-679.23118595062351</c:v>
                </c:pt>
                <c:pt idx="1165">
                  <c:v>-679.22188150342754</c:v>
                </c:pt>
                <c:pt idx="1166">
                  <c:v>-695.44796583000459</c:v>
                </c:pt>
                <c:pt idx="1167">
                  <c:v>-695.44437503229301</c:v>
                </c:pt>
                <c:pt idx="1168">
                  <c:v>-695.46500959108596</c:v>
                </c:pt>
                <c:pt idx="1169">
                  <c:v>-695.45610442475652</c:v>
                </c:pt>
                <c:pt idx="1170">
                  <c:v>-695.39844911215903</c:v>
                </c:pt>
                <c:pt idx="1171">
                  <c:v>-685.33042137119003</c:v>
                </c:pt>
                <c:pt idx="1172">
                  <c:v>-685.32053792816293</c:v>
                </c:pt>
                <c:pt idx="1173">
                  <c:v>-570.81050322239901</c:v>
                </c:pt>
                <c:pt idx="1174">
                  <c:v>-570.80782148478988</c:v>
                </c:pt>
                <c:pt idx="1175">
                  <c:v>-733.75199777484602</c:v>
                </c:pt>
                <c:pt idx="1176">
                  <c:v>-733.73249119296247</c:v>
                </c:pt>
                <c:pt idx="1177">
                  <c:v>-733.71177428827355</c:v>
                </c:pt>
                <c:pt idx="1178">
                  <c:v>-549.17139932593398</c:v>
                </c:pt>
                <c:pt idx="1179">
                  <c:v>-549.18078178289352</c:v>
                </c:pt>
                <c:pt idx="1180">
                  <c:v>-549.18266006917804</c:v>
                </c:pt>
                <c:pt idx="1181">
                  <c:v>-549.19027584839455</c:v>
                </c:pt>
                <c:pt idx="1182">
                  <c:v>-549.18022996364652</c:v>
                </c:pt>
                <c:pt idx="1183">
                  <c:v>-549.17055412310151</c:v>
                </c:pt>
                <c:pt idx="1184">
                  <c:v>-811.15238919243677</c:v>
                </c:pt>
                <c:pt idx="1185">
                  <c:v>-811.13656891900348</c:v>
                </c:pt>
                <c:pt idx="1186">
                  <c:v>-811.12026705244239</c:v>
                </c:pt>
                <c:pt idx="1187">
                  <c:v>-420.55971359837599</c:v>
                </c:pt>
                <c:pt idx="1188">
                  <c:v>-536.74273089647602</c:v>
                </c:pt>
                <c:pt idx="1189">
                  <c:v>-536.76759933389599</c:v>
                </c:pt>
                <c:pt idx="1190">
                  <c:v>-536.80142564573271</c:v>
                </c:pt>
                <c:pt idx="1191">
                  <c:v>-356.78303463237904</c:v>
                </c:pt>
                <c:pt idx="1192">
                  <c:v>-542.660202070477</c:v>
                </c:pt>
                <c:pt idx="1193">
                  <c:v>-848.59824245006405</c:v>
                </c:pt>
                <c:pt idx="1194">
                  <c:v>-848.60190538838594</c:v>
                </c:pt>
                <c:pt idx="1195">
                  <c:v>-1313.1392618289599</c:v>
                </c:pt>
                <c:pt idx="1196">
                  <c:v>-318.27137464540169</c:v>
                </c:pt>
                <c:pt idx="1197">
                  <c:v>-318.27464942840299</c:v>
                </c:pt>
                <c:pt idx="1198">
                  <c:v>-210.14615893630847</c:v>
                </c:pt>
                <c:pt idx="1199">
                  <c:v>-210.14411960331998</c:v>
                </c:pt>
                <c:pt idx="1200">
                  <c:v>-208.99905618910756</c:v>
                </c:pt>
                <c:pt idx="1201">
                  <c:v>-137.78140313217199</c:v>
                </c:pt>
                <c:pt idx="1202">
                  <c:v>-137.77337076447438</c:v>
                </c:pt>
                <c:pt idx="1203">
                  <c:v>-137.76465127109341</c:v>
                </c:pt>
                <c:pt idx="1204">
                  <c:v>-137.75497921038698</c:v>
                </c:pt>
                <c:pt idx="1205">
                  <c:v>-110.21661761552721</c:v>
                </c:pt>
                <c:pt idx="1206">
                  <c:v>-110.197752626038</c:v>
                </c:pt>
                <c:pt idx="1207">
                  <c:v>-124.32242913000579</c:v>
                </c:pt>
                <c:pt idx="1208">
                  <c:v>-124.30105143791802</c:v>
                </c:pt>
                <c:pt idx="1209">
                  <c:v>-76.49335787822578</c:v>
                </c:pt>
                <c:pt idx="1210">
                  <c:v>-76.484575861646405</c:v>
                </c:pt>
                <c:pt idx="1211">
                  <c:v>-76.475080167331441</c:v>
                </c:pt>
                <c:pt idx="1212">
                  <c:v>-76.465322059872094</c:v>
                </c:pt>
                <c:pt idx="1213">
                  <c:v>-76.455126954076405</c:v>
                </c:pt>
                <c:pt idx="1214">
                  <c:v>-76.444541684850677</c:v>
                </c:pt>
                <c:pt idx="1215">
                  <c:v>-76.423568360354182</c:v>
                </c:pt>
                <c:pt idx="1216">
                  <c:v>-76.418274718186282</c:v>
                </c:pt>
                <c:pt idx="1217">
                  <c:v>-46.311558519239362</c:v>
                </c:pt>
                <c:pt idx="1218">
                  <c:v>-46.299552366192096</c:v>
                </c:pt>
                <c:pt idx="1219">
                  <c:v>-83.39095430179168</c:v>
                </c:pt>
                <c:pt idx="1220">
                  <c:v>-59.137577422994397</c:v>
                </c:pt>
                <c:pt idx="1221">
                  <c:v>-59.139661934186101</c:v>
                </c:pt>
                <c:pt idx="1222">
                  <c:v>-52.730268950532597</c:v>
                </c:pt>
                <c:pt idx="1223">
                  <c:v>-81.177374035010388</c:v>
                </c:pt>
                <c:pt idx="1224">
                  <c:v>-81.1741220998682</c:v>
                </c:pt>
                <c:pt idx="1225">
                  <c:v>-81.161324006332805</c:v>
                </c:pt>
                <c:pt idx="1226">
                  <c:v>-81.161575392791335</c:v>
                </c:pt>
                <c:pt idx="1227">
                  <c:v>-81.149574674800206</c:v>
                </c:pt>
                <c:pt idx="1228">
                  <c:v>-149.45104218880343</c:v>
                </c:pt>
                <c:pt idx="1229">
                  <c:v>-149.44718779022099</c:v>
                </c:pt>
                <c:pt idx="1230">
                  <c:v>-149.44201202733601</c:v>
                </c:pt>
                <c:pt idx="1231">
                  <c:v>-149.43630306042942</c:v>
                </c:pt>
                <c:pt idx="1232">
                  <c:v>-149.43042146577449</c:v>
                </c:pt>
                <c:pt idx="1233">
                  <c:v>-149.44211289930499</c:v>
                </c:pt>
                <c:pt idx="1234">
                  <c:v>-81.065362437573256</c:v>
                </c:pt>
                <c:pt idx="1235">
                  <c:v>-81.074792729549188</c:v>
                </c:pt>
                <c:pt idx="1236">
                  <c:v>-81.070205402069448</c:v>
                </c:pt>
                <c:pt idx="1237">
                  <c:v>-154.37388128387553</c:v>
                </c:pt>
                <c:pt idx="1238">
                  <c:v>-154.369616801159</c:v>
                </c:pt>
                <c:pt idx="1239">
                  <c:v>-154.364607919875</c:v>
                </c:pt>
                <c:pt idx="1240">
                  <c:v>-154.36030141242185</c:v>
                </c:pt>
                <c:pt idx="1241">
                  <c:v>-154.35648012653201</c:v>
                </c:pt>
                <c:pt idx="1242">
                  <c:v>-154.367361971572</c:v>
                </c:pt>
                <c:pt idx="1243">
                  <c:v>-382.87646930641205</c:v>
                </c:pt>
                <c:pt idx="1244">
                  <c:v>-382.88692383025602</c:v>
                </c:pt>
                <c:pt idx="1245">
                  <c:v>-540.76251137010104</c:v>
                </c:pt>
                <c:pt idx="1246">
                  <c:v>-1148.3174207878099</c:v>
                </c:pt>
                <c:pt idx="1247">
                  <c:v>-1148.3329045543651</c:v>
                </c:pt>
                <c:pt idx="1248">
                  <c:v>-1148.3146794520801</c:v>
                </c:pt>
                <c:pt idx="1249">
                  <c:v>-1148.3025205156098</c:v>
                </c:pt>
                <c:pt idx="1250">
                  <c:v>-2649.8768736085312</c:v>
                </c:pt>
                <c:pt idx="1251">
                  <c:v>-4417.0714398604614</c:v>
                </c:pt>
                <c:pt idx="1252">
                  <c:v>-4416.7144254084724</c:v>
                </c:pt>
                <c:pt idx="1253">
                  <c:v>-4416.2395143059402</c:v>
                </c:pt>
                <c:pt idx="1254">
                  <c:v>-4416.4694595810024</c:v>
                </c:pt>
                <c:pt idx="1255">
                  <c:v>-7505.8054943142615</c:v>
                </c:pt>
                <c:pt idx="1256">
                  <c:v>-7506.4238634351104</c:v>
                </c:pt>
                <c:pt idx="1257">
                  <c:v>-14264.642276826651</c:v>
                </c:pt>
                <c:pt idx="1258">
                  <c:v>-7429.4241455378224</c:v>
                </c:pt>
                <c:pt idx="1259">
                  <c:v>-5057.6508109696524</c:v>
                </c:pt>
                <c:pt idx="1260">
                  <c:v>-5056.7926226889158</c:v>
                </c:pt>
                <c:pt idx="1261">
                  <c:v>-5056.0088053827785</c:v>
                </c:pt>
                <c:pt idx="1262">
                  <c:v>-5055.0336555461854</c:v>
                </c:pt>
                <c:pt idx="1263">
                  <c:v>-5055.4094180844595</c:v>
                </c:pt>
                <c:pt idx="1264">
                  <c:v>-3795.9726905662201</c:v>
                </c:pt>
                <c:pt idx="1265">
                  <c:v>-5486.3835170974398</c:v>
                </c:pt>
                <c:pt idx="1266">
                  <c:v>-5486.7654733664203</c:v>
                </c:pt>
                <c:pt idx="1267">
                  <c:v>-8099.1428228636578</c:v>
                </c:pt>
                <c:pt idx="1268">
                  <c:v>-161044.94257969211</c:v>
                </c:pt>
                <c:pt idx="1269">
                  <c:v>-160904.86005575399</c:v>
                </c:pt>
                <c:pt idx="1270">
                  <c:v>-160856.77623081344</c:v>
                </c:pt>
                <c:pt idx="1271">
                  <c:v>-160793.30115174598</c:v>
                </c:pt>
                <c:pt idx="1272">
                  <c:v>-160775.2002243826</c:v>
                </c:pt>
                <c:pt idx="1273">
                  <c:v>-160698.56465693456</c:v>
                </c:pt>
                <c:pt idx="1274">
                  <c:v>-160579.820319222</c:v>
                </c:pt>
                <c:pt idx="1275">
                  <c:v>-160528.87854632098</c:v>
                </c:pt>
                <c:pt idx="1276">
                  <c:v>-3949.0173613833322</c:v>
                </c:pt>
                <c:pt idx="1277">
                  <c:v>-3948.9327409403968</c:v>
                </c:pt>
                <c:pt idx="1278">
                  <c:v>-3949.1377153030912</c:v>
                </c:pt>
                <c:pt idx="1279">
                  <c:v>-3949.4263293720001</c:v>
                </c:pt>
                <c:pt idx="1280">
                  <c:v>-3949.7321726326968</c:v>
                </c:pt>
                <c:pt idx="1281">
                  <c:v>-3949.5416987314602</c:v>
                </c:pt>
                <c:pt idx="1282">
                  <c:v>-1736.1724498172439</c:v>
                </c:pt>
                <c:pt idx="1283">
                  <c:v>-3583.7263255236016</c:v>
                </c:pt>
                <c:pt idx="1284">
                  <c:v>-2072.2362480806787</c:v>
                </c:pt>
                <c:pt idx="1285">
                  <c:v>-2072.1551074523622</c:v>
                </c:pt>
                <c:pt idx="1286">
                  <c:v>-1459.6093765769454</c:v>
                </c:pt>
                <c:pt idx="1287">
                  <c:v>-1516.2492663288199</c:v>
                </c:pt>
                <c:pt idx="1288">
                  <c:v>-1516.3352373372099</c:v>
                </c:pt>
                <c:pt idx="1289">
                  <c:v>-921.96669377548847</c:v>
                </c:pt>
                <c:pt idx="1290">
                  <c:v>-921.92351606333898</c:v>
                </c:pt>
                <c:pt idx="1291">
                  <c:v>-639.9611181472377</c:v>
                </c:pt>
                <c:pt idx="1292">
                  <c:v>-915.27333639183814</c:v>
                </c:pt>
                <c:pt idx="1293">
                  <c:v>-915.26730403312695</c:v>
                </c:pt>
                <c:pt idx="1294">
                  <c:v>-915.26421194596196</c:v>
                </c:pt>
                <c:pt idx="1295">
                  <c:v>-700.20194725142153</c:v>
                </c:pt>
                <c:pt idx="1296">
                  <c:v>-524.24392096891495</c:v>
                </c:pt>
                <c:pt idx="1297">
                  <c:v>-524.23140969024701</c:v>
                </c:pt>
                <c:pt idx="1298">
                  <c:v>-524.21973291665131</c:v>
                </c:pt>
                <c:pt idx="1299">
                  <c:v>-524.22516813515006</c:v>
                </c:pt>
                <c:pt idx="1300">
                  <c:v>-524.22963996565352</c:v>
                </c:pt>
                <c:pt idx="1301">
                  <c:v>-524.23579053673507</c:v>
                </c:pt>
                <c:pt idx="1302">
                  <c:v>-524.24059915090947</c:v>
                </c:pt>
                <c:pt idx="1303">
                  <c:v>-516.50379753391803</c:v>
                </c:pt>
                <c:pt idx="1304">
                  <c:v>-703.57067338057095</c:v>
                </c:pt>
                <c:pt idx="1305">
                  <c:v>-703.5496249082679</c:v>
                </c:pt>
                <c:pt idx="1306">
                  <c:v>-796.09522690755</c:v>
                </c:pt>
                <c:pt idx="1307">
                  <c:v>-1146.7272989799199</c:v>
                </c:pt>
                <c:pt idx="1308">
                  <c:v>-1146.7163372088999</c:v>
                </c:pt>
                <c:pt idx="1309">
                  <c:v>-1146.74202199254</c:v>
                </c:pt>
                <c:pt idx="1310">
                  <c:v>-1146.7676350990801</c:v>
                </c:pt>
                <c:pt idx="1311">
                  <c:v>-1146.7923467592996</c:v>
                </c:pt>
                <c:pt idx="1312">
                  <c:v>-1146.7811425381753</c:v>
                </c:pt>
                <c:pt idx="1313">
                  <c:v>-1146.8018958729299</c:v>
                </c:pt>
                <c:pt idx="1314">
                  <c:v>-1603.04993416963</c:v>
                </c:pt>
                <c:pt idx="1315">
                  <c:v>-1322.27277530231</c:v>
                </c:pt>
                <c:pt idx="1316">
                  <c:v>11416.032421520616</c:v>
                </c:pt>
                <c:pt idx="1317">
                  <c:v>3900.0386677305501</c:v>
                </c:pt>
                <c:pt idx="1318">
                  <c:v>2609.1653552694002</c:v>
                </c:pt>
                <c:pt idx="1319">
                  <c:v>2609.0709180239401</c:v>
                </c:pt>
                <c:pt idx="1320">
                  <c:v>2609.0031225467574</c:v>
                </c:pt>
                <c:pt idx="1321">
                  <c:v>2608.9591746660112</c:v>
                </c:pt>
                <c:pt idx="1322">
                  <c:v>2608.9428804689778</c:v>
                </c:pt>
                <c:pt idx="1323">
                  <c:v>1879.9959733505611</c:v>
                </c:pt>
                <c:pt idx="1324">
                  <c:v>4047.9701503655078</c:v>
                </c:pt>
                <c:pt idx="1325">
                  <c:v>4047.8196855721912</c:v>
                </c:pt>
                <c:pt idx="1326">
                  <c:v>4047.9539543781507</c:v>
                </c:pt>
                <c:pt idx="1327">
                  <c:v>-8587.4684438799104</c:v>
                </c:pt>
                <c:pt idx="1328">
                  <c:v>4936.7743374072697</c:v>
                </c:pt>
                <c:pt idx="1329">
                  <c:v>1943.8787299415701</c:v>
                </c:pt>
                <c:pt idx="1330">
                  <c:v>1943.95900005146</c:v>
                </c:pt>
                <c:pt idx="1331">
                  <c:v>1944.04501961392</c:v>
                </c:pt>
                <c:pt idx="1332">
                  <c:v>1520.3689291445701</c:v>
                </c:pt>
                <c:pt idx="1333">
                  <c:v>1520.3064607771</c:v>
                </c:pt>
                <c:pt idx="1334">
                  <c:v>3926.7263169883922</c:v>
                </c:pt>
                <c:pt idx="1335">
                  <c:v>-791.40620540071234</c:v>
                </c:pt>
                <c:pt idx="1336">
                  <c:v>314.56122327825369</c:v>
                </c:pt>
                <c:pt idx="1337">
                  <c:v>-3770.7851625962312</c:v>
                </c:pt>
                <c:pt idx="1338">
                  <c:v>-186.58207796422101</c:v>
                </c:pt>
                <c:pt idx="1339">
                  <c:v>-40.868995599748295</c:v>
                </c:pt>
                <c:pt idx="1340">
                  <c:v>4.5939632330230102</c:v>
                </c:pt>
                <c:pt idx="1341">
                  <c:v>22.727817231765489</c:v>
                </c:pt>
                <c:pt idx="1342">
                  <c:v>34.497962039424912</c:v>
                </c:pt>
                <c:pt idx="1343">
                  <c:v>41.018695417674998</c:v>
                </c:pt>
                <c:pt idx="1344">
                  <c:v>43.952927524880494</c:v>
                </c:pt>
                <c:pt idx="1345">
                  <c:v>45.148726669525111</c:v>
                </c:pt>
                <c:pt idx="1346">
                  <c:v>45.982734282758202</c:v>
                </c:pt>
                <c:pt idx="1347">
                  <c:v>46.452869009102386</c:v>
                </c:pt>
                <c:pt idx="1348">
                  <c:v>46.454788297286271</c:v>
                </c:pt>
                <c:pt idx="1349">
                  <c:v>46.265257603079007</c:v>
                </c:pt>
                <c:pt idx="1350">
                  <c:v>45.836594895408098</c:v>
                </c:pt>
                <c:pt idx="1351">
                  <c:v>45.4887280611241</c:v>
                </c:pt>
                <c:pt idx="1352">
                  <c:v>45.101748367048799</c:v>
                </c:pt>
                <c:pt idx="1353">
                  <c:v>44.6216685528737</c:v>
                </c:pt>
                <c:pt idx="1354">
                  <c:v>44.209633656654702</c:v>
                </c:pt>
                <c:pt idx="1355">
                  <c:v>43.769203176133907</c:v>
                </c:pt>
                <c:pt idx="1356">
                  <c:v>43.417387093092763</c:v>
                </c:pt>
                <c:pt idx="1357">
                  <c:v>43.081199329862393</c:v>
                </c:pt>
                <c:pt idx="1358">
                  <c:v>42.7330382504665</c:v>
                </c:pt>
                <c:pt idx="1359">
                  <c:v>42.395061805563095</c:v>
                </c:pt>
                <c:pt idx="1360">
                  <c:v>42.050519863324496</c:v>
                </c:pt>
                <c:pt idx="1361">
                  <c:v>41.758809981738196</c:v>
                </c:pt>
                <c:pt idx="1362">
                  <c:v>41.46831493277633</c:v>
                </c:pt>
                <c:pt idx="1363">
                  <c:v>41.209953058894001</c:v>
                </c:pt>
                <c:pt idx="1364">
                  <c:v>40.9920424446128</c:v>
                </c:pt>
                <c:pt idx="1365">
                  <c:v>40.826885533062693</c:v>
                </c:pt>
                <c:pt idx="1366">
                  <c:v>40.684656629305294</c:v>
                </c:pt>
                <c:pt idx="1367">
                  <c:v>40.548680351966993</c:v>
                </c:pt>
                <c:pt idx="1368">
                  <c:v>40.433489382380444</c:v>
                </c:pt>
                <c:pt idx="1369">
                  <c:v>40.328350576151145</c:v>
                </c:pt>
                <c:pt idx="1370">
                  <c:v>40.240578539192001</c:v>
                </c:pt>
                <c:pt idx="1371">
                  <c:v>40.142150095331502</c:v>
                </c:pt>
                <c:pt idx="1372">
                  <c:v>40.045577082452496</c:v>
                </c:pt>
                <c:pt idx="1373">
                  <c:v>39.948833498526</c:v>
                </c:pt>
                <c:pt idx="1374">
                  <c:v>39.846916111636148</c:v>
                </c:pt>
                <c:pt idx="1375">
                  <c:v>39.745440833276803</c:v>
                </c:pt>
                <c:pt idx="1376">
                  <c:v>39.628844245205002</c:v>
                </c:pt>
                <c:pt idx="1377">
                  <c:v>39.490966170335298</c:v>
                </c:pt>
                <c:pt idx="1378">
                  <c:v>39.316840756921444</c:v>
                </c:pt>
                <c:pt idx="1379">
                  <c:v>39.0985324177826</c:v>
                </c:pt>
                <c:pt idx="1380">
                  <c:v>38.827534358311702</c:v>
                </c:pt>
                <c:pt idx="1381">
                  <c:v>38.493218443706901</c:v>
                </c:pt>
                <c:pt idx="1382">
                  <c:v>38.088705760466297</c:v>
                </c:pt>
                <c:pt idx="1383">
                  <c:v>37.584375830146598</c:v>
                </c:pt>
                <c:pt idx="1384">
                  <c:v>37.006973615031001</c:v>
                </c:pt>
                <c:pt idx="1385">
                  <c:v>36.338606237096897</c:v>
                </c:pt>
                <c:pt idx="1386">
                  <c:v>35.593763677768997</c:v>
                </c:pt>
                <c:pt idx="1387">
                  <c:v>34.764669175990193</c:v>
                </c:pt>
                <c:pt idx="1388">
                  <c:v>33.843394169160348</c:v>
                </c:pt>
                <c:pt idx="1389">
                  <c:v>32.881386065206726</c:v>
                </c:pt>
                <c:pt idx="1390">
                  <c:v>31.893592930264223</c:v>
                </c:pt>
                <c:pt idx="1391">
                  <c:v>30.903724805093127</c:v>
                </c:pt>
                <c:pt idx="1392">
                  <c:v>29.909196636994327</c:v>
                </c:pt>
                <c:pt idx="1393">
                  <c:v>28.962132126566189</c:v>
                </c:pt>
                <c:pt idx="1394">
                  <c:v>28.057167436659757</c:v>
                </c:pt>
                <c:pt idx="1395">
                  <c:v>27.224838029200935</c:v>
                </c:pt>
                <c:pt idx="1396">
                  <c:v>26.453624370909431</c:v>
                </c:pt>
                <c:pt idx="1397">
                  <c:v>25.748705017456999</c:v>
                </c:pt>
                <c:pt idx="1398">
                  <c:v>25.108056040004801</c:v>
                </c:pt>
                <c:pt idx="1399">
                  <c:v>24.537466301177599</c:v>
                </c:pt>
                <c:pt idx="1400">
                  <c:v>24.028324274495127</c:v>
                </c:pt>
                <c:pt idx="1401">
                  <c:v>23.575126800189089</c:v>
                </c:pt>
                <c:pt idx="1402">
                  <c:v>23.169941028581</c:v>
                </c:pt>
                <c:pt idx="1403">
                  <c:v>22.815270301306999</c:v>
                </c:pt>
                <c:pt idx="1404">
                  <c:v>22.5055717837947</c:v>
                </c:pt>
                <c:pt idx="1405">
                  <c:v>22.236229276388542</c:v>
                </c:pt>
                <c:pt idx="1406">
                  <c:v>21.999134507388227</c:v>
                </c:pt>
                <c:pt idx="1407">
                  <c:v>21.788031505580619</c:v>
                </c:pt>
                <c:pt idx="1408">
                  <c:v>21.607846070327742</c:v>
                </c:pt>
                <c:pt idx="1409">
                  <c:v>21.448982525943819</c:v>
                </c:pt>
                <c:pt idx="1410">
                  <c:v>21.310576829096831</c:v>
                </c:pt>
                <c:pt idx="1411">
                  <c:v>21.185952242691286</c:v>
                </c:pt>
                <c:pt idx="1412">
                  <c:v>21.068962157417101</c:v>
                </c:pt>
                <c:pt idx="1413">
                  <c:v>20.966285986388989</c:v>
                </c:pt>
                <c:pt idx="1414">
                  <c:v>20.872545531671197</c:v>
                </c:pt>
                <c:pt idx="1415">
                  <c:v>20.784148682334919</c:v>
                </c:pt>
                <c:pt idx="1416">
                  <c:v>20.700921323465899</c:v>
                </c:pt>
                <c:pt idx="1417">
                  <c:v>20.623031932242601</c:v>
                </c:pt>
                <c:pt idx="1418">
                  <c:v>20.546295505340499</c:v>
                </c:pt>
                <c:pt idx="1419">
                  <c:v>20.473521183109487</c:v>
                </c:pt>
                <c:pt idx="1420">
                  <c:v>20.401610882984123</c:v>
                </c:pt>
                <c:pt idx="1421">
                  <c:v>20.326668986924187</c:v>
                </c:pt>
                <c:pt idx="1422">
                  <c:v>20.249014160807999</c:v>
                </c:pt>
                <c:pt idx="1423">
                  <c:v>20.168262359101586</c:v>
                </c:pt>
                <c:pt idx="1424">
                  <c:v>20.081890687520087</c:v>
                </c:pt>
                <c:pt idx="1425">
                  <c:v>19.985862802886889</c:v>
                </c:pt>
                <c:pt idx="1426">
                  <c:v>19.884332699350942</c:v>
                </c:pt>
                <c:pt idx="1427">
                  <c:v>19.772171726437001</c:v>
                </c:pt>
                <c:pt idx="1428">
                  <c:v>19.650878656352187</c:v>
                </c:pt>
                <c:pt idx="1429">
                  <c:v>19.516070212818835</c:v>
                </c:pt>
                <c:pt idx="1430">
                  <c:v>19.370322795850001</c:v>
                </c:pt>
                <c:pt idx="1431">
                  <c:v>19.229045631245487</c:v>
                </c:pt>
                <c:pt idx="1432">
                  <c:v>19.092692729971219</c:v>
                </c:pt>
                <c:pt idx="1433">
                  <c:v>18.963528973022619</c:v>
                </c:pt>
                <c:pt idx="1434">
                  <c:v>18.843983033591087</c:v>
                </c:pt>
                <c:pt idx="1435">
                  <c:v>18.741994234936989</c:v>
                </c:pt>
                <c:pt idx="1436">
                  <c:v>18.6546604065792</c:v>
                </c:pt>
                <c:pt idx="1437">
                  <c:v>18.578457288027227</c:v>
                </c:pt>
                <c:pt idx="1438">
                  <c:v>18.511660562019461</c:v>
                </c:pt>
                <c:pt idx="1439">
                  <c:v>18.4518738825087</c:v>
                </c:pt>
                <c:pt idx="1440">
                  <c:v>18.397454597484469</c:v>
                </c:pt>
                <c:pt idx="1441">
                  <c:v>18.342026243751278</c:v>
                </c:pt>
                <c:pt idx="1442">
                  <c:v>18.291542249141877</c:v>
                </c:pt>
                <c:pt idx="1443">
                  <c:v>18.237017591529789</c:v>
                </c:pt>
                <c:pt idx="1444">
                  <c:v>18.178852541286901</c:v>
                </c:pt>
                <c:pt idx="1445">
                  <c:v>18.1233741331354</c:v>
                </c:pt>
                <c:pt idx="1446">
                  <c:v>18.070594335658601</c:v>
                </c:pt>
                <c:pt idx="1447">
                  <c:v>18.015999226475188</c:v>
                </c:pt>
                <c:pt idx="1448">
                  <c:v>17.964830964007302</c:v>
                </c:pt>
                <c:pt idx="1449">
                  <c:v>17.917056225772001</c:v>
                </c:pt>
                <c:pt idx="1450">
                  <c:v>17.870483785530599</c:v>
                </c:pt>
                <c:pt idx="1451">
                  <c:v>17.824656090448901</c:v>
                </c:pt>
                <c:pt idx="1452">
                  <c:v>17.777919050063289</c:v>
                </c:pt>
                <c:pt idx="1453">
                  <c:v>17.734711431662987</c:v>
                </c:pt>
                <c:pt idx="1454">
                  <c:v>17.693039425391188</c:v>
                </c:pt>
                <c:pt idx="1455">
                  <c:v>17.652736928919889</c:v>
                </c:pt>
                <c:pt idx="1456">
                  <c:v>17.6162990114621</c:v>
                </c:pt>
                <c:pt idx="1457">
                  <c:v>17.581817264143186</c:v>
                </c:pt>
                <c:pt idx="1458">
                  <c:v>17.551470963747388</c:v>
                </c:pt>
                <c:pt idx="1459">
                  <c:v>17.521675292028988</c:v>
                </c:pt>
                <c:pt idx="1460">
                  <c:v>17.495961557100099</c:v>
                </c:pt>
                <c:pt idx="1461">
                  <c:v>17.471440262995738</c:v>
                </c:pt>
                <c:pt idx="1462">
                  <c:v>17.450337862855786</c:v>
                </c:pt>
                <c:pt idx="1463">
                  <c:v>17.431417526620887</c:v>
                </c:pt>
                <c:pt idx="1464">
                  <c:v>17.414927565778001</c:v>
                </c:pt>
                <c:pt idx="1465">
                  <c:v>17.401645285147289</c:v>
                </c:pt>
                <c:pt idx="1466">
                  <c:v>17.390801379927002</c:v>
                </c:pt>
                <c:pt idx="1467">
                  <c:v>17.382302907974104</c:v>
                </c:pt>
                <c:pt idx="1468">
                  <c:v>17.376667842770086</c:v>
                </c:pt>
                <c:pt idx="1469">
                  <c:v>17.372762108233086</c:v>
                </c:pt>
                <c:pt idx="1470">
                  <c:v>17.371919015034301</c:v>
                </c:pt>
                <c:pt idx="1471">
                  <c:v>17.373526209751589</c:v>
                </c:pt>
                <c:pt idx="1472">
                  <c:v>17.376083661642301</c:v>
                </c:pt>
                <c:pt idx="1473">
                  <c:v>17.380581146611988</c:v>
                </c:pt>
                <c:pt idx="1474">
                  <c:v>17.386712353971415</c:v>
                </c:pt>
                <c:pt idx="1475">
                  <c:v>17.396225440216565</c:v>
                </c:pt>
                <c:pt idx="1476">
                  <c:v>17.405316336335762</c:v>
                </c:pt>
                <c:pt idx="1477">
                  <c:v>17.414822186895201</c:v>
                </c:pt>
                <c:pt idx="1478">
                  <c:v>17.426093881227278</c:v>
                </c:pt>
                <c:pt idx="1479">
                  <c:v>17.440376398539119</c:v>
                </c:pt>
                <c:pt idx="1480">
                  <c:v>17.454097048784799</c:v>
                </c:pt>
                <c:pt idx="1481">
                  <c:v>17.469429936190089</c:v>
                </c:pt>
                <c:pt idx="1482">
                  <c:v>17.484648401969189</c:v>
                </c:pt>
                <c:pt idx="1483">
                  <c:v>17.500584971976231</c:v>
                </c:pt>
                <c:pt idx="1484">
                  <c:v>17.521189996839187</c:v>
                </c:pt>
                <c:pt idx="1485">
                  <c:v>17.540885841177289</c:v>
                </c:pt>
                <c:pt idx="1486">
                  <c:v>17.5618722632789</c:v>
                </c:pt>
                <c:pt idx="1487">
                  <c:v>17.582139258041177</c:v>
                </c:pt>
                <c:pt idx="1488">
                  <c:v>17.606194865299535</c:v>
                </c:pt>
                <c:pt idx="1489">
                  <c:v>17.628140798019299</c:v>
                </c:pt>
                <c:pt idx="1490">
                  <c:v>17.651553899740701</c:v>
                </c:pt>
                <c:pt idx="1491">
                  <c:v>17.675485469607331</c:v>
                </c:pt>
                <c:pt idx="1492">
                  <c:v>17.699878788261831</c:v>
                </c:pt>
                <c:pt idx="1493">
                  <c:v>17.725161595421927</c:v>
                </c:pt>
                <c:pt idx="1494">
                  <c:v>17.750822364321831</c:v>
                </c:pt>
                <c:pt idx="1495">
                  <c:v>17.773877296625887</c:v>
                </c:pt>
                <c:pt idx="1496">
                  <c:v>17.797032434507642</c:v>
                </c:pt>
                <c:pt idx="1497">
                  <c:v>17.820569122810731</c:v>
                </c:pt>
                <c:pt idx="1498">
                  <c:v>17.847196965661499</c:v>
                </c:pt>
                <c:pt idx="1499">
                  <c:v>17.870578429947798</c:v>
                </c:pt>
                <c:pt idx="1500">
                  <c:v>17.893838885262287</c:v>
                </c:pt>
                <c:pt idx="1501">
                  <c:v>17.9138939985625</c:v>
                </c:pt>
                <c:pt idx="1502">
                  <c:v>17.933568161362388</c:v>
                </c:pt>
                <c:pt idx="1503">
                  <c:v>17.955534510844586</c:v>
                </c:pt>
                <c:pt idx="1504">
                  <c:v>17.974188441098665</c:v>
                </c:pt>
                <c:pt idx="1505">
                  <c:v>17.992134976045534</c:v>
                </c:pt>
                <c:pt idx="1506">
                  <c:v>18.0069095954366</c:v>
                </c:pt>
                <c:pt idx="1507">
                  <c:v>18.023101302173931</c:v>
                </c:pt>
                <c:pt idx="1508">
                  <c:v>18.038440968848601</c:v>
                </c:pt>
                <c:pt idx="1509">
                  <c:v>18.052877331045501</c:v>
                </c:pt>
                <c:pt idx="1510">
                  <c:v>18.064653427674831</c:v>
                </c:pt>
                <c:pt idx="1511">
                  <c:v>18.076825320357131</c:v>
                </c:pt>
                <c:pt idx="1512">
                  <c:v>18.087794408290005</c:v>
                </c:pt>
                <c:pt idx="1513">
                  <c:v>18.0960880509835</c:v>
                </c:pt>
                <c:pt idx="1514">
                  <c:v>18.103049854546789</c:v>
                </c:pt>
                <c:pt idx="1515">
                  <c:v>18.108921861142001</c:v>
                </c:pt>
                <c:pt idx="1516">
                  <c:v>18.113417563224001</c:v>
                </c:pt>
                <c:pt idx="1517">
                  <c:v>18.116918760501861</c:v>
                </c:pt>
                <c:pt idx="1518">
                  <c:v>18.119736271339523</c:v>
                </c:pt>
                <c:pt idx="1519">
                  <c:v>18.120592255822487</c:v>
                </c:pt>
                <c:pt idx="1520">
                  <c:v>18.120360805226699</c:v>
                </c:pt>
                <c:pt idx="1521">
                  <c:v>18.119630411937887</c:v>
                </c:pt>
                <c:pt idx="1522">
                  <c:v>18.116878901237069</c:v>
                </c:pt>
                <c:pt idx="1523">
                  <c:v>18.1141792767481</c:v>
                </c:pt>
                <c:pt idx="1524">
                  <c:v>18.109160848357199</c:v>
                </c:pt>
                <c:pt idx="1525">
                  <c:v>18.1039215816437</c:v>
                </c:pt>
                <c:pt idx="1526">
                  <c:v>18.097687350192899</c:v>
                </c:pt>
                <c:pt idx="1527">
                  <c:v>18.091737971088989</c:v>
                </c:pt>
                <c:pt idx="1528">
                  <c:v>18.0848449496069</c:v>
                </c:pt>
                <c:pt idx="1529">
                  <c:v>18.077247690707686</c:v>
                </c:pt>
                <c:pt idx="1530">
                  <c:v>18.068171413242101</c:v>
                </c:pt>
                <c:pt idx="1531">
                  <c:v>18.058955600742561</c:v>
                </c:pt>
                <c:pt idx="1532">
                  <c:v>18.048479435909027</c:v>
                </c:pt>
                <c:pt idx="1533">
                  <c:v>18.037948666512861</c:v>
                </c:pt>
                <c:pt idx="1534">
                  <c:v>18.028716990137085</c:v>
                </c:pt>
                <c:pt idx="1535">
                  <c:v>18.016658355915698</c:v>
                </c:pt>
                <c:pt idx="1536">
                  <c:v>18.004139145832401</c:v>
                </c:pt>
                <c:pt idx="1537">
                  <c:v>17.991439875983062</c:v>
                </c:pt>
                <c:pt idx="1538">
                  <c:v>17.977774839794787</c:v>
                </c:pt>
                <c:pt idx="1539">
                  <c:v>17.9640787133842</c:v>
                </c:pt>
                <c:pt idx="1540">
                  <c:v>17.9529047589375</c:v>
                </c:pt>
                <c:pt idx="1541">
                  <c:v>17.941737038720504</c:v>
                </c:pt>
                <c:pt idx="1542">
                  <c:v>17.930267676925489</c:v>
                </c:pt>
                <c:pt idx="1543">
                  <c:v>17.918747117290199</c:v>
                </c:pt>
                <c:pt idx="1544">
                  <c:v>17.904303263073487</c:v>
                </c:pt>
                <c:pt idx="1545">
                  <c:v>17.890067575374342</c:v>
                </c:pt>
                <c:pt idx="1546">
                  <c:v>17.875974230958388</c:v>
                </c:pt>
                <c:pt idx="1547">
                  <c:v>17.865010059769819</c:v>
                </c:pt>
                <c:pt idx="1548">
                  <c:v>17.854157078555801</c:v>
                </c:pt>
                <c:pt idx="1549">
                  <c:v>17.843332337720781</c:v>
                </c:pt>
                <c:pt idx="1550">
                  <c:v>17.8302303869547</c:v>
                </c:pt>
                <c:pt idx="1551">
                  <c:v>17.820023854281686</c:v>
                </c:pt>
                <c:pt idx="1552">
                  <c:v>17.810166012777799</c:v>
                </c:pt>
                <c:pt idx="1553">
                  <c:v>17.800864336327287</c:v>
                </c:pt>
                <c:pt idx="1554">
                  <c:v>17.791737516523604</c:v>
                </c:pt>
                <c:pt idx="1555">
                  <c:v>17.783128831905081</c:v>
                </c:pt>
                <c:pt idx="1556">
                  <c:v>17.773228263185889</c:v>
                </c:pt>
                <c:pt idx="1557">
                  <c:v>17.766086414222787</c:v>
                </c:pt>
                <c:pt idx="1558">
                  <c:v>17.758025568447099</c:v>
                </c:pt>
                <c:pt idx="1559">
                  <c:v>17.751789811619087</c:v>
                </c:pt>
                <c:pt idx="1560">
                  <c:v>17.746190860507689</c:v>
                </c:pt>
                <c:pt idx="1561">
                  <c:v>17.741281461893635</c:v>
                </c:pt>
                <c:pt idx="1562">
                  <c:v>17.7366023579104</c:v>
                </c:pt>
                <c:pt idx="1563">
                  <c:v>17.7327655842784</c:v>
                </c:pt>
                <c:pt idx="1564">
                  <c:v>17.729471560429499</c:v>
                </c:pt>
                <c:pt idx="1565">
                  <c:v>17.726542634528766</c:v>
                </c:pt>
                <c:pt idx="1566">
                  <c:v>17.724589900522304</c:v>
                </c:pt>
                <c:pt idx="1567">
                  <c:v>17.722312759050499</c:v>
                </c:pt>
                <c:pt idx="1568">
                  <c:v>17.722055231768227</c:v>
                </c:pt>
                <c:pt idx="1569">
                  <c:v>17.721625031826587</c:v>
                </c:pt>
                <c:pt idx="1570">
                  <c:v>17.723368649351787</c:v>
                </c:pt>
                <c:pt idx="1571">
                  <c:v>17.724718099254705</c:v>
                </c:pt>
                <c:pt idx="1572">
                  <c:v>17.727848952501599</c:v>
                </c:pt>
                <c:pt idx="1573">
                  <c:v>17.731715299755699</c:v>
                </c:pt>
                <c:pt idx="1574">
                  <c:v>17.732925287223889</c:v>
                </c:pt>
                <c:pt idx="1575">
                  <c:v>17.735081913723089</c:v>
                </c:pt>
                <c:pt idx="1576">
                  <c:v>17.738180989522689</c:v>
                </c:pt>
                <c:pt idx="1577">
                  <c:v>17.741299480468488</c:v>
                </c:pt>
                <c:pt idx="1578">
                  <c:v>17.744655197420801</c:v>
                </c:pt>
                <c:pt idx="1579">
                  <c:v>17.748909577077189</c:v>
                </c:pt>
                <c:pt idx="1580">
                  <c:v>17.754389766954301</c:v>
                </c:pt>
                <c:pt idx="1581">
                  <c:v>17.759930251132289</c:v>
                </c:pt>
                <c:pt idx="1582">
                  <c:v>17.766009702666587</c:v>
                </c:pt>
                <c:pt idx="1583">
                  <c:v>17.771703868557086</c:v>
                </c:pt>
                <c:pt idx="1584">
                  <c:v>17.778313059934927</c:v>
                </c:pt>
                <c:pt idx="1585">
                  <c:v>17.785267084823527</c:v>
                </c:pt>
                <c:pt idx="1586">
                  <c:v>17.792919437197689</c:v>
                </c:pt>
                <c:pt idx="1587">
                  <c:v>17.801077562938801</c:v>
                </c:pt>
                <c:pt idx="1588">
                  <c:v>17.806360683220799</c:v>
                </c:pt>
                <c:pt idx="1589">
                  <c:v>17.8147713489818</c:v>
                </c:pt>
                <c:pt idx="1590">
                  <c:v>17.823442121146087</c:v>
                </c:pt>
                <c:pt idx="1591">
                  <c:v>17.832083031862989</c:v>
                </c:pt>
                <c:pt idx="1592">
                  <c:v>17.841171869403201</c:v>
                </c:pt>
                <c:pt idx="1593">
                  <c:v>17.850306003587086</c:v>
                </c:pt>
                <c:pt idx="1594">
                  <c:v>17.856679044917289</c:v>
                </c:pt>
                <c:pt idx="1595">
                  <c:v>17.863288012082698</c:v>
                </c:pt>
                <c:pt idx="1596">
                  <c:v>17.870034522625289</c:v>
                </c:pt>
                <c:pt idx="1597">
                  <c:v>17.876785084522599</c:v>
                </c:pt>
                <c:pt idx="1598">
                  <c:v>17.883718126962286</c:v>
                </c:pt>
                <c:pt idx="1599">
                  <c:v>17.888155602189187</c:v>
                </c:pt>
                <c:pt idx="1600">
                  <c:v>17.892739214488486</c:v>
                </c:pt>
                <c:pt idx="1601">
                  <c:v>17.897440083441346</c:v>
                </c:pt>
                <c:pt idx="1602">
                  <c:v>17.902240835959262</c:v>
                </c:pt>
                <c:pt idx="1603">
                  <c:v>17.907125432524087</c:v>
                </c:pt>
                <c:pt idx="1604">
                  <c:v>17.911960989258969</c:v>
                </c:pt>
                <c:pt idx="1605">
                  <c:v>17.914403224533189</c:v>
                </c:pt>
                <c:pt idx="1606">
                  <c:v>17.916536251721677</c:v>
                </c:pt>
                <c:pt idx="1607">
                  <c:v>17.919141886294199</c:v>
                </c:pt>
                <c:pt idx="1608">
                  <c:v>17.921387505420938</c:v>
                </c:pt>
                <c:pt idx="1609">
                  <c:v>17.923893350332889</c:v>
                </c:pt>
                <c:pt idx="1610">
                  <c:v>17.926879180889287</c:v>
                </c:pt>
                <c:pt idx="1611">
                  <c:v>17.9300590860177</c:v>
                </c:pt>
                <c:pt idx="1612">
                  <c:v>17.932946622801602</c:v>
                </c:pt>
                <c:pt idx="1613">
                  <c:v>17.935684125428899</c:v>
                </c:pt>
                <c:pt idx="1614">
                  <c:v>17.9386511925407</c:v>
                </c:pt>
                <c:pt idx="1615">
                  <c:v>17.941591171451787</c:v>
                </c:pt>
                <c:pt idx="1616">
                  <c:v>17.9440104607155</c:v>
                </c:pt>
                <c:pt idx="1617">
                  <c:v>17.946514987710323</c:v>
                </c:pt>
                <c:pt idx="1618">
                  <c:v>17.943168459718201</c:v>
                </c:pt>
                <c:pt idx="1619">
                  <c:v>17.899400396635102</c:v>
                </c:pt>
                <c:pt idx="1620">
                  <c:v>17.831250449788161</c:v>
                </c:pt>
                <c:pt idx="1621">
                  <c:v>17.759441558257286</c:v>
                </c:pt>
                <c:pt idx="1622">
                  <c:v>17.652821096245798</c:v>
                </c:pt>
                <c:pt idx="1623">
                  <c:v>17.533655999371899</c:v>
                </c:pt>
                <c:pt idx="1624">
                  <c:v>17.4036610953166</c:v>
                </c:pt>
                <c:pt idx="1625">
                  <c:v>17.266106176164204</c:v>
                </c:pt>
                <c:pt idx="1626">
                  <c:v>17.139982091124399</c:v>
                </c:pt>
                <c:pt idx="1627">
                  <c:v>17.023800824222501</c:v>
                </c:pt>
                <c:pt idx="1628">
                  <c:v>16.922004696070289</c:v>
                </c:pt>
                <c:pt idx="1629">
                  <c:v>16.837647567847799</c:v>
                </c:pt>
                <c:pt idx="1630">
                  <c:v>16.769122663923689</c:v>
                </c:pt>
                <c:pt idx="1631">
                  <c:v>16.720792783859846</c:v>
                </c:pt>
                <c:pt idx="1632">
                  <c:v>16.690690473913602</c:v>
                </c:pt>
                <c:pt idx="1633">
                  <c:v>16.678623167061499</c:v>
                </c:pt>
                <c:pt idx="1634">
                  <c:v>16.6817455686848</c:v>
                </c:pt>
                <c:pt idx="1635">
                  <c:v>16.706435231055838</c:v>
                </c:pt>
                <c:pt idx="1636">
                  <c:v>16.748072974450789</c:v>
                </c:pt>
                <c:pt idx="1637">
                  <c:v>16.808116824860946</c:v>
                </c:pt>
                <c:pt idx="1638">
                  <c:v>16.887315515438505</c:v>
                </c:pt>
                <c:pt idx="1639">
                  <c:v>16.983336359629604</c:v>
                </c:pt>
                <c:pt idx="1640">
                  <c:v>17.097869313736631</c:v>
                </c:pt>
                <c:pt idx="1641">
                  <c:v>17.233805090857661</c:v>
                </c:pt>
                <c:pt idx="1642">
                  <c:v>17.385922844872031</c:v>
                </c:pt>
                <c:pt idx="1643">
                  <c:v>17.554043047349687</c:v>
                </c:pt>
                <c:pt idx="1644">
                  <c:v>17.746386065943689</c:v>
                </c:pt>
                <c:pt idx="1645">
                  <c:v>17.957818929783457</c:v>
                </c:pt>
                <c:pt idx="1646">
                  <c:v>18.191604014990531</c:v>
                </c:pt>
                <c:pt idx="1647">
                  <c:v>18.437333378959142</c:v>
                </c:pt>
                <c:pt idx="1648">
                  <c:v>18.703337106824289</c:v>
                </c:pt>
                <c:pt idx="1649">
                  <c:v>18.979151338613601</c:v>
                </c:pt>
                <c:pt idx="1650">
                  <c:v>19.2613610802543</c:v>
                </c:pt>
                <c:pt idx="1651">
                  <c:v>19.544438296253599</c:v>
                </c:pt>
                <c:pt idx="1652">
                  <c:v>19.805739870338861</c:v>
                </c:pt>
                <c:pt idx="1653">
                  <c:v>20.043715857242788</c:v>
                </c:pt>
                <c:pt idx="1654">
                  <c:v>20.253344676166119</c:v>
                </c:pt>
                <c:pt idx="1655">
                  <c:v>20.422624318210289</c:v>
                </c:pt>
                <c:pt idx="1656">
                  <c:v>20.540750654125638</c:v>
                </c:pt>
                <c:pt idx="1657">
                  <c:v>20.602919631953146</c:v>
                </c:pt>
                <c:pt idx="1658">
                  <c:v>20.606767303397099</c:v>
                </c:pt>
                <c:pt idx="1659">
                  <c:v>20.555907861263286</c:v>
                </c:pt>
                <c:pt idx="1660">
                  <c:v>20.441974093836535</c:v>
                </c:pt>
                <c:pt idx="1661">
                  <c:v>20.267797406132189</c:v>
                </c:pt>
                <c:pt idx="1662">
                  <c:v>20.037407178586399</c:v>
                </c:pt>
                <c:pt idx="1663">
                  <c:v>19.7593085527424</c:v>
                </c:pt>
                <c:pt idx="1664">
                  <c:v>19.440998590837687</c:v>
                </c:pt>
                <c:pt idx="1665">
                  <c:v>19.092221960048299</c:v>
                </c:pt>
                <c:pt idx="1666">
                  <c:v>18.722255072085002</c:v>
                </c:pt>
                <c:pt idx="1667">
                  <c:v>18.3441096665847</c:v>
                </c:pt>
                <c:pt idx="1668">
                  <c:v>17.967898008217698</c:v>
                </c:pt>
                <c:pt idx="1669">
                  <c:v>17.596862474703887</c:v>
                </c:pt>
                <c:pt idx="1670">
                  <c:v>17.241005638590401</c:v>
                </c:pt>
                <c:pt idx="1671">
                  <c:v>16.905269178235638</c:v>
                </c:pt>
                <c:pt idx="1672">
                  <c:v>16.591744439827142</c:v>
                </c:pt>
                <c:pt idx="1673">
                  <c:v>16.303797637485602</c:v>
                </c:pt>
                <c:pt idx="1674">
                  <c:v>16.041735963316299</c:v>
                </c:pt>
                <c:pt idx="1675">
                  <c:v>15.8047654337637</c:v>
                </c:pt>
                <c:pt idx="1676">
                  <c:v>15.596034851246745</c:v>
                </c:pt>
                <c:pt idx="1677">
                  <c:v>15.413139579957253</c:v>
                </c:pt>
                <c:pt idx="1678">
                  <c:v>15.247088912907399</c:v>
                </c:pt>
                <c:pt idx="1679">
                  <c:v>15.092953515946824</c:v>
                </c:pt>
                <c:pt idx="1680">
                  <c:v>14.946262974061099</c:v>
                </c:pt>
                <c:pt idx="1681">
                  <c:v>14.800321910173601</c:v>
                </c:pt>
                <c:pt idx="1682">
                  <c:v>14.643531014956602</c:v>
                </c:pt>
                <c:pt idx="1683">
                  <c:v>14.485412025803345</c:v>
                </c:pt>
                <c:pt idx="1684">
                  <c:v>14.286806480895301</c:v>
                </c:pt>
                <c:pt idx="1685">
                  <c:v>14.084224891822499</c:v>
                </c:pt>
                <c:pt idx="1686">
                  <c:v>13.823410724942002</c:v>
                </c:pt>
                <c:pt idx="1687">
                  <c:v>13.536044532790704</c:v>
                </c:pt>
                <c:pt idx="1688">
                  <c:v>13.226368997528001</c:v>
                </c:pt>
                <c:pt idx="1689">
                  <c:v>12.908589656598824</c:v>
                </c:pt>
                <c:pt idx="1690">
                  <c:v>12.5995824851988</c:v>
                </c:pt>
                <c:pt idx="1691">
                  <c:v>12.313429632959506</c:v>
                </c:pt>
                <c:pt idx="1692">
                  <c:v>12.199960180494159</c:v>
                </c:pt>
                <c:pt idx="1693">
                  <c:v>12.181093561286101</c:v>
                </c:pt>
                <c:pt idx="1694">
                  <c:v>12.07261426478953</c:v>
                </c:pt>
                <c:pt idx="1695">
                  <c:v>12.030105300734299</c:v>
                </c:pt>
                <c:pt idx="1696">
                  <c:v>12.061872088300499</c:v>
                </c:pt>
                <c:pt idx="1697">
                  <c:v>12.711834006550799</c:v>
                </c:pt>
                <c:pt idx="1698">
                  <c:v>13.059444458636746</c:v>
                </c:pt>
                <c:pt idx="1699">
                  <c:v>13.538767603149799</c:v>
                </c:pt>
                <c:pt idx="1700">
                  <c:v>13.90078492098703</c:v>
                </c:pt>
                <c:pt idx="1701">
                  <c:v>14.7146568284713</c:v>
                </c:pt>
                <c:pt idx="1702">
                  <c:v>15.849518392905924</c:v>
                </c:pt>
                <c:pt idx="1703">
                  <c:v>14.582355124538099</c:v>
                </c:pt>
                <c:pt idx="1704">
                  <c:v>15.050491368822724</c:v>
                </c:pt>
                <c:pt idx="1705">
                  <c:v>16.520805942403605</c:v>
                </c:pt>
                <c:pt idx="1706">
                  <c:v>24.109857772561288</c:v>
                </c:pt>
                <c:pt idx="1707">
                  <c:v>29.169422940334446</c:v>
                </c:pt>
                <c:pt idx="1708">
                  <c:v>37.249744438062578</c:v>
                </c:pt>
                <c:pt idx="1709">
                  <c:v>62.599242335955736</c:v>
                </c:pt>
                <c:pt idx="1710">
                  <c:v>94.005453395159478</c:v>
                </c:pt>
                <c:pt idx="1711">
                  <c:v>161.61633316736499</c:v>
                </c:pt>
                <c:pt idx="1712">
                  <c:v>364.58955319605002</c:v>
                </c:pt>
                <c:pt idx="1713">
                  <c:v>1943.13405088062</c:v>
                </c:pt>
                <c:pt idx="1714">
                  <c:v>-854.07683748838804</c:v>
                </c:pt>
                <c:pt idx="1715">
                  <c:v>-368.03236387907964</c:v>
                </c:pt>
                <c:pt idx="1716">
                  <c:v>-357.32134395900363</c:v>
                </c:pt>
                <c:pt idx="1717">
                  <c:v>-280.91637043921685</c:v>
                </c:pt>
                <c:pt idx="1718">
                  <c:v>-119.992015145663</c:v>
                </c:pt>
                <c:pt idx="1719">
                  <c:v>-66.585956986241598</c:v>
                </c:pt>
                <c:pt idx="1720">
                  <c:v>-97.955790477275798</c:v>
                </c:pt>
                <c:pt idx="1721">
                  <c:v>-97.851107514097919</c:v>
                </c:pt>
                <c:pt idx="1722">
                  <c:v>-133.26836729102698</c:v>
                </c:pt>
                <c:pt idx="1723">
                  <c:v>-105.68286295147875</c:v>
                </c:pt>
                <c:pt idx="1724">
                  <c:v>437.35961823898197</c:v>
                </c:pt>
                <c:pt idx="1725">
                  <c:v>23.124118168409261</c:v>
                </c:pt>
                <c:pt idx="1726">
                  <c:v>19.296171933668987</c:v>
                </c:pt>
                <c:pt idx="1727">
                  <c:v>14.1815306948904</c:v>
                </c:pt>
                <c:pt idx="1728">
                  <c:v>-2.40361200068909</c:v>
                </c:pt>
                <c:pt idx="1729">
                  <c:v>-15.397987326950902</c:v>
                </c:pt>
                <c:pt idx="1730">
                  <c:v>-44.912554076971503</c:v>
                </c:pt>
                <c:pt idx="1731">
                  <c:v>-52.914708047032377</c:v>
                </c:pt>
                <c:pt idx="1732">
                  <c:v>-29.969880412465599</c:v>
                </c:pt>
                <c:pt idx="1733">
                  <c:v>-20.088387636427797</c:v>
                </c:pt>
                <c:pt idx="1734">
                  <c:v>-15.106764983750399</c:v>
                </c:pt>
                <c:pt idx="1735">
                  <c:v>-11.763021066567401</c:v>
                </c:pt>
                <c:pt idx="1736">
                  <c:v>-9.4587431716902799</c:v>
                </c:pt>
                <c:pt idx="1737">
                  <c:v>-7.3643780847009204</c:v>
                </c:pt>
                <c:pt idx="1738">
                  <c:v>-3.9187003512523986</c:v>
                </c:pt>
                <c:pt idx="1739">
                  <c:v>-2.1487565496782599</c:v>
                </c:pt>
                <c:pt idx="1740">
                  <c:v>-0.4493479426615038</c:v>
                </c:pt>
                <c:pt idx="1741">
                  <c:v>1.1272617971641725</c:v>
                </c:pt>
                <c:pt idx="1742">
                  <c:v>-1.3883606297611601</c:v>
                </c:pt>
                <c:pt idx="1743">
                  <c:v>-0.17308180690474287</c:v>
                </c:pt>
                <c:pt idx="1744">
                  <c:v>0.96062091855491016</c:v>
                </c:pt>
                <c:pt idx="1745">
                  <c:v>2.4515332718903986</c:v>
                </c:pt>
                <c:pt idx="1746">
                  <c:v>3.9028627289644997</c:v>
                </c:pt>
                <c:pt idx="1747">
                  <c:v>-2.3576875297333477</c:v>
                </c:pt>
                <c:pt idx="1748">
                  <c:v>-1.3679805899777036</c:v>
                </c:pt>
                <c:pt idx="1749">
                  <c:v>-4.3713304107549824</c:v>
                </c:pt>
                <c:pt idx="1750">
                  <c:v>-17.649709903066402</c:v>
                </c:pt>
                <c:pt idx="1751">
                  <c:v>-22.549957072608201</c:v>
                </c:pt>
                <c:pt idx="1752">
                  <c:v>-45.908944879274195</c:v>
                </c:pt>
                <c:pt idx="1753">
                  <c:v>-81.274022309870404</c:v>
                </c:pt>
                <c:pt idx="1754">
                  <c:v>-84.593656376086358</c:v>
                </c:pt>
                <c:pt idx="1755">
                  <c:v>-87.666107741005007</c:v>
                </c:pt>
                <c:pt idx="1756">
                  <c:v>-90.681646608957294</c:v>
                </c:pt>
                <c:pt idx="1757">
                  <c:v>803.37803226823019</c:v>
                </c:pt>
                <c:pt idx="1758">
                  <c:v>834.883264546448</c:v>
                </c:pt>
                <c:pt idx="1759">
                  <c:v>864.21065802920293</c:v>
                </c:pt>
                <c:pt idx="1760">
                  <c:v>893.55366617372295</c:v>
                </c:pt>
                <c:pt idx="1761">
                  <c:v>920.69351444957351</c:v>
                </c:pt>
                <c:pt idx="1762">
                  <c:v>-132.18176756091501</c:v>
                </c:pt>
                <c:pt idx="1763">
                  <c:v>-175.62437731088104</c:v>
                </c:pt>
                <c:pt idx="1764">
                  <c:v>13.5841885148127</c:v>
                </c:pt>
                <c:pt idx="1765">
                  <c:v>12.4443505719439</c:v>
                </c:pt>
                <c:pt idx="1766">
                  <c:v>23.018861963561001</c:v>
                </c:pt>
                <c:pt idx="1767">
                  <c:v>-38.867464999352947</c:v>
                </c:pt>
                <c:pt idx="1768">
                  <c:v>-38.843389003073796</c:v>
                </c:pt>
                <c:pt idx="1769">
                  <c:v>-38.777604038725002</c:v>
                </c:pt>
                <c:pt idx="1770">
                  <c:v>26.902558881508586</c:v>
                </c:pt>
                <c:pt idx="1771">
                  <c:v>32.886942433083085</c:v>
                </c:pt>
                <c:pt idx="1772">
                  <c:v>4.7464820911991241</c:v>
                </c:pt>
                <c:pt idx="1773">
                  <c:v>-3.9927672435981787</c:v>
                </c:pt>
                <c:pt idx="1774">
                  <c:v>-13.722932324749706</c:v>
                </c:pt>
                <c:pt idx="1775">
                  <c:v>-12.9134586917994</c:v>
                </c:pt>
                <c:pt idx="1776">
                  <c:v>-12.141618614617999</c:v>
                </c:pt>
                <c:pt idx="1777">
                  <c:v>-13.888164469718498</c:v>
                </c:pt>
                <c:pt idx="1778">
                  <c:v>-4.4663275353727334</c:v>
                </c:pt>
                <c:pt idx="1779">
                  <c:v>-3.9408605085565402</c:v>
                </c:pt>
                <c:pt idx="1780">
                  <c:v>-3.4503616130021997</c:v>
                </c:pt>
                <c:pt idx="1781">
                  <c:v>2.9521900180682197</c:v>
                </c:pt>
                <c:pt idx="1782">
                  <c:v>3.3606091947133625</c:v>
                </c:pt>
                <c:pt idx="1783">
                  <c:v>3.1238543306829802</c:v>
                </c:pt>
                <c:pt idx="1784">
                  <c:v>6.92427572099123</c:v>
                </c:pt>
                <c:pt idx="1785">
                  <c:v>7.1290950142362846</c:v>
                </c:pt>
                <c:pt idx="1786">
                  <c:v>7.2849843801840555</c:v>
                </c:pt>
                <c:pt idx="1787">
                  <c:v>6.5331770390855866</c:v>
                </c:pt>
                <c:pt idx="1788">
                  <c:v>-62.600865128089303</c:v>
                </c:pt>
                <c:pt idx="1789">
                  <c:v>-108.482637903767</c:v>
                </c:pt>
                <c:pt idx="1790">
                  <c:v>43.301692077447086</c:v>
                </c:pt>
                <c:pt idx="1791">
                  <c:v>43.245502063411813</c:v>
                </c:pt>
                <c:pt idx="1792">
                  <c:v>43.248464831425807</c:v>
                </c:pt>
                <c:pt idx="1793">
                  <c:v>28.661212304634088</c:v>
                </c:pt>
                <c:pt idx="1794">
                  <c:v>18.723612412562442</c:v>
                </c:pt>
                <c:pt idx="1795">
                  <c:v>18.799152418497631</c:v>
                </c:pt>
                <c:pt idx="1796">
                  <c:v>25.024756767316301</c:v>
                </c:pt>
                <c:pt idx="1797">
                  <c:v>25.1247217677702</c:v>
                </c:pt>
                <c:pt idx="1798">
                  <c:v>25.2403688958881</c:v>
                </c:pt>
                <c:pt idx="1799">
                  <c:v>25.343569499823786</c:v>
                </c:pt>
                <c:pt idx="1800">
                  <c:v>25.447551272704889</c:v>
                </c:pt>
                <c:pt idx="1801">
                  <c:v>15.207622644933998</c:v>
                </c:pt>
                <c:pt idx="1802">
                  <c:v>15.2567939331323</c:v>
                </c:pt>
                <c:pt idx="1803">
                  <c:v>15.28947677591</c:v>
                </c:pt>
                <c:pt idx="1804">
                  <c:v>15.30297384600923</c:v>
                </c:pt>
                <c:pt idx="1805">
                  <c:v>12.892557766331</c:v>
                </c:pt>
                <c:pt idx="1806">
                  <c:v>5.7803104948736754</c:v>
                </c:pt>
                <c:pt idx="1807">
                  <c:v>5.6877229772625295</c:v>
                </c:pt>
                <c:pt idx="1808">
                  <c:v>5.5763318804073334</c:v>
                </c:pt>
                <c:pt idx="1809">
                  <c:v>13.4825110585145</c:v>
                </c:pt>
                <c:pt idx="1810">
                  <c:v>13.3673080148514</c:v>
                </c:pt>
                <c:pt idx="1811">
                  <c:v>13.249946082864801</c:v>
                </c:pt>
                <c:pt idx="1812">
                  <c:v>13.101694416008026</c:v>
                </c:pt>
                <c:pt idx="1813">
                  <c:v>12.9358260731205</c:v>
                </c:pt>
                <c:pt idx="1814">
                  <c:v>12.7577545635808</c:v>
                </c:pt>
                <c:pt idx="1815">
                  <c:v>4.5183267259448883</c:v>
                </c:pt>
                <c:pt idx="1816">
                  <c:v>11.973357543701924</c:v>
                </c:pt>
                <c:pt idx="1817">
                  <c:v>6.2541848314472883</c:v>
                </c:pt>
                <c:pt idx="1818">
                  <c:v>6.0691055569634509</c:v>
                </c:pt>
                <c:pt idx="1819">
                  <c:v>5.8533839087609545</c:v>
                </c:pt>
                <c:pt idx="1820">
                  <c:v>8.4230923424095092</c:v>
                </c:pt>
                <c:pt idx="1821">
                  <c:v>8.1400704710271139</c:v>
                </c:pt>
                <c:pt idx="1822">
                  <c:v>7.8488661870676744</c:v>
                </c:pt>
                <c:pt idx="1823">
                  <c:v>7.5506409011257301</c:v>
                </c:pt>
                <c:pt idx="1824">
                  <c:v>-1.47803974678075</c:v>
                </c:pt>
                <c:pt idx="1825">
                  <c:v>-1.7419219753195179</c:v>
                </c:pt>
                <c:pt idx="1826">
                  <c:v>-2.0052027360396067</c:v>
                </c:pt>
                <c:pt idx="1827">
                  <c:v>-3.7585484193261025</c:v>
                </c:pt>
                <c:pt idx="1828">
                  <c:v>-1.8882553660848735</c:v>
                </c:pt>
                <c:pt idx="1829">
                  <c:v>-4.3252883436205796</c:v>
                </c:pt>
                <c:pt idx="1830">
                  <c:v>-3.8438706275602477</c:v>
                </c:pt>
                <c:pt idx="1831">
                  <c:v>-4.0801865272915814</c:v>
                </c:pt>
                <c:pt idx="1832">
                  <c:v>-4.3311534468709203</c:v>
                </c:pt>
                <c:pt idx="1833">
                  <c:v>-9.7652097579609247</c:v>
                </c:pt>
                <c:pt idx="1834">
                  <c:v>-4.9763121524439944</c:v>
                </c:pt>
                <c:pt idx="1835">
                  <c:v>-5.1685584940751603</c:v>
                </c:pt>
                <c:pt idx="1836">
                  <c:v>-5.3131752692643461</c:v>
                </c:pt>
                <c:pt idx="1837">
                  <c:v>-5.4481704682690095</c:v>
                </c:pt>
                <c:pt idx="1838">
                  <c:v>-9.1219341638026492</c:v>
                </c:pt>
                <c:pt idx="1839">
                  <c:v>-7.60368629278081</c:v>
                </c:pt>
                <c:pt idx="1840">
                  <c:v>-7.6068066502280454</c:v>
                </c:pt>
                <c:pt idx="1841">
                  <c:v>-7.6153194062413485</c:v>
                </c:pt>
                <c:pt idx="1842">
                  <c:v>-7.6084760863163945</c:v>
                </c:pt>
                <c:pt idx="1843">
                  <c:v>-7.6797574689886314</c:v>
                </c:pt>
                <c:pt idx="1844">
                  <c:v>-7.6732498992469313</c:v>
                </c:pt>
                <c:pt idx="1845">
                  <c:v>-7.6695206748859714</c:v>
                </c:pt>
                <c:pt idx="1846">
                  <c:v>-17.076174707112553</c:v>
                </c:pt>
                <c:pt idx="1847">
                  <c:v>-23.083979298012501</c:v>
                </c:pt>
                <c:pt idx="1848">
                  <c:v>-23.179232296437842</c:v>
                </c:pt>
                <c:pt idx="1849">
                  <c:v>-31.578319961406287</c:v>
                </c:pt>
                <c:pt idx="1850">
                  <c:v>-31.824865059135035</c:v>
                </c:pt>
                <c:pt idx="1851">
                  <c:v>-25.278116123343242</c:v>
                </c:pt>
                <c:pt idx="1852">
                  <c:v>-25.478911099128787</c:v>
                </c:pt>
                <c:pt idx="1853">
                  <c:v>-22.087143696213786</c:v>
                </c:pt>
                <c:pt idx="1854">
                  <c:v>-22.352982617308498</c:v>
                </c:pt>
                <c:pt idx="1855">
                  <c:v>-22.653580466232135</c:v>
                </c:pt>
                <c:pt idx="1856">
                  <c:v>-22.966806567935489</c:v>
                </c:pt>
                <c:pt idx="1857">
                  <c:v>-23.282832346344627</c:v>
                </c:pt>
                <c:pt idx="1858">
                  <c:v>-17.284551398788601</c:v>
                </c:pt>
                <c:pt idx="1859">
                  <c:v>-40.357157647431293</c:v>
                </c:pt>
                <c:pt idx="1860">
                  <c:v>-31.2598224783864</c:v>
                </c:pt>
                <c:pt idx="1861">
                  <c:v>34.044470211090477</c:v>
                </c:pt>
                <c:pt idx="1862">
                  <c:v>66.141906247290606</c:v>
                </c:pt>
                <c:pt idx="1863">
                  <c:v>66.334801036650035</c:v>
                </c:pt>
                <c:pt idx="1864">
                  <c:v>66.480350799667093</c:v>
                </c:pt>
                <c:pt idx="1865">
                  <c:v>146.98955575199992</c:v>
                </c:pt>
                <c:pt idx="1866">
                  <c:v>64.363511885119493</c:v>
                </c:pt>
                <c:pt idx="1867">
                  <c:v>64.373254823397403</c:v>
                </c:pt>
                <c:pt idx="1868">
                  <c:v>64.346992095028199</c:v>
                </c:pt>
                <c:pt idx="1869">
                  <c:v>64.288745664051888</c:v>
                </c:pt>
                <c:pt idx="1870">
                  <c:v>15.7098408572111</c:v>
                </c:pt>
                <c:pt idx="1871">
                  <c:v>15.566033623408726</c:v>
                </c:pt>
                <c:pt idx="1872">
                  <c:v>5.4256926789606323</c:v>
                </c:pt>
                <c:pt idx="1873">
                  <c:v>43.304071775718171</c:v>
                </c:pt>
                <c:pt idx="1874">
                  <c:v>37.631148890545013</c:v>
                </c:pt>
                <c:pt idx="1875">
                  <c:v>37.844722646689597</c:v>
                </c:pt>
                <c:pt idx="1876">
                  <c:v>38.049736632246898</c:v>
                </c:pt>
                <c:pt idx="1877">
                  <c:v>45.194719711163103</c:v>
                </c:pt>
                <c:pt idx="1878">
                  <c:v>45.524960176813195</c:v>
                </c:pt>
                <c:pt idx="1879">
                  <c:v>38.753119900675145</c:v>
                </c:pt>
                <c:pt idx="1880">
                  <c:v>38.953699376302794</c:v>
                </c:pt>
                <c:pt idx="1881">
                  <c:v>39.114983211968095</c:v>
                </c:pt>
                <c:pt idx="1882">
                  <c:v>39.270161136262395</c:v>
                </c:pt>
                <c:pt idx="1883">
                  <c:v>62.855154767243171</c:v>
                </c:pt>
                <c:pt idx="1884">
                  <c:v>39.054499346959503</c:v>
                </c:pt>
                <c:pt idx="1885">
                  <c:v>39.131067710070397</c:v>
                </c:pt>
                <c:pt idx="1886">
                  <c:v>39.167913452991499</c:v>
                </c:pt>
                <c:pt idx="1887">
                  <c:v>39.181161828708497</c:v>
                </c:pt>
                <c:pt idx="1888">
                  <c:v>45.456293467143986</c:v>
                </c:pt>
                <c:pt idx="1889">
                  <c:v>45.504064430083794</c:v>
                </c:pt>
                <c:pt idx="1890">
                  <c:v>45.522326927338213</c:v>
                </c:pt>
                <c:pt idx="1891">
                  <c:v>45.516018734705511</c:v>
                </c:pt>
                <c:pt idx="1892">
                  <c:v>45.506065369738998</c:v>
                </c:pt>
                <c:pt idx="1893">
                  <c:v>29.883998078831187</c:v>
                </c:pt>
                <c:pt idx="1894">
                  <c:v>29.297648036331719</c:v>
                </c:pt>
                <c:pt idx="1895">
                  <c:v>29.297672372130634</c:v>
                </c:pt>
                <c:pt idx="1896">
                  <c:v>29.307502694252399</c:v>
                </c:pt>
                <c:pt idx="1897">
                  <c:v>38.023270503485499</c:v>
                </c:pt>
                <c:pt idx="1898">
                  <c:v>38.059404763450047</c:v>
                </c:pt>
                <c:pt idx="1899">
                  <c:v>50.761022257347904</c:v>
                </c:pt>
                <c:pt idx="1900">
                  <c:v>107.13035538255063</c:v>
                </c:pt>
                <c:pt idx="1901">
                  <c:v>4629.0811024695058</c:v>
                </c:pt>
                <c:pt idx="1902">
                  <c:v>1151.2113102535998</c:v>
                </c:pt>
                <c:pt idx="1903">
                  <c:v>1157.6368828588161</c:v>
                </c:pt>
                <c:pt idx="1904">
                  <c:v>1166.1352246785198</c:v>
                </c:pt>
                <c:pt idx="1905">
                  <c:v>364.47953229915697</c:v>
                </c:pt>
                <c:pt idx="1906">
                  <c:v>139.41716223831492</c:v>
                </c:pt>
                <c:pt idx="1907">
                  <c:v>140.903978053309</c:v>
                </c:pt>
                <c:pt idx="1908">
                  <c:v>891.32515507353298</c:v>
                </c:pt>
                <c:pt idx="1909">
                  <c:v>901.99964150591347</c:v>
                </c:pt>
                <c:pt idx="1910">
                  <c:v>913.28058314426801</c:v>
                </c:pt>
                <c:pt idx="1911">
                  <c:v>75.068026624206226</c:v>
                </c:pt>
                <c:pt idx="1912">
                  <c:v>1659.61710628578</c:v>
                </c:pt>
                <c:pt idx="1913">
                  <c:v>1680.1567315140999</c:v>
                </c:pt>
                <c:pt idx="1914">
                  <c:v>1700.8775508643701</c:v>
                </c:pt>
                <c:pt idx="1915">
                  <c:v>1719.9785414505511</c:v>
                </c:pt>
                <c:pt idx="1916">
                  <c:v>1739.1599989250199</c:v>
                </c:pt>
                <c:pt idx="1917">
                  <c:v>1758.1474868782198</c:v>
                </c:pt>
                <c:pt idx="1918">
                  <c:v>1776.9963829476301</c:v>
                </c:pt>
                <c:pt idx="1919">
                  <c:v>-46.668274658395099</c:v>
                </c:pt>
                <c:pt idx="1920">
                  <c:v>-3598.8769967888702</c:v>
                </c:pt>
                <c:pt idx="1921">
                  <c:v>-3637.5201644274198</c:v>
                </c:pt>
                <c:pt idx="1922">
                  <c:v>-59.749436331996812</c:v>
                </c:pt>
                <c:pt idx="1923">
                  <c:v>-33.727702289817699</c:v>
                </c:pt>
                <c:pt idx="1924">
                  <c:v>-90.0939586394705</c:v>
                </c:pt>
                <c:pt idx="1925">
                  <c:v>-91.440832603038999</c:v>
                </c:pt>
                <c:pt idx="1926">
                  <c:v>-216.90219636262785</c:v>
                </c:pt>
                <c:pt idx="1927">
                  <c:v>-219.62522825863485</c:v>
                </c:pt>
                <c:pt idx="1928">
                  <c:v>-222.526691212586</c:v>
                </c:pt>
                <c:pt idx="1929">
                  <c:v>-89.728812060936619</c:v>
                </c:pt>
                <c:pt idx="1930">
                  <c:v>-90.830312560975699</c:v>
                </c:pt>
                <c:pt idx="1931">
                  <c:v>-91.952742180545641</c:v>
                </c:pt>
                <c:pt idx="1932">
                  <c:v>-281.30323393428364</c:v>
                </c:pt>
                <c:pt idx="1933">
                  <c:v>-284.42521524105598</c:v>
                </c:pt>
                <c:pt idx="1934">
                  <c:v>-93.616911720294482</c:v>
                </c:pt>
                <c:pt idx="1935">
                  <c:v>-94.517131972567682</c:v>
                </c:pt>
                <c:pt idx="1936">
                  <c:v>-95.370858608811758</c:v>
                </c:pt>
                <c:pt idx="1937">
                  <c:v>-96.160361407372505</c:v>
                </c:pt>
                <c:pt idx="1938">
                  <c:v>-421.69468616643127</c:v>
                </c:pt>
                <c:pt idx="1939">
                  <c:v>1310.9971131354</c:v>
                </c:pt>
                <c:pt idx="1940">
                  <c:v>1309.5228827994599</c:v>
                </c:pt>
                <c:pt idx="1941">
                  <c:v>1307.1930923525558</c:v>
                </c:pt>
                <c:pt idx="1942">
                  <c:v>104.67900033431378</c:v>
                </c:pt>
                <c:pt idx="1943">
                  <c:v>-88.553208079779083</c:v>
                </c:pt>
                <c:pt idx="1944">
                  <c:v>-88.295291567064282</c:v>
                </c:pt>
                <c:pt idx="1945">
                  <c:v>-87.979404801178404</c:v>
                </c:pt>
                <c:pt idx="1946">
                  <c:v>-87.618495234163888</c:v>
                </c:pt>
                <c:pt idx="1947">
                  <c:v>-87.249022759161306</c:v>
                </c:pt>
                <c:pt idx="1948">
                  <c:v>-86.911706395586748</c:v>
                </c:pt>
                <c:pt idx="1949">
                  <c:v>-186.0805786333685</c:v>
                </c:pt>
                <c:pt idx="1950">
                  <c:v>-185.22014986841742</c:v>
                </c:pt>
                <c:pt idx="1951">
                  <c:v>-184.32581350816199</c:v>
                </c:pt>
                <c:pt idx="1952">
                  <c:v>-183.637546999834</c:v>
                </c:pt>
                <c:pt idx="1953">
                  <c:v>-183.21051549133114</c:v>
                </c:pt>
                <c:pt idx="1954">
                  <c:v>-221.81285304706799</c:v>
                </c:pt>
                <c:pt idx="1955">
                  <c:v>-272.23596943868824</c:v>
                </c:pt>
                <c:pt idx="1956">
                  <c:v>-284.35525125623894</c:v>
                </c:pt>
                <c:pt idx="1957">
                  <c:v>-284.83996529130297</c:v>
                </c:pt>
                <c:pt idx="1958">
                  <c:v>2754.7760260678197</c:v>
                </c:pt>
                <c:pt idx="1959">
                  <c:v>2764.1524997098727</c:v>
                </c:pt>
                <c:pt idx="1960">
                  <c:v>2773.4264667719599</c:v>
                </c:pt>
                <c:pt idx="1961">
                  <c:v>-91.816065162094219</c:v>
                </c:pt>
                <c:pt idx="1962">
                  <c:v>6025.8059944912311</c:v>
                </c:pt>
                <c:pt idx="1963">
                  <c:v>-279.53168391404205</c:v>
                </c:pt>
                <c:pt idx="1964">
                  <c:v>-280.84782037561297</c:v>
                </c:pt>
                <c:pt idx="1965">
                  <c:v>-281.94225141154396</c:v>
                </c:pt>
                <c:pt idx="1966">
                  <c:v>46.999334703616896</c:v>
                </c:pt>
                <c:pt idx="1967">
                  <c:v>47.086520912299598</c:v>
                </c:pt>
                <c:pt idx="1968">
                  <c:v>47.163355457421822</c:v>
                </c:pt>
                <c:pt idx="1969">
                  <c:v>47.229256315114412</c:v>
                </c:pt>
                <c:pt idx="1970">
                  <c:v>-36.265326707443499</c:v>
                </c:pt>
                <c:pt idx="1971">
                  <c:v>-324.03773743323899</c:v>
                </c:pt>
                <c:pt idx="1972">
                  <c:v>-324.73597991892154</c:v>
                </c:pt>
                <c:pt idx="1973">
                  <c:v>-2228.0061065144473</c:v>
                </c:pt>
                <c:pt idx="1974">
                  <c:v>-2230.6683489349298</c:v>
                </c:pt>
                <c:pt idx="1975">
                  <c:v>93.006391331903458</c:v>
                </c:pt>
                <c:pt idx="1976">
                  <c:v>93.060080540492848</c:v>
                </c:pt>
                <c:pt idx="1977">
                  <c:v>51.7304808008235</c:v>
                </c:pt>
                <c:pt idx="1978">
                  <c:v>51.648920260110806</c:v>
                </c:pt>
                <c:pt idx="1979">
                  <c:v>30.5726547329445</c:v>
                </c:pt>
                <c:pt idx="1980">
                  <c:v>30.451812219100287</c:v>
                </c:pt>
                <c:pt idx="1981">
                  <c:v>30.302385410086735</c:v>
                </c:pt>
                <c:pt idx="1982">
                  <c:v>30.1147159933852</c:v>
                </c:pt>
                <c:pt idx="1983">
                  <c:v>29.895183571556089</c:v>
                </c:pt>
                <c:pt idx="1984">
                  <c:v>29.665138645528927</c:v>
                </c:pt>
                <c:pt idx="1985">
                  <c:v>29.400972811883989</c:v>
                </c:pt>
                <c:pt idx="1986">
                  <c:v>29.117999729871695</c:v>
                </c:pt>
                <c:pt idx="1987">
                  <c:v>28.770991007944598</c:v>
                </c:pt>
                <c:pt idx="1988">
                  <c:v>28.414813623743601</c:v>
                </c:pt>
                <c:pt idx="1989">
                  <c:v>60.903914169343317</c:v>
                </c:pt>
                <c:pt idx="1990">
                  <c:v>60.264457897918497</c:v>
                </c:pt>
                <c:pt idx="1991">
                  <c:v>59.585972359064101</c:v>
                </c:pt>
                <c:pt idx="1992">
                  <c:v>58.928960178941111</c:v>
                </c:pt>
                <c:pt idx="1993">
                  <c:v>31.588162039394742</c:v>
                </c:pt>
                <c:pt idx="1994">
                  <c:v>56.309774340160807</c:v>
                </c:pt>
                <c:pt idx="1995">
                  <c:v>55.792895741185013</c:v>
                </c:pt>
                <c:pt idx="1996">
                  <c:v>57.423279849981412</c:v>
                </c:pt>
                <c:pt idx="1997">
                  <c:v>56.993374808362596</c:v>
                </c:pt>
                <c:pt idx="1998">
                  <c:v>41.439134418504963</c:v>
                </c:pt>
                <c:pt idx="1999">
                  <c:v>41.135979386342811</c:v>
                </c:pt>
                <c:pt idx="2000">
                  <c:v>40.865893824805006</c:v>
                </c:pt>
                <c:pt idx="2001">
                  <c:v>54.878499699732309</c:v>
                </c:pt>
                <c:pt idx="2002">
                  <c:v>28.260165011341087</c:v>
                </c:pt>
                <c:pt idx="2003">
                  <c:v>28.146355068082695</c:v>
                </c:pt>
                <c:pt idx="2004">
                  <c:v>42.977050222235299</c:v>
                </c:pt>
                <c:pt idx="2005">
                  <c:v>42.938871338432399</c:v>
                </c:pt>
                <c:pt idx="2006">
                  <c:v>42.938203635556903</c:v>
                </c:pt>
                <c:pt idx="2007">
                  <c:v>76.027167495122896</c:v>
                </c:pt>
                <c:pt idx="2008">
                  <c:v>76.270453893600859</c:v>
                </c:pt>
                <c:pt idx="2009">
                  <c:v>76.571660385000726</c:v>
                </c:pt>
                <c:pt idx="2010">
                  <c:v>76.903242967802314</c:v>
                </c:pt>
                <c:pt idx="2011">
                  <c:v>56.715020109862095</c:v>
                </c:pt>
                <c:pt idx="2012">
                  <c:v>167.057657748775</c:v>
                </c:pt>
                <c:pt idx="2013">
                  <c:v>168.31272334360042</c:v>
                </c:pt>
                <c:pt idx="2014">
                  <c:v>169.638149920866</c:v>
                </c:pt>
                <c:pt idx="2015">
                  <c:v>170.92517488290127</c:v>
                </c:pt>
                <c:pt idx="2016">
                  <c:v>-178.70861059546698</c:v>
                </c:pt>
                <c:pt idx="2017">
                  <c:v>-180.400045189704</c:v>
                </c:pt>
                <c:pt idx="2018">
                  <c:v>-182.20206387885247</c:v>
                </c:pt>
                <c:pt idx="2019">
                  <c:v>74.813363347579681</c:v>
                </c:pt>
                <c:pt idx="2020">
                  <c:v>75.378693682325704</c:v>
                </c:pt>
                <c:pt idx="2021">
                  <c:v>75.915951581095243</c:v>
                </c:pt>
                <c:pt idx="2022">
                  <c:v>76.423332775841459</c:v>
                </c:pt>
                <c:pt idx="2023">
                  <c:v>76.922591220163198</c:v>
                </c:pt>
                <c:pt idx="2024">
                  <c:v>77.371454589615595</c:v>
                </c:pt>
                <c:pt idx="2025">
                  <c:v>77.812207563070103</c:v>
                </c:pt>
                <c:pt idx="2026">
                  <c:v>43.393366030694999</c:v>
                </c:pt>
                <c:pt idx="2027">
                  <c:v>44.061779515214354</c:v>
                </c:pt>
                <c:pt idx="2028">
                  <c:v>44.291899385308199</c:v>
                </c:pt>
                <c:pt idx="2029">
                  <c:v>43.601821426648371</c:v>
                </c:pt>
                <c:pt idx="2030">
                  <c:v>54.419578037305399</c:v>
                </c:pt>
                <c:pt idx="2031">
                  <c:v>44.096425131743395</c:v>
                </c:pt>
                <c:pt idx="2032">
                  <c:v>44.334678280118496</c:v>
                </c:pt>
                <c:pt idx="2033">
                  <c:v>44.550277837163094</c:v>
                </c:pt>
                <c:pt idx="2034">
                  <c:v>44.653189395414493</c:v>
                </c:pt>
                <c:pt idx="2035">
                  <c:v>44.471379770364393</c:v>
                </c:pt>
                <c:pt idx="2036">
                  <c:v>44.583905687961099</c:v>
                </c:pt>
                <c:pt idx="2037">
                  <c:v>44.650643865917417</c:v>
                </c:pt>
                <c:pt idx="2038">
                  <c:v>44.681799984756395</c:v>
                </c:pt>
                <c:pt idx="2039">
                  <c:v>44.663327967644292</c:v>
                </c:pt>
                <c:pt idx="2040">
                  <c:v>44.6018478149727</c:v>
                </c:pt>
                <c:pt idx="2041">
                  <c:v>44.492735199115522</c:v>
                </c:pt>
                <c:pt idx="2042">
                  <c:v>34.148459054945903</c:v>
                </c:pt>
                <c:pt idx="2043">
                  <c:v>32.022613964832502</c:v>
                </c:pt>
                <c:pt idx="2044">
                  <c:v>31.623846202248</c:v>
                </c:pt>
                <c:pt idx="2045">
                  <c:v>31.217738010982199</c:v>
                </c:pt>
                <c:pt idx="2046">
                  <c:v>30.8073972102606</c:v>
                </c:pt>
                <c:pt idx="2047">
                  <c:v>30.423639300320385</c:v>
                </c:pt>
                <c:pt idx="2048">
                  <c:v>30.014873900102831</c:v>
                </c:pt>
                <c:pt idx="2049">
                  <c:v>29.611068326449633</c:v>
                </c:pt>
                <c:pt idx="2050">
                  <c:v>29.261714751739927</c:v>
                </c:pt>
                <c:pt idx="2051">
                  <c:v>28.924526500545589</c:v>
                </c:pt>
                <c:pt idx="2052">
                  <c:v>30.978897721486657</c:v>
                </c:pt>
                <c:pt idx="2053">
                  <c:v>31.081951173777099</c:v>
                </c:pt>
                <c:pt idx="2054">
                  <c:v>28.813740826570488</c:v>
                </c:pt>
                <c:pt idx="2055">
                  <c:v>28.635181263671701</c:v>
                </c:pt>
                <c:pt idx="2056">
                  <c:v>28.510007570547327</c:v>
                </c:pt>
                <c:pt idx="2057">
                  <c:v>28.256832399577487</c:v>
                </c:pt>
                <c:pt idx="2058">
                  <c:v>26.7312991974376</c:v>
                </c:pt>
                <c:pt idx="2059">
                  <c:v>26.7311656863459</c:v>
                </c:pt>
                <c:pt idx="2060">
                  <c:v>26.7772512422282</c:v>
                </c:pt>
                <c:pt idx="2061">
                  <c:v>33.061120657347409</c:v>
                </c:pt>
                <c:pt idx="2062">
                  <c:v>33.723698907217596</c:v>
                </c:pt>
                <c:pt idx="2063">
                  <c:v>33.927970655301294</c:v>
                </c:pt>
                <c:pt idx="2064">
                  <c:v>37.334123340689501</c:v>
                </c:pt>
                <c:pt idx="2065">
                  <c:v>37.641446298413193</c:v>
                </c:pt>
                <c:pt idx="2066">
                  <c:v>48.338145354237398</c:v>
                </c:pt>
                <c:pt idx="2067">
                  <c:v>48.803481556605163</c:v>
                </c:pt>
                <c:pt idx="2068">
                  <c:v>44.804315862430911</c:v>
                </c:pt>
                <c:pt idx="2069">
                  <c:v>41.228562549750976</c:v>
                </c:pt>
                <c:pt idx="2070">
                  <c:v>44.640059359085996</c:v>
                </c:pt>
                <c:pt idx="2071">
                  <c:v>41.027033205649495</c:v>
                </c:pt>
                <c:pt idx="2072">
                  <c:v>41.426401894071013</c:v>
                </c:pt>
                <c:pt idx="2073">
                  <c:v>51.5186485386252</c:v>
                </c:pt>
                <c:pt idx="2074">
                  <c:v>52.126335940596149</c:v>
                </c:pt>
                <c:pt idx="2075">
                  <c:v>86.443479961283174</c:v>
                </c:pt>
                <c:pt idx="2076">
                  <c:v>87.851344065606483</c:v>
                </c:pt>
                <c:pt idx="2077">
                  <c:v>92.2686290149949</c:v>
                </c:pt>
                <c:pt idx="2078">
                  <c:v>93.844892974306404</c:v>
                </c:pt>
                <c:pt idx="2079">
                  <c:v>95.420163527722394</c:v>
                </c:pt>
                <c:pt idx="2080">
                  <c:v>60.838094412284377</c:v>
                </c:pt>
                <c:pt idx="2081">
                  <c:v>79.543517280261113</c:v>
                </c:pt>
                <c:pt idx="2082">
                  <c:v>80.665449949279306</c:v>
                </c:pt>
                <c:pt idx="2083">
                  <c:v>81.771154552817706</c:v>
                </c:pt>
                <c:pt idx="2084">
                  <c:v>82.932936630520459</c:v>
                </c:pt>
                <c:pt idx="2085">
                  <c:v>83.993736316142858</c:v>
                </c:pt>
                <c:pt idx="2086">
                  <c:v>60.924480058906894</c:v>
                </c:pt>
                <c:pt idx="2087">
                  <c:v>53.503847733453277</c:v>
                </c:pt>
                <c:pt idx="2088">
                  <c:v>53.818180100283193</c:v>
                </c:pt>
                <c:pt idx="2089">
                  <c:v>54.111098902027301</c:v>
                </c:pt>
                <c:pt idx="2090">
                  <c:v>54.376565940705063</c:v>
                </c:pt>
                <c:pt idx="2091">
                  <c:v>54.586515382705976</c:v>
                </c:pt>
                <c:pt idx="2092">
                  <c:v>56.874317293800296</c:v>
                </c:pt>
                <c:pt idx="2093">
                  <c:v>53.015358374590512</c:v>
                </c:pt>
                <c:pt idx="2094">
                  <c:v>135.58826991059843</c:v>
                </c:pt>
                <c:pt idx="2095">
                  <c:v>136.84315545846798</c:v>
                </c:pt>
                <c:pt idx="2096">
                  <c:v>137.91415310012235</c:v>
                </c:pt>
                <c:pt idx="2097">
                  <c:v>155.58399181659001</c:v>
                </c:pt>
                <c:pt idx="2098">
                  <c:v>156.432041421191</c:v>
                </c:pt>
                <c:pt idx="2099">
                  <c:v>157.12661687921201</c:v>
                </c:pt>
                <c:pt idx="2100">
                  <c:v>157.55200123385157</c:v>
                </c:pt>
                <c:pt idx="2101">
                  <c:v>157.74306673452114</c:v>
                </c:pt>
                <c:pt idx="2102">
                  <c:v>149.31149912056301</c:v>
                </c:pt>
                <c:pt idx="2103">
                  <c:v>-57.119707260004397</c:v>
                </c:pt>
                <c:pt idx="2104">
                  <c:v>-57.50846403808</c:v>
                </c:pt>
                <c:pt idx="2105">
                  <c:v>-57.7369405907654</c:v>
                </c:pt>
                <c:pt idx="2106">
                  <c:v>-57.878501995518299</c:v>
                </c:pt>
                <c:pt idx="2107">
                  <c:v>10.7498369538988</c:v>
                </c:pt>
                <c:pt idx="2108">
                  <c:v>26.113131845266601</c:v>
                </c:pt>
                <c:pt idx="2109">
                  <c:v>26.01300722834663</c:v>
                </c:pt>
                <c:pt idx="2110">
                  <c:v>25.963664387450887</c:v>
                </c:pt>
                <c:pt idx="2111">
                  <c:v>21.526953863446035</c:v>
                </c:pt>
                <c:pt idx="2112">
                  <c:v>29.6393970085898</c:v>
                </c:pt>
                <c:pt idx="2113">
                  <c:v>29.758274709588999</c:v>
                </c:pt>
                <c:pt idx="2114">
                  <c:v>33.5357148673911</c:v>
                </c:pt>
                <c:pt idx="2115">
                  <c:v>35.599793152217295</c:v>
                </c:pt>
                <c:pt idx="2116">
                  <c:v>35.867479004526004</c:v>
                </c:pt>
                <c:pt idx="2117">
                  <c:v>35.444772112471512</c:v>
                </c:pt>
                <c:pt idx="2118">
                  <c:v>35.824014854305901</c:v>
                </c:pt>
                <c:pt idx="2119">
                  <c:v>36.293787224103312</c:v>
                </c:pt>
                <c:pt idx="2120">
                  <c:v>36.790348913739606</c:v>
                </c:pt>
                <c:pt idx="2121">
                  <c:v>37.313478421208409</c:v>
                </c:pt>
                <c:pt idx="2122">
                  <c:v>37.862782709224497</c:v>
                </c:pt>
                <c:pt idx="2123">
                  <c:v>38.453201886572295</c:v>
                </c:pt>
                <c:pt idx="2124">
                  <c:v>26.336017607541287</c:v>
                </c:pt>
                <c:pt idx="2125">
                  <c:v>11.614655298871799</c:v>
                </c:pt>
                <c:pt idx="2126">
                  <c:v>250.66417597486517</c:v>
                </c:pt>
                <c:pt idx="2127">
                  <c:v>248.61074412465447</c:v>
                </c:pt>
                <c:pt idx="2128">
                  <c:v>246.01798167655957</c:v>
                </c:pt>
                <c:pt idx="2129">
                  <c:v>97.231571877279279</c:v>
                </c:pt>
                <c:pt idx="2130">
                  <c:v>-73.693449358794425</c:v>
                </c:pt>
                <c:pt idx="2131">
                  <c:v>-73.29931480050648</c:v>
                </c:pt>
                <c:pt idx="2132">
                  <c:v>131.38733801403413</c:v>
                </c:pt>
                <c:pt idx="2133">
                  <c:v>129.72034328367943</c:v>
                </c:pt>
                <c:pt idx="2134">
                  <c:v>52.8365807060542</c:v>
                </c:pt>
                <c:pt idx="2135">
                  <c:v>52.843365653271974</c:v>
                </c:pt>
                <c:pt idx="2136">
                  <c:v>52.808459629133594</c:v>
                </c:pt>
                <c:pt idx="2137">
                  <c:v>52.693715855720207</c:v>
                </c:pt>
                <c:pt idx="2138">
                  <c:v>52.562363489795999</c:v>
                </c:pt>
                <c:pt idx="2139">
                  <c:v>575.8515217692177</c:v>
                </c:pt>
                <c:pt idx="2140">
                  <c:v>567.75476367513352</c:v>
                </c:pt>
                <c:pt idx="2141">
                  <c:v>76.713415858072807</c:v>
                </c:pt>
                <c:pt idx="2142">
                  <c:v>75.524634297503283</c:v>
                </c:pt>
                <c:pt idx="2143">
                  <c:v>76.282680187200498</c:v>
                </c:pt>
                <c:pt idx="2144">
                  <c:v>74.837078896108935</c:v>
                </c:pt>
                <c:pt idx="2145">
                  <c:v>73.279351770148878</c:v>
                </c:pt>
                <c:pt idx="2146">
                  <c:v>71.577217204615195</c:v>
                </c:pt>
                <c:pt idx="2147">
                  <c:v>73.135621842295919</c:v>
                </c:pt>
                <c:pt idx="2148">
                  <c:v>56.454234858358994</c:v>
                </c:pt>
                <c:pt idx="2149">
                  <c:v>48.993154748145045</c:v>
                </c:pt>
                <c:pt idx="2150">
                  <c:v>48.408091848489263</c:v>
                </c:pt>
                <c:pt idx="2151">
                  <c:v>47.775804916326599</c:v>
                </c:pt>
                <c:pt idx="2152">
                  <c:v>47.298154376726039</c:v>
                </c:pt>
                <c:pt idx="2153">
                  <c:v>46.449049272925812</c:v>
                </c:pt>
                <c:pt idx="2154">
                  <c:v>45.778053928795146</c:v>
                </c:pt>
                <c:pt idx="2155">
                  <c:v>45.109334728489507</c:v>
                </c:pt>
                <c:pt idx="2156">
                  <c:v>44.465278795740495</c:v>
                </c:pt>
                <c:pt idx="2157">
                  <c:v>44.223301754336099</c:v>
                </c:pt>
                <c:pt idx="2158">
                  <c:v>44.667873508245194</c:v>
                </c:pt>
                <c:pt idx="2159">
                  <c:v>45.202461394221601</c:v>
                </c:pt>
                <c:pt idx="2160">
                  <c:v>44.456045431008278</c:v>
                </c:pt>
                <c:pt idx="2161">
                  <c:v>42.918892683002078</c:v>
                </c:pt>
                <c:pt idx="2162">
                  <c:v>42.493719949829476</c:v>
                </c:pt>
                <c:pt idx="2163">
                  <c:v>42.19324493000196</c:v>
                </c:pt>
                <c:pt idx="2164">
                  <c:v>38.781123184184807</c:v>
                </c:pt>
                <c:pt idx="2165">
                  <c:v>-71.952292283320205</c:v>
                </c:pt>
                <c:pt idx="2166">
                  <c:v>-514.08322296895005</c:v>
                </c:pt>
                <c:pt idx="2167">
                  <c:v>-513.79967388044997</c:v>
                </c:pt>
                <c:pt idx="2168">
                  <c:v>-514.130864035135</c:v>
                </c:pt>
                <c:pt idx="2169">
                  <c:v>-515.87252733660603</c:v>
                </c:pt>
                <c:pt idx="2170">
                  <c:v>-82.463892670528381</c:v>
                </c:pt>
                <c:pt idx="2171">
                  <c:v>-82.870365956932659</c:v>
                </c:pt>
                <c:pt idx="2172">
                  <c:v>-83.398796558661218</c:v>
                </c:pt>
                <c:pt idx="2173">
                  <c:v>-84.058311683312994</c:v>
                </c:pt>
                <c:pt idx="2174">
                  <c:v>-84.815940052259535</c:v>
                </c:pt>
                <c:pt idx="2175">
                  <c:v>160.22575340448572</c:v>
                </c:pt>
                <c:pt idx="2176">
                  <c:v>53.332089458616096</c:v>
                </c:pt>
                <c:pt idx="2177">
                  <c:v>53.760537061829503</c:v>
                </c:pt>
                <c:pt idx="2178">
                  <c:v>54.170831894834812</c:v>
                </c:pt>
                <c:pt idx="2179">
                  <c:v>54.578861845725697</c:v>
                </c:pt>
                <c:pt idx="2180">
                  <c:v>54.960906962768597</c:v>
                </c:pt>
                <c:pt idx="2181">
                  <c:v>55.314904940734195</c:v>
                </c:pt>
                <c:pt idx="2182">
                  <c:v>55.629305925644402</c:v>
                </c:pt>
                <c:pt idx="2183">
                  <c:v>55.913444011733141</c:v>
                </c:pt>
                <c:pt idx="2184">
                  <c:v>-56.549088496512795</c:v>
                </c:pt>
                <c:pt idx="2185">
                  <c:v>-57.094766018803703</c:v>
                </c:pt>
                <c:pt idx="2186">
                  <c:v>320.37446993907002</c:v>
                </c:pt>
                <c:pt idx="2187">
                  <c:v>9.1633621168569697</c:v>
                </c:pt>
                <c:pt idx="2188">
                  <c:v>-22.427155058056961</c:v>
                </c:pt>
                <c:pt idx="2189">
                  <c:v>12.681603768480569</c:v>
                </c:pt>
                <c:pt idx="2190">
                  <c:v>12.151197536166245</c:v>
                </c:pt>
                <c:pt idx="2191">
                  <c:v>11.570676049996402</c:v>
                </c:pt>
                <c:pt idx="2192">
                  <c:v>10.96505619237603</c:v>
                </c:pt>
                <c:pt idx="2193">
                  <c:v>10.314132790076</c:v>
                </c:pt>
                <c:pt idx="2194">
                  <c:v>-1.0773087899718701</c:v>
                </c:pt>
                <c:pt idx="2195">
                  <c:v>-5.0908130411932602</c:v>
                </c:pt>
                <c:pt idx="2196">
                  <c:v>-5.7763624709735248</c:v>
                </c:pt>
                <c:pt idx="2197">
                  <c:v>-6.5160602419986597</c:v>
                </c:pt>
                <c:pt idx="2198">
                  <c:v>-4.6227386567317108</c:v>
                </c:pt>
                <c:pt idx="2199">
                  <c:v>-2.1781797075229719</c:v>
                </c:pt>
                <c:pt idx="2200">
                  <c:v>-2.9917385960854102</c:v>
                </c:pt>
                <c:pt idx="2201">
                  <c:v>-3.8827076653769201</c:v>
                </c:pt>
                <c:pt idx="2202">
                  <c:v>-13.234481320451998</c:v>
                </c:pt>
                <c:pt idx="2203">
                  <c:v>-14.003663966276799</c:v>
                </c:pt>
                <c:pt idx="2204">
                  <c:v>-0.83753668354839095</c:v>
                </c:pt>
                <c:pt idx="2205">
                  <c:v>-1.9796450518227813</c:v>
                </c:pt>
                <c:pt idx="2206">
                  <c:v>-3.0974810728039812</c:v>
                </c:pt>
                <c:pt idx="2207">
                  <c:v>-4.1861425916485802</c:v>
                </c:pt>
                <c:pt idx="2208">
                  <c:v>-5.2425541742322865</c:v>
                </c:pt>
                <c:pt idx="2209">
                  <c:v>-6.2294635202161599</c:v>
                </c:pt>
                <c:pt idx="2210">
                  <c:v>-29.405408689597042</c:v>
                </c:pt>
                <c:pt idx="2211">
                  <c:v>-40.329016544836009</c:v>
                </c:pt>
                <c:pt idx="2212">
                  <c:v>-37.331989326956197</c:v>
                </c:pt>
                <c:pt idx="2213">
                  <c:v>-37.415665099509994</c:v>
                </c:pt>
                <c:pt idx="2214">
                  <c:v>-37.296322196783613</c:v>
                </c:pt>
                <c:pt idx="2215">
                  <c:v>-37.130777852314594</c:v>
                </c:pt>
                <c:pt idx="2216">
                  <c:v>-36.951445541861986</c:v>
                </c:pt>
                <c:pt idx="2217">
                  <c:v>-36.7686370250576</c:v>
                </c:pt>
                <c:pt idx="2218">
                  <c:v>-36.5840525452099</c:v>
                </c:pt>
                <c:pt idx="2219">
                  <c:v>-39.111520095217116</c:v>
                </c:pt>
                <c:pt idx="2220">
                  <c:v>-40.958939852692417</c:v>
                </c:pt>
                <c:pt idx="2221">
                  <c:v>-39.7387116890934</c:v>
                </c:pt>
                <c:pt idx="2222">
                  <c:v>-37.479930619208098</c:v>
                </c:pt>
                <c:pt idx="2223">
                  <c:v>-37.441564901965897</c:v>
                </c:pt>
                <c:pt idx="2224">
                  <c:v>-37.461083187538478</c:v>
                </c:pt>
                <c:pt idx="2225">
                  <c:v>-37.563564410501399</c:v>
                </c:pt>
                <c:pt idx="2226">
                  <c:v>-57.562875085747393</c:v>
                </c:pt>
                <c:pt idx="2227">
                  <c:v>-525.41576884915605</c:v>
                </c:pt>
                <c:pt idx="2228">
                  <c:v>-61.126851358322199</c:v>
                </c:pt>
                <c:pt idx="2229">
                  <c:v>-61.689326165012794</c:v>
                </c:pt>
                <c:pt idx="2230">
                  <c:v>-62.318443220210895</c:v>
                </c:pt>
                <c:pt idx="2231">
                  <c:v>-63.058347525508097</c:v>
                </c:pt>
                <c:pt idx="2232">
                  <c:v>-74.549261356620278</c:v>
                </c:pt>
                <c:pt idx="2233">
                  <c:v>-75.47413697559</c:v>
                </c:pt>
                <c:pt idx="2234">
                  <c:v>-76.388695532477058</c:v>
                </c:pt>
                <c:pt idx="2235">
                  <c:v>-123.20179595541002</c:v>
                </c:pt>
                <c:pt idx="2236">
                  <c:v>-124.40665052806222</c:v>
                </c:pt>
                <c:pt idx="2237">
                  <c:v>-125.51266749214302</c:v>
                </c:pt>
                <c:pt idx="2238">
                  <c:v>-126.47261955678285</c:v>
                </c:pt>
                <c:pt idx="2239">
                  <c:v>-51.613940480914493</c:v>
                </c:pt>
                <c:pt idx="2240">
                  <c:v>-52.266847497323994</c:v>
                </c:pt>
                <c:pt idx="2241">
                  <c:v>-52.907614744562295</c:v>
                </c:pt>
                <c:pt idx="2242">
                  <c:v>-70.360269965691927</c:v>
                </c:pt>
                <c:pt idx="2243">
                  <c:v>-66.549881165479349</c:v>
                </c:pt>
                <c:pt idx="2244">
                  <c:v>-67.068726672386049</c:v>
                </c:pt>
                <c:pt idx="2245">
                  <c:v>-71.72405055433488</c:v>
                </c:pt>
                <c:pt idx="2246">
                  <c:v>-72.170349063604334</c:v>
                </c:pt>
                <c:pt idx="2247">
                  <c:v>-72.585506568699671</c:v>
                </c:pt>
                <c:pt idx="2248">
                  <c:v>-69.579312573273342</c:v>
                </c:pt>
                <c:pt idx="2249">
                  <c:v>-69.930694605833466</c:v>
                </c:pt>
                <c:pt idx="2250">
                  <c:v>-70.223264988662436</c:v>
                </c:pt>
                <c:pt idx="2251">
                  <c:v>-70.4759550403232</c:v>
                </c:pt>
                <c:pt idx="2252">
                  <c:v>-89.3839652807589</c:v>
                </c:pt>
                <c:pt idx="2253">
                  <c:v>-89.65852718906028</c:v>
                </c:pt>
                <c:pt idx="2254">
                  <c:v>-40.131876093142417</c:v>
                </c:pt>
                <c:pt idx="2255">
                  <c:v>-266.73366354498103</c:v>
                </c:pt>
                <c:pt idx="2256">
                  <c:v>-557.53285717306596</c:v>
                </c:pt>
                <c:pt idx="2257">
                  <c:v>54.884531916967397</c:v>
                </c:pt>
                <c:pt idx="2258">
                  <c:v>55.2186732757351</c:v>
                </c:pt>
                <c:pt idx="2259">
                  <c:v>55.339574565725393</c:v>
                </c:pt>
                <c:pt idx="2260">
                  <c:v>55.542539224418107</c:v>
                </c:pt>
                <c:pt idx="2261">
                  <c:v>55.662116869234907</c:v>
                </c:pt>
                <c:pt idx="2262">
                  <c:v>81.968707706776158</c:v>
                </c:pt>
                <c:pt idx="2263">
                  <c:v>82.094044576824189</c:v>
                </c:pt>
                <c:pt idx="2264">
                  <c:v>82.130908139040741</c:v>
                </c:pt>
                <c:pt idx="2265">
                  <c:v>82.083055070204182</c:v>
                </c:pt>
                <c:pt idx="2266">
                  <c:v>81.913427889332368</c:v>
                </c:pt>
                <c:pt idx="2267">
                  <c:v>81.663152073545589</c:v>
                </c:pt>
                <c:pt idx="2268">
                  <c:v>113.39890956338698</c:v>
                </c:pt>
                <c:pt idx="2269">
                  <c:v>113.22927235621167</c:v>
                </c:pt>
                <c:pt idx="2270">
                  <c:v>112.97193710728963</c:v>
                </c:pt>
                <c:pt idx="2271">
                  <c:v>-181.63049285673549</c:v>
                </c:pt>
                <c:pt idx="2272">
                  <c:v>-110.15900147632779</c:v>
                </c:pt>
                <c:pt idx="2273">
                  <c:v>-110.06042545461602</c:v>
                </c:pt>
                <c:pt idx="2274">
                  <c:v>-109.898449735253</c:v>
                </c:pt>
                <c:pt idx="2275">
                  <c:v>-201.76165490397995</c:v>
                </c:pt>
                <c:pt idx="2276">
                  <c:v>-201.38111300780358</c:v>
                </c:pt>
                <c:pt idx="2277">
                  <c:v>-201.090081741723</c:v>
                </c:pt>
                <c:pt idx="2278">
                  <c:v>296.91375169760892</c:v>
                </c:pt>
                <c:pt idx="2279">
                  <c:v>297.22709090444602</c:v>
                </c:pt>
                <c:pt idx="2280">
                  <c:v>-435.59628322522269</c:v>
                </c:pt>
                <c:pt idx="2281">
                  <c:v>-437.30251056742895</c:v>
                </c:pt>
                <c:pt idx="2282">
                  <c:v>-439.65328368747731</c:v>
                </c:pt>
                <c:pt idx="2283">
                  <c:v>-490.03901876974101</c:v>
                </c:pt>
                <c:pt idx="2284">
                  <c:v>376.69984626137898</c:v>
                </c:pt>
                <c:pt idx="2285">
                  <c:v>142.56274401255899</c:v>
                </c:pt>
                <c:pt idx="2286">
                  <c:v>144.14342672817057</c:v>
                </c:pt>
                <c:pt idx="2287">
                  <c:v>145.82729064772258</c:v>
                </c:pt>
                <c:pt idx="2288">
                  <c:v>147.64699550895153</c:v>
                </c:pt>
                <c:pt idx="2289">
                  <c:v>149.52128452953997</c:v>
                </c:pt>
                <c:pt idx="2290">
                  <c:v>116.88818937621798</c:v>
                </c:pt>
                <c:pt idx="2291">
                  <c:v>118.26477406049101</c:v>
                </c:pt>
                <c:pt idx="2292">
                  <c:v>119.57879017397157</c:v>
                </c:pt>
                <c:pt idx="2293">
                  <c:v>105.73604632203379</c:v>
                </c:pt>
                <c:pt idx="2294">
                  <c:v>82.807203403309543</c:v>
                </c:pt>
                <c:pt idx="2295">
                  <c:v>110.747726377874</c:v>
                </c:pt>
                <c:pt idx="2296">
                  <c:v>111.49705445019329</c:v>
                </c:pt>
                <c:pt idx="2297">
                  <c:v>112.13541634149279</c:v>
                </c:pt>
                <c:pt idx="2298">
                  <c:v>111.63076859854878</c:v>
                </c:pt>
                <c:pt idx="2299">
                  <c:v>112.04632830947401</c:v>
                </c:pt>
                <c:pt idx="2300">
                  <c:v>112.394169878056</c:v>
                </c:pt>
                <c:pt idx="2301">
                  <c:v>112.673514021374</c:v>
                </c:pt>
                <c:pt idx="2302">
                  <c:v>112.87430236727585</c:v>
                </c:pt>
                <c:pt idx="2303">
                  <c:v>112.975315651418</c:v>
                </c:pt>
                <c:pt idx="2304">
                  <c:v>76.904829991608821</c:v>
                </c:pt>
                <c:pt idx="2305">
                  <c:v>25.5047857802492</c:v>
                </c:pt>
                <c:pt idx="2306">
                  <c:v>-19.556115260158101</c:v>
                </c:pt>
                <c:pt idx="2307">
                  <c:v>-11.490046443053204</c:v>
                </c:pt>
                <c:pt idx="2308">
                  <c:v>-8.3410634446445489</c:v>
                </c:pt>
                <c:pt idx="2309">
                  <c:v>-37.8320164372657</c:v>
                </c:pt>
                <c:pt idx="2310">
                  <c:v>-38.877682851892096</c:v>
                </c:pt>
                <c:pt idx="2311">
                  <c:v>-39.945190705075603</c:v>
                </c:pt>
                <c:pt idx="2312">
                  <c:v>-40.996187602575112</c:v>
                </c:pt>
                <c:pt idx="2313">
                  <c:v>-42.0243653433565</c:v>
                </c:pt>
                <c:pt idx="2314">
                  <c:v>-43.007469696653793</c:v>
                </c:pt>
                <c:pt idx="2315">
                  <c:v>-43.9556088228276</c:v>
                </c:pt>
                <c:pt idx="2316">
                  <c:v>-44.848776213595201</c:v>
                </c:pt>
                <c:pt idx="2317">
                  <c:v>-45.683935988684212</c:v>
                </c:pt>
                <c:pt idx="2318">
                  <c:v>-61.5700885341668</c:v>
                </c:pt>
                <c:pt idx="2319">
                  <c:v>-62.360065477842141</c:v>
                </c:pt>
                <c:pt idx="2320">
                  <c:v>-63.063360318089046</c:v>
                </c:pt>
                <c:pt idx="2321">
                  <c:v>-63.676193149229512</c:v>
                </c:pt>
                <c:pt idx="2322">
                  <c:v>-104.05683639468263</c:v>
                </c:pt>
                <c:pt idx="2323">
                  <c:v>-104.48916582120199</c:v>
                </c:pt>
                <c:pt idx="2324">
                  <c:v>-104.72834183773652</c:v>
                </c:pt>
                <c:pt idx="2325">
                  <c:v>-104.82478409140174</c:v>
                </c:pt>
                <c:pt idx="2326">
                  <c:v>-104.788863722614</c:v>
                </c:pt>
                <c:pt idx="2327">
                  <c:v>-253.86922111627101</c:v>
                </c:pt>
                <c:pt idx="2328">
                  <c:v>-252.49088748402801</c:v>
                </c:pt>
                <c:pt idx="2329">
                  <c:v>-251.017060483644</c:v>
                </c:pt>
                <c:pt idx="2330">
                  <c:v>72.825301866245439</c:v>
                </c:pt>
                <c:pt idx="2331">
                  <c:v>72.287194333777194</c:v>
                </c:pt>
                <c:pt idx="2332">
                  <c:v>71.824545456743081</c:v>
                </c:pt>
                <c:pt idx="2333">
                  <c:v>72.010529010293595</c:v>
                </c:pt>
                <c:pt idx="2334">
                  <c:v>71.790195013529669</c:v>
                </c:pt>
                <c:pt idx="2335">
                  <c:v>71.694168106152958</c:v>
                </c:pt>
                <c:pt idx="2336">
                  <c:v>71.757710791704199</c:v>
                </c:pt>
                <c:pt idx="2337">
                  <c:v>71.917028324136695</c:v>
                </c:pt>
                <c:pt idx="2338">
                  <c:v>78.633567753485124</c:v>
                </c:pt>
                <c:pt idx="2339">
                  <c:v>79.080131253993827</c:v>
                </c:pt>
                <c:pt idx="2340">
                  <c:v>79.698675488092505</c:v>
                </c:pt>
                <c:pt idx="2341">
                  <c:v>95.589576254734624</c:v>
                </c:pt>
                <c:pt idx="2342">
                  <c:v>96.620285719929441</c:v>
                </c:pt>
                <c:pt idx="2343">
                  <c:v>97.716570861625399</c:v>
                </c:pt>
                <c:pt idx="2344">
                  <c:v>119.710359831353</c:v>
                </c:pt>
                <c:pt idx="2345">
                  <c:v>116.18444967016202</c:v>
                </c:pt>
                <c:pt idx="2346">
                  <c:v>117.85292163175895</c:v>
                </c:pt>
                <c:pt idx="2347">
                  <c:v>119.59312050868202</c:v>
                </c:pt>
                <c:pt idx="2348">
                  <c:v>74.544820789558258</c:v>
                </c:pt>
                <c:pt idx="2349">
                  <c:v>75.277492180034741</c:v>
                </c:pt>
                <c:pt idx="2350">
                  <c:v>-73.766992303501041</c:v>
                </c:pt>
                <c:pt idx="2351">
                  <c:v>-91.402358030084372</c:v>
                </c:pt>
                <c:pt idx="2352">
                  <c:v>-92.162914621760194</c:v>
                </c:pt>
                <c:pt idx="2353">
                  <c:v>-63.358196299394294</c:v>
                </c:pt>
                <c:pt idx="2354">
                  <c:v>-107.11839148699472</c:v>
                </c:pt>
                <c:pt idx="2355">
                  <c:v>-79.607603293384983</c:v>
                </c:pt>
                <c:pt idx="2356">
                  <c:v>-82.834441185583259</c:v>
                </c:pt>
                <c:pt idx="2357">
                  <c:v>-48.799247310454213</c:v>
                </c:pt>
                <c:pt idx="2358">
                  <c:v>0.22164929146113105</c:v>
                </c:pt>
                <c:pt idx="2359">
                  <c:v>-0.97613142053358903</c:v>
                </c:pt>
                <c:pt idx="2360">
                  <c:v>-2.2111019453559395</c:v>
                </c:pt>
                <c:pt idx="2361">
                  <c:v>16.815571724391205</c:v>
                </c:pt>
                <c:pt idx="2362">
                  <c:v>1.3871708323188201</c:v>
                </c:pt>
                <c:pt idx="2363">
                  <c:v>8.1548170322419289E-2</c:v>
                </c:pt>
                <c:pt idx="2364">
                  <c:v>-1.2760346769253799</c:v>
                </c:pt>
                <c:pt idx="2365">
                  <c:v>-2.6518758221968177</c:v>
                </c:pt>
                <c:pt idx="2366">
                  <c:v>-13.663511366965302</c:v>
                </c:pt>
                <c:pt idx="2367">
                  <c:v>-15.289799700336999</c:v>
                </c:pt>
                <c:pt idx="2368">
                  <c:v>90.355793021074248</c:v>
                </c:pt>
                <c:pt idx="2369">
                  <c:v>94.106444837175289</c:v>
                </c:pt>
                <c:pt idx="2370">
                  <c:v>97.821207296907602</c:v>
                </c:pt>
                <c:pt idx="2371">
                  <c:v>69.234455220316136</c:v>
                </c:pt>
                <c:pt idx="2372">
                  <c:v>69.242680594944702</c:v>
                </c:pt>
                <c:pt idx="2373">
                  <c:v>69.176716209436648</c:v>
                </c:pt>
                <c:pt idx="2374">
                  <c:v>72.374589256620624</c:v>
                </c:pt>
                <c:pt idx="2375">
                  <c:v>79.874623556623149</c:v>
                </c:pt>
                <c:pt idx="2376">
                  <c:v>78.857751783934148</c:v>
                </c:pt>
                <c:pt idx="2377">
                  <c:v>117.14913143062377</c:v>
                </c:pt>
                <c:pt idx="2378">
                  <c:v>113.23127341896102</c:v>
                </c:pt>
                <c:pt idx="2379">
                  <c:v>109.36564238437721</c:v>
                </c:pt>
                <c:pt idx="2380">
                  <c:v>105.69847898109001</c:v>
                </c:pt>
                <c:pt idx="2381">
                  <c:v>102.11848085719457</c:v>
                </c:pt>
                <c:pt idx="2382">
                  <c:v>98.703986103757359</c:v>
                </c:pt>
                <c:pt idx="2383">
                  <c:v>95.493672975798702</c:v>
                </c:pt>
                <c:pt idx="2384">
                  <c:v>92.626275386908048</c:v>
                </c:pt>
                <c:pt idx="2385">
                  <c:v>90.040184700379413</c:v>
                </c:pt>
                <c:pt idx="2386">
                  <c:v>71.661209588274559</c:v>
                </c:pt>
                <c:pt idx="2387">
                  <c:v>64.003288050632079</c:v>
                </c:pt>
                <c:pt idx="2388">
                  <c:v>62.312756736385815</c:v>
                </c:pt>
                <c:pt idx="2389">
                  <c:v>62.009690122243804</c:v>
                </c:pt>
                <c:pt idx="2390">
                  <c:v>45.071939430563397</c:v>
                </c:pt>
                <c:pt idx="2391">
                  <c:v>45.016360305874201</c:v>
                </c:pt>
                <c:pt idx="2392">
                  <c:v>45.005661065687917</c:v>
                </c:pt>
                <c:pt idx="2393">
                  <c:v>45.05160307280557</c:v>
                </c:pt>
                <c:pt idx="2394">
                  <c:v>31.080214710252498</c:v>
                </c:pt>
                <c:pt idx="2395">
                  <c:v>31.165389084937289</c:v>
                </c:pt>
                <c:pt idx="2396">
                  <c:v>31.330462430269389</c:v>
                </c:pt>
                <c:pt idx="2397">
                  <c:v>31.592326371564866</c:v>
                </c:pt>
                <c:pt idx="2398">
                  <c:v>31.972202275902269</c:v>
                </c:pt>
                <c:pt idx="2399">
                  <c:v>32.503960672577399</c:v>
                </c:pt>
                <c:pt idx="2400">
                  <c:v>33.187250349445911</c:v>
                </c:pt>
                <c:pt idx="2401">
                  <c:v>-43.573710433752701</c:v>
                </c:pt>
                <c:pt idx="2402">
                  <c:v>-42.429997292355303</c:v>
                </c:pt>
                <c:pt idx="2403">
                  <c:v>-40.854616787745464</c:v>
                </c:pt>
                <c:pt idx="2404">
                  <c:v>-38.868514514363596</c:v>
                </c:pt>
                <c:pt idx="2405">
                  <c:v>-36.4124970443238</c:v>
                </c:pt>
                <c:pt idx="2406">
                  <c:v>-33.460432173942493</c:v>
                </c:pt>
                <c:pt idx="2407">
                  <c:v>-30.202430980038827</c:v>
                </c:pt>
                <c:pt idx="2408">
                  <c:v>-26.592851967820831</c:v>
                </c:pt>
                <c:pt idx="2409">
                  <c:v>-22.650554238720787</c:v>
                </c:pt>
                <c:pt idx="2410">
                  <c:v>-18.479385822242001</c:v>
                </c:pt>
                <c:pt idx="2411">
                  <c:v>9.305847100622025E-2</c:v>
                </c:pt>
                <c:pt idx="2412">
                  <c:v>49.843283060200747</c:v>
                </c:pt>
                <c:pt idx="2413">
                  <c:v>4.1753187386099864</c:v>
                </c:pt>
                <c:pt idx="2414">
                  <c:v>8.0857599013084567</c:v>
                </c:pt>
                <c:pt idx="2415">
                  <c:v>10.6907771127257</c:v>
                </c:pt>
                <c:pt idx="2416">
                  <c:v>13.377920549837302</c:v>
                </c:pt>
                <c:pt idx="2417">
                  <c:v>21.209857871132186</c:v>
                </c:pt>
                <c:pt idx="2418">
                  <c:v>20.610878498480222</c:v>
                </c:pt>
                <c:pt idx="2419">
                  <c:v>23.648001129583601</c:v>
                </c:pt>
                <c:pt idx="2420">
                  <c:v>26.847754156814961</c:v>
                </c:pt>
                <c:pt idx="2421">
                  <c:v>30.1438671845332</c:v>
                </c:pt>
                <c:pt idx="2422">
                  <c:v>33.457875446255997</c:v>
                </c:pt>
                <c:pt idx="2423">
                  <c:v>89.587739158051036</c:v>
                </c:pt>
                <c:pt idx="2424">
                  <c:v>88.729396169311201</c:v>
                </c:pt>
                <c:pt idx="2425">
                  <c:v>94.6112355035729</c:v>
                </c:pt>
                <c:pt idx="2426">
                  <c:v>92.7872631167495</c:v>
                </c:pt>
                <c:pt idx="2427">
                  <c:v>90.873023195202805</c:v>
                </c:pt>
                <c:pt idx="2428">
                  <c:v>88.85108374353608</c:v>
                </c:pt>
                <c:pt idx="2429">
                  <c:v>86.751923512459058</c:v>
                </c:pt>
                <c:pt idx="2430">
                  <c:v>84.606298018514224</c:v>
                </c:pt>
                <c:pt idx="2431">
                  <c:v>82.369927901959898</c:v>
                </c:pt>
                <c:pt idx="2432">
                  <c:v>80.077583811170982</c:v>
                </c:pt>
                <c:pt idx="2433">
                  <c:v>77.7866141508064</c:v>
                </c:pt>
                <c:pt idx="2434">
                  <c:v>75.425936449357295</c:v>
                </c:pt>
                <c:pt idx="2435">
                  <c:v>73.085059652949681</c:v>
                </c:pt>
                <c:pt idx="2436">
                  <c:v>74.495064018430483</c:v>
                </c:pt>
                <c:pt idx="2437">
                  <c:v>74.417102899175958</c:v>
                </c:pt>
                <c:pt idx="2438">
                  <c:v>74.236152265613896</c:v>
                </c:pt>
                <c:pt idx="2439">
                  <c:v>72.188304739080124</c:v>
                </c:pt>
                <c:pt idx="2440">
                  <c:v>73.616789962418949</c:v>
                </c:pt>
                <c:pt idx="2441">
                  <c:v>73.226005360425148</c:v>
                </c:pt>
                <c:pt idx="2442">
                  <c:v>72.790653707828014</c:v>
                </c:pt>
                <c:pt idx="2443">
                  <c:v>72.320395666128888</c:v>
                </c:pt>
                <c:pt idx="2444">
                  <c:v>76.83574454861008</c:v>
                </c:pt>
                <c:pt idx="2445">
                  <c:v>76.61056988148168</c:v>
                </c:pt>
                <c:pt idx="2446">
                  <c:v>40.746693478259196</c:v>
                </c:pt>
                <c:pt idx="2447">
                  <c:v>174.86356773727698</c:v>
                </c:pt>
                <c:pt idx="2448">
                  <c:v>130.29118046949301</c:v>
                </c:pt>
                <c:pt idx="2449">
                  <c:v>129.96197232923998</c:v>
                </c:pt>
                <c:pt idx="2450">
                  <c:v>53.180807488776793</c:v>
                </c:pt>
                <c:pt idx="2451">
                  <c:v>53.240768009205993</c:v>
                </c:pt>
                <c:pt idx="2452">
                  <c:v>101.04489577564021</c:v>
                </c:pt>
                <c:pt idx="2453">
                  <c:v>51.654658753610342</c:v>
                </c:pt>
                <c:pt idx="2454">
                  <c:v>37.474889631662514</c:v>
                </c:pt>
                <c:pt idx="2455">
                  <c:v>37.717077518477197</c:v>
                </c:pt>
                <c:pt idx="2456">
                  <c:v>37.975307414395999</c:v>
                </c:pt>
                <c:pt idx="2457">
                  <c:v>12.282032484253801</c:v>
                </c:pt>
                <c:pt idx="2458">
                  <c:v>13.878054992023102</c:v>
                </c:pt>
                <c:pt idx="2459">
                  <c:v>14.861969805208426</c:v>
                </c:pt>
                <c:pt idx="2460">
                  <c:v>14.598022788942698</c:v>
                </c:pt>
                <c:pt idx="2461">
                  <c:v>14.232456395640106</c:v>
                </c:pt>
                <c:pt idx="2462">
                  <c:v>51.351156659938994</c:v>
                </c:pt>
                <c:pt idx="2463">
                  <c:v>43.461919974558207</c:v>
                </c:pt>
                <c:pt idx="2464">
                  <c:v>43.423553281859206</c:v>
                </c:pt>
                <c:pt idx="2465">
                  <c:v>43.302538834254307</c:v>
                </c:pt>
                <c:pt idx="2466">
                  <c:v>43.081098002961902</c:v>
                </c:pt>
                <c:pt idx="2467">
                  <c:v>20.324617627128287</c:v>
                </c:pt>
                <c:pt idx="2468">
                  <c:v>19.582796033158619</c:v>
                </c:pt>
                <c:pt idx="2469">
                  <c:v>18.748652508900722</c:v>
                </c:pt>
                <c:pt idx="2470">
                  <c:v>17.848755603149499</c:v>
                </c:pt>
                <c:pt idx="2471">
                  <c:v>-118.807550300163</c:v>
                </c:pt>
                <c:pt idx="2472">
                  <c:v>-121.30631631136798</c:v>
                </c:pt>
                <c:pt idx="2473">
                  <c:v>-123.82676849094598</c:v>
                </c:pt>
                <c:pt idx="2474">
                  <c:v>-126.26454643525021</c:v>
                </c:pt>
                <c:pt idx="2475">
                  <c:v>-85.724528032182448</c:v>
                </c:pt>
                <c:pt idx="2476">
                  <c:v>-87.803043058957002</c:v>
                </c:pt>
                <c:pt idx="2477">
                  <c:v>2720.5909548648601</c:v>
                </c:pt>
                <c:pt idx="2478">
                  <c:v>2735.3512444662902</c:v>
                </c:pt>
                <c:pt idx="2479">
                  <c:v>2748.0750455253301</c:v>
                </c:pt>
                <c:pt idx="2480">
                  <c:v>2758.5822533539399</c:v>
                </c:pt>
                <c:pt idx="2481">
                  <c:v>2766.7946678617332</c:v>
                </c:pt>
                <c:pt idx="2482">
                  <c:v>2772.6036550299632</c:v>
                </c:pt>
                <c:pt idx="2483">
                  <c:v>2775.6624622297527</c:v>
                </c:pt>
                <c:pt idx="2484">
                  <c:v>-63.9281847068033</c:v>
                </c:pt>
                <c:pt idx="2485">
                  <c:v>7.0469331658370402</c:v>
                </c:pt>
                <c:pt idx="2486">
                  <c:v>-53.757012380562813</c:v>
                </c:pt>
                <c:pt idx="2487">
                  <c:v>-54.923166039348295</c:v>
                </c:pt>
                <c:pt idx="2488">
                  <c:v>-56.038843181365593</c:v>
                </c:pt>
                <c:pt idx="2489">
                  <c:v>-47.2442247707557</c:v>
                </c:pt>
                <c:pt idx="2490">
                  <c:v>-57.7535243519511</c:v>
                </c:pt>
                <c:pt idx="2491">
                  <c:v>-58.937030017969597</c:v>
                </c:pt>
                <c:pt idx="2492">
                  <c:v>-59.6950838538054</c:v>
                </c:pt>
                <c:pt idx="2493">
                  <c:v>-60.337564267641802</c:v>
                </c:pt>
                <c:pt idx="2494">
                  <c:v>-64.275629495546895</c:v>
                </c:pt>
                <c:pt idx="2495">
                  <c:v>-64.59721008207066</c:v>
                </c:pt>
                <c:pt idx="2496">
                  <c:v>-64.806859053605379</c:v>
                </c:pt>
                <c:pt idx="2497">
                  <c:v>-64.904099467385976</c:v>
                </c:pt>
                <c:pt idx="2498">
                  <c:v>-51.646827658457248</c:v>
                </c:pt>
                <c:pt idx="2499">
                  <c:v>-51.895323259382295</c:v>
                </c:pt>
                <c:pt idx="2500">
                  <c:v>-52.042278148472064</c:v>
                </c:pt>
                <c:pt idx="2501">
                  <c:v>-40.895535503074413</c:v>
                </c:pt>
                <c:pt idx="2502">
                  <c:v>-41.104232421847577</c:v>
                </c:pt>
                <c:pt idx="2503">
                  <c:v>-41.224687001368878</c:v>
                </c:pt>
                <c:pt idx="2504">
                  <c:v>-41.274804820153498</c:v>
                </c:pt>
                <c:pt idx="2505">
                  <c:v>-41.271150303415013</c:v>
                </c:pt>
                <c:pt idx="2506">
                  <c:v>-41.238414787172402</c:v>
                </c:pt>
                <c:pt idx="2507">
                  <c:v>-41.194049805948495</c:v>
                </c:pt>
                <c:pt idx="2508">
                  <c:v>-41.159934574832185</c:v>
                </c:pt>
                <c:pt idx="2509">
                  <c:v>-41.152634961290794</c:v>
                </c:pt>
                <c:pt idx="2510">
                  <c:v>-41.192564482884812</c:v>
                </c:pt>
                <c:pt idx="2511">
                  <c:v>-41.291628851323196</c:v>
                </c:pt>
                <c:pt idx="2512">
                  <c:v>-130.80566606972499</c:v>
                </c:pt>
                <c:pt idx="2513">
                  <c:v>-92.979975219862382</c:v>
                </c:pt>
                <c:pt idx="2514">
                  <c:v>-93.596780343132949</c:v>
                </c:pt>
                <c:pt idx="2515">
                  <c:v>-94.298697586118806</c:v>
                </c:pt>
                <c:pt idx="2516">
                  <c:v>-95.088073791386179</c:v>
                </c:pt>
                <c:pt idx="2517">
                  <c:v>-299.961625046748</c:v>
                </c:pt>
                <c:pt idx="2518">
                  <c:v>-31.325741239086838</c:v>
                </c:pt>
                <c:pt idx="2519">
                  <c:v>-32.159784025183193</c:v>
                </c:pt>
                <c:pt idx="2520">
                  <c:v>-33.095171735082907</c:v>
                </c:pt>
                <c:pt idx="2521">
                  <c:v>-76.673498539672025</c:v>
                </c:pt>
                <c:pt idx="2522">
                  <c:v>-11.520687410516899</c:v>
                </c:pt>
                <c:pt idx="2523">
                  <c:v>8.1704954174004527</c:v>
                </c:pt>
                <c:pt idx="2524">
                  <c:v>39.60580606823757</c:v>
                </c:pt>
                <c:pt idx="2525">
                  <c:v>31.128569814547319</c:v>
                </c:pt>
                <c:pt idx="2526">
                  <c:v>-58.196793097165113</c:v>
                </c:pt>
                <c:pt idx="2527">
                  <c:v>-60.095347802112599</c:v>
                </c:pt>
                <c:pt idx="2528">
                  <c:v>-62.050036685024395</c:v>
                </c:pt>
                <c:pt idx="2529">
                  <c:v>-64.055861339404487</c:v>
                </c:pt>
                <c:pt idx="2530">
                  <c:v>-70.072058097460982</c:v>
                </c:pt>
                <c:pt idx="2531">
                  <c:v>-71.873400465621671</c:v>
                </c:pt>
                <c:pt idx="2532">
                  <c:v>-66.663588063219379</c:v>
                </c:pt>
                <c:pt idx="2533">
                  <c:v>-69.000085401372559</c:v>
                </c:pt>
                <c:pt idx="2534">
                  <c:v>-71.351379614451986</c:v>
                </c:pt>
                <c:pt idx="2535">
                  <c:v>-87.929239853981386</c:v>
                </c:pt>
                <c:pt idx="2536">
                  <c:v>-88.386469263700306</c:v>
                </c:pt>
                <c:pt idx="2537">
                  <c:v>-89.200692482808606</c:v>
                </c:pt>
                <c:pt idx="2538">
                  <c:v>-89.938491704026788</c:v>
                </c:pt>
                <c:pt idx="2539">
                  <c:v>-90.767681529342667</c:v>
                </c:pt>
                <c:pt idx="2540">
                  <c:v>-92.720634186025279</c:v>
                </c:pt>
                <c:pt idx="2541">
                  <c:v>-93.215854393045902</c:v>
                </c:pt>
                <c:pt idx="2542">
                  <c:v>-172.23491157139998</c:v>
                </c:pt>
                <c:pt idx="2543">
                  <c:v>-173.58611544006504</c:v>
                </c:pt>
                <c:pt idx="2544">
                  <c:v>145.446276716569</c:v>
                </c:pt>
                <c:pt idx="2545">
                  <c:v>145.59785889350499</c:v>
                </c:pt>
                <c:pt idx="2546">
                  <c:v>197.17878182572798</c:v>
                </c:pt>
                <c:pt idx="2547">
                  <c:v>196.21500357656714</c:v>
                </c:pt>
                <c:pt idx="2548">
                  <c:v>235.49988776644057</c:v>
                </c:pt>
                <c:pt idx="2549">
                  <c:v>233.40226983627042</c:v>
                </c:pt>
                <c:pt idx="2550">
                  <c:v>-17468.358820336896</c:v>
                </c:pt>
                <c:pt idx="2551">
                  <c:v>-17298.846827421701</c:v>
                </c:pt>
                <c:pt idx="2552">
                  <c:v>-17114.839269472763</c:v>
                </c:pt>
                <c:pt idx="2553">
                  <c:v>-16914.183685986605</c:v>
                </c:pt>
                <c:pt idx="2554">
                  <c:v>-16648.935517796297</c:v>
                </c:pt>
                <c:pt idx="2555">
                  <c:v>-16370.5825146568</c:v>
                </c:pt>
                <c:pt idx="2556">
                  <c:v>-16070.747636332428</c:v>
                </c:pt>
                <c:pt idx="2557">
                  <c:v>-15654.5740853034</c:v>
                </c:pt>
                <c:pt idx="2558">
                  <c:v>-2889.4938290696687</c:v>
                </c:pt>
                <c:pt idx="2559">
                  <c:v>-2837.5199255711268</c:v>
                </c:pt>
                <c:pt idx="2560">
                  <c:v>-2791.0609003854001</c:v>
                </c:pt>
                <c:pt idx="2561">
                  <c:v>-2748.2479249582598</c:v>
                </c:pt>
                <c:pt idx="2562">
                  <c:v>466.06617516002069</c:v>
                </c:pt>
                <c:pt idx="2563">
                  <c:v>-257.52152276366093</c:v>
                </c:pt>
                <c:pt idx="2564">
                  <c:v>-254.73248764077101</c:v>
                </c:pt>
                <c:pt idx="2565">
                  <c:v>-252.69732517178301</c:v>
                </c:pt>
                <c:pt idx="2566">
                  <c:v>-251.38361744101442</c:v>
                </c:pt>
                <c:pt idx="2567">
                  <c:v>-86.456698524454325</c:v>
                </c:pt>
                <c:pt idx="2568">
                  <c:v>-86.395914711144499</c:v>
                </c:pt>
                <c:pt idx="2569">
                  <c:v>-86.505328109374759</c:v>
                </c:pt>
                <c:pt idx="2570">
                  <c:v>-86.790267412597004</c:v>
                </c:pt>
                <c:pt idx="2571">
                  <c:v>-87.197130685600328</c:v>
                </c:pt>
                <c:pt idx="2572">
                  <c:v>-87.680752990456185</c:v>
                </c:pt>
                <c:pt idx="2573">
                  <c:v>-88.260621879533304</c:v>
                </c:pt>
                <c:pt idx="2574">
                  <c:v>-88.855878797896182</c:v>
                </c:pt>
                <c:pt idx="2575">
                  <c:v>-89.468058634439771</c:v>
                </c:pt>
                <c:pt idx="2576">
                  <c:v>-90.049154798673243</c:v>
                </c:pt>
                <c:pt idx="2577">
                  <c:v>-90.560596705832296</c:v>
                </c:pt>
                <c:pt idx="2578">
                  <c:v>-59.663668544547598</c:v>
                </c:pt>
                <c:pt idx="2579">
                  <c:v>-100.01482286269398</c:v>
                </c:pt>
                <c:pt idx="2580">
                  <c:v>-425.57935507918404</c:v>
                </c:pt>
                <c:pt idx="2581">
                  <c:v>-429.18625284075102</c:v>
                </c:pt>
                <c:pt idx="2582">
                  <c:v>494.51071264942999</c:v>
                </c:pt>
                <c:pt idx="2583">
                  <c:v>498.468501374911</c:v>
                </c:pt>
                <c:pt idx="2584">
                  <c:v>501.86401700663464</c:v>
                </c:pt>
                <c:pt idx="2585">
                  <c:v>504.65116591516301</c:v>
                </c:pt>
                <c:pt idx="2586">
                  <c:v>183.98729131293601</c:v>
                </c:pt>
                <c:pt idx="2587">
                  <c:v>184.770142600019</c:v>
                </c:pt>
                <c:pt idx="2588">
                  <c:v>185.32819593492542</c:v>
                </c:pt>
                <c:pt idx="2589">
                  <c:v>185.65455152866957</c:v>
                </c:pt>
                <c:pt idx="2590">
                  <c:v>185.73958022103204</c:v>
                </c:pt>
                <c:pt idx="2591">
                  <c:v>185.5977597411385</c:v>
                </c:pt>
                <c:pt idx="2592">
                  <c:v>140.547057819255</c:v>
                </c:pt>
                <c:pt idx="2593">
                  <c:v>112.34589160754901</c:v>
                </c:pt>
                <c:pt idx="2594">
                  <c:v>87.4269335865757</c:v>
                </c:pt>
                <c:pt idx="2595">
                  <c:v>101.60171467480799</c:v>
                </c:pt>
                <c:pt idx="2596">
                  <c:v>102.00533413809563</c:v>
                </c:pt>
                <c:pt idx="2597">
                  <c:v>102.28670705643948</c:v>
                </c:pt>
                <c:pt idx="2598">
                  <c:v>102.45031980127222</c:v>
                </c:pt>
                <c:pt idx="2599">
                  <c:v>103.35334260278948</c:v>
                </c:pt>
                <c:pt idx="2600">
                  <c:v>103.294839330185</c:v>
                </c:pt>
                <c:pt idx="2601">
                  <c:v>103.12177785485848</c:v>
                </c:pt>
                <c:pt idx="2602">
                  <c:v>102.83816235113898</c:v>
                </c:pt>
                <c:pt idx="2603">
                  <c:v>96.435901790415301</c:v>
                </c:pt>
                <c:pt idx="2604">
                  <c:v>96.492135722051088</c:v>
                </c:pt>
                <c:pt idx="2605">
                  <c:v>96.441270084036375</c:v>
                </c:pt>
                <c:pt idx="2606">
                  <c:v>96.28076777361278</c:v>
                </c:pt>
                <c:pt idx="2607">
                  <c:v>97.825754257208558</c:v>
                </c:pt>
                <c:pt idx="2608">
                  <c:v>94.21233919631878</c:v>
                </c:pt>
                <c:pt idx="2609">
                  <c:v>96.308109117819086</c:v>
                </c:pt>
                <c:pt idx="2610">
                  <c:v>95.129639697329878</c:v>
                </c:pt>
                <c:pt idx="2611">
                  <c:v>93.884002854384647</c:v>
                </c:pt>
                <c:pt idx="2612">
                  <c:v>76.987540541757497</c:v>
                </c:pt>
                <c:pt idx="2613">
                  <c:v>71.058655026756242</c:v>
                </c:pt>
                <c:pt idx="2614">
                  <c:v>508.86297192525501</c:v>
                </c:pt>
                <c:pt idx="2615">
                  <c:v>382.19187420908003</c:v>
                </c:pt>
                <c:pt idx="2616">
                  <c:v>384.00863822551395</c:v>
                </c:pt>
                <c:pt idx="2617">
                  <c:v>-66.011467727200596</c:v>
                </c:pt>
                <c:pt idx="2618">
                  <c:v>-210.54226605842749</c:v>
                </c:pt>
                <c:pt idx="2619">
                  <c:v>-205.36169469835838</c:v>
                </c:pt>
                <c:pt idx="2620">
                  <c:v>-204.687154829039</c:v>
                </c:pt>
                <c:pt idx="2621">
                  <c:v>-192.26004850688699</c:v>
                </c:pt>
                <c:pt idx="2622">
                  <c:v>-917.24878479555605</c:v>
                </c:pt>
                <c:pt idx="2623">
                  <c:v>-913.48778503666881</c:v>
                </c:pt>
                <c:pt idx="2624">
                  <c:v>-910.14572612607003</c:v>
                </c:pt>
                <c:pt idx="2625">
                  <c:v>-907.405004748799</c:v>
                </c:pt>
                <c:pt idx="2626">
                  <c:v>-379.43976384067298</c:v>
                </c:pt>
                <c:pt idx="2627">
                  <c:v>-379.06012304912764</c:v>
                </c:pt>
                <c:pt idx="2628">
                  <c:v>-679.99584900703951</c:v>
                </c:pt>
                <c:pt idx="2629">
                  <c:v>-681.18062948908096</c:v>
                </c:pt>
                <c:pt idx="2630">
                  <c:v>-356.71129694225624</c:v>
                </c:pt>
                <c:pt idx="2631">
                  <c:v>-358.38915788994001</c:v>
                </c:pt>
                <c:pt idx="2632">
                  <c:v>-360.62706083571447</c:v>
                </c:pt>
                <c:pt idx="2633">
                  <c:v>-363.46992288406238</c:v>
                </c:pt>
                <c:pt idx="2634">
                  <c:v>-366.951435664717</c:v>
                </c:pt>
                <c:pt idx="2635">
                  <c:v>-183.55460259395741</c:v>
                </c:pt>
                <c:pt idx="2636">
                  <c:v>-387.35332888639698</c:v>
                </c:pt>
                <c:pt idx="2637">
                  <c:v>-392.17587592367801</c:v>
                </c:pt>
                <c:pt idx="2638">
                  <c:v>-72.572995311907448</c:v>
                </c:pt>
                <c:pt idx="2639">
                  <c:v>-61.095330476629975</c:v>
                </c:pt>
                <c:pt idx="2640">
                  <c:v>-63.976595561192994</c:v>
                </c:pt>
                <c:pt idx="2641">
                  <c:v>-67.125528593284116</c:v>
                </c:pt>
                <c:pt idx="2642">
                  <c:v>-70.486508252139089</c:v>
                </c:pt>
                <c:pt idx="2643">
                  <c:v>-74.02199315132188</c:v>
                </c:pt>
                <c:pt idx="2644">
                  <c:v>-77.811068317597289</c:v>
                </c:pt>
                <c:pt idx="2645">
                  <c:v>-81.699944182692619</c:v>
                </c:pt>
                <c:pt idx="2646">
                  <c:v>-85.756902177737658</c:v>
                </c:pt>
                <c:pt idx="2647">
                  <c:v>-89.88716282528388</c:v>
                </c:pt>
                <c:pt idx="2648">
                  <c:v>-94.296217528453099</c:v>
                </c:pt>
                <c:pt idx="2649">
                  <c:v>-98.675358568603585</c:v>
                </c:pt>
                <c:pt idx="2650">
                  <c:v>-101.60639239091078</c:v>
                </c:pt>
                <c:pt idx="2651">
                  <c:v>-103.477009723587</c:v>
                </c:pt>
                <c:pt idx="2652">
                  <c:v>-102.226953167408</c:v>
                </c:pt>
                <c:pt idx="2653">
                  <c:v>-106.62888581742536</c:v>
                </c:pt>
                <c:pt idx="2654">
                  <c:v>-110.03236147649663</c:v>
                </c:pt>
                <c:pt idx="2655">
                  <c:v>-101.47796539176802</c:v>
                </c:pt>
                <c:pt idx="2656">
                  <c:v>-104.36839155133895</c:v>
                </c:pt>
                <c:pt idx="2657">
                  <c:v>-107.27124394211921</c:v>
                </c:pt>
                <c:pt idx="2658">
                  <c:v>-110.093303971929</c:v>
                </c:pt>
                <c:pt idx="2659">
                  <c:v>-99.150470896954872</c:v>
                </c:pt>
                <c:pt idx="2660">
                  <c:v>-100.46896820377502</c:v>
                </c:pt>
                <c:pt idx="2661">
                  <c:v>-102.14183857577</c:v>
                </c:pt>
                <c:pt idx="2662">
                  <c:v>-90.910210601435551</c:v>
                </c:pt>
                <c:pt idx="2663">
                  <c:v>-92.138146760913699</c:v>
                </c:pt>
                <c:pt idx="2664">
                  <c:v>-93.258736020599954</c:v>
                </c:pt>
                <c:pt idx="2665">
                  <c:v>-94.244795750756779</c:v>
                </c:pt>
                <c:pt idx="2666">
                  <c:v>-87.976075562172298</c:v>
                </c:pt>
                <c:pt idx="2667">
                  <c:v>-91.678596202030917</c:v>
                </c:pt>
                <c:pt idx="2668">
                  <c:v>-92.095888084558098</c:v>
                </c:pt>
                <c:pt idx="2669">
                  <c:v>-88.356948844631518</c:v>
                </c:pt>
                <c:pt idx="2670">
                  <c:v>-88.384867158350488</c:v>
                </c:pt>
                <c:pt idx="2671">
                  <c:v>-88.25435215348638</c:v>
                </c:pt>
                <c:pt idx="2672">
                  <c:v>-87.977935967646403</c:v>
                </c:pt>
                <c:pt idx="2673">
                  <c:v>-87.574331674497927</c:v>
                </c:pt>
                <c:pt idx="2674">
                  <c:v>-83.9030857759508</c:v>
                </c:pt>
                <c:pt idx="2675">
                  <c:v>-86.747940787037791</c:v>
                </c:pt>
                <c:pt idx="2676">
                  <c:v>-86.072373623294425</c:v>
                </c:pt>
                <c:pt idx="2677">
                  <c:v>-86.696694402576881</c:v>
                </c:pt>
                <c:pt idx="2678">
                  <c:v>-86.076905240184388</c:v>
                </c:pt>
                <c:pt idx="2679">
                  <c:v>-85.378291262189038</c:v>
                </c:pt>
                <c:pt idx="2680">
                  <c:v>-84.643238356579118</c:v>
                </c:pt>
                <c:pt idx="2681">
                  <c:v>-96.906080135612001</c:v>
                </c:pt>
                <c:pt idx="2682">
                  <c:v>-116.70749847504402</c:v>
                </c:pt>
                <c:pt idx="2683">
                  <c:v>-115.85662843338395</c:v>
                </c:pt>
                <c:pt idx="2684">
                  <c:v>-115.05401086091102</c:v>
                </c:pt>
                <c:pt idx="2685">
                  <c:v>-114.31752323071539</c:v>
                </c:pt>
                <c:pt idx="2686">
                  <c:v>-113.7239181266586</c:v>
                </c:pt>
                <c:pt idx="2687">
                  <c:v>-113.25077670298151</c:v>
                </c:pt>
                <c:pt idx="2688">
                  <c:v>-112.955395695863</c:v>
                </c:pt>
                <c:pt idx="2689">
                  <c:v>-174.62186228322</c:v>
                </c:pt>
                <c:pt idx="2690">
                  <c:v>-174.77362464490338</c:v>
                </c:pt>
                <c:pt idx="2691">
                  <c:v>-175.20837064060404</c:v>
                </c:pt>
                <c:pt idx="2692">
                  <c:v>-176.01049277029099</c:v>
                </c:pt>
                <c:pt idx="2693">
                  <c:v>-170.97199759380857</c:v>
                </c:pt>
                <c:pt idx="2694">
                  <c:v>-149.02723618551082</c:v>
                </c:pt>
                <c:pt idx="2695">
                  <c:v>-131.35261235964001</c:v>
                </c:pt>
                <c:pt idx="2696">
                  <c:v>-132.963332178309</c:v>
                </c:pt>
                <c:pt idx="2697">
                  <c:v>-134.85001691039858</c:v>
                </c:pt>
                <c:pt idx="2698">
                  <c:v>-136.86159916218799</c:v>
                </c:pt>
                <c:pt idx="2699">
                  <c:v>-139.06558195966099</c:v>
                </c:pt>
                <c:pt idx="2700">
                  <c:v>-141.48303158321949</c:v>
                </c:pt>
                <c:pt idx="2701">
                  <c:v>-140.46940164680498</c:v>
                </c:pt>
                <c:pt idx="2702">
                  <c:v>-142.99843647067428</c:v>
                </c:pt>
                <c:pt idx="2703">
                  <c:v>-145.59384983303042</c:v>
                </c:pt>
                <c:pt idx="2704">
                  <c:v>-162.66709802568801</c:v>
                </c:pt>
                <c:pt idx="2705">
                  <c:v>-182.10336533434014</c:v>
                </c:pt>
                <c:pt idx="2706">
                  <c:v>-185.639329013408</c:v>
                </c:pt>
                <c:pt idx="2707">
                  <c:v>-189.14917807894992</c:v>
                </c:pt>
                <c:pt idx="2708">
                  <c:v>-492.13592262235431</c:v>
                </c:pt>
                <c:pt idx="2709">
                  <c:v>80.045626042664381</c:v>
                </c:pt>
                <c:pt idx="2710">
                  <c:v>-132.44874736985199</c:v>
                </c:pt>
                <c:pt idx="2711">
                  <c:v>2940.1906113233399</c:v>
                </c:pt>
                <c:pt idx="2712">
                  <c:v>52.667594780353497</c:v>
                </c:pt>
                <c:pt idx="2713">
                  <c:v>54.216058276485207</c:v>
                </c:pt>
                <c:pt idx="2714">
                  <c:v>-199.46553961097899</c:v>
                </c:pt>
                <c:pt idx="2715">
                  <c:v>-28.354991851778461</c:v>
                </c:pt>
                <c:pt idx="2716">
                  <c:v>79.917430522860982</c:v>
                </c:pt>
                <c:pt idx="2717">
                  <c:v>-146.48249496311701</c:v>
                </c:pt>
                <c:pt idx="2718">
                  <c:v>-19.350081482035701</c:v>
                </c:pt>
                <c:pt idx="2719">
                  <c:v>-17.339261164598522</c:v>
                </c:pt>
                <c:pt idx="2720">
                  <c:v>-15.2620775240112</c:v>
                </c:pt>
                <c:pt idx="2721">
                  <c:v>-13.145312128822598</c:v>
                </c:pt>
                <c:pt idx="2722">
                  <c:v>40.489119771966593</c:v>
                </c:pt>
                <c:pt idx="2723">
                  <c:v>29.868713968510246</c:v>
                </c:pt>
                <c:pt idx="2724">
                  <c:v>32.621453973398495</c:v>
                </c:pt>
                <c:pt idx="2725">
                  <c:v>35.313078161216886</c:v>
                </c:pt>
                <c:pt idx="2726">
                  <c:v>37.896407166241794</c:v>
                </c:pt>
                <c:pt idx="2727">
                  <c:v>47.722066311428215</c:v>
                </c:pt>
                <c:pt idx="2728">
                  <c:v>50.070495852499597</c:v>
                </c:pt>
                <c:pt idx="2729">
                  <c:v>52.279584831837596</c:v>
                </c:pt>
                <c:pt idx="2730">
                  <c:v>54.319225795881998</c:v>
                </c:pt>
                <c:pt idx="2731">
                  <c:v>-45.930928971089401</c:v>
                </c:pt>
                <c:pt idx="2732">
                  <c:v>877.71906904817354</c:v>
                </c:pt>
                <c:pt idx="2733">
                  <c:v>887.6161494097729</c:v>
                </c:pt>
                <c:pt idx="2734">
                  <c:v>895.27167632657768</c:v>
                </c:pt>
                <c:pt idx="2735">
                  <c:v>96.045365922156648</c:v>
                </c:pt>
                <c:pt idx="2736">
                  <c:v>98.113283573890882</c:v>
                </c:pt>
                <c:pt idx="2737">
                  <c:v>-374.20228332847802</c:v>
                </c:pt>
                <c:pt idx="2738">
                  <c:v>-372.24342335921</c:v>
                </c:pt>
                <c:pt idx="2739">
                  <c:v>-370.22821703106979</c:v>
                </c:pt>
                <c:pt idx="2740">
                  <c:v>-367.96284178862896</c:v>
                </c:pt>
                <c:pt idx="2741">
                  <c:v>-365.71056827708298</c:v>
                </c:pt>
                <c:pt idx="2742">
                  <c:v>-363.44703057765395</c:v>
                </c:pt>
                <c:pt idx="2743">
                  <c:v>-361.371728289918</c:v>
                </c:pt>
                <c:pt idx="2744">
                  <c:v>-359.38186428304232</c:v>
                </c:pt>
                <c:pt idx="2745">
                  <c:v>-357.75487718681097</c:v>
                </c:pt>
                <c:pt idx="2746">
                  <c:v>-356.42017708598848</c:v>
                </c:pt>
                <c:pt idx="2747">
                  <c:v>-90.088334539564087</c:v>
                </c:pt>
                <c:pt idx="2748">
                  <c:v>-89.945964220118</c:v>
                </c:pt>
                <c:pt idx="2749">
                  <c:v>-58.371318553466509</c:v>
                </c:pt>
                <c:pt idx="2750">
                  <c:v>-62.305628536964903</c:v>
                </c:pt>
                <c:pt idx="2751">
                  <c:v>-62.486974267696894</c:v>
                </c:pt>
                <c:pt idx="2752">
                  <c:v>-62.767286915570963</c:v>
                </c:pt>
                <c:pt idx="2753">
                  <c:v>-59.176986721079501</c:v>
                </c:pt>
                <c:pt idx="2754">
                  <c:v>-179.52556153135114</c:v>
                </c:pt>
                <c:pt idx="2755">
                  <c:v>-181.10202562707599</c:v>
                </c:pt>
                <c:pt idx="2756">
                  <c:v>-85.809051679731198</c:v>
                </c:pt>
                <c:pt idx="2757">
                  <c:v>-86.994044177338395</c:v>
                </c:pt>
                <c:pt idx="2758">
                  <c:v>-164.15990148086598</c:v>
                </c:pt>
                <c:pt idx="2759">
                  <c:v>-167.35729771085443</c:v>
                </c:pt>
                <c:pt idx="2760">
                  <c:v>438.22278450328503</c:v>
                </c:pt>
                <c:pt idx="2761">
                  <c:v>444.45873749167544</c:v>
                </c:pt>
                <c:pt idx="2762">
                  <c:v>872.39927854122254</c:v>
                </c:pt>
                <c:pt idx="2763">
                  <c:v>152.0352620393985</c:v>
                </c:pt>
                <c:pt idx="2764">
                  <c:v>153.41615159234041</c:v>
                </c:pt>
                <c:pt idx="2765">
                  <c:v>154.670411692465</c:v>
                </c:pt>
                <c:pt idx="2766">
                  <c:v>155.79967100327556</c:v>
                </c:pt>
                <c:pt idx="2767">
                  <c:v>156.78695881641946</c:v>
                </c:pt>
                <c:pt idx="2768">
                  <c:v>157.621530649009</c:v>
                </c:pt>
                <c:pt idx="2769">
                  <c:v>158.26327915267001</c:v>
                </c:pt>
                <c:pt idx="2770">
                  <c:v>158.67718720219798</c:v>
                </c:pt>
                <c:pt idx="2771">
                  <c:v>169.310221159267</c:v>
                </c:pt>
                <c:pt idx="2772">
                  <c:v>169.424153870227</c:v>
                </c:pt>
                <c:pt idx="2773">
                  <c:v>169.30284207590643</c:v>
                </c:pt>
                <c:pt idx="2774">
                  <c:v>168.90053133004599</c:v>
                </c:pt>
                <c:pt idx="2775">
                  <c:v>168.20439011511598</c:v>
                </c:pt>
                <c:pt idx="2776">
                  <c:v>165.2468601490535</c:v>
                </c:pt>
                <c:pt idx="2777">
                  <c:v>164.00991117397257</c:v>
                </c:pt>
                <c:pt idx="2778">
                  <c:v>1407.7600382620499</c:v>
                </c:pt>
                <c:pt idx="2779">
                  <c:v>1397.7944965675456</c:v>
                </c:pt>
                <c:pt idx="2780">
                  <c:v>1385.4293162974698</c:v>
                </c:pt>
                <c:pt idx="2781">
                  <c:v>-414.90114254487861</c:v>
                </c:pt>
                <c:pt idx="2782">
                  <c:v>-147.03855625714002</c:v>
                </c:pt>
                <c:pt idx="2783">
                  <c:v>-114.214557958684</c:v>
                </c:pt>
                <c:pt idx="2784">
                  <c:v>-108.459187735157</c:v>
                </c:pt>
                <c:pt idx="2785">
                  <c:v>-106.228681465809</c:v>
                </c:pt>
                <c:pt idx="2786">
                  <c:v>-101.20250326652101</c:v>
                </c:pt>
                <c:pt idx="2787">
                  <c:v>-99.698244530426237</c:v>
                </c:pt>
                <c:pt idx="2788">
                  <c:v>-98.757835073147007</c:v>
                </c:pt>
                <c:pt idx="2789">
                  <c:v>-98.576129240465903</c:v>
                </c:pt>
                <c:pt idx="2790">
                  <c:v>-97.540553393360227</c:v>
                </c:pt>
                <c:pt idx="2791">
                  <c:v>-97.174913821232494</c:v>
                </c:pt>
                <c:pt idx="2792">
                  <c:v>-94.166252803043548</c:v>
                </c:pt>
                <c:pt idx="2793">
                  <c:v>-91.7620648181191</c:v>
                </c:pt>
                <c:pt idx="2794">
                  <c:v>-91.824440671983481</c:v>
                </c:pt>
                <c:pt idx="2795">
                  <c:v>-89.846415237464058</c:v>
                </c:pt>
                <c:pt idx="2796">
                  <c:v>-86.347705564703006</c:v>
                </c:pt>
                <c:pt idx="2797">
                  <c:v>-84.624333881083189</c:v>
                </c:pt>
                <c:pt idx="2798">
                  <c:v>-82.964890122578183</c:v>
                </c:pt>
                <c:pt idx="2799">
                  <c:v>-80.955718537260637</c:v>
                </c:pt>
                <c:pt idx="2800">
                  <c:v>-81.731682844378795</c:v>
                </c:pt>
                <c:pt idx="2801">
                  <c:v>-80.399047446599198</c:v>
                </c:pt>
                <c:pt idx="2802">
                  <c:v>-79.177134300091424</c:v>
                </c:pt>
                <c:pt idx="2803">
                  <c:v>-78.1056172491067</c:v>
                </c:pt>
                <c:pt idx="2804">
                  <c:v>-75.935238807182188</c:v>
                </c:pt>
                <c:pt idx="2805">
                  <c:v>-76.284076731398002</c:v>
                </c:pt>
                <c:pt idx="2806">
                  <c:v>-74.926081948613799</c:v>
                </c:pt>
                <c:pt idx="2807">
                  <c:v>-77.680488889483783</c:v>
                </c:pt>
                <c:pt idx="2808">
                  <c:v>-74.781053782787694</c:v>
                </c:pt>
                <c:pt idx="2809">
                  <c:v>-72.316161753317559</c:v>
                </c:pt>
                <c:pt idx="2810">
                  <c:v>-72.602031161521523</c:v>
                </c:pt>
                <c:pt idx="2811">
                  <c:v>-72.87348569773728</c:v>
                </c:pt>
                <c:pt idx="2812">
                  <c:v>-73.297327608211575</c:v>
                </c:pt>
                <c:pt idx="2813">
                  <c:v>-73.848315703340702</c:v>
                </c:pt>
                <c:pt idx="2814">
                  <c:v>-76.171014875602978</c:v>
                </c:pt>
                <c:pt idx="2815">
                  <c:v>-77.017188096079849</c:v>
                </c:pt>
                <c:pt idx="2816">
                  <c:v>-77.980322966726519</c:v>
                </c:pt>
                <c:pt idx="2817">
                  <c:v>-79.04309184281928</c:v>
                </c:pt>
                <c:pt idx="2818">
                  <c:v>-80.2317609133204</c:v>
                </c:pt>
                <c:pt idx="2819">
                  <c:v>-79.914403105899027</c:v>
                </c:pt>
                <c:pt idx="2820">
                  <c:v>-82.845703075498648</c:v>
                </c:pt>
                <c:pt idx="2821">
                  <c:v>-84.247326317942097</c:v>
                </c:pt>
                <c:pt idx="2822">
                  <c:v>-82.685478314889266</c:v>
                </c:pt>
                <c:pt idx="2823">
                  <c:v>-82.653434607914448</c:v>
                </c:pt>
                <c:pt idx="2824">
                  <c:v>-84.143928731043601</c:v>
                </c:pt>
                <c:pt idx="2825">
                  <c:v>-85.633328280137704</c:v>
                </c:pt>
                <c:pt idx="2826">
                  <c:v>-88.326502729674189</c:v>
                </c:pt>
                <c:pt idx="2827">
                  <c:v>-88.580125855486656</c:v>
                </c:pt>
                <c:pt idx="2828">
                  <c:v>-88.224341077481114</c:v>
                </c:pt>
                <c:pt idx="2829">
                  <c:v>-85.363622142978898</c:v>
                </c:pt>
                <c:pt idx="2830">
                  <c:v>-80.779202231956049</c:v>
                </c:pt>
                <c:pt idx="2831">
                  <c:v>-68.596967503257403</c:v>
                </c:pt>
                <c:pt idx="2832">
                  <c:v>-35.743626012063899</c:v>
                </c:pt>
                <c:pt idx="2833">
                  <c:v>-0.52503244692586259</c:v>
                </c:pt>
                <c:pt idx="2834">
                  <c:v>11.2420800724732</c:v>
                </c:pt>
                <c:pt idx="2835">
                  <c:v>5.1391417211151404</c:v>
                </c:pt>
                <c:pt idx="2836">
                  <c:v>3.1470872174239486</c:v>
                </c:pt>
                <c:pt idx="2837">
                  <c:v>1.0912623239018135</c:v>
                </c:pt>
                <c:pt idx="2838">
                  <c:v>2.6451380089341612</c:v>
                </c:pt>
                <c:pt idx="2839">
                  <c:v>-2.9960917081684602</c:v>
                </c:pt>
                <c:pt idx="2840">
                  <c:v>-16.805458858155401</c:v>
                </c:pt>
                <c:pt idx="2841">
                  <c:v>-29.700344358729911</c:v>
                </c:pt>
                <c:pt idx="2842">
                  <c:v>-37.245699520836297</c:v>
                </c:pt>
                <c:pt idx="2843">
                  <c:v>-40.416074830833701</c:v>
                </c:pt>
                <c:pt idx="2844">
                  <c:v>-42.456117107649277</c:v>
                </c:pt>
                <c:pt idx="2845">
                  <c:v>-36.265016158176145</c:v>
                </c:pt>
                <c:pt idx="2846">
                  <c:v>-39.463078218735063</c:v>
                </c:pt>
                <c:pt idx="2847">
                  <c:v>-41.390276278900011</c:v>
                </c:pt>
                <c:pt idx="2848">
                  <c:v>-43.255513803702399</c:v>
                </c:pt>
                <c:pt idx="2849">
                  <c:v>-40.868452482866196</c:v>
                </c:pt>
                <c:pt idx="2850">
                  <c:v>-43.343242240373598</c:v>
                </c:pt>
                <c:pt idx="2851">
                  <c:v>-44.989356833082297</c:v>
                </c:pt>
                <c:pt idx="2852">
                  <c:v>-32.936357557786017</c:v>
                </c:pt>
                <c:pt idx="2853">
                  <c:v>-14.87805127760563</c:v>
                </c:pt>
                <c:pt idx="2854">
                  <c:v>40.38026021244027</c:v>
                </c:pt>
                <c:pt idx="2855">
                  <c:v>101.02328840675163</c:v>
                </c:pt>
                <c:pt idx="2856">
                  <c:v>143.79329298015998</c:v>
                </c:pt>
                <c:pt idx="2857">
                  <c:v>134.60579675920499</c:v>
                </c:pt>
                <c:pt idx="2858">
                  <c:v>113.94888407404802</c:v>
                </c:pt>
                <c:pt idx="2859">
                  <c:v>108.59973700746959</c:v>
                </c:pt>
                <c:pt idx="2860">
                  <c:v>101.88938160663778</c:v>
                </c:pt>
                <c:pt idx="2861">
                  <c:v>100.98348474114921</c:v>
                </c:pt>
                <c:pt idx="2862">
                  <c:v>99.68476408276068</c:v>
                </c:pt>
                <c:pt idx="2863">
                  <c:v>100.663547099562</c:v>
                </c:pt>
                <c:pt idx="2864">
                  <c:v>100.822995694667</c:v>
                </c:pt>
                <c:pt idx="2865">
                  <c:v>93.586617774675901</c:v>
                </c:pt>
                <c:pt idx="2866">
                  <c:v>87.361501378479758</c:v>
                </c:pt>
                <c:pt idx="2867">
                  <c:v>88.797328359714683</c:v>
                </c:pt>
                <c:pt idx="2868">
                  <c:v>86.385705806919319</c:v>
                </c:pt>
                <c:pt idx="2869">
                  <c:v>92.18931086184898</c:v>
                </c:pt>
                <c:pt idx="2870">
                  <c:v>91.86842600792798</c:v>
                </c:pt>
                <c:pt idx="2871">
                  <c:v>91.705090929422099</c:v>
                </c:pt>
                <c:pt idx="2872">
                  <c:v>89.090252454347521</c:v>
                </c:pt>
                <c:pt idx="2873">
                  <c:v>97.375959847971288</c:v>
                </c:pt>
                <c:pt idx="2874">
                  <c:v>97.680975155809435</c:v>
                </c:pt>
                <c:pt idx="2875">
                  <c:v>98.158176490699319</c:v>
                </c:pt>
                <c:pt idx="2876">
                  <c:v>98.761833171801499</c:v>
                </c:pt>
                <c:pt idx="2877">
                  <c:v>91.883574504716648</c:v>
                </c:pt>
                <c:pt idx="2878">
                  <c:v>101.83224106255778</c:v>
                </c:pt>
                <c:pt idx="2879">
                  <c:v>102.846451019577</c:v>
                </c:pt>
                <c:pt idx="2880">
                  <c:v>104.544080402163</c:v>
                </c:pt>
                <c:pt idx="2881">
                  <c:v>98.954360389042876</c:v>
                </c:pt>
                <c:pt idx="2882">
                  <c:v>97.138399613917983</c:v>
                </c:pt>
                <c:pt idx="2883">
                  <c:v>85.506192057780098</c:v>
                </c:pt>
                <c:pt idx="2884">
                  <c:v>75.501827134442479</c:v>
                </c:pt>
                <c:pt idx="2885">
                  <c:v>77.016127841958607</c:v>
                </c:pt>
                <c:pt idx="2886">
                  <c:v>78.558775345365348</c:v>
                </c:pt>
                <c:pt idx="2887">
                  <c:v>80.154017441435698</c:v>
                </c:pt>
                <c:pt idx="2888">
                  <c:v>92.415384131040298</c:v>
                </c:pt>
                <c:pt idx="2889">
                  <c:v>103.207304296472</c:v>
                </c:pt>
                <c:pt idx="2890">
                  <c:v>104.79721224735999</c:v>
                </c:pt>
                <c:pt idx="2891">
                  <c:v>106.333165478129</c:v>
                </c:pt>
                <c:pt idx="2892">
                  <c:v>120.56172285304901</c:v>
                </c:pt>
                <c:pt idx="2893">
                  <c:v>122.04064655991021</c:v>
                </c:pt>
                <c:pt idx="2894">
                  <c:v>123.40758533351</c:v>
                </c:pt>
                <c:pt idx="2895">
                  <c:v>112.87345962103302</c:v>
                </c:pt>
                <c:pt idx="2896">
                  <c:v>113.99614897451721</c:v>
                </c:pt>
                <c:pt idx="2897">
                  <c:v>115.03120339261299</c:v>
                </c:pt>
                <c:pt idx="2898">
                  <c:v>115.94686844796321</c:v>
                </c:pt>
                <c:pt idx="2899">
                  <c:v>116.737987207605</c:v>
                </c:pt>
                <c:pt idx="2900">
                  <c:v>121.392940286897</c:v>
                </c:pt>
                <c:pt idx="2901">
                  <c:v>121.97999395896721</c:v>
                </c:pt>
                <c:pt idx="2902">
                  <c:v>127.29175665170899</c:v>
                </c:pt>
                <c:pt idx="2903">
                  <c:v>133.62774507964002</c:v>
                </c:pt>
                <c:pt idx="2904">
                  <c:v>158.67688857476998</c:v>
                </c:pt>
                <c:pt idx="2905">
                  <c:v>637.13386921608355</c:v>
                </c:pt>
                <c:pt idx="2906">
                  <c:v>443.53148461906585</c:v>
                </c:pt>
                <c:pt idx="2907">
                  <c:v>-40.695526729080363</c:v>
                </c:pt>
                <c:pt idx="2908">
                  <c:v>-104.51817556453598</c:v>
                </c:pt>
                <c:pt idx="2909">
                  <c:v>-97.297416099353043</c:v>
                </c:pt>
                <c:pt idx="2910">
                  <c:v>-104.99508732362364</c:v>
                </c:pt>
                <c:pt idx="2911">
                  <c:v>-122.06823924862998</c:v>
                </c:pt>
                <c:pt idx="2912">
                  <c:v>-126.599928731771</c:v>
                </c:pt>
                <c:pt idx="2913">
                  <c:v>-116.82984611161363</c:v>
                </c:pt>
                <c:pt idx="2914">
                  <c:v>-118.70186149968002</c:v>
                </c:pt>
                <c:pt idx="2915">
                  <c:v>-116.57695086487098</c:v>
                </c:pt>
                <c:pt idx="2916">
                  <c:v>-114.338961931879</c:v>
                </c:pt>
                <c:pt idx="2917">
                  <c:v>-112.02540288213363</c:v>
                </c:pt>
                <c:pt idx="2918">
                  <c:v>-90.802126014765378</c:v>
                </c:pt>
                <c:pt idx="2919">
                  <c:v>-78.349777260205698</c:v>
                </c:pt>
                <c:pt idx="2920">
                  <c:v>-76.535690724250699</c:v>
                </c:pt>
                <c:pt idx="2921">
                  <c:v>-74.736903041896497</c:v>
                </c:pt>
                <c:pt idx="2922">
                  <c:v>-87.238897051148498</c:v>
                </c:pt>
                <c:pt idx="2923">
                  <c:v>-75.514447183932504</c:v>
                </c:pt>
                <c:pt idx="2924">
                  <c:v>-74.100184539111382</c:v>
                </c:pt>
                <c:pt idx="2925">
                  <c:v>-72.777077584547399</c:v>
                </c:pt>
                <c:pt idx="2926">
                  <c:v>-71.552267850763727</c:v>
                </c:pt>
                <c:pt idx="2927">
                  <c:v>-75.720574081580679</c:v>
                </c:pt>
                <c:pt idx="2928">
                  <c:v>-70.168808669640683</c:v>
                </c:pt>
                <c:pt idx="2929">
                  <c:v>-70.316822669839596</c:v>
                </c:pt>
                <c:pt idx="2930">
                  <c:v>-69.650657548902402</c:v>
                </c:pt>
                <c:pt idx="2931">
                  <c:v>-71.108003058882048</c:v>
                </c:pt>
                <c:pt idx="2932">
                  <c:v>-76.663348571711239</c:v>
                </c:pt>
                <c:pt idx="2933">
                  <c:v>-90.859373834028418</c:v>
                </c:pt>
                <c:pt idx="2934">
                  <c:v>-77.806711667262704</c:v>
                </c:pt>
                <c:pt idx="2935">
                  <c:v>-72.498308162332478</c:v>
                </c:pt>
                <c:pt idx="2936">
                  <c:v>-72.817495294228905</c:v>
                </c:pt>
                <c:pt idx="2937">
                  <c:v>-73.309049272956742</c:v>
                </c:pt>
                <c:pt idx="2938">
                  <c:v>-70.439232108588541</c:v>
                </c:pt>
                <c:pt idx="2939">
                  <c:v>-90.18763539073818</c:v>
                </c:pt>
                <c:pt idx="2940">
                  <c:v>-81.198296020662383</c:v>
                </c:pt>
                <c:pt idx="2941">
                  <c:v>-82.596258030327405</c:v>
                </c:pt>
                <c:pt idx="2942">
                  <c:v>-84.168902053122935</c:v>
                </c:pt>
                <c:pt idx="2943">
                  <c:v>-85.926966818018101</c:v>
                </c:pt>
                <c:pt idx="2944">
                  <c:v>-87.823278973242978</c:v>
                </c:pt>
                <c:pt idx="2945">
                  <c:v>-89.840226224961327</c:v>
                </c:pt>
                <c:pt idx="2946">
                  <c:v>-91.916699294067868</c:v>
                </c:pt>
                <c:pt idx="2947">
                  <c:v>-94.054155240348067</c:v>
                </c:pt>
                <c:pt idx="2948">
                  <c:v>-96.170961387462569</c:v>
                </c:pt>
                <c:pt idx="2949">
                  <c:v>-98.244457877658888</c:v>
                </c:pt>
                <c:pt idx="2950">
                  <c:v>-102.57000242678063</c:v>
                </c:pt>
                <c:pt idx="2951">
                  <c:v>-100.60662662313521</c:v>
                </c:pt>
                <c:pt idx="2952">
                  <c:v>-102.43130922288698</c:v>
                </c:pt>
                <c:pt idx="2953">
                  <c:v>-104.11732991419721</c:v>
                </c:pt>
                <c:pt idx="2954">
                  <c:v>-105.64021516139121</c:v>
                </c:pt>
                <c:pt idx="2955">
                  <c:v>-107.03090702094002</c:v>
                </c:pt>
                <c:pt idx="2956">
                  <c:v>-108.266988949774</c:v>
                </c:pt>
                <c:pt idx="2957">
                  <c:v>-107.98845917603801</c:v>
                </c:pt>
                <c:pt idx="2958">
                  <c:v>-108.90170042481621</c:v>
                </c:pt>
                <c:pt idx="2959">
                  <c:v>-109.67380233252926</c:v>
                </c:pt>
                <c:pt idx="2960">
                  <c:v>-115.247834397974</c:v>
                </c:pt>
                <c:pt idx="2961">
                  <c:v>-116.0279107028</c:v>
                </c:pt>
                <c:pt idx="2962">
                  <c:v>-111.684182047642</c:v>
                </c:pt>
                <c:pt idx="2963">
                  <c:v>-111.95132527867725</c:v>
                </c:pt>
                <c:pt idx="2964">
                  <c:v>-117.01720388686699</c:v>
                </c:pt>
                <c:pt idx="2965">
                  <c:v>-117.23509643352577</c:v>
                </c:pt>
                <c:pt idx="2966">
                  <c:v>-117.31616040960022</c:v>
                </c:pt>
                <c:pt idx="2967">
                  <c:v>-117.23233029984398</c:v>
                </c:pt>
                <c:pt idx="2968">
                  <c:v>-116.999086802273</c:v>
                </c:pt>
                <c:pt idx="2969">
                  <c:v>-116.61069734440601</c:v>
                </c:pt>
                <c:pt idx="2970">
                  <c:v>-116.06197519976</c:v>
                </c:pt>
                <c:pt idx="2971">
                  <c:v>-115.352927088394</c:v>
                </c:pt>
                <c:pt idx="2972">
                  <c:v>-201.57686944973199</c:v>
                </c:pt>
                <c:pt idx="2973">
                  <c:v>-284.14243472481485</c:v>
                </c:pt>
                <c:pt idx="2974">
                  <c:v>-287.406674015151</c:v>
                </c:pt>
                <c:pt idx="2975">
                  <c:v>-290.23933723567433</c:v>
                </c:pt>
                <c:pt idx="2976">
                  <c:v>-292.64025828529395</c:v>
                </c:pt>
                <c:pt idx="2977">
                  <c:v>-176.45018434508557</c:v>
                </c:pt>
                <c:pt idx="2978">
                  <c:v>-127.54374959570302</c:v>
                </c:pt>
                <c:pt idx="2979">
                  <c:v>-180.21597068822598</c:v>
                </c:pt>
                <c:pt idx="2980">
                  <c:v>-180.80480936516301</c:v>
                </c:pt>
                <c:pt idx="2981">
                  <c:v>-188.33633894007164</c:v>
                </c:pt>
                <c:pt idx="2982">
                  <c:v>-188.62470252720098</c:v>
                </c:pt>
                <c:pt idx="2983">
                  <c:v>-188.67211206810657</c:v>
                </c:pt>
                <c:pt idx="2984">
                  <c:v>-174.57059784773458</c:v>
                </c:pt>
                <c:pt idx="2985">
                  <c:v>-124.62480939541985</c:v>
                </c:pt>
                <c:pt idx="2986">
                  <c:v>-102.72158906830421</c:v>
                </c:pt>
                <c:pt idx="2987">
                  <c:v>-98.059947347775079</c:v>
                </c:pt>
                <c:pt idx="2988">
                  <c:v>-97.316139432414758</c:v>
                </c:pt>
                <c:pt idx="2989">
                  <c:v>-96.597962047850501</c:v>
                </c:pt>
                <c:pt idx="2990">
                  <c:v>-95.935345532432919</c:v>
                </c:pt>
                <c:pt idx="2991">
                  <c:v>-108.74692088019737</c:v>
                </c:pt>
                <c:pt idx="2992">
                  <c:v>-108.171514636333</c:v>
                </c:pt>
                <c:pt idx="2993">
                  <c:v>-107.66268734377201</c:v>
                </c:pt>
                <c:pt idx="2994">
                  <c:v>-107.250455627476</c:v>
                </c:pt>
                <c:pt idx="2995">
                  <c:v>-106.94580429825902</c:v>
                </c:pt>
                <c:pt idx="2996">
                  <c:v>-94.112031921484387</c:v>
                </c:pt>
                <c:pt idx="2997">
                  <c:v>-94.070823545569581</c:v>
                </c:pt>
                <c:pt idx="2998">
                  <c:v>-94.155139409624269</c:v>
                </c:pt>
                <c:pt idx="2999">
                  <c:v>-94.402569716949699</c:v>
                </c:pt>
                <c:pt idx="3000">
                  <c:v>-93.996062076243902</c:v>
                </c:pt>
                <c:pt idx="3001">
                  <c:v>-90.407733510783856</c:v>
                </c:pt>
                <c:pt idx="3002">
                  <c:v>-91.15006777913068</c:v>
                </c:pt>
                <c:pt idx="3003">
                  <c:v>-103.45989857056779</c:v>
                </c:pt>
                <c:pt idx="3004">
                  <c:v>-124.32501836728777</c:v>
                </c:pt>
                <c:pt idx="3005">
                  <c:v>-107.513092563865</c:v>
                </c:pt>
                <c:pt idx="3006">
                  <c:v>-79.254728717877683</c:v>
                </c:pt>
                <c:pt idx="3007">
                  <c:v>-54.450935964189945</c:v>
                </c:pt>
                <c:pt idx="3008">
                  <c:v>-56.443713613628802</c:v>
                </c:pt>
                <c:pt idx="3009">
                  <c:v>-58.664259090770813</c:v>
                </c:pt>
                <c:pt idx="3010">
                  <c:v>-52.390181556611132</c:v>
                </c:pt>
                <c:pt idx="3011">
                  <c:v>-33.259828787524398</c:v>
                </c:pt>
                <c:pt idx="3012">
                  <c:v>-36.111918329851306</c:v>
                </c:pt>
                <c:pt idx="3013">
                  <c:v>-39.129661952200195</c:v>
                </c:pt>
                <c:pt idx="3014">
                  <c:v>-42.298571912380545</c:v>
                </c:pt>
                <c:pt idx="3015">
                  <c:v>-45.581956519559597</c:v>
                </c:pt>
                <c:pt idx="3016">
                  <c:v>-48.930686409810342</c:v>
                </c:pt>
                <c:pt idx="3017">
                  <c:v>-52.2816902931391</c:v>
                </c:pt>
                <c:pt idx="3018">
                  <c:v>-60.265014886361406</c:v>
                </c:pt>
                <c:pt idx="3019">
                  <c:v>-63.095870539719698</c:v>
                </c:pt>
                <c:pt idx="3020">
                  <c:v>-65.865931868278778</c:v>
                </c:pt>
                <c:pt idx="3021">
                  <c:v>-68.512227683331162</c:v>
                </c:pt>
                <c:pt idx="3022">
                  <c:v>-47.9439218980948</c:v>
                </c:pt>
                <c:pt idx="3023">
                  <c:v>-36.402742785081813</c:v>
                </c:pt>
                <c:pt idx="3024">
                  <c:v>-50.982565208390398</c:v>
                </c:pt>
                <c:pt idx="3025">
                  <c:v>-53.489473882276798</c:v>
                </c:pt>
                <c:pt idx="3026">
                  <c:v>-55.982256682598397</c:v>
                </c:pt>
                <c:pt idx="3027">
                  <c:v>-56.992620659424297</c:v>
                </c:pt>
                <c:pt idx="3028">
                  <c:v>-4.7991745560625043</c:v>
                </c:pt>
                <c:pt idx="3029">
                  <c:v>-7.5276659327084365</c:v>
                </c:pt>
                <c:pt idx="3030">
                  <c:v>7.7477664731495404</c:v>
                </c:pt>
                <c:pt idx="3031">
                  <c:v>-5.5552012460813796</c:v>
                </c:pt>
                <c:pt idx="3032">
                  <c:v>-9.2095764294838602</c:v>
                </c:pt>
                <c:pt idx="3033">
                  <c:v>-12.940742428611401</c:v>
                </c:pt>
                <c:pt idx="3034">
                  <c:v>38.686996405846948</c:v>
                </c:pt>
                <c:pt idx="3035">
                  <c:v>35.396992108027511</c:v>
                </c:pt>
                <c:pt idx="3036">
                  <c:v>37.366320514176103</c:v>
                </c:pt>
                <c:pt idx="3037">
                  <c:v>32.339749633164594</c:v>
                </c:pt>
                <c:pt idx="3038">
                  <c:v>27.251926309848201</c:v>
                </c:pt>
                <c:pt idx="3039">
                  <c:v>22.1520130116958</c:v>
                </c:pt>
                <c:pt idx="3040">
                  <c:v>17.064340181843338</c:v>
                </c:pt>
                <c:pt idx="3041">
                  <c:v>-99.261088056887971</c:v>
                </c:pt>
                <c:pt idx="3042">
                  <c:v>-122.83125624936037</c:v>
                </c:pt>
                <c:pt idx="3043">
                  <c:v>-145.53067097686142</c:v>
                </c:pt>
                <c:pt idx="3044">
                  <c:v>-166.891933227827</c:v>
                </c:pt>
                <c:pt idx="3045">
                  <c:v>106.94797883801698</c:v>
                </c:pt>
                <c:pt idx="3046">
                  <c:v>108.83470116577098</c:v>
                </c:pt>
                <c:pt idx="3047">
                  <c:v>102.94578556362598</c:v>
                </c:pt>
                <c:pt idx="3048">
                  <c:v>97.500888436179039</c:v>
                </c:pt>
                <c:pt idx="3049">
                  <c:v>92.444728543104205</c:v>
                </c:pt>
                <c:pt idx="3050">
                  <c:v>238.55369240896698</c:v>
                </c:pt>
                <c:pt idx="3051">
                  <c:v>223.807614854066</c:v>
                </c:pt>
                <c:pt idx="3052">
                  <c:v>210.86090612730601</c:v>
                </c:pt>
                <c:pt idx="3053">
                  <c:v>75.087878896614484</c:v>
                </c:pt>
                <c:pt idx="3054">
                  <c:v>81.590693096329403</c:v>
                </c:pt>
                <c:pt idx="3055">
                  <c:v>79.775617093493636</c:v>
                </c:pt>
                <c:pt idx="3056">
                  <c:v>78.281600693566006</c:v>
                </c:pt>
                <c:pt idx="3057">
                  <c:v>92.775748592282284</c:v>
                </c:pt>
                <c:pt idx="3058">
                  <c:v>86.964328871577294</c:v>
                </c:pt>
                <c:pt idx="3059">
                  <c:v>86.363984060773703</c:v>
                </c:pt>
                <c:pt idx="3060">
                  <c:v>93.553304663019503</c:v>
                </c:pt>
                <c:pt idx="3061">
                  <c:v>93.295540132486749</c:v>
                </c:pt>
                <c:pt idx="3062">
                  <c:v>93.1651494233558</c:v>
                </c:pt>
                <c:pt idx="3063">
                  <c:v>93.153976076498182</c:v>
                </c:pt>
                <c:pt idx="3064">
                  <c:v>93.2506933558236</c:v>
                </c:pt>
                <c:pt idx="3065">
                  <c:v>93.445797164897002</c:v>
                </c:pt>
                <c:pt idx="3066">
                  <c:v>93.742208800574858</c:v>
                </c:pt>
                <c:pt idx="3067">
                  <c:v>94.125386646214537</c:v>
                </c:pt>
                <c:pt idx="3068">
                  <c:v>88.335939478116998</c:v>
                </c:pt>
                <c:pt idx="3069">
                  <c:v>83.662163389785505</c:v>
                </c:pt>
                <c:pt idx="3070">
                  <c:v>83.818838383725037</c:v>
                </c:pt>
                <c:pt idx="3071">
                  <c:v>83.901365897421158</c:v>
                </c:pt>
                <c:pt idx="3072">
                  <c:v>88.368792808182718</c:v>
                </c:pt>
                <c:pt idx="3073">
                  <c:v>80.439857514322</c:v>
                </c:pt>
                <c:pt idx="3074">
                  <c:v>79.022161896018886</c:v>
                </c:pt>
                <c:pt idx="3075">
                  <c:v>78.844826075430404</c:v>
                </c:pt>
                <c:pt idx="3076">
                  <c:v>78.501276048276097</c:v>
                </c:pt>
                <c:pt idx="3077">
                  <c:v>78.289042519953469</c:v>
                </c:pt>
                <c:pt idx="3078">
                  <c:v>77.505594999284583</c:v>
                </c:pt>
                <c:pt idx="3079">
                  <c:v>76.437029667575871</c:v>
                </c:pt>
                <c:pt idx="3080">
                  <c:v>68.441640680851421</c:v>
                </c:pt>
                <c:pt idx="3081">
                  <c:v>66.301684499488104</c:v>
                </c:pt>
                <c:pt idx="3082">
                  <c:v>63.759430457952895</c:v>
                </c:pt>
                <c:pt idx="3083">
                  <c:v>55.690006332348311</c:v>
                </c:pt>
                <c:pt idx="3084">
                  <c:v>52.075239617184813</c:v>
                </c:pt>
                <c:pt idx="3085">
                  <c:v>48.125058839703023</c:v>
                </c:pt>
                <c:pt idx="3086">
                  <c:v>43.8493991187039</c:v>
                </c:pt>
                <c:pt idx="3087">
                  <c:v>39.351512159219794</c:v>
                </c:pt>
                <c:pt idx="3088">
                  <c:v>34.661357584189822</c:v>
                </c:pt>
                <c:pt idx="3089">
                  <c:v>29.8104713789626</c:v>
                </c:pt>
                <c:pt idx="3090">
                  <c:v>24.883579890943004</c:v>
                </c:pt>
                <c:pt idx="3091">
                  <c:v>19.946688399388989</c:v>
                </c:pt>
                <c:pt idx="3092">
                  <c:v>4.3697002498210376</c:v>
                </c:pt>
                <c:pt idx="3093">
                  <c:v>31.40155121802</c:v>
                </c:pt>
                <c:pt idx="3094">
                  <c:v>48.080200417039293</c:v>
                </c:pt>
                <c:pt idx="3095">
                  <c:v>43.745400675908101</c:v>
                </c:pt>
                <c:pt idx="3096">
                  <c:v>73.014180839148807</c:v>
                </c:pt>
                <c:pt idx="3097">
                  <c:v>68.204865679764495</c:v>
                </c:pt>
                <c:pt idx="3098">
                  <c:v>63.535477772858101</c:v>
                </c:pt>
                <c:pt idx="3099">
                  <c:v>58.624513503039907</c:v>
                </c:pt>
                <c:pt idx="3100">
                  <c:v>52.969903456537295</c:v>
                </c:pt>
                <c:pt idx="3101">
                  <c:v>47.217469647133477</c:v>
                </c:pt>
                <c:pt idx="3102">
                  <c:v>78.475655933938</c:v>
                </c:pt>
                <c:pt idx="3103">
                  <c:v>89.264834310439625</c:v>
                </c:pt>
                <c:pt idx="3104">
                  <c:v>68.885870590475335</c:v>
                </c:pt>
                <c:pt idx="3105">
                  <c:v>64.073055094460827</c:v>
                </c:pt>
                <c:pt idx="3106">
                  <c:v>76.728104334043678</c:v>
                </c:pt>
                <c:pt idx="3107">
                  <c:v>83.459247075377576</c:v>
                </c:pt>
                <c:pt idx="3108">
                  <c:v>78.926437760334778</c:v>
                </c:pt>
                <c:pt idx="3109">
                  <c:v>74.439173479250613</c:v>
                </c:pt>
                <c:pt idx="3110">
                  <c:v>70.057300705911004</c:v>
                </c:pt>
                <c:pt idx="3111">
                  <c:v>65.820782449099369</c:v>
                </c:pt>
                <c:pt idx="3112">
                  <c:v>77.436404449606727</c:v>
                </c:pt>
                <c:pt idx="3113">
                  <c:v>73.909714499800543</c:v>
                </c:pt>
                <c:pt idx="3114">
                  <c:v>69.467087927060604</c:v>
                </c:pt>
                <c:pt idx="3115">
                  <c:v>66.182037414359399</c:v>
                </c:pt>
                <c:pt idx="3116">
                  <c:v>63.171321744362295</c:v>
                </c:pt>
                <c:pt idx="3117">
                  <c:v>60.487301236935913</c:v>
                </c:pt>
                <c:pt idx="3118">
                  <c:v>69.709020202384878</c:v>
                </c:pt>
                <c:pt idx="3119">
                  <c:v>91.874624355107997</c:v>
                </c:pt>
                <c:pt idx="3120">
                  <c:v>88.605450167936127</c:v>
                </c:pt>
                <c:pt idx="3121">
                  <c:v>87.286124945393567</c:v>
                </c:pt>
                <c:pt idx="3122">
                  <c:v>86.172860223562054</c:v>
                </c:pt>
                <c:pt idx="3123">
                  <c:v>97.070811421644578</c:v>
                </c:pt>
                <c:pt idx="3124">
                  <c:v>109.02005566445401</c:v>
                </c:pt>
                <c:pt idx="3125">
                  <c:v>108.530857999096</c:v>
                </c:pt>
                <c:pt idx="3126">
                  <c:v>108.161291535941</c:v>
                </c:pt>
                <c:pt idx="3127">
                  <c:v>107.88994875407298</c:v>
                </c:pt>
                <c:pt idx="3128">
                  <c:v>107.72240605989174</c:v>
                </c:pt>
                <c:pt idx="3129">
                  <c:v>107.640656026173</c:v>
                </c:pt>
                <c:pt idx="3130">
                  <c:v>120.76209563747</c:v>
                </c:pt>
                <c:pt idx="3131">
                  <c:v>115.16660983803401</c:v>
                </c:pt>
                <c:pt idx="3132">
                  <c:v>115.29351758793599</c:v>
                </c:pt>
                <c:pt idx="3133">
                  <c:v>115.48795314239899</c:v>
                </c:pt>
                <c:pt idx="3134">
                  <c:v>115.72952570068702</c:v>
                </c:pt>
                <c:pt idx="3135">
                  <c:v>116.02420552349901</c:v>
                </c:pt>
                <c:pt idx="3136">
                  <c:v>116.36324250930302</c:v>
                </c:pt>
                <c:pt idx="3137">
                  <c:v>114.31602847817724</c:v>
                </c:pt>
                <c:pt idx="3138">
                  <c:v>114.71076508966523</c:v>
                </c:pt>
                <c:pt idx="3139">
                  <c:v>115.12542212695851</c:v>
                </c:pt>
                <c:pt idx="3140">
                  <c:v>115.54866970541035</c:v>
                </c:pt>
                <c:pt idx="3141">
                  <c:v>126.498321403571</c:v>
                </c:pt>
                <c:pt idx="3142">
                  <c:v>142.50636088769085</c:v>
                </c:pt>
                <c:pt idx="3143">
                  <c:v>143.93263666598958</c:v>
                </c:pt>
                <c:pt idx="3144">
                  <c:v>145.45455182764798</c:v>
                </c:pt>
                <c:pt idx="3145">
                  <c:v>147.03375268144114</c:v>
                </c:pt>
                <c:pt idx="3146">
                  <c:v>148.044348665504</c:v>
                </c:pt>
                <c:pt idx="3147">
                  <c:v>132.097001090649</c:v>
                </c:pt>
                <c:pt idx="3148">
                  <c:v>132.65310486922399</c:v>
                </c:pt>
                <c:pt idx="3149">
                  <c:v>143.42529061291364</c:v>
                </c:pt>
                <c:pt idx="3150">
                  <c:v>144.41222698525846</c:v>
                </c:pt>
                <c:pt idx="3151">
                  <c:v>145.20827526545995</c:v>
                </c:pt>
                <c:pt idx="3152">
                  <c:v>133.381905560175</c:v>
                </c:pt>
                <c:pt idx="3153">
                  <c:v>144.29086953858999</c:v>
                </c:pt>
                <c:pt idx="3154">
                  <c:v>153.26309212898957</c:v>
                </c:pt>
                <c:pt idx="3155">
                  <c:v>153.121139241451</c:v>
                </c:pt>
                <c:pt idx="3156">
                  <c:v>128.88258095422643</c:v>
                </c:pt>
                <c:pt idx="3157">
                  <c:v>126.81328665726721</c:v>
                </c:pt>
                <c:pt idx="3158">
                  <c:v>124.29652556291623</c:v>
                </c:pt>
                <c:pt idx="3159">
                  <c:v>121.38344889947459</c:v>
                </c:pt>
                <c:pt idx="3160">
                  <c:v>118.096670452201</c:v>
                </c:pt>
                <c:pt idx="3161">
                  <c:v>114.49773253754201</c:v>
                </c:pt>
                <c:pt idx="3162">
                  <c:v>110.6255195465836</c:v>
                </c:pt>
                <c:pt idx="3163">
                  <c:v>106.53451768133939</c:v>
                </c:pt>
                <c:pt idx="3164">
                  <c:v>120.319849950644</c:v>
                </c:pt>
                <c:pt idx="3165">
                  <c:v>138.12972436104457</c:v>
                </c:pt>
                <c:pt idx="3166">
                  <c:v>134.03100374506499</c:v>
                </c:pt>
                <c:pt idx="3167">
                  <c:v>129.76420654292443</c:v>
                </c:pt>
                <c:pt idx="3168">
                  <c:v>142.97916612991247</c:v>
                </c:pt>
                <c:pt idx="3169">
                  <c:v>111.90211028329902</c:v>
                </c:pt>
                <c:pt idx="3170">
                  <c:v>107.43974440480521</c:v>
                </c:pt>
                <c:pt idx="3171">
                  <c:v>102.82332997433721</c:v>
                </c:pt>
                <c:pt idx="3172">
                  <c:v>122.02128234763885</c:v>
                </c:pt>
                <c:pt idx="3173">
                  <c:v>116.64620313737221</c:v>
                </c:pt>
                <c:pt idx="3174">
                  <c:v>111.09484254445967</c:v>
                </c:pt>
                <c:pt idx="3175">
                  <c:v>77.644890699062714</c:v>
                </c:pt>
                <c:pt idx="3176">
                  <c:v>38.716637187601293</c:v>
                </c:pt>
                <c:pt idx="3177">
                  <c:v>67.216645757418107</c:v>
                </c:pt>
                <c:pt idx="3178">
                  <c:v>61.631634383865297</c:v>
                </c:pt>
                <c:pt idx="3179">
                  <c:v>2.5414970269146999</c:v>
                </c:pt>
                <c:pt idx="3180">
                  <c:v>-2.0164229438993067</c:v>
                </c:pt>
                <c:pt idx="3181">
                  <c:v>-6.339247149263862</c:v>
                </c:pt>
                <c:pt idx="3182">
                  <c:v>-10.387871921704498</c:v>
                </c:pt>
                <c:pt idx="3183">
                  <c:v>-14.112635752017304</c:v>
                </c:pt>
                <c:pt idx="3184">
                  <c:v>-17.507505376478001</c:v>
                </c:pt>
                <c:pt idx="3185">
                  <c:v>-20.550415917396801</c:v>
                </c:pt>
                <c:pt idx="3186">
                  <c:v>-23.245068509733315</c:v>
                </c:pt>
                <c:pt idx="3187">
                  <c:v>-25.576930968414231</c:v>
                </c:pt>
                <c:pt idx="3188">
                  <c:v>-27.565223370759519</c:v>
                </c:pt>
                <c:pt idx="3189">
                  <c:v>-6.2631175113611697</c:v>
                </c:pt>
                <c:pt idx="3190">
                  <c:v>-9.0693953078073228</c:v>
                </c:pt>
                <c:pt idx="3191">
                  <c:v>12.700529323261399</c:v>
                </c:pt>
                <c:pt idx="3192">
                  <c:v>-11.08617701778423</c:v>
                </c:pt>
                <c:pt idx="3193">
                  <c:v>-11.767098680513863</c:v>
                </c:pt>
                <c:pt idx="3194">
                  <c:v>-12.243616059522624</c:v>
                </c:pt>
                <c:pt idx="3195">
                  <c:v>-12.547702370650498</c:v>
                </c:pt>
                <c:pt idx="3196">
                  <c:v>-12.716977124677067</c:v>
                </c:pt>
                <c:pt idx="3197">
                  <c:v>-12.787748078355499</c:v>
                </c:pt>
                <c:pt idx="3198">
                  <c:v>-12.797608384452559</c:v>
                </c:pt>
                <c:pt idx="3199">
                  <c:v>75.087388653289224</c:v>
                </c:pt>
                <c:pt idx="3200">
                  <c:v>75.155462877744057</c:v>
                </c:pt>
                <c:pt idx="3201">
                  <c:v>75.215461362449119</c:v>
                </c:pt>
                <c:pt idx="3202">
                  <c:v>198.97465335241</c:v>
                </c:pt>
                <c:pt idx="3203">
                  <c:v>199.17777241169401</c:v>
                </c:pt>
                <c:pt idx="3204">
                  <c:v>199.32149172241046</c:v>
                </c:pt>
                <c:pt idx="3205">
                  <c:v>-651.93728494472646</c:v>
                </c:pt>
                <c:pt idx="3206">
                  <c:v>-652.24269284476259</c:v>
                </c:pt>
                <c:pt idx="3207">
                  <c:v>-652.22849512407254</c:v>
                </c:pt>
                <c:pt idx="3208">
                  <c:v>-71.332021833347383</c:v>
                </c:pt>
                <c:pt idx="3209">
                  <c:v>-73.343372529774086</c:v>
                </c:pt>
                <c:pt idx="3210">
                  <c:v>-75.710543995053527</c:v>
                </c:pt>
                <c:pt idx="3211">
                  <c:v>-78.464718404616804</c:v>
                </c:pt>
                <c:pt idx="3212">
                  <c:v>-81.629662835216379</c:v>
                </c:pt>
                <c:pt idx="3213">
                  <c:v>-85.189852565169289</c:v>
                </c:pt>
                <c:pt idx="3214">
                  <c:v>-169.36279083074899</c:v>
                </c:pt>
                <c:pt idx="3215">
                  <c:v>-169.93837346177301</c:v>
                </c:pt>
                <c:pt idx="3216">
                  <c:v>-155.86404479749407</c:v>
                </c:pt>
                <c:pt idx="3217">
                  <c:v>-144.96941707352042</c:v>
                </c:pt>
                <c:pt idx="3218">
                  <c:v>-136.12158293078099</c:v>
                </c:pt>
                <c:pt idx="3219">
                  <c:v>-146.86850847093561</c:v>
                </c:pt>
                <c:pt idx="3220">
                  <c:v>-145.57683730443549</c:v>
                </c:pt>
                <c:pt idx="3221">
                  <c:v>-143.88876942767482</c:v>
                </c:pt>
                <c:pt idx="3222">
                  <c:v>-125.742279323695</c:v>
                </c:pt>
                <c:pt idx="3223">
                  <c:v>-121.846297319333</c:v>
                </c:pt>
                <c:pt idx="3224">
                  <c:v>-104.314464733091</c:v>
                </c:pt>
                <c:pt idx="3225">
                  <c:v>-134.25140009481098</c:v>
                </c:pt>
                <c:pt idx="3226">
                  <c:v>-119.55287734272345</c:v>
                </c:pt>
                <c:pt idx="3227">
                  <c:v>34.725750671276302</c:v>
                </c:pt>
                <c:pt idx="3228">
                  <c:v>135.02659551372</c:v>
                </c:pt>
                <c:pt idx="3229">
                  <c:v>146.52353985180599</c:v>
                </c:pt>
                <c:pt idx="3230">
                  <c:v>157.666471041009</c:v>
                </c:pt>
                <c:pt idx="3231">
                  <c:v>168.25648839658601</c:v>
                </c:pt>
                <c:pt idx="3232">
                  <c:v>178.115311118443</c:v>
                </c:pt>
                <c:pt idx="3233">
                  <c:v>187.13563053958399</c:v>
                </c:pt>
                <c:pt idx="3234">
                  <c:v>195.27875567351617</c:v>
                </c:pt>
                <c:pt idx="3235">
                  <c:v>202.54335019448638</c:v>
                </c:pt>
                <c:pt idx="3236">
                  <c:v>208.94736350386592</c:v>
                </c:pt>
                <c:pt idx="3237">
                  <c:v>-135.40954541973599</c:v>
                </c:pt>
                <c:pt idx="3238">
                  <c:v>-284.28881468219311</c:v>
                </c:pt>
                <c:pt idx="3239">
                  <c:v>-248.58856100485741</c:v>
                </c:pt>
                <c:pt idx="3240">
                  <c:v>-233.17968735064599</c:v>
                </c:pt>
                <c:pt idx="3241">
                  <c:v>-206.16788007679699</c:v>
                </c:pt>
                <c:pt idx="3242">
                  <c:v>-202.09226685007661</c:v>
                </c:pt>
                <c:pt idx="3243">
                  <c:v>-202.6620285754247</c:v>
                </c:pt>
                <c:pt idx="3244">
                  <c:v>-202.45147374179001</c:v>
                </c:pt>
                <c:pt idx="3245">
                  <c:v>-201.935785439293</c:v>
                </c:pt>
                <c:pt idx="3246">
                  <c:v>-201.09825769612698</c:v>
                </c:pt>
                <c:pt idx="3247">
                  <c:v>-199.93988490786657</c:v>
                </c:pt>
                <c:pt idx="3248">
                  <c:v>-197.46001254671</c:v>
                </c:pt>
                <c:pt idx="3249">
                  <c:v>-194.17386200933441</c:v>
                </c:pt>
                <c:pt idx="3250">
                  <c:v>-191.564519178437</c:v>
                </c:pt>
                <c:pt idx="3251">
                  <c:v>-188.781696758468</c:v>
                </c:pt>
                <c:pt idx="3252">
                  <c:v>-196.690407755807</c:v>
                </c:pt>
                <c:pt idx="3253">
                  <c:v>-193.90670590376195</c:v>
                </c:pt>
                <c:pt idx="3254">
                  <c:v>-191.15724753801561</c:v>
                </c:pt>
                <c:pt idx="3255">
                  <c:v>-176.8848512942435</c:v>
                </c:pt>
                <c:pt idx="3256">
                  <c:v>-174.36704668027167</c:v>
                </c:pt>
                <c:pt idx="3257">
                  <c:v>-172.13365347003472</c:v>
                </c:pt>
                <c:pt idx="3258">
                  <c:v>-170.20803421755798</c:v>
                </c:pt>
                <c:pt idx="3259">
                  <c:v>-173.70773219637235</c:v>
                </c:pt>
                <c:pt idx="3260">
                  <c:v>-167.22421670022501</c:v>
                </c:pt>
                <c:pt idx="3261">
                  <c:v>-164.90335845279242</c:v>
                </c:pt>
                <c:pt idx="3262">
                  <c:v>-171.72522642853042</c:v>
                </c:pt>
                <c:pt idx="3263">
                  <c:v>-182.13092889740449</c:v>
                </c:pt>
                <c:pt idx="3264">
                  <c:v>-204.30937521404041</c:v>
                </c:pt>
                <c:pt idx="3265">
                  <c:v>-175.69128931997358</c:v>
                </c:pt>
                <c:pt idx="3266">
                  <c:v>-182.25793332923899</c:v>
                </c:pt>
                <c:pt idx="3267">
                  <c:v>-165.06627010548942</c:v>
                </c:pt>
                <c:pt idx="3268">
                  <c:v>-156.36341220159798</c:v>
                </c:pt>
                <c:pt idx="3269">
                  <c:v>-156.47459931988772</c:v>
                </c:pt>
                <c:pt idx="3270">
                  <c:v>-156.683714500614</c:v>
                </c:pt>
                <c:pt idx="3271">
                  <c:v>-157.01103616065501</c:v>
                </c:pt>
                <c:pt idx="3272">
                  <c:v>-148.927723668776</c:v>
                </c:pt>
                <c:pt idx="3273">
                  <c:v>-149.55978798376299</c:v>
                </c:pt>
                <c:pt idx="3274">
                  <c:v>-150.38881651423685</c:v>
                </c:pt>
                <c:pt idx="3275">
                  <c:v>-151.43534250801704</c:v>
                </c:pt>
                <c:pt idx="3276">
                  <c:v>-152.71688888065199</c:v>
                </c:pt>
                <c:pt idx="3277">
                  <c:v>-154.23986433857641</c:v>
                </c:pt>
                <c:pt idx="3278">
                  <c:v>-156.023607505743</c:v>
                </c:pt>
                <c:pt idx="3279">
                  <c:v>-158.07642130466201</c:v>
                </c:pt>
                <c:pt idx="3280">
                  <c:v>-160.40355178111611</c:v>
                </c:pt>
                <c:pt idx="3281">
                  <c:v>-163.01589329232456</c:v>
                </c:pt>
                <c:pt idx="3282">
                  <c:v>-165.90368815832699</c:v>
                </c:pt>
                <c:pt idx="3283">
                  <c:v>-169.07172231214199</c:v>
                </c:pt>
                <c:pt idx="3284">
                  <c:v>-183.11739483170192</c:v>
                </c:pt>
                <c:pt idx="3285">
                  <c:v>-186.78086630022358</c:v>
                </c:pt>
                <c:pt idx="3286">
                  <c:v>-198.49925722934438</c:v>
                </c:pt>
                <c:pt idx="3287">
                  <c:v>-202.82712533320742</c:v>
                </c:pt>
                <c:pt idx="3288">
                  <c:v>-177.69477514630438</c:v>
                </c:pt>
                <c:pt idx="3289">
                  <c:v>-188.11079584445557</c:v>
                </c:pt>
                <c:pt idx="3290">
                  <c:v>-167.48685097944301</c:v>
                </c:pt>
                <c:pt idx="3291">
                  <c:v>-187.54030205775001</c:v>
                </c:pt>
                <c:pt idx="3292">
                  <c:v>-194.11859647350198</c:v>
                </c:pt>
                <c:pt idx="3293">
                  <c:v>-297.30425324498395</c:v>
                </c:pt>
                <c:pt idx="3294">
                  <c:v>-303.12123877014523</c:v>
                </c:pt>
                <c:pt idx="3295">
                  <c:v>-370.70615854520702</c:v>
                </c:pt>
                <c:pt idx="3296">
                  <c:v>-290.29100896223184</c:v>
                </c:pt>
                <c:pt idx="3297">
                  <c:v>-293.26379019583231</c:v>
                </c:pt>
                <c:pt idx="3298">
                  <c:v>-311.57326252586728</c:v>
                </c:pt>
                <c:pt idx="3299">
                  <c:v>-312.82008930517293</c:v>
                </c:pt>
                <c:pt idx="3300">
                  <c:v>-304.48903674501366</c:v>
                </c:pt>
                <c:pt idx="3301">
                  <c:v>-278.01449079405597</c:v>
                </c:pt>
                <c:pt idx="3302">
                  <c:v>-277.95247508667217</c:v>
                </c:pt>
                <c:pt idx="3303">
                  <c:v>-277.45020451973585</c:v>
                </c:pt>
                <c:pt idx="3304">
                  <c:v>-273.9915280325481</c:v>
                </c:pt>
                <c:pt idx="3305">
                  <c:v>-272.80685427918093</c:v>
                </c:pt>
                <c:pt idx="3306">
                  <c:v>-271.27536558267099</c:v>
                </c:pt>
                <c:pt idx="3307">
                  <c:v>-269.40335719036801</c:v>
                </c:pt>
                <c:pt idx="3308">
                  <c:v>-267.16182105334434</c:v>
                </c:pt>
                <c:pt idx="3309">
                  <c:v>-264.56668065795878</c:v>
                </c:pt>
                <c:pt idx="3310">
                  <c:v>-261.60433273682997</c:v>
                </c:pt>
                <c:pt idx="3311">
                  <c:v>-276.13785759442385</c:v>
                </c:pt>
                <c:pt idx="3312">
                  <c:v>-306.094258033632</c:v>
                </c:pt>
                <c:pt idx="3313">
                  <c:v>-342.07682193924001</c:v>
                </c:pt>
                <c:pt idx="3314">
                  <c:v>-328.33630299968974</c:v>
                </c:pt>
                <c:pt idx="3315">
                  <c:v>-313.09915995892624</c:v>
                </c:pt>
                <c:pt idx="3316">
                  <c:v>-273.59897862671198</c:v>
                </c:pt>
                <c:pt idx="3317">
                  <c:v>-260.847665468419</c:v>
                </c:pt>
                <c:pt idx="3318">
                  <c:v>-196.603569870793</c:v>
                </c:pt>
                <c:pt idx="3319">
                  <c:v>-186.73009557623698</c:v>
                </c:pt>
                <c:pt idx="3320">
                  <c:v>-175.50254598642201</c:v>
                </c:pt>
                <c:pt idx="3321">
                  <c:v>-165.08090873143101</c:v>
                </c:pt>
                <c:pt idx="3322">
                  <c:v>-129.86411231609043</c:v>
                </c:pt>
                <c:pt idx="3323">
                  <c:v>-114.82754986395398</c:v>
                </c:pt>
                <c:pt idx="3324">
                  <c:v>-108.4847438307547</c:v>
                </c:pt>
                <c:pt idx="3325">
                  <c:v>-102.58304231468257</c:v>
                </c:pt>
                <c:pt idx="3326">
                  <c:v>-97.226409815917407</c:v>
                </c:pt>
                <c:pt idx="3327">
                  <c:v>-92.547310640888227</c:v>
                </c:pt>
                <c:pt idx="3328">
                  <c:v>-88.60995146425968</c:v>
                </c:pt>
                <c:pt idx="3329">
                  <c:v>-85.414547723535094</c:v>
                </c:pt>
                <c:pt idx="3330">
                  <c:v>-82.953034985552804</c:v>
                </c:pt>
                <c:pt idx="3331">
                  <c:v>-81.153729382011278</c:v>
                </c:pt>
                <c:pt idx="3332">
                  <c:v>-69.133399323101258</c:v>
                </c:pt>
                <c:pt idx="3333">
                  <c:v>-68.414216813329801</c:v>
                </c:pt>
                <c:pt idx="3334">
                  <c:v>-68.021842655897302</c:v>
                </c:pt>
                <c:pt idx="3335">
                  <c:v>-68.535362971176298</c:v>
                </c:pt>
                <c:pt idx="3336">
                  <c:v>-66.363210305805396</c:v>
                </c:pt>
                <c:pt idx="3337">
                  <c:v>-66.3865564373952</c:v>
                </c:pt>
                <c:pt idx="3338">
                  <c:v>-66.404169114873795</c:v>
                </c:pt>
                <c:pt idx="3339">
                  <c:v>-57.002206180311994</c:v>
                </c:pt>
                <c:pt idx="3340">
                  <c:v>-47.186163107184811</c:v>
                </c:pt>
                <c:pt idx="3341">
                  <c:v>-58.873407722855397</c:v>
                </c:pt>
                <c:pt idx="3342">
                  <c:v>-58.421143249830401</c:v>
                </c:pt>
                <c:pt idx="3343">
                  <c:v>-57.781122881216447</c:v>
                </c:pt>
                <c:pt idx="3344">
                  <c:v>-63.434810023861097</c:v>
                </c:pt>
                <c:pt idx="3345">
                  <c:v>-56.70746160948697</c:v>
                </c:pt>
                <c:pt idx="3346">
                  <c:v>-55.458419507877394</c:v>
                </c:pt>
                <c:pt idx="3347">
                  <c:v>-53.969932795281863</c:v>
                </c:pt>
                <c:pt idx="3348">
                  <c:v>-52.233963148954622</c:v>
                </c:pt>
                <c:pt idx="3349">
                  <c:v>-50.2367510890369</c:v>
                </c:pt>
                <c:pt idx="3350">
                  <c:v>-47.945837417766171</c:v>
                </c:pt>
                <c:pt idx="3351">
                  <c:v>-50.857508627487995</c:v>
                </c:pt>
                <c:pt idx="3352">
                  <c:v>-48.22570011470286</c:v>
                </c:pt>
                <c:pt idx="3353">
                  <c:v>-45.2587415379842</c:v>
                </c:pt>
                <c:pt idx="3354">
                  <c:v>-41.959142542391497</c:v>
                </c:pt>
                <c:pt idx="3355">
                  <c:v>-33.697469380594903</c:v>
                </c:pt>
                <c:pt idx="3356">
                  <c:v>-29.539982731434399</c:v>
                </c:pt>
                <c:pt idx="3357">
                  <c:v>-24.989765145808899</c:v>
                </c:pt>
                <c:pt idx="3358">
                  <c:v>-8.6560498811009747</c:v>
                </c:pt>
                <c:pt idx="3359">
                  <c:v>-2.9308371100712267</c:v>
                </c:pt>
                <c:pt idx="3360">
                  <c:v>3.2618047674285986</c:v>
                </c:pt>
                <c:pt idx="3361">
                  <c:v>9.9313327541106684</c:v>
                </c:pt>
                <c:pt idx="3362">
                  <c:v>17.110124208773087</c:v>
                </c:pt>
                <c:pt idx="3363">
                  <c:v>87.424835720859349</c:v>
                </c:pt>
                <c:pt idx="3364">
                  <c:v>103.11338721660557</c:v>
                </c:pt>
                <c:pt idx="3365">
                  <c:v>114.536561202011</c:v>
                </c:pt>
                <c:pt idx="3366">
                  <c:v>184.265323828764</c:v>
                </c:pt>
                <c:pt idx="3367">
                  <c:v>167.73310347309999</c:v>
                </c:pt>
                <c:pt idx="3368">
                  <c:v>177.41589826008999</c:v>
                </c:pt>
                <c:pt idx="3369">
                  <c:v>186.48165127051598</c:v>
                </c:pt>
                <c:pt idx="3370">
                  <c:v>194.818740674879</c:v>
                </c:pt>
                <c:pt idx="3371">
                  <c:v>129.65644542357501</c:v>
                </c:pt>
                <c:pt idx="3372">
                  <c:v>136.65956016182929</c:v>
                </c:pt>
                <c:pt idx="3373">
                  <c:v>106.99922942039443</c:v>
                </c:pt>
                <c:pt idx="3374">
                  <c:v>112.96573883226257</c:v>
                </c:pt>
                <c:pt idx="3375">
                  <c:v>118.34397282783578</c:v>
                </c:pt>
                <c:pt idx="3376">
                  <c:v>123.18981599341301</c:v>
                </c:pt>
                <c:pt idx="3377">
                  <c:v>127.58176872315801</c:v>
                </c:pt>
                <c:pt idx="3378">
                  <c:v>131.56351187053698</c:v>
                </c:pt>
                <c:pt idx="3379">
                  <c:v>135.17213732263761</c:v>
                </c:pt>
                <c:pt idx="3380">
                  <c:v>128.71001868270301</c:v>
                </c:pt>
                <c:pt idx="3381">
                  <c:v>113.563415852387</c:v>
                </c:pt>
                <c:pt idx="3382">
                  <c:v>117.10921365290721</c:v>
                </c:pt>
                <c:pt idx="3383">
                  <c:v>120.259105774628</c:v>
                </c:pt>
                <c:pt idx="3384">
                  <c:v>123.14175229218579</c:v>
                </c:pt>
                <c:pt idx="3385">
                  <c:v>140.23300127617938</c:v>
                </c:pt>
                <c:pt idx="3386">
                  <c:v>125.30079582329464</c:v>
                </c:pt>
                <c:pt idx="3387">
                  <c:v>147.22789371923099</c:v>
                </c:pt>
                <c:pt idx="3388">
                  <c:v>126.710338262005</c:v>
                </c:pt>
                <c:pt idx="3389">
                  <c:v>128.30782752955699</c:v>
                </c:pt>
                <c:pt idx="3390">
                  <c:v>113.77115401208972</c:v>
                </c:pt>
                <c:pt idx="3391">
                  <c:v>96.681000959202706</c:v>
                </c:pt>
                <c:pt idx="3392">
                  <c:v>99.371160314735548</c:v>
                </c:pt>
                <c:pt idx="3393">
                  <c:v>101.32383145063959</c:v>
                </c:pt>
                <c:pt idx="3394">
                  <c:v>103.01096994454242</c:v>
                </c:pt>
                <c:pt idx="3395">
                  <c:v>109.15396151916079</c:v>
                </c:pt>
                <c:pt idx="3396">
                  <c:v>157.37279692288342</c:v>
                </c:pt>
                <c:pt idx="3397">
                  <c:v>157.76274964959401</c:v>
                </c:pt>
                <c:pt idx="3398">
                  <c:v>158.08156978615995</c:v>
                </c:pt>
                <c:pt idx="3399">
                  <c:v>158.33105801929452</c:v>
                </c:pt>
                <c:pt idx="3400">
                  <c:v>165.69595179699041</c:v>
                </c:pt>
                <c:pt idx="3401">
                  <c:v>181.55622042660104</c:v>
                </c:pt>
                <c:pt idx="3402">
                  <c:v>181.33635887342382</c:v>
                </c:pt>
                <c:pt idx="3403">
                  <c:v>181.18623470801401</c:v>
                </c:pt>
                <c:pt idx="3404">
                  <c:v>181.09861671484398</c:v>
                </c:pt>
                <c:pt idx="3405">
                  <c:v>155.55379863549899</c:v>
                </c:pt>
                <c:pt idx="3406">
                  <c:v>155.55538999098601</c:v>
                </c:pt>
                <c:pt idx="3407">
                  <c:v>155.58494331363988</c:v>
                </c:pt>
                <c:pt idx="3408">
                  <c:v>326.76693053429869</c:v>
                </c:pt>
                <c:pt idx="3409">
                  <c:v>17.467199699360911</c:v>
                </c:pt>
                <c:pt idx="3410">
                  <c:v>17.289677132616987</c:v>
                </c:pt>
                <c:pt idx="3411">
                  <c:v>16.991067259691199</c:v>
                </c:pt>
                <c:pt idx="3412">
                  <c:v>16.5353683016235</c:v>
                </c:pt>
                <c:pt idx="3413">
                  <c:v>15.893316009105424</c:v>
                </c:pt>
                <c:pt idx="3414">
                  <c:v>12.628620410573465</c:v>
                </c:pt>
                <c:pt idx="3415">
                  <c:v>11.5220012684746</c:v>
                </c:pt>
                <c:pt idx="3416">
                  <c:v>198.41011042816757</c:v>
                </c:pt>
                <c:pt idx="3417">
                  <c:v>198.76087958004098</c:v>
                </c:pt>
                <c:pt idx="3418">
                  <c:v>-71733.438085626403</c:v>
                </c:pt>
                <c:pt idx="3419">
                  <c:v>-72465.4849994182</c:v>
                </c:pt>
                <c:pt idx="3420">
                  <c:v>247.28897197322001</c:v>
                </c:pt>
                <c:pt idx="3421">
                  <c:v>248.47927978521301</c:v>
                </c:pt>
                <c:pt idx="3422">
                  <c:v>249.71632546555557</c:v>
                </c:pt>
                <c:pt idx="3423">
                  <c:v>251.04213129131998</c:v>
                </c:pt>
                <c:pt idx="3424">
                  <c:v>180.66881311973501</c:v>
                </c:pt>
                <c:pt idx="3425">
                  <c:v>180.685856011353</c:v>
                </c:pt>
                <c:pt idx="3426">
                  <c:v>180.58573734680701</c:v>
                </c:pt>
                <c:pt idx="3427">
                  <c:v>180.34359510062853</c:v>
                </c:pt>
                <c:pt idx="3428">
                  <c:v>50.2270390555354</c:v>
                </c:pt>
                <c:pt idx="3429">
                  <c:v>45.306031442050397</c:v>
                </c:pt>
                <c:pt idx="3430">
                  <c:v>167.89691842142543</c:v>
                </c:pt>
                <c:pt idx="3431">
                  <c:v>166.409497101488</c:v>
                </c:pt>
                <c:pt idx="3432">
                  <c:v>46.409606366531698</c:v>
                </c:pt>
                <c:pt idx="3433">
                  <c:v>40.209790556736394</c:v>
                </c:pt>
                <c:pt idx="3434">
                  <c:v>33.495833343756807</c:v>
                </c:pt>
                <c:pt idx="3435">
                  <c:v>-305.97970935491293</c:v>
                </c:pt>
                <c:pt idx="3436">
                  <c:v>19.603581144889805</c:v>
                </c:pt>
                <c:pt idx="3437">
                  <c:v>37.102910727633699</c:v>
                </c:pt>
                <c:pt idx="3438">
                  <c:v>27.865452070391889</c:v>
                </c:pt>
                <c:pt idx="3439">
                  <c:v>-256.70274289180685</c:v>
                </c:pt>
                <c:pt idx="3440">
                  <c:v>-278.53127003166696</c:v>
                </c:pt>
                <c:pt idx="3441">
                  <c:v>-300.94222872775902</c:v>
                </c:pt>
                <c:pt idx="3442">
                  <c:v>-323.77576809887199</c:v>
                </c:pt>
                <c:pt idx="3443">
                  <c:v>-346.95372849766204</c:v>
                </c:pt>
                <c:pt idx="3444">
                  <c:v>-370.29892854878824</c:v>
                </c:pt>
                <c:pt idx="3445">
                  <c:v>-393.65563672356438</c:v>
                </c:pt>
                <c:pt idx="3446">
                  <c:v>-416.85412610946747</c:v>
                </c:pt>
                <c:pt idx="3447">
                  <c:v>-439.61961426501898</c:v>
                </c:pt>
                <c:pt idx="3448">
                  <c:v>-461.81943791351608</c:v>
                </c:pt>
                <c:pt idx="3449">
                  <c:v>-483.12418708028395</c:v>
                </c:pt>
                <c:pt idx="3450">
                  <c:v>-503.49930001147311</c:v>
                </c:pt>
                <c:pt idx="3451">
                  <c:v>-522.48315343748402</c:v>
                </c:pt>
                <c:pt idx="3452">
                  <c:v>-539.79412861726553</c:v>
                </c:pt>
                <c:pt idx="3453">
                  <c:v>-555.1450607028529</c:v>
                </c:pt>
                <c:pt idx="3454">
                  <c:v>24.925157728739187</c:v>
                </c:pt>
                <c:pt idx="3455">
                  <c:v>-10.679909097183724</c:v>
                </c:pt>
                <c:pt idx="3456">
                  <c:v>-28.229710952927789</c:v>
                </c:pt>
                <c:pt idx="3457">
                  <c:v>-46.2079056743504</c:v>
                </c:pt>
                <c:pt idx="3458">
                  <c:v>-64.439515272713905</c:v>
                </c:pt>
                <c:pt idx="3459">
                  <c:v>-65.959997392090358</c:v>
                </c:pt>
                <c:pt idx="3460">
                  <c:v>-84.938446382270982</c:v>
                </c:pt>
                <c:pt idx="3461">
                  <c:v>-103.680143257353</c:v>
                </c:pt>
                <c:pt idx="3462">
                  <c:v>-121.956481672392</c:v>
                </c:pt>
                <c:pt idx="3463">
                  <c:v>-118.922545761686</c:v>
                </c:pt>
                <c:pt idx="3464">
                  <c:v>-96.278199772878281</c:v>
                </c:pt>
                <c:pt idx="3465">
                  <c:v>-118.21654714269579</c:v>
                </c:pt>
                <c:pt idx="3466">
                  <c:v>-139.23193947344501</c:v>
                </c:pt>
                <c:pt idx="3467">
                  <c:v>-190.741548467364</c:v>
                </c:pt>
                <c:pt idx="3468">
                  <c:v>-204.99372506502499</c:v>
                </c:pt>
                <c:pt idx="3469">
                  <c:v>-251.59627189111998</c:v>
                </c:pt>
                <c:pt idx="3470">
                  <c:v>-257.21934683446091</c:v>
                </c:pt>
                <c:pt idx="3471">
                  <c:v>-262.06968374116997</c:v>
                </c:pt>
                <c:pt idx="3472">
                  <c:v>-266.17721868113</c:v>
                </c:pt>
                <c:pt idx="3473">
                  <c:v>-269.59487145074701</c:v>
                </c:pt>
                <c:pt idx="3474">
                  <c:v>-276.71052498589717</c:v>
                </c:pt>
                <c:pt idx="3475">
                  <c:v>-280.53825914919366</c:v>
                </c:pt>
                <c:pt idx="3476">
                  <c:v>-368.41706576375901</c:v>
                </c:pt>
                <c:pt idx="3477">
                  <c:v>-275.34459887214302</c:v>
                </c:pt>
                <c:pt idx="3478">
                  <c:v>-274.43558642234694</c:v>
                </c:pt>
                <c:pt idx="3479">
                  <c:v>-273.050800438593</c:v>
                </c:pt>
                <c:pt idx="3480">
                  <c:v>-271.20178312925401</c:v>
                </c:pt>
                <c:pt idx="3481">
                  <c:v>-268.92799537920803</c:v>
                </c:pt>
                <c:pt idx="3482">
                  <c:v>-552.59974284433781</c:v>
                </c:pt>
                <c:pt idx="3483">
                  <c:v>-564.67063379097397</c:v>
                </c:pt>
                <c:pt idx="3484">
                  <c:v>-1508.0288018087801</c:v>
                </c:pt>
                <c:pt idx="3485">
                  <c:v>-116.78245680270275</c:v>
                </c:pt>
                <c:pt idx="3486">
                  <c:v>-2497.8261302106612</c:v>
                </c:pt>
                <c:pt idx="3487">
                  <c:v>-141.89810283438601</c:v>
                </c:pt>
                <c:pt idx="3488">
                  <c:v>-134.5815745203715</c:v>
                </c:pt>
                <c:pt idx="3489">
                  <c:v>-127.410974879492</c:v>
                </c:pt>
                <c:pt idx="3490">
                  <c:v>-3199.0049068967301</c:v>
                </c:pt>
                <c:pt idx="3491">
                  <c:v>-288.87188108025202</c:v>
                </c:pt>
                <c:pt idx="3492">
                  <c:v>-294.0983040404501</c:v>
                </c:pt>
                <c:pt idx="3493">
                  <c:v>-286.56799973999802</c:v>
                </c:pt>
                <c:pt idx="3494">
                  <c:v>-279.53537730319385</c:v>
                </c:pt>
                <c:pt idx="3495">
                  <c:v>-273.06255084903802</c:v>
                </c:pt>
                <c:pt idx="3496">
                  <c:v>-267.197107014312</c:v>
                </c:pt>
                <c:pt idx="3497">
                  <c:v>-262.03097021572398</c:v>
                </c:pt>
                <c:pt idx="3498">
                  <c:v>-257.63279149265469</c:v>
                </c:pt>
                <c:pt idx="3499">
                  <c:v>-253.960940834128</c:v>
                </c:pt>
                <c:pt idx="3500">
                  <c:v>-243.38203231115727</c:v>
                </c:pt>
                <c:pt idx="3501">
                  <c:v>-267.56444944717811</c:v>
                </c:pt>
                <c:pt idx="3502">
                  <c:v>-267.12330621086397</c:v>
                </c:pt>
                <c:pt idx="3503">
                  <c:v>-245.17402624968599</c:v>
                </c:pt>
                <c:pt idx="3504">
                  <c:v>-264.79936684453003</c:v>
                </c:pt>
                <c:pt idx="3505">
                  <c:v>-292.10616931528023</c:v>
                </c:pt>
                <c:pt idx="3506">
                  <c:v>-292.12009076586298</c:v>
                </c:pt>
                <c:pt idx="3507">
                  <c:v>-292.10792787555584</c:v>
                </c:pt>
                <c:pt idx="3508">
                  <c:v>-292.02646681353798</c:v>
                </c:pt>
                <c:pt idx="3509">
                  <c:v>-291.833330631867</c:v>
                </c:pt>
                <c:pt idx="3510">
                  <c:v>-313.951469531236</c:v>
                </c:pt>
                <c:pt idx="3511">
                  <c:v>-293.39765487528695</c:v>
                </c:pt>
                <c:pt idx="3512">
                  <c:v>-311.98273034303696</c:v>
                </c:pt>
                <c:pt idx="3513">
                  <c:v>340.22126004303897</c:v>
                </c:pt>
                <c:pt idx="3514">
                  <c:v>-319.15329782878001</c:v>
                </c:pt>
                <c:pt idx="3515">
                  <c:v>-317.97434412454385</c:v>
                </c:pt>
                <c:pt idx="3516">
                  <c:v>-273.16684331942935</c:v>
                </c:pt>
                <c:pt idx="3517">
                  <c:v>-270.76569257511102</c:v>
                </c:pt>
                <c:pt idx="3518">
                  <c:v>-268.00449413062722</c:v>
                </c:pt>
                <c:pt idx="3519">
                  <c:v>-264.81750564971298</c:v>
                </c:pt>
                <c:pt idx="3520">
                  <c:v>-243.46507796713342</c:v>
                </c:pt>
                <c:pt idx="3521">
                  <c:v>-238.03872093888199</c:v>
                </c:pt>
                <c:pt idx="3522">
                  <c:v>-232.055276579988</c:v>
                </c:pt>
                <c:pt idx="3523">
                  <c:v>-225.54925152833738</c:v>
                </c:pt>
                <c:pt idx="3524">
                  <c:v>-218.49777976464156</c:v>
                </c:pt>
                <c:pt idx="3525">
                  <c:v>-210.90068725709801</c:v>
                </c:pt>
                <c:pt idx="3526">
                  <c:v>-202.81822131030557</c:v>
                </c:pt>
                <c:pt idx="3527">
                  <c:v>-374.45039464044999</c:v>
                </c:pt>
                <c:pt idx="3528">
                  <c:v>-374.79730036641899</c:v>
                </c:pt>
                <c:pt idx="3529">
                  <c:v>-374.73727743476996</c:v>
                </c:pt>
                <c:pt idx="3530">
                  <c:v>-374.23351300985195</c:v>
                </c:pt>
                <c:pt idx="3531">
                  <c:v>25638.447488688867</c:v>
                </c:pt>
                <c:pt idx="3532">
                  <c:v>-372.14058448926215</c:v>
                </c:pt>
                <c:pt idx="3533">
                  <c:v>-203.27854443564399</c:v>
                </c:pt>
                <c:pt idx="3534">
                  <c:v>1562.3593004136198</c:v>
                </c:pt>
                <c:pt idx="3535">
                  <c:v>-22.930607398182786</c:v>
                </c:pt>
                <c:pt idx="3536">
                  <c:v>2035.6137613410001</c:v>
                </c:pt>
                <c:pt idx="3537">
                  <c:v>2110.3582054355302</c:v>
                </c:pt>
                <c:pt idx="3538">
                  <c:v>2181.1949060080501</c:v>
                </c:pt>
                <c:pt idx="3539">
                  <c:v>50.042945370032903</c:v>
                </c:pt>
                <c:pt idx="3540">
                  <c:v>65.175288344870154</c:v>
                </c:pt>
                <c:pt idx="3541">
                  <c:v>80.132751527880572</c:v>
                </c:pt>
                <c:pt idx="3542">
                  <c:v>94.876935916985119</c:v>
                </c:pt>
                <c:pt idx="3543">
                  <c:v>109.36875573807895</c:v>
                </c:pt>
                <c:pt idx="3544">
                  <c:v>123.56847185177163</c:v>
                </c:pt>
                <c:pt idx="3545">
                  <c:v>137.36770285538458</c:v>
                </c:pt>
                <c:pt idx="3546">
                  <c:v>150.76591989466598</c:v>
                </c:pt>
                <c:pt idx="3547">
                  <c:v>-230.30559569091457</c:v>
                </c:pt>
                <c:pt idx="3548">
                  <c:v>-220.983695313011</c:v>
                </c:pt>
                <c:pt idx="3549">
                  <c:v>-211.30674992917099</c:v>
                </c:pt>
                <c:pt idx="3550">
                  <c:v>-376.67989007566104</c:v>
                </c:pt>
                <c:pt idx="3551">
                  <c:v>-378.81366693154001</c:v>
                </c:pt>
                <c:pt idx="3552">
                  <c:v>-380.05321023671797</c:v>
                </c:pt>
                <c:pt idx="3553">
                  <c:v>-380.37331847428305</c:v>
                </c:pt>
                <c:pt idx="3554">
                  <c:v>-268.79019550681897</c:v>
                </c:pt>
                <c:pt idx="3555">
                  <c:v>-262.59365044645403</c:v>
                </c:pt>
                <c:pt idx="3556">
                  <c:v>-255.94280061203642</c:v>
                </c:pt>
                <c:pt idx="3557">
                  <c:v>-945.46762790972116</c:v>
                </c:pt>
                <c:pt idx="3558">
                  <c:v>-5.5376310556427502</c:v>
                </c:pt>
                <c:pt idx="3559">
                  <c:v>-155.86297653372242</c:v>
                </c:pt>
                <c:pt idx="3560">
                  <c:v>-331.26953664518823</c:v>
                </c:pt>
                <c:pt idx="3561">
                  <c:v>-1315.6759587576501</c:v>
                </c:pt>
                <c:pt idx="3562">
                  <c:v>-1322.1572596793799</c:v>
                </c:pt>
                <c:pt idx="3563">
                  <c:v>472.60314529715299</c:v>
                </c:pt>
                <c:pt idx="3564">
                  <c:v>486.43075473321369</c:v>
                </c:pt>
                <c:pt idx="3565">
                  <c:v>498.44909713726184</c:v>
                </c:pt>
                <c:pt idx="3566">
                  <c:v>508.69601285116948</c:v>
                </c:pt>
                <c:pt idx="3567">
                  <c:v>517.22788473798153</c:v>
                </c:pt>
                <c:pt idx="3568">
                  <c:v>524.11125582477496</c:v>
                </c:pt>
                <c:pt idx="3569">
                  <c:v>-808.25727649496707</c:v>
                </c:pt>
                <c:pt idx="3570">
                  <c:v>-795.51909914422197</c:v>
                </c:pt>
                <c:pt idx="3571">
                  <c:v>-781.66502094757504</c:v>
                </c:pt>
                <c:pt idx="3572">
                  <c:v>198.60999510120138</c:v>
                </c:pt>
                <c:pt idx="3573">
                  <c:v>366.02648438966497</c:v>
                </c:pt>
                <c:pt idx="3574">
                  <c:v>362.12470912234585</c:v>
                </c:pt>
                <c:pt idx="3575">
                  <c:v>357.78338046878986</c:v>
                </c:pt>
                <c:pt idx="3576">
                  <c:v>353.03566205660599</c:v>
                </c:pt>
                <c:pt idx="3577">
                  <c:v>347.98212479169774</c:v>
                </c:pt>
                <c:pt idx="3578">
                  <c:v>342.67601672425963</c:v>
                </c:pt>
                <c:pt idx="3579">
                  <c:v>337.24750642998396</c:v>
                </c:pt>
                <c:pt idx="3580">
                  <c:v>148.32684629447201</c:v>
                </c:pt>
                <c:pt idx="3581">
                  <c:v>124.53737344504121</c:v>
                </c:pt>
                <c:pt idx="3582">
                  <c:v>132.326243364828</c:v>
                </c:pt>
                <c:pt idx="3583">
                  <c:v>244.185639138574</c:v>
                </c:pt>
                <c:pt idx="3584">
                  <c:v>240.85240849396982</c:v>
                </c:pt>
                <c:pt idx="3585">
                  <c:v>160.97090007485053</c:v>
                </c:pt>
                <c:pt idx="3586">
                  <c:v>120.43886449826121</c:v>
                </c:pt>
                <c:pt idx="3587">
                  <c:v>147.21651258057247</c:v>
                </c:pt>
                <c:pt idx="3588">
                  <c:v>99.824121953652678</c:v>
                </c:pt>
                <c:pt idx="3589">
                  <c:v>99.132025064433279</c:v>
                </c:pt>
                <c:pt idx="3590">
                  <c:v>98.404073358352903</c:v>
                </c:pt>
                <c:pt idx="3591">
                  <c:v>97.667967854138382</c:v>
                </c:pt>
                <c:pt idx="3592">
                  <c:v>96.955268045614901</c:v>
                </c:pt>
                <c:pt idx="3593">
                  <c:v>181.328371033948</c:v>
                </c:pt>
                <c:pt idx="3594">
                  <c:v>180.44629355807601</c:v>
                </c:pt>
                <c:pt idx="3595">
                  <c:v>179.80978321657656</c:v>
                </c:pt>
                <c:pt idx="3596">
                  <c:v>-1706.3410979289399</c:v>
                </c:pt>
                <c:pt idx="3597">
                  <c:v>-1706.1379466747098</c:v>
                </c:pt>
                <c:pt idx="3598">
                  <c:v>-1707.6766527712311</c:v>
                </c:pt>
                <c:pt idx="3599">
                  <c:v>-6364.3274203794244</c:v>
                </c:pt>
                <c:pt idx="3600">
                  <c:v>-6375.4769248408002</c:v>
                </c:pt>
                <c:pt idx="3601">
                  <c:v>-6390.6586159042099</c:v>
                </c:pt>
                <c:pt idx="3602">
                  <c:v>-6409.1963650908547</c:v>
                </c:pt>
                <c:pt idx="3603">
                  <c:v>-6436.6267087902324</c:v>
                </c:pt>
                <c:pt idx="3604">
                  <c:v>398.33968573810898</c:v>
                </c:pt>
                <c:pt idx="3605">
                  <c:v>-226.95110875749688</c:v>
                </c:pt>
                <c:pt idx="3606">
                  <c:v>-226.844195745684</c:v>
                </c:pt>
                <c:pt idx="3607">
                  <c:v>-122.98026929220237</c:v>
                </c:pt>
                <c:pt idx="3608">
                  <c:v>-121.38593149386278</c:v>
                </c:pt>
                <c:pt idx="3609">
                  <c:v>6.4093043817863924</c:v>
                </c:pt>
                <c:pt idx="3610">
                  <c:v>-132.26582502553498</c:v>
                </c:pt>
                <c:pt idx="3611">
                  <c:v>-90.061987243620379</c:v>
                </c:pt>
                <c:pt idx="3612">
                  <c:v>-87.444451120806605</c:v>
                </c:pt>
                <c:pt idx="3613">
                  <c:v>-84.5180657544486</c:v>
                </c:pt>
                <c:pt idx="3614">
                  <c:v>-81.274093230073802</c:v>
                </c:pt>
                <c:pt idx="3615">
                  <c:v>-77.717821520872974</c:v>
                </c:pt>
                <c:pt idx="3616">
                  <c:v>-73.860948904335302</c:v>
                </c:pt>
                <c:pt idx="3617">
                  <c:v>-69.686917791788758</c:v>
                </c:pt>
                <c:pt idx="3618">
                  <c:v>-65.213150330819204</c:v>
                </c:pt>
                <c:pt idx="3619">
                  <c:v>-60.486643484341009</c:v>
                </c:pt>
                <c:pt idx="3620">
                  <c:v>-55.483219840758807</c:v>
                </c:pt>
                <c:pt idx="3621">
                  <c:v>-50.229039064375215</c:v>
                </c:pt>
                <c:pt idx="3622">
                  <c:v>-122.09800111909964</c:v>
                </c:pt>
                <c:pt idx="3623">
                  <c:v>-226.84607735153207</c:v>
                </c:pt>
                <c:pt idx="3624">
                  <c:v>-220.33234946360085</c:v>
                </c:pt>
                <c:pt idx="3625">
                  <c:v>-213.30054558721127</c:v>
                </c:pt>
                <c:pt idx="3626">
                  <c:v>-205.76515518405014</c:v>
                </c:pt>
                <c:pt idx="3627">
                  <c:v>-197.754370180477</c:v>
                </c:pt>
                <c:pt idx="3628">
                  <c:v>-189.33590657758367</c:v>
                </c:pt>
                <c:pt idx="3629">
                  <c:v>-180.53068044772601</c:v>
                </c:pt>
                <c:pt idx="3630">
                  <c:v>450.51902146471298</c:v>
                </c:pt>
                <c:pt idx="3631">
                  <c:v>448.04291706449698</c:v>
                </c:pt>
                <c:pt idx="3632">
                  <c:v>-536.30053948288946</c:v>
                </c:pt>
                <c:pt idx="3633">
                  <c:v>-517.41136649175246</c:v>
                </c:pt>
                <c:pt idx="3634">
                  <c:v>-497.80173899228805</c:v>
                </c:pt>
                <c:pt idx="3635">
                  <c:v>-103.87773105766557</c:v>
                </c:pt>
                <c:pt idx="3636">
                  <c:v>-94.325917260910302</c:v>
                </c:pt>
                <c:pt idx="3637">
                  <c:v>-84.805638455657189</c:v>
                </c:pt>
                <c:pt idx="3638">
                  <c:v>-75.404813671928736</c:v>
                </c:pt>
                <c:pt idx="3639">
                  <c:v>-66.128690770659134</c:v>
                </c:pt>
                <c:pt idx="3640">
                  <c:v>-56.991399653101702</c:v>
                </c:pt>
                <c:pt idx="3641">
                  <c:v>-48.101659815420398</c:v>
                </c:pt>
                <c:pt idx="3642">
                  <c:v>-108.31703942173102</c:v>
                </c:pt>
                <c:pt idx="3643">
                  <c:v>-106.85696002522998</c:v>
                </c:pt>
                <c:pt idx="3644">
                  <c:v>-238.09180925520349</c:v>
                </c:pt>
                <c:pt idx="3645">
                  <c:v>-218.44011759940099</c:v>
                </c:pt>
                <c:pt idx="3646">
                  <c:v>-579.26493519444546</c:v>
                </c:pt>
                <c:pt idx="3647">
                  <c:v>-540.01553674196794</c:v>
                </c:pt>
                <c:pt idx="3648">
                  <c:v>-501.76678430134905</c:v>
                </c:pt>
                <c:pt idx="3649">
                  <c:v>-465.42364079880099</c:v>
                </c:pt>
                <c:pt idx="3650">
                  <c:v>-431.08217836715704</c:v>
                </c:pt>
                <c:pt idx="3651">
                  <c:v>-398.84844318258405</c:v>
                </c:pt>
                <c:pt idx="3652">
                  <c:v>-369.00368639604591</c:v>
                </c:pt>
                <c:pt idx="3653">
                  <c:v>85.016299525979861</c:v>
                </c:pt>
                <c:pt idx="3654">
                  <c:v>36.864512231355015</c:v>
                </c:pt>
                <c:pt idx="3655">
                  <c:v>32.343221552338271</c:v>
                </c:pt>
                <c:pt idx="3656">
                  <c:v>24.773393800803486</c:v>
                </c:pt>
                <c:pt idx="3657">
                  <c:v>38.056262450471394</c:v>
                </c:pt>
                <c:pt idx="3658">
                  <c:v>100.72017761489079</c:v>
                </c:pt>
                <c:pt idx="3659">
                  <c:v>194.10638264081098</c:v>
                </c:pt>
                <c:pt idx="3660">
                  <c:v>192.73143557887798</c:v>
                </c:pt>
                <c:pt idx="3661">
                  <c:v>99.614373720201399</c:v>
                </c:pt>
                <c:pt idx="3662">
                  <c:v>98.900679191756183</c:v>
                </c:pt>
                <c:pt idx="3663">
                  <c:v>98.349041146216678</c:v>
                </c:pt>
                <c:pt idx="3664">
                  <c:v>97.940066730397277</c:v>
                </c:pt>
                <c:pt idx="3665">
                  <c:v>159.93428520791099</c:v>
                </c:pt>
                <c:pt idx="3666">
                  <c:v>623.82449049694799</c:v>
                </c:pt>
                <c:pt idx="3667">
                  <c:v>623.15729668843665</c:v>
                </c:pt>
                <c:pt idx="3668">
                  <c:v>623.02860037520838</c:v>
                </c:pt>
                <c:pt idx="3669">
                  <c:v>1308.89769897828</c:v>
                </c:pt>
                <c:pt idx="3670">
                  <c:v>1311.6997478447997</c:v>
                </c:pt>
                <c:pt idx="3671">
                  <c:v>1316.4446895660801</c:v>
                </c:pt>
                <c:pt idx="3672">
                  <c:v>1323.28199871521</c:v>
                </c:pt>
                <c:pt idx="3673">
                  <c:v>-196.263797253695</c:v>
                </c:pt>
                <c:pt idx="3674">
                  <c:v>-199.20824803190501</c:v>
                </c:pt>
                <c:pt idx="3675">
                  <c:v>-202.80677214989598</c:v>
                </c:pt>
                <c:pt idx="3676">
                  <c:v>-207.15957849875392</c:v>
                </c:pt>
                <c:pt idx="3677">
                  <c:v>-212.18318179970038</c:v>
                </c:pt>
                <c:pt idx="3678">
                  <c:v>-217.87705948147101</c:v>
                </c:pt>
                <c:pt idx="3679">
                  <c:v>-224.21913465856741</c:v>
                </c:pt>
                <c:pt idx="3680">
                  <c:v>-231.1016182898565</c:v>
                </c:pt>
                <c:pt idx="3681">
                  <c:v>-132.43531137233842</c:v>
                </c:pt>
                <c:pt idx="3682">
                  <c:v>-138.28920027526499</c:v>
                </c:pt>
                <c:pt idx="3683">
                  <c:v>-248.62057380001499</c:v>
                </c:pt>
                <c:pt idx="3684">
                  <c:v>-257.25660286795397</c:v>
                </c:pt>
                <c:pt idx="3685">
                  <c:v>-266.19244102899302</c:v>
                </c:pt>
                <c:pt idx="3686">
                  <c:v>-275.27580540465499</c:v>
                </c:pt>
                <c:pt idx="3687">
                  <c:v>-284.51280401115002</c:v>
                </c:pt>
                <c:pt idx="3688">
                  <c:v>-293.75576394362503</c:v>
                </c:pt>
                <c:pt idx="3689">
                  <c:v>-302.95592434850693</c:v>
                </c:pt>
                <c:pt idx="3690">
                  <c:v>-311.59252480365001</c:v>
                </c:pt>
                <c:pt idx="3691">
                  <c:v>-10.342794522325434</c:v>
                </c:pt>
                <c:pt idx="3692">
                  <c:v>-136.97208719339901</c:v>
                </c:pt>
                <c:pt idx="3693">
                  <c:v>-100.887037275296</c:v>
                </c:pt>
                <c:pt idx="3694">
                  <c:v>-256.55764434407098</c:v>
                </c:pt>
                <c:pt idx="3695">
                  <c:v>-158.48051012071198</c:v>
                </c:pt>
                <c:pt idx="3696">
                  <c:v>-156.39957506352238</c:v>
                </c:pt>
                <c:pt idx="3697">
                  <c:v>-160.53203130691142</c:v>
                </c:pt>
                <c:pt idx="3698">
                  <c:v>-161.373328205706</c:v>
                </c:pt>
                <c:pt idx="3699">
                  <c:v>-161.12697272799599</c:v>
                </c:pt>
                <c:pt idx="3700">
                  <c:v>-193.38696263770404</c:v>
                </c:pt>
                <c:pt idx="3701">
                  <c:v>-1395.7985952118199</c:v>
                </c:pt>
                <c:pt idx="3702">
                  <c:v>28.790413290503615</c:v>
                </c:pt>
                <c:pt idx="3703">
                  <c:v>-113.906784402513</c:v>
                </c:pt>
                <c:pt idx="3704">
                  <c:v>-190.10899748862664</c:v>
                </c:pt>
                <c:pt idx="3705">
                  <c:v>-228.12417103363998</c:v>
                </c:pt>
                <c:pt idx="3706">
                  <c:v>-248.75587529396208</c:v>
                </c:pt>
                <c:pt idx="3707">
                  <c:v>-254.37824802038801</c:v>
                </c:pt>
                <c:pt idx="3708">
                  <c:v>-229.06705844890101</c:v>
                </c:pt>
                <c:pt idx="3709">
                  <c:v>-182.91462428327156</c:v>
                </c:pt>
                <c:pt idx="3710">
                  <c:v>-137.10377564296738</c:v>
                </c:pt>
                <c:pt idx="3711">
                  <c:v>-107.93051297910525</c:v>
                </c:pt>
                <c:pt idx="3712">
                  <c:v>-89.034347282639089</c:v>
                </c:pt>
                <c:pt idx="3713">
                  <c:v>-50.147560895670495</c:v>
                </c:pt>
                <c:pt idx="3714">
                  <c:v>0.78660961754705516</c:v>
                </c:pt>
                <c:pt idx="3715">
                  <c:v>107.393845401901</c:v>
                </c:pt>
                <c:pt idx="3716">
                  <c:v>448.90824157276995</c:v>
                </c:pt>
                <c:pt idx="3717">
                  <c:v>-705.64213658681808</c:v>
                </c:pt>
                <c:pt idx="3718">
                  <c:v>-246.75376595699399</c:v>
                </c:pt>
                <c:pt idx="3719">
                  <c:v>-145.74042250513301</c:v>
                </c:pt>
                <c:pt idx="3720">
                  <c:v>-73.887636184479078</c:v>
                </c:pt>
                <c:pt idx="3721">
                  <c:v>50.605437414194299</c:v>
                </c:pt>
                <c:pt idx="3722">
                  <c:v>190.615190547406</c:v>
                </c:pt>
                <c:pt idx="3723">
                  <c:v>202.06370366154414</c:v>
                </c:pt>
                <c:pt idx="3724">
                  <c:v>183.58225649162642</c:v>
                </c:pt>
                <c:pt idx="3725">
                  <c:v>163.79281569512398</c:v>
                </c:pt>
                <c:pt idx="3726">
                  <c:v>134.27539879399853</c:v>
                </c:pt>
                <c:pt idx="3727">
                  <c:v>118.915162579091</c:v>
                </c:pt>
                <c:pt idx="3728">
                  <c:v>83.901787972150359</c:v>
                </c:pt>
                <c:pt idx="3729">
                  <c:v>-2.8100925946376467</c:v>
                </c:pt>
                <c:pt idx="3730">
                  <c:v>-467.52192987090916</c:v>
                </c:pt>
                <c:pt idx="3731">
                  <c:v>1674.4610196096</c:v>
                </c:pt>
                <c:pt idx="3732">
                  <c:v>601.66259351519795</c:v>
                </c:pt>
                <c:pt idx="3733">
                  <c:v>442.28772554183695</c:v>
                </c:pt>
                <c:pt idx="3734">
                  <c:v>386.04239812828069</c:v>
                </c:pt>
                <c:pt idx="3735">
                  <c:v>358.49037929858684</c:v>
                </c:pt>
                <c:pt idx="3736">
                  <c:v>343.41451829088192</c:v>
                </c:pt>
                <c:pt idx="3737">
                  <c:v>335.540016392891</c:v>
                </c:pt>
                <c:pt idx="3738">
                  <c:v>331.87402884742198</c:v>
                </c:pt>
                <c:pt idx="3739">
                  <c:v>330.33089183852638</c:v>
                </c:pt>
                <c:pt idx="3740">
                  <c:v>330.44604473598395</c:v>
                </c:pt>
                <c:pt idx="3741">
                  <c:v>331.86282592778002</c:v>
                </c:pt>
                <c:pt idx="3742">
                  <c:v>334.11144409542698</c:v>
                </c:pt>
                <c:pt idx="3743">
                  <c:v>335.26716701568404</c:v>
                </c:pt>
                <c:pt idx="3744">
                  <c:v>337.28949687340702</c:v>
                </c:pt>
                <c:pt idx="3745">
                  <c:v>341.76504687378798</c:v>
                </c:pt>
                <c:pt idx="3746">
                  <c:v>342.44044350089405</c:v>
                </c:pt>
                <c:pt idx="3747">
                  <c:v>334.93167428153879</c:v>
                </c:pt>
                <c:pt idx="3748">
                  <c:v>327.13065091808699</c:v>
                </c:pt>
                <c:pt idx="3749">
                  <c:v>316.00581791328869</c:v>
                </c:pt>
                <c:pt idx="3750">
                  <c:v>296.72107719690695</c:v>
                </c:pt>
                <c:pt idx="3751">
                  <c:v>274.31311622276195</c:v>
                </c:pt>
                <c:pt idx="3752">
                  <c:v>254.782518770959</c:v>
                </c:pt>
                <c:pt idx="3753">
                  <c:v>235.16774752832001</c:v>
                </c:pt>
                <c:pt idx="3754">
                  <c:v>215.19300221365998</c:v>
                </c:pt>
                <c:pt idx="3755">
                  <c:v>196.51214210581799</c:v>
                </c:pt>
                <c:pt idx="3756">
                  <c:v>181.11334573716957</c:v>
                </c:pt>
                <c:pt idx="3757">
                  <c:v>168.00753448324099</c:v>
                </c:pt>
                <c:pt idx="3758">
                  <c:v>157.09692055898142</c:v>
                </c:pt>
                <c:pt idx="3759">
                  <c:v>144.38688693650801</c:v>
                </c:pt>
                <c:pt idx="3760">
                  <c:v>133.71643627408901</c:v>
                </c:pt>
                <c:pt idx="3761">
                  <c:v>123.32547769839967</c:v>
                </c:pt>
                <c:pt idx="3762">
                  <c:v>113.98412154307999</c:v>
                </c:pt>
                <c:pt idx="3763">
                  <c:v>106.08208148521221</c:v>
                </c:pt>
                <c:pt idx="3764">
                  <c:v>98.295157296443719</c:v>
                </c:pt>
                <c:pt idx="3765">
                  <c:v>91.395601706979278</c:v>
                </c:pt>
                <c:pt idx="3766">
                  <c:v>86.691502860126448</c:v>
                </c:pt>
                <c:pt idx="3767">
                  <c:v>83.727669672540713</c:v>
                </c:pt>
                <c:pt idx="3768">
                  <c:v>84.481659248173486</c:v>
                </c:pt>
                <c:pt idx="3769">
                  <c:v>85.094104867286902</c:v>
                </c:pt>
                <c:pt idx="3770">
                  <c:v>88.35094430053708</c:v>
                </c:pt>
                <c:pt idx="3771">
                  <c:v>92.957872973813082</c:v>
                </c:pt>
                <c:pt idx="3772">
                  <c:v>97.347125573415497</c:v>
                </c:pt>
                <c:pt idx="3773">
                  <c:v>102.08480827594002</c:v>
                </c:pt>
                <c:pt idx="3774">
                  <c:v>107.09670455344595</c:v>
                </c:pt>
                <c:pt idx="3775">
                  <c:v>112.54890211132579</c:v>
                </c:pt>
                <c:pt idx="3776">
                  <c:v>117.42878077327472</c:v>
                </c:pt>
                <c:pt idx="3777">
                  <c:v>121.64377987611377</c:v>
                </c:pt>
                <c:pt idx="3778">
                  <c:v>125.55318077114202</c:v>
                </c:pt>
                <c:pt idx="3779">
                  <c:v>128.75297616244401</c:v>
                </c:pt>
                <c:pt idx="3780">
                  <c:v>131.68584181826742</c:v>
                </c:pt>
                <c:pt idx="3781">
                  <c:v>133.69879341643701</c:v>
                </c:pt>
                <c:pt idx="3782">
                  <c:v>134.84530079662798</c:v>
                </c:pt>
                <c:pt idx="3783">
                  <c:v>135.50520811766742</c:v>
                </c:pt>
                <c:pt idx="3784">
                  <c:v>135.69928409431711</c:v>
                </c:pt>
                <c:pt idx="3785">
                  <c:v>134.83377069811957</c:v>
                </c:pt>
                <c:pt idx="3786">
                  <c:v>133.41239456084057</c:v>
                </c:pt>
                <c:pt idx="3787">
                  <c:v>132.17248261570501</c:v>
                </c:pt>
                <c:pt idx="3788">
                  <c:v>132.965209569737</c:v>
                </c:pt>
                <c:pt idx="3789">
                  <c:v>132.79405366465699</c:v>
                </c:pt>
                <c:pt idx="3790">
                  <c:v>134.43481677502001</c:v>
                </c:pt>
                <c:pt idx="3791">
                  <c:v>137.40281647905201</c:v>
                </c:pt>
                <c:pt idx="3792">
                  <c:v>143.11265666361098</c:v>
                </c:pt>
                <c:pt idx="3793">
                  <c:v>150.16829122311657</c:v>
                </c:pt>
                <c:pt idx="3794">
                  <c:v>156.79361787031698</c:v>
                </c:pt>
                <c:pt idx="3795">
                  <c:v>162.68548782634099</c:v>
                </c:pt>
                <c:pt idx="3796">
                  <c:v>166.86649015691049</c:v>
                </c:pt>
                <c:pt idx="3797">
                  <c:v>169.6307129341595</c:v>
                </c:pt>
                <c:pt idx="3798">
                  <c:v>172.74075811454207</c:v>
                </c:pt>
                <c:pt idx="3799">
                  <c:v>174.13265175101157</c:v>
                </c:pt>
                <c:pt idx="3800">
                  <c:v>176.26887479642647</c:v>
                </c:pt>
                <c:pt idx="3801">
                  <c:v>178.67226967772407</c:v>
                </c:pt>
                <c:pt idx="3802">
                  <c:v>181.15998251881695</c:v>
                </c:pt>
                <c:pt idx="3803">
                  <c:v>183.62934336282899</c:v>
                </c:pt>
                <c:pt idx="3804">
                  <c:v>186.11897556803996</c:v>
                </c:pt>
                <c:pt idx="3805">
                  <c:v>189.54537837220943</c:v>
                </c:pt>
                <c:pt idx="3806">
                  <c:v>194.127812247641</c:v>
                </c:pt>
                <c:pt idx="3807">
                  <c:v>195.95568481056901</c:v>
                </c:pt>
                <c:pt idx="3808">
                  <c:v>195.59444712102407</c:v>
                </c:pt>
                <c:pt idx="3809">
                  <c:v>197.15701730484301</c:v>
                </c:pt>
                <c:pt idx="3810">
                  <c:v>197.72578052819557</c:v>
                </c:pt>
                <c:pt idx="3811">
                  <c:v>199.02782619476199</c:v>
                </c:pt>
                <c:pt idx="3812">
                  <c:v>198.98613012758358</c:v>
                </c:pt>
                <c:pt idx="3813">
                  <c:v>199.611192631633</c:v>
                </c:pt>
                <c:pt idx="3814">
                  <c:v>200.81004044092052</c:v>
                </c:pt>
                <c:pt idx="3815">
                  <c:v>203.79567333307398</c:v>
                </c:pt>
                <c:pt idx="3816">
                  <c:v>206.89755559538057</c:v>
                </c:pt>
                <c:pt idx="3817">
                  <c:v>210.49690527806192</c:v>
                </c:pt>
                <c:pt idx="3818">
                  <c:v>213.97721378904399</c:v>
                </c:pt>
                <c:pt idx="3819">
                  <c:v>216.09377356065957</c:v>
                </c:pt>
                <c:pt idx="3820">
                  <c:v>217.989041293003</c:v>
                </c:pt>
                <c:pt idx="3821">
                  <c:v>219.21865786568401</c:v>
                </c:pt>
                <c:pt idx="3822">
                  <c:v>219.76223128701642</c:v>
                </c:pt>
                <c:pt idx="3823">
                  <c:v>219.43651532003199</c:v>
                </c:pt>
                <c:pt idx="3824">
                  <c:v>219.103254556639</c:v>
                </c:pt>
                <c:pt idx="3825">
                  <c:v>218.88042660267601</c:v>
                </c:pt>
                <c:pt idx="3826">
                  <c:v>218.77760419812523</c:v>
                </c:pt>
                <c:pt idx="3827">
                  <c:v>218.37508402894395</c:v>
                </c:pt>
                <c:pt idx="3828">
                  <c:v>217.77361787894657</c:v>
                </c:pt>
                <c:pt idx="3829">
                  <c:v>216.94500423311953</c:v>
                </c:pt>
                <c:pt idx="3830">
                  <c:v>215.56438462766599</c:v>
                </c:pt>
                <c:pt idx="3831">
                  <c:v>214.10738371752601</c:v>
                </c:pt>
                <c:pt idx="3832">
                  <c:v>212.17455475925692</c:v>
                </c:pt>
                <c:pt idx="3833">
                  <c:v>210.50012428341299</c:v>
                </c:pt>
                <c:pt idx="3834">
                  <c:v>208.4952742369565</c:v>
                </c:pt>
                <c:pt idx="3835">
                  <c:v>206.76555069573041</c:v>
                </c:pt>
                <c:pt idx="3836">
                  <c:v>205.306854011436</c:v>
                </c:pt>
                <c:pt idx="3837">
                  <c:v>199.74133693721382</c:v>
                </c:pt>
                <c:pt idx="3838">
                  <c:v>194.63489459055614</c:v>
                </c:pt>
                <c:pt idx="3839">
                  <c:v>189.21718060625398</c:v>
                </c:pt>
                <c:pt idx="3840">
                  <c:v>182.09494434901299</c:v>
                </c:pt>
                <c:pt idx="3841">
                  <c:v>172.33849126936198</c:v>
                </c:pt>
                <c:pt idx="3842">
                  <c:v>163.69688526653957</c:v>
                </c:pt>
                <c:pt idx="3843">
                  <c:v>157.33548792800946</c:v>
                </c:pt>
                <c:pt idx="3844">
                  <c:v>151.553107646916</c:v>
                </c:pt>
                <c:pt idx="3845">
                  <c:v>148.57654856291299</c:v>
                </c:pt>
                <c:pt idx="3846">
                  <c:v>146.92709414672601</c:v>
                </c:pt>
                <c:pt idx="3847">
                  <c:v>148.837489824182</c:v>
                </c:pt>
                <c:pt idx="3848">
                  <c:v>150.69760072881232</c:v>
                </c:pt>
                <c:pt idx="3849">
                  <c:v>154.63544866206942</c:v>
                </c:pt>
                <c:pt idx="3850">
                  <c:v>153.36506409509798</c:v>
                </c:pt>
                <c:pt idx="3851">
                  <c:v>152.52677349463698</c:v>
                </c:pt>
                <c:pt idx="3852">
                  <c:v>148.39712283466042</c:v>
                </c:pt>
                <c:pt idx="3853">
                  <c:v>144.56069384204301</c:v>
                </c:pt>
                <c:pt idx="3854">
                  <c:v>138.57384990764101</c:v>
                </c:pt>
                <c:pt idx="3855">
                  <c:v>138.37776783060607</c:v>
                </c:pt>
                <c:pt idx="3856">
                  <c:v>136.66917002420817</c:v>
                </c:pt>
                <c:pt idx="3857">
                  <c:v>135.69550633187256</c:v>
                </c:pt>
                <c:pt idx="3858">
                  <c:v>135.97189336178599</c:v>
                </c:pt>
                <c:pt idx="3859">
                  <c:v>134.06164495234</c:v>
                </c:pt>
                <c:pt idx="3860">
                  <c:v>129.39466332363799</c:v>
                </c:pt>
                <c:pt idx="3861">
                  <c:v>125.86828643693472</c:v>
                </c:pt>
                <c:pt idx="3862">
                  <c:v>124.63128051778365</c:v>
                </c:pt>
                <c:pt idx="3863">
                  <c:v>123.35050434188398</c:v>
                </c:pt>
                <c:pt idx="3864">
                  <c:v>119.93502925457821</c:v>
                </c:pt>
                <c:pt idx="3865">
                  <c:v>118.75544402009</c:v>
                </c:pt>
                <c:pt idx="3866">
                  <c:v>118.277746925518</c:v>
                </c:pt>
                <c:pt idx="3867">
                  <c:v>118.45326519937124</c:v>
                </c:pt>
                <c:pt idx="3868">
                  <c:v>119.92140029920233</c:v>
                </c:pt>
                <c:pt idx="3869">
                  <c:v>121.194754092141</c:v>
                </c:pt>
                <c:pt idx="3870">
                  <c:v>122.79838682687279</c:v>
                </c:pt>
                <c:pt idx="3871">
                  <c:v>124.71366786098721</c:v>
                </c:pt>
                <c:pt idx="3872">
                  <c:v>127.123979965001</c:v>
                </c:pt>
                <c:pt idx="3873">
                  <c:v>128.65429779921698</c:v>
                </c:pt>
                <c:pt idx="3874">
                  <c:v>130.59015810030698</c:v>
                </c:pt>
                <c:pt idx="3875">
                  <c:v>135.16797767559001</c:v>
                </c:pt>
                <c:pt idx="3876">
                  <c:v>137.99366268361499</c:v>
                </c:pt>
                <c:pt idx="3877">
                  <c:v>140.57090043196698</c:v>
                </c:pt>
                <c:pt idx="3878">
                  <c:v>143.86161579905729</c:v>
                </c:pt>
                <c:pt idx="3879">
                  <c:v>147.00694629709542</c:v>
                </c:pt>
                <c:pt idx="3880">
                  <c:v>150.43681088892649</c:v>
                </c:pt>
                <c:pt idx="3881">
                  <c:v>153.5559541995955</c:v>
                </c:pt>
                <c:pt idx="3882">
                  <c:v>155.04231980534942</c:v>
                </c:pt>
                <c:pt idx="3883">
                  <c:v>157.66417301784492</c:v>
                </c:pt>
                <c:pt idx="3884">
                  <c:v>160.924796833171</c:v>
                </c:pt>
                <c:pt idx="3885">
                  <c:v>166.94462070889557</c:v>
                </c:pt>
                <c:pt idx="3886">
                  <c:v>172.595168951076</c:v>
                </c:pt>
                <c:pt idx="3887">
                  <c:v>178.980452309192</c:v>
                </c:pt>
                <c:pt idx="3888">
                  <c:v>180.80686144182098</c:v>
                </c:pt>
                <c:pt idx="3889">
                  <c:v>180.07126281019899</c:v>
                </c:pt>
                <c:pt idx="3890">
                  <c:v>180.57897489355057</c:v>
                </c:pt>
                <c:pt idx="3891">
                  <c:v>179.48059549396498</c:v>
                </c:pt>
                <c:pt idx="3892">
                  <c:v>176.27842458518401</c:v>
                </c:pt>
                <c:pt idx="3893">
                  <c:v>175.00769472150438</c:v>
                </c:pt>
                <c:pt idx="3894">
                  <c:v>172.08695846560607</c:v>
                </c:pt>
                <c:pt idx="3895">
                  <c:v>170.69250896802899</c:v>
                </c:pt>
                <c:pt idx="3896">
                  <c:v>167.6750563107</c:v>
                </c:pt>
                <c:pt idx="3897">
                  <c:v>165.14460645859299</c:v>
                </c:pt>
                <c:pt idx="3898">
                  <c:v>163.67420077073598</c:v>
                </c:pt>
                <c:pt idx="3899">
                  <c:v>159.92735875644507</c:v>
                </c:pt>
                <c:pt idx="3900">
                  <c:v>155.83217554595001</c:v>
                </c:pt>
                <c:pt idx="3901">
                  <c:v>151.11592163709199</c:v>
                </c:pt>
                <c:pt idx="3902">
                  <c:v>147.206748809798</c:v>
                </c:pt>
                <c:pt idx="3903">
                  <c:v>143.25272280007701</c:v>
                </c:pt>
                <c:pt idx="3904">
                  <c:v>140.38147993028858</c:v>
                </c:pt>
                <c:pt idx="3905">
                  <c:v>137.47630521333699</c:v>
                </c:pt>
                <c:pt idx="3906">
                  <c:v>135.22724927193104</c:v>
                </c:pt>
                <c:pt idx="3907">
                  <c:v>134.151434534901</c:v>
                </c:pt>
                <c:pt idx="3908">
                  <c:v>135.77663653670857</c:v>
                </c:pt>
                <c:pt idx="3909">
                  <c:v>138.131433463344</c:v>
                </c:pt>
                <c:pt idx="3910">
                  <c:v>140.206108473076</c:v>
                </c:pt>
                <c:pt idx="3911">
                  <c:v>141.65566544783599</c:v>
                </c:pt>
                <c:pt idx="3912">
                  <c:v>142.13575182040998</c:v>
                </c:pt>
                <c:pt idx="3913">
                  <c:v>142.33252267900599</c:v>
                </c:pt>
                <c:pt idx="3914">
                  <c:v>142.23376125970941</c:v>
                </c:pt>
                <c:pt idx="3915">
                  <c:v>141.793328832941</c:v>
                </c:pt>
                <c:pt idx="3916">
                  <c:v>141.31413748043394</c:v>
                </c:pt>
                <c:pt idx="3917">
                  <c:v>141.04258782770901</c:v>
                </c:pt>
                <c:pt idx="3918">
                  <c:v>140.78310501973098</c:v>
                </c:pt>
                <c:pt idx="3919">
                  <c:v>140.57001037969943</c:v>
                </c:pt>
                <c:pt idx="3920">
                  <c:v>139.58138099962801</c:v>
                </c:pt>
                <c:pt idx="3921">
                  <c:v>140.34201716874</c:v>
                </c:pt>
                <c:pt idx="3922">
                  <c:v>140.06385898202799</c:v>
                </c:pt>
                <c:pt idx="3923">
                  <c:v>140.554532769639</c:v>
                </c:pt>
                <c:pt idx="3924">
                  <c:v>141.17238956694098</c:v>
                </c:pt>
                <c:pt idx="3925">
                  <c:v>140.86582150703461</c:v>
                </c:pt>
                <c:pt idx="3926">
                  <c:v>141.65608487086999</c:v>
                </c:pt>
                <c:pt idx="3927">
                  <c:v>141.43622688794088</c:v>
                </c:pt>
                <c:pt idx="3928">
                  <c:v>140.63713812698401</c:v>
                </c:pt>
                <c:pt idx="3929">
                  <c:v>139.73532569424114</c:v>
                </c:pt>
                <c:pt idx="3930">
                  <c:v>140.19221239220943</c:v>
                </c:pt>
                <c:pt idx="3931">
                  <c:v>139.23138286989499</c:v>
                </c:pt>
                <c:pt idx="3932">
                  <c:v>137.16569054978598</c:v>
                </c:pt>
                <c:pt idx="3933">
                  <c:v>138.91691040712942</c:v>
                </c:pt>
                <c:pt idx="3934">
                  <c:v>137.31335226118517</c:v>
                </c:pt>
                <c:pt idx="3935">
                  <c:v>137.62790948973958</c:v>
                </c:pt>
                <c:pt idx="3936">
                  <c:v>139.75739101671701</c:v>
                </c:pt>
                <c:pt idx="3937">
                  <c:v>140.07192597790799</c:v>
                </c:pt>
                <c:pt idx="3938">
                  <c:v>140.292758545971</c:v>
                </c:pt>
                <c:pt idx="3939">
                  <c:v>140.36302909545401</c:v>
                </c:pt>
                <c:pt idx="3940">
                  <c:v>142.12123847915404</c:v>
                </c:pt>
                <c:pt idx="3941">
                  <c:v>141.96258885073061</c:v>
                </c:pt>
                <c:pt idx="3942">
                  <c:v>143.39107259569201</c:v>
                </c:pt>
                <c:pt idx="3943">
                  <c:v>142.99452260453398</c:v>
                </c:pt>
                <c:pt idx="3944">
                  <c:v>144.18891885082576</c:v>
                </c:pt>
                <c:pt idx="3945">
                  <c:v>143.51692441517099</c:v>
                </c:pt>
                <c:pt idx="3946">
                  <c:v>143.09415698430499</c:v>
                </c:pt>
                <c:pt idx="3947">
                  <c:v>142.70780379887341</c:v>
                </c:pt>
                <c:pt idx="3948">
                  <c:v>140.908878076056</c:v>
                </c:pt>
                <c:pt idx="3949">
                  <c:v>140.56628905702567</c:v>
                </c:pt>
                <c:pt idx="3950">
                  <c:v>140.46618070897301</c:v>
                </c:pt>
                <c:pt idx="3951">
                  <c:v>138.89827731937746</c:v>
                </c:pt>
                <c:pt idx="3952">
                  <c:v>138.79897406357057</c:v>
                </c:pt>
                <c:pt idx="3953">
                  <c:v>138.72697479997441</c:v>
                </c:pt>
                <c:pt idx="3954">
                  <c:v>138.64473866332153</c:v>
                </c:pt>
                <c:pt idx="3955">
                  <c:v>138.69216422416198</c:v>
                </c:pt>
                <c:pt idx="3956">
                  <c:v>139.01525906744195</c:v>
                </c:pt>
                <c:pt idx="3957">
                  <c:v>139.449258753229</c:v>
                </c:pt>
                <c:pt idx="3958">
                  <c:v>137.92842076368558</c:v>
                </c:pt>
                <c:pt idx="3959">
                  <c:v>136.96838052469604</c:v>
                </c:pt>
                <c:pt idx="3960">
                  <c:v>136.22182295049242</c:v>
                </c:pt>
                <c:pt idx="3961">
                  <c:v>135.67590111817756</c:v>
                </c:pt>
                <c:pt idx="3962">
                  <c:v>135.79412364865792</c:v>
                </c:pt>
                <c:pt idx="3963">
                  <c:v>136.16930356506998</c:v>
                </c:pt>
                <c:pt idx="3964">
                  <c:v>136.60886812447757</c:v>
                </c:pt>
                <c:pt idx="3965">
                  <c:v>137.10332690507701</c:v>
                </c:pt>
                <c:pt idx="3966">
                  <c:v>138.11434606761361</c:v>
                </c:pt>
                <c:pt idx="3967">
                  <c:v>138.90048864774604</c:v>
                </c:pt>
                <c:pt idx="3968">
                  <c:v>139.34858951445</c:v>
                </c:pt>
                <c:pt idx="3969">
                  <c:v>140.69822176761357</c:v>
                </c:pt>
                <c:pt idx="3970">
                  <c:v>143.61585781274098</c:v>
                </c:pt>
                <c:pt idx="3971">
                  <c:v>145.02337642399507</c:v>
                </c:pt>
                <c:pt idx="3972">
                  <c:v>148.01340252896156</c:v>
                </c:pt>
                <c:pt idx="3973">
                  <c:v>151.35696325478099</c:v>
                </c:pt>
                <c:pt idx="3974">
                  <c:v>155.24974156084329</c:v>
                </c:pt>
                <c:pt idx="3975">
                  <c:v>160.17328745731501</c:v>
                </c:pt>
                <c:pt idx="3976">
                  <c:v>161.57989025409157</c:v>
                </c:pt>
                <c:pt idx="3977">
                  <c:v>163.02750844373458</c:v>
                </c:pt>
                <c:pt idx="3978">
                  <c:v>165.00387701891199</c:v>
                </c:pt>
                <c:pt idx="3979">
                  <c:v>167.59210279025257</c:v>
                </c:pt>
                <c:pt idx="3980">
                  <c:v>170.30799868977007</c:v>
                </c:pt>
                <c:pt idx="3981">
                  <c:v>172.45230697315142</c:v>
                </c:pt>
                <c:pt idx="3982">
                  <c:v>173.60914648508961</c:v>
                </c:pt>
                <c:pt idx="3983">
                  <c:v>173.38083780057161</c:v>
                </c:pt>
                <c:pt idx="3984">
                  <c:v>175.43599086207342</c:v>
                </c:pt>
                <c:pt idx="3985">
                  <c:v>175.70537159818247</c:v>
                </c:pt>
                <c:pt idx="3986">
                  <c:v>175.8737012519565</c:v>
                </c:pt>
                <c:pt idx="3987">
                  <c:v>176.76559332547853</c:v>
                </c:pt>
                <c:pt idx="3988">
                  <c:v>178.16447297571798</c:v>
                </c:pt>
                <c:pt idx="3989">
                  <c:v>179.04809122559098</c:v>
                </c:pt>
                <c:pt idx="3990">
                  <c:v>179.28288941181299</c:v>
                </c:pt>
                <c:pt idx="3991">
                  <c:v>177.70994213554141</c:v>
                </c:pt>
                <c:pt idx="3992">
                  <c:v>178.35916042490098</c:v>
                </c:pt>
                <c:pt idx="3993">
                  <c:v>176.63855571805453</c:v>
                </c:pt>
                <c:pt idx="3994">
                  <c:v>176.06261207984741</c:v>
                </c:pt>
                <c:pt idx="3995">
                  <c:v>175.44757487374741</c:v>
                </c:pt>
                <c:pt idx="3996">
                  <c:v>174.72451040561299</c:v>
                </c:pt>
                <c:pt idx="3997">
                  <c:v>174.01788645078358</c:v>
                </c:pt>
                <c:pt idx="3998">
                  <c:v>173.83787897448801</c:v>
                </c:pt>
                <c:pt idx="3999">
                  <c:v>171.817849191645</c:v>
                </c:pt>
                <c:pt idx="4000">
                  <c:v>168.73306631243042</c:v>
                </c:pt>
                <c:pt idx="4001">
                  <c:v>167.40934762354399</c:v>
                </c:pt>
                <c:pt idx="4002">
                  <c:v>167.5187917944215</c:v>
                </c:pt>
                <c:pt idx="4003">
                  <c:v>165.48799544666107</c:v>
                </c:pt>
                <c:pt idx="4004">
                  <c:v>164.40968772501157</c:v>
                </c:pt>
                <c:pt idx="4005">
                  <c:v>162.69185672096592</c:v>
                </c:pt>
                <c:pt idx="4006">
                  <c:v>161.93904495806601</c:v>
                </c:pt>
                <c:pt idx="4007">
                  <c:v>161.94005012042399</c:v>
                </c:pt>
                <c:pt idx="4008">
                  <c:v>161.90784841821858</c:v>
                </c:pt>
                <c:pt idx="4009">
                  <c:v>162.09557663345856</c:v>
                </c:pt>
                <c:pt idx="4010">
                  <c:v>162.08506114902301</c:v>
                </c:pt>
                <c:pt idx="4011">
                  <c:v>161.91688317258999</c:v>
                </c:pt>
                <c:pt idx="4012">
                  <c:v>161.81645460851098</c:v>
                </c:pt>
                <c:pt idx="4013">
                  <c:v>161.69091608174</c:v>
                </c:pt>
                <c:pt idx="4014">
                  <c:v>161.53488841572701</c:v>
                </c:pt>
                <c:pt idx="4015">
                  <c:v>161.11541218324757</c:v>
                </c:pt>
                <c:pt idx="4016">
                  <c:v>160.95575238497798</c:v>
                </c:pt>
                <c:pt idx="4017">
                  <c:v>160.7899827343121</c:v>
                </c:pt>
                <c:pt idx="4018">
                  <c:v>161.40071207830599</c:v>
                </c:pt>
                <c:pt idx="4019">
                  <c:v>161.266131397512</c:v>
                </c:pt>
                <c:pt idx="4020">
                  <c:v>161.23536795780404</c:v>
                </c:pt>
                <c:pt idx="4021">
                  <c:v>160.32422518255001</c:v>
                </c:pt>
                <c:pt idx="4022">
                  <c:v>159.99276676918257</c:v>
                </c:pt>
                <c:pt idx="4023">
                  <c:v>159.95021110209743</c:v>
                </c:pt>
                <c:pt idx="4024">
                  <c:v>161.10010127242401</c:v>
                </c:pt>
                <c:pt idx="4025">
                  <c:v>159.72660127806498</c:v>
                </c:pt>
                <c:pt idx="4026">
                  <c:v>158.19362762324641</c:v>
                </c:pt>
                <c:pt idx="4027">
                  <c:v>159.59355650908157</c:v>
                </c:pt>
                <c:pt idx="4028">
                  <c:v>159.95228418900427</c:v>
                </c:pt>
                <c:pt idx="4029">
                  <c:v>157.26099288074798</c:v>
                </c:pt>
                <c:pt idx="4030">
                  <c:v>158.27459989195211</c:v>
                </c:pt>
                <c:pt idx="4031">
                  <c:v>159.33275791499204</c:v>
                </c:pt>
                <c:pt idx="4032">
                  <c:v>158.268212116043</c:v>
                </c:pt>
                <c:pt idx="4033">
                  <c:v>159.25052839485647</c:v>
                </c:pt>
                <c:pt idx="4034">
                  <c:v>158.02181562324753</c:v>
                </c:pt>
                <c:pt idx="4035">
                  <c:v>158.65720325815599</c:v>
                </c:pt>
                <c:pt idx="4036">
                  <c:v>158.95705911372701</c:v>
                </c:pt>
                <c:pt idx="4037">
                  <c:v>159.14631039276699</c:v>
                </c:pt>
                <c:pt idx="4038">
                  <c:v>161.06692610931901</c:v>
                </c:pt>
                <c:pt idx="4039">
                  <c:v>158.87433928234901</c:v>
                </c:pt>
                <c:pt idx="4040">
                  <c:v>156.43244836185201</c:v>
                </c:pt>
                <c:pt idx="4041">
                  <c:v>153.62715107751001</c:v>
                </c:pt>
                <c:pt idx="4042">
                  <c:v>155.34474205174195</c:v>
                </c:pt>
                <c:pt idx="4043">
                  <c:v>152.76291908626601</c:v>
                </c:pt>
                <c:pt idx="4044">
                  <c:v>154.56754651043161</c:v>
                </c:pt>
                <c:pt idx="4045">
                  <c:v>152.24357266669432</c:v>
                </c:pt>
                <c:pt idx="4046">
                  <c:v>153.82095136427299</c:v>
                </c:pt>
                <c:pt idx="4047">
                  <c:v>157.2104623250525</c:v>
                </c:pt>
                <c:pt idx="4048">
                  <c:v>157.11253272034938</c:v>
                </c:pt>
                <c:pt idx="4049">
                  <c:v>158.77096197112738</c:v>
                </c:pt>
                <c:pt idx="4050">
                  <c:v>160.29802076504598</c:v>
                </c:pt>
                <c:pt idx="4051">
                  <c:v>163.07501997612499</c:v>
                </c:pt>
                <c:pt idx="4052">
                  <c:v>169.08087158108501</c:v>
                </c:pt>
                <c:pt idx="4053">
                  <c:v>169.69735412259098</c:v>
                </c:pt>
                <c:pt idx="4054">
                  <c:v>171.74347058191998</c:v>
                </c:pt>
                <c:pt idx="4055">
                  <c:v>172.415627275075</c:v>
                </c:pt>
                <c:pt idx="4056">
                  <c:v>173.78671792848507</c:v>
                </c:pt>
                <c:pt idx="4057">
                  <c:v>173.90311454377795</c:v>
                </c:pt>
                <c:pt idx="4058">
                  <c:v>173.33858843207042</c:v>
                </c:pt>
                <c:pt idx="4059">
                  <c:v>173.13475403192814</c:v>
                </c:pt>
                <c:pt idx="4060">
                  <c:v>172.76767941876699</c:v>
                </c:pt>
                <c:pt idx="4061">
                  <c:v>172.79883080677342</c:v>
                </c:pt>
                <c:pt idx="4062">
                  <c:v>172.81165332346256</c:v>
                </c:pt>
                <c:pt idx="4063">
                  <c:v>172.324778528183</c:v>
                </c:pt>
                <c:pt idx="4064">
                  <c:v>171.78765140773601</c:v>
                </c:pt>
                <c:pt idx="4065">
                  <c:v>171.86787461973799</c:v>
                </c:pt>
                <c:pt idx="4066">
                  <c:v>171.16500001761204</c:v>
                </c:pt>
                <c:pt idx="4067">
                  <c:v>170.23501459352244</c:v>
                </c:pt>
                <c:pt idx="4068">
                  <c:v>169.40460903522899</c:v>
                </c:pt>
                <c:pt idx="4069">
                  <c:v>167.31278764842142</c:v>
                </c:pt>
                <c:pt idx="4070">
                  <c:v>165.02707910108199</c:v>
                </c:pt>
                <c:pt idx="4071">
                  <c:v>162.00568358960598</c:v>
                </c:pt>
                <c:pt idx="4072">
                  <c:v>160.94961382533256</c:v>
                </c:pt>
                <c:pt idx="4073">
                  <c:v>159.85987742005099</c:v>
                </c:pt>
                <c:pt idx="4074">
                  <c:v>158.03566751465098</c:v>
                </c:pt>
                <c:pt idx="4075">
                  <c:v>156.80339740626201</c:v>
                </c:pt>
                <c:pt idx="4076">
                  <c:v>154.64687143369798</c:v>
                </c:pt>
                <c:pt idx="4077">
                  <c:v>153.20193700498899</c:v>
                </c:pt>
                <c:pt idx="4078">
                  <c:v>152.90944115942142</c:v>
                </c:pt>
                <c:pt idx="4079">
                  <c:v>152.71241533538301</c:v>
                </c:pt>
                <c:pt idx="4080">
                  <c:v>151.20439742426157</c:v>
                </c:pt>
                <c:pt idx="4081">
                  <c:v>152.29153332482392</c:v>
                </c:pt>
                <c:pt idx="4082">
                  <c:v>150.87059836674098</c:v>
                </c:pt>
                <c:pt idx="4083">
                  <c:v>151.09646715802052</c:v>
                </c:pt>
                <c:pt idx="4084">
                  <c:v>151.41994204089198</c:v>
                </c:pt>
                <c:pt idx="4085">
                  <c:v>149.17638744871701</c:v>
                </c:pt>
                <c:pt idx="4086">
                  <c:v>149.81791261322201</c:v>
                </c:pt>
                <c:pt idx="4087">
                  <c:v>150.54912229286614</c:v>
                </c:pt>
                <c:pt idx="4088">
                  <c:v>148.79474651302507</c:v>
                </c:pt>
                <c:pt idx="4089">
                  <c:v>152.26710988399961</c:v>
                </c:pt>
                <c:pt idx="4090">
                  <c:v>151.539102975269</c:v>
                </c:pt>
                <c:pt idx="4091">
                  <c:v>151.69228532103998</c:v>
                </c:pt>
                <c:pt idx="4092">
                  <c:v>152.63259644110002</c:v>
                </c:pt>
                <c:pt idx="4093">
                  <c:v>153.52502413737301</c:v>
                </c:pt>
                <c:pt idx="4094">
                  <c:v>150.94181980474099</c:v>
                </c:pt>
                <c:pt idx="4095">
                  <c:v>153.24134159454823</c:v>
                </c:pt>
                <c:pt idx="4096">
                  <c:v>157.39909576653457</c:v>
                </c:pt>
                <c:pt idx="4097">
                  <c:v>158.87323511040901</c:v>
                </c:pt>
                <c:pt idx="4098">
                  <c:v>160.20717493837657</c:v>
                </c:pt>
                <c:pt idx="4099">
                  <c:v>162.50035321857399</c:v>
                </c:pt>
                <c:pt idx="4100">
                  <c:v>163.43727530271104</c:v>
                </c:pt>
                <c:pt idx="4101">
                  <c:v>165.131410747877</c:v>
                </c:pt>
                <c:pt idx="4102">
                  <c:v>166.59083396574798</c:v>
                </c:pt>
                <c:pt idx="4103">
                  <c:v>167.79107791443442</c:v>
                </c:pt>
                <c:pt idx="4104">
                  <c:v>168.15761500105853</c:v>
                </c:pt>
                <c:pt idx="4105">
                  <c:v>168.48762717521382</c:v>
                </c:pt>
                <c:pt idx="4106">
                  <c:v>168.59554432231499</c:v>
                </c:pt>
                <c:pt idx="4107">
                  <c:v>169.08585617321401</c:v>
                </c:pt>
                <c:pt idx="4108">
                  <c:v>169.22024618508757</c:v>
                </c:pt>
                <c:pt idx="4109">
                  <c:v>169.30238323894301</c:v>
                </c:pt>
                <c:pt idx="4110">
                  <c:v>169.281902690539</c:v>
                </c:pt>
                <c:pt idx="4111">
                  <c:v>169.77033331152001</c:v>
                </c:pt>
                <c:pt idx="4112">
                  <c:v>169.69272432197099</c:v>
                </c:pt>
                <c:pt idx="4113">
                  <c:v>168.976795973674</c:v>
                </c:pt>
                <c:pt idx="4114">
                  <c:v>168.92906142681457</c:v>
                </c:pt>
                <c:pt idx="4115">
                  <c:v>169.08484739460101</c:v>
                </c:pt>
                <c:pt idx="4116">
                  <c:v>169.00218186435853</c:v>
                </c:pt>
                <c:pt idx="4117">
                  <c:v>170.32871117617699</c:v>
                </c:pt>
                <c:pt idx="4118">
                  <c:v>171.676859412672</c:v>
                </c:pt>
                <c:pt idx="4119">
                  <c:v>173.06238094507557</c:v>
                </c:pt>
                <c:pt idx="4120">
                  <c:v>173.040886518702</c:v>
                </c:pt>
                <c:pt idx="4121">
                  <c:v>171.97869099375657</c:v>
                </c:pt>
                <c:pt idx="4122">
                  <c:v>173.76568906483999</c:v>
                </c:pt>
                <c:pt idx="4123">
                  <c:v>172.43188726925399</c:v>
                </c:pt>
                <c:pt idx="4124">
                  <c:v>172.37865016654041</c:v>
                </c:pt>
                <c:pt idx="4125">
                  <c:v>176.58814875344558</c:v>
                </c:pt>
                <c:pt idx="4126">
                  <c:v>177.71620476206456</c:v>
                </c:pt>
                <c:pt idx="4127">
                  <c:v>180.85127183376704</c:v>
                </c:pt>
                <c:pt idx="4128">
                  <c:v>182.04359140427042</c:v>
                </c:pt>
                <c:pt idx="4129">
                  <c:v>185.05214411970701</c:v>
                </c:pt>
                <c:pt idx="4130">
                  <c:v>186.115244358708</c:v>
                </c:pt>
                <c:pt idx="4131">
                  <c:v>188.72765562197438</c:v>
                </c:pt>
                <c:pt idx="4132">
                  <c:v>189.06889774379201</c:v>
                </c:pt>
                <c:pt idx="4133">
                  <c:v>191.20849761681299</c:v>
                </c:pt>
                <c:pt idx="4134">
                  <c:v>189.26008282845098</c:v>
                </c:pt>
                <c:pt idx="4135">
                  <c:v>187.069723452777</c:v>
                </c:pt>
                <c:pt idx="4136">
                  <c:v>186.80475166280357</c:v>
                </c:pt>
                <c:pt idx="4137">
                  <c:v>188.581757409706</c:v>
                </c:pt>
                <c:pt idx="4138">
                  <c:v>188.23657592593995</c:v>
                </c:pt>
                <c:pt idx="4139">
                  <c:v>186.13211891029161</c:v>
                </c:pt>
                <c:pt idx="4140">
                  <c:v>186.034869386205</c:v>
                </c:pt>
                <c:pt idx="4141">
                  <c:v>187.83746606572242</c:v>
                </c:pt>
                <c:pt idx="4142">
                  <c:v>185.84233580841561</c:v>
                </c:pt>
                <c:pt idx="4143">
                  <c:v>185.71228288590899</c:v>
                </c:pt>
                <c:pt idx="4144">
                  <c:v>184.00166916738999</c:v>
                </c:pt>
                <c:pt idx="4145">
                  <c:v>185.60500358445057</c:v>
                </c:pt>
                <c:pt idx="4146">
                  <c:v>187.014318428536</c:v>
                </c:pt>
                <c:pt idx="4147">
                  <c:v>188.32753198304943</c:v>
                </c:pt>
                <c:pt idx="4148">
                  <c:v>183.05839071218546</c:v>
                </c:pt>
                <c:pt idx="4149">
                  <c:v>184.92076748025542</c:v>
                </c:pt>
                <c:pt idx="4150">
                  <c:v>184.523258270589</c:v>
                </c:pt>
                <c:pt idx="4151">
                  <c:v>185.55218378671199</c:v>
                </c:pt>
                <c:pt idx="4152">
                  <c:v>185.723247681217</c:v>
                </c:pt>
                <c:pt idx="4153">
                  <c:v>185.68427376538247</c:v>
                </c:pt>
                <c:pt idx="4154">
                  <c:v>186.63789599644142</c:v>
                </c:pt>
                <c:pt idx="4155">
                  <c:v>187.06008288143701</c:v>
                </c:pt>
                <c:pt idx="4156">
                  <c:v>187.39930622666699</c:v>
                </c:pt>
                <c:pt idx="4157">
                  <c:v>187.31907854627798</c:v>
                </c:pt>
                <c:pt idx="4158">
                  <c:v>187.29392483196247</c:v>
                </c:pt>
                <c:pt idx="4159">
                  <c:v>187.31968514665817</c:v>
                </c:pt>
                <c:pt idx="4160">
                  <c:v>187.26413673294499</c:v>
                </c:pt>
                <c:pt idx="4161">
                  <c:v>187.27450098657823</c:v>
                </c:pt>
                <c:pt idx="4162">
                  <c:v>187.529740836907</c:v>
                </c:pt>
                <c:pt idx="4163">
                  <c:v>187.89079152074692</c:v>
                </c:pt>
                <c:pt idx="4164">
                  <c:v>187.85100543135999</c:v>
                </c:pt>
                <c:pt idx="4165">
                  <c:v>187.81808555562458</c:v>
                </c:pt>
                <c:pt idx="4166">
                  <c:v>187.78649790246061</c:v>
                </c:pt>
                <c:pt idx="4167">
                  <c:v>187.75604934078243</c:v>
                </c:pt>
                <c:pt idx="4168">
                  <c:v>187.72233513631301</c:v>
                </c:pt>
                <c:pt idx="4169">
                  <c:v>187.69501571747799</c:v>
                </c:pt>
                <c:pt idx="4170">
                  <c:v>188.27195463554111</c:v>
                </c:pt>
                <c:pt idx="4171">
                  <c:v>189.46296017992199</c:v>
                </c:pt>
                <c:pt idx="4172">
                  <c:v>189.44145385096942</c:v>
                </c:pt>
                <c:pt idx="4173">
                  <c:v>188.52116272369301</c:v>
                </c:pt>
                <c:pt idx="4174">
                  <c:v>188.50416723762899</c:v>
                </c:pt>
                <c:pt idx="4175">
                  <c:v>189.518018158366</c:v>
                </c:pt>
                <c:pt idx="4176">
                  <c:v>191.82493762489401</c:v>
                </c:pt>
                <c:pt idx="4177">
                  <c:v>191.812958214937</c:v>
                </c:pt>
                <c:pt idx="4178">
                  <c:v>191.80339065794942</c:v>
                </c:pt>
                <c:pt idx="4179">
                  <c:v>190.51221600412001</c:v>
                </c:pt>
                <c:pt idx="4180">
                  <c:v>190.50924719438856</c:v>
                </c:pt>
                <c:pt idx="4181">
                  <c:v>192.913820804426</c:v>
                </c:pt>
                <c:pt idx="4182">
                  <c:v>192.91421234419198</c:v>
                </c:pt>
                <c:pt idx="4183">
                  <c:v>192.30365256107538</c:v>
                </c:pt>
                <c:pt idx="4184">
                  <c:v>193.13988205469499</c:v>
                </c:pt>
                <c:pt idx="4185">
                  <c:v>193.14603369141557</c:v>
                </c:pt>
                <c:pt idx="4186">
                  <c:v>192.55603709198701</c:v>
                </c:pt>
                <c:pt idx="4187">
                  <c:v>193.24420464717247</c:v>
                </c:pt>
                <c:pt idx="4188">
                  <c:v>193.25607887213349</c:v>
                </c:pt>
                <c:pt idx="4189">
                  <c:v>196.76948132971657</c:v>
                </c:pt>
                <c:pt idx="4190">
                  <c:v>198.21640321837157</c:v>
                </c:pt>
                <c:pt idx="4191">
                  <c:v>197.30551350734692</c:v>
                </c:pt>
                <c:pt idx="4192">
                  <c:v>196.96611255532358</c:v>
                </c:pt>
                <c:pt idx="4193">
                  <c:v>196.98523850505461</c:v>
                </c:pt>
                <c:pt idx="4194">
                  <c:v>198.47249070619901</c:v>
                </c:pt>
                <c:pt idx="4195">
                  <c:v>197.32804376043242</c:v>
                </c:pt>
                <c:pt idx="4196">
                  <c:v>198.54153965750001</c:v>
                </c:pt>
                <c:pt idx="4197">
                  <c:v>198.64989914553198</c:v>
                </c:pt>
                <c:pt idx="4198">
                  <c:v>199.606038078007</c:v>
                </c:pt>
                <c:pt idx="4199">
                  <c:v>198.86076449964247</c:v>
                </c:pt>
                <c:pt idx="4200">
                  <c:v>198.80602153361104</c:v>
                </c:pt>
                <c:pt idx="4201">
                  <c:v>198.73597128219856</c:v>
                </c:pt>
                <c:pt idx="4202">
                  <c:v>198.36336576081638</c:v>
                </c:pt>
                <c:pt idx="4203">
                  <c:v>198.01244045617042</c:v>
                </c:pt>
                <c:pt idx="4204">
                  <c:v>197.98877254950401</c:v>
                </c:pt>
                <c:pt idx="4205">
                  <c:v>197.83494524206</c:v>
                </c:pt>
                <c:pt idx="4206">
                  <c:v>197.70168422330099</c:v>
                </c:pt>
                <c:pt idx="4207">
                  <c:v>197.55262515880599</c:v>
                </c:pt>
                <c:pt idx="4208">
                  <c:v>197.43018586950598</c:v>
                </c:pt>
                <c:pt idx="4209">
                  <c:v>197.81386175954614</c:v>
                </c:pt>
                <c:pt idx="4210">
                  <c:v>197.95618815446201</c:v>
                </c:pt>
                <c:pt idx="4211">
                  <c:v>198.20876500107244</c:v>
                </c:pt>
                <c:pt idx="4212">
                  <c:v>198.55730071569852</c:v>
                </c:pt>
                <c:pt idx="4213">
                  <c:v>198.86223268231558</c:v>
                </c:pt>
                <c:pt idx="4214">
                  <c:v>198.01842883169158</c:v>
                </c:pt>
                <c:pt idx="4215">
                  <c:v>197.029353586632</c:v>
                </c:pt>
                <c:pt idx="4216">
                  <c:v>195.84764534374401</c:v>
                </c:pt>
                <c:pt idx="4217">
                  <c:v>197.64514326484692</c:v>
                </c:pt>
                <c:pt idx="4218">
                  <c:v>196.8514282853657</c:v>
                </c:pt>
                <c:pt idx="4219">
                  <c:v>198.70602857817198</c:v>
                </c:pt>
                <c:pt idx="4220">
                  <c:v>200.64282075460599</c:v>
                </c:pt>
                <c:pt idx="4221">
                  <c:v>197.88632015840085</c:v>
                </c:pt>
                <c:pt idx="4222">
                  <c:v>200.21012083439399</c:v>
                </c:pt>
                <c:pt idx="4223">
                  <c:v>199.32296190130799</c:v>
                </c:pt>
                <c:pt idx="4224">
                  <c:v>200.45762166657198</c:v>
                </c:pt>
                <c:pt idx="4225">
                  <c:v>199.12751680362749</c:v>
                </c:pt>
                <c:pt idx="4226">
                  <c:v>200.07453988020501</c:v>
                </c:pt>
                <c:pt idx="4227">
                  <c:v>200.58067061131499</c:v>
                </c:pt>
                <c:pt idx="4228">
                  <c:v>200.91965954885214</c:v>
                </c:pt>
                <c:pt idx="4229">
                  <c:v>200.90660799354998</c:v>
                </c:pt>
                <c:pt idx="4230">
                  <c:v>200.90559164977398</c:v>
                </c:pt>
                <c:pt idx="4231">
                  <c:v>200.79409265167857</c:v>
                </c:pt>
                <c:pt idx="4232">
                  <c:v>202.67522235733458</c:v>
                </c:pt>
                <c:pt idx="4233">
                  <c:v>202.17565852409447</c:v>
                </c:pt>
                <c:pt idx="4234">
                  <c:v>202.07527941989301</c:v>
                </c:pt>
                <c:pt idx="4235">
                  <c:v>202.00562503235653</c:v>
                </c:pt>
                <c:pt idx="4236">
                  <c:v>201.78727706693701</c:v>
                </c:pt>
                <c:pt idx="4237">
                  <c:v>201.61381052207247</c:v>
                </c:pt>
                <c:pt idx="4238">
                  <c:v>201.49675909803997</c:v>
                </c:pt>
                <c:pt idx="4239">
                  <c:v>199.31962170259195</c:v>
                </c:pt>
                <c:pt idx="4240">
                  <c:v>201.08421052879601</c:v>
                </c:pt>
                <c:pt idx="4241">
                  <c:v>202.56969064925741</c:v>
                </c:pt>
                <c:pt idx="4242">
                  <c:v>202.44185133081757</c:v>
                </c:pt>
                <c:pt idx="4243">
                  <c:v>201.1418609613315</c:v>
                </c:pt>
                <c:pt idx="4244">
                  <c:v>201.698879795485</c:v>
                </c:pt>
                <c:pt idx="4245">
                  <c:v>201.69868969906742</c:v>
                </c:pt>
                <c:pt idx="4246">
                  <c:v>202.44064072350992</c:v>
                </c:pt>
                <c:pt idx="4247">
                  <c:v>203.489818723479</c:v>
                </c:pt>
                <c:pt idx="4248">
                  <c:v>203.49020506445598</c:v>
                </c:pt>
                <c:pt idx="4249">
                  <c:v>203.490557778723</c:v>
                </c:pt>
                <c:pt idx="4250">
                  <c:v>203.49095378265599</c:v>
                </c:pt>
                <c:pt idx="4251">
                  <c:v>203.64208560230847</c:v>
                </c:pt>
                <c:pt idx="4252">
                  <c:v>203.62895704390701</c:v>
                </c:pt>
                <c:pt idx="4253">
                  <c:v>203.61576716168557</c:v>
                </c:pt>
                <c:pt idx="4254">
                  <c:v>203.06877326864057</c:v>
                </c:pt>
                <c:pt idx="4255">
                  <c:v>202.31148087460107</c:v>
                </c:pt>
                <c:pt idx="4256">
                  <c:v>202.29198953904657</c:v>
                </c:pt>
                <c:pt idx="4257">
                  <c:v>202.413320183195</c:v>
                </c:pt>
                <c:pt idx="4258">
                  <c:v>202.38834922206485</c:v>
                </c:pt>
                <c:pt idx="4259">
                  <c:v>201.93161916750401</c:v>
                </c:pt>
                <c:pt idx="4260">
                  <c:v>201.461792285759</c:v>
                </c:pt>
                <c:pt idx="4261">
                  <c:v>204.97768710001901</c:v>
                </c:pt>
                <c:pt idx="4262">
                  <c:v>208.65091159767542</c:v>
                </c:pt>
                <c:pt idx="4263">
                  <c:v>208.62918429378453</c:v>
                </c:pt>
                <c:pt idx="4264">
                  <c:v>208.608413755854</c:v>
                </c:pt>
                <c:pt idx="4265">
                  <c:v>208.58864753495342</c:v>
                </c:pt>
                <c:pt idx="4266">
                  <c:v>210.2905701992355</c:v>
                </c:pt>
                <c:pt idx="4267">
                  <c:v>211.34362622407457</c:v>
                </c:pt>
                <c:pt idx="4268">
                  <c:v>210.39419400353501</c:v>
                </c:pt>
                <c:pt idx="4269">
                  <c:v>210.396838230866</c:v>
                </c:pt>
                <c:pt idx="4270">
                  <c:v>210.38325161216</c:v>
                </c:pt>
                <c:pt idx="4271">
                  <c:v>210.356799595122</c:v>
                </c:pt>
                <c:pt idx="4272">
                  <c:v>209.09368824961695</c:v>
                </c:pt>
                <c:pt idx="4273">
                  <c:v>207.81280351001601</c:v>
                </c:pt>
                <c:pt idx="4274">
                  <c:v>210.84225849495999</c:v>
                </c:pt>
                <c:pt idx="4275">
                  <c:v>211.50743604382461</c:v>
                </c:pt>
                <c:pt idx="4276">
                  <c:v>213.45781546414847</c:v>
                </c:pt>
                <c:pt idx="4277">
                  <c:v>212.49052997591542</c:v>
                </c:pt>
                <c:pt idx="4278">
                  <c:v>211.66919175045098</c:v>
                </c:pt>
                <c:pt idx="4279">
                  <c:v>214.5731236318021</c:v>
                </c:pt>
                <c:pt idx="4280">
                  <c:v>216.503819143269</c:v>
                </c:pt>
                <c:pt idx="4281">
                  <c:v>216.50749085463988</c:v>
                </c:pt>
                <c:pt idx="4282">
                  <c:v>216.51319820081147</c:v>
                </c:pt>
                <c:pt idx="4283">
                  <c:v>218.41760770860699</c:v>
                </c:pt>
                <c:pt idx="4284">
                  <c:v>220.30776648423549</c:v>
                </c:pt>
                <c:pt idx="4285">
                  <c:v>220.32087326964998</c:v>
                </c:pt>
                <c:pt idx="4286">
                  <c:v>222.67242393258527</c:v>
                </c:pt>
                <c:pt idx="4287">
                  <c:v>222.14453942706399</c:v>
                </c:pt>
                <c:pt idx="4288">
                  <c:v>220.72075786683772</c:v>
                </c:pt>
                <c:pt idx="4289">
                  <c:v>222.32530855219858</c:v>
                </c:pt>
                <c:pt idx="4290">
                  <c:v>222.3441358238025</c:v>
                </c:pt>
                <c:pt idx="4291">
                  <c:v>223.65653072319057</c:v>
                </c:pt>
                <c:pt idx="4292">
                  <c:v>223.12671884685199</c:v>
                </c:pt>
                <c:pt idx="4293">
                  <c:v>222.59883780115601</c:v>
                </c:pt>
                <c:pt idx="4294">
                  <c:v>222.60451570742399</c:v>
                </c:pt>
                <c:pt idx="4295">
                  <c:v>223.593261914084</c:v>
                </c:pt>
                <c:pt idx="4296">
                  <c:v>223.86599030057801</c:v>
                </c:pt>
                <c:pt idx="4297">
                  <c:v>223.62066078222901</c:v>
                </c:pt>
                <c:pt idx="4298">
                  <c:v>224.16000383114738</c:v>
                </c:pt>
                <c:pt idx="4299">
                  <c:v>223.79842109173998</c:v>
                </c:pt>
                <c:pt idx="4300">
                  <c:v>223.481085408887</c:v>
                </c:pt>
                <c:pt idx="4301">
                  <c:v>223.38594298755976</c:v>
                </c:pt>
                <c:pt idx="4302">
                  <c:v>222.87697479800957</c:v>
                </c:pt>
                <c:pt idx="4303">
                  <c:v>222.65611175263749</c:v>
                </c:pt>
                <c:pt idx="4304">
                  <c:v>222.58174690683242</c:v>
                </c:pt>
                <c:pt idx="4305">
                  <c:v>222.18874971603742</c:v>
                </c:pt>
                <c:pt idx="4306">
                  <c:v>222.35195415711343</c:v>
                </c:pt>
                <c:pt idx="4307">
                  <c:v>222.661039704269</c:v>
                </c:pt>
                <c:pt idx="4308">
                  <c:v>221.12545833012601</c:v>
                </c:pt>
                <c:pt idx="4309">
                  <c:v>221.43857913262701</c:v>
                </c:pt>
                <c:pt idx="4310">
                  <c:v>223.25795324475541</c:v>
                </c:pt>
                <c:pt idx="4311">
                  <c:v>225.18598579892398</c:v>
                </c:pt>
                <c:pt idx="4312">
                  <c:v>225.58298270649601</c:v>
                </c:pt>
                <c:pt idx="4313">
                  <c:v>227.74207252527498</c:v>
                </c:pt>
                <c:pt idx="4314">
                  <c:v>229.993242043897</c:v>
                </c:pt>
                <c:pt idx="4315">
                  <c:v>228.96286924182198</c:v>
                </c:pt>
                <c:pt idx="4316">
                  <c:v>227.72427483064772</c:v>
                </c:pt>
                <c:pt idx="4317">
                  <c:v>229.26900701868601</c:v>
                </c:pt>
                <c:pt idx="4318">
                  <c:v>230.58507120116553</c:v>
                </c:pt>
                <c:pt idx="4319">
                  <c:v>231.98264772225542</c:v>
                </c:pt>
                <c:pt idx="4320">
                  <c:v>233.36563170483399</c:v>
                </c:pt>
                <c:pt idx="4321">
                  <c:v>234.73376897946395</c:v>
                </c:pt>
                <c:pt idx="4322">
                  <c:v>233.06413293240101</c:v>
                </c:pt>
                <c:pt idx="4323">
                  <c:v>233.620532578384</c:v>
                </c:pt>
                <c:pt idx="4324">
                  <c:v>236.55672465292358</c:v>
                </c:pt>
                <c:pt idx="4325">
                  <c:v>236.54268919978998</c:v>
                </c:pt>
                <c:pt idx="4326">
                  <c:v>233.67554499470441</c:v>
                </c:pt>
                <c:pt idx="4327">
                  <c:v>233.40237705778685</c:v>
                </c:pt>
                <c:pt idx="4328">
                  <c:v>229.917518612821</c:v>
                </c:pt>
                <c:pt idx="4329">
                  <c:v>229.334517425076</c:v>
                </c:pt>
                <c:pt idx="4330">
                  <c:v>225.66813468022352</c:v>
                </c:pt>
                <c:pt idx="4331">
                  <c:v>225.48803562560542</c:v>
                </c:pt>
                <c:pt idx="4332">
                  <c:v>225.27452126159929</c:v>
                </c:pt>
                <c:pt idx="4333">
                  <c:v>224.96304848998957</c:v>
                </c:pt>
                <c:pt idx="4334">
                  <c:v>227.13993964553401</c:v>
                </c:pt>
                <c:pt idx="4335">
                  <c:v>226.98423884987801</c:v>
                </c:pt>
                <c:pt idx="4336">
                  <c:v>226.89365808920599</c:v>
                </c:pt>
                <c:pt idx="4337">
                  <c:v>224.70617092554957</c:v>
                </c:pt>
                <c:pt idx="4338">
                  <c:v>222.718638115267</c:v>
                </c:pt>
                <c:pt idx="4339">
                  <c:v>222.726780071924</c:v>
                </c:pt>
                <c:pt idx="4340">
                  <c:v>229.01985192109714</c:v>
                </c:pt>
                <c:pt idx="4341">
                  <c:v>231.091513432445</c:v>
                </c:pt>
                <c:pt idx="4342">
                  <c:v>232.28096858575799</c:v>
                </c:pt>
                <c:pt idx="4343">
                  <c:v>232.75213591599842</c:v>
                </c:pt>
                <c:pt idx="4344">
                  <c:v>233.21131839490099</c:v>
                </c:pt>
                <c:pt idx="4345">
                  <c:v>233.68888031795382</c:v>
                </c:pt>
                <c:pt idx="4346">
                  <c:v>233.58508972238798</c:v>
                </c:pt>
                <c:pt idx="4347">
                  <c:v>232.62949909968401</c:v>
                </c:pt>
                <c:pt idx="4348">
                  <c:v>231.87728076056999</c:v>
                </c:pt>
                <c:pt idx="4349">
                  <c:v>231.065791814965</c:v>
                </c:pt>
                <c:pt idx="4350">
                  <c:v>230.39535666105598</c:v>
                </c:pt>
                <c:pt idx="4351">
                  <c:v>230.39201030194801</c:v>
                </c:pt>
                <c:pt idx="4352">
                  <c:v>229.41722744763427</c:v>
                </c:pt>
                <c:pt idx="4353">
                  <c:v>228.3696830444465</c:v>
                </c:pt>
                <c:pt idx="4354">
                  <c:v>226.93831943731061</c:v>
                </c:pt>
                <c:pt idx="4355">
                  <c:v>225.32499341640101</c:v>
                </c:pt>
                <c:pt idx="4356">
                  <c:v>225.75954967774499</c:v>
                </c:pt>
                <c:pt idx="4357">
                  <c:v>221.26512438197599</c:v>
                </c:pt>
                <c:pt idx="4358">
                  <c:v>217.60023797626442</c:v>
                </c:pt>
                <c:pt idx="4359">
                  <c:v>215.35624182588742</c:v>
                </c:pt>
                <c:pt idx="4360">
                  <c:v>213.75938060079798</c:v>
                </c:pt>
                <c:pt idx="4361">
                  <c:v>213.74950133621957</c:v>
                </c:pt>
                <c:pt idx="4362">
                  <c:v>212.13108335856299</c:v>
                </c:pt>
                <c:pt idx="4363">
                  <c:v>209.06428441798101</c:v>
                </c:pt>
                <c:pt idx="4364">
                  <c:v>206.21530240159757</c:v>
                </c:pt>
                <c:pt idx="4365">
                  <c:v>206.2079535703005</c:v>
                </c:pt>
                <c:pt idx="4366">
                  <c:v>206.139929565595</c:v>
                </c:pt>
                <c:pt idx="4367">
                  <c:v>207.56572188934695</c:v>
                </c:pt>
                <c:pt idx="4368">
                  <c:v>209.099799185113</c:v>
                </c:pt>
                <c:pt idx="4369">
                  <c:v>210.73757168508399</c:v>
                </c:pt>
                <c:pt idx="4370">
                  <c:v>209.28479908755699</c:v>
                </c:pt>
                <c:pt idx="4371">
                  <c:v>211.13783884256043</c:v>
                </c:pt>
                <c:pt idx="4372">
                  <c:v>213.08165015926099</c:v>
                </c:pt>
                <c:pt idx="4373">
                  <c:v>214.08423056833001</c:v>
                </c:pt>
                <c:pt idx="4374">
                  <c:v>216.20319525766499</c:v>
                </c:pt>
                <c:pt idx="4375">
                  <c:v>217.57598320571847</c:v>
                </c:pt>
                <c:pt idx="4376">
                  <c:v>222.21309060268698</c:v>
                </c:pt>
                <c:pt idx="4377">
                  <c:v>223.60873600777649</c:v>
                </c:pt>
                <c:pt idx="4378">
                  <c:v>228.06211973347442</c:v>
                </c:pt>
                <c:pt idx="4379">
                  <c:v>227.257469992804</c:v>
                </c:pt>
                <c:pt idx="4380">
                  <c:v>228.74153621760001</c:v>
                </c:pt>
                <c:pt idx="4381">
                  <c:v>228.11671177621398</c:v>
                </c:pt>
                <c:pt idx="4382">
                  <c:v>227.499622632231</c:v>
                </c:pt>
                <c:pt idx="4383">
                  <c:v>229.56177960895499</c:v>
                </c:pt>
                <c:pt idx="4384">
                  <c:v>235.49289470838301</c:v>
                </c:pt>
                <c:pt idx="4385">
                  <c:v>237.72820384422349</c:v>
                </c:pt>
                <c:pt idx="4386">
                  <c:v>239.30507072957357</c:v>
                </c:pt>
                <c:pt idx="4387">
                  <c:v>238.99220168187401</c:v>
                </c:pt>
                <c:pt idx="4388">
                  <c:v>240.64598114553098</c:v>
                </c:pt>
                <c:pt idx="4389">
                  <c:v>243.59879371836698</c:v>
                </c:pt>
                <c:pt idx="4390">
                  <c:v>242.89384741646052</c:v>
                </c:pt>
                <c:pt idx="4391">
                  <c:v>240.97348781022461</c:v>
                </c:pt>
                <c:pt idx="4392">
                  <c:v>240.99218106753958</c:v>
                </c:pt>
                <c:pt idx="4393">
                  <c:v>240.49351702134447</c:v>
                </c:pt>
                <c:pt idx="4394">
                  <c:v>240.97167819001757</c:v>
                </c:pt>
                <c:pt idx="4395">
                  <c:v>241.14171636418598</c:v>
                </c:pt>
                <c:pt idx="4396">
                  <c:v>240.817975012369</c:v>
                </c:pt>
                <c:pt idx="4397">
                  <c:v>240.75346342002757</c:v>
                </c:pt>
                <c:pt idx="4398">
                  <c:v>241.19926075206499</c:v>
                </c:pt>
                <c:pt idx="4399">
                  <c:v>240.965740700743</c:v>
                </c:pt>
                <c:pt idx="4400">
                  <c:v>241.52309875777507</c:v>
                </c:pt>
                <c:pt idx="4401">
                  <c:v>242.30237664380701</c:v>
                </c:pt>
                <c:pt idx="4402">
                  <c:v>242.29869186209001</c:v>
                </c:pt>
                <c:pt idx="4403">
                  <c:v>241.47336368698498</c:v>
                </c:pt>
                <c:pt idx="4404">
                  <c:v>242.91090201827799</c:v>
                </c:pt>
                <c:pt idx="4405">
                  <c:v>243.25277730203561</c:v>
                </c:pt>
                <c:pt idx="4406">
                  <c:v>243.60485294087641</c:v>
                </c:pt>
                <c:pt idx="4407">
                  <c:v>243.96698173681247</c:v>
                </c:pt>
                <c:pt idx="4408">
                  <c:v>244.81305320448541</c:v>
                </c:pt>
                <c:pt idx="4409">
                  <c:v>245.182292795574</c:v>
                </c:pt>
                <c:pt idx="4410">
                  <c:v>245.53964025848299</c:v>
                </c:pt>
                <c:pt idx="4411">
                  <c:v>248.08314196548642</c:v>
                </c:pt>
                <c:pt idx="4412">
                  <c:v>246.884982609215</c:v>
                </c:pt>
                <c:pt idx="4413">
                  <c:v>247.30099218958301</c:v>
                </c:pt>
                <c:pt idx="4414">
                  <c:v>246.11894689222743</c:v>
                </c:pt>
                <c:pt idx="4415">
                  <c:v>247.45780949504601</c:v>
                </c:pt>
                <c:pt idx="4416">
                  <c:v>251.53573422830041</c:v>
                </c:pt>
                <c:pt idx="4417">
                  <c:v>252.93060920731401</c:v>
                </c:pt>
                <c:pt idx="4418">
                  <c:v>257.05770999900204</c:v>
                </c:pt>
                <c:pt idx="4419">
                  <c:v>257.55495573942738</c:v>
                </c:pt>
                <c:pt idx="4420">
                  <c:v>257.82346669355428</c:v>
                </c:pt>
                <c:pt idx="4421">
                  <c:v>255.05902609504699</c:v>
                </c:pt>
                <c:pt idx="4422">
                  <c:v>252.02026181945442</c:v>
                </c:pt>
                <c:pt idx="4423">
                  <c:v>251.77999436804942</c:v>
                </c:pt>
                <c:pt idx="4424">
                  <c:v>254.59296357577699</c:v>
                </c:pt>
                <c:pt idx="4425">
                  <c:v>256.96608613532231</c:v>
                </c:pt>
                <c:pt idx="4426">
                  <c:v>256.65314862249102</c:v>
                </c:pt>
                <c:pt idx="4427">
                  <c:v>256.55972928518099</c:v>
                </c:pt>
                <c:pt idx="4428">
                  <c:v>256.49649049377416</c:v>
                </c:pt>
                <c:pt idx="4429">
                  <c:v>258.89634006630399</c:v>
                </c:pt>
                <c:pt idx="4430">
                  <c:v>256.22161729248336</c:v>
                </c:pt>
                <c:pt idx="4431">
                  <c:v>251.42926776921399</c:v>
                </c:pt>
                <c:pt idx="4432">
                  <c:v>255.672015918814</c:v>
                </c:pt>
                <c:pt idx="4433">
                  <c:v>255.73287112935517</c:v>
                </c:pt>
                <c:pt idx="4434">
                  <c:v>257.62901117928101</c:v>
                </c:pt>
                <c:pt idx="4435">
                  <c:v>256.040636083577</c:v>
                </c:pt>
                <c:pt idx="4436">
                  <c:v>250.74996701023599</c:v>
                </c:pt>
                <c:pt idx="4437">
                  <c:v>251.28018784819449</c:v>
                </c:pt>
                <c:pt idx="4438">
                  <c:v>250.73409293167398</c:v>
                </c:pt>
                <c:pt idx="4439">
                  <c:v>254.18888589663899</c:v>
                </c:pt>
                <c:pt idx="4440">
                  <c:v>254.0227652691305</c:v>
                </c:pt>
                <c:pt idx="4441">
                  <c:v>255.569316026884</c:v>
                </c:pt>
                <c:pt idx="4442">
                  <c:v>255.813944896653</c:v>
                </c:pt>
                <c:pt idx="4443">
                  <c:v>256.48778112828217</c:v>
                </c:pt>
                <c:pt idx="4444">
                  <c:v>256.1578920889441</c:v>
                </c:pt>
                <c:pt idx="4445">
                  <c:v>256.385633913052</c:v>
                </c:pt>
                <c:pt idx="4446">
                  <c:v>256.15972396586898</c:v>
                </c:pt>
                <c:pt idx="4447">
                  <c:v>254.82098900497201</c:v>
                </c:pt>
                <c:pt idx="4448">
                  <c:v>254.63190222401457</c:v>
                </c:pt>
                <c:pt idx="4449">
                  <c:v>254.830596156876</c:v>
                </c:pt>
                <c:pt idx="4450">
                  <c:v>254.823405374575</c:v>
                </c:pt>
                <c:pt idx="4451">
                  <c:v>254.809245338062</c:v>
                </c:pt>
                <c:pt idx="4452">
                  <c:v>250.49927284985657</c:v>
                </c:pt>
                <c:pt idx="4453">
                  <c:v>251.68024075238958</c:v>
                </c:pt>
                <c:pt idx="4454">
                  <c:v>249.74885107734141</c:v>
                </c:pt>
                <c:pt idx="4455">
                  <c:v>250.37418652466599</c:v>
                </c:pt>
                <c:pt idx="4456">
                  <c:v>250.36761668198201</c:v>
                </c:pt>
                <c:pt idx="4457">
                  <c:v>248.61293920278899</c:v>
                </c:pt>
                <c:pt idx="4458">
                  <c:v>251.75168459495714</c:v>
                </c:pt>
                <c:pt idx="4459">
                  <c:v>251.746537484599</c:v>
                </c:pt>
                <c:pt idx="4460">
                  <c:v>250.16533663744542</c:v>
                </c:pt>
                <c:pt idx="4461">
                  <c:v>250.160999168763</c:v>
                </c:pt>
                <c:pt idx="4462">
                  <c:v>250.15275543325853</c:v>
                </c:pt>
                <c:pt idx="4463">
                  <c:v>250.14920985068801</c:v>
                </c:pt>
                <c:pt idx="4464">
                  <c:v>250.14506239542698</c:v>
                </c:pt>
                <c:pt idx="4465">
                  <c:v>250.1383532657085</c:v>
                </c:pt>
                <c:pt idx="4466">
                  <c:v>251.57032800191601</c:v>
                </c:pt>
                <c:pt idx="4467">
                  <c:v>255.17189368122857</c:v>
                </c:pt>
                <c:pt idx="4468">
                  <c:v>255.16816601148042</c:v>
                </c:pt>
                <c:pt idx="4469">
                  <c:v>255.16531848156799</c:v>
                </c:pt>
                <c:pt idx="4470">
                  <c:v>255.16337478305456</c:v>
                </c:pt>
                <c:pt idx="4471">
                  <c:v>255.16232597197001</c:v>
                </c:pt>
                <c:pt idx="4472">
                  <c:v>255.162100154505</c:v>
                </c:pt>
                <c:pt idx="4473">
                  <c:v>252.77986936831232</c:v>
                </c:pt>
                <c:pt idx="4474">
                  <c:v>247.22076035917198</c:v>
                </c:pt>
                <c:pt idx="4475">
                  <c:v>247.22435254338657</c:v>
                </c:pt>
                <c:pt idx="4476">
                  <c:v>247.92730808258861</c:v>
                </c:pt>
                <c:pt idx="4477">
                  <c:v>247.93474435442201</c:v>
                </c:pt>
                <c:pt idx="4478">
                  <c:v>247.94045322374117</c:v>
                </c:pt>
                <c:pt idx="4479">
                  <c:v>247.94695492921957</c:v>
                </c:pt>
                <c:pt idx="4480">
                  <c:v>247.95799244116699</c:v>
                </c:pt>
                <c:pt idx="4481">
                  <c:v>247.96600860260457</c:v>
                </c:pt>
                <c:pt idx="4482">
                  <c:v>247.97578202514941</c:v>
                </c:pt>
                <c:pt idx="4483">
                  <c:v>247.98621649089043</c:v>
                </c:pt>
                <c:pt idx="4484">
                  <c:v>242.75013957693542</c:v>
                </c:pt>
                <c:pt idx="4485">
                  <c:v>241.47629054060442</c:v>
                </c:pt>
                <c:pt idx="4486">
                  <c:v>241.48799015236142</c:v>
                </c:pt>
                <c:pt idx="4487">
                  <c:v>241.50023318219507</c:v>
                </c:pt>
                <c:pt idx="4488">
                  <c:v>240.54454316689538</c:v>
                </c:pt>
                <c:pt idx="4489">
                  <c:v>240.55775829053499</c:v>
                </c:pt>
                <c:pt idx="4490">
                  <c:v>240.151225747468</c:v>
                </c:pt>
                <c:pt idx="4491">
                  <c:v>239.44379556678217</c:v>
                </c:pt>
                <c:pt idx="4492">
                  <c:v>238.780078833706</c:v>
                </c:pt>
                <c:pt idx="4493">
                  <c:v>238.20647060360901</c:v>
                </c:pt>
                <c:pt idx="4494">
                  <c:v>237.72474529832232</c:v>
                </c:pt>
                <c:pt idx="4495">
                  <c:v>237.33841923451442</c:v>
                </c:pt>
                <c:pt idx="4496">
                  <c:v>237.073924884993</c:v>
                </c:pt>
                <c:pt idx="4497">
                  <c:v>237.67657842529499</c:v>
                </c:pt>
                <c:pt idx="4498">
                  <c:v>238.52230917329243</c:v>
                </c:pt>
                <c:pt idx="4499">
                  <c:v>238.63463084154398</c:v>
                </c:pt>
                <c:pt idx="4500">
                  <c:v>238.72386048226099</c:v>
                </c:pt>
                <c:pt idx="4501">
                  <c:v>240.46140962612699</c:v>
                </c:pt>
                <c:pt idx="4502">
                  <c:v>239.34557271347657</c:v>
                </c:pt>
                <c:pt idx="4503">
                  <c:v>239.62829657738061</c:v>
                </c:pt>
                <c:pt idx="4504">
                  <c:v>239.87272625532242</c:v>
                </c:pt>
                <c:pt idx="4505">
                  <c:v>238.52869041577227</c:v>
                </c:pt>
                <c:pt idx="4506">
                  <c:v>242.99134246742585</c:v>
                </c:pt>
                <c:pt idx="4507">
                  <c:v>243.174658350024</c:v>
                </c:pt>
                <c:pt idx="4508">
                  <c:v>245.903440732137</c:v>
                </c:pt>
                <c:pt idx="4509">
                  <c:v>247.52685805122442</c:v>
                </c:pt>
                <c:pt idx="4510">
                  <c:v>250.27614697624099</c:v>
                </c:pt>
                <c:pt idx="4511">
                  <c:v>250.55749885684043</c:v>
                </c:pt>
                <c:pt idx="4512">
                  <c:v>250.74206919305223</c:v>
                </c:pt>
                <c:pt idx="4513">
                  <c:v>249.14748901358442</c:v>
                </c:pt>
                <c:pt idx="4514">
                  <c:v>250.36607848762085</c:v>
                </c:pt>
                <c:pt idx="4515">
                  <c:v>250.90117072330995</c:v>
                </c:pt>
                <c:pt idx="4516">
                  <c:v>248.20995434855138</c:v>
                </c:pt>
                <c:pt idx="4517">
                  <c:v>242.26872935247661</c:v>
                </c:pt>
                <c:pt idx="4518">
                  <c:v>245.13982726031156</c:v>
                </c:pt>
                <c:pt idx="4519">
                  <c:v>244.90827929672699</c:v>
                </c:pt>
                <c:pt idx="4520">
                  <c:v>244.38912593273801</c:v>
                </c:pt>
                <c:pt idx="4521">
                  <c:v>243.76624560351399</c:v>
                </c:pt>
                <c:pt idx="4522">
                  <c:v>243.38505944153943</c:v>
                </c:pt>
                <c:pt idx="4523">
                  <c:v>246.08900892432999</c:v>
                </c:pt>
                <c:pt idx="4524">
                  <c:v>248.78090501654756</c:v>
                </c:pt>
                <c:pt idx="4525">
                  <c:v>246.03958230617957</c:v>
                </c:pt>
                <c:pt idx="4526">
                  <c:v>245.93121400654798</c:v>
                </c:pt>
                <c:pt idx="4527">
                  <c:v>250.50497257058998</c:v>
                </c:pt>
                <c:pt idx="4528">
                  <c:v>248.3462937792475</c:v>
                </c:pt>
                <c:pt idx="4529">
                  <c:v>248.34672131941201</c:v>
                </c:pt>
                <c:pt idx="4530">
                  <c:v>246.60695726613457</c:v>
                </c:pt>
                <c:pt idx="4531">
                  <c:v>246.78770815217101</c:v>
                </c:pt>
                <c:pt idx="4532">
                  <c:v>248.157732806078</c:v>
                </c:pt>
                <c:pt idx="4533">
                  <c:v>248.16956056249757</c:v>
                </c:pt>
                <c:pt idx="4534">
                  <c:v>249.12514665028846</c:v>
                </c:pt>
                <c:pt idx="4535">
                  <c:v>245.99319322784632</c:v>
                </c:pt>
                <c:pt idx="4536">
                  <c:v>246.00039572426641</c:v>
                </c:pt>
                <c:pt idx="4537">
                  <c:v>246.00786898208452</c:v>
                </c:pt>
                <c:pt idx="4538">
                  <c:v>246.01545336160598</c:v>
                </c:pt>
                <c:pt idx="4539">
                  <c:v>245.66428111673099</c:v>
                </c:pt>
                <c:pt idx="4540">
                  <c:v>245.671610965833</c:v>
                </c:pt>
                <c:pt idx="4541">
                  <c:v>244.98967691831601</c:v>
                </c:pt>
                <c:pt idx="4542">
                  <c:v>244.901892487558</c:v>
                </c:pt>
                <c:pt idx="4543">
                  <c:v>246.14518669603692</c:v>
                </c:pt>
                <c:pt idx="4544">
                  <c:v>246.13754075083997</c:v>
                </c:pt>
                <c:pt idx="4545">
                  <c:v>245.79564672071257</c:v>
                </c:pt>
                <c:pt idx="4546">
                  <c:v>245.795633826223</c:v>
                </c:pt>
                <c:pt idx="4547">
                  <c:v>245.79551816954017</c:v>
                </c:pt>
                <c:pt idx="4548">
                  <c:v>246.61192957765343</c:v>
                </c:pt>
                <c:pt idx="4549">
                  <c:v>246.60520528844592</c:v>
                </c:pt>
                <c:pt idx="4550">
                  <c:v>245.86241345823785</c:v>
                </c:pt>
                <c:pt idx="4551">
                  <c:v>245.10419856102098</c:v>
                </c:pt>
                <c:pt idx="4552">
                  <c:v>245.09833606467149</c:v>
                </c:pt>
                <c:pt idx="4553">
                  <c:v>248.22055496536947</c:v>
                </c:pt>
                <c:pt idx="4554">
                  <c:v>249.15144239895127</c:v>
                </c:pt>
                <c:pt idx="4555">
                  <c:v>248.21603067598301</c:v>
                </c:pt>
                <c:pt idx="4556">
                  <c:v>249.93052115493998</c:v>
                </c:pt>
                <c:pt idx="4557">
                  <c:v>248.59098852174657</c:v>
                </c:pt>
                <c:pt idx="4558">
                  <c:v>248.58734787201013</c:v>
                </c:pt>
                <c:pt idx="4559">
                  <c:v>248.58414541851701</c:v>
                </c:pt>
                <c:pt idx="4560">
                  <c:v>247.02793690870249</c:v>
                </c:pt>
                <c:pt idx="4561">
                  <c:v>245.45815121973601</c:v>
                </c:pt>
                <c:pt idx="4562">
                  <c:v>243.871326254178</c:v>
                </c:pt>
                <c:pt idx="4563">
                  <c:v>243.86948867303542</c:v>
                </c:pt>
                <c:pt idx="4564">
                  <c:v>240.47848018727149</c:v>
                </c:pt>
                <c:pt idx="4565">
                  <c:v>240.47795222979553</c:v>
                </c:pt>
                <c:pt idx="4566">
                  <c:v>237.12761830948801</c:v>
                </c:pt>
                <c:pt idx="4567">
                  <c:v>237.12863957335199</c:v>
                </c:pt>
                <c:pt idx="4568">
                  <c:v>234.75477709848099</c:v>
                </c:pt>
                <c:pt idx="4569">
                  <c:v>236.47119546035657</c:v>
                </c:pt>
                <c:pt idx="4570">
                  <c:v>239.77418730729607</c:v>
                </c:pt>
                <c:pt idx="4571">
                  <c:v>242.95102579606757</c:v>
                </c:pt>
                <c:pt idx="4572">
                  <c:v>245.27959784780657</c:v>
                </c:pt>
                <c:pt idx="4573">
                  <c:v>245.28342348830901</c:v>
                </c:pt>
                <c:pt idx="4574">
                  <c:v>245.29165662091756</c:v>
                </c:pt>
                <c:pt idx="4575">
                  <c:v>245.30000726633099</c:v>
                </c:pt>
                <c:pt idx="4576">
                  <c:v>245.304412033159</c:v>
                </c:pt>
                <c:pt idx="4577">
                  <c:v>245.31426031225101</c:v>
                </c:pt>
                <c:pt idx="4578">
                  <c:v>243.51102688825458</c:v>
                </c:pt>
                <c:pt idx="4579">
                  <c:v>243.57287106550692</c:v>
                </c:pt>
                <c:pt idx="4580">
                  <c:v>247.23777875454957</c:v>
                </c:pt>
                <c:pt idx="4581">
                  <c:v>247.25130808404501</c:v>
                </c:pt>
                <c:pt idx="4582">
                  <c:v>248.36498310771901</c:v>
                </c:pt>
                <c:pt idx="4583">
                  <c:v>249.26953984567501</c:v>
                </c:pt>
                <c:pt idx="4584">
                  <c:v>249.96628270080856</c:v>
                </c:pt>
                <c:pt idx="4585">
                  <c:v>250.43835352621599</c:v>
                </c:pt>
                <c:pt idx="4586">
                  <c:v>250.445396773325</c:v>
                </c:pt>
                <c:pt idx="4587">
                  <c:v>250.54311069908042</c:v>
                </c:pt>
                <c:pt idx="4588">
                  <c:v>250.55824284501085</c:v>
                </c:pt>
                <c:pt idx="4589">
                  <c:v>249.77214847479507</c:v>
                </c:pt>
                <c:pt idx="4590">
                  <c:v>249.11409142468057</c:v>
                </c:pt>
                <c:pt idx="4591">
                  <c:v>248.604007552262</c:v>
                </c:pt>
                <c:pt idx="4592">
                  <c:v>248.248281040206</c:v>
                </c:pt>
                <c:pt idx="4593">
                  <c:v>246.77644730536642</c:v>
                </c:pt>
                <c:pt idx="4594">
                  <c:v>244.51863095728746</c:v>
                </c:pt>
                <c:pt idx="4595">
                  <c:v>243.29636323275398</c:v>
                </c:pt>
                <c:pt idx="4596">
                  <c:v>244.99422436483798</c:v>
                </c:pt>
                <c:pt idx="4597">
                  <c:v>245.16914996716199</c:v>
                </c:pt>
                <c:pt idx="4598">
                  <c:v>245.52097131692958</c:v>
                </c:pt>
                <c:pt idx="4599">
                  <c:v>243.54488395930557</c:v>
                </c:pt>
                <c:pt idx="4600">
                  <c:v>246.05004158739749</c:v>
                </c:pt>
                <c:pt idx="4601">
                  <c:v>246.410329588167</c:v>
                </c:pt>
                <c:pt idx="4602">
                  <c:v>241.82432556119699</c:v>
                </c:pt>
                <c:pt idx="4603">
                  <c:v>242.03363303533598</c:v>
                </c:pt>
                <c:pt idx="4604">
                  <c:v>239.99915084080499</c:v>
                </c:pt>
                <c:pt idx="4605">
                  <c:v>243.44793919256301</c:v>
                </c:pt>
                <c:pt idx="4606">
                  <c:v>243.82610978876104</c:v>
                </c:pt>
                <c:pt idx="4607">
                  <c:v>244.15805174761527</c:v>
                </c:pt>
                <c:pt idx="4608">
                  <c:v>244.349909254034</c:v>
                </c:pt>
                <c:pt idx="4609">
                  <c:v>248.13632073553799</c:v>
                </c:pt>
                <c:pt idx="4610">
                  <c:v>251.80371980976099</c:v>
                </c:pt>
                <c:pt idx="4611">
                  <c:v>255.18624920407899</c:v>
                </c:pt>
                <c:pt idx="4612">
                  <c:v>258.47750390661366</c:v>
                </c:pt>
                <c:pt idx="4613">
                  <c:v>261.85845049042808</c:v>
                </c:pt>
                <c:pt idx="4614">
                  <c:v>261.60339703994998</c:v>
                </c:pt>
                <c:pt idx="4615">
                  <c:v>264.82839631068811</c:v>
                </c:pt>
                <c:pt idx="4616">
                  <c:v>264.14133686407899</c:v>
                </c:pt>
                <c:pt idx="4617">
                  <c:v>256.87086710257205</c:v>
                </c:pt>
                <c:pt idx="4618">
                  <c:v>253.16362380079997</c:v>
                </c:pt>
                <c:pt idx="4619">
                  <c:v>256.35029391556185</c:v>
                </c:pt>
                <c:pt idx="4620">
                  <c:v>255.92831315262885</c:v>
                </c:pt>
                <c:pt idx="4621">
                  <c:v>261.73392161467916</c:v>
                </c:pt>
                <c:pt idx="4622">
                  <c:v>258.75749853516731</c:v>
                </c:pt>
                <c:pt idx="4623">
                  <c:v>256.02541827923903</c:v>
                </c:pt>
                <c:pt idx="4624">
                  <c:v>258.047132136073</c:v>
                </c:pt>
                <c:pt idx="4625">
                  <c:v>257.91149399604569</c:v>
                </c:pt>
                <c:pt idx="4626">
                  <c:v>259.78984308830502</c:v>
                </c:pt>
                <c:pt idx="4627">
                  <c:v>259.79603173033593</c:v>
                </c:pt>
                <c:pt idx="4628">
                  <c:v>260.61153097650669</c:v>
                </c:pt>
                <c:pt idx="4629">
                  <c:v>260.623813231648</c:v>
                </c:pt>
                <c:pt idx="4630">
                  <c:v>262.14959405060705</c:v>
                </c:pt>
                <c:pt idx="4631">
                  <c:v>262.16303212863397</c:v>
                </c:pt>
                <c:pt idx="4632">
                  <c:v>262.77817705951111</c:v>
                </c:pt>
                <c:pt idx="4633">
                  <c:v>261.77237812562299</c:v>
                </c:pt>
                <c:pt idx="4634">
                  <c:v>261.78723795598324</c:v>
                </c:pt>
                <c:pt idx="4635">
                  <c:v>261.79525685288661</c:v>
                </c:pt>
                <c:pt idx="4636">
                  <c:v>261.80344829578308</c:v>
                </c:pt>
                <c:pt idx="4637">
                  <c:v>261.86050529681501</c:v>
                </c:pt>
                <c:pt idx="4638">
                  <c:v>260.535653824517</c:v>
                </c:pt>
                <c:pt idx="4639">
                  <c:v>258.97616389925099</c:v>
                </c:pt>
                <c:pt idx="4640">
                  <c:v>259.43525262547416</c:v>
                </c:pt>
                <c:pt idx="4641">
                  <c:v>259.4352198889361</c:v>
                </c:pt>
                <c:pt idx="4642">
                  <c:v>260.18853497767606</c:v>
                </c:pt>
                <c:pt idx="4643">
                  <c:v>255.84355626149647</c:v>
                </c:pt>
                <c:pt idx="4644">
                  <c:v>255.14034219416541</c:v>
                </c:pt>
                <c:pt idx="4645">
                  <c:v>255.14002988965601</c:v>
                </c:pt>
                <c:pt idx="4646">
                  <c:v>255.13282635461849</c:v>
                </c:pt>
                <c:pt idx="4647">
                  <c:v>255.133048025487</c:v>
                </c:pt>
                <c:pt idx="4648">
                  <c:v>254.142568116235</c:v>
                </c:pt>
                <c:pt idx="4649">
                  <c:v>255.91269146683999</c:v>
                </c:pt>
                <c:pt idx="4650">
                  <c:v>256.58082686561102</c:v>
                </c:pt>
                <c:pt idx="4651">
                  <c:v>258.66595041600198</c:v>
                </c:pt>
                <c:pt idx="4652">
                  <c:v>257.42436471759186</c:v>
                </c:pt>
                <c:pt idx="4653">
                  <c:v>259.44146726035405</c:v>
                </c:pt>
                <c:pt idx="4654">
                  <c:v>261.41223669219193</c:v>
                </c:pt>
                <c:pt idx="4655">
                  <c:v>259.35508232336502</c:v>
                </c:pt>
                <c:pt idx="4656">
                  <c:v>259.35544246585397</c:v>
                </c:pt>
                <c:pt idx="4657">
                  <c:v>259.35307951432702</c:v>
                </c:pt>
                <c:pt idx="4658">
                  <c:v>259.92632328016367</c:v>
                </c:pt>
                <c:pt idx="4659">
                  <c:v>259.92487479177299</c:v>
                </c:pt>
                <c:pt idx="4660">
                  <c:v>262.75255936461895</c:v>
                </c:pt>
                <c:pt idx="4661">
                  <c:v>261.50556566526404</c:v>
                </c:pt>
                <c:pt idx="4662">
                  <c:v>264.55885038829899</c:v>
                </c:pt>
                <c:pt idx="4663">
                  <c:v>268.06239681855897</c:v>
                </c:pt>
                <c:pt idx="4664">
                  <c:v>267.08770095060379</c:v>
                </c:pt>
                <c:pt idx="4665">
                  <c:v>271.42408541981501</c:v>
                </c:pt>
                <c:pt idx="4666">
                  <c:v>270.43698521451893</c:v>
                </c:pt>
                <c:pt idx="4667">
                  <c:v>272.32496935730501</c:v>
                </c:pt>
                <c:pt idx="4668">
                  <c:v>272.32958337576497</c:v>
                </c:pt>
                <c:pt idx="4669">
                  <c:v>276.01420660069903</c:v>
                </c:pt>
                <c:pt idx="4670">
                  <c:v>275.26711926539866</c:v>
                </c:pt>
                <c:pt idx="4671">
                  <c:v>275.27141161467364</c:v>
                </c:pt>
                <c:pt idx="4672">
                  <c:v>278.33953067468696</c:v>
                </c:pt>
                <c:pt idx="4673">
                  <c:v>277.84081541303038</c:v>
                </c:pt>
                <c:pt idx="4674">
                  <c:v>277.34808051407384</c:v>
                </c:pt>
                <c:pt idx="4675">
                  <c:v>277.35830386289263</c:v>
                </c:pt>
                <c:pt idx="4676">
                  <c:v>276.59139416072895</c:v>
                </c:pt>
                <c:pt idx="4677">
                  <c:v>278.29622419058069</c:v>
                </c:pt>
                <c:pt idx="4678">
                  <c:v>278.308455647541</c:v>
                </c:pt>
                <c:pt idx="4679">
                  <c:v>277.5286601935029</c:v>
                </c:pt>
                <c:pt idx="4680">
                  <c:v>276.76026771460198</c:v>
                </c:pt>
                <c:pt idx="4681">
                  <c:v>276.77567415193198</c:v>
                </c:pt>
                <c:pt idx="4682">
                  <c:v>276.79143647947774</c:v>
                </c:pt>
                <c:pt idx="4683">
                  <c:v>276.80655840665679</c:v>
                </c:pt>
                <c:pt idx="4684">
                  <c:v>276.79385624651349</c:v>
                </c:pt>
                <c:pt idx="4685">
                  <c:v>276.8017163566966</c:v>
                </c:pt>
                <c:pt idx="4686">
                  <c:v>276.39588291883905</c:v>
                </c:pt>
                <c:pt idx="4687">
                  <c:v>275.66667390547394</c:v>
                </c:pt>
                <c:pt idx="4688">
                  <c:v>274.98006400212199</c:v>
                </c:pt>
                <c:pt idx="4689">
                  <c:v>276.139604440357</c:v>
                </c:pt>
                <c:pt idx="4690">
                  <c:v>276.0944670589771</c:v>
                </c:pt>
                <c:pt idx="4691">
                  <c:v>276.21698151417195</c:v>
                </c:pt>
                <c:pt idx="4692">
                  <c:v>276.45423046034705</c:v>
                </c:pt>
                <c:pt idx="4693">
                  <c:v>274.84989580203728</c:v>
                </c:pt>
                <c:pt idx="4694">
                  <c:v>277.09186381572084</c:v>
                </c:pt>
                <c:pt idx="4695">
                  <c:v>275.74219506348197</c:v>
                </c:pt>
                <c:pt idx="4696">
                  <c:v>276.31899944596699</c:v>
                </c:pt>
                <c:pt idx="4697">
                  <c:v>279.153595470065</c:v>
                </c:pt>
                <c:pt idx="4698">
                  <c:v>282.127478766953</c:v>
                </c:pt>
                <c:pt idx="4699">
                  <c:v>282.13294969540897</c:v>
                </c:pt>
                <c:pt idx="4700">
                  <c:v>282.53274940630195</c:v>
                </c:pt>
                <c:pt idx="4701">
                  <c:v>282.99840351546101</c:v>
                </c:pt>
                <c:pt idx="4702">
                  <c:v>283.48401938872769</c:v>
                </c:pt>
                <c:pt idx="4703">
                  <c:v>287.37736644639403</c:v>
                </c:pt>
                <c:pt idx="4704">
                  <c:v>285.16831884891604</c:v>
                </c:pt>
                <c:pt idx="4705">
                  <c:v>282.95264170425702</c:v>
                </c:pt>
                <c:pt idx="4706">
                  <c:v>280.24596690518803</c:v>
                </c:pt>
                <c:pt idx="4707">
                  <c:v>272.7951404470495</c:v>
                </c:pt>
                <c:pt idx="4708">
                  <c:v>264.39694568494298</c:v>
                </c:pt>
                <c:pt idx="4709">
                  <c:v>264.10544146094202</c:v>
                </c:pt>
                <c:pt idx="4710">
                  <c:v>263.75086864912197</c:v>
                </c:pt>
                <c:pt idx="4711">
                  <c:v>262.87085699671798</c:v>
                </c:pt>
                <c:pt idx="4712">
                  <c:v>262.86980554087802</c:v>
                </c:pt>
                <c:pt idx="4713">
                  <c:v>266.62889459109397</c:v>
                </c:pt>
                <c:pt idx="4714">
                  <c:v>270.46589471858169</c:v>
                </c:pt>
                <c:pt idx="4715">
                  <c:v>266.07846513172598</c:v>
                </c:pt>
                <c:pt idx="4716">
                  <c:v>266.07866116446235</c:v>
                </c:pt>
                <c:pt idx="4717">
                  <c:v>258.63303236146896</c:v>
                </c:pt>
                <c:pt idx="4718">
                  <c:v>261.94652480608369</c:v>
                </c:pt>
                <c:pt idx="4719">
                  <c:v>267.96976047758397</c:v>
                </c:pt>
                <c:pt idx="4720">
                  <c:v>265.35237154897504</c:v>
                </c:pt>
                <c:pt idx="4721">
                  <c:v>265.43910221227105</c:v>
                </c:pt>
                <c:pt idx="4722">
                  <c:v>260.83441081049205</c:v>
                </c:pt>
                <c:pt idx="4723">
                  <c:v>260.84020171044932</c:v>
                </c:pt>
                <c:pt idx="4724">
                  <c:v>262.02865801566293</c:v>
                </c:pt>
                <c:pt idx="4725">
                  <c:v>262.03595533236398</c:v>
                </c:pt>
                <c:pt idx="4726">
                  <c:v>260.41965308279197</c:v>
                </c:pt>
                <c:pt idx="4727">
                  <c:v>260.42739349378417</c:v>
                </c:pt>
                <c:pt idx="4728">
                  <c:v>259.90768521801198</c:v>
                </c:pt>
                <c:pt idx="4729">
                  <c:v>260.97676350904698</c:v>
                </c:pt>
                <c:pt idx="4730">
                  <c:v>260.98456434221686</c:v>
                </c:pt>
                <c:pt idx="4731">
                  <c:v>260.99246535110916</c:v>
                </c:pt>
                <c:pt idx="4732">
                  <c:v>261.00043829490897</c:v>
                </c:pt>
                <c:pt idx="4733">
                  <c:v>261.00846380415402</c:v>
                </c:pt>
                <c:pt idx="4734">
                  <c:v>263.07853606973396</c:v>
                </c:pt>
                <c:pt idx="4735">
                  <c:v>263.59621787766923</c:v>
                </c:pt>
                <c:pt idx="4736">
                  <c:v>263.59632909495099</c:v>
                </c:pt>
                <c:pt idx="4737">
                  <c:v>263.60434512672839</c:v>
                </c:pt>
                <c:pt idx="4738">
                  <c:v>263.60442368107908</c:v>
                </c:pt>
                <c:pt idx="4739">
                  <c:v>263.6044837120329</c:v>
                </c:pt>
                <c:pt idx="4740">
                  <c:v>264.76378869806001</c:v>
                </c:pt>
                <c:pt idx="4741">
                  <c:v>264.76396738081405</c:v>
                </c:pt>
                <c:pt idx="4742">
                  <c:v>264.76416468291802</c:v>
                </c:pt>
                <c:pt idx="4743">
                  <c:v>264.76367788328696</c:v>
                </c:pt>
                <c:pt idx="4744">
                  <c:v>264.76316720579564</c:v>
                </c:pt>
                <c:pt idx="4745">
                  <c:v>263.62954848892196</c:v>
                </c:pt>
                <c:pt idx="4746">
                  <c:v>263.62989769332296</c:v>
                </c:pt>
                <c:pt idx="4747">
                  <c:v>263.63024361087508</c:v>
                </c:pt>
                <c:pt idx="4748">
                  <c:v>272.23297796505204</c:v>
                </c:pt>
                <c:pt idx="4749">
                  <c:v>272.2333922223745</c:v>
                </c:pt>
                <c:pt idx="4750">
                  <c:v>276.85979207038798</c:v>
                </c:pt>
                <c:pt idx="4751">
                  <c:v>276.85605040868433</c:v>
                </c:pt>
                <c:pt idx="4752">
                  <c:v>276.85167596426697</c:v>
                </c:pt>
                <c:pt idx="4753">
                  <c:v>277.41453122775403</c:v>
                </c:pt>
                <c:pt idx="4754">
                  <c:v>277.41395702589864</c:v>
                </c:pt>
                <c:pt idx="4755">
                  <c:v>275.68696265917993</c:v>
                </c:pt>
                <c:pt idx="4756">
                  <c:v>275.68713117710593</c:v>
                </c:pt>
                <c:pt idx="4757">
                  <c:v>275.68624106780896</c:v>
                </c:pt>
                <c:pt idx="4758">
                  <c:v>280.66855894386703</c:v>
                </c:pt>
                <c:pt idx="4759">
                  <c:v>284.04978532627598</c:v>
                </c:pt>
                <c:pt idx="4760">
                  <c:v>287.54454371080732</c:v>
                </c:pt>
                <c:pt idx="4761">
                  <c:v>287.54529100756508</c:v>
                </c:pt>
                <c:pt idx="4762">
                  <c:v>291.01055043526969</c:v>
                </c:pt>
                <c:pt idx="4763">
                  <c:v>295.32287115588701</c:v>
                </c:pt>
                <c:pt idx="4764">
                  <c:v>295.32441340417364</c:v>
                </c:pt>
                <c:pt idx="4765">
                  <c:v>294.40555774568884</c:v>
                </c:pt>
                <c:pt idx="4766">
                  <c:v>294.40810509301895</c:v>
                </c:pt>
                <c:pt idx="4767">
                  <c:v>300.79185991643004</c:v>
                </c:pt>
                <c:pt idx="4768">
                  <c:v>300.79498623576416</c:v>
                </c:pt>
                <c:pt idx="4769">
                  <c:v>300.79860872373001</c:v>
                </c:pt>
                <c:pt idx="4770">
                  <c:v>300.803821449917</c:v>
                </c:pt>
                <c:pt idx="4771">
                  <c:v>300.80946750963778</c:v>
                </c:pt>
                <c:pt idx="4772">
                  <c:v>305.50096969873709</c:v>
                </c:pt>
                <c:pt idx="4773">
                  <c:v>304.40713774357823</c:v>
                </c:pt>
                <c:pt idx="4774">
                  <c:v>304.41265781253895</c:v>
                </c:pt>
                <c:pt idx="4775">
                  <c:v>304.42496814283999</c:v>
                </c:pt>
                <c:pt idx="4776">
                  <c:v>304.43127949113074</c:v>
                </c:pt>
                <c:pt idx="4777">
                  <c:v>305.14435487692401</c:v>
                </c:pt>
                <c:pt idx="4778">
                  <c:v>304.34729640433932</c:v>
                </c:pt>
                <c:pt idx="4779">
                  <c:v>304.35531708049069</c:v>
                </c:pt>
                <c:pt idx="4780">
                  <c:v>303.61544828918301</c:v>
                </c:pt>
                <c:pt idx="4781">
                  <c:v>303.62347987087196</c:v>
                </c:pt>
                <c:pt idx="4782">
                  <c:v>302.97006040708169</c:v>
                </c:pt>
                <c:pt idx="4783">
                  <c:v>303.66278350768903</c:v>
                </c:pt>
                <c:pt idx="4784">
                  <c:v>303.27988675582878</c:v>
                </c:pt>
                <c:pt idx="4785">
                  <c:v>302.72216742048516</c:v>
                </c:pt>
                <c:pt idx="4786">
                  <c:v>301.75411307918404</c:v>
                </c:pt>
                <c:pt idx="4787">
                  <c:v>303.11001899318723</c:v>
                </c:pt>
                <c:pt idx="4788">
                  <c:v>301.89797593334708</c:v>
                </c:pt>
                <c:pt idx="4789">
                  <c:v>303.88749444640194</c:v>
                </c:pt>
                <c:pt idx="4790">
                  <c:v>300.92981300095801</c:v>
                </c:pt>
                <c:pt idx="4791">
                  <c:v>301.92315023644517</c:v>
                </c:pt>
                <c:pt idx="4792">
                  <c:v>300.02665457676994</c:v>
                </c:pt>
                <c:pt idx="4793">
                  <c:v>297.95692506433602</c:v>
                </c:pt>
                <c:pt idx="4794">
                  <c:v>295.13020602510397</c:v>
                </c:pt>
                <c:pt idx="4795">
                  <c:v>290.43420310900802</c:v>
                </c:pt>
                <c:pt idx="4796">
                  <c:v>290.44052664371497</c:v>
                </c:pt>
                <c:pt idx="4797">
                  <c:v>286.81974759621602</c:v>
                </c:pt>
                <c:pt idx="4798">
                  <c:v>288.59048082755197</c:v>
                </c:pt>
                <c:pt idx="4799">
                  <c:v>286.45862789357801</c:v>
                </c:pt>
                <c:pt idx="4800">
                  <c:v>283.59653411284216</c:v>
                </c:pt>
                <c:pt idx="4801">
                  <c:v>288.56047439932115</c:v>
                </c:pt>
                <c:pt idx="4802">
                  <c:v>293.40184302971085</c:v>
                </c:pt>
                <c:pt idx="4803">
                  <c:v>298.13611533457811</c:v>
                </c:pt>
                <c:pt idx="4804">
                  <c:v>298.01599371202195</c:v>
                </c:pt>
                <c:pt idx="4805">
                  <c:v>292.89593461645597</c:v>
                </c:pt>
                <c:pt idx="4806">
                  <c:v>292.08632625075217</c:v>
                </c:pt>
                <c:pt idx="4807">
                  <c:v>296.478866722031</c:v>
                </c:pt>
                <c:pt idx="4808">
                  <c:v>290.53884829575185</c:v>
                </c:pt>
                <c:pt idx="4809">
                  <c:v>279.09279474182716</c:v>
                </c:pt>
                <c:pt idx="4810">
                  <c:v>282.49688923115463</c:v>
                </c:pt>
                <c:pt idx="4811">
                  <c:v>287.05439593977701</c:v>
                </c:pt>
                <c:pt idx="4812">
                  <c:v>286.15796540578401</c:v>
                </c:pt>
                <c:pt idx="4813">
                  <c:v>281.27585729291269</c:v>
                </c:pt>
                <c:pt idx="4814">
                  <c:v>276.78677573273194</c:v>
                </c:pt>
                <c:pt idx="4815">
                  <c:v>272.71035472360199</c:v>
                </c:pt>
                <c:pt idx="4816">
                  <c:v>275.69012946555404</c:v>
                </c:pt>
                <c:pt idx="4817">
                  <c:v>278.36442829770198</c:v>
                </c:pt>
                <c:pt idx="4818">
                  <c:v>275.56167318148698</c:v>
                </c:pt>
                <c:pt idx="4819">
                  <c:v>275.57400365009403</c:v>
                </c:pt>
                <c:pt idx="4820">
                  <c:v>274.06458532903497</c:v>
                </c:pt>
                <c:pt idx="4821">
                  <c:v>272.99033751828853</c:v>
                </c:pt>
                <c:pt idx="4822">
                  <c:v>271.11017866282299</c:v>
                </c:pt>
                <c:pt idx="4823">
                  <c:v>272.02948195985732</c:v>
                </c:pt>
                <c:pt idx="4824">
                  <c:v>272.03780505685398</c:v>
                </c:pt>
                <c:pt idx="4825">
                  <c:v>270.90211037274895</c:v>
                </c:pt>
                <c:pt idx="4826">
                  <c:v>270.91922792884395</c:v>
                </c:pt>
                <c:pt idx="4827">
                  <c:v>270.94194861644331</c:v>
                </c:pt>
                <c:pt idx="4828">
                  <c:v>270.89247805391301</c:v>
                </c:pt>
                <c:pt idx="4829">
                  <c:v>270.90092246456601</c:v>
                </c:pt>
                <c:pt idx="4830">
                  <c:v>268.89421291687103</c:v>
                </c:pt>
                <c:pt idx="4831">
                  <c:v>268.89409139503584</c:v>
                </c:pt>
                <c:pt idx="4832">
                  <c:v>268.90256612898469</c:v>
                </c:pt>
                <c:pt idx="4833">
                  <c:v>262.5831322067861</c:v>
                </c:pt>
                <c:pt idx="4834">
                  <c:v>255.527266566062</c:v>
                </c:pt>
                <c:pt idx="4835">
                  <c:v>255.53500168658499</c:v>
                </c:pt>
                <c:pt idx="4836">
                  <c:v>255.54282481687</c:v>
                </c:pt>
                <c:pt idx="4837">
                  <c:v>250.980120824555</c:v>
                </c:pt>
                <c:pt idx="4838">
                  <c:v>249.74497415448047</c:v>
                </c:pt>
                <c:pt idx="4839">
                  <c:v>247.03827445710601</c:v>
                </c:pt>
                <c:pt idx="4840">
                  <c:v>249.75573485187795</c:v>
                </c:pt>
                <c:pt idx="4841">
                  <c:v>251.37683492883301</c:v>
                </c:pt>
                <c:pt idx="4842">
                  <c:v>245.66052168616457</c:v>
                </c:pt>
                <c:pt idx="4843">
                  <c:v>245.65501769375857</c:v>
                </c:pt>
                <c:pt idx="4844">
                  <c:v>239.65970951015157</c:v>
                </c:pt>
                <c:pt idx="4845">
                  <c:v>239.6567130497485</c:v>
                </c:pt>
                <c:pt idx="4846">
                  <c:v>230.49349200574798</c:v>
                </c:pt>
                <c:pt idx="4847">
                  <c:v>230.49194934613249</c:v>
                </c:pt>
                <c:pt idx="4848">
                  <c:v>227.36013297789961</c:v>
                </c:pt>
                <c:pt idx="4849">
                  <c:v>227.35985404693997</c:v>
                </c:pt>
                <c:pt idx="4850">
                  <c:v>230.43528592915135</c:v>
                </c:pt>
                <c:pt idx="4851">
                  <c:v>230.435120074428</c:v>
                </c:pt>
                <c:pt idx="4852">
                  <c:v>228.365195067782</c:v>
                </c:pt>
                <c:pt idx="4853">
                  <c:v>228.36650722382157</c:v>
                </c:pt>
                <c:pt idx="4854">
                  <c:v>226.81422707969546</c:v>
                </c:pt>
                <c:pt idx="4855">
                  <c:v>222.512071044203</c:v>
                </c:pt>
                <c:pt idx="4856">
                  <c:v>222.51935736946399</c:v>
                </c:pt>
                <c:pt idx="4857">
                  <c:v>221.53932603344299</c:v>
                </c:pt>
                <c:pt idx="4858">
                  <c:v>221.54394009812057</c:v>
                </c:pt>
                <c:pt idx="4859">
                  <c:v>221.55420291057101</c:v>
                </c:pt>
                <c:pt idx="4860">
                  <c:v>221.560531106133</c:v>
                </c:pt>
                <c:pt idx="4861">
                  <c:v>221.56743933632842</c:v>
                </c:pt>
                <c:pt idx="4862">
                  <c:v>225.90616335009042</c:v>
                </c:pt>
                <c:pt idx="4863">
                  <c:v>229.52691482602501</c:v>
                </c:pt>
                <c:pt idx="4864">
                  <c:v>229.53350122788538</c:v>
                </c:pt>
                <c:pt idx="4865">
                  <c:v>229.54048164566899</c:v>
                </c:pt>
                <c:pt idx="4866">
                  <c:v>229.54776613958498</c:v>
                </c:pt>
                <c:pt idx="4867">
                  <c:v>232.32896980643491</c:v>
                </c:pt>
                <c:pt idx="4868">
                  <c:v>233.14358317030698</c:v>
                </c:pt>
                <c:pt idx="4869">
                  <c:v>233.15333731274376</c:v>
                </c:pt>
                <c:pt idx="4870">
                  <c:v>232.36738968833964</c:v>
                </c:pt>
                <c:pt idx="4871">
                  <c:v>232.37746173800699</c:v>
                </c:pt>
                <c:pt idx="4872">
                  <c:v>232.38587000209046</c:v>
                </c:pt>
                <c:pt idx="4873">
                  <c:v>232.40340288131</c:v>
                </c:pt>
                <c:pt idx="4874">
                  <c:v>231.41379708291601</c:v>
                </c:pt>
                <c:pt idx="4875">
                  <c:v>229.98622246052543</c:v>
                </c:pt>
                <c:pt idx="4876">
                  <c:v>230.00430377594847</c:v>
                </c:pt>
                <c:pt idx="4877">
                  <c:v>228.72496583297598</c:v>
                </c:pt>
                <c:pt idx="4878">
                  <c:v>227.035497242367</c:v>
                </c:pt>
                <c:pt idx="4879">
                  <c:v>227.39295513106595</c:v>
                </c:pt>
                <c:pt idx="4880">
                  <c:v>226.06037323647098</c:v>
                </c:pt>
                <c:pt idx="4881">
                  <c:v>223.55400673956157</c:v>
                </c:pt>
                <c:pt idx="4882">
                  <c:v>222.89624563225701</c:v>
                </c:pt>
                <c:pt idx="4883">
                  <c:v>222.96213840855827</c:v>
                </c:pt>
                <c:pt idx="4884">
                  <c:v>226.39067892446798</c:v>
                </c:pt>
                <c:pt idx="4885">
                  <c:v>226.55903504904757</c:v>
                </c:pt>
                <c:pt idx="4886">
                  <c:v>230.74709247853599</c:v>
                </c:pt>
                <c:pt idx="4887">
                  <c:v>235.03773961489401</c:v>
                </c:pt>
                <c:pt idx="4888">
                  <c:v>239.430934819008</c:v>
                </c:pt>
                <c:pt idx="4889">
                  <c:v>243.92524599158699</c:v>
                </c:pt>
                <c:pt idx="4890">
                  <c:v>244.75347119484192</c:v>
                </c:pt>
                <c:pt idx="4891">
                  <c:v>249.26490032354823</c:v>
                </c:pt>
                <c:pt idx="4892">
                  <c:v>253.88096589287301</c:v>
                </c:pt>
                <c:pt idx="4893">
                  <c:v>258.92049925929774</c:v>
                </c:pt>
                <c:pt idx="4894">
                  <c:v>259.36277194870064</c:v>
                </c:pt>
                <c:pt idx="4895">
                  <c:v>254.547412073007</c:v>
                </c:pt>
                <c:pt idx="4896">
                  <c:v>254.93996542486099</c:v>
                </c:pt>
                <c:pt idx="4897">
                  <c:v>255.09534793996352</c:v>
                </c:pt>
                <c:pt idx="4898">
                  <c:v>256.52673240892432</c:v>
                </c:pt>
                <c:pt idx="4899">
                  <c:v>256.93504047243169</c:v>
                </c:pt>
                <c:pt idx="4900">
                  <c:v>256.73443170767274</c:v>
                </c:pt>
                <c:pt idx="4901">
                  <c:v>261.35884071866701</c:v>
                </c:pt>
                <c:pt idx="4902">
                  <c:v>265.76812647056164</c:v>
                </c:pt>
                <c:pt idx="4903">
                  <c:v>259.94018912299197</c:v>
                </c:pt>
                <c:pt idx="4904">
                  <c:v>258.89197536293199</c:v>
                </c:pt>
                <c:pt idx="4905">
                  <c:v>263.33195394489599</c:v>
                </c:pt>
                <c:pt idx="4906">
                  <c:v>253.221335049777</c:v>
                </c:pt>
                <c:pt idx="4907">
                  <c:v>247.60355433170798</c:v>
                </c:pt>
                <c:pt idx="4908">
                  <c:v>242.379417541061</c:v>
                </c:pt>
                <c:pt idx="4909">
                  <c:v>237.58258270158399</c:v>
                </c:pt>
                <c:pt idx="4910">
                  <c:v>243.94230180357101</c:v>
                </c:pt>
                <c:pt idx="4911">
                  <c:v>250.27144655473143</c:v>
                </c:pt>
                <c:pt idx="4912">
                  <c:v>246.42841897953994</c:v>
                </c:pt>
                <c:pt idx="4913">
                  <c:v>243.0787824888485</c:v>
                </c:pt>
                <c:pt idx="4914">
                  <c:v>247.52546096607099</c:v>
                </c:pt>
                <c:pt idx="4915">
                  <c:v>248.82276697490101</c:v>
                </c:pt>
                <c:pt idx="4916">
                  <c:v>257.33193868473131</c:v>
                </c:pt>
                <c:pt idx="4917">
                  <c:v>258.68922819318232</c:v>
                </c:pt>
                <c:pt idx="4918">
                  <c:v>259.82677441436198</c:v>
                </c:pt>
                <c:pt idx="4919">
                  <c:v>260.21389121177197</c:v>
                </c:pt>
                <c:pt idx="4920">
                  <c:v>260.55639097278504</c:v>
                </c:pt>
                <c:pt idx="4921">
                  <c:v>261.50727247716895</c:v>
                </c:pt>
                <c:pt idx="4922">
                  <c:v>260.75125757238169</c:v>
                </c:pt>
                <c:pt idx="4923">
                  <c:v>259.56382134422705</c:v>
                </c:pt>
                <c:pt idx="4924">
                  <c:v>259.94134995667184</c:v>
                </c:pt>
                <c:pt idx="4925">
                  <c:v>259.95081105741696</c:v>
                </c:pt>
                <c:pt idx="4926">
                  <c:v>259.95064744147669</c:v>
                </c:pt>
                <c:pt idx="4927">
                  <c:v>259.95950706310799</c:v>
                </c:pt>
                <c:pt idx="4928">
                  <c:v>259.95950532329903</c:v>
                </c:pt>
                <c:pt idx="4929">
                  <c:v>259.95942273328905</c:v>
                </c:pt>
                <c:pt idx="4930">
                  <c:v>259.06396397578601</c:v>
                </c:pt>
                <c:pt idx="4931">
                  <c:v>260.94457333927602</c:v>
                </c:pt>
                <c:pt idx="4932">
                  <c:v>260.94409873720099</c:v>
                </c:pt>
                <c:pt idx="4933">
                  <c:v>261.95277887534701</c:v>
                </c:pt>
                <c:pt idx="4934">
                  <c:v>261.95224160835897</c:v>
                </c:pt>
                <c:pt idx="4935">
                  <c:v>261.95256977385901</c:v>
                </c:pt>
                <c:pt idx="4936">
                  <c:v>261.9529406217199</c:v>
                </c:pt>
                <c:pt idx="4937">
                  <c:v>260.14327441214601</c:v>
                </c:pt>
                <c:pt idx="4938">
                  <c:v>258.30514115722099</c:v>
                </c:pt>
                <c:pt idx="4939">
                  <c:v>256.44130193506999</c:v>
                </c:pt>
                <c:pt idx="4940">
                  <c:v>254.04691103730099</c:v>
                </c:pt>
                <c:pt idx="4941">
                  <c:v>257.38458971747394</c:v>
                </c:pt>
                <c:pt idx="4942">
                  <c:v>257.38356901410299</c:v>
                </c:pt>
                <c:pt idx="4943">
                  <c:v>253.99381965683199</c:v>
                </c:pt>
                <c:pt idx="4944">
                  <c:v>257.63524539392932</c:v>
                </c:pt>
                <c:pt idx="4945">
                  <c:v>264.38248022178391</c:v>
                </c:pt>
                <c:pt idx="4946">
                  <c:v>261.09249861229216</c:v>
                </c:pt>
                <c:pt idx="4947">
                  <c:v>261.09272625713311</c:v>
                </c:pt>
                <c:pt idx="4948">
                  <c:v>261.09305339182299</c:v>
                </c:pt>
                <c:pt idx="4949">
                  <c:v>261.093184181303</c:v>
                </c:pt>
                <c:pt idx="4950">
                  <c:v>261.09442933996428</c:v>
                </c:pt>
                <c:pt idx="4951">
                  <c:v>265.839984494124</c:v>
                </c:pt>
                <c:pt idx="4952">
                  <c:v>265.84007503110098</c:v>
                </c:pt>
                <c:pt idx="4953">
                  <c:v>265.83995610660895</c:v>
                </c:pt>
                <c:pt idx="4954">
                  <c:v>264.66461966685722</c:v>
                </c:pt>
                <c:pt idx="4955">
                  <c:v>264.66840263085527</c:v>
                </c:pt>
                <c:pt idx="4956">
                  <c:v>263.52233277218733</c:v>
                </c:pt>
                <c:pt idx="4957">
                  <c:v>263.52713040530699</c:v>
                </c:pt>
                <c:pt idx="4958">
                  <c:v>263.52671873928944</c:v>
                </c:pt>
                <c:pt idx="4959">
                  <c:v>264.15235406179397</c:v>
                </c:pt>
                <c:pt idx="4960">
                  <c:v>263.54304360783578</c:v>
                </c:pt>
                <c:pt idx="4961">
                  <c:v>267.22386924184269</c:v>
                </c:pt>
                <c:pt idx="4962">
                  <c:v>270.56918412193431</c:v>
                </c:pt>
                <c:pt idx="4963">
                  <c:v>273.71079146177385</c:v>
                </c:pt>
                <c:pt idx="4964">
                  <c:v>270.21008504635</c:v>
                </c:pt>
                <c:pt idx="4965">
                  <c:v>270.21755840328598</c:v>
                </c:pt>
                <c:pt idx="4966">
                  <c:v>269.84088927823097</c:v>
                </c:pt>
                <c:pt idx="4967">
                  <c:v>269.19399544019774</c:v>
                </c:pt>
                <c:pt idx="4968">
                  <c:v>269.765747779023</c:v>
                </c:pt>
                <c:pt idx="4969">
                  <c:v>268.82968389678922</c:v>
                </c:pt>
                <c:pt idx="4970">
                  <c:v>268.83972254967699</c:v>
                </c:pt>
                <c:pt idx="4971">
                  <c:v>269.70018952369895</c:v>
                </c:pt>
                <c:pt idx="4972">
                  <c:v>269.70007926126704</c:v>
                </c:pt>
                <c:pt idx="4973">
                  <c:v>268.00495698034405</c:v>
                </c:pt>
                <c:pt idx="4974">
                  <c:v>267.68849445070896</c:v>
                </c:pt>
                <c:pt idx="4975">
                  <c:v>265.98162786999194</c:v>
                </c:pt>
                <c:pt idx="4976">
                  <c:v>266.46595622863367</c:v>
                </c:pt>
                <c:pt idx="4977">
                  <c:v>265.71040918406698</c:v>
                </c:pt>
                <c:pt idx="4978">
                  <c:v>265.25814946883679</c:v>
                </c:pt>
                <c:pt idx="4979">
                  <c:v>267.88288204815404</c:v>
                </c:pt>
                <c:pt idx="4980">
                  <c:v>267.95853649216104</c:v>
                </c:pt>
                <c:pt idx="4981">
                  <c:v>264.91951582240904</c:v>
                </c:pt>
                <c:pt idx="4982">
                  <c:v>265.43861213584802</c:v>
                </c:pt>
                <c:pt idx="4983">
                  <c:v>266.05892018802808</c:v>
                </c:pt>
                <c:pt idx="4984">
                  <c:v>266.55289801036128</c:v>
                </c:pt>
                <c:pt idx="4985">
                  <c:v>267.42288165989885</c:v>
                </c:pt>
                <c:pt idx="4986">
                  <c:v>268.28154296886311</c:v>
                </c:pt>
                <c:pt idx="4987">
                  <c:v>268.28607638620974</c:v>
                </c:pt>
                <c:pt idx="4988">
                  <c:v>268.944808365695</c:v>
                </c:pt>
                <c:pt idx="4989">
                  <c:v>274.61573878074898</c:v>
                </c:pt>
                <c:pt idx="4990">
                  <c:v>274.61600618747099</c:v>
                </c:pt>
                <c:pt idx="4991">
                  <c:v>277.36082410080627</c:v>
                </c:pt>
                <c:pt idx="4992">
                  <c:v>283.17511514801311</c:v>
                </c:pt>
                <c:pt idx="4993">
                  <c:v>285.08413112711696</c:v>
                </c:pt>
                <c:pt idx="4994">
                  <c:v>273.40123503641303</c:v>
                </c:pt>
                <c:pt idx="4995">
                  <c:v>267.13893881061404</c:v>
                </c:pt>
                <c:pt idx="4996">
                  <c:v>272.42810934806823</c:v>
                </c:pt>
                <c:pt idx="4997">
                  <c:v>266.39881326126886</c:v>
                </c:pt>
                <c:pt idx="4998">
                  <c:v>259.69906212063916</c:v>
                </c:pt>
                <c:pt idx="4999">
                  <c:v>257.93855094218708</c:v>
                </c:pt>
                <c:pt idx="5000">
                  <c:v>257.47274553058469</c:v>
                </c:pt>
                <c:pt idx="5001">
                  <c:v>262.38103140611173</c:v>
                </c:pt>
                <c:pt idx="5002">
                  <c:v>272.64081064032797</c:v>
                </c:pt>
                <c:pt idx="5003">
                  <c:v>276.46410363033704</c:v>
                </c:pt>
                <c:pt idx="5004">
                  <c:v>281.10341471427199</c:v>
                </c:pt>
                <c:pt idx="5005">
                  <c:v>285.86908399887801</c:v>
                </c:pt>
                <c:pt idx="5006">
                  <c:v>285.8747437476851</c:v>
                </c:pt>
                <c:pt idx="5007">
                  <c:v>281.31744226096498</c:v>
                </c:pt>
                <c:pt idx="5008">
                  <c:v>287.54854299727185</c:v>
                </c:pt>
                <c:pt idx="5009">
                  <c:v>287.55447749765602</c:v>
                </c:pt>
                <c:pt idx="5010">
                  <c:v>287.56079569231002</c:v>
                </c:pt>
                <c:pt idx="5011">
                  <c:v>287.57462942300884</c:v>
                </c:pt>
                <c:pt idx="5012">
                  <c:v>278.37279675712904</c:v>
                </c:pt>
                <c:pt idx="5013">
                  <c:v>278.38970889679501</c:v>
                </c:pt>
                <c:pt idx="5014">
                  <c:v>278.40698127703303</c:v>
                </c:pt>
                <c:pt idx="5015">
                  <c:v>278.42475694713636</c:v>
                </c:pt>
                <c:pt idx="5016">
                  <c:v>279.53881130190194</c:v>
                </c:pt>
                <c:pt idx="5017">
                  <c:v>279.556857871815</c:v>
                </c:pt>
                <c:pt idx="5018">
                  <c:v>280.576466573988</c:v>
                </c:pt>
                <c:pt idx="5019">
                  <c:v>280.58559299224169</c:v>
                </c:pt>
                <c:pt idx="5020">
                  <c:v>278.04696938281904</c:v>
                </c:pt>
                <c:pt idx="5021">
                  <c:v>275.31215537414801</c:v>
                </c:pt>
                <c:pt idx="5022">
                  <c:v>275.32179920127533</c:v>
                </c:pt>
                <c:pt idx="5023">
                  <c:v>275.50753410434498</c:v>
                </c:pt>
                <c:pt idx="5024">
                  <c:v>266.97229345989194</c:v>
                </c:pt>
                <c:pt idx="5025">
                  <c:v>269.23364037764895</c:v>
                </c:pt>
                <c:pt idx="5026">
                  <c:v>270.25080409447685</c:v>
                </c:pt>
                <c:pt idx="5027">
                  <c:v>270.25101757556064</c:v>
                </c:pt>
                <c:pt idx="5028">
                  <c:v>271.79107099560866</c:v>
                </c:pt>
                <c:pt idx="5029">
                  <c:v>271.78356525317673</c:v>
                </c:pt>
                <c:pt idx="5030">
                  <c:v>268.48180184088869</c:v>
                </c:pt>
                <c:pt idx="5031">
                  <c:v>268.48106409842069</c:v>
                </c:pt>
                <c:pt idx="5032">
                  <c:v>268.48024657512963</c:v>
                </c:pt>
                <c:pt idx="5033">
                  <c:v>261.22678974789136</c:v>
                </c:pt>
                <c:pt idx="5034">
                  <c:v>261.22722929062593</c:v>
                </c:pt>
                <c:pt idx="5035">
                  <c:v>261.22767637943684</c:v>
                </c:pt>
                <c:pt idx="5036">
                  <c:v>265.21690250830699</c:v>
                </c:pt>
                <c:pt idx="5037">
                  <c:v>265.21745433525098</c:v>
                </c:pt>
                <c:pt idx="5038">
                  <c:v>265.21796401459198</c:v>
                </c:pt>
                <c:pt idx="5039">
                  <c:v>269.07018289537501</c:v>
                </c:pt>
                <c:pt idx="5040">
                  <c:v>269.0693305420736</c:v>
                </c:pt>
              </c:numCache>
            </c:numRef>
          </c:yVal>
          <c:smooth val="1"/>
        </c:ser>
        <c:ser>
          <c:idx val="4"/>
          <c:order val="4"/>
          <c:tx>
            <c:strRef>
              <c:f>Sheet2!$G$1</c:f>
              <c:strCache>
                <c:ptCount val="1"/>
                <c:pt idx="0">
                  <c:v>NovoselEtAl</c:v>
                </c:pt>
              </c:strCache>
            </c:strRef>
          </c:tx>
          <c:marker>
            <c:symbol val="none"/>
          </c:marker>
          <c:xVal>
            <c:numRef>
              <c:f>Sheet2!$B$2:$B$5042</c:f>
              <c:numCache>
                <c:formatCode>General</c:formatCode>
                <c:ptCount val="50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numCache>
            </c:numRef>
          </c:xVal>
          <c:yVal>
            <c:numRef>
              <c:f>Sheet2!$G$2:$G$5042</c:f>
              <c:numCache>
                <c:formatCode>General</c:formatCode>
                <c:ptCount val="5041"/>
                <c:pt idx="0">
                  <c:v>0</c:v>
                </c:pt>
                <c:pt idx="1">
                  <c:v>-770.07636440923</c:v>
                </c:pt>
                <c:pt idx="2">
                  <c:v>-722.69757978782809</c:v>
                </c:pt>
                <c:pt idx="3">
                  <c:v>-689.318222479582</c:v>
                </c:pt>
                <c:pt idx="4">
                  <c:v>-645.82675796751755</c:v>
                </c:pt>
                <c:pt idx="5">
                  <c:v>-606.42743862554789</c:v>
                </c:pt>
                <c:pt idx="6">
                  <c:v>-570.21217784881901</c:v>
                </c:pt>
                <c:pt idx="7">
                  <c:v>-536.63711481936298</c:v>
                </c:pt>
                <c:pt idx="8">
                  <c:v>-505.31586477034404</c:v>
                </c:pt>
                <c:pt idx="9">
                  <c:v>-476.006829644932</c:v>
                </c:pt>
                <c:pt idx="10">
                  <c:v>-448.46963095183469</c:v>
                </c:pt>
                <c:pt idx="11">
                  <c:v>-422.51957822931502</c:v>
                </c:pt>
                <c:pt idx="12">
                  <c:v>-398.00585359366232</c:v>
                </c:pt>
                <c:pt idx="13">
                  <c:v>-374.79320732719361</c:v>
                </c:pt>
                <c:pt idx="14">
                  <c:v>-352.76074347332138</c:v>
                </c:pt>
                <c:pt idx="15">
                  <c:v>-331.81535334202016</c:v>
                </c:pt>
                <c:pt idx="16">
                  <c:v>-311.85704595612395</c:v>
                </c:pt>
                <c:pt idx="17">
                  <c:v>-292.79438350370702</c:v>
                </c:pt>
                <c:pt idx="18">
                  <c:v>-274.58835757780861</c:v>
                </c:pt>
                <c:pt idx="19">
                  <c:v>-257.15823961487808</c:v>
                </c:pt>
                <c:pt idx="20">
                  <c:v>-240.44611687932101</c:v>
                </c:pt>
                <c:pt idx="21">
                  <c:v>-224.39982575139757</c:v>
                </c:pt>
                <c:pt idx="22">
                  <c:v>-208.97171902312499</c:v>
                </c:pt>
                <c:pt idx="23">
                  <c:v>-193.97805598936657</c:v>
                </c:pt>
                <c:pt idx="24">
                  <c:v>-179.70307021293198</c:v>
                </c:pt>
                <c:pt idx="25">
                  <c:v>-165.91969679514338</c:v>
                </c:pt>
                <c:pt idx="26">
                  <c:v>-152.59291276362299</c:v>
                </c:pt>
                <c:pt idx="27">
                  <c:v>-139.71242753524101</c:v>
                </c:pt>
                <c:pt idx="28">
                  <c:v>-127.238323478439</c:v>
                </c:pt>
                <c:pt idx="29">
                  <c:v>-115.14521256253801</c:v>
                </c:pt>
                <c:pt idx="30">
                  <c:v>-103.40969941906027</c:v>
                </c:pt>
                <c:pt idx="31">
                  <c:v>-92.010015179968306</c:v>
                </c:pt>
                <c:pt idx="32">
                  <c:v>-80.926046271559571</c:v>
                </c:pt>
                <c:pt idx="33">
                  <c:v>-70.139114445333036</c:v>
                </c:pt>
                <c:pt idx="34">
                  <c:v>-59.634327342958322</c:v>
                </c:pt>
                <c:pt idx="35">
                  <c:v>-49.362817812062595</c:v>
                </c:pt>
                <c:pt idx="36">
                  <c:v>-39.348437939249195</c:v>
                </c:pt>
                <c:pt idx="37">
                  <c:v>-29.569404240926627</c:v>
                </c:pt>
                <c:pt idx="38">
                  <c:v>-20.013730516463319</c:v>
                </c:pt>
                <c:pt idx="39">
                  <c:v>-10.66635654006593</c:v>
                </c:pt>
                <c:pt idx="40">
                  <c:v>-1.5168584638288243</c:v>
                </c:pt>
                <c:pt idx="41">
                  <c:v>7.4457619635684003</c:v>
                </c:pt>
                <c:pt idx="42">
                  <c:v>16.231861254666761</c:v>
                </c:pt>
                <c:pt idx="43">
                  <c:v>24.851203811196999</c:v>
                </c:pt>
                <c:pt idx="44">
                  <c:v>33.287351330606697</c:v>
                </c:pt>
                <c:pt idx="45">
                  <c:v>41.551928647391897</c:v>
                </c:pt>
                <c:pt idx="46">
                  <c:v>49.696213034955946</c:v>
                </c:pt>
                <c:pt idx="47">
                  <c:v>57.707511385098002</c:v>
                </c:pt>
                <c:pt idx="48">
                  <c:v>65.595527380223203</c:v>
                </c:pt>
                <c:pt idx="49">
                  <c:v>73.366064574217674</c:v>
                </c:pt>
                <c:pt idx="50">
                  <c:v>81.023933435283581</c:v>
                </c:pt>
                <c:pt idx="51">
                  <c:v>88.579274560127502</c:v>
                </c:pt>
                <c:pt idx="52">
                  <c:v>96.036247740240597</c:v>
                </c:pt>
                <c:pt idx="53">
                  <c:v>103.40488947741802</c:v>
                </c:pt>
                <c:pt idx="54">
                  <c:v>110.67967839712152</c:v>
                </c:pt>
                <c:pt idx="55">
                  <c:v>117.87560275335863</c:v>
                </c:pt>
                <c:pt idx="56">
                  <c:v>124.995058997379</c:v>
                </c:pt>
                <c:pt idx="57">
                  <c:v>132.03972274987538</c:v>
                </c:pt>
                <c:pt idx="58">
                  <c:v>139.01756108443499</c:v>
                </c:pt>
                <c:pt idx="59">
                  <c:v>145.93319789465099</c:v>
                </c:pt>
                <c:pt idx="60">
                  <c:v>152.79111465400999</c:v>
                </c:pt>
                <c:pt idx="61">
                  <c:v>159.59565339505457</c:v>
                </c:pt>
                <c:pt idx="62">
                  <c:v>166.35491285538146</c:v>
                </c:pt>
                <c:pt idx="63">
                  <c:v>173.06919778435247</c:v>
                </c:pt>
                <c:pt idx="64">
                  <c:v>179.73849534198101</c:v>
                </c:pt>
                <c:pt idx="65">
                  <c:v>186.37065263467142</c:v>
                </c:pt>
                <c:pt idx="66">
                  <c:v>192.96941496400257</c:v>
                </c:pt>
                <c:pt idx="67">
                  <c:v>199.84385955268201</c:v>
                </c:pt>
                <c:pt idx="68">
                  <c:v>206.38608781374052</c:v>
                </c:pt>
                <c:pt idx="69">
                  <c:v>212.91002209689498</c:v>
                </c:pt>
                <c:pt idx="70">
                  <c:v>219.41508593319656</c:v>
                </c:pt>
                <c:pt idx="71">
                  <c:v>225.908547266043</c:v>
                </c:pt>
                <c:pt idx="72">
                  <c:v>232.38246003438601</c:v>
                </c:pt>
                <c:pt idx="73">
                  <c:v>238.84811587751452</c:v>
                </c:pt>
                <c:pt idx="74">
                  <c:v>245.30899498894942</c:v>
                </c:pt>
                <c:pt idx="75">
                  <c:v>-39484.786561844798</c:v>
                </c:pt>
                <c:pt idx="76">
                  <c:v>-14759.099433627765</c:v>
                </c:pt>
                <c:pt idx="77">
                  <c:v>-9000.6121567508708</c:v>
                </c:pt>
                <c:pt idx="78">
                  <c:v>-6432.7241355596316</c:v>
                </c:pt>
                <c:pt idx="79">
                  <c:v>-4978.7092039160098</c:v>
                </c:pt>
                <c:pt idx="80">
                  <c:v>-4042.1346884420532</c:v>
                </c:pt>
                <c:pt idx="81">
                  <c:v>-3396.9338884849999</c:v>
                </c:pt>
                <c:pt idx="82">
                  <c:v>-2911.4348209300801</c:v>
                </c:pt>
                <c:pt idx="83">
                  <c:v>-2538.52317471474</c:v>
                </c:pt>
                <c:pt idx="84">
                  <c:v>-2242.9274246298587</c:v>
                </c:pt>
                <c:pt idx="85">
                  <c:v>-2002.7020988544998</c:v>
                </c:pt>
                <c:pt idx="86">
                  <c:v>-1803.3548684733498</c:v>
                </c:pt>
                <c:pt idx="87">
                  <c:v>-1635.3243373183232</c:v>
                </c:pt>
                <c:pt idx="88">
                  <c:v>-1491.43014966543</c:v>
                </c:pt>
                <c:pt idx="89">
                  <c:v>-1366.7683895154598</c:v>
                </c:pt>
                <c:pt idx="90">
                  <c:v>-1257.4524290291599</c:v>
                </c:pt>
                <c:pt idx="91">
                  <c:v>-1160.5386463952</c:v>
                </c:pt>
                <c:pt idx="92">
                  <c:v>-1073.67035444261</c:v>
                </c:pt>
                <c:pt idx="93">
                  <c:v>-1009.4423123194694</c:v>
                </c:pt>
                <c:pt idx="94">
                  <c:v>-940.04942968630098</c:v>
                </c:pt>
                <c:pt idx="95">
                  <c:v>-876.02952581553996</c:v>
                </c:pt>
                <c:pt idx="96">
                  <c:v>-644.40938500474203</c:v>
                </c:pt>
                <c:pt idx="97">
                  <c:v>-775.29677809853706</c:v>
                </c:pt>
                <c:pt idx="98">
                  <c:v>-725.70994193759475</c:v>
                </c:pt>
                <c:pt idx="99">
                  <c:v>-681.16944143095498</c:v>
                </c:pt>
                <c:pt idx="100">
                  <c:v>-640.210567138702</c:v>
                </c:pt>
                <c:pt idx="101">
                  <c:v>-602.26804163554903</c:v>
                </c:pt>
                <c:pt idx="102">
                  <c:v>-562.08068479787255</c:v>
                </c:pt>
                <c:pt idx="103">
                  <c:v>-530.01050201111752</c:v>
                </c:pt>
                <c:pt idx="104">
                  <c:v>-499.77478831471234</c:v>
                </c:pt>
                <c:pt idx="105">
                  <c:v>-471.25767953132402</c:v>
                </c:pt>
                <c:pt idx="106">
                  <c:v>-444.32655141369361</c:v>
                </c:pt>
                <c:pt idx="107">
                  <c:v>-418.83948156755298</c:v>
                </c:pt>
                <c:pt idx="108">
                  <c:v>-394.703530339601</c:v>
                </c:pt>
                <c:pt idx="109">
                  <c:v>-371.80081094796196</c:v>
                </c:pt>
                <c:pt idx="110">
                  <c:v>-350.03412696081404</c:v>
                </c:pt>
                <c:pt idx="111">
                  <c:v>-329.30004638454432</c:v>
                </c:pt>
                <c:pt idx="112">
                  <c:v>-309.53114070530393</c:v>
                </c:pt>
                <c:pt idx="113">
                  <c:v>-290.65440519683978</c:v>
                </c:pt>
                <c:pt idx="114">
                  <c:v>-272.59230708463463</c:v>
                </c:pt>
                <c:pt idx="115">
                  <c:v>-255.28975810002157</c:v>
                </c:pt>
                <c:pt idx="116">
                  <c:v>-238.68242457940042</c:v>
                </c:pt>
                <c:pt idx="117">
                  <c:v>-222.73920620155457</c:v>
                </c:pt>
                <c:pt idx="118">
                  <c:v>-207.40493293109998</c:v>
                </c:pt>
                <c:pt idx="119">
                  <c:v>-192.77824614264642</c:v>
                </c:pt>
                <c:pt idx="120">
                  <c:v>-178.50341761240361</c:v>
                </c:pt>
                <c:pt idx="121">
                  <c:v>-164.72586367106541</c:v>
                </c:pt>
                <c:pt idx="122">
                  <c:v>-151.41318254144556</c:v>
                </c:pt>
                <c:pt idx="123">
                  <c:v>-138.551931024412</c:v>
                </c:pt>
                <c:pt idx="124">
                  <c:v>-126.056424115779</c:v>
                </c:pt>
                <c:pt idx="125">
                  <c:v>-113.93441500613299</c:v>
                </c:pt>
                <c:pt idx="126">
                  <c:v>-102.22537747971975</c:v>
                </c:pt>
                <c:pt idx="127">
                  <c:v>-90.83266304643368</c:v>
                </c:pt>
                <c:pt idx="128">
                  <c:v>-79.757098869109598</c:v>
                </c:pt>
                <c:pt idx="129">
                  <c:v>-68.980006991874404</c:v>
                </c:pt>
                <c:pt idx="130">
                  <c:v>-58.481459756788148</c:v>
                </c:pt>
                <c:pt idx="131">
                  <c:v>-48.250208245549807</c:v>
                </c:pt>
                <c:pt idx="132">
                  <c:v>-38.236589970296194</c:v>
                </c:pt>
                <c:pt idx="133">
                  <c:v>-28.472876679475789</c:v>
                </c:pt>
                <c:pt idx="134">
                  <c:v>-18.925658766573189</c:v>
                </c:pt>
                <c:pt idx="135">
                  <c:v>-9.6393416609256839</c:v>
                </c:pt>
                <c:pt idx="136">
                  <c:v>-0.52277376222706651</c:v>
                </c:pt>
                <c:pt idx="137">
                  <c:v>8.4064737870508139</c:v>
                </c:pt>
                <c:pt idx="138">
                  <c:v>17.158729580691489</c:v>
                </c:pt>
                <c:pt idx="139">
                  <c:v>25.743735111388787</c:v>
                </c:pt>
                <c:pt idx="140">
                  <c:v>34.170317420306198</c:v>
                </c:pt>
                <c:pt idx="141">
                  <c:v>42.447975297603094</c:v>
                </c:pt>
                <c:pt idx="142">
                  <c:v>50.584515614274302</c:v>
                </c:pt>
                <c:pt idx="143">
                  <c:v>58.592321073265197</c:v>
                </c:pt>
                <c:pt idx="144">
                  <c:v>66.469605972424759</c:v>
                </c:pt>
                <c:pt idx="145">
                  <c:v>74.228060458806283</c:v>
                </c:pt>
                <c:pt idx="146">
                  <c:v>81.874400484719004</c:v>
                </c:pt>
                <c:pt idx="147">
                  <c:v>89.414996521399658</c:v>
                </c:pt>
                <c:pt idx="148">
                  <c:v>96.855993342584753</c:v>
                </c:pt>
                <c:pt idx="149">
                  <c:v>104.20324614298079</c:v>
                </c:pt>
                <c:pt idx="150">
                  <c:v>111.465051988601</c:v>
                </c:pt>
                <c:pt idx="151">
                  <c:v>118.64134520699</c:v>
                </c:pt>
                <c:pt idx="152">
                  <c:v>125.74411823310821</c:v>
                </c:pt>
                <c:pt idx="153">
                  <c:v>132.77025476419692</c:v>
                </c:pt>
                <c:pt idx="154">
                  <c:v>139.731930961426</c:v>
                </c:pt>
                <c:pt idx="155">
                  <c:v>146.63051368732198</c:v>
                </c:pt>
                <c:pt idx="156">
                  <c:v>153.47038317028799</c:v>
                </c:pt>
                <c:pt idx="157">
                  <c:v>160.25222375473501</c:v>
                </c:pt>
                <c:pt idx="158">
                  <c:v>166.98392053903999</c:v>
                </c:pt>
                <c:pt idx="159">
                  <c:v>173.66957025896556</c:v>
                </c:pt>
                <c:pt idx="160">
                  <c:v>180.31714442889501</c:v>
                </c:pt>
                <c:pt idx="161">
                  <c:v>186.93036332870099</c:v>
                </c:pt>
                <c:pt idx="162">
                  <c:v>193.50549065758358</c:v>
                </c:pt>
                <c:pt idx="163">
                  <c:v>200.04585538666257</c:v>
                </c:pt>
                <c:pt idx="164">
                  <c:v>206.55924021089899</c:v>
                </c:pt>
                <c:pt idx="165">
                  <c:v>213.053303165437</c:v>
                </c:pt>
                <c:pt idx="166">
                  <c:v>219.523344334055</c:v>
                </c:pt>
                <c:pt idx="167">
                  <c:v>225.97702455028443</c:v>
                </c:pt>
                <c:pt idx="168">
                  <c:v>232.42184407194699</c:v>
                </c:pt>
                <c:pt idx="169">
                  <c:v>238.85705466227401</c:v>
                </c:pt>
                <c:pt idx="170">
                  <c:v>245.289709815565</c:v>
                </c:pt>
                <c:pt idx="171">
                  <c:v>-61989.308128105797</c:v>
                </c:pt>
                <c:pt idx="172">
                  <c:v>-16524.979580292998</c:v>
                </c:pt>
                <c:pt idx="173">
                  <c:v>-9637.8225567469199</c:v>
                </c:pt>
                <c:pt idx="174">
                  <c:v>-6759.5470283567001</c:v>
                </c:pt>
                <c:pt idx="175">
                  <c:v>-5176.7271752434499</c:v>
                </c:pt>
                <c:pt idx="176">
                  <c:v>-4192.8788515585402</c:v>
                </c:pt>
                <c:pt idx="177">
                  <c:v>-3495.6475148363779</c:v>
                </c:pt>
                <c:pt idx="178">
                  <c:v>-2982.8385046900412</c:v>
                </c:pt>
                <c:pt idx="179">
                  <c:v>-2596.1893629828101</c:v>
                </c:pt>
                <c:pt idx="180">
                  <c:v>-2291.26044697516</c:v>
                </c:pt>
                <c:pt idx="181">
                  <c:v>-2044.5419844611301</c:v>
                </c:pt>
                <c:pt idx="182">
                  <c:v>-1840.9171967891411</c:v>
                </c:pt>
                <c:pt idx="183">
                  <c:v>-1669.8071807905401</c:v>
                </c:pt>
                <c:pt idx="184">
                  <c:v>-1524.1257216447311</c:v>
                </c:pt>
                <c:pt idx="185">
                  <c:v>-1398.6915145566898</c:v>
                </c:pt>
                <c:pt idx="186">
                  <c:v>-1289.73323373567</c:v>
                </c:pt>
                <c:pt idx="187">
                  <c:v>-1194.5231287899899</c:v>
                </c:pt>
                <c:pt idx="188">
                  <c:v>-1111.0526259128098</c:v>
                </c:pt>
                <c:pt idx="189">
                  <c:v>-1038.8866762298999</c:v>
                </c:pt>
                <c:pt idx="190">
                  <c:v>-979.47413109788852</c:v>
                </c:pt>
                <c:pt idx="191">
                  <c:v>-946.56727219497827</c:v>
                </c:pt>
                <c:pt idx="192">
                  <c:v>245.10452311565757</c:v>
                </c:pt>
                <c:pt idx="193">
                  <c:v>-718.26469510951199</c:v>
                </c:pt>
                <c:pt idx="194">
                  <c:v>-699.49642649104248</c:v>
                </c:pt>
                <c:pt idx="195">
                  <c:v>-664.99407192774106</c:v>
                </c:pt>
                <c:pt idx="196">
                  <c:v>-628.89619040105799</c:v>
                </c:pt>
                <c:pt idx="197">
                  <c:v>-593.74332888112599</c:v>
                </c:pt>
                <c:pt idx="198">
                  <c:v>-560.23598100259301</c:v>
                </c:pt>
                <c:pt idx="199">
                  <c:v>-528.49861786399697</c:v>
                </c:pt>
                <c:pt idx="200">
                  <c:v>-498.50328534381197</c:v>
                </c:pt>
                <c:pt idx="201">
                  <c:v>-470.15997465326097</c:v>
                </c:pt>
                <c:pt idx="202">
                  <c:v>-443.35836201099897</c:v>
                </c:pt>
                <c:pt idx="203">
                  <c:v>-417.98416534719775</c:v>
                </c:pt>
                <c:pt idx="204">
                  <c:v>-393.93011959261514</c:v>
                </c:pt>
                <c:pt idx="205">
                  <c:v>-371.08751062469196</c:v>
                </c:pt>
                <c:pt idx="206">
                  <c:v>-349.35189849073885</c:v>
                </c:pt>
                <c:pt idx="207">
                  <c:v>-328.66123365166499</c:v>
                </c:pt>
                <c:pt idx="208">
                  <c:v>-309.54843918485932</c:v>
                </c:pt>
                <c:pt idx="209">
                  <c:v>-290.65645361013298</c:v>
                </c:pt>
                <c:pt idx="210">
                  <c:v>-272.59139163073098</c:v>
                </c:pt>
                <c:pt idx="211">
                  <c:v>-255.28677277608998</c:v>
                </c:pt>
                <c:pt idx="212">
                  <c:v>-238.79918391326498</c:v>
                </c:pt>
                <c:pt idx="213">
                  <c:v>-222.864229995176</c:v>
                </c:pt>
                <c:pt idx="214">
                  <c:v>-207.54288478154541</c:v>
                </c:pt>
                <c:pt idx="215">
                  <c:v>-192.77954432698138</c:v>
                </c:pt>
                <c:pt idx="216">
                  <c:v>-178.547856338786</c:v>
                </c:pt>
                <c:pt idx="217">
                  <c:v>-164.809641053397</c:v>
                </c:pt>
                <c:pt idx="218">
                  <c:v>-151.648989348372</c:v>
                </c:pt>
                <c:pt idx="219">
                  <c:v>-138.773948805028</c:v>
                </c:pt>
                <c:pt idx="220">
                  <c:v>-126.30179092872</c:v>
                </c:pt>
                <c:pt idx="221">
                  <c:v>-114.215499079682</c:v>
                </c:pt>
                <c:pt idx="222">
                  <c:v>-102.48745824180099</c:v>
                </c:pt>
                <c:pt idx="223">
                  <c:v>-91.0926364353964</c:v>
                </c:pt>
                <c:pt idx="224">
                  <c:v>-80.011327717802999</c:v>
                </c:pt>
                <c:pt idx="225">
                  <c:v>-69.234215585699559</c:v>
                </c:pt>
                <c:pt idx="226">
                  <c:v>-58.737485952210285</c:v>
                </c:pt>
                <c:pt idx="227">
                  <c:v>-48.504936765660418</c:v>
                </c:pt>
                <c:pt idx="228">
                  <c:v>-38.521454671616986</c:v>
                </c:pt>
                <c:pt idx="229">
                  <c:v>-28.772898891898535</c:v>
                </c:pt>
                <c:pt idx="230">
                  <c:v>-19.246041027512501</c:v>
                </c:pt>
                <c:pt idx="231">
                  <c:v>-9.9284762876888593</c:v>
                </c:pt>
                <c:pt idx="232">
                  <c:v>-0.76656589476507564</c:v>
                </c:pt>
                <c:pt idx="233">
                  <c:v>8.1848424739164507</c:v>
                </c:pt>
                <c:pt idx="234">
                  <c:v>16.991812243734319</c:v>
                </c:pt>
                <c:pt idx="235">
                  <c:v>25.605507803858501</c:v>
                </c:pt>
                <c:pt idx="236">
                  <c:v>34.0608202430437</c:v>
                </c:pt>
                <c:pt idx="237">
                  <c:v>42.366503589080295</c:v>
                </c:pt>
                <c:pt idx="238">
                  <c:v>50.530844469298387</c:v>
                </c:pt>
                <c:pt idx="239">
                  <c:v>58.561700042637902</c:v>
                </c:pt>
                <c:pt idx="240">
                  <c:v>66.417507069487527</c:v>
                </c:pt>
                <c:pt idx="241">
                  <c:v>74.186012608919881</c:v>
                </c:pt>
                <c:pt idx="242">
                  <c:v>81.8469664186118</c:v>
                </c:pt>
                <c:pt idx="243">
                  <c:v>89.398000292751519</c:v>
                </c:pt>
                <c:pt idx="244">
                  <c:v>96.849654730226106</c:v>
                </c:pt>
                <c:pt idx="245">
                  <c:v>104.20778351908901</c:v>
                </c:pt>
                <c:pt idx="246">
                  <c:v>111.47793699570721</c:v>
                </c:pt>
                <c:pt idx="247">
                  <c:v>118.73809134459798</c:v>
                </c:pt>
                <c:pt idx="248">
                  <c:v>125.841138967555</c:v>
                </c:pt>
                <c:pt idx="249">
                  <c:v>132.87488846083099</c:v>
                </c:pt>
                <c:pt idx="250">
                  <c:v>139.75520345900901</c:v>
                </c:pt>
                <c:pt idx="251">
                  <c:v>146.66688588208299</c:v>
                </c:pt>
                <c:pt idx="252">
                  <c:v>153.516288076405</c:v>
                </c:pt>
                <c:pt idx="253">
                  <c:v>160.31540897190501</c:v>
                </c:pt>
                <c:pt idx="254">
                  <c:v>167.068621503081</c:v>
                </c:pt>
                <c:pt idx="255">
                  <c:v>173.77223872729942</c:v>
                </c:pt>
                <c:pt idx="256">
                  <c:v>180.43422126162798</c:v>
                </c:pt>
                <c:pt idx="257">
                  <c:v>187.05443545867658</c:v>
                </c:pt>
                <c:pt idx="258">
                  <c:v>193.64482357901741</c:v>
                </c:pt>
                <c:pt idx="259">
                  <c:v>199.90244195952985</c:v>
                </c:pt>
                <c:pt idx="260">
                  <c:v>206.44505724408398</c:v>
                </c:pt>
                <c:pt idx="261">
                  <c:v>212.95298427221007</c:v>
                </c:pt>
                <c:pt idx="262">
                  <c:v>219.44590964055098</c:v>
                </c:pt>
                <c:pt idx="263">
                  <c:v>225.92317699965699</c:v>
                </c:pt>
                <c:pt idx="264">
                  <c:v>232.38819578698443</c:v>
                </c:pt>
                <c:pt idx="265">
                  <c:v>238.84445832954592</c:v>
                </c:pt>
                <c:pt idx="266">
                  <c:v>245.29146572887942</c:v>
                </c:pt>
                <c:pt idx="267">
                  <c:v>-47299.250075703101</c:v>
                </c:pt>
                <c:pt idx="268">
                  <c:v>-15736.299970297387</c:v>
                </c:pt>
                <c:pt idx="269">
                  <c:v>-9353.392953886525</c:v>
                </c:pt>
                <c:pt idx="270">
                  <c:v>-6611.1121526217657</c:v>
                </c:pt>
                <c:pt idx="271">
                  <c:v>-5054.1543425594537</c:v>
                </c:pt>
                <c:pt idx="272">
                  <c:v>-4093.6533640611001</c:v>
                </c:pt>
                <c:pt idx="273">
                  <c:v>-3418.1533100721126</c:v>
                </c:pt>
                <c:pt idx="274">
                  <c:v>-2930.7019444253697</c:v>
                </c:pt>
                <c:pt idx="275">
                  <c:v>-2556.5024486537127</c:v>
                </c:pt>
                <c:pt idx="276">
                  <c:v>-2260.3791826813026</c:v>
                </c:pt>
                <c:pt idx="277">
                  <c:v>-2020.0586498535999</c:v>
                </c:pt>
                <c:pt idx="278">
                  <c:v>-1827.3445088698563</c:v>
                </c:pt>
                <c:pt idx="279">
                  <c:v>-1660.4151777328711</c:v>
                </c:pt>
                <c:pt idx="280">
                  <c:v>-1518.2859889656311</c:v>
                </c:pt>
                <c:pt idx="281">
                  <c:v>-1396.0605379508299</c:v>
                </c:pt>
                <c:pt idx="282">
                  <c:v>-1290.2345116705001</c:v>
                </c:pt>
                <c:pt idx="283">
                  <c:v>-1198.5237691678601</c:v>
                </c:pt>
                <c:pt idx="284">
                  <c:v>-1119.5278061854501</c:v>
                </c:pt>
                <c:pt idx="285">
                  <c:v>-1053.5309158182999</c:v>
                </c:pt>
                <c:pt idx="286">
                  <c:v>-1005.9578454387494</c:v>
                </c:pt>
                <c:pt idx="287">
                  <c:v>-1012.7209879660834</c:v>
                </c:pt>
                <c:pt idx="288">
                  <c:v>-36.346895798462093</c:v>
                </c:pt>
                <c:pt idx="289">
                  <c:v>-672.93103207124705</c:v>
                </c:pt>
                <c:pt idx="290">
                  <c:v>-673.20553884305502</c:v>
                </c:pt>
                <c:pt idx="291">
                  <c:v>-637.06945034226101</c:v>
                </c:pt>
                <c:pt idx="292">
                  <c:v>-607.93434108959809</c:v>
                </c:pt>
                <c:pt idx="293">
                  <c:v>-577.17973527316883</c:v>
                </c:pt>
                <c:pt idx="294">
                  <c:v>-551.3354364254202</c:v>
                </c:pt>
                <c:pt idx="295">
                  <c:v>-520.9472520891527</c:v>
                </c:pt>
                <c:pt idx="296">
                  <c:v>-491.99980395141893</c:v>
                </c:pt>
                <c:pt idx="297">
                  <c:v>-464.51428307555085</c:v>
                </c:pt>
                <c:pt idx="298">
                  <c:v>-438.42272548586601</c:v>
                </c:pt>
                <c:pt idx="299">
                  <c:v>-414.99882393071499</c:v>
                </c:pt>
                <c:pt idx="300">
                  <c:v>-391.30610580959194</c:v>
                </c:pt>
                <c:pt idx="301">
                  <c:v>-368.78554600723191</c:v>
                </c:pt>
                <c:pt idx="302">
                  <c:v>-347.34882869303954</c:v>
                </c:pt>
                <c:pt idx="303">
                  <c:v>-326.91432358403301</c:v>
                </c:pt>
                <c:pt idx="304">
                  <c:v>-307.41233090380564</c:v>
                </c:pt>
                <c:pt idx="305">
                  <c:v>-288.74790420484402</c:v>
                </c:pt>
                <c:pt idx="306">
                  <c:v>-270.89565397040695</c:v>
                </c:pt>
                <c:pt idx="307">
                  <c:v>-253.77667349735808</c:v>
                </c:pt>
                <c:pt idx="308">
                  <c:v>-237.355351369776</c:v>
                </c:pt>
                <c:pt idx="309">
                  <c:v>-221.56743882789758</c:v>
                </c:pt>
                <c:pt idx="310">
                  <c:v>-206.37459674207699</c:v>
                </c:pt>
                <c:pt idx="311">
                  <c:v>-191.73677349284014</c:v>
                </c:pt>
                <c:pt idx="312">
                  <c:v>-177.61721963614642</c:v>
                </c:pt>
                <c:pt idx="313">
                  <c:v>-163.98698325684092</c:v>
                </c:pt>
                <c:pt idx="314">
                  <c:v>-150.79783814614399</c:v>
                </c:pt>
                <c:pt idx="315">
                  <c:v>-138.02989245883899</c:v>
                </c:pt>
                <c:pt idx="316">
                  <c:v>-125.69608257566074</c:v>
                </c:pt>
                <c:pt idx="317">
                  <c:v>-113.734247708403</c:v>
                </c:pt>
                <c:pt idx="318">
                  <c:v>-102.12195790649064</c:v>
                </c:pt>
                <c:pt idx="319">
                  <c:v>-90.786022221788102</c:v>
                </c:pt>
                <c:pt idx="320">
                  <c:v>-79.795195750435099</c:v>
                </c:pt>
                <c:pt idx="321">
                  <c:v>-69.096775647419179</c:v>
                </c:pt>
                <c:pt idx="322">
                  <c:v>-58.676319305058612</c:v>
                </c:pt>
                <c:pt idx="323">
                  <c:v>-48.509533725704202</c:v>
                </c:pt>
                <c:pt idx="324">
                  <c:v>-38.593383727643193</c:v>
                </c:pt>
                <c:pt idx="325">
                  <c:v>-28.908169746252899</c:v>
                </c:pt>
                <c:pt idx="326">
                  <c:v>-19.440975831597488</c:v>
                </c:pt>
                <c:pt idx="327">
                  <c:v>-10.179683814810106</c:v>
                </c:pt>
                <c:pt idx="328">
                  <c:v>-1.1129075914564601</c:v>
                </c:pt>
                <c:pt idx="329">
                  <c:v>7.7700741107424598</c:v>
                </c:pt>
                <c:pt idx="330">
                  <c:v>16.479353184878299</c:v>
                </c:pt>
                <c:pt idx="331">
                  <c:v>25.024463587500687</c:v>
                </c:pt>
                <c:pt idx="332">
                  <c:v>33.419580371906044</c:v>
                </c:pt>
                <c:pt idx="333">
                  <c:v>41.6633883922621</c:v>
                </c:pt>
                <c:pt idx="334">
                  <c:v>49.767927555184393</c:v>
                </c:pt>
                <c:pt idx="335">
                  <c:v>57.742709688182202</c:v>
                </c:pt>
                <c:pt idx="336">
                  <c:v>65.594033209918166</c:v>
                </c:pt>
                <c:pt idx="337">
                  <c:v>73.328816329877881</c:v>
                </c:pt>
                <c:pt idx="338">
                  <c:v>80.955511829056348</c:v>
                </c:pt>
                <c:pt idx="339">
                  <c:v>88.480817684182497</c:v>
                </c:pt>
                <c:pt idx="340">
                  <c:v>95.915877921712195</c:v>
                </c:pt>
                <c:pt idx="341">
                  <c:v>103.26322428405427</c:v>
                </c:pt>
                <c:pt idx="342">
                  <c:v>110.51999467796225</c:v>
                </c:pt>
                <c:pt idx="343">
                  <c:v>117.69281991715295</c:v>
                </c:pt>
                <c:pt idx="344">
                  <c:v>124.792589690421</c:v>
                </c:pt>
                <c:pt idx="345">
                  <c:v>131.82120524909504</c:v>
                </c:pt>
                <c:pt idx="346">
                  <c:v>138.783482217987</c:v>
                </c:pt>
                <c:pt idx="347">
                  <c:v>145.68399577305541</c:v>
                </c:pt>
                <c:pt idx="348">
                  <c:v>152.52717158998504</c:v>
                </c:pt>
                <c:pt idx="349">
                  <c:v>159.44859388035198</c:v>
                </c:pt>
                <c:pt idx="350">
                  <c:v>166.183205542221</c:v>
                </c:pt>
                <c:pt idx="351">
                  <c:v>172.455617114445</c:v>
                </c:pt>
                <c:pt idx="352">
                  <c:v>179.10761311305157</c:v>
                </c:pt>
                <c:pt idx="353">
                  <c:v>185.72677465593901</c:v>
                </c:pt>
                <c:pt idx="354">
                  <c:v>192.30872957682504</c:v>
                </c:pt>
                <c:pt idx="355">
                  <c:v>198.86537100419</c:v>
                </c:pt>
                <c:pt idx="356">
                  <c:v>205.09485442049498</c:v>
                </c:pt>
                <c:pt idx="357">
                  <c:v>210.9495020265995</c:v>
                </c:pt>
                <c:pt idx="358">
                  <c:v>216.79398507725847</c:v>
                </c:pt>
                <c:pt idx="359">
                  <c:v>222.63807704023242</c:v>
                </c:pt>
                <c:pt idx="360">
                  <c:v>228.053885973333</c:v>
                </c:pt>
                <c:pt idx="361">
                  <c:v>233.74676351894729</c:v>
                </c:pt>
                <c:pt idx="362">
                  <c:v>-34182.5897514104</c:v>
                </c:pt>
                <c:pt idx="363">
                  <c:v>-13662.0465307389</c:v>
                </c:pt>
                <c:pt idx="364">
                  <c:v>-8643.2036622074302</c:v>
                </c:pt>
                <c:pt idx="365">
                  <c:v>-6287.4760670691203</c:v>
                </c:pt>
                <c:pt idx="366">
                  <c:v>-4955.4836590478599</c:v>
                </c:pt>
                <c:pt idx="367">
                  <c:v>-4088.1365858619997</c:v>
                </c:pt>
                <c:pt idx="368">
                  <c:v>-3436.3804884023898</c:v>
                </c:pt>
                <c:pt idx="369">
                  <c:v>-2960.0059634915997</c:v>
                </c:pt>
                <c:pt idx="370">
                  <c:v>-2587.1410681871898</c:v>
                </c:pt>
                <c:pt idx="371">
                  <c:v>-2291.4480285717</c:v>
                </c:pt>
                <c:pt idx="372">
                  <c:v>-2051.20839438038</c:v>
                </c:pt>
                <c:pt idx="373">
                  <c:v>-1857.2462507875211</c:v>
                </c:pt>
                <c:pt idx="374">
                  <c:v>-1690.1955430668002</c:v>
                </c:pt>
                <c:pt idx="375">
                  <c:v>-1547.9334123434098</c:v>
                </c:pt>
                <c:pt idx="376">
                  <c:v>-1425.6096135646401</c:v>
                </c:pt>
                <c:pt idx="377">
                  <c:v>-1319.6912206314344</c:v>
                </c:pt>
                <c:pt idx="378">
                  <c:v>-1227.8991833823</c:v>
                </c:pt>
                <c:pt idx="379">
                  <c:v>-1148.6767594771411</c:v>
                </c:pt>
                <c:pt idx="380">
                  <c:v>-1082.1427969798453</c:v>
                </c:pt>
                <c:pt idx="381">
                  <c:v>-1052.5398300337199</c:v>
                </c:pt>
                <c:pt idx="382">
                  <c:v>-1115.52808943697</c:v>
                </c:pt>
                <c:pt idx="383">
                  <c:v>-1937.7404430295999</c:v>
                </c:pt>
                <c:pt idx="384">
                  <c:v>-253.04698776152057</c:v>
                </c:pt>
                <c:pt idx="385">
                  <c:v>-482.15118898084597</c:v>
                </c:pt>
                <c:pt idx="386">
                  <c:v>-518.12789559392149</c:v>
                </c:pt>
                <c:pt idx="387">
                  <c:v>-530.03289004808403</c:v>
                </c:pt>
                <c:pt idx="388">
                  <c:v>-522.64987364350281</c:v>
                </c:pt>
                <c:pt idx="389">
                  <c:v>-507.04949945960198</c:v>
                </c:pt>
                <c:pt idx="390">
                  <c:v>-490.96649684187366</c:v>
                </c:pt>
                <c:pt idx="391">
                  <c:v>-472.17604721357196</c:v>
                </c:pt>
                <c:pt idx="392">
                  <c:v>-452.14868402348247</c:v>
                </c:pt>
                <c:pt idx="393">
                  <c:v>-431.707500104247</c:v>
                </c:pt>
                <c:pt idx="394">
                  <c:v>-409.61754397295101</c:v>
                </c:pt>
                <c:pt idx="395">
                  <c:v>-387.01422578414508</c:v>
                </c:pt>
                <c:pt idx="396">
                  <c:v>-365.44078999461397</c:v>
                </c:pt>
                <c:pt idx="397">
                  <c:v>-344.82318366965302</c:v>
                </c:pt>
                <c:pt idx="398">
                  <c:v>-325.09476279319102</c:v>
                </c:pt>
                <c:pt idx="399">
                  <c:v>-306.99417079546896</c:v>
                </c:pt>
                <c:pt idx="400">
                  <c:v>-288.96630677748914</c:v>
                </c:pt>
                <c:pt idx="401">
                  <c:v>-271.64403721062001</c:v>
                </c:pt>
                <c:pt idx="402">
                  <c:v>-255.4916689948445</c:v>
                </c:pt>
                <c:pt idx="403">
                  <c:v>-239.9074988435747</c:v>
                </c:pt>
                <c:pt idx="404">
                  <c:v>-224.467223177557</c:v>
                </c:pt>
                <c:pt idx="405">
                  <c:v>-209.92339868381299</c:v>
                </c:pt>
                <c:pt idx="406">
                  <c:v>-195.86552511591299</c:v>
                </c:pt>
                <c:pt idx="407">
                  <c:v>-182.267556507688</c:v>
                </c:pt>
                <c:pt idx="408">
                  <c:v>-169.10460239365847</c:v>
                </c:pt>
                <c:pt idx="409">
                  <c:v>-156.34804834233785</c:v>
                </c:pt>
                <c:pt idx="410">
                  <c:v>-143.98450283328501</c:v>
                </c:pt>
                <c:pt idx="411">
                  <c:v>-131.9747330296785</c:v>
                </c:pt>
                <c:pt idx="412">
                  <c:v>-120.30342772043095</c:v>
                </c:pt>
                <c:pt idx="413">
                  <c:v>-108.996495099596</c:v>
                </c:pt>
                <c:pt idx="414">
                  <c:v>-97.979633600721883</c:v>
                </c:pt>
                <c:pt idx="415">
                  <c:v>-87.258950085189582</c:v>
                </c:pt>
                <c:pt idx="416">
                  <c:v>-76.817964033087506</c:v>
                </c:pt>
                <c:pt idx="417">
                  <c:v>-66.63586532909558</c:v>
                </c:pt>
                <c:pt idx="418">
                  <c:v>-56.701411081949999</c:v>
                </c:pt>
                <c:pt idx="419">
                  <c:v>-46.999213929505714</c:v>
                </c:pt>
                <c:pt idx="420">
                  <c:v>-37.520887251581293</c:v>
                </c:pt>
                <c:pt idx="421">
                  <c:v>-28.2510190381165</c:v>
                </c:pt>
                <c:pt idx="422">
                  <c:v>-19.216277984856461</c:v>
                </c:pt>
                <c:pt idx="423">
                  <c:v>-10.348186778104624</c:v>
                </c:pt>
                <c:pt idx="424">
                  <c:v>-1.6578003743929799</c:v>
                </c:pt>
                <c:pt idx="425">
                  <c:v>6.8993809620899285</c:v>
                </c:pt>
                <c:pt idx="426">
                  <c:v>15.241553318591698</c:v>
                </c:pt>
                <c:pt idx="427">
                  <c:v>23.453230550843738</c:v>
                </c:pt>
                <c:pt idx="428">
                  <c:v>31.521790518553289</c:v>
                </c:pt>
                <c:pt idx="429">
                  <c:v>39.454808211877904</c:v>
                </c:pt>
                <c:pt idx="430">
                  <c:v>47.259480548856395</c:v>
                </c:pt>
                <c:pt idx="431">
                  <c:v>54.912003042885907</c:v>
                </c:pt>
                <c:pt idx="432">
                  <c:v>62.499847300125907</c:v>
                </c:pt>
                <c:pt idx="433">
                  <c:v>69.959245369285796</c:v>
                </c:pt>
                <c:pt idx="434">
                  <c:v>77.315858992799235</c:v>
                </c:pt>
                <c:pt idx="435">
                  <c:v>84.580030124773458</c:v>
                </c:pt>
                <c:pt idx="436">
                  <c:v>91.737196791833696</c:v>
                </c:pt>
                <c:pt idx="437">
                  <c:v>98.807851162172199</c:v>
                </c:pt>
                <c:pt idx="438">
                  <c:v>105.79694768966912</c:v>
                </c:pt>
                <c:pt idx="439">
                  <c:v>112.635343461088</c:v>
                </c:pt>
                <c:pt idx="440">
                  <c:v>119.48607070466301</c:v>
                </c:pt>
                <c:pt idx="441">
                  <c:v>126.265193818071</c:v>
                </c:pt>
                <c:pt idx="442">
                  <c:v>132.98404247252552</c:v>
                </c:pt>
                <c:pt idx="443">
                  <c:v>139.64351158503598</c:v>
                </c:pt>
                <c:pt idx="444">
                  <c:v>146.24740667278343</c:v>
                </c:pt>
                <c:pt idx="445">
                  <c:v>152.668423768916</c:v>
                </c:pt>
                <c:pt idx="446">
                  <c:v>159.17889695628958</c:v>
                </c:pt>
                <c:pt idx="447">
                  <c:v>166.03481663292501</c:v>
                </c:pt>
                <c:pt idx="448">
                  <c:v>172.45205528446499</c:v>
                </c:pt>
                <c:pt idx="449">
                  <c:v>178.83454866106598</c:v>
                </c:pt>
                <c:pt idx="450">
                  <c:v>185.17808491949901</c:v>
                </c:pt>
                <c:pt idx="451">
                  <c:v>191.48522982004542</c:v>
                </c:pt>
                <c:pt idx="452">
                  <c:v>198.04331853983999</c:v>
                </c:pt>
                <c:pt idx="453">
                  <c:v>204.90708098418301</c:v>
                </c:pt>
                <c:pt idx="454">
                  <c:v>212.11578551038647</c:v>
                </c:pt>
                <c:pt idx="455">
                  <c:v>218.92999964793049</c:v>
                </c:pt>
                <c:pt idx="456">
                  <c:v>226.14845891735001</c:v>
                </c:pt>
                <c:pt idx="457">
                  <c:v>233.07680396137823</c:v>
                </c:pt>
                <c:pt idx="458">
                  <c:v>240.00426832475057</c:v>
                </c:pt>
                <c:pt idx="459">
                  <c:v>246.13545445606999</c:v>
                </c:pt>
                <c:pt idx="460">
                  <c:v>-36675.250369101595</c:v>
                </c:pt>
                <c:pt idx="461">
                  <c:v>-14338.0982233984</c:v>
                </c:pt>
                <c:pt idx="462">
                  <c:v>-8725.181796497629</c:v>
                </c:pt>
                <c:pt idx="463">
                  <c:v>-6246.8917180446697</c:v>
                </c:pt>
                <c:pt idx="464">
                  <c:v>-4857.1199363503047</c:v>
                </c:pt>
                <c:pt idx="465">
                  <c:v>-3965.6472886741099</c:v>
                </c:pt>
                <c:pt idx="466">
                  <c:v>-3350.9915122449352</c:v>
                </c:pt>
                <c:pt idx="467">
                  <c:v>-2894.9051723451007</c:v>
                </c:pt>
                <c:pt idx="468">
                  <c:v>-2543.98214919251</c:v>
                </c:pt>
                <c:pt idx="469">
                  <c:v>-2260.0683505130401</c:v>
                </c:pt>
                <c:pt idx="470">
                  <c:v>-2027.6568785294398</c:v>
                </c:pt>
                <c:pt idx="471">
                  <c:v>-1842.3965924606537</c:v>
                </c:pt>
                <c:pt idx="472">
                  <c:v>-1688.6943512808698</c:v>
                </c:pt>
                <c:pt idx="473">
                  <c:v>-1560.88087909865</c:v>
                </c:pt>
                <c:pt idx="474">
                  <c:v>-1455.6132295973644</c:v>
                </c:pt>
                <c:pt idx="475">
                  <c:v>-1371.9300594160311</c:v>
                </c:pt>
                <c:pt idx="476">
                  <c:v>-1312.31829234221</c:v>
                </c:pt>
                <c:pt idx="477">
                  <c:v>-1245.48129312839</c:v>
                </c:pt>
                <c:pt idx="478">
                  <c:v>-1212.0576784934901</c:v>
                </c:pt>
                <c:pt idx="479">
                  <c:v>-1289.59387143864</c:v>
                </c:pt>
                <c:pt idx="480">
                  <c:v>199.00074743301542</c:v>
                </c:pt>
                <c:pt idx="481">
                  <c:v>-637.98856785100998</c:v>
                </c:pt>
                <c:pt idx="482">
                  <c:v>-710.06247142691598</c:v>
                </c:pt>
                <c:pt idx="483">
                  <c:v>-672.27062734749802</c:v>
                </c:pt>
                <c:pt idx="484">
                  <c:v>-634.34883817697755</c:v>
                </c:pt>
                <c:pt idx="485">
                  <c:v>-598.02884306579801</c:v>
                </c:pt>
                <c:pt idx="486">
                  <c:v>-559.53249629269897</c:v>
                </c:pt>
                <c:pt idx="487">
                  <c:v>-524.62313299107495</c:v>
                </c:pt>
                <c:pt idx="488">
                  <c:v>-492.52863444137836</c:v>
                </c:pt>
                <c:pt idx="489">
                  <c:v>-462.75717360076538</c:v>
                </c:pt>
                <c:pt idx="490">
                  <c:v>-436.88719463539002</c:v>
                </c:pt>
                <c:pt idx="491">
                  <c:v>-413.58593130840723</c:v>
                </c:pt>
                <c:pt idx="492">
                  <c:v>-391.13784519332387</c:v>
                </c:pt>
                <c:pt idx="493">
                  <c:v>-369.57078213049078</c:v>
                </c:pt>
                <c:pt idx="494">
                  <c:v>-348.87280431701708</c:v>
                </c:pt>
                <c:pt idx="495">
                  <c:v>-328.84165034286178</c:v>
                </c:pt>
                <c:pt idx="496">
                  <c:v>-309.66992167555827</c:v>
                </c:pt>
                <c:pt idx="497">
                  <c:v>-291.31543618273508</c:v>
                </c:pt>
                <c:pt idx="498">
                  <c:v>-273.17282148655084</c:v>
                </c:pt>
                <c:pt idx="499">
                  <c:v>-256.19363126150893</c:v>
                </c:pt>
                <c:pt idx="500">
                  <c:v>-239.899588453543</c:v>
                </c:pt>
                <c:pt idx="501">
                  <c:v>-223.91210767633001</c:v>
                </c:pt>
                <c:pt idx="502">
                  <c:v>-208.53868858367201</c:v>
                </c:pt>
                <c:pt idx="503">
                  <c:v>-193.72802036309704</c:v>
                </c:pt>
                <c:pt idx="504">
                  <c:v>-179.45788625701758</c:v>
                </c:pt>
                <c:pt idx="505">
                  <c:v>-165.68888720413099</c:v>
                </c:pt>
                <c:pt idx="506">
                  <c:v>-152.38321135707585</c:v>
                </c:pt>
                <c:pt idx="507">
                  <c:v>-139.510942740221</c:v>
                </c:pt>
                <c:pt idx="508">
                  <c:v>-127.040244142495</c:v>
                </c:pt>
                <c:pt idx="509">
                  <c:v>-114.950128759733</c:v>
                </c:pt>
                <c:pt idx="510">
                  <c:v>-103.22073713335148</c:v>
                </c:pt>
                <c:pt idx="511">
                  <c:v>-91.826457585199279</c:v>
                </c:pt>
                <c:pt idx="512">
                  <c:v>-80.737832906743648</c:v>
                </c:pt>
                <c:pt idx="513">
                  <c:v>-69.988982858070742</c:v>
                </c:pt>
                <c:pt idx="514">
                  <c:v>-59.500566154724297</c:v>
                </c:pt>
                <c:pt idx="515">
                  <c:v>-49.278393852170275</c:v>
                </c:pt>
                <c:pt idx="516">
                  <c:v>-39.300694125917147</c:v>
                </c:pt>
                <c:pt idx="517">
                  <c:v>-29.555599266318886</c:v>
                </c:pt>
                <c:pt idx="518">
                  <c:v>-19.992130430450686</c:v>
                </c:pt>
                <c:pt idx="519">
                  <c:v>-10.6587141539122</c:v>
                </c:pt>
                <c:pt idx="520">
                  <c:v>-1.5216677866872299</c:v>
                </c:pt>
                <c:pt idx="521">
                  <c:v>7.4350364312375898</c:v>
                </c:pt>
                <c:pt idx="522">
                  <c:v>16.211379970950599</c:v>
                </c:pt>
                <c:pt idx="523">
                  <c:v>24.822264899827889</c:v>
                </c:pt>
                <c:pt idx="524">
                  <c:v>33.306353353216409</c:v>
                </c:pt>
                <c:pt idx="525">
                  <c:v>41.660834904984107</c:v>
                </c:pt>
                <c:pt idx="526">
                  <c:v>49.857487314092971</c:v>
                </c:pt>
                <c:pt idx="527">
                  <c:v>57.921791008264393</c:v>
                </c:pt>
                <c:pt idx="528">
                  <c:v>65.813649910677896</c:v>
                </c:pt>
                <c:pt idx="529">
                  <c:v>73.617620159717248</c:v>
                </c:pt>
                <c:pt idx="530">
                  <c:v>81.315191545684456</c:v>
                </c:pt>
                <c:pt idx="531">
                  <c:v>88.903958542533388</c:v>
                </c:pt>
                <c:pt idx="532">
                  <c:v>96.394754744186599</c:v>
                </c:pt>
                <c:pt idx="533">
                  <c:v>103.75429329650802</c:v>
                </c:pt>
                <c:pt idx="534">
                  <c:v>111.0630820664346</c:v>
                </c:pt>
                <c:pt idx="535">
                  <c:v>118.29345834684898</c:v>
                </c:pt>
                <c:pt idx="536">
                  <c:v>125.44785519193121</c:v>
                </c:pt>
                <c:pt idx="537">
                  <c:v>132.52806355589507</c:v>
                </c:pt>
                <c:pt idx="538">
                  <c:v>139.54202673793242</c:v>
                </c:pt>
                <c:pt idx="539">
                  <c:v>146.50190266565301</c:v>
                </c:pt>
                <c:pt idx="540">
                  <c:v>153.39726315265042</c:v>
                </c:pt>
                <c:pt idx="541">
                  <c:v>160.24371825423657</c:v>
                </c:pt>
                <c:pt idx="542">
                  <c:v>167.03804841344382</c:v>
                </c:pt>
                <c:pt idx="543">
                  <c:v>173.79201853257101</c:v>
                </c:pt>
                <c:pt idx="544">
                  <c:v>180.50193901640361</c:v>
                </c:pt>
                <c:pt idx="545">
                  <c:v>187.17575362442014</c:v>
                </c:pt>
                <c:pt idx="546">
                  <c:v>193.81737988653649</c:v>
                </c:pt>
                <c:pt idx="547">
                  <c:v>200.434766681203</c:v>
                </c:pt>
                <c:pt idx="548">
                  <c:v>207.027270659891</c:v>
                </c:pt>
                <c:pt idx="549">
                  <c:v>213.59526655960607</c:v>
                </c:pt>
                <c:pt idx="550">
                  <c:v>220.146209443309</c:v>
                </c:pt>
                <c:pt idx="551">
                  <c:v>226.68380295674098</c:v>
                </c:pt>
                <c:pt idx="552">
                  <c:v>233.21168635773458</c:v>
                </c:pt>
                <c:pt idx="553">
                  <c:v>239.73362269217711</c:v>
                </c:pt>
                <c:pt idx="554">
                  <c:v>246.25333013131757</c:v>
                </c:pt>
                <c:pt idx="555">
                  <c:v>-26152.283466270099</c:v>
                </c:pt>
                <c:pt idx="556">
                  <c:v>-12363.611958175434</c:v>
                </c:pt>
                <c:pt idx="557">
                  <c:v>-8032.0838625502001</c:v>
                </c:pt>
                <c:pt idx="558">
                  <c:v>-5913.1413774276434</c:v>
                </c:pt>
                <c:pt idx="559">
                  <c:v>-4655.1854662120604</c:v>
                </c:pt>
                <c:pt idx="560">
                  <c:v>-3821.6177236819822</c:v>
                </c:pt>
                <c:pt idx="561">
                  <c:v>-3228.5629179854668</c:v>
                </c:pt>
                <c:pt idx="562">
                  <c:v>-2784.2654457164826</c:v>
                </c:pt>
                <c:pt idx="563">
                  <c:v>-2439.1647384126627</c:v>
                </c:pt>
                <c:pt idx="564">
                  <c:v>-2163.0618505389302</c:v>
                </c:pt>
                <c:pt idx="565">
                  <c:v>-1936.95382202203</c:v>
                </c:pt>
                <c:pt idx="566">
                  <c:v>-1754.1734471556658</c:v>
                </c:pt>
                <c:pt idx="567">
                  <c:v>-1594.4663536887958</c:v>
                </c:pt>
                <c:pt idx="568">
                  <c:v>-1457.2261913830937</c:v>
                </c:pt>
                <c:pt idx="569">
                  <c:v>-1337.8674327795061</c:v>
                </c:pt>
                <c:pt idx="570">
                  <c:v>-1232.9143889275899</c:v>
                </c:pt>
                <c:pt idx="571">
                  <c:v>-1139.6320872255999</c:v>
                </c:pt>
                <c:pt idx="572">
                  <c:v>-1055.7224617401337</c:v>
                </c:pt>
                <c:pt idx="573">
                  <c:v>-978.78162263777904</c:v>
                </c:pt>
                <c:pt idx="574">
                  <c:v>-927.95735481452311</c:v>
                </c:pt>
                <c:pt idx="575">
                  <c:v>-867.75298641635095</c:v>
                </c:pt>
                <c:pt idx="576">
                  <c:v>-810.39943650727355</c:v>
                </c:pt>
                <c:pt idx="577">
                  <c:v>-761.53000453810319</c:v>
                </c:pt>
                <c:pt idx="578">
                  <c:v>-702.44416038277677</c:v>
                </c:pt>
                <c:pt idx="579">
                  <c:v>-664.03307718587848</c:v>
                </c:pt>
                <c:pt idx="580">
                  <c:v>-626.55477766790307</c:v>
                </c:pt>
                <c:pt idx="581">
                  <c:v>-590.91879935426255</c:v>
                </c:pt>
                <c:pt idx="582">
                  <c:v>-557.28022338076448</c:v>
                </c:pt>
                <c:pt idx="583">
                  <c:v>-525.60532674965793</c:v>
                </c:pt>
                <c:pt idx="584">
                  <c:v>-495.75612541983469</c:v>
                </c:pt>
                <c:pt idx="585">
                  <c:v>-467.61822051633902</c:v>
                </c:pt>
                <c:pt idx="586">
                  <c:v>-441.0421815890229</c:v>
                </c:pt>
                <c:pt idx="587">
                  <c:v>-415.89657498495069</c:v>
                </c:pt>
                <c:pt idx="588">
                  <c:v>-392.06374007474216</c:v>
                </c:pt>
                <c:pt idx="589">
                  <c:v>-368.38017128950099</c:v>
                </c:pt>
                <c:pt idx="590">
                  <c:v>-346.95356866855963</c:v>
                </c:pt>
                <c:pt idx="591">
                  <c:v>-325.86517992079416</c:v>
                </c:pt>
                <c:pt idx="592">
                  <c:v>-305.80364016355327</c:v>
                </c:pt>
                <c:pt idx="593">
                  <c:v>-287.23597880044196</c:v>
                </c:pt>
                <c:pt idx="594">
                  <c:v>-269.45945137384098</c:v>
                </c:pt>
                <c:pt idx="595">
                  <c:v>-252.413459085195</c:v>
                </c:pt>
                <c:pt idx="596">
                  <c:v>-236.05274730230667</c:v>
                </c:pt>
                <c:pt idx="597">
                  <c:v>-220.32528512787198</c:v>
                </c:pt>
                <c:pt idx="598">
                  <c:v>-205.18806566019398</c:v>
                </c:pt>
                <c:pt idx="599">
                  <c:v>-190.60175986654556</c:v>
                </c:pt>
                <c:pt idx="600">
                  <c:v>-176.53020513025498</c:v>
                </c:pt>
                <c:pt idx="601">
                  <c:v>-162.940112479303</c:v>
                </c:pt>
                <c:pt idx="602">
                  <c:v>-149.78876478434714</c:v>
                </c:pt>
                <c:pt idx="603">
                  <c:v>-137.07210151069242</c:v>
                </c:pt>
                <c:pt idx="604">
                  <c:v>-124.75583784987467</c:v>
                </c:pt>
                <c:pt idx="605">
                  <c:v>-112.78202172782395</c:v>
                </c:pt>
                <c:pt idx="606">
                  <c:v>-101.163077604018</c:v>
                </c:pt>
                <c:pt idx="607">
                  <c:v>-89.931194435793074</c:v>
                </c:pt>
                <c:pt idx="608">
                  <c:v>-78.969860308129881</c:v>
                </c:pt>
                <c:pt idx="609">
                  <c:v>-68.26240637989828</c:v>
                </c:pt>
                <c:pt idx="610">
                  <c:v>-57.851981369397372</c:v>
                </c:pt>
                <c:pt idx="611">
                  <c:v>-47.693460319764696</c:v>
                </c:pt>
                <c:pt idx="612">
                  <c:v>-37.786226320862298</c:v>
                </c:pt>
                <c:pt idx="613">
                  <c:v>-28.110558439351635</c:v>
                </c:pt>
                <c:pt idx="614">
                  <c:v>-18.653517262360602</c:v>
                </c:pt>
                <c:pt idx="615">
                  <c:v>-9.3597880839176568</c:v>
                </c:pt>
                <c:pt idx="616">
                  <c:v>-0.33403308176674196</c:v>
                </c:pt>
                <c:pt idx="617">
                  <c:v>8.4967739695313789</c:v>
                </c:pt>
                <c:pt idx="618">
                  <c:v>17.181875298742035</c:v>
                </c:pt>
                <c:pt idx="619">
                  <c:v>25.702731295580811</c:v>
                </c:pt>
                <c:pt idx="620">
                  <c:v>34.0415865484891</c:v>
                </c:pt>
                <c:pt idx="621">
                  <c:v>42.212151750752398</c:v>
                </c:pt>
                <c:pt idx="622">
                  <c:v>50.265037739962011</c:v>
                </c:pt>
                <c:pt idx="623">
                  <c:v>58.186564156990393</c:v>
                </c:pt>
                <c:pt idx="624">
                  <c:v>66.0311985727473</c:v>
                </c:pt>
                <c:pt idx="625">
                  <c:v>73.731687362131282</c:v>
                </c:pt>
                <c:pt idx="626">
                  <c:v>81.320421735600888</c:v>
                </c:pt>
                <c:pt idx="627">
                  <c:v>88.807431282107103</c:v>
                </c:pt>
                <c:pt idx="628">
                  <c:v>96.195205994962194</c:v>
                </c:pt>
                <c:pt idx="629">
                  <c:v>103.50581807926</c:v>
                </c:pt>
                <c:pt idx="630">
                  <c:v>110.72834808275948</c:v>
                </c:pt>
                <c:pt idx="631">
                  <c:v>117.86681349668601</c:v>
                </c:pt>
                <c:pt idx="632">
                  <c:v>124.929021397369</c:v>
                </c:pt>
                <c:pt idx="633">
                  <c:v>131.922960716375</c:v>
                </c:pt>
                <c:pt idx="634">
                  <c:v>138.85031436471942</c:v>
                </c:pt>
                <c:pt idx="635">
                  <c:v>145.712134582658</c:v>
                </c:pt>
                <c:pt idx="636">
                  <c:v>152.51980799048599</c:v>
                </c:pt>
                <c:pt idx="637">
                  <c:v>159.27033242616457</c:v>
                </c:pt>
                <c:pt idx="638">
                  <c:v>165.97913864280301</c:v>
                </c:pt>
                <c:pt idx="639">
                  <c:v>172.22180672585753</c:v>
                </c:pt>
                <c:pt idx="640">
                  <c:v>178.84752008274799</c:v>
                </c:pt>
                <c:pt idx="641">
                  <c:v>185.43604220345199</c:v>
                </c:pt>
                <c:pt idx="642">
                  <c:v>191.99097704108001</c:v>
                </c:pt>
                <c:pt idx="643">
                  <c:v>198.51193697910301</c:v>
                </c:pt>
                <c:pt idx="644">
                  <c:v>205.00654692352899</c:v>
                </c:pt>
                <c:pt idx="645">
                  <c:v>211.48235682922243</c:v>
                </c:pt>
                <c:pt idx="646">
                  <c:v>217.55840582349242</c:v>
                </c:pt>
                <c:pt idx="647">
                  <c:v>224.01378985641301</c:v>
                </c:pt>
                <c:pt idx="648">
                  <c:v>230.449041598929</c:v>
                </c:pt>
                <c:pt idx="649">
                  <c:v>236.8750947403725</c:v>
                </c:pt>
                <c:pt idx="650">
                  <c:v>243.29509527814105</c:v>
                </c:pt>
                <c:pt idx="651">
                  <c:v>-27682.194516623102</c:v>
                </c:pt>
                <c:pt idx="652">
                  <c:v>-12730.8642103888</c:v>
                </c:pt>
                <c:pt idx="653">
                  <c:v>-8203.3197941626495</c:v>
                </c:pt>
                <c:pt idx="654">
                  <c:v>-6017.1939476282196</c:v>
                </c:pt>
                <c:pt idx="655">
                  <c:v>-4728.6032969391345</c:v>
                </c:pt>
                <c:pt idx="656">
                  <c:v>-3878.2733699696087</c:v>
                </c:pt>
                <c:pt idx="657">
                  <c:v>-3275.5258056272787</c:v>
                </c:pt>
                <c:pt idx="658">
                  <c:v>-2825.6353622230422</c:v>
                </c:pt>
                <c:pt idx="659">
                  <c:v>-2476.7900389584602</c:v>
                </c:pt>
                <c:pt idx="660">
                  <c:v>-2197.4286040737998</c:v>
                </c:pt>
                <c:pt idx="661">
                  <c:v>-1969.3474906097599</c:v>
                </c:pt>
                <c:pt idx="662">
                  <c:v>-1779.6141045844458</c:v>
                </c:pt>
                <c:pt idx="663">
                  <c:v>-1619.22900127916</c:v>
                </c:pt>
                <c:pt idx="664">
                  <c:v>-1482.02687289354</c:v>
                </c:pt>
                <c:pt idx="665">
                  <c:v>-1363.5049785047099</c:v>
                </c:pt>
                <c:pt idx="666">
                  <c:v>-1260.3811700829699</c:v>
                </c:pt>
                <c:pt idx="667">
                  <c:v>-1184.0499400188144</c:v>
                </c:pt>
                <c:pt idx="668">
                  <c:v>-1107.9785606244211</c:v>
                </c:pt>
                <c:pt idx="669">
                  <c:v>-1045.4477681713911</c:v>
                </c:pt>
                <c:pt idx="670">
                  <c:v>-978.67883637537102</c:v>
                </c:pt>
                <c:pt idx="671">
                  <c:v>-977.70596435556399</c:v>
                </c:pt>
                <c:pt idx="672">
                  <c:v>-424.12730264397101</c:v>
                </c:pt>
                <c:pt idx="673">
                  <c:v>-694.94856549190627</c:v>
                </c:pt>
                <c:pt idx="674">
                  <c:v>-679.79434554129512</c:v>
                </c:pt>
                <c:pt idx="675">
                  <c:v>-648.62824668052201</c:v>
                </c:pt>
                <c:pt idx="676">
                  <c:v>-614.97769865397788</c:v>
                </c:pt>
                <c:pt idx="677">
                  <c:v>-581.73309624063006</c:v>
                </c:pt>
                <c:pt idx="678">
                  <c:v>-549.75903012904803</c:v>
                </c:pt>
                <c:pt idx="679">
                  <c:v>-519.28257393187266</c:v>
                </c:pt>
                <c:pt idx="680">
                  <c:v>-490.35836738862696</c:v>
                </c:pt>
                <c:pt idx="681">
                  <c:v>-462.939010831362</c:v>
                </c:pt>
                <c:pt idx="682">
                  <c:v>-436.94243781698799</c:v>
                </c:pt>
                <c:pt idx="683">
                  <c:v>-412.26327190932602</c:v>
                </c:pt>
                <c:pt idx="684">
                  <c:v>-388.83581644579863</c:v>
                </c:pt>
                <c:pt idx="685">
                  <c:v>-366.55110066968564</c:v>
                </c:pt>
                <c:pt idx="686">
                  <c:v>-345.33184768746497</c:v>
                </c:pt>
                <c:pt idx="687">
                  <c:v>-325.09557163595184</c:v>
                </c:pt>
                <c:pt idx="688">
                  <c:v>-305.76406399971222</c:v>
                </c:pt>
                <c:pt idx="689">
                  <c:v>-287.27570028786101</c:v>
                </c:pt>
                <c:pt idx="690">
                  <c:v>-269.57511271098866</c:v>
                </c:pt>
                <c:pt idx="691">
                  <c:v>-252.59555062127114</c:v>
                </c:pt>
                <c:pt idx="692">
                  <c:v>-236.282382124024</c:v>
                </c:pt>
                <c:pt idx="693">
                  <c:v>-220.607542913006</c:v>
                </c:pt>
                <c:pt idx="694">
                  <c:v>-205.51891217092901</c:v>
                </c:pt>
                <c:pt idx="695">
                  <c:v>-190.977291288511</c:v>
                </c:pt>
                <c:pt idx="696">
                  <c:v>-176.94680975348899</c:v>
                </c:pt>
                <c:pt idx="697">
                  <c:v>-163.394207668641</c:v>
                </c:pt>
                <c:pt idx="698">
                  <c:v>-150.29356944541399</c:v>
                </c:pt>
                <c:pt idx="699">
                  <c:v>-137.60756919128556</c:v>
                </c:pt>
                <c:pt idx="700">
                  <c:v>-125.32743239377864</c:v>
                </c:pt>
                <c:pt idx="701">
                  <c:v>-113.45358540263901</c:v>
                </c:pt>
                <c:pt idx="702">
                  <c:v>-101.87568668318474</c:v>
                </c:pt>
                <c:pt idx="703">
                  <c:v>-90.5914128519439</c:v>
                </c:pt>
                <c:pt idx="704">
                  <c:v>-79.65300587897508</c:v>
                </c:pt>
                <c:pt idx="705">
                  <c:v>-69.003387868191425</c:v>
                </c:pt>
                <c:pt idx="706">
                  <c:v>-58.625871302859913</c:v>
                </c:pt>
                <c:pt idx="707">
                  <c:v>-48.504914682359811</c:v>
                </c:pt>
                <c:pt idx="708">
                  <c:v>-38.625988906350415</c:v>
                </c:pt>
                <c:pt idx="709">
                  <c:v>-29.013189333209887</c:v>
                </c:pt>
                <c:pt idx="710">
                  <c:v>-19.5900019799181</c:v>
                </c:pt>
                <c:pt idx="711">
                  <c:v>-10.374938376148824</c:v>
                </c:pt>
                <c:pt idx="712">
                  <c:v>-1.31129086375195</c:v>
                </c:pt>
                <c:pt idx="713">
                  <c:v>7.5815988847286473</c:v>
                </c:pt>
                <c:pt idx="714">
                  <c:v>16.277347865402501</c:v>
                </c:pt>
                <c:pt idx="715">
                  <c:v>24.810490122386035</c:v>
                </c:pt>
                <c:pt idx="716">
                  <c:v>33.189958067853802</c:v>
                </c:pt>
                <c:pt idx="717">
                  <c:v>41.424202419399194</c:v>
                </c:pt>
                <c:pt idx="718">
                  <c:v>49.478546479183294</c:v>
                </c:pt>
                <c:pt idx="719">
                  <c:v>57.432755640976346</c:v>
                </c:pt>
                <c:pt idx="720">
                  <c:v>65.260315644612859</c:v>
                </c:pt>
                <c:pt idx="721">
                  <c:v>72.971036660002596</c:v>
                </c:pt>
                <c:pt idx="722">
                  <c:v>80.572904313801587</c:v>
                </c:pt>
                <c:pt idx="723">
                  <c:v>88.072113647684219</c:v>
                </c:pt>
                <c:pt idx="724">
                  <c:v>95.474643070922397</c:v>
                </c:pt>
                <c:pt idx="725">
                  <c:v>102.78619143258867</c:v>
                </c:pt>
                <c:pt idx="726">
                  <c:v>110.01222453168</c:v>
                </c:pt>
                <c:pt idx="727">
                  <c:v>117.16084269355363</c:v>
                </c:pt>
                <c:pt idx="728">
                  <c:v>124.23536931511202</c:v>
                </c:pt>
                <c:pt idx="729">
                  <c:v>131.2355149000775</c:v>
                </c:pt>
                <c:pt idx="730">
                  <c:v>138.16997642719798</c:v>
                </c:pt>
                <c:pt idx="731">
                  <c:v>145.04327760119153</c:v>
                </c:pt>
                <c:pt idx="732">
                  <c:v>151.85612576312099</c:v>
                </c:pt>
                <c:pt idx="733">
                  <c:v>158.62376460226557</c:v>
                </c:pt>
                <c:pt idx="734">
                  <c:v>165.33923081624701</c:v>
                </c:pt>
                <c:pt idx="735">
                  <c:v>172.00639551174856</c:v>
                </c:pt>
                <c:pt idx="736">
                  <c:v>178.63695073253598</c:v>
                </c:pt>
                <c:pt idx="737">
                  <c:v>185.23456095116538</c:v>
                </c:pt>
                <c:pt idx="738">
                  <c:v>191.50037550708899</c:v>
                </c:pt>
                <c:pt idx="739">
                  <c:v>198.036913519444</c:v>
                </c:pt>
                <c:pt idx="740">
                  <c:v>204.54774173625253</c:v>
                </c:pt>
                <c:pt idx="741">
                  <c:v>211.42512505410301</c:v>
                </c:pt>
                <c:pt idx="742">
                  <c:v>218.26510136982398</c:v>
                </c:pt>
                <c:pt idx="743">
                  <c:v>224.69181434177099</c:v>
                </c:pt>
                <c:pt idx="744">
                  <c:v>231.10532779135556</c:v>
                </c:pt>
                <c:pt idx="745">
                  <c:v>237.50885528052098</c:v>
                </c:pt>
                <c:pt idx="746">
                  <c:v>243.91311143351399</c:v>
                </c:pt>
                <c:pt idx="747">
                  <c:v>-39688.011797652376</c:v>
                </c:pt>
                <c:pt idx="748">
                  <c:v>-14796.4393051937</c:v>
                </c:pt>
                <c:pt idx="749">
                  <c:v>-8880.6793723248193</c:v>
                </c:pt>
                <c:pt idx="750">
                  <c:v>-6377.3862122328601</c:v>
                </c:pt>
                <c:pt idx="751">
                  <c:v>-4950.6424391670853</c:v>
                </c:pt>
                <c:pt idx="752">
                  <c:v>-4028.9316652318712</c:v>
                </c:pt>
                <c:pt idx="753">
                  <c:v>-3383.82746333662</c:v>
                </c:pt>
                <c:pt idx="754">
                  <c:v>-2907.3193592065427</c:v>
                </c:pt>
                <c:pt idx="755">
                  <c:v>-2540.5909657376087</c:v>
                </c:pt>
                <c:pt idx="756">
                  <c:v>-2249.7771647448499</c:v>
                </c:pt>
                <c:pt idx="757">
                  <c:v>-2013.6711387023058</c:v>
                </c:pt>
                <c:pt idx="758">
                  <c:v>-1818.0350511328411</c:v>
                </c:pt>
                <c:pt idx="759">
                  <c:v>-1653.6327545311699</c:v>
                </c:pt>
                <c:pt idx="760">
                  <c:v>-1513.6830311676399</c:v>
                </c:pt>
                <c:pt idx="761">
                  <c:v>-1393.3462545914199</c:v>
                </c:pt>
                <c:pt idx="762">
                  <c:v>-1289.50816587141</c:v>
                </c:pt>
                <c:pt idx="763">
                  <c:v>-1185.80097699099</c:v>
                </c:pt>
                <c:pt idx="764">
                  <c:v>-1106.7186571206173</c:v>
                </c:pt>
                <c:pt idx="765">
                  <c:v>-1040.06161711716</c:v>
                </c:pt>
                <c:pt idx="766">
                  <c:v>-990.32669320339346</c:v>
                </c:pt>
                <c:pt idx="767">
                  <c:v>-990.44928329208346</c:v>
                </c:pt>
                <c:pt idx="768">
                  <c:v>-275.529960878113</c:v>
                </c:pt>
                <c:pt idx="769">
                  <c:v>-688.67411171010781</c:v>
                </c:pt>
                <c:pt idx="770">
                  <c:v>-678.95776787348234</c:v>
                </c:pt>
                <c:pt idx="771">
                  <c:v>-649.18894157609168</c:v>
                </c:pt>
                <c:pt idx="772">
                  <c:v>-616.00250132777103</c:v>
                </c:pt>
                <c:pt idx="773">
                  <c:v>-582.87005852148502</c:v>
                </c:pt>
                <c:pt idx="774">
                  <c:v>-550.87306618859702</c:v>
                </c:pt>
                <c:pt idx="775">
                  <c:v>-520.32307097560806</c:v>
                </c:pt>
                <c:pt idx="776">
                  <c:v>-491.29383946323497</c:v>
                </c:pt>
                <c:pt idx="777">
                  <c:v>-463.75640821240393</c:v>
                </c:pt>
                <c:pt idx="778">
                  <c:v>-437.63907854857854</c:v>
                </c:pt>
                <c:pt idx="779">
                  <c:v>-411.52005636209111</c:v>
                </c:pt>
                <c:pt idx="780">
                  <c:v>-388.12369536932084</c:v>
                </c:pt>
                <c:pt idx="781">
                  <c:v>-365.85011731160199</c:v>
                </c:pt>
                <c:pt idx="782">
                  <c:v>-344.61230340295396</c:v>
                </c:pt>
                <c:pt idx="783">
                  <c:v>-324.36047087697801</c:v>
                </c:pt>
                <c:pt idx="784">
                  <c:v>-305.01831644776905</c:v>
                </c:pt>
                <c:pt idx="785">
                  <c:v>-286.51657630038193</c:v>
                </c:pt>
                <c:pt idx="786">
                  <c:v>-268.79049897074896</c:v>
                </c:pt>
                <c:pt idx="787">
                  <c:v>-251.79615386301398</c:v>
                </c:pt>
                <c:pt idx="788">
                  <c:v>-235.4722541398535</c:v>
                </c:pt>
                <c:pt idx="789">
                  <c:v>-219.78365446030938</c:v>
                </c:pt>
                <c:pt idx="790">
                  <c:v>-204.67706958455557</c:v>
                </c:pt>
                <c:pt idx="791">
                  <c:v>-189.98755391278442</c:v>
                </c:pt>
                <c:pt idx="792">
                  <c:v>-175.983130523179</c:v>
                </c:pt>
                <c:pt idx="793">
                  <c:v>-162.45516855473642</c:v>
                </c:pt>
                <c:pt idx="794">
                  <c:v>-149.37347705799758</c:v>
                </c:pt>
                <c:pt idx="795">
                  <c:v>-136.702642557302</c:v>
                </c:pt>
                <c:pt idx="796">
                  <c:v>-124.45635247662663</c:v>
                </c:pt>
                <c:pt idx="797">
                  <c:v>-112.54551098328299</c:v>
                </c:pt>
                <c:pt idx="798">
                  <c:v>-100.994478614616</c:v>
                </c:pt>
                <c:pt idx="799">
                  <c:v>-89.823668394649488</c:v>
                </c:pt>
                <c:pt idx="800">
                  <c:v>-78.911732710459034</c:v>
                </c:pt>
                <c:pt idx="801">
                  <c:v>-68.293901838246683</c:v>
                </c:pt>
                <c:pt idx="802">
                  <c:v>-57.947327698854799</c:v>
                </c:pt>
                <c:pt idx="803">
                  <c:v>-47.856580049821595</c:v>
                </c:pt>
                <c:pt idx="804">
                  <c:v>-38.005378118711413</c:v>
                </c:pt>
                <c:pt idx="805">
                  <c:v>-28.382324924437889</c:v>
                </c:pt>
                <c:pt idx="806">
                  <c:v>-18.974746040920273</c:v>
                </c:pt>
                <c:pt idx="807">
                  <c:v>-9.7707325363455411</c:v>
                </c:pt>
                <c:pt idx="808">
                  <c:v>-0.75908805841252514</c:v>
                </c:pt>
                <c:pt idx="809">
                  <c:v>8.0370335511787303</c:v>
                </c:pt>
                <c:pt idx="810">
                  <c:v>16.682906151292801</c:v>
                </c:pt>
                <c:pt idx="811">
                  <c:v>25.166969646127502</c:v>
                </c:pt>
                <c:pt idx="812">
                  <c:v>33.498044310296997</c:v>
                </c:pt>
                <c:pt idx="813">
                  <c:v>41.684486965944977</c:v>
                </c:pt>
                <c:pt idx="814">
                  <c:v>49.7342222799846</c:v>
                </c:pt>
                <c:pt idx="815">
                  <c:v>57.698217739642295</c:v>
                </c:pt>
                <c:pt idx="816">
                  <c:v>65.51393922656618</c:v>
                </c:pt>
                <c:pt idx="817">
                  <c:v>73.214137820506878</c:v>
                </c:pt>
                <c:pt idx="818">
                  <c:v>80.811536489157959</c:v>
                </c:pt>
                <c:pt idx="819">
                  <c:v>88.301943064462094</c:v>
                </c:pt>
                <c:pt idx="820">
                  <c:v>95.695669302993878</c:v>
                </c:pt>
                <c:pt idx="821">
                  <c:v>103.02971830814298</c:v>
                </c:pt>
                <c:pt idx="822">
                  <c:v>110.23763965996336</c:v>
                </c:pt>
                <c:pt idx="823">
                  <c:v>117.43692682570099</c:v>
                </c:pt>
                <c:pt idx="824">
                  <c:v>124.48491671922802</c:v>
                </c:pt>
                <c:pt idx="825">
                  <c:v>131.45908569528157</c:v>
                </c:pt>
                <c:pt idx="826">
                  <c:v>138.367165349365</c:v>
                </c:pt>
                <c:pt idx="827">
                  <c:v>145.21756242533223</c:v>
                </c:pt>
                <c:pt idx="828">
                  <c:v>152.01039982167799</c:v>
                </c:pt>
                <c:pt idx="829">
                  <c:v>158.74281797832001</c:v>
                </c:pt>
                <c:pt idx="830">
                  <c:v>165.429968668779</c:v>
                </c:pt>
                <c:pt idx="831">
                  <c:v>172.07195867891099</c:v>
                </c:pt>
                <c:pt idx="832">
                  <c:v>179.09188153572501</c:v>
                </c:pt>
                <c:pt idx="833">
                  <c:v>185.64704449751</c:v>
                </c:pt>
                <c:pt idx="834">
                  <c:v>192.46532641679397</c:v>
                </c:pt>
                <c:pt idx="835">
                  <c:v>198.954480148041</c:v>
                </c:pt>
                <c:pt idx="836">
                  <c:v>205.82483749764558</c:v>
                </c:pt>
                <c:pt idx="837">
                  <c:v>211.852681205317</c:v>
                </c:pt>
                <c:pt idx="838">
                  <c:v>217.88693321612101</c:v>
                </c:pt>
                <c:pt idx="839">
                  <c:v>224.29761077111357</c:v>
                </c:pt>
                <c:pt idx="840">
                  <c:v>230.698355084296</c:v>
                </c:pt>
                <c:pt idx="841">
                  <c:v>237.37190005650899</c:v>
                </c:pt>
                <c:pt idx="842">
                  <c:v>243.74834801527982</c:v>
                </c:pt>
                <c:pt idx="843">
                  <c:v>-46962.848007243643</c:v>
                </c:pt>
                <c:pt idx="844">
                  <c:v>-15719.831364178504</c:v>
                </c:pt>
                <c:pt idx="845">
                  <c:v>-9357.3953366374062</c:v>
                </c:pt>
                <c:pt idx="846">
                  <c:v>-6620.7921272726844</c:v>
                </c:pt>
                <c:pt idx="847">
                  <c:v>-5097.2130674842001</c:v>
                </c:pt>
                <c:pt idx="848">
                  <c:v>-4125.5953187311497</c:v>
                </c:pt>
                <c:pt idx="849">
                  <c:v>-3452.0287014020587</c:v>
                </c:pt>
                <c:pt idx="850">
                  <c:v>-2960.6855234633399</c:v>
                </c:pt>
                <c:pt idx="851">
                  <c:v>-2580.0792291923999</c:v>
                </c:pt>
                <c:pt idx="852">
                  <c:v>-2280.7490950488987</c:v>
                </c:pt>
                <c:pt idx="853">
                  <c:v>-2038.3418094363699</c:v>
                </c:pt>
                <c:pt idx="854">
                  <c:v>-1838.0100054035511</c:v>
                </c:pt>
                <c:pt idx="855">
                  <c:v>-1662.5222745414299</c:v>
                </c:pt>
                <c:pt idx="856">
                  <c:v>-1519.2405159000011</c:v>
                </c:pt>
                <c:pt idx="857">
                  <c:v>-1396.0215969921401</c:v>
                </c:pt>
                <c:pt idx="858">
                  <c:v>-1289.0483569093799</c:v>
                </c:pt>
                <c:pt idx="859">
                  <c:v>-1196.1531399582198</c:v>
                </c:pt>
                <c:pt idx="860">
                  <c:v>-1115.8974017245901</c:v>
                </c:pt>
                <c:pt idx="861">
                  <c:v>-1064.80171862571</c:v>
                </c:pt>
                <c:pt idx="862">
                  <c:v>-1046.7817057591801</c:v>
                </c:pt>
                <c:pt idx="863">
                  <c:v>-1101.4857118067011</c:v>
                </c:pt>
                <c:pt idx="864">
                  <c:v>-34.399413166512495</c:v>
                </c:pt>
                <c:pt idx="865">
                  <c:v>-630.56638879791797</c:v>
                </c:pt>
                <c:pt idx="866">
                  <c:v>-650.04311195885953</c:v>
                </c:pt>
                <c:pt idx="867">
                  <c:v>-630.90568780817705</c:v>
                </c:pt>
                <c:pt idx="868">
                  <c:v>-603.08066959168195</c:v>
                </c:pt>
                <c:pt idx="869">
                  <c:v>-573.12292921255096</c:v>
                </c:pt>
                <c:pt idx="870">
                  <c:v>-543.16314876551849</c:v>
                </c:pt>
                <c:pt idx="871">
                  <c:v>-514.01304718112999</c:v>
                </c:pt>
                <c:pt idx="872">
                  <c:v>-485.97850978396394</c:v>
                </c:pt>
                <c:pt idx="873">
                  <c:v>-459.18961792155898</c:v>
                </c:pt>
                <c:pt idx="874">
                  <c:v>-433.64607987685901</c:v>
                </c:pt>
                <c:pt idx="875">
                  <c:v>-409.31193211844601</c:v>
                </c:pt>
                <c:pt idx="876">
                  <c:v>-386.12703113153884</c:v>
                </c:pt>
                <c:pt idx="877">
                  <c:v>-365.07519620581394</c:v>
                </c:pt>
                <c:pt idx="878">
                  <c:v>-343.90542105213069</c:v>
                </c:pt>
                <c:pt idx="879">
                  <c:v>-323.69691382700199</c:v>
                </c:pt>
                <c:pt idx="880">
                  <c:v>-304.38653962420204</c:v>
                </c:pt>
                <c:pt idx="881">
                  <c:v>-285.32782324119404</c:v>
                </c:pt>
                <c:pt idx="882">
                  <c:v>-268.04987411530527</c:v>
                </c:pt>
                <c:pt idx="883">
                  <c:v>-251.08871280542576</c:v>
                </c:pt>
                <c:pt idx="884">
                  <c:v>-234.79955365058441</c:v>
                </c:pt>
                <c:pt idx="885">
                  <c:v>-219.13170369180111</c:v>
                </c:pt>
                <c:pt idx="886">
                  <c:v>-204.05400962631757</c:v>
                </c:pt>
                <c:pt idx="887">
                  <c:v>-189.64679527491535</c:v>
                </c:pt>
                <c:pt idx="888">
                  <c:v>-175.59018266810656</c:v>
                </c:pt>
                <c:pt idx="889">
                  <c:v>-162.01440272183714</c:v>
                </c:pt>
                <c:pt idx="890">
                  <c:v>-148.876936744446</c:v>
                </c:pt>
                <c:pt idx="891">
                  <c:v>-136.17383497404214</c:v>
                </c:pt>
                <c:pt idx="892">
                  <c:v>-123.87093777796063</c:v>
                </c:pt>
                <c:pt idx="893">
                  <c:v>-111.93588049925502</c:v>
                </c:pt>
                <c:pt idx="894">
                  <c:v>-100.35048142585079</c:v>
                </c:pt>
                <c:pt idx="895">
                  <c:v>-89.093898944403719</c:v>
                </c:pt>
                <c:pt idx="896">
                  <c:v>-78.146818643262804</c:v>
                </c:pt>
                <c:pt idx="897">
                  <c:v>-67.491256560346997</c:v>
                </c:pt>
                <c:pt idx="898">
                  <c:v>-57.110443238722297</c:v>
                </c:pt>
                <c:pt idx="899">
                  <c:v>-46.982967710284093</c:v>
                </c:pt>
                <c:pt idx="900">
                  <c:v>-37.107704525596994</c:v>
                </c:pt>
                <c:pt idx="901">
                  <c:v>-27.424003512203086</c:v>
                </c:pt>
                <c:pt idx="902">
                  <c:v>-17.979734676628219</c:v>
                </c:pt>
                <c:pt idx="903">
                  <c:v>-8.7421458711199804</c:v>
                </c:pt>
                <c:pt idx="904">
                  <c:v>0.29945604460828901</c:v>
                </c:pt>
                <c:pt idx="905">
                  <c:v>9.1571808333965308</c:v>
                </c:pt>
                <c:pt idx="906">
                  <c:v>17.840463417135702</c:v>
                </c:pt>
                <c:pt idx="907">
                  <c:v>26.358843106458298</c:v>
                </c:pt>
                <c:pt idx="908">
                  <c:v>34.726110129466072</c:v>
                </c:pt>
                <c:pt idx="909">
                  <c:v>42.941161013330671</c:v>
                </c:pt>
                <c:pt idx="910">
                  <c:v>51.017848357456778</c:v>
                </c:pt>
                <c:pt idx="911">
                  <c:v>58.963127969882393</c:v>
                </c:pt>
                <c:pt idx="912">
                  <c:v>66.784251377915794</c:v>
                </c:pt>
                <c:pt idx="913">
                  <c:v>74.489794934824758</c:v>
                </c:pt>
                <c:pt idx="914">
                  <c:v>82.082996610703148</c:v>
                </c:pt>
                <c:pt idx="915">
                  <c:v>89.571848189602349</c:v>
                </c:pt>
                <c:pt idx="916">
                  <c:v>96.964661965105591</c:v>
                </c:pt>
                <c:pt idx="917">
                  <c:v>104.23984859286578</c:v>
                </c:pt>
                <c:pt idx="918">
                  <c:v>111.46241813277364</c:v>
                </c:pt>
                <c:pt idx="919">
                  <c:v>118.60339102710464</c:v>
                </c:pt>
                <c:pt idx="920">
                  <c:v>125.66784831103278</c:v>
                </c:pt>
                <c:pt idx="921">
                  <c:v>132.66379488122857</c:v>
                </c:pt>
                <c:pt idx="922">
                  <c:v>139.58955024908832</c:v>
                </c:pt>
                <c:pt idx="923">
                  <c:v>146.45292425361558</c:v>
                </c:pt>
                <c:pt idx="924">
                  <c:v>153.25831088892167</c:v>
                </c:pt>
                <c:pt idx="925">
                  <c:v>160.01368712701398</c:v>
                </c:pt>
                <c:pt idx="926">
                  <c:v>166.71952687411232</c:v>
                </c:pt>
                <c:pt idx="927">
                  <c:v>173.37598434301199</c:v>
                </c:pt>
                <c:pt idx="928">
                  <c:v>179.56875616824598</c:v>
                </c:pt>
                <c:pt idx="929">
                  <c:v>186.15366433696457</c:v>
                </c:pt>
                <c:pt idx="930">
                  <c:v>192.40721557694098</c:v>
                </c:pt>
                <c:pt idx="931">
                  <c:v>198.92505675199442</c:v>
                </c:pt>
                <c:pt idx="932">
                  <c:v>205.42472340585999</c:v>
                </c:pt>
                <c:pt idx="933">
                  <c:v>211.89322771517101</c:v>
                </c:pt>
                <c:pt idx="934">
                  <c:v>218.34631418337199</c:v>
                </c:pt>
                <c:pt idx="935">
                  <c:v>224.790921683829</c:v>
                </c:pt>
                <c:pt idx="936">
                  <c:v>230.92766132464598</c:v>
                </c:pt>
                <c:pt idx="937">
                  <c:v>237.34345511987732</c:v>
                </c:pt>
                <c:pt idx="938">
                  <c:v>243.74878151589698</c:v>
                </c:pt>
                <c:pt idx="939">
                  <c:v>-31185.1075727444</c:v>
                </c:pt>
                <c:pt idx="940">
                  <c:v>-13426.063542144318</c:v>
                </c:pt>
                <c:pt idx="941">
                  <c:v>-8615.2287733859503</c:v>
                </c:pt>
                <c:pt idx="942">
                  <c:v>-6235.1914501044503</c:v>
                </c:pt>
                <c:pt idx="943">
                  <c:v>-4861.0783808167953</c:v>
                </c:pt>
                <c:pt idx="944">
                  <c:v>-3966.22576367895</c:v>
                </c:pt>
                <c:pt idx="945">
                  <c:v>-3337.3504348578222</c:v>
                </c:pt>
                <c:pt idx="946">
                  <c:v>-2870.6516584136898</c:v>
                </c:pt>
                <c:pt idx="947">
                  <c:v>-2510.7637896221527</c:v>
                </c:pt>
                <c:pt idx="948">
                  <c:v>-2224.6225730644101</c:v>
                </c:pt>
                <c:pt idx="949">
                  <c:v>-1996.8013157079399</c:v>
                </c:pt>
                <c:pt idx="950">
                  <c:v>-1803.9532856394299</c:v>
                </c:pt>
                <c:pt idx="951">
                  <c:v>-1648.8874234563598</c:v>
                </c:pt>
                <c:pt idx="952">
                  <c:v>-1510.8584423967698</c:v>
                </c:pt>
                <c:pt idx="953">
                  <c:v>-1392.3497522714599</c:v>
                </c:pt>
                <c:pt idx="954">
                  <c:v>-1290.4346211876411</c:v>
                </c:pt>
                <c:pt idx="955">
                  <c:v>-1202.8456127051811</c:v>
                </c:pt>
                <c:pt idx="956">
                  <c:v>-1129.1604860787261</c:v>
                </c:pt>
                <c:pt idx="957">
                  <c:v>-1071.62487341877</c:v>
                </c:pt>
                <c:pt idx="958">
                  <c:v>-1015.6264266655101</c:v>
                </c:pt>
                <c:pt idx="959">
                  <c:v>-1061.7711766458999</c:v>
                </c:pt>
                <c:pt idx="960">
                  <c:v>-314.01960462125498</c:v>
                </c:pt>
                <c:pt idx="961">
                  <c:v>-658.97952231113754</c:v>
                </c:pt>
                <c:pt idx="962">
                  <c:v>-660.27678053791351</c:v>
                </c:pt>
                <c:pt idx="963">
                  <c:v>-635.6851247107079</c:v>
                </c:pt>
                <c:pt idx="964">
                  <c:v>-605.48177238518804</c:v>
                </c:pt>
                <c:pt idx="965">
                  <c:v>-574.32233515748999</c:v>
                </c:pt>
                <c:pt idx="966">
                  <c:v>-543.71332244439805</c:v>
                </c:pt>
                <c:pt idx="967">
                  <c:v>-514.20533373092303</c:v>
                </c:pt>
                <c:pt idx="968">
                  <c:v>-485.99010146250032</c:v>
                </c:pt>
                <c:pt idx="969">
                  <c:v>-459.10846811754197</c:v>
                </c:pt>
                <c:pt idx="970">
                  <c:v>-433.52838902326499</c:v>
                </c:pt>
                <c:pt idx="971">
                  <c:v>-409.18082854548697</c:v>
                </c:pt>
                <c:pt idx="972">
                  <c:v>-386.02217983753599</c:v>
                </c:pt>
                <c:pt idx="973">
                  <c:v>-363.96322208465898</c:v>
                </c:pt>
                <c:pt idx="974">
                  <c:v>-342.92979347360603</c:v>
                </c:pt>
                <c:pt idx="975">
                  <c:v>-322.85608699336098</c:v>
                </c:pt>
                <c:pt idx="976">
                  <c:v>-303.66521461690598</c:v>
                </c:pt>
                <c:pt idx="977">
                  <c:v>-285.87485071189002</c:v>
                </c:pt>
                <c:pt idx="978">
                  <c:v>-267.85430187630902</c:v>
                </c:pt>
                <c:pt idx="979">
                  <c:v>-250.57652611269049</c:v>
                </c:pt>
                <c:pt idx="980">
                  <c:v>-234.22566846854457</c:v>
                </c:pt>
                <c:pt idx="981">
                  <c:v>-218.61159539073057</c:v>
                </c:pt>
                <c:pt idx="982">
                  <c:v>-203.577976801597</c:v>
                </c:pt>
                <c:pt idx="983">
                  <c:v>-188.961460420891</c:v>
                </c:pt>
                <c:pt idx="984">
                  <c:v>-175.008143638154</c:v>
                </c:pt>
                <c:pt idx="985">
                  <c:v>-161.53186740176699</c:v>
                </c:pt>
                <c:pt idx="986">
                  <c:v>-148.49797033283627</c:v>
                </c:pt>
                <c:pt idx="987">
                  <c:v>-135.879036920744</c:v>
                </c:pt>
                <c:pt idx="988">
                  <c:v>-123.645597890742</c:v>
                </c:pt>
                <c:pt idx="989">
                  <c:v>-111.77556741377379</c:v>
                </c:pt>
                <c:pt idx="990">
                  <c:v>-100.25658034262459</c:v>
                </c:pt>
                <c:pt idx="991">
                  <c:v>-89.061457868372727</c:v>
                </c:pt>
                <c:pt idx="992">
                  <c:v>-78.171293219395906</c:v>
                </c:pt>
                <c:pt idx="993">
                  <c:v>-67.571209591727794</c:v>
                </c:pt>
                <c:pt idx="994">
                  <c:v>-57.241736892895112</c:v>
                </c:pt>
                <c:pt idx="995">
                  <c:v>-47.165387765112094</c:v>
                </c:pt>
                <c:pt idx="996">
                  <c:v>-37.363795185217896</c:v>
                </c:pt>
                <c:pt idx="997">
                  <c:v>-27.774702993782189</c:v>
                </c:pt>
                <c:pt idx="998">
                  <c:v>-18.3954455290074</c:v>
                </c:pt>
                <c:pt idx="999">
                  <c:v>-9.2235130830821159</c:v>
                </c:pt>
                <c:pt idx="1000">
                  <c:v>-0.24167932733261488</c:v>
                </c:pt>
                <c:pt idx="1001">
                  <c:v>8.5591305820990193</c:v>
                </c:pt>
                <c:pt idx="1002">
                  <c:v>17.189548755168389</c:v>
                </c:pt>
                <c:pt idx="1003">
                  <c:v>25.658635404167889</c:v>
                </c:pt>
                <c:pt idx="1004">
                  <c:v>33.975267303891293</c:v>
                </c:pt>
                <c:pt idx="1005">
                  <c:v>42.147759828149113</c:v>
                </c:pt>
                <c:pt idx="1006">
                  <c:v>50.226418632334706</c:v>
                </c:pt>
                <c:pt idx="1007">
                  <c:v>58.155956463631895</c:v>
                </c:pt>
                <c:pt idx="1008">
                  <c:v>65.958909041669401</c:v>
                </c:pt>
                <c:pt idx="1009">
                  <c:v>73.645028973654433</c:v>
                </c:pt>
                <c:pt idx="1010">
                  <c:v>81.224152130383089</c:v>
                </c:pt>
                <c:pt idx="1011">
                  <c:v>88.700730463341998</c:v>
                </c:pt>
                <c:pt idx="1012">
                  <c:v>96.080705805722019</c:v>
                </c:pt>
                <c:pt idx="1013">
                  <c:v>103.3672410968</c:v>
                </c:pt>
                <c:pt idx="1014">
                  <c:v>110.56813323269579</c:v>
                </c:pt>
                <c:pt idx="1015">
                  <c:v>117.688598680298</c:v>
                </c:pt>
                <c:pt idx="1016">
                  <c:v>124.737686653986</c:v>
                </c:pt>
                <c:pt idx="1017">
                  <c:v>131.712193447354</c:v>
                </c:pt>
                <c:pt idx="1018">
                  <c:v>138.620769924039</c:v>
                </c:pt>
                <c:pt idx="1019">
                  <c:v>145.47137981153043</c:v>
                </c:pt>
                <c:pt idx="1020">
                  <c:v>152.26128424126557</c:v>
                </c:pt>
                <c:pt idx="1021">
                  <c:v>158.99829634289185</c:v>
                </c:pt>
                <c:pt idx="1022">
                  <c:v>165.68649488838801</c:v>
                </c:pt>
                <c:pt idx="1023">
                  <c:v>172.75079671952599</c:v>
                </c:pt>
                <c:pt idx="1024">
                  <c:v>179.34955285372195</c:v>
                </c:pt>
                <c:pt idx="1025">
                  <c:v>185.91435765556699</c:v>
                </c:pt>
                <c:pt idx="1026">
                  <c:v>192.73899916193798</c:v>
                </c:pt>
                <c:pt idx="1027">
                  <c:v>199.23462009383957</c:v>
                </c:pt>
                <c:pt idx="1028">
                  <c:v>205.703019397714</c:v>
                </c:pt>
                <c:pt idx="1029">
                  <c:v>212.1516448026847</c:v>
                </c:pt>
                <c:pt idx="1030">
                  <c:v>218.575641110649</c:v>
                </c:pt>
                <c:pt idx="1031">
                  <c:v>224.98241508092485</c:v>
                </c:pt>
                <c:pt idx="1032">
                  <c:v>231.66586215140092</c:v>
                </c:pt>
                <c:pt idx="1033">
                  <c:v>237.75966288909157</c:v>
                </c:pt>
                <c:pt idx="1034">
                  <c:v>244.14101841011799</c:v>
                </c:pt>
                <c:pt idx="1035">
                  <c:v>-47963.284436298018</c:v>
                </c:pt>
                <c:pt idx="1036">
                  <c:v>-15825.441392825916</c:v>
                </c:pt>
                <c:pt idx="1037">
                  <c:v>-9397.416117881743</c:v>
                </c:pt>
                <c:pt idx="1038">
                  <c:v>-6641.1420199430404</c:v>
                </c:pt>
                <c:pt idx="1039">
                  <c:v>-5109.0506808933524</c:v>
                </c:pt>
                <c:pt idx="1040">
                  <c:v>-4133.1816261101658</c:v>
                </c:pt>
                <c:pt idx="1041">
                  <c:v>-3457.2007088831301</c:v>
                </c:pt>
                <c:pt idx="1042">
                  <c:v>-2961.3883456596027</c:v>
                </c:pt>
                <c:pt idx="1043">
                  <c:v>-2581.64021414323</c:v>
                </c:pt>
                <c:pt idx="1044">
                  <c:v>-2282.0496449873199</c:v>
                </c:pt>
                <c:pt idx="1045">
                  <c:v>-2039.33881277207</c:v>
                </c:pt>
                <c:pt idx="1046">
                  <c:v>-1832.3737526223699</c:v>
                </c:pt>
                <c:pt idx="1047">
                  <c:v>-1663.8686902327299</c:v>
                </c:pt>
                <c:pt idx="1048">
                  <c:v>-1520.4901630432137</c:v>
                </c:pt>
                <c:pt idx="1049">
                  <c:v>-1397.1230607468699</c:v>
                </c:pt>
                <c:pt idx="1050">
                  <c:v>-1290.1773930287</c:v>
                </c:pt>
                <c:pt idx="1051">
                  <c:v>-1197.3892375173839</c:v>
                </c:pt>
                <c:pt idx="1052">
                  <c:v>-1117.1915306959361</c:v>
                </c:pt>
                <c:pt idx="1053">
                  <c:v>-1049.8934903896898</c:v>
                </c:pt>
                <c:pt idx="1054">
                  <c:v>-1024.8584466891698</c:v>
                </c:pt>
                <c:pt idx="1055">
                  <c:v>-1055.4443048302799</c:v>
                </c:pt>
                <c:pt idx="1056">
                  <c:v>-119.22811434936402</c:v>
                </c:pt>
                <c:pt idx="1057">
                  <c:v>-657.23919157988973</c:v>
                </c:pt>
                <c:pt idx="1058">
                  <c:v>-663.81443323791302</c:v>
                </c:pt>
                <c:pt idx="1059">
                  <c:v>-639.85965975669501</c:v>
                </c:pt>
                <c:pt idx="1060">
                  <c:v>-609.55155331606602</c:v>
                </c:pt>
                <c:pt idx="1061">
                  <c:v>-578.05039700419809</c:v>
                </c:pt>
                <c:pt idx="1062">
                  <c:v>-547.04856474473297</c:v>
                </c:pt>
                <c:pt idx="1063">
                  <c:v>-517.16837920870137</c:v>
                </c:pt>
                <c:pt idx="1064">
                  <c:v>-488.58783453165</c:v>
                </c:pt>
                <c:pt idx="1065">
                  <c:v>-461.36513526619274</c:v>
                </c:pt>
                <c:pt idx="1066">
                  <c:v>-435.47457281567699</c:v>
                </c:pt>
                <c:pt idx="1067">
                  <c:v>-410.85629758432998</c:v>
                </c:pt>
                <c:pt idx="1068">
                  <c:v>-387.43403745286611</c:v>
                </c:pt>
                <c:pt idx="1069">
                  <c:v>-365.13700085602602</c:v>
                </c:pt>
                <c:pt idx="1070">
                  <c:v>-343.8745051017479</c:v>
                </c:pt>
                <c:pt idx="1071">
                  <c:v>-323.59792337478501</c:v>
                </c:pt>
                <c:pt idx="1072">
                  <c:v>-304.22643147382917</c:v>
                </c:pt>
                <c:pt idx="1073">
                  <c:v>-285.69621794902366</c:v>
                </c:pt>
                <c:pt idx="1074">
                  <c:v>-267.95392564068004</c:v>
                </c:pt>
                <c:pt idx="1075">
                  <c:v>-250.93386039468098</c:v>
                </c:pt>
                <c:pt idx="1076">
                  <c:v>-234.71011201203407</c:v>
                </c:pt>
                <c:pt idx="1077">
                  <c:v>-219.01903952709301</c:v>
                </c:pt>
                <c:pt idx="1078">
                  <c:v>-203.91046843648701</c:v>
                </c:pt>
                <c:pt idx="1079">
                  <c:v>-189.34264869735401</c:v>
                </c:pt>
                <c:pt idx="1080">
                  <c:v>-175.30130871532461</c:v>
                </c:pt>
                <c:pt idx="1081">
                  <c:v>-161.73497630130095</c:v>
                </c:pt>
                <c:pt idx="1082">
                  <c:v>-148.62278513466498</c:v>
                </c:pt>
                <c:pt idx="1083">
                  <c:v>-135.92747724664127</c:v>
                </c:pt>
                <c:pt idx="1084">
                  <c:v>-123.61971359192198</c:v>
                </c:pt>
                <c:pt idx="1085">
                  <c:v>-111.67257538252248</c:v>
                </c:pt>
                <c:pt idx="1086">
                  <c:v>-100.0721966755</c:v>
                </c:pt>
                <c:pt idx="1087">
                  <c:v>-88.804853993225606</c:v>
                </c:pt>
                <c:pt idx="1088">
                  <c:v>-77.841317140181488</c:v>
                </c:pt>
                <c:pt idx="1089">
                  <c:v>-67.173380841163535</c:v>
                </c:pt>
                <c:pt idx="1090">
                  <c:v>-56.780857752625799</c:v>
                </c:pt>
                <c:pt idx="1091">
                  <c:v>-46.650169106269196</c:v>
                </c:pt>
                <c:pt idx="1092">
                  <c:v>-36.764194470550201</c:v>
                </c:pt>
                <c:pt idx="1093">
                  <c:v>-27.107616989825086</c:v>
                </c:pt>
                <c:pt idx="1094">
                  <c:v>-17.670653593878701</c:v>
                </c:pt>
                <c:pt idx="1095">
                  <c:v>-8.4386864550613296</c:v>
                </c:pt>
                <c:pt idx="1096">
                  <c:v>0.5547164589476905</c:v>
                </c:pt>
                <c:pt idx="1097">
                  <c:v>9.3995067144413653</c:v>
                </c:pt>
                <c:pt idx="1098">
                  <c:v>18.06572590656117</c:v>
                </c:pt>
                <c:pt idx="1099">
                  <c:v>26.568212453029819</c:v>
                </c:pt>
                <c:pt idx="1100">
                  <c:v>34.947950322427815</c:v>
                </c:pt>
                <c:pt idx="1101">
                  <c:v>43.162210784948407</c:v>
                </c:pt>
                <c:pt idx="1102">
                  <c:v>51.237731622772912</c:v>
                </c:pt>
                <c:pt idx="1103">
                  <c:v>59.182156463803295</c:v>
                </c:pt>
                <c:pt idx="1104">
                  <c:v>67.002747216482447</c:v>
                </c:pt>
                <c:pt idx="1105">
                  <c:v>74.708068064466858</c:v>
                </c:pt>
                <c:pt idx="1106">
                  <c:v>82.305673954609048</c:v>
                </c:pt>
                <c:pt idx="1107">
                  <c:v>89.794852392602778</c:v>
                </c:pt>
                <c:pt idx="1108">
                  <c:v>97.185980417158419</c:v>
                </c:pt>
                <c:pt idx="1109">
                  <c:v>104.48730983242459</c:v>
                </c:pt>
                <c:pt idx="1110">
                  <c:v>111.70188368239199</c:v>
                </c:pt>
                <c:pt idx="1111">
                  <c:v>118.83503645068159</c:v>
                </c:pt>
                <c:pt idx="1112">
                  <c:v>125.89182774537632</c:v>
                </c:pt>
                <c:pt idx="1113">
                  <c:v>132.87713149589001</c:v>
                </c:pt>
                <c:pt idx="1114">
                  <c:v>139.79564145063043</c:v>
                </c:pt>
                <c:pt idx="1115">
                  <c:v>146.65232653405442</c:v>
                </c:pt>
                <c:pt idx="1116">
                  <c:v>153.45079846905401</c:v>
                </c:pt>
                <c:pt idx="1117">
                  <c:v>160.19563345700504</c:v>
                </c:pt>
                <c:pt idx="1118">
                  <c:v>166.890938353644</c:v>
                </c:pt>
                <c:pt idx="1119">
                  <c:v>173.54062174820098</c:v>
                </c:pt>
                <c:pt idx="1120">
                  <c:v>180.14865133185714</c:v>
                </c:pt>
                <c:pt idx="1121">
                  <c:v>186.71881228151557</c:v>
                </c:pt>
                <c:pt idx="1122">
                  <c:v>192.95596694537542</c:v>
                </c:pt>
                <c:pt idx="1123">
                  <c:v>199.46222278786342</c:v>
                </c:pt>
                <c:pt idx="1124">
                  <c:v>205.54168261678757</c:v>
                </c:pt>
                <c:pt idx="1125">
                  <c:v>212.008172038026</c:v>
                </c:pt>
                <c:pt idx="1126">
                  <c:v>218.45913894239385</c:v>
                </c:pt>
                <c:pt idx="1127">
                  <c:v>224.88967683793842</c:v>
                </c:pt>
                <c:pt idx="1128">
                  <c:v>231.30706973308199</c:v>
                </c:pt>
                <c:pt idx="1129">
                  <c:v>237.71058992105804</c:v>
                </c:pt>
                <c:pt idx="1130">
                  <c:v>244.11125759039498</c:v>
                </c:pt>
                <c:pt idx="1131">
                  <c:v>-33195.853250688298</c:v>
                </c:pt>
                <c:pt idx="1132">
                  <c:v>-13785.664920964669</c:v>
                </c:pt>
                <c:pt idx="1133">
                  <c:v>-8628.5705374396603</c:v>
                </c:pt>
                <c:pt idx="1134">
                  <c:v>-6243.7686447917458</c:v>
                </c:pt>
                <c:pt idx="1135">
                  <c:v>-4867.9978130814297</c:v>
                </c:pt>
                <c:pt idx="1136">
                  <c:v>-3972.1146773177697</c:v>
                </c:pt>
                <c:pt idx="1137">
                  <c:v>-3342.3416611250532</c:v>
                </c:pt>
                <c:pt idx="1138">
                  <c:v>-2872.6303354513602</c:v>
                </c:pt>
                <c:pt idx="1139">
                  <c:v>-2514.2937549990502</c:v>
                </c:pt>
                <c:pt idx="1140">
                  <c:v>-2229.40729974948</c:v>
                </c:pt>
                <c:pt idx="1141">
                  <c:v>-1992.3130923269498</c:v>
                </c:pt>
                <c:pt idx="1142">
                  <c:v>-1799.4678032214811</c:v>
                </c:pt>
                <c:pt idx="1143">
                  <c:v>-1637.0958521382711</c:v>
                </c:pt>
                <c:pt idx="1144">
                  <c:v>-1498.60496642011</c:v>
                </c:pt>
                <c:pt idx="1145">
                  <c:v>-1379.36648678081</c:v>
                </c:pt>
                <c:pt idx="1146">
                  <c:v>-1276.0800633316401</c:v>
                </c:pt>
                <c:pt idx="1147">
                  <c:v>-1186.52711254376</c:v>
                </c:pt>
                <c:pt idx="1148">
                  <c:v>-1109.6359591663711</c:v>
                </c:pt>
                <c:pt idx="1149">
                  <c:v>-1046.13269579948</c:v>
                </c:pt>
                <c:pt idx="1150">
                  <c:v>-1003.09254876138</c:v>
                </c:pt>
                <c:pt idx="1151">
                  <c:v>-1032.1505061079899</c:v>
                </c:pt>
                <c:pt idx="1152">
                  <c:v>-373.27657603504599</c:v>
                </c:pt>
                <c:pt idx="1153">
                  <c:v>-673.81339350963606</c:v>
                </c:pt>
                <c:pt idx="1154">
                  <c:v>-668.33567062874897</c:v>
                </c:pt>
                <c:pt idx="1155">
                  <c:v>-641.03890178534789</c:v>
                </c:pt>
                <c:pt idx="1156">
                  <c:v>-609.30866041058198</c:v>
                </c:pt>
                <c:pt idx="1157">
                  <c:v>-577.20311555353453</c:v>
                </c:pt>
                <c:pt idx="1158">
                  <c:v>-545.96404224008495</c:v>
                </c:pt>
                <c:pt idx="1159">
                  <c:v>-512.31018878298664</c:v>
                </c:pt>
                <c:pt idx="1160">
                  <c:v>-484.31143595294111</c:v>
                </c:pt>
                <c:pt idx="1161">
                  <c:v>-457.59979983547203</c:v>
                </c:pt>
                <c:pt idx="1162">
                  <c:v>-432.15010838379197</c:v>
                </c:pt>
                <c:pt idx="1163">
                  <c:v>-407.91503944087617</c:v>
                </c:pt>
                <c:pt idx="1164">
                  <c:v>-384.83581598685703</c:v>
                </c:pt>
                <c:pt idx="1165">
                  <c:v>-362.83719154172269</c:v>
                </c:pt>
                <c:pt idx="1166">
                  <c:v>-341.852113850796</c:v>
                </c:pt>
                <c:pt idx="1167">
                  <c:v>-321.81264422583928</c:v>
                </c:pt>
                <c:pt idx="1168">
                  <c:v>-302.65941142922497</c:v>
                </c:pt>
                <c:pt idx="1169">
                  <c:v>-284.311074779563</c:v>
                </c:pt>
                <c:pt idx="1170">
                  <c:v>-266.73729007465801</c:v>
                </c:pt>
                <c:pt idx="1171">
                  <c:v>-250.26120897212004</c:v>
                </c:pt>
                <c:pt idx="1172">
                  <c:v>-234.05933759766742</c:v>
                </c:pt>
                <c:pt idx="1173">
                  <c:v>-218.472293683282</c:v>
                </c:pt>
                <c:pt idx="1174">
                  <c:v>-203.46933129913995</c:v>
                </c:pt>
                <c:pt idx="1175">
                  <c:v>-189.13207539710257</c:v>
                </c:pt>
                <c:pt idx="1176">
                  <c:v>-175.13463517288147</c:v>
                </c:pt>
                <c:pt idx="1177">
                  <c:v>-161.61331587701099</c:v>
                </c:pt>
                <c:pt idx="1178">
                  <c:v>-148.42661824229049</c:v>
                </c:pt>
                <c:pt idx="1179">
                  <c:v>-135.80701842129542</c:v>
                </c:pt>
                <c:pt idx="1180">
                  <c:v>-123.57291193764163</c:v>
                </c:pt>
                <c:pt idx="1181">
                  <c:v>-111.70503204770878</c:v>
                </c:pt>
                <c:pt idx="1182">
                  <c:v>-100.18150712756274</c:v>
                </c:pt>
                <c:pt idx="1183">
                  <c:v>-88.981902311313306</c:v>
                </c:pt>
                <c:pt idx="1184">
                  <c:v>-78.0902629672171</c:v>
                </c:pt>
                <c:pt idx="1185">
                  <c:v>-67.485657596142204</c:v>
                </c:pt>
                <c:pt idx="1186">
                  <c:v>-57.151624015055162</c:v>
                </c:pt>
                <c:pt idx="1187">
                  <c:v>-47.092749642402502</c:v>
                </c:pt>
                <c:pt idx="1188">
                  <c:v>-37.240274020231496</c:v>
                </c:pt>
                <c:pt idx="1189">
                  <c:v>-27.630099222808635</c:v>
                </c:pt>
                <c:pt idx="1190">
                  <c:v>-18.233332323836986</c:v>
                </c:pt>
                <c:pt idx="1191">
                  <c:v>-9.0406016554091995</c:v>
                </c:pt>
                <c:pt idx="1192">
                  <c:v>-3.9517802352490312E-2</c:v>
                </c:pt>
                <c:pt idx="1193">
                  <c:v>8.7804195079079843</c:v>
                </c:pt>
                <c:pt idx="1194">
                  <c:v>17.429243184562797</c:v>
                </c:pt>
                <c:pt idx="1195">
                  <c:v>25.9160913350815</c:v>
                </c:pt>
                <c:pt idx="1196">
                  <c:v>34.224965980238807</c:v>
                </c:pt>
                <c:pt idx="1197">
                  <c:v>42.401056289586094</c:v>
                </c:pt>
                <c:pt idx="1198">
                  <c:v>50.440740418572496</c:v>
                </c:pt>
                <c:pt idx="1199">
                  <c:v>58.351516977553104</c:v>
                </c:pt>
                <c:pt idx="1200">
                  <c:v>66.141914936558749</c:v>
                </c:pt>
                <c:pt idx="1201">
                  <c:v>73.769849583368895</c:v>
                </c:pt>
                <c:pt idx="1202">
                  <c:v>81.320563106474424</c:v>
                </c:pt>
                <c:pt idx="1203">
                  <c:v>88.769235711455678</c:v>
                </c:pt>
                <c:pt idx="1204">
                  <c:v>96.1217300812622</c:v>
                </c:pt>
                <c:pt idx="1205">
                  <c:v>103.41881734559398</c:v>
                </c:pt>
                <c:pt idx="1206">
                  <c:v>110.58652062558502</c:v>
                </c:pt>
                <c:pt idx="1207">
                  <c:v>117.60267262671378</c:v>
                </c:pt>
                <c:pt idx="1208">
                  <c:v>124.622169531662</c:v>
                </c:pt>
                <c:pt idx="1209">
                  <c:v>131.57132904326104</c:v>
                </c:pt>
                <c:pt idx="1210">
                  <c:v>138.45482179275257</c:v>
                </c:pt>
                <c:pt idx="1211">
                  <c:v>145.27707759176957</c:v>
                </c:pt>
                <c:pt idx="1212">
                  <c:v>152.042375005373</c:v>
                </c:pt>
                <c:pt idx="1213">
                  <c:v>158.75485189584614</c:v>
                </c:pt>
                <c:pt idx="1214">
                  <c:v>165.42234078119643</c:v>
                </c:pt>
                <c:pt idx="1215">
                  <c:v>172.04114301772242</c:v>
                </c:pt>
                <c:pt idx="1216">
                  <c:v>178.61485765736998</c:v>
                </c:pt>
                <c:pt idx="1217">
                  <c:v>185.155079824269</c:v>
                </c:pt>
                <c:pt idx="1218">
                  <c:v>191.66130835315801</c:v>
                </c:pt>
                <c:pt idx="1219">
                  <c:v>198.431788004601</c:v>
                </c:pt>
                <c:pt idx="1220">
                  <c:v>204.58483467743542</c:v>
                </c:pt>
                <c:pt idx="1221">
                  <c:v>211.00576252053557</c:v>
                </c:pt>
                <c:pt idx="1222">
                  <c:v>217.4061936809</c:v>
                </c:pt>
                <c:pt idx="1223">
                  <c:v>223.79293450397901</c:v>
                </c:pt>
                <c:pt idx="1224">
                  <c:v>230.16173272943198</c:v>
                </c:pt>
                <c:pt idx="1225">
                  <c:v>236.52308682585399</c:v>
                </c:pt>
                <c:pt idx="1226">
                  <c:v>242.87193407027942</c:v>
                </c:pt>
                <c:pt idx="1227">
                  <c:v>-35185.233260628484</c:v>
                </c:pt>
                <c:pt idx="1228">
                  <c:v>-14546.8033617657</c:v>
                </c:pt>
                <c:pt idx="1229">
                  <c:v>-8930.6518090396894</c:v>
                </c:pt>
                <c:pt idx="1230">
                  <c:v>-6404.8305741158447</c:v>
                </c:pt>
                <c:pt idx="1231">
                  <c:v>-4968.6041649091358</c:v>
                </c:pt>
                <c:pt idx="1232">
                  <c:v>-4041.3614861405222</c:v>
                </c:pt>
                <c:pt idx="1233">
                  <c:v>-3393.7709040566097</c:v>
                </c:pt>
                <c:pt idx="1234">
                  <c:v>-2915.6103283944312</c:v>
                </c:pt>
                <c:pt idx="1235">
                  <c:v>-2548.0796609879699</c:v>
                </c:pt>
                <c:pt idx="1236">
                  <c:v>-2256.8144770376502</c:v>
                </c:pt>
                <c:pt idx="1237">
                  <c:v>-2020.4022374822234</c:v>
                </c:pt>
                <c:pt idx="1238">
                  <c:v>-1824.9590300833099</c:v>
                </c:pt>
                <c:pt idx="1239">
                  <c:v>-1660.70983753208</c:v>
                </c:pt>
                <c:pt idx="1240">
                  <c:v>-1521.1532377883698</c:v>
                </c:pt>
                <c:pt idx="1241">
                  <c:v>-1401.5452355273299</c:v>
                </c:pt>
                <c:pt idx="1242">
                  <c:v>-1298.9077721148501</c:v>
                </c:pt>
                <c:pt idx="1243">
                  <c:v>-1210.97487155248</c:v>
                </c:pt>
                <c:pt idx="1244">
                  <c:v>-1137.4266018192911</c:v>
                </c:pt>
                <c:pt idx="1245">
                  <c:v>-1080.8518000078298</c:v>
                </c:pt>
                <c:pt idx="1246">
                  <c:v>-1027.8753576211411</c:v>
                </c:pt>
                <c:pt idx="1247">
                  <c:v>-1088.67721934121</c:v>
                </c:pt>
                <c:pt idx="1248">
                  <c:v>-293.84858376638198</c:v>
                </c:pt>
                <c:pt idx="1249">
                  <c:v>-650.60436746344203</c:v>
                </c:pt>
                <c:pt idx="1250">
                  <c:v>-655.84176825013503</c:v>
                </c:pt>
                <c:pt idx="1251">
                  <c:v>-641.70067297457581</c:v>
                </c:pt>
                <c:pt idx="1252">
                  <c:v>-609.82226935321012</c:v>
                </c:pt>
                <c:pt idx="1253">
                  <c:v>-577.60796910220176</c:v>
                </c:pt>
                <c:pt idx="1254">
                  <c:v>-546.25996879835293</c:v>
                </c:pt>
                <c:pt idx="1255">
                  <c:v>-519.93452497303849</c:v>
                </c:pt>
                <c:pt idx="1256">
                  <c:v>-490.7262376915786</c:v>
                </c:pt>
                <c:pt idx="1257">
                  <c:v>-463.07778981559198</c:v>
                </c:pt>
                <c:pt idx="1258">
                  <c:v>-436.89405820953198</c:v>
                </c:pt>
                <c:pt idx="1259">
                  <c:v>-412.05759949463999</c:v>
                </c:pt>
                <c:pt idx="1260">
                  <c:v>-388.49613332811617</c:v>
                </c:pt>
                <c:pt idx="1261">
                  <c:v>-366.10403342653098</c:v>
                </c:pt>
                <c:pt idx="1262">
                  <c:v>-344.78942587192</c:v>
                </c:pt>
                <c:pt idx="1263">
                  <c:v>-324.465667449948</c:v>
                </c:pt>
                <c:pt idx="1264">
                  <c:v>-305.06224532873597</c:v>
                </c:pt>
                <c:pt idx="1265">
                  <c:v>-286.51092102719764</c:v>
                </c:pt>
                <c:pt idx="1266">
                  <c:v>-268.749438054302</c:v>
                </c:pt>
                <c:pt idx="1267">
                  <c:v>-251.33789937803064</c:v>
                </c:pt>
                <c:pt idx="1268">
                  <c:v>-234.86983843461007</c:v>
                </c:pt>
                <c:pt idx="1269">
                  <c:v>-219.14962051958847</c:v>
                </c:pt>
                <c:pt idx="1270">
                  <c:v>-204.014740577445</c:v>
                </c:pt>
                <c:pt idx="1271">
                  <c:v>-189.43639193869842</c:v>
                </c:pt>
                <c:pt idx="1272">
                  <c:v>-175.37305230447998</c:v>
                </c:pt>
                <c:pt idx="1273">
                  <c:v>-161.791197712556</c:v>
                </c:pt>
                <c:pt idx="1274">
                  <c:v>-148.6600842630865</c:v>
                </c:pt>
                <c:pt idx="1275">
                  <c:v>-135.95135161065443</c:v>
                </c:pt>
                <c:pt idx="1276">
                  <c:v>-123.642891489625</c:v>
                </c:pt>
                <c:pt idx="1277">
                  <c:v>-111.69547608872463</c:v>
                </c:pt>
                <c:pt idx="1278">
                  <c:v>-100.10802296458878</c:v>
                </c:pt>
                <c:pt idx="1279">
                  <c:v>-88.845633058822798</c:v>
                </c:pt>
                <c:pt idx="1280">
                  <c:v>-77.895523854334201</c:v>
                </c:pt>
                <c:pt idx="1281">
                  <c:v>-67.236398299541179</c:v>
                </c:pt>
                <c:pt idx="1282">
                  <c:v>-56.851429674353241</c:v>
                </c:pt>
                <c:pt idx="1283">
                  <c:v>-46.724945733403402</c:v>
                </c:pt>
                <c:pt idx="1284">
                  <c:v>-36.875633392076402</c:v>
                </c:pt>
                <c:pt idx="1285">
                  <c:v>-27.240163097235889</c:v>
                </c:pt>
                <c:pt idx="1286">
                  <c:v>-17.858045945690801</c:v>
                </c:pt>
                <c:pt idx="1287">
                  <c:v>-8.6579769576903907</c:v>
                </c:pt>
                <c:pt idx="1288">
                  <c:v>0.34970010515465416</c:v>
                </c:pt>
                <c:pt idx="1289">
                  <c:v>9.1755417839159001</c:v>
                </c:pt>
                <c:pt idx="1290">
                  <c:v>17.829363031112202</c:v>
                </c:pt>
                <c:pt idx="1291">
                  <c:v>26.320761737268388</c:v>
                </c:pt>
                <c:pt idx="1292">
                  <c:v>34.658535861241596</c:v>
                </c:pt>
                <c:pt idx="1293">
                  <c:v>42.851086813303041</c:v>
                </c:pt>
                <c:pt idx="1294">
                  <c:v>50.906374378492004</c:v>
                </c:pt>
                <c:pt idx="1295">
                  <c:v>58.791475116023207</c:v>
                </c:pt>
                <c:pt idx="1296">
                  <c:v>66.577306686767301</c:v>
                </c:pt>
                <c:pt idx="1297">
                  <c:v>74.247732240115397</c:v>
                </c:pt>
                <c:pt idx="1298">
                  <c:v>81.809244429982797</c:v>
                </c:pt>
                <c:pt idx="1299">
                  <c:v>89.267986673274294</c:v>
                </c:pt>
                <c:pt idx="1300">
                  <c:v>96.629897150337456</c:v>
                </c:pt>
                <c:pt idx="1301">
                  <c:v>103.900634831356</c:v>
                </c:pt>
                <c:pt idx="1302">
                  <c:v>111.08561744808398</c:v>
                </c:pt>
                <c:pt idx="1303">
                  <c:v>118.26101792367299</c:v>
                </c:pt>
                <c:pt idx="1304">
                  <c:v>125.28989093729398</c:v>
                </c:pt>
                <c:pt idx="1305">
                  <c:v>132.24079164818957</c:v>
                </c:pt>
                <c:pt idx="1306">
                  <c:v>139.21165687089598</c:v>
                </c:pt>
                <c:pt idx="1307">
                  <c:v>146.03005751573357</c:v>
                </c:pt>
                <c:pt idx="1308">
                  <c:v>152.7907621628795</c:v>
                </c:pt>
                <c:pt idx="1309">
                  <c:v>159.49429990046352</c:v>
                </c:pt>
                <c:pt idx="1310">
                  <c:v>166.148367013262</c:v>
                </c:pt>
                <c:pt idx="1311">
                  <c:v>172.75688023608157</c:v>
                </c:pt>
                <c:pt idx="1312">
                  <c:v>179.327598775361</c:v>
                </c:pt>
                <c:pt idx="1313">
                  <c:v>185.86000941537458</c:v>
                </c:pt>
                <c:pt idx="1314">
                  <c:v>192.64968024076538</c:v>
                </c:pt>
                <c:pt idx="1315">
                  <c:v>199.11621427567798</c:v>
                </c:pt>
                <c:pt idx="1316">
                  <c:v>206.2563983816367</c:v>
                </c:pt>
                <c:pt idx="1317">
                  <c:v>212.65935892926856</c:v>
                </c:pt>
                <c:pt idx="1318">
                  <c:v>219.04051841394499</c:v>
                </c:pt>
                <c:pt idx="1319">
                  <c:v>225.403047464792</c:v>
                </c:pt>
                <c:pt idx="1320">
                  <c:v>231.75003108312799</c:v>
                </c:pt>
                <c:pt idx="1321">
                  <c:v>238.08446521778001</c:v>
                </c:pt>
                <c:pt idx="1322">
                  <c:v>244.41288477714141</c:v>
                </c:pt>
                <c:pt idx="1323">
                  <c:v>-110401.65318552</c:v>
                </c:pt>
                <c:pt idx="1324">
                  <c:v>-18762.603723652799</c:v>
                </c:pt>
                <c:pt idx="1325">
                  <c:v>-10374.8712220655</c:v>
                </c:pt>
                <c:pt idx="1326">
                  <c:v>-7121.9746595242696</c:v>
                </c:pt>
                <c:pt idx="1327">
                  <c:v>-5360.7881578494653</c:v>
                </c:pt>
                <c:pt idx="1328">
                  <c:v>-4302.4549760026102</c:v>
                </c:pt>
                <c:pt idx="1329">
                  <c:v>-3588.2230288385522</c:v>
                </c:pt>
                <c:pt idx="1330">
                  <c:v>-3059.8996422848322</c:v>
                </c:pt>
                <c:pt idx="1331">
                  <c:v>-2659.0220084497587</c:v>
                </c:pt>
                <c:pt idx="1332">
                  <c:v>-2344.68023068608</c:v>
                </c:pt>
                <c:pt idx="1333">
                  <c:v>-2091.6910572659922</c:v>
                </c:pt>
                <c:pt idx="1334">
                  <c:v>-1890.60707553617</c:v>
                </c:pt>
                <c:pt idx="1335">
                  <c:v>-1735.9859635177511</c:v>
                </c:pt>
                <c:pt idx="1336">
                  <c:v>-1698.9975047197511</c:v>
                </c:pt>
                <c:pt idx="1337">
                  <c:v>-1935.5735837245111</c:v>
                </c:pt>
                <c:pt idx="1338">
                  <c:v>-3167.1233102166902</c:v>
                </c:pt>
                <c:pt idx="1339">
                  <c:v>192.02117992297104</c:v>
                </c:pt>
                <c:pt idx="1340">
                  <c:v>132.95420043531001</c:v>
                </c:pt>
                <c:pt idx="1341">
                  <c:v>89.984331831747298</c:v>
                </c:pt>
                <c:pt idx="1342">
                  <c:v>61.7732317509154</c:v>
                </c:pt>
                <c:pt idx="1343">
                  <c:v>45.284821252070593</c:v>
                </c:pt>
                <c:pt idx="1344">
                  <c:v>35.979278779412994</c:v>
                </c:pt>
                <c:pt idx="1345">
                  <c:v>31.0240034949577</c:v>
                </c:pt>
                <c:pt idx="1346">
                  <c:v>28.577273467447231</c:v>
                </c:pt>
                <c:pt idx="1347">
                  <c:v>27.555034545470189</c:v>
                </c:pt>
                <c:pt idx="1348">
                  <c:v>27.307732916582889</c:v>
                </c:pt>
                <c:pt idx="1349">
                  <c:v>27.5335241894375</c:v>
                </c:pt>
                <c:pt idx="1350">
                  <c:v>28.018854079654776</c:v>
                </c:pt>
                <c:pt idx="1351">
                  <c:v>28.601203956559999</c:v>
                </c:pt>
                <c:pt idx="1352">
                  <c:v>29.235423679588489</c:v>
                </c:pt>
                <c:pt idx="1353">
                  <c:v>29.881892677861586</c:v>
                </c:pt>
                <c:pt idx="1354">
                  <c:v>30.528601673135089</c:v>
                </c:pt>
                <c:pt idx="1355">
                  <c:v>31.140990623601201</c:v>
                </c:pt>
                <c:pt idx="1356">
                  <c:v>31.735366276555027</c:v>
                </c:pt>
                <c:pt idx="1357">
                  <c:v>32.293464714777699</c:v>
                </c:pt>
                <c:pt idx="1358">
                  <c:v>32.813196398954922</c:v>
                </c:pt>
                <c:pt idx="1359">
                  <c:v>33.300245563603909</c:v>
                </c:pt>
                <c:pt idx="1360">
                  <c:v>33.756676704009813</c:v>
                </c:pt>
                <c:pt idx="1361">
                  <c:v>34.19657735282923</c:v>
                </c:pt>
                <c:pt idx="1362">
                  <c:v>34.609846554405998</c:v>
                </c:pt>
                <c:pt idx="1363">
                  <c:v>34.998310281382913</c:v>
                </c:pt>
                <c:pt idx="1364">
                  <c:v>35.390839486566897</c:v>
                </c:pt>
                <c:pt idx="1365">
                  <c:v>35.770668364321111</c:v>
                </c:pt>
                <c:pt idx="1366">
                  <c:v>36.152629347518598</c:v>
                </c:pt>
                <c:pt idx="1367">
                  <c:v>36.509779710749598</c:v>
                </c:pt>
                <c:pt idx="1368">
                  <c:v>36.851914053343826</c:v>
                </c:pt>
                <c:pt idx="1369">
                  <c:v>37.164423296351302</c:v>
                </c:pt>
                <c:pt idx="1370">
                  <c:v>37.455582467502317</c:v>
                </c:pt>
                <c:pt idx="1371">
                  <c:v>37.7054405166148</c:v>
                </c:pt>
                <c:pt idx="1372">
                  <c:v>37.902801051367817</c:v>
                </c:pt>
                <c:pt idx="1373">
                  <c:v>38.05487201444344</c:v>
                </c:pt>
                <c:pt idx="1374">
                  <c:v>38.148799647016496</c:v>
                </c:pt>
                <c:pt idx="1375">
                  <c:v>38.188310192247599</c:v>
                </c:pt>
                <c:pt idx="1376">
                  <c:v>38.163854662523697</c:v>
                </c:pt>
                <c:pt idx="1377">
                  <c:v>38.057798850360896</c:v>
                </c:pt>
                <c:pt idx="1378">
                  <c:v>37.848585158112478</c:v>
                </c:pt>
                <c:pt idx="1379">
                  <c:v>37.538078792531422</c:v>
                </c:pt>
                <c:pt idx="1380">
                  <c:v>37.120475853141102</c:v>
                </c:pt>
                <c:pt idx="1381">
                  <c:v>36.597231684140098</c:v>
                </c:pt>
                <c:pt idx="1382">
                  <c:v>35.981021015620847</c:v>
                </c:pt>
                <c:pt idx="1383">
                  <c:v>35.232739378463123</c:v>
                </c:pt>
                <c:pt idx="1384">
                  <c:v>34.422168179530601</c:v>
                </c:pt>
                <c:pt idx="1385">
                  <c:v>33.53362958445657</c:v>
                </c:pt>
                <c:pt idx="1386">
                  <c:v>32.601312081489922</c:v>
                </c:pt>
                <c:pt idx="1387">
                  <c:v>31.626736322334089</c:v>
                </c:pt>
                <c:pt idx="1388">
                  <c:v>30.6215386469996</c:v>
                </c:pt>
                <c:pt idx="1389">
                  <c:v>29.6354057929959</c:v>
                </c:pt>
                <c:pt idx="1390">
                  <c:v>28.674833363071698</c:v>
                </c:pt>
                <c:pt idx="1391">
                  <c:v>27.770483609762486</c:v>
                </c:pt>
                <c:pt idx="1392">
                  <c:v>26.905259877420889</c:v>
                </c:pt>
                <c:pt idx="1393">
                  <c:v>26.116663425141731</c:v>
                </c:pt>
                <c:pt idx="1394">
                  <c:v>25.395159038073686</c:v>
                </c:pt>
                <c:pt idx="1395">
                  <c:v>24.757875376131501</c:v>
                </c:pt>
                <c:pt idx="1396">
                  <c:v>24.188023528839189</c:v>
                </c:pt>
                <c:pt idx="1397">
                  <c:v>23.680013573819789</c:v>
                </c:pt>
                <c:pt idx="1398">
                  <c:v>23.233199305920927</c:v>
                </c:pt>
                <c:pt idx="1399">
                  <c:v>22.846374520020188</c:v>
                </c:pt>
                <c:pt idx="1400">
                  <c:v>22.509898855836205</c:v>
                </c:pt>
                <c:pt idx="1401">
                  <c:v>22.215469751204498</c:v>
                </c:pt>
                <c:pt idx="1402">
                  <c:v>21.954496834916487</c:v>
                </c:pt>
                <c:pt idx="1403">
                  <c:v>21.731893819854861</c:v>
                </c:pt>
                <c:pt idx="1404">
                  <c:v>21.5394748561441</c:v>
                </c:pt>
                <c:pt idx="1405">
                  <c:v>21.376517440796601</c:v>
                </c:pt>
                <c:pt idx="1406">
                  <c:v>21.235686767125927</c:v>
                </c:pt>
                <c:pt idx="1407">
                  <c:v>21.111586721856522</c:v>
                </c:pt>
                <c:pt idx="1408">
                  <c:v>21.009537071490687</c:v>
                </c:pt>
                <c:pt idx="1409">
                  <c:v>20.921821032324189</c:v>
                </c:pt>
                <c:pt idx="1410">
                  <c:v>20.845268143154531</c:v>
                </c:pt>
                <c:pt idx="1411">
                  <c:v>20.7761732204956</c:v>
                </c:pt>
                <c:pt idx="1412">
                  <c:v>20.709121562145242</c:v>
                </c:pt>
                <c:pt idx="1413">
                  <c:v>20.651172726508765</c:v>
                </c:pt>
                <c:pt idx="1414">
                  <c:v>20.596628757719401</c:v>
                </c:pt>
                <c:pt idx="1415">
                  <c:v>20.543088587842</c:v>
                </c:pt>
                <c:pt idx="1416">
                  <c:v>20.490519792057089</c:v>
                </c:pt>
                <c:pt idx="1417">
                  <c:v>20.439471606718399</c:v>
                </c:pt>
                <c:pt idx="1418">
                  <c:v>20.386822394343742</c:v>
                </c:pt>
                <c:pt idx="1419">
                  <c:v>20.334909891979599</c:v>
                </c:pt>
                <c:pt idx="1420">
                  <c:v>20.280864442654735</c:v>
                </c:pt>
                <c:pt idx="1421">
                  <c:v>20.222344920937715</c:v>
                </c:pt>
                <c:pt idx="1422">
                  <c:v>20.158638264320242</c:v>
                </c:pt>
                <c:pt idx="1423">
                  <c:v>20.089403147248401</c:v>
                </c:pt>
                <c:pt idx="1424">
                  <c:v>20.012409016861831</c:v>
                </c:pt>
                <c:pt idx="1425">
                  <c:v>19.924701010693202</c:v>
                </c:pt>
                <c:pt idx="1426">
                  <c:v>19.829258018500461</c:v>
                </c:pt>
                <c:pt idx="1427">
                  <c:v>19.722217370031693</c:v>
                </c:pt>
                <c:pt idx="1428">
                  <c:v>19.604537898037787</c:v>
                </c:pt>
                <c:pt idx="1429">
                  <c:v>19.472619896544884</c:v>
                </c:pt>
                <c:pt idx="1430">
                  <c:v>19.328314917620887</c:v>
                </c:pt>
                <c:pt idx="1431">
                  <c:v>19.186890094091801</c:v>
                </c:pt>
                <c:pt idx="1432">
                  <c:v>19.051226846208699</c:v>
                </c:pt>
                <c:pt idx="1433">
                  <c:v>18.921437120717087</c:v>
                </c:pt>
                <c:pt idx="1434">
                  <c:v>18.798545469368687</c:v>
                </c:pt>
                <c:pt idx="1435">
                  <c:v>18.693085056984561</c:v>
                </c:pt>
                <c:pt idx="1436">
                  <c:v>18.601238574470099</c:v>
                </c:pt>
                <c:pt idx="1437">
                  <c:v>18.519703382664289</c:v>
                </c:pt>
                <c:pt idx="1438">
                  <c:v>18.445473161614405</c:v>
                </c:pt>
                <c:pt idx="1439">
                  <c:v>18.376633182286888</c:v>
                </c:pt>
                <c:pt idx="1440">
                  <c:v>18.312483666192101</c:v>
                </c:pt>
                <c:pt idx="1441">
                  <c:v>18.248197641993819</c:v>
                </c:pt>
                <c:pt idx="1442">
                  <c:v>18.186894366717201</c:v>
                </c:pt>
                <c:pt idx="1443">
                  <c:v>18.1206017616203</c:v>
                </c:pt>
                <c:pt idx="1444">
                  <c:v>18.049799373763477</c:v>
                </c:pt>
                <c:pt idx="1445">
                  <c:v>17.981018747534002</c:v>
                </c:pt>
                <c:pt idx="1446">
                  <c:v>17.914368754038492</c:v>
                </c:pt>
                <c:pt idx="1447">
                  <c:v>17.845321193934687</c:v>
                </c:pt>
                <c:pt idx="1448">
                  <c:v>17.779333282142293</c:v>
                </c:pt>
                <c:pt idx="1449">
                  <c:v>17.716440305748787</c:v>
                </c:pt>
                <c:pt idx="1450">
                  <c:v>17.654419759659131</c:v>
                </c:pt>
                <c:pt idx="1451">
                  <c:v>17.593401123412853</c:v>
                </c:pt>
                <c:pt idx="1452">
                  <c:v>17.531567701280476</c:v>
                </c:pt>
                <c:pt idx="1453">
                  <c:v>17.473603087556686</c:v>
                </c:pt>
                <c:pt idx="1454">
                  <c:v>17.417744075220586</c:v>
                </c:pt>
                <c:pt idx="1455">
                  <c:v>17.363894419388998</c:v>
                </c:pt>
                <c:pt idx="1456">
                  <c:v>17.314327474636453</c:v>
                </c:pt>
                <c:pt idx="1457">
                  <c:v>17.267911703525787</c:v>
                </c:pt>
                <c:pt idx="1458">
                  <c:v>17.226136339803489</c:v>
                </c:pt>
                <c:pt idx="1459">
                  <c:v>17.186424765264</c:v>
                </c:pt>
                <c:pt idx="1460">
                  <c:v>17.151781279957401</c:v>
                </c:pt>
                <c:pt idx="1461">
                  <c:v>17.120363277782602</c:v>
                </c:pt>
                <c:pt idx="1462">
                  <c:v>17.092729659046189</c:v>
                </c:pt>
                <c:pt idx="1463">
                  <c:v>17.068599818590119</c:v>
                </c:pt>
                <c:pt idx="1464">
                  <c:v>17.048238509124623</c:v>
                </c:pt>
                <c:pt idx="1465">
                  <c:v>17.031895331816976</c:v>
                </c:pt>
                <c:pt idx="1466">
                  <c:v>17.019290166444165</c:v>
                </c:pt>
                <c:pt idx="1467">
                  <c:v>17.009804048128899</c:v>
                </c:pt>
                <c:pt idx="1468">
                  <c:v>17.003920892618531</c:v>
                </c:pt>
                <c:pt idx="1469">
                  <c:v>17.001543980076338</c:v>
                </c:pt>
                <c:pt idx="1470">
                  <c:v>17.002863830401342</c:v>
                </c:pt>
                <c:pt idx="1471">
                  <c:v>17.007767980502599</c:v>
                </c:pt>
                <c:pt idx="1472">
                  <c:v>17.013912997122986</c:v>
                </c:pt>
                <c:pt idx="1473">
                  <c:v>17.022463152181789</c:v>
                </c:pt>
                <c:pt idx="1474">
                  <c:v>17.035160353442631</c:v>
                </c:pt>
                <c:pt idx="1475">
                  <c:v>17.051083260105788</c:v>
                </c:pt>
                <c:pt idx="1476">
                  <c:v>17.067582161234899</c:v>
                </c:pt>
                <c:pt idx="1477">
                  <c:v>17.0840394126928</c:v>
                </c:pt>
                <c:pt idx="1478">
                  <c:v>17.1028800811129</c:v>
                </c:pt>
                <c:pt idx="1479">
                  <c:v>17.1248328159956</c:v>
                </c:pt>
                <c:pt idx="1480">
                  <c:v>17.146535558803102</c:v>
                </c:pt>
                <c:pt idx="1481">
                  <c:v>17.1702379610992</c:v>
                </c:pt>
                <c:pt idx="1482">
                  <c:v>17.193201715319461</c:v>
                </c:pt>
                <c:pt idx="1483">
                  <c:v>17.217904514290961</c:v>
                </c:pt>
                <c:pt idx="1484">
                  <c:v>17.247650381068286</c:v>
                </c:pt>
                <c:pt idx="1485">
                  <c:v>17.2761149946903</c:v>
                </c:pt>
                <c:pt idx="1486">
                  <c:v>17.305937880824189</c:v>
                </c:pt>
                <c:pt idx="1487">
                  <c:v>17.334352363070035</c:v>
                </c:pt>
                <c:pt idx="1488">
                  <c:v>17.3669273506029</c:v>
                </c:pt>
                <c:pt idx="1489">
                  <c:v>17.397277425954687</c:v>
                </c:pt>
                <c:pt idx="1490">
                  <c:v>17.428670810748589</c:v>
                </c:pt>
                <c:pt idx="1491">
                  <c:v>17.460649525008627</c:v>
                </c:pt>
                <c:pt idx="1492">
                  <c:v>17.492819931988034</c:v>
                </c:pt>
                <c:pt idx="1493">
                  <c:v>17.525634734916938</c:v>
                </c:pt>
                <c:pt idx="1494">
                  <c:v>17.558658510896805</c:v>
                </c:pt>
                <c:pt idx="1495">
                  <c:v>17.588797614345193</c:v>
                </c:pt>
                <c:pt idx="1496">
                  <c:v>17.618929456021199</c:v>
                </c:pt>
                <c:pt idx="1497">
                  <c:v>17.649097870210888</c:v>
                </c:pt>
                <c:pt idx="1498">
                  <c:v>17.682135205390889</c:v>
                </c:pt>
                <c:pt idx="1499">
                  <c:v>17.711875815578161</c:v>
                </c:pt>
                <c:pt idx="1500">
                  <c:v>17.741232820976915</c:v>
                </c:pt>
                <c:pt idx="1501">
                  <c:v>17.767153200721104</c:v>
                </c:pt>
                <c:pt idx="1502">
                  <c:v>17.792668587951031</c:v>
                </c:pt>
                <c:pt idx="1503">
                  <c:v>17.820222087329519</c:v>
                </c:pt>
                <c:pt idx="1504">
                  <c:v>17.844467157381999</c:v>
                </c:pt>
                <c:pt idx="1505">
                  <c:v>17.867702647707638</c:v>
                </c:pt>
                <c:pt idx="1506">
                  <c:v>17.887942504343538</c:v>
                </c:pt>
                <c:pt idx="1507">
                  <c:v>17.909261852527731</c:v>
                </c:pt>
                <c:pt idx="1508">
                  <c:v>17.929759323256388</c:v>
                </c:pt>
                <c:pt idx="1509">
                  <c:v>17.949140563185889</c:v>
                </c:pt>
                <c:pt idx="1510">
                  <c:v>17.965768833605289</c:v>
                </c:pt>
                <c:pt idx="1511">
                  <c:v>17.982917537284731</c:v>
                </c:pt>
                <c:pt idx="1512">
                  <c:v>17.998806157927689</c:v>
                </c:pt>
                <c:pt idx="1513">
                  <c:v>18.012146367915189</c:v>
                </c:pt>
                <c:pt idx="1514">
                  <c:v>18.023761349654801</c:v>
                </c:pt>
                <c:pt idx="1515">
                  <c:v>18.034477773996731</c:v>
                </c:pt>
                <c:pt idx="1516">
                  <c:v>18.043672622577734</c:v>
                </c:pt>
                <c:pt idx="1517">
                  <c:v>18.051468005298169</c:v>
                </c:pt>
                <c:pt idx="1518">
                  <c:v>18.058408272402389</c:v>
                </c:pt>
                <c:pt idx="1519">
                  <c:v>18.063288415051005</c:v>
                </c:pt>
                <c:pt idx="1520">
                  <c:v>18.066671750688435</c:v>
                </c:pt>
                <c:pt idx="1521">
                  <c:v>18.068913161767789</c:v>
                </c:pt>
                <c:pt idx="1522">
                  <c:v>18.069269462327842</c:v>
                </c:pt>
                <c:pt idx="1523">
                  <c:v>18.068803992950887</c:v>
                </c:pt>
                <c:pt idx="1524">
                  <c:v>18.066014376502487</c:v>
                </c:pt>
                <c:pt idx="1525">
                  <c:v>18.062672020937793</c:v>
                </c:pt>
                <c:pt idx="1526">
                  <c:v>18.057864062793588</c:v>
                </c:pt>
                <c:pt idx="1527">
                  <c:v>18.052279006948702</c:v>
                </c:pt>
                <c:pt idx="1528">
                  <c:v>18.045194345815286</c:v>
                </c:pt>
                <c:pt idx="1529">
                  <c:v>18.036818750620231</c:v>
                </c:pt>
                <c:pt idx="1530">
                  <c:v>18.026356636243289</c:v>
                </c:pt>
                <c:pt idx="1531">
                  <c:v>18.014492453029099</c:v>
                </c:pt>
                <c:pt idx="1532">
                  <c:v>18.001335563066501</c:v>
                </c:pt>
                <c:pt idx="1533">
                  <c:v>17.987001224598899</c:v>
                </c:pt>
                <c:pt idx="1534">
                  <c:v>17.973448411428986</c:v>
                </c:pt>
                <c:pt idx="1535">
                  <c:v>17.956678582319238</c:v>
                </c:pt>
                <c:pt idx="1536">
                  <c:v>17.9387681121956</c:v>
                </c:pt>
                <c:pt idx="1537">
                  <c:v>17.919345847119089</c:v>
                </c:pt>
                <c:pt idx="1538">
                  <c:v>17.898978747732535</c:v>
                </c:pt>
                <c:pt idx="1539">
                  <c:v>17.877933184191999</c:v>
                </c:pt>
                <c:pt idx="1540">
                  <c:v>17.858885755720731</c:v>
                </c:pt>
                <c:pt idx="1541">
                  <c:v>17.839122636109586</c:v>
                </c:pt>
                <c:pt idx="1542">
                  <c:v>17.818691227294831</c:v>
                </c:pt>
                <c:pt idx="1543">
                  <c:v>17.797733763785502</c:v>
                </c:pt>
                <c:pt idx="1544">
                  <c:v>17.773404532684488</c:v>
                </c:pt>
                <c:pt idx="1545">
                  <c:v>17.7488885976496</c:v>
                </c:pt>
                <c:pt idx="1546">
                  <c:v>17.724231929223286</c:v>
                </c:pt>
                <c:pt idx="1547">
                  <c:v>17.702321696637689</c:v>
                </c:pt>
                <c:pt idx="1548">
                  <c:v>17.680443160622687</c:v>
                </c:pt>
                <c:pt idx="1549">
                  <c:v>17.658660760854961</c:v>
                </c:pt>
                <c:pt idx="1550">
                  <c:v>17.634625428395861</c:v>
                </c:pt>
                <c:pt idx="1551">
                  <c:v>17.613441467557131</c:v>
                </c:pt>
                <c:pt idx="1552">
                  <c:v>17.592751843783827</c:v>
                </c:pt>
                <c:pt idx="1553">
                  <c:v>17.572713946114142</c:v>
                </c:pt>
                <c:pt idx="1554">
                  <c:v>17.5533974167423</c:v>
                </c:pt>
                <c:pt idx="1555">
                  <c:v>17.534871493141161</c:v>
                </c:pt>
                <c:pt idx="1556">
                  <c:v>17.515520531764789</c:v>
                </c:pt>
                <c:pt idx="1557">
                  <c:v>17.499180944922738</c:v>
                </c:pt>
                <c:pt idx="1558">
                  <c:v>17.482911960347234</c:v>
                </c:pt>
                <c:pt idx="1559">
                  <c:v>17.468957639421927</c:v>
                </c:pt>
                <c:pt idx="1560">
                  <c:v>17.456283265260389</c:v>
                </c:pt>
                <c:pt idx="1561">
                  <c:v>17.445003711998186</c:v>
                </c:pt>
                <c:pt idx="1562">
                  <c:v>17.434591026727286</c:v>
                </c:pt>
                <c:pt idx="1563">
                  <c:v>17.425537700033011</c:v>
                </c:pt>
                <c:pt idx="1564">
                  <c:v>17.418275630789488</c:v>
                </c:pt>
                <c:pt idx="1565">
                  <c:v>17.411642597195119</c:v>
                </c:pt>
                <c:pt idx="1566">
                  <c:v>17.406904936825587</c:v>
                </c:pt>
                <c:pt idx="1567">
                  <c:v>17.402837300676499</c:v>
                </c:pt>
                <c:pt idx="1568">
                  <c:v>17.401015825917501</c:v>
                </c:pt>
                <c:pt idx="1569">
                  <c:v>17.400648333830027</c:v>
                </c:pt>
                <c:pt idx="1570">
                  <c:v>17.402407270060177</c:v>
                </c:pt>
                <c:pt idx="1571">
                  <c:v>17.4043811444519</c:v>
                </c:pt>
                <c:pt idx="1572">
                  <c:v>17.408403512104304</c:v>
                </c:pt>
                <c:pt idx="1573">
                  <c:v>17.414335580137923</c:v>
                </c:pt>
                <c:pt idx="1574">
                  <c:v>17.418355162797205</c:v>
                </c:pt>
                <c:pt idx="1575">
                  <c:v>17.423513190997834</c:v>
                </c:pt>
                <c:pt idx="1576">
                  <c:v>17.429720848418587</c:v>
                </c:pt>
                <c:pt idx="1577">
                  <c:v>17.436940573718086</c:v>
                </c:pt>
                <c:pt idx="1578">
                  <c:v>17.445669636383386</c:v>
                </c:pt>
                <c:pt idx="1579">
                  <c:v>17.455308154542099</c:v>
                </c:pt>
                <c:pt idx="1580">
                  <c:v>17.465815166831899</c:v>
                </c:pt>
                <c:pt idx="1581">
                  <c:v>17.477152876248987</c:v>
                </c:pt>
                <c:pt idx="1582">
                  <c:v>17.489650848900915</c:v>
                </c:pt>
                <c:pt idx="1583">
                  <c:v>17.502813644786986</c:v>
                </c:pt>
                <c:pt idx="1584">
                  <c:v>17.516535842834099</c:v>
                </c:pt>
                <c:pt idx="1585">
                  <c:v>17.530785815245899</c:v>
                </c:pt>
                <c:pt idx="1586">
                  <c:v>17.545468317224401</c:v>
                </c:pt>
                <c:pt idx="1587">
                  <c:v>17.560426290707777</c:v>
                </c:pt>
                <c:pt idx="1588">
                  <c:v>17.572613136726822</c:v>
                </c:pt>
                <c:pt idx="1589">
                  <c:v>17.587960527994635</c:v>
                </c:pt>
                <c:pt idx="1590">
                  <c:v>17.603531527961742</c:v>
                </c:pt>
                <c:pt idx="1591">
                  <c:v>17.619178284081435</c:v>
                </c:pt>
                <c:pt idx="1592">
                  <c:v>17.635060298798098</c:v>
                </c:pt>
                <c:pt idx="1593">
                  <c:v>17.650986243060299</c:v>
                </c:pt>
                <c:pt idx="1594">
                  <c:v>17.664065757741465</c:v>
                </c:pt>
                <c:pt idx="1595">
                  <c:v>17.6772623710932</c:v>
                </c:pt>
                <c:pt idx="1596">
                  <c:v>17.690445142621599</c:v>
                </c:pt>
                <c:pt idx="1597">
                  <c:v>17.703819416472101</c:v>
                </c:pt>
                <c:pt idx="1598">
                  <c:v>17.717067957810695</c:v>
                </c:pt>
                <c:pt idx="1599">
                  <c:v>17.727926733811401</c:v>
                </c:pt>
                <c:pt idx="1600">
                  <c:v>17.738812679948186</c:v>
                </c:pt>
                <c:pt idx="1601">
                  <c:v>17.749680163083699</c:v>
                </c:pt>
                <c:pt idx="1602">
                  <c:v>17.760534390531689</c:v>
                </c:pt>
                <c:pt idx="1603">
                  <c:v>17.7713051801367</c:v>
                </c:pt>
                <c:pt idx="1604">
                  <c:v>17.782318658767089</c:v>
                </c:pt>
                <c:pt idx="1605">
                  <c:v>17.791485170157188</c:v>
                </c:pt>
                <c:pt idx="1606">
                  <c:v>17.800652992413401</c:v>
                </c:pt>
                <c:pt idx="1607">
                  <c:v>17.809793133858999</c:v>
                </c:pt>
                <c:pt idx="1608">
                  <c:v>17.818447989319989</c:v>
                </c:pt>
                <c:pt idx="1609">
                  <c:v>17.82700410249808</c:v>
                </c:pt>
                <c:pt idx="1610">
                  <c:v>17.835916754676731</c:v>
                </c:pt>
                <c:pt idx="1611">
                  <c:v>17.844192162711099</c:v>
                </c:pt>
                <c:pt idx="1612">
                  <c:v>17.851757913332101</c:v>
                </c:pt>
                <c:pt idx="1613">
                  <c:v>17.858753885380587</c:v>
                </c:pt>
                <c:pt idx="1614">
                  <c:v>17.865271224418731</c:v>
                </c:pt>
                <c:pt idx="1615">
                  <c:v>17.871497132260988</c:v>
                </c:pt>
                <c:pt idx="1616">
                  <c:v>17.877639551600002</c:v>
                </c:pt>
                <c:pt idx="1617">
                  <c:v>17.883201063511887</c:v>
                </c:pt>
                <c:pt idx="1618">
                  <c:v>17.882529034951066</c:v>
                </c:pt>
                <c:pt idx="1619">
                  <c:v>17.840939325634999</c:v>
                </c:pt>
                <c:pt idx="1620">
                  <c:v>17.775396737443486</c:v>
                </c:pt>
                <c:pt idx="1621">
                  <c:v>17.707120872755922</c:v>
                </c:pt>
                <c:pt idx="1622">
                  <c:v>17.6042250967431</c:v>
                </c:pt>
                <c:pt idx="1623">
                  <c:v>17.4898532924324</c:v>
                </c:pt>
                <c:pt idx="1624">
                  <c:v>17.365121659373038</c:v>
                </c:pt>
                <c:pt idx="1625">
                  <c:v>17.2344023474142</c:v>
                </c:pt>
                <c:pt idx="1626">
                  <c:v>17.115567011764988</c:v>
                </c:pt>
                <c:pt idx="1627">
                  <c:v>17.007312076959789</c:v>
                </c:pt>
                <c:pt idx="1628">
                  <c:v>16.913930239548989</c:v>
                </c:pt>
                <c:pt idx="1629">
                  <c:v>16.8391809100392</c:v>
                </c:pt>
                <c:pt idx="1630">
                  <c:v>16.780456716976499</c:v>
                </c:pt>
                <c:pt idx="1631">
                  <c:v>16.743373575675104</c:v>
                </c:pt>
                <c:pt idx="1632">
                  <c:v>16.726156343579319</c:v>
                </c:pt>
                <c:pt idx="1633">
                  <c:v>16.729908077764588</c:v>
                </c:pt>
                <c:pt idx="1634">
                  <c:v>16.7528885125488</c:v>
                </c:pt>
                <c:pt idx="1635">
                  <c:v>16.798342193332189</c:v>
                </c:pt>
                <c:pt idx="1636">
                  <c:v>16.865658940298001</c:v>
                </c:pt>
                <c:pt idx="1637">
                  <c:v>16.954471325583</c:v>
                </c:pt>
                <c:pt idx="1638">
                  <c:v>17.066641372848842</c:v>
                </c:pt>
                <c:pt idx="1639">
                  <c:v>17.201555135757999</c:v>
                </c:pt>
                <c:pt idx="1640">
                  <c:v>17.361868737793898</c:v>
                </c:pt>
                <c:pt idx="1641">
                  <c:v>17.547005592968986</c:v>
                </c:pt>
                <c:pt idx="1642">
                  <c:v>17.757040002802601</c:v>
                </c:pt>
                <c:pt idx="1643">
                  <c:v>17.990429739540442</c:v>
                </c:pt>
                <c:pt idx="1644">
                  <c:v>18.249025327476598</c:v>
                </c:pt>
                <c:pt idx="1645">
                  <c:v>18.5341445086205</c:v>
                </c:pt>
                <c:pt idx="1646">
                  <c:v>18.846425498599601</c:v>
                </c:pt>
                <c:pt idx="1647">
                  <c:v>19.176786892293887</c:v>
                </c:pt>
                <c:pt idx="1648">
                  <c:v>19.522267150100287</c:v>
                </c:pt>
                <c:pt idx="1649">
                  <c:v>19.873864784239135</c:v>
                </c:pt>
                <c:pt idx="1650">
                  <c:v>20.224972727907598</c:v>
                </c:pt>
                <c:pt idx="1651">
                  <c:v>20.567268125350065</c:v>
                </c:pt>
                <c:pt idx="1652">
                  <c:v>20.881156934777689</c:v>
                </c:pt>
                <c:pt idx="1653">
                  <c:v>21.149864221014187</c:v>
                </c:pt>
                <c:pt idx="1654">
                  <c:v>21.366150993826</c:v>
                </c:pt>
                <c:pt idx="1655">
                  <c:v>21.514877292662931</c:v>
                </c:pt>
                <c:pt idx="1656">
                  <c:v>21.5864176616344</c:v>
                </c:pt>
                <c:pt idx="1657">
                  <c:v>21.572077016676101</c:v>
                </c:pt>
                <c:pt idx="1658">
                  <c:v>21.470318175975827</c:v>
                </c:pt>
                <c:pt idx="1659">
                  <c:v>21.291091941975989</c:v>
                </c:pt>
                <c:pt idx="1660">
                  <c:v>21.034035151578198</c:v>
                </c:pt>
                <c:pt idx="1661">
                  <c:v>20.709596000812887</c:v>
                </c:pt>
                <c:pt idx="1662">
                  <c:v>20.331336911527327</c:v>
                </c:pt>
                <c:pt idx="1663">
                  <c:v>19.913736831502789</c:v>
                </c:pt>
                <c:pt idx="1664">
                  <c:v>19.470383477351486</c:v>
                </c:pt>
                <c:pt idx="1665">
                  <c:v>19.014963258166105</c:v>
                </c:pt>
                <c:pt idx="1666">
                  <c:v>18.5583689950071</c:v>
                </c:pt>
                <c:pt idx="1667">
                  <c:v>18.117014310104931</c:v>
                </c:pt>
                <c:pt idx="1668">
                  <c:v>17.701868157456541</c:v>
                </c:pt>
                <c:pt idx="1669">
                  <c:v>17.312479012527486</c:v>
                </c:pt>
                <c:pt idx="1670">
                  <c:v>16.956641611865127</c:v>
                </c:pt>
                <c:pt idx="1671">
                  <c:v>16.6400153020363</c:v>
                </c:pt>
                <c:pt idx="1672">
                  <c:v>16.364572266035989</c:v>
                </c:pt>
                <c:pt idx="1673">
                  <c:v>16.129359698786899</c:v>
                </c:pt>
                <c:pt idx="1674">
                  <c:v>15.934498233213899</c:v>
                </c:pt>
                <c:pt idx="1675">
                  <c:v>15.7780818556346</c:v>
                </c:pt>
                <c:pt idx="1676">
                  <c:v>15.664825530157801</c:v>
                </c:pt>
                <c:pt idx="1677">
                  <c:v>15.590273842964898</c:v>
                </c:pt>
                <c:pt idx="1678">
                  <c:v>15.546365160821365</c:v>
                </c:pt>
                <c:pt idx="1679">
                  <c:v>15.528498649930098</c:v>
                </c:pt>
                <c:pt idx="1680">
                  <c:v>15.532004421430798</c:v>
                </c:pt>
                <c:pt idx="1681">
                  <c:v>15.549887349707626</c:v>
                </c:pt>
                <c:pt idx="1682">
                  <c:v>15.5694517839878</c:v>
                </c:pt>
                <c:pt idx="1683">
                  <c:v>15.5713300499564</c:v>
                </c:pt>
                <c:pt idx="1684">
                  <c:v>15.558857146156001</c:v>
                </c:pt>
                <c:pt idx="1685">
                  <c:v>15.513922886843501</c:v>
                </c:pt>
                <c:pt idx="1686">
                  <c:v>15.434898990744101</c:v>
                </c:pt>
                <c:pt idx="1687">
                  <c:v>15.326718632424306</c:v>
                </c:pt>
                <c:pt idx="1688">
                  <c:v>15.190593717725324</c:v>
                </c:pt>
                <c:pt idx="1689">
                  <c:v>15.043339361992798</c:v>
                </c:pt>
                <c:pt idx="1690">
                  <c:v>14.9045759288616</c:v>
                </c:pt>
                <c:pt idx="1691">
                  <c:v>14.789410678319626</c:v>
                </c:pt>
                <c:pt idx="1692">
                  <c:v>14.707093096642801</c:v>
                </c:pt>
                <c:pt idx="1693">
                  <c:v>14.679958906253598</c:v>
                </c:pt>
                <c:pt idx="1694">
                  <c:v>14.71608913636523</c:v>
                </c:pt>
                <c:pt idx="1695">
                  <c:v>14.831310671077301</c:v>
                </c:pt>
                <c:pt idx="1696">
                  <c:v>15.034752394554699</c:v>
                </c:pt>
                <c:pt idx="1697">
                  <c:v>15.3340334331769</c:v>
                </c:pt>
                <c:pt idx="1698">
                  <c:v>15.768132459484899</c:v>
                </c:pt>
                <c:pt idx="1699">
                  <c:v>16.323460482089601</c:v>
                </c:pt>
                <c:pt idx="1700">
                  <c:v>17.078170777414435</c:v>
                </c:pt>
                <c:pt idx="1701">
                  <c:v>18.058710907916087</c:v>
                </c:pt>
                <c:pt idx="1702">
                  <c:v>19.367142430622327</c:v>
                </c:pt>
                <c:pt idx="1703">
                  <c:v>21.0247276808187</c:v>
                </c:pt>
                <c:pt idx="1704">
                  <c:v>23.173641794748505</c:v>
                </c:pt>
                <c:pt idx="1705">
                  <c:v>26.051123096115788</c:v>
                </c:pt>
                <c:pt idx="1706">
                  <c:v>29.941703504772004</c:v>
                </c:pt>
                <c:pt idx="1707">
                  <c:v>35.180078902381602</c:v>
                </c:pt>
                <c:pt idx="1708">
                  <c:v>42.535220387906811</c:v>
                </c:pt>
                <c:pt idx="1709">
                  <c:v>53.555791612528807</c:v>
                </c:pt>
                <c:pt idx="1710">
                  <c:v>70.255405564035001</c:v>
                </c:pt>
                <c:pt idx="1711">
                  <c:v>100.98729200319002</c:v>
                </c:pt>
                <c:pt idx="1712">
                  <c:v>0</c:v>
                </c:pt>
                <c:pt idx="1713">
                  <c:v>0</c:v>
                </c:pt>
                <c:pt idx="1714">
                  <c:v>0</c:v>
                </c:pt>
                <c:pt idx="1715">
                  <c:v>0</c:v>
                </c:pt>
                <c:pt idx="1716">
                  <c:v>0</c:v>
                </c:pt>
                <c:pt idx="1717">
                  <c:v>97.272874488318806</c:v>
                </c:pt>
                <c:pt idx="1718">
                  <c:v>66.352692042810858</c:v>
                </c:pt>
                <c:pt idx="1719">
                  <c:v>47.174531872142396</c:v>
                </c:pt>
                <c:pt idx="1720">
                  <c:v>35.866091321911497</c:v>
                </c:pt>
                <c:pt idx="1721">
                  <c:v>29.599027753127789</c:v>
                </c:pt>
                <c:pt idx="1722">
                  <c:v>25.0546204432531</c:v>
                </c:pt>
                <c:pt idx="1723">
                  <c:v>23.995462951090989</c:v>
                </c:pt>
                <c:pt idx="1724">
                  <c:v>22.038027903864986</c:v>
                </c:pt>
                <c:pt idx="1725">
                  <c:v>-772.12882113635851</c:v>
                </c:pt>
                <c:pt idx="1726">
                  <c:v>-618.54233329770102</c:v>
                </c:pt>
                <c:pt idx="1727">
                  <c:v>-501.733499188851</c:v>
                </c:pt>
                <c:pt idx="1728">
                  <c:v>-410.91572509200904</c:v>
                </c:pt>
                <c:pt idx="1729">
                  <c:v>-342.72183409357899</c:v>
                </c:pt>
                <c:pt idx="1730">
                  <c:v>-299.049031357986</c:v>
                </c:pt>
                <c:pt idx="1731">
                  <c:v>-227.58681422900057</c:v>
                </c:pt>
                <c:pt idx="1732">
                  <c:v>4.7107424146615289</c:v>
                </c:pt>
                <c:pt idx="1733">
                  <c:v>-70.653054885555548</c:v>
                </c:pt>
                <c:pt idx="1734">
                  <c:v>0</c:v>
                </c:pt>
                <c:pt idx="1735">
                  <c:v>0</c:v>
                </c:pt>
                <c:pt idx="1736">
                  <c:v>0</c:v>
                </c:pt>
                <c:pt idx="1737">
                  <c:v>13.285205341752198</c:v>
                </c:pt>
                <c:pt idx="1738">
                  <c:v>5.6281716062484657</c:v>
                </c:pt>
                <c:pt idx="1739">
                  <c:v>2.23990264901335</c:v>
                </c:pt>
                <c:pt idx="1740">
                  <c:v>0.14624861877142495</c:v>
                </c:pt>
                <c:pt idx="1741">
                  <c:v>-1.4279403963838566</c:v>
                </c:pt>
                <c:pt idx="1742">
                  <c:v>-2.6527641433213698</c:v>
                </c:pt>
                <c:pt idx="1743">
                  <c:v>-3.7119575409221066</c:v>
                </c:pt>
                <c:pt idx="1744">
                  <c:v>-4.76161112227829</c:v>
                </c:pt>
                <c:pt idx="1745">
                  <c:v>-5.63945025162666</c:v>
                </c:pt>
                <c:pt idx="1746">
                  <c:v>-6.5011381857740735</c:v>
                </c:pt>
                <c:pt idx="1747">
                  <c:v>-7.3003727253754302</c:v>
                </c:pt>
                <c:pt idx="1748">
                  <c:v>-8.1243842798455006</c:v>
                </c:pt>
                <c:pt idx="1749">
                  <c:v>-8.9400781723338021</c:v>
                </c:pt>
                <c:pt idx="1750">
                  <c:v>-9.7610285066604519</c:v>
                </c:pt>
                <c:pt idx="1751">
                  <c:v>-10.628709717178801</c:v>
                </c:pt>
                <c:pt idx="1752">
                  <c:v>-11.528065347895467</c:v>
                </c:pt>
                <c:pt idx="1753">
                  <c:v>-12.470699676709357</c:v>
                </c:pt>
                <c:pt idx="1754">
                  <c:v>-13.469578082587599</c:v>
                </c:pt>
                <c:pt idx="1755">
                  <c:v>-14.530128693771367</c:v>
                </c:pt>
                <c:pt idx="1756">
                  <c:v>-15.671085527962004</c:v>
                </c:pt>
                <c:pt idx="1757">
                  <c:v>-16.901826428517001</c:v>
                </c:pt>
                <c:pt idx="1758">
                  <c:v>-18.239043369687099</c:v>
                </c:pt>
                <c:pt idx="1759">
                  <c:v>-19.725510795506587</c:v>
                </c:pt>
                <c:pt idx="1760">
                  <c:v>-21.35487193988088</c:v>
                </c:pt>
                <c:pt idx="1761">
                  <c:v>-23.198772689079487</c:v>
                </c:pt>
                <c:pt idx="1762">
                  <c:v>-25.281730859633889</c:v>
                </c:pt>
                <c:pt idx="1763">
                  <c:v>-7495.1839015680334</c:v>
                </c:pt>
                <c:pt idx="1764">
                  <c:v>-226.16560613233997</c:v>
                </c:pt>
                <c:pt idx="1765">
                  <c:v>0</c:v>
                </c:pt>
                <c:pt idx="1766">
                  <c:v>0</c:v>
                </c:pt>
                <c:pt idx="1767">
                  <c:v>-933.01465213677</c:v>
                </c:pt>
                <c:pt idx="1768">
                  <c:v>-676.46333560059054</c:v>
                </c:pt>
                <c:pt idx="1769">
                  <c:v>-498.399544863985</c:v>
                </c:pt>
                <c:pt idx="1770">
                  <c:v>0</c:v>
                </c:pt>
                <c:pt idx="1771">
                  <c:v>0</c:v>
                </c:pt>
                <c:pt idx="1772">
                  <c:v>0</c:v>
                </c:pt>
                <c:pt idx="1773">
                  <c:v>51.015904001175102</c:v>
                </c:pt>
                <c:pt idx="1774">
                  <c:v>46.226474037508211</c:v>
                </c:pt>
                <c:pt idx="1775">
                  <c:v>42.518236954658803</c:v>
                </c:pt>
                <c:pt idx="1776">
                  <c:v>39.526988425818594</c:v>
                </c:pt>
                <c:pt idx="1777">
                  <c:v>37.026196981936813</c:v>
                </c:pt>
                <c:pt idx="1778">
                  <c:v>50.766886493739193</c:v>
                </c:pt>
                <c:pt idx="1779">
                  <c:v>45.408927368973863</c:v>
                </c:pt>
                <c:pt idx="1780">
                  <c:v>41.244476559030417</c:v>
                </c:pt>
                <c:pt idx="1781">
                  <c:v>37.819923122042894</c:v>
                </c:pt>
                <c:pt idx="1782">
                  <c:v>34.9461780560843</c:v>
                </c:pt>
                <c:pt idx="1783">
                  <c:v>32.473798767341293</c:v>
                </c:pt>
                <c:pt idx="1784">
                  <c:v>37.372779100594499</c:v>
                </c:pt>
                <c:pt idx="1785">
                  <c:v>33.846265271991562</c:v>
                </c:pt>
                <c:pt idx="1786">
                  <c:v>30.855405386661889</c:v>
                </c:pt>
                <c:pt idx="1787">
                  <c:v>28.257685798209735</c:v>
                </c:pt>
                <c:pt idx="1788">
                  <c:v>-19.448122816085284</c:v>
                </c:pt>
                <c:pt idx="1789">
                  <c:v>-18.165690218786189</c:v>
                </c:pt>
                <c:pt idx="1790">
                  <c:v>-20.054596683890299</c:v>
                </c:pt>
                <c:pt idx="1791">
                  <c:v>-18.056811523305505</c:v>
                </c:pt>
                <c:pt idx="1792">
                  <c:v>-16.155894612489035</c:v>
                </c:pt>
                <c:pt idx="1793">
                  <c:v>-14.323474733087124</c:v>
                </c:pt>
                <c:pt idx="1794">
                  <c:v>-13.97974210507623</c:v>
                </c:pt>
                <c:pt idx="1795">
                  <c:v>-11.973512907324942</c:v>
                </c:pt>
                <c:pt idx="1796">
                  <c:v>-10.026275467283298</c:v>
                </c:pt>
                <c:pt idx="1797">
                  <c:v>-8.1152682174018604</c:v>
                </c:pt>
                <c:pt idx="1798">
                  <c:v>-6.2197550343119703</c:v>
                </c:pt>
                <c:pt idx="1799">
                  <c:v>-4.3155411168490945</c:v>
                </c:pt>
                <c:pt idx="1800">
                  <c:v>-2.3858482163001615</c:v>
                </c:pt>
                <c:pt idx="1801">
                  <c:v>-0.40657157464277932</c:v>
                </c:pt>
                <c:pt idx="1802">
                  <c:v>1.6406283181625698</c:v>
                </c:pt>
                <c:pt idx="1803">
                  <c:v>3.7843616817174723</c:v>
                </c:pt>
                <c:pt idx="1804">
                  <c:v>6.0575989365470146</c:v>
                </c:pt>
                <c:pt idx="1805">
                  <c:v>8.4896158771105696</c:v>
                </c:pt>
                <c:pt idx="1806">
                  <c:v>11.1232435960021</c:v>
                </c:pt>
                <c:pt idx="1807">
                  <c:v>14.011541104897001</c:v>
                </c:pt>
                <c:pt idx="1808">
                  <c:v>17.2119480315807</c:v>
                </c:pt>
                <c:pt idx="1809">
                  <c:v>20.801634366348505</c:v>
                </c:pt>
                <c:pt idx="1810">
                  <c:v>24.872513392928731</c:v>
                </c:pt>
                <c:pt idx="1811">
                  <c:v>-551.22364039558295</c:v>
                </c:pt>
                <c:pt idx="1812">
                  <c:v>-446.26283968683884</c:v>
                </c:pt>
                <c:pt idx="1813">
                  <c:v>-365.02560338026404</c:v>
                </c:pt>
                <c:pt idx="1814">
                  <c:v>-300.68916288961401</c:v>
                </c:pt>
                <c:pt idx="1815">
                  <c:v>-248.99315925219301</c:v>
                </c:pt>
                <c:pt idx="1816">
                  <c:v>-207.17807059935214</c:v>
                </c:pt>
                <c:pt idx="1817">
                  <c:v>-641.78751384301449</c:v>
                </c:pt>
                <c:pt idx="1818">
                  <c:v>-515.51840622295094</c:v>
                </c:pt>
                <c:pt idx="1819">
                  <c:v>-419.75652396825348</c:v>
                </c:pt>
                <c:pt idx="1820">
                  <c:v>-111.751967252863</c:v>
                </c:pt>
                <c:pt idx="1821">
                  <c:v>-96.702061399915394</c:v>
                </c:pt>
                <c:pt idx="1822">
                  <c:v>-84.618579582968181</c:v>
                </c:pt>
                <c:pt idx="1823">
                  <c:v>-74.853278762439018</c:v>
                </c:pt>
                <c:pt idx="1824">
                  <c:v>-66.885572664562588</c:v>
                </c:pt>
                <c:pt idx="1825">
                  <c:v>-60.310698441159992</c:v>
                </c:pt>
                <c:pt idx="1826">
                  <c:v>-54.815864702365886</c:v>
                </c:pt>
                <c:pt idx="1827">
                  <c:v>-50.181328239779006</c:v>
                </c:pt>
                <c:pt idx="1828">
                  <c:v>-46.199417797882298</c:v>
                </c:pt>
                <c:pt idx="1829">
                  <c:v>-42.749659780820203</c:v>
                </c:pt>
                <c:pt idx="1830">
                  <c:v>-39.717324339591599</c:v>
                </c:pt>
                <c:pt idx="1831">
                  <c:v>-37.034343535756094</c:v>
                </c:pt>
                <c:pt idx="1832">
                  <c:v>-34.626545816414612</c:v>
                </c:pt>
                <c:pt idx="1833">
                  <c:v>-38.904104910009501</c:v>
                </c:pt>
                <c:pt idx="1834">
                  <c:v>-30.833143538539122</c:v>
                </c:pt>
                <c:pt idx="1835">
                  <c:v>-28.941256263227487</c:v>
                </c:pt>
                <c:pt idx="1836">
                  <c:v>-27.212141553253186</c:v>
                </c:pt>
                <c:pt idx="1837">
                  <c:v>-25.605762600593138</c:v>
                </c:pt>
                <c:pt idx="1838">
                  <c:v>-24.119950669849999</c:v>
                </c:pt>
                <c:pt idx="1839">
                  <c:v>-22.723011960684399</c:v>
                </c:pt>
                <c:pt idx="1840">
                  <c:v>-21.204605111040301</c:v>
                </c:pt>
                <c:pt idx="1841">
                  <c:v>-20.001685035207988</c:v>
                </c:pt>
                <c:pt idx="1842">
                  <c:v>-18.854933263847901</c:v>
                </c:pt>
                <c:pt idx="1843">
                  <c:v>-17.842172119130886</c:v>
                </c:pt>
                <c:pt idx="1844">
                  <c:v>-16.635818664504761</c:v>
                </c:pt>
                <c:pt idx="1845">
                  <c:v>-15.4562831914337</c:v>
                </c:pt>
                <c:pt idx="1846">
                  <c:v>-14.297188034360801</c:v>
                </c:pt>
                <c:pt idx="1847">
                  <c:v>-4119.7146630591078</c:v>
                </c:pt>
                <c:pt idx="1848">
                  <c:v>-2426.6240632517897</c:v>
                </c:pt>
                <c:pt idx="1849">
                  <c:v>-1666.1953015473598</c:v>
                </c:pt>
                <c:pt idx="1850">
                  <c:v>-1231.9725087699501</c:v>
                </c:pt>
                <c:pt idx="1851">
                  <c:v>-949.62099420015852</c:v>
                </c:pt>
                <c:pt idx="1852">
                  <c:v>-750.24093508847602</c:v>
                </c:pt>
                <c:pt idx="1853">
                  <c:v>-601.06168804117499</c:v>
                </c:pt>
                <c:pt idx="1854">
                  <c:v>-484.76473101014705</c:v>
                </c:pt>
                <c:pt idx="1855">
                  <c:v>-391.11058926257664</c:v>
                </c:pt>
                <c:pt idx="1856">
                  <c:v>-313.86650155987093</c:v>
                </c:pt>
                <c:pt idx="1857">
                  <c:v>-249.10592668439099</c:v>
                </c:pt>
                <c:pt idx="1858">
                  <c:v>-194.36771157918099</c:v>
                </c:pt>
                <c:pt idx="1859">
                  <c:v>-148.46558983454847</c:v>
                </c:pt>
                <c:pt idx="1860">
                  <c:v>9.3768512462236568</c:v>
                </c:pt>
                <c:pt idx="1861">
                  <c:v>5.7188674510021134</c:v>
                </c:pt>
                <c:pt idx="1862">
                  <c:v>7.4598595605716103</c:v>
                </c:pt>
                <c:pt idx="1863">
                  <c:v>9.3391055577112727</c:v>
                </c:pt>
                <c:pt idx="1864">
                  <c:v>11.370052525504038</c:v>
                </c:pt>
                <c:pt idx="1865">
                  <c:v>13.582232053542826</c:v>
                </c:pt>
                <c:pt idx="1866">
                  <c:v>16.011988347438969</c:v>
                </c:pt>
                <c:pt idx="1867">
                  <c:v>18.719626376783527</c:v>
                </c:pt>
                <c:pt idx="1868">
                  <c:v>21.746555582807087</c:v>
                </c:pt>
                <c:pt idx="1869">
                  <c:v>25.152683051588287</c:v>
                </c:pt>
                <c:pt idx="1870">
                  <c:v>22.049918063994905</c:v>
                </c:pt>
                <c:pt idx="1871">
                  <c:v>22.900878191644061</c:v>
                </c:pt>
                <c:pt idx="1872">
                  <c:v>23.755510561192686</c:v>
                </c:pt>
                <c:pt idx="1873">
                  <c:v>24.6198205414718</c:v>
                </c:pt>
                <c:pt idx="1874">
                  <c:v>27.299604698140289</c:v>
                </c:pt>
                <c:pt idx="1875">
                  <c:v>27.749684464627887</c:v>
                </c:pt>
                <c:pt idx="1876">
                  <c:v>28.204597077221223</c:v>
                </c:pt>
                <c:pt idx="1877">
                  <c:v>28.661109841970134</c:v>
                </c:pt>
                <c:pt idx="1878">
                  <c:v>29.128661999744299</c:v>
                </c:pt>
                <c:pt idx="1879">
                  <c:v>29.602954559773799</c:v>
                </c:pt>
                <c:pt idx="1880">
                  <c:v>30.080332141667878</c:v>
                </c:pt>
                <c:pt idx="1881">
                  <c:v>30.579381268698398</c:v>
                </c:pt>
                <c:pt idx="1882">
                  <c:v>31.095132422162827</c:v>
                </c:pt>
                <c:pt idx="1883">
                  <c:v>33.494414386728813</c:v>
                </c:pt>
                <c:pt idx="1884">
                  <c:v>32.124657039743894</c:v>
                </c:pt>
                <c:pt idx="1885">
                  <c:v>32.705507429092577</c:v>
                </c:pt>
                <c:pt idx="1886">
                  <c:v>33.320025396455513</c:v>
                </c:pt>
                <c:pt idx="1887">
                  <c:v>33.983668293331277</c:v>
                </c:pt>
                <c:pt idx="1888">
                  <c:v>34.700821758312948</c:v>
                </c:pt>
                <c:pt idx="1889">
                  <c:v>-8193.7271587912928</c:v>
                </c:pt>
                <c:pt idx="1890">
                  <c:v>-3603.5903230285112</c:v>
                </c:pt>
                <c:pt idx="1891">
                  <c:v>-2230.1587538331273</c:v>
                </c:pt>
                <c:pt idx="1892">
                  <c:v>-1566.3096495123498</c:v>
                </c:pt>
                <c:pt idx="1893">
                  <c:v>29.371817026841576</c:v>
                </c:pt>
                <c:pt idx="1894">
                  <c:v>29.1757553937097</c:v>
                </c:pt>
                <c:pt idx="1895">
                  <c:v>28.984030857028319</c:v>
                </c:pt>
                <c:pt idx="1896">
                  <c:v>-20353.263164879201</c:v>
                </c:pt>
                <c:pt idx="1897">
                  <c:v>-496.96878127993205</c:v>
                </c:pt>
                <c:pt idx="1898">
                  <c:v>-402.00552277590697</c:v>
                </c:pt>
                <c:pt idx="1899">
                  <c:v>-175.03223227918798</c:v>
                </c:pt>
                <c:pt idx="1900">
                  <c:v>-135.86120636421842</c:v>
                </c:pt>
                <c:pt idx="1901">
                  <c:v>-65.397552418191182</c:v>
                </c:pt>
                <c:pt idx="1902">
                  <c:v>-49.193003090616294</c:v>
                </c:pt>
                <c:pt idx="1903">
                  <c:v>-36.5361883227935</c:v>
                </c:pt>
                <c:pt idx="1904">
                  <c:v>-26.632256489368601</c:v>
                </c:pt>
                <c:pt idx="1905">
                  <c:v>-18.767386906770138</c:v>
                </c:pt>
                <c:pt idx="1906">
                  <c:v>-12.458598351756599</c:v>
                </c:pt>
                <c:pt idx="1907">
                  <c:v>-7.2740259297468786</c:v>
                </c:pt>
                <c:pt idx="1908">
                  <c:v>-2.9226899323186331</c:v>
                </c:pt>
                <c:pt idx="1909">
                  <c:v>0.80472907500913016</c:v>
                </c:pt>
                <c:pt idx="1910">
                  <c:v>4.0573854300599645</c:v>
                </c:pt>
                <c:pt idx="1911">
                  <c:v>6.9460249959987124</c:v>
                </c:pt>
                <c:pt idx="1912">
                  <c:v>9.5025285066288028</c:v>
                </c:pt>
                <c:pt idx="1913">
                  <c:v>11.8962534535275</c:v>
                </c:pt>
                <c:pt idx="1914">
                  <c:v>14.122409331269134</c:v>
                </c:pt>
                <c:pt idx="1915">
                  <c:v>16.228502803155404</c:v>
                </c:pt>
                <c:pt idx="1916">
                  <c:v>18.2410189949968</c:v>
                </c:pt>
                <c:pt idx="1917">
                  <c:v>20.186935809163487</c:v>
                </c:pt>
                <c:pt idx="1918">
                  <c:v>22.093395747094135</c:v>
                </c:pt>
                <c:pt idx="1919">
                  <c:v>23.983908419452035</c:v>
                </c:pt>
                <c:pt idx="1920">
                  <c:v>25.884500713347286</c:v>
                </c:pt>
                <c:pt idx="1921">
                  <c:v>27.807758164777731</c:v>
                </c:pt>
                <c:pt idx="1922">
                  <c:v>29.781120803662219</c:v>
                </c:pt>
                <c:pt idx="1923">
                  <c:v>31.827602081690902</c:v>
                </c:pt>
                <c:pt idx="1924">
                  <c:v>33.9618186258989</c:v>
                </c:pt>
                <c:pt idx="1925">
                  <c:v>36.224551030247497</c:v>
                </c:pt>
                <c:pt idx="1926">
                  <c:v>35.784457215580197</c:v>
                </c:pt>
                <c:pt idx="1927">
                  <c:v>-56767.070565199698</c:v>
                </c:pt>
                <c:pt idx="1928">
                  <c:v>-4673.3254994735398</c:v>
                </c:pt>
                <c:pt idx="1929">
                  <c:v>-1123.1487600374699</c:v>
                </c:pt>
                <c:pt idx="1930">
                  <c:v>-851.03881089683</c:v>
                </c:pt>
                <c:pt idx="1931">
                  <c:v>-667.85058948985795</c:v>
                </c:pt>
                <c:pt idx="1932">
                  <c:v>-869.12742911475721</c:v>
                </c:pt>
                <c:pt idx="1933">
                  <c:v>-678.60205083700203</c:v>
                </c:pt>
                <c:pt idx="1934">
                  <c:v>-354.59066496078799</c:v>
                </c:pt>
                <c:pt idx="1935">
                  <c:v>-292.92120611324697</c:v>
                </c:pt>
                <c:pt idx="1936">
                  <c:v>-242.80328802673699</c:v>
                </c:pt>
                <c:pt idx="1937">
                  <c:v>-201.70169215299501</c:v>
                </c:pt>
                <c:pt idx="1938">
                  <c:v>-167.82408092202601</c:v>
                </c:pt>
                <c:pt idx="1939">
                  <c:v>-139.87967799629499</c:v>
                </c:pt>
                <c:pt idx="1940">
                  <c:v>-116.86234858182578</c:v>
                </c:pt>
                <c:pt idx="1941">
                  <c:v>-97.937753876686486</c:v>
                </c:pt>
                <c:pt idx="1942">
                  <c:v>-82.384906180572983</c:v>
                </c:pt>
                <c:pt idx="1943">
                  <c:v>-49.487825935928903</c:v>
                </c:pt>
                <c:pt idx="1944">
                  <c:v>-43.425657951747795</c:v>
                </c:pt>
                <c:pt idx="1945">
                  <c:v>-38.182772309083603</c:v>
                </c:pt>
                <c:pt idx="1946">
                  <c:v>-33.605340872359363</c:v>
                </c:pt>
                <c:pt idx="1947">
                  <c:v>-29.5787701209047</c:v>
                </c:pt>
                <c:pt idx="1948">
                  <c:v>-26.003450037220688</c:v>
                </c:pt>
                <c:pt idx="1949">
                  <c:v>-22.794332303656599</c:v>
                </c:pt>
                <c:pt idx="1950">
                  <c:v>-19.895176857897887</c:v>
                </c:pt>
                <c:pt idx="1951">
                  <c:v>-17.252517809624038</c:v>
                </c:pt>
                <c:pt idx="1952">
                  <c:v>-14.8285009311001</c:v>
                </c:pt>
                <c:pt idx="1953">
                  <c:v>-12.5923885133555</c:v>
                </c:pt>
                <c:pt idx="1954">
                  <c:v>-10.426109432315902</c:v>
                </c:pt>
                <c:pt idx="1955">
                  <c:v>-8.4550294477809746</c:v>
                </c:pt>
                <c:pt idx="1956">
                  <c:v>-6.5448409969943304</c:v>
                </c:pt>
                <c:pt idx="1957">
                  <c:v>-4.7883674218351642</c:v>
                </c:pt>
                <c:pt idx="1958">
                  <c:v>-3.1103162602837302</c:v>
                </c:pt>
                <c:pt idx="1959">
                  <c:v>-1.4973640021934342</c:v>
                </c:pt>
                <c:pt idx="1960">
                  <c:v>6.6760808987319897E-2</c:v>
                </c:pt>
                <c:pt idx="1961">
                  <c:v>1.5877541366672401</c:v>
                </c:pt>
                <c:pt idx="1962">
                  <c:v>3.0734828256291067</c:v>
                </c:pt>
                <c:pt idx="1963">
                  <c:v>4.0319863220136902</c:v>
                </c:pt>
                <c:pt idx="1964">
                  <c:v>5.4927752679696145</c:v>
                </c:pt>
                <c:pt idx="1965">
                  <c:v>6.9654280870712704</c:v>
                </c:pt>
                <c:pt idx="1966">
                  <c:v>8.4503748635087295</c:v>
                </c:pt>
                <c:pt idx="1967">
                  <c:v>9.9556806058738267</c:v>
                </c:pt>
                <c:pt idx="1968">
                  <c:v>11.489942542138404</c:v>
                </c:pt>
                <c:pt idx="1969">
                  <c:v>13.062457936342538</c:v>
                </c:pt>
                <c:pt idx="1970">
                  <c:v>15.266468692427702</c:v>
                </c:pt>
                <c:pt idx="1971">
                  <c:v>17.715299426491899</c:v>
                </c:pt>
                <c:pt idx="1972">
                  <c:v>20.393205016117701</c:v>
                </c:pt>
                <c:pt idx="1973">
                  <c:v>23.346928477361246</c:v>
                </c:pt>
                <c:pt idx="1974">
                  <c:v>-1059.2447534530511</c:v>
                </c:pt>
                <c:pt idx="1975">
                  <c:v>-2339.44004348107</c:v>
                </c:pt>
                <c:pt idx="1976">
                  <c:v>-1666.1543282291132</c:v>
                </c:pt>
                <c:pt idx="1977">
                  <c:v>-1263.8178893059801</c:v>
                </c:pt>
                <c:pt idx="1978">
                  <c:v>-995.41779053093705</c:v>
                </c:pt>
                <c:pt idx="1979">
                  <c:v>-2103.2884718826526</c:v>
                </c:pt>
                <c:pt idx="1980">
                  <c:v>-1529.4057833185911</c:v>
                </c:pt>
                <c:pt idx="1981">
                  <c:v>-1173.8633638707299</c:v>
                </c:pt>
                <c:pt idx="1982">
                  <c:v>-931.14234964276397</c:v>
                </c:pt>
                <c:pt idx="1983">
                  <c:v>-754.42641642146748</c:v>
                </c:pt>
                <c:pt idx="1984">
                  <c:v>-619.74017360044104</c:v>
                </c:pt>
                <c:pt idx="1985">
                  <c:v>-513.55925814318948</c:v>
                </c:pt>
                <c:pt idx="1986">
                  <c:v>-427.71531527327414</c:v>
                </c:pt>
                <c:pt idx="1987">
                  <c:v>-357.03534266875198</c:v>
                </c:pt>
                <c:pt idx="1988">
                  <c:v>-298.12348679249499</c:v>
                </c:pt>
                <c:pt idx="1989">
                  <c:v>-109.014557715571</c:v>
                </c:pt>
                <c:pt idx="1990">
                  <c:v>-92.975003018294586</c:v>
                </c:pt>
                <c:pt idx="1991">
                  <c:v>-79.853162778494337</c:v>
                </c:pt>
                <c:pt idx="1992">
                  <c:v>-69.080478995370981</c:v>
                </c:pt>
                <c:pt idx="1993">
                  <c:v>-96.3186208317276</c:v>
                </c:pt>
                <c:pt idx="1994">
                  <c:v>-81.449520960909098</c:v>
                </c:pt>
                <c:pt idx="1995">
                  <c:v>-69.251061790547894</c:v>
                </c:pt>
                <c:pt idx="1996">
                  <c:v>-59.201485591097693</c:v>
                </c:pt>
                <c:pt idx="1997">
                  <c:v>-50.834920918287395</c:v>
                </c:pt>
                <c:pt idx="1998">
                  <c:v>-53.968194226055445</c:v>
                </c:pt>
                <c:pt idx="1999">
                  <c:v>-45.8745595464028</c:v>
                </c:pt>
                <c:pt idx="2000">
                  <c:v>-39.050574818129007</c:v>
                </c:pt>
                <c:pt idx="2001">
                  <c:v>-33.235382311555114</c:v>
                </c:pt>
                <c:pt idx="2002">
                  <c:v>-33.179912602586846</c:v>
                </c:pt>
                <c:pt idx="2003">
                  <c:v>-27.741076987070102</c:v>
                </c:pt>
                <c:pt idx="2004">
                  <c:v>-23.008834555438899</c:v>
                </c:pt>
                <c:pt idx="2005">
                  <c:v>-18.841090884829686</c:v>
                </c:pt>
                <c:pt idx="2006">
                  <c:v>-15.104980558703106</c:v>
                </c:pt>
                <c:pt idx="2007">
                  <c:v>-11.1916102299116</c:v>
                </c:pt>
                <c:pt idx="2008">
                  <c:v>-8.1637695977917506</c:v>
                </c:pt>
                <c:pt idx="2009">
                  <c:v>-5.3148135239086765</c:v>
                </c:pt>
                <c:pt idx="2010">
                  <c:v>-2.5995836242927397</c:v>
                </c:pt>
                <c:pt idx="2011">
                  <c:v>1.2178661757902999E-2</c:v>
                </c:pt>
                <c:pt idx="2012">
                  <c:v>2.5668955340716977</c:v>
                </c:pt>
                <c:pt idx="2013">
                  <c:v>5.0947188864258255</c:v>
                </c:pt>
                <c:pt idx="2014">
                  <c:v>7.6241973264887637</c:v>
                </c:pt>
                <c:pt idx="2015">
                  <c:v>10.187095480759798</c:v>
                </c:pt>
                <c:pt idx="2016">
                  <c:v>12.798213010838369</c:v>
                </c:pt>
                <c:pt idx="2017">
                  <c:v>15.502795581912904</c:v>
                </c:pt>
                <c:pt idx="2018">
                  <c:v>18.323787819422989</c:v>
                </c:pt>
                <c:pt idx="2019">
                  <c:v>15.8013101544094</c:v>
                </c:pt>
                <c:pt idx="2020">
                  <c:v>18.038005867457901</c:v>
                </c:pt>
                <c:pt idx="2021">
                  <c:v>20.281545176978327</c:v>
                </c:pt>
                <c:pt idx="2022">
                  <c:v>22.556012321853299</c:v>
                </c:pt>
                <c:pt idx="2023">
                  <c:v>24.878071706322899</c:v>
                </c:pt>
                <c:pt idx="2024">
                  <c:v>27.292222736720777</c:v>
                </c:pt>
                <c:pt idx="2025">
                  <c:v>29.806775913295098</c:v>
                </c:pt>
                <c:pt idx="2026">
                  <c:v>27.656824338241801</c:v>
                </c:pt>
                <c:pt idx="2027">
                  <c:v>28.048546385216689</c:v>
                </c:pt>
                <c:pt idx="2028">
                  <c:v>29.561698122814331</c:v>
                </c:pt>
                <c:pt idx="2029">
                  <c:v>31.110115943238476</c:v>
                </c:pt>
                <c:pt idx="2030">
                  <c:v>32.703659963865199</c:v>
                </c:pt>
                <c:pt idx="2031">
                  <c:v>32.499732301717806</c:v>
                </c:pt>
                <c:pt idx="2032">
                  <c:v>33.777563337489603</c:v>
                </c:pt>
                <c:pt idx="2033">
                  <c:v>35.123568780375507</c:v>
                </c:pt>
                <c:pt idx="2034">
                  <c:v>36.539337578761298</c:v>
                </c:pt>
                <c:pt idx="2035">
                  <c:v>38.049142947713499</c:v>
                </c:pt>
                <c:pt idx="2036">
                  <c:v>-70487.547300995997</c:v>
                </c:pt>
                <c:pt idx="2037">
                  <c:v>-4710.7072478491164</c:v>
                </c:pt>
                <c:pt idx="2038">
                  <c:v>-2339.2492745027998</c:v>
                </c:pt>
                <c:pt idx="2039">
                  <c:v>-1505.6489406351998</c:v>
                </c:pt>
                <c:pt idx="2040">
                  <c:v>-1077.89801513067</c:v>
                </c:pt>
                <c:pt idx="2041">
                  <c:v>-816.28254969490297</c:v>
                </c:pt>
                <c:pt idx="2042">
                  <c:v>-18715.1494947307</c:v>
                </c:pt>
                <c:pt idx="2043">
                  <c:v>-3864.7944231561087</c:v>
                </c:pt>
                <c:pt idx="2044">
                  <c:v>-2068.2959308393279</c:v>
                </c:pt>
                <c:pt idx="2045">
                  <c:v>-1364.13173416776</c:v>
                </c:pt>
                <c:pt idx="2046">
                  <c:v>-985.75033322675654</c:v>
                </c:pt>
                <c:pt idx="2047">
                  <c:v>-747.90118857138793</c:v>
                </c:pt>
                <c:pt idx="2048">
                  <c:v>-583.63731288214649</c:v>
                </c:pt>
                <c:pt idx="2049">
                  <c:v>-462.716260583115</c:v>
                </c:pt>
                <c:pt idx="2050">
                  <c:v>-369.52866786781198</c:v>
                </c:pt>
                <c:pt idx="2051">
                  <c:v>-295.35503807718823</c:v>
                </c:pt>
                <c:pt idx="2052">
                  <c:v>-129.40835971793842</c:v>
                </c:pt>
                <c:pt idx="2053">
                  <c:v>-101.53711320746902</c:v>
                </c:pt>
                <c:pt idx="2054">
                  <c:v>-143.22812030770243</c:v>
                </c:pt>
                <c:pt idx="2055">
                  <c:v>-108.90610822161402</c:v>
                </c:pt>
                <c:pt idx="2056">
                  <c:v>-80.831150248201695</c:v>
                </c:pt>
                <c:pt idx="2057">
                  <c:v>-36.095906072916911</c:v>
                </c:pt>
                <c:pt idx="2058">
                  <c:v>-40.334035554675701</c:v>
                </c:pt>
                <c:pt idx="2059">
                  <c:v>-27.185424922178687</c:v>
                </c:pt>
                <c:pt idx="2060">
                  <c:v>-17.226849788093102</c:v>
                </c:pt>
                <c:pt idx="2061">
                  <c:v>-9.6624578278697673</c:v>
                </c:pt>
                <c:pt idx="2062">
                  <c:v>-3.834688165264847</c:v>
                </c:pt>
                <c:pt idx="2063">
                  <c:v>0.740283518415221</c:v>
                </c:pt>
                <c:pt idx="2064">
                  <c:v>4.4075927532137404</c:v>
                </c:pt>
                <c:pt idx="2065">
                  <c:v>7.4104725321247304</c:v>
                </c:pt>
                <c:pt idx="2066">
                  <c:v>6.5353702218799397</c:v>
                </c:pt>
                <c:pt idx="2067">
                  <c:v>8.4895901033639625</c:v>
                </c:pt>
                <c:pt idx="2068">
                  <c:v>11.230022197953772</c:v>
                </c:pt>
                <c:pt idx="2069">
                  <c:v>14.168319892177401</c:v>
                </c:pt>
                <c:pt idx="2070">
                  <c:v>15.609437600343634</c:v>
                </c:pt>
                <c:pt idx="2071">
                  <c:v>18.477470228355799</c:v>
                </c:pt>
                <c:pt idx="2072">
                  <c:v>19.619364849075101</c:v>
                </c:pt>
                <c:pt idx="2073">
                  <c:v>20.667933466903531</c:v>
                </c:pt>
                <c:pt idx="2074">
                  <c:v>21.641079735319899</c:v>
                </c:pt>
                <c:pt idx="2075">
                  <c:v>22.553217263949787</c:v>
                </c:pt>
                <c:pt idx="2076">
                  <c:v>23.416166559092705</c:v>
                </c:pt>
                <c:pt idx="2077">
                  <c:v>24.040520955189731</c:v>
                </c:pt>
                <c:pt idx="2078">
                  <c:v>24.825481687072987</c:v>
                </c:pt>
                <c:pt idx="2079">
                  <c:v>25.588263857805586</c:v>
                </c:pt>
                <c:pt idx="2080">
                  <c:v>27.213349240006842</c:v>
                </c:pt>
                <c:pt idx="2081">
                  <c:v>26.826589307308087</c:v>
                </c:pt>
                <c:pt idx="2082">
                  <c:v>27.576909196492231</c:v>
                </c:pt>
                <c:pt idx="2083">
                  <c:v>28.329981427678895</c:v>
                </c:pt>
                <c:pt idx="2084">
                  <c:v>29.088763186710889</c:v>
                </c:pt>
                <c:pt idx="2085">
                  <c:v>29.863352265572789</c:v>
                </c:pt>
                <c:pt idx="2086">
                  <c:v>30.643818574441202</c:v>
                </c:pt>
                <c:pt idx="2087">
                  <c:v>31.4361211411528</c:v>
                </c:pt>
                <c:pt idx="2088">
                  <c:v>32.2464837099702</c:v>
                </c:pt>
                <c:pt idx="2089">
                  <c:v>33.078548219603597</c:v>
                </c:pt>
                <c:pt idx="2090">
                  <c:v>33.938605763187198</c:v>
                </c:pt>
                <c:pt idx="2091">
                  <c:v>34.834845334596004</c:v>
                </c:pt>
                <c:pt idx="2092">
                  <c:v>35.7579292205454</c:v>
                </c:pt>
                <c:pt idx="2093">
                  <c:v>35.557107496450477</c:v>
                </c:pt>
                <c:pt idx="2094">
                  <c:v>37.884535057292041</c:v>
                </c:pt>
                <c:pt idx="2095">
                  <c:v>39.027383384418911</c:v>
                </c:pt>
                <c:pt idx="2096">
                  <c:v>-21718.1009891024</c:v>
                </c:pt>
                <c:pt idx="2097">
                  <c:v>-5286.0269337548916</c:v>
                </c:pt>
                <c:pt idx="2098">
                  <c:v>-2900.6860050620317</c:v>
                </c:pt>
                <c:pt idx="2099">
                  <c:v>-1940.0290131173199</c:v>
                </c:pt>
                <c:pt idx="2100">
                  <c:v>-1418.93060660983</c:v>
                </c:pt>
                <c:pt idx="2101">
                  <c:v>-1090.4240137420611</c:v>
                </c:pt>
                <c:pt idx="2102">
                  <c:v>-863.44139428121298</c:v>
                </c:pt>
                <c:pt idx="2103">
                  <c:v>-696.57884613555905</c:v>
                </c:pt>
                <c:pt idx="2104">
                  <c:v>-568.32916411605697</c:v>
                </c:pt>
                <c:pt idx="2105">
                  <c:v>-466.36676676517703</c:v>
                </c:pt>
                <c:pt idx="2106">
                  <c:v>-383.38296436762801</c:v>
                </c:pt>
                <c:pt idx="2107">
                  <c:v>-891.46678859762653</c:v>
                </c:pt>
                <c:pt idx="2108">
                  <c:v>-710.82857110065402</c:v>
                </c:pt>
                <c:pt idx="2109">
                  <c:v>-573.55643277010404</c:v>
                </c:pt>
                <c:pt idx="2110">
                  <c:v>-465.27446379082585</c:v>
                </c:pt>
                <c:pt idx="2111">
                  <c:v>-377.42788263103222</c:v>
                </c:pt>
                <c:pt idx="2112">
                  <c:v>-304.61870177898697</c:v>
                </c:pt>
                <c:pt idx="2113">
                  <c:v>-243.41476317687929</c:v>
                </c:pt>
                <c:pt idx="2114">
                  <c:v>-191.50278520924041</c:v>
                </c:pt>
                <c:pt idx="2115">
                  <c:v>-500.00777053930238</c:v>
                </c:pt>
                <c:pt idx="2116">
                  <c:v>-398.75442344072201</c:v>
                </c:pt>
                <c:pt idx="2117">
                  <c:v>-315.36223368494478</c:v>
                </c:pt>
                <c:pt idx="2118">
                  <c:v>-245.08466507586041</c:v>
                </c:pt>
                <c:pt idx="2119">
                  <c:v>-184.81431452514553</c:v>
                </c:pt>
                <c:pt idx="2120">
                  <c:v>-132.45682086139442</c:v>
                </c:pt>
                <c:pt idx="2121">
                  <c:v>-86.849564802238802</c:v>
                </c:pt>
                <c:pt idx="2122">
                  <c:v>-47.851401855333997</c:v>
                </c:pt>
                <c:pt idx="2123">
                  <c:v>-16.8183306168592</c:v>
                </c:pt>
                <c:pt idx="2124">
                  <c:v>0.23633171940035697</c:v>
                </c:pt>
                <c:pt idx="2125">
                  <c:v>-143.1718207365065</c:v>
                </c:pt>
                <c:pt idx="2126">
                  <c:v>0</c:v>
                </c:pt>
                <c:pt idx="2127">
                  <c:v>0</c:v>
                </c:pt>
                <c:pt idx="2128">
                  <c:v>0</c:v>
                </c:pt>
                <c:pt idx="2129">
                  <c:v>0</c:v>
                </c:pt>
                <c:pt idx="2130">
                  <c:v>-548.51442072835005</c:v>
                </c:pt>
                <c:pt idx="2131">
                  <c:v>-408.64192220532038</c:v>
                </c:pt>
                <c:pt idx="2132">
                  <c:v>0</c:v>
                </c:pt>
                <c:pt idx="2133">
                  <c:v>0</c:v>
                </c:pt>
                <c:pt idx="2134">
                  <c:v>0</c:v>
                </c:pt>
                <c:pt idx="2135">
                  <c:v>0</c:v>
                </c:pt>
                <c:pt idx="2136">
                  <c:v>82.552488359475817</c:v>
                </c:pt>
                <c:pt idx="2137">
                  <c:v>69.380115925312751</c:v>
                </c:pt>
                <c:pt idx="2138">
                  <c:v>62.462063244254303</c:v>
                </c:pt>
                <c:pt idx="2139">
                  <c:v>0</c:v>
                </c:pt>
                <c:pt idx="2140">
                  <c:v>0</c:v>
                </c:pt>
                <c:pt idx="2141">
                  <c:v>57.688531558776006</c:v>
                </c:pt>
                <c:pt idx="2142">
                  <c:v>54.511834686001897</c:v>
                </c:pt>
                <c:pt idx="2143">
                  <c:v>52.013163257638944</c:v>
                </c:pt>
                <c:pt idx="2144">
                  <c:v>49.985210296271006</c:v>
                </c:pt>
                <c:pt idx="2145">
                  <c:v>48.303487279389778</c:v>
                </c:pt>
                <c:pt idx="2146">
                  <c:v>46.868232962530968</c:v>
                </c:pt>
                <c:pt idx="2147">
                  <c:v>45.643525988124445</c:v>
                </c:pt>
                <c:pt idx="2148">
                  <c:v>44.585062262247178</c:v>
                </c:pt>
                <c:pt idx="2149">
                  <c:v>43.661385916726303</c:v>
                </c:pt>
                <c:pt idx="2150">
                  <c:v>42.854780086404894</c:v>
                </c:pt>
                <c:pt idx="2151">
                  <c:v>42.143103424020602</c:v>
                </c:pt>
                <c:pt idx="2152">
                  <c:v>41.522061293905011</c:v>
                </c:pt>
                <c:pt idx="2153">
                  <c:v>40.9677772881222</c:v>
                </c:pt>
                <c:pt idx="2154">
                  <c:v>40.472738393610399</c:v>
                </c:pt>
                <c:pt idx="2155">
                  <c:v>40.032630958170884</c:v>
                </c:pt>
                <c:pt idx="2156">
                  <c:v>39.631801920875212</c:v>
                </c:pt>
                <c:pt idx="2157">
                  <c:v>39.261514269031302</c:v>
                </c:pt>
                <c:pt idx="2158">
                  <c:v>-5277.0506027395104</c:v>
                </c:pt>
                <c:pt idx="2159">
                  <c:v>-2416.1154907804412</c:v>
                </c:pt>
                <c:pt idx="2160">
                  <c:v>-1506.4802198238299</c:v>
                </c:pt>
                <c:pt idx="2161">
                  <c:v>-1055.2858128159899</c:v>
                </c:pt>
                <c:pt idx="2162">
                  <c:v>-783.37972769531439</c:v>
                </c:pt>
                <c:pt idx="2163">
                  <c:v>-599.86354663110808</c:v>
                </c:pt>
                <c:pt idx="2164">
                  <c:v>-74.993536853747699</c:v>
                </c:pt>
                <c:pt idx="2165">
                  <c:v>-31.6465139092867</c:v>
                </c:pt>
                <c:pt idx="2166">
                  <c:v>-26.289850696302</c:v>
                </c:pt>
                <c:pt idx="2167">
                  <c:v>-21.582241457765889</c:v>
                </c:pt>
                <c:pt idx="2168">
                  <c:v>-17.4041974611977</c:v>
                </c:pt>
                <c:pt idx="2169">
                  <c:v>-13.6671404123953</c:v>
                </c:pt>
                <c:pt idx="2170">
                  <c:v>-10.295518291168802</c:v>
                </c:pt>
                <c:pt idx="2171">
                  <c:v>-7.2273735437872855</c:v>
                </c:pt>
                <c:pt idx="2172">
                  <c:v>-4.4143346265036945</c:v>
                </c:pt>
                <c:pt idx="2173">
                  <c:v>-1.8166743992550598</c:v>
                </c:pt>
                <c:pt idx="2174">
                  <c:v>0.60193389803037389</c:v>
                </c:pt>
                <c:pt idx="2175">
                  <c:v>2.8649257507726866</c:v>
                </c:pt>
                <c:pt idx="2176">
                  <c:v>4.9962431653932304</c:v>
                </c:pt>
                <c:pt idx="2177">
                  <c:v>7.0255355655496814</c:v>
                </c:pt>
                <c:pt idx="2178">
                  <c:v>8.9627859297005728</c:v>
                </c:pt>
                <c:pt idx="2179">
                  <c:v>10.824455225028824</c:v>
                </c:pt>
                <c:pt idx="2180">
                  <c:v>12.636477099737199</c:v>
                </c:pt>
                <c:pt idx="2181">
                  <c:v>14.394699914488653</c:v>
                </c:pt>
                <c:pt idx="2182">
                  <c:v>16.118849164044576</c:v>
                </c:pt>
                <c:pt idx="2183">
                  <c:v>17.819309834462587</c:v>
                </c:pt>
                <c:pt idx="2184">
                  <c:v>17.278805238640899</c:v>
                </c:pt>
                <c:pt idx="2185">
                  <c:v>20.870471292995902</c:v>
                </c:pt>
                <c:pt idx="2186">
                  <c:v>24.859167891020999</c:v>
                </c:pt>
                <c:pt idx="2187">
                  <c:v>23.684429777975627</c:v>
                </c:pt>
                <c:pt idx="2188">
                  <c:v>25.689856451915201</c:v>
                </c:pt>
                <c:pt idx="2189">
                  <c:v>-639.99286226577397</c:v>
                </c:pt>
                <c:pt idx="2190">
                  <c:v>-536.38012932656602</c:v>
                </c:pt>
                <c:pt idx="2191">
                  <c:v>-452.66829354116896</c:v>
                </c:pt>
                <c:pt idx="2192">
                  <c:v>-383.91097488551299</c:v>
                </c:pt>
                <c:pt idx="2193">
                  <c:v>-326.85673281223194</c:v>
                </c:pt>
                <c:pt idx="2194">
                  <c:v>-279.16666311737197</c:v>
                </c:pt>
                <c:pt idx="2195">
                  <c:v>-239.25694689840242</c:v>
                </c:pt>
                <c:pt idx="2196">
                  <c:v>-205.87978439448557</c:v>
                </c:pt>
                <c:pt idx="2197">
                  <c:v>-178.02530768076701</c:v>
                </c:pt>
                <c:pt idx="2198">
                  <c:v>-154.88760997281543</c:v>
                </c:pt>
                <c:pt idx="2199">
                  <c:v>-135.74997542530798</c:v>
                </c:pt>
                <c:pt idx="2200">
                  <c:v>-119.865132035307</c:v>
                </c:pt>
                <c:pt idx="2201">
                  <c:v>-106.61542267041098</c:v>
                </c:pt>
                <c:pt idx="2202">
                  <c:v>-95.550626043666782</c:v>
                </c:pt>
                <c:pt idx="2203">
                  <c:v>-86.246023711225291</c:v>
                </c:pt>
                <c:pt idx="2204">
                  <c:v>-63.704864408900548</c:v>
                </c:pt>
                <c:pt idx="2205">
                  <c:v>-59.394945962015697</c:v>
                </c:pt>
                <c:pt idx="2206">
                  <c:v>-55.578452216326014</c:v>
                </c:pt>
                <c:pt idx="2207">
                  <c:v>-52.163078705579998</c:v>
                </c:pt>
                <c:pt idx="2208">
                  <c:v>-49.091306489034999</c:v>
                </c:pt>
                <c:pt idx="2209">
                  <c:v>-46.277346746542598</c:v>
                </c:pt>
                <c:pt idx="2210">
                  <c:v>-43.682868517631796</c:v>
                </c:pt>
                <c:pt idx="2211">
                  <c:v>-42.695769939282002</c:v>
                </c:pt>
                <c:pt idx="2212">
                  <c:v>-38.650551470851198</c:v>
                </c:pt>
                <c:pt idx="2213">
                  <c:v>-36.565622743635302</c:v>
                </c:pt>
                <c:pt idx="2214">
                  <c:v>-34.544338952100212</c:v>
                </c:pt>
                <c:pt idx="2215">
                  <c:v>-32.551513574884396</c:v>
                </c:pt>
                <c:pt idx="2216">
                  <c:v>-30.578123636103104</c:v>
                </c:pt>
                <c:pt idx="2217">
                  <c:v>-28.594632363985486</c:v>
                </c:pt>
                <c:pt idx="2218">
                  <c:v>-26.571961654631831</c:v>
                </c:pt>
                <c:pt idx="2219">
                  <c:v>-646.80095089481347</c:v>
                </c:pt>
                <c:pt idx="2220">
                  <c:v>-22.114861891761901</c:v>
                </c:pt>
                <c:pt idx="2221">
                  <c:v>-379.17142257299196</c:v>
                </c:pt>
                <c:pt idx="2222">
                  <c:v>-4299.7445637069904</c:v>
                </c:pt>
                <c:pt idx="2223">
                  <c:v>-2213.9597177162973</c:v>
                </c:pt>
                <c:pt idx="2224">
                  <c:v>-1442.5193992291199</c:v>
                </c:pt>
                <c:pt idx="2225">
                  <c:v>-1038.9908088750299</c:v>
                </c:pt>
                <c:pt idx="2226">
                  <c:v>-4.8308458247120303</c:v>
                </c:pt>
                <c:pt idx="2227">
                  <c:v>-3.3770454594382544</c:v>
                </c:pt>
                <c:pt idx="2228">
                  <c:v>2.5204253805128798</c:v>
                </c:pt>
                <c:pt idx="2229">
                  <c:v>6.6657609068609354</c:v>
                </c:pt>
                <c:pt idx="2230">
                  <c:v>11.2684330939785</c:v>
                </c:pt>
                <c:pt idx="2231">
                  <c:v>16.430511281000989</c:v>
                </c:pt>
                <c:pt idx="2232">
                  <c:v>22.258074504363627</c:v>
                </c:pt>
                <c:pt idx="2233">
                  <c:v>-576.02429580373246</c:v>
                </c:pt>
                <c:pt idx="2234">
                  <c:v>-472.45859941859624</c:v>
                </c:pt>
                <c:pt idx="2235">
                  <c:v>-392.97927956263504</c:v>
                </c:pt>
                <c:pt idx="2236">
                  <c:v>-330.6301907459931</c:v>
                </c:pt>
                <c:pt idx="2237">
                  <c:v>-280.99470358595198</c:v>
                </c:pt>
                <c:pt idx="2238">
                  <c:v>-241.11978387186414</c:v>
                </c:pt>
                <c:pt idx="2239">
                  <c:v>-208.98464103040101</c:v>
                </c:pt>
                <c:pt idx="2240">
                  <c:v>-182.97580578428656</c:v>
                </c:pt>
                <c:pt idx="2241">
                  <c:v>-161.92361701601001</c:v>
                </c:pt>
                <c:pt idx="2242">
                  <c:v>-144.785298941722</c:v>
                </c:pt>
                <c:pt idx="2243">
                  <c:v>-130.78008487139599</c:v>
                </c:pt>
                <c:pt idx="2244">
                  <c:v>-119.23231792172398</c:v>
                </c:pt>
                <c:pt idx="2245">
                  <c:v>-109.64842727063298</c:v>
                </c:pt>
                <c:pt idx="2246">
                  <c:v>-101.62519861909963</c:v>
                </c:pt>
                <c:pt idx="2247">
                  <c:v>-94.842194397493586</c:v>
                </c:pt>
                <c:pt idx="2248">
                  <c:v>-89.035828844796058</c:v>
                </c:pt>
                <c:pt idx="2249">
                  <c:v>-84.031238463167497</c:v>
                </c:pt>
                <c:pt idx="2250">
                  <c:v>-79.664975270496669</c:v>
                </c:pt>
                <c:pt idx="2251">
                  <c:v>-75.838803204232605</c:v>
                </c:pt>
                <c:pt idx="2252">
                  <c:v>-94.425039684968695</c:v>
                </c:pt>
                <c:pt idx="2253">
                  <c:v>-88.237910989244071</c:v>
                </c:pt>
                <c:pt idx="2254">
                  <c:v>-1166.2523083774961</c:v>
                </c:pt>
                <c:pt idx="2255">
                  <c:v>-889.34953770954098</c:v>
                </c:pt>
                <c:pt idx="2256">
                  <c:v>-703.58210643956602</c:v>
                </c:pt>
                <c:pt idx="2257">
                  <c:v>51.102584774747093</c:v>
                </c:pt>
                <c:pt idx="2258">
                  <c:v>51.585402635680595</c:v>
                </c:pt>
                <c:pt idx="2259">
                  <c:v>52.167166889192295</c:v>
                </c:pt>
                <c:pt idx="2260">
                  <c:v>52.862864202392878</c:v>
                </c:pt>
                <c:pt idx="2261">
                  <c:v>53.6650374079884</c:v>
                </c:pt>
                <c:pt idx="2262">
                  <c:v>-810.948163247764</c:v>
                </c:pt>
                <c:pt idx="2263">
                  <c:v>-641.04782647574359</c:v>
                </c:pt>
                <c:pt idx="2264">
                  <c:v>-517.06478621247402</c:v>
                </c:pt>
                <c:pt idx="2265">
                  <c:v>-422.49854268697385</c:v>
                </c:pt>
                <c:pt idx="2266">
                  <c:v>-347.98440198493</c:v>
                </c:pt>
                <c:pt idx="2267">
                  <c:v>-287.884384604692</c:v>
                </c:pt>
                <c:pt idx="2268">
                  <c:v>-238.684736787047</c:v>
                </c:pt>
                <c:pt idx="2269">
                  <c:v>-197.992451101076</c:v>
                </c:pt>
                <c:pt idx="2270">
                  <c:v>-164.09578969034541</c:v>
                </c:pt>
                <c:pt idx="2271">
                  <c:v>-69.527168198217197</c:v>
                </c:pt>
                <c:pt idx="2272">
                  <c:v>-60.429679714853002</c:v>
                </c:pt>
                <c:pt idx="2273">
                  <c:v>-52.521425603911901</c:v>
                </c:pt>
                <c:pt idx="2274">
                  <c:v>-45.594911786988007</c:v>
                </c:pt>
                <c:pt idx="2275">
                  <c:v>-39.481398915937199</c:v>
                </c:pt>
                <c:pt idx="2276">
                  <c:v>-34.040222584166095</c:v>
                </c:pt>
                <c:pt idx="2277">
                  <c:v>-29.166855889452261</c:v>
                </c:pt>
                <c:pt idx="2278">
                  <c:v>-24.765345234794619</c:v>
                </c:pt>
                <c:pt idx="2279">
                  <c:v>-20.760499696084686</c:v>
                </c:pt>
                <c:pt idx="2280">
                  <c:v>-16.990930610093187</c:v>
                </c:pt>
                <c:pt idx="2281">
                  <c:v>-14.030779670688499</c:v>
                </c:pt>
                <c:pt idx="2282">
                  <c:v>-11.234800980919159</c:v>
                </c:pt>
                <c:pt idx="2283">
                  <c:v>-8.5249176381942195</c:v>
                </c:pt>
                <c:pt idx="2284">
                  <c:v>-5.9945808066288677</c:v>
                </c:pt>
                <c:pt idx="2285">
                  <c:v>-3.3909487919120798</c:v>
                </c:pt>
                <c:pt idx="2286">
                  <c:v>-1.0203323371801498</c:v>
                </c:pt>
                <c:pt idx="2287">
                  <c:v>1.2778790582509156</c:v>
                </c:pt>
                <c:pt idx="2288">
                  <c:v>3.5121218307058797</c:v>
                </c:pt>
                <c:pt idx="2289">
                  <c:v>5.7074275842873901</c:v>
                </c:pt>
                <c:pt idx="2290">
                  <c:v>7.8706030173574399</c:v>
                </c:pt>
                <c:pt idx="2291">
                  <c:v>10.0160673975031</c:v>
                </c:pt>
                <c:pt idx="2292">
                  <c:v>12.1536580918885</c:v>
                </c:pt>
                <c:pt idx="2293">
                  <c:v>14.2977427571529</c:v>
                </c:pt>
                <c:pt idx="2294">
                  <c:v>17.571372926298061</c:v>
                </c:pt>
                <c:pt idx="2295">
                  <c:v>18.589450115721842</c:v>
                </c:pt>
                <c:pt idx="2296">
                  <c:v>20.846283918593286</c:v>
                </c:pt>
                <c:pt idx="2297">
                  <c:v>23.1708297139668</c:v>
                </c:pt>
                <c:pt idx="2298">
                  <c:v>25.558744602211487</c:v>
                </c:pt>
                <c:pt idx="2299">
                  <c:v>28.045499146059338</c:v>
                </c:pt>
                <c:pt idx="2300">
                  <c:v>30.635015588322702</c:v>
                </c:pt>
                <c:pt idx="2301">
                  <c:v>33.354223716544944</c:v>
                </c:pt>
                <c:pt idx="2302">
                  <c:v>36.211355362429245</c:v>
                </c:pt>
                <c:pt idx="2303">
                  <c:v>-86456.796269513856</c:v>
                </c:pt>
                <c:pt idx="2304">
                  <c:v>-7219.6603376793437</c:v>
                </c:pt>
                <c:pt idx="2305">
                  <c:v>-3646.1363027842112</c:v>
                </c:pt>
                <c:pt idx="2306">
                  <c:v>-2379.0277287209697</c:v>
                </c:pt>
                <c:pt idx="2307">
                  <c:v>-10735.074438126538</c:v>
                </c:pt>
                <c:pt idx="2308">
                  <c:v>-1331.3877562190999</c:v>
                </c:pt>
                <c:pt idx="2309">
                  <c:v>-1063.4172767618111</c:v>
                </c:pt>
                <c:pt idx="2310">
                  <c:v>-869.91282647172739</c:v>
                </c:pt>
                <c:pt idx="2311">
                  <c:v>-723.48814468805801</c:v>
                </c:pt>
                <c:pt idx="2312">
                  <c:v>-608.71169047332501</c:v>
                </c:pt>
                <c:pt idx="2313">
                  <c:v>-516.47710803008101</c:v>
                </c:pt>
                <c:pt idx="2314">
                  <c:v>-440.88405867550898</c:v>
                </c:pt>
                <c:pt idx="2315">
                  <c:v>-377.99881343065204</c:v>
                </c:pt>
                <c:pt idx="2316">
                  <c:v>-325.17148673450708</c:v>
                </c:pt>
                <c:pt idx="2317">
                  <c:v>-280.48542038570298</c:v>
                </c:pt>
                <c:pt idx="2318">
                  <c:v>-371.3239111726171</c:v>
                </c:pt>
                <c:pt idx="2319">
                  <c:v>-318.44311615014385</c:v>
                </c:pt>
                <c:pt idx="2320">
                  <c:v>-273.644451582177</c:v>
                </c:pt>
                <c:pt idx="2321">
                  <c:v>-235.51327196798599</c:v>
                </c:pt>
                <c:pt idx="2322">
                  <c:v>-322.79429718820569</c:v>
                </c:pt>
                <c:pt idx="2323">
                  <c:v>-275.63150380848185</c:v>
                </c:pt>
                <c:pt idx="2324">
                  <c:v>-235.48406398175399</c:v>
                </c:pt>
                <c:pt idx="2325">
                  <c:v>-201.25632897430501</c:v>
                </c:pt>
                <c:pt idx="2326">
                  <c:v>-172.06011001149042</c:v>
                </c:pt>
                <c:pt idx="2327">
                  <c:v>-147.13939554784992</c:v>
                </c:pt>
                <c:pt idx="2328">
                  <c:v>-125.92182234791802</c:v>
                </c:pt>
                <c:pt idx="2329">
                  <c:v>-107.82734138184398</c:v>
                </c:pt>
                <c:pt idx="2330">
                  <c:v>-281.53568652038501</c:v>
                </c:pt>
                <c:pt idx="2331">
                  <c:v>-234.427985741594</c:v>
                </c:pt>
                <c:pt idx="2332">
                  <c:v>-194.38316674820342</c:v>
                </c:pt>
                <c:pt idx="2333">
                  <c:v>-160.377395375802</c:v>
                </c:pt>
                <c:pt idx="2334">
                  <c:v>-131.60153897805</c:v>
                </c:pt>
                <c:pt idx="2335">
                  <c:v>-107.34270960421227</c:v>
                </c:pt>
                <c:pt idx="2336">
                  <c:v>-86.987021354454598</c:v>
                </c:pt>
                <c:pt idx="2337">
                  <c:v>-69.911492232615899</c:v>
                </c:pt>
                <c:pt idx="2338">
                  <c:v>-55.602223493914195</c:v>
                </c:pt>
                <c:pt idx="2339">
                  <c:v>-43.527895414158913</c:v>
                </c:pt>
                <c:pt idx="2340">
                  <c:v>-33.303258853679296</c:v>
                </c:pt>
                <c:pt idx="2341">
                  <c:v>-19.677888082740761</c:v>
                </c:pt>
                <c:pt idx="2342">
                  <c:v>-13.184238942904498</c:v>
                </c:pt>
                <c:pt idx="2343">
                  <c:v>-7.3270386059332075</c:v>
                </c:pt>
                <c:pt idx="2344">
                  <c:v>-2.0656646101848235</c:v>
                </c:pt>
                <c:pt idx="2345">
                  <c:v>2.5790880226254598</c:v>
                </c:pt>
                <c:pt idx="2346">
                  <c:v>7.2773379912094303</c:v>
                </c:pt>
                <c:pt idx="2347">
                  <c:v>11.731447181458201</c:v>
                </c:pt>
                <c:pt idx="2348">
                  <c:v>17.583449253951684</c:v>
                </c:pt>
                <c:pt idx="2349">
                  <c:v>21.782000155828499</c:v>
                </c:pt>
                <c:pt idx="2350">
                  <c:v>-173.23844755896485</c:v>
                </c:pt>
                <c:pt idx="2351">
                  <c:v>-156.79753213298901</c:v>
                </c:pt>
                <c:pt idx="2352">
                  <c:v>-143.46109535514</c:v>
                </c:pt>
                <c:pt idx="2353">
                  <c:v>-54.021718800034023</c:v>
                </c:pt>
                <c:pt idx="2354">
                  <c:v>-54.859068181855477</c:v>
                </c:pt>
                <c:pt idx="2355">
                  <c:v>-60.423204829110198</c:v>
                </c:pt>
                <c:pt idx="2356">
                  <c:v>-60.762265706030945</c:v>
                </c:pt>
                <c:pt idx="2357">
                  <c:v>-74.449520868309236</c:v>
                </c:pt>
                <c:pt idx="2358">
                  <c:v>50.021908241908513</c:v>
                </c:pt>
                <c:pt idx="2359">
                  <c:v>53.617860639837893</c:v>
                </c:pt>
                <c:pt idx="2360">
                  <c:v>57.336460514107394</c:v>
                </c:pt>
                <c:pt idx="2361">
                  <c:v>61.210464134348094</c:v>
                </c:pt>
                <c:pt idx="2362">
                  <c:v>65.257528916735183</c:v>
                </c:pt>
                <c:pt idx="2363">
                  <c:v>-6728.2928877166696</c:v>
                </c:pt>
                <c:pt idx="2364">
                  <c:v>-2917.0919188431126</c:v>
                </c:pt>
                <c:pt idx="2365">
                  <c:v>-1814.0976824951101</c:v>
                </c:pt>
                <c:pt idx="2366">
                  <c:v>-1287.3684169127298</c:v>
                </c:pt>
                <c:pt idx="2367">
                  <c:v>-978.24773774441906</c:v>
                </c:pt>
                <c:pt idx="2368">
                  <c:v>65.492216604351896</c:v>
                </c:pt>
                <c:pt idx="2369">
                  <c:v>65.933920433114807</c:v>
                </c:pt>
                <c:pt idx="2370">
                  <c:v>66.488146453010501</c:v>
                </c:pt>
                <c:pt idx="2371">
                  <c:v>67.151833739356519</c:v>
                </c:pt>
                <c:pt idx="2372">
                  <c:v>67.935749785444699</c:v>
                </c:pt>
                <c:pt idx="2373">
                  <c:v>68.852662534152358</c:v>
                </c:pt>
                <c:pt idx="2374">
                  <c:v>69.918107241418397</c:v>
                </c:pt>
                <c:pt idx="2375">
                  <c:v>68.310969622548697</c:v>
                </c:pt>
                <c:pt idx="2376">
                  <c:v>66.404936951421249</c:v>
                </c:pt>
                <c:pt idx="2377">
                  <c:v>64.714158479798996</c:v>
                </c:pt>
                <c:pt idx="2378">
                  <c:v>63.204252675824698</c:v>
                </c:pt>
                <c:pt idx="2379">
                  <c:v>61.8365384270273</c:v>
                </c:pt>
                <c:pt idx="2380">
                  <c:v>60.56901398994583</c:v>
                </c:pt>
                <c:pt idx="2381">
                  <c:v>59.390505578396493</c:v>
                </c:pt>
                <c:pt idx="2382">
                  <c:v>58.273945080103601</c:v>
                </c:pt>
                <c:pt idx="2383">
                  <c:v>57.215535845883245</c:v>
                </c:pt>
                <c:pt idx="2384">
                  <c:v>-5965.2006925063997</c:v>
                </c:pt>
                <c:pt idx="2385">
                  <c:v>-2552.78890987458</c:v>
                </c:pt>
                <c:pt idx="2386">
                  <c:v>47.193716601464011</c:v>
                </c:pt>
                <c:pt idx="2387">
                  <c:v>-65957.956984469856</c:v>
                </c:pt>
                <c:pt idx="2388">
                  <c:v>39.663302838693411</c:v>
                </c:pt>
                <c:pt idx="2389">
                  <c:v>36.580783780961099</c:v>
                </c:pt>
                <c:pt idx="2390">
                  <c:v>-30833.6266228145</c:v>
                </c:pt>
                <c:pt idx="2391">
                  <c:v>-3912.8664160393673</c:v>
                </c:pt>
                <c:pt idx="2392">
                  <c:v>-1975.0871226443599</c:v>
                </c:pt>
                <c:pt idx="2393">
                  <c:v>21.719819762484331</c:v>
                </c:pt>
                <c:pt idx="2394">
                  <c:v>22.894984382966605</c:v>
                </c:pt>
                <c:pt idx="2395">
                  <c:v>15.399434236207085</c:v>
                </c:pt>
                <c:pt idx="2396">
                  <c:v>3.3936664853149425</c:v>
                </c:pt>
                <c:pt idx="2397">
                  <c:v>-74.405858683990104</c:v>
                </c:pt>
                <c:pt idx="2398">
                  <c:v>0</c:v>
                </c:pt>
                <c:pt idx="2399">
                  <c:v>0</c:v>
                </c:pt>
                <c:pt idx="2400">
                  <c:v>0</c:v>
                </c:pt>
                <c:pt idx="2401">
                  <c:v>0</c:v>
                </c:pt>
                <c:pt idx="2402">
                  <c:v>0</c:v>
                </c:pt>
                <c:pt idx="2403">
                  <c:v>0</c:v>
                </c:pt>
                <c:pt idx="2404">
                  <c:v>0</c:v>
                </c:pt>
                <c:pt idx="2405">
                  <c:v>0</c:v>
                </c:pt>
                <c:pt idx="2406">
                  <c:v>0</c:v>
                </c:pt>
                <c:pt idx="2407">
                  <c:v>0</c:v>
                </c:pt>
                <c:pt idx="2408">
                  <c:v>0</c:v>
                </c:pt>
                <c:pt idx="2409">
                  <c:v>0</c:v>
                </c:pt>
                <c:pt idx="2410">
                  <c:v>0</c:v>
                </c:pt>
                <c:pt idx="2411">
                  <c:v>0</c:v>
                </c:pt>
                <c:pt idx="2412">
                  <c:v>115.20645417767398</c:v>
                </c:pt>
                <c:pt idx="2413">
                  <c:v>105.67119155859272</c:v>
                </c:pt>
                <c:pt idx="2414">
                  <c:v>0</c:v>
                </c:pt>
                <c:pt idx="2415">
                  <c:v>143.93083713053949</c:v>
                </c:pt>
                <c:pt idx="2416">
                  <c:v>123.485280845264</c:v>
                </c:pt>
                <c:pt idx="2417">
                  <c:v>94.757759806212704</c:v>
                </c:pt>
                <c:pt idx="2418">
                  <c:v>103.04773523730202</c:v>
                </c:pt>
                <c:pt idx="2419">
                  <c:v>98.580415245932627</c:v>
                </c:pt>
                <c:pt idx="2420">
                  <c:v>94.960618583980704</c:v>
                </c:pt>
                <c:pt idx="2421">
                  <c:v>91.965771690700919</c:v>
                </c:pt>
                <c:pt idx="2422">
                  <c:v>89.436924370679705</c:v>
                </c:pt>
                <c:pt idx="2423">
                  <c:v>87.26669139790998</c:v>
                </c:pt>
                <c:pt idx="2424">
                  <c:v>85.364320219515506</c:v>
                </c:pt>
                <c:pt idx="2425">
                  <c:v>83.675077081102756</c:v>
                </c:pt>
                <c:pt idx="2426">
                  <c:v>82.162895033643039</c:v>
                </c:pt>
                <c:pt idx="2427">
                  <c:v>80.818379346856517</c:v>
                </c:pt>
                <c:pt idx="2428">
                  <c:v>79.616119902007597</c:v>
                </c:pt>
                <c:pt idx="2429">
                  <c:v>78.537132668643494</c:v>
                </c:pt>
                <c:pt idx="2430">
                  <c:v>77.585404798230698</c:v>
                </c:pt>
                <c:pt idx="2431">
                  <c:v>76.727181956675182</c:v>
                </c:pt>
                <c:pt idx="2432">
                  <c:v>75.951836698103705</c:v>
                </c:pt>
                <c:pt idx="2433">
                  <c:v>75.268698252297</c:v>
                </c:pt>
                <c:pt idx="2434">
                  <c:v>74.650562266656536</c:v>
                </c:pt>
                <c:pt idx="2435">
                  <c:v>74.109729651733304</c:v>
                </c:pt>
                <c:pt idx="2436">
                  <c:v>73.620674160438824</c:v>
                </c:pt>
                <c:pt idx="2437">
                  <c:v>73.197942698020682</c:v>
                </c:pt>
                <c:pt idx="2438">
                  <c:v>72.816838790956425</c:v>
                </c:pt>
                <c:pt idx="2439">
                  <c:v>72.512335306360526</c:v>
                </c:pt>
                <c:pt idx="2440">
                  <c:v>72.261774936043778</c:v>
                </c:pt>
                <c:pt idx="2441">
                  <c:v>72.082736530329484</c:v>
                </c:pt>
                <c:pt idx="2442">
                  <c:v>71.974390350668571</c:v>
                </c:pt>
                <c:pt idx="2443">
                  <c:v>71.937158969227951</c:v>
                </c:pt>
                <c:pt idx="2444">
                  <c:v>-8322.7036760858991</c:v>
                </c:pt>
                <c:pt idx="2445">
                  <c:v>-3599.1227518381902</c:v>
                </c:pt>
                <c:pt idx="2446">
                  <c:v>-325.70326954488195</c:v>
                </c:pt>
                <c:pt idx="2447">
                  <c:v>-271.04156771350802</c:v>
                </c:pt>
                <c:pt idx="2448">
                  <c:v>-111.67536997967395</c:v>
                </c:pt>
                <c:pt idx="2449">
                  <c:v>-92.857358798933348</c:v>
                </c:pt>
                <c:pt idx="2450">
                  <c:v>-76.656484680096298</c:v>
                </c:pt>
                <c:pt idx="2451">
                  <c:v>-62.65388614510227</c:v>
                </c:pt>
                <c:pt idx="2452">
                  <c:v>-50.487135623012797</c:v>
                </c:pt>
                <c:pt idx="2453">
                  <c:v>-45.125056476737498</c:v>
                </c:pt>
                <c:pt idx="2454">
                  <c:v>-41.261550592612295</c:v>
                </c:pt>
                <c:pt idx="2455">
                  <c:v>-30.544377578509327</c:v>
                </c:pt>
                <c:pt idx="2456">
                  <c:v>-21.157051556890991</c:v>
                </c:pt>
                <c:pt idx="2457">
                  <c:v>-12.856687066492826</c:v>
                </c:pt>
                <c:pt idx="2458">
                  <c:v>-7.0191570325531414</c:v>
                </c:pt>
                <c:pt idx="2459">
                  <c:v>9.7144545677334243E-2</c:v>
                </c:pt>
                <c:pt idx="2460">
                  <c:v>6.5804873294483555</c:v>
                </c:pt>
                <c:pt idx="2461">
                  <c:v>12.563941109914499</c:v>
                </c:pt>
                <c:pt idx="2462">
                  <c:v>18.15895581624018</c:v>
                </c:pt>
                <c:pt idx="2463">
                  <c:v>23.464158483803701</c:v>
                </c:pt>
                <c:pt idx="2464">
                  <c:v>28.559075017001931</c:v>
                </c:pt>
                <c:pt idx="2465">
                  <c:v>33.507114825745994</c:v>
                </c:pt>
                <c:pt idx="2466">
                  <c:v>38.364921505606809</c:v>
                </c:pt>
                <c:pt idx="2467">
                  <c:v>51.065361424454402</c:v>
                </c:pt>
                <c:pt idx="2468">
                  <c:v>57.0617647407459</c:v>
                </c:pt>
                <c:pt idx="2469">
                  <c:v>-14395.850123164146</c:v>
                </c:pt>
                <c:pt idx="2470">
                  <c:v>-4010.3651556461673</c:v>
                </c:pt>
                <c:pt idx="2471">
                  <c:v>-2274.7719264574202</c:v>
                </c:pt>
                <c:pt idx="2472">
                  <c:v>-1557.9752616552637</c:v>
                </c:pt>
                <c:pt idx="2473">
                  <c:v>-1165.9156499225844</c:v>
                </c:pt>
                <c:pt idx="2474">
                  <c:v>-918.24406772180703</c:v>
                </c:pt>
                <c:pt idx="2475">
                  <c:v>-747.79948815577495</c:v>
                </c:pt>
                <c:pt idx="2476">
                  <c:v>-623.47551859622899</c:v>
                </c:pt>
                <c:pt idx="2477">
                  <c:v>-528.89361451281002</c:v>
                </c:pt>
                <c:pt idx="2478">
                  <c:v>-454.74291087549801</c:v>
                </c:pt>
                <c:pt idx="2479">
                  <c:v>-395.23985148676201</c:v>
                </c:pt>
                <c:pt idx="2480">
                  <c:v>-346.65570768293901</c:v>
                </c:pt>
                <c:pt idx="2481">
                  <c:v>-306.40834643223974</c:v>
                </c:pt>
                <c:pt idx="2482">
                  <c:v>-272.677900732014</c:v>
                </c:pt>
                <c:pt idx="2483">
                  <c:v>-244.14686995622699</c:v>
                </c:pt>
                <c:pt idx="2484">
                  <c:v>-126.57368485130398</c:v>
                </c:pt>
                <c:pt idx="2485">
                  <c:v>-105.73649830641278</c:v>
                </c:pt>
                <c:pt idx="2486">
                  <c:v>-101.52797501996901</c:v>
                </c:pt>
                <c:pt idx="2487">
                  <c:v>-97.626696575225282</c:v>
                </c:pt>
                <c:pt idx="2488">
                  <c:v>-94.010500424019796</c:v>
                </c:pt>
                <c:pt idx="2489">
                  <c:v>-90.629755682422058</c:v>
                </c:pt>
                <c:pt idx="2490">
                  <c:v>-87.446384645580807</c:v>
                </c:pt>
                <c:pt idx="2491">
                  <c:v>-84.382230936190254</c:v>
                </c:pt>
                <c:pt idx="2492">
                  <c:v>-81.447685835018774</c:v>
                </c:pt>
                <c:pt idx="2493">
                  <c:v>-78.640915006016499</c:v>
                </c:pt>
                <c:pt idx="2494">
                  <c:v>-76.365183450083379</c:v>
                </c:pt>
                <c:pt idx="2495">
                  <c:v>-73.505636469939802</c:v>
                </c:pt>
                <c:pt idx="2496">
                  <c:v>-70.743206903016244</c:v>
                </c:pt>
                <c:pt idx="2497">
                  <c:v>-68.059926181770194</c:v>
                </c:pt>
                <c:pt idx="2498">
                  <c:v>-65.439380464165794</c:v>
                </c:pt>
                <c:pt idx="2499">
                  <c:v>-62.881558750785196</c:v>
                </c:pt>
                <c:pt idx="2500">
                  <c:v>-60.370320886218394</c:v>
                </c:pt>
                <c:pt idx="2501">
                  <c:v>-57.884902146370301</c:v>
                </c:pt>
                <c:pt idx="2502">
                  <c:v>-55.424233752311999</c:v>
                </c:pt>
                <c:pt idx="2503">
                  <c:v>-52.977650418281193</c:v>
                </c:pt>
                <c:pt idx="2504">
                  <c:v>-50.52817989899313</c:v>
                </c:pt>
                <c:pt idx="2505">
                  <c:v>-48.059344149301097</c:v>
                </c:pt>
                <c:pt idx="2506">
                  <c:v>-45.559398427752797</c:v>
                </c:pt>
                <c:pt idx="2507">
                  <c:v>-43.005507245136911</c:v>
                </c:pt>
                <c:pt idx="2508">
                  <c:v>-40.381708619133796</c:v>
                </c:pt>
                <c:pt idx="2509">
                  <c:v>-37.667751603164803</c:v>
                </c:pt>
                <c:pt idx="2510">
                  <c:v>-34.841845817441047</c:v>
                </c:pt>
                <c:pt idx="2511">
                  <c:v>-31.878655667814499</c:v>
                </c:pt>
                <c:pt idx="2512">
                  <c:v>-43912.786526363285</c:v>
                </c:pt>
                <c:pt idx="2513">
                  <c:v>-1103.2596769838301</c:v>
                </c:pt>
                <c:pt idx="2514">
                  <c:v>-884.20175303970052</c:v>
                </c:pt>
                <c:pt idx="2515">
                  <c:v>-722.82189790553548</c:v>
                </c:pt>
                <c:pt idx="2516">
                  <c:v>-599.00592305426289</c:v>
                </c:pt>
                <c:pt idx="2517">
                  <c:v>-15192.6024310637</c:v>
                </c:pt>
                <c:pt idx="2518">
                  <c:v>-5172.5497098346596</c:v>
                </c:pt>
                <c:pt idx="2519">
                  <c:v>3.3022219456009498</c:v>
                </c:pt>
                <c:pt idx="2520">
                  <c:v>7.930362144239302</c:v>
                </c:pt>
                <c:pt idx="2521">
                  <c:v>20.311686450952205</c:v>
                </c:pt>
                <c:pt idx="2522">
                  <c:v>-265.699251896654</c:v>
                </c:pt>
                <c:pt idx="2523">
                  <c:v>-137.311333786202</c:v>
                </c:pt>
                <c:pt idx="2524">
                  <c:v>-126.14279706395163</c:v>
                </c:pt>
                <c:pt idx="2525">
                  <c:v>-117.791734825719</c:v>
                </c:pt>
                <c:pt idx="2526">
                  <c:v>-152.88103021942061</c:v>
                </c:pt>
                <c:pt idx="2527">
                  <c:v>-141.19363793167901</c:v>
                </c:pt>
                <c:pt idx="2528">
                  <c:v>-131.91140014505407</c:v>
                </c:pt>
                <c:pt idx="2529">
                  <c:v>-124.48390027114321</c:v>
                </c:pt>
                <c:pt idx="2530">
                  <c:v>-118.50669140423724</c:v>
                </c:pt>
                <c:pt idx="2531">
                  <c:v>-113.63608232796363</c:v>
                </c:pt>
                <c:pt idx="2532">
                  <c:v>-109.63280261906579</c:v>
                </c:pt>
                <c:pt idx="2533">
                  <c:v>-106.284902551088</c:v>
                </c:pt>
                <c:pt idx="2534">
                  <c:v>-103.48518557033998</c:v>
                </c:pt>
                <c:pt idx="2535">
                  <c:v>-105.535258601164</c:v>
                </c:pt>
                <c:pt idx="2536">
                  <c:v>-100.270154373349</c:v>
                </c:pt>
                <c:pt idx="2537">
                  <c:v>-98.434972443045694</c:v>
                </c:pt>
                <c:pt idx="2538">
                  <c:v>-96.899734894345499</c:v>
                </c:pt>
                <c:pt idx="2539">
                  <c:v>-95.634680028403878</c:v>
                </c:pt>
                <c:pt idx="2540">
                  <c:v>-93.624867326978986</c:v>
                </c:pt>
                <c:pt idx="2541">
                  <c:v>-93.315092426402686</c:v>
                </c:pt>
                <c:pt idx="2542">
                  <c:v>-11214.526467980902</c:v>
                </c:pt>
                <c:pt idx="2543">
                  <c:v>-2895.3869737785512</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147.72008829429757</c:v>
                </c:pt>
                <c:pt idx="2557">
                  <c:v>121.87235793846148</c:v>
                </c:pt>
                <c:pt idx="2558">
                  <c:v>102.91265008732024</c:v>
                </c:pt>
                <c:pt idx="2559">
                  <c:v>92.389807743971048</c:v>
                </c:pt>
                <c:pt idx="2560">
                  <c:v>83.716002764081878</c:v>
                </c:pt>
                <c:pt idx="2561">
                  <c:v>76.258049257340303</c:v>
                </c:pt>
                <c:pt idx="2562">
                  <c:v>69.701697695539707</c:v>
                </c:pt>
                <c:pt idx="2563">
                  <c:v>63.807324013755995</c:v>
                </c:pt>
                <c:pt idx="2564">
                  <c:v>58.421087937959598</c:v>
                </c:pt>
                <c:pt idx="2565">
                  <c:v>53.422487373230418</c:v>
                </c:pt>
                <c:pt idx="2566">
                  <c:v>48.7089525956223</c:v>
                </c:pt>
                <c:pt idx="2567">
                  <c:v>42.6485710293273</c:v>
                </c:pt>
                <c:pt idx="2568">
                  <c:v>37.200410417923813</c:v>
                </c:pt>
                <c:pt idx="2569">
                  <c:v>32.053020223600896</c:v>
                </c:pt>
                <c:pt idx="2570">
                  <c:v>27.134957295576935</c:v>
                </c:pt>
                <c:pt idx="2571">
                  <c:v>22.368144420346088</c:v>
                </c:pt>
                <c:pt idx="2572">
                  <c:v>17.686015999612469</c:v>
                </c:pt>
                <c:pt idx="2573">
                  <c:v>13.051197752669006</c:v>
                </c:pt>
                <c:pt idx="2574">
                  <c:v>8.3929955241527594</c:v>
                </c:pt>
                <c:pt idx="2575">
                  <c:v>3.6653725511310205</c:v>
                </c:pt>
                <c:pt idx="2576">
                  <c:v>-1.2035859036812135</c:v>
                </c:pt>
                <c:pt idx="2577">
                  <c:v>-6.2928120338835196</c:v>
                </c:pt>
                <c:pt idx="2578">
                  <c:v>-14.60295257572403</c:v>
                </c:pt>
                <c:pt idx="2579">
                  <c:v>-17.382516727915238</c:v>
                </c:pt>
                <c:pt idx="2580">
                  <c:v>-23.779399303025027</c:v>
                </c:pt>
                <c:pt idx="2581">
                  <c:v>-30.926910239624089</c:v>
                </c:pt>
                <c:pt idx="2582">
                  <c:v>-966.62479596117066</c:v>
                </c:pt>
                <c:pt idx="2583">
                  <c:v>-669.00620153734781</c:v>
                </c:pt>
                <c:pt idx="2584">
                  <c:v>-450.64223551052197</c:v>
                </c:pt>
                <c:pt idx="2585">
                  <c:v>-212.44642978958001</c:v>
                </c:pt>
                <c:pt idx="2586">
                  <c:v>0</c:v>
                </c:pt>
                <c:pt idx="2587">
                  <c:v>0</c:v>
                </c:pt>
                <c:pt idx="2588">
                  <c:v>0</c:v>
                </c:pt>
                <c:pt idx="2589">
                  <c:v>0</c:v>
                </c:pt>
                <c:pt idx="2590">
                  <c:v>0</c:v>
                </c:pt>
                <c:pt idx="2591">
                  <c:v>0</c:v>
                </c:pt>
                <c:pt idx="2592">
                  <c:v>0</c:v>
                </c:pt>
                <c:pt idx="2593">
                  <c:v>0</c:v>
                </c:pt>
                <c:pt idx="2594">
                  <c:v>0</c:v>
                </c:pt>
                <c:pt idx="2595">
                  <c:v>0</c:v>
                </c:pt>
                <c:pt idx="2596">
                  <c:v>187.69028895443961</c:v>
                </c:pt>
                <c:pt idx="2597">
                  <c:v>148.12416966284042</c:v>
                </c:pt>
                <c:pt idx="2598">
                  <c:v>133.44878064759899</c:v>
                </c:pt>
                <c:pt idx="2599">
                  <c:v>126.30665657958379</c:v>
                </c:pt>
                <c:pt idx="2600">
                  <c:v>119.06450825242067</c:v>
                </c:pt>
                <c:pt idx="2601">
                  <c:v>113.53336466843299</c:v>
                </c:pt>
                <c:pt idx="2602">
                  <c:v>109.13317132451078</c:v>
                </c:pt>
                <c:pt idx="2603">
                  <c:v>102.98374624591099</c:v>
                </c:pt>
                <c:pt idx="2604">
                  <c:v>100.806055286925</c:v>
                </c:pt>
                <c:pt idx="2605">
                  <c:v>98.989472076022125</c:v>
                </c:pt>
                <c:pt idx="2606">
                  <c:v>97.489085995930196</c:v>
                </c:pt>
                <c:pt idx="2607">
                  <c:v>96.258919784668606</c:v>
                </c:pt>
                <c:pt idx="2608">
                  <c:v>99.587566963459878</c:v>
                </c:pt>
                <c:pt idx="2609">
                  <c:v>-857.86079102274698</c:v>
                </c:pt>
                <c:pt idx="2610">
                  <c:v>-685.38613195085054</c:v>
                </c:pt>
                <c:pt idx="2611">
                  <c:v>-559.38880693838382</c:v>
                </c:pt>
                <c:pt idx="2612">
                  <c:v>-463.17901500400404</c:v>
                </c:pt>
                <c:pt idx="2613">
                  <c:v>-387.24254959501002</c:v>
                </c:pt>
                <c:pt idx="2614">
                  <c:v>-325.79998320536208</c:v>
                </c:pt>
                <c:pt idx="2615">
                  <c:v>-275.15181044460394</c:v>
                </c:pt>
                <c:pt idx="2616">
                  <c:v>-232.78975106252472</c:v>
                </c:pt>
                <c:pt idx="2617">
                  <c:v>-88.697184780195826</c:v>
                </c:pt>
                <c:pt idx="2618">
                  <c:v>-79.549706889359001</c:v>
                </c:pt>
                <c:pt idx="2619">
                  <c:v>-71.208641318839071</c:v>
                </c:pt>
                <c:pt idx="2620">
                  <c:v>-63.564377717618193</c:v>
                </c:pt>
                <c:pt idx="2621">
                  <c:v>-56.512806289399485</c:v>
                </c:pt>
                <c:pt idx="2622">
                  <c:v>-53.785736231231212</c:v>
                </c:pt>
                <c:pt idx="2623">
                  <c:v>-46.413467759174317</c:v>
                </c:pt>
                <c:pt idx="2624">
                  <c:v>-39.628640280416697</c:v>
                </c:pt>
                <c:pt idx="2625">
                  <c:v>-33.353476446698018</c:v>
                </c:pt>
                <c:pt idx="2626">
                  <c:v>-27.522649942873262</c:v>
                </c:pt>
                <c:pt idx="2627">
                  <c:v>-22.078342705023527</c:v>
                </c:pt>
                <c:pt idx="2628">
                  <c:v>-16.9791892510985</c:v>
                </c:pt>
                <c:pt idx="2629">
                  <c:v>-12.1817476925821</c:v>
                </c:pt>
                <c:pt idx="2630">
                  <c:v>-7.6513855591922653</c:v>
                </c:pt>
                <c:pt idx="2631">
                  <c:v>-3.3553897784314066</c:v>
                </c:pt>
                <c:pt idx="2632">
                  <c:v>0.73380362753587025</c:v>
                </c:pt>
                <c:pt idx="2633">
                  <c:v>4.6404251951427113</c:v>
                </c:pt>
                <c:pt idx="2634">
                  <c:v>8.3865298542716911</c:v>
                </c:pt>
                <c:pt idx="2635">
                  <c:v>11.99870435486663</c:v>
                </c:pt>
                <c:pt idx="2636">
                  <c:v>12.717624591872299</c:v>
                </c:pt>
                <c:pt idx="2637">
                  <c:v>16.143203198772401</c:v>
                </c:pt>
                <c:pt idx="2638">
                  <c:v>-139.21277554745757</c:v>
                </c:pt>
                <c:pt idx="2639">
                  <c:v>-126.817994232983</c:v>
                </c:pt>
                <c:pt idx="2640">
                  <c:v>-118.06399102760398</c:v>
                </c:pt>
                <c:pt idx="2641">
                  <c:v>-111.800489484606</c:v>
                </c:pt>
                <c:pt idx="2642">
                  <c:v>-107.255697188391</c:v>
                </c:pt>
                <c:pt idx="2643">
                  <c:v>-103.87539145634364</c:v>
                </c:pt>
                <c:pt idx="2644">
                  <c:v>-101.326992648268</c:v>
                </c:pt>
                <c:pt idx="2645">
                  <c:v>-99.404952115785349</c:v>
                </c:pt>
                <c:pt idx="2646">
                  <c:v>-97.951763032876698</c:v>
                </c:pt>
                <c:pt idx="2647">
                  <c:v>-96.874267156516169</c:v>
                </c:pt>
                <c:pt idx="2648">
                  <c:v>-96.082249187808898</c:v>
                </c:pt>
                <c:pt idx="2649">
                  <c:v>-95.572412941413049</c:v>
                </c:pt>
                <c:pt idx="2650">
                  <c:v>-95.256045918761771</c:v>
                </c:pt>
                <c:pt idx="2651">
                  <c:v>-94.600886621555958</c:v>
                </c:pt>
                <c:pt idx="2652">
                  <c:v>-94.979570276286537</c:v>
                </c:pt>
                <c:pt idx="2653">
                  <c:v>-95.034703971005527</c:v>
                </c:pt>
                <c:pt idx="2654">
                  <c:v>-95.257562895086679</c:v>
                </c:pt>
                <c:pt idx="2655">
                  <c:v>-96.197106760136407</c:v>
                </c:pt>
                <c:pt idx="2656">
                  <c:v>-96.263208457337626</c:v>
                </c:pt>
                <c:pt idx="2657">
                  <c:v>-96.524185319253888</c:v>
                </c:pt>
                <c:pt idx="2658">
                  <c:v>-96.992904121191003</c:v>
                </c:pt>
                <c:pt idx="2659">
                  <c:v>-96.620198950873458</c:v>
                </c:pt>
                <c:pt idx="2660">
                  <c:v>-96.761237647324194</c:v>
                </c:pt>
                <c:pt idx="2661">
                  <c:v>-97.136435579844559</c:v>
                </c:pt>
                <c:pt idx="2662">
                  <c:v>-95.502942536612039</c:v>
                </c:pt>
                <c:pt idx="2663">
                  <c:v>-94.947825592249643</c:v>
                </c:pt>
                <c:pt idx="2664">
                  <c:v>-94.619691485761805</c:v>
                </c:pt>
                <c:pt idx="2665">
                  <c:v>-94.513300882936718</c:v>
                </c:pt>
                <c:pt idx="2666">
                  <c:v>-90.986477349261719</c:v>
                </c:pt>
                <c:pt idx="2667">
                  <c:v>-92.290486614335194</c:v>
                </c:pt>
                <c:pt idx="2668">
                  <c:v>-92.20655152082</c:v>
                </c:pt>
                <c:pt idx="2669">
                  <c:v>-88.127534420985882</c:v>
                </c:pt>
                <c:pt idx="2670">
                  <c:v>-87.694765233833579</c:v>
                </c:pt>
                <c:pt idx="2671">
                  <c:v>-87.475102944777504</c:v>
                </c:pt>
                <c:pt idx="2672">
                  <c:v>-87.497647807998803</c:v>
                </c:pt>
                <c:pt idx="2673">
                  <c:v>-9333.6283636879962</c:v>
                </c:pt>
                <c:pt idx="2674">
                  <c:v>-53207.930049859096</c:v>
                </c:pt>
                <c:pt idx="2675">
                  <c:v>-1663.4155762470211</c:v>
                </c:pt>
                <c:pt idx="2676">
                  <c:v>-1114.23709563804</c:v>
                </c:pt>
                <c:pt idx="2677">
                  <c:v>-799.48912218495786</c:v>
                </c:pt>
                <c:pt idx="2678">
                  <c:v>-592.32039867727553</c:v>
                </c:pt>
                <c:pt idx="2679">
                  <c:v>-442.51654768122103</c:v>
                </c:pt>
                <c:pt idx="2680">
                  <c:v>-324.595951993146</c:v>
                </c:pt>
                <c:pt idx="2681">
                  <c:v>0</c:v>
                </c:pt>
                <c:pt idx="2682">
                  <c:v>0</c:v>
                </c:pt>
                <c:pt idx="2683">
                  <c:v>0</c:v>
                </c:pt>
                <c:pt idx="2684">
                  <c:v>0</c:v>
                </c:pt>
                <c:pt idx="2685">
                  <c:v>0</c:v>
                </c:pt>
                <c:pt idx="2686">
                  <c:v>0</c:v>
                </c:pt>
                <c:pt idx="2687">
                  <c:v>0</c:v>
                </c:pt>
                <c:pt idx="2688">
                  <c:v>0</c:v>
                </c:pt>
                <c:pt idx="2689">
                  <c:v>12.6165970045384</c:v>
                </c:pt>
                <c:pt idx="2690">
                  <c:v>-0.86427611182588904</c:v>
                </c:pt>
                <c:pt idx="2691">
                  <c:v>-10.147869694842099</c:v>
                </c:pt>
                <c:pt idx="2692">
                  <c:v>-17.261664928169989</c:v>
                </c:pt>
                <c:pt idx="2693">
                  <c:v>-25.404295994996001</c:v>
                </c:pt>
                <c:pt idx="2694">
                  <c:v>-30.215513274123062</c:v>
                </c:pt>
                <c:pt idx="2695">
                  <c:v>-36.578755853033698</c:v>
                </c:pt>
                <c:pt idx="2696">
                  <c:v>-40.114356645685099</c:v>
                </c:pt>
                <c:pt idx="2697">
                  <c:v>-43.287315663223197</c:v>
                </c:pt>
                <c:pt idx="2698">
                  <c:v>-46.198621784168601</c:v>
                </c:pt>
                <c:pt idx="2699">
                  <c:v>-48.898326470162097</c:v>
                </c:pt>
                <c:pt idx="2700">
                  <c:v>-51.446390303616994</c:v>
                </c:pt>
                <c:pt idx="2701">
                  <c:v>-53.880172627234394</c:v>
                </c:pt>
                <c:pt idx="2702">
                  <c:v>-56.218918686221876</c:v>
                </c:pt>
                <c:pt idx="2703">
                  <c:v>-58.510525602453903</c:v>
                </c:pt>
                <c:pt idx="2704">
                  <c:v>-60.781197191979601</c:v>
                </c:pt>
                <c:pt idx="2705">
                  <c:v>-62.030070608067199</c:v>
                </c:pt>
                <c:pt idx="2706">
                  <c:v>-64.426428005298405</c:v>
                </c:pt>
                <c:pt idx="2707">
                  <c:v>-66.872998526738684</c:v>
                </c:pt>
                <c:pt idx="2708">
                  <c:v>-68.540449873236199</c:v>
                </c:pt>
                <c:pt idx="2709">
                  <c:v>-73.483598670566778</c:v>
                </c:pt>
                <c:pt idx="2710">
                  <c:v>-919.6833532440528</c:v>
                </c:pt>
                <c:pt idx="2711">
                  <c:v>-601.71924503524201</c:v>
                </c:pt>
                <c:pt idx="2712">
                  <c:v>0</c:v>
                </c:pt>
                <c:pt idx="2713">
                  <c:v>0</c:v>
                </c:pt>
                <c:pt idx="2714">
                  <c:v>0</c:v>
                </c:pt>
                <c:pt idx="2715">
                  <c:v>0</c:v>
                </c:pt>
                <c:pt idx="2716">
                  <c:v>0</c:v>
                </c:pt>
                <c:pt idx="2717">
                  <c:v>0</c:v>
                </c:pt>
                <c:pt idx="2718">
                  <c:v>0</c:v>
                </c:pt>
                <c:pt idx="2719">
                  <c:v>0</c:v>
                </c:pt>
                <c:pt idx="2720">
                  <c:v>0</c:v>
                </c:pt>
                <c:pt idx="2721">
                  <c:v>0</c:v>
                </c:pt>
                <c:pt idx="2722">
                  <c:v>-1080.9757763803011</c:v>
                </c:pt>
                <c:pt idx="2723">
                  <c:v>-718.45674048234798</c:v>
                </c:pt>
                <c:pt idx="2724">
                  <c:v>-406.43665211492993</c:v>
                </c:pt>
                <c:pt idx="2725">
                  <c:v>0</c:v>
                </c:pt>
                <c:pt idx="2726">
                  <c:v>0</c:v>
                </c:pt>
                <c:pt idx="2727">
                  <c:v>0</c:v>
                </c:pt>
                <c:pt idx="2728">
                  <c:v>0</c:v>
                </c:pt>
                <c:pt idx="2729">
                  <c:v>0</c:v>
                </c:pt>
                <c:pt idx="2730">
                  <c:v>0</c:v>
                </c:pt>
                <c:pt idx="2731">
                  <c:v>-717.86066152898047</c:v>
                </c:pt>
                <c:pt idx="2732">
                  <c:v>-482.49587069231404</c:v>
                </c:pt>
                <c:pt idx="2733">
                  <c:v>0</c:v>
                </c:pt>
                <c:pt idx="2734">
                  <c:v>0</c:v>
                </c:pt>
                <c:pt idx="2735">
                  <c:v>0</c:v>
                </c:pt>
                <c:pt idx="2736">
                  <c:v>0</c:v>
                </c:pt>
                <c:pt idx="2737">
                  <c:v>0</c:v>
                </c:pt>
                <c:pt idx="2738">
                  <c:v>0</c:v>
                </c:pt>
                <c:pt idx="2739">
                  <c:v>0</c:v>
                </c:pt>
                <c:pt idx="2740">
                  <c:v>0</c:v>
                </c:pt>
                <c:pt idx="2741">
                  <c:v>0</c:v>
                </c:pt>
                <c:pt idx="2742">
                  <c:v>0</c:v>
                </c:pt>
                <c:pt idx="2743">
                  <c:v>0</c:v>
                </c:pt>
                <c:pt idx="2744">
                  <c:v>0</c:v>
                </c:pt>
                <c:pt idx="2745">
                  <c:v>0</c:v>
                </c:pt>
                <c:pt idx="2746">
                  <c:v>0</c:v>
                </c:pt>
                <c:pt idx="2747">
                  <c:v>0</c:v>
                </c:pt>
                <c:pt idx="2748">
                  <c:v>0</c:v>
                </c:pt>
                <c:pt idx="2749">
                  <c:v>-15957.9371283045</c:v>
                </c:pt>
                <c:pt idx="2750">
                  <c:v>-5010.0819430520714</c:v>
                </c:pt>
                <c:pt idx="2751">
                  <c:v>-2881.1842903615898</c:v>
                </c:pt>
                <c:pt idx="2752">
                  <c:v>-1972.4344374866801</c:v>
                </c:pt>
                <c:pt idx="2753">
                  <c:v>-1466.9715024395</c:v>
                </c:pt>
                <c:pt idx="2754">
                  <c:v>-3.53469195840588</c:v>
                </c:pt>
                <c:pt idx="2755">
                  <c:v>-0.37058778050392932</c:v>
                </c:pt>
                <c:pt idx="2756">
                  <c:v>2.8284542576724805</c:v>
                </c:pt>
                <c:pt idx="2757">
                  <c:v>6.0870154524420865</c:v>
                </c:pt>
                <c:pt idx="2758">
                  <c:v>16.090652924664699</c:v>
                </c:pt>
                <c:pt idx="2759">
                  <c:v>18.959532492463904</c:v>
                </c:pt>
                <c:pt idx="2760">
                  <c:v>21.800805047051735</c:v>
                </c:pt>
                <c:pt idx="2761">
                  <c:v>24.625486585277127</c:v>
                </c:pt>
                <c:pt idx="2762">
                  <c:v>27.455779622921419</c:v>
                </c:pt>
                <c:pt idx="2763">
                  <c:v>30.298275049906199</c:v>
                </c:pt>
                <c:pt idx="2764">
                  <c:v>33.170661497702817</c:v>
                </c:pt>
                <c:pt idx="2765">
                  <c:v>36.107457189026178</c:v>
                </c:pt>
                <c:pt idx="2766">
                  <c:v>39.112221698457802</c:v>
                </c:pt>
                <c:pt idx="2767">
                  <c:v>42.202954317213198</c:v>
                </c:pt>
                <c:pt idx="2768">
                  <c:v>45.399051471731347</c:v>
                </c:pt>
                <c:pt idx="2769">
                  <c:v>48.726832131510029</c:v>
                </c:pt>
                <c:pt idx="2770">
                  <c:v>52.176038948913146</c:v>
                </c:pt>
                <c:pt idx="2771">
                  <c:v>55.801279888903998</c:v>
                </c:pt>
                <c:pt idx="2772">
                  <c:v>-13599.515411599899</c:v>
                </c:pt>
                <c:pt idx="2773">
                  <c:v>-5109.2532160910014</c:v>
                </c:pt>
                <c:pt idx="2774">
                  <c:v>-3072.1890066917599</c:v>
                </c:pt>
                <c:pt idx="2775">
                  <c:v>-2154.9025401951799</c:v>
                </c:pt>
                <c:pt idx="2776">
                  <c:v>-1632.2464338338398</c:v>
                </c:pt>
                <c:pt idx="2777">
                  <c:v>-1293.9577616951747</c:v>
                </c:pt>
                <c:pt idx="2778">
                  <c:v>-488.14307317585491</c:v>
                </c:pt>
                <c:pt idx="2779">
                  <c:v>-426.98714714919691</c:v>
                </c:pt>
                <c:pt idx="2780">
                  <c:v>-375.31811455859014</c:v>
                </c:pt>
                <c:pt idx="2781">
                  <c:v>-227.687290479257</c:v>
                </c:pt>
                <c:pt idx="2782">
                  <c:v>-137.16140830235801</c:v>
                </c:pt>
                <c:pt idx="2783">
                  <c:v>-113.124845487013</c:v>
                </c:pt>
                <c:pt idx="2784">
                  <c:v>-104.56977287977163</c:v>
                </c:pt>
                <c:pt idx="2785">
                  <c:v>-99.061427572564327</c:v>
                </c:pt>
                <c:pt idx="2786">
                  <c:v>-94.890606393789071</c:v>
                </c:pt>
                <c:pt idx="2787">
                  <c:v>-91.029840414592471</c:v>
                </c:pt>
                <c:pt idx="2788">
                  <c:v>-87.545761960093998</c:v>
                </c:pt>
                <c:pt idx="2789">
                  <c:v>-84.414313932964703</c:v>
                </c:pt>
                <c:pt idx="2790">
                  <c:v>-81.729561921518993</c:v>
                </c:pt>
                <c:pt idx="2791">
                  <c:v>-79.51623683791918</c:v>
                </c:pt>
                <c:pt idx="2792">
                  <c:v>-77.872672313018981</c:v>
                </c:pt>
                <c:pt idx="2793">
                  <c:v>-76.917960947536258</c:v>
                </c:pt>
                <c:pt idx="2794">
                  <c:v>-75.596514516280379</c:v>
                </c:pt>
                <c:pt idx="2795">
                  <c:v>-74.441326253743895</c:v>
                </c:pt>
                <c:pt idx="2796">
                  <c:v>-73.427279689996027</c:v>
                </c:pt>
                <c:pt idx="2797">
                  <c:v>-72.520978233005437</c:v>
                </c:pt>
                <c:pt idx="2798">
                  <c:v>-71.740009630974313</c:v>
                </c:pt>
                <c:pt idx="2799">
                  <c:v>-6529.7479669141985</c:v>
                </c:pt>
                <c:pt idx="2800">
                  <c:v>-4763.8638873764585</c:v>
                </c:pt>
                <c:pt idx="2801">
                  <c:v>-2284.1022035863912</c:v>
                </c:pt>
                <c:pt idx="2802">
                  <c:v>-1441.91878224433</c:v>
                </c:pt>
                <c:pt idx="2803">
                  <c:v>-1014.97122891866</c:v>
                </c:pt>
                <c:pt idx="2804">
                  <c:v>-755.31241514794249</c:v>
                </c:pt>
                <c:pt idx="2805">
                  <c:v>-920.977007132067</c:v>
                </c:pt>
                <c:pt idx="2806">
                  <c:v>-874.91618960061896</c:v>
                </c:pt>
                <c:pt idx="2807">
                  <c:v>-1313.7326103287701</c:v>
                </c:pt>
                <c:pt idx="2808">
                  <c:v>-965.01185176378897</c:v>
                </c:pt>
                <c:pt idx="2809">
                  <c:v>-743.74957873417395</c:v>
                </c:pt>
                <c:pt idx="2810">
                  <c:v>-854.21159846922205</c:v>
                </c:pt>
                <c:pt idx="2811">
                  <c:v>-673.97408601960854</c:v>
                </c:pt>
                <c:pt idx="2812">
                  <c:v>0.62347433980364697</c:v>
                </c:pt>
                <c:pt idx="2813">
                  <c:v>9.9873837725640406</c:v>
                </c:pt>
                <c:pt idx="2814">
                  <c:v>20.773607721372187</c:v>
                </c:pt>
                <c:pt idx="2815">
                  <c:v>-321.65116336988501</c:v>
                </c:pt>
                <c:pt idx="2816">
                  <c:v>-277.58361493954396</c:v>
                </c:pt>
                <c:pt idx="2817">
                  <c:v>-242.98120954561085</c:v>
                </c:pt>
                <c:pt idx="2818">
                  <c:v>-215.76904901753446</c:v>
                </c:pt>
                <c:pt idx="2819">
                  <c:v>-194.30093429666499</c:v>
                </c:pt>
                <c:pt idx="2820">
                  <c:v>-195.01841657645627</c:v>
                </c:pt>
                <c:pt idx="2821">
                  <c:v>-178.62572340035399</c:v>
                </c:pt>
                <c:pt idx="2822">
                  <c:v>-153.47620308771604</c:v>
                </c:pt>
                <c:pt idx="2823">
                  <c:v>-144.52075529431798</c:v>
                </c:pt>
                <c:pt idx="2824">
                  <c:v>-137.17917566781435</c:v>
                </c:pt>
                <c:pt idx="2825">
                  <c:v>-131.10692387672199</c:v>
                </c:pt>
                <c:pt idx="2826">
                  <c:v>-126.02535362508398</c:v>
                </c:pt>
                <c:pt idx="2827">
                  <c:v>-121.73770964502535</c:v>
                </c:pt>
                <c:pt idx="2828">
                  <c:v>-121.636473954933</c:v>
                </c:pt>
                <c:pt idx="2829">
                  <c:v>-125.51272943030899</c:v>
                </c:pt>
                <c:pt idx="2830">
                  <c:v>-129.84411465538798</c:v>
                </c:pt>
                <c:pt idx="2831">
                  <c:v>-142.448163067103</c:v>
                </c:pt>
                <c:pt idx="2832">
                  <c:v>-161.93953852912557</c:v>
                </c:pt>
                <c:pt idx="2833">
                  <c:v>-195.53800419621498</c:v>
                </c:pt>
                <c:pt idx="2834">
                  <c:v>-303.31754838885308</c:v>
                </c:pt>
                <c:pt idx="2835">
                  <c:v>-322.06002547838864</c:v>
                </c:pt>
                <c:pt idx="2836">
                  <c:v>-289.11435383743691</c:v>
                </c:pt>
                <c:pt idx="2837">
                  <c:v>-261.37232824652023</c:v>
                </c:pt>
                <c:pt idx="2838">
                  <c:v>-210.39906817213199</c:v>
                </c:pt>
                <c:pt idx="2839">
                  <c:v>-177.478841826961</c:v>
                </c:pt>
                <c:pt idx="2840">
                  <c:v>-155.48872635121407</c:v>
                </c:pt>
                <c:pt idx="2841">
                  <c:v>-140.34367194687957</c:v>
                </c:pt>
                <c:pt idx="2842">
                  <c:v>-133.47228966352299</c:v>
                </c:pt>
                <c:pt idx="2843">
                  <c:v>-131.25573848215001</c:v>
                </c:pt>
                <c:pt idx="2844">
                  <c:v>-125.06942011326095</c:v>
                </c:pt>
                <c:pt idx="2845">
                  <c:v>-122.56577538896079</c:v>
                </c:pt>
                <c:pt idx="2846">
                  <c:v>-120.19116384351724</c:v>
                </c:pt>
                <c:pt idx="2847">
                  <c:v>-114.58942559503502</c:v>
                </c:pt>
                <c:pt idx="2848">
                  <c:v>-109.48539510820098</c:v>
                </c:pt>
                <c:pt idx="2849">
                  <c:v>-104.77522748281299</c:v>
                </c:pt>
                <c:pt idx="2850">
                  <c:v>-101.552829975851</c:v>
                </c:pt>
                <c:pt idx="2851">
                  <c:v>-97.291143459563827</c:v>
                </c:pt>
                <c:pt idx="2852">
                  <c:v>-95.081048636348598</c:v>
                </c:pt>
                <c:pt idx="2853">
                  <c:v>-94.122279614011859</c:v>
                </c:pt>
                <c:pt idx="2854">
                  <c:v>-124.69346025987502</c:v>
                </c:pt>
                <c:pt idx="2855">
                  <c:v>84.168888877993851</c:v>
                </c:pt>
                <c:pt idx="2856">
                  <c:v>90.562772574212289</c:v>
                </c:pt>
                <c:pt idx="2857">
                  <c:v>91.887592948178593</c:v>
                </c:pt>
                <c:pt idx="2858">
                  <c:v>87.206019514804879</c:v>
                </c:pt>
                <c:pt idx="2859">
                  <c:v>81.683818002266435</c:v>
                </c:pt>
                <c:pt idx="2860">
                  <c:v>75.747622741371941</c:v>
                </c:pt>
                <c:pt idx="2861">
                  <c:v>70.447116117565898</c:v>
                </c:pt>
                <c:pt idx="2862">
                  <c:v>65.223569703612327</c:v>
                </c:pt>
                <c:pt idx="2863">
                  <c:v>60.954997527432717</c:v>
                </c:pt>
                <c:pt idx="2864">
                  <c:v>57.739854462158711</c:v>
                </c:pt>
                <c:pt idx="2865">
                  <c:v>-10956.64443409361</c:v>
                </c:pt>
                <c:pt idx="2866">
                  <c:v>-1478.0691005266699</c:v>
                </c:pt>
                <c:pt idx="2867">
                  <c:v>-1016.50253720744</c:v>
                </c:pt>
                <c:pt idx="2868">
                  <c:v>-741.46712093699796</c:v>
                </c:pt>
                <c:pt idx="2869">
                  <c:v>-852.19417991651505</c:v>
                </c:pt>
                <c:pt idx="2870">
                  <c:v>-625.87933836312754</c:v>
                </c:pt>
                <c:pt idx="2871">
                  <c:v>-466.13930428325398</c:v>
                </c:pt>
                <c:pt idx="2872">
                  <c:v>19.456487435646199</c:v>
                </c:pt>
                <c:pt idx="2873">
                  <c:v>6.15847660279114</c:v>
                </c:pt>
                <c:pt idx="2874">
                  <c:v>-269.44511920466169</c:v>
                </c:pt>
                <c:pt idx="2875">
                  <c:v>-159.44155892793901</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-446.90250536697386</c:v>
                </c:pt>
                <c:pt idx="2907">
                  <c:v>-117.48926335439421</c:v>
                </c:pt>
                <c:pt idx="2908">
                  <c:v>-107.31632406013102</c:v>
                </c:pt>
                <c:pt idx="2909">
                  <c:v>-112.165643378165</c:v>
                </c:pt>
                <c:pt idx="2910">
                  <c:v>-185441.31304191644</c:v>
                </c:pt>
                <c:pt idx="2911">
                  <c:v>-870.65934394326302</c:v>
                </c:pt>
                <c:pt idx="2912">
                  <c:v>0</c:v>
                </c:pt>
                <c:pt idx="2913">
                  <c:v>0</c:v>
                </c:pt>
                <c:pt idx="2914">
                  <c:v>0</c:v>
                </c:pt>
                <c:pt idx="2915">
                  <c:v>0</c:v>
                </c:pt>
                <c:pt idx="2916">
                  <c:v>0</c:v>
                </c:pt>
                <c:pt idx="2917">
                  <c:v>0</c:v>
                </c:pt>
                <c:pt idx="2918">
                  <c:v>0</c:v>
                </c:pt>
                <c:pt idx="2919">
                  <c:v>0</c:v>
                </c:pt>
                <c:pt idx="2920">
                  <c:v>0</c:v>
                </c:pt>
                <c:pt idx="2921">
                  <c:v>0</c:v>
                </c:pt>
                <c:pt idx="2922">
                  <c:v>0</c:v>
                </c:pt>
                <c:pt idx="2923">
                  <c:v>0</c:v>
                </c:pt>
                <c:pt idx="2924">
                  <c:v>0</c:v>
                </c:pt>
                <c:pt idx="2925">
                  <c:v>0</c:v>
                </c:pt>
                <c:pt idx="2926">
                  <c:v>0</c:v>
                </c:pt>
                <c:pt idx="2927">
                  <c:v>0</c:v>
                </c:pt>
                <c:pt idx="2928">
                  <c:v>0</c:v>
                </c:pt>
                <c:pt idx="2929">
                  <c:v>0</c:v>
                </c:pt>
                <c:pt idx="2930">
                  <c:v>0</c:v>
                </c:pt>
                <c:pt idx="2931">
                  <c:v>0</c:v>
                </c:pt>
                <c:pt idx="2932">
                  <c:v>0</c:v>
                </c:pt>
                <c:pt idx="2933">
                  <c:v>0</c:v>
                </c:pt>
                <c:pt idx="2934">
                  <c:v>0</c:v>
                </c:pt>
                <c:pt idx="2935">
                  <c:v>-150.81102585366801</c:v>
                </c:pt>
                <c:pt idx="2936">
                  <c:v>-127.64249224588001</c:v>
                </c:pt>
                <c:pt idx="2937">
                  <c:v>22.757092591578587</c:v>
                </c:pt>
                <c:pt idx="2938">
                  <c:v>-104.119166377675</c:v>
                </c:pt>
                <c:pt idx="2939">
                  <c:v>-45.044572205552498</c:v>
                </c:pt>
                <c:pt idx="2940">
                  <c:v>-50.010937340019915</c:v>
                </c:pt>
                <c:pt idx="2941">
                  <c:v>-53.828243527738195</c:v>
                </c:pt>
                <c:pt idx="2942">
                  <c:v>-56.969199585869198</c:v>
                </c:pt>
                <c:pt idx="2943">
                  <c:v>-59.678805643445003</c:v>
                </c:pt>
                <c:pt idx="2944">
                  <c:v>-62.109748141926012</c:v>
                </c:pt>
                <c:pt idx="2945">
                  <c:v>-64.336784326272749</c:v>
                </c:pt>
                <c:pt idx="2946">
                  <c:v>-66.434447295718897</c:v>
                </c:pt>
                <c:pt idx="2947">
                  <c:v>-68.443493020651204</c:v>
                </c:pt>
                <c:pt idx="2948">
                  <c:v>-70.391955283953706</c:v>
                </c:pt>
                <c:pt idx="2949">
                  <c:v>-72.280675845924648</c:v>
                </c:pt>
                <c:pt idx="2950">
                  <c:v>-74.145534951772106</c:v>
                </c:pt>
                <c:pt idx="2951">
                  <c:v>-79.080017178640048</c:v>
                </c:pt>
                <c:pt idx="2952">
                  <c:v>-80.614297836991156</c:v>
                </c:pt>
                <c:pt idx="2953">
                  <c:v>-82.160376293695137</c:v>
                </c:pt>
                <c:pt idx="2954">
                  <c:v>-83.72382938008478</c:v>
                </c:pt>
                <c:pt idx="2955">
                  <c:v>-85.324929645051895</c:v>
                </c:pt>
                <c:pt idx="2956">
                  <c:v>-86.969454200518143</c:v>
                </c:pt>
                <c:pt idx="2957">
                  <c:v>-89.927331863822786</c:v>
                </c:pt>
                <c:pt idx="2958">
                  <c:v>-91.511615813188783</c:v>
                </c:pt>
                <c:pt idx="2959">
                  <c:v>-93.176951276213288</c:v>
                </c:pt>
                <c:pt idx="2960">
                  <c:v>-94.914155698894959</c:v>
                </c:pt>
                <c:pt idx="2961">
                  <c:v>-96.753492266332103</c:v>
                </c:pt>
                <c:pt idx="2962">
                  <c:v>-98.700695881494298</c:v>
                </c:pt>
                <c:pt idx="2963">
                  <c:v>-100.77479512882674</c:v>
                </c:pt>
                <c:pt idx="2964">
                  <c:v>-102.984116196719</c:v>
                </c:pt>
                <c:pt idx="2965">
                  <c:v>-105.374241296278</c:v>
                </c:pt>
                <c:pt idx="2966">
                  <c:v>-107.97690200136202</c:v>
                </c:pt>
                <c:pt idx="2967">
                  <c:v>-110.807446326373</c:v>
                </c:pt>
                <c:pt idx="2968">
                  <c:v>-113.93380563397902</c:v>
                </c:pt>
                <c:pt idx="2969">
                  <c:v>-117.41695756489725</c:v>
                </c:pt>
                <c:pt idx="2970">
                  <c:v>-121.327152955649</c:v>
                </c:pt>
                <c:pt idx="2971">
                  <c:v>-125.775100583015</c:v>
                </c:pt>
                <c:pt idx="2972">
                  <c:v>-130.89504683665976</c:v>
                </c:pt>
                <c:pt idx="2973">
                  <c:v>-136.89572765947452</c:v>
                </c:pt>
                <c:pt idx="2974">
                  <c:v>-144.04050275912641</c:v>
                </c:pt>
                <c:pt idx="2975">
                  <c:v>-6917.3641225150059</c:v>
                </c:pt>
                <c:pt idx="2976">
                  <c:v>-2872.9293921064568</c:v>
                </c:pt>
                <c:pt idx="2977">
                  <c:v>-133.27882724060404</c:v>
                </c:pt>
                <c:pt idx="2978">
                  <c:v>-118.20693621606578</c:v>
                </c:pt>
                <c:pt idx="2979">
                  <c:v>-4531.7691763188204</c:v>
                </c:pt>
                <c:pt idx="2980">
                  <c:v>-2351.4906771197498</c:v>
                </c:pt>
                <c:pt idx="2981">
                  <c:v>-1492.79731100088</c:v>
                </c:pt>
                <c:pt idx="2982">
                  <c:v>-1022.39144533361</c:v>
                </c:pt>
                <c:pt idx="2983">
                  <c:v>-711.39595890913904</c:v>
                </c:pt>
                <c:pt idx="2984">
                  <c:v>-451.90015924462574</c:v>
                </c:pt>
                <c:pt idx="2985">
                  <c:v>-1398.1848486107554</c:v>
                </c:pt>
                <c:pt idx="2986">
                  <c:v>-5783.7262791401354</c:v>
                </c:pt>
                <c:pt idx="2987">
                  <c:v>-2890.1272578524122</c:v>
                </c:pt>
                <c:pt idx="2988">
                  <c:v>-1844.4876929431537</c:v>
                </c:pt>
                <c:pt idx="2989">
                  <c:v>-1300.0730150595598</c:v>
                </c:pt>
                <c:pt idx="2990">
                  <c:v>-962.29218446176651</c:v>
                </c:pt>
                <c:pt idx="2991">
                  <c:v>0</c:v>
                </c:pt>
                <c:pt idx="2992">
                  <c:v>0</c:v>
                </c:pt>
                <c:pt idx="2993">
                  <c:v>0</c:v>
                </c:pt>
                <c:pt idx="2994">
                  <c:v>0</c:v>
                </c:pt>
                <c:pt idx="2995">
                  <c:v>0</c:v>
                </c:pt>
                <c:pt idx="2996">
                  <c:v>0</c:v>
                </c:pt>
                <c:pt idx="2997">
                  <c:v>0</c:v>
                </c:pt>
                <c:pt idx="2998">
                  <c:v>0</c:v>
                </c:pt>
                <c:pt idx="2999">
                  <c:v>0</c:v>
                </c:pt>
                <c:pt idx="3000">
                  <c:v>0</c:v>
                </c:pt>
                <c:pt idx="3001">
                  <c:v>-577.84274454033653</c:v>
                </c:pt>
                <c:pt idx="3002">
                  <c:v>-480.37674176680764</c:v>
                </c:pt>
                <c:pt idx="3003">
                  <c:v>-1214.1410594876011</c:v>
                </c:pt>
                <c:pt idx="3004">
                  <c:v>-6673.3529283082644</c:v>
                </c:pt>
                <c:pt idx="3005">
                  <c:v>-3611.3891837156198</c:v>
                </c:pt>
                <c:pt idx="3006">
                  <c:v>-2426.94078460218</c:v>
                </c:pt>
                <c:pt idx="3007">
                  <c:v>2.8737478074534102</c:v>
                </c:pt>
                <c:pt idx="3008">
                  <c:v>8.2244100136877503</c:v>
                </c:pt>
                <c:pt idx="3009">
                  <c:v>14.033963395699098</c:v>
                </c:pt>
                <c:pt idx="3010">
                  <c:v>20.381395572833402</c:v>
                </c:pt>
                <c:pt idx="3011">
                  <c:v>-799.61998035455395</c:v>
                </c:pt>
                <c:pt idx="3012">
                  <c:v>-684.97989540601804</c:v>
                </c:pt>
                <c:pt idx="3013">
                  <c:v>-593.17017293439142</c:v>
                </c:pt>
                <c:pt idx="3014">
                  <c:v>-518.2748736103448</c:v>
                </c:pt>
                <c:pt idx="3015">
                  <c:v>-456.45788887761705</c:v>
                </c:pt>
                <c:pt idx="3016">
                  <c:v>-404.90369679081903</c:v>
                </c:pt>
                <c:pt idx="3017">
                  <c:v>-361.67260012573718</c:v>
                </c:pt>
                <c:pt idx="3018">
                  <c:v>-641.34485366707281</c:v>
                </c:pt>
                <c:pt idx="3019">
                  <c:v>-563.45563554450291</c:v>
                </c:pt>
                <c:pt idx="3020">
                  <c:v>-498.69419584432097</c:v>
                </c:pt>
                <c:pt idx="3021">
                  <c:v>-444.25254261339785</c:v>
                </c:pt>
                <c:pt idx="3022">
                  <c:v>-398.12534224122669</c:v>
                </c:pt>
                <c:pt idx="3023">
                  <c:v>-358.74360950590705</c:v>
                </c:pt>
                <c:pt idx="3024">
                  <c:v>-673.92921748907895</c:v>
                </c:pt>
                <c:pt idx="3025">
                  <c:v>-592.82011694747848</c:v>
                </c:pt>
                <c:pt idx="3026">
                  <c:v>-524.97341349737553</c:v>
                </c:pt>
                <c:pt idx="3027">
                  <c:v>-1702.3957006227001</c:v>
                </c:pt>
                <c:pt idx="3028">
                  <c:v>-1375.4229575578099</c:v>
                </c:pt>
                <c:pt idx="3029">
                  <c:v>-1140.8298223434799</c:v>
                </c:pt>
                <c:pt idx="3030">
                  <c:v>-964.08761354751653</c:v>
                </c:pt>
                <c:pt idx="3031">
                  <c:v>104.62549155591579</c:v>
                </c:pt>
                <c:pt idx="3032">
                  <c:v>-48794.353176266297</c:v>
                </c:pt>
                <c:pt idx="3033">
                  <c:v>-7567.3880990425905</c:v>
                </c:pt>
                <c:pt idx="3034">
                  <c:v>-3995.6627754984697</c:v>
                </c:pt>
                <c:pt idx="3035">
                  <c:v>-2660.6829474180627</c:v>
                </c:pt>
                <c:pt idx="3036">
                  <c:v>113.618902825117</c:v>
                </c:pt>
                <c:pt idx="3037">
                  <c:v>114.81290965716802</c:v>
                </c:pt>
                <c:pt idx="3038">
                  <c:v>116.12153107671701</c:v>
                </c:pt>
                <c:pt idx="3039">
                  <c:v>117.55706545160102</c:v>
                </c:pt>
                <c:pt idx="3040">
                  <c:v>119.15130705135377</c:v>
                </c:pt>
                <c:pt idx="3041">
                  <c:v>117.54785752530238</c:v>
                </c:pt>
                <c:pt idx="3042">
                  <c:v>117.07991742614398</c:v>
                </c:pt>
                <c:pt idx="3043">
                  <c:v>116.78587958628579</c:v>
                </c:pt>
                <c:pt idx="3044">
                  <c:v>116.71101904835336</c:v>
                </c:pt>
                <c:pt idx="3045">
                  <c:v>116.23335219384174</c:v>
                </c:pt>
                <c:pt idx="3046">
                  <c:v>114.72586513857075</c:v>
                </c:pt>
                <c:pt idx="3047">
                  <c:v>113.48474657121521</c:v>
                </c:pt>
                <c:pt idx="3048">
                  <c:v>112.532025793274</c:v>
                </c:pt>
                <c:pt idx="3049">
                  <c:v>111.8519441426207</c:v>
                </c:pt>
                <c:pt idx="3050">
                  <c:v>108.78480073089101</c:v>
                </c:pt>
                <c:pt idx="3051">
                  <c:v>106.95852367701922</c:v>
                </c:pt>
                <c:pt idx="3052">
                  <c:v>105.36244708132702</c:v>
                </c:pt>
                <c:pt idx="3053">
                  <c:v>-7073.5565876541204</c:v>
                </c:pt>
                <c:pt idx="3054">
                  <c:v>-3391.6266545755702</c:v>
                </c:pt>
                <c:pt idx="3055">
                  <c:v>-2158.9195334372607</c:v>
                </c:pt>
                <c:pt idx="3056">
                  <c:v>-1538.0933932634998</c:v>
                </c:pt>
                <c:pt idx="3057">
                  <c:v>-1161.9312425784353</c:v>
                </c:pt>
                <c:pt idx="3058">
                  <c:v>-908.15366220321289</c:v>
                </c:pt>
                <c:pt idx="3059">
                  <c:v>-724.23319113116781</c:v>
                </c:pt>
                <c:pt idx="3060">
                  <c:v>-584.18880000321303</c:v>
                </c:pt>
                <c:pt idx="3061">
                  <c:v>-473.39048113103797</c:v>
                </c:pt>
                <c:pt idx="3062">
                  <c:v>-383.18251134101564</c:v>
                </c:pt>
                <c:pt idx="3063">
                  <c:v>-308.11327145427163</c:v>
                </c:pt>
                <c:pt idx="3064">
                  <c:v>-244.61123978253104</c:v>
                </c:pt>
                <c:pt idx="3065">
                  <c:v>-190.29957076682908</c:v>
                </c:pt>
                <c:pt idx="3066">
                  <c:v>-143.61380324589814</c:v>
                </c:pt>
                <c:pt idx="3067">
                  <c:v>-103.504218057732</c:v>
                </c:pt>
                <c:pt idx="3068">
                  <c:v>-69.333040785719206</c:v>
                </c:pt>
                <c:pt idx="3069">
                  <c:v>-40.638139070075546</c:v>
                </c:pt>
                <c:pt idx="3070">
                  <c:v>-17.0249105410402</c:v>
                </c:pt>
                <c:pt idx="3071">
                  <c:v>2.0712969288969298</c:v>
                </c:pt>
                <c:pt idx="3072">
                  <c:v>17.305551159310198</c:v>
                </c:pt>
                <c:pt idx="3073">
                  <c:v>28.465332193766166</c:v>
                </c:pt>
                <c:pt idx="3074">
                  <c:v>36.687937619453898</c:v>
                </c:pt>
                <c:pt idx="3075">
                  <c:v>44.065288040582502</c:v>
                </c:pt>
                <c:pt idx="3076">
                  <c:v>50.723126057949401</c:v>
                </c:pt>
                <c:pt idx="3077">
                  <c:v>57.136669209831993</c:v>
                </c:pt>
                <c:pt idx="3078">
                  <c:v>62.995251876060912</c:v>
                </c:pt>
                <c:pt idx="3079">
                  <c:v>68.66919028065</c:v>
                </c:pt>
                <c:pt idx="3080">
                  <c:v>74.286575023588327</c:v>
                </c:pt>
                <c:pt idx="3081">
                  <c:v>79.932891693731278</c:v>
                </c:pt>
                <c:pt idx="3082">
                  <c:v>85.646113643413344</c:v>
                </c:pt>
                <c:pt idx="3083">
                  <c:v>91.493246261702936</c:v>
                </c:pt>
                <c:pt idx="3084">
                  <c:v>97.51441578587395</c:v>
                </c:pt>
                <c:pt idx="3085">
                  <c:v>103.73082053104902</c:v>
                </c:pt>
                <c:pt idx="3086">
                  <c:v>110.153652041195</c:v>
                </c:pt>
                <c:pt idx="3087">
                  <c:v>116.79468962872421</c:v>
                </c:pt>
                <c:pt idx="3088">
                  <c:v>123.654445408211</c:v>
                </c:pt>
                <c:pt idx="3089">
                  <c:v>130.72787467225695</c:v>
                </c:pt>
                <c:pt idx="3090">
                  <c:v>-7401.2139048025801</c:v>
                </c:pt>
                <c:pt idx="3091">
                  <c:v>-3251.5489198074201</c:v>
                </c:pt>
                <c:pt idx="3092">
                  <c:v>-43677.256895859398</c:v>
                </c:pt>
                <c:pt idx="3093">
                  <c:v>-5168.4537023105286</c:v>
                </c:pt>
                <c:pt idx="3094">
                  <c:v>-2698.1590963706722</c:v>
                </c:pt>
                <c:pt idx="3095">
                  <c:v>-1800.2103646338098</c:v>
                </c:pt>
                <c:pt idx="3096">
                  <c:v>-3529.6465369252001</c:v>
                </c:pt>
                <c:pt idx="3097">
                  <c:v>-11028.331240062818</c:v>
                </c:pt>
                <c:pt idx="3098">
                  <c:v>-3708.2049341828897</c:v>
                </c:pt>
                <c:pt idx="3099">
                  <c:v>-8912.518655953827</c:v>
                </c:pt>
                <c:pt idx="3100">
                  <c:v>-3386.6149074291698</c:v>
                </c:pt>
                <c:pt idx="3101">
                  <c:v>-2050.4313015776479</c:v>
                </c:pt>
                <c:pt idx="3102">
                  <c:v>-1446.8652347559898</c:v>
                </c:pt>
                <c:pt idx="3103">
                  <c:v>-1102.1720346287698</c:v>
                </c:pt>
                <c:pt idx="3104">
                  <c:v>-878.65227399939897</c:v>
                </c:pt>
                <c:pt idx="3105">
                  <c:v>-721.81236112189197</c:v>
                </c:pt>
                <c:pt idx="3106">
                  <c:v>-605.5604652841929</c:v>
                </c:pt>
                <c:pt idx="3107">
                  <c:v>-725.20575260023281</c:v>
                </c:pt>
                <c:pt idx="3108">
                  <c:v>-604.07795962456703</c:v>
                </c:pt>
                <c:pt idx="3109">
                  <c:v>-511.21348449177964</c:v>
                </c:pt>
                <c:pt idx="3110">
                  <c:v>-437.71576879420695</c:v>
                </c:pt>
                <c:pt idx="3111">
                  <c:v>-378.11717883863793</c:v>
                </c:pt>
                <c:pt idx="3112">
                  <c:v>-328.86463398452702</c:v>
                </c:pt>
                <c:pt idx="3113">
                  <c:v>-287.47938003159499</c:v>
                </c:pt>
                <c:pt idx="3114">
                  <c:v>-320.2144813564471</c:v>
                </c:pt>
                <c:pt idx="3115">
                  <c:v>-277.17105517917196</c:v>
                </c:pt>
                <c:pt idx="3116">
                  <c:v>-240.637246668762</c:v>
                </c:pt>
                <c:pt idx="3117">
                  <c:v>-209.24750961976741</c:v>
                </c:pt>
                <c:pt idx="3118">
                  <c:v>-181.99811759357701</c:v>
                </c:pt>
                <c:pt idx="3119">
                  <c:v>-158.14132928963107</c:v>
                </c:pt>
                <c:pt idx="3120">
                  <c:v>-165.54774030998001</c:v>
                </c:pt>
                <c:pt idx="3121">
                  <c:v>-140.79790439933598</c:v>
                </c:pt>
                <c:pt idx="3122">
                  <c:v>-118.98693240114299</c:v>
                </c:pt>
                <c:pt idx="3123">
                  <c:v>-99.662484485908607</c:v>
                </c:pt>
                <c:pt idx="3124">
                  <c:v>-82.430175206180778</c:v>
                </c:pt>
                <c:pt idx="3125">
                  <c:v>-66.982871495075699</c:v>
                </c:pt>
                <c:pt idx="3126">
                  <c:v>-53.075147936617903</c:v>
                </c:pt>
                <c:pt idx="3127">
                  <c:v>-40.515079269469901</c:v>
                </c:pt>
                <c:pt idx="3128">
                  <c:v>-29.124795885621687</c:v>
                </c:pt>
                <c:pt idx="3129">
                  <c:v>-18.7794944022856</c:v>
                </c:pt>
                <c:pt idx="3130">
                  <c:v>-9.3688859878214998</c:v>
                </c:pt>
                <c:pt idx="3131">
                  <c:v>-0.79535330018114958</c:v>
                </c:pt>
                <c:pt idx="3132">
                  <c:v>7.0097582777873395</c:v>
                </c:pt>
                <c:pt idx="3133">
                  <c:v>14.1163260868872</c:v>
                </c:pt>
                <c:pt idx="3134">
                  <c:v>20.593166348101331</c:v>
                </c:pt>
                <c:pt idx="3135">
                  <c:v>26.488918726781787</c:v>
                </c:pt>
                <c:pt idx="3136">
                  <c:v>31.8654107686381</c:v>
                </c:pt>
                <c:pt idx="3137">
                  <c:v>39.295362790866946</c:v>
                </c:pt>
                <c:pt idx="3138">
                  <c:v>43.786838614841201</c:v>
                </c:pt>
                <c:pt idx="3139">
                  <c:v>47.890774263614418</c:v>
                </c:pt>
                <c:pt idx="3140">
                  <c:v>51.652974300028511</c:v>
                </c:pt>
                <c:pt idx="3141">
                  <c:v>55.863382516818497</c:v>
                </c:pt>
                <c:pt idx="3142">
                  <c:v>59.300066629189295</c:v>
                </c:pt>
                <c:pt idx="3143">
                  <c:v>62.256862673286186</c:v>
                </c:pt>
                <c:pt idx="3144">
                  <c:v>65.033194450931703</c:v>
                </c:pt>
                <c:pt idx="3145">
                  <c:v>67.699660025108713</c:v>
                </c:pt>
                <c:pt idx="3146">
                  <c:v>66.375444778845619</c:v>
                </c:pt>
                <c:pt idx="3147">
                  <c:v>69.040606067390897</c:v>
                </c:pt>
                <c:pt idx="3148">
                  <c:v>71.670650208154598</c:v>
                </c:pt>
                <c:pt idx="3149">
                  <c:v>79.815820296556524</c:v>
                </c:pt>
                <c:pt idx="3150">
                  <c:v>82.119268035160303</c:v>
                </c:pt>
                <c:pt idx="3151">
                  <c:v>84.438506586525648</c:v>
                </c:pt>
                <c:pt idx="3152">
                  <c:v>86.792910239145797</c:v>
                </c:pt>
                <c:pt idx="3153">
                  <c:v>89.180874146763983</c:v>
                </c:pt>
                <c:pt idx="3154">
                  <c:v>91.636126806120458</c:v>
                </c:pt>
                <c:pt idx="3155">
                  <c:v>94.157610202701548</c:v>
                </c:pt>
                <c:pt idx="3156">
                  <c:v>96.747206534673595</c:v>
                </c:pt>
                <c:pt idx="3157">
                  <c:v>99.425925189795606</c:v>
                </c:pt>
                <c:pt idx="3158">
                  <c:v>102.20171389876712</c:v>
                </c:pt>
                <c:pt idx="3159">
                  <c:v>105.11038011899959</c:v>
                </c:pt>
                <c:pt idx="3160">
                  <c:v>108.160058529697</c:v>
                </c:pt>
                <c:pt idx="3161">
                  <c:v>111.38258998529102</c:v>
                </c:pt>
                <c:pt idx="3162">
                  <c:v>114.786999015544</c:v>
                </c:pt>
                <c:pt idx="3163">
                  <c:v>118.39452995940921</c:v>
                </c:pt>
                <c:pt idx="3164">
                  <c:v>123.02677889991578</c:v>
                </c:pt>
                <c:pt idx="3165">
                  <c:v>-10445.8144956549</c:v>
                </c:pt>
                <c:pt idx="3166">
                  <c:v>-5080.2157322734802</c:v>
                </c:pt>
                <c:pt idx="3167">
                  <c:v>-3300.6411427105022</c:v>
                </c:pt>
                <c:pt idx="3168">
                  <c:v>-2410.9085717447197</c:v>
                </c:pt>
                <c:pt idx="3169">
                  <c:v>-19796.739591208097</c:v>
                </c:pt>
                <c:pt idx="3170">
                  <c:v>-6515.4614767327103</c:v>
                </c:pt>
                <c:pt idx="3171">
                  <c:v>-3818.1584703141798</c:v>
                </c:pt>
                <c:pt idx="3172">
                  <c:v>-1094.8863878450099</c:v>
                </c:pt>
                <c:pt idx="3173">
                  <c:v>-937.307979128846</c:v>
                </c:pt>
                <c:pt idx="3174">
                  <c:v>-811.17817353449936</c:v>
                </c:pt>
                <c:pt idx="3175">
                  <c:v>-707.89885858744753</c:v>
                </c:pt>
                <c:pt idx="3176">
                  <c:v>-621.73502357141695</c:v>
                </c:pt>
                <c:pt idx="3177">
                  <c:v>-548.90147405437301</c:v>
                </c:pt>
                <c:pt idx="3178">
                  <c:v>-486.55961169262201</c:v>
                </c:pt>
                <c:pt idx="3179">
                  <c:v>-432.73039164313894</c:v>
                </c:pt>
                <c:pt idx="3180">
                  <c:v>-385.90059106445</c:v>
                </c:pt>
                <c:pt idx="3181">
                  <c:v>-344.99354607481695</c:v>
                </c:pt>
                <c:pt idx="3182">
                  <c:v>-309.07975156697216</c:v>
                </c:pt>
                <c:pt idx="3183">
                  <c:v>-277.47404953321802</c:v>
                </c:pt>
                <c:pt idx="3184">
                  <c:v>-249.55425963360199</c:v>
                </c:pt>
                <c:pt idx="3185">
                  <c:v>-224.76868818412257</c:v>
                </c:pt>
                <c:pt idx="3186">
                  <c:v>-202.71290828189998</c:v>
                </c:pt>
                <c:pt idx="3187">
                  <c:v>-182.94936005970098</c:v>
                </c:pt>
                <c:pt idx="3188">
                  <c:v>-165.099748608266</c:v>
                </c:pt>
                <c:pt idx="3189">
                  <c:v>-148.83303640238242</c:v>
                </c:pt>
                <c:pt idx="3190">
                  <c:v>-133.84857028725099</c:v>
                </c:pt>
                <c:pt idx="3191">
                  <c:v>-121.47553112942155</c:v>
                </c:pt>
                <c:pt idx="3192">
                  <c:v>-107.12363172949075</c:v>
                </c:pt>
                <c:pt idx="3193">
                  <c:v>-94.619063491653193</c:v>
                </c:pt>
                <c:pt idx="3194">
                  <c:v>-82.594947593805202</c:v>
                </c:pt>
                <c:pt idx="3195">
                  <c:v>-70.948698009260895</c:v>
                </c:pt>
                <c:pt idx="3196">
                  <c:v>-59.572852524006912</c:v>
                </c:pt>
                <c:pt idx="3197">
                  <c:v>-48.386538358786296</c:v>
                </c:pt>
                <c:pt idx="3198">
                  <c:v>-37.322380855709994</c:v>
                </c:pt>
                <c:pt idx="3199">
                  <c:v>-26.326128389363486</c:v>
                </c:pt>
                <c:pt idx="3200">
                  <c:v>-15.349076954296304</c:v>
                </c:pt>
                <c:pt idx="3201">
                  <c:v>-4.3496383724698324</c:v>
                </c:pt>
                <c:pt idx="3202">
                  <c:v>6.7155273579533601</c:v>
                </c:pt>
                <c:pt idx="3203">
                  <c:v>17.884956012895731</c:v>
                </c:pt>
                <c:pt idx="3204">
                  <c:v>29.185952756420601</c:v>
                </c:pt>
                <c:pt idx="3205">
                  <c:v>-491.17712859125601</c:v>
                </c:pt>
                <c:pt idx="3206">
                  <c:v>-436.85205883548178</c:v>
                </c:pt>
                <c:pt idx="3207">
                  <c:v>-393.66983989277901</c:v>
                </c:pt>
                <c:pt idx="3208">
                  <c:v>-358.85383449826293</c:v>
                </c:pt>
                <c:pt idx="3209">
                  <c:v>-330.46912292019869</c:v>
                </c:pt>
                <c:pt idx="3210">
                  <c:v>-307.09507871825866</c:v>
                </c:pt>
                <c:pt idx="3211">
                  <c:v>-287.69472973852601</c:v>
                </c:pt>
                <c:pt idx="3212">
                  <c:v>-271.51236212438397</c:v>
                </c:pt>
                <c:pt idx="3213">
                  <c:v>-257.96547988764399</c:v>
                </c:pt>
                <c:pt idx="3214">
                  <c:v>-171.20386779843653</c:v>
                </c:pt>
                <c:pt idx="3215">
                  <c:v>-170.05937189360799</c:v>
                </c:pt>
                <c:pt idx="3216">
                  <c:v>-156.316840886302</c:v>
                </c:pt>
                <c:pt idx="3217">
                  <c:v>-153.947592507476</c:v>
                </c:pt>
                <c:pt idx="3218">
                  <c:v>-156.22361241055657</c:v>
                </c:pt>
                <c:pt idx="3219">
                  <c:v>-158.89710747000976</c:v>
                </c:pt>
                <c:pt idx="3220">
                  <c:v>-162.02382502247499</c:v>
                </c:pt>
                <c:pt idx="3221">
                  <c:v>-165.604338442158</c:v>
                </c:pt>
                <c:pt idx="3222">
                  <c:v>-168.01617222758998</c:v>
                </c:pt>
                <c:pt idx="3223">
                  <c:v>-173.00595071779799</c:v>
                </c:pt>
                <c:pt idx="3224">
                  <c:v>-178.57470902301498</c:v>
                </c:pt>
                <c:pt idx="3225">
                  <c:v>-184.785090651404</c:v>
                </c:pt>
                <c:pt idx="3226">
                  <c:v>-199.30185320310147</c:v>
                </c:pt>
                <c:pt idx="3227">
                  <c:v>-313.3158190672641</c:v>
                </c:pt>
                <c:pt idx="3228">
                  <c:v>-7662.6647842765924</c:v>
                </c:pt>
                <c:pt idx="3229">
                  <c:v>-1684.5876635045511</c:v>
                </c:pt>
                <c:pt idx="3230">
                  <c:v>0</c:v>
                </c:pt>
                <c:pt idx="3231">
                  <c:v>0</c:v>
                </c:pt>
                <c:pt idx="3232">
                  <c:v>0</c:v>
                </c:pt>
                <c:pt idx="3233">
                  <c:v>0</c:v>
                </c:pt>
                <c:pt idx="3234">
                  <c:v>0</c:v>
                </c:pt>
                <c:pt idx="3235">
                  <c:v>0</c:v>
                </c:pt>
                <c:pt idx="3236">
                  <c:v>0</c:v>
                </c:pt>
                <c:pt idx="3237">
                  <c:v>-382.76702818219695</c:v>
                </c:pt>
                <c:pt idx="3238">
                  <c:v>-245.796757610485</c:v>
                </c:pt>
                <c:pt idx="3239">
                  <c:v>-222.292632039903</c:v>
                </c:pt>
                <c:pt idx="3240">
                  <c:v>-212.95679307822701</c:v>
                </c:pt>
                <c:pt idx="3241">
                  <c:v>-207.31549991887101</c:v>
                </c:pt>
                <c:pt idx="3242">
                  <c:v>-202.893462879369</c:v>
                </c:pt>
                <c:pt idx="3243">
                  <c:v>-202.23775056522857</c:v>
                </c:pt>
                <c:pt idx="3244">
                  <c:v>-201.83896638990242</c:v>
                </c:pt>
                <c:pt idx="3245">
                  <c:v>-201.73146034436598</c:v>
                </c:pt>
                <c:pt idx="3246">
                  <c:v>-201.93388562366235</c:v>
                </c:pt>
                <c:pt idx="3247">
                  <c:v>-202.48349810801042</c:v>
                </c:pt>
                <c:pt idx="3248">
                  <c:v>-203.46975831813401</c:v>
                </c:pt>
                <c:pt idx="3249">
                  <c:v>-204.93418866679099</c:v>
                </c:pt>
                <c:pt idx="3250">
                  <c:v>-207.007809170754</c:v>
                </c:pt>
                <c:pt idx="3251">
                  <c:v>-209.79712287892701</c:v>
                </c:pt>
                <c:pt idx="3252">
                  <c:v>-5244.9191465777858</c:v>
                </c:pt>
                <c:pt idx="3253">
                  <c:v>-2500.1049255408598</c:v>
                </c:pt>
                <c:pt idx="3254">
                  <c:v>-1507.3413367721598</c:v>
                </c:pt>
                <c:pt idx="3255">
                  <c:v>-5198.7641506025302</c:v>
                </c:pt>
                <c:pt idx="3256">
                  <c:v>-2615.20900690608</c:v>
                </c:pt>
                <c:pt idx="3257">
                  <c:v>-1641.7158479044801</c:v>
                </c:pt>
                <c:pt idx="3258">
                  <c:v>-1118.51370955071</c:v>
                </c:pt>
                <c:pt idx="3259">
                  <c:v>-772.94987559184801</c:v>
                </c:pt>
                <c:pt idx="3260">
                  <c:v>0</c:v>
                </c:pt>
                <c:pt idx="3261">
                  <c:v>-1273.82977443667</c:v>
                </c:pt>
                <c:pt idx="3262">
                  <c:v>-2850.111356867465</c:v>
                </c:pt>
                <c:pt idx="3263">
                  <c:v>-11875.2007290085</c:v>
                </c:pt>
                <c:pt idx="3264">
                  <c:v>-107.81361742630521</c:v>
                </c:pt>
                <c:pt idx="3265">
                  <c:v>-64869.226750980975</c:v>
                </c:pt>
                <c:pt idx="3266">
                  <c:v>-86.016655433720999</c:v>
                </c:pt>
                <c:pt idx="3267">
                  <c:v>-72.046812911954248</c:v>
                </c:pt>
                <c:pt idx="3268">
                  <c:v>-65.833191586057779</c:v>
                </c:pt>
                <c:pt idx="3269">
                  <c:v>-59.333283425155997</c:v>
                </c:pt>
                <c:pt idx="3270">
                  <c:v>-17347.046864956901</c:v>
                </c:pt>
                <c:pt idx="3271">
                  <c:v>-5982.2939748956014</c:v>
                </c:pt>
                <c:pt idx="3272">
                  <c:v>-3549.2384891094616</c:v>
                </c:pt>
                <c:pt idx="3273">
                  <c:v>-2487.9206695780699</c:v>
                </c:pt>
                <c:pt idx="3274">
                  <c:v>-1892.9346625695</c:v>
                </c:pt>
                <c:pt idx="3275">
                  <c:v>-1512.0054111494301</c:v>
                </c:pt>
                <c:pt idx="3276">
                  <c:v>-1247.5603566190798</c:v>
                </c:pt>
                <c:pt idx="3277">
                  <c:v>4.5393211729792924</c:v>
                </c:pt>
                <c:pt idx="3278">
                  <c:v>14.443932845709726</c:v>
                </c:pt>
                <c:pt idx="3279">
                  <c:v>24.923649468659502</c:v>
                </c:pt>
                <c:pt idx="3280">
                  <c:v>-694.52986368991446</c:v>
                </c:pt>
                <c:pt idx="3281">
                  <c:v>-617.81620874710597</c:v>
                </c:pt>
                <c:pt idx="3282">
                  <c:v>-554.3576232261679</c:v>
                </c:pt>
                <c:pt idx="3283">
                  <c:v>-501.36907845413396</c:v>
                </c:pt>
                <c:pt idx="3284">
                  <c:v>-594.43428919487246</c:v>
                </c:pt>
                <c:pt idx="3285">
                  <c:v>-538.070571824436</c:v>
                </c:pt>
                <c:pt idx="3286">
                  <c:v>-645.71829020427754</c:v>
                </c:pt>
                <c:pt idx="3287">
                  <c:v>-584.12864007342398</c:v>
                </c:pt>
                <c:pt idx="3288">
                  <c:v>-532.26113049485798</c:v>
                </c:pt>
                <c:pt idx="3289">
                  <c:v>-638.76592907668453</c:v>
                </c:pt>
                <c:pt idx="3290">
                  <c:v>-808.46551661588796</c:v>
                </c:pt>
                <c:pt idx="3291">
                  <c:v>-1106.7092262934598</c:v>
                </c:pt>
                <c:pt idx="3292">
                  <c:v>-972.49646015105338</c:v>
                </c:pt>
                <c:pt idx="3293">
                  <c:v>-863.931938377405</c:v>
                </c:pt>
                <c:pt idx="3294">
                  <c:v>-774.46150821079038</c:v>
                </c:pt>
                <c:pt idx="3295">
                  <c:v>-699.43576494335309</c:v>
                </c:pt>
                <c:pt idx="3296">
                  <c:v>-493.44223427410969</c:v>
                </c:pt>
                <c:pt idx="3297">
                  <c:v>-457.23817111981799</c:v>
                </c:pt>
                <c:pt idx="3298">
                  <c:v>-425.394104210759</c:v>
                </c:pt>
                <c:pt idx="3299">
                  <c:v>-397.16852009507397</c:v>
                </c:pt>
                <c:pt idx="3300">
                  <c:v>-372.06317954987611</c:v>
                </c:pt>
                <c:pt idx="3301">
                  <c:v>-321.84827194015799</c:v>
                </c:pt>
                <c:pt idx="3302">
                  <c:v>-305.04998164699498</c:v>
                </c:pt>
                <c:pt idx="3303">
                  <c:v>-289.880972218306</c:v>
                </c:pt>
                <c:pt idx="3304">
                  <c:v>-276.124629171283</c:v>
                </c:pt>
                <c:pt idx="3305">
                  <c:v>-263.58678422158363</c:v>
                </c:pt>
                <c:pt idx="3306">
                  <c:v>-252.13656469800114</c:v>
                </c:pt>
                <c:pt idx="3307">
                  <c:v>-241.64791203995398</c:v>
                </c:pt>
                <c:pt idx="3308">
                  <c:v>-231.99091267594301</c:v>
                </c:pt>
                <c:pt idx="3309">
                  <c:v>-223.10239974440199</c:v>
                </c:pt>
                <c:pt idx="3310">
                  <c:v>-214.90106288564201</c:v>
                </c:pt>
                <c:pt idx="3311">
                  <c:v>-207.33031042380301</c:v>
                </c:pt>
                <c:pt idx="3312">
                  <c:v>-200.321159062058</c:v>
                </c:pt>
                <c:pt idx="3313">
                  <c:v>-193.85436224156399</c:v>
                </c:pt>
                <c:pt idx="3314">
                  <c:v>-189.68087285509242</c:v>
                </c:pt>
                <c:pt idx="3315">
                  <c:v>-185.506606505516</c:v>
                </c:pt>
                <c:pt idx="3316">
                  <c:v>-181.80388516240498</c:v>
                </c:pt>
                <c:pt idx="3317">
                  <c:v>-178.58943455955199</c:v>
                </c:pt>
                <c:pt idx="3318">
                  <c:v>-199.36404347356699</c:v>
                </c:pt>
                <c:pt idx="3319">
                  <c:v>-11518.53093466785</c:v>
                </c:pt>
                <c:pt idx="3320">
                  <c:v>-3052.34999108482</c:v>
                </c:pt>
                <c:pt idx="3321">
                  <c:v>-1632.0628746168161</c:v>
                </c:pt>
                <c:pt idx="3322">
                  <c:v>0</c:v>
                </c:pt>
                <c:pt idx="3323">
                  <c:v>0</c:v>
                </c:pt>
                <c:pt idx="3324">
                  <c:v>0</c:v>
                </c:pt>
                <c:pt idx="3325">
                  <c:v>0</c:v>
                </c:pt>
                <c:pt idx="3326">
                  <c:v>0</c:v>
                </c:pt>
                <c:pt idx="3327">
                  <c:v>0</c:v>
                </c:pt>
                <c:pt idx="3328">
                  <c:v>0</c:v>
                </c:pt>
                <c:pt idx="3329">
                  <c:v>0</c:v>
                </c:pt>
                <c:pt idx="3330">
                  <c:v>0</c:v>
                </c:pt>
                <c:pt idx="3331">
                  <c:v>0</c:v>
                </c:pt>
                <c:pt idx="3332">
                  <c:v>0</c:v>
                </c:pt>
                <c:pt idx="3333">
                  <c:v>0</c:v>
                </c:pt>
                <c:pt idx="3334">
                  <c:v>0</c:v>
                </c:pt>
                <c:pt idx="3335">
                  <c:v>0</c:v>
                </c:pt>
                <c:pt idx="3336">
                  <c:v>0</c:v>
                </c:pt>
                <c:pt idx="3337">
                  <c:v>42.617480328755299</c:v>
                </c:pt>
                <c:pt idx="3338">
                  <c:v>14.770163632947</c:v>
                </c:pt>
                <c:pt idx="3339">
                  <c:v>-4.0137653637866304</c:v>
                </c:pt>
                <c:pt idx="3340">
                  <c:v>-18.707434227125127</c:v>
                </c:pt>
                <c:pt idx="3341">
                  <c:v>-32.5525452294114</c:v>
                </c:pt>
                <c:pt idx="3342">
                  <c:v>-43.11468355650824</c:v>
                </c:pt>
                <c:pt idx="3343">
                  <c:v>-52.536189115873199</c:v>
                </c:pt>
                <c:pt idx="3344">
                  <c:v>-61.181877463412462</c:v>
                </c:pt>
                <c:pt idx="3345">
                  <c:v>-69.264654570910551</c:v>
                </c:pt>
                <c:pt idx="3346">
                  <c:v>-76.992819456928501</c:v>
                </c:pt>
                <c:pt idx="3347">
                  <c:v>-84.524446944543698</c:v>
                </c:pt>
                <c:pt idx="3348">
                  <c:v>-92.008243859730101</c:v>
                </c:pt>
                <c:pt idx="3349">
                  <c:v>-99.594698841480181</c:v>
                </c:pt>
                <c:pt idx="3350">
                  <c:v>-107.41464654254727</c:v>
                </c:pt>
                <c:pt idx="3351">
                  <c:v>-113.75872130412667</c:v>
                </c:pt>
                <c:pt idx="3352">
                  <c:v>-124.50721312300522</c:v>
                </c:pt>
                <c:pt idx="3353">
                  <c:v>-136.482015409806</c:v>
                </c:pt>
                <c:pt idx="3354">
                  <c:v>-150.16718758525701</c:v>
                </c:pt>
                <c:pt idx="3355">
                  <c:v>-166.15926762428595</c:v>
                </c:pt>
                <c:pt idx="3356">
                  <c:v>-185.480194113512</c:v>
                </c:pt>
                <c:pt idx="3357">
                  <c:v>-209.729898488809</c:v>
                </c:pt>
                <c:pt idx="3358">
                  <c:v>-241.86671711991443</c:v>
                </c:pt>
                <c:pt idx="3359">
                  <c:v>-79498.098323061</c:v>
                </c:pt>
                <c:pt idx="3360">
                  <c:v>-2811.9839469081512</c:v>
                </c:pt>
                <c:pt idx="3361">
                  <c:v>0</c:v>
                </c:pt>
                <c:pt idx="3362">
                  <c:v>0</c:v>
                </c:pt>
                <c:pt idx="3363">
                  <c:v>0</c:v>
                </c:pt>
                <c:pt idx="3364">
                  <c:v>-4058.3676744956897</c:v>
                </c:pt>
                <c:pt idx="3365">
                  <c:v>0</c:v>
                </c:pt>
                <c:pt idx="3366">
                  <c:v>0</c:v>
                </c:pt>
                <c:pt idx="3367">
                  <c:v>0</c:v>
                </c:pt>
                <c:pt idx="3368">
                  <c:v>0</c:v>
                </c:pt>
                <c:pt idx="3369">
                  <c:v>0</c:v>
                </c:pt>
                <c:pt idx="3370">
                  <c:v>0</c:v>
                </c:pt>
                <c:pt idx="3371">
                  <c:v>0</c:v>
                </c:pt>
                <c:pt idx="3372">
                  <c:v>0</c:v>
                </c:pt>
                <c:pt idx="3373">
                  <c:v>0</c:v>
                </c:pt>
                <c:pt idx="3374">
                  <c:v>0</c:v>
                </c:pt>
                <c:pt idx="3375">
                  <c:v>0</c:v>
                </c:pt>
                <c:pt idx="3376">
                  <c:v>0</c:v>
                </c:pt>
                <c:pt idx="3377">
                  <c:v>0</c:v>
                </c:pt>
                <c:pt idx="3378">
                  <c:v>0</c:v>
                </c:pt>
                <c:pt idx="3379">
                  <c:v>0</c:v>
                </c:pt>
                <c:pt idx="3380">
                  <c:v>0</c:v>
                </c:pt>
                <c:pt idx="3381">
                  <c:v>0</c:v>
                </c:pt>
                <c:pt idx="3382">
                  <c:v>0</c:v>
                </c:pt>
                <c:pt idx="3383">
                  <c:v>0</c:v>
                </c:pt>
                <c:pt idx="3384">
                  <c:v>0</c:v>
                </c:pt>
                <c:pt idx="3385">
                  <c:v>0</c:v>
                </c:pt>
                <c:pt idx="3386">
                  <c:v>0</c:v>
                </c:pt>
                <c:pt idx="3387">
                  <c:v>0</c:v>
                </c:pt>
                <c:pt idx="3388">
                  <c:v>0</c:v>
                </c:pt>
                <c:pt idx="3389">
                  <c:v>0</c:v>
                </c:pt>
                <c:pt idx="3390">
                  <c:v>0</c:v>
                </c:pt>
                <c:pt idx="3391">
                  <c:v>0</c:v>
                </c:pt>
                <c:pt idx="3392">
                  <c:v>201.58511856713358</c:v>
                </c:pt>
                <c:pt idx="3393">
                  <c:v>180.75918549967844</c:v>
                </c:pt>
                <c:pt idx="3394">
                  <c:v>165.12020321337198</c:v>
                </c:pt>
                <c:pt idx="3395">
                  <c:v>145.77990687140598</c:v>
                </c:pt>
                <c:pt idx="3396">
                  <c:v>-965.82591223630254</c:v>
                </c:pt>
                <c:pt idx="3397">
                  <c:v>-726.7687250049479</c:v>
                </c:pt>
                <c:pt idx="3398">
                  <c:v>-561.63297964447349</c:v>
                </c:pt>
                <c:pt idx="3399">
                  <c:v>-439.33528624299504</c:v>
                </c:pt>
                <c:pt idx="3400">
                  <c:v>-344.04570264942697</c:v>
                </c:pt>
                <c:pt idx="3401">
                  <c:v>-100.24095258138735</c:v>
                </c:pt>
                <c:pt idx="3402">
                  <c:v>-79.684510233632281</c:v>
                </c:pt>
                <c:pt idx="3403">
                  <c:v>-61.134361187556394</c:v>
                </c:pt>
                <c:pt idx="3404">
                  <c:v>-44.341393075568796</c:v>
                </c:pt>
                <c:pt idx="3405">
                  <c:v>-30.057255035959301</c:v>
                </c:pt>
                <c:pt idx="3406">
                  <c:v>-20.026170672481889</c:v>
                </c:pt>
                <c:pt idx="3407">
                  <c:v>-10.656988539697506</c:v>
                </c:pt>
                <c:pt idx="3408">
                  <c:v>-1.8969983089012901</c:v>
                </c:pt>
                <c:pt idx="3409">
                  <c:v>6.3011736755633434</c:v>
                </c:pt>
                <c:pt idx="3410">
                  <c:v>13.976281581555799</c:v>
                </c:pt>
                <c:pt idx="3411">
                  <c:v>21.164737874575504</c:v>
                </c:pt>
                <c:pt idx="3412">
                  <c:v>27.901747010276502</c:v>
                </c:pt>
                <c:pt idx="3413">
                  <c:v>34.220065046379943</c:v>
                </c:pt>
                <c:pt idx="3414">
                  <c:v>40.154965867220177</c:v>
                </c:pt>
                <c:pt idx="3415">
                  <c:v>45.736790812273313</c:v>
                </c:pt>
                <c:pt idx="3416">
                  <c:v>50.9885041929439</c:v>
                </c:pt>
                <c:pt idx="3417">
                  <c:v>55.942299598565199</c:v>
                </c:pt>
                <c:pt idx="3418">
                  <c:v>60.6307304559069</c:v>
                </c:pt>
                <c:pt idx="3419">
                  <c:v>65.089670609869302</c:v>
                </c:pt>
                <c:pt idx="3420">
                  <c:v>69.3452209398544</c:v>
                </c:pt>
                <c:pt idx="3421">
                  <c:v>73.419529148708577</c:v>
                </c:pt>
                <c:pt idx="3422">
                  <c:v>77.352962364885727</c:v>
                </c:pt>
                <c:pt idx="3423">
                  <c:v>81.143258271668302</c:v>
                </c:pt>
                <c:pt idx="3424">
                  <c:v>91.192068746952856</c:v>
                </c:pt>
                <c:pt idx="3425">
                  <c:v>94.430769609049975</c:v>
                </c:pt>
                <c:pt idx="3426">
                  <c:v>97.580744008727379</c:v>
                </c:pt>
                <c:pt idx="3427">
                  <c:v>100.67203273284345</c:v>
                </c:pt>
                <c:pt idx="3428">
                  <c:v>103.75216604109721</c:v>
                </c:pt>
                <c:pt idx="3429">
                  <c:v>106.82514596561802</c:v>
                </c:pt>
                <c:pt idx="3430">
                  <c:v>109.924642756396</c:v>
                </c:pt>
                <c:pt idx="3431">
                  <c:v>113.04012533973302</c:v>
                </c:pt>
                <c:pt idx="3432">
                  <c:v>116.20530540749279</c:v>
                </c:pt>
                <c:pt idx="3433">
                  <c:v>119.44640758403521</c:v>
                </c:pt>
                <c:pt idx="3434">
                  <c:v>122.766314843448</c:v>
                </c:pt>
                <c:pt idx="3435">
                  <c:v>126.167113976699</c:v>
                </c:pt>
                <c:pt idx="3436">
                  <c:v>129.68881780594646</c:v>
                </c:pt>
                <c:pt idx="3437">
                  <c:v>135.363781371984</c:v>
                </c:pt>
                <c:pt idx="3438">
                  <c:v>138.00253477105247</c:v>
                </c:pt>
                <c:pt idx="3439">
                  <c:v>140.74518024098157</c:v>
                </c:pt>
                <c:pt idx="3440">
                  <c:v>143.626100777045</c:v>
                </c:pt>
                <c:pt idx="3441">
                  <c:v>146.63642073143799</c:v>
                </c:pt>
                <c:pt idx="3442">
                  <c:v>-37972.512906156211</c:v>
                </c:pt>
                <c:pt idx="3443">
                  <c:v>-8166.7098314527047</c:v>
                </c:pt>
                <c:pt idx="3444">
                  <c:v>-4520.0622139360303</c:v>
                </c:pt>
                <c:pt idx="3445">
                  <c:v>-3096.3538586450868</c:v>
                </c:pt>
                <c:pt idx="3446">
                  <c:v>-2336.6894639265897</c:v>
                </c:pt>
                <c:pt idx="3447">
                  <c:v>-1864.45741408395</c:v>
                </c:pt>
                <c:pt idx="3448">
                  <c:v>-1541.9861495615501</c:v>
                </c:pt>
                <c:pt idx="3449">
                  <c:v>-1307.53618011561</c:v>
                </c:pt>
                <c:pt idx="3450">
                  <c:v>-1129.3671704358098</c:v>
                </c:pt>
                <c:pt idx="3451">
                  <c:v>-989.33518015732</c:v>
                </c:pt>
                <c:pt idx="3452">
                  <c:v>-876.37107811812803</c:v>
                </c:pt>
                <c:pt idx="3453">
                  <c:v>-783.34399833860095</c:v>
                </c:pt>
                <c:pt idx="3454">
                  <c:v>-705.39904216357104</c:v>
                </c:pt>
                <c:pt idx="3455">
                  <c:v>-639.21559999986903</c:v>
                </c:pt>
                <c:pt idx="3456">
                  <c:v>-582.47008998953311</c:v>
                </c:pt>
                <c:pt idx="3457">
                  <c:v>-533.35699825766301</c:v>
                </c:pt>
                <c:pt idx="3458">
                  <c:v>-490.51758652360797</c:v>
                </c:pt>
                <c:pt idx="3459">
                  <c:v>-453.04025240619723</c:v>
                </c:pt>
                <c:pt idx="3460">
                  <c:v>-420.18812514357217</c:v>
                </c:pt>
                <c:pt idx="3461">
                  <c:v>-391.468030734526</c:v>
                </c:pt>
                <c:pt idx="3462">
                  <c:v>-366.42762237995697</c:v>
                </c:pt>
                <c:pt idx="3463">
                  <c:v>-344.80748169486009</c:v>
                </c:pt>
                <c:pt idx="3464">
                  <c:v>-326.34604077433215</c:v>
                </c:pt>
                <c:pt idx="3465">
                  <c:v>-310.8863464496095</c:v>
                </c:pt>
                <c:pt idx="3466">
                  <c:v>-298.18265279507705</c:v>
                </c:pt>
                <c:pt idx="3467">
                  <c:v>-288.04751676638904</c:v>
                </c:pt>
                <c:pt idx="3468">
                  <c:v>-280.23420377890869</c:v>
                </c:pt>
                <c:pt idx="3469">
                  <c:v>-274.56097631911501</c:v>
                </c:pt>
                <c:pt idx="3470">
                  <c:v>-270.81128004814423</c:v>
                </c:pt>
                <c:pt idx="3471">
                  <c:v>-268.80946574294501</c:v>
                </c:pt>
                <c:pt idx="3472">
                  <c:v>-268.38755053111799</c:v>
                </c:pt>
                <c:pt idx="3473">
                  <c:v>-269.44037230850216</c:v>
                </c:pt>
                <c:pt idx="3474">
                  <c:v>-276.65911157066705</c:v>
                </c:pt>
                <c:pt idx="3475">
                  <c:v>-283.77510536163504</c:v>
                </c:pt>
                <c:pt idx="3476">
                  <c:v>-353.07851104509274</c:v>
                </c:pt>
                <c:pt idx="3477">
                  <c:v>-384.40302757874099</c:v>
                </c:pt>
                <c:pt idx="3478">
                  <c:v>-427.24829817515598</c:v>
                </c:pt>
                <c:pt idx="3479">
                  <c:v>-491.03125325626462</c:v>
                </c:pt>
                <c:pt idx="3480">
                  <c:v>-8875.6854573451728</c:v>
                </c:pt>
                <c:pt idx="3481">
                  <c:v>0</c:v>
                </c:pt>
                <c:pt idx="3482">
                  <c:v>0</c:v>
                </c:pt>
                <c:pt idx="3483">
                  <c:v>0</c:v>
                </c:pt>
                <c:pt idx="3484">
                  <c:v>0</c:v>
                </c:pt>
                <c:pt idx="3485">
                  <c:v>0</c:v>
                </c:pt>
                <c:pt idx="3486">
                  <c:v>0</c:v>
                </c:pt>
                <c:pt idx="3487">
                  <c:v>0</c:v>
                </c:pt>
                <c:pt idx="3488">
                  <c:v>0</c:v>
                </c:pt>
                <c:pt idx="3489">
                  <c:v>0</c:v>
                </c:pt>
                <c:pt idx="3490">
                  <c:v>0</c:v>
                </c:pt>
                <c:pt idx="3491">
                  <c:v>0</c:v>
                </c:pt>
                <c:pt idx="3492">
                  <c:v>-318.07929587950298</c:v>
                </c:pt>
                <c:pt idx="3493">
                  <c:v>-329.62875400505601</c:v>
                </c:pt>
                <c:pt idx="3494">
                  <c:v>-8818.9440209427394</c:v>
                </c:pt>
                <c:pt idx="3495">
                  <c:v>-2718.1201901475997</c:v>
                </c:pt>
                <c:pt idx="3496">
                  <c:v>-1449.1262330308498</c:v>
                </c:pt>
                <c:pt idx="3497">
                  <c:v>-843.63961116700898</c:v>
                </c:pt>
                <c:pt idx="3498">
                  <c:v>0</c:v>
                </c:pt>
                <c:pt idx="3499">
                  <c:v>0</c:v>
                </c:pt>
                <c:pt idx="3500">
                  <c:v>0</c:v>
                </c:pt>
                <c:pt idx="3501">
                  <c:v>0</c:v>
                </c:pt>
                <c:pt idx="3502">
                  <c:v>0</c:v>
                </c:pt>
                <c:pt idx="3503">
                  <c:v>0</c:v>
                </c:pt>
                <c:pt idx="3504">
                  <c:v>0</c:v>
                </c:pt>
                <c:pt idx="3505">
                  <c:v>0</c:v>
                </c:pt>
                <c:pt idx="3506">
                  <c:v>0</c:v>
                </c:pt>
                <c:pt idx="3507">
                  <c:v>0</c:v>
                </c:pt>
                <c:pt idx="3508">
                  <c:v>0</c:v>
                </c:pt>
                <c:pt idx="3509">
                  <c:v>0</c:v>
                </c:pt>
                <c:pt idx="3510">
                  <c:v>13.283872750919699</c:v>
                </c:pt>
                <c:pt idx="3511">
                  <c:v>-98.328766169902579</c:v>
                </c:pt>
                <c:pt idx="3512">
                  <c:v>-128.08263655645246</c:v>
                </c:pt>
                <c:pt idx="3513">
                  <c:v>-149.00265170711072</c:v>
                </c:pt>
                <c:pt idx="3514">
                  <c:v>-165.32398798372242</c:v>
                </c:pt>
                <c:pt idx="3515">
                  <c:v>-178.688869777706</c:v>
                </c:pt>
                <c:pt idx="3516">
                  <c:v>-212.1462277082</c:v>
                </c:pt>
                <c:pt idx="3517">
                  <c:v>-219.31697809634741</c:v>
                </c:pt>
                <c:pt idx="3518">
                  <c:v>-225.69105246094657</c:v>
                </c:pt>
                <c:pt idx="3519">
                  <c:v>-231.44100269048198</c:v>
                </c:pt>
                <c:pt idx="3520">
                  <c:v>-255.68671034519042</c:v>
                </c:pt>
                <c:pt idx="3521">
                  <c:v>-257.91520684922403</c:v>
                </c:pt>
                <c:pt idx="3522">
                  <c:v>-260.17127396428504</c:v>
                </c:pt>
                <c:pt idx="3523">
                  <c:v>-262.58868895717848</c:v>
                </c:pt>
                <c:pt idx="3524">
                  <c:v>-265.242708178096</c:v>
                </c:pt>
                <c:pt idx="3525">
                  <c:v>-268.22124331501198</c:v>
                </c:pt>
                <c:pt idx="3526">
                  <c:v>-271.65824701499685</c:v>
                </c:pt>
                <c:pt idx="3527">
                  <c:v>-275.65241984640397</c:v>
                </c:pt>
                <c:pt idx="3528">
                  <c:v>-280.26348677542904</c:v>
                </c:pt>
                <c:pt idx="3529">
                  <c:v>-285.65883115068397</c:v>
                </c:pt>
                <c:pt idx="3530">
                  <c:v>-291.98029852798169</c:v>
                </c:pt>
                <c:pt idx="3531">
                  <c:v>-299.40284044350204</c:v>
                </c:pt>
                <c:pt idx="3532">
                  <c:v>-308.19067220626903</c:v>
                </c:pt>
                <c:pt idx="3533">
                  <c:v>-318.55862563587584</c:v>
                </c:pt>
                <c:pt idx="3534">
                  <c:v>-330.972893872817</c:v>
                </c:pt>
                <c:pt idx="3535">
                  <c:v>-345.93566276406301</c:v>
                </c:pt>
                <c:pt idx="3536">
                  <c:v>-364.28656756504699</c:v>
                </c:pt>
                <c:pt idx="3537">
                  <c:v>-387.12729777052101</c:v>
                </c:pt>
                <c:pt idx="3538">
                  <c:v>-416.40489312897</c:v>
                </c:pt>
                <c:pt idx="3539">
                  <c:v>-455.36807251966701</c:v>
                </c:pt>
                <c:pt idx="3540">
                  <c:v>-510.53668081400178</c:v>
                </c:pt>
                <c:pt idx="3541">
                  <c:v>-597.32658393382098</c:v>
                </c:pt>
                <c:pt idx="3542">
                  <c:v>-770.34292170948447</c:v>
                </c:pt>
                <c:pt idx="3543">
                  <c:v>0</c:v>
                </c:pt>
                <c:pt idx="3544">
                  <c:v>0</c:v>
                </c:pt>
                <c:pt idx="3545">
                  <c:v>0</c:v>
                </c:pt>
                <c:pt idx="3546">
                  <c:v>0</c:v>
                </c:pt>
                <c:pt idx="3547">
                  <c:v>-306.70042636719404</c:v>
                </c:pt>
                <c:pt idx="3548">
                  <c:v>-313.17523528138003</c:v>
                </c:pt>
                <c:pt idx="3549">
                  <c:v>-321.21218439504531</c:v>
                </c:pt>
                <c:pt idx="3550">
                  <c:v>-331.22810155143361</c:v>
                </c:pt>
                <c:pt idx="3551">
                  <c:v>-343.66749529054584</c:v>
                </c:pt>
                <c:pt idx="3552">
                  <c:v>-359.36608662855201</c:v>
                </c:pt>
                <c:pt idx="3553">
                  <c:v>-379.52689685422303</c:v>
                </c:pt>
                <c:pt idx="3554">
                  <c:v>-406.30531843008504</c:v>
                </c:pt>
                <c:pt idx="3555">
                  <c:v>-443.66694346190417</c:v>
                </c:pt>
                <c:pt idx="3556">
                  <c:v>-500.615404037622</c:v>
                </c:pt>
                <c:pt idx="3557">
                  <c:v>-3861.1187912178398</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173.813953837594</c:v>
                </c:pt>
                <c:pt idx="3584">
                  <c:v>137.74577508083223</c:v>
                </c:pt>
                <c:pt idx="3585">
                  <c:v>113.76463498508335</c:v>
                </c:pt>
                <c:pt idx="3586">
                  <c:v>84.045283898771899</c:v>
                </c:pt>
                <c:pt idx="3587">
                  <c:v>70.848892616449717</c:v>
                </c:pt>
                <c:pt idx="3588">
                  <c:v>-865.87001243248699</c:v>
                </c:pt>
                <c:pt idx="3589">
                  <c:v>-607.80395714522297</c:v>
                </c:pt>
                <c:pt idx="3590">
                  <c:v>-428.18709707596184</c:v>
                </c:pt>
                <c:pt idx="3591">
                  <c:v>11.0385199113386</c:v>
                </c:pt>
                <c:pt idx="3592">
                  <c:v>-150.66572362183447</c:v>
                </c:pt>
                <c:pt idx="3593">
                  <c:v>-10.403324306659099</c:v>
                </c:pt>
                <c:pt idx="3594">
                  <c:v>-6319.7948593991696</c:v>
                </c:pt>
                <c:pt idx="3595">
                  <c:v>-2071.0940590293199</c:v>
                </c:pt>
                <c:pt idx="3596">
                  <c:v>-38.443017978938911</c:v>
                </c:pt>
                <c:pt idx="3597">
                  <c:v>-55.598045015418499</c:v>
                </c:pt>
                <c:pt idx="3598">
                  <c:v>-75.003591888155583</c:v>
                </c:pt>
                <c:pt idx="3599">
                  <c:v>-98.077030616159519</c:v>
                </c:pt>
                <c:pt idx="3600">
                  <c:v>-3776.6296375358202</c:v>
                </c:pt>
                <c:pt idx="3601">
                  <c:v>-1494.2472474431311</c:v>
                </c:pt>
                <c:pt idx="3602">
                  <c:v>-732.03046587337496</c:v>
                </c:pt>
                <c:pt idx="3603">
                  <c:v>0</c:v>
                </c:pt>
                <c:pt idx="3604">
                  <c:v>0</c:v>
                </c:pt>
                <c:pt idx="3605">
                  <c:v>-6134.7167552341034</c:v>
                </c:pt>
                <c:pt idx="3606">
                  <c:v>-1812.4291643090301</c:v>
                </c:pt>
                <c:pt idx="3607">
                  <c:v>-790.21207206963413</c:v>
                </c:pt>
                <c:pt idx="3608">
                  <c:v>0</c:v>
                </c:pt>
                <c:pt idx="3609">
                  <c:v>-24054.054041551401</c:v>
                </c:pt>
                <c:pt idx="3610">
                  <c:v>-2598.2406635505999</c:v>
                </c:pt>
                <c:pt idx="3611">
                  <c:v>-1066.0578677089211</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0</c:v>
                </c:pt>
                <c:pt idx="3644">
                  <c:v>197.47288157748042</c:v>
                </c:pt>
                <c:pt idx="3645">
                  <c:v>178.55481233778946</c:v>
                </c:pt>
                <c:pt idx="3646">
                  <c:v>165.30661893232042</c:v>
                </c:pt>
                <c:pt idx="3647">
                  <c:v>155.15717478269443</c:v>
                </c:pt>
                <c:pt idx="3648">
                  <c:v>146.95690438552242</c:v>
                </c:pt>
                <c:pt idx="3649">
                  <c:v>140.14012064562507</c:v>
                </c:pt>
                <c:pt idx="3650">
                  <c:v>134.34644967120101</c:v>
                </c:pt>
                <c:pt idx="3651">
                  <c:v>129.33818334940801</c:v>
                </c:pt>
                <c:pt idx="3652">
                  <c:v>124.96978899297901</c:v>
                </c:pt>
                <c:pt idx="3653">
                  <c:v>121.08918409358579</c:v>
                </c:pt>
                <c:pt idx="3654">
                  <c:v>-2051.9969724337202</c:v>
                </c:pt>
                <c:pt idx="3655">
                  <c:v>-1508.1427937932901</c:v>
                </c:pt>
                <c:pt idx="3656">
                  <c:v>-1165.8587710199299</c:v>
                </c:pt>
                <c:pt idx="3657">
                  <c:v>-929.37615275193798</c:v>
                </c:pt>
                <c:pt idx="3658">
                  <c:v>-755.41589797207553</c:v>
                </c:pt>
                <c:pt idx="3659">
                  <c:v>-187.95210911065249</c:v>
                </c:pt>
                <c:pt idx="3660">
                  <c:v>-160.66757132086553</c:v>
                </c:pt>
                <c:pt idx="3661">
                  <c:v>-381.912080915893</c:v>
                </c:pt>
                <c:pt idx="3662">
                  <c:v>-317.51099488270904</c:v>
                </c:pt>
                <c:pt idx="3663">
                  <c:v>-262.37118263736897</c:v>
                </c:pt>
                <c:pt idx="3664">
                  <c:v>-214.71509362913199</c:v>
                </c:pt>
                <c:pt idx="3665">
                  <c:v>-173.29120327526499</c:v>
                </c:pt>
                <c:pt idx="3666">
                  <c:v>-64.335537815524347</c:v>
                </c:pt>
                <c:pt idx="3667">
                  <c:v>-48.077165133701598</c:v>
                </c:pt>
                <c:pt idx="3668">
                  <c:v>-33.534857360953595</c:v>
                </c:pt>
                <c:pt idx="3669">
                  <c:v>-17.208226990235204</c:v>
                </c:pt>
                <c:pt idx="3670">
                  <c:v>-6.1354607889277499</c:v>
                </c:pt>
                <c:pt idx="3671">
                  <c:v>3.9533781690531993</c:v>
                </c:pt>
                <c:pt idx="3672">
                  <c:v>13.1837312007468</c:v>
                </c:pt>
                <c:pt idx="3673">
                  <c:v>21.689343655762727</c:v>
                </c:pt>
                <c:pt idx="3674">
                  <c:v>29.586704872980615</c:v>
                </c:pt>
                <c:pt idx="3675">
                  <c:v>36.998824004295898</c:v>
                </c:pt>
                <c:pt idx="3676">
                  <c:v>43.995988409230897</c:v>
                </c:pt>
                <c:pt idx="3677">
                  <c:v>50.704158280449413</c:v>
                </c:pt>
                <c:pt idx="3678">
                  <c:v>57.211090796691998</c:v>
                </c:pt>
                <c:pt idx="3679">
                  <c:v>63.598978504857968</c:v>
                </c:pt>
                <c:pt idx="3680">
                  <c:v>69.955069408799304</c:v>
                </c:pt>
                <c:pt idx="3681">
                  <c:v>76.332411031161058</c:v>
                </c:pt>
                <c:pt idx="3682">
                  <c:v>82.824987498939279</c:v>
                </c:pt>
                <c:pt idx="3683">
                  <c:v>89.471858780962805</c:v>
                </c:pt>
                <c:pt idx="3684">
                  <c:v>-7345.0957016499724</c:v>
                </c:pt>
                <c:pt idx="3685">
                  <c:v>-3232.5027531369001</c:v>
                </c:pt>
                <c:pt idx="3686">
                  <c:v>-2041.8740744534298</c:v>
                </c:pt>
                <c:pt idx="3687">
                  <c:v>-1475.0641095549661</c:v>
                </c:pt>
                <c:pt idx="3688">
                  <c:v>-1143.57335311422</c:v>
                </c:pt>
                <c:pt idx="3689">
                  <c:v>-926.16656418663547</c:v>
                </c:pt>
                <c:pt idx="3690">
                  <c:v>-772.68155783588099</c:v>
                </c:pt>
                <c:pt idx="3691">
                  <c:v>-166.30297077994999</c:v>
                </c:pt>
                <c:pt idx="3692">
                  <c:v>-134.69387516683338</c:v>
                </c:pt>
                <c:pt idx="3693">
                  <c:v>-128.623707609533</c:v>
                </c:pt>
                <c:pt idx="3694">
                  <c:v>-125.421011829984</c:v>
                </c:pt>
                <c:pt idx="3695">
                  <c:v>-122.58651017767598</c:v>
                </c:pt>
                <c:pt idx="3696">
                  <c:v>-122.581138169387</c:v>
                </c:pt>
                <c:pt idx="3697">
                  <c:v>-122.20983232882963</c:v>
                </c:pt>
                <c:pt idx="3698">
                  <c:v>-121.49323383282901</c:v>
                </c:pt>
                <c:pt idx="3699">
                  <c:v>-118.49078141183702</c:v>
                </c:pt>
                <c:pt idx="3700">
                  <c:v>-114.111765364455</c:v>
                </c:pt>
                <c:pt idx="3701">
                  <c:v>-108.68937452763458</c:v>
                </c:pt>
                <c:pt idx="3702">
                  <c:v>-102.20340598596921</c:v>
                </c:pt>
                <c:pt idx="3703">
                  <c:v>-95.996837175130381</c:v>
                </c:pt>
                <c:pt idx="3704">
                  <c:v>-90.571458308709424</c:v>
                </c:pt>
                <c:pt idx="3705">
                  <c:v>-85.044388990383098</c:v>
                </c:pt>
                <c:pt idx="3706">
                  <c:v>-79.811700375546849</c:v>
                </c:pt>
                <c:pt idx="3707">
                  <c:v>-74.639970587841489</c:v>
                </c:pt>
                <c:pt idx="3708">
                  <c:v>-70.135279152440717</c:v>
                </c:pt>
                <c:pt idx="3709">
                  <c:v>-65.930579611698604</c:v>
                </c:pt>
                <c:pt idx="3710">
                  <c:v>-61.994394783408495</c:v>
                </c:pt>
                <c:pt idx="3711">
                  <c:v>-58.161212824708507</c:v>
                </c:pt>
                <c:pt idx="3712">
                  <c:v>-54.411064378774995</c:v>
                </c:pt>
                <c:pt idx="3713">
                  <c:v>-50.956808871538577</c:v>
                </c:pt>
                <c:pt idx="3714">
                  <c:v>-47.138958601679107</c:v>
                </c:pt>
                <c:pt idx="3715">
                  <c:v>-43.043093812081302</c:v>
                </c:pt>
                <c:pt idx="3716">
                  <c:v>-38.206202121330101</c:v>
                </c:pt>
                <c:pt idx="3717">
                  <c:v>-31.974057681504899</c:v>
                </c:pt>
                <c:pt idx="3718">
                  <c:v>-22.923586244405115</c:v>
                </c:pt>
                <c:pt idx="3719">
                  <c:v>-7.9145870001349854</c:v>
                </c:pt>
                <c:pt idx="3720">
                  <c:v>20.721930031581689</c:v>
                </c:pt>
                <c:pt idx="3721">
                  <c:v>81.676986695235598</c:v>
                </c:pt>
                <c:pt idx="3722">
                  <c:v>166.98240804693094</c:v>
                </c:pt>
                <c:pt idx="3723">
                  <c:v>204.31585995339401</c:v>
                </c:pt>
                <c:pt idx="3724">
                  <c:v>217.14859051039599</c:v>
                </c:pt>
                <c:pt idx="3725">
                  <c:v>227.14368208703792</c:v>
                </c:pt>
                <c:pt idx="3726">
                  <c:v>238.06784254311501</c:v>
                </c:pt>
                <c:pt idx="3727">
                  <c:v>250.52914275001001</c:v>
                </c:pt>
                <c:pt idx="3728">
                  <c:v>-11995.0408059899</c:v>
                </c:pt>
                <c:pt idx="3729">
                  <c:v>-3639.1991901279198</c:v>
                </c:pt>
                <c:pt idx="3730">
                  <c:v>-2077.60247291122</c:v>
                </c:pt>
                <c:pt idx="3731">
                  <c:v>-1405.7539914032011</c:v>
                </c:pt>
                <c:pt idx="3732">
                  <c:v>-1051.4460977063311</c:v>
                </c:pt>
                <c:pt idx="3733">
                  <c:v>-828.50250501380299</c:v>
                </c:pt>
                <c:pt idx="3734">
                  <c:v>-678.47459365475754</c:v>
                </c:pt>
                <c:pt idx="3735">
                  <c:v>-573.14356700966903</c:v>
                </c:pt>
                <c:pt idx="3736">
                  <c:v>-496.82617500410691</c:v>
                </c:pt>
                <c:pt idx="3737">
                  <c:v>-440.44468888448932</c:v>
                </c:pt>
                <c:pt idx="3738">
                  <c:v>-398.77756699541499</c:v>
                </c:pt>
                <c:pt idx="3739">
                  <c:v>-368.63353405510298</c:v>
                </c:pt>
                <c:pt idx="3740">
                  <c:v>-348.61614843955101</c:v>
                </c:pt>
                <c:pt idx="3741">
                  <c:v>-347.97107757565004</c:v>
                </c:pt>
                <c:pt idx="3742">
                  <c:v>-365.19075677558703</c:v>
                </c:pt>
                <c:pt idx="3743">
                  <c:v>-417.07218875037393</c:v>
                </c:pt>
                <c:pt idx="3744">
                  <c:v>-568.01267017540795</c:v>
                </c:pt>
                <c:pt idx="3745">
                  <c:v>-1524.0567494900201</c:v>
                </c:pt>
                <c:pt idx="3746">
                  <c:v>200.64025089647672</c:v>
                </c:pt>
                <c:pt idx="3747">
                  <c:v>119.60033218303357</c:v>
                </c:pt>
                <c:pt idx="3748">
                  <c:v>64.680785377125218</c:v>
                </c:pt>
                <c:pt idx="3749">
                  <c:v>34.132007316796006</c:v>
                </c:pt>
                <c:pt idx="3750">
                  <c:v>15.433281997531099</c:v>
                </c:pt>
                <c:pt idx="3751">
                  <c:v>5.1165572670938664</c:v>
                </c:pt>
                <c:pt idx="3752">
                  <c:v>-2.3325980742982768</c:v>
                </c:pt>
                <c:pt idx="3753">
                  <c:v>-5.8232530610517701</c:v>
                </c:pt>
                <c:pt idx="3754">
                  <c:v>-7.6203828321486915</c:v>
                </c:pt>
                <c:pt idx="3755">
                  <c:v>-8.4252518526272304</c:v>
                </c:pt>
                <c:pt idx="3756">
                  <c:v>-8.9526020759630534</c:v>
                </c:pt>
                <c:pt idx="3757">
                  <c:v>-8.111649163381438</c:v>
                </c:pt>
                <c:pt idx="3758">
                  <c:v>-7.3094356064322454</c:v>
                </c:pt>
                <c:pt idx="3759">
                  <c:v>-6.7502687859913371</c:v>
                </c:pt>
                <c:pt idx="3760">
                  <c:v>-5.6834704207317497</c:v>
                </c:pt>
                <c:pt idx="3761">
                  <c:v>-4.5751937352877023</c:v>
                </c:pt>
                <c:pt idx="3762">
                  <c:v>-3.2805983666620495</c:v>
                </c:pt>
                <c:pt idx="3763">
                  <c:v>-1.2929471337598133</c:v>
                </c:pt>
                <c:pt idx="3764">
                  <c:v>1.0067775640963648</c:v>
                </c:pt>
                <c:pt idx="3765">
                  <c:v>3.6842903668284785</c:v>
                </c:pt>
                <c:pt idx="3766">
                  <c:v>7.0067214638127524</c:v>
                </c:pt>
                <c:pt idx="3767">
                  <c:v>10.755589637372045</c:v>
                </c:pt>
                <c:pt idx="3768">
                  <c:v>15.171263048633698</c:v>
                </c:pt>
                <c:pt idx="3769">
                  <c:v>20.1792589817031</c:v>
                </c:pt>
                <c:pt idx="3770">
                  <c:v>25.665069899900587</c:v>
                </c:pt>
                <c:pt idx="3771">
                  <c:v>31.250309276943511</c:v>
                </c:pt>
                <c:pt idx="3772">
                  <c:v>37.290106978239223</c:v>
                </c:pt>
                <c:pt idx="3773">
                  <c:v>43.374972193639593</c:v>
                </c:pt>
                <c:pt idx="3774">
                  <c:v>49.343334678021101</c:v>
                </c:pt>
                <c:pt idx="3775">
                  <c:v>55.058793325377302</c:v>
                </c:pt>
                <c:pt idx="3776">
                  <c:v>60.631490251784896</c:v>
                </c:pt>
                <c:pt idx="3777">
                  <c:v>65.963447173061439</c:v>
                </c:pt>
                <c:pt idx="3778">
                  <c:v>70.70622178342488</c:v>
                </c:pt>
                <c:pt idx="3779">
                  <c:v>74.816710701841501</c:v>
                </c:pt>
                <c:pt idx="3780">
                  <c:v>78.795451710326489</c:v>
                </c:pt>
                <c:pt idx="3781">
                  <c:v>82.130346699392703</c:v>
                </c:pt>
                <c:pt idx="3782">
                  <c:v>85.094283631301067</c:v>
                </c:pt>
                <c:pt idx="3783">
                  <c:v>87.714832885466848</c:v>
                </c:pt>
                <c:pt idx="3784">
                  <c:v>90.024702420331678</c:v>
                </c:pt>
                <c:pt idx="3785">
                  <c:v>92.0618258394923</c:v>
                </c:pt>
                <c:pt idx="3786">
                  <c:v>93.869764592277704</c:v>
                </c:pt>
                <c:pt idx="3787">
                  <c:v>96.165847925413956</c:v>
                </c:pt>
                <c:pt idx="3788">
                  <c:v>98.488970320186525</c:v>
                </c:pt>
                <c:pt idx="3789">
                  <c:v>100.83705775047395</c:v>
                </c:pt>
                <c:pt idx="3790">
                  <c:v>103.20810399390599</c:v>
                </c:pt>
                <c:pt idx="3791">
                  <c:v>105.804683237763</c:v>
                </c:pt>
                <c:pt idx="3792">
                  <c:v>108.19292687991</c:v>
                </c:pt>
                <c:pt idx="3793">
                  <c:v>110.687681571201</c:v>
                </c:pt>
                <c:pt idx="3794">
                  <c:v>113.16176119605564</c:v>
                </c:pt>
                <c:pt idx="3795">
                  <c:v>115.77283077618952</c:v>
                </c:pt>
                <c:pt idx="3796">
                  <c:v>118.31921251842377</c:v>
                </c:pt>
                <c:pt idx="3797">
                  <c:v>120.82071336261895</c:v>
                </c:pt>
                <c:pt idx="3798">
                  <c:v>123.20428738801921</c:v>
                </c:pt>
                <c:pt idx="3799">
                  <c:v>125.43335529669</c:v>
                </c:pt>
                <c:pt idx="3800">
                  <c:v>127.491532880299</c:v>
                </c:pt>
                <c:pt idx="3801">
                  <c:v>129.42155394689999</c:v>
                </c:pt>
                <c:pt idx="3802">
                  <c:v>131.25519933512001</c:v>
                </c:pt>
                <c:pt idx="3803">
                  <c:v>133.05280750556142</c:v>
                </c:pt>
                <c:pt idx="3804">
                  <c:v>134.864918130707</c:v>
                </c:pt>
                <c:pt idx="3805">
                  <c:v>136.61940416603142</c:v>
                </c:pt>
                <c:pt idx="3806">
                  <c:v>138.41345561588741</c:v>
                </c:pt>
                <c:pt idx="3807">
                  <c:v>140.17056683788999</c:v>
                </c:pt>
                <c:pt idx="3808">
                  <c:v>141.894032968727</c:v>
                </c:pt>
                <c:pt idx="3809">
                  <c:v>143.82136052127299</c:v>
                </c:pt>
                <c:pt idx="3810">
                  <c:v>145.466740123953</c:v>
                </c:pt>
                <c:pt idx="3811">
                  <c:v>147.0570381670357</c:v>
                </c:pt>
                <c:pt idx="3812">
                  <c:v>148.47373690207343</c:v>
                </c:pt>
                <c:pt idx="3813">
                  <c:v>149.84471675888699</c:v>
                </c:pt>
                <c:pt idx="3814">
                  <c:v>151.15133709507955</c:v>
                </c:pt>
                <c:pt idx="3815">
                  <c:v>152.50918380479195</c:v>
                </c:pt>
                <c:pt idx="3816">
                  <c:v>154.13488076233247</c:v>
                </c:pt>
                <c:pt idx="3817">
                  <c:v>155.59427384763461</c:v>
                </c:pt>
                <c:pt idx="3818">
                  <c:v>156.98615290447501</c:v>
                </c:pt>
                <c:pt idx="3819">
                  <c:v>158.346361438918</c:v>
                </c:pt>
                <c:pt idx="3820">
                  <c:v>159.36401832686099</c:v>
                </c:pt>
                <c:pt idx="3821">
                  <c:v>160.18021967625199</c:v>
                </c:pt>
                <c:pt idx="3822">
                  <c:v>160.92891043020649</c:v>
                </c:pt>
                <c:pt idx="3823">
                  <c:v>161.45151284558543</c:v>
                </c:pt>
                <c:pt idx="3824">
                  <c:v>161.891618632378</c:v>
                </c:pt>
                <c:pt idx="3825">
                  <c:v>162.43407194290799</c:v>
                </c:pt>
                <c:pt idx="3826">
                  <c:v>162.71573404898399</c:v>
                </c:pt>
                <c:pt idx="3827">
                  <c:v>163.09272174816198</c:v>
                </c:pt>
                <c:pt idx="3828">
                  <c:v>163.36618353157795</c:v>
                </c:pt>
                <c:pt idx="3829">
                  <c:v>163.522839641801</c:v>
                </c:pt>
                <c:pt idx="3830">
                  <c:v>163.76463021390498</c:v>
                </c:pt>
                <c:pt idx="3831">
                  <c:v>163.86762205201742</c:v>
                </c:pt>
                <c:pt idx="3832">
                  <c:v>164.03609304734198</c:v>
                </c:pt>
                <c:pt idx="3833">
                  <c:v>164.04216743616598</c:v>
                </c:pt>
                <c:pt idx="3834">
                  <c:v>164.08827771381343</c:v>
                </c:pt>
                <c:pt idx="3835">
                  <c:v>163.92170934831742</c:v>
                </c:pt>
                <c:pt idx="3836">
                  <c:v>163.23674383244301</c:v>
                </c:pt>
                <c:pt idx="3837">
                  <c:v>163.06766999550598</c:v>
                </c:pt>
                <c:pt idx="3838">
                  <c:v>162.57199397078199</c:v>
                </c:pt>
                <c:pt idx="3839">
                  <c:v>161.66679681150799</c:v>
                </c:pt>
                <c:pt idx="3840">
                  <c:v>160.24683553947153</c:v>
                </c:pt>
                <c:pt idx="3841">
                  <c:v>158.54401421052253</c:v>
                </c:pt>
                <c:pt idx="3842">
                  <c:v>156.0141222460455</c:v>
                </c:pt>
                <c:pt idx="3843">
                  <c:v>151.72620493499198</c:v>
                </c:pt>
                <c:pt idx="3844">
                  <c:v>146.09708670743242</c:v>
                </c:pt>
                <c:pt idx="3845">
                  <c:v>138.818535157112</c:v>
                </c:pt>
                <c:pt idx="3846">
                  <c:v>129.38428862133199</c:v>
                </c:pt>
                <c:pt idx="3847">
                  <c:v>117.96037797399079</c:v>
                </c:pt>
                <c:pt idx="3848">
                  <c:v>104.69238125529878</c:v>
                </c:pt>
                <c:pt idx="3849">
                  <c:v>89.940898578642106</c:v>
                </c:pt>
                <c:pt idx="3850">
                  <c:v>74.362393819543939</c:v>
                </c:pt>
                <c:pt idx="3851">
                  <c:v>58.811684478871612</c:v>
                </c:pt>
                <c:pt idx="3852">
                  <c:v>44.175547743298395</c:v>
                </c:pt>
                <c:pt idx="3853">
                  <c:v>30.354471042320601</c:v>
                </c:pt>
                <c:pt idx="3854">
                  <c:v>18.4347591142268</c:v>
                </c:pt>
                <c:pt idx="3855">
                  <c:v>9.4280146913123559</c:v>
                </c:pt>
                <c:pt idx="3856">
                  <c:v>2.5290720118394301</c:v>
                </c:pt>
                <c:pt idx="3857">
                  <c:v>-2.9941232284924419</c:v>
                </c:pt>
                <c:pt idx="3858">
                  <c:v>-6.0659925353501798</c:v>
                </c:pt>
                <c:pt idx="3859">
                  <c:v>-8.1519513672837789</c:v>
                </c:pt>
                <c:pt idx="3860">
                  <c:v>-9.2459946068704699</c:v>
                </c:pt>
                <c:pt idx="3861">
                  <c:v>-9.04962561057798</c:v>
                </c:pt>
                <c:pt idx="3862">
                  <c:v>-7.4543629813178534</c:v>
                </c:pt>
                <c:pt idx="3863">
                  <c:v>-5.3215026181350655</c:v>
                </c:pt>
                <c:pt idx="3864">
                  <c:v>-2.5519630510441798</c:v>
                </c:pt>
                <c:pt idx="3865">
                  <c:v>0.71711510041449089</c:v>
                </c:pt>
                <c:pt idx="3866">
                  <c:v>4.1594196401490455</c:v>
                </c:pt>
                <c:pt idx="3867">
                  <c:v>8.8240956355655502</c:v>
                </c:pt>
                <c:pt idx="3868">
                  <c:v>13.648087719786902</c:v>
                </c:pt>
                <c:pt idx="3869">
                  <c:v>18.831727122374701</c:v>
                </c:pt>
                <c:pt idx="3870">
                  <c:v>24.068920985784242</c:v>
                </c:pt>
                <c:pt idx="3871">
                  <c:v>29.322898871889699</c:v>
                </c:pt>
                <c:pt idx="3872">
                  <c:v>34.560564890194598</c:v>
                </c:pt>
                <c:pt idx="3873">
                  <c:v>39.754627773486341</c:v>
                </c:pt>
                <c:pt idx="3874">
                  <c:v>44.882733096316578</c:v>
                </c:pt>
                <c:pt idx="3875">
                  <c:v>49.699661251646241</c:v>
                </c:pt>
                <c:pt idx="3876">
                  <c:v>54.421510298160513</c:v>
                </c:pt>
                <c:pt idx="3877">
                  <c:v>59.039390446633497</c:v>
                </c:pt>
                <c:pt idx="3878">
                  <c:v>63.339599129733095</c:v>
                </c:pt>
                <c:pt idx="3879">
                  <c:v>67.530853017706349</c:v>
                </c:pt>
                <c:pt idx="3880">
                  <c:v>71.422217982637093</c:v>
                </c:pt>
                <c:pt idx="3881">
                  <c:v>75.219150831904983</c:v>
                </c:pt>
                <c:pt idx="3882">
                  <c:v>78.926656866708498</c:v>
                </c:pt>
                <c:pt idx="3883">
                  <c:v>82.548678446416119</c:v>
                </c:pt>
                <c:pt idx="3884">
                  <c:v>86.081027762512207</c:v>
                </c:pt>
                <c:pt idx="3885">
                  <c:v>89.246073558805406</c:v>
                </c:pt>
                <c:pt idx="3886">
                  <c:v>92.358393529925678</c:v>
                </c:pt>
                <c:pt idx="3887">
                  <c:v>95.300867500683935</c:v>
                </c:pt>
                <c:pt idx="3888">
                  <c:v>98.384345393157659</c:v>
                </c:pt>
                <c:pt idx="3889">
                  <c:v>101.40716477635524</c:v>
                </c:pt>
                <c:pt idx="3890">
                  <c:v>104.37358277694867</c:v>
                </c:pt>
                <c:pt idx="3891">
                  <c:v>107.311590628486</c:v>
                </c:pt>
                <c:pt idx="3892">
                  <c:v>110.258540485403</c:v>
                </c:pt>
                <c:pt idx="3893">
                  <c:v>113.16983889656848</c:v>
                </c:pt>
                <c:pt idx="3894">
                  <c:v>116.029502321113</c:v>
                </c:pt>
                <c:pt idx="3895">
                  <c:v>118.84752338813752</c:v>
                </c:pt>
                <c:pt idx="3896">
                  <c:v>121.62668400228878</c:v>
                </c:pt>
                <c:pt idx="3897">
                  <c:v>124.39302811339672</c:v>
                </c:pt>
                <c:pt idx="3898">
                  <c:v>127.134998090672</c:v>
                </c:pt>
                <c:pt idx="3899">
                  <c:v>129.78155456678641</c:v>
                </c:pt>
                <c:pt idx="3900">
                  <c:v>132.35178324498</c:v>
                </c:pt>
                <c:pt idx="3901">
                  <c:v>134.94718261299542</c:v>
                </c:pt>
                <c:pt idx="3902">
                  <c:v>137.49536858379042</c:v>
                </c:pt>
                <c:pt idx="3903">
                  <c:v>139.99445844431401</c:v>
                </c:pt>
                <c:pt idx="3904">
                  <c:v>142.37722395442361</c:v>
                </c:pt>
                <c:pt idx="3905">
                  <c:v>144.71159079484278</c:v>
                </c:pt>
                <c:pt idx="3906">
                  <c:v>146.90579177946057</c:v>
                </c:pt>
                <c:pt idx="3907">
                  <c:v>149.12493280632199</c:v>
                </c:pt>
                <c:pt idx="3908">
                  <c:v>151.35641517614098</c:v>
                </c:pt>
                <c:pt idx="3909">
                  <c:v>153.52515696962899</c:v>
                </c:pt>
                <c:pt idx="3910">
                  <c:v>155.62512873402699</c:v>
                </c:pt>
                <c:pt idx="3911">
                  <c:v>157.54732615236804</c:v>
                </c:pt>
                <c:pt idx="3912">
                  <c:v>159.217184313687</c:v>
                </c:pt>
                <c:pt idx="3913">
                  <c:v>160.91891891091842</c:v>
                </c:pt>
                <c:pt idx="3914">
                  <c:v>162.48688186899957</c:v>
                </c:pt>
                <c:pt idx="3915">
                  <c:v>164.02737639419101</c:v>
                </c:pt>
                <c:pt idx="3916">
                  <c:v>165.66452368886138</c:v>
                </c:pt>
                <c:pt idx="3917">
                  <c:v>167.12837520588798</c:v>
                </c:pt>
                <c:pt idx="3918">
                  <c:v>168.54307758533199</c:v>
                </c:pt>
                <c:pt idx="3919">
                  <c:v>169.90523263357798</c:v>
                </c:pt>
                <c:pt idx="3920">
                  <c:v>171.21078292674923</c:v>
                </c:pt>
                <c:pt idx="3921">
                  <c:v>172.24827734700727</c:v>
                </c:pt>
                <c:pt idx="3922">
                  <c:v>173.40380248163601</c:v>
                </c:pt>
                <c:pt idx="3923">
                  <c:v>174.45938844645042</c:v>
                </c:pt>
                <c:pt idx="3924">
                  <c:v>175.426535412362</c:v>
                </c:pt>
                <c:pt idx="3925">
                  <c:v>176.29056667247499</c:v>
                </c:pt>
                <c:pt idx="3926">
                  <c:v>177.020219736711</c:v>
                </c:pt>
                <c:pt idx="3927">
                  <c:v>177.61684891614001</c:v>
                </c:pt>
                <c:pt idx="3928">
                  <c:v>177.79890912123</c:v>
                </c:pt>
                <c:pt idx="3929">
                  <c:v>177.77246435548449</c:v>
                </c:pt>
                <c:pt idx="3930">
                  <c:v>177.50342072253599</c:v>
                </c:pt>
                <c:pt idx="3931">
                  <c:v>176.94810536860342</c:v>
                </c:pt>
                <c:pt idx="3932">
                  <c:v>176.35470946449601</c:v>
                </c:pt>
                <c:pt idx="3933">
                  <c:v>175.33270788085701</c:v>
                </c:pt>
                <c:pt idx="3934">
                  <c:v>173.82610717555352</c:v>
                </c:pt>
                <c:pt idx="3935">
                  <c:v>171.71997294232557</c:v>
                </c:pt>
                <c:pt idx="3936">
                  <c:v>168.86687985988701</c:v>
                </c:pt>
                <c:pt idx="3937">
                  <c:v>165.08368169121738</c:v>
                </c:pt>
                <c:pt idx="3938">
                  <c:v>160.14107906323699</c:v>
                </c:pt>
                <c:pt idx="3939">
                  <c:v>153.78163589868001</c:v>
                </c:pt>
                <c:pt idx="3940">
                  <c:v>145.68525523323757</c:v>
                </c:pt>
                <c:pt idx="3941">
                  <c:v>135.55599453670098</c:v>
                </c:pt>
                <c:pt idx="3942">
                  <c:v>123.22020609766598</c:v>
                </c:pt>
                <c:pt idx="3943">
                  <c:v>108.72063407238601</c:v>
                </c:pt>
                <c:pt idx="3944">
                  <c:v>92.458102103540156</c:v>
                </c:pt>
                <c:pt idx="3945">
                  <c:v>75.5747654318766</c:v>
                </c:pt>
                <c:pt idx="3946">
                  <c:v>58.440190703738899</c:v>
                </c:pt>
                <c:pt idx="3947">
                  <c:v>42.223209330139646</c:v>
                </c:pt>
                <c:pt idx="3948">
                  <c:v>26.983091698615887</c:v>
                </c:pt>
                <c:pt idx="3949">
                  <c:v>14.50446557845923</c:v>
                </c:pt>
                <c:pt idx="3950">
                  <c:v>4.3213969023555201</c:v>
                </c:pt>
                <c:pt idx="3951">
                  <c:v>-3.582104058776642</c:v>
                </c:pt>
                <c:pt idx="3952">
                  <c:v>-9.3565269503061721</c:v>
                </c:pt>
                <c:pt idx="3953">
                  <c:v>-12.57029491002463</c:v>
                </c:pt>
                <c:pt idx="3954">
                  <c:v>-14.180000602167899</c:v>
                </c:pt>
                <c:pt idx="3955">
                  <c:v>-14.415451030141806</c:v>
                </c:pt>
                <c:pt idx="3956">
                  <c:v>-13.491462696445934</c:v>
                </c:pt>
                <c:pt idx="3957">
                  <c:v>-11.613129848157101</c:v>
                </c:pt>
                <c:pt idx="3958">
                  <c:v>-9.2449423007156959</c:v>
                </c:pt>
                <c:pt idx="3959">
                  <c:v>-5.6746128183096065</c:v>
                </c:pt>
                <c:pt idx="3960">
                  <c:v>-1.6283013898098999</c:v>
                </c:pt>
                <c:pt idx="3961">
                  <c:v>2.7959866916326201</c:v>
                </c:pt>
                <c:pt idx="3962">
                  <c:v>7.6982525016579775</c:v>
                </c:pt>
                <c:pt idx="3963">
                  <c:v>12.6445103636872</c:v>
                </c:pt>
                <c:pt idx="3964">
                  <c:v>17.989921255673689</c:v>
                </c:pt>
                <c:pt idx="3965">
                  <c:v>23.197493204191087</c:v>
                </c:pt>
                <c:pt idx="3966">
                  <c:v>28.461554845225827</c:v>
                </c:pt>
                <c:pt idx="3967">
                  <c:v>33.960738289521913</c:v>
                </c:pt>
                <c:pt idx="3968">
                  <c:v>39.464021078382977</c:v>
                </c:pt>
                <c:pt idx="3969">
                  <c:v>44.941968816725996</c:v>
                </c:pt>
                <c:pt idx="3970">
                  <c:v>50.140055135420013</c:v>
                </c:pt>
                <c:pt idx="3971">
                  <c:v>55.268562562550407</c:v>
                </c:pt>
                <c:pt idx="3972">
                  <c:v>60.104482307557802</c:v>
                </c:pt>
                <c:pt idx="3973">
                  <c:v>64.845650684954805</c:v>
                </c:pt>
                <c:pt idx="3974">
                  <c:v>69.697333251257405</c:v>
                </c:pt>
                <c:pt idx="3975">
                  <c:v>74.236333014922579</c:v>
                </c:pt>
                <c:pt idx="3976">
                  <c:v>78.867501152568437</c:v>
                </c:pt>
                <c:pt idx="3977">
                  <c:v>83.384961623863902</c:v>
                </c:pt>
                <c:pt idx="3978">
                  <c:v>87.588740281483425</c:v>
                </c:pt>
                <c:pt idx="3979">
                  <c:v>91.675534307502218</c:v>
                </c:pt>
                <c:pt idx="3980">
                  <c:v>95.466095257509579</c:v>
                </c:pt>
                <c:pt idx="3981">
                  <c:v>99.314943898499479</c:v>
                </c:pt>
                <c:pt idx="3982">
                  <c:v>102.88154301190498</c:v>
                </c:pt>
                <c:pt idx="3983">
                  <c:v>106.49767642850523</c:v>
                </c:pt>
                <c:pt idx="3984">
                  <c:v>110.00353500071202</c:v>
                </c:pt>
                <c:pt idx="3985">
                  <c:v>113.40180797327299</c:v>
                </c:pt>
                <c:pt idx="3986">
                  <c:v>116.69731213351778</c:v>
                </c:pt>
                <c:pt idx="3987">
                  <c:v>119.890990182149</c:v>
                </c:pt>
                <c:pt idx="3988">
                  <c:v>122.890570166117</c:v>
                </c:pt>
                <c:pt idx="3989">
                  <c:v>125.732830308327</c:v>
                </c:pt>
                <c:pt idx="3990">
                  <c:v>128.56967701606757</c:v>
                </c:pt>
                <c:pt idx="3991">
                  <c:v>131.33022931330382</c:v>
                </c:pt>
                <c:pt idx="3992">
                  <c:v>134.05239012427799</c:v>
                </c:pt>
                <c:pt idx="3993">
                  <c:v>136.676992932335</c:v>
                </c:pt>
                <c:pt idx="3994">
                  <c:v>139.22120986333701</c:v>
                </c:pt>
                <c:pt idx="3995">
                  <c:v>141.69825440924672</c:v>
                </c:pt>
                <c:pt idx="3996">
                  <c:v>144.11844224389799</c:v>
                </c:pt>
                <c:pt idx="3997">
                  <c:v>146.47459309214014</c:v>
                </c:pt>
                <c:pt idx="3998">
                  <c:v>148.76835540470398</c:v>
                </c:pt>
                <c:pt idx="3999">
                  <c:v>150.96365937125498</c:v>
                </c:pt>
                <c:pt idx="4000">
                  <c:v>153.153169050651</c:v>
                </c:pt>
                <c:pt idx="4001">
                  <c:v>155.22289695777076</c:v>
                </c:pt>
                <c:pt idx="4002">
                  <c:v>157.31415017855457</c:v>
                </c:pt>
                <c:pt idx="4003">
                  <c:v>159.26576031064798</c:v>
                </c:pt>
                <c:pt idx="4004">
                  <c:v>161.16365782065753</c:v>
                </c:pt>
                <c:pt idx="4005">
                  <c:v>163.002762054637</c:v>
                </c:pt>
                <c:pt idx="4006">
                  <c:v>164.78913639238701</c:v>
                </c:pt>
                <c:pt idx="4007">
                  <c:v>166.52336845018942</c:v>
                </c:pt>
                <c:pt idx="4008">
                  <c:v>168.20584559460642</c:v>
                </c:pt>
                <c:pt idx="4009">
                  <c:v>169.76072735988501</c:v>
                </c:pt>
                <c:pt idx="4010">
                  <c:v>171.34835159435642</c:v>
                </c:pt>
                <c:pt idx="4011">
                  <c:v>172.883041891772</c:v>
                </c:pt>
                <c:pt idx="4012">
                  <c:v>174.36356422601014</c:v>
                </c:pt>
                <c:pt idx="4013">
                  <c:v>175.79732564933599</c:v>
                </c:pt>
                <c:pt idx="4014">
                  <c:v>177.17172341229201</c:v>
                </c:pt>
                <c:pt idx="4015">
                  <c:v>178.48445800194901</c:v>
                </c:pt>
                <c:pt idx="4016">
                  <c:v>179.73554240577198</c:v>
                </c:pt>
                <c:pt idx="4017">
                  <c:v>180.91577574520247</c:v>
                </c:pt>
                <c:pt idx="4018">
                  <c:v>182.01869071020198</c:v>
                </c:pt>
                <c:pt idx="4019">
                  <c:v>182.82648409858101</c:v>
                </c:pt>
                <c:pt idx="4020">
                  <c:v>183.74532339203799</c:v>
                </c:pt>
                <c:pt idx="4021">
                  <c:v>184.56070161177098</c:v>
                </c:pt>
                <c:pt idx="4022">
                  <c:v>185.01167585091099</c:v>
                </c:pt>
                <c:pt idx="4023">
                  <c:v>185.55890810139101</c:v>
                </c:pt>
                <c:pt idx="4024">
                  <c:v>185.94972508240798</c:v>
                </c:pt>
                <c:pt idx="4025">
                  <c:v>186.14952900179847</c:v>
                </c:pt>
                <c:pt idx="4026">
                  <c:v>186.12667627040901</c:v>
                </c:pt>
                <c:pt idx="4027">
                  <c:v>185.83735882270358</c:v>
                </c:pt>
                <c:pt idx="4028">
                  <c:v>185.54347431022299</c:v>
                </c:pt>
                <c:pt idx="4029">
                  <c:v>184.84739995725758</c:v>
                </c:pt>
                <c:pt idx="4030">
                  <c:v>183.69785449739399</c:v>
                </c:pt>
                <c:pt idx="4031">
                  <c:v>181.98239714313061</c:v>
                </c:pt>
                <c:pt idx="4032">
                  <c:v>179.55688594652301</c:v>
                </c:pt>
                <c:pt idx="4033">
                  <c:v>176.22536807718001</c:v>
                </c:pt>
                <c:pt idx="4034">
                  <c:v>171.74156164987699</c:v>
                </c:pt>
                <c:pt idx="4035">
                  <c:v>165.81091975396001</c:v>
                </c:pt>
                <c:pt idx="4036">
                  <c:v>158.0406522487535</c:v>
                </c:pt>
                <c:pt idx="4037">
                  <c:v>148.0302856967005</c:v>
                </c:pt>
                <c:pt idx="4038">
                  <c:v>135.44945418021695</c:v>
                </c:pt>
                <c:pt idx="4039">
                  <c:v>120.203452493067</c:v>
                </c:pt>
                <c:pt idx="4040">
                  <c:v>102.63089931312363</c:v>
                </c:pt>
                <c:pt idx="4041">
                  <c:v>83.214921704852713</c:v>
                </c:pt>
                <c:pt idx="4042">
                  <c:v>63.809230960413494</c:v>
                </c:pt>
                <c:pt idx="4043">
                  <c:v>44.685123060984203</c:v>
                </c:pt>
                <c:pt idx="4044">
                  <c:v>28.150726545747542</c:v>
                </c:pt>
                <c:pt idx="4045">
                  <c:v>13.280688272719004</c:v>
                </c:pt>
                <c:pt idx="4046">
                  <c:v>1.8788453323926599</c:v>
                </c:pt>
                <c:pt idx="4047">
                  <c:v>-6.8876993281207604</c:v>
                </c:pt>
                <c:pt idx="4048">
                  <c:v>-13.2189352444582</c:v>
                </c:pt>
                <c:pt idx="4049">
                  <c:v>-17.349369012776499</c:v>
                </c:pt>
                <c:pt idx="4050">
                  <c:v>-19.594539125429186</c:v>
                </c:pt>
                <c:pt idx="4051">
                  <c:v>-20.2098665410108</c:v>
                </c:pt>
                <c:pt idx="4052">
                  <c:v>-19.024717522365727</c:v>
                </c:pt>
                <c:pt idx="4053">
                  <c:v>-17.163368746482931</c:v>
                </c:pt>
                <c:pt idx="4054">
                  <c:v>-14.105978636034498</c:v>
                </c:pt>
                <c:pt idx="4055">
                  <c:v>-10.657231641375798</c:v>
                </c:pt>
                <c:pt idx="4056">
                  <c:v>-6.4228924579684055</c:v>
                </c:pt>
                <c:pt idx="4057">
                  <c:v>-1.7975877200824519</c:v>
                </c:pt>
                <c:pt idx="4058">
                  <c:v>3.1248209798355302</c:v>
                </c:pt>
                <c:pt idx="4059">
                  <c:v>8.2540257857183654</c:v>
                </c:pt>
                <c:pt idx="4060">
                  <c:v>13.277316431219001</c:v>
                </c:pt>
                <c:pt idx="4061">
                  <c:v>18.638567733514101</c:v>
                </c:pt>
                <c:pt idx="4062">
                  <c:v>23.815738766101099</c:v>
                </c:pt>
                <c:pt idx="4063">
                  <c:v>29.236140059109687</c:v>
                </c:pt>
                <c:pt idx="4064">
                  <c:v>34.643111227756499</c:v>
                </c:pt>
                <c:pt idx="4065">
                  <c:v>40.008617990565511</c:v>
                </c:pt>
                <c:pt idx="4066">
                  <c:v>45.318701385541296</c:v>
                </c:pt>
                <c:pt idx="4067">
                  <c:v>50.5597287309946</c:v>
                </c:pt>
                <c:pt idx="4068">
                  <c:v>55.709927309356495</c:v>
                </c:pt>
                <c:pt idx="4069">
                  <c:v>60.764534879002007</c:v>
                </c:pt>
                <c:pt idx="4070">
                  <c:v>65.7172661914244</c:v>
                </c:pt>
                <c:pt idx="4071">
                  <c:v>70.558618171388886</c:v>
                </c:pt>
                <c:pt idx="4072">
                  <c:v>75.285885464946205</c:v>
                </c:pt>
                <c:pt idx="4073">
                  <c:v>79.896154090405503</c:v>
                </c:pt>
                <c:pt idx="4074">
                  <c:v>84.572759182534014</c:v>
                </c:pt>
                <c:pt idx="4075">
                  <c:v>88.948936830183186</c:v>
                </c:pt>
                <c:pt idx="4076">
                  <c:v>93.207941824138601</c:v>
                </c:pt>
                <c:pt idx="4077">
                  <c:v>97.345731203881172</c:v>
                </c:pt>
                <c:pt idx="4078">
                  <c:v>101.53257323924721</c:v>
                </c:pt>
                <c:pt idx="4079">
                  <c:v>105.60134373039702</c:v>
                </c:pt>
                <c:pt idx="4080">
                  <c:v>109.40391790327402</c:v>
                </c:pt>
                <c:pt idx="4081">
                  <c:v>113.095521660459</c:v>
                </c:pt>
                <c:pt idx="4082">
                  <c:v>116.67906353821</c:v>
                </c:pt>
                <c:pt idx="4083">
                  <c:v>120.26675416005</c:v>
                </c:pt>
                <c:pt idx="4084">
                  <c:v>123.74501213852363</c:v>
                </c:pt>
                <c:pt idx="4085">
                  <c:v>127.118628547537</c:v>
                </c:pt>
                <c:pt idx="4086">
                  <c:v>130.37763831729885</c:v>
                </c:pt>
                <c:pt idx="4087">
                  <c:v>133.53559748668943</c:v>
                </c:pt>
                <c:pt idx="4088">
                  <c:v>136.58286209903699</c:v>
                </c:pt>
                <c:pt idx="4089">
                  <c:v>139.54077130023899</c:v>
                </c:pt>
                <c:pt idx="4090">
                  <c:v>142.41618976896757</c:v>
                </c:pt>
                <c:pt idx="4091">
                  <c:v>145.20138947507527</c:v>
                </c:pt>
                <c:pt idx="4092">
                  <c:v>147.902385328317</c:v>
                </c:pt>
                <c:pt idx="4093">
                  <c:v>150.52028372198598</c:v>
                </c:pt>
                <c:pt idx="4094">
                  <c:v>153.06366951377257</c:v>
                </c:pt>
                <c:pt idx="4095">
                  <c:v>155.51953053555238</c:v>
                </c:pt>
                <c:pt idx="4096">
                  <c:v>157.90947516385714</c:v>
                </c:pt>
                <c:pt idx="4097">
                  <c:v>160.21466724335602</c:v>
                </c:pt>
                <c:pt idx="4098">
                  <c:v>162.45194303844352</c:v>
                </c:pt>
                <c:pt idx="4099">
                  <c:v>164.63234052802704</c:v>
                </c:pt>
                <c:pt idx="4100">
                  <c:v>166.77034475856598</c:v>
                </c:pt>
                <c:pt idx="4101">
                  <c:v>168.85335465218901</c:v>
                </c:pt>
                <c:pt idx="4102">
                  <c:v>170.88761869387199</c:v>
                </c:pt>
                <c:pt idx="4103">
                  <c:v>172.86757369009499</c:v>
                </c:pt>
                <c:pt idx="4104">
                  <c:v>174.80062844769282</c:v>
                </c:pt>
                <c:pt idx="4105">
                  <c:v>176.66687035393949</c:v>
                </c:pt>
                <c:pt idx="4106">
                  <c:v>178.47912448844099</c:v>
                </c:pt>
                <c:pt idx="4107">
                  <c:v>180.2091561920065</c:v>
                </c:pt>
                <c:pt idx="4108">
                  <c:v>181.70378753989041</c:v>
                </c:pt>
                <c:pt idx="4109">
                  <c:v>183.26921094097199</c:v>
                </c:pt>
                <c:pt idx="4110">
                  <c:v>184.76040817736899</c:v>
                </c:pt>
                <c:pt idx="4111">
                  <c:v>186.16821794429842</c:v>
                </c:pt>
                <c:pt idx="4112">
                  <c:v>187.71743963628799</c:v>
                </c:pt>
                <c:pt idx="4113">
                  <c:v>189.18889787675604</c:v>
                </c:pt>
                <c:pt idx="4114">
                  <c:v>190.57158392551742</c:v>
                </c:pt>
                <c:pt idx="4115">
                  <c:v>191.85191790458461</c:v>
                </c:pt>
                <c:pt idx="4116">
                  <c:v>192.76382236265698</c:v>
                </c:pt>
                <c:pt idx="4117">
                  <c:v>193.81035502741599</c:v>
                </c:pt>
                <c:pt idx="4118">
                  <c:v>194.71252920355553</c:v>
                </c:pt>
                <c:pt idx="4119">
                  <c:v>195.45075725963542</c:v>
                </c:pt>
                <c:pt idx="4120">
                  <c:v>195.98633211667843</c:v>
                </c:pt>
                <c:pt idx="4121">
                  <c:v>196.616736616466</c:v>
                </c:pt>
                <c:pt idx="4122">
                  <c:v>196.65320508732401</c:v>
                </c:pt>
                <c:pt idx="4123">
                  <c:v>196.70441199936641</c:v>
                </c:pt>
                <c:pt idx="4124">
                  <c:v>196.00794913713727</c:v>
                </c:pt>
                <c:pt idx="4125">
                  <c:v>194.81051967742701</c:v>
                </c:pt>
                <c:pt idx="4126">
                  <c:v>193.33562827191699</c:v>
                </c:pt>
                <c:pt idx="4127">
                  <c:v>191.10180687301801</c:v>
                </c:pt>
                <c:pt idx="4128">
                  <c:v>187.88896040787242</c:v>
                </c:pt>
                <c:pt idx="4129">
                  <c:v>183.40257583428499</c:v>
                </c:pt>
                <c:pt idx="4130">
                  <c:v>177.24938373973998</c:v>
                </c:pt>
                <c:pt idx="4131">
                  <c:v>168.95953464045795</c:v>
                </c:pt>
                <c:pt idx="4132">
                  <c:v>157.92048936557961</c:v>
                </c:pt>
                <c:pt idx="4133">
                  <c:v>143.56282550767358</c:v>
                </c:pt>
                <c:pt idx="4134">
                  <c:v>125.57317171804578</c:v>
                </c:pt>
                <c:pt idx="4135">
                  <c:v>104.04304887689278</c:v>
                </c:pt>
                <c:pt idx="4136">
                  <c:v>80.303069467229406</c:v>
                </c:pt>
                <c:pt idx="4137">
                  <c:v>56.105940208693397</c:v>
                </c:pt>
                <c:pt idx="4138">
                  <c:v>32.324823440775702</c:v>
                </c:pt>
                <c:pt idx="4139">
                  <c:v>10.971802806296004</c:v>
                </c:pt>
                <c:pt idx="4140">
                  <c:v>-6.1079095347578285</c:v>
                </c:pt>
                <c:pt idx="4141">
                  <c:v>-19.682261139856461</c:v>
                </c:pt>
                <c:pt idx="4142">
                  <c:v>-30.924016685149489</c:v>
                </c:pt>
                <c:pt idx="4143">
                  <c:v>-38.163046280022698</c:v>
                </c:pt>
                <c:pt idx="4144">
                  <c:v>-43.590129582611993</c:v>
                </c:pt>
                <c:pt idx="4145">
                  <c:v>-45.895210109696997</c:v>
                </c:pt>
                <c:pt idx="4146">
                  <c:v>-46.3489591082378</c:v>
                </c:pt>
                <c:pt idx="4147">
                  <c:v>-45.254856338122806</c:v>
                </c:pt>
                <c:pt idx="4148">
                  <c:v>-43.307792894194499</c:v>
                </c:pt>
                <c:pt idx="4149">
                  <c:v>-39.882930964404906</c:v>
                </c:pt>
                <c:pt idx="4150">
                  <c:v>-35.703183244673212</c:v>
                </c:pt>
                <c:pt idx="4151">
                  <c:v>-30.677191962615076</c:v>
                </c:pt>
                <c:pt idx="4152">
                  <c:v>-25.475169477821819</c:v>
                </c:pt>
                <c:pt idx="4153">
                  <c:v>-19.951071474977699</c:v>
                </c:pt>
                <c:pt idx="4154">
                  <c:v>-14.005805537085045</c:v>
                </c:pt>
                <c:pt idx="4155">
                  <c:v>-8.1360402159086238</c:v>
                </c:pt>
                <c:pt idx="4156">
                  <c:v>-1.9606278455185813</c:v>
                </c:pt>
                <c:pt idx="4157">
                  <c:v>4.0292939474517198</c:v>
                </c:pt>
                <c:pt idx="4158">
                  <c:v>10.237510376846</c:v>
                </c:pt>
                <c:pt idx="4159">
                  <c:v>16.415943397803087</c:v>
                </c:pt>
                <c:pt idx="4160">
                  <c:v>22.540269321682601</c:v>
                </c:pt>
                <c:pt idx="4161">
                  <c:v>28.167213646200501</c:v>
                </c:pt>
                <c:pt idx="4162">
                  <c:v>33.924585909695494</c:v>
                </c:pt>
                <c:pt idx="4163">
                  <c:v>39.581380438166995</c:v>
                </c:pt>
                <c:pt idx="4164">
                  <c:v>45.319327342972201</c:v>
                </c:pt>
                <c:pt idx="4165">
                  <c:v>50.9450379046854</c:v>
                </c:pt>
                <c:pt idx="4166">
                  <c:v>56.454224470766334</c:v>
                </c:pt>
                <c:pt idx="4167">
                  <c:v>61.836789232587002</c:v>
                </c:pt>
                <c:pt idx="4168">
                  <c:v>67.092582072009435</c:v>
                </c:pt>
                <c:pt idx="4169">
                  <c:v>72.222492293619339</c:v>
                </c:pt>
                <c:pt idx="4170">
                  <c:v>77.054297608057894</c:v>
                </c:pt>
                <c:pt idx="4171">
                  <c:v>81.925149181000293</c:v>
                </c:pt>
                <c:pt idx="4172">
                  <c:v>86.670753207812382</c:v>
                </c:pt>
                <c:pt idx="4173">
                  <c:v>91.292734567868678</c:v>
                </c:pt>
                <c:pt idx="4174">
                  <c:v>95.7931449974202</c:v>
                </c:pt>
                <c:pt idx="4175">
                  <c:v>100.03184998815399</c:v>
                </c:pt>
                <c:pt idx="4176">
                  <c:v>104.29004539545898</c:v>
                </c:pt>
                <c:pt idx="4177">
                  <c:v>108.43494510509802</c:v>
                </c:pt>
                <c:pt idx="4178">
                  <c:v>112.46956469509543</c:v>
                </c:pt>
                <c:pt idx="4179">
                  <c:v>116.395238967442</c:v>
                </c:pt>
                <c:pt idx="4180">
                  <c:v>120.21681606148998</c:v>
                </c:pt>
                <c:pt idx="4181">
                  <c:v>123.9375456174</c:v>
                </c:pt>
                <c:pt idx="4182">
                  <c:v>127.56303894876395</c:v>
                </c:pt>
                <c:pt idx="4183">
                  <c:v>131.12697829905844</c:v>
                </c:pt>
                <c:pt idx="4184">
                  <c:v>134.57267804671798</c:v>
                </c:pt>
                <c:pt idx="4185">
                  <c:v>137.92555567760098</c:v>
                </c:pt>
                <c:pt idx="4186">
                  <c:v>141.19524123743957</c:v>
                </c:pt>
                <c:pt idx="4187">
                  <c:v>144.38801086759401</c:v>
                </c:pt>
                <c:pt idx="4188">
                  <c:v>147.49798681744261</c:v>
                </c:pt>
                <c:pt idx="4189">
                  <c:v>150.487503046103</c:v>
                </c:pt>
                <c:pt idx="4190">
                  <c:v>153.40207095381299</c:v>
                </c:pt>
                <c:pt idx="4191">
                  <c:v>156.30143081587858</c:v>
                </c:pt>
                <c:pt idx="4192">
                  <c:v>159.04538009967499</c:v>
                </c:pt>
                <c:pt idx="4193">
                  <c:v>161.80968769725757</c:v>
                </c:pt>
                <c:pt idx="4194">
                  <c:v>164.51079270951357</c:v>
                </c:pt>
                <c:pt idx="4195">
                  <c:v>167.14378509918998</c:v>
                </c:pt>
                <c:pt idx="4196">
                  <c:v>169.71405925351138</c:v>
                </c:pt>
                <c:pt idx="4197">
                  <c:v>172.22686523728257</c:v>
                </c:pt>
                <c:pt idx="4198">
                  <c:v>174.674623077435</c:v>
                </c:pt>
                <c:pt idx="4199">
                  <c:v>177.066315217766</c:v>
                </c:pt>
                <c:pt idx="4200">
                  <c:v>179.39344471357401</c:v>
                </c:pt>
                <c:pt idx="4201">
                  <c:v>181.6643554813115</c:v>
                </c:pt>
                <c:pt idx="4202">
                  <c:v>183.756913960509</c:v>
                </c:pt>
                <c:pt idx="4203">
                  <c:v>185.90403055767842</c:v>
                </c:pt>
                <c:pt idx="4204">
                  <c:v>187.99069878094599</c:v>
                </c:pt>
                <c:pt idx="4205">
                  <c:v>190.00979774179498</c:v>
                </c:pt>
                <c:pt idx="4206">
                  <c:v>191.95777379150738</c:v>
                </c:pt>
                <c:pt idx="4207">
                  <c:v>193.82997170484441</c:v>
                </c:pt>
                <c:pt idx="4208">
                  <c:v>195.62056108848901</c:v>
                </c:pt>
                <c:pt idx="4209">
                  <c:v>197.32223278609246</c:v>
                </c:pt>
                <c:pt idx="4210">
                  <c:v>198.65262837800242</c:v>
                </c:pt>
                <c:pt idx="4211">
                  <c:v>200.14651157501157</c:v>
                </c:pt>
                <c:pt idx="4212">
                  <c:v>201.515350545834</c:v>
                </c:pt>
                <c:pt idx="4213">
                  <c:v>202.74237563018372</c:v>
                </c:pt>
                <c:pt idx="4214">
                  <c:v>203.80547641252167</c:v>
                </c:pt>
                <c:pt idx="4215">
                  <c:v>204.67692962911741</c:v>
                </c:pt>
                <c:pt idx="4216">
                  <c:v>205.32160455276201</c:v>
                </c:pt>
                <c:pt idx="4217">
                  <c:v>205.69486352327138</c:v>
                </c:pt>
                <c:pt idx="4218">
                  <c:v>206.11164782826199</c:v>
                </c:pt>
                <c:pt idx="4219">
                  <c:v>205.76415638861349</c:v>
                </c:pt>
                <c:pt idx="4220">
                  <c:v>204.91779998308343</c:v>
                </c:pt>
                <c:pt idx="4221">
                  <c:v>203.82619687390257</c:v>
                </c:pt>
                <c:pt idx="4222">
                  <c:v>201.57134420907698</c:v>
                </c:pt>
                <c:pt idx="4223">
                  <c:v>198.69504691490101</c:v>
                </c:pt>
                <c:pt idx="4224">
                  <c:v>194.51447180143401</c:v>
                </c:pt>
                <c:pt idx="4225">
                  <c:v>188.59238569949599</c:v>
                </c:pt>
                <c:pt idx="4226">
                  <c:v>180.33559794150599</c:v>
                </c:pt>
                <c:pt idx="4227">
                  <c:v>169.00555176354092</c:v>
                </c:pt>
                <c:pt idx="4228">
                  <c:v>153.71078620458042</c:v>
                </c:pt>
                <c:pt idx="4229">
                  <c:v>133.7403779761685</c:v>
                </c:pt>
                <c:pt idx="4230">
                  <c:v>109.121104201153</c:v>
                </c:pt>
                <c:pt idx="4231">
                  <c:v>81.071515580500602</c:v>
                </c:pt>
                <c:pt idx="4232">
                  <c:v>51.870868036182998</c:v>
                </c:pt>
                <c:pt idx="4233">
                  <c:v>24.016306377528238</c:v>
                </c:pt>
                <c:pt idx="4234">
                  <c:v>0.5506284835951748</c:v>
                </c:pt>
                <c:pt idx="4235">
                  <c:v>-19.907143984430689</c:v>
                </c:pt>
                <c:pt idx="4236">
                  <c:v>-37.298541612210911</c:v>
                </c:pt>
                <c:pt idx="4237">
                  <c:v>-49.452685104160295</c:v>
                </c:pt>
                <c:pt idx="4238">
                  <c:v>-57.990785810194211</c:v>
                </c:pt>
                <c:pt idx="4239">
                  <c:v>-64.418692306201848</c:v>
                </c:pt>
                <c:pt idx="4240">
                  <c:v>-67.178008752001318</c:v>
                </c:pt>
                <c:pt idx="4241">
                  <c:v>-67.797579768943962</c:v>
                </c:pt>
                <c:pt idx="4242">
                  <c:v>-66.680157101910581</c:v>
                </c:pt>
                <c:pt idx="4243">
                  <c:v>-64.122810129900188</c:v>
                </c:pt>
                <c:pt idx="4244">
                  <c:v>-60.394768523657994</c:v>
                </c:pt>
                <c:pt idx="4245">
                  <c:v>-55.478705245609113</c:v>
                </c:pt>
                <c:pt idx="4246">
                  <c:v>-50.230100322396915</c:v>
                </c:pt>
                <c:pt idx="4247">
                  <c:v>-44.264437239266194</c:v>
                </c:pt>
                <c:pt idx="4248">
                  <c:v>-37.981341386801297</c:v>
                </c:pt>
                <c:pt idx="4249">
                  <c:v>-31.468298366315587</c:v>
                </c:pt>
                <c:pt idx="4250">
                  <c:v>-24.802297759623499</c:v>
                </c:pt>
                <c:pt idx="4251">
                  <c:v>-17.840373722382701</c:v>
                </c:pt>
                <c:pt idx="4252">
                  <c:v>-11.048837230740602</c:v>
                </c:pt>
                <c:pt idx="4253">
                  <c:v>-4.2571015328171065</c:v>
                </c:pt>
                <c:pt idx="4254">
                  <c:v>2.5020699060020477</c:v>
                </c:pt>
                <c:pt idx="4255">
                  <c:v>9.2024671039378401</c:v>
                </c:pt>
                <c:pt idx="4256">
                  <c:v>15.823877777348304</c:v>
                </c:pt>
                <c:pt idx="4257">
                  <c:v>22.762777682062115</c:v>
                </c:pt>
                <c:pt idx="4258">
                  <c:v>29.183761364898931</c:v>
                </c:pt>
                <c:pt idx="4259">
                  <c:v>35.680280669860494</c:v>
                </c:pt>
                <c:pt idx="4260">
                  <c:v>42.058802189501996</c:v>
                </c:pt>
                <c:pt idx="4261">
                  <c:v>48.118358028671075</c:v>
                </c:pt>
                <c:pt idx="4262">
                  <c:v>54.041850609185197</c:v>
                </c:pt>
                <c:pt idx="4263">
                  <c:v>59.827032407079102</c:v>
                </c:pt>
                <c:pt idx="4264">
                  <c:v>65.472818878308559</c:v>
                </c:pt>
                <c:pt idx="4265">
                  <c:v>70.982214867820701</c:v>
                </c:pt>
                <c:pt idx="4266">
                  <c:v>76.523676464629148</c:v>
                </c:pt>
                <c:pt idx="4267">
                  <c:v>81.7596377085125</c:v>
                </c:pt>
                <c:pt idx="4268">
                  <c:v>87.025207275244398</c:v>
                </c:pt>
                <c:pt idx="4269">
                  <c:v>92.161377122932635</c:v>
                </c:pt>
                <c:pt idx="4270">
                  <c:v>97.010814249538697</c:v>
                </c:pt>
                <c:pt idx="4271">
                  <c:v>101.884383275094</c:v>
                </c:pt>
                <c:pt idx="4272">
                  <c:v>106.63194806140098</c:v>
                </c:pt>
                <c:pt idx="4273">
                  <c:v>111.25532671858774</c:v>
                </c:pt>
                <c:pt idx="4274">
                  <c:v>115.75918557286001</c:v>
                </c:pt>
                <c:pt idx="4275">
                  <c:v>120.12264145701801</c:v>
                </c:pt>
                <c:pt idx="4276">
                  <c:v>124.36819326869002</c:v>
                </c:pt>
                <c:pt idx="4277">
                  <c:v>128.49699260209442</c:v>
                </c:pt>
                <c:pt idx="4278">
                  <c:v>132.5006444761685</c:v>
                </c:pt>
                <c:pt idx="4279">
                  <c:v>136.35571549400498</c:v>
                </c:pt>
                <c:pt idx="4280">
                  <c:v>140.11161373614414</c:v>
                </c:pt>
                <c:pt idx="4281">
                  <c:v>143.77179448376057</c:v>
                </c:pt>
                <c:pt idx="4282">
                  <c:v>147.33962190424498</c:v>
                </c:pt>
                <c:pt idx="4283">
                  <c:v>150.82030985857861</c:v>
                </c:pt>
                <c:pt idx="4284">
                  <c:v>154.17624229607156</c:v>
                </c:pt>
                <c:pt idx="4285">
                  <c:v>157.49415491865099</c:v>
                </c:pt>
                <c:pt idx="4286">
                  <c:v>160.72812026535598</c:v>
                </c:pt>
                <c:pt idx="4287">
                  <c:v>163.80220304968807</c:v>
                </c:pt>
                <c:pt idx="4288">
                  <c:v>166.88807369538799</c:v>
                </c:pt>
                <c:pt idx="4289">
                  <c:v>169.78551121180638</c:v>
                </c:pt>
                <c:pt idx="4290">
                  <c:v>172.73263106894998</c:v>
                </c:pt>
                <c:pt idx="4291">
                  <c:v>175.48426935583242</c:v>
                </c:pt>
                <c:pt idx="4292">
                  <c:v>178.19235794921542</c:v>
                </c:pt>
                <c:pt idx="4293">
                  <c:v>180.8324451709357</c:v>
                </c:pt>
                <c:pt idx="4294">
                  <c:v>183.53018645324542</c:v>
                </c:pt>
                <c:pt idx="4295">
                  <c:v>186.16421763161901</c:v>
                </c:pt>
                <c:pt idx="4296">
                  <c:v>188.62334441377001</c:v>
                </c:pt>
                <c:pt idx="4297">
                  <c:v>191.13652487876999</c:v>
                </c:pt>
                <c:pt idx="4298">
                  <c:v>193.58566098351599</c:v>
                </c:pt>
                <c:pt idx="4299">
                  <c:v>195.96963077953995</c:v>
                </c:pt>
                <c:pt idx="4300">
                  <c:v>198.286702016086</c:v>
                </c:pt>
                <c:pt idx="4301">
                  <c:v>200.53112761494501</c:v>
                </c:pt>
                <c:pt idx="4302">
                  <c:v>202.70152606074856</c:v>
                </c:pt>
                <c:pt idx="4303">
                  <c:v>204.79482305848501</c:v>
                </c:pt>
                <c:pt idx="4304">
                  <c:v>206.805377167557</c:v>
                </c:pt>
                <c:pt idx="4305">
                  <c:v>208.726063245929</c:v>
                </c:pt>
                <c:pt idx="4306">
                  <c:v>210.54780050427499</c:v>
                </c:pt>
                <c:pt idx="4307">
                  <c:v>212.26324287234792</c:v>
                </c:pt>
                <c:pt idx="4308">
                  <c:v>214.18963631211358</c:v>
                </c:pt>
                <c:pt idx="4309">
                  <c:v>215.64114417437557</c:v>
                </c:pt>
                <c:pt idx="4310">
                  <c:v>216.92889977871442</c:v>
                </c:pt>
                <c:pt idx="4311">
                  <c:v>218.02275098782604</c:v>
                </c:pt>
                <c:pt idx="4312">
                  <c:v>218.88684389379642</c:v>
                </c:pt>
                <c:pt idx="4313">
                  <c:v>219.47385283631138</c:v>
                </c:pt>
                <c:pt idx="4314">
                  <c:v>219.72202584403942</c:v>
                </c:pt>
                <c:pt idx="4315">
                  <c:v>219.99054089415253</c:v>
                </c:pt>
                <c:pt idx="4316">
                  <c:v>219.78439192532301</c:v>
                </c:pt>
                <c:pt idx="4317">
                  <c:v>218.85500797609461</c:v>
                </c:pt>
                <c:pt idx="4318">
                  <c:v>217.10965865879857</c:v>
                </c:pt>
                <c:pt idx="4319">
                  <c:v>214.22640285568858</c:v>
                </c:pt>
                <c:pt idx="4320">
                  <c:v>209.83742029667542</c:v>
                </c:pt>
                <c:pt idx="4321">
                  <c:v>203.34749855808664</c:v>
                </c:pt>
                <c:pt idx="4322">
                  <c:v>193.89621347846204</c:v>
                </c:pt>
                <c:pt idx="4323">
                  <c:v>180.31188423075056</c:v>
                </c:pt>
                <c:pt idx="4324">
                  <c:v>161.080062556798</c:v>
                </c:pt>
                <c:pt idx="4325">
                  <c:v>134.96377237643301</c:v>
                </c:pt>
                <c:pt idx="4326">
                  <c:v>102.13786556223502</c:v>
                </c:pt>
                <c:pt idx="4327">
                  <c:v>65.205377819600884</c:v>
                </c:pt>
                <c:pt idx="4328">
                  <c:v>26.974035011463087</c:v>
                </c:pt>
                <c:pt idx="4329">
                  <c:v>-6.6417855945392095</c:v>
                </c:pt>
                <c:pt idx="4330">
                  <c:v>-36.345523533270097</c:v>
                </c:pt>
                <c:pt idx="4331">
                  <c:v>-58.213197965073</c:v>
                </c:pt>
                <c:pt idx="4332">
                  <c:v>-74.304746743577198</c:v>
                </c:pt>
                <c:pt idx="4333">
                  <c:v>-85.454324245639327</c:v>
                </c:pt>
                <c:pt idx="4334">
                  <c:v>-92.395786763059235</c:v>
                </c:pt>
                <c:pt idx="4335">
                  <c:v>-95.905368341776779</c:v>
                </c:pt>
                <c:pt idx="4336">
                  <c:v>-96.658812577199484</c:v>
                </c:pt>
                <c:pt idx="4337">
                  <c:v>-95.997640117245595</c:v>
                </c:pt>
                <c:pt idx="4338">
                  <c:v>-93.459508503260778</c:v>
                </c:pt>
                <c:pt idx="4339">
                  <c:v>-88.837727866557358</c:v>
                </c:pt>
                <c:pt idx="4340">
                  <c:v>-82.743844728148943</c:v>
                </c:pt>
                <c:pt idx="4341">
                  <c:v>-76.322570517238233</c:v>
                </c:pt>
                <c:pt idx="4342">
                  <c:v>-69.106022460651758</c:v>
                </c:pt>
                <c:pt idx="4343">
                  <c:v>-61.783697721448995</c:v>
                </c:pt>
                <c:pt idx="4344">
                  <c:v>-54.204935681648493</c:v>
                </c:pt>
                <c:pt idx="4345">
                  <c:v>-46.602906618189046</c:v>
                </c:pt>
                <c:pt idx="4346">
                  <c:v>-38.973651441235894</c:v>
                </c:pt>
                <c:pt idx="4347">
                  <c:v>-31.258680938907027</c:v>
                </c:pt>
                <c:pt idx="4348">
                  <c:v>-23.590795900439002</c:v>
                </c:pt>
                <c:pt idx="4349">
                  <c:v>-16.152907134891201</c:v>
                </c:pt>
                <c:pt idx="4350">
                  <c:v>-8.4655298033123714</c:v>
                </c:pt>
                <c:pt idx="4351">
                  <c:v>-0.89150398646374163</c:v>
                </c:pt>
                <c:pt idx="4352">
                  <c:v>6.5545504456042085</c:v>
                </c:pt>
                <c:pt idx="4353">
                  <c:v>13.45200082140043</c:v>
                </c:pt>
                <c:pt idx="4354">
                  <c:v>20.598418607896399</c:v>
                </c:pt>
                <c:pt idx="4355">
                  <c:v>27.597167792749701</c:v>
                </c:pt>
                <c:pt idx="4356">
                  <c:v>34.250692169711478</c:v>
                </c:pt>
                <c:pt idx="4357">
                  <c:v>41.110970440930913</c:v>
                </c:pt>
                <c:pt idx="4358">
                  <c:v>47.633534469537999</c:v>
                </c:pt>
                <c:pt idx="4359">
                  <c:v>54.180302683735995</c:v>
                </c:pt>
                <c:pt idx="4360">
                  <c:v>60.398578261032</c:v>
                </c:pt>
                <c:pt idx="4361">
                  <c:v>66.460986153182219</c:v>
                </c:pt>
                <c:pt idx="4362">
                  <c:v>72.371145618870301</c:v>
                </c:pt>
                <c:pt idx="4363">
                  <c:v>78.131126605079274</c:v>
                </c:pt>
                <c:pt idx="4364">
                  <c:v>83.90617445654938</c:v>
                </c:pt>
                <c:pt idx="4365">
                  <c:v>89.383497809225759</c:v>
                </c:pt>
                <c:pt idx="4366">
                  <c:v>94.872393279977999</c:v>
                </c:pt>
                <c:pt idx="4367">
                  <c:v>100.08182969564037</c:v>
                </c:pt>
                <c:pt idx="4368">
                  <c:v>105.15812380953598</c:v>
                </c:pt>
                <c:pt idx="4369">
                  <c:v>110.10517032223565</c:v>
                </c:pt>
                <c:pt idx="4370">
                  <c:v>115.043391176372</c:v>
                </c:pt>
                <c:pt idx="4371">
                  <c:v>119.75110360369302</c:v>
                </c:pt>
                <c:pt idx="4372">
                  <c:v>124.34108085678864</c:v>
                </c:pt>
                <c:pt idx="4373">
                  <c:v>128.8791247232605</c:v>
                </c:pt>
                <c:pt idx="4374">
                  <c:v>133.250353070199</c:v>
                </c:pt>
                <c:pt idx="4375">
                  <c:v>137.53452644076199</c:v>
                </c:pt>
                <c:pt idx="4376">
                  <c:v>141.70656272849217</c:v>
                </c:pt>
                <c:pt idx="4377">
                  <c:v>145.77359383675514</c:v>
                </c:pt>
                <c:pt idx="4378">
                  <c:v>149.73672163285141</c:v>
                </c:pt>
                <c:pt idx="4379">
                  <c:v>153.60010979879999</c:v>
                </c:pt>
                <c:pt idx="4380">
                  <c:v>157.34590452306057</c:v>
                </c:pt>
                <c:pt idx="4381">
                  <c:v>160.99866084854301</c:v>
                </c:pt>
                <c:pt idx="4382">
                  <c:v>164.56862335649382</c:v>
                </c:pt>
                <c:pt idx="4383">
                  <c:v>168.03118196028001</c:v>
                </c:pt>
                <c:pt idx="4384">
                  <c:v>171.40739584998349</c:v>
                </c:pt>
                <c:pt idx="4385">
                  <c:v>174.83813441450349</c:v>
                </c:pt>
                <c:pt idx="4386">
                  <c:v>178.06112086144699</c:v>
                </c:pt>
                <c:pt idx="4387">
                  <c:v>181.18926634905199</c:v>
                </c:pt>
                <c:pt idx="4388">
                  <c:v>184.41518658586199</c:v>
                </c:pt>
                <c:pt idx="4389">
                  <c:v>187.57289673486056</c:v>
                </c:pt>
                <c:pt idx="4390">
                  <c:v>190.543588187274</c:v>
                </c:pt>
                <c:pt idx="4391">
                  <c:v>193.457053198133</c:v>
                </c:pt>
                <c:pt idx="4392">
                  <c:v>196.42784196173801</c:v>
                </c:pt>
                <c:pt idx="4393">
                  <c:v>199.190895418965</c:v>
                </c:pt>
                <c:pt idx="4394">
                  <c:v>202.03416315158572</c:v>
                </c:pt>
                <c:pt idx="4395">
                  <c:v>204.39585103519798</c:v>
                </c:pt>
                <c:pt idx="4396">
                  <c:v>206.86091191248858</c:v>
                </c:pt>
                <c:pt idx="4397">
                  <c:v>209.23273595201601</c:v>
                </c:pt>
                <c:pt idx="4398">
                  <c:v>211.49659359626747</c:v>
                </c:pt>
                <c:pt idx="4399">
                  <c:v>213.98446428850099</c:v>
                </c:pt>
                <c:pt idx="4400">
                  <c:v>216.050959070652</c:v>
                </c:pt>
                <c:pt idx="4401">
                  <c:v>217.98648209619401</c:v>
                </c:pt>
                <c:pt idx="4402">
                  <c:v>220.166861408221</c:v>
                </c:pt>
                <c:pt idx="4403">
                  <c:v>222.22188588159401</c:v>
                </c:pt>
                <c:pt idx="4404">
                  <c:v>224.13742730828685</c:v>
                </c:pt>
                <c:pt idx="4405">
                  <c:v>225.88313443802357</c:v>
                </c:pt>
                <c:pt idx="4406">
                  <c:v>227.43715501504198</c:v>
                </c:pt>
                <c:pt idx="4407">
                  <c:v>228.75511712835598</c:v>
                </c:pt>
                <c:pt idx="4408">
                  <c:v>230.25978663095498</c:v>
                </c:pt>
                <c:pt idx="4409">
                  <c:v>230.96514620846543</c:v>
                </c:pt>
                <c:pt idx="4410">
                  <c:v>231.24446534383995</c:v>
                </c:pt>
                <c:pt idx="4411">
                  <c:v>230.98035379343301</c:v>
                </c:pt>
                <c:pt idx="4412">
                  <c:v>230.545615340631</c:v>
                </c:pt>
                <c:pt idx="4413">
                  <c:v>228.67744714524704</c:v>
                </c:pt>
                <c:pt idx="4414">
                  <c:v>226.07705365323301</c:v>
                </c:pt>
                <c:pt idx="4415">
                  <c:v>221.80099974355798</c:v>
                </c:pt>
                <c:pt idx="4416">
                  <c:v>215.19238120966199</c:v>
                </c:pt>
                <c:pt idx="4417">
                  <c:v>205.17864843196199</c:v>
                </c:pt>
                <c:pt idx="4418">
                  <c:v>190.14084002594998</c:v>
                </c:pt>
                <c:pt idx="4419">
                  <c:v>167.93892168682001</c:v>
                </c:pt>
                <c:pt idx="4420">
                  <c:v>136.35486265208701</c:v>
                </c:pt>
                <c:pt idx="4421">
                  <c:v>95.238677685097826</c:v>
                </c:pt>
                <c:pt idx="4422">
                  <c:v>47.380095157504797</c:v>
                </c:pt>
                <c:pt idx="4423">
                  <c:v>0.95527246972373658</c:v>
                </c:pt>
                <c:pt idx="4424">
                  <c:v>-37.600099406843995</c:v>
                </c:pt>
                <c:pt idx="4425">
                  <c:v>-70.163523828906605</c:v>
                </c:pt>
                <c:pt idx="4426">
                  <c:v>-94.706592565332514</c:v>
                </c:pt>
                <c:pt idx="4427">
                  <c:v>-112.10571346474002</c:v>
                </c:pt>
                <c:pt idx="4428">
                  <c:v>-123.50818547533802</c:v>
                </c:pt>
                <c:pt idx="4429">
                  <c:v>-130.16734997836542</c:v>
                </c:pt>
                <c:pt idx="4430">
                  <c:v>-132.97693602650699</c:v>
                </c:pt>
                <c:pt idx="4431">
                  <c:v>-133.85108237586701</c:v>
                </c:pt>
                <c:pt idx="4432">
                  <c:v>-131.23188277277998</c:v>
                </c:pt>
                <c:pt idx="4433">
                  <c:v>-126.76767732170002</c:v>
                </c:pt>
                <c:pt idx="4434">
                  <c:v>-120.33625090467902</c:v>
                </c:pt>
                <c:pt idx="4435">
                  <c:v>-113.59948376694821</c:v>
                </c:pt>
                <c:pt idx="4436">
                  <c:v>-106.40192268481643</c:v>
                </c:pt>
                <c:pt idx="4437">
                  <c:v>-98.309605538359179</c:v>
                </c:pt>
                <c:pt idx="4438">
                  <c:v>-89.889506926590386</c:v>
                </c:pt>
                <c:pt idx="4439">
                  <c:v>-80.893779401510983</c:v>
                </c:pt>
                <c:pt idx="4440">
                  <c:v>-72.260140149343727</c:v>
                </c:pt>
                <c:pt idx="4441">
                  <c:v>-63.411558078603477</c:v>
                </c:pt>
                <c:pt idx="4442">
                  <c:v>-54.60744000943447</c:v>
                </c:pt>
                <c:pt idx="4443">
                  <c:v>-45.877293912765701</c:v>
                </c:pt>
                <c:pt idx="4444">
                  <c:v>-37.254227780133093</c:v>
                </c:pt>
                <c:pt idx="4445">
                  <c:v>-28.419439849014342</c:v>
                </c:pt>
                <c:pt idx="4446">
                  <c:v>-20.410975817298965</c:v>
                </c:pt>
                <c:pt idx="4447">
                  <c:v>-12.595337492785324</c:v>
                </c:pt>
                <c:pt idx="4448">
                  <c:v>-4.9684901961834598</c:v>
                </c:pt>
                <c:pt idx="4449">
                  <c:v>2.6783634211598035</c:v>
                </c:pt>
                <c:pt idx="4450">
                  <c:v>10.313221792919601</c:v>
                </c:pt>
                <c:pt idx="4451">
                  <c:v>17.773361036615388</c:v>
                </c:pt>
                <c:pt idx="4452">
                  <c:v>25.063224062345089</c:v>
                </c:pt>
                <c:pt idx="4453">
                  <c:v>32.009745621090296</c:v>
                </c:pt>
                <c:pt idx="4454">
                  <c:v>38.788710001815211</c:v>
                </c:pt>
                <c:pt idx="4455">
                  <c:v>45.388694181033948</c:v>
                </c:pt>
                <c:pt idx="4456">
                  <c:v>51.979850436847997</c:v>
                </c:pt>
                <c:pt idx="4457">
                  <c:v>58.411906400178296</c:v>
                </c:pt>
                <c:pt idx="4458">
                  <c:v>64.688231956513533</c:v>
                </c:pt>
                <c:pt idx="4459">
                  <c:v>70.813213685129071</c:v>
                </c:pt>
                <c:pt idx="4460">
                  <c:v>76.790624665428027</c:v>
                </c:pt>
                <c:pt idx="4461">
                  <c:v>82.624592104308249</c:v>
                </c:pt>
                <c:pt idx="4462">
                  <c:v>88.320072260179558</c:v>
                </c:pt>
                <c:pt idx="4463">
                  <c:v>93.882794783515479</c:v>
                </c:pt>
                <c:pt idx="4464">
                  <c:v>99.3114261911564</c:v>
                </c:pt>
                <c:pt idx="4465">
                  <c:v>104.61491547539329</c:v>
                </c:pt>
                <c:pt idx="4466">
                  <c:v>109.694505246164</c:v>
                </c:pt>
                <c:pt idx="4467">
                  <c:v>114.74885641058079</c:v>
                </c:pt>
                <c:pt idx="4468">
                  <c:v>119.689019977192</c:v>
                </c:pt>
                <c:pt idx="4469">
                  <c:v>124.51886104778085</c:v>
                </c:pt>
                <c:pt idx="4470">
                  <c:v>129.24215780719601</c:v>
                </c:pt>
                <c:pt idx="4471">
                  <c:v>133.862571400467</c:v>
                </c:pt>
                <c:pt idx="4472">
                  <c:v>138.38926177081098</c:v>
                </c:pt>
                <c:pt idx="4473">
                  <c:v>142.81442923899101</c:v>
                </c:pt>
                <c:pt idx="4474">
                  <c:v>147.14698358947399</c:v>
                </c:pt>
                <c:pt idx="4475">
                  <c:v>151.390077013118</c:v>
                </c:pt>
                <c:pt idx="4476">
                  <c:v>155.61899128301798</c:v>
                </c:pt>
                <c:pt idx="4477">
                  <c:v>159.69108529579057</c:v>
                </c:pt>
                <c:pt idx="4478">
                  <c:v>163.67832248466601</c:v>
                </c:pt>
                <c:pt idx="4479">
                  <c:v>167.58709240603358</c:v>
                </c:pt>
                <c:pt idx="4480">
                  <c:v>171.42384862982999</c:v>
                </c:pt>
                <c:pt idx="4481">
                  <c:v>175.18455099301141</c:v>
                </c:pt>
                <c:pt idx="4482">
                  <c:v>178.87105556462157</c:v>
                </c:pt>
                <c:pt idx="4483">
                  <c:v>182.48712871165958</c:v>
                </c:pt>
                <c:pt idx="4484">
                  <c:v>185.89237169290442</c:v>
                </c:pt>
                <c:pt idx="4485">
                  <c:v>189.37700002201404</c:v>
                </c:pt>
                <c:pt idx="4486">
                  <c:v>192.79460276846214</c:v>
                </c:pt>
                <c:pt idx="4487">
                  <c:v>196.14559101157641</c:v>
                </c:pt>
                <c:pt idx="4488">
                  <c:v>199.429951419638</c:v>
                </c:pt>
                <c:pt idx="4489">
                  <c:v>202.64719600487757</c:v>
                </c:pt>
                <c:pt idx="4490">
                  <c:v>205.79805562672729</c:v>
                </c:pt>
                <c:pt idx="4491">
                  <c:v>208.877190197445</c:v>
                </c:pt>
                <c:pt idx="4492">
                  <c:v>211.87944266937757</c:v>
                </c:pt>
                <c:pt idx="4493">
                  <c:v>214.81044933897067</c:v>
                </c:pt>
                <c:pt idx="4494">
                  <c:v>217.661172610427</c:v>
                </c:pt>
                <c:pt idx="4495">
                  <c:v>220.42140753604443</c:v>
                </c:pt>
                <c:pt idx="4496">
                  <c:v>223.09226718048967</c:v>
                </c:pt>
                <c:pt idx="4497">
                  <c:v>225.65981552725998</c:v>
                </c:pt>
                <c:pt idx="4498">
                  <c:v>228.11185577233235</c:v>
                </c:pt>
                <c:pt idx="4499">
                  <c:v>230.43034254471701</c:v>
                </c:pt>
                <c:pt idx="4500">
                  <c:v>232.6005619984555</c:v>
                </c:pt>
                <c:pt idx="4501">
                  <c:v>234.59478644134657</c:v>
                </c:pt>
                <c:pt idx="4502">
                  <c:v>236.84991656790899</c:v>
                </c:pt>
                <c:pt idx="4503">
                  <c:v>238.39618571556301</c:v>
                </c:pt>
                <c:pt idx="4504">
                  <c:v>239.63796573452947</c:v>
                </c:pt>
                <c:pt idx="4505">
                  <c:v>241.03236945444101</c:v>
                </c:pt>
                <c:pt idx="4506">
                  <c:v>241.43461786031301</c:v>
                </c:pt>
                <c:pt idx="4507">
                  <c:v>241.22438497161698</c:v>
                </c:pt>
                <c:pt idx="4508">
                  <c:v>240.20821272516972</c:v>
                </c:pt>
                <c:pt idx="4509">
                  <c:v>238.62340064343343</c:v>
                </c:pt>
                <c:pt idx="4510">
                  <c:v>235.04388555524247</c:v>
                </c:pt>
                <c:pt idx="4511">
                  <c:v>229.329574955932</c:v>
                </c:pt>
                <c:pt idx="4512">
                  <c:v>220.48899249363461</c:v>
                </c:pt>
                <c:pt idx="4513">
                  <c:v>207.578606446592</c:v>
                </c:pt>
                <c:pt idx="4514">
                  <c:v>187.57014973209601</c:v>
                </c:pt>
                <c:pt idx="4515">
                  <c:v>157.21713435460501</c:v>
                </c:pt>
                <c:pt idx="4516">
                  <c:v>114.07012978929923</c:v>
                </c:pt>
                <c:pt idx="4517">
                  <c:v>60.549381975219994</c:v>
                </c:pt>
                <c:pt idx="4518">
                  <c:v>6.59365320058523</c:v>
                </c:pt>
                <c:pt idx="4519">
                  <c:v>-42.83604508359624</c:v>
                </c:pt>
                <c:pt idx="4520">
                  <c:v>-82.915910642179597</c:v>
                </c:pt>
                <c:pt idx="4521">
                  <c:v>-113.083863542255</c:v>
                </c:pt>
                <c:pt idx="4522">
                  <c:v>-134.30879304074</c:v>
                </c:pt>
                <c:pt idx="4523">
                  <c:v>-148.14064735038701</c:v>
                </c:pt>
                <c:pt idx="4524">
                  <c:v>-154.33961253525098</c:v>
                </c:pt>
                <c:pt idx="4525">
                  <c:v>-157.98120001754646</c:v>
                </c:pt>
                <c:pt idx="4526">
                  <c:v>-158.08182129737401</c:v>
                </c:pt>
                <c:pt idx="4527">
                  <c:v>-154.33471766747201</c:v>
                </c:pt>
                <c:pt idx="4528">
                  <c:v>-149.80249325932942</c:v>
                </c:pt>
                <c:pt idx="4529">
                  <c:v>-142.94056192820398</c:v>
                </c:pt>
                <c:pt idx="4530">
                  <c:v>-135.813140749903</c:v>
                </c:pt>
                <c:pt idx="4531">
                  <c:v>-127.795990205183</c:v>
                </c:pt>
                <c:pt idx="4532">
                  <c:v>-118.82356800814398</c:v>
                </c:pt>
                <c:pt idx="4533">
                  <c:v>-109.564355586286</c:v>
                </c:pt>
                <c:pt idx="4534">
                  <c:v>-100.29179345334921</c:v>
                </c:pt>
                <c:pt idx="4535">
                  <c:v>-91.155900785049781</c:v>
                </c:pt>
                <c:pt idx="4536">
                  <c:v>-81.67792604505658</c:v>
                </c:pt>
                <c:pt idx="4537">
                  <c:v>-72.254641478446402</c:v>
                </c:pt>
                <c:pt idx="4538">
                  <c:v>-62.925853750558502</c:v>
                </c:pt>
                <c:pt idx="4539">
                  <c:v>-53.721483198106299</c:v>
                </c:pt>
                <c:pt idx="4540">
                  <c:v>-44.663585681223495</c:v>
                </c:pt>
                <c:pt idx="4541">
                  <c:v>-36.086732547687198</c:v>
                </c:pt>
                <c:pt idx="4542">
                  <c:v>-27.053358941962099</c:v>
                </c:pt>
                <c:pt idx="4543">
                  <c:v>-18.516667140489705</c:v>
                </c:pt>
                <c:pt idx="4544">
                  <c:v>-10.164058026740699</c:v>
                </c:pt>
                <c:pt idx="4545">
                  <c:v>-1.8390891175217801</c:v>
                </c:pt>
                <c:pt idx="4546">
                  <c:v>6.1460787498519203</c:v>
                </c:pt>
                <c:pt idx="4547">
                  <c:v>13.942678247886304</c:v>
                </c:pt>
                <c:pt idx="4548">
                  <c:v>21.552654859595286</c:v>
                </c:pt>
                <c:pt idx="4549">
                  <c:v>28.977002346721715</c:v>
                </c:pt>
                <c:pt idx="4550">
                  <c:v>36.382656396471837</c:v>
                </c:pt>
                <c:pt idx="4551">
                  <c:v>43.621904663576004</c:v>
                </c:pt>
                <c:pt idx="4552">
                  <c:v>50.537093880518597</c:v>
                </c:pt>
                <c:pt idx="4553">
                  <c:v>57.287032535425503</c:v>
                </c:pt>
                <c:pt idx="4554">
                  <c:v>63.718939447898201</c:v>
                </c:pt>
                <c:pt idx="4555">
                  <c:v>70.276056591283748</c:v>
                </c:pt>
                <c:pt idx="4556">
                  <c:v>76.542730582997379</c:v>
                </c:pt>
                <c:pt idx="4557">
                  <c:v>82.797315778813228</c:v>
                </c:pt>
                <c:pt idx="4558">
                  <c:v>88.778565304015999</c:v>
                </c:pt>
                <c:pt idx="4559">
                  <c:v>94.618728046892898</c:v>
                </c:pt>
                <c:pt idx="4560">
                  <c:v>100.445926622504</c:v>
                </c:pt>
                <c:pt idx="4561">
                  <c:v>106.14186063341802</c:v>
                </c:pt>
                <c:pt idx="4562">
                  <c:v>111.71610885657795</c:v>
                </c:pt>
                <c:pt idx="4563">
                  <c:v>117.066086682909</c:v>
                </c:pt>
                <c:pt idx="4564">
                  <c:v>122.35839194832378</c:v>
                </c:pt>
                <c:pt idx="4565">
                  <c:v>127.480412334203</c:v>
                </c:pt>
                <c:pt idx="4566">
                  <c:v>132.51257439864247</c:v>
                </c:pt>
                <c:pt idx="4567">
                  <c:v>137.42132503271046</c:v>
                </c:pt>
                <c:pt idx="4568">
                  <c:v>142.22342655228161</c:v>
                </c:pt>
                <c:pt idx="4569">
                  <c:v>146.89265631776158</c:v>
                </c:pt>
                <c:pt idx="4570">
                  <c:v>151.506360858802</c:v>
                </c:pt>
                <c:pt idx="4571">
                  <c:v>156.02980362777095</c:v>
                </c:pt>
                <c:pt idx="4572">
                  <c:v>160.38845804392182</c:v>
                </c:pt>
                <c:pt idx="4573">
                  <c:v>164.73824228551001</c:v>
                </c:pt>
                <c:pt idx="4574">
                  <c:v>169.008530170515</c:v>
                </c:pt>
                <c:pt idx="4575">
                  <c:v>173.19790350414456</c:v>
                </c:pt>
                <c:pt idx="4576">
                  <c:v>177.30472370847698</c:v>
                </c:pt>
                <c:pt idx="4577">
                  <c:v>181.339933746931</c:v>
                </c:pt>
                <c:pt idx="4578">
                  <c:v>185.29686494117041</c:v>
                </c:pt>
                <c:pt idx="4579">
                  <c:v>189.18182935775076</c:v>
                </c:pt>
                <c:pt idx="4580">
                  <c:v>193.14999749886235</c:v>
                </c:pt>
                <c:pt idx="4581">
                  <c:v>196.894264366735</c:v>
                </c:pt>
                <c:pt idx="4582">
                  <c:v>200.56584455699601</c:v>
                </c:pt>
                <c:pt idx="4583">
                  <c:v>204.170120414477</c:v>
                </c:pt>
                <c:pt idx="4584">
                  <c:v>207.71210145344</c:v>
                </c:pt>
                <c:pt idx="4585">
                  <c:v>211.18223208120727</c:v>
                </c:pt>
                <c:pt idx="4586">
                  <c:v>214.584586386876</c:v>
                </c:pt>
                <c:pt idx="4587">
                  <c:v>217.91788126617638</c:v>
                </c:pt>
                <c:pt idx="4588">
                  <c:v>221.18473631569785</c:v>
                </c:pt>
                <c:pt idx="4589">
                  <c:v>224.37478535141599</c:v>
                </c:pt>
                <c:pt idx="4590">
                  <c:v>227.48504129004499</c:v>
                </c:pt>
                <c:pt idx="4591">
                  <c:v>230.51656859932814</c:v>
                </c:pt>
                <c:pt idx="4592">
                  <c:v>233.45799279593001</c:v>
                </c:pt>
                <c:pt idx="4593">
                  <c:v>236.73345183153157</c:v>
                </c:pt>
                <c:pt idx="4594">
                  <c:v>239.46957710577399</c:v>
                </c:pt>
                <c:pt idx="4595">
                  <c:v>242.517922822282</c:v>
                </c:pt>
                <c:pt idx="4596">
                  <c:v>244.993390270883</c:v>
                </c:pt>
                <c:pt idx="4597">
                  <c:v>247.30379084223642</c:v>
                </c:pt>
                <c:pt idx="4598">
                  <c:v>249.41612253691301</c:v>
                </c:pt>
                <c:pt idx="4599">
                  <c:v>251.29110440069701</c:v>
                </c:pt>
                <c:pt idx="4600">
                  <c:v>252.87620858835501</c:v>
                </c:pt>
                <c:pt idx="4601">
                  <c:v>254.098642178776</c:v>
                </c:pt>
                <c:pt idx="4602">
                  <c:v>255.47679392027857</c:v>
                </c:pt>
                <c:pt idx="4603">
                  <c:v>255.65916469947447</c:v>
                </c:pt>
                <c:pt idx="4604">
                  <c:v>255.68794811418101</c:v>
                </c:pt>
                <c:pt idx="4605">
                  <c:v>254.0045778411785</c:v>
                </c:pt>
                <c:pt idx="4606">
                  <c:v>250.76508118947498</c:v>
                </c:pt>
                <c:pt idx="4607">
                  <c:v>245.23035330778899</c:v>
                </c:pt>
                <c:pt idx="4608">
                  <c:v>236.18781870414657</c:v>
                </c:pt>
                <c:pt idx="4609">
                  <c:v>221.55724116691542</c:v>
                </c:pt>
                <c:pt idx="4610">
                  <c:v>197.87570822968598</c:v>
                </c:pt>
                <c:pt idx="4611">
                  <c:v>160.29049215583899</c:v>
                </c:pt>
                <c:pt idx="4612">
                  <c:v>105.899989770633</c:v>
                </c:pt>
                <c:pt idx="4613">
                  <c:v>40.794718711859936</c:v>
                </c:pt>
                <c:pt idx="4614">
                  <c:v>-24.330213310905599</c:v>
                </c:pt>
                <c:pt idx="4615">
                  <c:v>-76.350225476603683</c:v>
                </c:pt>
                <c:pt idx="4616">
                  <c:v>-118.03663781986585</c:v>
                </c:pt>
                <c:pt idx="4617">
                  <c:v>-147.67158815706199</c:v>
                </c:pt>
                <c:pt idx="4618">
                  <c:v>-167.19899193472099</c:v>
                </c:pt>
                <c:pt idx="4619">
                  <c:v>-176.58870605800385</c:v>
                </c:pt>
                <c:pt idx="4620">
                  <c:v>-182.47414608504442</c:v>
                </c:pt>
                <c:pt idx="4621">
                  <c:v>-182.07024437358299</c:v>
                </c:pt>
                <c:pt idx="4622">
                  <c:v>-180.07152272983538</c:v>
                </c:pt>
                <c:pt idx="4623">
                  <c:v>-175.5075595593575</c:v>
                </c:pt>
                <c:pt idx="4624">
                  <c:v>-169.05741477945301</c:v>
                </c:pt>
                <c:pt idx="4625">
                  <c:v>-161.23795337152757</c:v>
                </c:pt>
                <c:pt idx="4626">
                  <c:v>-151.82236868822682</c:v>
                </c:pt>
                <c:pt idx="4627">
                  <c:v>-141.91534953845004</c:v>
                </c:pt>
                <c:pt idx="4628">
                  <c:v>-131.96069962428399</c:v>
                </c:pt>
                <c:pt idx="4629">
                  <c:v>-121.565844080869</c:v>
                </c:pt>
                <c:pt idx="4630">
                  <c:v>-110.98036017136998</c:v>
                </c:pt>
                <c:pt idx="4631">
                  <c:v>-100.54079333216598</c:v>
                </c:pt>
                <c:pt idx="4632">
                  <c:v>-90.180214767333297</c:v>
                </c:pt>
                <c:pt idx="4633">
                  <c:v>-79.942629420650661</c:v>
                </c:pt>
                <c:pt idx="4634">
                  <c:v>-69.854499088313275</c:v>
                </c:pt>
                <c:pt idx="4635">
                  <c:v>-59.95472142262787</c:v>
                </c:pt>
                <c:pt idx="4636">
                  <c:v>-50.2493602013855</c:v>
                </c:pt>
                <c:pt idx="4637">
                  <c:v>-40.442316587073911</c:v>
                </c:pt>
                <c:pt idx="4638">
                  <c:v>-31.128787842361277</c:v>
                </c:pt>
                <c:pt idx="4639">
                  <c:v>-21.678212544319031</c:v>
                </c:pt>
                <c:pt idx="4640">
                  <c:v>-12.776574039087524</c:v>
                </c:pt>
                <c:pt idx="4641">
                  <c:v>-4.0959996676133965</c:v>
                </c:pt>
                <c:pt idx="4642">
                  <c:v>4.3688469149268885</c:v>
                </c:pt>
                <c:pt idx="4643">
                  <c:v>12.6259544979655</c:v>
                </c:pt>
                <c:pt idx="4644">
                  <c:v>20.838896177436631</c:v>
                </c:pt>
                <c:pt idx="4645">
                  <c:v>28.6914693404958</c:v>
                </c:pt>
                <c:pt idx="4646">
                  <c:v>36.343283040633885</c:v>
                </c:pt>
                <c:pt idx="4647">
                  <c:v>43.80256779289757</c:v>
                </c:pt>
                <c:pt idx="4648">
                  <c:v>51.240675381085303</c:v>
                </c:pt>
                <c:pt idx="4649">
                  <c:v>58.339239000741998</c:v>
                </c:pt>
                <c:pt idx="4650">
                  <c:v>65.419664634840501</c:v>
                </c:pt>
                <c:pt idx="4651">
                  <c:v>72.179043184685156</c:v>
                </c:pt>
                <c:pt idx="4652">
                  <c:v>78.924502697376226</c:v>
                </c:pt>
                <c:pt idx="4653">
                  <c:v>85.3647130525774</c:v>
                </c:pt>
                <c:pt idx="4654">
                  <c:v>91.648698286696771</c:v>
                </c:pt>
                <c:pt idx="4655">
                  <c:v>97.925078683519558</c:v>
                </c:pt>
                <c:pt idx="4656">
                  <c:v>103.92446798017923</c:v>
                </c:pt>
                <c:pt idx="4657">
                  <c:v>109.78473406507302</c:v>
                </c:pt>
                <c:pt idx="4658">
                  <c:v>115.61481120665378</c:v>
                </c:pt>
                <c:pt idx="4659">
                  <c:v>121.21780142728721</c:v>
                </c:pt>
                <c:pt idx="4660">
                  <c:v>126.69443438883502</c:v>
                </c:pt>
                <c:pt idx="4661">
                  <c:v>132.09435664177099</c:v>
                </c:pt>
                <c:pt idx="4662">
                  <c:v>137.33776474372098</c:v>
                </c:pt>
                <c:pt idx="4663">
                  <c:v>142.46296279117357</c:v>
                </c:pt>
                <c:pt idx="4664">
                  <c:v>147.47156880201601</c:v>
                </c:pt>
                <c:pt idx="4665">
                  <c:v>152.39666590732799</c:v>
                </c:pt>
                <c:pt idx="4666">
                  <c:v>157.17098503351647</c:v>
                </c:pt>
                <c:pt idx="4667">
                  <c:v>161.842923758865</c:v>
                </c:pt>
                <c:pt idx="4668">
                  <c:v>166.48911040094299</c:v>
                </c:pt>
                <c:pt idx="4669">
                  <c:v>171.04471243366856</c:v>
                </c:pt>
                <c:pt idx="4670">
                  <c:v>175.38709703447242</c:v>
                </c:pt>
                <c:pt idx="4671">
                  <c:v>179.77130570350047</c:v>
                </c:pt>
                <c:pt idx="4672">
                  <c:v>184.07838195744958</c:v>
                </c:pt>
                <c:pt idx="4673">
                  <c:v>188.121126806234</c:v>
                </c:pt>
                <c:pt idx="4674">
                  <c:v>192.08928341195099</c:v>
                </c:pt>
                <c:pt idx="4675">
                  <c:v>196.17592136269604</c:v>
                </c:pt>
                <c:pt idx="4676">
                  <c:v>200.02225126483253</c:v>
                </c:pt>
                <c:pt idx="4677">
                  <c:v>203.96807562991057</c:v>
                </c:pt>
                <c:pt idx="4678">
                  <c:v>207.84974657694301</c:v>
                </c:pt>
                <c:pt idx="4679">
                  <c:v>211.49781178697299</c:v>
                </c:pt>
                <c:pt idx="4680">
                  <c:v>215.08706620802349</c:v>
                </c:pt>
                <c:pt idx="4681">
                  <c:v>218.78115471420998</c:v>
                </c:pt>
                <c:pt idx="4682">
                  <c:v>222.408092171569</c:v>
                </c:pt>
                <c:pt idx="4683">
                  <c:v>225.96702260191</c:v>
                </c:pt>
                <c:pt idx="4684">
                  <c:v>229.45640815692161</c:v>
                </c:pt>
                <c:pt idx="4685">
                  <c:v>232.86919940019601</c:v>
                </c:pt>
                <c:pt idx="4686">
                  <c:v>236.21145369846457</c:v>
                </c:pt>
                <c:pt idx="4687">
                  <c:v>239.46940764809543</c:v>
                </c:pt>
                <c:pt idx="4688">
                  <c:v>242.64347876578398</c:v>
                </c:pt>
                <c:pt idx="4689">
                  <c:v>245.241908247064</c:v>
                </c:pt>
                <c:pt idx="4690">
                  <c:v>248.20827155349949</c:v>
                </c:pt>
                <c:pt idx="4691">
                  <c:v>251.05689383548707</c:v>
                </c:pt>
                <c:pt idx="4692">
                  <c:v>253.77039316395957</c:v>
                </c:pt>
                <c:pt idx="4693">
                  <c:v>256.3296356204699</c:v>
                </c:pt>
                <c:pt idx="4694">
                  <c:v>258.69759138683702</c:v>
                </c:pt>
                <c:pt idx="4695">
                  <c:v>261.43281839917404</c:v>
                </c:pt>
                <c:pt idx="4696">
                  <c:v>263.31361821107504</c:v>
                </c:pt>
                <c:pt idx="4697">
                  <c:v>264.845520570281</c:v>
                </c:pt>
                <c:pt idx="4698">
                  <c:v>265.24221482233685</c:v>
                </c:pt>
                <c:pt idx="4699">
                  <c:v>265.69974912841701</c:v>
                </c:pt>
                <c:pt idx="4700">
                  <c:v>265.34777823294502</c:v>
                </c:pt>
                <c:pt idx="4701">
                  <c:v>263.86428984468802</c:v>
                </c:pt>
                <c:pt idx="4702">
                  <c:v>260.74397370314205</c:v>
                </c:pt>
                <c:pt idx="4703">
                  <c:v>255.14839332100698</c:v>
                </c:pt>
                <c:pt idx="4704">
                  <c:v>246.43611309156572</c:v>
                </c:pt>
                <c:pt idx="4705">
                  <c:v>231.18778088541558</c:v>
                </c:pt>
                <c:pt idx="4706">
                  <c:v>204.44185209616535</c:v>
                </c:pt>
                <c:pt idx="4707">
                  <c:v>158.146917953155</c:v>
                </c:pt>
                <c:pt idx="4708">
                  <c:v>87.729530383700649</c:v>
                </c:pt>
                <c:pt idx="4709">
                  <c:v>4.6296841435069753</c:v>
                </c:pt>
                <c:pt idx="4710">
                  <c:v>-67.569351606402279</c:v>
                </c:pt>
                <c:pt idx="4711">
                  <c:v>-125.52994587966879</c:v>
                </c:pt>
                <c:pt idx="4712">
                  <c:v>-162.85794052280949</c:v>
                </c:pt>
                <c:pt idx="4713">
                  <c:v>-186.63738243010098</c:v>
                </c:pt>
                <c:pt idx="4714">
                  <c:v>-200.31991484894198</c:v>
                </c:pt>
                <c:pt idx="4715">
                  <c:v>-209.15112148376443</c:v>
                </c:pt>
                <c:pt idx="4716">
                  <c:v>-209.85748299296361</c:v>
                </c:pt>
                <c:pt idx="4717">
                  <c:v>-208.63712362461195</c:v>
                </c:pt>
                <c:pt idx="4718">
                  <c:v>-202.62533397032942</c:v>
                </c:pt>
                <c:pt idx="4719">
                  <c:v>-194.71436056362498</c:v>
                </c:pt>
                <c:pt idx="4720">
                  <c:v>-185.48421044717546</c:v>
                </c:pt>
                <c:pt idx="4721">
                  <c:v>-175.35237630893701</c:v>
                </c:pt>
                <c:pt idx="4722">
                  <c:v>-165.29909338927195</c:v>
                </c:pt>
                <c:pt idx="4723">
                  <c:v>-154.17117651153998</c:v>
                </c:pt>
                <c:pt idx="4724">
                  <c:v>-142.59349865834901</c:v>
                </c:pt>
                <c:pt idx="4725">
                  <c:v>-131.23562647278001</c:v>
                </c:pt>
                <c:pt idx="4726">
                  <c:v>-119.905652613919</c:v>
                </c:pt>
                <c:pt idx="4727">
                  <c:v>-108.68031049751798</c:v>
                </c:pt>
                <c:pt idx="4728">
                  <c:v>-97.599549445089195</c:v>
                </c:pt>
                <c:pt idx="4729">
                  <c:v>-86.707484478243913</c:v>
                </c:pt>
                <c:pt idx="4730">
                  <c:v>-76.024022406397293</c:v>
                </c:pt>
                <c:pt idx="4731">
                  <c:v>-65.565647008858548</c:v>
                </c:pt>
                <c:pt idx="4732">
                  <c:v>-55.342782438224496</c:v>
                </c:pt>
                <c:pt idx="4733">
                  <c:v>-45.355590313318395</c:v>
                </c:pt>
                <c:pt idx="4734">
                  <c:v>-35.621560986576107</c:v>
                </c:pt>
                <c:pt idx="4735">
                  <c:v>-26.127413301296453</c:v>
                </c:pt>
                <c:pt idx="4736">
                  <c:v>-16.877737051755499</c:v>
                </c:pt>
                <c:pt idx="4737">
                  <c:v>-7.8626377026622301</c:v>
                </c:pt>
                <c:pt idx="4738">
                  <c:v>0.9168348665968955</c:v>
                </c:pt>
                <c:pt idx="4739">
                  <c:v>9.4689412803955459</c:v>
                </c:pt>
                <c:pt idx="4740">
                  <c:v>17.797603558839189</c:v>
                </c:pt>
                <c:pt idx="4741">
                  <c:v>25.9130676720163</c:v>
                </c:pt>
                <c:pt idx="4742">
                  <c:v>33.824320382127922</c:v>
                </c:pt>
                <c:pt idx="4743">
                  <c:v>41.528785293111063</c:v>
                </c:pt>
                <c:pt idx="4744">
                  <c:v>49.037709640193803</c:v>
                </c:pt>
                <c:pt idx="4745">
                  <c:v>56.521400281565299</c:v>
                </c:pt>
                <c:pt idx="4746">
                  <c:v>63.669096000092594</c:v>
                </c:pt>
                <c:pt idx="4747">
                  <c:v>70.640070439841182</c:v>
                </c:pt>
                <c:pt idx="4748">
                  <c:v>77.293401114154037</c:v>
                </c:pt>
                <c:pt idx="4749">
                  <c:v>83.919872745774001</c:v>
                </c:pt>
                <c:pt idx="4750">
                  <c:v>90.388305941272407</c:v>
                </c:pt>
                <c:pt idx="4751">
                  <c:v>96.709240908321604</c:v>
                </c:pt>
                <c:pt idx="4752">
                  <c:v>102.87994712504079</c:v>
                </c:pt>
                <c:pt idx="4753">
                  <c:v>109.02335936179398</c:v>
                </c:pt>
                <c:pt idx="4754">
                  <c:v>114.92498133330101</c:v>
                </c:pt>
                <c:pt idx="4755">
                  <c:v>120.77622016445298</c:v>
                </c:pt>
                <c:pt idx="4756">
                  <c:v>126.42776324231239</c:v>
                </c:pt>
                <c:pt idx="4757">
                  <c:v>131.96000491030401</c:v>
                </c:pt>
                <c:pt idx="4758">
                  <c:v>137.37193849106001</c:v>
                </c:pt>
                <c:pt idx="4759">
                  <c:v>142.67072749882792</c:v>
                </c:pt>
                <c:pt idx="4760">
                  <c:v>147.86352863705099</c:v>
                </c:pt>
                <c:pt idx="4761">
                  <c:v>152.95206767316799</c:v>
                </c:pt>
                <c:pt idx="4762">
                  <c:v>157.93965057046057</c:v>
                </c:pt>
                <c:pt idx="4763">
                  <c:v>162.82609068963649</c:v>
                </c:pt>
                <c:pt idx="4764">
                  <c:v>167.622597663459</c:v>
                </c:pt>
                <c:pt idx="4765">
                  <c:v>172.21195800500195</c:v>
                </c:pt>
                <c:pt idx="4766">
                  <c:v>176.83550102811557</c:v>
                </c:pt>
                <c:pt idx="4767">
                  <c:v>181.37499852104557</c:v>
                </c:pt>
                <c:pt idx="4768">
                  <c:v>185.83327413962999</c:v>
                </c:pt>
                <c:pt idx="4769">
                  <c:v>190.21546092028692</c:v>
                </c:pt>
                <c:pt idx="4770">
                  <c:v>194.51904432258698</c:v>
                </c:pt>
                <c:pt idx="4771">
                  <c:v>198.74868680162101</c:v>
                </c:pt>
                <c:pt idx="4772">
                  <c:v>202.91114555309042</c:v>
                </c:pt>
                <c:pt idx="4773">
                  <c:v>206.83076755487599</c:v>
                </c:pt>
                <c:pt idx="4774">
                  <c:v>210.85641817143485</c:v>
                </c:pt>
                <c:pt idx="4775">
                  <c:v>214.81947158757501</c:v>
                </c:pt>
                <c:pt idx="4776">
                  <c:v>218.71092433131844</c:v>
                </c:pt>
                <c:pt idx="4777">
                  <c:v>222.53116661539607</c:v>
                </c:pt>
                <c:pt idx="4778">
                  <c:v>226.09729756598958</c:v>
                </c:pt>
                <c:pt idx="4779">
                  <c:v>229.79546957134556</c:v>
                </c:pt>
                <c:pt idx="4780">
                  <c:v>233.05720654838058</c:v>
                </c:pt>
                <c:pt idx="4781">
                  <c:v>236.61789507210847</c:v>
                </c:pt>
                <c:pt idx="4782">
                  <c:v>240.10474973354042</c:v>
                </c:pt>
                <c:pt idx="4783">
                  <c:v>243.06397195066</c:v>
                </c:pt>
                <c:pt idx="4784">
                  <c:v>246.38640132645727</c:v>
                </c:pt>
                <c:pt idx="4785">
                  <c:v>249.61653345780798</c:v>
                </c:pt>
                <c:pt idx="4786">
                  <c:v>252.744169287034</c:v>
                </c:pt>
                <c:pt idx="4787">
                  <c:v>255.75772963910157</c:v>
                </c:pt>
                <c:pt idx="4788">
                  <c:v>258.63265945915896</c:v>
                </c:pt>
                <c:pt idx="4789">
                  <c:v>261.35214073277302</c:v>
                </c:pt>
                <c:pt idx="4790">
                  <c:v>263.88970258018099</c:v>
                </c:pt>
                <c:pt idx="4791">
                  <c:v>266.20198043607894</c:v>
                </c:pt>
                <c:pt idx="4792">
                  <c:v>268.23515859743185</c:v>
                </c:pt>
                <c:pt idx="4793">
                  <c:v>269.91527255189504</c:v>
                </c:pt>
                <c:pt idx="4794">
                  <c:v>271.86267731792378</c:v>
                </c:pt>
                <c:pt idx="4795">
                  <c:v>273.25972973305898</c:v>
                </c:pt>
                <c:pt idx="4796">
                  <c:v>273.13127630291399</c:v>
                </c:pt>
                <c:pt idx="4797">
                  <c:v>271.85286930620401</c:v>
                </c:pt>
                <c:pt idx="4798">
                  <c:v>269.63771179255463</c:v>
                </c:pt>
                <c:pt idx="4799">
                  <c:v>264.90794592718811</c:v>
                </c:pt>
                <c:pt idx="4800">
                  <c:v>256.01691517469823</c:v>
                </c:pt>
                <c:pt idx="4801">
                  <c:v>238.91136463316553</c:v>
                </c:pt>
                <c:pt idx="4802">
                  <c:v>208.06052653444098</c:v>
                </c:pt>
                <c:pt idx="4803">
                  <c:v>153.27553761557499</c:v>
                </c:pt>
                <c:pt idx="4804">
                  <c:v>69.360589233626058</c:v>
                </c:pt>
                <c:pt idx="4805">
                  <c:v>-25.219675868084131</c:v>
                </c:pt>
                <c:pt idx="4806">
                  <c:v>-105.3289461919257</c:v>
                </c:pt>
                <c:pt idx="4807">
                  <c:v>-159.29600095347001</c:v>
                </c:pt>
                <c:pt idx="4808">
                  <c:v>-198.343287173503</c:v>
                </c:pt>
                <c:pt idx="4809">
                  <c:v>-226.14483042165998</c:v>
                </c:pt>
                <c:pt idx="4810">
                  <c:v>-238.92456299453741</c:v>
                </c:pt>
                <c:pt idx="4811">
                  <c:v>-241.06090078241942</c:v>
                </c:pt>
                <c:pt idx="4812">
                  <c:v>-240.66700036583401</c:v>
                </c:pt>
                <c:pt idx="4813">
                  <c:v>-236.19135522063999</c:v>
                </c:pt>
                <c:pt idx="4814">
                  <c:v>-228.842077244991</c:v>
                </c:pt>
                <c:pt idx="4815">
                  <c:v>-219.50882193407901</c:v>
                </c:pt>
                <c:pt idx="4816">
                  <c:v>-207.83277358842642</c:v>
                </c:pt>
                <c:pt idx="4817">
                  <c:v>-195.573236075572</c:v>
                </c:pt>
                <c:pt idx="4818">
                  <c:v>-183.59084138533976</c:v>
                </c:pt>
                <c:pt idx="4819">
                  <c:v>-170.829052788399</c:v>
                </c:pt>
                <c:pt idx="4820">
                  <c:v>-158.33611354700543</c:v>
                </c:pt>
                <c:pt idx="4821">
                  <c:v>-145.86266059663998</c:v>
                </c:pt>
                <c:pt idx="4822">
                  <c:v>-133.49689623269376</c:v>
                </c:pt>
                <c:pt idx="4823">
                  <c:v>-121.24863851861379</c:v>
                </c:pt>
                <c:pt idx="4824">
                  <c:v>-109.26401518913922</c:v>
                </c:pt>
                <c:pt idx="4825">
                  <c:v>-97.551009863604449</c:v>
                </c:pt>
                <c:pt idx="4826">
                  <c:v>-86.116808718749127</c:v>
                </c:pt>
                <c:pt idx="4827">
                  <c:v>-75.190144169165805</c:v>
                </c:pt>
                <c:pt idx="4828">
                  <c:v>-64.375545146377178</c:v>
                </c:pt>
                <c:pt idx="4829">
                  <c:v>-53.847367068173895</c:v>
                </c:pt>
                <c:pt idx="4830">
                  <c:v>-43.601542105670099</c:v>
                </c:pt>
                <c:pt idx="4831">
                  <c:v>-33.6357613820986</c:v>
                </c:pt>
                <c:pt idx="4832">
                  <c:v>-23.930879408228801</c:v>
                </c:pt>
                <c:pt idx="4833">
                  <c:v>-14.49671073946763</c:v>
                </c:pt>
                <c:pt idx="4834">
                  <c:v>-5.3163636721147762</c:v>
                </c:pt>
                <c:pt idx="4835">
                  <c:v>3.6208204377449502</c:v>
                </c:pt>
                <c:pt idx="4836">
                  <c:v>12.320817036969638</c:v>
                </c:pt>
                <c:pt idx="4837">
                  <c:v>20.790412045314589</c:v>
                </c:pt>
                <c:pt idx="4838">
                  <c:v>29.204702323328586</c:v>
                </c:pt>
                <c:pt idx="4839">
                  <c:v>37.254332083266704</c:v>
                </c:pt>
                <c:pt idx="4840">
                  <c:v>45.099516321592013</c:v>
                </c:pt>
                <c:pt idx="4841">
                  <c:v>52.597475885665901</c:v>
                </c:pt>
                <c:pt idx="4842">
                  <c:v>60.0459979478413</c:v>
                </c:pt>
                <c:pt idx="4843">
                  <c:v>67.313619268585427</c:v>
                </c:pt>
                <c:pt idx="4844">
                  <c:v>74.407505084355776</c:v>
                </c:pt>
                <c:pt idx="4845">
                  <c:v>81.334452653895781</c:v>
                </c:pt>
                <c:pt idx="4846">
                  <c:v>88.236083852386571</c:v>
                </c:pt>
                <c:pt idx="4847">
                  <c:v>94.861135565627293</c:v>
                </c:pt>
                <c:pt idx="4848">
                  <c:v>101.45869557007721</c:v>
                </c:pt>
                <c:pt idx="4849">
                  <c:v>107.80410317006202</c:v>
                </c:pt>
                <c:pt idx="4850">
                  <c:v>113.91307037834602</c:v>
                </c:pt>
                <c:pt idx="4851">
                  <c:v>119.97829600387702</c:v>
                </c:pt>
                <c:pt idx="4852">
                  <c:v>125.96577716802065</c:v>
                </c:pt>
                <c:pt idx="4853">
                  <c:v>131.78962298296599</c:v>
                </c:pt>
                <c:pt idx="4854">
                  <c:v>137.49761502846198</c:v>
                </c:pt>
                <c:pt idx="4855">
                  <c:v>143.10020672085398</c:v>
                </c:pt>
                <c:pt idx="4856">
                  <c:v>148.59470676620757</c:v>
                </c:pt>
                <c:pt idx="4857">
                  <c:v>153.91760891828801</c:v>
                </c:pt>
                <c:pt idx="4858">
                  <c:v>159.20848010233442</c:v>
                </c:pt>
                <c:pt idx="4859">
                  <c:v>164.41005718030198</c:v>
                </c:pt>
                <c:pt idx="4860">
                  <c:v>169.51220109631157</c:v>
                </c:pt>
                <c:pt idx="4861">
                  <c:v>174.52523851836727</c:v>
                </c:pt>
                <c:pt idx="4862">
                  <c:v>179.45676312114938</c:v>
                </c:pt>
                <c:pt idx="4863">
                  <c:v>184.12490087747452</c:v>
                </c:pt>
                <c:pt idx="4864">
                  <c:v>188.893497753102</c:v>
                </c:pt>
                <c:pt idx="4865">
                  <c:v>193.58518612766642</c:v>
                </c:pt>
                <c:pt idx="4866">
                  <c:v>198.20249054051101</c:v>
                </c:pt>
                <c:pt idx="4867">
                  <c:v>202.74297169243798</c:v>
                </c:pt>
                <c:pt idx="4868">
                  <c:v>207.39006548782501</c:v>
                </c:pt>
                <c:pt idx="4869">
                  <c:v>211.79007638499601</c:v>
                </c:pt>
                <c:pt idx="4870">
                  <c:v>215.94982243842099</c:v>
                </c:pt>
                <c:pt idx="4871">
                  <c:v>220.22544022248701</c:v>
                </c:pt>
                <c:pt idx="4872">
                  <c:v>224.43672396931998</c:v>
                </c:pt>
                <c:pt idx="4873">
                  <c:v>228.58915241526699</c:v>
                </c:pt>
                <c:pt idx="4874">
                  <c:v>232.67300917275247</c:v>
                </c:pt>
                <c:pt idx="4875">
                  <c:v>236.69279854579642</c:v>
                </c:pt>
                <c:pt idx="4876">
                  <c:v>240.65225899587699</c:v>
                </c:pt>
                <c:pt idx="4877">
                  <c:v>244.54221610281004</c:v>
                </c:pt>
                <c:pt idx="4878">
                  <c:v>248.35564936827652</c:v>
                </c:pt>
                <c:pt idx="4879">
                  <c:v>252.10025798005</c:v>
                </c:pt>
                <c:pt idx="4880">
                  <c:v>255.761773443083</c:v>
                </c:pt>
                <c:pt idx="4881">
                  <c:v>259.34201518698097</c:v>
                </c:pt>
                <c:pt idx="4882">
                  <c:v>263.37253578724523</c:v>
                </c:pt>
                <c:pt idx="4883">
                  <c:v>266.20868503905297</c:v>
                </c:pt>
                <c:pt idx="4884">
                  <c:v>269.46699638664717</c:v>
                </c:pt>
                <c:pt idx="4885">
                  <c:v>272.57688298912501</c:v>
                </c:pt>
                <c:pt idx="4886">
                  <c:v>275.51527269462298</c:v>
                </c:pt>
                <c:pt idx="4887">
                  <c:v>278.24035233227391</c:v>
                </c:pt>
                <c:pt idx="4888">
                  <c:v>-133940.36082895999</c:v>
                </c:pt>
                <c:pt idx="4889">
                  <c:v>-28332.521578513144</c:v>
                </c:pt>
                <c:pt idx="4890">
                  <c:v>-17343.618552905093</c:v>
                </c:pt>
                <c:pt idx="4891">
                  <c:v>-13850.531353361604</c:v>
                </c:pt>
                <c:pt idx="4892">
                  <c:v>-13224.512267197528</c:v>
                </c:pt>
                <c:pt idx="4893">
                  <c:v>-15936.2560761606</c:v>
                </c:pt>
                <c:pt idx="4894">
                  <c:v>-38842.466618355211</c:v>
                </c:pt>
                <c:pt idx="4895">
                  <c:v>276.36547845249811</c:v>
                </c:pt>
                <c:pt idx="4896">
                  <c:v>265.47801789944396</c:v>
                </c:pt>
                <c:pt idx="4897">
                  <c:v>244.80226768416799</c:v>
                </c:pt>
                <c:pt idx="4898">
                  <c:v>204.994935088641</c:v>
                </c:pt>
                <c:pt idx="4899">
                  <c:v>126.496268882759</c:v>
                </c:pt>
                <c:pt idx="4900">
                  <c:v>9.9917502340342796</c:v>
                </c:pt>
                <c:pt idx="4901">
                  <c:v>-96.223812451452758</c:v>
                </c:pt>
                <c:pt idx="4902">
                  <c:v>-171.19182471499798</c:v>
                </c:pt>
                <c:pt idx="4903">
                  <c:v>-223.54881204358901</c:v>
                </c:pt>
                <c:pt idx="4904">
                  <c:v>-255.18173206162407</c:v>
                </c:pt>
                <c:pt idx="4905">
                  <c:v>-268.13943271965638</c:v>
                </c:pt>
                <c:pt idx="4906">
                  <c:v>-275.29501619999417</c:v>
                </c:pt>
                <c:pt idx="4907">
                  <c:v>-275.53778793668704</c:v>
                </c:pt>
                <c:pt idx="4908">
                  <c:v>-270.81040194018863</c:v>
                </c:pt>
                <c:pt idx="4909">
                  <c:v>-262.68604396749879</c:v>
                </c:pt>
                <c:pt idx="4910">
                  <c:v>-252.26968664648857</c:v>
                </c:pt>
                <c:pt idx="4911">
                  <c:v>-239.17264612713799</c:v>
                </c:pt>
                <c:pt idx="4912">
                  <c:v>-226.54341619305757</c:v>
                </c:pt>
                <c:pt idx="4913">
                  <c:v>-213.29988147309399</c:v>
                </c:pt>
                <c:pt idx="4914">
                  <c:v>-199.11977254559741</c:v>
                </c:pt>
                <c:pt idx="4915">
                  <c:v>-185.50669241736699</c:v>
                </c:pt>
                <c:pt idx="4916">
                  <c:v>-170.96467498095672</c:v>
                </c:pt>
                <c:pt idx="4917">
                  <c:v>-157.30041168413101</c:v>
                </c:pt>
                <c:pt idx="4918">
                  <c:v>-143.93269069300857</c:v>
                </c:pt>
                <c:pt idx="4919">
                  <c:v>-130.89228586269849</c:v>
                </c:pt>
                <c:pt idx="4920">
                  <c:v>-118.22222047946202</c:v>
                </c:pt>
                <c:pt idx="4921">
                  <c:v>-105.89117294008598</c:v>
                </c:pt>
                <c:pt idx="4922">
                  <c:v>-93.898356101341889</c:v>
                </c:pt>
                <c:pt idx="4923">
                  <c:v>-82.250047917243549</c:v>
                </c:pt>
                <c:pt idx="4924">
                  <c:v>-71.170381666995198</c:v>
                </c:pt>
                <c:pt idx="4925">
                  <c:v>-60.213987770633693</c:v>
                </c:pt>
                <c:pt idx="4926">
                  <c:v>-49.573803924608001</c:v>
                </c:pt>
                <c:pt idx="4927">
                  <c:v>-39.232514359186013</c:v>
                </c:pt>
                <c:pt idx="4928">
                  <c:v>-29.186469671912587</c:v>
                </c:pt>
                <c:pt idx="4929">
                  <c:v>-19.421556766972699</c:v>
                </c:pt>
                <c:pt idx="4930">
                  <c:v>-9.77345198016131</c:v>
                </c:pt>
                <c:pt idx="4931">
                  <c:v>-0.51852977514379595</c:v>
                </c:pt>
                <c:pt idx="4932">
                  <c:v>8.4807750566607396</c:v>
                </c:pt>
                <c:pt idx="4933">
                  <c:v>17.398035036810899</c:v>
                </c:pt>
                <c:pt idx="4934">
                  <c:v>25.941225812475938</c:v>
                </c:pt>
                <c:pt idx="4935">
                  <c:v>34.263266770315397</c:v>
                </c:pt>
                <c:pt idx="4936">
                  <c:v>42.373414909066078</c:v>
                </c:pt>
                <c:pt idx="4937">
                  <c:v>50.431080941943193</c:v>
                </c:pt>
                <c:pt idx="4938">
                  <c:v>58.303010959349194</c:v>
                </c:pt>
                <c:pt idx="4939">
                  <c:v>65.993947241733295</c:v>
                </c:pt>
                <c:pt idx="4940">
                  <c:v>73.514888331705748</c:v>
                </c:pt>
                <c:pt idx="4941">
                  <c:v>80.732705536511318</c:v>
                </c:pt>
                <c:pt idx="4942">
                  <c:v>87.784809664101743</c:v>
                </c:pt>
                <c:pt idx="4943">
                  <c:v>94.807866726311602</c:v>
                </c:pt>
                <c:pt idx="4944">
                  <c:v>101.5621371665796</c:v>
                </c:pt>
                <c:pt idx="4945">
                  <c:v>108.17010361030998</c:v>
                </c:pt>
                <c:pt idx="4946">
                  <c:v>114.74486683793702</c:v>
                </c:pt>
                <c:pt idx="4947">
                  <c:v>121.089763390618</c:v>
                </c:pt>
                <c:pt idx="4948">
                  <c:v>127.30804112692763</c:v>
                </c:pt>
                <c:pt idx="4949">
                  <c:v>133.40312737981199</c:v>
                </c:pt>
                <c:pt idx="4950">
                  <c:v>139.37891821567842</c:v>
                </c:pt>
                <c:pt idx="4951">
                  <c:v>145.23743023941799</c:v>
                </c:pt>
                <c:pt idx="4952">
                  <c:v>150.98639608042001</c:v>
                </c:pt>
                <c:pt idx="4953">
                  <c:v>156.63006630369361</c:v>
                </c:pt>
                <c:pt idx="4954">
                  <c:v>162.08905966975956</c:v>
                </c:pt>
                <c:pt idx="4955">
                  <c:v>167.54327248510498</c:v>
                </c:pt>
                <c:pt idx="4956">
                  <c:v>172.78839724188501</c:v>
                </c:pt>
                <c:pt idx="4957">
                  <c:v>178.06537272162757</c:v>
                </c:pt>
                <c:pt idx="4958">
                  <c:v>183.255205300743</c:v>
                </c:pt>
                <c:pt idx="4959">
                  <c:v>188.54973498244598</c:v>
                </c:pt>
                <c:pt idx="4960">
                  <c:v>193.375032669653</c:v>
                </c:pt>
                <c:pt idx="4961">
                  <c:v>198.32840396347058</c:v>
                </c:pt>
                <c:pt idx="4962">
                  <c:v>203.20797290217598</c:v>
                </c:pt>
                <c:pt idx="4963">
                  <c:v>207.45880006802358</c:v>
                </c:pt>
                <c:pt idx="4964">
                  <c:v>212.02633648988149</c:v>
                </c:pt>
                <c:pt idx="4965">
                  <c:v>216.71393889245198</c:v>
                </c:pt>
                <c:pt idx="4966">
                  <c:v>221.34217056671699</c:v>
                </c:pt>
                <c:pt idx="4967">
                  <c:v>225.90033293367958</c:v>
                </c:pt>
                <c:pt idx="4968">
                  <c:v>230.39931507962407</c:v>
                </c:pt>
                <c:pt idx="4969">
                  <c:v>234.83763423320198</c:v>
                </c:pt>
                <c:pt idx="4970">
                  <c:v>239.21576289568495</c:v>
                </c:pt>
                <c:pt idx="4971">
                  <c:v>243.17304569434899</c:v>
                </c:pt>
                <c:pt idx="4972">
                  <c:v>247.42795488239707</c:v>
                </c:pt>
                <c:pt idx="4973">
                  <c:v>251.62563896405499</c:v>
                </c:pt>
                <c:pt idx="4974">
                  <c:v>255.7591508949435</c:v>
                </c:pt>
                <c:pt idx="4975">
                  <c:v>259.82083282349885</c:v>
                </c:pt>
                <c:pt idx="4976">
                  <c:v>263.81750810814395</c:v>
                </c:pt>
                <c:pt idx="4977">
                  <c:v>267.73391973710324</c:v>
                </c:pt>
                <c:pt idx="4978">
                  <c:v>271.56419897177199</c:v>
                </c:pt>
                <c:pt idx="4979">
                  <c:v>275.30118539797093</c:v>
                </c:pt>
                <c:pt idx="4980">
                  <c:v>278.92251631859432</c:v>
                </c:pt>
                <c:pt idx="4981">
                  <c:v>282.41240168826198</c:v>
                </c:pt>
                <c:pt idx="4982">
                  <c:v>-213152.62639865399</c:v>
                </c:pt>
                <c:pt idx="4983">
                  <c:v>-23511.609965874974</c:v>
                </c:pt>
                <c:pt idx="4984">
                  <c:v>-12613.115033901069</c:v>
                </c:pt>
                <c:pt idx="4985">
                  <c:v>-8922.1255956244477</c:v>
                </c:pt>
                <c:pt idx="4986">
                  <c:v>-7134.7669458947603</c:v>
                </c:pt>
                <c:pt idx="4987">
                  <c:v>-6198.7907267997134</c:v>
                </c:pt>
                <c:pt idx="4988">
                  <c:v>-5806.8192421253034</c:v>
                </c:pt>
                <c:pt idx="4989">
                  <c:v>-5968.4327869588597</c:v>
                </c:pt>
                <c:pt idx="4990">
                  <c:v>-7208.7278668222998</c:v>
                </c:pt>
                <c:pt idx="4991">
                  <c:v>-12997.049658915332</c:v>
                </c:pt>
                <c:pt idx="4992">
                  <c:v>281.72131681406898</c:v>
                </c:pt>
                <c:pt idx="4993">
                  <c:v>259.36440979184584</c:v>
                </c:pt>
                <c:pt idx="4994">
                  <c:v>205.17598655977901</c:v>
                </c:pt>
                <c:pt idx="4995">
                  <c:v>87.37541554791558</c:v>
                </c:pt>
                <c:pt idx="4996">
                  <c:v>-64.00052214800948</c:v>
                </c:pt>
                <c:pt idx="4997">
                  <c:v>-183.31339719125756</c:v>
                </c:pt>
                <c:pt idx="4998">
                  <c:v>-258.166565590044</c:v>
                </c:pt>
                <c:pt idx="4999">
                  <c:v>-300.74879212499201</c:v>
                </c:pt>
                <c:pt idx="5000">
                  <c:v>-317.13807214855194</c:v>
                </c:pt>
                <c:pt idx="5001">
                  <c:v>-321.38290404201564</c:v>
                </c:pt>
                <c:pt idx="5002">
                  <c:v>-317.96683922407198</c:v>
                </c:pt>
                <c:pt idx="5003">
                  <c:v>-312.64919733352934</c:v>
                </c:pt>
                <c:pt idx="5004">
                  <c:v>-300.88910240214523</c:v>
                </c:pt>
                <c:pt idx="5005">
                  <c:v>-287.27667656644894</c:v>
                </c:pt>
                <c:pt idx="5006">
                  <c:v>-272.56907054752469</c:v>
                </c:pt>
                <c:pt idx="5007">
                  <c:v>-258.51373664897739</c:v>
                </c:pt>
                <c:pt idx="5008">
                  <c:v>-242.84824046737052</c:v>
                </c:pt>
                <c:pt idx="5009">
                  <c:v>-227.19416295369101</c:v>
                </c:pt>
                <c:pt idx="5010">
                  <c:v>-211.700699897259</c:v>
                </c:pt>
                <c:pt idx="5011">
                  <c:v>-196.46430609310099</c:v>
                </c:pt>
                <c:pt idx="5012">
                  <c:v>-182.31750035390442</c:v>
                </c:pt>
                <c:pt idx="5013">
                  <c:v>-167.77082686477499</c:v>
                </c:pt>
                <c:pt idx="5014">
                  <c:v>-153.62036512143698</c:v>
                </c:pt>
                <c:pt idx="5015">
                  <c:v>-139.875888978337</c:v>
                </c:pt>
                <c:pt idx="5016">
                  <c:v>-126.506362025331</c:v>
                </c:pt>
                <c:pt idx="5017">
                  <c:v>-113.5203047466816</c:v>
                </c:pt>
                <c:pt idx="5018">
                  <c:v>-100.91509073016202</c:v>
                </c:pt>
                <c:pt idx="5019">
                  <c:v>-88.751253838018243</c:v>
                </c:pt>
                <c:pt idx="5020">
                  <c:v>-76.737131287327827</c:v>
                </c:pt>
                <c:pt idx="5021">
                  <c:v>-65.259046259826889</c:v>
                </c:pt>
                <c:pt idx="5022">
                  <c:v>-54.135790811944311</c:v>
                </c:pt>
                <c:pt idx="5023">
                  <c:v>-43.670734112698497</c:v>
                </c:pt>
                <c:pt idx="5024">
                  <c:v>-33.234962237989123</c:v>
                </c:pt>
                <c:pt idx="5025">
                  <c:v>-23.102403678727097</c:v>
                </c:pt>
                <c:pt idx="5026">
                  <c:v>-13.4079882187145</c:v>
                </c:pt>
                <c:pt idx="5027">
                  <c:v>-3.857897247526501</c:v>
                </c:pt>
                <c:pt idx="5028">
                  <c:v>5.2819455838144744</c:v>
                </c:pt>
                <c:pt idx="5029">
                  <c:v>14.299910660569099</c:v>
                </c:pt>
                <c:pt idx="5030">
                  <c:v>23.085494476006087</c:v>
                </c:pt>
                <c:pt idx="5031">
                  <c:v>31.637716959976899</c:v>
                </c:pt>
                <c:pt idx="5032">
                  <c:v>39.972016182305211</c:v>
                </c:pt>
                <c:pt idx="5033">
                  <c:v>48.098178132058848</c:v>
                </c:pt>
                <c:pt idx="5034">
                  <c:v>56.025517102522223</c:v>
                </c:pt>
                <c:pt idx="5035">
                  <c:v>63.762861003160396</c:v>
                </c:pt>
                <c:pt idx="5036">
                  <c:v>71.318618472878299</c:v>
                </c:pt>
                <c:pt idx="5037">
                  <c:v>78.700781406211789</c:v>
                </c:pt>
                <c:pt idx="5038">
                  <c:v>85.916934676507395</c:v>
                </c:pt>
                <c:pt idx="5039">
                  <c:v>92.978316591209179</c:v>
                </c:pt>
                <c:pt idx="5040">
                  <c:v>99.883690268437803</c:v>
                </c:pt>
              </c:numCache>
            </c:numRef>
          </c:yVal>
          <c:smooth val="1"/>
        </c:ser>
        <c:axId val="70040576"/>
        <c:axId val="69624960"/>
      </c:scatterChart>
      <c:valAx>
        <c:axId val="70040576"/>
        <c:scaling>
          <c:orientation val="minMax"/>
          <c:max val="1680"/>
          <c:min val="1375"/>
        </c:scaling>
        <c:delete val="1"/>
        <c:axPos val="b"/>
        <c:title>
          <c:tx>
            <c:rich>
              <a:bodyPr/>
              <a:lstStyle/>
              <a:p>
                <a:pPr>
                  <a:defRPr sz="2000"/>
                </a:pPr>
                <a:r>
                  <a:rPr lang="en-US" sz="2000" b="0" dirty="0" smtClean="0"/>
                  <a:t>Time</a:t>
                </a:r>
                <a:endParaRPr lang="en-US" sz="2000" b="0" dirty="0"/>
              </a:p>
            </c:rich>
          </c:tx>
          <c:layout>
            <c:manualLayout>
              <c:xMode val="edge"/>
              <c:yMode val="edge"/>
              <c:x val="0.5008709458192725"/>
              <c:y val="0.90387242035921989"/>
            </c:manualLayout>
          </c:layout>
        </c:title>
        <c:numFmt formatCode="General" sourceLinked="1"/>
        <c:tickLblPos val="none"/>
        <c:crossAx val="69624960"/>
        <c:crosses val="autoZero"/>
        <c:crossBetween val="midCat"/>
      </c:valAx>
      <c:valAx>
        <c:axId val="69624960"/>
        <c:scaling>
          <c:orientation val="minMax"/>
          <c:max val="21"/>
          <c:min val="16"/>
        </c:scaling>
        <c:axPos val="l"/>
        <c:majorGridlines/>
        <c:title>
          <c:tx>
            <c:rich>
              <a:bodyPr rot="0" vert="horz"/>
              <a:lstStyle/>
              <a:p>
                <a:pPr>
                  <a:defRPr/>
                </a:pPr>
                <a:r>
                  <a:rPr lang="en-US" sz="2000" b="0" dirty="0" smtClean="0"/>
                  <a:t>Distance From</a:t>
                </a:r>
                <a:r>
                  <a:rPr lang="en-US" sz="2000" b="0" baseline="0" dirty="0" smtClean="0"/>
                  <a:t> </a:t>
                </a:r>
                <a:r>
                  <a:rPr lang="en-US" sz="2000" b="0" baseline="0" dirty="0"/>
                  <a:t>Earleys</a:t>
                </a:r>
              </a:p>
              <a:p>
                <a:pPr>
                  <a:defRPr/>
                </a:pPr>
                <a:r>
                  <a:rPr lang="en-US" sz="2000" b="0" baseline="0" dirty="0"/>
                  <a:t>(</a:t>
                </a:r>
                <a:r>
                  <a:rPr lang="en-US" sz="2000" b="0" baseline="0" dirty="0" smtClean="0"/>
                  <a:t>miles)</a:t>
                </a:r>
                <a:endParaRPr lang="en-US" sz="2000" b="0" dirty="0"/>
              </a:p>
            </c:rich>
          </c:tx>
          <c:layout>
            <c:manualLayout>
              <c:xMode val="edge"/>
              <c:yMode val="edge"/>
              <c:x val="0"/>
              <c:y val="0.37244043024033768"/>
            </c:manualLayout>
          </c:layout>
        </c:title>
        <c:numFmt formatCode="General" sourceLinked="1"/>
        <c:tickLblPos val="nextTo"/>
        <c:crossAx val="70040576"/>
        <c:crosses val="autoZero"/>
        <c:crossBetween val="midCat"/>
      </c:valAx>
    </c:plotArea>
    <c:legend>
      <c:legendPos val="r"/>
      <c:layout>
        <c:manualLayout>
          <c:xMode val="edge"/>
          <c:yMode val="edge"/>
          <c:x val="0.84351851851852222"/>
          <c:y val="0.39105075168356451"/>
          <c:w val="0.15648148148148405"/>
          <c:h val="0.36866286209636834"/>
        </c:manualLayout>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0" baseline="0" dirty="0" smtClean="0"/>
              <a:t>Substation DFR1 - Line 3 openXDA Result</a:t>
            </a:r>
            <a:endParaRPr lang="en-US" sz="2000" b="0" dirty="0"/>
          </a:p>
        </c:rich>
      </c:tx>
      <c:layout/>
    </c:title>
    <c:plotArea>
      <c:layout>
        <c:manualLayout>
          <c:layoutTarget val="inner"/>
          <c:xMode val="edge"/>
          <c:yMode val="edge"/>
          <c:x val="0.20708943508229885"/>
          <c:y val="0.15652130022208771"/>
          <c:w val="0.62506242794417344"/>
          <c:h val="0.77870785382596464"/>
        </c:manualLayout>
      </c:layout>
      <c:scatterChart>
        <c:scatterStyle val="smoothMarker"/>
        <c:ser>
          <c:idx val="0"/>
          <c:order val="0"/>
          <c:tx>
            <c:strRef>
              <c:f>Sheet2!$C$1</c:f>
              <c:strCache>
                <c:ptCount val="1"/>
                <c:pt idx="0">
                  <c:v>Simple</c:v>
                </c:pt>
              </c:strCache>
            </c:strRef>
          </c:tx>
          <c:marker>
            <c:symbol val="none"/>
          </c:marker>
          <c:xVal>
            <c:numRef>
              <c:f>Sheet2!$B$2:$B$5234</c:f>
              <c:numCache>
                <c:formatCode>General</c:formatCode>
                <c:ptCount val="52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numCache>
            </c:numRef>
          </c:xVal>
          <c:yVal>
            <c:numRef>
              <c:f>Sheet2!$C$2:$C$5234</c:f>
              <c:numCache>
                <c:formatCode>General</c:formatCode>
                <c:ptCount val="5233"/>
                <c:pt idx="0">
                  <c:v>600.09416247429499</c:v>
                </c:pt>
                <c:pt idx="1">
                  <c:v>598.89416451844795</c:v>
                </c:pt>
                <c:pt idx="2">
                  <c:v>600.06793950158499</c:v>
                </c:pt>
                <c:pt idx="3">
                  <c:v>601.05357153393004</c:v>
                </c:pt>
                <c:pt idx="4">
                  <c:v>601.06553713490359</c:v>
                </c:pt>
                <c:pt idx="5">
                  <c:v>601.08835806365266</c:v>
                </c:pt>
                <c:pt idx="6">
                  <c:v>600.33134614418339</c:v>
                </c:pt>
                <c:pt idx="7">
                  <c:v>599.65899551325401</c:v>
                </c:pt>
                <c:pt idx="8">
                  <c:v>599.10130964987354</c:v>
                </c:pt>
                <c:pt idx="9">
                  <c:v>598.07421938717152</c:v>
                </c:pt>
                <c:pt idx="10">
                  <c:v>597.61374898446104</c:v>
                </c:pt>
                <c:pt idx="11">
                  <c:v>597.14711048509719</c:v>
                </c:pt>
                <c:pt idx="12">
                  <c:v>597.14711048509719</c:v>
                </c:pt>
                <c:pt idx="13">
                  <c:v>597.14711048509719</c:v>
                </c:pt>
                <c:pt idx="14">
                  <c:v>597.14711048509719</c:v>
                </c:pt>
                <c:pt idx="15">
                  <c:v>597.39832764881453</c:v>
                </c:pt>
                <c:pt idx="16">
                  <c:v>597.54856803839004</c:v>
                </c:pt>
                <c:pt idx="17">
                  <c:v>597.54651849844595</c:v>
                </c:pt>
                <c:pt idx="18">
                  <c:v>597.39218061497297</c:v>
                </c:pt>
                <c:pt idx="19">
                  <c:v>597.13709192294846</c:v>
                </c:pt>
                <c:pt idx="20">
                  <c:v>597.13561133300539</c:v>
                </c:pt>
                <c:pt idx="21">
                  <c:v>597.38737485771503</c:v>
                </c:pt>
                <c:pt idx="22">
                  <c:v>597.99571291784218</c:v>
                </c:pt>
                <c:pt idx="23">
                  <c:v>598.60764147113809</c:v>
                </c:pt>
                <c:pt idx="24">
                  <c:v>599.21612603593007</c:v>
                </c:pt>
                <c:pt idx="25">
                  <c:v>599.8247211678131</c:v>
                </c:pt>
                <c:pt idx="26">
                  <c:v>600.18063179437604</c:v>
                </c:pt>
                <c:pt idx="27">
                  <c:v>600.17356218874602</c:v>
                </c:pt>
                <c:pt idx="28">
                  <c:v>600.17356218874602</c:v>
                </c:pt>
                <c:pt idx="29">
                  <c:v>599.51028380595608</c:v>
                </c:pt>
                <c:pt idx="30">
                  <c:v>598.75655832339203</c:v>
                </c:pt>
                <c:pt idx="31">
                  <c:v>597.89468412553447</c:v>
                </c:pt>
                <c:pt idx="32">
                  <c:v>596.93534463496496</c:v>
                </c:pt>
                <c:pt idx="33">
                  <c:v>595.981284203173</c:v>
                </c:pt>
                <c:pt idx="34">
                  <c:v>594.93151872378246</c:v>
                </c:pt>
                <c:pt idx="35">
                  <c:v>593.88785454553101</c:v>
                </c:pt>
                <c:pt idx="36">
                  <c:v>593.90057384247291</c:v>
                </c:pt>
                <c:pt idx="37">
                  <c:v>592.75042640693289</c:v>
                </c:pt>
                <c:pt idx="38">
                  <c:v>592.75042640693289</c:v>
                </c:pt>
                <c:pt idx="39">
                  <c:v>592.72306110604495</c:v>
                </c:pt>
                <c:pt idx="40">
                  <c:v>592.70912489001796</c:v>
                </c:pt>
                <c:pt idx="41">
                  <c:v>591.45249597541749</c:v>
                </c:pt>
                <c:pt idx="42">
                  <c:v>592.66644880322394</c:v>
                </c:pt>
                <c:pt idx="43">
                  <c:v>593.90235616774294</c:v>
                </c:pt>
                <c:pt idx="44">
                  <c:v>595.17499488653755</c:v>
                </c:pt>
                <c:pt idx="45">
                  <c:v>595.20372488982105</c:v>
                </c:pt>
                <c:pt idx="46">
                  <c:v>595.20372488982105</c:v>
                </c:pt>
                <c:pt idx="47">
                  <c:v>595.20372488982105</c:v>
                </c:pt>
                <c:pt idx="48">
                  <c:v>594.24668362647651</c:v>
                </c:pt>
                <c:pt idx="49">
                  <c:v>594.24668362647651</c:v>
                </c:pt>
                <c:pt idx="50">
                  <c:v>593.40732280763348</c:v>
                </c:pt>
                <c:pt idx="51">
                  <c:v>593.40732280763348</c:v>
                </c:pt>
                <c:pt idx="52">
                  <c:v>593.41944457623242</c:v>
                </c:pt>
                <c:pt idx="53">
                  <c:v>593.41944457623242</c:v>
                </c:pt>
                <c:pt idx="54">
                  <c:v>593.41944457623242</c:v>
                </c:pt>
                <c:pt idx="55">
                  <c:v>592.47105103185311</c:v>
                </c:pt>
                <c:pt idx="56">
                  <c:v>591.52719012398495</c:v>
                </c:pt>
                <c:pt idx="57">
                  <c:v>591.51830095104845</c:v>
                </c:pt>
                <c:pt idx="58">
                  <c:v>591.51016125206002</c:v>
                </c:pt>
                <c:pt idx="59">
                  <c:v>591.5028036499881</c:v>
                </c:pt>
                <c:pt idx="60">
                  <c:v>591.48970151405581</c:v>
                </c:pt>
                <c:pt idx="61">
                  <c:v>592.12925408692547</c:v>
                </c:pt>
                <c:pt idx="62">
                  <c:v>593.32608048053748</c:v>
                </c:pt>
                <c:pt idx="63">
                  <c:v>594.32899884419601</c:v>
                </c:pt>
                <c:pt idx="64">
                  <c:v>594.78503063371852</c:v>
                </c:pt>
                <c:pt idx="65">
                  <c:v>594.78716917362999</c:v>
                </c:pt>
                <c:pt idx="66">
                  <c:v>594.78837363525554</c:v>
                </c:pt>
                <c:pt idx="67">
                  <c:v>594.78864402426302</c:v>
                </c:pt>
                <c:pt idx="68">
                  <c:v>594.63615924193948</c:v>
                </c:pt>
                <c:pt idx="69">
                  <c:v>594.78563696382355</c:v>
                </c:pt>
                <c:pt idx="70">
                  <c:v>594.780524106813</c:v>
                </c:pt>
                <c:pt idx="71">
                  <c:v>594.77705815470949</c:v>
                </c:pt>
                <c:pt idx="72">
                  <c:v>594.42902198325783</c:v>
                </c:pt>
                <c:pt idx="73">
                  <c:v>593.436092820657</c:v>
                </c:pt>
                <c:pt idx="74">
                  <c:v>592.89246128133038</c:v>
                </c:pt>
                <c:pt idx="75">
                  <c:v>592.90628006419604</c:v>
                </c:pt>
                <c:pt idx="76">
                  <c:v>592.47302591046753</c:v>
                </c:pt>
                <c:pt idx="77">
                  <c:v>591.49648993269852</c:v>
                </c:pt>
                <c:pt idx="78">
                  <c:v>590.97051772134398</c:v>
                </c:pt>
                <c:pt idx="79">
                  <c:v>590.447377059735</c:v>
                </c:pt>
                <c:pt idx="80">
                  <c:v>589.80780549330109</c:v>
                </c:pt>
                <c:pt idx="81">
                  <c:v>589.15931369125201</c:v>
                </c:pt>
                <c:pt idx="82">
                  <c:v>589.15931369125201</c:v>
                </c:pt>
                <c:pt idx="83">
                  <c:v>589.14734571990448</c:v>
                </c:pt>
                <c:pt idx="84">
                  <c:v>589.96898933115153</c:v>
                </c:pt>
                <c:pt idx="85">
                  <c:v>590.79379165583487</c:v>
                </c:pt>
                <c:pt idx="86">
                  <c:v>590.78071482137818</c:v>
                </c:pt>
                <c:pt idx="87">
                  <c:v>590.76736101591359</c:v>
                </c:pt>
                <c:pt idx="88">
                  <c:v>591.59485097371055</c:v>
                </c:pt>
                <c:pt idx="89">
                  <c:v>592.42572494226897</c:v>
                </c:pt>
                <c:pt idx="90">
                  <c:v>593.27400815831982</c:v>
                </c:pt>
                <c:pt idx="91">
                  <c:v>594.13999875384002</c:v>
                </c:pt>
                <c:pt idx="92">
                  <c:v>594.99563729948102</c:v>
                </c:pt>
                <c:pt idx="93">
                  <c:v>596.81984895011954</c:v>
                </c:pt>
                <c:pt idx="94">
                  <c:v>598.66094283176506</c:v>
                </c:pt>
                <c:pt idx="95">
                  <c:v>598.66094283176506</c:v>
                </c:pt>
                <c:pt idx="96">
                  <c:v>599.74281452872401</c:v>
                </c:pt>
                <c:pt idx="97">
                  <c:v>602.02874483870903</c:v>
                </c:pt>
                <c:pt idx="98">
                  <c:v>602.02874483870903</c:v>
                </c:pt>
                <c:pt idx="99">
                  <c:v>601.03843672251503</c:v>
                </c:pt>
                <c:pt idx="100">
                  <c:v>599.17538904067419</c:v>
                </c:pt>
                <c:pt idx="101">
                  <c:v>598.29025228404601</c:v>
                </c:pt>
                <c:pt idx="102">
                  <c:v>599.06101343880346</c:v>
                </c:pt>
                <c:pt idx="103">
                  <c:v>599.06101343880346</c:v>
                </c:pt>
                <c:pt idx="104">
                  <c:v>599.05154760350297</c:v>
                </c:pt>
                <c:pt idx="105">
                  <c:v>599.60991251192195</c:v>
                </c:pt>
                <c:pt idx="106">
                  <c:v>600.06707971258538</c:v>
                </c:pt>
                <c:pt idx="107">
                  <c:v>600.526096478716</c:v>
                </c:pt>
                <c:pt idx="108">
                  <c:v>600.526096478716</c:v>
                </c:pt>
                <c:pt idx="109">
                  <c:v>600.889501108937</c:v>
                </c:pt>
                <c:pt idx="110">
                  <c:v>601.149480137718</c:v>
                </c:pt>
                <c:pt idx="111">
                  <c:v>601.15338109795152</c:v>
                </c:pt>
                <c:pt idx="112">
                  <c:v>601.00334696122582</c:v>
                </c:pt>
                <c:pt idx="113">
                  <c:v>601.00748696414905</c:v>
                </c:pt>
                <c:pt idx="114">
                  <c:v>601.16580436950755</c:v>
                </c:pt>
                <c:pt idx="115">
                  <c:v>601.58269212440246</c:v>
                </c:pt>
                <c:pt idx="116">
                  <c:v>601.58269212440246</c:v>
                </c:pt>
                <c:pt idx="117">
                  <c:v>601.73917091288331</c:v>
                </c:pt>
                <c:pt idx="118">
                  <c:v>601.73657614077308</c:v>
                </c:pt>
                <c:pt idx="119">
                  <c:v>601.73657614077308</c:v>
                </c:pt>
                <c:pt idx="120">
                  <c:v>601.73657614077308</c:v>
                </c:pt>
                <c:pt idx="121">
                  <c:v>601.47584707782266</c:v>
                </c:pt>
                <c:pt idx="122">
                  <c:v>601.48205358380699</c:v>
                </c:pt>
                <c:pt idx="123">
                  <c:v>601.48913836884105</c:v>
                </c:pt>
                <c:pt idx="124">
                  <c:v>600.820715210976</c:v>
                </c:pt>
                <c:pt idx="125">
                  <c:v>600.05184237220999</c:v>
                </c:pt>
                <c:pt idx="126">
                  <c:v>599.16481571849397</c:v>
                </c:pt>
                <c:pt idx="127">
                  <c:v>598.18851632642804</c:v>
                </c:pt>
                <c:pt idx="128">
                  <c:v>598.17776226898206</c:v>
                </c:pt>
                <c:pt idx="129">
                  <c:v>598.15505038283538</c:v>
                </c:pt>
                <c:pt idx="130">
                  <c:v>599.22242265098896</c:v>
                </c:pt>
                <c:pt idx="131">
                  <c:v>600.28270347733314</c:v>
                </c:pt>
                <c:pt idx="132">
                  <c:v>601.36081691396271</c:v>
                </c:pt>
                <c:pt idx="133">
                  <c:v>602.549253538004</c:v>
                </c:pt>
                <c:pt idx="134">
                  <c:v>603.74453706879353</c:v>
                </c:pt>
                <c:pt idx="135">
                  <c:v>604.97471659079781</c:v>
                </c:pt>
                <c:pt idx="136">
                  <c:v>604.97471659079781</c:v>
                </c:pt>
                <c:pt idx="137">
                  <c:v>606.31955563279348</c:v>
                </c:pt>
                <c:pt idx="138">
                  <c:v>605.01829116298939</c:v>
                </c:pt>
                <c:pt idx="139">
                  <c:v>603.69653860947994</c:v>
                </c:pt>
                <c:pt idx="140">
                  <c:v>604.9122313337632</c:v>
                </c:pt>
                <c:pt idx="141">
                  <c:v>606.12065764885051</c:v>
                </c:pt>
                <c:pt idx="142">
                  <c:v>607.24384712404503</c:v>
                </c:pt>
                <c:pt idx="143">
                  <c:v>607.24384712404503</c:v>
                </c:pt>
                <c:pt idx="144">
                  <c:v>608.26546497967854</c:v>
                </c:pt>
                <c:pt idx="145">
                  <c:v>608.26546497967854</c:v>
                </c:pt>
                <c:pt idx="146">
                  <c:v>608.26546497967854</c:v>
                </c:pt>
                <c:pt idx="147">
                  <c:v>608.26546497967854</c:v>
                </c:pt>
                <c:pt idx="148">
                  <c:v>608.25303540650305</c:v>
                </c:pt>
                <c:pt idx="149">
                  <c:v>609.26792605713808</c:v>
                </c:pt>
                <c:pt idx="150">
                  <c:v>610.28861596557681</c:v>
                </c:pt>
                <c:pt idx="151">
                  <c:v>611.31518606468001</c:v>
                </c:pt>
                <c:pt idx="152">
                  <c:v>612.35768455883499</c:v>
                </c:pt>
                <c:pt idx="153">
                  <c:v>613.29498134271455</c:v>
                </c:pt>
                <c:pt idx="154">
                  <c:v>613.30342470125197</c:v>
                </c:pt>
                <c:pt idx="155">
                  <c:v>614.14168906889302</c:v>
                </c:pt>
                <c:pt idx="156">
                  <c:v>614.14848489530448</c:v>
                </c:pt>
                <c:pt idx="157">
                  <c:v>614.15441742948701</c:v>
                </c:pt>
                <c:pt idx="158">
                  <c:v>613.54997513786952</c:v>
                </c:pt>
                <c:pt idx="159">
                  <c:v>613.06086992450798</c:v>
                </c:pt>
                <c:pt idx="160">
                  <c:v>612.57110174116804</c:v>
                </c:pt>
                <c:pt idx="161">
                  <c:v>612.07840165361381</c:v>
                </c:pt>
                <c:pt idx="162">
                  <c:v>611.20149804908954</c:v>
                </c:pt>
                <c:pt idx="163">
                  <c:v>610.81875833224001</c:v>
                </c:pt>
                <c:pt idx="164">
                  <c:v>610.546708737475</c:v>
                </c:pt>
                <c:pt idx="165">
                  <c:v>610.38323511892497</c:v>
                </c:pt>
                <c:pt idx="166">
                  <c:v>610.54932504870601</c:v>
                </c:pt>
                <c:pt idx="167">
                  <c:v>610.55288355048901</c:v>
                </c:pt>
                <c:pt idx="168">
                  <c:v>610.55288355048901</c:v>
                </c:pt>
                <c:pt idx="169">
                  <c:v>611.64608564979255</c:v>
                </c:pt>
                <c:pt idx="170">
                  <c:v>612.24985543310254</c:v>
                </c:pt>
                <c:pt idx="171">
                  <c:v>611.64608564979255</c:v>
                </c:pt>
                <c:pt idx="172">
                  <c:v>611.04409857223902</c:v>
                </c:pt>
                <c:pt idx="173">
                  <c:v>611.04409857223902</c:v>
                </c:pt>
                <c:pt idx="174">
                  <c:v>611.04409857223902</c:v>
                </c:pt>
                <c:pt idx="175">
                  <c:v>611.0237572593195</c:v>
                </c:pt>
                <c:pt idx="176">
                  <c:v>611.72454914718242</c:v>
                </c:pt>
                <c:pt idx="177">
                  <c:v>612.42721687603296</c:v>
                </c:pt>
                <c:pt idx="178">
                  <c:v>613.11986725297595</c:v>
                </c:pt>
                <c:pt idx="179">
                  <c:v>614.65931323433153</c:v>
                </c:pt>
                <c:pt idx="180">
                  <c:v>615.49554687107502</c:v>
                </c:pt>
                <c:pt idx="181">
                  <c:v>616.34853039074846</c:v>
                </c:pt>
                <c:pt idx="182">
                  <c:v>617.31799917776448</c:v>
                </c:pt>
                <c:pt idx="183">
                  <c:v>617.345936096797</c:v>
                </c:pt>
                <c:pt idx="184">
                  <c:v>616.41844208390296</c:v>
                </c:pt>
                <c:pt idx="185">
                  <c:v>614.437387371623</c:v>
                </c:pt>
                <c:pt idx="186">
                  <c:v>613.50957026994581</c:v>
                </c:pt>
                <c:pt idx="187">
                  <c:v>612.57160823983895</c:v>
                </c:pt>
                <c:pt idx="188">
                  <c:v>611.63793509752202</c:v>
                </c:pt>
                <c:pt idx="189">
                  <c:v>609.68915982650753</c:v>
                </c:pt>
                <c:pt idx="190">
                  <c:v>606.63322959536697</c:v>
                </c:pt>
                <c:pt idx="191">
                  <c:v>606.63322959536697</c:v>
                </c:pt>
                <c:pt idx="192">
                  <c:v>605.51373324862993</c:v>
                </c:pt>
                <c:pt idx="193">
                  <c:v>604.41380783130899</c:v>
                </c:pt>
                <c:pt idx="194">
                  <c:v>603.20144733970005</c:v>
                </c:pt>
                <c:pt idx="195">
                  <c:v>603.18894246713364</c:v>
                </c:pt>
                <c:pt idx="196">
                  <c:v>604.17788524093055</c:v>
                </c:pt>
                <c:pt idx="197">
                  <c:v>605.87501747513897</c:v>
                </c:pt>
                <c:pt idx="198">
                  <c:v>606.56857427573402</c:v>
                </c:pt>
                <c:pt idx="199">
                  <c:v>607.2747993718225</c:v>
                </c:pt>
                <c:pt idx="200">
                  <c:v>607.87516413574269</c:v>
                </c:pt>
                <c:pt idx="201">
                  <c:v>607.89291529339948</c:v>
                </c:pt>
                <c:pt idx="202">
                  <c:v>607.41753965054204</c:v>
                </c:pt>
                <c:pt idx="203">
                  <c:v>606.94986504845792</c:v>
                </c:pt>
                <c:pt idx="204">
                  <c:v>606.95641046082346</c:v>
                </c:pt>
                <c:pt idx="205">
                  <c:v>606.58773248985904</c:v>
                </c:pt>
                <c:pt idx="206">
                  <c:v>606.32073668816304</c:v>
                </c:pt>
                <c:pt idx="207">
                  <c:v>606.05409313918904</c:v>
                </c:pt>
                <c:pt idx="208">
                  <c:v>606.21100635569303</c:v>
                </c:pt>
                <c:pt idx="209">
                  <c:v>606.20891074856354</c:v>
                </c:pt>
                <c:pt idx="210">
                  <c:v>606.04780798621289</c:v>
                </c:pt>
                <c:pt idx="211">
                  <c:v>605.88778365700318</c:v>
                </c:pt>
                <c:pt idx="212">
                  <c:v>605.62320633238903</c:v>
                </c:pt>
                <c:pt idx="213">
                  <c:v>604.83043194987806</c:v>
                </c:pt>
                <c:pt idx="214">
                  <c:v>604.20363585613654</c:v>
                </c:pt>
                <c:pt idx="215">
                  <c:v>603.94331485864802</c:v>
                </c:pt>
                <c:pt idx="216">
                  <c:v>603.31590981659099</c:v>
                </c:pt>
                <c:pt idx="217">
                  <c:v>602.95358159757154</c:v>
                </c:pt>
                <c:pt idx="218">
                  <c:v>602.58658229647801</c:v>
                </c:pt>
                <c:pt idx="219">
                  <c:v>602.57948705459455</c:v>
                </c:pt>
                <c:pt idx="220">
                  <c:v>603.82468764765281</c:v>
                </c:pt>
                <c:pt idx="221">
                  <c:v>605.28844192665474</c:v>
                </c:pt>
                <c:pt idx="222">
                  <c:v>606.99468475304309</c:v>
                </c:pt>
                <c:pt idx="223">
                  <c:v>608.93156333720549</c:v>
                </c:pt>
                <c:pt idx="224">
                  <c:v>609.96130905105349</c:v>
                </c:pt>
                <c:pt idx="225">
                  <c:v>609.97287734620124</c:v>
                </c:pt>
                <c:pt idx="226">
                  <c:v>609.98499987759305</c:v>
                </c:pt>
                <c:pt idx="227">
                  <c:v>608.85970481419349</c:v>
                </c:pt>
                <c:pt idx="228">
                  <c:v>607.74115887643848</c:v>
                </c:pt>
                <c:pt idx="229">
                  <c:v>607.75455786924601</c:v>
                </c:pt>
                <c:pt idx="230">
                  <c:v>607.782041199942</c:v>
                </c:pt>
                <c:pt idx="231">
                  <c:v>606.57784167801105</c:v>
                </c:pt>
                <c:pt idx="232">
                  <c:v>606.59209720762453</c:v>
                </c:pt>
                <c:pt idx="233">
                  <c:v>605.261090870359</c:v>
                </c:pt>
                <c:pt idx="234">
                  <c:v>605.24651663499299</c:v>
                </c:pt>
                <c:pt idx="235">
                  <c:v>605.24651663499299</c:v>
                </c:pt>
                <c:pt idx="236">
                  <c:v>604.00048619171298</c:v>
                </c:pt>
                <c:pt idx="237">
                  <c:v>603.98592356832705</c:v>
                </c:pt>
                <c:pt idx="238">
                  <c:v>602.88140708739002</c:v>
                </c:pt>
                <c:pt idx="239">
                  <c:v>602.88140708739002</c:v>
                </c:pt>
                <c:pt idx="240">
                  <c:v>602.88140708739002</c:v>
                </c:pt>
                <c:pt idx="241">
                  <c:v>603.77507143288506</c:v>
                </c:pt>
                <c:pt idx="242">
                  <c:v>604.65944109063901</c:v>
                </c:pt>
                <c:pt idx="243">
                  <c:v>604.65944109063901</c:v>
                </c:pt>
                <c:pt idx="244">
                  <c:v>604.65944109063901</c:v>
                </c:pt>
                <c:pt idx="245">
                  <c:v>603.66823189066292</c:v>
                </c:pt>
                <c:pt idx="246">
                  <c:v>602.69248891275754</c:v>
                </c:pt>
                <c:pt idx="247">
                  <c:v>601.70983295294081</c:v>
                </c:pt>
                <c:pt idx="248">
                  <c:v>601.71961704010903</c:v>
                </c:pt>
                <c:pt idx="249">
                  <c:v>600.85322208520279</c:v>
                </c:pt>
                <c:pt idx="250">
                  <c:v>599.98089106328905</c:v>
                </c:pt>
                <c:pt idx="251">
                  <c:v>599.20708794985705</c:v>
                </c:pt>
                <c:pt idx="252">
                  <c:v>598.43627108607996</c:v>
                </c:pt>
                <c:pt idx="253">
                  <c:v>597.76486168486997</c:v>
                </c:pt>
                <c:pt idx="254">
                  <c:v>597.75996511296046</c:v>
                </c:pt>
                <c:pt idx="255">
                  <c:v>597.75196592096938</c:v>
                </c:pt>
                <c:pt idx="256">
                  <c:v>598.20634930465803</c:v>
                </c:pt>
                <c:pt idx="257">
                  <c:v>598.66366864974702</c:v>
                </c:pt>
                <c:pt idx="258">
                  <c:v>599.48578550429806</c:v>
                </c:pt>
                <c:pt idx="259">
                  <c:v>600.10551597871404</c:v>
                </c:pt>
                <c:pt idx="260">
                  <c:v>600.52044177851155</c:v>
                </c:pt>
                <c:pt idx="261">
                  <c:v>600.67764265066205</c:v>
                </c:pt>
                <c:pt idx="262">
                  <c:v>600.52208712748848</c:v>
                </c:pt>
                <c:pt idx="263">
                  <c:v>600.52208712748848</c:v>
                </c:pt>
                <c:pt idx="264">
                  <c:v>600.51768022788281</c:v>
                </c:pt>
                <c:pt idx="265">
                  <c:v>600.50706384912348</c:v>
                </c:pt>
                <c:pt idx="266">
                  <c:v>600.96173573116005</c:v>
                </c:pt>
                <c:pt idx="267">
                  <c:v>601.98941965812605</c:v>
                </c:pt>
                <c:pt idx="268">
                  <c:v>603.02086283070048</c:v>
                </c:pt>
                <c:pt idx="269">
                  <c:v>604.06481336279103</c:v>
                </c:pt>
                <c:pt idx="270">
                  <c:v>605.11353136753019</c:v>
                </c:pt>
                <c:pt idx="271">
                  <c:v>605.71800117628095</c:v>
                </c:pt>
                <c:pt idx="272">
                  <c:v>606.32547432780655</c:v>
                </c:pt>
                <c:pt idx="273">
                  <c:v>605.65563073006695</c:v>
                </c:pt>
                <c:pt idx="274">
                  <c:v>604.19577516219499</c:v>
                </c:pt>
                <c:pt idx="275">
                  <c:v>602.73537384969882</c:v>
                </c:pt>
                <c:pt idx="276">
                  <c:v>601.07807351882479</c:v>
                </c:pt>
                <c:pt idx="277">
                  <c:v>599.42192276038293</c:v>
                </c:pt>
                <c:pt idx="278">
                  <c:v>598.54764211087149</c:v>
                </c:pt>
                <c:pt idx="279">
                  <c:v>598.53410384297047</c:v>
                </c:pt>
                <c:pt idx="280">
                  <c:v>598.5065814048429</c:v>
                </c:pt>
                <c:pt idx="281">
                  <c:v>599.45597178236596</c:v>
                </c:pt>
                <c:pt idx="282">
                  <c:v>599.42777449496748</c:v>
                </c:pt>
                <c:pt idx="283">
                  <c:v>600.29201463577999</c:v>
                </c:pt>
                <c:pt idx="284">
                  <c:v>601.16006942886838</c:v>
                </c:pt>
                <c:pt idx="285">
                  <c:v>601.14587024767275</c:v>
                </c:pt>
                <c:pt idx="286">
                  <c:v>602.21288975869845</c:v>
                </c:pt>
                <c:pt idx="287">
                  <c:v>602.21288975869845</c:v>
                </c:pt>
                <c:pt idx="288">
                  <c:v>602.21288975869845</c:v>
                </c:pt>
                <c:pt idx="289">
                  <c:v>601.01372866539305</c:v>
                </c:pt>
                <c:pt idx="290">
                  <c:v>602.21288975869845</c:v>
                </c:pt>
                <c:pt idx="291">
                  <c:v>602.22537356896589</c:v>
                </c:pt>
                <c:pt idx="292">
                  <c:v>602.23735944228997</c:v>
                </c:pt>
                <c:pt idx="293">
                  <c:v>600.58224640757703</c:v>
                </c:pt>
                <c:pt idx="294">
                  <c:v>599.13530721200902</c:v>
                </c:pt>
                <c:pt idx="295">
                  <c:v>598.45692948922499</c:v>
                </c:pt>
                <c:pt idx="296">
                  <c:v>597.88379635371803</c:v>
                </c:pt>
                <c:pt idx="297">
                  <c:v>597.31297819680799</c:v>
                </c:pt>
                <c:pt idx="298">
                  <c:v>597.31297819680799</c:v>
                </c:pt>
                <c:pt idx="299">
                  <c:v>597.31297819680799</c:v>
                </c:pt>
                <c:pt idx="300">
                  <c:v>597.30653620012004</c:v>
                </c:pt>
                <c:pt idx="301">
                  <c:v>597.65841393313281</c:v>
                </c:pt>
                <c:pt idx="302">
                  <c:v>597.65366383525247</c:v>
                </c:pt>
                <c:pt idx="303">
                  <c:v>597.90553105473896</c:v>
                </c:pt>
                <c:pt idx="304">
                  <c:v>597.90553105473896</c:v>
                </c:pt>
                <c:pt idx="305">
                  <c:v>597.90553105473896</c:v>
                </c:pt>
                <c:pt idx="306">
                  <c:v>597.90553105473896</c:v>
                </c:pt>
                <c:pt idx="307">
                  <c:v>597.90595932732901</c:v>
                </c:pt>
                <c:pt idx="308">
                  <c:v>598.31363440023949</c:v>
                </c:pt>
                <c:pt idx="309">
                  <c:v>599.08109173819344</c:v>
                </c:pt>
                <c:pt idx="310">
                  <c:v>599.69206421477702</c:v>
                </c:pt>
                <c:pt idx="311">
                  <c:v>599.94693950963051</c:v>
                </c:pt>
                <c:pt idx="312">
                  <c:v>600.56400552087905</c:v>
                </c:pt>
                <c:pt idx="313">
                  <c:v>600.92211017509919</c:v>
                </c:pt>
                <c:pt idx="314">
                  <c:v>601.2799908706719</c:v>
                </c:pt>
                <c:pt idx="315">
                  <c:v>601.2799908706719</c:v>
                </c:pt>
                <c:pt idx="316">
                  <c:v>600.71604654377154</c:v>
                </c:pt>
                <c:pt idx="317">
                  <c:v>599.27644798968345</c:v>
                </c:pt>
                <c:pt idx="318">
                  <c:v>597.64342259457601</c:v>
                </c:pt>
                <c:pt idx="319">
                  <c:v>596.78643489242097</c:v>
                </c:pt>
                <c:pt idx="320">
                  <c:v>595.83249764912898</c:v>
                </c:pt>
                <c:pt idx="321">
                  <c:v>595.84381507877254</c:v>
                </c:pt>
                <c:pt idx="322">
                  <c:v>594.78300968344104</c:v>
                </c:pt>
                <c:pt idx="323">
                  <c:v>594.77071292299354</c:v>
                </c:pt>
                <c:pt idx="324">
                  <c:v>594.75797350596849</c:v>
                </c:pt>
                <c:pt idx="325">
                  <c:v>594.74485694648854</c:v>
                </c:pt>
                <c:pt idx="326">
                  <c:v>594.71795111844847</c:v>
                </c:pt>
                <c:pt idx="327">
                  <c:v>595.85240405670447</c:v>
                </c:pt>
                <c:pt idx="328">
                  <c:v>595.83839014184309</c:v>
                </c:pt>
                <c:pt idx="329">
                  <c:v>597.09486526386695</c:v>
                </c:pt>
                <c:pt idx="330">
                  <c:v>598.35931194209309</c:v>
                </c:pt>
                <c:pt idx="331">
                  <c:v>599.64638443794695</c:v>
                </c:pt>
                <c:pt idx="332">
                  <c:v>599.67543655404268</c:v>
                </c:pt>
                <c:pt idx="333">
                  <c:v>597.24026105054793</c:v>
                </c:pt>
                <c:pt idx="334">
                  <c:v>597.24026105054793</c:v>
                </c:pt>
                <c:pt idx="335">
                  <c:v>597.24026105054793</c:v>
                </c:pt>
                <c:pt idx="336">
                  <c:v>596.27323455573742</c:v>
                </c:pt>
                <c:pt idx="337">
                  <c:v>595.41197024728206</c:v>
                </c:pt>
                <c:pt idx="338">
                  <c:v>594.56749220097049</c:v>
                </c:pt>
                <c:pt idx="339">
                  <c:v>594.58013093502302</c:v>
                </c:pt>
                <c:pt idx="340">
                  <c:v>593.63815772708995</c:v>
                </c:pt>
                <c:pt idx="341">
                  <c:v>593.62658628789154</c:v>
                </c:pt>
                <c:pt idx="342">
                  <c:v>593.60463673332401</c:v>
                </c:pt>
                <c:pt idx="343">
                  <c:v>593.59430773140309</c:v>
                </c:pt>
                <c:pt idx="344">
                  <c:v>593.57500681855254</c:v>
                </c:pt>
                <c:pt idx="345">
                  <c:v>594.41049808529249</c:v>
                </c:pt>
                <c:pt idx="346">
                  <c:v>595.25113780515449</c:v>
                </c:pt>
                <c:pt idx="347">
                  <c:v>596.01041929643338</c:v>
                </c:pt>
                <c:pt idx="348">
                  <c:v>597.435552991181</c:v>
                </c:pt>
                <c:pt idx="349">
                  <c:v>598.10648393876352</c:v>
                </c:pt>
                <c:pt idx="350">
                  <c:v>598.67105018822599</c:v>
                </c:pt>
                <c:pt idx="351">
                  <c:v>598.67505117883582</c:v>
                </c:pt>
                <c:pt idx="352">
                  <c:v>598.67814470994404</c:v>
                </c:pt>
                <c:pt idx="353">
                  <c:v>598.68246737730851</c:v>
                </c:pt>
                <c:pt idx="354">
                  <c:v>598.32544657390099</c:v>
                </c:pt>
                <c:pt idx="355">
                  <c:v>598.06964400555796</c:v>
                </c:pt>
                <c:pt idx="356">
                  <c:v>597.65876394409895</c:v>
                </c:pt>
                <c:pt idx="357">
                  <c:v>597.65550280187347</c:v>
                </c:pt>
                <c:pt idx="358">
                  <c:v>597.6529416398231</c:v>
                </c:pt>
                <c:pt idx="359">
                  <c:v>597.64945811240648</c:v>
                </c:pt>
                <c:pt idx="360">
                  <c:v>597.19417265413006</c:v>
                </c:pt>
                <c:pt idx="361">
                  <c:v>596.18172432537801</c:v>
                </c:pt>
                <c:pt idx="362">
                  <c:v>595.18142227266242</c:v>
                </c:pt>
                <c:pt idx="363">
                  <c:v>594.18785740791202</c:v>
                </c:pt>
                <c:pt idx="364">
                  <c:v>593.20094558945755</c:v>
                </c:pt>
                <c:pt idx="365">
                  <c:v>592.21209396009181</c:v>
                </c:pt>
                <c:pt idx="366">
                  <c:v>591.22894391801924</c:v>
                </c:pt>
                <c:pt idx="367">
                  <c:v>590.67544672696681</c:v>
                </c:pt>
                <c:pt idx="368">
                  <c:v>590.12284652792505</c:v>
                </c:pt>
                <c:pt idx="369">
                  <c:v>590.11182990203997</c:v>
                </c:pt>
                <c:pt idx="370">
                  <c:v>590.83993781155198</c:v>
                </c:pt>
                <c:pt idx="371">
                  <c:v>590.82794632582738</c:v>
                </c:pt>
                <c:pt idx="372">
                  <c:v>591.64469728475319</c:v>
                </c:pt>
                <c:pt idx="373">
                  <c:v>592.46426440439336</c:v>
                </c:pt>
                <c:pt idx="374">
                  <c:v>593.29989184125054</c:v>
                </c:pt>
                <c:pt idx="375">
                  <c:v>594.13886114293348</c:v>
                </c:pt>
                <c:pt idx="376">
                  <c:v>594.99493317564782</c:v>
                </c:pt>
                <c:pt idx="377">
                  <c:v>595.85471634878695</c:v>
                </c:pt>
                <c:pt idx="378">
                  <c:v>596.74633089998599</c:v>
                </c:pt>
                <c:pt idx="379">
                  <c:v>596.76045109018503</c:v>
                </c:pt>
                <c:pt idx="380">
                  <c:v>595.91098464362005</c:v>
                </c:pt>
                <c:pt idx="381">
                  <c:v>595.91098464362005</c:v>
                </c:pt>
                <c:pt idx="382">
                  <c:v>596.89040863798095</c:v>
                </c:pt>
                <c:pt idx="383">
                  <c:v>596.89040863798095</c:v>
                </c:pt>
                <c:pt idx="384">
                  <c:v>596.89040863798095</c:v>
                </c:pt>
                <c:pt idx="385">
                  <c:v>599.13109613046299</c:v>
                </c:pt>
                <c:pt idx="386">
                  <c:v>599.13109613046299</c:v>
                </c:pt>
                <c:pt idx="387">
                  <c:v>599.13109613046299</c:v>
                </c:pt>
                <c:pt idx="388">
                  <c:v>598.15468420858804</c:v>
                </c:pt>
                <c:pt idx="389">
                  <c:v>598.14331774596496</c:v>
                </c:pt>
                <c:pt idx="390">
                  <c:v>598.90298670189702</c:v>
                </c:pt>
                <c:pt idx="391">
                  <c:v>599.57310257422319</c:v>
                </c:pt>
                <c:pt idx="392">
                  <c:v>600.14188405078005</c:v>
                </c:pt>
                <c:pt idx="393">
                  <c:v>600.71228731813403</c:v>
                </c:pt>
                <c:pt idx="394">
                  <c:v>601.18019258496349</c:v>
                </c:pt>
                <c:pt idx="395">
                  <c:v>602.00743835926301</c:v>
                </c:pt>
                <c:pt idx="396">
                  <c:v>602.64212300340762</c:v>
                </c:pt>
                <c:pt idx="397">
                  <c:v>602.64779524666142</c:v>
                </c:pt>
                <c:pt idx="398">
                  <c:v>602.65739558356597</c:v>
                </c:pt>
                <c:pt idx="399">
                  <c:v>602.40324098926897</c:v>
                </c:pt>
                <c:pt idx="400">
                  <c:v>602.24922085451647</c:v>
                </c:pt>
                <c:pt idx="401">
                  <c:v>602.25340343514904</c:v>
                </c:pt>
                <c:pt idx="402">
                  <c:v>602.41159174272298</c:v>
                </c:pt>
                <c:pt idx="403">
                  <c:v>602.41136761864504</c:v>
                </c:pt>
                <c:pt idx="404">
                  <c:v>602.25505488259796</c:v>
                </c:pt>
                <c:pt idx="405">
                  <c:v>602.25505488259796</c:v>
                </c:pt>
                <c:pt idx="406">
                  <c:v>602.25765237620703</c:v>
                </c:pt>
                <c:pt idx="407">
                  <c:v>602.25765237620703</c:v>
                </c:pt>
                <c:pt idx="408">
                  <c:v>602.25765237620703</c:v>
                </c:pt>
                <c:pt idx="409">
                  <c:v>602.51944662998801</c:v>
                </c:pt>
                <c:pt idx="410">
                  <c:v>602.52566501390652</c:v>
                </c:pt>
                <c:pt idx="411">
                  <c:v>602.53276335770101</c:v>
                </c:pt>
                <c:pt idx="412">
                  <c:v>601.85279214202296</c:v>
                </c:pt>
                <c:pt idx="413">
                  <c:v>601.85279214202296</c:v>
                </c:pt>
                <c:pt idx="414">
                  <c:v>601.83388440130898</c:v>
                </c:pt>
                <c:pt idx="415">
                  <c:v>601.8135496242179</c:v>
                </c:pt>
                <c:pt idx="416">
                  <c:v>602.78640214518055</c:v>
                </c:pt>
                <c:pt idx="417">
                  <c:v>603.76289725714742</c:v>
                </c:pt>
                <c:pt idx="418">
                  <c:v>604.86126110897737</c:v>
                </c:pt>
                <c:pt idx="419">
                  <c:v>605.97778176942654</c:v>
                </c:pt>
                <c:pt idx="420">
                  <c:v>607.10050834119852</c:v>
                </c:pt>
                <c:pt idx="421">
                  <c:v>608.22949852826218</c:v>
                </c:pt>
                <c:pt idx="422">
                  <c:v>608.24325531355703</c:v>
                </c:pt>
                <c:pt idx="423">
                  <c:v>608.25731357160055</c:v>
                </c:pt>
                <c:pt idx="424">
                  <c:v>608.27162298537098</c:v>
                </c:pt>
                <c:pt idx="425">
                  <c:v>608.28613324222954</c:v>
                </c:pt>
                <c:pt idx="426">
                  <c:v>606.97192390409896</c:v>
                </c:pt>
                <c:pt idx="427">
                  <c:v>605.63727273563848</c:v>
                </c:pt>
                <c:pt idx="428">
                  <c:v>606.86482696036205</c:v>
                </c:pt>
                <c:pt idx="429">
                  <c:v>609.43618898593706</c:v>
                </c:pt>
                <c:pt idx="430">
                  <c:v>610.59263063871811</c:v>
                </c:pt>
                <c:pt idx="431">
                  <c:v>611.6312866544182</c:v>
                </c:pt>
                <c:pt idx="432">
                  <c:v>612.67526122239303</c:v>
                </c:pt>
                <c:pt idx="433">
                  <c:v>612.67526122239303</c:v>
                </c:pt>
                <c:pt idx="434">
                  <c:v>613.61388921748949</c:v>
                </c:pt>
                <c:pt idx="435">
                  <c:v>613.60084286799395</c:v>
                </c:pt>
                <c:pt idx="436">
                  <c:v>614.64243678958292</c:v>
                </c:pt>
                <c:pt idx="437">
                  <c:v>615.71402724518305</c:v>
                </c:pt>
                <c:pt idx="438">
                  <c:v>616.79052891329502</c:v>
                </c:pt>
                <c:pt idx="439">
                  <c:v>617.87195254923154</c:v>
                </c:pt>
                <c:pt idx="440">
                  <c:v>617.88198992443347</c:v>
                </c:pt>
                <c:pt idx="441">
                  <c:v>616.93300053968005</c:v>
                </c:pt>
                <c:pt idx="442">
                  <c:v>616.95000043498408</c:v>
                </c:pt>
                <c:pt idx="443">
                  <c:v>616.95769273367546</c:v>
                </c:pt>
                <c:pt idx="444">
                  <c:v>616.2346981513881</c:v>
                </c:pt>
                <c:pt idx="445">
                  <c:v>616.24066629419599</c:v>
                </c:pt>
                <c:pt idx="446">
                  <c:v>615.63523423813206</c:v>
                </c:pt>
                <c:pt idx="447">
                  <c:v>615.63936441008104</c:v>
                </c:pt>
                <c:pt idx="448">
                  <c:v>615.13709770092282</c:v>
                </c:pt>
                <c:pt idx="449">
                  <c:v>614.63383148160995</c:v>
                </c:pt>
                <c:pt idx="450">
                  <c:v>614.63132523652303</c:v>
                </c:pt>
                <c:pt idx="451">
                  <c:v>614.63074947607424</c:v>
                </c:pt>
                <c:pt idx="452">
                  <c:v>614.9096541542192</c:v>
                </c:pt>
                <c:pt idx="453">
                  <c:v>614.9096541542192</c:v>
                </c:pt>
                <c:pt idx="454">
                  <c:v>615.07675674007305</c:v>
                </c:pt>
                <c:pt idx="455">
                  <c:v>615.08034089076398</c:v>
                </c:pt>
                <c:pt idx="456">
                  <c:v>615.58247014741653</c:v>
                </c:pt>
                <c:pt idx="457">
                  <c:v>616.70273034642855</c:v>
                </c:pt>
                <c:pt idx="458">
                  <c:v>617.32148637691103</c:v>
                </c:pt>
                <c:pt idx="459">
                  <c:v>617.32148637691103</c:v>
                </c:pt>
                <c:pt idx="460">
                  <c:v>617.31345002751755</c:v>
                </c:pt>
                <c:pt idx="461">
                  <c:v>617.30463118296996</c:v>
                </c:pt>
                <c:pt idx="462">
                  <c:v>617.29506382727095</c:v>
                </c:pt>
                <c:pt idx="463">
                  <c:v>617.90538429327501</c:v>
                </c:pt>
                <c:pt idx="464">
                  <c:v>617.89446192344099</c:v>
                </c:pt>
                <c:pt idx="465">
                  <c:v>618.61875445418207</c:v>
                </c:pt>
                <c:pt idx="466">
                  <c:v>619.98410926085955</c:v>
                </c:pt>
                <c:pt idx="467">
                  <c:v>621.60112234134795</c:v>
                </c:pt>
                <c:pt idx="468">
                  <c:v>622.47884003602894</c:v>
                </c:pt>
                <c:pt idx="469">
                  <c:v>622.49227848036799</c:v>
                </c:pt>
                <c:pt idx="470">
                  <c:v>621.52632447723397</c:v>
                </c:pt>
                <c:pt idx="471">
                  <c:v>620.56522891618295</c:v>
                </c:pt>
                <c:pt idx="472">
                  <c:v>618.52949409638995</c:v>
                </c:pt>
                <c:pt idx="473">
                  <c:v>616.51403440370348</c:v>
                </c:pt>
                <c:pt idx="474">
                  <c:v>615.56240732489289</c:v>
                </c:pt>
                <c:pt idx="475">
                  <c:v>614.61517336932582</c:v>
                </c:pt>
                <c:pt idx="476">
                  <c:v>614.61517336932582</c:v>
                </c:pt>
                <c:pt idx="477">
                  <c:v>614.62969196300753</c:v>
                </c:pt>
                <c:pt idx="478">
                  <c:v>612.41799104465099</c:v>
                </c:pt>
                <c:pt idx="479">
                  <c:v>612.41799104465099</c:v>
                </c:pt>
                <c:pt idx="480">
                  <c:v>612.41799104465099</c:v>
                </c:pt>
                <c:pt idx="481">
                  <c:v>611.27991090938895</c:v>
                </c:pt>
                <c:pt idx="482">
                  <c:v>611.27991090938895</c:v>
                </c:pt>
                <c:pt idx="483">
                  <c:v>611.26724012103796</c:v>
                </c:pt>
                <c:pt idx="484">
                  <c:v>613.24545642536998</c:v>
                </c:pt>
                <c:pt idx="485">
                  <c:v>615.03177104679855</c:v>
                </c:pt>
                <c:pt idx="486">
                  <c:v>615.042825268721</c:v>
                </c:pt>
                <c:pt idx="487">
                  <c:v>615.05323553820904</c:v>
                </c:pt>
                <c:pt idx="488">
                  <c:v>614.45114167635995</c:v>
                </c:pt>
                <c:pt idx="489">
                  <c:v>613.85012346737506</c:v>
                </c:pt>
                <c:pt idx="490">
                  <c:v>613.36060304869989</c:v>
                </c:pt>
                <c:pt idx="491">
                  <c:v>612.48611747428447</c:v>
                </c:pt>
                <c:pt idx="492">
                  <c:v>611.82717579079747</c:v>
                </c:pt>
                <c:pt idx="493">
                  <c:v>611.44377391522301</c:v>
                </c:pt>
                <c:pt idx="494">
                  <c:v>611.44377391522301</c:v>
                </c:pt>
                <c:pt idx="495">
                  <c:v>611.71357444890452</c:v>
                </c:pt>
                <c:pt idx="496">
                  <c:v>611.87496234767843</c:v>
                </c:pt>
                <c:pt idx="497">
                  <c:v>611.87071566443603</c:v>
                </c:pt>
                <c:pt idx="498">
                  <c:v>611.70510022553401</c:v>
                </c:pt>
                <c:pt idx="499">
                  <c:v>611.70510022553401</c:v>
                </c:pt>
                <c:pt idx="500">
                  <c:v>611.43283649985949</c:v>
                </c:pt>
                <c:pt idx="501">
                  <c:v>610.61709398043149</c:v>
                </c:pt>
                <c:pt idx="502">
                  <c:v>609.47580341186301</c:v>
                </c:pt>
                <c:pt idx="503">
                  <c:v>608.82295729401096</c:v>
                </c:pt>
                <c:pt idx="504">
                  <c:v>608.17573213873845</c:v>
                </c:pt>
                <c:pt idx="505">
                  <c:v>607.53594620598096</c:v>
                </c:pt>
                <c:pt idx="506">
                  <c:v>607.160543281542</c:v>
                </c:pt>
                <c:pt idx="507">
                  <c:v>607.15339460859207</c:v>
                </c:pt>
                <c:pt idx="508">
                  <c:v>608.43539694699302</c:v>
                </c:pt>
                <c:pt idx="509">
                  <c:v>609.94199354698901</c:v>
                </c:pt>
                <c:pt idx="510">
                  <c:v>611.69740087905802</c:v>
                </c:pt>
                <c:pt idx="511">
                  <c:v>612.64133200558194</c:v>
                </c:pt>
                <c:pt idx="512">
                  <c:v>612.65232474481638</c:v>
                </c:pt>
                <c:pt idx="513">
                  <c:v>611.62073474654289</c:v>
                </c:pt>
                <c:pt idx="514">
                  <c:v>610.48602353237095</c:v>
                </c:pt>
                <c:pt idx="515">
                  <c:v>609.35818055707853</c:v>
                </c:pt>
                <c:pt idx="516">
                  <c:v>608.23711014843798</c:v>
                </c:pt>
                <c:pt idx="517">
                  <c:v>607.122684252358</c:v>
                </c:pt>
                <c:pt idx="518">
                  <c:v>605.90831359066806</c:v>
                </c:pt>
                <c:pt idx="519">
                  <c:v>604.68763252665042</c:v>
                </c:pt>
                <c:pt idx="520">
                  <c:v>603.36913714475759</c:v>
                </c:pt>
                <c:pt idx="521">
                  <c:v>602.04488159884454</c:v>
                </c:pt>
                <c:pt idx="522">
                  <c:v>602.01590376594788</c:v>
                </c:pt>
                <c:pt idx="523">
                  <c:v>602.01590376594788</c:v>
                </c:pt>
                <c:pt idx="524">
                  <c:v>602.00132314463349</c:v>
                </c:pt>
                <c:pt idx="525">
                  <c:v>603.08642432660304</c:v>
                </c:pt>
                <c:pt idx="526">
                  <c:v>603.07199907116853</c:v>
                </c:pt>
                <c:pt idx="527">
                  <c:v>602.07687329162832</c:v>
                </c:pt>
                <c:pt idx="528">
                  <c:v>602.07687329162832</c:v>
                </c:pt>
                <c:pt idx="529">
                  <c:v>602.07687329162832</c:v>
                </c:pt>
                <c:pt idx="530">
                  <c:v>602.06364885663902</c:v>
                </c:pt>
                <c:pt idx="531">
                  <c:v>602.07644215475295</c:v>
                </c:pt>
                <c:pt idx="532">
                  <c:v>601.09850238614331</c:v>
                </c:pt>
                <c:pt idx="533">
                  <c:v>600.12484643290998</c:v>
                </c:pt>
                <c:pt idx="534">
                  <c:v>599.15537151469368</c:v>
                </c:pt>
                <c:pt idx="535">
                  <c:v>598.19000865349005</c:v>
                </c:pt>
                <c:pt idx="536">
                  <c:v>597.22867305448301</c:v>
                </c:pt>
                <c:pt idx="537">
                  <c:v>596.26232413209198</c:v>
                </c:pt>
                <c:pt idx="538">
                  <c:v>595.39345467285852</c:v>
                </c:pt>
                <c:pt idx="539">
                  <c:v>594.62234013475199</c:v>
                </c:pt>
                <c:pt idx="540">
                  <c:v>594.61574910234003</c:v>
                </c:pt>
                <c:pt idx="541">
                  <c:v>593.95114568987697</c:v>
                </c:pt>
                <c:pt idx="542">
                  <c:v>594.49387683008206</c:v>
                </c:pt>
                <c:pt idx="543">
                  <c:v>594.94306488484347</c:v>
                </c:pt>
                <c:pt idx="544">
                  <c:v>595.39420307201499</c:v>
                </c:pt>
                <c:pt idx="545">
                  <c:v>595.84945549209419</c:v>
                </c:pt>
                <c:pt idx="546">
                  <c:v>596.20547050246319</c:v>
                </c:pt>
                <c:pt idx="547">
                  <c:v>596.20574144236332</c:v>
                </c:pt>
                <c:pt idx="548">
                  <c:v>596.20574144236332</c:v>
                </c:pt>
                <c:pt idx="549">
                  <c:v>596.20735886889895</c:v>
                </c:pt>
                <c:pt idx="550">
                  <c:v>596.05777261171704</c:v>
                </c:pt>
                <c:pt idx="551">
                  <c:v>596.05430055600868</c:v>
                </c:pt>
                <c:pt idx="552">
                  <c:v>596.05430055600868</c:v>
                </c:pt>
                <c:pt idx="553">
                  <c:v>596.04379397581306</c:v>
                </c:pt>
                <c:pt idx="554">
                  <c:v>596.48829567572398</c:v>
                </c:pt>
                <c:pt idx="555">
                  <c:v>597.50009393142204</c:v>
                </c:pt>
                <c:pt idx="556">
                  <c:v>598.52408798846704</c:v>
                </c:pt>
                <c:pt idx="557">
                  <c:v>599.5619275674029</c:v>
                </c:pt>
                <c:pt idx="558">
                  <c:v>600.13960425848654</c:v>
                </c:pt>
                <c:pt idx="559">
                  <c:v>600.15957164282304</c:v>
                </c:pt>
                <c:pt idx="560">
                  <c:v>600.17017491337242</c:v>
                </c:pt>
                <c:pt idx="561">
                  <c:v>599.52093780652001</c:v>
                </c:pt>
                <c:pt idx="562">
                  <c:v>597.53119345165896</c:v>
                </c:pt>
                <c:pt idx="563">
                  <c:v>596.11866573367001</c:v>
                </c:pt>
                <c:pt idx="564">
                  <c:v>594.51537343633106</c:v>
                </c:pt>
                <c:pt idx="565">
                  <c:v>593.67512529699309</c:v>
                </c:pt>
                <c:pt idx="566">
                  <c:v>593.67512529699309</c:v>
                </c:pt>
                <c:pt idx="567">
                  <c:v>593.66171330431496</c:v>
                </c:pt>
                <c:pt idx="568">
                  <c:v>595.45889915348096</c:v>
                </c:pt>
                <c:pt idx="569">
                  <c:v>597.27249280529497</c:v>
                </c:pt>
                <c:pt idx="570">
                  <c:v>598.11319416455251</c:v>
                </c:pt>
                <c:pt idx="571">
                  <c:v>598.97162861101106</c:v>
                </c:pt>
                <c:pt idx="572">
                  <c:v>599.83383506808855</c:v>
                </c:pt>
                <c:pt idx="573">
                  <c:v>600.81789158307799</c:v>
                </c:pt>
                <c:pt idx="574">
                  <c:v>601.92528742242246</c:v>
                </c:pt>
                <c:pt idx="575">
                  <c:v>603.02459964286254</c:v>
                </c:pt>
                <c:pt idx="576">
                  <c:v>603.02459964286254</c:v>
                </c:pt>
                <c:pt idx="577">
                  <c:v>601.82090429714253</c:v>
                </c:pt>
                <c:pt idx="578">
                  <c:v>601.83385740412348</c:v>
                </c:pt>
                <c:pt idx="579">
                  <c:v>601.85881807549197</c:v>
                </c:pt>
                <c:pt idx="580">
                  <c:v>600.97369281543297</c:v>
                </c:pt>
                <c:pt idx="581">
                  <c:v>600.18453820324953</c:v>
                </c:pt>
                <c:pt idx="582">
                  <c:v>599.40980632203753</c:v>
                </c:pt>
                <c:pt idx="583">
                  <c:v>598.73066092467695</c:v>
                </c:pt>
                <c:pt idx="584">
                  <c:v>598.72120449495799</c:v>
                </c:pt>
                <c:pt idx="585">
                  <c:v>599.27837218904642</c:v>
                </c:pt>
                <c:pt idx="586">
                  <c:v>599.27034248356654</c:v>
                </c:pt>
                <c:pt idx="587">
                  <c:v>599.72729366483838</c:v>
                </c:pt>
                <c:pt idx="588">
                  <c:v>599.72082677695153</c:v>
                </c:pt>
                <c:pt idx="589">
                  <c:v>600.07697371132804</c:v>
                </c:pt>
                <c:pt idx="590">
                  <c:v>600.33100786587295</c:v>
                </c:pt>
                <c:pt idx="591">
                  <c:v>600.33100786587295</c:v>
                </c:pt>
                <c:pt idx="592">
                  <c:v>600.33100786587295</c:v>
                </c:pt>
                <c:pt idx="593">
                  <c:v>600.33308309294148</c:v>
                </c:pt>
                <c:pt idx="594">
                  <c:v>600.48968549144047</c:v>
                </c:pt>
                <c:pt idx="595">
                  <c:v>600.64548283383897</c:v>
                </c:pt>
                <c:pt idx="596">
                  <c:v>601.05872868431049</c:v>
                </c:pt>
                <c:pt idx="597">
                  <c:v>601.83503699762309</c:v>
                </c:pt>
                <c:pt idx="598">
                  <c:v>602.93139414711504</c:v>
                </c:pt>
                <c:pt idx="599">
                  <c:v>603.56559188215749</c:v>
                </c:pt>
                <c:pt idx="600">
                  <c:v>604.19826039116253</c:v>
                </c:pt>
                <c:pt idx="601">
                  <c:v>604.562883228435</c:v>
                </c:pt>
                <c:pt idx="602">
                  <c:v>604.92729680124398</c:v>
                </c:pt>
                <c:pt idx="603">
                  <c:v>604.93442023469993</c:v>
                </c:pt>
                <c:pt idx="604">
                  <c:v>602.89382215712681</c:v>
                </c:pt>
                <c:pt idx="605">
                  <c:v>601.43892028321739</c:v>
                </c:pt>
                <c:pt idx="606">
                  <c:v>599.788627288719</c:v>
                </c:pt>
                <c:pt idx="607">
                  <c:v>598.92257838626006</c:v>
                </c:pt>
                <c:pt idx="608">
                  <c:v>597.95858930716304</c:v>
                </c:pt>
                <c:pt idx="609">
                  <c:v>596.88674939668851</c:v>
                </c:pt>
                <c:pt idx="610">
                  <c:v>596.87488909647254</c:v>
                </c:pt>
                <c:pt idx="611">
                  <c:v>596.86255183279388</c:v>
                </c:pt>
                <c:pt idx="612">
                  <c:v>596.84977045458004</c:v>
                </c:pt>
                <c:pt idx="613">
                  <c:v>596.83661069173195</c:v>
                </c:pt>
                <c:pt idx="614">
                  <c:v>597.98368581682803</c:v>
                </c:pt>
                <c:pt idx="615">
                  <c:v>599.15087201240397</c:v>
                </c:pt>
                <c:pt idx="616">
                  <c:v>600.42841859337102</c:v>
                </c:pt>
                <c:pt idx="617">
                  <c:v>601.72844267322853</c:v>
                </c:pt>
                <c:pt idx="618">
                  <c:v>603.05145944029789</c:v>
                </c:pt>
                <c:pt idx="619">
                  <c:v>604.38321277199793</c:v>
                </c:pt>
                <c:pt idx="620">
                  <c:v>603.20036770290346</c:v>
                </c:pt>
                <c:pt idx="621">
                  <c:v>599.65064927804804</c:v>
                </c:pt>
                <c:pt idx="622">
                  <c:v>597.40674539928705</c:v>
                </c:pt>
                <c:pt idx="623">
                  <c:v>596.33790180380095</c:v>
                </c:pt>
                <c:pt idx="624">
                  <c:v>595.38957710928901</c:v>
                </c:pt>
                <c:pt idx="625">
                  <c:v>595.40304600068055</c:v>
                </c:pt>
                <c:pt idx="626">
                  <c:v>595.41612110895665</c:v>
                </c:pt>
                <c:pt idx="627">
                  <c:v>595.41612110895665</c:v>
                </c:pt>
                <c:pt idx="628">
                  <c:v>595.403964136779</c:v>
                </c:pt>
                <c:pt idx="629">
                  <c:v>595.38074797498552</c:v>
                </c:pt>
                <c:pt idx="630">
                  <c:v>596.33185006458791</c:v>
                </c:pt>
                <c:pt idx="631">
                  <c:v>597.27784920521594</c:v>
                </c:pt>
                <c:pt idx="632">
                  <c:v>599.11282523355601</c:v>
                </c:pt>
                <c:pt idx="633">
                  <c:v>600.96568417294247</c:v>
                </c:pt>
                <c:pt idx="634">
                  <c:v>601.85095103045649</c:v>
                </c:pt>
                <c:pt idx="635">
                  <c:v>602.64282055825811</c:v>
                </c:pt>
                <c:pt idx="636">
                  <c:v>602.64282055825811</c:v>
                </c:pt>
                <c:pt idx="637">
                  <c:v>603.33093170619281</c:v>
                </c:pt>
                <c:pt idx="638">
                  <c:v>603.33587522191306</c:v>
                </c:pt>
                <c:pt idx="639">
                  <c:v>602.86731074161696</c:v>
                </c:pt>
                <c:pt idx="640">
                  <c:v>602.39891971499696</c:v>
                </c:pt>
                <c:pt idx="641">
                  <c:v>602.40110137395038</c:v>
                </c:pt>
                <c:pt idx="642">
                  <c:v>602.03637366582302</c:v>
                </c:pt>
                <c:pt idx="643">
                  <c:v>602.03666382309177</c:v>
                </c:pt>
                <c:pt idx="644">
                  <c:v>601.7749812395831</c:v>
                </c:pt>
                <c:pt idx="645">
                  <c:v>601.7749812395831</c:v>
                </c:pt>
                <c:pt idx="646">
                  <c:v>601.93153719277109</c:v>
                </c:pt>
                <c:pt idx="647">
                  <c:v>601.93504333525846</c:v>
                </c:pt>
                <c:pt idx="648">
                  <c:v>601.93504333525846</c:v>
                </c:pt>
                <c:pt idx="649">
                  <c:v>601.47634006725843</c:v>
                </c:pt>
                <c:pt idx="650">
                  <c:v>600.44967605563102</c:v>
                </c:pt>
                <c:pt idx="651">
                  <c:v>599.42301177176</c:v>
                </c:pt>
                <c:pt idx="652">
                  <c:v>598.402450746093</c:v>
                </c:pt>
                <c:pt idx="653">
                  <c:v>597.37936493926895</c:v>
                </c:pt>
                <c:pt idx="654">
                  <c:v>596.81889972019405</c:v>
                </c:pt>
                <c:pt idx="655">
                  <c:v>596.25008361360904</c:v>
                </c:pt>
                <c:pt idx="656">
                  <c:v>596.2395504914532</c:v>
                </c:pt>
                <c:pt idx="657">
                  <c:v>596.87794666003003</c:v>
                </c:pt>
                <c:pt idx="658">
                  <c:v>597.63128456670051</c:v>
                </c:pt>
                <c:pt idx="659">
                  <c:v>598.37492466962851</c:v>
                </c:pt>
                <c:pt idx="660">
                  <c:v>599.22364757290802</c:v>
                </c:pt>
                <c:pt idx="661">
                  <c:v>600.07540825295155</c:v>
                </c:pt>
                <c:pt idx="662">
                  <c:v>600.06212517828249</c:v>
                </c:pt>
                <c:pt idx="663">
                  <c:v>600.95720081872207</c:v>
                </c:pt>
                <c:pt idx="664">
                  <c:v>600.98484805440808</c:v>
                </c:pt>
                <c:pt idx="665">
                  <c:v>601.01285820812802</c:v>
                </c:pt>
                <c:pt idx="666">
                  <c:v>600.15949726224255</c:v>
                </c:pt>
                <c:pt idx="667">
                  <c:v>599.31008558569999</c:v>
                </c:pt>
                <c:pt idx="668">
                  <c:v>598.45028241041746</c:v>
                </c:pt>
                <c:pt idx="669">
                  <c:v>598.43615098184546</c:v>
                </c:pt>
                <c:pt idx="670">
                  <c:v>599.39915096271397</c:v>
                </c:pt>
                <c:pt idx="671">
                  <c:v>598.31956844307297</c:v>
                </c:pt>
                <c:pt idx="672">
                  <c:v>599.39915096271397</c:v>
                </c:pt>
                <c:pt idx="673">
                  <c:v>600.58828228832351</c:v>
                </c:pt>
                <c:pt idx="674">
                  <c:v>600.575356111264</c:v>
                </c:pt>
                <c:pt idx="675">
                  <c:v>600.56289279674797</c:v>
                </c:pt>
                <c:pt idx="676">
                  <c:v>599.58010113327498</c:v>
                </c:pt>
                <c:pt idx="677">
                  <c:v>599.58010113327498</c:v>
                </c:pt>
                <c:pt idx="678">
                  <c:v>600.3447984832942</c:v>
                </c:pt>
                <c:pt idx="679">
                  <c:v>601.01931426411295</c:v>
                </c:pt>
                <c:pt idx="680">
                  <c:v>601.59183766363492</c:v>
                </c:pt>
                <c:pt idx="681">
                  <c:v>602.06148483053198</c:v>
                </c:pt>
                <c:pt idx="682">
                  <c:v>602.54030733302602</c:v>
                </c:pt>
                <c:pt idx="683">
                  <c:v>602.547600944691</c:v>
                </c:pt>
                <c:pt idx="684">
                  <c:v>602.55409791008503</c:v>
                </c:pt>
                <c:pt idx="685">
                  <c:v>602.19351501150254</c:v>
                </c:pt>
                <c:pt idx="686">
                  <c:v>601.93711551388697</c:v>
                </c:pt>
                <c:pt idx="687">
                  <c:v>601.68017318989052</c:v>
                </c:pt>
                <c:pt idx="688">
                  <c:v>601.52682485364448</c:v>
                </c:pt>
                <c:pt idx="689">
                  <c:v>601.52682485364448</c:v>
                </c:pt>
                <c:pt idx="690">
                  <c:v>601.52682485364448</c:v>
                </c:pt>
                <c:pt idx="691">
                  <c:v>601.37036730148498</c:v>
                </c:pt>
                <c:pt idx="692">
                  <c:v>601.21497529328781</c:v>
                </c:pt>
                <c:pt idx="693">
                  <c:v>601.06063138031288</c:v>
                </c:pt>
                <c:pt idx="694">
                  <c:v>601.06322188211811</c:v>
                </c:pt>
                <c:pt idx="695">
                  <c:v>601.06322188211811</c:v>
                </c:pt>
                <c:pt idx="696">
                  <c:v>601.06322188211811</c:v>
                </c:pt>
                <c:pt idx="697">
                  <c:v>601.32327607240438</c:v>
                </c:pt>
                <c:pt idx="698">
                  <c:v>601.32947770543649</c:v>
                </c:pt>
                <c:pt idx="699">
                  <c:v>600.75072493014852</c:v>
                </c:pt>
                <c:pt idx="700">
                  <c:v>601.51488085119831</c:v>
                </c:pt>
                <c:pt idx="701">
                  <c:v>602.29786579780807</c:v>
                </c:pt>
                <c:pt idx="702">
                  <c:v>603.17001761698282</c:v>
                </c:pt>
                <c:pt idx="703">
                  <c:v>604.04464857904804</c:v>
                </c:pt>
                <c:pt idx="704">
                  <c:v>605.02793894419801</c:v>
                </c:pt>
                <c:pt idx="705">
                  <c:v>607.14868740079294</c:v>
                </c:pt>
                <c:pt idx="706">
                  <c:v>608.277167591688</c:v>
                </c:pt>
                <c:pt idx="707">
                  <c:v>609.41196363163499</c:v>
                </c:pt>
                <c:pt idx="708">
                  <c:v>610.553134655279</c:v>
                </c:pt>
                <c:pt idx="709">
                  <c:v>610.553134655279</c:v>
                </c:pt>
                <c:pt idx="710">
                  <c:v>610.56693449275747</c:v>
                </c:pt>
                <c:pt idx="711">
                  <c:v>609.33145908374547</c:v>
                </c:pt>
                <c:pt idx="712">
                  <c:v>609.34578390320598</c:v>
                </c:pt>
                <c:pt idx="713">
                  <c:v>608.02518299404448</c:v>
                </c:pt>
                <c:pt idx="714">
                  <c:v>606.6990536900181</c:v>
                </c:pt>
                <c:pt idx="715">
                  <c:v>605.36711124099895</c:v>
                </c:pt>
                <c:pt idx="716">
                  <c:v>605.33776879060895</c:v>
                </c:pt>
                <c:pt idx="717">
                  <c:v>606.62570894787007</c:v>
                </c:pt>
                <c:pt idx="718">
                  <c:v>607.8587437852392</c:v>
                </c:pt>
                <c:pt idx="719">
                  <c:v>608.99114961222006</c:v>
                </c:pt>
                <c:pt idx="720">
                  <c:v>610.00703898672202</c:v>
                </c:pt>
                <c:pt idx="721">
                  <c:v>609.99323429104095</c:v>
                </c:pt>
                <c:pt idx="722">
                  <c:v>609.97983259862542</c:v>
                </c:pt>
                <c:pt idx="723">
                  <c:v>609.97983259862542</c:v>
                </c:pt>
                <c:pt idx="724">
                  <c:v>611.01503648923699</c:v>
                </c:pt>
                <c:pt idx="725">
                  <c:v>612.067458651072</c:v>
                </c:pt>
                <c:pt idx="726">
                  <c:v>612.067458651072</c:v>
                </c:pt>
                <c:pt idx="727">
                  <c:v>611.04822250648101</c:v>
                </c:pt>
                <c:pt idx="728">
                  <c:v>610.13161380671249</c:v>
                </c:pt>
                <c:pt idx="729">
                  <c:v>609.22759249336946</c:v>
                </c:pt>
                <c:pt idx="730">
                  <c:v>609.235991181842</c:v>
                </c:pt>
                <c:pt idx="731">
                  <c:v>608.43316814366949</c:v>
                </c:pt>
                <c:pt idx="732">
                  <c:v>608.43991318132396</c:v>
                </c:pt>
                <c:pt idx="733">
                  <c:v>607.74603811913801</c:v>
                </c:pt>
                <c:pt idx="734">
                  <c:v>607.15581095307402</c:v>
                </c:pt>
                <c:pt idx="735">
                  <c:v>606.56323220164802</c:v>
                </c:pt>
                <c:pt idx="736">
                  <c:v>606.56009982280239</c:v>
                </c:pt>
                <c:pt idx="737">
                  <c:v>606.557902971457</c:v>
                </c:pt>
                <c:pt idx="738">
                  <c:v>606.93096056454306</c:v>
                </c:pt>
                <c:pt idx="739">
                  <c:v>607.19845125927475</c:v>
                </c:pt>
                <c:pt idx="740">
                  <c:v>607.46728359629049</c:v>
                </c:pt>
                <c:pt idx="741">
                  <c:v>607.46563556915294</c:v>
                </c:pt>
                <c:pt idx="742">
                  <c:v>607.46044885557149</c:v>
                </c:pt>
                <c:pt idx="743">
                  <c:v>607.46044885557149</c:v>
                </c:pt>
                <c:pt idx="744">
                  <c:v>607.46044885557149</c:v>
                </c:pt>
                <c:pt idx="745">
                  <c:v>607.46044885557149</c:v>
                </c:pt>
                <c:pt idx="746">
                  <c:v>608.05159907618281</c:v>
                </c:pt>
                <c:pt idx="747">
                  <c:v>608.05159907618281</c:v>
                </c:pt>
                <c:pt idx="748">
                  <c:v>608.04368574223997</c:v>
                </c:pt>
                <c:pt idx="749">
                  <c:v>608.03500189113197</c:v>
                </c:pt>
                <c:pt idx="750">
                  <c:v>608.60902156652855</c:v>
                </c:pt>
                <c:pt idx="751">
                  <c:v>609.19347635061126</c:v>
                </c:pt>
                <c:pt idx="752">
                  <c:v>609.80057078525294</c:v>
                </c:pt>
                <c:pt idx="753">
                  <c:v>610.42142057829255</c:v>
                </c:pt>
                <c:pt idx="754">
                  <c:v>611.14247335075095</c:v>
                </c:pt>
                <c:pt idx="755">
                  <c:v>611.15487060706118</c:v>
                </c:pt>
                <c:pt idx="756">
                  <c:v>611.18052278695291</c:v>
                </c:pt>
                <c:pt idx="757">
                  <c:v>610.27997538552154</c:v>
                </c:pt>
                <c:pt idx="758">
                  <c:v>610.29347848230805</c:v>
                </c:pt>
                <c:pt idx="759">
                  <c:v>609.37072355117107</c:v>
                </c:pt>
                <c:pt idx="760">
                  <c:v>608.4381430682181</c:v>
                </c:pt>
                <c:pt idx="761">
                  <c:v>607.50956191118303</c:v>
                </c:pt>
                <c:pt idx="762">
                  <c:v>607.49526591274446</c:v>
                </c:pt>
                <c:pt idx="763">
                  <c:v>607.48088592367105</c:v>
                </c:pt>
                <c:pt idx="764">
                  <c:v>607.48088592367105</c:v>
                </c:pt>
                <c:pt idx="765">
                  <c:v>606.46382244147946</c:v>
                </c:pt>
                <c:pt idx="766">
                  <c:v>605.45185031184849</c:v>
                </c:pt>
                <c:pt idx="767">
                  <c:v>605.45185031184849</c:v>
                </c:pt>
                <c:pt idx="768">
                  <c:v>604.33922728837297</c:v>
                </c:pt>
                <c:pt idx="769">
                  <c:v>604.33922728837297</c:v>
                </c:pt>
                <c:pt idx="770">
                  <c:v>604.33922728837297</c:v>
                </c:pt>
                <c:pt idx="771">
                  <c:v>605.34562136984198</c:v>
                </c:pt>
                <c:pt idx="772">
                  <c:v>606.36914228978048</c:v>
                </c:pt>
                <c:pt idx="773">
                  <c:v>606.38065652586295</c:v>
                </c:pt>
                <c:pt idx="774">
                  <c:v>605.6034806765731</c:v>
                </c:pt>
                <c:pt idx="775">
                  <c:v>604.92381198207499</c:v>
                </c:pt>
                <c:pt idx="776">
                  <c:v>604.35141828823748</c:v>
                </c:pt>
                <c:pt idx="777">
                  <c:v>603.30643514208703</c:v>
                </c:pt>
                <c:pt idx="778">
                  <c:v>602.83401518741982</c:v>
                </c:pt>
                <c:pt idx="779">
                  <c:v>602.36270328488047</c:v>
                </c:pt>
                <c:pt idx="780">
                  <c:v>602.36270328488047</c:v>
                </c:pt>
                <c:pt idx="781">
                  <c:v>602.72918360412552</c:v>
                </c:pt>
                <c:pt idx="782">
                  <c:v>602.72437906676203</c:v>
                </c:pt>
                <c:pt idx="783">
                  <c:v>602.98263186122597</c:v>
                </c:pt>
                <c:pt idx="784">
                  <c:v>603.13708853750995</c:v>
                </c:pt>
                <c:pt idx="785">
                  <c:v>603.13500425545794</c:v>
                </c:pt>
                <c:pt idx="786">
                  <c:v>602.97638065723731</c:v>
                </c:pt>
                <c:pt idx="787">
                  <c:v>602.71420560216302</c:v>
                </c:pt>
                <c:pt idx="788">
                  <c:v>602.45311044772347</c:v>
                </c:pt>
                <c:pt idx="789">
                  <c:v>601.82776470196734</c:v>
                </c:pt>
                <c:pt idx="790">
                  <c:v>601.20011460737453</c:v>
                </c:pt>
                <c:pt idx="791">
                  <c:v>600.93674873682403</c:v>
                </c:pt>
                <c:pt idx="792">
                  <c:v>600.67722086951096</c:v>
                </c:pt>
                <c:pt idx="793">
                  <c:v>600.05572331988651</c:v>
                </c:pt>
                <c:pt idx="794">
                  <c:v>599.68788846930852</c:v>
                </c:pt>
                <c:pt idx="795">
                  <c:v>600.25648462110155</c:v>
                </c:pt>
                <c:pt idx="796">
                  <c:v>601.50269319709798</c:v>
                </c:pt>
                <c:pt idx="797">
                  <c:v>602.17227460453398</c:v>
                </c:pt>
                <c:pt idx="798">
                  <c:v>602.18171822568581</c:v>
                </c:pt>
                <c:pt idx="799">
                  <c:v>601.30533933009553</c:v>
                </c:pt>
                <c:pt idx="800">
                  <c:v>600.34067935972098</c:v>
                </c:pt>
                <c:pt idx="801">
                  <c:v>599.37062768383782</c:v>
                </c:pt>
                <c:pt idx="802">
                  <c:v>598.30335168707404</c:v>
                </c:pt>
                <c:pt idx="803">
                  <c:v>596.08562854099398</c:v>
                </c:pt>
                <c:pt idx="804">
                  <c:v>595.03694853972809</c:v>
                </c:pt>
                <c:pt idx="805">
                  <c:v>593.89398837890803</c:v>
                </c:pt>
                <c:pt idx="806">
                  <c:v>592.74462790643292</c:v>
                </c:pt>
                <c:pt idx="807">
                  <c:v>592.73094632320397</c:v>
                </c:pt>
                <c:pt idx="808">
                  <c:v>592.71701966459807</c:v>
                </c:pt>
                <c:pt idx="809">
                  <c:v>593.93826075570882</c:v>
                </c:pt>
                <c:pt idx="810">
                  <c:v>595.16705480066696</c:v>
                </c:pt>
                <c:pt idx="811">
                  <c:v>596.41800974376497</c:v>
                </c:pt>
                <c:pt idx="812">
                  <c:v>597.58930525995106</c:v>
                </c:pt>
                <c:pt idx="813">
                  <c:v>599.8494069686933</c:v>
                </c:pt>
                <c:pt idx="814">
                  <c:v>600.92279895699255</c:v>
                </c:pt>
                <c:pt idx="815">
                  <c:v>600.92279895699255</c:v>
                </c:pt>
                <c:pt idx="816">
                  <c:v>600.92279895699255</c:v>
                </c:pt>
                <c:pt idx="817">
                  <c:v>600.92279895699255</c:v>
                </c:pt>
                <c:pt idx="818">
                  <c:v>600.93599582103138</c:v>
                </c:pt>
                <c:pt idx="819">
                  <c:v>600.94877871395397</c:v>
                </c:pt>
                <c:pt idx="820">
                  <c:v>599.98885350375554</c:v>
                </c:pt>
                <c:pt idx="821">
                  <c:v>599.02087985554203</c:v>
                </c:pt>
                <c:pt idx="822">
                  <c:v>598.05704186525759</c:v>
                </c:pt>
                <c:pt idx="823">
                  <c:v>598.05704186525759</c:v>
                </c:pt>
                <c:pt idx="824">
                  <c:v>597.08687398674851</c:v>
                </c:pt>
                <c:pt idx="825">
                  <c:v>597.06892306368604</c:v>
                </c:pt>
                <c:pt idx="826">
                  <c:v>597.06069537691349</c:v>
                </c:pt>
                <c:pt idx="827">
                  <c:v>597.05325666140948</c:v>
                </c:pt>
                <c:pt idx="828">
                  <c:v>597.70988346671982</c:v>
                </c:pt>
                <c:pt idx="829">
                  <c:v>598.36955102152319</c:v>
                </c:pt>
                <c:pt idx="830">
                  <c:v>598.92945927563801</c:v>
                </c:pt>
                <c:pt idx="831">
                  <c:v>599.49587164931506</c:v>
                </c:pt>
                <c:pt idx="832">
                  <c:v>599.96049715241247</c:v>
                </c:pt>
                <c:pt idx="833">
                  <c:v>599.96049715241247</c:v>
                </c:pt>
                <c:pt idx="834">
                  <c:v>599.60025848855946</c:v>
                </c:pt>
                <c:pt idx="835">
                  <c:v>599.34275448853896</c:v>
                </c:pt>
                <c:pt idx="836">
                  <c:v>599.34275448853896</c:v>
                </c:pt>
                <c:pt idx="837">
                  <c:v>599.34275448853896</c:v>
                </c:pt>
                <c:pt idx="838">
                  <c:v>599.19078731883974</c:v>
                </c:pt>
                <c:pt idx="839">
                  <c:v>599.18729780426747</c:v>
                </c:pt>
                <c:pt idx="840">
                  <c:v>599.18729780426747</c:v>
                </c:pt>
                <c:pt idx="841">
                  <c:v>599.17673839289353</c:v>
                </c:pt>
                <c:pt idx="842">
                  <c:v>599.62831910185002</c:v>
                </c:pt>
                <c:pt idx="843">
                  <c:v>600.66305381299446</c:v>
                </c:pt>
                <c:pt idx="844">
                  <c:v>601.23444613244806</c:v>
                </c:pt>
                <c:pt idx="845">
                  <c:v>601.24303065163542</c:v>
                </c:pt>
                <c:pt idx="846">
                  <c:v>600.69022151703905</c:v>
                </c:pt>
                <c:pt idx="847">
                  <c:v>600.13040182114753</c:v>
                </c:pt>
                <c:pt idx="848">
                  <c:v>599.56221867357294</c:v>
                </c:pt>
                <c:pt idx="849">
                  <c:v>598.31696545930799</c:v>
                </c:pt>
                <c:pt idx="850">
                  <c:v>597.65168530223139</c:v>
                </c:pt>
                <c:pt idx="851">
                  <c:v>596.88680505371406</c:v>
                </c:pt>
                <c:pt idx="852">
                  <c:v>596.02348085269352</c:v>
                </c:pt>
                <c:pt idx="853">
                  <c:v>596.01060577216811</c:v>
                </c:pt>
                <c:pt idx="854">
                  <c:v>595.99741857855781</c:v>
                </c:pt>
                <c:pt idx="855">
                  <c:v>595.98395207662327</c:v>
                </c:pt>
                <c:pt idx="856">
                  <c:v>596.83350259227439</c:v>
                </c:pt>
                <c:pt idx="857">
                  <c:v>597.68659402626281</c:v>
                </c:pt>
                <c:pt idx="858">
                  <c:v>598.54330217412303</c:v>
                </c:pt>
                <c:pt idx="859">
                  <c:v>599.41787706467153</c:v>
                </c:pt>
                <c:pt idx="860">
                  <c:v>600.29629690666707</c:v>
                </c:pt>
                <c:pt idx="861">
                  <c:v>602.18352263105805</c:v>
                </c:pt>
                <c:pt idx="862">
                  <c:v>602.19762800955596</c:v>
                </c:pt>
                <c:pt idx="863">
                  <c:v>603.2983949279668</c:v>
                </c:pt>
                <c:pt idx="864">
                  <c:v>603.2983949279668</c:v>
                </c:pt>
                <c:pt idx="865">
                  <c:v>603.2983949279668</c:v>
                </c:pt>
                <c:pt idx="866">
                  <c:v>603.31137935464403</c:v>
                </c:pt>
                <c:pt idx="867">
                  <c:v>602.32766470636739</c:v>
                </c:pt>
                <c:pt idx="868">
                  <c:v>601.33634993435703</c:v>
                </c:pt>
                <c:pt idx="869">
                  <c:v>601.33634993435703</c:v>
                </c:pt>
                <c:pt idx="870">
                  <c:v>602.10772364993397</c:v>
                </c:pt>
                <c:pt idx="871">
                  <c:v>602.77790031759855</c:v>
                </c:pt>
                <c:pt idx="872">
                  <c:v>602.76837994192306</c:v>
                </c:pt>
                <c:pt idx="873">
                  <c:v>603.33705501295219</c:v>
                </c:pt>
                <c:pt idx="874">
                  <c:v>603.80268620104596</c:v>
                </c:pt>
                <c:pt idx="875">
                  <c:v>604.2702044019029</c:v>
                </c:pt>
                <c:pt idx="876">
                  <c:v>604.63376998641002</c:v>
                </c:pt>
                <c:pt idx="877">
                  <c:v>604.62808272761924</c:v>
                </c:pt>
                <c:pt idx="878">
                  <c:v>604.8976642225042</c:v>
                </c:pt>
                <c:pt idx="879">
                  <c:v>604.90160453551789</c:v>
                </c:pt>
                <c:pt idx="880">
                  <c:v>604.90766906860347</c:v>
                </c:pt>
                <c:pt idx="881">
                  <c:v>604.91186755589399</c:v>
                </c:pt>
                <c:pt idx="882">
                  <c:v>605.07205268574046</c:v>
                </c:pt>
                <c:pt idx="883">
                  <c:v>605.49696434596547</c:v>
                </c:pt>
                <c:pt idx="884">
                  <c:v>605.92107794270703</c:v>
                </c:pt>
                <c:pt idx="885">
                  <c:v>606.71812509355948</c:v>
                </c:pt>
                <c:pt idx="886">
                  <c:v>607.36072169919396</c:v>
                </c:pt>
                <c:pt idx="887">
                  <c:v>607.63261312931047</c:v>
                </c:pt>
                <c:pt idx="888">
                  <c:v>607.90132256319055</c:v>
                </c:pt>
                <c:pt idx="889">
                  <c:v>608.27811537910554</c:v>
                </c:pt>
                <c:pt idx="890">
                  <c:v>608.6556097022102</c:v>
                </c:pt>
                <c:pt idx="891">
                  <c:v>608.6556097022102</c:v>
                </c:pt>
                <c:pt idx="892">
                  <c:v>607.37223062048997</c:v>
                </c:pt>
                <c:pt idx="893">
                  <c:v>605.88472651131895</c:v>
                </c:pt>
                <c:pt idx="894">
                  <c:v>604.99115476277291</c:v>
                </c:pt>
                <c:pt idx="895">
                  <c:v>603.97639238655802</c:v>
                </c:pt>
                <c:pt idx="896">
                  <c:v>603.95470131801153</c:v>
                </c:pt>
                <c:pt idx="897">
                  <c:v>603.94324831917402</c:v>
                </c:pt>
                <c:pt idx="898">
                  <c:v>605.04175504067803</c:v>
                </c:pt>
                <c:pt idx="899">
                  <c:v>607.36341112969501</c:v>
                </c:pt>
                <c:pt idx="900">
                  <c:v>608.48005751562505</c:v>
                </c:pt>
                <c:pt idx="901">
                  <c:v>609.71111423472598</c:v>
                </c:pt>
                <c:pt idx="902">
                  <c:v>610.963256776648</c:v>
                </c:pt>
                <c:pt idx="903">
                  <c:v>612.22314558548101</c:v>
                </c:pt>
                <c:pt idx="904">
                  <c:v>612.22314558548101</c:v>
                </c:pt>
                <c:pt idx="905">
                  <c:v>612.2377433332681</c:v>
                </c:pt>
                <c:pt idx="906">
                  <c:v>610.89804879112398</c:v>
                </c:pt>
                <c:pt idx="907">
                  <c:v>609.55278429535701</c:v>
                </c:pt>
                <c:pt idx="908">
                  <c:v>606.99614954637855</c:v>
                </c:pt>
                <c:pt idx="909">
                  <c:v>603.37921025783805</c:v>
                </c:pt>
                <c:pt idx="910">
                  <c:v>601.10778835185454</c:v>
                </c:pt>
                <c:pt idx="911">
                  <c:v>600.03331977713992</c:v>
                </c:pt>
                <c:pt idx="912">
                  <c:v>599.06729992134319</c:v>
                </c:pt>
                <c:pt idx="913">
                  <c:v>599.08084937254853</c:v>
                </c:pt>
                <c:pt idx="914">
                  <c:v>599.08084937254853</c:v>
                </c:pt>
                <c:pt idx="915">
                  <c:v>599.06810811388198</c:v>
                </c:pt>
                <c:pt idx="916">
                  <c:v>600.02351442493296</c:v>
                </c:pt>
                <c:pt idx="917">
                  <c:v>600.98478910780352</c:v>
                </c:pt>
                <c:pt idx="918">
                  <c:v>601.96319120006694</c:v>
                </c:pt>
                <c:pt idx="919">
                  <c:v>602.94710788886982</c:v>
                </c:pt>
                <c:pt idx="920">
                  <c:v>603.93663268957596</c:v>
                </c:pt>
                <c:pt idx="921">
                  <c:v>603.94570545747001</c:v>
                </c:pt>
                <c:pt idx="922">
                  <c:v>603.95402966448808</c:v>
                </c:pt>
                <c:pt idx="923">
                  <c:v>604.75405225241695</c:v>
                </c:pt>
                <c:pt idx="924">
                  <c:v>604.76075516192293</c:v>
                </c:pt>
                <c:pt idx="925">
                  <c:v>604.76660869790248</c:v>
                </c:pt>
                <c:pt idx="926">
                  <c:v>604.19504314990002</c:v>
                </c:pt>
                <c:pt idx="927">
                  <c:v>604.19909416134351</c:v>
                </c:pt>
                <c:pt idx="928">
                  <c:v>603.73082187277498</c:v>
                </c:pt>
                <c:pt idx="929">
                  <c:v>603.25959481592395</c:v>
                </c:pt>
                <c:pt idx="930">
                  <c:v>603.25959481592395</c:v>
                </c:pt>
                <c:pt idx="931">
                  <c:v>602.89186315215602</c:v>
                </c:pt>
                <c:pt idx="932">
                  <c:v>602.62981599623311</c:v>
                </c:pt>
                <c:pt idx="933">
                  <c:v>602.63310137829353</c:v>
                </c:pt>
                <c:pt idx="934">
                  <c:v>602.63568155215353</c:v>
                </c:pt>
                <c:pt idx="935">
                  <c:v>602.63919090272339</c:v>
                </c:pt>
                <c:pt idx="936">
                  <c:v>602.63919090272339</c:v>
                </c:pt>
                <c:pt idx="937">
                  <c:v>602.64981008966902</c:v>
                </c:pt>
                <c:pt idx="938">
                  <c:v>601.61734969991198</c:v>
                </c:pt>
                <c:pt idx="939">
                  <c:v>600.57792710308297</c:v>
                </c:pt>
                <c:pt idx="940">
                  <c:v>600.00853613705681</c:v>
                </c:pt>
                <c:pt idx="941">
                  <c:v>599.99997100838107</c:v>
                </c:pt>
                <c:pt idx="942">
                  <c:v>600.56005292314501</c:v>
                </c:pt>
                <c:pt idx="943">
                  <c:v>601.12106247966301</c:v>
                </c:pt>
                <c:pt idx="944">
                  <c:v>601.11044485600553</c:v>
                </c:pt>
                <c:pt idx="945">
                  <c:v>601.77613219975103</c:v>
                </c:pt>
                <c:pt idx="946">
                  <c:v>602.43181796146848</c:v>
                </c:pt>
                <c:pt idx="947">
                  <c:v>603.20608265643818</c:v>
                </c:pt>
                <c:pt idx="948">
                  <c:v>604.86887351799305</c:v>
                </c:pt>
                <c:pt idx="949">
                  <c:v>606.57123431202001</c:v>
                </c:pt>
                <c:pt idx="950">
                  <c:v>607.494922938493</c:v>
                </c:pt>
                <c:pt idx="951">
                  <c:v>607.52239372626502</c:v>
                </c:pt>
                <c:pt idx="952">
                  <c:v>605.62736115241148</c:v>
                </c:pt>
                <c:pt idx="953">
                  <c:v>604.75378947998706</c:v>
                </c:pt>
                <c:pt idx="954">
                  <c:v>603.88441483064503</c:v>
                </c:pt>
                <c:pt idx="955">
                  <c:v>602.99058864293602</c:v>
                </c:pt>
                <c:pt idx="956">
                  <c:v>601.12504721289804</c:v>
                </c:pt>
                <c:pt idx="957">
                  <c:v>599.24854696960449</c:v>
                </c:pt>
                <c:pt idx="958">
                  <c:v>600.20118035994005</c:v>
                </c:pt>
                <c:pt idx="959">
                  <c:v>600.20118035994005</c:v>
                </c:pt>
                <c:pt idx="960">
                  <c:v>601.27707778342347</c:v>
                </c:pt>
                <c:pt idx="961">
                  <c:v>601.26375882140701</c:v>
                </c:pt>
                <c:pt idx="962">
                  <c:v>601.250820355158</c:v>
                </c:pt>
                <c:pt idx="963">
                  <c:v>601.250820355158</c:v>
                </c:pt>
                <c:pt idx="964">
                  <c:v>602.229652045644</c:v>
                </c:pt>
                <c:pt idx="965">
                  <c:v>602.21821745453701</c:v>
                </c:pt>
                <c:pt idx="966">
                  <c:v>602.89895649426296</c:v>
                </c:pt>
                <c:pt idx="967">
                  <c:v>602.91937758293898</c:v>
                </c:pt>
                <c:pt idx="968">
                  <c:v>603.51629108083046</c:v>
                </c:pt>
                <c:pt idx="969">
                  <c:v>603.5339387311933</c:v>
                </c:pt>
                <c:pt idx="970">
                  <c:v>603.06908929546296</c:v>
                </c:pt>
                <c:pt idx="971">
                  <c:v>602.61186552025003</c:v>
                </c:pt>
                <c:pt idx="972">
                  <c:v>602.25864630013803</c:v>
                </c:pt>
                <c:pt idx="973">
                  <c:v>601.89874577394903</c:v>
                </c:pt>
                <c:pt idx="974">
                  <c:v>601.63803681478998</c:v>
                </c:pt>
                <c:pt idx="975">
                  <c:v>601.37766633615104</c:v>
                </c:pt>
                <c:pt idx="976">
                  <c:v>601.21858561470594</c:v>
                </c:pt>
                <c:pt idx="977">
                  <c:v>601.21649187456705</c:v>
                </c:pt>
                <c:pt idx="978">
                  <c:v>601.21534155573681</c:v>
                </c:pt>
                <c:pt idx="979">
                  <c:v>601.05918110584048</c:v>
                </c:pt>
                <c:pt idx="980">
                  <c:v>600.90408498345596</c:v>
                </c:pt>
                <c:pt idx="981">
                  <c:v>600.75003575656353</c:v>
                </c:pt>
                <c:pt idx="982">
                  <c:v>600.75262401656789</c:v>
                </c:pt>
                <c:pt idx="983">
                  <c:v>600.75262401656789</c:v>
                </c:pt>
                <c:pt idx="984">
                  <c:v>600.75262401656789</c:v>
                </c:pt>
                <c:pt idx="985">
                  <c:v>601.01218446247299</c:v>
                </c:pt>
                <c:pt idx="986">
                  <c:v>600.64889395898581</c:v>
                </c:pt>
                <c:pt idx="987">
                  <c:v>600.64184152199903</c:v>
                </c:pt>
                <c:pt idx="988">
                  <c:v>601.30915300384197</c:v>
                </c:pt>
                <c:pt idx="989">
                  <c:v>602.08236172703403</c:v>
                </c:pt>
                <c:pt idx="990">
                  <c:v>602.95327838341746</c:v>
                </c:pt>
                <c:pt idx="991">
                  <c:v>604.85068849489789</c:v>
                </c:pt>
                <c:pt idx="992">
                  <c:v>605.87021656546347</c:v>
                </c:pt>
                <c:pt idx="993">
                  <c:v>605.88170133268852</c:v>
                </c:pt>
                <c:pt idx="994">
                  <c:v>605.88170133268852</c:v>
                </c:pt>
                <c:pt idx="995">
                  <c:v>604.767117958987</c:v>
                </c:pt>
                <c:pt idx="996">
                  <c:v>603.65866322164902</c:v>
                </c:pt>
                <c:pt idx="997">
                  <c:v>603.67196697818827</c:v>
                </c:pt>
                <c:pt idx="998">
                  <c:v>602.46488424548897</c:v>
                </c:pt>
                <c:pt idx="999">
                  <c:v>601.27889301949381</c:v>
                </c:pt>
                <c:pt idx="1000">
                  <c:v>601.29302039504398</c:v>
                </c:pt>
                <c:pt idx="1001">
                  <c:v>599.9968494106331</c:v>
                </c:pt>
                <c:pt idx="1002">
                  <c:v>598.59194627961506</c:v>
                </c:pt>
                <c:pt idx="1003">
                  <c:v>598.56297632201347</c:v>
                </c:pt>
                <c:pt idx="1004">
                  <c:v>600.99784622749303</c:v>
                </c:pt>
                <c:pt idx="1005">
                  <c:v>603.47809428130302</c:v>
                </c:pt>
                <c:pt idx="1006">
                  <c:v>605.79158551766602</c:v>
                </c:pt>
                <c:pt idx="1007">
                  <c:v>606.89785505853001</c:v>
                </c:pt>
                <c:pt idx="1008">
                  <c:v>607.90299685450259</c:v>
                </c:pt>
                <c:pt idx="1009">
                  <c:v>608.80550991357347</c:v>
                </c:pt>
                <c:pt idx="1010">
                  <c:v>608.80550991357347</c:v>
                </c:pt>
                <c:pt idx="1011">
                  <c:v>608.80550991357347</c:v>
                </c:pt>
                <c:pt idx="1012">
                  <c:v>607.79413081668042</c:v>
                </c:pt>
                <c:pt idx="1013">
                  <c:v>606.79912934556398</c:v>
                </c:pt>
                <c:pt idx="1014">
                  <c:v>605.79673225565364</c:v>
                </c:pt>
                <c:pt idx="1015">
                  <c:v>604.79871056797413</c:v>
                </c:pt>
                <c:pt idx="1016">
                  <c:v>604.80854524762924</c:v>
                </c:pt>
                <c:pt idx="1017">
                  <c:v>604.82676521377698</c:v>
                </c:pt>
                <c:pt idx="1018">
                  <c:v>604.82676521377698</c:v>
                </c:pt>
                <c:pt idx="1019">
                  <c:v>604.03403461156302</c:v>
                </c:pt>
                <c:pt idx="1020">
                  <c:v>602.56257314543177</c:v>
                </c:pt>
                <c:pt idx="1021">
                  <c:v>601.87721472041846</c:v>
                </c:pt>
                <c:pt idx="1022">
                  <c:v>601.86733695214809</c:v>
                </c:pt>
                <c:pt idx="1023">
                  <c:v>601.86330127366693</c:v>
                </c:pt>
                <c:pt idx="1024">
                  <c:v>602.33036005400197</c:v>
                </c:pt>
                <c:pt idx="1025">
                  <c:v>602.79946378601755</c:v>
                </c:pt>
                <c:pt idx="1026">
                  <c:v>603.16554705779004</c:v>
                </c:pt>
                <c:pt idx="1027">
                  <c:v>603.79680369006303</c:v>
                </c:pt>
                <c:pt idx="1028">
                  <c:v>604.05972253841003</c:v>
                </c:pt>
                <c:pt idx="1029">
                  <c:v>604.05480700393298</c:v>
                </c:pt>
                <c:pt idx="1030">
                  <c:v>604.20797873606352</c:v>
                </c:pt>
                <c:pt idx="1031">
                  <c:v>604.20445953410081</c:v>
                </c:pt>
                <c:pt idx="1032">
                  <c:v>604.56993816912495</c:v>
                </c:pt>
                <c:pt idx="1033">
                  <c:v>604.56993816912495</c:v>
                </c:pt>
                <c:pt idx="1034">
                  <c:v>605.14638060698803</c:v>
                </c:pt>
                <c:pt idx="1035">
                  <c:v>605.13932258747809</c:v>
                </c:pt>
                <c:pt idx="1036">
                  <c:v>605.13932258747809</c:v>
                </c:pt>
                <c:pt idx="1037">
                  <c:v>605.13932258747809</c:v>
                </c:pt>
                <c:pt idx="1038">
                  <c:v>605.14869715270788</c:v>
                </c:pt>
                <c:pt idx="1039">
                  <c:v>605.16882906154001</c:v>
                </c:pt>
                <c:pt idx="1040">
                  <c:v>604.49106323018304</c:v>
                </c:pt>
                <c:pt idx="1041">
                  <c:v>604.50232411569289</c:v>
                </c:pt>
                <c:pt idx="1042">
                  <c:v>603.83974213586794</c:v>
                </c:pt>
                <c:pt idx="1043">
                  <c:v>603.06315337674403</c:v>
                </c:pt>
                <c:pt idx="1044">
                  <c:v>602.30267407820838</c:v>
                </c:pt>
                <c:pt idx="1045">
                  <c:v>600.64952230808603</c:v>
                </c:pt>
                <c:pt idx="1046">
                  <c:v>599.76997991978851</c:v>
                </c:pt>
                <c:pt idx="1047">
                  <c:v>599.756415749231</c:v>
                </c:pt>
                <c:pt idx="1048">
                  <c:v>600.72584780373847</c:v>
                </c:pt>
                <c:pt idx="1049">
                  <c:v>600.711847288949</c:v>
                </c:pt>
                <c:pt idx="1050">
                  <c:v>600.69771412883301</c:v>
                </c:pt>
                <c:pt idx="1051">
                  <c:v>600.68351447511282</c:v>
                </c:pt>
                <c:pt idx="1052">
                  <c:v>601.64302748068201</c:v>
                </c:pt>
                <c:pt idx="1053">
                  <c:v>601.64302748068201</c:v>
                </c:pt>
                <c:pt idx="1054">
                  <c:v>600.66911599774949</c:v>
                </c:pt>
                <c:pt idx="1055">
                  <c:v>600.66911599774949</c:v>
                </c:pt>
                <c:pt idx="1056">
                  <c:v>599.59637030735519</c:v>
                </c:pt>
                <c:pt idx="1057">
                  <c:v>599.60965275863555</c:v>
                </c:pt>
                <c:pt idx="1058">
                  <c:v>599.62255519372036</c:v>
                </c:pt>
                <c:pt idx="1059">
                  <c:v>599.62255519372036</c:v>
                </c:pt>
                <c:pt idx="1060">
                  <c:v>599.63449981096846</c:v>
                </c:pt>
                <c:pt idx="1061">
                  <c:v>598.77067486158853</c:v>
                </c:pt>
                <c:pt idx="1062">
                  <c:v>597.34821936530648</c:v>
                </c:pt>
                <c:pt idx="1063">
                  <c:v>596.67617019133695</c:v>
                </c:pt>
                <c:pt idx="1064">
                  <c:v>596.10836477767566</c:v>
                </c:pt>
                <c:pt idx="1065">
                  <c:v>596.09964167933492</c:v>
                </c:pt>
                <c:pt idx="1066">
                  <c:v>596.09165701928498</c:v>
                </c:pt>
                <c:pt idx="1067">
                  <c:v>596.08442723996802</c:v>
                </c:pt>
                <c:pt idx="1068">
                  <c:v>596.07155949299749</c:v>
                </c:pt>
                <c:pt idx="1069">
                  <c:v>596.42107265093898</c:v>
                </c:pt>
                <c:pt idx="1070">
                  <c:v>596.41631815826099</c:v>
                </c:pt>
                <c:pt idx="1071">
                  <c:v>596.66647523539552</c:v>
                </c:pt>
                <c:pt idx="1072">
                  <c:v>596.81607298090296</c:v>
                </c:pt>
                <c:pt idx="1073">
                  <c:v>596.66349313104195</c:v>
                </c:pt>
                <c:pt idx="1074">
                  <c:v>596.51217186312397</c:v>
                </c:pt>
                <c:pt idx="1075">
                  <c:v>596.25854774138895</c:v>
                </c:pt>
                <c:pt idx="1076">
                  <c:v>596.005025663624</c:v>
                </c:pt>
                <c:pt idx="1077">
                  <c:v>595.75347541402402</c:v>
                </c:pt>
                <c:pt idx="1078">
                  <c:v>595.49803184806331</c:v>
                </c:pt>
                <c:pt idx="1079">
                  <c:v>595.49456360802401</c:v>
                </c:pt>
                <c:pt idx="1080">
                  <c:v>595.24201066244098</c:v>
                </c:pt>
                <c:pt idx="1081">
                  <c:v>594.63719220583346</c:v>
                </c:pt>
                <c:pt idx="1082">
                  <c:v>594.63719220583346</c:v>
                </c:pt>
                <c:pt idx="1083">
                  <c:v>594.64417598975103</c:v>
                </c:pt>
                <c:pt idx="1084">
                  <c:v>595.19852891626681</c:v>
                </c:pt>
                <c:pt idx="1085">
                  <c:v>595.86428229949649</c:v>
                </c:pt>
                <c:pt idx="1086">
                  <c:v>595.87362639287596</c:v>
                </c:pt>
                <c:pt idx="1087">
                  <c:v>595.02472576800153</c:v>
                </c:pt>
                <c:pt idx="1088">
                  <c:v>594.07977748564394</c:v>
                </c:pt>
                <c:pt idx="1089">
                  <c:v>593.02888374050303</c:v>
                </c:pt>
                <c:pt idx="1090">
                  <c:v>591.99530698127501</c:v>
                </c:pt>
                <c:pt idx="1091">
                  <c:v>591.99530698127501</c:v>
                </c:pt>
                <c:pt idx="1092">
                  <c:v>590.85671061345749</c:v>
                </c:pt>
                <c:pt idx="1093">
                  <c:v>589.71166141172796</c:v>
                </c:pt>
                <c:pt idx="1094">
                  <c:v>590.8303404244042</c:v>
                </c:pt>
                <c:pt idx="1095">
                  <c:v>591.95521863322347</c:v>
                </c:pt>
                <c:pt idx="1096">
                  <c:v>593.08640616069454</c:v>
                </c:pt>
                <c:pt idx="1097">
                  <c:v>594.32448336882305</c:v>
                </c:pt>
                <c:pt idx="1098">
                  <c:v>596.95469818780896</c:v>
                </c:pt>
                <c:pt idx="1099">
                  <c:v>598.26067852554309</c:v>
                </c:pt>
                <c:pt idx="1100">
                  <c:v>598.27515034796306</c:v>
                </c:pt>
                <c:pt idx="1101">
                  <c:v>598.27515034796306</c:v>
                </c:pt>
                <c:pt idx="1102">
                  <c:v>598.27515034796306</c:v>
                </c:pt>
                <c:pt idx="1103">
                  <c:v>598.27515034796306</c:v>
                </c:pt>
                <c:pt idx="1104">
                  <c:v>598.27515034796306</c:v>
                </c:pt>
                <c:pt idx="1105">
                  <c:v>597.40582405809255</c:v>
                </c:pt>
                <c:pt idx="1106">
                  <c:v>597.41895859726651</c:v>
                </c:pt>
                <c:pt idx="1107">
                  <c:v>596.46449362142948</c:v>
                </c:pt>
                <c:pt idx="1108">
                  <c:v>595.41313160902655</c:v>
                </c:pt>
                <c:pt idx="1109">
                  <c:v>594.35524543445263</c:v>
                </c:pt>
                <c:pt idx="1110">
                  <c:v>594.34425750033847</c:v>
                </c:pt>
                <c:pt idx="1111">
                  <c:v>594.33390754786853</c:v>
                </c:pt>
                <c:pt idx="1112">
                  <c:v>594.3242447022792</c:v>
                </c:pt>
                <c:pt idx="1113">
                  <c:v>595.16222035155749</c:v>
                </c:pt>
                <c:pt idx="1114">
                  <c:v>595.15401808620788</c:v>
                </c:pt>
                <c:pt idx="1115">
                  <c:v>595.90484779166502</c:v>
                </c:pt>
                <c:pt idx="1116">
                  <c:v>597.32140698161299</c:v>
                </c:pt>
                <c:pt idx="1117">
                  <c:v>597.98563697092004</c:v>
                </c:pt>
                <c:pt idx="1118">
                  <c:v>598.55431538756295</c:v>
                </c:pt>
                <c:pt idx="1119">
                  <c:v>598.55832883672292</c:v>
                </c:pt>
                <c:pt idx="1120">
                  <c:v>598.10003762123154</c:v>
                </c:pt>
                <c:pt idx="1121">
                  <c:v>598.10220335542647</c:v>
                </c:pt>
                <c:pt idx="1122">
                  <c:v>597.74654253958454</c:v>
                </c:pt>
                <c:pt idx="1123">
                  <c:v>597.49172032156605</c:v>
                </c:pt>
                <c:pt idx="1124">
                  <c:v>597.49172032156605</c:v>
                </c:pt>
                <c:pt idx="1125">
                  <c:v>597.49332443356695</c:v>
                </c:pt>
                <c:pt idx="1126">
                  <c:v>597.49586632530293</c:v>
                </c:pt>
                <c:pt idx="1127">
                  <c:v>597.49586632530293</c:v>
                </c:pt>
                <c:pt idx="1128">
                  <c:v>596.68510688876938</c:v>
                </c:pt>
                <c:pt idx="1129">
                  <c:v>596.67984112331555</c:v>
                </c:pt>
                <c:pt idx="1130">
                  <c:v>597.13181984104949</c:v>
                </c:pt>
                <c:pt idx="1131">
                  <c:v>597.13878328419855</c:v>
                </c:pt>
                <c:pt idx="1132">
                  <c:v>597.13878328419855</c:v>
                </c:pt>
                <c:pt idx="1133">
                  <c:v>597.13878328419855</c:v>
                </c:pt>
                <c:pt idx="1134">
                  <c:v>597.129534301278</c:v>
                </c:pt>
                <c:pt idx="1135">
                  <c:v>596.55985048135847</c:v>
                </c:pt>
                <c:pt idx="1136">
                  <c:v>597.21098549816054</c:v>
                </c:pt>
                <c:pt idx="1137">
                  <c:v>597.19985958416294</c:v>
                </c:pt>
                <c:pt idx="1138">
                  <c:v>597.18820716671803</c:v>
                </c:pt>
                <c:pt idx="1139">
                  <c:v>597.17609400339802</c:v>
                </c:pt>
                <c:pt idx="1140">
                  <c:v>597.16355296104553</c:v>
                </c:pt>
                <c:pt idx="1141">
                  <c:v>597.13776281607795</c:v>
                </c:pt>
                <c:pt idx="1142">
                  <c:v>597.99301752624854</c:v>
                </c:pt>
                <c:pt idx="1143">
                  <c:v>598.85175339412547</c:v>
                </c:pt>
                <c:pt idx="1144">
                  <c:v>599.71404627787626</c:v>
                </c:pt>
                <c:pt idx="1145">
                  <c:v>600.59396206517852</c:v>
                </c:pt>
                <c:pt idx="1146">
                  <c:v>601.49192120568898</c:v>
                </c:pt>
                <c:pt idx="1147">
                  <c:v>601.52038702092602</c:v>
                </c:pt>
                <c:pt idx="1148">
                  <c:v>601.54888462510053</c:v>
                </c:pt>
                <c:pt idx="1149">
                  <c:v>602.54141092271288</c:v>
                </c:pt>
                <c:pt idx="1150">
                  <c:v>602.56965549268648</c:v>
                </c:pt>
                <c:pt idx="1151">
                  <c:v>601.48679201240793</c:v>
                </c:pt>
                <c:pt idx="1152">
                  <c:v>601.48679201240793</c:v>
                </c:pt>
                <c:pt idx="1153">
                  <c:v>601.48679201240793</c:v>
                </c:pt>
                <c:pt idx="1154">
                  <c:v>601.48679201240793</c:v>
                </c:pt>
                <c:pt idx="1155">
                  <c:v>601.48679201240793</c:v>
                </c:pt>
                <c:pt idx="1156">
                  <c:v>601.474807873028</c:v>
                </c:pt>
                <c:pt idx="1157">
                  <c:v>602.35077077770052</c:v>
                </c:pt>
                <c:pt idx="1158">
                  <c:v>603.12617199269505</c:v>
                </c:pt>
                <c:pt idx="1159">
                  <c:v>603.79985908953302</c:v>
                </c:pt>
                <c:pt idx="1160">
                  <c:v>604.370813285689</c:v>
                </c:pt>
                <c:pt idx="1161">
                  <c:v>604.83817043811155</c:v>
                </c:pt>
                <c:pt idx="1162">
                  <c:v>605.31548591718854</c:v>
                </c:pt>
                <c:pt idx="1163">
                  <c:v>605.801283378265</c:v>
                </c:pt>
                <c:pt idx="1164">
                  <c:v>606.18073543917626</c:v>
                </c:pt>
                <c:pt idx="1165">
                  <c:v>606.19215534902105</c:v>
                </c:pt>
                <c:pt idx="1166">
                  <c:v>606.20183872975304</c:v>
                </c:pt>
                <c:pt idx="1167">
                  <c:v>605.939334784376</c:v>
                </c:pt>
                <c:pt idx="1168">
                  <c:v>605.78265995265394</c:v>
                </c:pt>
                <c:pt idx="1169">
                  <c:v>605.94447463691301</c:v>
                </c:pt>
                <c:pt idx="1170">
                  <c:v>606.10548204443899</c:v>
                </c:pt>
                <c:pt idx="1171">
                  <c:v>606.37214820281292</c:v>
                </c:pt>
                <c:pt idx="1172">
                  <c:v>606.79882018722105</c:v>
                </c:pt>
                <c:pt idx="1173">
                  <c:v>607.22544295518105</c:v>
                </c:pt>
                <c:pt idx="1174">
                  <c:v>607.49359286577806</c:v>
                </c:pt>
                <c:pt idx="1175">
                  <c:v>607.49713135468153</c:v>
                </c:pt>
                <c:pt idx="1176">
                  <c:v>607.76563838717504</c:v>
                </c:pt>
                <c:pt idx="1177">
                  <c:v>608.14214707134397</c:v>
                </c:pt>
                <c:pt idx="1178">
                  <c:v>608.51935636103781</c:v>
                </c:pt>
                <c:pt idx="1179">
                  <c:v>608.51935636103781</c:v>
                </c:pt>
                <c:pt idx="1180">
                  <c:v>607.2369483443531</c:v>
                </c:pt>
                <c:pt idx="1181">
                  <c:v>605.74181465155095</c:v>
                </c:pt>
                <c:pt idx="1182">
                  <c:v>604.82993915563998</c:v>
                </c:pt>
                <c:pt idx="1183">
                  <c:v>604.81973664089355</c:v>
                </c:pt>
                <c:pt idx="1184">
                  <c:v>605.80676465209251</c:v>
                </c:pt>
                <c:pt idx="1185">
                  <c:v>607.93552432951446</c:v>
                </c:pt>
                <c:pt idx="1186">
                  <c:v>609.04408247101901</c:v>
                </c:pt>
                <c:pt idx="1187">
                  <c:v>610.18314262202955</c:v>
                </c:pt>
                <c:pt idx="1188">
                  <c:v>612.590617743547</c:v>
                </c:pt>
                <c:pt idx="1189">
                  <c:v>613.86046581962046</c:v>
                </c:pt>
                <c:pt idx="1190">
                  <c:v>613.87433990477302</c:v>
                </c:pt>
                <c:pt idx="1191">
                  <c:v>613.888518033472</c:v>
                </c:pt>
                <c:pt idx="1192">
                  <c:v>612.63301350081304</c:v>
                </c:pt>
                <c:pt idx="1193">
                  <c:v>611.27611869789553</c:v>
                </c:pt>
                <c:pt idx="1194">
                  <c:v>609.92847939036801</c:v>
                </c:pt>
                <c:pt idx="1195">
                  <c:v>608.57518622221403</c:v>
                </c:pt>
                <c:pt idx="1196">
                  <c:v>606.04600078560759</c:v>
                </c:pt>
                <c:pt idx="1197">
                  <c:v>603.54866132903703</c:v>
                </c:pt>
                <c:pt idx="1198">
                  <c:v>601.24702865153949</c:v>
                </c:pt>
                <c:pt idx="1199">
                  <c:v>600.15776514195238</c:v>
                </c:pt>
                <c:pt idx="1200">
                  <c:v>598.11310847008053</c:v>
                </c:pt>
                <c:pt idx="1201">
                  <c:v>598.12663539233699</c:v>
                </c:pt>
                <c:pt idx="1202">
                  <c:v>598.11348719513398</c:v>
                </c:pt>
                <c:pt idx="1203">
                  <c:v>599.07591783661303</c:v>
                </c:pt>
                <c:pt idx="1204">
                  <c:v>601.13226746912449</c:v>
                </c:pt>
                <c:pt idx="1205">
                  <c:v>603.21067448160102</c:v>
                </c:pt>
                <c:pt idx="1206">
                  <c:v>604.21115553356105</c:v>
                </c:pt>
                <c:pt idx="1207">
                  <c:v>605.22717115032401</c:v>
                </c:pt>
                <c:pt idx="1208">
                  <c:v>605.23701092835995</c:v>
                </c:pt>
                <c:pt idx="1209">
                  <c:v>604.3462013624852</c:v>
                </c:pt>
                <c:pt idx="1210">
                  <c:v>603.45860266997397</c:v>
                </c:pt>
                <c:pt idx="1211">
                  <c:v>602.68641166569353</c:v>
                </c:pt>
                <c:pt idx="1212">
                  <c:v>602.01997850470002</c:v>
                </c:pt>
                <c:pt idx="1213">
                  <c:v>601.35412165131197</c:v>
                </c:pt>
                <c:pt idx="1214">
                  <c:v>600.78755203221897</c:v>
                </c:pt>
                <c:pt idx="1215">
                  <c:v>600.78755203221897</c:v>
                </c:pt>
                <c:pt idx="1216">
                  <c:v>600.78443472320293</c:v>
                </c:pt>
                <c:pt idx="1217">
                  <c:v>600.315874464893</c:v>
                </c:pt>
                <c:pt idx="1218">
                  <c:v>600.31339575281311</c:v>
                </c:pt>
                <c:pt idx="1219">
                  <c:v>600.57176847558605</c:v>
                </c:pt>
                <c:pt idx="1220">
                  <c:v>600.57245455013742</c:v>
                </c:pt>
                <c:pt idx="1221">
                  <c:v>600.57408294080881</c:v>
                </c:pt>
                <c:pt idx="1222">
                  <c:v>600.421231600591</c:v>
                </c:pt>
                <c:pt idx="1223">
                  <c:v>600.421231600591</c:v>
                </c:pt>
                <c:pt idx="1224">
                  <c:v>600.88786014858601</c:v>
                </c:pt>
                <c:pt idx="1225">
                  <c:v>600.89316131001999</c:v>
                </c:pt>
                <c:pt idx="1226">
                  <c:v>599.19977384668323</c:v>
                </c:pt>
                <c:pt idx="1227">
                  <c:v>599.19278905319925</c:v>
                </c:pt>
                <c:pt idx="1228">
                  <c:v>599.75195900557947</c:v>
                </c:pt>
                <c:pt idx="1229">
                  <c:v>600.32051789130821</c:v>
                </c:pt>
                <c:pt idx="1230">
                  <c:v>600.31123926497798</c:v>
                </c:pt>
                <c:pt idx="1231">
                  <c:v>600.86146115692259</c:v>
                </c:pt>
                <c:pt idx="1232">
                  <c:v>600.86146115692259</c:v>
                </c:pt>
                <c:pt idx="1233">
                  <c:v>600.86146115692259</c:v>
                </c:pt>
                <c:pt idx="1234">
                  <c:v>601.53737527147302</c:v>
                </c:pt>
                <c:pt idx="1235">
                  <c:v>602.33232975516796</c:v>
                </c:pt>
                <c:pt idx="1236">
                  <c:v>602.34497256183306</c:v>
                </c:pt>
                <c:pt idx="1237">
                  <c:v>602.37097031265853</c:v>
                </c:pt>
                <c:pt idx="1238">
                  <c:v>601.51063818143177</c:v>
                </c:pt>
                <c:pt idx="1239">
                  <c:v>600.65469515855398</c:v>
                </c:pt>
                <c:pt idx="1240">
                  <c:v>598.81106609017297</c:v>
                </c:pt>
                <c:pt idx="1241">
                  <c:v>597.93991864131397</c:v>
                </c:pt>
                <c:pt idx="1242">
                  <c:v>597.07256218685848</c:v>
                </c:pt>
                <c:pt idx="1243">
                  <c:v>597.05844016740605</c:v>
                </c:pt>
                <c:pt idx="1244">
                  <c:v>597.05844016740605</c:v>
                </c:pt>
                <c:pt idx="1245">
                  <c:v>597.05844016740605</c:v>
                </c:pt>
                <c:pt idx="1246">
                  <c:v>597.98607183768354</c:v>
                </c:pt>
                <c:pt idx="1247">
                  <c:v>600.01506673492759</c:v>
                </c:pt>
                <c:pt idx="1248">
                  <c:v>601.10331881890897</c:v>
                </c:pt>
                <c:pt idx="1249">
                  <c:v>602.18417825195081</c:v>
                </c:pt>
                <c:pt idx="1250">
                  <c:v>603.27136778499289</c:v>
                </c:pt>
                <c:pt idx="1251">
                  <c:v>603.25885428714355</c:v>
                </c:pt>
                <c:pt idx="1252">
                  <c:v>603.25885428714355</c:v>
                </c:pt>
                <c:pt idx="1253">
                  <c:v>603.28177197543118</c:v>
                </c:pt>
                <c:pt idx="1254">
                  <c:v>602.50616512239947</c:v>
                </c:pt>
                <c:pt idx="1255">
                  <c:v>601.84742518854011</c:v>
                </c:pt>
                <c:pt idx="1256">
                  <c:v>600.61861812734401</c:v>
                </c:pt>
                <c:pt idx="1257">
                  <c:v>599.60219747522319</c:v>
                </c:pt>
                <c:pt idx="1258">
                  <c:v>599.14666901092596</c:v>
                </c:pt>
                <c:pt idx="1259">
                  <c:v>598.68418598638868</c:v>
                </c:pt>
                <c:pt idx="1260">
                  <c:v>598.32521646489147</c:v>
                </c:pt>
                <c:pt idx="1261">
                  <c:v>598.31957679472782</c:v>
                </c:pt>
                <c:pt idx="1262">
                  <c:v>598.31479332479603</c:v>
                </c:pt>
                <c:pt idx="1263">
                  <c:v>598.57112973744847</c:v>
                </c:pt>
                <c:pt idx="1264">
                  <c:v>598.72508981966405</c:v>
                </c:pt>
                <c:pt idx="1265">
                  <c:v>598.72300538807394</c:v>
                </c:pt>
                <c:pt idx="1266">
                  <c:v>598.72184370565901</c:v>
                </c:pt>
                <c:pt idx="1267">
                  <c:v>598.72162125557793</c:v>
                </c:pt>
                <c:pt idx="1268">
                  <c:v>598.56837866427395</c:v>
                </c:pt>
                <c:pt idx="1269">
                  <c:v>598.41289930178289</c:v>
                </c:pt>
                <c:pt idx="1270">
                  <c:v>598.15676227883455</c:v>
                </c:pt>
                <c:pt idx="1271">
                  <c:v>597.90095387544795</c:v>
                </c:pt>
                <c:pt idx="1272">
                  <c:v>597.90095387544795</c:v>
                </c:pt>
                <c:pt idx="1273">
                  <c:v>598.15676227883694</c:v>
                </c:pt>
                <c:pt idx="1274">
                  <c:v>598.15676227883694</c:v>
                </c:pt>
                <c:pt idx="1275">
                  <c:v>598.14974107019054</c:v>
                </c:pt>
                <c:pt idx="1276">
                  <c:v>598.80852162382291</c:v>
                </c:pt>
                <c:pt idx="1277">
                  <c:v>599.57182533179605</c:v>
                </c:pt>
                <c:pt idx="1278">
                  <c:v>600.45973120916881</c:v>
                </c:pt>
                <c:pt idx="1279">
                  <c:v>600.45973120916881</c:v>
                </c:pt>
                <c:pt idx="1280">
                  <c:v>600.47049809734403</c:v>
                </c:pt>
                <c:pt idx="1281">
                  <c:v>599.48887219134053</c:v>
                </c:pt>
                <c:pt idx="1282">
                  <c:v>598.42136448322947</c:v>
                </c:pt>
                <c:pt idx="1283">
                  <c:v>597.36011643064296</c:v>
                </c:pt>
                <c:pt idx="1284">
                  <c:v>596.30502454960902</c:v>
                </c:pt>
                <c:pt idx="1285">
                  <c:v>595.1551048025982</c:v>
                </c:pt>
                <c:pt idx="1286">
                  <c:v>594.01225573153295</c:v>
                </c:pt>
                <c:pt idx="1287">
                  <c:v>592.86266637676249</c:v>
                </c:pt>
                <c:pt idx="1288">
                  <c:v>591.60675723824954</c:v>
                </c:pt>
                <c:pt idx="1289">
                  <c:v>591.59266715796946</c:v>
                </c:pt>
                <c:pt idx="1290">
                  <c:v>591.56420921916254</c:v>
                </c:pt>
                <c:pt idx="1291">
                  <c:v>592.77742326026805</c:v>
                </c:pt>
                <c:pt idx="1292">
                  <c:v>595.12616975819651</c:v>
                </c:pt>
                <c:pt idx="1293">
                  <c:v>598.59358340001802</c:v>
                </c:pt>
                <c:pt idx="1294">
                  <c:v>600.85053365154704</c:v>
                </c:pt>
                <c:pt idx="1295">
                  <c:v>601.94369991871201</c:v>
                </c:pt>
                <c:pt idx="1296">
                  <c:v>604.02853758860851</c:v>
                </c:pt>
                <c:pt idx="1297">
                  <c:v>604.91350931791601</c:v>
                </c:pt>
                <c:pt idx="1298">
                  <c:v>604.91350931791601</c:v>
                </c:pt>
                <c:pt idx="1299">
                  <c:v>604.92637720989455</c:v>
                </c:pt>
                <c:pt idx="1300">
                  <c:v>603.93460900138098</c:v>
                </c:pt>
                <c:pt idx="1301">
                  <c:v>602.94721887974595</c:v>
                </c:pt>
                <c:pt idx="1302">
                  <c:v>601.97526492956194</c:v>
                </c:pt>
                <c:pt idx="1303">
                  <c:v>600.99638329031654</c:v>
                </c:pt>
                <c:pt idx="1304">
                  <c:v>600.02163550912803</c:v>
                </c:pt>
                <c:pt idx="1305">
                  <c:v>600.02163550912803</c:v>
                </c:pt>
                <c:pt idx="1306">
                  <c:v>600.89402689526128</c:v>
                </c:pt>
                <c:pt idx="1307">
                  <c:v>600.87903870806281</c:v>
                </c:pt>
                <c:pt idx="1308">
                  <c:v>600.87236338515049</c:v>
                </c:pt>
                <c:pt idx="1309">
                  <c:v>601.53674682021449</c:v>
                </c:pt>
                <c:pt idx="1310">
                  <c:v>602.10560951633852</c:v>
                </c:pt>
                <c:pt idx="1311">
                  <c:v>602.57227100463103</c:v>
                </c:pt>
                <c:pt idx="1312">
                  <c:v>603.04407502132653</c:v>
                </c:pt>
                <c:pt idx="1313">
                  <c:v>603.5191742303532</c:v>
                </c:pt>
                <c:pt idx="1314">
                  <c:v>603.88900651027302</c:v>
                </c:pt>
                <c:pt idx="1315">
                  <c:v>603.62594686560794</c:v>
                </c:pt>
                <c:pt idx="1316">
                  <c:v>603.62458399188404</c:v>
                </c:pt>
                <c:pt idx="1317">
                  <c:v>603.46187902749205</c:v>
                </c:pt>
                <c:pt idx="1318">
                  <c:v>603.61201881599732</c:v>
                </c:pt>
                <c:pt idx="1319">
                  <c:v>603.87186315805309</c:v>
                </c:pt>
                <c:pt idx="1320">
                  <c:v>604.23227148601438</c:v>
                </c:pt>
                <c:pt idx="1321">
                  <c:v>604.70268731737394</c:v>
                </c:pt>
                <c:pt idx="1322">
                  <c:v>605.38564126603853</c:v>
                </c:pt>
                <c:pt idx="1323">
                  <c:v>605.38564126603853</c:v>
                </c:pt>
                <c:pt idx="1324">
                  <c:v>605.39350155967327</c:v>
                </c:pt>
                <c:pt idx="1325">
                  <c:v>604.82748134383201</c:v>
                </c:pt>
                <c:pt idx="1326">
                  <c:v>604.26454106363894</c:v>
                </c:pt>
                <c:pt idx="1327">
                  <c:v>603.02129158616401</c:v>
                </c:pt>
                <c:pt idx="1328">
                  <c:v>602.35093438377248</c:v>
                </c:pt>
                <c:pt idx="1329">
                  <c:v>601.68343472785864</c:v>
                </c:pt>
                <c:pt idx="1330">
                  <c:v>601.0070056947452</c:v>
                </c:pt>
                <c:pt idx="1331">
                  <c:v>600.21716810501584</c:v>
                </c:pt>
                <c:pt idx="1332">
                  <c:v>600.20456797972804</c:v>
                </c:pt>
                <c:pt idx="1333">
                  <c:v>601.07313349655954</c:v>
                </c:pt>
                <c:pt idx="1334">
                  <c:v>601.059819231034</c:v>
                </c:pt>
                <c:pt idx="1335">
                  <c:v>601.04622331558483</c:v>
                </c:pt>
                <c:pt idx="1336">
                  <c:v>596.00955601415603</c:v>
                </c:pt>
                <c:pt idx="1337">
                  <c:v>423.50607581756196</c:v>
                </c:pt>
                <c:pt idx="1338">
                  <c:v>320.67741387121197</c:v>
                </c:pt>
                <c:pt idx="1339">
                  <c:v>216.9560066174447</c:v>
                </c:pt>
                <c:pt idx="1340">
                  <c:v>142.37335512300635</c:v>
                </c:pt>
                <c:pt idx="1341">
                  <c:v>99.165926355582869</c:v>
                </c:pt>
                <c:pt idx="1342">
                  <c:v>73.405322749798202</c:v>
                </c:pt>
                <c:pt idx="1343">
                  <c:v>56.645386283655299</c:v>
                </c:pt>
                <c:pt idx="1344">
                  <c:v>45.3232110478816</c:v>
                </c:pt>
                <c:pt idx="1345">
                  <c:v>37.350847920889095</c:v>
                </c:pt>
                <c:pt idx="1346">
                  <c:v>31.562906128641199</c:v>
                </c:pt>
                <c:pt idx="1347">
                  <c:v>27.198272510913487</c:v>
                </c:pt>
                <c:pt idx="1348">
                  <c:v>23.81807468669648</c:v>
                </c:pt>
                <c:pt idx="1349">
                  <c:v>21.141813355053031</c:v>
                </c:pt>
                <c:pt idx="1350">
                  <c:v>18.988756918762284</c:v>
                </c:pt>
                <c:pt idx="1351">
                  <c:v>17.231112045863789</c:v>
                </c:pt>
                <c:pt idx="1352">
                  <c:v>15.784211596314698</c:v>
                </c:pt>
                <c:pt idx="1353">
                  <c:v>14.572671747192601</c:v>
                </c:pt>
                <c:pt idx="1354">
                  <c:v>13.5478079096752</c:v>
                </c:pt>
                <c:pt idx="1355">
                  <c:v>12.676098743070867</c:v>
                </c:pt>
                <c:pt idx="1356">
                  <c:v>11.933358966970765</c:v>
                </c:pt>
                <c:pt idx="1357">
                  <c:v>11.298089866741202</c:v>
                </c:pt>
                <c:pt idx="1358">
                  <c:v>10.753320013845602</c:v>
                </c:pt>
                <c:pt idx="1359">
                  <c:v>10.285291811174202</c:v>
                </c:pt>
                <c:pt idx="1360">
                  <c:v>9.8823215365063728</c:v>
                </c:pt>
                <c:pt idx="1361">
                  <c:v>9.5339040869359408</c:v>
                </c:pt>
                <c:pt idx="1362">
                  <c:v>9.2324936365744996</c:v>
                </c:pt>
                <c:pt idx="1363">
                  <c:v>8.9698188122576248</c:v>
                </c:pt>
                <c:pt idx="1364">
                  <c:v>8.7398841103074805</c:v>
                </c:pt>
                <c:pt idx="1365">
                  <c:v>8.5380304379609004</c:v>
                </c:pt>
                <c:pt idx="1366">
                  <c:v>8.3599348593146665</c:v>
                </c:pt>
                <c:pt idx="1367">
                  <c:v>8.2025534589088895</c:v>
                </c:pt>
                <c:pt idx="1368">
                  <c:v>8.0637280262610105</c:v>
                </c:pt>
                <c:pt idx="1369">
                  <c:v>7.9405673793416902</c:v>
                </c:pt>
                <c:pt idx="1370">
                  <c:v>7.8302586778802485</c:v>
                </c:pt>
                <c:pt idx="1371">
                  <c:v>7.7308712639239099</c:v>
                </c:pt>
                <c:pt idx="1372">
                  <c:v>7.6401374955581733</c:v>
                </c:pt>
                <c:pt idx="1373">
                  <c:v>7.5559504940404603</c:v>
                </c:pt>
                <c:pt idx="1374">
                  <c:v>7.4763833300944453</c:v>
                </c:pt>
                <c:pt idx="1375">
                  <c:v>7.3995087702608702</c:v>
                </c:pt>
                <c:pt idx="1376">
                  <c:v>7.3233868609983777</c:v>
                </c:pt>
                <c:pt idx="1377">
                  <c:v>7.2467083992125163</c:v>
                </c:pt>
                <c:pt idx="1378">
                  <c:v>7.1678303566016277</c:v>
                </c:pt>
                <c:pt idx="1379">
                  <c:v>7.08442313050735</c:v>
                </c:pt>
                <c:pt idx="1380">
                  <c:v>6.9945037761901085</c:v>
                </c:pt>
                <c:pt idx="1381">
                  <c:v>6.8969504520807785</c:v>
                </c:pt>
                <c:pt idx="1382">
                  <c:v>6.7906088455133924</c:v>
                </c:pt>
                <c:pt idx="1383">
                  <c:v>6.6740735903070796</c:v>
                </c:pt>
                <c:pt idx="1384">
                  <c:v>6.5462562877777497</c:v>
                </c:pt>
                <c:pt idx="1385">
                  <c:v>6.4063263846632248</c:v>
                </c:pt>
                <c:pt idx="1386">
                  <c:v>6.2544861605474118</c:v>
                </c:pt>
                <c:pt idx="1387">
                  <c:v>6.0910469153675324</c:v>
                </c:pt>
                <c:pt idx="1388">
                  <c:v>5.9176380104851596</c:v>
                </c:pt>
                <c:pt idx="1389">
                  <c:v>5.7349502679085242</c:v>
                </c:pt>
                <c:pt idx="1390">
                  <c:v>5.5455496941271383</c:v>
                </c:pt>
                <c:pt idx="1391">
                  <c:v>5.3511016457485701</c:v>
                </c:pt>
                <c:pt idx="1392">
                  <c:v>5.1542423742594465</c:v>
                </c:pt>
                <c:pt idx="1393">
                  <c:v>4.9572599559219901</c:v>
                </c:pt>
                <c:pt idx="1394">
                  <c:v>4.7622132191838302</c:v>
                </c:pt>
                <c:pt idx="1395">
                  <c:v>4.5711355362566843</c:v>
                </c:pt>
                <c:pt idx="1396">
                  <c:v>4.3869013496647495</c:v>
                </c:pt>
                <c:pt idx="1397">
                  <c:v>4.2115107834342504</c:v>
                </c:pt>
                <c:pt idx="1398">
                  <c:v>4.0465382219647799</c:v>
                </c:pt>
                <c:pt idx="1399">
                  <c:v>3.8931458642922467</c:v>
                </c:pt>
                <c:pt idx="1400">
                  <c:v>3.7519614241499597</c:v>
                </c:pt>
                <c:pt idx="1401">
                  <c:v>3.6235659913488187</c:v>
                </c:pt>
                <c:pt idx="1402">
                  <c:v>3.5076639946384787</c:v>
                </c:pt>
                <c:pt idx="1403">
                  <c:v>3.4032049210559299</c:v>
                </c:pt>
                <c:pt idx="1404">
                  <c:v>3.3097409745419877</c:v>
                </c:pt>
                <c:pt idx="1405">
                  <c:v>3.2263290720898601</c:v>
                </c:pt>
                <c:pt idx="1406">
                  <c:v>3.152019382722</c:v>
                </c:pt>
                <c:pt idx="1407">
                  <c:v>3.0860361682804576</c:v>
                </c:pt>
                <c:pt idx="1408">
                  <c:v>3.0272326896783301</c:v>
                </c:pt>
                <c:pt idx="1409">
                  <c:v>2.9747677540681199</c:v>
                </c:pt>
                <c:pt idx="1410">
                  <c:v>2.9278029364343667</c:v>
                </c:pt>
                <c:pt idx="1411">
                  <c:v>2.8850587629400199</c:v>
                </c:pt>
                <c:pt idx="1412">
                  <c:v>2.8455822861904099</c:v>
                </c:pt>
                <c:pt idx="1413">
                  <c:v>2.8085380381927498</c:v>
                </c:pt>
                <c:pt idx="1414">
                  <c:v>2.7727817337422498</c:v>
                </c:pt>
                <c:pt idx="1415">
                  <c:v>2.7374084743461187</c:v>
                </c:pt>
                <c:pt idx="1416">
                  <c:v>2.7016534496220701</c:v>
                </c:pt>
                <c:pt idx="1417">
                  <c:v>2.6644884109742377</c:v>
                </c:pt>
                <c:pt idx="1418">
                  <c:v>2.6252471392549825</c:v>
                </c:pt>
                <c:pt idx="1419">
                  <c:v>2.5833216508601318</c:v>
                </c:pt>
                <c:pt idx="1420">
                  <c:v>2.5379636922129611</c:v>
                </c:pt>
                <c:pt idx="1421">
                  <c:v>2.4883605902303212</c:v>
                </c:pt>
                <c:pt idx="1422">
                  <c:v>2.43414651997203</c:v>
                </c:pt>
                <c:pt idx="1423">
                  <c:v>2.3746199748781782</c:v>
                </c:pt>
                <c:pt idx="1424">
                  <c:v>2.3091124058311387</c:v>
                </c:pt>
                <c:pt idx="1425">
                  <c:v>2.2369434052472967</c:v>
                </c:pt>
                <c:pt idx="1426">
                  <c:v>2.1575686451137077</c:v>
                </c:pt>
                <c:pt idx="1427">
                  <c:v>2.0701891540092277</c:v>
                </c:pt>
                <c:pt idx="1428">
                  <c:v>1.9736287578613099</c:v>
                </c:pt>
                <c:pt idx="1429">
                  <c:v>1.8669986908047898</c:v>
                </c:pt>
                <c:pt idx="1430">
                  <c:v>1.7485639381067801</c:v>
                </c:pt>
                <c:pt idx="1431">
                  <c:v>1.6163261280797501</c:v>
                </c:pt>
                <c:pt idx="1432">
                  <c:v>1.4704413234436</c:v>
                </c:pt>
                <c:pt idx="1433">
                  <c:v>1.35510863153428</c:v>
                </c:pt>
                <c:pt idx="1434">
                  <c:v>1.2765867505863699</c:v>
                </c:pt>
                <c:pt idx="1435">
                  <c:v>1.2180408854849099</c:v>
                </c:pt>
                <c:pt idx="1436">
                  <c:v>1.1801198705764533</c:v>
                </c:pt>
                <c:pt idx="1437">
                  <c:v>1.1562933450289299</c:v>
                </c:pt>
                <c:pt idx="1438">
                  <c:v>1.1435060834704298</c:v>
                </c:pt>
                <c:pt idx="1439">
                  <c:v>1.1382890613716259</c:v>
                </c:pt>
                <c:pt idx="1440">
                  <c:v>1.1374606381025099</c:v>
                </c:pt>
                <c:pt idx="1441">
                  <c:v>1.1379665588558099</c:v>
                </c:pt>
                <c:pt idx="1442">
                  <c:v>1.13868569668432</c:v>
                </c:pt>
                <c:pt idx="1443">
                  <c:v>1.1378138817324099</c:v>
                </c:pt>
                <c:pt idx="1444">
                  <c:v>1.13361080817224</c:v>
                </c:pt>
                <c:pt idx="1445">
                  <c:v>1.12654079985592</c:v>
                </c:pt>
                <c:pt idx="1446">
                  <c:v>1.1175798130224166</c:v>
                </c:pt>
                <c:pt idx="1447">
                  <c:v>1.1077349053368</c:v>
                </c:pt>
                <c:pt idx="1448">
                  <c:v>1.09983582217132</c:v>
                </c:pt>
                <c:pt idx="1449">
                  <c:v>1.0945205615228333</c:v>
                </c:pt>
                <c:pt idx="1450">
                  <c:v>1.0916715395103</c:v>
                </c:pt>
                <c:pt idx="1451">
                  <c:v>1.0910288417471499</c:v>
                </c:pt>
                <c:pt idx="1452">
                  <c:v>1.0911219117017201</c:v>
                </c:pt>
                <c:pt idx="1453">
                  <c:v>1.0911266569534264</c:v>
                </c:pt>
                <c:pt idx="1454">
                  <c:v>1.0902654961479799</c:v>
                </c:pt>
                <c:pt idx="1455">
                  <c:v>1.0875641704523298</c:v>
                </c:pt>
                <c:pt idx="1456">
                  <c:v>1.0832239189997399</c:v>
                </c:pt>
                <c:pt idx="1457">
                  <c:v>1.0776276433123466</c:v>
                </c:pt>
                <c:pt idx="1458">
                  <c:v>1.0714705935876798</c:v>
                </c:pt>
                <c:pt idx="1459">
                  <c:v>1.06599896549579</c:v>
                </c:pt>
                <c:pt idx="1460">
                  <c:v>1.0619110326063699</c:v>
                </c:pt>
                <c:pt idx="1461">
                  <c:v>1.0591808256364801</c:v>
                </c:pt>
                <c:pt idx="1462">
                  <c:v>1.0575999046582001</c:v>
                </c:pt>
                <c:pt idx="1463">
                  <c:v>1.0566390180800898</c:v>
                </c:pt>
                <c:pt idx="1464">
                  <c:v>1.0558539124158499</c:v>
                </c:pt>
                <c:pt idx="1465">
                  <c:v>1.0549098255646099</c:v>
                </c:pt>
                <c:pt idx="1466">
                  <c:v>1.0537326356620866</c:v>
                </c:pt>
                <c:pt idx="1467">
                  <c:v>1.0522318806909299</c:v>
                </c:pt>
                <c:pt idx="1468">
                  <c:v>1.050613282861</c:v>
                </c:pt>
                <c:pt idx="1469">
                  <c:v>1.0490331817988801</c:v>
                </c:pt>
                <c:pt idx="1470">
                  <c:v>1.0476881986596598</c:v>
                </c:pt>
                <c:pt idx="1471">
                  <c:v>1.0466365762054599</c:v>
                </c:pt>
                <c:pt idx="1472">
                  <c:v>1.0457621627292</c:v>
                </c:pt>
                <c:pt idx="1473">
                  <c:v>1.04481653810485</c:v>
                </c:pt>
                <c:pt idx="1474">
                  <c:v>1.0435560428439699</c:v>
                </c:pt>
                <c:pt idx="1475">
                  <c:v>1.0419385915924666</c:v>
                </c:pt>
                <c:pt idx="1476">
                  <c:v>1.0401711298226333</c:v>
                </c:pt>
                <c:pt idx="1477">
                  <c:v>1.0383572096588343</c:v>
                </c:pt>
                <c:pt idx="1478">
                  <c:v>1.03681630987788</c:v>
                </c:pt>
                <c:pt idx="1479">
                  <c:v>1.0357641110502798</c:v>
                </c:pt>
                <c:pt idx="1480">
                  <c:v>1.0350335442852201</c:v>
                </c:pt>
                <c:pt idx="1481">
                  <c:v>1.0345371703147501</c:v>
                </c:pt>
                <c:pt idx="1482">
                  <c:v>1.0338513647579799</c:v>
                </c:pt>
                <c:pt idx="1483">
                  <c:v>1.0325995324099764</c:v>
                </c:pt>
                <c:pt idx="1484">
                  <c:v>1.03075300752136</c:v>
                </c:pt>
                <c:pt idx="1485">
                  <c:v>1.0281481834484101</c:v>
                </c:pt>
                <c:pt idx="1486">
                  <c:v>1.0246450253191399</c:v>
                </c:pt>
                <c:pt idx="1487">
                  <c:v>1.0210356139119299</c:v>
                </c:pt>
                <c:pt idx="1488">
                  <c:v>1.0178007383695598</c:v>
                </c:pt>
                <c:pt idx="1489">
                  <c:v>1.01512803184471</c:v>
                </c:pt>
                <c:pt idx="1490">
                  <c:v>1.0132046609953098</c:v>
                </c:pt>
                <c:pt idx="1491">
                  <c:v>1.01188715992431</c:v>
                </c:pt>
                <c:pt idx="1492">
                  <c:v>1.0111937862773757</c:v>
                </c:pt>
                <c:pt idx="1493">
                  <c:v>1.0108863425224066</c:v>
                </c:pt>
                <c:pt idx="1494">
                  <c:v>1.0106924750270099</c:v>
                </c:pt>
                <c:pt idx="1495">
                  <c:v>1.0102669734345999</c:v>
                </c:pt>
                <c:pt idx="1496">
                  <c:v>1.0097317154167598</c:v>
                </c:pt>
                <c:pt idx="1497">
                  <c:v>1.00881218670019</c:v>
                </c:pt>
                <c:pt idx="1498">
                  <c:v>1.00765058167208</c:v>
                </c:pt>
                <c:pt idx="1499">
                  <c:v>1.0070362535290351</c:v>
                </c:pt>
                <c:pt idx="1500">
                  <c:v>1.0065810303946099</c:v>
                </c:pt>
                <c:pt idx="1501">
                  <c:v>1.0067866326701598</c:v>
                </c:pt>
                <c:pt idx="1502">
                  <c:v>1.00771725424103</c:v>
                </c:pt>
                <c:pt idx="1503">
                  <c:v>1.0089164711143199</c:v>
                </c:pt>
                <c:pt idx="1504">
                  <c:v>1.0106674288682735</c:v>
                </c:pt>
                <c:pt idx="1505">
                  <c:v>1.0124991342887533</c:v>
                </c:pt>
                <c:pt idx="1506">
                  <c:v>1.0139984106218998</c:v>
                </c:pt>
                <c:pt idx="1507">
                  <c:v>1.0156726202707</c:v>
                </c:pt>
                <c:pt idx="1508">
                  <c:v>1.0171978554987999</c:v>
                </c:pt>
                <c:pt idx="1509">
                  <c:v>1.0184862135328798</c:v>
                </c:pt>
                <c:pt idx="1510">
                  <c:v>1.0198806901707298</c:v>
                </c:pt>
                <c:pt idx="1511">
                  <c:v>1.0212050481430699</c:v>
                </c:pt>
                <c:pt idx="1512">
                  <c:v>1.0225786677245199</c:v>
                </c:pt>
                <c:pt idx="1513">
                  <c:v>1.02406373905587</c:v>
                </c:pt>
                <c:pt idx="1514">
                  <c:v>1.0254516222635599</c:v>
                </c:pt>
                <c:pt idx="1515">
                  <c:v>1.0269204675473866</c:v>
                </c:pt>
                <c:pt idx="1516">
                  <c:v>1.0282675260871101</c:v>
                </c:pt>
                <c:pt idx="1517">
                  <c:v>1.0293982793641752</c:v>
                </c:pt>
                <c:pt idx="1518">
                  <c:v>1.0303647314150899</c:v>
                </c:pt>
                <c:pt idx="1519">
                  <c:v>1.03115645302125</c:v>
                </c:pt>
                <c:pt idx="1520">
                  <c:v>1.0317861071644652</c:v>
                </c:pt>
                <c:pt idx="1521">
                  <c:v>1.03231699775662</c:v>
                </c:pt>
                <c:pt idx="1522">
                  <c:v>1.0327679397598801</c:v>
                </c:pt>
                <c:pt idx="1523">
                  <c:v>1.0331629534196698</c:v>
                </c:pt>
                <c:pt idx="1524">
                  <c:v>1.0335073034887301</c:v>
                </c:pt>
                <c:pt idx="1525">
                  <c:v>1.0338097306000866</c:v>
                </c:pt>
                <c:pt idx="1526">
                  <c:v>1.03403877905731</c:v>
                </c:pt>
                <c:pt idx="1527">
                  <c:v>1.0342897057848899</c:v>
                </c:pt>
                <c:pt idx="1528">
                  <c:v>1.0346067021988199</c:v>
                </c:pt>
                <c:pt idx="1529">
                  <c:v>1.0349890101278598</c:v>
                </c:pt>
                <c:pt idx="1530">
                  <c:v>1.0354466250963299</c:v>
                </c:pt>
                <c:pt idx="1531">
                  <c:v>1.03607895510501</c:v>
                </c:pt>
                <c:pt idx="1532">
                  <c:v>1.0369119353507501</c:v>
                </c:pt>
                <c:pt idx="1533">
                  <c:v>1.03787652547631</c:v>
                </c:pt>
                <c:pt idx="1534">
                  <c:v>1.03872357720873</c:v>
                </c:pt>
                <c:pt idx="1535">
                  <c:v>1.0395140418799866</c:v>
                </c:pt>
                <c:pt idx="1536">
                  <c:v>1.04054058790226</c:v>
                </c:pt>
                <c:pt idx="1537">
                  <c:v>1.0415108045957036</c:v>
                </c:pt>
                <c:pt idx="1538">
                  <c:v>1.0425267897626098</c:v>
                </c:pt>
                <c:pt idx="1539">
                  <c:v>1.0434490945361099</c:v>
                </c:pt>
                <c:pt idx="1540">
                  <c:v>1.0444921948862933</c:v>
                </c:pt>
                <c:pt idx="1541">
                  <c:v>1.0457667777925364</c:v>
                </c:pt>
                <c:pt idx="1542">
                  <c:v>1.0470618271220198</c:v>
                </c:pt>
                <c:pt idx="1543">
                  <c:v>1.0483718170112399</c:v>
                </c:pt>
                <c:pt idx="1544">
                  <c:v>1.04960795465962</c:v>
                </c:pt>
                <c:pt idx="1545">
                  <c:v>1.0507589510682442</c:v>
                </c:pt>
                <c:pt idx="1546">
                  <c:v>1.0519411227125399</c:v>
                </c:pt>
                <c:pt idx="1547">
                  <c:v>1.0531569655267448</c:v>
                </c:pt>
                <c:pt idx="1548">
                  <c:v>1.0542900672611299</c:v>
                </c:pt>
                <c:pt idx="1549">
                  <c:v>1.0554163074258198</c:v>
                </c:pt>
                <c:pt idx="1550">
                  <c:v>1.0564455098855159</c:v>
                </c:pt>
                <c:pt idx="1551">
                  <c:v>1.0574739266889301</c:v>
                </c:pt>
                <c:pt idx="1552">
                  <c:v>1.0584858459953901</c:v>
                </c:pt>
                <c:pt idx="1553">
                  <c:v>1.0594840756848398</c:v>
                </c:pt>
                <c:pt idx="1554">
                  <c:v>1.0605503537526</c:v>
                </c:pt>
                <c:pt idx="1555">
                  <c:v>1.0616694918863598</c:v>
                </c:pt>
                <c:pt idx="1556">
                  <c:v>1.0628405271747101</c:v>
                </c:pt>
                <c:pt idx="1557">
                  <c:v>1.0638710177974633</c:v>
                </c:pt>
                <c:pt idx="1558">
                  <c:v>1.0648378874999398</c:v>
                </c:pt>
                <c:pt idx="1559">
                  <c:v>1.0656218416672698</c:v>
                </c:pt>
                <c:pt idx="1560">
                  <c:v>1.0662868607105636</c:v>
                </c:pt>
                <c:pt idx="1561">
                  <c:v>1.06697280758108</c:v>
                </c:pt>
                <c:pt idx="1562">
                  <c:v>1.06753152202181</c:v>
                </c:pt>
                <c:pt idx="1563">
                  <c:v>1.0679765658482001</c:v>
                </c:pt>
                <c:pt idx="1564">
                  <c:v>1.0683691186389399</c:v>
                </c:pt>
                <c:pt idx="1565">
                  <c:v>1.0686978531536999</c:v>
                </c:pt>
                <c:pt idx="1566">
                  <c:v>1.06895114524357</c:v>
                </c:pt>
                <c:pt idx="1567">
                  <c:v>1.0691339114676799</c:v>
                </c:pt>
                <c:pt idx="1568">
                  <c:v>1.0692583055165201</c:v>
                </c:pt>
                <c:pt idx="1569">
                  <c:v>1.0693197205340998</c:v>
                </c:pt>
                <c:pt idx="1570">
                  <c:v>1.0693335438849698</c:v>
                </c:pt>
                <c:pt idx="1571">
                  <c:v>1.0693205483146466</c:v>
                </c:pt>
                <c:pt idx="1572">
                  <c:v>1.0692908540013999</c:v>
                </c:pt>
                <c:pt idx="1573">
                  <c:v>1.0692304954959098</c:v>
                </c:pt>
                <c:pt idx="1574">
                  <c:v>1.0692296661698166</c:v>
                </c:pt>
                <c:pt idx="1575">
                  <c:v>1.0692784952300898</c:v>
                </c:pt>
                <c:pt idx="1576">
                  <c:v>1.06939889339674</c:v>
                </c:pt>
                <c:pt idx="1577">
                  <c:v>1.0696135601168433</c:v>
                </c:pt>
                <c:pt idx="1578">
                  <c:v>1.0700145753066401</c:v>
                </c:pt>
                <c:pt idx="1579">
                  <c:v>1.0705471161373701</c:v>
                </c:pt>
                <c:pt idx="1580">
                  <c:v>1.0712287940164598</c:v>
                </c:pt>
                <c:pt idx="1581">
                  <c:v>1.0720648105364399</c:v>
                </c:pt>
                <c:pt idx="1582">
                  <c:v>1.0732369659054499</c:v>
                </c:pt>
                <c:pt idx="1583">
                  <c:v>1.07448488398737</c:v>
                </c:pt>
                <c:pt idx="1584">
                  <c:v>1.0757066025258963</c:v>
                </c:pt>
                <c:pt idx="1585">
                  <c:v>1.076994650577334</c:v>
                </c:pt>
                <c:pt idx="1586">
                  <c:v>1.07855491304252</c:v>
                </c:pt>
                <c:pt idx="1587">
                  <c:v>1.0801720003213633</c:v>
                </c:pt>
                <c:pt idx="1588">
                  <c:v>1.0819440565898764</c:v>
                </c:pt>
                <c:pt idx="1589">
                  <c:v>1.08352719608379</c:v>
                </c:pt>
                <c:pt idx="1590">
                  <c:v>1.0849463880947998</c:v>
                </c:pt>
                <c:pt idx="1591">
                  <c:v>1.0862850078488901</c:v>
                </c:pt>
                <c:pt idx="1592">
                  <c:v>1.087432110558</c:v>
                </c:pt>
                <c:pt idx="1593">
                  <c:v>1.0886241526104954</c:v>
                </c:pt>
                <c:pt idx="1594">
                  <c:v>1.0898406806661698</c:v>
                </c:pt>
                <c:pt idx="1595">
                  <c:v>1.0910769000654299</c:v>
                </c:pt>
                <c:pt idx="1596">
                  <c:v>1.09232740448441</c:v>
                </c:pt>
                <c:pt idx="1597">
                  <c:v>1.09370518493933</c:v>
                </c:pt>
                <c:pt idx="1598">
                  <c:v>1.0952128607986042</c:v>
                </c:pt>
                <c:pt idx="1599">
                  <c:v>1.0966979608063843</c:v>
                </c:pt>
                <c:pt idx="1600">
                  <c:v>1.0981750158963501</c:v>
                </c:pt>
                <c:pt idx="1601">
                  <c:v>1.0997395432472299</c:v>
                </c:pt>
                <c:pt idx="1602">
                  <c:v>1.10128183744805</c:v>
                </c:pt>
                <c:pt idx="1603">
                  <c:v>1.10266898481947</c:v>
                </c:pt>
                <c:pt idx="1604">
                  <c:v>1.1041287922722798</c:v>
                </c:pt>
                <c:pt idx="1605">
                  <c:v>1.10527330954557</c:v>
                </c:pt>
                <c:pt idx="1606">
                  <c:v>1.1063697861352799</c:v>
                </c:pt>
                <c:pt idx="1607">
                  <c:v>1.1073682447053999</c:v>
                </c:pt>
                <c:pt idx="1608">
                  <c:v>1.1083132553230699</c:v>
                </c:pt>
                <c:pt idx="1609">
                  <c:v>1.10926083265107</c:v>
                </c:pt>
                <c:pt idx="1610">
                  <c:v>1.11016632766581</c:v>
                </c:pt>
                <c:pt idx="1611">
                  <c:v>1.1109562857754098</c:v>
                </c:pt>
                <c:pt idx="1612">
                  <c:v>1.11166788716627</c:v>
                </c:pt>
                <c:pt idx="1613">
                  <c:v>1.11227385585455</c:v>
                </c:pt>
                <c:pt idx="1614">
                  <c:v>1.1128232674774656</c:v>
                </c:pt>
                <c:pt idx="1615">
                  <c:v>1.1132859994031101</c:v>
                </c:pt>
                <c:pt idx="1616">
                  <c:v>1.1136942185910064</c:v>
                </c:pt>
                <c:pt idx="1617">
                  <c:v>1.1140150983955601</c:v>
                </c:pt>
                <c:pt idx="1618">
                  <c:v>1.1142520486478635</c:v>
                </c:pt>
                <c:pt idx="1619">
                  <c:v>1.1144200192641398</c:v>
                </c:pt>
                <c:pt idx="1620">
                  <c:v>1.1145440949387901</c:v>
                </c:pt>
                <c:pt idx="1621">
                  <c:v>1.1146782536995599</c:v>
                </c:pt>
                <c:pt idx="1622">
                  <c:v>1.1148283646061601</c:v>
                </c:pt>
                <c:pt idx="1623">
                  <c:v>1.1150755080637336</c:v>
                </c:pt>
                <c:pt idx="1624">
                  <c:v>1.1153548872435499</c:v>
                </c:pt>
                <c:pt idx="1625">
                  <c:v>1.1157688985422598</c:v>
                </c:pt>
                <c:pt idx="1626">
                  <c:v>1.11643453579012</c:v>
                </c:pt>
                <c:pt idx="1627">
                  <c:v>1.1172369415300101</c:v>
                </c:pt>
                <c:pt idx="1628">
                  <c:v>1.1182801314948347</c:v>
                </c:pt>
                <c:pt idx="1629">
                  <c:v>1.1195707493735401</c:v>
                </c:pt>
                <c:pt idx="1630">
                  <c:v>1.1210196833413899</c:v>
                </c:pt>
                <c:pt idx="1631">
                  <c:v>1.1227347516925199</c:v>
                </c:pt>
                <c:pt idx="1632">
                  <c:v>1.1241193608251501</c:v>
                </c:pt>
                <c:pt idx="1633">
                  <c:v>1.1256441965049566</c:v>
                </c:pt>
                <c:pt idx="1634">
                  <c:v>1.12710953933963</c:v>
                </c:pt>
                <c:pt idx="1635">
                  <c:v>1.1285948626717701</c:v>
                </c:pt>
                <c:pt idx="1636">
                  <c:v>1.12991804080119</c:v>
                </c:pt>
                <c:pt idx="1637">
                  <c:v>1.13093763500384</c:v>
                </c:pt>
                <c:pt idx="1638">
                  <c:v>1.1318723682291798</c:v>
                </c:pt>
                <c:pt idx="1639">
                  <c:v>1.1328187579644498</c:v>
                </c:pt>
                <c:pt idx="1640">
                  <c:v>1.1336479880120001</c:v>
                </c:pt>
                <c:pt idx="1641">
                  <c:v>1.1342645284158601</c:v>
                </c:pt>
                <c:pt idx="1642">
                  <c:v>1.1348926630498799</c:v>
                </c:pt>
                <c:pt idx="1643">
                  <c:v>1.13538821640695</c:v>
                </c:pt>
                <c:pt idx="1644">
                  <c:v>1.1360002192548</c:v>
                </c:pt>
                <c:pt idx="1645">
                  <c:v>1.13661808918214</c:v>
                </c:pt>
                <c:pt idx="1646">
                  <c:v>1.1373266465550878</c:v>
                </c:pt>
                <c:pt idx="1647">
                  <c:v>1.1381168241135569</c:v>
                </c:pt>
                <c:pt idx="1648">
                  <c:v>1.1387826699239842</c:v>
                </c:pt>
                <c:pt idx="1649">
                  <c:v>1.1396110448483001</c:v>
                </c:pt>
                <c:pt idx="1650">
                  <c:v>1.1403358958107701</c:v>
                </c:pt>
                <c:pt idx="1651">
                  <c:v>1.14095932891242</c:v>
                </c:pt>
                <c:pt idx="1652">
                  <c:v>1.1414398911200498</c:v>
                </c:pt>
                <c:pt idx="1653">
                  <c:v>1.1420065647531359</c:v>
                </c:pt>
                <c:pt idx="1654">
                  <c:v>1.14248164433712</c:v>
                </c:pt>
                <c:pt idx="1655">
                  <c:v>1.1430958728545899</c:v>
                </c:pt>
                <c:pt idx="1656">
                  <c:v>1.14361585425296</c:v>
                </c:pt>
                <c:pt idx="1657">
                  <c:v>1.1440965735672133</c:v>
                </c:pt>
                <c:pt idx="1658">
                  <c:v>1.1445593261782843</c:v>
                </c:pt>
                <c:pt idx="1659">
                  <c:v>1.1449692529219766</c:v>
                </c:pt>
                <c:pt idx="1660">
                  <c:v>1.1452895700749899</c:v>
                </c:pt>
                <c:pt idx="1661">
                  <c:v>1.1455757910972</c:v>
                </c:pt>
                <c:pt idx="1662">
                  <c:v>1.1458252433145166</c:v>
                </c:pt>
                <c:pt idx="1663">
                  <c:v>1.1460325190454201</c:v>
                </c:pt>
                <c:pt idx="1664">
                  <c:v>1.1461718689601101</c:v>
                </c:pt>
                <c:pt idx="1665">
                  <c:v>1.1462671199086443</c:v>
                </c:pt>
                <c:pt idx="1666">
                  <c:v>1.1463176625453633</c:v>
                </c:pt>
                <c:pt idx="1667">
                  <c:v>1.1463427409000901</c:v>
                </c:pt>
                <c:pt idx="1668">
                  <c:v>1.1463521262976761</c:v>
                </c:pt>
                <c:pt idx="1669">
                  <c:v>1.14639611318062</c:v>
                </c:pt>
                <c:pt idx="1670">
                  <c:v>1.1464757760991799</c:v>
                </c:pt>
                <c:pt idx="1671">
                  <c:v>1.14666923166257</c:v>
                </c:pt>
                <c:pt idx="1672">
                  <c:v>1.1469486823417201</c:v>
                </c:pt>
                <c:pt idx="1673">
                  <c:v>1.1473963020062399</c:v>
                </c:pt>
                <c:pt idx="1674">
                  <c:v>1.1479683586889398</c:v>
                </c:pt>
                <c:pt idx="1675">
                  <c:v>1.14875409167432</c:v>
                </c:pt>
                <c:pt idx="1676">
                  <c:v>1.1496011045696599</c:v>
                </c:pt>
                <c:pt idx="1677">
                  <c:v>1.15049994778776</c:v>
                </c:pt>
                <c:pt idx="1678">
                  <c:v>1.1514558221422035</c:v>
                </c:pt>
                <c:pt idx="1679">
                  <c:v>1.1524570426640233</c:v>
                </c:pt>
                <c:pt idx="1680">
                  <c:v>1.1534937857947698</c:v>
                </c:pt>
                <c:pt idx="1681">
                  <c:v>1.1544556511408501</c:v>
                </c:pt>
                <c:pt idx="1682">
                  <c:v>1.1553394616931401</c:v>
                </c:pt>
                <c:pt idx="1683">
                  <c:v>1.1561649529497899</c:v>
                </c:pt>
                <c:pt idx="1684">
                  <c:v>1.15680117836398</c:v>
                </c:pt>
                <c:pt idx="1685">
                  <c:v>1.1574732457782499</c:v>
                </c:pt>
                <c:pt idx="1686">
                  <c:v>1.1581520271889048</c:v>
                </c:pt>
                <c:pt idx="1687">
                  <c:v>1.1588698792141798</c:v>
                </c:pt>
                <c:pt idx="1688">
                  <c:v>1.1597073209563236</c:v>
                </c:pt>
                <c:pt idx="1689">
                  <c:v>1.1605481812372536</c:v>
                </c:pt>
                <c:pt idx="1690">
                  <c:v>1.1614061277363101</c:v>
                </c:pt>
                <c:pt idx="1691">
                  <c:v>1.1622777757590601</c:v>
                </c:pt>
                <c:pt idx="1692">
                  <c:v>1.16327470345659</c:v>
                </c:pt>
                <c:pt idx="1693">
                  <c:v>1.1641694700699199</c:v>
                </c:pt>
                <c:pt idx="1694">
                  <c:v>1.1649585953358901</c:v>
                </c:pt>
                <c:pt idx="1695">
                  <c:v>1.1658601103328299</c:v>
                </c:pt>
                <c:pt idx="1696">
                  <c:v>1.16674299040298</c:v>
                </c:pt>
                <c:pt idx="1697">
                  <c:v>1.1673196598517201</c:v>
                </c:pt>
                <c:pt idx="1698">
                  <c:v>1.1678036465334098</c:v>
                </c:pt>
                <c:pt idx="1699">
                  <c:v>1.1683104738512073</c:v>
                </c:pt>
                <c:pt idx="1700">
                  <c:v>1.1687313584149264</c:v>
                </c:pt>
                <c:pt idx="1701">
                  <c:v>1.1694012172241033</c:v>
                </c:pt>
                <c:pt idx="1702">
                  <c:v>1.1699963727297598</c:v>
                </c:pt>
                <c:pt idx="1703">
                  <c:v>1.17056023773577</c:v>
                </c:pt>
                <c:pt idx="1704">
                  <c:v>1.1710267212669301</c:v>
                </c:pt>
                <c:pt idx="1705">
                  <c:v>1.17148038387954</c:v>
                </c:pt>
                <c:pt idx="1706">
                  <c:v>1.1718895171046366</c:v>
                </c:pt>
                <c:pt idx="1707">
                  <c:v>1.1722193469882936</c:v>
                </c:pt>
                <c:pt idx="1708">
                  <c:v>1.1725216495633799</c:v>
                </c:pt>
                <c:pt idx="1709">
                  <c:v>1.1727847898138033</c:v>
                </c:pt>
                <c:pt idx="1710">
                  <c:v>1.17302880089196</c:v>
                </c:pt>
                <c:pt idx="1711">
                  <c:v>1.1732508615686648</c:v>
                </c:pt>
                <c:pt idx="1712">
                  <c:v>1.1734233179981464</c:v>
                </c:pt>
                <c:pt idx="1713">
                  <c:v>1.1735592520977698</c:v>
                </c:pt>
                <c:pt idx="1714">
                  <c:v>1.1736784234000133</c:v>
                </c:pt>
                <c:pt idx="1715">
                  <c:v>1.1737998829873366</c:v>
                </c:pt>
                <c:pt idx="1716">
                  <c:v>1.1739458170961499</c:v>
                </c:pt>
                <c:pt idx="1717">
                  <c:v>1.1741346999245998</c:v>
                </c:pt>
                <c:pt idx="1718">
                  <c:v>1.1743921116819536</c:v>
                </c:pt>
                <c:pt idx="1719">
                  <c:v>1.1746583739120633</c:v>
                </c:pt>
                <c:pt idx="1720">
                  <c:v>1.1750188448357859</c:v>
                </c:pt>
                <c:pt idx="1721">
                  <c:v>1.1754152027295799</c:v>
                </c:pt>
                <c:pt idx="1722">
                  <c:v>1.1757896000730799</c:v>
                </c:pt>
                <c:pt idx="1723">
                  <c:v>1.1761947079644464</c:v>
                </c:pt>
                <c:pt idx="1724">
                  <c:v>1.1765532769083833</c:v>
                </c:pt>
                <c:pt idx="1725">
                  <c:v>1.1767717104815401</c:v>
                </c:pt>
                <c:pt idx="1726">
                  <c:v>1.1772049300662233</c:v>
                </c:pt>
                <c:pt idx="1727">
                  <c:v>1.17754906317726</c:v>
                </c:pt>
                <c:pt idx="1728">
                  <c:v>1.1780278319335866</c:v>
                </c:pt>
                <c:pt idx="1729">
                  <c:v>1.1785401683006342</c:v>
                </c:pt>
                <c:pt idx="1730">
                  <c:v>1.1790741211497335</c:v>
                </c:pt>
                <c:pt idx="1731">
                  <c:v>1.1797505267254735</c:v>
                </c:pt>
                <c:pt idx="1732">
                  <c:v>1.1804300463844399</c:v>
                </c:pt>
                <c:pt idx="1733">
                  <c:v>1.1813853542024899</c:v>
                </c:pt>
                <c:pt idx="1734">
                  <c:v>1.1826063471804598</c:v>
                </c:pt>
                <c:pt idx="1735">
                  <c:v>1.1838292410020363</c:v>
                </c:pt>
                <c:pt idx="1736">
                  <c:v>1.18426442217559</c:v>
                </c:pt>
                <c:pt idx="1737">
                  <c:v>1.1842415266974933</c:v>
                </c:pt>
                <c:pt idx="1738">
                  <c:v>1.1831139735226901</c:v>
                </c:pt>
                <c:pt idx="1739">
                  <c:v>1.18159729186027</c:v>
                </c:pt>
                <c:pt idx="1740">
                  <c:v>1.1800602498097801</c:v>
                </c:pt>
                <c:pt idx="1741">
                  <c:v>1.1778313060324364</c:v>
                </c:pt>
                <c:pt idx="1742">
                  <c:v>1.1753304092302601</c:v>
                </c:pt>
                <c:pt idx="1743">
                  <c:v>1.1729526991082035</c:v>
                </c:pt>
                <c:pt idx="1744">
                  <c:v>1.1704528068062585</c:v>
                </c:pt>
                <c:pt idx="1745">
                  <c:v>1.16808933022518</c:v>
                </c:pt>
                <c:pt idx="1746">
                  <c:v>1.1658554854954599</c:v>
                </c:pt>
                <c:pt idx="1747">
                  <c:v>1.1636695908772099</c:v>
                </c:pt>
                <c:pt idx="1748">
                  <c:v>1.1618198614538036</c:v>
                </c:pt>
                <c:pt idx="1749">
                  <c:v>1.1599260399645999</c:v>
                </c:pt>
                <c:pt idx="1750">
                  <c:v>1.1581385542610743</c:v>
                </c:pt>
                <c:pt idx="1751">
                  <c:v>1.1564049636980143</c:v>
                </c:pt>
                <c:pt idx="1752">
                  <c:v>1.1547161905421299</c:v>
                </c:pt>
                <c:pt idx="1753">
                  <c:v>1.15313745965017</c:v>
                </c:pt>
                <c:pt idx="1754">
                  <c:v>1.1516871802183133</c:v>
                </c:pt>
                <c:pt idx="1755">
                  <c:v>1.15044274507514</c:v>
                </c:pt>
                <c:pt idx="1756">
                  <c:v>1.1494276507053898</c:v>
                </c:pt>
                <c:pt idx="1757">
                  <c:v>1.1485671892938842</c:v>
                </c:pt>
                <c:pt idx="1758">
                  <c:v>1.1478453174451864</c:v>
                </c:pt>
                <c:pt idx="1759">
                  <c:v>1.1473040129100498</c:v>
                </c:pt>
                <c:pt idx="1760">
                  <c:v>1.1468981571074464</c:v>
                </c:pt>
                <c:pt idx="1761">
                  <c:v>1.1466199244066961</c:v>
                </c:pt>
                <c:pt idx="1762">
                  <c:v>1.1464672725076399</c:v>
                </c:pt>
                <c:pt idx="1763">
                  <c:v>1.14639447066117</c:v>
                </c:pt>
                <c:pt idx="1764">
                  <c:v>1.1460675152756301</c:v>
                </c:pt>
                <c:pt idx="1765">
                  <c:v>1.1452010479132499</c:v>
                </c:pt>
                <c:pt idx="1766">
                  <c:v>1.14390594585068</c:v>
                </c:pt>
                <c:pt idx="1767">
                  <c:v>1.14174235870386</c:v>
                </c:pt>
                <c:pt idx="1768">
                  <c:v>1.13873397712557</c:v>
                </c:pt>
                <c:pt idx="1769">
                  <c:v>1.1348928096987347</c:v>
                </c:pt>
                <c:pt idx="1770">
                  <c:v>1.1302198913778001</c:v>
                </c:pt>
                <c:pt idx="1771">
                  <c:v>1.1248814937150999</c:v>
                </c:pt>
                <c:pt idx="1772">
                  <c:v>1.1190562155220398</c:v>
                </c:pt>
                <c:pt idx="1773">
                  <c:v>1.11281880815715</c:v>
                </c:pt>
                <c:pt idx="1774">
                  <c:v>1.1062596831992699</c:v>
                </c:pt>
                <c:pt idx="1775">
                  <c:v>1.09949112855527</c:v>
                </c:pt>
                <c:pt idx="1776">
                  <c:v>1.0927312350194351</c:v>
                </c:pt>
                <c:pt idx="1777">
                  <c:v>1.0861124722490401</c:v>
                </c:pt>
                <c:pt idx="1778">
                  <c:v>1.0796009059818501</c:v>
                </c:pt>
                <c:pt idx="1779">
                  <c:v>1.0732809294575247</c:v>
                </c:pt>
                <c:pt idx="1780">
                  <c:v>1.0672783753834898</c:v>
                </c:pt>
                <c:pt idx="1781">
                  <c:v>1.06168888077255</c:v>
                </c:pt>
                <c:pt idx="1782">
                  <c:v>1.05648081737026</c:v>
                </c:pt>
                <c:pt idx="1783">
                  <c:v>1.0516071761171399</c:v>
                </c:pt>
                <c:pt idx="1784">
                  <c:v>1.0471728228364101</c:v>
                </c:pt>
                <c:pt idx="1785">
                  <c:v>1.0431403973815898</c:v>
                </c:pt>
                <c:pt idx="1786">
                  <c:v>1.0395909495257301</c:v>
                </c:pt>
                <c:pt idx="1787">
                  <c:v>1.0366295076385699</c:v>
                </c:pt>
                <c:pt idx="1788">
                  <c:v>1.0341926435599298</c:v>
                </c:pt>
                <c:pt idx="1789">
                  <c:v>1.0323883838880601</c:v>
                </c:pt>
                <c:pt idx="1790">
                  <c:v>1.0314440764921498</c:v>
                </c:pt>
                <c:pt idx="1791">
                  <c:v>1.0311315472672298</c:v>
                </c:pt>
                <c:pt idx="1792">
                  <c:v>1.0315089325175999</c:v>
                </c:pt>
                <c:pt idx="1793">
                  <c:v>1.0329809493078301</c:v>
                </c:pt>
                <c:pt idx="1794">
                  <c:v>1.0352715248235143</c:v>
                </c:pt>
                <c:pt idx="1795">
                  <c:v>1.0382548960659399</c:v>
                </c:pt>
                <c:pt idx="1796">
                  <c:v>1.0419630567465998</c:v>
                </c:pt>
                <c:pt idx="1797">
                  <c:v>1.04626276229758</c:v>
                </c:pt>
                <c:pt idx="1798">
                  <c:v>1.0511459793086633</c:v>
                </c:pt>
                <c:pt idx="1799">
                  <c:v>1.0565883267919836</c:v>
                </c:pt>
                <c:pt idx="1800">
                  <c:v>1.0624273507717101</c:v>
                </c:pt>
                <c:pt idx="1801">
                  <c:v>1.0683042406951864</c:v>
                </c:pt>
                <c:pt idx="1802">
                  <c:v>1.07417619584116</c:v>
                </c:pt>
                <c:pt idx="1803">
                  <c:v>1.0799400079983099</c:v>
                </c:pt>
                <c:pt idx="1804">
                  <c:v>1.0854053718529499</c:v>
                </c:pt>
                <c:pt idx="1805">
                  <c:v>1.0904937578215699</c:v>
                </c:pt>
                <c:pt idx="1806">
                  <c:v>1.0949924114429799</c:v>
                </c:pt>
                <c:pt idx="1807">
                  <c:v>1.0988643039680799</c:v>
                </c:pt>
                <c:pt idx="1808">
                  <c:v>1.1020796626991398</c:v>
                </c:pt>
                <c:pt idx="1809">
                  <c:v>1.10461106237757</c:v>
                </c:pt>
                <c:pt idx="1810">
                  <c:v>1.1063660815959</c:v>
                </c:pt>
                <c:pt idx="1811">
                  <c:v>1.1072485580639599</c:v>
                </c:pt>
                <c:pt idx="1812">
                  <c:v>1.1070916995934657</c:v>
                </c:pt>
                <c:pt idx="1813">
                  <c:v>1.1057551060697501</c:v>
                </c:pt>
                <c:pt idx="1814">
                  <c:v>1.10309330681877</c:v>
                </c:pt>
                <c:pt idx="1815">
                  <c:v>1.0989005219904633</c:v>
                </c:pt>
                <c:pt idx="1816">
                  <c:v>1.0930610933308298</c:v>
                </c:pt>
                <c:pt idx="1817">
                  <c:v>1.0855571257980747</c:v>
                </c:pt>
                <c:pt idx="1818">
                  <c:v>1.0763885921958001</c:v>
                </c:pt>
                <c:pt idx="1819">
                  <c:v>1.0657181574901498</c:v>
                </c:pt>
                <c:pt idx="1820">
                  <c:v>1.05341189324123</c:v>
                </c:pt>
                <c:pt idx="1821">
                  <c:v>1.0398611342558499</c:v>
                </c:pt>
                <c:pt idx="1822">
                  <c:v>1.0247134418053301</c:v>
                </c:pt>
                <c:pt idx="1823">
                  <c:v>1.0084912852202363</c:v>
                </c:pt>
                <c:pt idx="1824">
                  <c:v>0.99119796258050263</c:v>
                </c:pt>
                <c:pt idx="1825">
                  <c:v>0.97291636183734231</c:v>
                </c:pt>
                <c:pt idx="1826">
                  <c:v>0.95367952010085566</c:v>
                </c:pt>
                <c:pt idx="1827">
                  <c:v>0.93384143254778029</c:v>
                </c:pt>
                <c:pt idx="1828">
                  <c:v>0.91345670170214932</c:v>
                </c:pt>
                <c:pt idx="1829">
                  <c:v>0.89186009455984061</c:v>
                </c:pt>
                <c:pt idx="1830">
                  <c:v>0.86857942591147663</c:v>
                </c:pt>
                <c:pt idx="1831">
                  <c:v>0.8439910780300669</c:v>
                </c:pt>
                <c:pt idx="1832">
                  <c:v>0.82119082154100465</c:v>
                </c:pt>
                <c:pt idx="1833">
                  <c:v>0.79934947441351656</c:v>
                </c:pt>
                <c:pt idx="1834">
                  <c:v>0.78083109510372695</c:v>
                </c:pt>
                <c:pt idx="1835">
                  <c:v>0.76342931351770016</c:v>
                </c:pt>
                <c:pt idx="1836">
                  <c:v>0.74498383844513216</c:v>
                </c:pt>
                <c:pt idx="1837">
                  <c:v>0.72957715954614899</c:v>
                </c:pt>
                <c:pt idx="1838">
                  <c:v>0.71520379426227099</c:v>
                </c:pt>
                <c:pt idx="1839">
                  <c:v>0.69988095799135297</c:v>
                </c:pt>
                <c:pt idx="1840">
                  <c:v>0.68653513084887263</c:v>
                </c:pt>
                <c:pt idx="1841">
                  <c:v>0.6723856539974975</c:v>
                </c:pt>
                <c:pt idx="1842">
                  <c:v>0.65771866922271305</c:v>
                </c:pt>
                <c:pt idx="1843">
                  <c:v>0.6439507389965119</c:v>
                </c:pt>
                <c:pt idx="1844">
                  <c:v>0.62705278625877514</c:v>
                </c:pt>
                <c:pt idx="1845">
                  <c:v>0.61119061725814583</c:v>
                </c:pt>
                <c:pt idx="1846">
                  <c:v>0.59763426356313065</c:v>
                </c:pt>
                <c:pt idx="1847">
                  <c:v>0.58449715746086806</c:v>
                </c:pt>
                <c:pt idx="1848">
                  <c:v>0.57805201035415965</c:v>
                </c:pt>
                <c:pt idx="1849">
                  <c:v>0.57766542117950215</c:v>
                </c:pt>
                <c:pt idx="1850">
                  <c:v>0.58771097753356505</c:v>
                </c:pt>
                <c:pt idx="1851">
                  <c:v>0.61404203077137764</c:v>
                </c:pt>
                <c:pt idx="1852">
                  <c:v>0.6595796643136479</c:v>
                </c:pt>
                <c:pt idx="1853">
                  <c:v>0.73355409142245498</c:v>
                </c:pt>
                <c:pt idx="1854">
                  <c:v>0.84699866724191164</c:v>
                </c:pt>
                <c:pt idx="1855">
                  <c:v>1.0145416371979756</c:v>
                </c:pt>
                <c:pt idx="1856">
                  <c:v>1.2645369750156799</c:v>
                </c:pt>
                <c:pt idx="1857">
                  <c:v>1.6395998186073466</c:v>
                </c:pt>
                <c:pt idx="1858">
                  <c:v>2.2056339023048199</c:v>
                </c:pt>
                <c:pt idx="1859">
                  <c:v>3.0296657650821901</c:v>
                </c:pt>
                <c:pt idx="1860">
                  <c:v>4.1279806039776918</c:v>
                </c:pt>
                <c:pt idx="1861">
                  <c:v>6.0775033403472145</c:v>
                </c:pt>
                <c:pt idx="1862">
                  <c:v>8.3979397474517103</c:v>
                </c:pt>
                <c:pt idx="1863">
                  <c:v>11.81626609552403</c:v>
                </c:pt>
                <c:pt idx="1864">
                  <c:v>16.202758093530889</c:v>
                </c:pt>
                <c:pt idx="1865">
                  <c:v>21.1725735584305</c:v>
                </c:pt>
                <c:pt idx="1866">
                  <c:v>25.698496123305887</c:v>
                </c:pt>
                <c:pt idx="1867">
                  <c:v>29.5838549218617</c:v>
                </c:pt>
                <c:pt idx="1868">
                  <c:v>32.614100770994597</c:v>
                </c:pt>
                <c:pt idx="1869">
                  <c:v>34.699547387840198</c:v>
                </c:pt>
                <c:pt idx="1870">
                  <c:v>36.125829232756303</c:v>
                </c:pt>
                <c:pt idx="1871">
                  <c:v>36.841795506071101</c:v>
                </c:pt>
                <c:pt idx="1872">
                  <c:v>37.565472900879314</c:v>
                </c:pt>
                <c:pt idx="1873">
                  <c:v>37.696950152215813</c:v>
                </c:pt>
                <c:pt idx="1874">
                  <c:v>37.956878533441078</c:v>
                </c:pt>
                <c:pt idx="1875">
                  <c:v>38.366836230566499</c:v>
                </c:pt>
                <c:pt idx="1876">
                  <c:v>38.598382304966407</c:v>
                </c:pt>
                <c:pt idx="1877">
                  <c:v>38.27811449493008</c:v>
                </c:pt>
                <c:pt idx="1878">
                  <c:v>38.275613924970436</c:v>
                </c:pt>
                <c:pt idx="1879">
                  <c:v>38.45949635113427</c:v>
                </c:pt>
                <c:pt idx="1880">
                  <c:v>38.733683235102397</c:v>
                </c:pt>
                <c:pt idx="1881">
                  <c:v>38.969403274981211</c:v>
                </c:pt>
                <c:pt idx="1882">
                  <c:v>39.221006105616418</c:v>
                </c:pt>
                <c:pt idx="1883">
                  <c:v>39.428014964881513</c:v>
                </c:pt>
                <c:pt idx="1884">
                  <c:v>39.537976523958598</c:v>
                </c:pt>
                <c:pt idx="1885">
                  <c:v>39.597982593581101</c:v>
                </c:pt>
                <c:pt idx="1886">
                  <c:v>39.657897868570799</c:v>
                </c:pt>
                <c:pt idx="1887">
                  <c:v>39.717722759826444</c:v>
                </c:pt>
                <c:pt idx="1888">
                  <c:v>39.756259957900902</c:v>
                </c:pt>
                <c:pt idx="1889">
                  <c:v>39.616633923796478</c:v>
                </c:pt>
                <c:pt idx="1890">
                  <c:v>39.728000456328203</c:v>
                </c:pt>
                <c:pt idx="1891">
                  <c:v>39.880347928107597</c:v>
                </c:pt>
                <c:pt idx="1892">
                  <c:v>40.028749261777911</c:v>
                </c:pt>
                <c:pt idx="1893">
                  <c:v>40.041570472395293</c:v>
                </c:pt>
                <c:pt idx="1894">
                  <c:v>39.952111416980301</c:v>
                </c:pt>
                <c:pt idx="1895">
                  <c:v>39.922565482880302</c:v>
                </c:pt>
                <c:pt idx="1896">
                  <c:v>39.973227683306916</c:v>
                </c:pt>
                <c:pt idx="1897">
                  <c:v>40.152451129695393</c:v>
                </c:pt>
                <c:pt idx="1898">
                  <c:v>40.333185194376703</c:v>
                </c:pt>
                <c:pt idx="1899">
                  <c:v>40.2792401033877</c:v>
                </c:pt>
                <c:pt idx="1900">
                  <c:v>40.461402047987299</c:v>
                </c:pt>
                <c:pt idx="1901">
                  <c:v>40.8693118789365</c:v>
                </c:pt>
                <c:pt idx="1902">
                  <c:v>41.381706104838798</c:v>
                </c:pt>
                <c:pt idx="1903">
                  <c:v>41.817730651837209</c:v>
                </c:pt>
                <c:pt idx="1904">
                  <c:v>42.017801672286559</c:v>
                </c:pt>
                <c:pt idx="1905">
                  <c:v>41.933766491059394</c:v>
                </c:pt>
                <c:pt idx="1906">
                  <c:v>41.851439775409524</c:v>
                </c:pt>
                <c:pt idx="1907">
                  <c:v>41.723724335116103</c:v>
                </c:pt>
                <c:pt idx="1908">
                  <c:v>41.545653656159203</c:v>
                </c:pt>
                <c:pt idx="1909">
                  <c:v>41.321202237313393</c:v>
                </c:pt>
                <c:pt idx="1910">
                  <c:v>41.149561932613899</c:v>
                </c:pt>
                <c:pt idx="1911">
                  <c:v>40.977884865931209</c:v>
                </c:pt>
                <c:pt idx="1912">
                  <c:v>40.763451762171613</c:v>
                </c:pt>
                <c:pt idx="1913">
                  <c:v>40.763451762171613</c:v>
                </c:pt>
                <c:pt idx="1914">
                  <c:v>40.723658806663806</c:v>
                </c:pt>
                <c:pt idx="1915">
                  <c:v>40.686778776271012</c:v>
                </c:pt>
                <c:pt idx="1916">
                  <c:v>40.798309401862298</c:v>
                </c:pt>
                <c:pt idx="1917">
                  <c:v>40.842896391382524</c:v>
                </c:pt>
                <c:pt idx="1918">
                  <c:v>41.085515617265202</c:v>
                </c:pt>
                <c:pt idx="1919">
                  <c:v>41.347399429955495</c:v>
                </c:pt>
                <c:pt idx="1920">
                  <c:v>41.447555957831298</c:v>
                </c:pt>
                <c:pt idx="1921">
                  <c:v>41.416838132550502</c:v>
                </c:pt>
                <c:pt idx="1922">
                  <c:v>41.255563825128213</c:v>
                </c:pt>
                <c:pt idx="1923">
                  <c:v>41.224906494725815</c:v>
                </c:pt>
                <c:pt idx="1924">
                  <c:v>41.36148855801104</c:v>
                </c:pt>
                <c:pt idx="1925">
                  <c:v>41.224906494725815</c:v>
                </c:pt>
                <c:pt idx="1926">
                  <c:v>41.100366052077803</c:v>
                </c:pt>
                <c:pt idx="1927">
                  <c:v>40.877839424725394</c:v>
                </c:pt>
                <c:pt idx="1928">
                  <c:v>40.658888522745798</c:v>
                </c:pt>
                <c:pt idx="1929">
                  <c:v>40.432892136164213</c:v>
                </c:pt>
                <c:pt idx="1930">
                  <c:v>39.919160375351098</c:v>
                </c:pt>
                <c:pt idx="1931">
                  <c:v>39.692792146822214</c:v>
                </c:pt>
                <c:pt idx="1932">
                  <c:v>39.670602938633003</c:v>
                </c:pt>
                <c:pt idx="1933">
                  <c:v>39.648401312266444</c:v>
                </c:pt>
                <c:pt idx="1934">
                  <c:v>39.829922200306001</c:v>
                </c:pt>
                <c:pt idx="1935">
                  <c:v>40.024856856303799</c:v>
                </c:pt>
                <c:pt idx="1936">
                  <c:v>40.230447249201703</c:v>
                </c:pt>
                <c:pt idx="1937">
                  <c:v>40.443872870210548</c:v>
                </c:pt>
                <c:pt idx="1938">
                  <c:v>40.660731651928913</c:v>
                </c:pt>
                <c:pt idx="1939">
                  <c:v>40.881116635515099</c:v>
                </c:pt>
                <c:pt idx="1940">
                  <c:v>40.881116635515099</c:v>
                </c:pt>
                <c:pt idx="1941">
                  <c:v>40.525649831621912</c:v>
                </c:pt>
                <c:pt idx="1942">
                  <c:v>40.391845644787395</c:v>
                </c:pt>
                <c:pt idx="1943">
                  <c:v>40.053123978073103</c:v>
                </c:pt>
                <c:pt idx="1944">
                  <c:v>39.923798879636493</c:v>
                </c:pt>
                <c:pt idx="1945">
                  <c:v>39.713861169992441</c:v>
                </c:pt>
                <c:pt idx="1946">
                  <c:v>39.499709108474512</c:v>
                </c:pt>
                <c:pt idx="1947">
                  <c:v>39.182437230724211</c:v>
                </c:pt>
                <c:pt idx="1948">
                  <c:v>38.872689785517217</c:v>
                </c:pt>
                <c:pt idx="1949">
                  <c:v>38.678439289749498</c:v>
                </c:pt>
                <c:pt idx="1950">
                  <c:v>38.674090221394799</c:v>
                </c:pt>
                <c:pt idx="1951">
                  <c:v>38.662490314049037</c:v>
                </c:pt>
                <c:pt idx="1952">
                  <c:v>38.955829615958294</c:v>
                </c:pt>
                <c:pt idx="1953">
                  <c:v>39.128077348626014</c:v>
                </c:pt>
                <c:pt idx="1954">
                  <c:v>39.422671120746394</c:v>
                </c:pt>
                <c:pt idx="1955">
                  <c:v>39.617076031787548</c:v>
                </c:pt>
                <c:pt idx="1956">
                  <c:v>39.814535274071311</c:v>
                </c:pt>
                <c:pt idx="1957">
                  <c:v>40.022662856705807</c:v>
                </c:pt>
                <c:pt idx="1958">
                  <c:v>40.046762008584913</c:v>
                </c:pt>
                <c:pt idx="1959">
                  <c:v>39.85198804633027</c:v>
                </c:pt>
                <c:pt idx="1960">
                  <c:v>39.66326455635857</c:v>
                </c:pt>
                <c:pt idx="1961">
                  <c:v>39.441944724295986</c:v>
                </c:pt>
                <c:pt idx="1962">
                  <c:v>39.220915622043513</c:v>
                </c:pt>
                <c:pt idx="1963">
                  <c:v>39.077923462196793</c:v>
                </c:pt>
                <c:pt idx="1964">
                  <c:v>38.770218489092194</c:v>
                </c:pt>
                <c:pt idx="1965">
                  <c:v>38.497084581630794</c:v>
                </c:pt>
                <c:pt idx="1966">
                  <c:v>38.203209409347217</c:v>
                </c:pt>
                <c:pt idx="1967">
                  <c:v>38.0375937259643</c:v>
                </c:pt>
                <c:pt idx="1968">
                  <c:v>37.900247790007377</c:v>
                </c:pt>
                <c:pt idx="1969">
                  <c:v>37.72339079237323</c:v>
                </c:pt>
                <c:pt idx="1970">
                  <c:v>37.585877128171411</c:v>
                </c:pt>
                <c:pt idx="1971">
                  <c:v>37.408344358674697</c:v>
                </c:pt>
                <c:pt idx="1972">
                  <c:v>37.334638849566097</c:v>
                </c:pt>
                <c:pt idx="1973">
                  <c:v>37.538339145392101</c:v>
                </c:pt>
                <c:pt idx="1974">
                  <c:v>37.499649418663978</c:v>
                </c:pt>
                <c:pt idx="1975">
                  <c:v>37.524633689961099</c:v>
                </c:pt>
                <c:pt idx="1976">
                  <c:v>37.438084869357994</c:v>
                </c:pt>
                <c:pt idx="1977">
                  <c:v>37.351335502291455</c:v>
                </c:pt>
                <c:pt idx="1978">
                  <c:v>37.258580218953945</c:v>
                </c:pt>
                <c:pt idx="1979">
                  <c:v>37.210662930777403</c:v>
                </c:pt>
                <c:pt idx="1980">
                  <c:v>37.162683858457498</c:v>
                </c:pt>
                <c:pt idx="1981">
                  <c:v>36.938551712716801</c:v>
                </c:pt>
                <c:pt idx="1982">
                  <c:v>36.717224337066995</c:v>
                </c:pt>
                <c:pt idx="1983">
                  <c:v>36.451063610045892</c:v>
                </c:pt>
                <c:pt idx="1984">
                  <c:v>35.907546597401975</c:v>
                </c:pt>
                <c:pt idx="1985">
                  <c:v>35.712129926937607</c:v>
                </c:pt>
                <c:pt idx="1986">
                  <c:v>35.459090209688178</c:v>
                </c:pt>
                <c:pt idx="1987">
                  <c:v>35.362738772414303</c:v>
                </c:pt>
                <c:pt idx="1988">
                  <c:v>35.264361807131003</c:v>
                </c:pt>
                <c:pt idx="1989">
                  <c:v>35.163893581156593</c:v>
                </c:pt>
                <c:pt idx="1990">
                  <c:v>35.120574067457802</c:v>
                </c:pt>
                <c:pt idx="1991">
                  <c:v>35.023194244806312</c:v>
                </c:pt>
                <c:pt idx="1992">
                  <c:v>34.875954114842095</c:v>
                </c:pt>
                <c:pt idx="1993">
                  <c:v>34.729721013995103</c:v>
                </c:pt>
                <c:pt idx="1994">
                  <c:v>34.584480813117693</c:v>
                </c:pt>
                <c:pt idx="1995">
                  <c:v>34.3932001891081</c:v>
                </c:pt>
                <c:pt idx="1996">
                  <c:v>34.249963584255596</c:v>
                </c:pt>
                <c:pt idx="1997">
                  <c:v>34.060711354174046</c:v>
                </c:pt>
                <c:pt idx="1998">
                  <c:v>33.872446385016794</c:v>
                </c:pt>
                <c:pt idx="1999">
                  <c:v>33.721992618774046</c:v>
                </c:pt>
                <c:pt idx="2000">
                  <c:v>33.570864574142817</c:v>
                </c:pt>
                <c:pt idx="2001">
                  <c:v>33.524450602821602</c:v>
                </c:pt>
                <c:pt idx="2002">
                  <c:v>33.283973155174913</c:v>
                </c:pt>
                <c:pt idx="2003">
                  <c:v>33.191595516749302</c:v>
                </c:pt>
                <c:pt idx="2004">
                  <c:v>33.153021487891877</c:v>
                </c:pt>
                <c:pt idx="2005">
                  <c:v>33.113686934542493</c:v>
                </c:pt>
                <c:pt idx="2006">
                  <c:v>33.032905149062813</c:v>
                </c:pt>
                <c:pt idx="2007">
                  <c:v>33.004702587138596</c:v>
                </c:pt>
                <c:pt idx="2008">
                  <c:v>32.833248426950199</c:v>
                </c:pt>
                <c:pt idx="2009">
                  <c:v>32.864434112487096</c:v>
                </c:pt>
                <c:pt idx="2010">
                  <c:v>32.941557381689996</c:v>
                </c:pt>
                <c:pt idx="2011">
                  <c:v>33.02675778257386</c:v>
                </c:pt>
                <c:pt idx="2012">
                  <c:v>33.02675778257386</c:v>
                </c:pt>
                <c:pt idx="2013">
                  <c:v>32.95963407559794</c:v>
                </c:pt>
                <c:pt idx="2014">
                  <c:v>32.918315036998507</c:v>
                </c:pt>
                <c:pt idx="2015">
                  <c:v>32.774804283223247</c:v>
                </c:pt>
                <c:pt idx="2016">
                  <c:v>32.621833519652448</c:v>
                </c:pt>
                <c:pt idx="2017">
                  <c:v>32.487288496444009</c:v>
                </c:pt>
                <c:pt idx="2018">
                  <c:v>32.455506065342242</c:v>
                </c:pt>
                <c:pt idx="2019">
                  <c:v>32.325826193478001</c:v>
                </c:pt>
                <c:pt idx="2020">
                  <c:v>32.199311850647703</c:v>
                </c:pt>
                <c:pt idx="2021">
                  <c:v>32.2749786038096</c:v>
                </c:pt>
                <c:pt idx="2022">
                  <c:v>32.350468375240794</c:v>
                </c:pt>
                <c:pt idx="2023">
                  <c:v>32.596712000655245</c:v>
                </c:pt>
                <c:pt idx="2024">
                  <c:v>32.8187020439522</c:v>
                </c:pt>
                <c:pt idx="2025">
                  <c:v>33.1445990061654</c:v>
                </c:pt>
                <c:pt idx="2026">
                  <c:v>33.671918061738701</c:v>
                </c:pt>
                <c:pt idx="2027">
                  <c:v>33.966229775143077</c:v>
                </c:pt>
                <c:pt idx="2028">
                  <c:v>34.168013444874276</c:v>
                </c:pt>
                <c:pt idx="2029">
                  <c:v>34.206844422585398</c:v>
                </c:pt>
                <c:pt idx="2030">
                  <c:v>34.067696251004094</c:v>
                </c:pt>
                <c:pt idx="2031">
                  <c:v>33.930618928473507</c:v>
                </c:pt>
                <c:pt idx="2032">
                  <c:v>33.795563298919475</c:v>
                </c:pt>
                <c:pt idx="2033">
                  <c:v>33.651403681232878</c:v>
                </c:pt>
                <c:pt idx="2034">
                  <c:v>33.5203090290996</c:v>
                </c:pt>
                <c:pt idx="2035">
                  <c:v>33.391097189236064</c:v>
                </c:pt>
                <c:pt idx="2036">
                  <c:v>33.252817131165202</c:v>
                </c:pt>
                <c:pt idx="2037">
                  <c:v>33.265283042430113</c:v>
                </c:pt>
                <c:pt idx="2038">
                  <c:v>33.121096942249906</c:v>
                </c:pt>
                <c:pt idx="2039">
                  <c:v>33.121096942249906</c:v>
                </c:pt>
                <c:pt idx="2040">
                  <c:v>32.974217739845493</c:v>
                </c:pt>
                <c:pt idx="2041">
                  <c:v>33.125748890625076</c:v>
                </c:pt>
                <c:pt idx="2042">
                  <c:v>33.279301611047295</c:v>
                </c:pt>
                <c:pt idx="2043">
                  <c:v>33.453685992406093</c:v>
                </c:pt>
                <c:pt idx="2044">
                  <c:v>33.630340820068007</c:v>
                </c:pt>
                <c:pt idx="2045">
                  <c:v>33.798288219579113</c:v>
                </c:pt>
                <c:pt idx="2046">
                  <c:v>33.821919533128302</c:v>
                </c:pt>
                <c:pt idx="2047">
                  <c:v>33.834516151640486</c:v>
                </c:pt>
                <c:pt idx="2048">
                  <c:v>33.745630642867411</c:v>
                </c:pt>
                <c:pt idx="2049">
                  <c:v>33.750339445045199</c:v>
                </c:pt>
                <c:pt idx="2050">
                  <c:v>33.657491017561277</c:v>
                </c:pt>
                <c:pt idx="2051">
                  <c:v>33.652795169472</c:v>
                </c:pt>
                <c:pt idx="2052">
                  <c:v>33.6480986660412</c:v>
                </c:pt>
                <c:pt idx="2053">
                  <c:v>33.482612170583913</c:v>
                </c:pt>
                <c:pt idx="2054">
                  <c:v>33.294450937248598</c:v>
                </c:pt>
                <c:pt idx="2055">
                  <c:v>33.261805500675202</c:v>
                </c:pt>
                <c:pt idx="2056">
                  <c:v>33.219785657088195</c:v>
                </c:pt>
                <c:pt idx="2057">
                  <c:v>33.188625547372901</c:v>
                </c:pt>
                <c:pt idx="2058">
                  <c:v>33.151194754770898</c:v>
                </c:pt>
                <c:pt idx="2059">
                  <c:v>33.18349348326192</c:v>
                </c:pt>
                <c:pt idx="2060">
                  <c:v>33.355658916351103</c:v>
                </c:pt>
                <c:pt idx="2061">
                  <c:v>33.4080356545415</c:v>
                </c:pt>
                <c:pt idx="2062">
                  <c:v>33.482269933702796</c:v>
                </c:pt>
                <c:pt idx="2063">
                  <c:v>33.430654495080347</c:v>
                </c:pt>
                <c:pt idx="2064">
                  <c:v>33.327183800640093</c:v>
                </c:pt>
                <c:pt idx="2065">
                  <c:v>33.3280639437275</c:v>
                </c:pt>
                <c:pt idx="2066">
                  <c:v>33.170777934704311</c:v>
                </c:pt>
                <c:pt idx="2067">
                  <c:v>32.948324168510098</c:v>
                </c:pt>
                <c:pt idx="2068">
                  <c:v>32.711038057196177</c:v>
                </c:pt>
                <c:pt idx="2069">
                  <c:v>32.405242657004493</c:v>
                </c:pt>
                <c:pt idx="2070">
                  <c:v>32.182154662211495</c:v>
                </c:pt>
                <c:pt idx="2071">
                  <c:v>31.826951048518335</c:v>
                </c:pt>
                <c:pt idx="2072">
                  <c:v>31.739643358481789</c:v>
                </c:pt>
                <c:pt idx="2073">
                  <c:v>31.548225866958699</c:v>
                </c:pt>
                <c:pt idx="2074">
                  <c:v>31.355816773261189</c:v>
                </c:pt>
                <c:pt idx="2075">
                  <c:v>31.303976503148405</c:v>
                </c:pt>
                <c:pt idx="2076">
                  <c:v>31.252050241560227</c:v>
                </c:pt>
                <c:pt idx="2077">
                  <c:v>31.339718092246805</c:v>
                </c:pt>
                <c:pt idx="2078">
                  <c:v>31.428761045153589</c:v>
                </c:pt>
                <c:pt idx="2079">
                  <c:v>31.575556617581189</c:v>
                </c:pt>
                <c:pt idx="2080">
                  <c:v>31.993318087553487</c:v>
                </c:pt>
                <c:pt idx="2081">
                  <c:v>32.382158876563601</c:v>
                </c:pt>
                <c:pt idx="2082">
                  <c:v>32.824122627282478</c:v>
                </c:pt>
                <c:pt idx="2083">
                  <c:v>33.579839071551703</c:v>
                </c:pt>
                <c:pt idx="2084">
                  <c:v>34.680146142729022</c:v>
                </c:pt>
                <c:pt idx="2085">
                  <c:v>35.969320120428215</c:v>
                </c:pt>
                <c:pt idx="2086">
                  <c:v>37.722485506520876</c:v>
                </c:pt>
                <c:pt idx="2087">
                  <c:v>39.699213023973975</c:v>
                </c:pt>
                <c:pt idx="2088">
                  <c:v>41.843255476215077</c:v>
                </c:pt>
                <c:pt idx="2089">
                  <c:v>43.845899326283799</c:v>
                </c:pt>
                <c:pt idx="2090">
                  <c:v>45.726694022946901</c:v>
                </c:pt>
                <c:pt idx="2091">
                  <c:v>47.437346242382702</c:v>
                </c:pt>
                <c:pt idx="2092">
                  <c:v>48.934905078826198</c:v>
                </c:pt>
                <c:pt idx="2093">
                  <c:v>50.393979666477001</c:v>
                </c:pt>
                <c:pt idx="2094">
                  <c:v>52.102699124378603</c:v>
                </c:pt>
                <c:pt idx="2095">
                  <c:v>53.84179947919062</c:v>
                </c:pt>
                <c:pt idx="2096">
                  <c:v>55.845048479444394</c:v>
                </c:pt>
                <c:pt idx="2097">
                  <c:v>57.996865327490006</c:v>
                </c:pt>
                <c:pt idx="2098">
                  <c:v>60.488200525263693</c:v>
                </c:pt>
                <c:pt idx="2099">
                  <c:v>63.0766307278586</c:v>
                </c:pt>
                <c:pt idx="2100">
                  <c:v>65.589516375627099</c:v>
                </c:pt>
                <c:pt idx="2101">
                  <c:v>68.098312090227381</c:v>
                </c:pt>
                <c:pt idx="2102">
                  <c:v>70.303523686062562</c:v>
                </c:pt>
                <c:pt idx="2103">
                  <c:v>72.403875215276202</c:v>
                </c:pt>
                <c:pt idx="2104">
                  <c:v>74.677000675629088</c:v>
                </c:pt>
                <c:pt idx="2105">
                  <c:v>76.388452149241559</c:v>
                </c:pt>
                <c:pt idx="2106">
                  <c:v>78.033230306449227</c:v>
                </c:pt>
                <c:pt idx="2107">
                  <c:v>79.559451130026119</c:v>
                </c:pt>
                <c:pt idx="2108">
                  <c:v>80.964299745806898</c:v>
                </c:pt>
                <c:pt idx="2109">
                  <c:v>82.333080025441078</c:v>
                </c:pt>
                <c:pt idx="2110">
                  <c:v>83.720468634870699</c:v>
                </c:pt>
                <c:pt idx="2111">
                  <c:v>85.475965664375877</c:v>
                </c:pt>
                <c:pt idx="2112">
                  <c:v>87.579943903048203</c:v>
                </c:pt>
                <c:pt idx="2113">
                  <c:v>89.608059918536071</c:v>
                </c:pt>
                <c:pt idx="2114">
                  <c:v>91.625508162274272</c:v>
                </c:pt>
                <c:pt idx="2115">
                  <c:v>93.460097006945404</c:v>
                </c:pt>
                <c:pt idx="2116">
                  <c:v>95.181576712529875</c:v>
                </c:pt>
                <c:pt idx="2117">
                  <c:v>96.276696655121683</c:v>
                </c:pt>
                <c:pt idx="2118">
                  <c:v>97.219290775271659</c:v>
                </c:pt>
                <c:pt idx="2119">
                  <c:v>98.014280917674199</c:v>
                </c:pt>
                <c:pt idx="2120">
                  <c:v>98.692157149482554</c:v>
                </c:pt>
                <c:pt idx="2121">
                  <c:v>99.027853982810996</c:v>
                </c:pt>
                <c:pt idx="2122">
                  <c:v>99.331417494191683</c:v>
                </c:pt>
                <c:pt idx="2123">
                  <c:v>99.609181216155918</c:v>
                </c:pt>
                <c:pt idx="2124">
                  <c:v>99.67752621972538</c:v>
                </c:pt>
                <c:pt idx="2125">
                  <c:v>99.713431288476002</c:v>
                </c:pt>
                <c:pt idx="2126">
                  <c:v>100.121493554108</c:v>
                </c:pt>
                <c:pt idx="2127">
                  <c:v>100.47282318945398</c:v>
                </c:pt>
                <c:pt idx="2128">
                  <c:v>100.124521392311</c:v>
                </c:pt>
                <c:pt idx="2129">
                  <c:v>100.31504328001621</c:v>
                </c:pt>
                <c:pt idx="2130">
                  <c:v>100.43180865209</c:v>
                </c:pt>
                <c:pt idx="2131">
                  <c:v>100.92330820294474</c:v>
                </c:pt>
                <c:pt idx="2132">
                  <c:v>101.39341932727602</c:v>
                </c:pt>
                <c:pt idx="2133">
                  <c:v>101.84735594620821</c:v>
                </c:pt>
                <c:pt idx="2134">
                  <c:v>102.29979103160298</c:v>
                </c:pt>
                <c:pt idx="2135">
                  <c:v>102.75373594643067</c:v>
                </c:pt>
                <c:pt idx="2136">
                  <c:v>103.21225556411335</c:v>
                </c:pt>
                <c:pt idx="2137">
                  <c:v>103.21225556411335</c:v>
                </c:pt>
                <c:pt idx="2138">
                  <c:v>103.21474819832601</c:v>
                </c:pt>
                <c:pt idx="2139">
                  <c:v>103.21923478821844</c:v>
                </c:pt>
                <c:pt idx="2140">
                  <c:v>103.23568394961421</c:v>
                </c:pt>
                <c:pt idx="2141">
                  <c:v>103.26309339583221</c:v>
                </c:pt>
                <c:pt idx="2142">
                  <c:v>103.315400327967</c:v>
                </c:pt>
                <c:pt idx="2143">
                  <c:v>102.94909957080399</c:v>
                </c:pt>
                <c:pt idx="2144">
                  <c:v>102.63624112172585</c:v>
                </c:pt>
                <c:pt idx="2145">
                  <c:v>102.382243858206</c:v>
                </c:pt>
                <c:pt idx="2146">
                  <c:v>102.61837155861564</c:v>
                </c:pt>
                <c:pt idx="2147">
                  <c:v>102.89876946501833</c:v>
                </c:pt>
                <c:pt idx="2148">
                  <c:v>103.202200170202</c:v>
                </c:pt>
                <c:pt idx="2149">
                  <c:v>103.98330874510502</c:v>
                </c:pt>
                <c:pt idx="2150">
                  <c:v>104.79808263776798</c:v>
                </c:pt>
                <c:pt idx="2151">
                  <c:v>105.61951585453301</c:v>
                </c:pt>
                <c:pt idx="2152">
                  <c:v>106.47364918797902</c:v>
                </c:pt>
                <c:pt idx="2153">
                  <c:v>107.33294027624298</c:v>
                </c:pt>
                <c:pt idx="2154">
                  <c:v>108.22446703332398</c:v>
                </c:pt>
                <c:pt idx="2155">
                  <c:v>108.15521081922672</c:v>
                </c:pt>
                <c:pt idx="2156">
                  <c:v>107.81963981618279</c:v>
                </c:pt>
                <c:pt idx="2157">
                  <c:v>108.32279274522963</c:v>
                </c:pt>
                <c:pt idx="2158">
                  <c:v>108.36395404590621</c:v>
                </c:pt>
                <c:pt idx="2159">
                  <c:v>108.43665848381922</c:v>
                </c:pt>
                <c:pt idx="2160">
                  <c:v>108.546965090488</c:v>
                </c:pt>
                <c:pt idx="2161">
                  <c:v>108.660297413112</c:v>
                </c:pt>
                <c:pt idx="2162">
                  <c:v>108.80473048947</c:v>
                </c:pt>
                <c:pt idx="2163">
                  <c:v>108.95371242170502</c:v>
                </c:pt>
                <c:pt idx="2164">
                  <c:v>109.13693630772563</c:v>
                </c:pt>
                <c:pt idx="2165">
                  <c:v>109.77082383658863</c:v>
                </c:pt>
                <c:pt idx="2166">
                  <c:v>110.35925534148895</c:v>
                </c:pt>
                <c:pt idx="2167">
                  <c:v>111.38792021196302</c:v>
                </c:pt>
                <c:pt idx="2168">
                  <c:v>112.245534357672</c:v>
                </c:pt>
                <c:pt idx="2169">
                  <c:v>113.58425909102321</c:v>
                </c:pt>
                <c:pt idx="2170">
                  <c:v>114.96646445855502</c:v>
                </c:pt>
                <c:pt idx="2171">
                  <c:v>115.53590467594238</c:v>
                </c:pt>
                <c:pt idx="2172">
                  <c:v>116.10255203257357</c:v>
                </c:pt>
                <c:pt idx="2173">
                  <c:v>116.65299081034701</c:v>
                </c:pt>
                <c:pt idx="2174">
                  <c:v>116.688376569817</c:v>
                </c:pt>
                <c:pt idx="2175">
                  <c:v>116.69030717376148</c:v>
                </c:pt>
                <c:pt idx="2176">
                  <c:v>116.646534189184</c:v>
                </c:pt>
                <c:pt idx="2177">
                  <c:v>116.57328059952879</c:v>
                </c:pt>
                <c:pt idx="2178">
                  <c:v>116.91351892719821</c:v>
                </c:pt>
                <c:pt idx="2179">
                  <c:v>116.67761348383524</c:v>
                </c:pt>
                <c:pt idx="2180">
                  <c:v>116.35262450817521</c:v>
                </c:pt>
                <c:pt idx="2181">
                  <c:v>115.73507623005574</c:v>
                </c:pt>
                <c:pt idx="2182">
                  <c:v>115.67261978241601</c:v>
                </c:pt>
                <c:pt idx="2183">
                  <c:v>115.480107554282</c:v>
                </c:pt>
                <c:pt idx="2184">
                  <c:v>115.658511051373</c:v>
                </c:pt>
                <c:pt idx="2185">
                  <c:v>115.87009110594379</c:v>
                </c:pt>
                <c:pt idx="2186">
                  <c:v>116.05420054757498</c:v>
                </c:pt>
                <c:pt idx="2187">
                  <c:v>116.27879727056263</c:v>
                </c:pt>
                <c:pt idx="2188">
                  <c:v>116.513632399714</c:v>
                </c:pt>
                <c:pt idx="2189">
                  <c:v>116.72249979159398</c:v>
                </c:pt>
                <c:pt idx="2190">
                  <c:v>116.38774078567</c:v>
                </c:pt>
                <c:pt idx="2191">
                  <c:v>115.98475461156498</c:v>
                </c:pt>
                <c:pt idx="2192">
                  <c:v>115.17248736604857</c:v>
                </c:pt>
                <c:pt idx="2193">
                  <c:v>114.22605397105799</c:v>
                </c:pt>
                <c:pt idx="2194">
                  <c:v>113.44149402078223</c:v>
                </c:pt>
                <c:pt idx="2195">
                  <c:v>112.19506236600878</c:v>
                </c:pt>
                <c:pt idx="2196">
                  <c:v>111.10769359115521</c:v>
                </c:pt>
                <c:pt idx="2197">
                  <c:v>109.46583596151802</c:v>
                </c:pt>
                <c:pt idx="2198">
                  <c:v>107.59371248902498</c:v>
                </c:pt>
                <c:pt idx="2199">
                  <c:v>105.73305682212801</c:v>
                </c:pt>
                <c:pt idx="2200">
                  <c:v>104.513364742571</c:v>
                </c:pt>
                <c:pt idx="2201">
                  <c:v>103.36098567858895</c:v>
                </c:pt>
                <c:pt idx="2202">
                  <c:v>102.59899392173223</c:v>
                </c:pt>
                <c:pt idx="2203">
                  <c:v>101.84878882615948</c:v>
                </c:pt>
                <c:pt idx="2204">
                  <c:v>101.11108210075778</c:v>
                </c:pt>
                <c:pt idx="2205">
                  <c:v>100.313854231658</c:v>
                </c:pt>
                <c:pt idx="2206">
                  <c:v>99.422228994128503</c:v>
                </c:pt>
                <c:pt idx="2207">
                  <c:v>98.413462344164301</c:v>
                </c:pt>
                <c:pt idx="2208">
                  <c:v>96.933337223658825</c:v>
                </c:pt>
                <c:pt idx="2209">
                  <c:v>95.457080967987096</c:v>
                </c:pt>
                <c:pt idx="2210">
                  <c:v>93.957632731684058</c:v>
                </c:pt>
                <c:pt idx="2211">
                  <c:v>92.593387079745582</c:v>
                </c:pt>
                <c:pt idx="2212">
                  <c:v>91.307199194799281</c:v>
                </c:pt>
                <c:pt idx="2213">
                  <c:v>89.801111617892204</c:v>
                </c:pt>
                <c:pt idx="2214">
                  <c:v>88.434293224197688</c:v>
                </c:pt>
                <c:pt idx="2215">
                  <c:v>87.200053793810227</c:v>
                </c:pt>
                <c:pt idx="2216">
                  <c:v>86.091138093813981</c:v>
                </c:pt>
                <c:pt idx="2217">
                  <c:v>85.060767274640583</c:v>
                </c:pt>
                <c:pt idx="2218">
                  <c:v>84.418802895123648</c:v>
                </c:pt>
                <c:pt idx="2219">
                  <c:v>83.805214124657098</c:v>
                </c:pt>
                <c:pt idx="2220">
                  <c:v>83.570737973863217</c:v>
                </c:pt>
                <c:pt idx="2221">
                  <c:v>83.363877067886335</c:v>
                </c:pt>
                <c:pt idx="2222">
                  <c:v>83.22410824773138</c:v>
                </c:pt>
                <c:pt idx="2223">
                  <c:v>83.150532822715519</c:v>
                </c:pt>
                <c:pt idx="2224">
                  <c:v>83.716535429369713</c:v>
                </c:pt>
                <c:pt idx="2225">
                  <c:v>83.854313859536248</c:v>
                </c:pt>
                <c:pt idx="2226">
                  <c:v>83.712953775501902</c:v>
                </c:pt>
                <c:pt idx="2227">
                  <c:v>83.646781391944771</c:v>
                </c:pt>
                <c:pt idx="2228">
                  <c:v>83.627164704210827</c:v>
                </c:pt>
                <c:pt idx="2229">
                  <c:v>83.274056249719493</c:v>
                </c:pt>
                <c:pt idx="2230">
                  <c:v>82.9481401992889</c:v>
                </c:pt>
                <c:pt idx="2231">
                  <c:v>82.645363127492956</c:v>
                </c:pt>
                <c:pt idx="2232">
                  <c:v>82.361140067737296</c:v>
                </c:pt>
                <c:pt idx="2233">
                  <c:v>82.079014095109983</c:v>
                </c:pt>
                <c:pt idx="2234">
                  <c:v>81.331183132907981</c:v>
                </c:pt>
                <c:pt idx="2235">
                  <c:v>81.049805719777694</c:v>
                </c:pt>
                <c:pt idx="2236">
                  <c:v>80.758042158774018</c:v>
                </c:pt>
                <c:pt idx="2237">
                  <c:v>80.804892368463271</c:v>
                </c:pt>
                <c:pt idx="2238">
                  <c:v>80.818356777220586</c:v>
                </c:pt>
                <c:pt idx="2239">
                  <c:v>81.122162440497448</c:v>
                </c:pt>
                <c:pt idx="2240">
                  <c:v>81.389710306907148</c:v>
                </c:pt>
                <c:pt idx="2241">
                  <c:v>81.802094873878119</c:v>
                </c:pt>
                <c:pt idx="2242">
                  <c:v>81.630276637238978</c:v>
                </c:pt>
                <c:pt idx="2243">
                  <c:v>81.4030170850845</c:v>
                </c:pt>
                <c:pt idx="2244">
                  <c:v>81.163109053762099</c:v>
                </c:pt>
                <c:pt idx="2245">
                  <c:v>80.910440031105395</c:v>
                </c:pt>
                <c:pt idx="2246">
                  <c:v>80.624938567272778</c:v>
                </c:pt>
                <c:pt idx="2247">
                  <c:v>80.020092304415769</c:v>
                </c:pt>
                <c:pt idx="2248">
                  <c:v>79.387630033397798</c:v>
                </c:pt>
                <c:pt idx="2249">
                  <c:v>78.781792560883389</c:v>
                </c:pt>
                <c:pt idx="2250">
                  <c:v>78.146921649806075</c:v>
                </c:pt>
                <c:pt idx="2251">
                  <c:v>77.777379114359434</c:v>
                </c:pt>
                <c:pt idx="2252">
                  <c:v>77.348790057193824</c:v>
                </c:pt>
                <c:pt idx="2253">
                  <c:v>76.526312948759056</c:v>
                </c:pt>
                <c:pt idx="2254">
                  <c:v>75.955197056583287</c:v>
                </c:pt>
                <c:pt idx="2255">
                  <c:v>75.645058774849389</c:v>
                </c:pt>
                <c:pt idx="2256">
                  <c:v>75.303235903632398</c:v>
                </c:pt>
                <c:pt idx="2257">
                  <c:v>74.954117954970428</c:v>
                </c:pt>
                <c:pt idx="2258">
                  <c:v>74.550135912075248</c:v>
                </c:pt>
                <c:pt idx="2259">
                  <c:v>74.137049118976549</c:v>
                </c:pt>
                <c:pt idx="2260">
                  <c:v>73.664484245009902</c:v>
                </c:pt>
                <c:pt idx="2261">
                  <c:v>72.867231904890502</c:v>
                </c:pt>
                <c:pt idx="2262">
                  <c:v>72.11231452198308</c:v>
                </c:pt>
                <c:pt idx="2263">
                  <c:v>71.349410130383788</c:v>
                </c:pt>
                <c:pt idx="2264">
                  <c:v>70.345848861779871</c:v>
                </c:pt>
                <c:pt idx="2265">
                  <c:v>69.338172976772739</c:v>
                </c:pt>
                <c:pt idx="2266">
                  <c:v>68.271448433574136</c:v>
                </c:pt>
                <c:pt idx="2267">
                  <c:v>67.368248003957689</c:v>
                </c:pt>
                <c:pt idx="2268">
                  <c:v>66.476814873237103</c:v>
                </c:pt>
                <c:pt idx="2269">
                  <c:v>65.299012734569288</c:v>
                </c:pt>
                <c:pt idx="2270">
                  <c:v>64.362052885590089</c:v>
                </c:pt>
                <c:pt idx="2271">
                  <c:v>63.44607439394747</c:v>
                </c:pt>
                <c:pt idx="2272">
                  <c:v>62.574257163109799</c:v>
                </c:pt>
                <c:pt idx="2273">
                  <c:v>61.690120465335994</c:v>
                </c:pt>
                <c:pt idx="2274">
                  <c:v>61.106329192724502</c:v>
                </c:pt>
                <c:pt idx="2275">
                  <c:v>60.506849749452293</c:v>
                </c:pt>
                <c:pt idx="2276">
                  <c:v>59.890950062124013</c:v>
                </c:pt>
                <c:pt idx="2277">
                  <c:v>59.619334376328503</c:v>
                </c:pt>
                <c:pt idx="2278">
                  <c:v>58.879537779365393</c:v>
                </c:pt>
                <c:pt idx="2279">
                  <c:v>58.181159449265593</c:v>
                </c:pt>
                <c:pt idx="2280">
                  <c:v>57.205342796934268</c:v>
                </c:pt>
                <c:pt idx="2281">
                  <c:v>55.924291356315997</c:v>
                </c:pt>
                <c:pt idx="2282">
                  <c:v>54.944203235208185</c:v>
                </c:pt>
                <c:pt idx="2283">
                  <c:v>53.919034760267778</c:v>
                </c:pt>
                <c:pt idx="2284">
                  <c:v>52.9698488915583</c:v>
                </c:pt>
                <c:pt idx="2285">
                  <c:v>52.070606252895701</c:v>
                </c:pt>
                <c:pt idx="2286">
                  <c:v>50.931485906028698</c:v>
                </c:pt>
                <c:pt idx="2287">
                  <c:v>50.042049851632086</c:v>
                </c:pt>
                <c:pt idx="2288">
                  <c:v>48.96186095023824</c:v>
                </c:pt>
                <c:pt idx="2289">
                  <c:v>48.211863861276186</c:v>
                </c:pt>
                <c:pt idx="2290">
                  <c:v>47.423742258691398</c:v>
                </c:pt>
                <c:pt idx="2291">
                  <c:v>46.685341243559513</c:v>
                </c:pt>
                <c:pt idx="2292">
                  <c:v>45.971954626461596</c:v>
                </c:pt>
                <c:pt idx="2293">
                  <c:v>45.505468602715702</c:v>
                </c:pt>
                <c:pt idx="2294">
                  <c:v>45.306331243207197</c:v>
                </c:pt>
                <c:pt idx="2295">
                  <c:v>45.124295618531022</c:v>
                </c:pt>
                <c:pt idx="2296">
                  <c:v>44.678338789199046</c:v>
                </c:pt>
                <c:pt idx="2297">
                  <c:v>44.28108752431087</c:v>
                </c:pt>
                <c:pt idx="2298">
                  <c:v>43.526495884514823</c:v>
                </c:pt>
                <c:pt idx="2299">
                  <c:v>42.830361997869495</c:v>
                </c:pt>
                <c:pt idx="2300">
                  <c:v>42.191139228416503</c:v>
                </c:pt>
                <c:pt idx="2301">
                  <c:v>41.657873255899794</c:v>
                </c:pt>
                <c:pt idx="2302">
                  <c:v>41.175766384325122</c:v>
                </c:pt>
                <c:pt idx="2303">
                  <c:v>40.786078738677013</c:v>
                </c:pt>
                <c:pt idx="2304">
                  <c:v>40.41443862725604</c:v>
                </c:pt>
                <c:pt idx="2305">
                  <c:v>40.120358598752311</c:v>
                </c:pt>
                <c:pt idx="2306">
                  <c:v>39.805664794467162</c:v>
                </c:pt>
                <c:pt idx="2307">
                  <c:v>39.506263094235997</c:v>
                </c:pt>
                <c:pt idx="2308">
                  <c:v>39.222050284326563</c:v>
                </c:pt>
                <c:pt idx="2309">
                  <c:v>39.325069213220097</c:v>
                </c:pt>
                <c:pt idx="2310">
                  <c:v>39.453345767053094</c:v>
                </c:pt>
                <c:pt idx="2311">
                  <c:v>39.604781299335798</c:v>
                </c:pt>
                <c:pt idx="2312">
                  <c:v>39.865289105053193</c:v>
                </c:pt>
                <c:pt idx="2313">
                  <c:v>40.148025194734302</c:v>
                </c:pt>
                <c:pt idx="2314">
                  <c:v>40.162045363010101</c:v>
                </c:pt>
                <c:pt idx="2315">
                  <c:v>40.173512770431884</c:v>
                </c:pt>
                <c:pt idx="2316">
                  <c:v>40.207895369475963</c:v>
                </c:pt>
                <c:pt idx="2317">
                  <c:v>40.252421694613524</c:v>
                </c:pt>
                <c:pt idx="2318">
                  <c:v>40.118829460976897</c:v>
                </c:pt>
                <c:pt idx="2319">
                  <c:v>39.969528693450499</c:v>
                </c:pt>
                <c:pt idx="2320">
                  <c:v>39.807245739641047</c:v>
                </c:pt>
                <c:pt idx="2321">
                  <c:v>39.647103925675907</c:v>
                </c:pt>
                <c:pt idx="2322">
                  <c:v>39.635883576243117</c:v>
                </c:pt>
                <c:pt idx="2323">
                  <c:v>39.441876547045325</c:v>
                </c:pt>
                <c:pt idx="2324">
                  <c:v>39.225446786631501</c:v>
                </c:pt>
                <c:pt idx="2325">
                  <c:v>39.151057478667909</c:v>
                </c:pt>
                <c:pt idx="2326">
                  <c:v>39.051651307135799</c:v>
                </c:pt>
                <c:pt idx="2327">
                  <c:v>39.093726560338702</c:v>
                </c:pt>
                <c:pt idx="2328">
                  <c:v>39.109950706870123</c:v>
                </c:pt>
                <c:pt idx="2329">
                  <c:v>39.126449131055807</c:v>
                </c:pt>
                <c:pt idx="2330">
                  <c:v>39.355221995918548</c:v>
                </c:pt>
                <c:pt idx="2331">
                  <c:v>39.3742973600298</c:v>
                </c:pt>
                <c:pt idx="2332">
                  <c:v>39.397653476764525</c:v>
                </c:pt>
                <c:pt idx="2333">
                  <c:v>39.213058368678411</c:v>
                </c:pt>
                <c:pt idx="2334">
                  <c:v>39.027590161006898</c:v>
                </c:pt>
                <c:pt idx="2335">
                  <c:v>38.8412363465129</c:v>
                </c:pt>
                <c:pt idx="2336">
                  <c:v>38.627159696774612</c:v>
                </c:pt>
                <c:pt idx="2337">
                  <c:v>38.308493045922006</c:v>
                </c:pt>
                <c:pt idx="2338">
                  <c:v>38.056038859048897</c:v>
                </c:pt>
                <c:pt idx="2339">
                  <c:v>37.811442773694296</c:v>
                </c:pt>
                <c:pt idx="2340">
                  <c:v>37.348862069247041</c:v>
                </c:pt>
                <c:pt idx="2341">
                  <c:v>36.855816468018148</c:v>
                </c:pt>
                <c:pt idx="2342">
                  <c:v>36.144755914003113</c:v>
                </c:pt>
                <c:pt idx="2343">
                  <c:v>35.780706669834096</c:v>
                </c:pt>
                <c:pt idx="2344">
                  <c:v>35.428316028256013</c:v>
                </c:pt>
                <c:pt idx="2345">
                  <c:v>35.174804320483297</c:v>
                </c:pt>
                <c:pt idx="2346">
                  <c:v>34.914955660589001</c:v>
                </c:pt>
                <c:pt idx="2347">
                  <c:v>34.718960874590003</c:v>
                </c:pt>
                <c:pt idx="2348">
                  <c:v>34.567392053673096</c:v>
                </c:pt>
                <c:pt idx="2349">
                  <c:v>34.412406536592194</c:v>
                </c:pt>
                <c:pt idx="2350">
                  <c:v>34.301178828788913</c:v>
                </c:pt>
                <c:pt idx="2351">
                  <c:v>34.031785659051195</c:v>
                </c:pt>
                <c:pt idx="2352">
                  <c:v>33.712187805526597</c:v>
                </c:pt>
                <c:pt idx="2353">
                  <c:v>33.389530965956702</c:v>
                </c:pt>
                <c:pt idx="2354">
                  <c:v>33.063725585875503</c:v>
                </c:pt>
                <c:pt idx="2355">
                  <c:v>32.758632781697798</c:v>
                </c:pt>
                <c:pt idx="2356">
                  <c:v>32.304166791420485</c:v>
                </c:pt>
                <c:pt idx="2357">
                  <c:v>31.9946586552391</c:v>
                </c:pt>
                <c:pt idx="2358">
                  <c:v>31.540371830844787</c:v>
                </c:pt>
                <c:pt idx="2359">
                  <c:v>31.115489089942187</c:v>
                </c:pt>
                <c:pt idx="2360">
                  <c:v>30.692333071685731</c:v>
                </c:pt>
                <c:pt idx="2361">
                  <c:v>30.4347704784063</c:v>
                </c:pt>
                <c:pt idx="2362">
                  <c:v>30.175009507260189</c:v>
                </c:pt>
                <c:pt idx="2363">
                  <c:v>29.992023388953719</c:v>
                </c:pt>
                <c:pt idx="2364">
                  <c:v>29.670625456558735</c:v>
                </c:pt>
                <c:pt idx="2365">
                  <c:v>29.4429513058959</c:v>
                </c:pt>
                <c:pt idx="2366">
                  <c:v>29.267649807611711</c:v>
                </c:pt>
                <c:pt idx="2367">
                  <c:v>29.143566450001099</c:v>
                </c:pt>
                <c:pt idx="2368">
                  <c:v>28.985845931533419</c:v>
                </c:pt>
                <c:pt idx="2369">
                  <c:v>28.824328410328601</c:v>
                </c:pt>
                <c:pt idx="2370">
                  <c:v>28.3956948546954</c:v>
                </c:pt>
                <c:pt idx="2371">
                  <c:v>27.968435485294187</c:v>
                </c:pt>
                <c:pt idx="2372">
                  <c:v>27.542397035109197</c:v>
                </c:pt>
                <c:pt idx="2373">
                  <c:v>27.089099255327689</c:v>
                </c:pt>
                <c:pt idx="2374">
                  <c:v>26.691459090589699</c:v>
                </c:pt>
                <c:pt idx="2375">
                  <c:v>26.294914857469902</c:v>
                </c:pt>
                <c:pt idx="2376">
                  <c:v>25.899329259583542</c:v>
                </c:pt>
                <c:pt idx="2377">
                  <c:v>25.404693104145931</c:v>
                </c:pt>
                <c:pt idx="2378">
                  <c:v>24.954561269305302</c:v>
                </c:pt>
                <c:pt idx="2379">
                  <c:v>24.5907433274105</c:v>
                </c:pt>
                <c:pt idx="2380">
                  <c:v>24.241695716059098</c:v>
                </c:pt>
                <c:pt idx="2381">
                  <c:v>23.887548325129789</c:v>
                </c:pt>
                <c:pt idx="2382">
                  <c:v>23.627724303926389</c:v>
                </c:pt>
                <c:pt idx="2383">
                  <c:v>23.294688276013087</c:v>
                </c:pt>
                <c:pt idx="2384">
                  <c:v>23.172087943575502</c:v>
                </c:pt>
                <c:pt idx="2385">
                  <c:v>22.921621870014587</c:v>
                </c:pt>
                <c:pt idx="2386">
                  <c:v>22.661797978862346</c:v>
                </c:pt>
                <c:pt idx="2387">
                  <c:v>22.437260279645287</c:v>
                </c:pt>
                <c:pt idx="2388">
                  <c:v>22.201933159809201</c:v>
                </c:pt>
                <c:pt idx="2389">
                  <c:v>21.948136648786104</c:v>
                </c:pt>
                <c:pt idx="2390">
                  <c:v>21.5861873224042</c:v>
                </c:pt>
                <c:pt idx="2391">
                  <c:v>21.1710627527263</c:v>
                </c:pt>
                <c:pt idx="2392">
                  <c:v>20.801807600069001</c:v>
                </c:pt>
                <c:pt idx="2393">
                  <c:v>20.432253500554989</c:v>
                </c:pt>
                <c:pt idx="2394">
                  <c:v>20.146340336936742</c:v>
                </c:pt>
                <c:pt idx="2395">
                  <c:v>19.856310705476705</c:v>
                </c:pt>
                <c:pt idx="2396">
                  <c:v>19.5619815124432</c:v>
                </c:pt>
                <c:pt idx="2397">
                  <c:v>19.263155674860599</c:v>
                </c:pt>
                <c:pt idx="2398">
                  <c:v>19.039788463196135</c:v>
                </c:pt>
                <c:pt idx="2399">
                  <c:v>18.809882321449461</c:v>
                </c:pt>
                <c:pt idx="2400">
                  <c:v>18.629079948210531</c:v>
                </c:pt>
                <c:pt idx="2401">
                  <c:v>18.451449301646946</c:v>
                </c:pt>
                <c:pt idx="2402">
                  <c:v>18.321335461267498</c:v>
                </c:pt>
                <c:pt idx="2403">
                  <c:v>18.235484153258831</c:v>
                </c:pt>
                <c:pt idx="2404">
                  <c:v>18.204200077768689</c:v>
                </c:pt>
                <c:pt idx="2405">
                  <c:v>18.090988780249535</c:v>
                </c:pt>
                <c:pt idx="2406">
                  <c:v>17.997053344146288</c:v>
                </c:pt>
                <c:pt idx="2407">
                  <c:v>17.902625033692189</c:v>
                </c:pt>
                <c:pt idx="2408">
                  <c:v>17.823360677046701</c:v>
                </c:pt>
                <c:pt idx="2409">
                  <c:v>17.744588121553299</c:v>
                </c:pt>
                <c:pt idx="2410">
                  <c:v>17.713057449790231</c:v>
                </c:pt>
                <c:pt idx="2411">
                  <c:v>17.744588121553299</c:v>
                </c:pt>
                <c:pt idx="2412">
                  <c:v>17.744588121553299</c:v>
                </c:pt>
                <c:pt idx="2413">
                  <c:v>17.666726455375638</c:v>
                </c:pt>
                <c:pt idx="2414">
                  <c:v>17.666726455375638</c:v>
                </c:pt>
                <c:pt idx="2415">
                  <c:v>17.698063090662199</c:v>
                </c:pt>
                <c:pt idx="2416">
                  <c:v>17.7293443384985</c:v>
                </c:pt>
                <c:pt idx="2417">
                  <c:v>17.8388457517737</c:v>
                </c:pt>
                <c:pt idx="2418">
                  <c:v>18.012344261738189</c:v>
                </c:pt>
                <c:pt idx="2419">
                  <c:v>18.187263308639501</c:v>
                </c:pt>
                <c:pt idx="2420">
                  <c:v>18.383533139922189</c:v>
                </c:pt>
                <c:pt idx="2421">
                  <c:v>18.595437435040189</c:v>
                </c:pt>
                <c:pt idx="2422">
                  <c:v>18.817282990726188</c:v>
                </c:pt>
                <c:pt idx="2423">
                  <c:v>18.994450289115989</c:v>
                </c:pt>
                <c:pt idx="2424">
                  <c:v>19.1699802925909</c:v>
                </c:pt>
                <c:pt idx="2425">
                  <c:v>19.255142814978189</c:v>
                </c:pt>
                <c:pt idx="2426">
                  <c:v>19.338394850350099</c:v>
                </c:pt>
                <c:pt idx="2427">
                  <c:v>19.419802222237902</c:v>
                </c:pt>
                <c:pt idx="2428">
                  <c:v>19.491537939954789</c:v>
                </c:pt>
                <c:pt idx="2429">
                  <c:v>19.561750109400201</c:v>
                </c:pt>
                <c:pt idx="2430">
                  <c:v>19.6304880765408</c:v>
                </c:pt>
                <c:pt idx="2431">
                  <c:v>19.659735602879501</c:v>
                </c:pt>
                <c:pt idx="2432">
                  <c:v>19.643124477608001</c:v>
                </c:pt>
                <c:pt idx="2433">
                  <c:v>19.711054793823905</c:v>
                </c:pt>
                <c:pt idx="2434">
                  <c:v>19.778751804081502</c:v>
                </c:pt>
                <c:pt idx="2435">
                  <c:v>19.880140820189311</c:v>
                </c:pt>
                <c:pt idx="2436">
                  <c:v>20.087107283906889</c:v>
                </c:pt>
                <c:pt idx="2437">
                  <c:v>20.258888174862399</c:v>
                </c:pt>
                <c:pt idx="2438">
                  <c:v>20.528252833669793</c:v>
                </c:pt>
                <c:pt idx="2439">
                  <c:v>20.682686986481919</c:v>
                </c:pt>
                <c:pt idx="2440">
                  <c:v>20.682686986481919</c:v>
                </c:pt>
                <c:pt idx="2441">
                  <c:v>20.621787626855301</c:v>
                </c:pt>
                <c:pt idx="2442">
                  <c:v>20.5618041040713</c:v>
                </c:pt>
                <c:pt idx="2443">
                  <c:v>20.437825095744131</c:v>
                </c:pt>
                <c:pt idx="2444">
                  <c:v>20.315292081452</c:v>
                </c:pt>
                <c:pt idx="2445">
                  <c:v>20.194173378655631</c:v>
                </c:pt>
                <c:pt idx="2446">
                  <c:v>20.074438255789499</c:v>
                </c:pt>
                <c:pt idx="2447">
                  <c:v>19.956056895577927</c:v>
                </c:pt>
                <c:pt idx="2448">
                  <c:v>19.811859124303961</c:v>
                </c:pt>
                <c:pt idx="2449">
                  <c:v>19.6690624936003</c:v>
                </c:pt>
                <c:pt idx="2450">
                  <c:v>19.505454933125293</c:v>
                </c:pt>
                <c:pt idx="2451">
                  <c:v>19.288883030655189</c:v>
                </c:pt>
                <c:pt idx="2452">
                  <c:v>19.232290580910089</c:v>
                </c:pt>
                <c:pt idx="2453">
                  <c:v>19.094242991246187</c:v>
                </c:pt>
                <c:pt idx="2454">
                  <c:v>19.034934575571938</c:v>
                </c:pt>
                <c:pt idx="2455">
                  <c:v>18.930549843148519</c:v>
                </c:pt>
                <c:pt idx="2456">
                  <c:v>18.810671417604787</c:v>
                </c:pt>
                <c:pt idx="2457">
                  <c:v>18.5571752075818</c:v>
                </c:pt>
                <c:pt idx="2458">
                  <c:v>18.300167873237786</c:v>
                </c:pt>
                <c:pt idx="2459">
                  <c:v>18.006898264410065</c:v>
                </c:pt>
                <c:pt idx="2460">
                  <c:v>17.757114388344299</c:v>
                </c:pt>
                <c:pt idx="2461">
                  <c:v>17.556965190824169</c:v>
                </c:pt>
                <c:pt idx="2462">
                  <c:v>17.280940276156727</c:v>
                </c:pt>
                <c:pt idx="2463">
                  <c:v>17.005178958350299</c:v>
                </c:pt>
                <c:pt idx="2464">
                  <c:v>16.798091233007838</c:v>
                </c:pt>
                <c:pt idx="2465">
                  <c:v>16.571863094677905</c:v>
                </c:pt>
                <c:pt idx="2466">
                  <c:v>16.413579972792586</c:v>
                </c:pt>
                <c:pt idx="2467">
                  <c:v>16.146162368232101</c:v>
                </c:pt>
                <c:pt idx="2468">
                  <c:v>15.962029597510504</c:v>
                </c:pt>
                <c:pt idx="2469">
                  <c:v>15.820299558773106</c:v>
                </c:pt>
                <c:pt idx="2470">
                  <c:v>15.741618812635398</c:v>
                </c:pt>
                <c:pt idx="2471">
                  <c:v>15.6612280770242</c:v>
                </c:pt>
                <c:pt idx="2472">
                  <c:v>15.579067726723904</c:v>
                </c:pt>
                <c:pt idx="2473">
                  <c:v>15.587347791785501</c:v>
                </c:pt>
                <c:pt idx="2474">
                  <c:v>15.5113108991342</c:v>
                </c:pt>
                <c:pt idx="2475">
                  <c:v>15.384959713308234</c:v>
                </c:pt>
                <c:pt idx="2476">
                  <c:v>15.238199986293159</c:v>
                </c:pt>
                <c:pt idx="2477">
                  <c:v>15.09001299749</c:v>
                </c:pt>
                <c:pt idx="2478">
                  <c:v>14.940356277765504</c:v>
                </c:pt>
                <c:pt idx="2479">
                  <c:v>14.833015102911698</c:v>
                </c:pt>
                <c:pt idx="2480">
                  <c:v>14.703597161096701</c:v>
                </c:pt>
                <c:pt idx="2481">
                  <c:v>14.6116350117727</c:v>
                </c:pt>
                <c:pt idx="2482">
                  <c:v>14.557417255185745</c:v>
                </c:pt>
                <c:pt idx="2483">
                  <c:v>14.4963197595919</c:v>
                </c:pt>
                <c:pt idx="2484">
                  <c:v>14.4111031907682</c:v>
                </c:pt>
                <c:pt idx="2485">
                  <c:v>14.350424592039746</c:v>
                </c:pt>
                <c:pt idx="2486">
                  <c:v>14.350424592039746</c:v>
                </c:pt>
                <c:pt idx="2487">
                  <c:v>14.367257940456801</c:v>
                </c:pt>
                <c:pt idx="2488">
                  <c:v>14.3941503513373</c:v>
                </c:pt>
                <c:pt idx="2489">
                  <c:v>14.481969597995199</c:v>
                </c:pt>
                <c:pt idx="2490">
                  <c:v>14.57074709472033</c:v>
                </c:pt>
                <c:pt idx="2491">
                  <c:v>14.660503667962002</c:v>
                </c:pt>
                <c:pt idx="2492">
                  <c:v>14.7749793591932</c:v>
                </c:pt>
                <c:pt idx="2493">
                  <c:v>14.890560061648102</c:v>
                </c:pt>
                <c:pt idx="2494">
                  <c:v>14.941306181912859</c:v>
                </c:pt>
                <c:pt idx="2495">
                  <c:v>14.99188053226773</c:v>
                </c:pt>
                <c:pt idx="2496">
                  <c:v>15.072446525006374</c:v>
                </c:pt>
                <c:pt idx="2497">
                  <c:v>15.076609046540502</c:v>
                </c:pt>
                <c:pt idx="2498">
                  <c:v>15.0806986810802</c:v>
                </c:pt>
                <c:pt idx="2499">
                  <c:v>15.0847173268593</c:v>
                </c:pt>
                <c:pt idx="2500">
                  <c:v>15.108040246705</c:v>
                </c:pt>
                <c:pt idx="2501">
                  <c:v>15.0957515839804</c:v>
                </c:pt>
                <c:pt idx="2502">
                  <c:v>15.1245450326841</c:v>
                </c:pt>
                <c:pt idx="2503">
                  <c:v>15.09001299749</c:v>
                </c:pt>
                <c:pt idx="2504">
                  <c:v>15.061394255689342</c:v>
                </c:pt>
                <c:pt idx="2505">
                  <c:v>15.032721030678498</c:v>
                </c:pt>
                <c:pt idx="2506">
                  <c:v>15.003993010098904</c:v>
                </c:pt>
                <c:pt idx="2507">
                  <c:v>14.9774457252008</c:v>
                </c:pt>
                <c:pt idx="2508">
                  <c:v>14.9420189681446</c:v>
                </c:pt>
                <c:pt idx="2509">
                  <c:v>14.969325437438902</c:v>
                </c:pt>
                <c:pt idx="2510">
                  <c:v>14.997046096622245</c:v>
                </c:pt>
                <c:pt idx="2511">
                  <c:v>15.061328629128001</c:v>
                </c:pt>
                <c:pt idx="2512">
                  <c:v>15.061328629128001</c:v>
                </c:pt>
                <c:pt idx="2513">
                  <c:v>14.997046096622245</c:v>
                </c:pt>
                <c:pt idx="2514">
                  <c:v>14.8912240761732</c:v>
                </c:pt>
                <c:pt idx="2515">
                  <c:v>14.828734400251699</c:v>
                </c:pt>
                <c:pt idx="2516">
                  <c:v>14.724902722293059</c:v>
                </c:pt>
                <c:pt idx="2517">
                  <c:v>14.622062441812998</c:v>
                </c:pt>
                <c:pt idx="2518">
                  <c:v>14.5201919570007</c:v>
                </c:pt>
                <c:pt idx="2519">
                  <c:v>14.370693120333099</c:v>
                </c:pt>
                <c:pt idx="2520">
                  <c:v>14.2220640843612</c:v>
                </c:pt>
                <c:pt idx="2521">
                  <c:v>14.0946851263356</c:v>
                </c:pt>
                <c:pt idx="2522">
                  <c:v>13.9363128508309</c:v>
                </c:pt>
                <c:pt idx="2523">
                  <c:v>13.831826358257302</c:v>
                </c:pt>
                <c:pt idx="2524">
                  <c:v>13.724817540171369</c:v>
                </c:pt>
                <c:pt idx="2525">
                  <c:v>13.590799517039526</c:v>
                </c:pt>
                <c:pt idx="2526">
                  <c:v>13.453186839247076</c:v>
                </c:pt>
                <c:pt idx="2527">
                  <c:v>13.365989985690724</c:v>
                </c:pt>
                <c:pt idx="2528">
                  <c:v>13.358111319947326</c:v>
                </c:pt>
                <c:pt idx="2529">
                  <c:v>13.292934861170799</c:v>
                </c:pt>
                <c:pt idx="2530">
                  <c:v>13.192861155374198</c:v>
                </c:pt>
                <c:pt idx="2531">
                  <c:v>13.058638644450101</c:v>
                </c:pt>
                <c:pt idx="2532">
                  <c:v>12.924403762039098</c:v>
                </c:pt>
                <c:pt idx="2533">
                  <c:v>12.773147484558571</c:v>
                </c:pt>
                <c:pt idx="2534">
                  <c:v>12.6435624939386</c:v>
                </c:pt>
                <c:pt idx="2535">
                  <c:v>12.465091105875899</c:v>
                </c:pt>
                <c:pt idx="2536">
                  <c:v>12.361165420227801</c:v>
                </c:pt>
                <c:pt idx="2537">
                  <c:v>12.2055750095729</c:v>
                </c:pt>
                <c:pt idx="2538">
                  <c:v>11.958803319616226</c:v>
                </c:pt>
                <c:pt idx="2539">
                  <c:v>11.831747355764326</c:v>
                </c:pt>
                <c:pt idx="2540">
                  <c:v>11.691198958202</c:v>
                </c:pt>
                <c:pt idx="2541">
                  <c:v>11.596643624668102</c:v>
                </c:pt>
                <c:pt idx="2542">
                  <c:v>11.4997127154395</c:v>
                </c:pt>
                <c:pt idx="2543">
                  <c:v>11.400304921798501</c:v>
                </c:pt>
                <c:pt idx="2544">
                  <c:v>11.345757314894724</c:v>
                </c:pt>
                <c:pt idx="2545">
                  <c:v>11.290005322549501</c:v>
                </c:pt>
                <c:pt idx="2546">
                  <c:v>11.272738237496824</c:v>
                </c:pt>
                <c:pt idx="2547">
                  <c:v>11.299577361602099</c:v>
                </c:pt>
                <c:pt idx="2548">
                  <c:v>11.277382138126224</c:v>
                </c:pt>
                <c:pt idx="2549">
                  <c:v>11.2551431455946</c:v>
                </c:pt>
                <c:pt idx="2550">
                  <c:v>11.232860124043398</c:v>
                </c:pt>
                <c:pt idx="2551">
                  <c:v>11.21053281092483</c:v>
                </c:pt>
                <c:pt idx="2552">
                  <c:v>11.21053281092483</c:v>
                </c:pt>
                <c:pt idx="2553">
                  <c:v>11.21053281092483</c:v>
                </c:pt>
                <c:pt idx="2554">
                  <c:v>11.21053281092483</c:v>
                </c:pt>
                <c:pt idx="2555">
                  <c:v>11.188160941071452</c:v>
                </c:pt>
                <c:pt idx="2556">
                  <c:v>11.188160941071452</c:v>
                </c:pt>
                <c:pt idx="2557">
                  <c:v>11.1397480746627</c:v>
                </c:pt>
                <c:pt idx="2558">
                  <c:v>11.170920726657098</c:v>
                </c:pt>
                <c:pt idx="2559">
                  <c:v>11.202006632544242</c:v>
                </c:pt>
                <c:pt idx="2560">
                  <c:v>11.2506900719701</c:v>
                </c:pt>
                <c:pt idx="2561">
                  <c:v>11.3312849074035</c:v>
                </c:pt>
                <c:pt idx="2562">
                  <c:v>11.412724370022104</c:v>
                </c:pt>
                <c:pt idx="2563">
                  <c:v>11.590184566005242</c:v>
                </c:pt>
                <c:pt idx="2564">
                  <c:v>11.710584295649257</c:v>
                </c:pt>
                <c:pt idx="2565">
                  <c:v>11.831946208475404</c:v>
                </c:pt>
                <c:pt idx="2566">
                  <c:v>11.867773531076224</c:v>
                </c:pt>
                <c:pt idx="2567">
                  <c:v>11.903493020520004</c:v>
                </c:pt>
                <c:pt idx="2568">
                  <c:v>11.939105644654701</c:v>
                </c:pt>
                <c:pt idx="2569">
                  <c:v>11.97461235693593</c:v>
                </c:pt>
                <c:pt idx="2570">
                  <c:v>11.97461235693593</c:v>
                </c:pt>
                <c:pt idx="2571">
                  <c:v>11.97461235693593</c:v>
                </c:pt>
                <c:pt idx="2572">
                  <c:v>11.97461235693593</c:v>
                </c:pt>
                <c:pt idx="2573">
                  <c:v>11.919758141080498</c:v>
                </c:pt>
                <c:pt idx="2574">
                  <c:v>11.941795057917204</c:v>
                </c:pt>
                <c:pt idx="2575">
                  <c:v>11.909484287971253</c:v>
                </c:pt>
                <c:pt idx="2576">
                  <c:v>11.909484287971253</c:v>
                </c:pt>
                <c:pt idx="2577">
                  <c:v>11.909484287971253</c:v>
                </c:pt>
                <c:pt idx="2578">
                  <c:v>11.941979530600801</c:v>
                </c:pt>
                <c:pt idx="2579">
                  <c:v>11.974742224622334</c:v>
                </c:pt>
                <c:pt idx="2580">
                  <c:v>12.0078331377536</c:v>
                </c:pt>
                <c:pt idx="2581">
                  <c:v>12.041447921719501</c:v>
                </c:pt>
                <c:pt idx="2582">
                  <c:v>12.098007405899898</c:v>
                </c:pt>
                <c:pt idx="2583">
                  <c:v>12.119328749189567</c:v>
                </c:pt>
                <c:pt idx="2584">
                  <c:v>12.083178545618598</c:v>
                </c:pt>
                <c:pt idx="2585">
                  <c:v>11.990067635662626</c:v>
                </c:pt>
                <c:pt idx="2586">
                  <c:v>11.8979854908973</c:v>
                </c:pt>
                <c:pt idx="2587">
                  <c:v>11.806907079489045</c:v>
                </c:pt>
                <c:pt idx="2588">
                  <c:v>11.685293134489704</c:v>
                </c:pt>
                <c:pt idx="2589">
                  <c:v>11.578175933401399</c:v>
                </c:pt>
                <c:pt idx="2590">
                  <c:v>11.4720119819586</c:v>
                </c:pt>
                <c:pt idx="2591">
                  <c:v>11.366775276532234</c:v>
                </c:pt>
                <c:pt idx="2592">
                  <c:v>11.2217572468474</c:v>
                </c:pt>
                <c:pt idx="2593">
                  <c:v>11.11254046546623</c:v>
                </c:pt>
                <c:pt idx="2594">
                  <c:v>11.002239566836936</c:v>
                </c:pt>
                <c:pt idx="2595">
                  <c:v>10.939247024319499</c:v>
                </c:pt>
                <c:pt idx="2596">
                  <c:v>10.822292052061938</c:v>
                </c:pt>
                <c:pt idx="2597">
                  <c:v>10.7554234309848</c:v>
                </c:pt>
                <c:pt idx="2598">
                  <c:v>10.6530117165969</c:v>
                </c:pt>
                <c:pt idx="2599">
                  <c:v>10.6270352125145</c:v>
                </c:pt>
                <c:pt idx="2600">
                  <c:v>10.567051467852998</c:v>
                </c:pt>
                <c:pt idx="2601">
                  <c:v>10.506725276721006</c:v>
                </c:pt>
                <c:pt idx="2602">
                  <c:v>10.446050706210398</c:v>
                </c:pt>
                <c:pt idx="2603">
                  <c:v>10.381854250022506</c:v>
                </c:pt>
                <c:pt idx="2604">
                  <c:v>10.3003467732148</c:v>
                </c:pt>
                <c:pt idx="2605">
                  <c:v>10.2542141099206</c:v>
                </c:pt>
                <c:pt idx="2606">
                  <c:v>10.1614521970744</c:v>
                </c:pt>
                <c:pt idx="2607">
                  <c:v>10.0128549485158</c:v>
                </c:pt>
                <c:pt idx="2608">
                  <c:v>9.9558602270965046</c:v>
                </c:pt>
                <c:pt idx="2609">
                  <c:v>9.851388708315568</c:v>
                </c:pt>
                <c:pt idx="2610">
                  <c:v>9.7457973559464897</c:v>
                </c:pt>
                <c:pt idx="2611">
                  <c:v>9.5690246121310292</c:v>
                </c:pt>
                <c:pt idx="2612">
                  <c:v>9.421925809817818</c:v>
                </c:pt>
                <c:pt idx="2613">
                  <c:v>9.3144699196911898</c:v>
                </c:pt>
                <c:pt idx="2614">
                  <c:v>9.2037568153856508</c:v>
                </c:pt>
                <c:pt idx="2615">
                  <c:v>9.0603181838964399</c:v>
                </c:pt>
                <c:pt idx="2616">
                  <c:v>8.9418869231072247</c:v>
                </c:pt>
                <c:pt idx="2617">
                  <c:v>8.8868926822264793</c:v>
                </c:pt>
                <c:pt idx="2618">
                  <c:v>8.8860583105523006</c:v>
                </c:pt>
                <c:pt idx="2619">
                  <c:v>8.8428769316668205</c:v>
                </c:pt>
                <c:pt idx="2620">
                  <c:v>8.7994836529579796</c:v>
                </c:pt>
                <c:pt idx="2621">
                  <c:v>8.7994836529579796</c:v>
                </c:pt>
                <c:pt idx="2622">
                  <c:v>8.7994836529579796</c:v>
                </c:pt>
                <c:pt idx="2623">
                  <c:v>8.7994836529579796</c:v>
                </c:pt>
                <c:pt idx="2624">
                  <c:v>8.7744969002383701</c:v>
                </c:pt>
                <c:pt idx="2625">
                  <c:v>8.7497218007184419</c:v>
                </c:pt>
                <c:pt idx="2626">
                  <c:v>8.7497218007184419</c:v>
                </c:pt>
                <c:pt idx="2627">
                  <c:v>8.6780860407066598</c:v>
                </c:pt>
                <c:pt idx="2628">
                  <c:v>8.6071921833596683</c:v>
                </c:pt>
                <c:pt idx="2629">
                  <c:v>8.5370217167915836</c:v>
                </c:pt>
                <c:pt idx="2630">
                  <c:v>8.4441242649932509</c:v>
                </c:pt>
                <c:pt idx="2631">
                  <c:v>8.3886206076097594</c:v>
                </c:pt>
                <c:pt idx="2632">
                  <c:v>8.3765838315618559</c:v>
                </c:pt>
                <c:pt idx="2633">
                  <c:v>8.3643029871863028</c:v>
                </c:pt>
                <c:pt idx="2634">
                  <c:v>8.4406267113371491</c:v>
                </c:pt>
                <c:pt idx="2635">
                  <c:v>8.4617235451797495</c:v>
                </c:pt>
                <c:pt idx="2636">
                  <c:v>8.503101413181188</c:v>
                </c:pt>
                <c:pt idx="2637">
                  <c:v>8.503101413181188</c:v>
                </c:pt>
                <c:pt idx="2638">
                  <c:v>8.503101413181188</c:v>
                </c:pt>
                <c:pt idx="2639">
                  <c:v>8.503101413181188</c:v>
                </c:pt>
                <c:pt idx="2640">
                  <c:v>8.4617235451797495</c:v>
                </c:pt>
                <c:pt idx="2641">
                  <c:v>8.4209439172461291</c:v>
                </c:pt>
                <c:pt idx="2642">
                  <c:v>8.4209439172461291</c:v>
                </c:pt>
                <c:pt idx="2643">
                  <c:v>8.3611135155015592</c:v>
                </c:pt>
                <c:pt idx="2644">
                  <c:v>8.3019929435258994</c:v>
                </c:pt>
                <c:pt idx="2645">
                  <c:v>8.2631075169031796</c:v>
                </c:pt>
                <c:pt idx="2646">
                  <c:v>8.2570808896577805</c:v>
                </c:pt>
                <c:pt idx="2647">
                  <c:v>8.2892723602403589</c:v>
                </c:pt>
                <c:pt idx="2648">
                  <c:v>8.3213392976214227</c:v>
                </c:pt>
                <c:pt idx="2649">
                  <c:v>8.3978003769726897</c:v>
                </c:pt>
                <c:pt idx="2650">
                  <c:v>8.4972077683354907</c:v>
                </c:pt>
                <c:pt idx="2651">
                  <c:v>8.5965632205226292</c:v>
                </c:pt>
                <c:pt idx="2652">
                  <c:v>8.6403119163980939</c:v>
                </c:pt>
                <c:pt idx="2653">
                  <c:v>8.6810491149847806</c:v>
                </c:pt>
                <c:pt idx="2654">
                  <c:v>8.6782038296149686</c:v>
                </c:pt>
                <c:pt idx="2655">
                  <c:v>8.6338137491016589</c:v>
                </c:pt>
                <c:pt idx="2656">
                  <c:v>8.5485062306263568</c:v>
                </c:pt>
                <c:pt idx="2657">
                  <c:v>8.4639604665792501</c:v>
                </c:pt>
                <c:pt idx="2658">
                  <c:v>8.3482537284030673</c:v>
                </c:pt>
                <c:pt idx="2659">
                  <c:v>8.2711912755422095</c:v>
                </c:pt>
                <c:pt idx="2660">
                  <c:v>8.1556636183811211</c:v>
                </c:pt>
                <c:pt idx="2661">
                  <c:v>8.0406256287317639</c:v>
                </c:pt>
                <c:pt idx="2662">
                  <c:v>7.9717608357464034</c:v>
                </c:pt>
                <c:pt idx="2663">
                  <c:v>7.9360288726527823</c:v>
                </c:pt>
                <c:pt idx="2664">
                  <c:v>7.9007731280252198</c:v>
                </c:pt>
                <c:pt idx="2665">
                  <c:v>7.8659831169691365</c:v>
                </c:pt>
                <c:pt idx="2666">
                  <c:v>7.9080568128655297</c:v>
                </c:pt>
                <c:pt idx="2667">
                  <c:v>7.9837337219571163</c:v>
                </c:pt>
                <c:pt idx="2668">
                  <c:v>8.0587000025265194</c:v>
                </c:pt>
                <c:pt idx="2669">
                  <c:v>8.1251968129886514</c:v>
                </c:pt>
                <c:pt idx="2670">
                  <c:v>8.1467015620574692</c:v>
                </c:pt>
                <c:pt idx="2671">
                  <c:v>8.1829254026068039</c:v>
                </c:pt>
                <c:pt idx="2672">
                  <c:v>8.2048930271067899</c:v>
                </c:pt>
                <c:pt idx="2673">
                  <c:v>8.1734203640222702</c:v>
                </c:pt>
                <c:pt idx="2674">
                  <c:v>8.120027272432468</c:v>
                </c:pt>
                <c:pt idx="2675">
                  <c:v>8.0668544198186893</c:v>
                </c:pt>
                <c:pt idx="2676">
                  <c:v>8.0478661131721889</c:v>
                </c:pt>
                <c:pt idx="2677">
                  <c:v>7.9934789936842483</c:v>
                </c:pt>
                <c:pt idx="2678">
                  <c:v>7.9396765184112814</c:v>
                </c:pt>
                <c:pt idx="2679">
                  <c:v>7.9053203359573834</c:v>
                </c:pt>
                <c:pt idx="2680">
                  <c:v>7.9053203359573834</c:v>
                </c:pt>
                <c:pt idx="2681">
                  <c:v>7.9053203359573834</c:v>
                </c:pt>
                <c:pt idx="2682">
                  <c:v>7.8579624067097464</c:v>
                </c:pt>
                <c:pt idx="2683">
                  <c:v>7.8579624067097464</c:v>
                </c:pt>
                <c:pt idx="2684">
                  <c:v>7.8579624067097464</c:v>
                </c:pt>
                <c:pt idx="2685">
                  <c:v>7.8728600697395201</c:v>
                </c:pt>
                <c:pt idx="2686">
                  <c:v>7.8879874993431995</c:v>
                </c:pt>
                <c:pt idx="2687">
                  <c:v>7.9033501379464202</c:v>
                </c:pt>
                <c:pt idx="2688">
                  <c:v>7.9189536035643124</c:v>
                </c:pt>
                <c:pt idx="2689">
                  <c:v>7.9734788426389596</c:v>
                </c:pt>
                <c:pt idx="2690">
                  <c:v>8.0286044092762801</c:v>
                </c:pt>
                <c:pt idx="2691">
                  <c:v>8.0479117022692979</c:v>
                </c:pt>
                <c:pt idx="2692">
                  <c:v>8.0991728046254998</c:v>
                </c:pt>
                <c:pt idx="2693">
                  <c:v>8.1501115005162301</c:v>
                </c:pt>
                <c:pt idx="2694">
                  <c:v>8.1817871406945919</c:v>
                </c:pt>
                <c:pt idx="2695">
                  <c:v>8.2351257537626399</c:v>
                </c:pt>
                <c:pt idx="2696">
                  <c:v>8.3097658817237896</c:v>
                </c:pt>
                <c:pt idx="2697">
                  <c:v>8.3837415178330268</c:v>
                </c:pt>
                <c:pt idx="2698">
                  <c:v>8.4570700994264527</c:v>
                </c:pt>
                <c:pt idx="2699">
                  <c:v>8.4617937619988499</c:v>
                </c:pt>
                <c:pt idx="2700">
                  <c:v>8.4664318412585793</c:v>
                </c:pt>
                <c:pt idx="2701">
                  <c:v>8.4294764843999097</c:v>
                </c:pt>
                <c:pt idx="2702">
                  <c:v>8.4294764843999097</c:v>
                </c:pt>
                <c:pt idx="2703">
                  <c:v>8.4294764843999097</c:v>
                </c:pt>
                <c:pt idx="2704">
                  <c:v>8.4125240511373747</c:v>
                </c:pt>
                <c:pt idx="2705">
                  <c:v>8.4497313271251997</c:v>
                </c:pt>
                <c:pt idx="2706">
                  <c:v>8.487436696588885</c:v>
                </c:pt>
                <c:pt idx="2707">
                  <c:v>8.5256513729299268</c:v>
                </c:pt>
                <c:pt idx="2708">
                  <c:v>8.6071023379297795</c:v>
                </c:pt>
                <c:pt idx="2709">
                  <c:v>8.6496068055033728</c:v>
                </c:pt>
                <c:pt idx="2710">
                  <c:v>8.7459842293158605</c:v>
                </c:pt>
                <c:pt idx="2711">
                  <c:v>8.8708907017324492</c:v>
                </c:pt>
                <c:pt idx="2712">
                  <c:v>8.9648895192141325</c:v>
                </c:pt>
                <c:pt idx="2713">
                  <c:v>9.0169452091633104</c:v>
                </c:pt>
                <c:pt idx="2714">
                  <c:v>9.0677788082862527</c:v>
                </c:pt>
                <c:pt idx="2715">
                  <c:v>9.117435180778628</c:v>
                </c:pt>
                <c:pt idx="2716">
                  <c:v>9.1659568993884317</c:v>
                </c:pt>
                <c:pt idx="2717">
                  <c:v>9.1643041671375407</c:v>
                </c:pt>
                <c:pt idx="2718">
                  <c:v>9.1626796890498508</c:v>
                </c:pt>
                <c:pt idx="2719">
                  <c:v>9.1233715726282707</c:v>
                </c:pt>
                <c:pt idx="2720">
                  <c:v>9.1233715726282707</c:v>
                </c:pt>
                <c:pt idx="2721">
                  <c:v>9.1233715726282707</c:v>
                </c:pt>
                <c:pt idx="2722">
                  <c:v>9.0963393011429794</c:v>
                </c:pt>
                <c:pt idx="2723">
                  <c:v>9.1865098455211047</c:v>
                </c:pt>
                <c:pt idx="2724">
                  <c:v>9.2266433255699294</c:v>
                </c:pt>
                <c:pt idx="2725">
                  <c:v>9.2673074420585433</c:v>
                </c:pt>
                <c:pt idx="2726">
                  <c:v>9.3524741612177067</c:v>
                </c:pt>
                <c:pt idx="2727">
                  <c:v>9.3962286651564959</c:v>
                </c:pt>
                <c:pt idx="2728">
                  <c:v>9.3709169231095206</c:v>
                </c:pt>
                <c:pt idx="2729">
                  <c:v>9.3728921628172568</c:v>
                </c:pt>
                <c:pt idx="2730">
                  <c:v>9.3748327047690267</c:v>
                </c:pt>
                <c:pt idx="2731">
                  <c:v>9.3503037121922805</c:v>
                </c:pt>
                <c:pt idx="2732">
                  <c:v>9.3261304307327393</c:v>
                </c:pt>
                <c:pt idx="2733">
                  <c:v>9.328427724351398</c:v>
                </c:pt>
                <c:pt idx="2734">
                  <c:v>9.3047888801980694</c:v>
                </c:pt>
                <c:pt idx="2735">
                  <c:v>9.2660025968132746</c:v>
                </c:pt>
                <c:pt idx="2736">
                  <c:v>9.2660025968132746</c:v>
                </c:pt>
                <c:pt idx="2737">
                  <c:v>9.2660025968132746</c:v>
                </c:pt>
                <c:pt idx="2738">
                  <c:v>9.2814846503779247</c:v>
                </c:pt>
                <c:pt idx="2739">
                  <c:v>9.3358567091467712</c:v>
                </c:pt>
                <c:pt idx="2740">
                  <c:v>9.4147516397890048</c:v>
                </c:pt>
                <c:pt idx="2741">
                  <c:v>9.479458598144177</c:v>
                </c:pt>
                <c:pt idx="2742">
                  <c:v>9.4942771506222687</c:v>
                </c:pt>
                <c:pt idx="2743">
                  <c:v>9.4926927107001546</c:v>
                </c:pt>
                <c:pt idx="2744">
                  <c:v>9.4661693486891547</c:v>
                </c:pt>
                <c:pt idx="2745">
                  <c:v>9.4022080124798304</c:v>
                </c:pt>
                <c:pt idx="2746">
                  <c:v>9.3134172125278045</c:v>
                </c:pt>
                <c:pt idx="2747">
                  <c:v>9.2247067759508319</c:v>
                </c:pt>
                <c:pt idx="2748">
                  <c:v>9.1597432438808202</c:v>
                </c:pt>
                <c:pt idx="2749">
                  <c:v>9.0932925611284503</c:v>
                </c:pt>
                <c:pt idx="2750">
                  <c:v>9.0112246170907859</c:v>
                </c:pt>
                <c:pt idx="2751">
                  <c:v>8.9676918764121591</c:v>
                </c:pt>
                <c:pt idx="2752">
                  <c:v>8.9239467771202268</c:v>
                </c:pt>
                <c:pt idx="2753">
                  <c:v>8.8440096952019704</c:v>
                </c:pt>
                <c:pt idx="2754">
                  <c:v>8.792440685935869</c:v>
                </c:pt>
                <c:pt idx="2755">
                  <c:v>8.7831700055775119</c:v>
                </c:pt>
                <c:pt idx="2756">
                  <c:v>8.8101040461252911</c:v>
                </c:pt>
                <c:pt idx="2757">
                  <c:v>8.8735784313698804</c:v>
                </c:pt>
                <c:pt idx="2758">
                  <c:v>8.9376538723244501</c:v>
                </c:pt>
                <c:pt idx="2759">
                  <c:v>8.9753179830236292</c:v>
                </c:pt>
                <c:pt idx="2760">
                  <c:v>9.0134623027201801</c:v>
                </c:pt>
                <c:pt idx="2761">
                  <c:v>9.0520971231862912</c:v>
                </c:pt>
                <c:pt idx="2762">
                  <c:v>9.0527689094190897</c:v>
                </c:pt>
                <c:pt idx="2763">
                  <c:v>9.0141406427745459</c:v>
                </c:pt>
                <c:pt idx="2764">
                  <c:v>8.9475327796353792</c:v>
                </c:pt>
                <c:pt idx="2765">
                  <c:v>8.9196327030435203</c:v>
                </c:pt>
                <c:pt idx="2766">
                  <c:v>8.8686196357023768</c:v>
                </c:pt>
                <c:pt idx="2767">
                  <c:v>8.8237717141977399</c:v>
                </c:pt>
                <c:pt idx="2768">
                  <c:v>8.756078855423528</c:v>
                </c:pt>
                <c:pt idx="2769">
                  <c:v>8.7391588804723064</c:v>
                </c:pt>
                <c:pt idx="2770">
                  <c:v>8.7222060829747683</c:v>
                </c:pt>
                <c:pt idx="2771">
                  <c:v>8.66812926194903</c:v>
                </c:pt>
                <c:pt idx="2772">
                  <c:v>8.6315083577554983</c:v>
                </c:pt>
                <c:pt idx="2773">
                  <c:v>8.6315083577554983</c:v>
                </c:pt>
                <c:pt idx="2774">
                  <c:v>8.6315083577554983</c:v>
                </c:pt>
                <c:pt idx="2775">
                  <c:v>8.66812926194903</c:v>
                </c:pt>
                <c:pt idx="2776">
                  <c:v>8.7052202711721183</c:v>
                </c:pt>
                <c:pt idx="2777">
                  <c:v>8.7427915302258903</c:v>
                </c:pt>
                <c:pt idx="2778">
                  <c:v>8.8349852030220308</c:v>
                </c:pt>
                <c:pt idx="2779">
                  <c:v>8.8742694572458891</c:v>
                </c:pt>
                <c:pt idx="2780">
                  <c:v>8.9140824406956103</c:v>
                </c:pt>
                <c:pt idx="2781">
                  <c:v>8.9140824406956103</c:v>
                </c:pt>
                <c:pt idx="2782">
                  <c:v>8.9314757888263259</c:v>
                </c:pt>
                <c:pt idx="2783">
                  <c:v>8.9488353305480004</c:v>
                </c:pt>
                <c:pt idx="2784">
                  <c:v>8.9949636533409993</c:v>
                </c:pt>
                <c:pt idx="2785">
                  <c:v>9.0236741114533991</c:v>
                </c:pt>
                <c:pt idx="2786">
                  <c:v>9.0922093298167503</c:v>
                </c:pt>
                <c:pt idx="2787">
                  <c:v>9.1602317942669593</c:v>
                </c:pt>
                <c:pt idx="2788">
                  <c:v>9.1602317942669593</c:v>
                </c:pt>
                <c:pt idx="2789">
                  <c:v>9.1193194334887195</c:v>
                </c:pt>
                <c:pt idx="2790">
                  <c:v>9.0789504020208316</c:v>
                </c:pt>
                <c:pt idx="2791">
                  <c:v>9.0396838276260727</c:v>
                </c:pt>
                <c:pt idx="2792">
                  <c:v>9.0002459413359102</c:v>
                </c:pt>
                <c:pt idx="2793">
                  <c:v>8.9844765663050623</c:v>
                </c:pt>
                <c:pt idx="2794">
                  <c:v>8.9685100591497733</c:v>
                </c:pt>
                <c:pt idx="2795">
                  <c:v>8.9927962524496987</c:v>
                </c:pt>
                <c:pt idx="2796">
                  <c:v>9.0338032879899703</c:v>
                </c:pt>
                <c:pt idx="2797">
                  <c:v>9.0753764633589604</c:v>
                </c:pt>
                <c:pt idx="2798">
                  <c:v>9.1702487749549491</c:v>
                </c:pt>
                <c:pt idx="2799">
                  <c:v>9.2659055099160597</c:v>
                </c:pt>
                <c:pt idx="2800">
                  <c:v>9.3182721118654079</c:v>
                </c:pt>
                <c:pt idx="2801">
                  <c:v>9.3266204600645839</c:v>
                </c:pt>
                <c:pt idx="2802">
                  <c:v>9.3348075189252739</c:v>
                </c:pt>
                <c:pt idx="2803">
                  <c:v>9.4045445222422526</c:v>
                </c:pt>
                <c:pt idx="2804">
                  <c:v>9.4118144369356802</c:v>
                </c:pt>
                <c:pt idx="2805">
                  <c:v>9.4790641149804067</c:v>
                </c:pt>
                <c:pt idx="2806">
                  <c:v>9.4368032530833528</c:v>
                </c:pt>
                <c:pt idx="2807">
                  <c:v>9.3463809465756995</c:v>
                </c:pt>
                <c:pt idx="2808">
                  <c:v>9.2566792423992705</c:v>
                </c:pt>
                <c:pt idx="2809">
                  <c:v>9.2076585311127719</c:v>
                </c:pt>
                <c:pt idx="2810">
                  <c:v>9.1599827833048799</c:v>
                </c:pt>
                <c:pt idx="2811">
                  <c:v>9.1112025476494107</c:v>
                </c:pt>
                <c:pt idx="2812">
                  <c:v>9.061276832349245</c:v>
                </c:pt>
                <c:pt idx="2813">
                  <c:v>9.0620614317769892</c:v>
                </c:pt>
                <c:pt idx="2814">
                  <c:v>9.0628603050880248</c:v>
                </c:pt>
                <c:pt idx="2815">
                  <c:v>9.1045671996037303</c:v>
                </c:pt>
                <c:pt idx="2816">
                  <c:v>9.1045671996037303</c:v>
                </c:pt>
                <c:pt idx="2817">
                  <c:v>9.1045671996037303</c:v>
                </c:pt>
                <c:pt idx="2818">
                  <c:v>9.1336646441891194</c:v>
                </c:pt>
                <c:pt idx="2819">
                  <c:v>9.1084914278003879</c:v>
                </c:pt>
                <c:pt idx="2820">
                  <c:v>9.1374165289600526</c:v>
                </c:pt>
                <c:pt idx="2821">
                  <c:v>9.1645228830041692</c:v>
                </c:pt>
                <c:pt idx="2822">
                  <c:v>9.1231478505546004</c:v>
                </c:pt>
                <c:pt idx="2823">
                  <c:v>9.12182902944833</c:v>
                </c:pt>
                <c:pt idx="2824">
                  <c:v>9.0932829921777092</c:v>
                </c:pt>
                <c:pt idx="2825">
                  <c:v>9.0099005079635095</c:v>
                </c:pt>
                <c:pt idx="2826">
                  <c:v>8.9652967661420568</c:v>
                </c:pt>
                <c:pt idx="2827">
                  <c:v>8.948513044528438</c:v>
                </c:pt>
                <c:pt idx="2828">
                  <c:v>8.9708549110938804</c:v>
                </c:pt>
                <c:pt idx="2829">
                  <c:v>8.9890771984097046</c:v>
                </c:pt>
                <c:pt idx="2830">
                  <c:v>9.0122009038746391</c:v>
                </c:pt>
                <c:pt idx="2831">
                  <c:v>9.0529987625081905</c:v>
                </c:pt>
                <c:pt idx="2832">
                  <c:v>9.094355756057098</c:v>
                </c:pt>
                <c:pt idx="2833">
                  <c:v>9.1362847739121289</c:v>
                </c:pt>
                <c:pt idx="2834">
                  <c:v>9.1188101934767225</c:v>
                </c:pt>
                <c:pt idx="2835">
                  <c:v>9.1013020617542679</c:v>
                </c:pt>
                <c:pt idx="2836">
                  <c:v>9.0586784244422489</c:v>
                </c:pt>
                <c:pt idx="2837">
                  <c:v>9.0163241294905152</c:v>
                </c:pt>
                <c:pt idx="2838">
                  <c:v>8.9988110197941484</c:v>
                </c:pt>
                <c:pt idx="2839">
                  <c:v>8.9742352496844067</c:v>
                </c:pt>
                <c:pt idx="2840">
                  <c:v>8.9567359117798482</c:v>
                </c:pt>
                <c:pt idx="2841">
                  <c:v>8.939202317324245</c:v>
                </c:pt>
                <c:pt idx="2842">
                  <c:v>8.8988445386734067</c:v>
                </c:pt>
                <c:pt idx="2843">
                  <c:v>8.8590284797215695</c:v>
                </c:pt>
                <c:pt idx="2844">
                  <c:v>8.8485554761537486</c:v>
                </c:pt>
                <c:pt idx="2845">
                  <c:v>8.916817927971719</c:v>
                </c:pt>
                <c:pt idx="2846">
                  <c:v>9.0030635772275502</c:v>
                </c:pt>
                <c:pt idx="2847">
                  <c:v>9.0900366228868048</c:v>
                </c:pt>
                <c:pt idx="2848">
                  <c:v>9.1777585199475897</c:v>
                </c:pt>
                <c:pt idx="2849">
                  <c:v>9.3095266645028705</c:v>
                </c:pt>
                <c:pt idx="2850">
                  <c:v>9.4453977459651899</c:v>
                </c:pt>
                <c:pt idx="2851">
                  <c:v>9.4910500068425581</c:v>
                </c:pt>
                <c:pt idx="2852">
                  <c:v>9.5373706822246689</c:v>
                </c:pt>
                <c:pt idx="2853">
                  <c:v>9.5373706822246689</c:v>
                </c:pt>
                <c:pt idx="2854">
                  <c:v>9.5373706822246689</c:v>
                </c:pt>
                <c:pt idx="2855">
                  <c:v>9.5078156973642898</c:v>
                </c:pt>
                <c:pt idx="2856">
                  <c:v>9.4781685541002307</c:v>
                </c:pt>
                <c:pt idx="2857">
                  <c:v>9.448428384912539</c:v>
                </c:pt>
                <c:pt idx="2858">
                  <c:v>9.4185943085850212</c:v>
                </c:pt>
                <c:pt idx="2859">
                  <c:v>9.3886654298998682</c:v>
                </c:pt>
                <c:pt idx="2860">
                  <c:v>9.3430669795365908</c:v>
                </c:pt>
                <c:pt idx="2861">
                  <c:v>9.2981265218593983</c:v>
                </c:pt>
                <c:pt idx="2862">
                  <c:v>9.2833274322853683</c:v>
                </c:pt>
                <c:pt idx="2863">
                  <c:v>9.3009819536506502</c:v>
                </c:pt>
                <c:pt idx="2864">
                  <c:v>9.3186030277744987</c:v>
                </c:pt>
                <c:pt idx="2865">
                  <c:v>9.3361908440413295</c:v>
                </c:pt>
                <c:pt idx="2866">
                  <c:v>9.3805344150953083</c:v>
                </c:pt>
                <c:pt idx="2867">
                  <c:v>9.4433551866839185</c:v>
                </c:pt>
                <c:pt idx="2868">
                  <c:v>9.4892638441820498</c:v>
                </c:pt>
                <c:pt idx="2869">
                  <c:v>9.5358486300328487</c:v>
                </c:pt>
                <c:pt idx="2870">
                  <c:v>9.5831263052162292</c:v>
                </c:pt>
                <c:pt idx="2871">
                  <c:v>9.5831263052162505</c:v>
                </c:pt>
                <c:pt idx="2872">
                  <c:v>9.5536449415577067</c:v>
                </c:pt>
                <c:pt idx="2873">
                  <c:v>9.52464966185096</c:v>
                </c:pt>
                <c:pt idx="2874">
                  <c:v>9.4961281506017485</c:v>
                </c:pt>
                <c:pt idx="2875">
                  <c:v>9.4970672610341289</c:v>
                </c:pt>
                <c:pt idx="2876">
                  <c:v>9.4979884950510982</c:v>
                </c:pt>
                <c:pt idx="2877">
                  <c:v>9.4988923582821201</c:v>
                </c:pt>
                <c:pt idx="2878">
                  <c:v>9.45464948918152</c:v>
                </c:pt>
                <c:pt idx="2879">
                  <c:v>9.4110191248952102</c:v>
                </c:pt>
                <c:pt idx="2880">
                  <c:v>9.3399309327990707</c:v>
                </c:pt>
                <c:pt idx="2881">
                  <c:v>9.3117900706067793</c:v>
                </c:pt>
                <c:pt idx="2882">
                  <c:v>9.2439024818566828</c:v>
                </c:pt>
                <c:pt idx="2883">
                  <c:v>9.1755126215979228</c:v>
                </c:pt>
                <c:pt idx="2884">
                  <c:v>9.2007316685788219</c:v>
                </c:pt>
                <c:pt idx="2885">
                  <c:v>9.2432295005856506</c:v>
                </c:pt>
                <c:pt idx="2886">
                  <c:v>9.2863217132106932</c:v>
                </c:pt>
                <c:pt idx="2887">
                  <c:v>9.2863217132106932</c:v>
                </c:pt>
                <c:pt idx="2888">
                  <c:v>9.3267600083806528</c:v>
                </c:pt>
                <c:pt idx="2889">
                  <c:v>9.3408709829511594</c:v>
                </c:pt>
                <c:pt idx="2890">
                  <c:v>9.3548045262645143</c:v>
                </c:pt>
                <c:pt idx="2891">
                  <c:v>9.4192204773461601</c:v>
                </c:pt>
                <c:pt idx="2892">
                  <c:v>9.4263852685149008</c:v>
                </c:pt>
                <c:pt idx="2893">
                  <c:v>9.4937635768224204</c:v>
                </c:pt>
                <c:pt idx="2894">
                  <c:v>9.5109076700305319</c:v>
                </c:pt>
                <c:pt idx="2895">
                  <c:v>9.5277177566699702</c:v>
                </c:pt>
                <c:pt idx="2896">
                  <c:v>9.4860320104213045</c:v>
                </c:pt>
                <c:pt idx="2897">
                  <c:v>9.4289112983237686</c:v>
                </c:pt>
                <c:pt idx="2898">
                  <c:v>9.428911298323758</c:v>
                </c:pt>
                <c:pt idx="2899">
                  <c:v>9.3236746176931327</c:v>
                </c:pt>
                <c:pt idx="2900">
                  <c:v>9.3159630069887047</c:v>
                </c:pt>
                <c:pt idx="2901">
                  <c:v>9.2485983336198405</c:v>
                </c:pt>
                <c:pt idx="2902">
                  <c:v>9.2400229842623816</c:v>
                </c:pt>
                <c:pt idx="2903">
                  <c:v>9.2809625865291903</c:v>
                </c:pt>
                <c:pt idx="2904">
                  <c:v>9.3224512268945894</c:v>
                </c:pt>
                <c:pt idx="2905">
                  <c:v>9.3645012879599268</c:v>
                </c:pt>
                <c:pt idx="2906">
                  <c:v>9.4529519058309504</c:v>
                </c:pt>
                <c:pt idx="2907">
                  <c:v>9.540582534400281</c:v>
                </c:pt>
                <c:pt idx="2908">
                  <c:v>9.6274155648051707</c:v>
                </c:pt>
                <c:pt idx="2909">
                  <c:v>9.7134723873187099</c:v>
                </c:pt>
                <c:pt idx="2910">
                  <c:v>9.7987734528844115</c:v>
                </c:pt>
                <c:pt idx="2911">
                  <c:v>9.8833383298712896</c:v>
                </c:pt>
                <c:pt idx="2912">
                  <c:v>9.9671857564937998</c:v>
                </c:pt>
                <c:pt idx="2913">
                  <c:v>10.00364801585993</c:v>
                </c:pt>
                <c:pt idx="2914">
                  <c:v>9.9948946561217067</c:v>
                </c:pt>
                <c:pt idx="2915">
                  <c:v>9.9504133732718003</c:v>
                </c:pt>
                <c:pt idx="2916">
                  <c:v>9.9504133732718003</c:v>
                </c:pt>
                <c:pt idx="2917">
                  <c:v>9.95872795049738</c:v>
                </c:pt>
                <c:pt idx="2918">
                  <c:v>9.9776171416161059</c:v>
                </c:pt>
                <c:pt idx="2919">
                  <c:v>9.9599935475235597</c:v>
                </c:pt>
                <c:pt idx="2920">
                  <c:v>10.044191031522399</c:v>
                </c:pt>
                <c:pt idx="2921">
                  <c:v>10.158549832648138</c:v>
                </c:pt>
                <c:pt idx="2922">
                  <c:v>10.2236412009769</c:v>
                </c:pt>
                <c:pt idx="2923">
                  <c:v>10.289575087718299</c:v>
                </c:pt>
                <c:pt idx="2924">
                  <c:v>10.2561144681434</c:v>
                </c:pt>
                <c:pt idx="2925">
                  <c:v>10.2427519327486</c:v>
                </c:pt>
                <c:pt idx="2926">
                  <c:v>10.258878028169701</c:v>
                </c:pt>
                <c:pt idx="2927">
                  <c:v>10.2261198651846</c:v>
                </c:pt>
                <c:pt idx="2928">
                  <c:v>10.193875138341699</c:v>
                </c:pt>
                <c:pt idx="2929">
                  <c:v>10.162131399205824</c:v>
                </c:pt>
                <c:pt idx="2930">
                  <c:v>10.1308766094236</c:v>
                </c:pt>
                <c:pt idx="2931">
                  <c:v>10.084468318635199</c:v>
                </c:pt>
                <c:pt idx="2932">
                  <c:v>10.038692011850101</c:v>
                </c:pt>
                <c:pt idx="2933">
                  <c:v>10.009023331332701</c:v>
                </c:pt>
                <c:pt idx="2934">
                  <c:v>10.024489253508257</c:v>
                </c:pt>
                <c:pt idx="2935">
                  <c:v>10.024489253508257</c:v>
                </c:pt>
                <c:pt idx="2936">
                  <c:v>10.0670785789804</c:v>
                </c:pt>
                <c:pt idx="2937">
                  <c:v>10.109949320121</c:v>
                </c:pt>
                <c:pt idx="2938">
                  <c:v>10.210125174009598</c:v>
                </c:pt>
                <c:pt idx="2939">
                  <c:v>10.312279770529926</c:v>
                </c:pt>
                <c:pt idx="2940">
                  <c:v>10.3345851159924</c:v>
                </c:pt>
                <c:pt idx="2941">
                  <c:v>10.3082951087246</c:v>
                </c:pt>
                <c:pt idx="2942">
                  <c:v>10.2819378804493</c:v>
                </c:pt>
                <c:pt idx="2943">
                  <c:v>10.239625199371298</c:v>
                </c:pt>
                <c:pt idx="2944">
                  <c:v>10.149374916619299</c:v>
                </c:pt>
                <c:pt idx="2945">
                  <c:v>10.060008664993299</c:v>
                </c:pt>
                <c:pt idx="2946">
                  <c:v>9.9715031851952904</c:v>
                </c:pt>
                <c:pt idx="2947">
                  <c:v>9.8838358810932228</c:v>
                </c:pt>
                <c:pt idx="2948">
                  <c:v>9.7969847908727239</c:v>
                </c:pt>
                <c:pt idx="2949">
                  <c:v>9.7109285595225519</c:v>
                </c:pt>
                <c:pt idx="2950">
                  <c:v>9.6844465670533246</c:v>
                </c:pt>
                <c:pt idx="2951">
                  <c:v>9.6414998074705487</c:v>
                </c:pt>
                <c:pt idx="2952">
                  <c:v>9.6253680497746039</c:v>
                </c:pt>
                <c:pt idx="2953">
                  <c:v>9.6515453296865594</c:v>
                </c:pt>
                <c:pt idx="2954">
                  <c:v>9.6776518023933509</c:v>
                </c:pt>
                <c:pt idx="2955">
                  <c:v>9.7036880393868792</c:v>
                </c:pt>
                <c:pt idx="2956">
                  <c:v>9.7465301374996507</c:v>
                </c:pt>
                <c:pt idx="2957">
                  <c:v>9.7899447405115989</c:v>
                </c:pt>
                <c:pt idx="2958">
                  <c:v>9.807558981528528</c:v>
                </c:pt>
                <c:pt idx="2959">
                  <c:v>9.807558981528528</c:v>
                </c:pt>
                <c:pt idx="2960">
                  <c:v>9.7916934133380007</c:v>
                </c:pt>
                <c:pt idx="2961">
                  <c:v>9.7758020962708194</c:v>
                </c:pt>
                <c:pt idx="2962">
                  <c:v>9.733613295917058</c:v>
                </c:pt>
                <c:pt idx="2963">
                  <c:v>9.7177130185503184</c:v>
                </c:pt>
                <c:pt idx="2964">
                  <c:v>9.7177130185503184</c:v>
                </c:pt>
                <c:pt idx="2965">
                  <c:v>9.690294819728658</c:v>
                </c:pt>
                <c:pt idx="2966">
                  <c:v>9.663283583110708</c:v>
                </c:pt>
                <c:pt idx="2967">
                  <c:v>9.636670005995148</c:v>
                </c:pt>
                <c:pt idx="2968">
                  <c:v>9.5783411605476179</c:v>
                </c:pt>
                <c:pt idx="2969">
                  <c:v>9.5627961010840412</c:v>
                </c:pt>
                <c:pt idx="2970">
                  <c:v>9.5472257307540964</c:v>
                </c:pt>
                <c:pt idx="2971">
                  <c:v>9.5055800546565727</c:v>
                </c:pt>
                <c:pt idx="2972">
                  <c:v>9.5205844250717799</c:v>
                </c:pt>
                <c:pt idx="2973">
                  <c:v>9.5358277961881601</c:v>
                </c:pt>
                <c:pt idx="2974">
                  <c:v>9.5779287858708404</c:v>
                </c:pt>
                <c:pt idx="2975">
                  <c:v>9.6205923769181005</c:v>
                </c:pt>
                <c:pt idx="2976">
                  <c:v>9.6906082965363094</c:v>
                </c:pt>
                <c:pt idx="2977">
                  <c:v>9.7173115940480983</c:v>
                </c:pt>
                <c:pt idx="2978">
                  <c:v>9.7811020706890517</c:v>
                </c:pt>
                <c:pt idx="2979">
                  <c:v>9.84447920504957</c:v>
                </c:pt>
                <c:pt idx="2980">
                  <c:v>9.8546631517779897</c:v>
                </c:pt>
                <c:pt idx="2981">
                  <c:v>9.8912103723438687</c:v>
                </c:pt>
                <c:pt idx="2982">
                  <c:v>9.9276230501019498</c:v>
                </c:pt>
                <c:pt idx="2983">
                  <c:v>10.0103546725638</c:v>
                </c:pt>
                <c:pt idx="2984">
                  <c:v>10.056592122641424</c:v>
                </c:pt>
                <c:pt idx="2985">
                  <c:v>10.102617956343106</c:v>
                </c:pt>
                <c:pt idx="2986">
                  <c:v>10.057657261678402</c:v>
                </c:pt>
                <c:pt idx="2987">
                  <c:v>9.967672674809295</c:v>
                </c:pt>
                <c:pt idx="2988">
                  <c:v>9.9658045864511067</c:v>
                </c:pt>
                <c:pt idx="2989">
                  <c:v>9.9068321936689294</c:v>
                </c:pt>
                <c:pt idx="2990">
                  <c:v>9.8938581181924103</c:v>
                </c:pt>
                <c:pt idx="2991">
                  <c:v>9.8806297843555289</c:v>
                </c:pt>
                <c:pt idx="2992">
                  <c:v>9.9313615566097759</c:v>
                </c:pt>
                <c:pt idx="2993">
                  <c:v>10.0444357302884</c:v>
                </c:pt>
                <c:pt idx="2994">
                  <c:v>10.092703359205942</c:v>
                </c:pt>
                <c:pt idx="2995">
                  <c:v>10.191212579378</c:v>
                </c:pt>
                <c:pt idx="2996">
                  <c:v>10.2507094008546</c:v>
                </c:pt>
                <c:pt idx="2997">
                  <c:v>10.308737173828026</c:v>
                </c:pt>
                <c:pt idx="2998">
                  <c:v>10.365352317950126</c:v>
                </c:pt>
                <c:pt idx="2999">
                  <c:v>10.420608253937926</c:v>
                </c:pt>
                <c:pt idx="3000">
                  <c:v>10.4745556099534</c:v>
                </c:pt>
                <c:pt idx="3001">
                  <c:v>10.527242410417699</c:v>
                </c:pt>
                <c:pt idx="3002">
                  <c:v>10.534046712801899</c:v>
                </c:pt>
                <c:pt idx="3003">
                  <c:v>10.486402657140257</c:v>
                </c:pt>
                <c:pt idx="3004">
                  <c:v>10.39494456540803</c:v>
                </c:pt>
                <c:pt idx="3005">
                  <c:v>10.304317807884924</c:v>
                </c:pt>
                <c:pt idx="3006">
                  <c:v>10.259677954053204</c:v>
                </c:pt>
                <c:pt idx="3007">
                  <c:v>10.179834888684249</c:v>
                </c:pt>
                <c:pt idx="3008">
                  <c:v>10.126328256484801</c:v>
                </c:pt>
                <c:pt idx="3009">
                  <c:v>10.117913374573698</c:v>
                </c:pt>
                <c:pt idx="3010">
                  <c:v>10.155248258665253</c:v>
                </c:pt>
                <c:pt idx="3011">
                  <c:v>10.229920207358701</c:v>
                </c:pt>
                <c:pt idx="3012">
                  <c:v>10.229920207358701</c:v>
                </c:pt>
                <c:pt idx="3013">
                  <c:v>10.229920207358701</c:v>
                </c:pt>
                <c:pt idx="3014">
                  <c:v>10.2558253392565</c:v>
                </c:pt>
                <c:pt idx="3015">
                  <c:v>10.27046803832893</c:v>
                </c:pt>
                <c:pt idx="3016">
                  <c:v>10.284825187123698</c:v>
                </c:pt>
                <c:pt idx="3017">
                  <c:v>10.298905098668399</c:v>
                </c:pt>
                <c:pt idx="3018">
                  <c:v>10.2779173959257</c:v>
                </c:pt>
                <c:pt idx="3019">
                  <c:v>10.257258032543399</c:v>
                </c:pt>
                <c:pt idx="3020">
                  <c:v>10.281956498429604</c:v>
                </c:pt>
                <c:pt idx="3021">
                  <c:v>10.236919240764299</c:v>
                </c:pt>
                <c:pt idx="3022">
                  <c:v>10.177785629286324</c:v>
                </c:pt>
                <c:pt idx="3023">
                  <c:v>10.163081380390498</c:v>
                </c:pt>
                <c:pt idx="3024">
                  <c:v>10.1926140204974</c:v>
                </c:pt>
                <c:pt idx="3025">
                  <c:v>10.177802754711299</c:v>
                </c:pt>
                <c:pt idx="3026">
                  <c:v>10.2076818214192</c:v>
                </c:pt>
                <c:pt idx="3027">
                  <c:v>10.2529891094118</c:v>
                </c:pt>
                <c:pt idx="3028">
                  <c:v>10.298905098668399</c:v>
                </c:pt>
                <c:pt idx="3029">
                  <c:v>10.330322301173201</c:v>
                </c:pt>
                <c:pt idx="3030">
                  <c:v>10.3151788936164</c:v>
                </c:pt>
                <c:pt idx="3031">
                  <c:v>10.3000132217634</c:v>
                </c:pt>
                <c:pt idx="3032">
                  <c:v>10.27213762742603</c:v>
                </c:pt>
                <c:pt idx="3033">
                  <c:v>10.244487139512501</c:v>
                </c:pt>
                <c:pt idx="3034">
                  <c:v>10.191936850743236</c:v>
                </c:pt>
                <c:pt idx="3035">
                  <c:v>10.124577543081099</c:v>
                </c:pt>
                <c:pt idx="3036">
                  <c:v>10.109454939355642</c:v>
                </c:pt>
                <c:pt idx="3037">
                  <c:v>10.049860720431761</c:v>
                </c:pt>
                <c:pt idx="3038">
                  <c:v>9.990958501129569</c:v>
                </c:pt>
                <c:pt idx="3039">
                  <c:v>9.9477261109486594</c:v>
                </c:pt>
                <c:pt idx="3040">
                  <c:v>9.8881328637030048</c:v>
                </c:pt>
                <c:pt idx="3041">
                  <c:v>9.9277648175940296</c:v>
                </c:pt>
                <c:pt idx="3042">
                  <c:v>9.9425860721526558</c:v>
                </c:pt>
                <c:pt idx="3043">
                  <c:v>10.024861631932865</c:v>
                </c:pt>
                <c:pt idx="3044">
                  <c:v>10.107878366986698</c:v>
                </c:pt>
                <c:pt idx="3045">
                  <c:v>10.166911854817902</c:v>
                </c:pt>
                <c:pt idx="3046">
                  <c:v>10.166911854817902</c:v>
                </c:pt>
                <c:pt idx="3047">
                  <c:v>10.211719969037398</c:v>
                </c:pt>
                <c:pt idx="3048">
                  <c:v>10.232102274762624</c:v>
                </c:pt>
                <c:pt idx="3049">
                  <c:v>10.161833398226324</c:v>
                </c:pt>
                <c:pt idx="3050">
                  <c:v>10.0773337927893</c:v>
                </c:pt>
                <c:pt idx="3051">
                  <c:v>10.037264712461701</c:v>
                </c:pt>
                <c:pt idx="3052">
                  <c:v>9.9786035742892487</c:v>
                </c:pt>
                <c:pt idx="3053">
                  <c:v>9.9635793194829514</c:v>
                </c:pt>
                <c:pt idx="3054">
                  <c:v>9.9485323751012604</c:v>
                </c:pt>
                <c:pt idx="3055">
                  <c:v>9.9334626380355093</c:v>
                </c:pt>
                <c:pt idx="3056">
                  <c:v>9.9334626380355093</c:v>
                </c:pt>
                <c:pt idx="3057">
                  <c:v>9.9334626380355093</c:v>
                </c:pt>
                <c:pt idx="3058">
                  <c:v>9.9334626380355093</c:v>
                </c:pt>
                <c:pt idx="3059">
                  <c:v>9.9334626380355093</c:v>
                </c:pt>
                <c:pt idx="3060">
                  <c:v>9.9334626380355093</c:v>
                </c:pt>
                <c:pt idx="3061">
                  <c:v>9.96170079175279</c:v>
                </c:pt>
                <c:pt idx="3062">
                  <c:v>9.9903559090768859</c:v>
                </c:pt>
                <c:pt idx="3063">
                  <c:v>10.019437656623445</c:v>
                </c:pt>
                <c:pt idx="3064">
                  <c:v>10.1128174722739</c:v>
                </c:pt>
                <c:pt idx="3065">
                  <c:v>10.159185516753338</c:v>
                </c:pt>
                <c:pt idx="3066">
                  <c:v>10.221870988431847</c:v>
                </c:pt>
                <c:pt idx="3067">
                  <c:v>10.285337508601026</c:v>
                </c:pt>
                <c:pt idx="3068">
                  <c:v>10.285337508601026</c:v>
                </c:pt>
                <c:pt idx="3069">
                  <c:v>10.285337508601026</c:v>
                </c:pt>
                <c:pt idx="3070">
                  <c:v>10.311488930189126</c:v>
                </c:pt>
                <c:pt idx="3071">
                  <c:v>10.3375741955736</c:v>
                </c:pt>
                <c:pt idx="3072">
                  <c:v>10.325754459899338</c:v>
                </c:pt>
                <c:pt idx="3073">
                  <c:v>10.314138824873501</c:v>
                </c:pt>
                <c:pt idx="3074">
                  <c:v>10.267063550284799</c:v>
                </c:pt>
                <c:pt idx="3075">
                  <c:v>10.220627023030998</c:v>
                </c:pt>
                <c:pt idx="3076">
                  <c:v>10.174814927672699</c:v>
                </c:pt>
                <c:pt idx="3077">
                  <c:v>10.094309680005798</c:v>
                </c:pt>
                <c:pt idx="3078">
                  <c:v>10.0588820611861</c:v>
                </c:pt>
                <c:pt idx="3079">
                  <c:v>9.9774322829493141</c:v>
                </c:pt>
                <c:pt idx="3080">
                  <c:v>9.8953121022443895</c:v>
                </c:pt>
                <c:pt idx="3081">
                  <c:v>9.812504687428758</c:v>
                </c:pt>
                <c:pt idx="3082">
                  <c:v>9.8828461232619986</c:v>
                </c:pt>
                <c:pt idx="3083">
                  <c:v>9.9275853565896526</c:v>
                </c:pt>
                <c:pt idx="3084">
                  <c:v>9.9275853565896526</c:v>
                </c:pt>
                <c:pt idx="3085">
                  <c:v>9.9747973894502504</c:v>
                </c:pt>
                <c:pt idx="3086">
                  <c:v>9.9747973894502593</c:v>
                </c:pt>
                <c:pt idx="3087">
                  <c:v>9.9869885789074768</c:v>
                </c:pt>
                <c:pt idx="3088">
                  <c:v>9.9989479876200207</c:v>
                </c:pt>
                <c:pt idx="3089">
                  <c:v>10.010682188298604</c:v>
                </c:pt>
                <c:pt idx="3090">
                  <c:v>10.0221975065005</c:v>
                </c:pt>
                <c:pt idx="3091">
                  <c:v>10.03350003218463</c:v>
                </c:pt>
                <c:pt idx="3092">
                  <c:v>10.03350003218463</c:v>
                </c:pt>
                <c:pt idx="3093">
                  <c:v>9.9786035742892487</c:v>
                </c:pt>
                <c:pt idx="3094">
                  <c:v>9.9234034327839247</c:v>
                </c:pt>
                <c:pt idx="3095">
                  <c:v>9.8222447930800048</c:v>
                </c:pt>
                <c:pt idx="3096">
                  <c:v>9.7624977352619915</c:v>
                </c:pt>
                <c:pt idx="3097">
                  <c:v>9.7013173125479604</c:v>
                </c:pt>
                <c:pt idx="3098">
                  <c:v>9.6386475558567195</c:v>
                </c:pt>
                <c:pt idx="3099">
                  <c:v>9.6336809193092279</c:v>
                </c:pt>
                <c:pt idx="3100">
                  <c:v>9.7257193111833704</c:v>
                </c:pt>
                <c:pt idx="3101">
                  <c:v>9.7701495073385995</c:v>
                </c:pt>
                <c:pt idx="3102">
                  <c:v>9.7701495073385995</c:v>
                </c:pt>
                <c:pt idx="3103">
                  <c:v>9.8078202868731683</c:v>
                </c:pt>
                <c:pt idx="3104">
                  <c:v>9.8184102253785017</c:v>
                </c:pt>
                <c:pt idx="3105">
                  <c:v>9.8288738312869217</c:v>
                </c:pt>
                <c:pt idx="3106">
                  <c:v>9.8392133693130699</c:v>
                </c:pt>
                <c:pt idx="3107">
                  <c:v>9.8494310499216748</c:v>
                </c:pt>
                <c:pt idx="3108">
                  <c:v>9.8859976128923712</c:v>
                </c:pt>
                <c:pt idx="3109">
                  <c:v>9.8782706365731219</c:v>
                </c:pt>
                <c:pt idx="3110">
                  <c:v>9.8706738085305901</c:v>
                </c:pt>
                <c:pt idx="3111">
                  <c:v>9.7746495476519808</c:v>
                </c:pt>
                <c:pt idx="3112">
                  <c:v>9.6800167411653995</c:v>
                </c:pt>
                <c:pt idx="3113">
                  <c:v>9.6185556960221401</c:v>
                </c:pt>
                <c:pt idx="3114">
                  <c:v>9.5928307082726505</c:v>
                </c:pt>
                <c:pt idx="3115">
                  <c:v>9.5928217795056003</c:v>
                </c:pt>
                <c:pt idx="3116">
                  <c:v>9.5928126946326895</c:v>
                </c:pt>
                <c:pt idx="3117">
                  <c:v>9.6192081332415107</c:v>
                </c:pt>
                <c:pt idx="3118">
                  <c:v>9.6619034523921563</c:v>
                </c:pt>
                <c:pt idx="3119">
                  <c:v>9.70517238112933</c:v>
                </c:pt>
                <c:pt idx="3120">
                  <c:v>9.70517238112933</c:v>
                </c:pt>
                <c:pt idx="3121">
                  <c:v>9.74902787960532</c:v>
                </c:pt>
                <c:pt idx="3122">
                  <c:v>9.74902787960532</c:v>
                </c:pt>
                <c:pt idx="3123">
                  <c:v>9.74902787960532</c:v>
                </c:pt>
                <c:pt idx="3124">
                  <c:v>9.74902787960532</c:v>
                </c:pt>
                <c:pt idx="3125">
                  <c:v>9.74902787960532</c:v>
                </c:pt>
                <c:pt idx="3126">
                  <c:v>9.7490278796053307</c:v>
                </c:pt>
                <c:pt idx="3127">
                  <c:v>9.7490278796053307</c:v>
                </c:pt>
                <c:pt idx="3128">
                  <c:v>9.6891967779015697</c:v>
                </c:pt>
                <c:pt idx="3129">
                  <c:v>9.6459990737867596</c:v>
                </c:pt>
                <c:pt idx="3130">
                  <c:v>9.6033740350444994</c:v>
                </c:pt>
                <c:pt idx="3131">
                  <c:v>9.6192081332415107</c:v>
                </c:pt>
                <c:pt idx="3132">
                  <c:v>9.6613055253260605</c:v>
                </c:pt>
                <c:pt idx="3133">
                  <c:v>9.7462884908340399</c:v>
                </c:pt>
                <c:pt idx="3134">
                  <c:v>9.8320427643362525</c:v>
                </c:pt>
                <c:pt idx="3135">
                  <c:v>9.9185889022210691</c:v>
                </c:pt>
                <c:pt idx="3136">
                  <c:v>10.044111880768998</c:v>
                </c:pt>
                <c:pt idx="3137">
                  <c:v>10.0642633518223</c:v>
                </c:pt>
                <c:pt idx="3138">
                  <c:v>10.11162485272</c:v>
                </c:pt>
                <c:pt idx="3139">
                  <c:v>10.0847536256969</c:v>
                </c:pt>
                <c:pt idx="3140">
                  <c:v>10.057810607675499</c:v>
                </c:pt>
                <c:pt idx="3141">
                  <c:v>10.057810607675499</c:v>
                </c:pt>
                <c:pt idx="3142">
                  <c:v>10.057810607675499</c:v>
                </c:pt>
                <c:pt idx="3143">
                  <c:v>10.057810607675499</c:v>
                </c:pt>
                <c:pt idx="3144">
                  <c:v>10.057810607675499</c:v>
                </c:pt>
                <c:pt idx="3145">
                  <c:v>10.089313976273498</c:v>
                </c:pt>
                <c:pt idx="3146">
                  <c:v>10.154059792150099</c:v>
                </c:pt>
                <c:pt idx="3147">
                  <c:v>10.1703890331341</c:v>
                </c:pt>
                <c:pt idx="3148">
                  <c:v>10.18669209842073</c:v>
                </c:pt>
                <c:pt idx="3149">
                  <c:v>10.230039920188499</c:v>
                </c:pt>
                <c:pt idx="3150">
                  <c:v>10.246248073874771</c:v>
                </c:pt>
                <c:pt idx="3151">
                  <c:v>10.2921625037952</c:v>
                </c:pt>
                <c:pt idx="3152">
                  <c:v>10.338405404589899</c:v>
                </c:pt>
                <c:pt idx="3153">
                  <c:v>10.35463100505963</c:v>
                </c:pt>
                <c:pt idx="3154">
                  <c:v>10.370831219927849</c:v>
                </c:pt>
                <c:pt idx="3155">
                  <c:v>10.370831219927849</c:v>
                </c:pt>
                <c:pt idx="3156">
                  <c:v>10.370831219927849</c:v>
                </c:pt>
                <c:pt idx="3157">
                  <c:v>10.370831219927849</c:v>
                </c:pt>
                <c:pt idx="3158">
                  <c:v>10.370831219927849</c:v>
                </c:pt>
                <c:pt idx="3159">
                  <c:v>10.336851330411299</c:v>
                </c:pt>
                <c:pt idx="3160">
                  <c:v>10.303411036983826</c:v>
                </c:pt>
                <c:pt idx="3161">
                  <c:v>10.2704970734924</c:v>
                </c:pt>
                <c:pt idx="3162">
                  <c:v>10.248613411463298</c:v>
                </c:pt>
                <c:pt idx="3163">
                  <c:v>10.227090223384399</c:v>
                </c:pt>
                <c:pt idx="3164">
                  <c:v>10.2059185360405</c:v>
                </c:pt>
                <c:pt idx="3165">
                  <c:v>10.1593371950608</c:v>
                </c:pt>
                <c:pt idx="3166">
                  <c:v>10.087686745029238</c:v>
                </c:pt>
                <c:pt idx="3167">
                  <c:v>10.0619199424239</c:v>
                </c:pt>
                <c:pt idx="3168">
                  <c:v>10.045241990599401</c:v>
                </c:pt>
                <c:pt idx="3169">
                  <c:v>10.028228952213547</c:v>
                </c:pt>
                <c:pt idx="3170">
                  <c:v>10.038846955043224</c:v>
                </c:pt>
                <c:pt idx="3171">
                  <c:v>10.049774982105999</c:v>
                </c:pt>
                <c:pt idx="3172">
                  <c:v>10.0884785261022</c:v>
                </c:pt>
                <c:pt idx="3173">
                  <c:v>10.16698927070143</c:v>
                </c:pt>
                <c:pt idx="3174">
                  <c:v>10.205594739072406</c:v>
                </c:pt>
                <c:pt idx="3175">
                  <c:v>10.244054720949398</c:v>
                </c:pt>
                <c:pt idx="3176">
                  <c:v>10.2823708488572</c:v>
                </c:pt>
                <c:pt idx="3177">
                  <c:v>10.369418927624126</c:v>
                </c:pt>
                <c:pt idx="3178">
                  <c:v>10.3876756549127</c:v>
                </c:pt>
                <c:pt idx="3179">
                  <c:v>10.435953261195101</c:v>
                </c:pt>
                <c:pt idx="3180">
                  <c:v>10.542445338262734</c:v>
                </c:pt>
                <c:pt idx="3181">
                  <c:v>10.549472651432501</c:v>
                </c:pt>
                <c:pt idx="3182">
                  <c:v>10.499116885867124</c:v>
                </c:pt>
                <c:pt idx="3183">
                  <c:v>10.4415583730893</c:v>
                </c:pt>
                <c:pt idx="3184">
                  <c:v>10.3360853824031</c:v>
                </c:pt>
                <c:pt idx="3185">
                  <c:v>10.2295249550516</c:v>
                </c:pt>
                <c:pt idx="3186">
                  <c:v>10.1703890331341</c:v>
                </c:pt>
                <c:pt idx="3187">
                  <c:v>10.1097487975037</c:v>
                </c:pt>
                <c:pt idx="3188">
                  <c:v>10.047542726295401</c:v>
                </c:pt>
                <c:pt idx="3189">
                  <c:v>10.046264402359601</c:v>
                </c:pt>
                <c:pt idx="3190">
                  <c:v>10.044960344352271</c:v>
                </c:pt>
                <c:pt idx="3191">
                  <c:v>10.095564998853238</c:v>
                </c:pt>
                <c:pt idx="3192">
                  <c:v>10.1472344207889</c:v>
                </c:pt>
                <c:pt idx="3193">
                  <c:v>10.1781240947409</c:v>
                </c:pt>
                <c:pt idx="3194">
                  <c:v>10.229688239487126</c:v>
                </c:pt>
                <c:pt idx="3195">
                  <c:v>10.280993768418298</c:v>
                </c:pt>
                <c:pt idx="3196">
                  <c:v>10.280993768418298</c:v>
                </c:pt>
                <c:pt idx="3197">
                  <c:v>10.332044534138046</c:v>
                </c:pt>
                <c:pt idx="3198">
                  <c:v>10.382844294535445</c:v>
                </c:pt>
                <c:pt idx="3199">
                  <c:v>10.38078217634583</c:v>
                </c:pt>
                <c:pt idx="3200">
                  <c:v>10.328955680965301</c:v>
                </c:pt>
                <c:pt idx="3201">
                  <c:v>10.277897752470498</c:v>
                </c:pt>
                <c:pt idx="3202">
                  <c:v>10.1890674492979</c:v>
                </c:pt>
                <c:pt idx="3203">
                  <c:v>10.122688453122899</c:v>
                </c:pt>
                <c:pt idx="3204">
                  <c:v>10.0348861619186</c:v>
                </c:pt>
                <c:pt idx="3205">
                  <c:v>10.0166887944075</c:v>
                </c:pt>
                <c:pt idx="3206">
                  <c:v>9.9980983974563991</c:v>
                </c:pt>
                <c:pt idx="3207">
                  <c:v>10.08980761885903</c:v>
                </c:pt>
                <c:pt idx="3208">
                  <c:v>10.185185525596006</c:v>
                </c:pt>
                <c:pt idx="3209">
                  <c:v>10.238316744351046</c:v>
                </c:pt>
                <c:pt idx="3210">
                  <c:v>10.292288213435199</c:v>
                </c:pt>
                <c:pt idx="3211">
                  <c:v>10.3099979280755</c:v>
                </c:pt>
                <c:pt idx="3212">
                  <c:v>10.32767727446123</c:v>
                </c:pt>
                <c:pt idx="3213">
                  <c:v>10.345326408283302</c:v>
                </c:pt>
                <c:pt idx="3214">
                  <c:v>10.36294548390693</c:v>
                </c:pt>
                <c:pt idx="3215">
                  <c:v>10.36294548390693</c:v>
                </c:pt>
                <c:pt idx="3216">
                  <c:v>10.36294548390693</c:v>
                </c:pt>
                <c:pt idx="3217">
                  <c:v>10.36294548390693</c:v>
                </c:pt>
                <c:pt idx="3218">
                  <c:v>10.36294548390693</c:v>
                </c:pt>
                <c:pt idx="3219">
                  <c:v>10.308603496954499</c:v>
                </c:pt>
                <c:pt idx="3220">
                  <c:v>10.32610043202963</c:v>
                </c:pt>
                <c:pt idx="3221">
                  <c:v>10.3435677697447</c:v>
                </c:pt>
                <c:pt idx="3222">
                  <c:v>10.361005659792006</c:v>
                </c:pt>
                <c:pt idx="3223">
                  <c:v>10.4111366047924</c:v>
                </c:pt>
                <c:pt idx="3224">
                  <c:v>10.513041486978498</c:v>
                </c:pt>
                <c:pt idx="3225">
                  <c:v>10.569412086706524</c:v>
                </c:pt>
                <c:pt idx="3226">
                  <c:v>10.626699292681726</c:v>
                </c:pt>
                <c:pt idx="3227">
                  <c:v>10.65607921961433</c:v>
                </c:pt>
                <c:pt idx="3228">
                  <c:v>10.626699292681726</c:v>
                </c:pt>
                <c:pt idx="3229">
                  <c:v>10.597237912751902</c:v>
                </c:pt>
                <c:pt idx="3230">
                  <c:v>10.56769439858353</c:v>
                </c:pt>
                <c:pt idx="3231">
                  <c:v>10.463538845775426</c:v>
                </c:pt>
                <c:pt idx="3232">
                  <c:v>10.3900777073566</c:v>
                </c:pt>
                <c:pt idx="3233">
                  <c:v>10.3176564935715</c:v>
                </c:pt>
                <c:pt idx="3234">
                  <c:v>10.246248073874771</c:v>
                </c:pt>
                <c:pt idx="3235">
                  <c:v>10.175826290423426</c:v>
                </c:pt>
                <c:pt idx="3236">
                  <c:v>10.1237756867282</c:v>
                </c:pt>
                <c:pt idx="3237">
                  <c:v>10.101319097353398</c:v>
                </c:pt>
                <c:pt idx="3238">
                  <c:v>10.1300405630474</c:v>
                </c:pt>
                <c:pt idx="3239">
                  <c:v>10.158680825354002</c:v>
                </c:pt>
                <c:pt idx="3240">
                  <c:v>10.218252027706701</c:v>
                </c:pt>
                <c:pt idx="3241">
                  <c:v>10.2953566977794</c:v>
                </c:pt>
                <c:pt idx="3242">
                  <c:v>10.35569846528303</c:v>
                </c:pt>
                <c:pt idx="3243">
                  <c:v>10.416433729415226</c:v>
                </c:pt>
                <c:pt idx="3244">
                  <c:v>10.532570240772499</c:v>
                </c:pt>
                <c:pt idx="3245">
                  <c:v>10.5371126064043</c:v>
                </c:pt>
                <c:pt idx="3246">
                  <c:v>10.5371126064043</c:v>
                </c:pt>
                <c:pt idx="3247">
                  <c:v>10.50378480777103</c:v>
                </c:pt>
                <c:pt idx="3248">
                  <c:v>10.453516474465653</c:v>
                </c:pt>
                <c:pt idx="3249">
                  <c:v>10.38207486594203</c:v>
                </c:pt>
                <c:pt idx="3250">
                  <c:v>10.3648527227061</c:v>
                </c:pt>
                <c:pt idx="3251">
                  <c:v>10.311617379846636</c:v>
                </c:pt>
                <c:pt idx="3252">
                  <c:v>10.311617379846636</c:v>
                </c:pt>
                <c:pt idx="3253">
                  <c:v>10.2591939727357</c:v>
                </c:pt>
                <c:pt idx="3254">
                  <c:v>10.1365697185997</c:v>
                </c:pt>
                <c:pt idx="3255">
                  <c:v>10.11969885577993</c:v>
                </c:pt>
                <c:pt idx="3256">
                  <c:v>10.102799820016006</c:v>
                </c:pt>
                <c:pt idx="3257">
                  <c:v>10.0858724696952</c:v>
                </c:pt>
                <c:pt idx="3258">
                  <c:v>10.090671435274098</c:v>
                </c:pt>
                <c:pt idx="3259">
                  <c:v>10.095564998853238</c:v>
                </c:pt>
                <c:pt idx="3260">
                  <c:v>10.100555987150001</c:v>
                </c:pt>
                <c:pt idx="3261">
                  <c:v>10.134947626437798</c:v>
                </c:pt>
                <c:pt idx="3262">
                  <c:v>10.187597059298326</c:v>
                </c:pt>
                <c:pt idx="3263">
                  <c:v>10.187597059298326</c:v>
                </c:pt>
                <c:pt idx="3264">
                  <c:v>10.187597059298326</c:v>
                </c:pt>
                <c:pt idx="3265">
                  <c:v>10.187597059298326</c:v>
                </c:pt>
                <c:pt idx="3266">
                  <c:v>10.185185525596006</c:v>
                </c:pt>
                <c:pt idx="3267">
                  <c:v>10.182803203338</c:v>
                </c:pt>
                <c:pt idx="3268">
                  <c:v>10.1919985753539</c:v>
                </c:pt>
                <c:pt idx="3269">
                  <c:v>10.201073670877998</c:v>
                </c:pt>
                <c:pt idx="3270">
                  <c:v>10.201073670877998</c:v>
                </c:pt>
                <c:pt idx="3271">
                  <c:v>10.149630712278899</c:v>
                </c:pt>
                <c:pt idx="3272">
                  <c:v>10.149630712278899</c:v>
                </c:pt>
                <c:pt idx="3273">
                  <c:v>10.0477663553749</c:v>
                </c:pt>
                <c:pt idx="3274">
                  <c:v>9.9561086464300779</c:v>
                </c:pt>
                <c:pt idx="3275">
                  <c:v>9.8635992430164894</c:v>
                </c:pt>
                <c:pt idx="3276">
                  <c:v>9.7467278271212194</c:v>
                </c:pt>
                <c:pt idx="3277">
                  <c:v>9.6767494953875204</c:v>
                </c:pt>
                <c:pt idx="3278">
                  <c:v>9.6715453856727986</c:v>
                </c:pt>
                <c:pt idx="3279">
                  <c:v>9.6662315267105789</c:v>
                </c:pt>
                <c:pt idx="3280">
                  <c:v>9.7210671911831419</c:v>
                </c:pt>
                <c:pt idx="3281">
                  <c:v>9.8261677434549259</c:v>
                </c:pt>
                <c:pt idx="3282">
                  <c:v>9.8806738686268893</c:v>
                </c:pt>
                <c:pt idx="3283">
                  <c:v>9.8837489627201105</c:v>
                </c:pt>
                <c:pt idx="3284">
                  <c:v>9.937384412691058</c:v>
                </c:pt>
                <c:pt idx="3285">
                  <c:v>9.990731923794149</c:v>
                </c:pt>
                <c:pt idx="3286">
                  <c:v>10.0437960841827</c:v>
                </c:pt>
                <c:pt idx="3287">
                  <c:v>10.096581361439499</c:v>
                </c:pt>
                <c:pt idx="3288">
                  <c:v>10.096581361439499</c:v>
                </c:pt>
                <c:pt idx="3289">
                  <c:v>10.117975757471459</c:v>
                </c:pt>
                <c:pt idx="3290">
                  <c:v>10.014660483474559</c:v>
                </c:pt>
                <c:pt idx="3291">
                  <c:v>9.9623034914068</c:v>
                </c:pt>
                <c:pt idx="3292">
                  <c:v>9.868538548697245</c:v>
                </c:pt>
                <c:pt idx="3293">
                  <c:v>9.7738741202937991</c:v>
                </c:pt>
                <c:pt idx="3294">
                  <c:v>9.6782838123076598</c:v>
                </c:pt>
                <c:pt idx="3295">
                  <c:v>9.6305022643281593</c:v>
                </c:pt>
                <c:pt idx="3296">
                  <c:v>9.6370351668450684</c:v>
                </c:pt>
                <c:pt idx="3297">
                  <c:v>9.6436996066749696</c:v>
                </c:pt>
                <c:pt idx="3298">
                  <c:v>9.6943230495524979</c:v>
                </c:pt>
                <c:pt idx="3299">
                  <c:v>9.7255046130230767</c:v>
                </c:pt>
                <c:pt idx="3300">
                  <c:v>9.7770991640058789</c:v>
                </c:pt>
                <c:pt idx="3301">
                  <c:v>9.8083459651874989</c:v>
                </c:pt>
                <c:pt idx="3302">
                  <c:v>9.8394935379223654</c:v>
                </c:pt>
                <c:pt idx="3303">
                  <c:v>9.8615322627298525</c:v>
                </c:pt>
                <c:pt idx="3304">
                  <c:v>9.8405300924195807</c:v>
                </c:pt>
                <c:pt idx="3305">
                  <c:v>9.8199174183033193</c:v>
                </c:pt>
                <c:pt idx="3306">
                  <c:v>9.7996833725731189</c:v>
                </c:pt>
                <c:pt idx="3307">
                  <c:v>9.7500644037568485</c:v>
                </c:pt>
                <c:pt idx="3308">
                  <c:v>9.6833857809647039</c:v>
                </c:pt>
                <c:pt idx="3309">
                  <c:v>9.6175788954005483</c:v>
                </c:pt>
                <c:pt idx="3310">
                  <c:v>9.5997959916289268</c:v>
                </c:pt>
                <c:pt idx="3311">
                  <c:v>9.5997959916289268</c:v>
                </c:pt>
                <c:pt idx="3312">
                  <c:v>9.6284379130325739</c:v>
                </c:pt>
                <c:pt idx="3313">
                  <c:v>9.6573377416457706</c:v>
                </c:pt>
                <c:pt idx="3314">
                  <c:v>9.6864993714077343</c:v>
                </c:pt>
                <c:pt idx="3315">
                  <c:v>9.7836641430960789</c:v>
                </c:pt>
                <c:pt idx="3316">
                  <c:v>9.7655741476946698</c:v>
                </c:pt>
                <c:pt idx="3317">
                  <c:v>9.7655741476946698</c:v>
                </c:pt>
                <c:pt idx="3318">
                  <c:v>9.7474505796818907</c:v>
                </c:pt>
                <c:pt idx="3319">
                  <c:v>9.6995248188362559</c:v>
                </c:pt>
                <c:pt idx="3320">
                  <c:v>9.6510874383532208</c:v>
                </c:pt>
                <c:pt idx="3321">
                  <c:v>9.6328606280563989</c:v>
                </c:pt>
                <c:pt idx="3322">
                  <c:v>9.6145992644716607</c:v>
                </c:pt>
                <c:pt idx="3323">
                  <c:v>9.5657318615931608</c:v>
                </c:pt>
                <c:pt idx="3324">
                  <c:v>9.5473421005386889</c:v>
                </c:pt>
                <c:pt idx="3325">
                  <c:v>9.4990985270183206</c:v>
                </c:pt>
                <c:pt idx="3326">
                  <c:v>9.4515789767153393</c:v>
                </c:pt>
                <c:pt idx="3327">
                  <c:v>9.5000489303520492</c:v>
                </c:pt>
                <c:pt idx="3328">
                  <c:v>9.548272838847808</c:v>
                </c:pt>
                <c:pt idx="3329">
                  <c:v>9.6445013441836487</c:v>
                </c:pt>
                <c:pt idx="3330">
                  <c:v>9.7417099658447999</c:v>
                </c:pt>
                <c:pt idx="3331">
                  <c:v>9.8399286481692503</c:v>
                </c:pt>
                <c:pt idx="3332">
                  <c:v>9.9211224864372589</c:v>
                </c:pt>
                <c:pt idx="3333">
                  <c:v>9.9730931012570707</c:v>
                </c:pt>
                <c:pt idx="3334">
                  <c:v>9.9730931012570707</c:v>
                </c:pt>
                <c:pt idx="3335">
                  <c:v>9.9730931012570707</c:v>
                </c:pt>
                <c:pt idx="3336">
                  <c:v>9.9418130667559019</c:v>
                </c:pt>
                <c:pt idx="3337">
                  <c:v>9.9108255220785679</c:v>
                </c:pt>
                <c:pt idx="3338">
                  <c:v>9.8500676808932397</c:v>
                </c:pt>
                <c:pt idx="3339">
                  <c:v>9.7896867131605205</c:v>
                </c:pt>
                <c:pt idx="3340">
                  <c:v>9.7296757302861518</c:v>
                </c:pt>
                <c:pt idx="3341">
                  <c:v>9.6820628565444267</c:v>
                </c:pt>
                <c:pt idx="3342">
                  <c:v>9.6154661513184596</c:v>
                </c:pt>
                <c:pt idx="3343">
                  <c:v>9.5974652628617303</c:v>
                </c:pt>
                <c:pt idx="3344">
                  <c:v>9.5497401274006801</c:v>
                </c:pt>
                <c:pt idx="3345">
                  <c:v>9.6154661513184596</c:v>
                </c:pt>
                <c:pt idx="3346">
                  <c:v>9.6334334036450695</c:v>
                </c:pt>
                <c:pt idx="3347">
                  <c:v>9.7000871902161681</c:v>
                </c:pt>
                <c:pt idx="3348">
                  <c:v>9.7000871902161681</c:v>
                </c:pt>
                <c:pt idx="3349">
                  <c:v>9.7495525144976547</c:v>
                </c:pt>
                <c:pt idx="3350">
                  <c:v>9.8714266522503067</c:v>
                </c:pt>
                <c:pt idx="3351">
                  <c:v>9.9235740127361698</c:v>
                </c:pt>
                <c:pt idx="3352">
                  <c:v>9.9765566317638683</c:v>
                </c:pt>
                <c:pt idx="3353">
                  <c:v>10.030397047718099</c:v>
                </c:pt>
                <c:pt idx="3354">
                  <c:v>9.9950603075664528</c:v>
                </c:pt>
                <c:pt idx="3355">
                  <c:v>9.9603508182585792</c:v>
                </c:pt>
                <c:pt idx="3356">
                  <c:v>9.926251411939468</c:v>
                </c:pt>
                <c:pt idx="3357">
                  <c:v>9.97473156071805</c:v>
                </c:pt>
                <c:pt idx="3358">
                  <c:v>10.004912360584701</c:v>
                </c:pt>
                <c:pt idx="3359">
                  <c:v>10.035002390511799</c:v>
                </c:pt>
                <c:pt idx="3360">
                  <c:v>10.065002464588504</c:v>
                </c:pt>
                <c:pt idx="3361">
                  <c:v>10.042417379551702</c:v>
                </c:pt>
                <c:pt idx="3362">
                  <c:v>9.9611296900639097</c:v>
                </c:pt>
                <c:pt idx="3363">
                  <c:v>9.9314392225611527</c:v>
                </c:pt>
                <c:pt idx="3364">
                  <c:v>9.8598173320500067</c:v>
                </c:pt>
                <c:pt idx="3365">
                  <c:v>9.8179581906069302</c:v>
                </c:pt>
                <c:pt idx="3366">
                  <c:v>9.8059329251497456</c:v>
                </c:pt>
                <c:pt idx="3367">
                  <c:v>9.8453695541966226</c:v>
                </c:pt>
                <c:pt idx="3368">
                  <c:v>9.8020385756670443</c:v>
                </c:pt>
                <c:pt idx="3369">
                  <c:v>9.8542607810307459</c:v>
                </c:pt>
                <c:pt idx="3370">
                  <c:v>9.8978226135038891</c:v>
                </c:pt>
                <c:pt idx="3371">
                  <c:v>9.9411935619530389</c:v>
                </c:pt>
                <c:pt idx="3372">
                  <c:v>9.9966797243882528</c:v>
                </c:pt>
                <c:pt idx="3373">
                  <c:v>9.9985902371060664</c:v>
                </c:pt>
                <c:pt idx="3374">
                  <c:v>10.000460427323199</c:v>
                </c:pt>
                <c:pt idx="3375">
                  <c:v>10.06756973984133</c:v>
                </c:pt>
                <c:pt idx="3376">
                  <c:v>10.132427375259224</c:v>
                </c:pt>
                <c:pt idx="3377">
                  <c:v>10.144499916578702</c:v>
                </c:pt>
                <c:pt idx="3378">
                  <c:v>10.156313662132867</c:v>
                </c:pt>
                <c:pt idx="3379">
                  <c:v>10.156313662132867</c:v>
                </c:pt>
                <c:pt idx="3380">
                  <c:v>10.105199529594104</c:v>
                </c:pt>
                <c:pt idx="3381">
                  <c:v>10.00353431061373</c:v>
                </c:pt>
                <c:pt idx="3382">
                  <c:v>9.9519545863306895</c:v>
                </c:pt>
                <c:pt idx="3383">
                  <c:v>9.9001061344387207</c:v>
                </c:pt>
                <c:pt idx="3384">
                  <c:v>9.8774844811349567</c:v>
                </c:pt>
                <c:pt idx="3385">
                  <c:v>9.8249287665678224</c:v>
                </c:pt>
                <c:pt idx="3386">
                  <c:v>9.9044841444065792</c:v>
                </c:pt>
                <c:pt idx="3387">
                  <c:v>9.9348195420686398</c:v>
                </c:pt>
                <c:pt idx="3388">
                  <c:v>9.9761778753853747</c:v>
                </c:pt>
                <c:pt idx="3389">
                  <c:v>10.0173654555072</c:v>
                </c:pt>
                <c:pt idx="3390">
                  <c:v>10.0583843800606</c:v>
                </c:pt>
                <c:pt idx="3391">
                  <c:v>10.099236704073602</c:v>
                </c:pt>
                <c:pt idx="3392">
                  <c:v>10.139924441176369</c:v>
                </c:pt>
                <c:pt idx="3393">
                  <c:v>10.18044956476033</c:v>
                </c:pt>
                <c:pt idx="3394">
                  <c:v>10.220814009093701</c:v>
                </c:pt>
                <c:pt idx="3395">
                  <c:v>10.261019670400501</c:v>
                </c:pt>
                <c:pt idx="3396">
                  <c:v>10.248804912883299</c:v>
                </c:pt>
                <c:pt idx="3397">
                  <c:v>10.197328922366671</c:v>
                </c:pt>
                <c:pt idx="3398">
                  <c:v>10.146620856139602</c:v>
                </c:pt>
                <c:pt idx="3399">
                  <c:v>10.107172583487801</c:v>
                </c:pt>
                <c:pt idx="3400">
                  <c:v>10.0789007166857</c:v>
                </c:pt>
                <c:pt idx="3401">
                  <c:v>10.1007772679875</c:v>
                </c:pt>
                <c:pt idx="3402">
                  <c:v>10.1230479427426</c:v>
                </c:pt>
                <c:pt idx="3403">
                  <c:v>10.157312149473871</c:v>
                </c:pt>
                <c:pt idx="3404">
                  <c:v>10.209642800573302</c:v>
                </c:pt>
                <c:pt idx="3405">
                  <c:v>10.2627907016064</c:v>
                </c:pt>
                <c:pt idx="3406">
                  <c:v>10.2627907016064</c:v>
                </c:pt>
                <c:pt idx="3407">
                  <c:v>10.2627907016064</c:v>
                </c:pt>
                <c:pt idx="3408">
                  <c:v>10.2627907016064</c:v>
                </c:pt>
                <c:pt idx="3409">
                  <c:v>10.230802704724498</c:v>
                </c:pt>
                <c:pt idx="3410">
                  <c:v>10.199111964557298</c:v>
                </c:pt>
                <c:pt idx="3411">
                  <c:v>10.1503083910979</c:v>
                </c:pt>
                <c:pt idx="3412">
                  <c:v>10.1503083910979</c:v>
                </c:pt>
                <c:pt idx="3413">
                  <c:v>10.1328729787563</c:v>
                </c:pt>
                <c:pt idx="3414">
                  <c:v>10.0813582933486</c:v>
                </c:pt>
                <c:pt idx="3415">
                  <c:v>10.0478808623142</c:v>
                </c:pt>
                <c:pt idx="3416">
                  <c:v>10.014960395789602</c:v>
                </c:pt>
                <c:pt idx="3417">
                  <c:v>10.060534967469053</c:v>
                </c:pt>
                <c:pt idx="3418">
                  <c:v>10.105904013699124</c:v>
                </c:pt>
                <c:pt idx="3419">
                  <c:v>10.181477957779602</c:v>
                </c:pt>
                <c:pt idx="3420">
                  <c:v>10.2265788560887</c:v>
                </c:pt>
                <c:pt idx="3421">
                  <c:v>10.278098471099398</c:v>
                </c:pt>
                <c:pt idx="3422">
                  <c:v>10.33040465354183</c:v>
                </c:pt>
                <c:pt idx="3423">
                  <c:v>10.354920715840199</c:v>
                </c:pt>
                <c:pt idx="3424">
                  <c:v>10.37988780351373</c:v>
                </c:pt>
                <c:pt idx="3425">
                  <c:v>10.350982462508242</c:v>
                </c:pt>
                <c:pt idx="3426">
                  <c:v>10.268652169768499</c:v>
                </c:pt>
                <c:pt idx="3427">
                  <c:v>10.1873569754716</c:v>
                </c:pt>
                <c:pt idx="3428">
                  <c:v>10.107069919964006</c:v>
                </c:pt>
                <c:pt idx="3429">
                  <c:v>10.078282991889704</c:v>
                </c:pt>
                <c:pt idx="3430">
                  <c:v>10.0494136029016</c:v>
                </c:pt>
                <c:pt idx="3431">
                  <c:v>10.020461040279301</c:v>
                </c:pt>
                <c:pt idx="3432">
                  <c:v>9.9914245809756892</c:v>
                </c:pt>
                <c:pt idx="3433">
                  <c:v>9.9914245809756892</c:v>
                </c:pt>
                <c:pt idx="3434">
                  <c:v>9.9914245809756892</c:v>
                </c:pt>
                <c:pt idx="3435">
                  <c:v>10.0204610402792</c:v>
                </c:pt>
                <c:pt idx="3436">
                  <c:v>10.0494136029016</c:v>
                </c:pt>
                <c:pt idx="3437">
                  <c:v>10.126297383485699</c:v>
                </c:pt>
                <c:pt idx="3438">
                  <c:v>10.227090223384399</c:v>
                </c:pt>
                <c:pt idx="3439">
                  <c:v>10.244507931530398</c:v>
                </c:pt>
                <c:pt idx="3440">
                  <c:v>10.315315989993801</c:v>
                </c:pt>
                <c:pt idx="3441">
                  <c:v>10.315315989993801</c:v>
                </c:pt>
                <c:pt idx="3442">
                  <c:v>10.2978373284851</c:v>
                </c:pt>
                <c:pt idx="3443">
                  <c:v>10.280328949720369</c:v>
                </c:pt>
                <c:pt idx="3444">
                  <c:v>10.280328949720369</c:v>
                </c:pt>
                <c:pt idx="3445">
                  <c:v>10.280328949720369</c:v>
                </c:pt>
                <c:pt idx="3446">
                  <c:v>10.244507931530398</c:v>
                </c:pt>
                <c:pt idx="3447">
                  <c:v>10.209297595285324</c:v>
                </c:pt>
                <c:pt idx="3448">
                  <c:v>10.203254443383399</c:v>
                </c:pt>
                <c:pt idx="3449">
                  <c:v>10.169026539386536</c:v>
                </c:pt>
                <c:pt idx="3450">
                  <c:v>10.169026539386536</c:v>
                </c:pt>
                <c:pt idx="3451">
                  <c:v>10.098442457939402</c:v>
                </c:pt>
                <c:pt idx="3452">
                  <c:v>10.081541287168704</c:v>
                </c:pt>
                <c:pt idx="3453">
                  <c:v>10.0363323540567</c:v>
                </c:pt>
                <c:pt idx="3454">
                  <c:v>9.9909188525021495</c:v>
                </c:pt>
                <c:pt idx="3455">
                  <c:v>9.9749118361820592</c:v>
                </c:pt>
                <c:pt idx="3456">
                  <c:v>9.9760009912307908</c:v>
                </c:pt>
                <c:pt idx="3457">
                  <c:v>10.027671684302561</c:v>
                </c:pt>
                <c:pt idx="3458">
                  <c:v>10.110205353549604</c:v>
                </c:pt>
                <c:pt idx="3459">
                  <c:v>10.141685052002202</c:v>
                </c:pt>
                <c:pt idx="3460">
                  <c:v>10.171123967487198</c:v>
                </c:pt>
                <c:pt idx="3461">
                  <c:v>10.168815730658798</c:v>
                </c:pt>
                <c:pt idx="3462">
                  <c:v>10.178147683470698</c:v>
                </c:pt>
                <c:pt idx="3463">
                  <c:v>10.1873569754716</c:v>
                </c:pt>
                <c:pt idx="3464">
                  <c:v>10.2791368201925</c:v>
                </c:pt>
                <c:pt idx="3465">
                  <c:v>10.33040465354183</c:v>
                </c:pt>
                <c:pt idx="3466">
                  <c:v>10.381419307763334</c:v>
                </c:pt>
                <c:pt idx="3467">
                  <c:v>10.432184497088036</c:v>
                </c:pt>
                <c:pt idx="3468">
                  <c:v>10.3793629703543</c:v>
                </c:pt>
                <c:pt idx="3469">
                  <c:v>10.3793629703543</c:v>
                </c:pt>
                <c:pt idx="3470">
                  <c:v>10.328854821614501</c:v>
                </c:pt>
                <c:pt idx="3471">
                  <c:v>10.215720469760001</c:v>
                </c:pt>
                <c:pt idx="3472">
                  <c:v>10.101319097353398</c:v>
                </c:pt>
                <c:pt idx="3473">
                  <c:v>10.036424824560402</c:v>
                </c:pt>
                <c:pt idx="3474">
                  <c:v>9.9697569770633727</c:v>
                </c:pt>
                <c:pt idx="3475">
                  <c:v>9.9675880017290126</c:v>
                </c:pt>
                <c:pt idx="3476">
                  <c:v>9.9653728766635528</c:v>
                </c:pt>
                <c:pt idx="3477">
                  <c:v>10.018239947258499</c:v>
                </c:pt>
                <c:pt idx="3478">
                  <c:v>10.018239947258499</c:v>
                </c:pt>
                <c:pt idx="3479">
                  <c:v>10.018239947258499</c:v>
                </c:pt>
                <c:pt idx="3480">
                  <c:v>10.0410730576662</c:v>
                </c:pt>
                <c:pt idx="3481">
                  <c:v>10.095431143586502</c:v>
                </c:pt>
                <c:pt idx="3482">
                  <c:v>10.117463839379704</c:v>
                </c:pt>
                <c:pt idx="3483">
                  <c:v>10.1391735698039</c:v>
                </c:pt>
                <c:pt idx="3484">
                  <c:v>10.1923359278947</c:v>
                </c:pt>
                <c:pt idx="3485">
                  <c:v>10.245222430747798</c:v>
                </c:pt>
                <c:pt idx="3486">
                  <c:v>10.192165510496499</c:v>
                </c:pt>
                <c:pt idx="3487">
                  <c:v>10.139924441176369</c:v>
                </c:pt>
                <c:pt idx="3488">
                  <c:v>10.099236704073602</c:v>
                </c:pt>
                <c:pt idx="3489">
                  <c:v>10.0583843800606</c:v>
                </c:pt>
                <c:pt idx="3490">
                  <c:v>10.0173654555072</c:v>
                </c:pt>
                <c:pt idx="3491">
                  <c:v>9.9773060750031508</c:v>
                </c:pt>
                <c:pt idx="3492">
                  <c:v>9.9872039600913673</c:v>
                </c:pt>
                <c:pt idx="3493">
                  <c:v>10.0395207348159</c:v>
                </c:pt>
                <c:pt idx="3494">
                  <c:v>10.092668383772798</c:v>
                </c:pt>
                <c:pt idx="3495">
                  <c:v>10.146669135103499</c:v>
                </c:pt>
                <c:pt idx="3496">
                  <c:v>10.232080535807524</c:v>
                </c:pt>
                <c:pt idx="3497">
                  <c:v>10.262524163141602</c:v>
                </c:pt>
                <c:pt idx="3498">
                  <c:v>10.2375095249549</c:v>
                </c:pt>
                <c:pt idx="3499">
                  <c:v>10.2010006650083</c:v>
                </c:pt>
                <c:pt idx="3500">
                  <c:v>10.165131777442006</c:v>
                </c:pt>
                <c:pt idx="3501">
                  <c:v>10.182949725870801</c:v>
                </c:pt>
                <c:pt idx="3502">
                  <c:v>10.20073655117433</c:v>
                </c:pt>
                <c:pt idx="3503">
                  <c:v>10.20073655117433</c:v>
                </c:pt>
                <c:pt idx="3504">
                  <c:v>10.168742526049106</c:v>
                </c:pt>
                <c:pt idx="3505">
                  <c:v>10.168742526049106</c:v>
                </c:pt>
                <c:pt idx="3506">
                  <c:v>10.1864427004995</c:v>
                </c:pt>
                <c:pt idx="3507">
                  <c:v>10.204112172062898</c:v>
                </c:pt>
                <c:pt idx="3508">
                  <c:v>10.221751099959498</c:v>
                </c:pt>
                <c:pt idx="3509">
                  <c:v>10.271575850563099</c:v>
                </c:pt>
                <c:pt idx="3510">
                  <c:v>10.3436789321349</c:v>
                </c:pt>
                <c:pt idx="3511">
                  <c:v>10.399022713642402</c:v>
                </c:pt>
                <c:pt idx="3512">
                  <c:v>10.455264458112802</c:v>
                </c:pt>
                <c:pt idx="3513">
                  <c:v>10.425383675494302</c:v>
                </c:pt>
                <c:pt idx="3514">
                  <c:v>10.395417003345649</c:v>
                </c:pt>
                <c:pt idx="3515">
                  <c:v>10.33180063928393</c:v>
                </c:pt>
                <c:pt idx="3516">
                  <c:v>10.283689548347736</c:v>
                </c:pt>
                <c:pt idx="3517">
                  <c:v>10.265589758052334</c:v>
                </c:pt>
                <c:pt idx="3518">
                  <c:v>10.192687654581642</c:v>
                </c:pt>
                <c:pt idx="3519">
                  <c:v>10.120814956696799</c:v>
                </c:pt>
                <c:pt idx="3520">
                  <c:v>10.0499447277687</c:v>
                </c:pt>
                <c:pt idx="3521">
                  <c:v>9.9800509983673251</c:v>
                </c:pt>
                <c:pt idx="3522">
                  <c:v>9.9800509983673251</c:v>
                </c:pt>
                <c:pt idx="3523">
                  <c:v>9.9086547244477803</c:v>
                </c:pt>
                <c:pt idx="3524">
                  <c:v>9.9381711875787566</c:v>
                </c:pt>
                <c:pt idx="3525">
                  <c:v>9.9676002457423323</c:v>
                </c:pt>
                <c:pt idx="3526">
                  <c:v>9.9969426708480604</c:v>
                </c:pt>
                <c:pt idx="3527">
                  <c:v>10.026199223510501</c:v>
                </c:pt>
                <c:pt idx="3528">
                  <c:v>10.086231198430498</c:v>
                </c:pt>
                <c:pt idx="3529">
                  <c:v>10.117377637565401</c:v>
                </c:pt>
                <c:pt idx="3530">
                  <c:v>10.17817176153674</c:v>
                </c:pt>
                <c:pt idx="3531">
                  <c:v>10.209995200612701</c:v>
                </c:pt>
                <c:pt idx="3532">
                  <c:v>10.180546061683804</c:v>
                </c:pt>
                <c:pt idx="3533">
                  <c:v>10.119371894811863</c:v>
                </c:pt>
                <c:pt idx="3534">
                  <c:v>10.070374467501098</c:v>
                </c:pt>
                <c:pt idx="3535">
                  <c:v>10.05269161897303</c:v>
                </c:pt>
                <c:pt idx="3536">
                  <c:v>10.0349776111679</c:v>
                </c:pt>
                <c:pt idx="3537">
                  <c:v>10.01723227878403</c:v>
                </c:pt>
                <c:pt idx="3538">
                  <c:v>10.01723227878403</c:v>
                </c:pt>
                <c:pt idx="3539">
                  <c:v>10.01723227878403</c:v>
                </c:pt>
                <c:pt idx="3540">
                  <c:v>10.01723227878403</c:v>
                </c:pt>
                <c:pt idx="3541">
                  <c:v>9.9659929029747047</c:v>
                </c:pt>
                <c:pt idx="3542">
                  <c:v>9.9483070098843687</c:v>
                </c:pt>
                <c:pt idx="3543">
                  <c:v>9.9305896191358123</c:v>
                </c:pt>
                <c:pt idx="3544">
                  <c:v>9.8831879660570205</c:v>
                </c:pt>
                <c:pt idx="3545">
                  <c:v>9.916075574193469</c:v>
                </c:pt>
                <c:pt idx="3546">
                  <c:v>9.9495362126877307</c:v>
                </c:pt>
                <c:pt idx="3547">
                  <c:v>10.076287006813304</c:v>
                </c:pt>
                <c:pt idx="3548">
                  <c:v>10.1305485031037</c:v>
                </c:pt>
                <c:pt idx="3549">
                  <c:v>10.148928709028967</c:v>
                </c:pt>
                <c:pt idx="3550">
                  <c:v>10.167275687625001</c:v>
                </c:pt>
                <c:pt idx="3551">
                  <c:v>10.152750447687234</c:v>
                </c:pt>
                <c:pt idx="3552">
                  <c:v>10.150481727306802</c:v>
                </c:pt>
                <c:pt idx="3553">
                  <c:v>10.148241349031659</c:v>
                </c:pt>
                <c:pt idx="3554">
                  <c:v>10.146028784900267</c:v>
                </c:pt>
                <c:pt idx="3555">
                  <c:v>10.185283380094999</c:v>
                </c:pt>
                <c:pt idx="3556">
                  <c:v>10.226555319739926</c:v>
                </c:pt>
                <c:pt idx="3557">
                  <c:v>10.267661363843301</c:v>
                </c:pt>
                <c:pt idx="3558">
                  <c:v>10.214377862692965</c:v>
                </c:pt>
                <c:pt idx="3559">
                  <c:v>10.1619153798999</c:v>
                </c:pt>
                <c:pt idx="3560">
                  <c:v>10.017496469419926</c:v>
                </c:pt>
                <c:pt idx="3561">
                  <c:v>9.9238729530855689</c:v>
                </c:pt>
                <c:pt idx="3562">
                  <c:v>9.8594016789447458</c:v>
                </c:pt>
                <c:pt idx="3563">
                  <c:v>9.8358274733098003</c:v>
                </c:pt>
                <c:pt idx="3564">
                  <c:v>9.8322389011200126</c:v>
                </c:pt>
                <c:pt idx="3565">
                  <c:v>9.8285737450721715</c:v>
                </c:pt>
                <c:pt idx="3566">
                  <c:v>9.9358480731019547</c:v>
                </c:pt>
                <c:pt idx="3567">
                  <c:v>10.044236792915401</c:v>
                </c:pt>
                <c:pt idx="3568">
                  <c:v>10.0992741188391</c:v>
                </c:pt>
                <c:pt idx="3569">
                  <c:v>10.1540131328826</c:v>
                </c:pt>
                <c:pt idx="3570">
                  <c:v>10.220045839000004</c:v>
                </c:pt>
                <c:pt idx="3571">
                  <c:v>10.284283480543767</c:v>
                </c:pt>
                <c:pt idx="3572">
                  <c:v>10.3468019071919</c:v>
                </c:pt>
                <c:pt idx="3573">
                  <c:v>10.398579387701</c:v>
                </c:pt>
                <c:pt idx="3574">
                  <c:v>10.396316644128104</c:v>
                </c:pt>
                <c:pt idx="3575">
                  <c:v>10.447320956709399</c:v>
                </c:pt>
                <c:pt idx="3576">
                  <c:v>10.394099413606424</c:v>
                </c:pt>
                <c:pt idx="3577">
                  <c:v>10.291194462836561</c:v>
                </c:pt>
                <c:pt idx="3578">
                  <c:v>10.240456958381102</c:v>
                </c:pt>
                <c:pt idx="3579">
                  <c:v>10.149630712278899</c:v>
                </c:pt>
                <c:pt idx="3580">
                  <c:v>10.128798041441298</c:v>
                </c:pt>
                <c:pt idx="3581">
                  <c:v>10.076929033448026</c:v>
                </c:pt>
                <c:pt idx="3582">
                  <c:v>10.0875814933769</c:v>
                </c:pt>
                <c:pt idx="3583">
                  <c:v>10.098442457939402</c:v>
                </c:pt>
                <c:pt idx="3584">
                  <c:v>10.098442457939402</c:v>
                </c:pt>
                <c:pt idx="3585">
                  <c:v>10.098442457939402</c:v>
                </c:pt>
                <c:pt idx="3586">
                  <c:v>10.098442457939402</c:v>
                </c:pt>
                <c:pt idx="3587">
                  <c:v>10.096581361439499</c:v>
                </c:pt>
                <c:pt idx="3588">
                  <c:v>10.137446558544953</c:v>
                </c:pt>
                <c:pt idx="3589">
                  <c:v>10.178147683470698</c:v>
                </c:pt>
                <c:pt idx="3590">
                  <c:v>10.166629879787045</c:v>
                </c:pt>
                <c:pt idx="3591">
                  <c:v>10.155331151207626</c:v>
                </c:pt>
                <c:pt idx="3592">
                  <c:v>10.144245285847099</c:v>
                </c:pt>
                <c:pt idx="3593">
                  <c:v>10.094100414822799</c:v>
                </c:pt>
                <c:pt idx="3594">
                  <c:v>10.06595957273943</c:v>
                </c:pt>
                <c:pt idx="3595">
                  <c:v>9.9971820791190726</c:v>
                </c:pt>
                <c:pt idx="3596">
                  <c:v>9.9803753727889593</c:v>
                </c:pt>
                <c:pt idx="3597">
                  <c:v>9.9154302319371084</c:v>
                </c:pt>
                <c:pt idx="3598">
                  <c:v>9.8986481095015186</c:v>
                </c:pt>
                <c:pt idx="3599">
                  <c:v>9.8986481095015186</c:v>
                </c:pt>
                <c:pt idx="3600">
                  <c:v>9.8986481095015186</c:v>
                </c:pt>
                <c:pt idx="3601">
                  <c:v>9.8986481095015186</c:v>
                </c:pt>
                <c:pt idx="3602">
                  <c:v>9.8818374863719001</c:v>
                </c:pt>
                <c:pt idx="3603">
                  <c:v>9.8818374863719001</c:v>
                </c:pt>
                <c:pt idx="3604">
                  <c:v>9.8649982168468568</c:v>
                </c:pt>
                <c:pt idx="3605">
                  <c:v>9.8197901523336704</c:v>
                </c:pt>
                <c:pt idx="3606">
                  <c:v>9.8029417724901187</c:v>
                </c:pt>
                <c:pt idx="3607">
                  <c:v>9.7860643853284905</c:v>
                </c:pt>
                <c:pt idx="3608">
                  <c:v>9.7691578405079227</c:v>
                </c:pt>
                <c:pt idx="3609">
                  <c:v>9.7522219863844484</c:v>
                </c:pt>
                <c:pt idx="3610">
                  <c:v>9.7352566699950405</c:v>
                </c:pt>
                <c:pt idx="3611">
                  <c:v>9.7352566699950405</c:v>
                </c:pt>
                <c:pt idx="3612">
                  <c:v>9.7522219863844484</c:v>
                </c:pt>
                <c:pt idx="3613">
                  <c:v>9.7227041401010492</c:v>
                </c:pt>
                <c:pt idx="3614">
                  <c:v>9.7675094656344488</c:v>
                </c:pt>
                <c:pt idx="3615">
                  <c:v>9.8121101974335279</c:v>
                </c:pt>
                <c:pt idx="3616">
                  <c:v>9.9036021144357207</c:v>
                </c:pt>
                <c:pt idx="3617">
                  <c:v>9.9960018733366702</c:v>
                </c:pt>
                <c:pt idx="3618">
                  <c:v>10.072617139724526</c:v>
                </c:pt>
                <c:pt idx="3619">
                  <c:v>10.220952127268699</c:v>
                </c:pt>
                <c:pt idx="3620">
                  <c:v>10.244121193089269</c:v>
                </c:pt>
                <c:pt idx="3621">
                  <c:v>10.215720469760001</c:v>
                </c:pt>
                <c:pt idx="3622">
                  <c:v>10.1872405691553</c:v>
                </c:pt>
                <c:pt idx="3623">
                  <c:v>10.158680825354002</c:v>
                </c:pt>
                <c:pt idx="3624">
                  <c:v>10.099482301679824</c:v>
                </c:pt>
                <c:pt idx="3625">
                  <c:v>10.023481557362524</c:v>
                </c:pt>
                <c:pt idx="3626">
                  <c:v>9.9650111768330394</c:v>
                </c:pt>
                <c:pt idx="3627">
                  <c:v>9.9068937694321839</c:v>
                </c:pt>
                <c:pt idx="3628">
                  <c:v>9.8412912425999579</c:v>
                </c:pt>
                <c:pt idx="3629">
                  <c:v>9.7765301159500027</c:v>
                </c:pt>
                <c:pt idx="3630">
                  <c:v>9.746570162098406</c:v>
                </c:pt>
                <c:pt idx="3631">
                  <c:v>9.7635158199157548</c:v>
                </c:pt>
                <c:pt idx="3632">
                  <c:v>9.7804321175898412</c:v>
                </c:pt>
                <c:pt idx="3633">
                  <c:v>9.7973192072025199</c:v>
                </c:pt>
                <c:pt idx="3634">
                  <c:v>9.8425010422568402</c:v>
                </c:pt>
                <c:pt idx="3635">
                  <c:v>9.8879981827282393</c:v>
                </c:pt>
                <c:pt idx="3636">
                  <c:v>9.9168683118527401</c:v>
                </c:pt>
                <c:pt idx="3637">
                  <c:v>9.9655522976923727</c:v>
                </c:pt>
                <c:pt idx="3638">
                  <c:v>10.014960395789602</c:v>
                </c:pt>
                <c:pt idx="3639">
                  <c:v>10.065110736407938</c:v>
                </c:pt>
                <c:pt idx="3640">
                  <c:v>10.0823111660496</c:v>
                </c:pt>
                <c:pt idx="3641">
                  <c:v>10.049160701573998</c:v>
                </c:pt>
                <c:pt idx="3642">
                  <c:v>10.016556310498942</c:v>
                </c:pt>
                <c:pt idx="3643">
                  <c:v>9.9957089373285068</c:v>
                </c:pt>
                <c:pt idx="3644">
                  <c:v>9.9919073422877407</c:v>
                </c:pt>
                <c:pt idx="3645">
                  <c:v>9.9440301749086597</c:v>
                </c:pt>
                <c:pt idx="3646">
                  <c:v>9.9716448633838208</c:v>
                </c:pt>
                <c:pt idx="3647">
                  <c:v>9.9517260523120008</c:v>
                </c:pt>
                <c:pt idx="3648">
                  <c:v>9.9049381765480327</c:v>
                </c:pt>
                <c:pt idx="3649">
                  <c:v>9.8316522614440807</c:v>
                </c:pt>
                <c:pt idx="3650">
                  <c:v>9.8044252574627713</c:v>
                </c:pt>
                <c:pt idx="3651">
                  <c:v>9.738769885529118</c:v>
                </c:pt>
                <c:pt idx="3652">
                  <c:v>9.7002657024531462</c:v>
                </c:pt>
                <c:pt idx="3653">
                  <c:v>9.6616080707660004</c:v>
                </c:pt>
                <c:pt idx="3654">
                  <c:v>9.6678248448982096</c:v>
                </c:pt>
                <c:pt idx="3655">
                  <c:v>9.7017563213968483</c:v>
                </c:pt>
                <c:pt idx="3656">
                  <c:v>9.7765301159500027</c:v>
                </c:pt>
                <c:pt idx="3657">
                  <c:v>9.8162838151203413</c:v>
                </c:pt>
                <c:pt idx="3658">
                  <c:v>9.8274056299446304</c:v>
                </c:pt>
                <c:pt idx="3659">
                  <c:v>9.8274056299446304</c:v>
                </c:pt>
                <c:pt idx="3660">
                  <c:v>9.8779324700904692</c:v>
                </c:pt>
                <c:pt idx="3661">
                  <c:v>9.941617484409548</c:v>
                </c:pt>
                <c:pt idx="3662">
                  <c:v>9.9547621081345401</c:v>
                </c:pt>
                <c:pt idx="3663">
                  <c:v>9.9676441867503893</c:v>
                </c:pt>
                <c:pt idx="3664">
                  <c:v>10.026799864471</c:v>
                </c:pt>
                <c:pt idx="3665">
                  <c:v>9.9802715397959396</c:v>
                </c:pt>
                <c:pt idx="3666">
                  <c:v>9.8577035725346747</c:v>
                </c:pt>
                <c:pt idx="3667">
                  <c:v>9.7988510849175849</c:v>
                </c:pt>
                <c:pt idx="3668">
                  <c:v>9.6909309320945081</c:v>
                </c:pt>
                <c:pt idx="3669">
                  <c:v>9.6419727865427287</c:v>
                </c:pt>
                <c:pt idx="3670">
                  <c:v>9.6863447318662796</c:v>
                </c:pt>
                <c:pt idx="3671">
                  <c:v>9.6369102710264407</c:v>
                </c:pt>
                <c:pt idx="3672">
                  <c:v>9.6317507457969889</c:v>
                </c:pt>
                <c:pt idx="3673">
                  <c:v>9.6769068805739593</c:v>
                </c:pt>
                <c:pt idx="3674">
                  <c:v>9.7270610673201059</c:v>
                </c:pt>
                <c:pt idx="3675">
                  <c:v>9.7658918048191801</c:v>
                </c:pt>
                <c:pt idx="3676">
                  <c:v>9.7384723071733816</c:v>
                </c:pt>
                <c:pt idx="3677">
                  <c:v>9.7384723071733816</c:v>
                </c:pt>
                <c:pt idx="3678">
                  <c:v>9.7770406652658739</c:v>
                </c:pt>
                <c:pt idx="3679">
                  <c:v>9.8154574759887172</c:v>
                </c:pt>
                <c:pt idx="3680">
                  <c:v>9.8079993254049267</c:v>
                </c:pt>
                <c:pt idx="3681">
                  <c:v>9.8459414373940799</c:v>
                </c:pt>
                <c:pt idx="3682">
                  <c:v>9.8837378966687357</c:v>
                </c:pt>
                <c:pt idx="3683">
                  <c:v>9.8757745383400177</c:v>
                </c:pt>
                <c:pt idx="3684">
                  <c:v>9.8307821652203007</c:v>
                </c:pt>
                <c:pt idx="3685">
                  <c:v>9.7492590060234789</c:v>
                </c:pt>
                <c:pt idx="3686">
                  <c:v>9.7119768082526488</c:v>
                </c:pt>
                <c:pt idx="3687">
                  <c:v>9.6477292884191819</c:v>
                </c:pt>
                <c:pt idx="3688">
                  <c:v>9.6265118164057046</c:v>
                </c:pt>
                <c:pt idx="3689">
                  <c:v>9.6432435427553589</c:v>
                </c:pt>
                <c:pt idx="3690">
                  <c:v>9.687785320392468</c:v>
                </c:pt>
                <c:pt idx="3691">
                  <c:v>9.7972552958730486</c:v>
                </c:pt>
                <c:pt idx="3692">
                  <c:v>9.8607221152220568</c:v>
                </c:pt>
                <c:pt idx="3693">
                  <c:v>9.9081981822577241</c:v>
                </c:pt>
                <c:pt idx="3694">
                  <c:v>9.9081981822577241</c:v>
                </c:pt>
                <c:pt idx="3695">
                  <c:v>9.9081981822577241</c:v>
                </c:pt>
                <c:pt idx="3696">
                  <c:v>9.9370151064590999</c:v>
                </c:pt>
                <c:pt idx="3697">
                  <c:v>9.966084934842435</c:v>
                </c:pt>
                <c:pt idx="3698">
                  <c:v>10.012357562882602</c:v>
                </c:pt>
                <c:pt idx="3699">
                  <c:v>10.0249982653432</c:v>
                </c:pt>
                <c:pt idx="3700">
                  <c:v>10.054849442874</c:v>
                </c:pt>
                <c:pt idx="3701">
                  <c:v>10.102066889425124</c:v>
                </c:pt>
                <c:pt idx="3702">
                  <c:v>10.119136009267949</c:v>
                </c:pt>
                <c:pt idx="3703">
                  <c:v>10.136176385092398</c:v>
                </c:pt>
                <c:pt idx="3704">
                  <c:v>10.1531881616243</c:v>
                </c:pt>
                <c:pt idx="3705">
                  <c:v>10.170171482378755</c:v>
                </c:pt>
                <c:pt idx="3706">
                  <c:v>10.187126489674798</c:v>
                </c:pt>
                <c:pt idx="3707">
                  <c:v>10.215322299175799</c:v>
                </c:pt>
                <c:pt idx="3708">
                  <c:v>10.215322299175799</c:v>
                </c:pt>
                <c:pt idx="3709">
                  <c:v>10.298038809856299</c:v>
                </c:pt>
                <c:pt idx="3710">
                  <c:v>10.322198826837926</c:v>
                </c:pt>
                <c:pt idx="3711">
                  <c:v>10.346801907191798</c:v>
                </c:pt>
                <c:pt idx="3712">
                  <c:v>10.3179243685807</c:v>
                </c:pt>
                <c:pt idx="3713">
                  <c:v>10.288965781109061</c:v>
                </c:pt>
                <c:pt idx="3714">
                  <c:v>10.1897467159335</c:v>
                </c:pt>
                <c:pt idx="3715">
                  <c:v>10.091598375514501</c:v>
                </c:pt>
                <c:pt idx="3716">
                  <c:v>10.040707489498001</c:v>
                </c:pt>
                <c:pt idx="3717">
                  <c:v>10.1000148117765</c:v>
                </c:pt>
                <c:pt idx="3718">
                  <c:v>10.159694294313434</c:v>
                </c:pt>
                <c:pt idx="3719">
                  <c:v>10.260044643957899</c:v>
                </c:pt>
                <c:pt idx="3720">
                  <c:v>10.360646412001142</c:v>
                </c:pt>
                <c:pt idx="3721">
                  <c:v>10.446155260293398</c:v>
                </c:pt>
                <c:pt idx="3722">
                  <c:v>10.514061643355067</c:v>
                </c:pt>
                <c:pt idx="3723">
                  <c:v>10.574983742493998</c:v>
                </c:pt>
                <c:pt idx="3724">
                  <c:v>10.709277334189499</c:v>
                </c:pt>
                <c:pt idx="3725">
                  <c:v>10.817941843668899</c:v>
                </c:pt>
                <c:pt idx="3726">
                  <c:v>10.876449257069385</c:v>
                </c:pt>
                <c:pt idx="3727">
                  <c:v>10.876449257069385</c:v>
                </c:pt>
                <c:pt idx="3728">
                  <c:v>10.859226048706949</c:v>
                </c:pt>
                <c:pt idx="3729">
                  <c:v>10.841975480152346</c:v>
                </c:pt>
                <c:pt idx="3730">
                  <c:v>10.7896470401143</c:v>
                </c:pt>
                <c:pt idx="3731">
                  <c:v>10.737740797348099</c:v>
                </c:pt>
                <c:pt idx="3732">
                  <c:v>10.70341655140853</c:v>
                </c:pt>
                <c:pt idx="3733">
                  <c:v>10.70341655140853</c:v>
                </c:pt>
                <c:pt idx="3734">
                  <c:v>10.70341655140853</c:v>
                </c:pt>
                <c:pt idx="3735">
                  <c:v>10.720555740210765</c:v>
                </c:pt>
                <c:pt idx="3736">
                  <c:v>10.720555740210765</c:v>
                </c:pt>
                <c:pt idx="3737">
                  <c:v>10.720555740210765</c:v>
                </c:pt>
                <c:pt idx="3738">
                  <c:v>10.624589686026599</c:v>
                </c:pt>
                <c:pt idx="3739">
                  <c:v>10.579088022181702</c:v>
                </c:pt>
                <c:pt idx="3740">
                  <c:v>10.589034088850704</c:v>
                </c:pt>
                <c:pt idx="3741">
                  <c:v>10.645569643307224</c:v>
                </c:pt>
                <c:pt idx="3742">
                  <c:v>10.616602053168426</c:v>
                </c:pt>
                <c:pt idx="3743">
                  <c:v>10.661804941679501</c:v>
                </c:pt>
                <c:pt idx="3744">
                  <c:v>10.7084103952922</c:v>
                </c:pt>
                <c:pt idx="3745">
                  <c:v>10.786624829875302</c:v>
                </c:pt>
                <c:pt idx="3746">
                  <c:v>10.805200332042638</c:v>
                </c:pt>
                <c:pt idx="3747">
                  <c:v>10.842225684398198</c:v>
                </c:pt>
                <c:pt idx="3748">
                  <c:v>10.8491334227989</c:v>
                </c:pt>
                <c:pt idx="3749">
                  <c:v>10.8868259512445</c:v>
                </c:pt>
                <c:pt idx="3750">
                  <c:v>10.9296515066761</c:v>
                </c:pt>
                <c:pt idx="3751">
                  <c:v>10.9887364056165</c:v>
                </c:pt>
                <c:pt idx="3752">
                  <c:v>10.984041484041398</c:v>
                </c:pt>
                <c:pt idx="3753">
                  <c:v>10.97533019283793</c:v>
                </c:pt>
                <c:pt idx="3754">
                  <c:v>10.966804937596342</c:v>
                </c:pt>
                <c:pt idx="3755">
                  <c:v>10.922667253411324</c:v>
                </c:pt>
                <c:pt idx="3756">
                  <c:v>10.812418821997024</c:v>
                </c:pt>
                <c:pt idx="3757">
                  <c:v>10.6973898177951</c:v>
                </c:pt>
                <c:pt idx="3758">
                  <c:v>10.638460999981501</c:v>
                </c:pt>
                <c:pt idx="3759">
                  <c:v>10.577897857940938</c:v>
                </c:pt>
                <c:pt idx="3760">
                  <c:v>10.515628357462306</c:v>
                </c:pt>
                <c:pt idx="3761">
                  <c:v>10.5193840001065</c:v>
                </c:pt>
                <c:pt idx="3762">
                  <c:v>10.701288847073471</c:v>
                </c:pt>
                <c:pt idx="3763">
                  <c:v>10.764053542728099</c:v>
                </c:pt>
                <c:pt idx="3764">
                  <c:v>10.866815334021636</c:v>
                </c:pt>
                <c:pt idx="3765">
                  <c:v>10.9061167835868</c:v>
                </c:pt>
                <c:pt idx="3766">
                  <c:v>10.888153284664099</c:v>
                </c:pt>
                <c:pt idx="3767">
                  <c:v>10.882858777526502</c:v>
                </c:pt>
                <c:pt idx="3768">
                  <c:v>10.877483198647045</c:v>
                </c:pt>
                <c:pt idx="3769">
                  <c:v>10.798849758950698</c:v>
                </c:pt>
                <c:pt idx="3770">
                  <c:v>10.693105720779998</c:v>
                </c:pt>
                <c:pt idx="3771">
                  <c:v>10.792762193251798</c:v>
                </c:pt>
                <c:pt idx="3772">
                  <c:v>10.8522633239011</c:v>
                </c:pt>
                <c:pt idx="3773">
                  <c:v>10.785397232460324</c:v>
                </c:pt>
                <c:pt idx="3774">
                  <c:v>10.719752086846199</c:v>
                </c:pt>
                <c:pt idx="3775">
                  <c:v>10.60988029272643</c:v>
                </c:pt>
                <c:pt idx="3776">
                  <c:v>10.628184497744</c:v>
                </c:pt>
                <c:pt idx="3777">
                  <c:v>10.582103579884732</c:v>
                </c:pt>
                <c:pt idx="3778">
                  <c:v>10.535821118106099</c:v>
                </c:pt>
                <c:pt idx="3779">
                  <c:v>10.553568568776926</c:v>
                </c:pt>
                <c:pt idx="3780">
                  <c:v>10.571726583628624</c:v>
                </c:pt>
                <c:pt idx="3781">
                  <c:v>10.638090867424101</c:v>
                </c:pt>
                <c:pt idx="3782">
                  <c:v>10.705720861153399</c:v>
                </c:pt>
                <c:pt idx="3783">
                  <c:v>10.809092230889149</c:v>
                </c:pt>
                <c:pt idx="3784">
                  <c:v>10.8434177927783</c:v>
                </c:pt>
                <c:pt idx="3785">
                  <c:v>10.808039728697604</c:v>
                </c:pt>
                <c:pt idx="3786">
                  <c:v>10.773440977680634</c:v>
                </c:pt>
                <c:pt idx="3787">
                  <c:v>10.739595553687936</c:v>
                </c:pt>
                <c:pt idx="3788">
                  <c:v>10.706478631525099</c:v>
                </c:pt>
                <c:pt idx="3789">
                  <c:v>10.6936699263322</c:v>
                </c:pt>
                <c:pt idx="3790">
                  <c:v>10.648815764095255</c:v>
                </c:pt>
                <c:pt idx="3791">
                  <c:v>10.585542383026036</c:v>
                </c:pt>
                <c:pt idx="3792">
                  <c:v>10.486609909904526</c:v>
                </c:pt>
                <c:pt idx="3793">
                  <c:v>10.5375160824288</c:v>
                </c:pt>
                <c:pt idx="3794">
                  <c:v>10.5375160824288</c:v>
                </c:pt>
                <c:pt idx="3795">
                  <c:v>10.5375160824288</c:v>
                </c:pt>
                <c:pt idx="3796">
                  <c:v>10.556542609055249</c:v>
                </c:pt>
                <c:pt idx="3797">
                  <c:v>10.588177509486</c:v>
                </c:pt>
                <c:pt idx="3798">
                  <c:v>10.625307410141801</c:v>
                </c:pt>
                <c:pt idx="3799">
                  <c:v>10.662830684350499</c:v>
                </c:pt>
                <c:pt idx="3800">
                  <c:v>10.643727359331098</c:v>
                </c:pt>
                <c:pt idx="3801">
                  <c:v>10.643727359331098</c:v>
                </c:pt>
                <c:pt idx="3802">
                  <c:v>10.624589686026599</c:v>
                </c:pt>
                <c:pt idx="3803">
                  <c:v>10.592616728528506</c:v>
                </c:pt>
                <c:pt idx="3804">
                  <c:v>10.511589485328226</c:v>
                </c:pt>
                <c:pt idx="3805">
                  <c:v>10.395952634721946</c:v>
                </c:pt>
                <c:pt idx="3806">
                  <c:v>10.336984758988038</c:v>
                </c:pt>
                <c:pt idx="3807">
                  <c:v>10.260211714579798</c:v>
                </c:pt>
                <c:pt idx="3808">
                  <c:v>10.203304943419001</c:v>
                </c:pt>
                <c:pt idx="3809">
                  <c:v>10.147334664149501</c:v>
                </c:pt>
                <c:pt idx="3810">
                  <c:v>10.16592521652403</c:v>
                </c:pt>
                <c:pt idx="3811">
                  <c:v>10.2153346216617</c:v>
                </c:pt>
                <c:pt idx="3812">
                  <c:v>10.345755547325506</c:v>
                </c:pt>
                <c:pt idx="3813">
                  <c:v>10.3887223823673</c:v>
                </c:pt>
                <c:pt idx="3814">
                  <c:v>10.4315122408394</c:v>
                </c:pt>
                <c:pt idx="3815">
                  <c:v>10.4315122408394</c:v>
                </c:pt>
                <c:pt idx="3816">
                  <c:v>10.4315122408394</c:v>
                </c:pt>
                <c:pt idx="3817">
                  <c:v>10.4315122408394</c:v>
                </c:pt>
                <c:pt idx="3818">
                  <c:v>10.4862712115238</c:v>
                </c:pt>
                <c:pt idx="3819">
                  <c:v>10.4862712115238</c:v>
                </c:pt>
                <c:pt idx="3820">
                  <c:v>10.45588496621483</c:v>
                </c:pt>
                <c:pt idx="3821">
                  <c:v>10.4031441448737</c:v>
                </c:pt>
                <c:pt idx="3822">
                  <c:v>10.3848983357791</c:v>
                </c:pt>
                <c:pt idx="3823">
                  <c:v>10.366620413129642</c:v>
                </c:pt>
                <c:pt idx="3824">
                  <c:v>10.310126148324899</c:v>
                </c:pt>
                <c:pt idx="3825">
                  <c:v>10.2545455485524</c:v>
                </c:pt>
                <c:pt idx="3826">
                  <c:v>10.19985424900163</c:v>
                </c:pt>
                <c:pt idx="3827">
                  <c:v>10.146028784900146</c:v>
                </c:pt>
                <c:pt idx="3828">
                  <c:v>10.09304654921433</c:v>
                </c:pt>
                <c:pt idx="3829">
                  <c:v>10.09304654921433</c:v>
                </c:pt>
                <c:pt idx="3830">
                  <c:v>10.09304654921433</c:v>
                </c:pt>
                <c:pt idx="3831">
                  <c:v>10.075219546986506</c:v>
                </c:pt>
                <c:pt idx="3832">
                  <c:v>10.110155854259</c:v>
                </c:pt>
                <c:pt idx="3833">
                  <c:v>10.1457113197088</c:v>
                </c:pt>
                <c:pt idx="3834">
                  <c:v>10.277765179610798</c:v>
                </c:pt>
                <c:pt idx="3835">
                  <c:v>10.352745891393438</c:v>
                </c:pt>
                <c:pt idx="3836">
                  <c:v>10.352745891393438</c:v>
                </c:pt>
                <c:pt idx="3837">
                  <c:v>10.368720626742602</c:v>
                </c:pt>
                <c:pt idx="3838">
                  <c:v>10.384884717695936</c:v>
                </c:pt>
                <c:pt idx="3839">
                  <c:v>10.384884717695936</c:v>
                </c:pt>
                <c:pt idx="3840">
                  <c:v>10.384884717695936</c:v>
                </c:pt>
                <c:pt idx="3841">
                  <c:v>10.403456806543266</c:v>
                </c:pt>
                <c:pt idx="3842">
                  <c:v>10.49582431991333</c:v>
                </c:pt>
                <c:pt idx="3843">
                  <c:v>10.491286592507524</c:v>
                </c:pt>
                <c:pt idx="3844">
                  <c:v>10.471473907679902</c:v>
                </c:pt>
                <c:pt idx="3845">
                  <c:v>10.422737733525642</c:v>
                </c:pt>
                <c:pt idx="3846">
                  <c:v>10.3259519629254</c:v>
                </c:pt>
                <c:pt idx="3847">
                  <c:v>10.1770138759197</c:v>
                </c:pt>
                <c:pt idx="3848">
                  <c:v>10.177026482241001</c:v>
                </c:pt>
                <c:pt idx="3849">
                  <c:v>10.177039359068134</c:v>
                </c:pt>
                <c:pt idx="3850">
                  <c:v>10.1340463659016</c:v>
                </c:pt>
                <c:pt idx="3851">
                  <c:v>10.133587297958124</c:v>
                </c:pt>
                <c:pt idx="3852">
                  <c:v>10.223665400977698</c:v>
                </c:pt>
                <c:pt idx="3853">
                  <c:v>10.3161891457018</c:v>
                </c:pt>
                <c:pt idx="3854">
                  <c:v>10.3161891457018</c:v>
                </c:pt>
                <c:pt idx="3855">
                  <c:v>10.373062901203006</c:v>
                </c:pt>
                <c:pt idx="3856">
                  <c:v>10.439199898075234</c:v>
                </c:pt>
                <c:pt idx="3857">
                  <c:v>10.503464526488253</c:v>
                </c:pt>
                <c:pt idx="3858">
                  <c:v>10.477469598928538</c:v>
                </c:pt>
                <c:pt idx="3859">
                  <c:v>10.4861139288587</c:v>
                </c:pt>
                <c:pt idx="3860">
                  <c:v>10.513498766764799</c:v>
                </c:pt>
                <c:pt idx="3861">
                  <c:v>10.480175390492398</c:v>
                </c:pt>
                <c:pt idx="3862">
                  <c:v>10.480175390492398</c:v>
                </c:pt>
                <c:pt idx="3863">
                  <c:v>10.520628382201098</c:v>
                </c:pt>
                <c:pt idx="3864">
                  <c:v>10.520628382201098</c:v>
                </c:pt>
                <c:pt idx="3865">
                  <c:v>10.549428404279171</c:v>
                </c:pt>
                <c:pt idx="3866">
                  <c:v>10.5540803851628</c:v>
                </c:pt>
                <c:pt idx="3867">
                  <c:v>10.461091080160701</c:v>
                </c:pt>
                <c:pt idx="3868">
                  <c:v>10.400443081828104</c:v>
                </c:pt>
                <c:pt idx="3869">
                  <c:v>10.448685036472202</c:v>
                </c:pt>
                <c:pt idx="3870">
                  <c:v>10.505938533744645</c:v>
                </c:pt>
                <c:pt idx="3871">
                  <c:v>10.606412444850498</c:v>
                </c:pt>
                <c:pt idx="3872">
                  <c:v>10.648513481985155</c:v>
                </c:pt>
                <c:pt idx="3873">
                  <c:v>10.690448718447804</c:v>
                </c:pt>
                <c:pt idx="3874">
                  <c:v>10.732220097794398</c:v>
                </c:pt>
                <c:pt idx="3875">
                  <c:v>10.7738295259041</c:v>
                </c:pt>
                <c:pt idx="3876">
                  <c:v>10.8152788719933</c:v>
                </c:pt>
                <c:pt idx="3877">
                  <c:v>10.856569969595638</c:v>
                </c:pt>
                <c:pt idx="3878">
                  <c:v>10.897704617508534</c:v>
                </c:pt>
                <c:pt idx="3879">
                  <c:v>10.837661710895098</c:v>
                </c:pt>
                <c:pt idx="3880">
                  <c:v>10.778600444430298</c:v>
                </c:pt>
                <c:pt idx="3881">
                  <c:v>10.778600444430298</c:v>
                </c:pt>
                <c:pt idx="3882">
                  <c:v>10.732090624686904</c:v>
                </c:pt>
                <c:pt idx="3883">
                  <c:v>10.743928822154448</c:v>
                </c:pt>
                <c:pt idx="3884">
                  <c:v>10.792050281363499</c:v>
                </c:pt>
                <c:pt idx="3885">
                  <c:v>10.859814991736824</c:v>
                </c:pt>
                <c:pt idx="3886">
                  <c:v>10.960138738858404</c:v>
                </c:pt>
                <c:pt idx="3887">
                  <c:v>11.081718744898467</c:v>
                </c:pt>
                <c:pt idx="3888">
                  <c:v>11.206589980585624</c:v>
                </c:pt>
                <c:pt idx="3889">
                  <c:v>11.166302528504406</c:v>
                </c:pt>
                <c:pt idx="3890">
                  <c:v>11.1571063452618</c:v>
                </c:pt>
                <c:pt idx="3891">
                  <c:v>11.1571063452618</c:v>
                </c:pt>
                <c:pt idx="3892">
                  <c:v>11.138720549173867</c:v>
                </c:pt>
                <c:pt idx="3893">
                  <c:v>11.050241219346526</c:v>
                </c:pt>
                <c:pt idx="3894">
                  <c:v>10.992987042589242</c:v>
                </c:pt>
                <c:pt idx="3895">
                  <c:v>10.87320466996403</c:v>
                </c:pt>
                <c:pt idx="3896">
                  <c:v>10.811248583471798</c:v>
                </c:pt>
                <c:pt idx="3897">
                  <c:v>10.732287015867024</c:v>
                </c:pt>
                <c:pt idx="3898">
                  <c:v>10.67249665083853</c:v>
                </c:pt>
                <c:pt idx="3899">
                  <c:v>10.613694568911226</c:v>
                </c:pt>
                <c:pt idx="3900">
                  <c:v>10.7203020262693</c:v>
                </c:pt>
                <c:pt idx="3901">
                  <c:v>10.828219980708099</c:v>
                </c:pt>
                <c:pt idx="3902">
                  <c:v>10.919544260565953</c:v>
                </c:pt>
                <c:pt idx="3903">
                  <c:v>11.030182985867199</c:v>
                </c:pt>
                <c:pt idx="3904">
                  <c:v>11.1242328447224</c:v>
                </c:pt>
                <c:pt idx="3905">
                  <c:v>11.1894781716047</c:v>
                </c:pt>
                <c:pt idx="3906">
                  <c:v>11.2558851532525</c:v>
                </c:pt>
                <c:pt idx="3907">
                  <c:v>11.292843182527999</c:v>
                </c:pt>
                <c:pt idx="3908">
                  <c:v>11.218952466397065</c:v>
                </c:pt>
                <c:pt idx="3909">
                  <c:v>11.1045073527405</c:v>
                </c:pt>
                <c:pt idx="3910">
                  <c:v>10.9072831316298</c:v>
                </c:pt>
                <c:pt idx="3911">
                  <c:v>10.825812532906257</c:v>
                </c:pt>
                <c:pt idx="3912">
                  <c:v>10.782372582557569</c:v>
                </c:pt>
                <c:pt idx="3913">
                  <c:v>10.776503098629938</c:v>
                </c:pt>
                <c:pt idx="3914">
                  <c:v>10.757913015433799</c:v>
                </c:pt>
                <c:pt idx="3915">
                  <c:v>10.757913015433799</c:v>
                </c:pt>
                <c:pt idx="3916">
                  <c:v>10.757913015433799</c:v>
                </c:pt>
                <c:pt idx="3917">
                  <c:v>10.8468933178908</c:v>
                </c:pt>
                <c:pt idx="3918">
                  <c:v>10.897285660331098</c:v>
                </c:pt>
                <c:pt idx="3919">
                  <c:v>10.916122814685124</c:v>
                </c:pt>
                <c:pt idx="3920">
                  <c:v>11.000603349941899</c:v>
                </c:pt>
                <c:pt idx="3921">
                  <c:v>11.086476908979106</c:v>
                </c:pt>
                <c:pt idx="3922">
                  <c:v>11.173786218136053</c:v>
                </c:pt>
                <c:pt idx="3923">
                  <c:v>11.243405497411098</c:v>
                </c:pt>
                <c:pt idx="3924">
                  <c:v>11.314342513402938</c:v>
                </c:pt>
                <c:pt idx="3925">
                  <c:v>11.314342513402938</c:v>
                </c:pt>
                <c:pt idx="3926">
                  <c:v>11.314342513402938</c:v>
                </c:pt>
                <c:pt idx="3927">
                  <c:v>11.314342513402938</c:v>
                </c:pt>
                <c:pt idx="3928">
                  <c:v>11.314342513402938</c:v>
                </c:pt>
                <c:pt idx="3929">
                  <c:v>11.333633818994524</c:v>
                </c:pt>
                <c:pt idx="3930">
                  <c:v>11.2817136339442</c:v>
                </c:pt>
                <c:pt idx="3931">
                  <c:v>11.2434844547421</c:v>
                </c:pt>
                <c:pt idx="3932">
                  <c:v>11.224827407500859</c:v>
                </c:pt>
                <c:pt idx="3933">
                  <c:v>11.183984964951399</c:v>
                </c:pt>
                <c:pt idx="3934">
                  <c:v>11.183984964951399</c:v>
                </c:pt>
                <c:pt idx="3935">
                  <c:v>11.202650877741506</c:v>
                </c:pt>
                <c:pt idx="3936">
                  <c:v>11.202650877741506</c:v>
                </c:pt>
                <c:pt idx="3937">
                  <c:v>11.143585128052001</c:v>
                </c:pt>
                <c:pt idx="3938">
                  <c:v>11.010493182974701</c:v>
                </c:pt>
                <c:pt idx="3939">
                  <c:v>11.018793006345801</c:v>
                </c:pt>
                <c:pt idx="3940">
                  <c:v>11.05000047072793</c:v>
                </c:pt>
                <c:pt idx="3941">
                  <c:v>11.1147581792043</c:v>
                </c:pt>
                <c:pt idx="3942">
                  <c:v>11.230363931618859</c:v>
                </c:pt>
                <c:pt idx="3943">
                  <c:v>11.347710571768324</c:v>
                </c:pt>
                <c:pt idx="3944">
                  <c:v>11.347710571768324</c:v>
                </c:pt>
                <c:pt idx="3945">
                  <c:v>11.333633818994524</c:v>
                </c:pt>
                <c:pt idx="3946">
                  <c:v>11.3642716038639</c:v>
                </c:pt>
                <c:pt idx="3947">
                  <c:v>11.4210775365133</c:v>
                </c:pt>
                <c:pt idx="3948">
                  <c:v>11.3645197401916</c:v>
                </c:pt>
                <c:pt idx="3949">
                  <c:v>11.445913130777598</c:v>
                </c:pt>
                <c:pt idx="3950">
                  <c:v>11.497825492480571</c:v>
                </c:pt>
                <c:pt idx="3951">
                  <c:v>11.4949112147417</c:v>
                </c:pt>
                <c:pt idx="3952">
                  <c:v>11.4293446838766</c:v>
                </c:pt>
                <c:pt idx="3953">
                  <c:v>11.3091589603403</c:v>
                </c:pt>
                <c:pt idx="3954">
                  <c:v>11.187682194164926</c:v>
                </c:pt>
                <c:pt idx="3955">
                  <c:v>11.120304354904</c:v>
                </c:pt>
                <c:pt idx="3956">
                  <c:v>11.062630378124453</c:v>
                </c:pt>
                <c:pt idx="3957">
                  <c:v>11.118738753485101</c:v>
                </c:pt>
                <c:pt idx="3958">
                  <c:v>11.078862694057401</c:v>
                </c:pt>
                <c:pt idx="3959">
                  <c:v>11.03540383287703</c:v>
                </c:pt>
                <c:pt idx="3960">
                  <c:v>11.03540383287703</c:v>
                </c:pt>
                <c:pt idx="3961">
                  <c:v>11.0751234711829</c:v>
                </c:pt>
                <c:pt idx="3962">
                  <c:v>11.1062947218822</c:v>
                </c:pt>
                <c:pt idx="3963">
                  <c:v>11.1062947218822</c:v>
                </c:pt>
                <c:pt idx="3964">
                  <c:v>11.149788070434999</c:v>
                </c:pt>
                <c:pt idx="3965">
                  <c:v>11.1931124171037</c:v>
                </c:pt>
                <c:pt idx="3966">
                  <c:v>11.248569960984867</c:v>
                </c:pt>
                <c:pt idx="3967">
                  <c:v>11.3037554269553</c:v>
                </c:pt>
                <c:pt idx="3968">
                  <c:v>11.291020762683667</c:v>
                </c:pt>
                <c:pt idx="3969">
                  <c:v>11.224563323947798</c:v>
                </c:pt>
                <c:pt idx="3970">
                  <c:v>11.1592657173957</c:v>
                </c:pt>
                <c:pt idx="3971">
                  <c:v>11.053394762780099</c:v>
                </c:pt>
                <c:pt idx="3972">
                  <c:v>10.948935390662401</c:v>
                </c:pt>
                <c:pt idx="3973">
                  <c:v>10.9071567985401</c:v>
                </c:pt>
                <c:pt idx="3974">
                  <c:v>10.835161577436304</c:v>
                </c:pt>
                <c:pt idx="3975">
                  <c:v>10.866800775665945</c:v>
                </c:pt>
                <c:pt idx="3976">
                  <c:v>10.8990789950228</c:v>
                </c:pt>
                <c:pt idx="3977">
                  <c:v>10.93201623171333</c:v>
                </c:pt>
                <c:pt idx="3978">
                  <c:v>11.015364358929638</c:v>
                </c:pt>
                <c:pt idx="3979">
                  <c:v>10.969011316240024</c:v>
                </c:pt>
                <c:pt idx="3980">
                  <c:v>10.969011316240024</c:v>
                </c:pt>
                <c:pt idx="3981">
                  <c:v>10.95052939693433</c:v>
                </c:pt>
                <c:pt idx="3982">
                  <c:v>10.93201623171333</c:v>
                </c:pt>
                <c:pt idx="3983">
                  <c:v>10.93201623171333</c:v>
                </c:pt>
                <c:pt idx="3984">
                  <c:v>10.93201623171333</c:v>
                </c:pt>
                <c:pt idx="3985">
                  <c:v>10.901091088478699</c:v>
                </c:pt>
                <c:pt idx="3986">
                  <c:v>10.870077964218</c:v>
                </c:pt>
                <c:pt idx="3987">
                  <c:v>10.870077964218</c:v>
                </c:pt>
                <c:pt idx="3988">
                  <c:v>10.832004018990336</c:v>
                </c:pt>
                <c:pt idx="3989">
                  <c:v>10.850557279550049</c:v>
                </c:pt>
                <c:pt idx="3990">
                  <c:v>10.869078870178924</c:v>
                </c:pt>
                <c:pt idx="3991">
                  <c:v>10.951576376083946</c:v>
                </c:pt>
                <c:pt idx="3992">
                  <c:v>11.03540383287703</c:v>
                </c:pt>
                <c:pt idx="3993">
                  <c:v>11.120601153579001</c:v>
                </c:pt>
                <c:pt idx="3994">
                  <c:v>11.207209940807799</c:v>
                </c:pt>
                <c:pt idx="3995">
                  <c:v>11.276348227316101</c:v>
                </c:pt>
                <c:pt idx="3996">
                  <c:v>11.244735189987598</c:v>
                </c:pt>
                <c:pt idx="3997">
                  <c:v>11.2130330260013</c:v>
                </c:pt>
                <c:pt idx="3998">
                  <c:v>11.181240977255101</c:v>
                </c:pt>
                <c:pt idx="3999">
                  <c:v>11.149358274838098</c:v>
                </c:pt>
                <c:pt idx="4000">
                  <c:v>11.1173841388139</c:v>
                </c:pt>
                <c:pt idx="4001">
                  <c:v>11.030109701214601</c:v>
                </c:pt>
                <c:pt idx="4002">
                  <c:v>10.944272410750669</c:v>
                </c:pt>
                <c:pt idx="4003">
                  <c:v>10.859829390845524</c:v>
                </c:pt>
                <c:pt idx="4004">
                  <c:v>10.891389554423334</c:v>
                </c:pt>
                <c:pt idx="4005">
                  <c:v>10.922858529438702</c:v>
                </c:pt>
                <c:pt idx="4006">
                  <c:v>11.123428143023698</c:v>
                </c:pt>
                <c:pt idx="4007">
                  <c:v>11.208363380268546</c:v>
                </c:pt>
                <c:pt idx="4008">
                  <c:v>11.2523056062854</c:v>
                </c:pt>
                <c:pt idx="4009">
                  <c:v>11.254774831656302</c:v>
                </c:pt>
                <c:pt idx="4010">
                  <c:v>11.213922519604624</c:v>
                </c:pt>
                <c:pt idx="4011">
                  <c:v>11.213922519604624</c:v>
                </c:pt>
                <c:pt idx="4012">
                  <c:v>11.2448575370522</c:v>
                </c:pt>
                <c:pt idx="4013">
                  <c:v>11.213922519604624</c:v>
                </c:pt>
                <c:pt idx="4014">
                  <c:v>11.182901927621099</c:v>
                </c:pt>
                <c:pt idx="4015">
                  <c:v>11.164248199993098</c:v>
                </c:pt>
                <c:pt idx="4016">
                  <c:v>11.1455632526717</c:v>
                </c:pt>
                <c:pt idx="4017">
                  <c:v>11.1268469283784</c:v>
                </c:pt>
                <c:pt idx="4018">
                  <c:v>11.0416227140879</c:v>
                </c:pt>
                <c:pt idx="4019">
                  <c:v>11.0416227140879</c:v>
                </c:pt>
                <c:pt idx="4020">
                  <c:v>11.0416227140879</c:v>
                </c:pt>
                <c:pt idx="4021">
                  <c:v>11.0602583774983</c:v>
                </c:pt>
                <c:pt idx="4022">
                  <c:v>10.994851190247498</c:v>
                </c:pt>
                <c:pt idx="4023">
                  <c:v>10.994851190247498</c:v>
                </c:pt>
                <c:pt idx="4024">
                  <c:v>10.9305908433205</c:v>
                </c:pt>
                <c:pt idx="4025">
                  <c:v>10.8491334227989</c:v>
                </c:pt>
                <c:pt idx="4026">
                  <c:v>10.8937253391728</c:v>
                </c:pt>
                <c:pt idx="4027">
                  <c:v>10.908129883106</c:v>
                </c:pt>
                <c:pt idx="4028">
                  <c:v>10.922858529438702</c:v>
                </c:pt>
                <c:pt idx="4029">
                  <c:v>10.941696471337902</c:v>
                </c:pt>
                <c:pt idx="4030">
                  <c:v>10.921473418461</c:v>
                </c:pt>
                <c:pt idx="4031">
                  <c:v>10.902734817151845</c:v>
                </c:pt>
                <c:pt idx="4032">
                  <c:v>10.902734817151845</c:v>
                </c:pt>
                <c:pt idx="4033">
                  <c:v>10.941696471337902</c:v>
                </c:pt>
                <c:pt idx="4034">
                  <c:v>10.9810788295077</c:v>
                </c:pt>
                <c:pt idx="4035">
                  <c:v>10.9810788295077</c:v>
                </c:pt>
                <c:pt idx="4036">
                  <c:v>11.012516279544149</c:v>
                </c:pt>
                <c:pt idx="4037">
                  <c:v>11.012516279544149</c:v>
                </c:pt>
                <c:pt idx="4038">
                  <c:v>11.012516279544149</c:v>
                </c:pt>
                <c:pt idx="4039">
                  <c:v>11.012516279544149</c:v>
                </c:pt>
                <c:pt idx="4040">
                  <c:v>10.7016893454813</c:v>
                </c:pt>
                <c:pt idx="4041">
                  <c:v>10.8482946609073</c:v>
                </c:pt>
                <c:pt idx="4042">
                  <c:v>15.610510420265499</c:v>
                </c:pt>
                <c:pt idx="4043">
                  <c:v>18.870193271237131</c:v>
                </c:pt>
                <c:pt idx="4044">
                  <c:v>26.086814931495187</c:v>
                </c:pt>
                <c:pt idx="4045">
                  <c:v>41.517502672976008</c:v>
                </c:pt>
                <c:pt idx="4046">
                  <c:v>74.101374442187819</c:v>
                </c:pt>
                <c:pt idx="4047">
                  <c:v>121.20692495693802</c:v>
                </c:pt>
                <c:pt idx="4048">
                  <c:v>184.38436747383543</c:v>
                </c:pt>
                <c:pt idx="4049">
                  <c:v>239.50406126781138</c:v>
                </c:pt>
                <c:pt idx="4050">
                  <c:v>262.05482772058201</c:v>
                </c:pt>
                <c:pt idx="4051">
                  <c:v>271.03638751209462</c:v>
                </c:pt>
                <c:pt idx="4052">
                  <c:v>276.95199916350703</c:v>
                </c:pt>
                <c:pt idx="4053">
                  <c:v>269.23992540082799</c:v>
                </c:pt>
                <c:pt idx="4054">
                  <c:v>261.21099640890804</c:v>
                </c:pt>
                <c:pt idx="4055">
                  <c:v>258.02082240138299</c:v>
                </c:pt>
                <c:pt idx="4056">
                  <c:v>262.30411048711704</c:v>
                </c:pt>
                <c:pt idx="4057">
                  <c:v>275.80740379814802</c:v>
                </c:pt>
                <c:pt idx="4058">
                  <c:v>296.47106185826169</c:v>
                </c:pt>
                <c:pt idx="4059">
                  <c:v>312.611296996764</c:v>
                </c:pt>
                <c:pt idx="4060">
                  <c:v>322.08294453781684</c:v>
                </c:pt>
                <c:pt idx="4061">
                  <c:v>328.87950059890397</c:v>
                </c:pt>
                <c:pt idx="4062">
                  <c:v>338.95547636528869</c:v>
                </c:pt>
                <c:pt idx="4063">
                  <c:v>349.91557205008849</c:v>
                </c:pt>
                <c:pt idx="4064">
                  <c:v>356.15211671514697</c:v>
                </c:pt>
                <c:pt idx="4065">
                  <c:v>363.84034854011395</c:v>
                </c:pt>
                <c:pt idx="4066">
                  <c:v>373.539683077603</c:v>
                </c:pt>
                <c:pt idx="4067">
                  <c:v>387.60853874824136</c:v>
                </c:pt>
                <c:pt idx="4068">
                  <c:v>403.084259737732</c:v>
                </c:pt>
                <c:pt idx="4069">
                  <c:v>416.24929146132098</c:v>
                </c:pt>
                <c:pt idx="4070">
                  <c:v>433.10540166042932</c:v>
                </c:pt>
                <c:pt idx="4071">
                  <c:v>447.45539956730693</c:v>
                </c:pt>
                <c:pt idx="4072">
                  <c:v>447.63007049987004</c:v>
                </c:pt>
                <c:pt idx="4073">
                  <c:v>445.59470953638203</c:v>
                </c:pt>
                <c:pt idx="4074">
                  <c:v>446.75729223880904</c:v>
                </c:pt>
                <c:pt idx="4075">
                  <c:v>453.42496409795802</c:v>
                </c:pt>
                <c:pt idx="4076">
                  <c:v>453.23030958161098</c:v>
                </c:pt>
                <c:pt idx="4077">
                  <c:v>448.89699465978396</c:v>
                </c:pt>
                <c:pt idx="4078">
                  <c:v>450.57439191764769</c:v>
                </c:pt>
                <c:pt idx="4079">
                  <c:v>455.106917127781</c:v>
                </c:pt>
                <c:pt idx="4080">
                  <c:v>457.85456882005627</c:v>
                </c:pt>
                <c:pt idx="4081">
                  <c:v>457.25106294133195</c:v>
                </c:pt>
                <c:pt idx="4082">
                  <c:v>457.66419924063399</c:v>
                </c:pt>
                <c:pt idx="4083">
                  <c:v>458.247973773897</c:v>
                </c:pt>
                <c:pt idx="4084">
                  <c:v>457.81613626724305</c:v>
                </c:pt>
                <c:pt idx="4085">
                  <c:v>452.41070417419195</c:v>
                </c:pt>
                <c:pt idx="4086">
                  <c:v>441.63853946701636</c:v>
                </c:pt>
                <c:pt idx="4087">
                  <c:v>430.82057005052599</c:v>
                </c:pt>
                <c:pt idx="4088">
                  <c:v>420.58116161064697</c:v>
                </c:pt>
                <c:pt idx="4089">
                  <c:v>406.87095354800886</c:v>
                </c:pt>
                <c:pt idx="4090">
                  <c:v>391.69331283779695</c:v>
                </c:pt>
                <c:pt idx="4091">
                  <c:v>375.50417939354685</c:v>
                </c:pt>
                <c:pt idx="4092">
                  <c:v>362.19918199560601</c:v>
                </c:pt>
                <c:pt idx="4093">
                  <c:v>349.07752955628666</c:v>
                </c:pt>
                <c:pt idx="4094">
                  <c:v>337.16994137343977</c:v>
                </c:pt>
                <c:pt idx="4095">
                  <c:v>324.56726156604338</c:v>
                </c:pt>
                <c:pt idx="4096">
                  <c:v>313.21457181413098</c:v>
                </c:pt>
                <c:pt idx="4097">
                  <c:v>303.01236984649199</c:v>
                </c:pt>
                <c:pt idx="4098">
                  <c:v>294.394041517777</c:v>
                </c:pt>
                <c:pt idx="4099">
                  <c:v>287.61859398682469</c:v>
                </c:pt>
                <c:pt idx="4100">
                  <c:v>281.24102619047704</c:v>
                </c:pt>
                <c:pt idx="4101">
                  <c:v>275.77352859614416</c:v>
                </c:pt>
                <c:pt idx="4102">
                  <c:v>271.53251878149098</c:v>
                </c:pt>
                <c:pt idx="4103">
                  <c:v>268.09123534313699</c:v>
                </c:pt>
                <c:pt idx="4104">
                  <c:v>265.84990059262901</c:v>
                </c:pt>
                <c:pt idx="4105">
                  <c:v>264.80746766252184</c:v>
                </c:pt>
                <c:pt idx="4106">
                  <c:v>264.60486693836947</c:v>
                </c:pt>
                <c:pt idx="4107">
                  <c:v>265.13510474911385</c:v>
                </c:pt>
                <c:pt idx="4108">
                  <c:v>266.29577700651504</c:v>
                </c:pt>
                <c:pt idx="4109">
                  <c:v>267.92256375070394</c:v>
                </c:pt>
                <c:pt idx="4110">
                  <c:v>270.13214505859486</c:v>
                </c:pt>
                <c:pt idx="4111">
                  <c:v>272.65901522565798</c:v>
                </c:pt>
                <c:pt idx="4112">
                  <c:v>275.53439397709286</c:v>
                </c:pt>
                <c:pt idx="4113">
                  <c:v>278.78289682395615</c:v>
                </c:pt>
                <c:pt idx="4114">
                  <c:v>282.51566580716201</c:v>
                </c:pt>
                <c:pt idx="4115">
                  <c:v>286.66627562008205</c:v>
                </c:pt>
                <c:pt idx="4116">
                  <c:v>291.27930590060879</c:v>
                </c:pt>
                <c:pt idx="4117">
                  <c:v>296.23464797473508</c:v>
                </c:pt>
                <c:pt idx="4118">
                  <c:v>301.55538182863802</c:v>
                </c:pt>
                <c:pt idx="4119">
                  <c:v>306.93597950903199</c:v>
                </c:pt>
                <c:pt idx="4120">
                  <c:v>312.35770104673998</c:v>
                </c:pt>
                <c:pt idx="4121">
                  <c:v>317.70876628444108</c:v>
                </c:pt>
                <c:pt idx="4122">
                  <c:v>322.86723593520469</c:v>
                </c:pt>
                <c:pt idx="4123">
                  <c:v>327.867933880409</c:v>
                </c:pt>
                <c:pt idx="4124">
                  <c:v>332.72880949676801</c:v>
                </c:pt>
                <c:pt idx="4125">
                  <c:v>337.53897658124163</c:v>
                </c:pt>
                <c:pt idx="4126">
                  <c:v>342.25182057780597</c:v>
                </c:pt>
                <c:pt idx="4127">
                  <c:v>346.86168937791302</c:v>
                </c:pt>
                <c:pt idx="4128">
                  <c:v>351.34415798523395</c:v>
                </c:pt>
                <c:pt idx="4129">
                  <c:v>355.59693949411474</c:v>
                </c:pt>
                <c:pt idx="4130">
                  <c:v>359.55196658321205</c:v>
                </c:pt>
                <c:pt idx="4131">
                  <c:v>363.13721388896698</c:v>
                </c:pt>
                <c:pt idx="4132">
                  <c:v>366.39793454458697</c:v>
                </c:pt>
                <c:pt idx="4133">
                  <c:v>369.20533059326601</c:v>
                </c:pt>
                <c:pt idx="4134">
                  <c:v>371.80928336438228</c:v>
                </c:pt>
                <c:pt idx="4135">
                  <c:v>374.098027333934</c:v>
                </c:pt>
                <c:pt idx="4136">
                  <c:v>376.24068012087639</c:v>
                </c:pt>
                <c:pt idx="4137">
                  <c:v>377.92658317563894</c:v>
                </c:pt>
                <c:pt idx="4138">
                  <c:v>379.29935776069306</c:v>
                </c:pt>
                <c:pt idx="4139">
                  <c:v>380.60117998565164</c:v>
                </c:pt>
                <c:pt idx="4140">
                  <c:v>381.88209999115196</c:v>
                </c:pt>
                <c:pt idx="4141">
                  <c:v>382.91776301121695</c:v>
                </c:pt>
                <c:pt idx="4142">
                  <c:v>383.12897062791097</c:v>
                </c:pt>
                <c:pt idx="4143">
                  <c:v>382.93177711345197</c:v>
                </c:pt>
                <c:pt idx="4144">
                  <c:v>382.00287727427269</c:v>
                </c:pt>
                <c:pt idx="4145">
                  <c:v>381.25635283221197</c:v>
                </c:pt>
                <c:pt idx="4146">
                  <c:v>380.98654205498866</c:v>
                </c:pt>
                <c:pt idx="4147">
                  <c:v>380.38238766418601</c:v>
                </c:pt>
                <c:pt idx="4148">
                  <c:v>379.54517731654101</c:v>
                </c:pt>
                <c:pt idx="4149">
                  <c:v>379.334996130089</c:v>
                </c:pt>
                <c:pt idx="4150">
                  <c:v>379.50166943118717</c:v>
                </c:pt>
                <c:pt idx="4151">
                  <c:v>379.40651755823353</c:v>
                </c:pt>
                <c:pt idx="4152">
                  <c:v>379.13380889892602</c:v>
                </c:pt>
                <c:pt idx="4153">
                  <c:v>378.79511183582099</c:v>
                </c:pt>
                <c:pt idx="4154">
                  <c:v>378.16494481138398</c:v>
                </c:pt>
                <c:pt idx="4155">
                  <c:v>377.92272748990416</c:v>
                </c:pt>
                <c:pt idx="4156">
                  <c:v>378.04200588340734</c:v>
                </c:pt>
                <c:pt idx="4157">
                  <c:v>378.30432705045598</c:v>
                </c:pt>
                <c:pt idx="4158">
                  <c:v>378.24409783160797</c:v>
                </c:pt>
                <c:pt idx="4159">
                  <c:v>378.15590078256201</c:v>
                </c:pt>
                <c:pt idx="4160">
                  <c:v>378.63269196894896</c:v>
                </c:pt>
                <c:pt idx="4161">
                  <c:v>379.07087773361798</c:v>
                </c:pt>
                <c:pt idx="4162">
                  <c:v>379.16288908786015</c:v>
                </c:pt>
                <c:pt idx="4163">
                  <c:v>378.78106665633197</c:v>
                </c:pt>
                <c:pt idx="4164">
                  <c:v>378.36875623480205</c:v>
                </c:pt>
                <c:pt idx="4165">
                  <c:v>378.02753393945301</c:v>
                </c:pt>
                <c:pt idx="4166">
                  <c:v>376.94239684747311</c:v>
                </c:pt>
                <c:pt idx="4167">
                  <c:v>375.66886408786928</c:v>
                </c:pt>
                <c:pt idx="4168">
                  <c:v>375.96305126987369</c:v>
                </c:pt>
                <c:pt idx="4169">
                  <c:v>377.02644307814569</c:v>
                </c:pt>
                <c:pt idx="4170">
                  <c:v>377.59471968293394</c:v>
                </c:pt>
                <c:pt idx="4171">
                  <c:v>377.35045575141697</c:v>
                </c:pt>
                <c:pt idx="4172">
                  <c:v>378.301695802967</c:v>
                </c:pt>
                <c:pt idx="4173">
                  <c:v>380.02289228974922</c:v>
                </c:pt>
                <c:pt idx="4174">
                  <c:v>380.57962749153205</c:v>
                </c:pt>
                <c:pt idx="4175">
                  <c:v>380.39750425847598</c:v>
                </c:pt>
                <c:pt idx="4176">
                  <c:v>380.41414094418798</c:v>
                </c:pt>
                <c:pt idx="4177">
                  <c:v>381.05617402884769</c:v>
                </c:pt>
                <c:pt idx="4178">
                  <c:v>381.36485368910735</c:v>
                </c:pt>
                <c:pt idx="4179">
                  <c:v>380.99783171212385</c:v>
                </c:pt>
                <c:pt idx="4180">
                  <c:v>380.22375435167532</c:v>
                </c:pt>
                <c:pt idx="4181">
                  <c:v>380.33385946481923</c:v>
                </c:pt>
                <c:pt idx="4182">
                  <c:v>381.67245295119369</c:v>
                </c:pt>
                <c:pt idx="4183">
                  <c:v>382.4040139480536</c:v>
                </c:pt>
                <c:pt idx="4184">
                  <c:v>382.14166636045627</c:v>
                </c:pt>
                <c:pt idx="4185">
                  <c:v>382.86321068316084</c:v>
                </c:pt>
                <c:pt idx="4186">
                  <c:v>384.15284470920591</c:v>
                </c:pt>
                <c:pt idx="4187">
                  <c:v>386.69504688341038</c:v>
                </c:pt>
                <c:pt idx="4188">
                  <c:v>387.98535842566673</c:v>
                </c:pt>
                <c:pt idx="4189">
                  <c:v>389.32378522383198</c:v>
                </c:pt>
                <c:pt idx="4190">
                  <c:v>390.66557140109717</c:v>
                </c:pt>
                <c:pt idx="4191">
                  <c:v>393.49581249487193</c:v>
                </c:pt>
                <c:pt idx="4192">
                  <c:v>395.70055043851391</c:v>
                </c:pt>
                <c:pt idx="4193">
                  <c:v>397.21954795729124</c:v>
                </c:pt>
                <c:pt idx="4194">
                  <c:v>397.98248330416902</c:v>
                </c:pt>
                <c:pt idx="4195">
                  <c:v>398.03395790388691</c:v>
                </c:pt>
                <c:pt idx="4196">
                  <c:v>398.85820198780698</c:v>
                </c:pt>
                <c:pt idx="4197">
                  <c:v>399.07365553933397</c:v>
                </c:pt>
                <c:pt idx="4198">
                  <c:v>398.05440463074581</c:v>
                </c:pt>
                <c:pt idx="4199">
                  <c:v>398.35324070984478</c:v>
                </c:pt>
                <c:pt idx="4200">
                  <c:v>398.58109834504717</c:v>
                </c:pt>
                <c:pt idx="4201">
                  <c:v>398.66585543845684</c:v>
                </c:pt>
                <c:pt idx="4202">
                  <c:v>399.02292106590801</c:v>
                </c:pt>
                <c:pt idx="4203">
                  <c:v>399.21507874088473</c:v>
                </c:pt>
                <c:pt idx="4204">
                  <c:v>399.67094183534164</c:v>
                </c:pt>
                <c:pt idx="4205">
                  <c:v>400.41256326642463</c:v>
                </c:pt>
                <c:pt idx="4206">
                  <c:v>401.08904748202394</c:v>
                </c:pt>
                <c:pt idx="4207">
                  <c:v>401.809097088106</c:v>
                </c:pt>
                <c:pt idx="4208">
                  <c:v>402.53733516732069</c:v>
                </c:pt>
                <c:pt idx="4209">
                  <c:v>403.07749449445708</c:v>
                </c:pt>
                <c:pt idx="4210">
                  <c:v>403.51385298368416</c:v>
                </c:pt>
                <c:pt idx="4211">
                  <c:v>403.66125107803197</c:v>
                </c:pt>
                <c:pt idx="4212">
                  <c:v>403.52036076807605</c:v>
                </c:pt>
                <c:pt idx="4213">
                  <c:v>403.33577581076401</c:v>
                </c:pt>
                <c:pt idx="4214">
                  <c:v>402.94423863291598</c:v>
                </c:pt>
                <c:pt idx="4215">
                  <c:v>402.53463706637899</c:v>
                </c:pt>
                <c:pt idx="4216">
                  <c:v>402.17188444138395</c:v>
                </c:pt>
                <c:pt idx="4217">
                  <c:v>401.87976538073241</c:v>
                </c:pt>
                <c:pt idx="4218">
                  <c:v>401.71257008500697</c:v>
                </c:pt>
                <c:pt idx="4219">
                  <c:v>401.64998498422932</c:v>
                </c:pt>
                <c:pt idx="4220">
                  <c:v>401.54281503835909</c:v>
                </c:pt>
                <c:pt idx="4221">
                  <c:v>401.54281503835932</c:v>
                </c:pt>
                <c:pt idx="4222">
                  <c:v>401.49129525318148</c:v>
                </c:pt>
                <c:pt idx="4223">
                  <c:v>401.34830481785798</c:v>
                </c:pt>
                <c:pt idx="4224">
                  <c:v>401.12614804173694</c:v>
                </c:pt>
                <c:pt idx="4225">
                  <c:v>400.91411764643385</c:v>
                </c:pt>
                <c:pt idx="4226">
                  <c:v>400.75564248163602</c:v>
                </c:pt>
                <c:pt idx="4227">
                  <c:v>400.70366010961891</c:v>
                </c:pt>
                <c:pt idx="4228">
                  <c:v>400.68937772934197</c:v>
                </c:pt>
                <c:pt idx="4229">
                  <c:v>400.821442409339</c:v>
                </c:pt>
                <c:pt idx="4230">
                  <c:v>400.78126208070898</c:v>
                </c:pt>
                <c:pt idx="4231">
                  <c:v>400.65717536779698</c:v>
                </c:pt>
                <c:pt idx="4232">
                  <c:v>400.65684135032598</c:v>
                </c:pt>
                <c:pt idx="4233">
                  <c:v>400.63845977760604</c:v>
                </c:pt>
                <c:pt idx="4234">
                  <c:v>400.45517182106198</c:v>
                </c:pt>
                <c:pt idx="4235">
                  <c:v>400.10224662949827</c:v>
                </c:pt>
                <c:pt idx="4236">
                  <c:v>399.855256378391</c:v>
                </c:pt>
                <c:pt idx="4237">
                  <c:v>399.593227374842</c:v>
                </c:pt>
                <c:pt idx="4238">
                  <c:v>399.49868212284298</c:v>
                </c:pt>
                <c:pt idx="4239">
                  <c:v>399.24999826628169</c:v>
                </c:pt>
                <c:pt idx="4240">
                  <c:v>399.22620944847671</c:v>
                </c:pt>
                <c:pt idx="4241">
                  <c:v>399.42168692112023</c:v>
                </c:pt>
                <c:pt idx="4242">
                  <c:v>399.683769106623</c:v>
                </c:pt>
                <c:pt idx="4243">
                  <c:v>400.23761801553695</c:v>
                </c:pt>
                <c:pt idx="4244">
                  <c:v>400.97298773395408</c:v>
                </c:pt>
                <c:pt idx="4245">
                  <c:v>401.40907058019599</c:v>
                </c:pt>
                <c:pt idx="4246">
                  <c:v>401.39334998432003</c:v>
                </c:pt>
                <c:pt idx="4247">
                  <c:v>401.51927876751699</c:v>
                </c:pt>
                <c:pt idx="4248">
                  <c:v>401.61740613069185</c:v>
                </c:pt>
                <c:pt idx="4249">
                  <c:v>401.542806051159</c:v>
                </c:pt>
                <c:pt idx="4250">
                  <c:v>401.64210204961802</c:v>
                </c:pt>
                <c:pt idx="4251">
                  <c:v>401.67532467907301</c:v>
                </c:pt>
                <c:pt idx="4252">
                  <c:v>401.81119668172897</c:v>
                </c:pt>
                <c:pt idx="4253">
                  <c:v>402.24041734833895</c:v>
                </c:pt>
                <c:pt idx="4254">
                  <c:v>402.75418639140202</c:v>
                </c:pt>
                <c:pt idx="4255">
                  <c:v>403.03714524377369</c:v>
                </c:pt>
                <c:pt idx="4256">
                  <c:v>403.28657322046195</c:v>
                </c:pt>
                <c:pt idx="4257">
                  <c:v>403.46758829816895</c:v>
                </c:pt>
                <c:pt idx="4258">
                  <c:v>403.86191722586995</c:v>
                </c:pt>
                <c:pt idx="4259">
                  <c:v>404.45601623628733</c:v>
                </c:pt>
                <c:pt idx="4260">
                  <c:v>404.79283470705769</c:v>
                </c:pt>
                <c:pt idx="4261">
                  <c:v>405.18120620186602</c:v>
                </c:pt>
                <c:pt idx="4262">
                  <c:v>405.92875124041348</c:v>
                </c:pt>
                <c:pt idx="4263">
                  <c:v>406.84334819768469</c:v>
                </c:pt>
                <c:pt idx="4264">
                  <c:v>407.56417605336401</c:v>
                </c:pt>
                <c:pt idx="4265">
                  <c:v>408.02130264749275</c:v>
                </c:pt>
                <c:pt idx="4266">
                  <c:v>408.78102282644397</c:v>
                </c:pt>
                <c:pt idx="4267">
                  <c:v>409.19806273389401</c:v>
                </c:pt>
                <c:pt idx="4268">
                  <c:v>409.54118816174685</c:v>
                </c:pt>
                <c:pt idx="4269">
                  <c:v>409.82836200143697</c:v>
                </c:pt>
                <c:pt idx="4270">
                  <c:v>410.06828474526696</c:v>
                </c:pt>
                <c:pt idx="4271">
                  <c:v>410.57199985650669</c:v>
                </c:pt>
                <c:pt idx="4272">
                  <c:v>411.08003456730103</c:v>
                </c:pt>
                <c:pt idx="4273">
                  <c:v>411.62319599600391</c:v>
                </c:pt>
                <c:pt idx="4274">
                  <c:v>411.91951348652685</c:v>
                </c:pt>
                <c:pt idx="4275">
                  <c:v>412.22827975945404</c:v>
                </c:pt>
                <c:pt idx="4276">
                  <c:v>412.95668013129205</c:v>
                </c:pt>
                <c:pt idx="4277">
                  <c:v>414.11723723762395</c:v>
                </c:pt>
                <c:pt idx="4278">
                  <c:v>415.31862003160802</c:v>
                </c:pt>
                <c:pt idx="4279">
                  <c:v>417.11301231214799</c:v>
                </c:pt>
                <c:pt idx="4280">
                  <c:v>419.09606724794179</c:v>
                </c:pt>
                <c:pt idx="4281">
                  <c:v>421.17369663019178</c:v>
                </c:pt>
                <c:pt idx="4282">
                  <c:v>422.7163192483934</c:v>
                </c:pt>
                <c:pt idx="4283">
                  <c:v>423.56936662178202</c:v>
                </c:pt>
                <c:pt idx="4284">
                  <c:v>425.17608659530998</c:v>
                </c:pt>
                <c:pt idx="4285">
                  <c:v>426.08653195255124</c:v>
                </c:pt>
                <c:pt idx="4286">
                  <c:v>426.98909031598299</c:v>
                </c:pt>
                <c:pt idx="4287">
                  <c:v>427.87490765949798</c:v>
                </c:pt>
                <c:pt idx="4288">
                  <c:v>428.77681253966205</c:v>
                </c:pt>
                <c:pt idx="4289">
                  <c:v>429.69234406127686</c:v>
                </c:pt>
                <c:pt idx="4290">
                  <c:v>430.585840817583</c:v>
                </c:pt>
                <c:pt idx="4291">
                  <c:v>431.42453909133093</c:v>
                </c:pt>
                <c:pt idx="4292">
                  <c:v>431.37053195253861</c:v>
                </c:pt>
                <c:pt idx="4293">
                  <c:v>432.95067378097696</c:v>
                </c:pt>
                <c:pt idx="4294">
                  <c:v>436.06168982320702</c:v>
                </c:pt>
                <c:pt idx="4295">
                  <c:v>438.09990031824469</c:v>
                </c:pt>
                <c:pt idx="4296">
                  <c:v>439.90319673690323</c:v>
                </c:pt>
                <c:pt idx="4297">
                  <c:v>441.46090219517896</c:v>
                </c:pt>
                <c:pt idx="4298">
                  <c:v>442.29891232652017</c:v>
                </c:pt>
                <c:pt idx="4299">
                  <c:v>443.04144886440901</c:v>
                </c:pt>
                <c:pt idx="4300">
                  <c:v>443.21904975718786</c:v>
                </c:pt>
                <c:pt idx="4301">
                  <c:v>443.29593801946896</c:v>
                </c:pt>
                <c:pt idx="4302">
                  <c:v>443.0153149584475</c:v>
                </c:pt>
                <c:pt idx="4303">
                  <c:v>442.74045966379202</c:v>
                </c:pt>
                <c:pt idx="4304">
                  <c:v>442.45796860916397</c:v>
                </c:pt>
                <c:pt idx="4305">
                  <c:v>442.17029923372297</c:v>
                </c:pt>
                <c:pt idx="4306">
                  <c:v>441.86062707629395</c:v>
                </c:pt>
                <c:pt idx="4307">
                  <c:v>441.53016160795602</c:v>
                </c:pt>
                <c:pt idx="4308">
                  <c:v>441.31058997801404</c:v>
                </c:pt>
                <c:pt idx="4309">
                  <c:v>440.92832610662367</c:v>
                </c:pt>
                <c:pt idx="4310">
                  <c:v>440.51521649727232</c:v>
                </c:pt>
                <c:pt idx="4311">
                  <c:v>440.10434246202499</c:v>
                </c:pt>
                <c:pt idx="4312">
                  <c:v>439.78814875325611</c:v>
                </c:pt>
                <c:pt idx="4313">
                  <c:v>439.54972336624002</c:v>
                </c:pt>
                <c:pt idx="4314">
                  <c:v>439.32980927712396</c:v>
                </c:pt>
                <c:pt idx="4315">
                  <c:v>439.04758115731732</c:v>
                </c:pt>
                <c:pt idx="4316">
                  <c:v>438.90643856268383</c:v>
                </c:pt>
                <c:pt idx="4317">
                  <c:v>438.501342659839</c:v>
                </c:pt>
                <c:pt idx="4318">
                  <c:v>438.07747459543884</c:v>
                </c:pt>
                <c:pt idx="4319">
                  <c:v>437.65918110884422</c:v>
                </c:pt>
                <c:pt idx="4320">
                  <c:v>437.20505064686705</c:v>
                </c:pt>
                <c:pt idx="4321">
                  <c:v>436.68802210286884</c:v>
                </c:pt>
                <c:pt idx="4322">
                  <c:v>436.03631259447354</c:v>
                </c:pt>
                <c:pt idx="4323">
                  <c:v>434.86881085560196</c:v>
                </c:pt>
                <c:pt idx="4324">
                  <c:v>433.26261116843602</c:v>
                </c:pt>
                <c:pt idx="4325">
                  <c:v>431.678509250741</c:v>
                </c:pt>
                <c:pt idx="4326">
                  <c:v>430.16411679070302</c:v>
                </c:pt>
                <c:pt idx="4327">
                  <c:v>428.77074889549698</c:v>
                </c:pt>
                <c:pt idx="4328">
                  <c:v>427.52154863983338</c:v>
                </c:pt>
                <c:pt idx="4329">
                  <c:v>426.40866196513895</c:v>
                </c:pt>
                <c:pt idx="4330">
                  <c:v>425.60152087047197</c:v>
                </c:pt>
                <c:pt idx="4331">
                  <c:v>425.05624872134302</c:v>
                </c:pt>
                <c:pt idx="4332">
                  <c:v>424.50814951152103</c:v>
                </c:pt>
                <c:pt idx="4333">
                  <c:v>424.09020881345884</c:v>
                </c:pt>
                <c:pt idx="4334">
                  <c:v>423.80989645343897</c:v>
                </c:pt>
                <c:pt idx="4335">
                  <c:v>423.88297951800899</c:v>
                </c:pt>
                <c:pt idx="4336">
                  <c:v>424.07965023282497</c:v>
                </c:pt>
                <c:pt idx="4337">
                  <c:v>424.15625576664917</c:v>
                </c:pt>
                <c:pt idx="4338">
                  <c:v>424.11673227383102</c:v>
                </c:pt>
                <c:pt idx="4339">
                  <c:v>423.89306341106396</c:v>
                </c:pt>
                <c:pt idx="4340">
                  <c:v>423.79049513760197</c:v>
                </c:pt>
                <c:pt idx="4341">
                  <c:v>424.37115393647974</c:v>
                </c:pt>
                <c:pt idx="4342">
                  <c:v>425.07385851704493</c:v>
                </c:pt>
                <c:pt idx="4343">
                  <c:v>425.75627776264673</c:v>
                </c:pt>
                <c:pt idx="4344">
                  <c:v>426.61952068861001</c:v>
                </c:pt>
                <c:pt idx="4345">
                  <c:v>427.64480639119432</c:v>
                </c:pt>
                <c:pt idx="4346">
                  <c:v>428.48494836254696</c:v>
                </c:pt>
                <c:pt idx="4347">
                  <c:v>429.14353917530201</c:v>
                </c:pt>
                <c:pt idx="4348">
                  <c:v>429.88215977766686</c:v>
                </c:pt>
                <c:pt idx="4349">
                  <c:v>430.85068539517408</c:v>
                </c:pt>
                <c:pt idx="4350">
                  <c:v>431.94897225736793</c:v>
                </c:pt>
                <c:pt idx="4351">
                  <c:v>433.39330573369864</c:v>
                </c:pt>
                <c:pt idx="4352">
                  <c:v>434.94475700718363</c:v>
                </c:pt>
                <c:pt idx="4353">
                  <c:v>436.43040550050364</c:v>
                </c:pt>
                <c:pt idx="4354">
                  <c:v>438.14808815977904</c:v>
                </c:pt>
                <c:pt idx="4355">
                  <c:v>439.84098227432997</c:v>
                </c:pt>
                <c:pt idx="4356">
                  <c:v>441.80442575996716</c:v>
                </c:pt>
                <c:pt idx="4357">
                  <c:v>443.96689644556369</c:v>
                </c:pt>
                <c:pt idx="4358">
                  <c:v>446.20893616182394</c:v>
                </c:pt>
                <c:pt idx="4359">
                  <c:v>448.43171103228775</c:v>
                </c:pt>
                <c:pt idx="4360">
                  <c:v>450.90737110015601</c:v>
                </c:pt>
                <c:pt idx="4361">
                  <c:v>452.89279373936597</c:v>
                </c:pt>
                <c:pt idx="4362">
                  <c:v>454.741518094323</c:v>
                </c:pt>
                <c:pt idx="4363">
                  <c:v>456.92173283237173</c:v>
                </c:pt>
                <c:pt idx="4364">
                  <c:v>458.29867371107474</c:v>
                </c:pt>
                <c:pt idx="4365">
                  <c:v>459.70202102148102</c:v>
                </c:pt>
                <c:pt idx="4366">
                  <c:v>461.58388863042097</c:v>
                </c:pt>
                <c:pt idx="4367">
                  <c:v>463.53832835219032</c:v>
                </c:pt>
                <c:pt idx="4368">
                  <c:v>465.165765710139</c:v>
                </c:pt>
                <c:pt idx="4369">
                  <c:v>466.77790253790602</c:v>
                </c:pt>
                <c:pt idx="4370">
                  <c:v>469.056629415808</c:v>
                </c:pt>
                <c:pt idx="4371">
                  <c:v>471.73238397812861</c:v>
                </c:pt>
                <c:pt idx="4372">
                  <c:v>474.79331080364369</c:v>
                </c:pt>
                <c:pt idx="4373">
                  <c:v>476.83636512400705</c:v>
                </c:pt>
                <c:pt idx="4374">
                  <c:v>478.80441247114697</c:v>
                </c:pt>
                <c:pt idx="4375">
                  <c:v>480.09564966448897</c:v>
                </c:pt>
                <c:pt idx="4376">
                  <c:v>482.02084079672585</c:v>
                </c:pt>
                <c:pt idx="4377">
                  <c:v>483.16260748862499</c:v>
                </c:pt>
                <c:pt idx="4378">
                  <c:v>485.10067936429198</c:v>
                </c:pt>
                <c:pt idx="4379">
                  <c:v>487.01386269594747</c:v>
                </c:pt>
                <c:pt idx="4380">
                  <c:v>487.91393623102516</c:v>
                </c:pt>
                <c:pt idx="4381">
                  <c:v>489.71867970051369</c:v>
                </c:pt>
                <c:pt idx="4382">
                  <c:v>491.40806420865886</c:v>
                </c:pt>
                <c:pt idx="4383">
                  <c:v>492.98016527766669</c:v>
                </c:pt>
                <c:pt idx="4384">
                  <c:v>494.47953529377895</c:v>
                </c:pt>
                <c:pt idx="4385">
                  <c:v>497.02418309107799</c:v>
                </c:pt>
                <c:pt idx="4386">
                  <c:v>499.48125354183298</c:v>
                </c:pt>
                <c:pt idx="4387">
                  <c:v>501.75300406045301</c:v>
                </c:pt>
                <c:pt idx="4388">
                  <c:v>503.93529026362717</c:v>
                </c:pt>
                <c:pt idx="4389">
                  <c:v>505.81669224521204</c:v>
                </c:pt>
                <c:pt idx="4390">
                  <c:v>506.47531492862623</c:v>
                </c:pt>
                <c:pt idx="4391">
                  <c:v>506.91818875936985</c:v>
                </c:pt>
                <c:pt idx="4392">
                  <c:v>506.38088911957402</c:v>
                </c:pt>
                <c:pt idx="4393">
                  <c:v>505.73939136264164</c:v>
                </c:pt>
                <c:pt idx="4394">
                  <c:v>505.60116190041799</c:v>
                </c:pt>
                <c:pt idx="4395">
                  <c:v>505.32228573797198</c:v>
                </c:pt>
                <c:pt idx="4396">
                  <c:v>504.90516862427199</c:v>
                </c:pt>
                <c:pt idx="4397">
                  <c:v>503.90868740348395</c:v>
                </c:pt>
                <c:pt idx="4398">
                  <c:v>502.83849597999364</c:v>
                </c:pt>
                <c:pt idx="4399">
                  <c:v>501.68546889731908</c:v>
                </c:pt>
                <c:pt idx="4400">
                  <c:v>500.16898190759395</c:v>
                </c:pt>
                <c:pt idx="4401">
                  <c:v>499.09276481420102</c:v>
                </c:pt>
                <c:pt idx="4402">
                  <c:v>497.8884387584805</c:v>
                </c:pt>
                <c:pt idx="4403">
                  <c:v>496.75432472546902</c:v>
                </c:pt>
                <c:pt idx="4404">
                  <c:v>495.39015002248203</c:v>
                </c:pt>
                <c:pt idx="4405">
                  <c:v>494.059794522777</c:v>
                </c:pt>
                <c:pt idx="4406">
                  <c:v>492.69153071390463</c:v>
                </c:pt>
                <c:pt idx="4407">
                  <c:v>491.28067503998898</c:v>
                </c:pt>
                <c:pt idx="4408">
                  <c:v>489.71743382282301</c:v>
                </c:pt>
                <c:pt idx="4409">
                  <c:v>487.97226480562898</c:v>
                </c:pt>
                <c:pt idx="4410">
                  <c:v>486.19431380905331</c:v>
                </c:pt>
                <c:pt idx="4411">
                  <c:v>484.49036309573597</c:v>
                </c:pt>
                <c:pt idx="4412">
                  <c:v>482.78039840596216</c:v>
                </c:pt>
                <c:pt idx="4413">
                  <c:v>481.15031953437102</c:v>
                </c:pt>
                <c:pt idx="4414">
                  <c:v>479.54361811554998</c:v>
                </c:pt>
                <c:pt idx="4415">
                  <c:v>477.89122758730196</c:v>
                </c:pt>
                <c:pt idx="4416">
                  <c:v>476.23320820215673</c:v>
                </c:pt>
                <c:pt idx="4417">
                  <c:v>474.66646740472197</c:v>
                </c:pt>
                <c:pt idx="4418">
                  <c:v>473.37225494944897</c:v>
                </c:pt>
                <c:pt idx="4419">
                  <c:v>472.71326743625599</c:v>
                </c:pt>
                <c:pt idx="4420">
                  <c:v>472.59467845493396</c:v>
                </c:pt>
                <c:pt idx="4421">
                  <c:v>472.55010657317069</c:v>
                </c:pt>
                <c:pt idx="4422">
                  <c:v>472.653209544047</c:v>
                </c:pt>
                <c:pt idx="4423">
                  <c:v>472.78156643816823</c:v>
                </c:pt>
                <c:pt idx="4424">
                  <c:v>472.88952597452101</c:v>
                </c:pt>
                <c:pt idx="4425">
                  <c:v>472.97615561737854</c:v>
                </c:pt>
                <c:pt idx="4426">
                  <c:v>473.05708159201697</c:v>
                </c:pt>
                <c:pt idx="4427">
                  <c:v>472.97083411952798</c:v>
                </c:pt>
                <c:pt idx="4428">
                  <c:v>473.06754072057203</c:v>
                </c:pt>
                <c:pt idx="4429">
                  <c:v>473.174907243576</c:v>
                </c:pt>
                <c:pt idx="4430">
                  <c:v>473.12248222049038</c:v>
                </c:pt>
                <c:pt idx="4431">
                  <c:v>473.08527384101404</c:v>
                </c:pt>
                <c:pt idx="4432">
                  <c:v>472.83827466653895</c:v>
                </c:pt>
                <c:pt idx="4433">
                  <c:v>472.59907171351898</c:v>
                </c:pt>
                <c:pt idx="4434">
                  <c:v>472.33391281199886</c:v>
                </c:pt>
                <c:pt idx="4435">
                  <c:v>472.3939412186981</c:v>
                </c:pt>
                <c:pt idx="4436">
                  <c:v>472.20611443852317</c:v>
                </c:pt>
                <c:pt idx="4437">
                  <c:v>472.09235379140216</c:v>
                </c:pt>
                <c:pt idx="4438">
                  <c:v>472.24724868168101</c:v>
                </c:pt>
                <c:pt idx="4439">
                  <c:v>472.39765660492878</c:v>
                </c:pt>
                <c:pt idx="4440">
                  <c:v>472.51995947093599</c:v>
                </c:pt>
                <c:pt idx="4441">
                  <c:v>472.80781121453708</c:v>
                </c:pt>
                <c:pt idx="4442">
                  <c:v>473.23859880427574</c:v>
                </c:pt>
                <c:pt idx="4443">
                  <c:v>473.95010645042669</c:v>
                </c:pt>
                <c:pt idx="4444">
                  <c:v>474.81252818371985</c:v>
                </c:pt>
                <c:pt idx="4445">
                  <c:v>475.23219556443593</c:v>
                </c:pt>
                <c:pt idx="4446">
                  <c:v>475.60126361493934</c:v>
                </c:pt>
                <c:pt idx="4447">
                  <c:v>475.70327492638216</c:v>
                </c:pt>
                <c:pt idx="4448">
                  <c:v>475.82747737679205</c:v>
                </c:pt>
                <c:pt idx="4449">
                  <c:v>476.24902628377498</c:v>
                </c:pt>
                <c:pt idx="4450">
                  <c:v>476.59820005169274</c:v>
                </c:pt>
                <c:pt idx="4451">
                  <c:v>476.76991060555298</c:v>
                </c:pt>
                <c:pt idx="4452">
                  <c:v>476.71395093353499</c:v>
                </c:pt>
                <c:pt idx="4453">
                  <c:v>476.45860804419203</c:v>
                </c:pt>
                <c:pt idx="4454">
                  <c:v>476.052959157315</c:v>
                </c:pt>
                <c:pt idx="4455">
                  <c:v>475.951642933134</c:v>
                </c:pt>
                <c:pt idx="4456">
                  <c:v>475.89355399647599</c:v>
                </c:pt>
                <c:pt idx="4457">
                  <c:v>476.37069701205297</c:v>
                </c:pt>
                <c:pt idx="4458">
                  <c:v>476.63521783406901</c:v>
                </c:pt>
                <c:pt idx="4459">
                  <c:v>477.02612936664474</c:v>
                </c:pt>
                <c:pt idx="4460">
                  <c:v>478.33094553441998</c:v>
                </c:pt>
                <c:pt idx="4461">
                  <c:v>479.27445665405202</c:v>
                </c:pt>
                <c:pt idx="4462">
                  <c:v>480.07070235189423</c:v>
                </c:pt>
                <c:pt idx="4463">
                  <c:v>479.96015090704867</c:v>
                </c:pt>
                <c:pt idx="4464">
                  <c:v>480.55424313250728</c:v>
                </c:pt>
                <c:pt idx="4465">
                  <c:v>481.06013476047104</c:v>
                </c:pt>
                <c:pt idx="4466">
                  <c:v>481.09917858080917</c:v>
                </c:pt>
                <c:pt idx="4467">
                  <c:v>480.77021841393793</c:v>
                </c:pt>
                <c:pt idx="4468">
                  <c:v>479.46190522333097</c:v>
                </c:pt>
                <c:pt idx="4469">
                  <c:v>478.65095846638093</c:v>
                </c:pt>
                <c:pt idx="4470">
                  <c:v>477.84253431196998</c:v>
                </c:pt>
                <c:pt idx="4471">
                  <c:v>477.70361268733501</c:v>
                </c:pt>
                <c:pt idx="4472">
                  <c:v>477.55620396282194</c:v>
                </c:pt>
                <c:pt idx="4473">
                  <c:v>478.24023490113694</c:v>
                </c:pt>
                <c:pt idx="4474">
                  <c:v>479.78608045730704</c:v>
                </c:pt>
                <c:pt idx="4475">
                  <c:v>481.41681413271999</c:v>
                </c:pt>
                <c:pt idx="4476">
                  <c:v>483.14162608290002</c:v>
                </c:pt>
                <c:pt idx="4477">
                  <c:v>484.97267084951704</c:v>
                </c:pt>
                <c:pt idx="4478">
                  <c:v>486.81758205123896</c:v>
                </c:pt>
                <c:pt idx="4479">
                  <c:v>487.61651701158274</c:v>
                </c:pt>
                <c:pt idx="4480">
                  <c:v>488.51309589382197</c:v>
                </c:pt>
                <c:pt idx="4481">
                  <c:v>489.47922929708017</c:v>
                </c:pt>
                <c:pt idx="4482">
                  <c:v>490.53981144269835</c:v>
                </c:pt>
                <c:pt idx="4483">
                  <c:v>490.47609896234098</c:v>
                </c:pt>
                <c:pt idx="4484">
                  <c:v>491.613514813309</c:v>
                </c:pt>
                <c:pt idx="4485">
                  <c:v>490.51861161398398</c:v>
                </c:pt>
                <c:pt idx="4486">
                  <c:v>489.46936955568867</c:v>
                </c:pt>
                <c:pt idx="4487">
                  <c:v>488.50202709675716</c:v>
                </c:pt>
                <c:pt idx="4488">
                  <c:v>488.41896737928369</c:v>
                </c:pt>
                <c:pt idx="4489">
                  <c:v>488.33002347089695</c:v>
                </c:pt>
                <c:pt idx="4490">
                  <c:v>488.27969145043397</c:v>
                </c:pt>
                <c:pt idx="4491">
                  <c:v>488.31299321685998</c:v>
                </c:pt>
                <c:pt idx="4492">
                  <c:v>488.92244297628986</c:v>
                </c:pt>
                <c:pt idx="4493">
                  <c:v>490.24067861232697</c:v>
                </c:pt>
                <c:pt idx="4494">
                  <c:v>491.45002996439263</c:v>
                </c:pt>
                <c:pt idx="4495">
                  <c:v>492.31032333097198</c:v>
                </c:pt>
                <c:pt idx="4496">
                  <c:v>493.32597984127148</c:v>
                </c:pt>
                <c:pt idx="4497">
                  <c:v>493.72804961122716</c:v>
                </c:pt>
                <c:pt idx="4498">
                  <c:v>493.87529673678102</c:v>
                </c:pt>
                <c:pt idx="4499">
                  <c:v>493.99448379452701</c:v>
                </c:pt>
                <c:pt idx="4500">
                  <c:v>494.12747949256999</c:v>
                </c:pt>
                <c:pt idx="4501">
                  <c:v>494.23587593091793</c:v>
                </c:pt>
                <c:pt idx="4502">
                  <c:v>494.43735530163667</c:v>
                </c:pt>
                <c:pt idx="4503">
                  <c:v>494.72617847178793</c:v>
                </c:pt>
                <c:pt idx="4504">
                  <c:v>495.09397452242399</c:v>
                </c:pt>
                <c:pt idx="4505">
                  <c:v>495.59539061385038</c:v>
                </c:pt>
                <c:pt idx="4506">
                  <c:v>496.1015252618821</c:v>
                </c:pt>
                <c:pt idx="4507">
                  <c:v>496.556452865469</c:v>
                </c:pt>
                <c:pt idx="4508">
                  <c:v>496.94749272054685</c:v>
                </c:pt>
                <c:pt idx="4509">
                  <c:v>497.28353919977599</c:v>
                </c:pt>
                <c:pt idx="4510">
                  <c:v>497.48864941191869</c:v>
                </c:pt>
                <c:pt idx="4511">
                  <c:v>497.75461377805601</c:v>
                </c:pt>
                <c:pt idx="4512">
                  <c:v>498.02488950264598</c:v>
                </c:pt>
                <c:pt idx="4513">
                  <c:v>498.33514199398417</c:v>
                </c:pt>
                <c:pt idx="4514">
                  <c:v>498.61413636649064</c:v>
                </c:pt>
                <c:pt idx="4515">
                  <c:v>498.89709939633201</c:v>
                </c:pt>
                <c:pt idx="4516">
                  <c:v>499.26634787257939</c:v>
                </c:pt>
                <c:pt idx="4517">
                  <c:v>499.70220864698899</c:v>
                </c:pt>
                <c:pt idx="4518">
                  <c:v>500.01482283069998</c:v>
                </c:pt>
                <c:pt idx="4519">
                  <c:v>500.28406879259717</c:v>
                </c:pt>
                <c:pt idx="4520">
                  <c:v>500.506167719833</c:v>
                </c:pt>
                <c:pt idx="4521">
                  <c:v>500.68992653115401</c:v>
                </c:pt>
                <c:pt idx="4522">
                  <c:v>500.64267915465797</c:v>
                </c:pt>
                <c:pt idx="4523">
                  <c:v>500.58163112119416</c:v>
                </c:pt>
                <c:pt idx="4524">
                  <c:v>500.50883243932338</c:v>
                </c:pt>
                <c:pt idx="4525">
                  <c:v>500.17359647931602</c:v>
                </c:pt>
                <c:pt idx="4526">
                  <c:v>500.27904005941798</c:v>
                </c:pt>
                <c:pt idx="4527">
                  <c:v>500.36179549889516</c:v>
                </c:pt>
                <c:pt idx="4528">
                  <c:v>500.67195863638</c:v>
                </c:pt>
                <c:pt idx="4529">
                  <c:v>500.94868186739001</c:v>
                </c:pt>
                <c:pt idx="4530">
                  <c:v>501.509499287138</c:v>
                </c:pt>
                <c:pt idx="4531">
                  <c:v>502.04456071686241</c:v>
                </c:pt>
                <c:pt idx="4532">
                  <c:v>502.55452104006298</c:v>
                </c:pt>
                <c:pt idx="4533">
                  <c:v>502.73113943781306</c:v>
                </c:pt>
                <c:pt idx="4534">
                  <c:v>502.36487469249585</c:v>
                </c:pt>
                <c:pt idx="4535">
                  <c:v>501.96790732586538</c:v>
                </c:pt>
                <c:pt idx="4536">
                  <c:v>501.99639673093685</c:v>
                </c:pt>
                <c:pt idx="4537">
                  <c:v>501.58856634646395</c:v>
                </c:pt>
                <c:pt idx="4538">
                  <c:v>501.33937171465698</c:v>
                </c:pt>
                <c:pt idx="4539">
                  <c:v>501.06304943652896</c:v>
                </c:pt>
                <c:pt idx="4540">
                  <c:v>500.50099583067896</c:v>
                </c:pt>
                <c:pt idx="4541">
                  <c:v>500.16571521565203</c:v>
                </c:pt>
                <c:pt idx="4542">
                  <c:v>499.82331633875697</c:v>
                </c:pt>
                <c:pt idx="4543">
                  <c:v>499.45895314422717</c:v>
                </c:pt>
                <c:pt idx="4544">
                  <c:v>499.478069122063</c:v>
                </c:pt>
                <c:pt idx="4545">
                  <c:v>499.49059586676799</c:v>
                </c:pt>
                <c:pt idx="4546">
                  <c:v>499.47719572745223</c:v>
                </c:pt>
                <c:pt idx="4547">
                  <c:v>499.46126581501704</c:v>
                </c:pt>
                <c:pt idx="4548">
                  <c:v>499.41047933540301</c:v>
                </c:pt>
                <c:pt idx="4549">
                  <c:v>499.32437304343608</c:v>
                </c:pt>
                <c:pt idx="4550">
                  <c:v>499.22805234492364</c:v>
                </c:pt>
                <c:pt idx="4551">
                  <c:v>499.11037328531904</c:v>
                </c:pt>
                <c:pt idx="4552">
                  <c:v>498.61886142320338</c:v>
                </c:pt>
                <c:pt idx="4553">
                  <c:v>497.68561262672432</c:v>
                </c:pt>
                <c:pt idx="4554">
                  <c:v>497.19568730570785</c:v>
                </c:pt>
                <c:pt idx="4555">
                  <c:v>496.71644508857173</c:v>
                </c:pt>
                <c:pt idx="4556">
                  <c:v>495.80518655897879</c:v>
                </c:pt>
                <c:pt idx="4557">
                  <c:v>495.32893124758232</c:v>
                </c:pt>
                <c:pt idx="4558">
                  <c:v>494.84420239826932</c:v>
                </c:pt>
                <c:pt idx="4559">
                  <c:v>494.74709841360601</c:v>
                </c:pt>
                <c:pt idx="4560">
                  <c:v>494.16707172248101</c:v>
                </c:pt>
                <c:pt idx="4561">
                  <c:v>493.50610405065669</c:v>
                </c:pt>
                <c:pt idx="4562">
                  <c:v>492.53887248477395</c:v>
                </c:pt>
                <c:pt idx="4563">
                  <c:v>491.31936275470702</c:v>
                </c:pt>
                <c:pt idx="4564">
                  <c:v>490.47905951763369</c:v>
                </c:pt>
                <c:pt idx="4565">
                  <c:v>490.35637319039108</c:v>
                </c:pt>
                <c:pt idx="4566">
                  <c:v>490.53011028296169</c:v>
                </c:pt>
                <c:pt idx="4567">
                  <c:v>490.38456553686916</c:v>
                </c:pt>
                <c:pt idx="4568">
                  <c:v>490.53785454413196</c:v>
                </c:pt>
                <c:pt idx="4569">
                  <c:v>490.11420198865898</c:v>
                </c:pt>
                <c:pt idx="4570">
                  <c:v>488.92915153705923</c:v>
                </c:pt>
                <c:pt idx="4571">
                  <c:v>487.89475372003704</c:v>
                </c:pt>
                <c:pt idx="4572">
                  <c:v>487.02270144295517</c:v>
                </c:pt>
                <c:pt idx="4573">
                  <c:v>486.31350309286597</c:v>
                </c:pt>
                <c:pt idx="4574">
                  <c:v>485.77186236785502</c:v>
                </c:pt>
                <c:pt idx="4575">
                  <c:v>485.39758020549101</c:v>
                </c:pt>
                <c:pt idx="4576">
                  <c:v>485.16465491917597</c:v>
                </c:pt>
                <c:pt idx="4577">
                  <c:v>485.04496471411585</c:v>
                </c:pt>
                <c:pt idx="4578">
                  <c:v>484.99112892805039</c:v>
                </c:pt>
                <c:pt idx="4579">
                  <c:v>486.19176746832699</c:v>
                </c:pt>
                <c:pt idx="4580">
                  <c:v>487.42697801406564</c:v>
                </c:pt>
                <c:pt idx="4581">
                  <c:v>490.96293253474408</c:v>
                </c:pt>
                <c:pt idx="4582">
                  <c:v>494.59453154645195</c:v>
                </c:pt>
                <c:pt idx="4583">
                  <c:v>498.13806180888895</c:v>
                </c:pt>
                <c:pt idx="4584">
                  <c:v>500.81585730958</c:v>
                </c:pt>
                <c:pt idx="4585">
                  <c:v>503.47520498807336</c:v>
                </c:pt>
                <c:pt idx="4586">
                  <c:v>506.04762437545997</c:v>
                </c:pt>
                <c:pt idx="4587">
                  <c:v>508.57767192695502</c:v>
                </c:pt>
                <c:pt idx="4588">
                  <c:v>510.45635014483969</c:v>
                </c:pt>
                <c:pt idx="4589">
                  <c:v>511.48293929084099</c:v>
                </c:pt>
                <c:pt idx="4590">
                  <c:v>512.63249701220298</c:v>
                </c:pt>
                <c:pt idx="4591">
                  <c:v>514.20189066919932</c:v>
                </c:pt>
                <c:pt idx="4592">
                  <c:v>515.69877270614222</c:v>
                </c:pt>
                <c:pt idx="4593">
                  <c:v>517.59531641899002</c:v>
                </c:pt>
                <c:pt idx="4594">
                  <c:v>519.65287550835706</c:v>
                </c:pt>
                <c:pt idx="4595">
                  <c:v>521.81602164388846</c:v>
                </c:pt>
                <c:pt idx="4596">
                  <c:v>524.03588915033095</c:v>
                </c:pt>
                <c:pt idx="4597">
                  <c:v>526.35836373932898</c:v>
                </c:pt>
                <c:pt idx="4598">
                  <c:v>528.62552643982701</c:v>
                </c:pt>
                <c:pt idx="4599">
                  <c:v>530.82108600124138</c:v>
                </c:pt>
                <c:pt idx="4600">
                  <c:v>532.94154237664804</c:v>
                </c:pt>
                <c:pt idx="4601">
                  <c:v>534.99686674146199</c:v>
                </c:pt>
                <c:pt idx="4602">
                  <c:v>537.05039792287755</c:v>
                </c:pt>
                <c:pt idx="4603">
                  <c:v>539.12209013556048</c:v>
                </c:pt>
                <c:pt idx="4604">
                  <c:v>541.22693958513503</c:v>
                </c:pt>
                <c:pt idx="4605">
                  <c:v>543.24877102602932</c:v>
                </c:pt>
                <c:pt idx="4606">
                  <c:v>545.37811287354498</c:v>
                </c:pt>
                <c:pt idx="4607">
                  <c:v>547.3990622627781</c:v>
                </c:pt>
                <c:pt idx="4608">
                  <c:v>549.44908778666104</c:v>
                </c:pt>
                <c:pt idx="4609">
                  <c:v>551.39489039634782</c:v>
                </c:pt>
                <c:pt idx="4610">
                  <c:v>553.11785088897147</c:v>
                </c:pt>
                <c:pt idx="4611">
                  <c:v>554.84615061414297</c:v>
                </c:pt>
                <c:pt idx="4612">
                  <c:v>556.36955285807346</c:v>
                </c:pt>
                <c:pt idx="4613">
                  <c:v>557.72190524781831</c:v>
                </c:pt>
                <c:pt idx="4614">
                  <c:v>559.11799419817294</c:v>
                </c:pt>
                <c:pt idx="4615">
                  <c:v>560.64257220311401</c:v>
                </c:pt>
                <c:pt idx="4616">
                  <c:v>561.92247252831305</c:v>
                </c:pt>
                <c:pt idx="4617">
                  <c:v>563.31274469150549</c:v>
                </c:pt>
                <c:pt idx="4618">
                  <c:v>564.66947989900439</c:v>
                </c:pt>
                <c:pt idx="4619">
                  <c:v>565.90818437863845</c:v>
                </c:pt>
                <c:pt idx="4620">
                  <c:v>567.01701352922396</c:v>
                </c:pt>
                <c:pt idx="4621">
                  <c:v>568.3162715881931</c:v>
                </c:pt>
                <c:pt idx="4622">
                  <c:v>569.14191242618301</c:v>
                </c:pt>
                <c:pt idx="4623">
                  <c:v>569.8439042803999</c:v>
                </c:pt>
                <c:pt idx="4624">
                  <c:v>570.18981593632918</c:v>
                </c:pt>
                <c:pt idx="4625">
                  <c:v>570.45707028739753</c:v>
                </c:pt>
                <c:pt idx="4626">
                  <c:v>570.63716517486648</c:v>
                </c:pt>
                <c:pt idx="4627">
                  <c:v>570.37234614068802</c:v>
                </c:pt>
                <c:pt idx="4628">
                  <c:v>570.31250720771197</c:v>
                </c:pt>
                <c:pt idx="4629">
                  <c:v>570.09329555641352</c:v>
                </c:pt>
                <c:pt idx="4630">
                  <c:v>570.05172828403749</c:v>
                </c:pt>
                <c:pt idx="4631">
                  <c:v>570.12752807652896</c:v>
                </c:pt>
                <c:pt idx="4632">
                  <c:v>569.67627806834344</c:v>
                </c:pt>
                <c:pt idx="4633">
                  <c:v>569.38140601445696</c:v>
                </c:pt>
                <c:pt idx="4634">
                  <c:v>568.73917150372404</c:v>
                </c:pt>
                <c:pt idx="4635">
                  <c:v>568.072298442376</c:v>
                </c:pt>
                <c:pt idx="4636">
                  <c:v>567.35907391413809</c:v>
                </c:pt>
                <c:pt idx="4637">
                  <c:v>566.17335167395754</c:v>
                </c:pt>
                <c:pt idx="4638">
                  <c:v>565.232876991289</c:v>
                </c:pt>
                <c:pt idx="4639">
                  <c:v>564.61777295853005</c:v>
                </c:pt>
                <c:pt idx="4640">
                  <c:v>562.95859591010901</c:v>
                </c:pt>
                <c:pt idx="4641">
                  <c:v>561.19119215925002</c:v>
                </c:pt>
                <c:pt idx="4642">
                  <c:v>559.36523479982748</c:v>
                </c:pt>
                <c:pt idx="4643">
                  <c:v>557.50902720552597</c:v>
                </c:pt>
                <c:pt idx="4644">
                  <c:v>555.6766933661379</c:v>
                </c:pt>
                <c:pt idx="4645">
                  <c:v>553.85205205815498</c:v>
                </c:pt>
                <c:pt idx="4646">
                  <c:v>552.01679575657352</c:v>
                </c:pt>
                <c:pt idx="4647">
                  <c:v>550.16956072184848</c:v>
                </c:pt>
                <c:pt idx="4648">
                  <c:v>547.68409652946582</c:v>
                </c:pt>
                <c:pt idx="4649">
                  <c:v>545.03341925777306</c:v>
                </c:pt>
                <c:pt idx="4650">
                  <c:v>542.89483000957352</c:v>
                </c:pt>
                <c:pt idx="4651">
                  <c:v>540.68411415146295</c:v>
                </c:pt>
                <c:pt idx="4652">
                  <c:v>538.458872186338</c:v>
                </c:pt>
                <c:pt idx="4653">
                  <c:v>536.248252032599</c:v>
                </c:pt>
                <c:pt idx="4654">
                  <c:v>534.08660075628404</c:v>
                </c:pt>
                <c:pt idx="4655">
                  <c:v>532.48931365569581</c:v>
                </c:pt>
                <c:pt idx="4656">
                  <c:v>530.58261518352219</c:v>
                </c:pt>
                <c:pt idx="4657">
                  <c:v>528.84901190268795</c:v>
                </c:pt>
                <c:pt idx="4658">
                  <c:v>527.51710049104395</c:v>
                </c:pt>
                <c:pt idx="4659">
                  <c:v>527.561036581042</c:v>
                </c:pt>
                <c:pt idx="4660">
                  <c:v>528.03935515406999</c:v>
                </c:pt>
                <c:pt idx="4661">
                  <c:v>527.95378305289455</c:v>
                </c:pt>
                <c:pt idx="4662">
                  <c:v>527.14560283914898</c:v>
                </c:pt>
                <c:pt idx="4663">
                  <c:v>527.03487690074553</c:v>
                </c:pt>
                <c:pt idx="4664">
                  <c:v>526.89923580810398</c:v>
                </c:pt>
                <c:pt idx="4665">
                  <c:v>526.76370475968167</c:v>
                </c:pt>
                <c:pt idx="4666">
                  <c:v>526.63681754620052</c:v>
                </c:pt>
                <c:pt idx="4667">
                  <c:v>526.53025593772793</c:v>
                </c:pt>
                <c:pt idx="4668">
                  <c:v>526.44329247220799</c:v>
                </c:pt>
                <c:pt idx="4669">
                  <c:v>527.6693305285628</c:v>
                </c:pt>
                <c:pt idx="4670">
                  <c:v>528.92057052232053</c:v>
                </c:pt>
                <c:pt idx="4671">
                  <c:v>531.59261510323608</c:v>
                </c:pt>
                <c:pt idx="4672">
                  <c:v>534.46537491162303</c:v>
                </c:pt>
                <c:pt idx="4673">
                  <c:v>537.39559945636154</c:v>
                </c:pt>
                <c:pt idx="4674">
                  <c:v>540.40956326350499</c:v>
                </c:pt>
                <c:pt idx="4675">
                  <c:v>541.95924547081199</c:v>
                </c:pt>
                <c:pt idx="4676">
                  <c:v>543.48370783230405</c:v>
                </c:pt>
                <c:pt idx="4677">
                  <c:v>542.28799596886654</c:v>
                </c:pt>
                <c:pt idx="4678">
                  <c:v>541.15712757870199</c:v>
                </c:pt>
                <c:pt idx="4679">
                  <c:v>540.17648645960855</c:v>
                </c:pt>
                <c:pt idx="4680">
                  <c:v>540.23163415300996</c:v>
                </c:pt>
                <c:pt idx="4681">
                  <c:v>540.25069670262792</c:v>
                </c:pt>
                <c:pt idx="4682">
                  <c:v>540.25069670262792</c:v>
                </c:pt>
                <c:pt idx="4683">
                  <c:v>540.23491162170308</c:v>
                </c:pt>
                <c:pt idx="4684">
                  <c:v>540.20911495290295</c:v>
                </c:pt>
                <c:pt idx="4685">
                  <c:v>540.19986174213852</c:v>
                </c:pt>
                <c:pt idx="4686">
                  <c:v>540.19986174213852</c:v>
                </c:pt>
                <c:pt idx="4687">
                  <c:v>540.18931511827395</c:v>
                </c:pt>
                <c:pt idx="4688">
                  <c:v>540.42002352610302</c:v>
                </c:pt>
                <c:pt idx="4689">
                  <c:v>540.55060646465847</c:v>
                </c:pt>
                <c:pt idx="4690">
                  <c:v>540.66686289094935</c:v>
                </c:pt>
                <c:pt idx="4691">
                  <c:v>540.69265421482294</c:v>
                </c:pt>
                <c:pt idx="4692">
                  <c:v>540.7157544804229</c:v>
                </c:pt>
                <c:pt idx="4693">
                  <c:v>540.62277319683903</c:v>
                </c:pt>
                <c:pt idx="4694">
                  <c:v>540.54122913545439</c:v>
                </c:pt>
                <c:pt idx="4695">
                  <c:v>540.45824184751791</c:v>
                </c:pt>
                <c:pt idx="4696">
                  <c:v>540.40213474451798</c:v>
                </c:pt>
                <c:pt idx="4697">
                  <c:v>540.387965438175</c:v>
                </c:pt>
                <c:pt idx="4698">
                  <c:v>540.387965438175</c:v>
                </c:pt>
                <c:pt idx="4699">
                  <c:v>540.28879067124774</c:v>
                </c:pt>
                <c:pt idx="4700">
                  <c:v>540.34595894565598</c:v>
                </c:pt>
                <c:pt idx="4701">
                  <c:v>540.43125301990847</c:v>
                </c:pt>
                <c:pt idx="4702">
                  <c:v>540.54388494418993</c:v>
                </c:pt>
                <c:pt idx="4703">
                  <c:v>540.51379325541302</c:v>
                </c:pt>
                <c:pt idx="4704">
                  <c:v>540.49589431837205</c:v>
                </c:pt>
                <c:pt idx="4705">
                  <c:v>540.30040282290895</c:v>
                </c:pt>
                <c:pt idx="4706">
                  <c:v>540.39124067323496</c:v>
                </c:pt>
                <c:pt idx="4707">
                  <c:v>540.47914884339502</c:v>
                </c:pt>
                <c:pt idx="4708">
                  <c:v>540.55167737474699</c:v>
                </c:pt>
                <c:pt idx="4709">
                  <c:v>540.68815662569307</c:v>
                </c:pt>
                <c:pt idx="4710">
                  <c:v>540.81257238779449</c:v>
                </c:pt>
                <c:pt idx="4711">
                  <c:v>540.791690581083</c:v>
                </c:pt>
                <c:pt idx="4712">
                  <c:v>540.92190253373701</c:v>
                </c:pt>
                <c:pt idx="4713">
                  <c:v>540.64129991063703</c:v>
                </c:pt>
                <c:pt idx="4714">
                  <c:v>540.53172341187349</c:v>
                </c:pt>
                <c:pt idx="4715">
                  <c:v>540.56742206730598</c:v>
                </c:pt>
                <c:pt idx="4716">
                  <c:v>540.35574233015802</c:v>
                </c:pt>
                <c:pt idx="4717">
                  <c:v>540.06147050489153</c:v>
                </c:pt>
                <c:pt idx="4718">
                  <c:v>539.68468774489304</c:v>
                </c:pt>
                <c:pt idx="4719">
                  <c:v>539.02968309428297</c:v>
                </c:pt>
                <c:pt idx="4720">
                  <c:v>538.68835235870029</c:v>
                </c:pt>
                <c:pt idx="4721">
                  <c:v>538.10165515899598</c:v>
                </c:pt>
                <c:pt idx="4722">
                  <c:v>537.61993992462953</c:v>
                </c:pt>
                <c:pt idx="4723">
                  <c:v>537.56225098833738</c:v>
                </c:pt>
                <c:pt idx="4724">
                  <c:v>537.55882660880809</c:v>
                </c:pt>
                <c:pt idx="4725">
                  <c:v>537.23219897385104</c:v>
                </c:pt>
                <c:pt idx="4726">
                  <c:v>537.2250414297331</c:v>
                </c:pt>
                <c:pt idx="4727">
                  <c:v>536.92147790019305</c:v>
                </c:pt>
                <c:pt idx="4728">
                  <c:v>536.39164040437799</c:v>
                </c:pt>
                <c:pt idx="4729">
                  <c:v>535.83095117844698</c:v>
                </c:pt>
                <c:pt idx="4730">
                  <c:v>535.50439277777855</c:v>
                </c:pt>
                <c:pt idx="4731">
                  <c:v>535.11531659831905</c:v>
                </c:pt>
                <c:pt idx="4732">
                  <c:v>535.05351830744848</c:v>
                </c:pt>
                <c:pt idx="4733">
                  <c:v>535.11091170653594</c:v>
                </c:pt>
                <c:pt idx="4734">
                  <c:v>535.32337666750755</c:v>
                </c:pt>
                <c:pt idx="4735">
                  <c:v>535.28644221994853</c:v>
                </c:pt>
                <c:pt idx="4736">
                  <c:v>535.78530262965103</c:v>
                </c:pt>
                <c:pt idx="4737">
                  <c:v>536.35201437936996</c:v>
                </c:pt>
                <c:pt idx="4738">
                  <c:v>536.91297447900195</c:v>
                </c:pt>
                <c:pt idx="4739">
                  <c:v>536.94033983965255</c:v>
                </c:pt>
                <c:pt idx="4740">
                  <c:v>537.34815825352496</c:v>
                </c:pt>
                <c:pt idx="4741">
                  <c:v>537.68599931404594</c:v>
                </c:pt>
                <c:pt idx="4742">
                  <c:v>537.97905358638855</c:v>
                </c:pt>
                <c:pt idx="4743">
                  <c:v>538.67711525184302</c:v>
                </c:pt>
                <c:pt idx="4744">
                  <c:v>540.10814963055304</c:v>
                </c:pt>
                <c:pt idx="4745">
                  <c:v>541.80635365374201</c:v>
                </c:pt>
                <c:pt idx="4746">
                  <c:v>542.98961578983597</c:v>
                </c:pt>
                <c:pt idx="4747">
                  <c:v>544.25879747866838</c:v>
                </c:pt>
                <c:pt idx="4748">
                  <c:v>545.57600220957181</c:v>
                </c:pt>
                <c:pt idx="4749">
                  <c:v>547.3678640047217</c:v>
                </c:pt>
                <c:pt idx="4750">
                  <c:v>548.54472886893438</c:v>
                </c:pt>
                <c:pt idx="4751">
                  <c:v>549.12965879874298</c:v>
                </c:pt>
                <c:pt idx="4752">
                  <c:v>550.11822188536246</c:v>
                </c:pt>
                <c:pt idx="4753">
                  <c:v>551.052788899147</c:v>
                </c:pt>
                <c:pt idx="4754">
                  <c:v>551.96495141679998</c:v>
                </c:pt>
                <c:pt idx="4755">
                  <c:v>551.78697498699853</c:v>
                </c:pt>
                <c:pt idx="4756">
                  <c:v>551.55100762571249</c:v>
                </c:pt>
                <c:pt idx="4757">
                  <c:v>551.26110918492134</c:v>
                </c:pt>
                <c:pt idx="4758">
                  <c:v>552.52408007603356</c:v>
                </c:pt>
                <c:pt idx="4759">
                  <c:v>553.86857336394098</c:v>
                </c:pt>
                <c:pt idx="4760">
                  <c:v>556.17820013334301</c:v>
                </c:pt>
                <c:pt idx="4761">
                  <c:v>558.77932495403354</c:v>
                </c:pt>
                <c:pt idx="4762">
                  <c:v>561.51683497710894</c:v>
                </c:pt>
                <c:pt idx="4763">
                  <c:v>564.395268228546</c:v>
                </c:pt>
                <c:pt idx="4764">
                  <c:v>567.42630842718302</c:v>
                </c:pt>
                <c:pt idx="4765">
                  <c:v>569.058946423576</c:v>
                </c:pt>
                <c:pt idx="4766">
                  <c:v>570.67023965853593</c:v>
                </c:pt>
                <c:pt idx="4767">
                  <c:v>570.76722582171999</c:v>
                </c:pt>
                <c:pt idx="4768">
                  <c:v>570.83197448910698</c:v>
                </c:pt>
                <c:pt idx="4769">
                  <c:v>570.85711155645549</c:v>
                </c:pt>
                <c:pt idx="4770">
                  <c:v>570.83687551363505</c:v>
                </c:pt>
                <c:pt idx="4771">
                  <c:v>570.77026013842601</c:v>
                </c:pt>
                <c:pt idx="4772">
                  <c:v>569.08801534605345</c:v>
                </c:pt>
                <c:pt idx="4773">
                  <c:v>568.93959756294498</c:v>
                </c:pt>
                <c:pt idx="4774">
                  <c:v>567.28563926018103</c:v>
                </c:pt>
                <c:pt idx="4775">
                  <c:v>565.78320833919474</c:v>
                </c:pt>
                <c:pt idx="4776">
                  <c:v>565.55510287408549</c:v>
                </c:pt>
                <c:pt idx="4777">
                  <c:v>565.29278047910555</c:v>
                </c:pt>
                <c:pt idx="4778">
                  <c:v>564.983069165041</c:v>
                </c:pt>
                <c:pt idx="4779">
                  <c:v>564.63354419300197</c:v>
                </c:pt>
                <c:pt idx="4780">
                  <c:v>564.78385473398293</c:v>
                </c:pt>
                <c:pt idx="4781">
                  <c:v>565.47060519153047</c:v>
                </c:pt>
                <c:pt idx="4782">
                  <c:v>565.64871422661042</c:v>
                </c:pt>
                <c:pt idx="4783">
                  <c:v>565.41617992171996</c:v>
                </c:pt>
                <c:pt idx="4784">
                  <c:v>564.87041342624502</c:v>
                </c:pt>
                <c:pt idx="4785">
                  <c:v>564.32054602961898</c:v>
                </c:pt>
                <c:pt idx="4786">
                  <c:v>563.75917757063542</c:v>
                </c:pt>
                <c:pt idx="4787">
                  <c:v>563.07731097849455</c:v>
                </c:pt>
                <c:pt idx="4788">
                  <c:v>562.52758384506296</c:v>
                </c:pt>
                <c:pt idx="4789">
                  <c:v>561.94880185301292</c:v>
                </c:pt>
                <c:pt idx="4790">
                  <c:v>561.32907669234999</c:v>
                </c:pt>
                <c:pt idx="4791">
                  <c:v>560.69745647396849</c:v>
                </c:pt>
                <c:pt idx="4792">
                  <c:v>560.04169417518597</c:v>
                </c:pt>
                <c:pt idx="4793">
                  <c:v>559.3634911994227</c:v>
                </c:pt>
                <c:pt idx="4794">
                  <c:v>558.66469194610352</c:v>
                </c:pt>
                <c:pt idx="4795">
                  <c:v>558.10176291427001</c:v>
                </c:pt>
                <c:pt idx="4796">
                  <c:v>557.39881635923302</c:v>
                </c:pt>
                <c:pt idx="4797">
                  <c:v>556.58794867492293</c:v>
                </c:pt>
                <c:pt idx="4798">
                  <c:v>555.78251941434598</c:v>
                </c:pt>
                <c:pt idx="4799">
                  <c:v>555.10975109226001</c:v>
                </c:pt>
                <c:pt idx="4800">
                  <c:v>554.39440974125102</c:v>
                </c:pt>
                <c:pt idx="4801">
                  <c:v>553.62899871365755</c:v>
                </c:pt>
                <c:pt idx="4802">
                  <c:v>552.46596058950297</c:v>
                </c:pt>
                <c:pt idx="4803">
                  <c:v>550.69217400879802</c:v>
                </c:pt>
                <c:pt idx="4804">
                  <c:v>548.51863949223798</c:v>
                </c:pt>
                <c:pt idx="4805">
                  <c:v>546.40055642562538</c:v>
                </c:pt>
                <c:pt idx="4806">
                  <c:v>544.26380510801152</c:v>
                </c:pt>
                <c:pt idx="4807">
                  <c:v>542.41792875713338</c:v>
                </c:pt>
                <c:pt idx="4808">
                  <c:v>540.55958911811399</c:v>
                </c:pt>
                <c:pt idx="4809">
                  <c:v>539.08977458208381</c:v>
                </c:pt>
                <c:pt idx="4810">
                  <c:v>537.81263699136446</c:v>
                </c:pt>
                <c:pt idx="4811">
                  <c:v>536.53626235846048</c:v>
                </c:pt>
                <c:pt idx="4812">
                  <c:v>535.67878463540023</c:v>
                </c:pt>
                <c:pt idx="4813">
                  <c:v>535.07957746840793</c:v>
                </c:pt>
                <c:pt idx="4814">
                  <c:v>534.73905553271004</c:v>
                </c:pt>
                <c:pt idx="4815">
                  <c:v>534.84856502086598</c:v>
                </c:pt>
                <c:pt idx="4816">
                  <c:v>535.03954550588605</c:v>
                </c:pt>
                <c:pt idx="4817">
                  <c:v>535.61454142738955</c:v>
                </c:pt>
                <c:pt idx="4818">
                  <c:v>535.918484113153</c:v>
                </c:pt>
                <c:pt idx="4819">
                  <c:v>536.21884928997781</c:v>
                </c:pt>
                <c:pt idx="4820">
                  <c:v>536.53049660721899</c:v>
                </c:pt>
                <c:pt idx="4821">
                  <c:v>537.38889260596</c:v>
                </c:pt>
                <c:pt idx="4822">
                  <c:v>537.77955788231338</c:v>
                </c:pt>
                <c:pt idx="4823">
                  <c:v>538.31239350790008</c:v>
                </c:pt>
                <c:pt idx="4824">
                  <c:v>539.46135298094248</c:v>
                </c:pt>
                <c:pt idx="4825">
                  <c:v>540.86387559104503</c:v>
                </c:pt>
                <c:pt idx="4826">
                  <c:v>541.76427054265355</c:v>
                </c:pt>
                <c:pt idx="4827">
                  <c:v>542.82001430067203</c:v>
                </c:pt>
                <c:pt idx="4828">
                  <c:v>543.74514496206655</c:v>
                </c:pt>
                <c:pt idx="4829">
                  <c:v>545.24130694092105</c:v>
                </c:pt>
                <c:pt idx="4830">
                  <c:v>546.82486489530436</c:v>
                </c:pt>
                <c:pt idx="4831">
                  <c:v>548.77529353253055</c:v>
                </c:pt>
                <c:pt idx="4832">
                  <c:v>550.51839462050282</c:v>
                </c:pt>
                <c:pt idx="4833">
                  <c:v>552.12850803376898</c:v>
                </c:pt>
                <c:pt idx="4834">
                  <c:v>553.78124734772302</c:v>
                </c:pt>
                <c:pt idx="4835">
                  <c:v>556.22517413143896</c:v>
                </c:pt>
                <c:pt idx="4836">
                  <c:v>558.56516546613102</c:v>
                </c:pt>
                <c:pt idx="4837">
                  <c:v>561.41453975429897</c:v>
                </c:pt>
                <c:pt idx="4838">
                  <c:v>564.75145376369255</c:v>
                </c:pt>
                <c:pt idx="4839">
                  <c:v>567.46640983001396</c:v>
                </c:pt>
                <c:pt idx="4840">
                  <c:v>570.15306960152839</c:v>
                </c:pt>
                <c:pt idx="4841">
                  <c:v>573.24547604679924</c:v>
                </c:pt>
                <c:pt idx="4842">
                  <c:v>575.36953581801447</c:v>
                </c:pt>
                <c:pt idx="4843">
                  <c:v>577.14679616886053</c:v>
                </c:pt>
                <c:pt idx="4844">
                  <c:v>579.83898750107653</c:v>
                </c:pt>
                <c:pt idx="4845">
                  <c:v>581.25897369056781</c:v>
                </c:pt>
                <c:pt idx="4846">
                  <c:v>583.24579325707487</c:v>
                </c:pt>
                <c:pt idx="4847">
                  <c:v>585.35764633157282</c:v>
                </c:pt>
                <c:pt idx="4848">
                  <c:v>588.14998914174396</c:v>
                </c:pt>
                <c:pt idx="4849">
                  <c:v>590.60905105236304</c:v>
                </c:pt>
                <c:pt idx="4850">
                  <c:v>593.150741284579</c:v>
                </c:pt>
                <c:pt idx="4851">
                  <c:v>596.32957070522298</c:v>
                </c:pt>
                <c:pt idx="4852">
                  <c:v>599.45542388966919</c:v>
                </c:pt>
                <c:pt idx="4853">
                  <c:v>602.45635776918095</c:v>
                </c:pt>
                <c:pt idx="4854">
                  <c:v>605.20622679489247</c:v>
                </c:pt>
                <c:pt idx="4855">
                  <c:v>607.80519312592639</c:v>
                </c:pt>
                <c:pt idx="4856">
                  <c:v>609.22239242812554</c:v>
                </c:pt>
                <c:pt idx="4857">
                  <c:v>610.50942216555848</c:v>
                </c:pt>
                <c:pt idx="4858">
                  <c:v>611.71566457254755</c:v>
                </c:pt>
                <c:pt idx="4859">
                  <c:v>612.87835657380356</c:v>
                </c:pt>
                <c:pt idx="4860">
                  <c:v>613.99405060905303</c:v>
                </c:pt>
                <c:pt idx="4861">
                  <c:v>616.58147890120995</c:v>
                </c:pt>
                <c:pt idx="4862">
                  <c:v>617.495757804645</c:v>
                </c:pt>
                <c:pt idx="4863">
                  <c:v>618.24814233412303</c:v>
                </c:pt>
                <c:pt idx="4864">
                  <c:v>618.82471277791899</c:v>
                </c:pt>
                <c:pt idx="4865">
                  <c:v>619.21876680764854</c:v>
                </c:pt>
                <c:pt idx="4866">
                  <c:v>621.21285969550649</c:v>
                </c:pt>
                <c:pt idx="4867">
                  <c:v>623.07410285247499</c:v>
                </c:pt>
                <c:pt idx="4868">
                  <c:v>628.15959093103402</c:v>
                </c:pt>
                <c:pt idx="4869">
                  <c:v>632.93402006379097</c:v>
                </c:pt>
                <c:pt idx="4870">
                  <c:v>639.19840749161403</c:v>
                </c:pt>
                <c:pt idx="4871">
                  <c:v>643.3068148056542</c:v>
                </c:pt>
                <c:pt idx="4872">
                  <c:v>645.22877010268974</c:v>
                </c:pt>
                <c:pt idx="4873">
                  <c:v>646.58159216766455</c:v>
                </c:pt>
                <c:pt idx="4874">
                  <c:v>647.36269512851072</c:v>
                </c:pt>
                <c:pt idx="4875">
                  <c:v>647.80570197013992</c:v>
                </c:pt>
                <c:pt idx="4876">
                  <c:v>646.59545565177905</c:v>
                </c:pt>
                <c:pt idx="4877">
                  <c:v>644.42200689243339</c:v>
                </c:pt>
                <c:pt idx="4878">
                  <c:v>642.67821694987242</c:v>
                </c:pt>
                <c:pt idx="4879">
                  <c:v>641.233769135957</c:v>
                </c:pt>
                <c:pt idx="4880">
                  <c:v>639.71226642735996</c:v>
                </c:pt>
                <c:pt idx="4881">
                  <c:v>637.81854430892099</c:v>
                </c:pt>
                <c:pt idx="4882">
                  <c:v>635.81482022633395</c:v>
                </c:pt>
                <c:pt idx="4883">
                  <c:v>634.14713207382704</c:v>
                </c:pt>
                <c:pt idx="4884">
                  <c:v>632.20975229140754</c:v>
                </c:pt>
                <c:pt idx="4885">
                  <c:v>630.19514187766924</c:v>
                </c:pt>
                <c:pt idx="4886">
                  <c:v>628.13406437520848</c:v>
                </c:pt>
                <c:pt idx="4887">
                  <c:v>626.05673725666679</c:v>
                </c:pt>
                <c:pt idx="4888">
                  <c:v>623.96102082533719</c:v>
                </c:pt>
                <c:pt idx="4889">
                  <c:v>621.86690731356146</c:v>
                </c:pt>
                <c:pt idx="4890">
                  <c:v>619.78305265157894</c:v>
                </c:pt>
                <c:pt idx="4891">
                  <c:v>617.69647074728994</c:v>
                </c:pt>
                <c:pt idx="4892">
                  <c:v>615.59089379340799</c:v>
                </c:pt>
                <c:pt idx="4893">
                  <c:v>613.61801411505792</c:v>
                </c:pt>
                <c:pt idx="4894">
                  <c:v>611.63387871352302</c:v>
                </c:pt>
                <c:pt idx="4895">
                  <c:v>609.66382273126294</c:v>
                </c:pt>
                <c:pt idx="4896">
                  <c:v>607.76107625592897</c:v>
                </c:pt>
                <c:pt idx="4897">
                  <c:v>606.07427026726918</c:v>
                </c:pt>
                <c:pt idx="4898">
                  <c:v>604.428753807063</c:v>
                </c:pt>
                <c:pt idx="4899">
                  <c:v>603.60043617047495</c:v>
                </c:pt>
                <c:pt idx="4900">
                  <c:v>603.47096354344899</c:v>
                </c:pt>
                <c:pt idx="4901">
                  <c:v>603.43348690565301</c:v>
                </c:pt>
                <c:pt idx="4902">
                  <c:v>603.58745675385001</c:v>
                </c:pt>
                <c:pt idx="4903">
                  <c:v>603.71699747820503</c:v>
                </c:pt>
                <c:pt idx="4904">
                  <c:v>604.06795021922096</c:v>
                </c:pt>
                <c:pt idx="4905">
                  <c:v>604.23589587721801</c:v>
                </c:pt>
                <c:pt idx="4906">
                  <c:v>604.37627640555047</c:v>
                </c:pt>
                <c:pt idx="4907">
                  <c:v>604.25685111963605</c:v>
                </c:pt>
                <c:pt idx="4908">
                  <c:v>604.40814785404348</c:v>
                </c:pt>
                <c:pt idx="4909">
                  <c:v>604.31238489374152</c:v>
                </c:pt>
                <c:pt idx="4910">
                  <c:v>604.23775652545999</c:v>
                </c:pt>
                <c:pt idx="4911">
                  <c:v>604.18699583464002</c:v>
                </c:pt>
                <c:pt idx="4912">
                  <c:v>604.15587839893897</c:v>
                </c:pt>
                <c:pt idx="4913">
                  <c:v>603.77600164878345</c:v>
                </c:pt>
                <c:pt idx="4914">
                  <c:v>603.78588058652394</c:v>
                </c:pt>
                <c:pt idx="4915">
                  <c:v>603.41195054996308</c:v>
                </c:pt>
                <c:pt idx="4916">
                  <c:v>603.18744009288753</c:v>
                </c:pt>
                <c:pt idx="4917">
                  <c:v>603.33936460934399</c:v>
                </c:pt>
                <c:pt idx="4918">
                  <c:v>603.56562226408448</c:v>
                </c:pt>
                <c:pt idx="4919">
                  <c:v>604.25976123707505</c:v>
                </c:pt>
                <c:pt idx="4920">
                  <c:v>604.74490896393695</c:v>
                </c:pt>
                <c:pt idx="4921">
                  <c:v>605.17720015381997</c:v>
                </c:pt>
                <c:pt idx="4922">
                  <c:v>606.08371404051195</c:v>
                </c:pt>
                <c:pt idx="4923">
                  <c:v>607.00339185337953</c:v>
                </c:pt>
                <c:pt idx="4924">
                  <c:v>608.25460134212653</c:v>
                </c:pt>
                <c:pt idx="4925">
                  <c:v>608.99012592839904</c:v>
                </c:pt>
                <c:pt idx="4926">
                  <c:v>609.19830780334303</c:v>
                </c:pt>
                <c:pt idx="4927">
                  <c:v>609.53334007780654</c:v>
                </c:pt>
                <c:pt idx="4928">
                  <c:v>610.12205607036401</c:v>
                </c:pt>
                <c:pt idx="4929">
                  <c:v>610.34257239946749</c:v>
                </c:pt>
                <c:pt idx="4930">
                  <c:v>610.62110243900202</c:v>
                </c:pt>
                <c:pt idx="4931">
                  <c:v>610.7479853702381</c:v>
                </c:pt>
                <c:pt idx="4932">
                  <c:v>610.55504599235906</c:v>
                </c:pt>
                <c:pt idx="4933">
                  <c:v>609.92379496016974</c:v>
                </c:pt>
                <c:pt idx="4934">
                  <c:v>608.85027214399759</c:v>
                </c:pt>
                <c:pt idx="4935">
                  <c:v>607.34876649360649</c:v>
                </c:pt>
                <c:pt idx="4936">
                  <c:v>606.40875107447653</c:v>
                </c:pt>
                <c:pt idx="4937">
                  <c:v>605.58926497695404</c:v>
                </c:pt>
                <c:pt idx="4938">
                  <c:v>605.8146565259342</c:v>
                </c:pt>
                <c:pt idx="4939">
                  <c:v>607.05440092569302</c:v>
                </c:pt>
                <c:pt idx="4940">
                  <c:v>606.49206523898897</c:v>
                </c:pt>
                <c:pt idx="4941">
                  <c:v>605.984506919458</c:v>
                </c:pt>
                <c:pt idx="4942">
                  <c:v>606.21762944006946</c:v>
                </c:pt>
                <c:pt idx="4943">
                  <c:v>606.31003013741497</c:v>
                </c:pt>
                <c:pt idx="4944">
                  <c:v>605.60640775941397</c:v>
                </c:pt>
                <c:pt idx="4945">
                  <c:v>605.24589133306802</c:v>
                </c:pt>
                <c:pt idx="4946">
                  <c:v>604.68629777088302</c:v>
                </c:pt>
                <c:pt idx="4947">
                  <c:v>604.72332230333404</c:v>
                </c:pt>
                <c:pt idx="4948">
                  <c:v>604.91427738509697</c:v>
                </c:pt>
                <c:pt idx="4949">
                  <c:v>605.30238052713855</c:v>
                </c:pt>
                <c:pt idx="4950">
                  <c:v>604.97545079696795</c:v>
                </c:pt>
                <c:pt idx="4951">
                  <c:v>603.69132533213303</c:v>
                </c:pt>
                <c:pt idx="4952">
                  <c:v>602.37992065676781</c:v>
                </c:pt>
                <c:pt idx="4953">
                  <c:v>602.23798621411311</c:v>
                </c:pt>
                <c:pt idx="4954">
                  <c:v>602.032016349331</c:v>
                </c:pt>
                <c:pt idx="4955">
                  <c:v>601.70570178492096</c:v>
                </c:pt>
                <c:pt idx="4956">
                  <c:v>602.80703465977604</c:v>
                </c:pt>
                <c:pt idx="4957">
                  <c:v>603.75589047526603</c:v>
                </c:pt>
                <c:pt idx="4958">
                  <c:v>604.70341241686106</c:v>
                </c:pt>
                <c:pt idx="4959">
                  <c:v>607.53227097017952</c:v>
                </c:pt>
                <c:pt idx="4960">
                  <c:v>610.77761106270009</c:v>
                </c:pt>
                <c:pt idx="4961">
                  <c:v>614.30607760614055</c:v>
                </c:pt>
                <c:pt idx="4962">
                  <c:v>616.049108221712</c:v>
                </c:pt>
                <c:pt idx="4963">
                  <c:v>617.95702099830646</c:v>
                </c:pt>
                <c:pt idx="4964">
                  <c:v>616.13957160940095</c:v>
                </c:pt>
                <c:pt idx="4965">
                  <c:v>616.15813838954898</c:v>
                </c:pt>
                <c:pt idx="4966">
                  <c:v>616.13359307131395</c:v>
                </c:pt>
                <c:pt idx="4967">
                  <c:v>617.46430047275703</c:v>
                </c:pt>
                <c:pt idx="4968">
                  <c:v>618.55820188476127</c:v>
                </c:pt>
                <c:pt idx="4969">
                  <c:v>619.43479171134004</c:v>
                </c:pt>
                <c:pt idx="4970">
                  <c:v>620.10528159078501</c:v>
                </c:pt>
                <c:pt idx="4971">
                  <c:v>620.08021419629949</c:v>
                </c:pt>
                <c:pt idx="4972">
                  <c:v>620.12195869358288</c:v>
                </c:pt>
                <c:pt idx="4973">
                  <c:v>620.75700341188849</c:v>
                </c:pt>
                <c:pt idx="4974">
                  <c:v>621.36609122980201</c:v>
                </c:pt>
                <c:pt idx="4975">
                  <c:v>621.96366055992348</c:v>
                </c:pt>
                <c:pt idx="4976">
                  <c:v>622.64589770544046</c:v>
                </c:pt>
                <c:pt idx="4977">
                  <c:v>623.57780263830455</c:v>
                </c:pt>
                <c:pt idx="4978">
                  <c:v>624.55616358726047</c:v>
                </c:pt>
                <c:pt idx="4979">
                  <c:v>625.08475215752742</c:v>
                </c:pt>
                <c:pt idx="4980">
                  <c:v>625.60960647651655</c:v>
                </c:pt>
                <c:pt idx="4981">
                  <c:v>626.126875304446</c:v>
                </c:pt>
                <c:pt idx="4982">
                  <c:v>626.63373504959907</c:v>
                </c:pt>
                <c:pt idx="4983">
                  <c:v>627.12824990340198</c:v>
                </c:pt>
                <c:pt idx="4984">
                  <c:v>627.64545801687802</c:v>
                </c:pt>
                <c:pt idx="4985">
                  <c:v>628.1975982263483</c:v>
                </c:pt>
                <c:pt idx="4986">
                  <c:v>628.79664249101347</c:v>
                </c:pt>
                <c:pt idx="4987">
                  <c:v>629.43866710669204</c:v>
                </c:pt>
                <c:pt idx="4988">
                  <c:v>630.13325720051807</c:v>
                </c:pt>
                <c:pt idx="4989">
                  <c:v>630.836082302097</c:v>
                </c:pt>
                <c:pt idx="4990">
                  <c:v>631.52905989946282</c:v>
                </c:pt>
                <c:pt idx="4991">
                  <c:v>632.00788055161854</c:v>
                </c:pt>
                <c:pt idx="4992">
                  <c:v>632.15394720247002</c:v>
                </c:pt>
                <c:pt idx="4993">
                  <c:v>632.43256015258646</c:v>
                </c:pt>
                <c:pt idx="4994">
                  <c:v>632.94795153622204</c:v>
                </c:pt>
                <c:pt idx="4995">
                  <c:v>633.46462569916196</c:v>
                </c:pt>
                <c:pt idx="4996">
                  <c:v>633.93790919002095</c:v>
                </c:pt>
                <c:pt idx="4997">
                  <c:v>634.39720127527698</c:v>
                </c:pt>
                <c:pt idx="4998">
                  <c:v>634.84893462874095</c:v>
                </c:pt>
                <c:pt idx="4999">
                  <c:v>635.11333184457305</c:v>
                </c:pt>
                <c:pt idx="5000">
                  <c:v>635.35177620904904</c:v>
                </c:pt>
                <c:pt idx="5001">
                  <c:v>635.72757112371198</c:v>
                </c:pt>
                <c:pt idx="5002">
                  <c:v>635.7646805099381</c:v>
                </c:pt>
                <c:pt idx="5003">
                  <c:v>636.33896652900103</c:v>
                </c:pt>
                <c:pt idx="5004">
                  <c:v>636.28436372902331</c:v>
                </c:pt>
                <c:pt idx="5005">
                  <c:v>636.47642038292895</c:v>
                </c:pt>
                <c:pt idx="5006">
                  <c:v>636.62792114818103</c:v>
                </c:pt>
                <c:pt idx="5007">
                  <c:v>636.32981991179838</c:v>
                </c:pt>
                <c:pt idx="5008">
                  <c:v>635.99405908049198</c:v>
                </c:pt>
                <c:pt idx="5009">
                  <c:v>636.02218482645947</c:v>
                </c:pt>
                <c:pt idx="5010">
                  <c:v>636.00333244182355</c:v>
                </c:pt>
                <c:pt idx="5011">
                  <c:v>636.4585924989932</c:v>
                </c:pt>
                <c:pt idx="5012">
                  <c:v>636.3414686346382</c:v>
                </c:pt>
                <c:pt idx="5013">
                  <c:v>635.77322008975</c:v>
                </c:pt>
                <c:pt idx="5014">
                  <c:v>635.96451204573259</c:v>
                </c:pt>
                <c:pt idx="5015">
                  <c:v>635.70923701158154</c:v>
                </c:pt>
                <c:pt idx="5016">
                  <c:v>635.12301311849001</c:v>
                </c:pt>
                <c:pt idx="5017">
                  <c:v>634.49997395872492</c:v>
                </c:pt>
                <c:pt idx="5018">
                  <c:v>634.12579968976195</c:v>
                </c:pt>
                <c:pt idx="5019">
                  <c:v>633.99245381189201</c:v>
                </c:pt>
                <c:pt idx="5020">
                  <c:v>633.52879318323096</c:v>
                </c:pt>
                <c:pt idx="5021">
                  <c:v>633.02729961423677</c:v>
                </c:pt>
                <c:pt idx="5022">
                  <c:v>631.85370145124398</c:v>
                </c:pt>
                <c:pt idx="5023">
                  <c:v>630.62593060213555</c:v>
                </c:pt>
                <c:pt idx="5024">
                  <c:v>629.36761577556695</c:v>
                </c:pt>
                <c:pt idx="5025">
                  <c:v>627.95480338821199</c:v>
                </c:pt>
                <c:pt idx="5026">
                  <c:v>627.26875743754806</c:v>
                </c:pt>
                <c:pt idx="5027">
                  <c:v>626.57085273474001</c:v>
                </c:pt>
                <c:pt idx="5028">
                  <c:v>626.47541004103505</c:v>
                </c:pt>
                <c:pt idx="5029">
                  <c:v>626.3747746883945</c:v>
                </c:pt>
                <c:pt idx="5030">
                  <c:v>626.25810187934803</c:v>
                </c:pt>
                <c:pt idx="5031">
                  <c:v>627.3918505194531</c:v>
                </c:pt>
                <c:pt idx="5032">
                  <c:v>628.00441866811082</c:v>
                </c:pt>
                <c:pt idx="5033">
                  <c:v>627.95718824323797</c:v>
                </c:pt>
                <c:pt idx="5034">
                  <c:v>627.14835507969974</c:v>
                </c:pt>
                <c:pt idx="5035">
                  <c:v>625.58334991607364</c:v>
                </c:pt>
                <c:pt idx="5036">
                  <c:v>625.47230368439989</c:v>
                </c:pt>
                <c:pt idx="5037">
                  <c:v>626.23582567719461</c:v>
                </c:pt>
                <c:pt idx="5038">
                  <c:v>625.38110855216405</c:v>
                </c:pt>
                <c:pt idx="5039">
                  <c:v>625.16121806251749</c:v>
                </c:pt>
                <c:pt idx="5040">
                  <c:v>624.91051861312098</c:v>
                </c:pt>
                <c:pt idx="5041">
                  <c:v>624.59050461555398</c:v>
                </c:pt>
                <c:pt idx="5042">
                  <c:v>623.455699516045</c:v>
                </c:pt>
                <c:pt idx="5043">
                  <c:v>620.82720060954148</c:v>
                </c:pt>
                <c:pt idx="5044">
                  <c:v>617.45265539585603</c:v>
                </c:pt>
                <c:pt idx="5045">
                  <c:v>614.00482898729001</c:v>
                </c:pt>
                <c:pt idx="5046">
                  <c:v>612.60493382804304</c:v>
                </c:pt>
                <c:pt idx="5047">
                  <c:v>612.72392795809105</c:v>
                </c:pt>
                <c:pt idx="5048">
                  <c:v>613.32279622677504</c:v>
                </c:pt>
                <c:pt idx="5049">
                  <c:v>614.39835232664382</c:v>
                </c:pt>
                <c:pt idx="5050">
                  <c:v>615.96390111304549</c:v>
                </c:pt>
                <c:pt idx="5051">
                  <c:v>618.03703845960808</c:v>
                </c:pt>
                <c:pt idx="5052">
                  <c:v>618.79103535381853</c:v>
                </c:pt>
                <c:pt idx="5053">
                  <c:v>618.10846096710975</c:v>
                </c:pt>
                <c:pt idx="5054">
                  <c:v>617.72128718669603</c:v>
                </c:pt>
                <c:pt idx="5055">
                  <c:v>615.54625514508245</c:v>
                </c:pt>
                <c:pt idx="5056">
                  <c:v>615.44328507802402</c:v>
                </c:pt>
                <c:pt idx="5057">
                  <c:v>613.27913469177281</c:v>
                </c:pt>
                <c:pt idx="5058">
                  <c:v>613.19973763071368</c:v>
                </c:pt>
                <c:pt idx="5059">
                  <c:v>611.10773369245896</c:v>
                </c:pt>
                <c:pt idx="5060">
                  <c:v>611.22131915924695</c:v>
                </c:pt>
                <c:pt idx="5061">
                  <c:v>607.83150723782398</c:v>
                </c:pt>
                <c:pt idx="5062">
                  <c:v>606.76656186619255</c:v>
                </c:pt>
                <c:pt idx="5063">
                  <c:v>607.65000381569098</c:v>
                </c:pt>
                <c:pt idx="5064">
                  <c:v>608.77286256843706</c:v>
                </c:pt>
                <c:pt idx="5065">
                  <c:v>609.14620922823497</c:v>
                </c:pt>
                <c:pt idx="5066">
                  <c:v>609.9544954912692</c:v>
                </c:pt>
                <c:pt idx="5067">
                  <c:v>611.65907328571996</c:v>
                </c:pt>
                <c:pt idx="5068">
                  <c:v>614.62588963647181</c:v>
                </c:pt>
                <c:pt idx="5069">
                  <c:v>617.17987157763582</c:v>
                </c:pt>
                <c:pt idx="5070">
                  <c:v>619.36794483968697</c:v>
                </c:pt>
                <c:pt idx="5071">
                  <c:v>621.28288683321603</c:v>
                </c:pt>
                <c:pt idx="5072">
                  <c:v>623.2224723649631</c:v>
                </c:pt>
                <c:pt idx="5073">
                  <c:v>625.01419651851404</c:v>
                </c:pt>
                <c:pt idx="5074">
                  <c:v>626.87173467448304</c:v>
                </c:pt>
                <c:pt idx="5075">
                  <c:v>629.01237732269851</c:v>
                </c:pt>
                <c:pt idx="5076">
                  <c:v>631.28480247625066</c:v>
                </c:pt>
                <c:pt idx="5077">
                  <c:v>633.65255733154788</c:v>
                </c:pt>
                <c:pt idx="5078">
                  <c:v>636.09530077776105</c:v>
                </c:pt>
                <c:pt idx="5079">
                  <c:v>638.56327141360896</c:v>
                </c:pt>
                <c:pt idx="5080">
                  <c:v>641.02093584996601</c:v>
                </c:pt>
                <c:pt idx="5081">
                  <c:v>643.43213809679946</c:v>
                </c:pt>
                <c:pt idx="5082">
                  <c:v>645.75784262381808</c:v>
                </c:pt>
                <c:pt idx="5083">
                  <c:v>648.01352839590936</c:v>
                </c:pt>
                <c:pt idx="5084">
                  <c:v>650.20520857256281</c:v>
                </c:pt>
                <c:pt idx="5085">
                  <c:v>652.19501590653454</c:v>
                </c:pt>
                <c:pt idx="5086">
                  <c:v>654.16742193329299</c:v>
                </c:pt>
                <c:pt idx="5087">
                  <c:v>656.30812139181296</c:v>
                </c:pt>
                <c:pt idx="5088">
                  <c:v>658.74719177319503</c:v>
                </c:pt>
                <c:pt idx="5089">
                  <c:v>660.84308936411401</c:v>
                </c:pt>
                <c:pt idx="5090">
                  <c:v>662.89645426604682</c:v>
                </c:pt>
                <c:pt idx="5091">
                  <c:v>664.83487915061505</c:v>
                </c:pt>
                <c:pt idx="5092">
                  <c:v>666.65457994463804</c:v>
                </c:pt>
                <c:pt idx="5093">
                  <c:v>668.34209709253798</c:v>
                </c:pt>
                <c:pt idx="5094">
                  <c:v>669.72039221273553</c:v>
                </c:pt>
                <c:pt idx="5095">
                  <c:v>671.18786981764811</c:v>
                </c:pt>
                <c:pt idx="5096">
                  <c:v>672.25237752179805</c:v>
                </c:pt>
                <c:pt idx="5097">
                  <c:v>673.20989187568694</c:v>
                </c:pt>
                <c:pt idx="5098">
                  <c:v>674.39627232779605</c:v>
                </c:pt>
                <c:pt idx="5099">
                  <c:v>675.48028154932854</c:v>
                </c:pt>
                <c:pt idx="5100">
                  <c:v>676.77541711598292</c:v>
                </c:pt>
                <c:pt idx="5101">
                  <c:v>677.94999726132755</c:v>
                </c:pt>
                <c:pt idx="5102">
                  <c:v>678.99670990538652</c:v>
                </c:pt>
                <c:pt idx="5103">
                  <c:v>680.35319411988348</c:v>
                </c:pt>
                <c:pt idx="5104">
                  <c:v>681.23451728211808</c:v>
                </c:pt>
                <c:pt idx="5105">
                  <c:v>681.95069078680046</c:v>
                </c:pt>
                <c:pt idx="5106">
                  <c:v>682.07349296323855</c:v>
                </c:pt>
                <c:pt idx="5107">
                  <c:v>682.08462734185809</c:v>
                </c:pt>
                <c:pt idx="5108">
                  <c:v>682.44261702256676</c:v>
                </c:pt>
                <c:pt idx="5109">
                  <c:v>682.67374997883383</c:v>
                </c:pt>
                <c:pt idx="5110">
                  <c:v>681.84606472040707</c:v>
                </c:pt>
                <c:pt idx="5111">
                  <c:v>680.82864794174998</c:v>
                </c:pt>
                <c:pt idx="5112">
                  <c:v>679.60447538966355</c:v>
                </c:pt>
                <c:pt idx="5113">
                  <c:v>678.63063589826697</c:v>
                </c:pt>
                <c:pt idx="5114">
                  <c:v>677.17833485849474</c:v>
                </c:pt>
                <c:pt idx="5115">
                  <c:v>674.60330912518282</c:v>
                </c:pt>
                <c:pt idx="5116">
                  <c:v>672.30205197355349</c:v>
                </c:pt>
                <c:pt idx="5117">
                  <c:v>670.99294551401294</c:v>
                </c:pt>
                <c:pt idx="5118">
                  <c:v>670.90804411776503</c:v>
                </c:pt>
                <c:pt idx="5119">
                  <c:v>670.768615746759</c:v>
                </c:pt>
                <c:pt idx="5120">
                  <c:v>670.49025074636302</c:v>
                </c:pt>
                <c:pt idx="5121">
                  <c:v>670.86898286638802</c:v>
                </c:pt>
                <c:pt idx="5122">
                  <c:v>669.60458341770004</c:v>
                </c:pt>
                <c:pt idx="5123">
                  <c:v>668.13151051531997</c:v>
                </c:pt>
                <c:pt idx="5124">
                  <c:v>665.78634508486653</c:v>
                </c:pt>
                <c:pt idx="5125">
                  <c:v>663.35693496144847</c:v>
                </c:pt>
                <c:pt idx="5126">
                  <c:v>660.93975262396498</c:v>
                </c:pt>
                <c:pt idx="5127">
                  <c:v>658.02918967534254</c:v>
                </c:pt>
                <c:pt idx="5128">
                  <c:v>655.09065350986282</c:v>
                </c:pt>
                <c:pt idx="5129">
                  <c:v>652.115715404669</c:v>
                </c:pt>
                <c:pt idx="5130">
                  <c:v>649.99472849727999</c:v>
                </c:pt>
                <c:pt idx="5131">
                  <c:v>647.83022191862096</c:v>
                </c:pt>
                <c:pt idx="5132">
                  <c:v>645.59724119064697</c:v>
                </c:pt>
                <c:pt idx="5133">
                  <c:v>643.248968221008</c:v>
                </c:pt>
                <c:pt idx="5134">
                  <c:v>640.83000662204097</c:v>
                </c:pt>
                <c:pt idx="5135">
                  <c:v>638.39252264844197</c:v>
                </c:pt>
                <c:pt idx="5136">
                  <c:v>636.01802914366897</c:v>
                </c:pt>
                <c:pt idx="5137">
                  <c:v>633.81079939389201</c:v>
                </c:pt>
                <c:pt idx="5138">
                  <c:v>632.61648569070348</c:v>
                </c:pt>
                <c:pt idx="5139">
                  <c:v>632.47786687361497</c:v>
                </c:pt>
                <c:pt idx="5140">
                  <c:v>633.29000481928995</c:v>
                </c:pt>
                <c:pt idx="5141">
                  <c:v>634.40079145763582</c:v>
                </c:pt>
                <c:pt idx="5142">
                  <c:v>634.50826486462199</c:v>
                </c:pt>
                <c:pt idx="5143">
                  <c:v>634.57175020415332</c:v>
                </c:pt>
                <c:pt idx="5144">
                  <c:v>634.54685183436948</c:v>
                </c:pt>
                <c:pt idx="5145">
                  <c:v>634.45701018379225</c:v>
                </c:pt>
                <c:pt idx="5146">
                  <c:v>634.31721079884096</c:v>
                </c:pt>
                <c:pt idx="5147">
                  <c:v>634.16615329402271</c:v>
                </c:pt>
                <c:pt idx="5148">
                  <c:v>634.03217164981754</c:v>
                </c:pt>
                <c:pt idx="5149">
                  <c:v>633.92611449949152</c:v>
                </c:pt>
                <c:pt idx="5150">
                  <c:v>633.84963309738396</c:v>
                </c:pt>
                <c:pt idx="5151">
                  <c:v>633.80127591073347</c:v>
                </c:pt>
                <c:pt idx="5152">
                  <c:v>633.77290604498705</c:v>
                </c:pt>
                <c:pt idx="5153">
                  <c:v>637.95345157110853</c:v>
                </c:pt>
                <c:pt idx="5154">
                  <c:v>640.03411145177699</c:v>
                </c:pt>
                <c:pt idx="5155">
                  <c:v>644.39674297838314</c:v>
                </c:pt>
                <c:pt idx="5156">
                  <c:v>648.59869700588501</c:v>
                </c:pt>
                <c:pt idx="5157">
                  <c:v>656.670065651968</c:v>
                </c:pt>
                <c:pt idx="5158">
                  <c:v>662.31465647284847</c:v>
                </c:pt>
                <c:pt idx="5159">
                  <c:v>663.97771902825002</c:v>
                </c:pt>
                <c:pt idx="5160">
                  <c:v>665.37170895981205</c:v>
                </c:pt>
                <c:pt idx="5161">
                  <c:v>667.68451980784255</c:v>
                </c:pt>
                <c:pt idx="5162">
                  <c:v>669.41384920054281</c:v>
                </c:pt>
                <c:pt idx="5163">
                  <c:v>670.17764647044203</c:v>
                </c:pt>
                <c:pt idx="5164">
                  <c:v>669.4545648248527</c:v>
                </c:pt>
                <c:pt idx="5165">
                  <c:v>668.51269702453919</c:v>
                </c:pt>
                <c:pt idx="5166">
                  <c:v>668.0934772793421</c:v>
                </c:pt>
                <c:pt idx="5167">
                  <c:v>668.05447411639818</c:v>
                </c:pt>
                <c:pt idx="5168">
                  <c:v>667.68309165688322</c:v>
                </c:pt>
                <c:pt idx="5169">
                  <c:v>667.71186576418654</c:v>
                </c:pt>
                <c:pt idx="5170">
                  <c:v>667.9862423106531</c:v>
                </c:pt>
                <c:pt idx="5171">
                  <c:v>668.06367672751901</c:v>
                </c:pt>
                <c:pt idx="5172">
                  <c:v>668.11162714509783</c:v>
                </c:pt>
                <c:pt idx="5173">
                  <c:v>668.14442217904309</c:v>
                </c:pt>
                <c:pt idx="5174">
                  <c:v>668.12768363253349</c:v>
                </c:pt>
                <c:pt idx="5175">
                  <c:v>667.87905383905695</c:v>
                </c:pt>
                <c:pt idx="5176">
                  <c:v>667.82730018158759</c:v>
                </c:pt>
                <c:pt idx="5177">
                  <c:v>667.77498922937662</c:v>
                </c:pt>
                <c:pt idx="5178">
                  <c:v>667.75742223166401</c:v>
                </c:pt>
                <c:pt idx="5179">
                  <c:v>667.79268486115302</c:v>
                </c:pt>
                <c:pt idx="5180">
                  <c:v>667.86320453461292</c:v>
                </c:pt>
                <c:pt idx="5181">
                  <c:v>668.16562373598651</c:v>
                </c:pt>
                <c:pt idx="5182">
                  <c:v>668.48492491563695</c:v>
                </c:pt>
                <c:pt idx="5183">
                  <c:v>668.85465708396066</c:v>
                </c:pt>
                <c:pt idx="5184">
                  <c:v>668.98953946824804</c:v>
                </c:pt>
                <c:pt idx="5185">
                  <c:v>669.48054968910503</c:v>
                </c:pt>
                <c:pt idx="5186">
                  <c:v>669.59297213112154</c:v>
                </c:pt>
                <c:pt idx="5187">
                  <c:v>669.68605436563405</c:v>
                </c:pt>
                <c:pt idx="5188">
                  <c:v>669.77558261949355</c:v>
                </c:pt>
                <c:pt idx="5189">
                  <c:v>669.65990392756055</c:v>
                </c:pt>
                <c:pt idx="5190">
                  <c:v>669.92992343592812</c:v>
                </c:pt>
                <c:pt idx="5191">
                  <c:v>670.17159450962754</c:v>
                </c:pt>
                <c:pt idx="5192">
                  <c:v>670.73617845243348</c:v>
                </c:pt>
                <c:pt idx="5193">
                  <c:v>671.06339622961855</c:v>
                </c:pt>
                <c:pt idx="5194">
                  <c:v>671.36229964558311</c:v>
                </c:pt>
                <c:pt idx="5195">
                  <c:v>671.2665521955214</c:v>
                </c:pt>
                <c:pt idx="5196">
                  <c:v>671.11147889931897</c:v>
                </c:pt>
                <c:pt idx="5197">
                  <c:v>670.53037767344802</c:v>
                </c:pt>
                <c:pt idx="5198">
                  <c:v>669.87279396637518</c:v>
                </c:pt>
                <c:pt idx="5199">
                  <c:v>669.17090962273653</c:v>
                </c:pt>
                <c:pt idx="5200">
                  <c:v>668.85843832521698</c:v>
                </c:pt>
                <c:pt idx="5201">
                  <c:v>668.15385973032153</c:v>
                </c:pt>
                <c:pt idx="5202">
                  <c:v>668.07089935479803</c:v>
                </c:pt>
                <c:pt idx="5203">
                  <c:v>667.41755846766</c:v>
                </c:pt>
                <c:pt idx="5204">
                  <c:v>666.29088347144852</c:v>
                </c:pt>
                <c:pt idx="5205">
                  <c:v>666.29039490361924</c:v>
                </c:pt>
                <c:pt idx="5206">
                  <c:v>666.75246069049319</c:v>
                </c:pt>
                <c:pt idx="5207">
                  <c:v>667.18468669823994</c:v>
                </c:pt>
                <c:pt idx="5208">
                  <c:v>667.97856761458195</c:v>
                </c:pt>
                <c:pt idx="5209">
                  <c:v>668.3173510132392</c:v>
                </c:pt>
                <c:pt idx="5210">
                  <c:v>668.94295518389094</c:v>
                </c:pt>
                <c:pt idx="5211">
                  <c:v>670.60131360186301</c:v>
                </c:pt>
                <c:pt idx="5212">
                  <c:v>671.96462327236702</c:v>
                </c:pt>
                <c:pt idx="5213">
                  <c:v>672.17958747325804</c:v>
                </c:pt>
                <c:pt idx="5214">
                  <c:v>671.72686645799195</c:v>
                </c:pt>
                <c:pt idx="5215">
                  <c:v>671.242945511995</c:v>
                </c:pt>
                <c:pt idx="5216">
                  <c:v>670.74974882594347</c:v>
                </c:pt>
                <c:pt idx="5217">
                  <c:v>669.49515241938309</c:v>
                </c:pt>
                <c:pt idx="5218">
                  <c:v>668.99274145199399</c:v>
                </c:pt>
                <c:pt idx="5219">
                  <c:v>668.59807479229153</c:v>
                </c:pt>
                <c:pt idx="5220">
                  <c:v>669.11643389623794</c:v>
                </c:pt>
                <c:pt idx="5221">
                  <c:v>668.94579542663155</c:v>
                </c:pt>
                <c:pt idx="5222">
                  <c:v>669.61056824595846</c:v>
                </c:pt>
                <c:pt idx="5223">
                  <c:v>670.28518319578438</c:v>
                </c:pt>
                <c:pt idx="5224">
                  <c:v>671.71092884371546</c:v>
                </c:pt>
                <c:pt idx="5225">
                  <c:v>674.02140139151788</c:v>
                </c:pt>
                <c:pt idx="5226">
                  <c:v>675.44909836550596</c:v>
                </c:pt>
                <c:pt idx="5227">
                  <c:v>676.85301218061238</c:v>
                </c:pt>
                <c:pt idx="5228">
                  <c:v>677.30422673559247</c:v>
                </c:pt>
                <c:pt idx="5229">
                  <c:v>676.84122471326657</c:v>
                </c:pt>
                <c:pt idx="5230">
                  <c:v>677.35994856815353</c:v>
                </c:pt>
                <c:pt idx="5231">
                  <c:v>677.92228760814203</c:v>
                </c:pt>
                <c:pt idx="5232">
                  <c:v>678.53877892003095</c:v>
                </c:pt>
              </c:numCache>
            </c:numRef>
          </c:yVal>
          <c:smooth val="1"/>
        </c:ser>
        <c:ser>
          <c:idx val="1"/>
          <c:order val="1"/>
          <c:tx>
            <c:strRef>
              <c:f>Sheet2!$D$1</c:f>
              <c:strCache>
                <c:ptCount val="1"/>
                <c:pt idx="0">
                  <c:v>Reactance</c:v>
                </c:pt>
              </c:strCache>
            </c:strRef>
          </c:tx>
          <c:marker>
            <c:symbol val="none"/>
          </c:marker>
          <c:xVal>
            <c:numRef>
              <c:f>Sheet2!$B$2:$B$5234</c:f>
              <c:numCache>
                <c:formatCode>General</c:formatCode>
                <c:ptCount val="52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numCache>
            </c:numRef>
          </c:xVal>
          <c:yVal>
            <c:numRef>
              <c:f>Sheet2!$D$2:$D$5234</c:f>
              <c:numCache>
                <c:formatCode>General</c:formatCode>
                <c:ptCount val="5233"/>
                <c:pt idx="0">
                  <c:v>19.607802503904701</c:v>
                </c:pt>
                <c:pt idx="1">
                  <c:v>19.975779288897204</c:v>
                </c:pt>
                <c:pt idx="2">
                  <c:v>19.546126468749787</c:v>
                </c:pt>
                <c:pt idx="3">
                  <c:v>19.030055301938731</c:v>
                </c:pt>
                <c:pt idx="4">
                  <c:v>19.022405926185787</c:v>
                </c:pt>
                <c:pt idx="5">
                  <c:v>19.005492710700889</c:v>
                </c:pt>
                <c:pt idx="6">
                  <c:v>19.706121361963042</c:v>
                </c:pt>
                <c:pt idx="7">
                  <c:v>20.483935285632789</c:v>
                </c:pt>
                <c:pt idx="8">
                  <c:v>21.306612759831989</c:v>
                </c:pt>
                <c:pt idx="9">
                  <c:v>23.069841642058901</c:v>
                </c:pt>
                <c:pt idx="10">
                  <c:v>23.996124457073787</c:v>
                </c:pt>
                <c:pt idx="11">
                  <c:v>24.975319982313504</c:v>
                </c:pt>
                <c:pt idx="12">
                  <c:v>24.975312039658842</c:v>
                </c:pt>
                <c:pt idx="13">
                  <c:v>24.975308837639489</c:v>
                </c:pt>
                <c:pt idx="14">
                  <c:v>24.975304000326997</c:v>
                </c:pt>
                <c:pt idx="15">
                  <c:v>23.881180034663089</c:v>
                </c:pt>
                <c:pt idx="16">
                  <c:v>22.759649532984593</c:v>
                </c:pt>
                <c:pt idx="17">
                  <c:v>20.4542806682473</c:v>
                </c:pt>
                <c:pt idx="18">
                  <c:v>19.291558362390461</c:v>
                </c:pt>
                <c:pt idx="19">
                  <c:v>18.105164372788799</c:v>
                </c:pt>
                <c:pt idx="20">
                  <c:v>18.075780402033338</c:v>
                </c:pt>
                <c:pt idx="21">
                  <c:v>19.230007326748431</c:v>
                </c:pt>
                <c:pt idx="22">
                  <c:v>21.558139956538927</c:v>
                </c:pt>
                <c:pt idx="23">
                  <c:v>23.881202449944688</c:v>
                </c:pt>
                <c:pt idx="24">
                  <c:v>26.162072196618201</c:v>
                </c:pt>
                <c:pt idx="25">
                  <c:v>28.406843758261289</c:v>
                </c:pt>
                <c:pt idx="26">
                  <c:v>29.508263877536638</c:v>
                </c:pt>
                <c:pt idx="27">
                  <c:v>29.495022540238889</c:v>
                </c:pt>
                <c:pt idx="28">
                  <c:v>29.495014178707315</c:v>
                </c:pt>
                <c:pt idx="29">
                  <c:v>28.488051649214999</c:v>
                </c:pt>
                <c:pt idx="30">
                  <c:v>27.537259428254295</c:v>
                </c:pt>
                <c:pt idx="31">
                  <c:v>26.623700256307089</c:v>
                </c:pt>
                <c:pt idx="32">
                  <c:v>25.763117044638602</c:v>
                </c:pt>
                <c:pt idx="33">
                  <c:v>24.963434423663738</c:v>
                </c:pt>
                <c:pt idx="34">
                  <c:v>24.223434122485799</c:v>
                </c:pt>
                <c:pt idx="35">
                  <c:v>23.5500080591456</c:v>
                </c:pt>
                <c:pt idx="36">
                  <c:v>23.557151279423699</c:v>
                </c:pt>
                <c:pt idx="37">
                  <c:v>23.008949713441702</c:v>
                </c:pt>
                <c:pt idx="38">
                  <c:v>23.008917631893599</c:v>
                </c:pt>
                <c:pt idx="39">
                  <c:v>22.9998848596214</c:v>
                </c:pt>
                <c:pt idx="40">
                  <c:v>22.996286410357186</c:v>
                </c:pt>
                <c:pt idx="41">
                  <c:v>22.733167512849601</c:v>
                </c:pt>
                <c:pt idx="42">
                  <c:v>22.914963733017931</c:v>
                </c:pt>
                <c:pt idx="43">
                  <c:v>23.024733643884186</c:v>
                </c:pt>
                <c:pt idx="44">
                  <c:v>23.059257694165002</c:v>
                </c:pt>
                <c:pt idx="45">
                  <c:v>23.057004948639001</c:v>
                </c:pt>
                <c:pt idx="46">
                  <c:v>23.0570336164878</c:v>
                </c:pt>
                <c:pt idx="47">
                  <c:v>23.057089066545299</c:v>
                </c:pt>
                <c:pt idx="48">
                  <c:v>23.335877333399601</c:v>
                </c:pt>
                <c:pt idx="49">
                  <c:v>23.335840477131246</c:v>
                </c:pt>
                <c:pt idx="50">
                  <c:v>23.754523367326087</c:v>
                </c:pt>
                <c:pt idx="51">
                  <c:v>23.754494361734199</c:v>
                </c:pt>
                <c:pt idx="52">
                  <c:v>23.747040471065127</c:v>
                </c:pt>
                <c:pt idx="53">
                  <c:v>23.747033569328231</c:v>
                </c:pt>
                <c:pt idx="54">
                  <c:v>23.747037548776589</c:v>
                </c:pt>
                <c:pt idx="55">
                  <c:v>24.483783522074031</c:v>
                </c:pt>
                <c:pt idx="56">
                  <c:v>25.2708353995016</c:v>
                </c:pt>
                <c:pt idx="57">
                  <c:v>25.281854033036101</c:v>
                </c:pt>
                <c:pt idx="58">
                  <c:v>25.2934667550137</c:v>
                </c:pt>
                <c:pt idx="59">
                  <c:v>25.305632691425284</c:v>
                </c:pt>
                <c:pt idx="60">
                  <c:v>25.330951973498706</c:v>
                </c:pt>
                <c:pt idx="61">
                  <c:v>24.327716994765911</c:v>
                </c:pt>
                <c:pt idx="62">
                  <c:v>22.2182980840116</c:v>
                </c:pt>
                <c:pt idx="63">
                  <c:v>20.035823733295999</c:v>
                </c:pt>
                <c:pt idx="64">
                  <c:v>18.9031621211087</c:v>
                </c:pt>
                <c:pt idx="65">
                  <c:v>18.888754883111723</c:v>
                </c:pt>
                <c:pt idx="66">
                  <c:v>18.874212200603889</c:v>
                </c:pt>
                <c:pt idx="67">
                  <c:v>18.8595939422366</c:v>
                </c:pt>
                <c:pt idx="68">
                  <c:v>19.993641737489689</c:v>
                </c:pt>
                <c:pt idx="69">
                  <c:v>21.148879301346099</c:v>
                </c:pt>
                <c:pt idx="70">
                  <c:v>21.119922892456131</c:v>
                </c:pt>
                <c:pt idx="71">
                  <c:v>21.105620185301589</c:v>
                </c:pt>
                <c:pt idx="72">
                  <c:v>19.984238810401038</c:v>
                </c:pt>
                <c:pt idx="73">
                  <c:v>17.786431306439731</c:v>
                </c:pt>
                <c:pt idx="74">
                  <c:v>16.718937995794899</c:v>
                </c:pt>
                <c:pt idx="75">
                  <c:v>16.744823032102289</c:v>
                </c:pt>
                <c:pt idx="76">
                  <c:v>15.765447932063953</c:v>
                </c:pt>
                <c:pt idx="77">
                  <c:v>13.8719514551484</c:v>
                </c:pt>
                <c:pt idx="78">
                  <c:v>12.985935263166038</c:v>
                </c:pt>
                <c:pt idx="79">
                  <c:v>12.1518690069349</c:v>
                </c:pt>
                <c:pt idx="80">
                  <c:v>11.351400030947657</c:v>
                </c:pt>
                <c:pt idx="81">
                  <c:v>10.602001959278899</c:v>
                </c:pt>
                <c:pt idx="82">
                  <c:v>10.6020207937433</c:v>
                </c:pt>
                <c:pt idx="83">
                  <c:v>10.594369346304401</c:v>
                </c:pt>
                <c:pt idx="84">
                  <c:v>11.144392746017552</c:v>
                </c:pt>
                <c:pt idx="85">
                  <c:v>11.631076452187799</c:v>
                </c:pt>
                <c:pt idx="86">
                  <c:v>11.6259326464194</c:v>
                </c:pt>
                <c:pt idx="87">
                  <c:v>11.62168551204593</c:v>
                </c:pt>
                <c:pt idx="88">
                  <c:v>11.89967725122173</c:v>
                </c:pt>
                <c:pt idx="89">
                  <c:v>12.105995976520704</c:v>
                </c:pt>
                <c:pt idx="90">
                  <c:v>12.240628117322098</c:v>
                </c:pt>
                <c:pt idx="91">
                  <c:v>12.300416030401653</c:v>
                </c:pt>
                <c:pt idx="92">
                  <c:v>12.283382248880702</c:v>
                </c:pt>
                <c:pt idx="93">
                  <c:v>12.096711602357598</c:v>
                </c:pt>
                <c:pt idx="94">
                  <c:v>11.753109130813099</c:v>
                </c:pt>
                <c:pt idx="95">
                  <c:v>11.7531294896433</c:v>
                </c:pt>
                <c:pt idx="96">
                  <c:v>11.4305677069983</c:v>
                </c:pt>
                <c:pt idx="97">
                  <c:v>10.631181581223098</c:v>
                </c:pt>
                <c:pt idx="98">
                  <c:v>10.631210680010746</c:v>
                </c:pt>
                <c:pt idx="99">
                  <c:v>11.177951022600798</c:v>
                </c:pt>
                <c:pt idx="100">
                  <c:v>12.397527622026224</c:v>
                </c:pt>
                <c:pt idx="101">
                  <c:v>13.075757794677704</c:v>
                </c:pt>
                <c:pt idx="102">
                  <c:v>12.342047817610124</c:v>
                </c:pt>
                <c:pt idx="103">
                  <c:v>12.342046639020957</c:v>
                </c:pt>
                <c:pt idx="104">
                  <c:v>12.35277357242113</c:v>
                </c:pt>
                <c:pt idx="105">
                  <c:v>11.456877555586949</c:v>
                </c:pt>
                <c:pt idx="106">
                  <c:v>10.508237680900898</c:v>
                </c:pt>
                <c:pt idx="107">
                  <c:v>9.5131094165784926</c:v>
                </c:pt>
                <c:pt idx="108">
                  <c:v>9.5131134818243499</c:v>
                </c:pt>
                <c:pt idx="109">
                  <c:v>8.4269179463755659</c:v>
                </c:pt>
                <c:pt idx="110">
                  <c:v>7.3067358455369353</c:v>
                </c:pt>
                <c:pt idx="111">
                  <c:v>7.2925543312238466</c:v>
                </c:pt>
                <c:pt idx="112">
                  <c:v>8.4303484515479301</c:v>
                </c:pt>
                <c:pt idx="113">
                  <c:v>10.76569600161023</c:v>
                </c:pt>
                <c:pt idx="114">
                  <c:v>11.930858558113799</c:v>
                </c:pt>
                <c:pt idx="115">
                  <c:v>14.319292369781326</c:v>
                </c:pt>
                <c:pt idx="116">
                  <c:v>14.319292984498302</c:v>
                </c:pt>
                <c:pt idx="117">
                  <c:v>15.51659987320383</c:v>
                </c:pt>
                <c:pt idx="118">
                  <c:v>15.501970622089598</c:v>
                </c:pt>
                <c:pt idx="119">
                  <c:v>15.501975395020571</c:v>
                </c:pt>
                <c:pt idx="120">
                  <c:v>15.50196932818</c:v>
                </c:pt>
                <c:pt idx="121">
                  <c:v>14.37129259449793</c:v>
                </c:pt>
                <c:pt idx="122">
                  <c:v>14.3848021260254</c:v>
                </c:pt>
                <c:pt idx="123">
                  <c:v>14.397897277005738</c:v>
                </c:pt>
                <c:pt idx="124">
                  <c:v>13.375710719022953</c:v>
                </c:pt>
                <c:pt idx="125">
                  <c:v>12.398317424571067</c:v>
                </c:pt>
                <c:pt idx="126">
                  <c:v>11.4474689077186</c:v>
                </c:pt>
                <c:pt idx="127">
                  <c:v>10.562384893474945</c:v>
                </c:pt>
                <c:pt idx="128">
                  <c:v>10.552290559036949</c:v>
                </c:pt>
                <c:pt idx="129">
                  <c:v>10.533616514428346</c:v>
                </c:pt>
                <c:pt idx="130">
                  <c:v>11.236886854944506</c:v>
                </c:pt>
                <c:pt idx="131">
                  <c:v>11.873024636750706</c:v>
                </c:pt>
                <c:pt idx="132">
                  <c:v>12.454490978913245</c:v>
                </c:pt>
                <c:pt idx="133">
                  <c:v>12.972779010955804</c:v>
                </c:pt>
                <c:pt idx="134">
                  <c:v>13.4230405607807</c:v>
                </c:pt>
                <c:pt idx="135">
                  <c:v>13.811475040694798</c:v>
                </c:pt>
                <c:pt idx="136">
                  <c:v>13.811452642645104</c:v>
                </c:pt>
                <c:pt idx="137">
                  <c:v>14.048733384107498</c:v>
                </c:pt>
                <c:pt idx="138">
                  <c:v>13.895566809207857</c:v>
                </c:pt>
                <c:pt idx="139">
                  <c:v>13.819270128571498</c:v>
                </c:pt>
                <c:pt idx="140">
                  <c:v>13.8138956608628</c:v>
                </c:pt>
                <c:pt idx="141">
                  <c:v>13.730393322208201</c:v>
                </c:pt>
                <c:pt idx="142">
                  <c:v>13.56313524223623</c:v>
                </c:pt>
                <c:pt idx="143">
                  <c:v>13.563112065150101</c:v>
                </c:pt>
                <c:pt idx="144">
                  <c:v>13.236026329026204</c:v>
                </c:pt>
                <c:pt idx="145">
                  <c:v>13.236088649512498</c:v>
                </c:pt>
                <c:pt idx="146">
                  <c:v>13.236142560733798</c:v>
                </c:pt>
                <c:pt idx="147">
                  <c:v>13.236120407963901</c:v>
                </c:pt>
                <c:pt idx="148">
                  <c:v>13.243950895852498</c:v>
                </c:pt>
                <c:pt idx="149">
                  <c:v>12.563424247237426</c:v>
                </c:pt>
                <c:pt idx="150">
                  <c:v>11.815053047586726</c:v>
                </c:pt>
                <c:pt idx="151">
                  <c:v>11.001680504710302</c:v>
                </c:pt>
                <c:pt idx="152">
                  <c:v>10.115491629029426</c:v>
                </c:pt>
                <c:pt idx="153">
                  <c:v>9.1686097114384992</c:v>
                </c:pt>
                <c:pt idx="154">
                  <c:v>9.1563062771395227</c:v>
                </c:pt>
                <c:pt idx="155">
                  <c:v>8.0952509679447395</c:v>
                </c:pt>
                <c:pt idx="156">
                  <c:v>8.0818989436934565</c:v>
                </c:pt>
                <c:pt idx="157">
                  <c:v>8.0681098917794394</c:v>
                </c:pt>
                <c:pt idx="158">
                  <c:v>9.212919453849878</c:v>
                </c:pt>
                <c:pt idx="159">
                  <c:v>10.367063456759199</c:v>
                </c:pt>
                <c:pt idx="160">
                  <c:v>11.538611801637998</c:v>
                </c:pt>
                <c:pt idx="161">
                  <c:v>12.737733925089</c:v>
                </c:pt>
                <c:pt idx="162">
                  <c:v>15.18233643315793</c:v>
                </c:pt>
                <c:pt idx="163">
                  <c:v>16.423708301366027</c:v>
                </c:pt>
                <c:pt idx="164">
                  <c:v>17.667346639634687</c:v>
                </c:pt>
                <c:pt idx="165">
                  <c:v>21.3579285543303</c:v>
                </c:pt>
                <c:pt idx="166">
                  <c:v>22.602238447418905</c:v>
                </c:pt>
                <c:pt idx="167">
                  <c:v>22.616942554294798</c:v>
                </c:pt>
                <c:pt idx="168">
                  <c:v>22.616954549739301</c:v>
                </c:pt>
                <c:pt idx="169">
                  <c:v>24.996114175072599</c:v>
                </c:pt>
                <c:pt idx="170">
                  <c:v>26.164210385997499</c:v>
                </c:pt>
                <c:pt idx="171">
                  <c:v>25.030331968282201</c:v>
                </c:pt>
                <c:pt idx="172">
                  <c:v>23.939622993206889</c:v>
                </c:pt>
                <c:pt idx="173">
                  <c:v>23.939593842641731</c:v>
                </c:pt>
                <c:pt idx="174">
                  <c:v>23.939604162739688</c:v>
                </c:pt>
                <c:pt idx="175">
                  <c:v>23.917228068096165</c:v>
                </c:pt>
                <c:pt idx="176">
                  <c:v>24.802059361768499</c:v>
                </c:pt>
                <c:pt idx="177">
                  <c:v>25.632180407688157</c:v>
                </c:pt>
                <c:pt idx="178">
                  <c:v>26.394823711855061</c:v>
                </c:pt>
                <c:pt idx="179">
                  <c:v>27.831788527637698</c:v>
                </c:pt>
                <c:pt idx="180">
                  <c:v>28.493066305825838</c:v>
                </c:pt>
                <c:pt idx="181">
                  <c:v>29.091999177238101</c:v>
                </c:pt>
                <c:pt idx="182">
                  <c:v>29.623506981584089</c:v>
                </c:pt>
                <c:pt idx="183">
                  <c:v>29.633178351624931</c:v>
                </c:pt>
                <c:pt idx="184">
                  <c:v>29.271684402274801</c:v>
                </c:pt>
                <c:pt idx="185">
                  <c:v>28.701039610700889</c:v>
                </c:pt>
                <c:pt idx="186">
                  <c:v>28.5008982980493</c:v>
                </c:pt>
                <c:pt idx="187">
                  <c:v>28.381263397105787</c:v>
                </c:pt>
                <c:pt idx="188">
                  <c:v>28.343504724594201</c:v>
                </c:pt>
                <c:pt idx="189">
                  <c:v>28.423566746530746</c:v>
                </c:pt>
                <c:pt idx="190">
                  <c:v>28.770680776855887</c:v>
                </c:pt>
                <c:pt idx="191">
                  <c:v>28.770640653709027</c:v>
                </c:pt>
                <c:pt idx="192">
                  <c:v>29.035720212044687</c:v>
                </c:pt>
                <c:pt idx="193">
                  <c:v>29.369578049067186</c:v>
                </c:pt>
                <c:pt idx="194">
                  <c:v>29.774247592994886</c:v>
                </c:pt>
                <c:pt idx="195">
                  <c:v>29.780850806028099</c:v>
                </c:pt>
                <c:pt idx="196">
                  <c:v>29.231793162145287</c:v>
                </c:pt>
                <c:pt idx="197">
                  <c:v>27.9575558042159</c:v>
                </c:pt>
                <c:pt idx="198">
                  <c:v>27.242665882834089</c:v>
                </c:pt>
                <c:pt idx="199">
                  <c:v>26.452366167844399</c:v>
                </c:pt>
                <c:pt idx="200">
                  <c:v>25.594504414827501</c:v>
                </c:pt>
                <c:pt idx="201">
                  <c:v>25.571814997228035</c:v>
                </c:pt>
                <c:pt idx="202">
                  <c:v>26.516493988381587</c:v>
                </c:pt>
                <c:pt idx="203">
                  <c:v>27.490502522445219</c:v>
                </c:pt>
                <c:pt idx="204">
                  <c:v>27.477517343582338</c:v>
                </c:pt>
                <c:pt idx="205">
                  <c:v>28.543513820759319</c:v>
                </c:pt>
                <c:pt idx="206">
                  <c:v>29.6576134761887</c:v>
                </c:pt>
                <c:pt idx="207">
                  <c:v>30.797024450726099</c:v>
                </c:pt>
                <c:pt idx="208">
                  <c:v>29.643841200579089</c:v>
                </c:pt>
                <c:pt idx="209">
                  <c:v>29.658482763595899</c:v>
                </c:pt>
                <c:pt idx="210">
                  <c:v>28.458251402560787</c:v>
                </c:pt>
                <c:pt idx="211">
                  <c:v>27.250694398228401</c:v>
                </c:pt>
                <c:pt idx="212">
                  <c:v>26.051750989895901</c:v>
                </c:pt>
                <c:pt idx="213">
                  <c:v>22.412337710076599</c:v>
                </c:pt>
                <c:pt idx="214">
                  <c:v>20.031970457049699</c:v>
                </c:pt>
                <c:pt idx="215">
                  <c:v>18.853118842900699</c:v>
                </c:pt>
                <c:pt idx="216">
                  <c:v>16.523164495311999</c:v>
                </c:pt>
                <c:pt idx="217">
                  <c:v>15.392137072260949</c:v>
                </c:pt>
                <c:pt idx="218">
                  <c:v>14.2798289871882</c:v>
                </c:pt>
                <c:pt idx="219">
                  <c:v>14.2667053794354</c:v>
                </c:pt>
                <c:pt idx="220">
                  <c:v>16.336659245272287</c:v>
                </c:pt>
                <c:pt idx="221">
                  <c:v>18.344253867696835</c:v>
                </c:pt>
                <c:pt idx="222">
                  <c:v>20.306826207378787</c:v>
                </c:pt>
                <c:pt idx="223">
                  <c:v>22.193908409838695</c:v>
                </c:pt>
                <c:pt idx="224">
                  <c:v>23.091732587278219</c:v>
                </c:pt>
                <c:pt idx="225">
                  <c:v>23.101454158760301</c:v>
                </c:pt>
                <c:pt idx="226">
                  <c:v>23.1104177918223</c:v>
                </c:pt>
                <c:pt idx="227">
                  <c:v>22.405259041410702</c:v>
                </c:pt>
                <c:pt idx="228">
                  <c:v>21.772897776811099</c:v>
                </c:pt>
                <c:pt idx="229">
                  <c:v>21.779323104550187</c:v>
                </c:pt>
                <c:pt idx="230">
                  <c:v>21.790364846051599</c:v>
                </c:pt>
                <c:pt idx="231">
                  <c:v>21.380055511561789</c:v>
                </c:pt>
                <c:pt idx="232">
                  <c:v>21.3837094371553</c:v>
                </c:pt>
                <c:pt idx="233">
                  <c:v>21.117964074458733</c:v>
                </c:pt>
                <c:pt idx="234">
                  <c:v>21.1162066067855</c:v>
                </c:pt>
                <c:pt idx="235">
                  <c:v>21.116167598524001</c:v>
                </c:pt>
                <c:pt idx="236">
                  <c:v>21.093267323584701</c:v>
                </c:pt>
                <c:pt idx="237">
                  <c:v>21.094452907837187</c:v>
                </c:pt>
                <c:pt idx="238">
                  <c:v>21.232149398496102</c:v>
                </c:pt>
                <c:pt idx="239">
                  <c:v>21.232122734116889</c:v>
                </c:pt>
                <c:pt idx="240">
                  <c:v>21.232083781348599</c:v>
                </c:pt>
                <c:pt idx="241">
                  <c:v>20.856739272826804</c:v>
                </c:pt>
                <c:pt idx="242">
                  <c:v>20.410836307927038</c:v>
                </c:pt>
                <c:pt idx="243">
                  <c:v>20.410888726713761</c:v>
                </c:pt>
                <c:pt idx="244">
                  <c:v>20.410931191503799</c:v>
                </c:pt>
                <c:pt idx="245">
                  <c:v>21.058104712676201</c:v>
                </c:pt>
                <c:pt idx="246">
                  <c:v>21.754507906212101</c:v>
                </c:pt>
                <c:pt idx="247">
                  <c:v>22.515011353334401</c:v>
                </c:pt>
                <c:pt idx="248">
                  <c:v>22.504409154980902</c:v>
                </c:pt>
                <c:pt idx="249">
                  <c:v>23.361229508179715</c:v>
                </c:pt>
                <c:pt idx="250">
                  <c:v>24.272922201378304</c:v>
                </c:pt>
                <c:pt idx="251">
                  <c:v>25.240769333316322</c:v>
                </c:pt>
                <c:pt idx="252">
                  <c:v>26.244671412121189</c:v>
                </c:pt>
                <c:pt idx="253">
                  <c:v>27.29816526179</c:v>
                </c:pt>
                <c:pt idx="254">
                  <c:v>27.311776657905401</c:v>
                </c:pt>
                <c:pt idx="255">
                  <c:v>27.339665489741101</c:v>
                </c:pt>
                <c:pt idx="256">
                  <c:v>26.238292456155786</c:v>
                </c:pt>
                <c:pt idx="257">
                  <c:v>25.117446654945088</c:v>
                </c:pt>
                <c:pt idx="258">
                  <c:v>22.797096287734586</c:v>
                </c:pt>
                <c:pt idx="259">
                  <c:v>20.433433369789402</c:v>
                </c:pt>
                <c:pt idx="260">
                  <c:v>18.070309065390699</c:v>
                </c:pt>
                <c:pt idx="261">
                  <c:v>14.514884324783926</c:v>
                </c:pt>
                <c:pt idx="262">
                  <c:v>13.330405491178302</c:v>
                </c:pt>
                <c:pt idx="263">
                  <c:v>13.3303918929484</c:v>
                </c:pt>
                <c:pt idx="264">
                  <c:v>13.316245877188436</c:v>
                </c:pt>
                <c:pt idx="265">
                  <c:v>13.2885549239813</c:v>
                </c:pt>
                <c:pt idx="266">
                  <c:v>14.3646730729235</c:v>
                </c:pt>
                <c:pt idx="267">
                  <c:v>16.489534313619231</c:v>
                </c:pt>
                <c:pt idx="268">
                  <c:v>18.553069240495887</c:v>
                </c:pt>
                <c:pt idx="269">
                  <c:v>20.559311423797801</c:v>
                </c:pt>
                <c:pt idx="270">
                  <c:v>22.487428103260889</c:v>
                </c:pt>
                <c:pt idx="271">
                  <c:v>23.436212422310401</c:v>
                </c:pt>
                <c:pt idx="272">
                  <c:v>24.3326709145744</c:v>
                </c:pt>
                <c:pt idx="273">
                  <c:v>23.531120545630799</c:v>
                </c:pt>
                <c:pt idx="274">
                  <c:v>22.039686652583189</c:v>
                </c:pt>
                <c:pt idx="275">
                  <c:v>20.684469280676499</c:v>
                </c:pt>
                <c:pt idx="276">
                  <c:v>19.471358861597388</c:v>
                </c:pt>
                <c:pt idx="277">
                  <c:v>18.404463716425788</c:v>
                </c:pt>
                <c:pt idx="278">
                  <c:v>17.945693451241489</c:v>
                </c:pt>
                <c:pt idx="279">
                  <c:v>17.94125492721373</c:v>
                </c:pt>
                <c:pt idx="280">
                  <c:v>17.934241119354301</c:v>
                </c:pt>
                <c:pt idx="281">
                  <c:v>18.166436795046302</c:v>
                </c:pt>
                <c:pt idx="282">
                  <c:v>18.163185625371501</c:v>
                </c:pt>
                <c:pt idx="283">
                  <c:v>18.243052552673319</c:v>
                </c:pt>
                <c:pt idx="284">
                  <c:v>18.245990570447031</c:v>
                </c:pt>
                <c:pt idx="285">
                  <c:v>18.247264026849201</c:v>
                </c:pt>
                <c:pt idx="286">
                  <c:v>18.104011379212331</c:v>
                </c:pt>
                <c:pt idx="287">
                  <c:v>18.104032898297888</c:v>
                </c:pt>
                <c:pt idx="288">
                  <c:v>18.103986922032998</c:v>
                </c:pt>
                <c:pt idx="289">
                  <c:v>18.4760311682817</c:v>
                </c:pt>
                <c:pt idx="290">
                  <c:v>18.030811313853835</c:v>
                </c:pt>
                <c:pt idx="291">
                  <c:v>18.023998342797299</c:v>
                </c:pt>
                <c:pt idx="292">
                  <c:v>18.016330056473887</c:v>
                </c:pt>
                <c:pt idx="293">
                  <c:v>19.326676596828499</c:v>
                </c:pt>
                <c:pt idx="294">
                  <c:v>20.761661905807401</c:v>
                </c:pt>
                <c:pt idx="295">
                  <c:v>21.544150692488731</c:v>
                </c:pt>
                <c:pt idx="296">
                  <c:v>22.382861566396731</c:v>
                </c:pt>
                <c:pt idx="297">
                  <c:v>23.270472395824687</c:v>
                </c:pt>
                <c:pt idx="298">
                  <c:v>23.270491901380389</c:v>
                </c:pt>
                <c:pt idx="299">
                  <c:v>23.270501049173131</c:v>
                </c:pt>
                <c:pt idx="300">
                  <c:v>23.283311852453402</c:v>
                </c:pt>
                <c:pt idx="301">
                  <c:v>22.244586667632188</c:v>
                </c:pt>
                <c:pt idx="302">
                  <c:v>22.2582471940094</c:v>
                </c:pt>
                <c:pt idx="303">
                  <c:v>21.156554119616718</c:v>
                </c:pt>
                <c:pt idx="304">
                  <c:v>21.156549317813099</c:v>
                </c:pt>
                <c:pt idx="305">
                  <c:v>18.827488367087469</c:v>
                </c:pt>
                <c:pt idx="306">
                  <c:v>18.8274975282377</c:v>
                </c:pt>
                <c:pt idx="307">
                  <c:v>18.798105898427689</c:v>
                </c:pt>
                <c:pt idx="308">
                  <c:v>21.135884463120469</c:v>
                </c:pt>
                <c:pt idx="309">
                  <c:v>24.681926152234698</c:v>
                </c:pt>
                <c:pt idx="310">
                  <c:v>27.016620654989786</c:v>
                </c:pt>
                <c:pt idx="311">
                  <c:v>28.178636595653487</c:v>
                </c:pt>
                <c:pt idx="312">
                  <c:v>30.492603807100689</c:v>
                </c:pt>
                <c:pt idx="313">
                  <c:v>31.626312059913346</c:v>
                </c:pt>
                <c:pt idx="314">
                  <c:v>32.735752401096001</c:v>
                </c:pt>
                <c:pt idx="315">
                  <c:v>32.735746666927213</c:v>
                </c:pt>
                <c:pt idx="316">
                  <c:v>31.683239743059989</c:v>
                </c:pt>
                <c:pt idx="317">
                  <c:v>29.643583309304788</c:v>
                </c:pt>
                <c:pt idx="318">
                  <c:v>27.702620372544978</c:v>
                </c:pt>
                <c:pt idx="319">
                  <c:v>26.791532472368711</c:v>
                </c:pt>
                <c:pt idx="320">
                  <c:v>25.933176878758587</c:v>
                </c:pt>
                <c:pt idx="321">
                  <c:v>25.942784444205927</c:v>
                </c:pt>
                <c:pt idx="322">
                  <c:v>25.190858039810887</c:v>
                </c:pt>
                <c:pt idx="323">
                  <c:v>25.182843987607189</c:v>
                </c:pt>
                <c:pt idx="324">
                  <c:v>25.175605313564887</c:v>
                </c:pt>
                <c:pt idx="325">
                  <c:v>25.169224716831099</c:v>
                </c:pt>
                <c:pt idx="326">
                  <c:v>25.158240487654201</c:v>
                </c:pt>
                <c:pt idx="327">
                  <c:v>25.566414270426122</c:v>
                </c:pt>
                <c:pt idx="328">
                  <c:v>25.562737970928762</c:v>
                </c:pt>
                <c:pt idx="329">
                  <c:v>25.835548358463338</c:v>
                </c:pt>
                <c:pt idx="330">
                  <c:v>26.034888362719506</c:v>
                </c:pt>
                <c:pt idx="331">
                  <c:v>26.160114717772988</c:v>
                </c:pt>
                <c:pt idx="332">
                  <c:v>26.1599233153858</c:v>
                </c:pt>
                <c:pt idx="333">
                  <c:v>26.2213170121194</c:v>
                </c:pt>
                <c:pt idx="334">
                  <c:v>26.221344644316002</c:v>
                </c:pt>
                <c:pt idx="335">
                  <c:v>26.221399590968531</c:v>
                </c:pt>
                <c:pt idx="336">
                  <c:v>26.490883439534102</c:v>
                </c:pt>
                <c:pt idx="337">
                  <c:v>26.836168907757905</c:v>
                </c:pt>
                <c:pt idx="338">
                  <c:v>27.244843213539038</c:v>
                </c:pt>
                <c:pt idx="339">
                  <c:v>27.238286066038899</c:v>
                </c:pt>
                <c:pt idx="340">
                  <c:v>27.774183641333789</c:v>
                </c:pt>
                <c:pt idx="341">
                  <c:v>27.782332109612689</c:v>
                </c:pt>
                <c:pt idx="342">
                  <c:v>27.800203904275786</c:v>
                </c:pt>
                <c:pt idx="343">
                  <c:v>27.809871030450935</c:v>
                </c:pt>
                <c:pt idx="344">
                  <c:v>27.830610454347287</c:v>
                </c:pt>
                <c:pt idx="345">
                  <c:v>27.012207135719986</c:v>
                </c:pt>
                <c:pt idx="346">
                  <c:v>26.1423334292409</c:v>
                </c:pt>
                <c:pt idx="347">
                  <c:v>25.195937429320399</c:v>
                </c:pt>
                <c:pt idx="348">
                  <c:v>23.205747567612246</c:v>
                </c:pt>
                <c:pt idx="349">
                  <c:v>22.153451755879161</c:v>
                </c:pt>
                <c:pt idx="350">
                  <c:v>21.075819781165123</c:v>
                </c:pt>
                <c:pt idx="351">
                  <c:v>21.061798226055405</c:v>
                </c:pt>
                <c:pt idx="352">
                  <c:v>21.047513606408</c:v>
                </c:pt>
                <c:pt idx="353">
                  <c:v>21.018528708967089</c:v>
                </c:pt>
                <c:pt idx="354">
                  <c:v>22.150344440113699</c:v>
                </c:pt>
                <c:pt idx="355">
                  <c:v>23.290716699694787</c:v>
                </c:pt>
                <c:pt idx="356">
                  <c:v>25.605107839931815</c:v>
                </c:pt>
                <c:pt idx="357">
                  <c:v>25.575772350787819</c:v>
                </c:pt>
                <c:pt idx="358">
                  <c:v>25.561209928346887</c:v>
                </c:pt>
                <c:pt idx="359">
                  <c:v>25.546814389808631</c:v>
                </c:pt>
                <c:pt idx="360">
                  <c:v>24.405463947897889</c:v>
                </c:pt>
                <c:pt idx="361">
                  <c:v>22.159718480633799</c:v>
                </c:pt>
                <c:pt idx="362">
                  <c:v>19.9965174108562</c:v>
                </c:pt>
                <c:pt idx="363">
                  <c:v>17.912021508014288</c:v>
                </c:pt>
                <c:pt idx="364">
                  <c:v>15.915579651427734</c:v>
                </c:pt>
                <c:pt idx="365">
                  <c:v>14.004068853425199</c:v>
                </c:pt>
                <c:pt idx="366">
                  <c:v>12.198152444465171</c:v>
                </c:pt>
                <c:pt idx="367">
                  <c:v>11.333029411461</c:v>
                </c:pt>
                <c:pt idx="368">
                  <c:v>10.525504039926666</c:v>
                </c:pt>
                <c:pt idx="369">
                  <c:v>10.516295645732001</c:v>
                </c:pt>
                <c:pt idx="370">
                  <c:v>11.192773939263002</c:v>
                </c:pt>
                <c:pt idx="371">
                  <c:v>11.185082645268034</c:v>
                </c:pt>
                <c:pt idx="372">
                  <c:v>11.7338099344726</c:v>
                </c:pt>
                <c:pt idx="373">
                  <c:v>12.2196895822598</c:v>
                </c:pt>
                <c:pt idx="374">
                  <c:v>12.645370996999098</c:v>
                </c:pt>
                <c:pt idx="375">
                  <c:v>13.0024717602676</c:v>
                </c:pt>
                <c:pt idx="376">
                  <c:v>13.2922890151185</c:v>
                </c:pt>
                <c:pt idx="377">
                  <c:v>13.5086782388939</c:v>
                </c:pt>
                <c:pt idx="378">
                  <c:v>13.653129895587806</c:v>
                </c:pt>
                <c:pt idx="379">
                  <c:v>13.65374191575893</c:v>
                </c:pt>
                <c:pt idx="380">
                  <c:v>13.66552735493223</c:v>
                </c:pt>
                <c:pt idx="381">
                  <c:v>13.665528398604106</c:v>
                </c:pt>
                <c:pt idx="382">
                  <c:v>13.499830662283706</c:v>
                </c:pt>
                <c:pt idx="383">
                  <c:v>13.499848511574926</c:v>
                </c:pt>
                <c:pt idx="384">
                  <c:v>13.499868073028599</c:v>
                </c:pt>
                <c:pt idx="385">
                  <c:v>12.731120026306398</c:v>
                </c:pt>
                <c:pt idx="386">
                  <c:v>12.731145912243001</c:v>
                </c:pt>
                <c:pt idx="387">
                  <c:v>12.731114013922801</c:v>
                </c:pt>
                <c:pt idx="388">
                  <c:v>13.33145902256323</c:v>
                </c:pt>
                <c:pt idx="389">
                  <c:v>13.339956055422945</c:v>
                </c:pt>
                <c:pt idx="390">
                  <c:v>12.617957168358998</c:v>
                </c:pt>
                <c:pt idx="391">
                  <c:v>11.821810997208702</c:v>
                </c:pt>
                <c:pt idx="392">
                  <c:v>10.964418745871001</c:v>
                </c:pt>
                <c:pt idx="393">
                  <c:v>10.0515316225811</c:v>
                </c:pt>
                <c:pt idx="394">
                  <c:v>9.0854448921699156</c:v>
                </c:pt>
                <c:pt idx="395">
                  <c:v>7.0667811589849086</c:v>
                </c:pt>
                <c:pt idx="396">
                  <c:v>4.9288919396385875</c:v>
                </c:pt>
                <c:pt idx="397">
                  <c:v>4.9153336113541242</c:v>
                </c:pt>
                <c:pt idx="398">
                  <c:v>4.8874766189894254</c:v>
                </c:pt>
                <c:pt idx="399">
                  <c:v>6.0123361208543198</c:v>
                </c:pt>
                <c:pt idx="400">
                  <c:v>7.1701474007119996</c:v>
                </c:pt>
                <c:pt idx="401">
                  <c:v>9.5159446337644766</c:v>
                </c:pt>
                <c:pt idx="402">
                  <c:v>10.700677500376999</c:v>
                </c:pt>
                <c:pt idx="403">
                  <c:v>10.715494497965734</c:v>
                </c:pt>
                <c:pt idx="404">
                  <c:v>9.5258568524027538</c:v>
                </c:pt>
                <c:pt idx="405">
                  <c:v>9.5258587169861197</c:v>
                </c:pt>
                <c:pt idx="406">
                  <c:v>9.5404818211083526</c:v>
                </c:pt>
                <c:pt idx="407">
                  <c:v>9.5404889494929996</c:v>
                </c:pt>
                <c:pt idx="408">
                  <c:v>9.5404813583463568</c:v>
                </c:pt>
                <c:pt idx="409">
                  <c:v>10.6705911334461</c:v>
                </c:pt>
                <c:pt idx="410">
                  <c:v>10.6840899963745</c:v>
                </c:pt>
                <c:pt idx="411">
                  <c:v>10.697168647739071</c:v>
                </c:pt>
                <c:pt idx="412">
                  <c:v>9.6647530038077996</c:v>
                </c:pt>
                <c:pt idx="413">
                  <c:v>9.6647619691431839</c:v>
                </c:pt>
                <c:pt idx="414">
                  <c:v>9.6418503148526487</c:v>
                </c:pt>
                <c:pt idx="415">
                  <c:v>9.620227101114363</c:v>
                </c:pt>
                <c:pt idx="416">
                  <c:v>10.438422169572098</c:v>
                </c:pt>
                <c:pt idx="417">
                  <c:v>11.203730647086402</c:v>
                </c:pt>
                <c:pt idx="418">
                  <c:v>11.923406154319638</c:v>
                </c:pt>
                <c:pt idx="419">
                  <c:v>12.590690377543938</c:v>
                </c:pt>
                <c:pt idx="420">
                  <c:v>13.193615660205699</c:v>
                </c:pt>
                <c:pt idx="421">
                  <c:v>13.729099697155904</c:v>
                </c:pt>
                <c:pt idx="422">
                  <c:v>13.734455957131701</c:v>
                </c:pt>
                <c:pt idx="423">
                  <c:v>13.738877963008367</c:v>
                </c:pt>
                <c:pt idx="424">
                  <c:v>13.7423323582723</c:v>
                </c:pt>
                <c:pt idx="425">
                  <c:v>13.744833144569601</c:v>
                </c:pt>
                <c:pt idx="426">
                  <c:v>13.591329190913159</c:v>
                </c:pt>
                <c:pt idx="427">
                  <c:v>13.515300095558302</c:v>
                </c:pt>
                <c:pt idx="428">
                  <c:v>13.509093130705304</c:v>
                </c:pt>
                <c:pt idx="429">
                  <c:v>13.339464365114926</c:v>
                </c:pt>
                <c:pt idx="430">
                  <c:v>13.1667132058401</c:v>
                </c:pt>
                <c:pt idx="431">
                  <c:v>12.913016177044724</c:v>
                </c:pt>
                <c:pt idx="432">
                  <c:v>12.5787778091237</c:v>
                </c:pt>
                <c:pt idx="433">
                  <c:v>12.578836079240945</c:v>
                </c:pt>
                <c:pt idx="434">
                  <c:v>12.086972143761098</c:v>
                </c:pt>
                <c:pt idx="435">
                  <c:v>12.094032311762026</c:v>
                </c:pt>
                <c:pt idx="436">
                  <c:v>11.46420425809673</c:v>
                </c:pt>
                <c:pt idx="437">
                  <c:v>10.744828440453638</c:v>
                </c:pt>
                <c:pt idx="438">
                  <c:v>9.9543886856661601</c:v>
                </c:pt>
                <c:pt idx="439">
                  <c:v>9.0958700787874527</c:v>
                </c:pt>
                <c:pt idx="440">
                  <c:v>9.0847594801603879</c:v>
                </c:pt>
                <c:pt idx="441">
                  <c:v>10.035686368273502</c:v>
                </c:pt>
                <c:pt idx="442">
                  <c:v>10.010980888074499</c:v>
                </c:pt>
                <c:pt idx="443">
                  <c:v>9.9980781868871595</c:v>
                </c:pt>
                <c:pt idx="444">
                  <c:v>11.083353478904799</c:v>
                </c:pt>
                <c:pt idx="445">
                  <c:v>11.0695524434564</c:v>
                </c:pt>
                <c:pt idx="446">
                  <c:v>12.205694901588124</c:v>
                </c:pt>
                <c:pt idx="447">
                  <c:v>12.191215748704298</c:v>
                </c:pt>
                <c:pt idx="448">
                  <c:v>13.402566698758136</c:v>
                </c:pt>
                <c:pt idx="449">
                  <c:v>14.6422341778598</c:v>
                </c:pt>
                <c:pt idx="450">
                  <c:v>14.672309296709038</c:v>
                </c:pt>
                <c:pt idx="451">
                  <c:v>14.70253113304763</c:v>
                </c:pt>
                <c:pt idx="452">
                  <c:v>13.470807321876602</c:v>
                </c:pt>
                <c:pt idx="453">
                  <c:v>15.968601662758401</c:v>
                </c:pt>
                <c:pt idx="454">
                  <c:v>17.2129209564138</c:v>
                </c:pt>
                <c:pt idx="455">
                  <c:v>17.2277049182028</c:v>
                </c:pt>
                <c:pt idx="456">
                  <c:v>18.448185955332338</c:v>
                </c:pt>
                <c:pt idx="457">
                  <c:v>20.852340243084786</c:v>
                </c:pt>
                <c:pt idx="458">
                  <c:v>22.031825440230069</c:v>
                </c:pt>
                <c:pt idx="459">
                  <c:v>22.031785627336831</c:v>
                </c:pt>
                <c:pt idx="460">
                  <c:v>22.018705589797086</c:v>
                </c:pt>
                <c:pt idx="461">
                  <c:v>22.006170055877</c:v>
                </c:pt>
                <c:pt idx="462">
                  <c:v>21.994262828914888</c:v>
                </c:pt>
                <c:pt idx="463">
                  <c:v>22.944374168295798</c:v>
                </c:pt>
                <c:pt idx="464">
                  <c:v>22.933763498602605</c:v>
                </c:pt>
                <c:pt idx="465">
                  <c:v>23.775339121666942</c:v>
                </c:pt>
                <c:pt idx="466">
                  <c:v>25.357173202489999</c:v>
                </c:pt>
                <c:pt idx="467">
                  <c:v>26.837082220376999</c:v>
                </c:pt>
                <c:pt idx="468">
                  <c:v>27.5176256829327</c:v>
                </c:pt>
                <c:pt idx="469">
                  <c:v>27.524300926280805</c:v>
                </c:pt>
                <c:pt idx="470">
                  <c:v>27.003041820834</c:v>
                </c:pt>
                <c:pt idx="471">
                  <c:v>26.562848854628189</c:v>
                </c:pt>
                <c:pt idx="472">
                  <c:v>25.840221515342702</c:v>
                </c:pt>
                <c:pt idx="473">
                  <c:v>25.287468778191599</c:v>
                </c:pt>
                <c:pt idx="474">
                  <c:v>25.0959697121035</c:v>
                </c:pt>
                <c:pt idx="475">
                  <c:v>24.987278290388289</c:v>
                </c:pt>
                <c:pt idx="476">
                  <c:v>24.987269555621289</c:v>
                </c:pt>
                <c:pt idx="477">
                  <c:v>24.986119447273811</c:v>
                </c:pt>
                <c:pt idx="478">
                  <c:v>25.243943910607889</c:v>
                </c:pt>
                <c:pt idx="479">
                  <c:v>25.2439013895888</c:v>
                </c:pt>
                <c:pt idx="480">
                  <c:v>25.243923852179119</c:v>
                </c:pt>
                <c:pt idx="481">
                  <c:v>25.599783939372134</c:v>
                </c:pt>
                <c:pt idx="482">
                  <c:v>25.599810052734988</c:v>
                </c:pt>
                <c:pt idx="483">
                  <c:v>25.606595331170286</c:v>
                </c:pt>
                <c:pt idx="484">
                  <c:v>24.425894281974589</c:v>
                </c:pt>
                <c:pt idx="485">
                  <c:v>23.073789004882599</c:v>
                </c:pt>
                <c:pt idx="486">
                  <c:v>23.064437078961689</c:v>
                </c:pt>
                <c:pt idx="487">
                  <c:v>23.054340818303189</c:v>
                </c:pt>
                <c:pt idx="488">
                  <c:v>23.915947696836302</c:v>
                </c:pt>
                <c:pt idx="489">
                  <c:v>24.8278998865148</c:v>
                </c:pt>
                <c:pt idx="490">
                  <c:v>25.790778187763486</c:v>
                </c:pt>
                <c:pt idx="491">
                  <c:v>27.815038503388401</c:v>
                </c:pt>
                <c:pt idx="492">
                  <c:v>29.932760606938238</c:v>
                </c:pt>
                <c:pt idx="493">
                  <c:v>31.021969320461299</c:v>
                </c:pt>
                <c:pt idx="494">
                  <c:v>31.021962565010231</c:v>
                </c:pt>
                <c:pt idx="495">
                  <c:v>29.879985363162561</c:v>
                </c:pt>
                <c:pt idx="496">
                  <c:v>28.707321823823602</c:v>
                </c:pt>
                <c:pt idx="497">
                  <c:v>26.306823497118831</c:v>
                </c:pt>
                <c:pt idx="498">
                  <c:v>25.086011192255</c:v>
                </c:pt>
                <c:pt idx="499">
                  <c:v>25.086009235432904</c:v>
                </c:pt>
                <c:pt idx="500">
                  <c:v>23.867278882229002</c:v>
                </c:pt>
                <c:pt idx="501">
                  <c:v>20.169357778303286</c:v>
                </c:pt>
                <c:pt idx="502">
                  <c:v>16.474795057612731</c:v>
                </c:pt>
                <c:pt idx="503">
                  <c:v>14.041132227745599</c:v>
                </c:pt>
                <c:pt idx="504">
                  <c:v>11.67250225161753</c:v>
                </c:pt>
                <c:pt idx="505">
                  <c:v>9.3798208342950193</c:v>
                </c:pt>
                <c:pt idx="506">
                  <c:v>8.2608006133667704</c:v>
                </c:pt>
                <c:pt idx="507">
                  <c:v>8.2476423827227379</c:v>
                </c:pt>
                <c:pt idx="508">
                  <c:v>10.3340521973113</c:v>
                </c:pt>
                <c:pt idx="509">
                  <c:v>12.353637691416438</c:v>
                </c:pt>
                <c:pt idx="510">
                  <c:v>14.323592795309736</c:v>
                </c:pt>
                <c:pt idx="511">
                  <c:v>15.269838632247104</c:v>
                </c:pt>
                <c:pt idx="512">
                  <c:v>15.280238871198801</c:v>
                </c:pt>
                <c:pt idx="513">
                  <c:v>14.469749411644045</c:v>
                </c:pt>
                <c:pt idx="514">
                  <c:v>13.725071527611398</c:v>
                </c:pt>
                <c:pt idx="515">
                  <c:v>13.05149970386363</c:v>
                </c:pt>
                <c:pt idx="516">
                  <c:v>12.4512261572805</c:v>
                </c:pt>
                <c:pt idx="517">
                  <c:v>11.925985857346257</c:v>
                </c:pt>
                <c:pt idx="518">
                  <c:v>11.475191834639942</c:v>
                </c:pt>
                <c:pt idx="519">
                  <c:v>11.0977015676599</c:v>
                </c:pt>
                <c:pt idx="520">
                  <c:v>10.797591129528101</c:v>
                </c:pt>
                <c:pt idx="521">
                  <c:v>10.574679966409199</c:v>
                </c:pt>
                <c:pt idx="522">
                  <c:v>10.571718249469304</c:v>
                </c:pt>
                <c:pt idx="523">
                  <c:v>10.571682383385404</c:v>
                </c:pt>
                <c:pt idx="524">
                  <c:v>10.572181778556899</c:v>
                </c:pt>
                <c:pt idx="525">
                  <c:v>10.475153184128224</c:v>
                </c:pt>
                <c:pt idx="526">
                  <c:v>10.477535190972899</c:v>
                </c:pt>
                <c:pt idx="527">
                  <c:v>10.733110933358098</c:v>
                </c:pt>
                <c:pt idx="528">
                  <c:v>10.733074376646099</c:v>
                </c:pt>
                <c:pt idx="529">
                  <c:v>10.733041621309701</c:v>
                </c:pt>
                <c:pt idx="530">
                  <c:v>10.7390988562623</c:v>
                </c:pt>
                <c:pt idx="531">
                  <c:v>10.732176820391398</c:v>
                </c:pt>
                <c:pt idx="532">
                  <c:v>11.339417588103824</c:v>
                </c:pt>
                <c:pt idx="533">
                  <c:v>12.006991199705499</c:v>
                </c:pt>
                <c:pt idx="534">
                  <c:v>12.731538211580602</c:v>
                </c:pt>
                <c:pt idx="535">
                  <c:v>13.509520390710099</c:v>
                </c:pt>
                <c:pt idx="536">
                  <c:v>14.337236008490224</c:v>
                </c:pt>
                <c:pt idx="537">
                  <c:v>15.222098427495498</c:v>
                </c:pt>
                <c:pt idx="538">
                  <c:v>16.163951185007061</c:v>
                </c:pt>
                <c:pt idx="539">
                  <c:v>17.160121831731793</c:v>
                </c:pt>
                <c:pt idx="540">
                  <c:v>17.172938896474601</c:v>
                </c:pt>
                <c:pt idx="541">
                  <c:v>18.243467589647686</c:v>
                </c:pt>
                <c:pt idx="542">
                  <c:v>17.193540134235089</c:v>
                </c:pt>
                <c:pt idx="543">
                  <c:v>16.0985913566455</c:v>
                </c:pt>
                <c:pt idx="544">
                  <c:v>14.9803708224063</c:v>
                </c:pt>
                <c:pt idx="545">
                  <c:v>13.82961563096833</c:v>
                </c:pt>
                <c:pt idx="546">
                  <c:v>12.649162141679867</c:v>
                </c:pt>
                <c:pt idx="547">
                  <c:v>12.6345048834784</c:v>
                </c:pt>
                <c:pt idx="548">
                  <c:v>12.634504591086626</c:v>
                </c:pt>
                <c:pt idx="549">
                  <c:v>10.299323223502498</c:v>
                </c:pt>
                <c:pt idx="550">
                  <c:v>9.1473752217635127</c:v>
                </c:pt>
                <c:pt idx="551">
                  <c:v>9.1330866741978696</c:v>
                </c:pt>
                <c:pt idx="552">
                  <c:v>9.1330960524403206</c:v>
                </c:pt>
                <c:pt idx="553">
                  <c:v>9.1056723009547689</c:v>
                </c:pt>
                <c:pt idx="554">
                  <c:v>10.161090133185304</c:v>
                </c:pt>
                <c:pt idx="555">
                  <c:v>12.256354674807724</c:v>
                </c:pt>
                <c:pt idx="556">
                  <c:v>14.30234095997263</c:v>
                </c:pt>
                <c:pt idx="557">
                  <c:v>16.290006934687838</c:v>
                </c:pt>
                <c:pt idx="558">
                  <c:v>17.249631890051827</c:v>
                </c:pt>
                <c:pt idx="559">
                  <c:v>17.271426850132919</c:v>
                </c:pt>
                <c:pt idx="560">
                  <c:v>17.281645052495886</c:v>
                </c:pt>
                <c:pt idx="561">
                  <c:v>16.513422885018802</c:v>
                </c:pt>
                <c:pt idx="562">
                  <c:v>14.368084328875106</c:v>
                </c:pt>
                <c:pt idx="563">
                  <c:v>13.084256275669642</c:v>
                </c:pt>
                <c:pt idx="564">
                  <c:v>11.942321785746559</c:v>
                </c:pt>
                <c:pt idx="565">
                  <c:v>11.446550001641199</c:v>
                </c:pt>
                <c:pt idx="566">
                  <c:v>11.446552268913226</c:v>
                </c:pt>
                <c:pt idx="567">
                  <c:v>11.4422918987201</c:v>
                </c:pt>
                <c:pt idx="568">
                  <c:v>12.012136465462326</c:v>
                </c:pt>
                <c:pt idx="569">
                  <c:v>12.4388155178808</c:v>
                </c:pt>
                <c:pt idx="570">
                  <c:v>12.5744411285969</c:v>
                </c:pt>
                <c:pt idx="571">
                  <c:v>12.6356556426759</c:v>
                </c:pt>
                <c:pt idx="572">
                  <c:v>12.620012483746001</c:v>
                </c:pt>
                <c:pt idx="573">
                  <c:v>12.527652958679226</c:v>
                </c:pt>
                <c:pt idx="574">
                  <c:v>12.356260014378238</c:v>
                </c:pt>
                <c:pt idx="575">
                  <c:v>12.108316432415398</c:v>
                </c:pt>
                <c:pt idx="576">
                  <c:v>12.108263645721161</c:v>
                </c:pt>
                <c:pt idx="577">
                  <c:v>12.504847322738801</c:v>
                </c:pt>
                <c:pt idx="578">
                  <c:v>12.498720966414698</c:v>
                </c:pt>
                <c:pt idx="579">
                  <c:v>12.4848684143033</c:v>
                </c:pt>
                <c:pt idx="580">
                  <c:v>13.0966313076571</c:v>
                </c:pt>
                <c:pt idx="581">
                  <c:v>13.780762225967226</c:v>
                </c:pt>
                <c:pt idx="582">
                  <c:v>14.514667133631399</c:v>
                </c:pt>
                <c:pt idx="583">
                  <c:v>15.315978359360004</c:v>
                </c:pt>
                <c:pt idx="584">
                  <c:v>15.326644468974926</c:v>
                </c:pt>
                <c:pt idx="585">
                  <c:v>14.436778308331169</c:v>
                </c:pt>
                <c:pt idx="586">
                  <c:v>14.448718193734546</c:v>
                </c:pt>
                <c:pt idx="587">
                  <c:v>13.462025571259502</c:v>
                </c:pt>
                <c:pt idx="588">
                  <c:v>13.475002998856338</c:v>
                </c:pt>
                <c:pt idx="589">
                  <c:v>12.4092043853795</c:v>
                </c:pt>
                <c:pt idx="590">
                  <c:v>11.308654390359226</c:v>
                </c:pt>
                <c:pt idx="591">
                  <c:v>11.308652821184626</c:v>
                </c:pt>
                <c:pt idx="592">
                  <c:v>8.9741067986247298</c:v>
                </c:pt>
                <c:pt idx="593">
                  <c:v>8.9595228213493616</c:v>
                </c:pt>
                <c:pt idx="594">
                  <c:v>10.1407409548187</c:v>
                </c:pt>
                <c:pt idx="595">
                  <c:v>11.327272402266798</c:v>
                </c:pt>
                <c:pt idx="596">
                  <c:v>13.68999709912323</c:v>
                </c:pt>
                <c:pt idx="597">
                  <c:v>17.254824077892561</c:v>
                </c:pt>
                <c:pt idx="598">
                  <c:v>20.845674589251246</c:v>
                </c:pt>
                <c:pt idx="599">
                  <c:v>23.242623192796486</c:v>
                </c:pt>
                <c:pt idx="600">
                  <c:v>25.596371569295435</c:v>
                </c:pt>
                <c:pt idx="601">
                  <c:v>26.741609450320919</c:v>
                </c:pt>
                <c:pt idx="602">
                  <c:v>27.861682199285799</c:v>
                </c:pt>
                <c:pt idx="603">
                  <c:v>27.875004201190688</c:v>
                </c:pt>
                <c:pt idx="604">
                  <c:v>24.683125361435199</c:v>
                </c:pt>
                <c:pt idx="605">
                  <c:v>22.653144857793286</c:v>
                </c:pt>
                <c:pt idx="606">
                  <c:v>20.726881915592461</c:v>
                </c:pt>
                <c:pt idx="607">
                  <c:v>19.824974794716514</c:v>
                </c:pt>
                <c:pt idx="608">
                  <c:v>18.978196416351889</c:v>
                </c:pt>
                <c:pt idx="609">
                  <c:v>18.180724863826089</c:v>
                </c:pt>
                <c:pt idx="610">
                  <c:v>18.172033024557788</c:v>
                </c:pt>
                <c:pt idx="611">
                  <c:v>18.1641297469805</c:v>
                </c:pt>
                <c:pt idx="612">
                  <c:v>18.157019302441405</c:v>
                </c:pt>
                <c:pt idx="613">
                  <c:v>18.150774323785701</c:v>
                </c:pt>
                <c:pt idx="614">
                  <c:v>18.6083618563347</c:v>
                </c:pt>
                <c:pt idx="615">
                  <c:v>19.002156800487789</c:v>
                </c:pt>
                <c:pt idx="616">
                  <c:v>19.327863493736061</c:v>
                </c:pt>
                <c:pt idx="617">
                  <c:v>19.58284923559377</c:v>
                </c:pt>
                <c:pt idx="618">
                  <c:v>19.763428429217505</c:v>
                </c:pt>
                <c:pt idx="619">
                  <c:v>19.865436629845327</c:v>
                </c:pt>
                <c:pt idx="620">
                  <c:v>19.846048265275702</c:v>
                </c:pt>
                <c:pt idx="621">
                  <c:v>20.0201512785946</c:v>
                </c:pt>
                <c:pt idx="622">
                  <c:v>20.291199231732204</c:v>
                </c:pt>
                <c:pt idx="623">
                  <c:v>20.503845432341887</c:v>
                </c:pt>
                <c:pt idx="624">
                  <c:v>20.788937381249319</c:v>
                </c:pt>
                <c:pt idx="625">
                  <c:v>20.783986098111789</c:v>
                </c:pt>
                <c:pt idx="626">
                  <c:v>20.778132870832088</c:v>
                </c:pt>
                <c:pt idx="627">
                  <c:v>20.778103774981918</c:v>
                </c:pt>
                <c:pt idx="628">
                  <c:v>20.785604103102127</c:v>
                </c:pt>
                <c:pt idx="629">
                  <c:v>20.802234210322631</c:v>
                </c:pt>
                <c:pt idx="630">
                  <c:v>20.112958932950157</c:v>
                </c:pt>
                <c:pt idx="631">
                  <c:v>19.370950463299106</c:v>
                </c:pt>
                <c:pt idx="632">
                  <c:v>17.729441197441787</c:v>
                </c:pt>
                <c:pt idx="633">
                  <c:v>15.9649178863614</c:v>
                </c:pt>
                <c:pt idx="634">
                  <c:v>15.019890215785038</c:v>
                </c:pt>
                <c:pt idx="635">
                  <c:v>14.010757960910498</c:v>
                </c:pt>
                <c:pt idx="636">
                  <c:v>14.010760894542599</c:v>
                </c:pt>
                <c:pt idx="637">
                  <c:v>12.91878435843663</c:v>
                </c:pt>
                <c:pt idx="638">
                  <c:v>12.904913773580398</c:v>
                </c:pt>
                <c:pt idx="639">
                  <c:v>14.030459096084504</c:v>
                </c:pt>
                <c:pt idx="640">
                  <c:v>15.1735804039316</c:v>
                </c:pt>
                <c:pt idx="641">
                  <c:v>15.158975530532798</c:v>
                </c:pt>
                <c:pt idx="642">
                  <c:v>16.328824842374686</c:v>
                </c:pt>
                <c:pt idx="643">
                  <c:v>16.3140286400379</c:v>
                </c:pt>
                <c:pt idx="644">
                  <c:v>17.491839693689599</c:v>
                </c:pt>
                <c:pt idx="645">
                  <c:v>17.491842027265889</c:v>
                </c:pt>
                <c:pt idx="646">
                  <c:v>18.683176705350199</c:v>
                </c:pt>
                <c:pt idx="647">
                  <c:v>18.6976516065879</c:v>
                </c:pt>
                <c:pt idx="648">
                  <c:v>18.6976289916695</c:v>
                </c:pt>
                <c:pt idx="649">
                  <c:v>17.583141184849786</c:v>
                </c:pt>
                <c:pt idx="650">
                  <c:v>15.391170676982</c:v>
                </c:pt>
                <c:pt idx="651">
                  <c:v>13.2678176861602</c:v>
                </c:pt>
                <c:pt idx="652">
                  <c:v>11.236161100135844</c:v>
                </c:pt>
                <c:pt idx="653">
                  <c:v>9.2931974245227487</c:v>
                </c:pt>
                <c:pt idx="654">
                  <c:v>8.3738773796749797</c:v>
                </c:pt>
                <c:pt idx="655">
                  <c:v>7.4988621793693744</c:v>
                </c:pt>
                <c:pt idx="656">
                  <c:v>7.4888741572413799</c:v>
                </c:pt>
                <c:pt idx="657">
                  <c:v>8.2230852642266008</c:v>
                </c:pt>
                <c:pt idx="658">
                  <c:v>8.9111677291085485</c:v>
                </c:pt>
                <c:pt idx="659">
                  <c:v>9.5316058447317484</c:v>
                </c:pt>
                <c:pt idx="660">
                  <c:v>10.091593444211398</c:v>
                </c:pt>
                <c:pt idx="661">
                  <c:v>10.586787266824246</c:v>
                </c:pt>
                <c:pt idx="662">
                  <c:v>10.5815851673929</c:v>
                </c:pt>
                <c:pt idx="663">
                  <c:v>10.9498980157353</c:v>
                </c:pt>
                <c:pt idx="664">
                  <c:v>10.956621726317101</c:v>
                </c:pt>
                <c:pt idx="665">
                  <c:v>10.961445554062836</c:v>
                </c:pt>
                <c:pt idx="666">
                  <c:v>10.829866463387226</c:v>
                </c:pt>
                <c:pt idx="667">
                  <c:v>10.774922310465</c:v>
                </c:pt>
                <c:pt idx="668">
                  <c:v>10.796472028894801</c:v>
                </c:pt>
                <c:pt idx="669">
                  <c:v>10.797891624327001</c:v>
                </c:pt>
                <c:pt idx="670">
                  <c:v>10.6251823218394</c:v>
                </c:pt>
                <c:pt idx="671">
                  <c:v>10.874556171574406</c:v>
                </c:pt>
                <c:pt idx="672">
                  <c:v>10.549971435901798</c:v>
                </c:pt>
                <c:pt idx="673">
                  <c:v>10.150718891155</c:v>
                </c:pt>
                <c:pt idx="674">
                  <c:v>10.156848460917301</c:v>
                </c:pt>
                <c:pt idx="675">
                  <c:v>10.1637800441511</c:v>
                </c:pt>
                <c:pt idx="676">
                  <c:v>10.776049256051406</c:v>
                </c:pt>
                <c:pt idx="677">
                  <c:v>10.776046776945726</c:v>
                </c:pt>
                <c:pt idx="678">
                  <c:v>10.042651024726499</c:v>
                </c:pt>
                <c:pt idx="679">
                  <c:v>9.2352821170707493</c:v>
                </c:pt>
                <c:pt idx="680">
                  <c:v>8.3669555486300595</c:v>
                </c:pt>
                <c:pt idx="681">
                  <c:v>7.4417259752808773</c:v>
                </c:pt>
                <c:pt idx="682">
                  <c:v>6.4530448965525302</c:v>
                </c:pt>
                <c:pt idx="683">
                  <c:v>6.4404011170322901</c:v>
                </c:pt>
                <c:pt idx="684">
                  <c:v>6.4272842743837364</c:v>
                </c:pt>
                <c:pt idx="685">
                  <c:v>7.5086640402522704</c:v>
                </c:pt>
                <c:pt idx="686">
                  <c:v>8.6180120645046259</c:v>
                </c:pt>
                <c:pt idx="687">
                  <c:v>9.7497450726912405</c:v>
                </c:pt>
                <c:pt idx="688">
                  <c:v>13.2348380197647</c:v>
                </c:pt>
                <c:pt idx="689">
                  <c:v>15.595983192269324</c:v>
                </c:pt>
                <c:pt idx="690">
                  <c:v>15.595980526844338</c:v>
                </c:pt>
                <c:pt idx="691">
                  <c:v>14.410438745548324</c:v>
                </c:pt>
                <c:pt idx="692">
                  <c:v>13.224899001158498</c:v>
                </c:pt>
                <c:pt idx="693">
                  <c:v>12.044881806600999</c:v>
                </c:pt>
                <c:pt idx="694">
                  <c:v>12.059480289022357</c:v>
                </c:pt>
                <c:pt idx="695">
                  <c:v>12.059486713591349</c:v>
                </c:pt>
                <c:pt idx="696">
                  <c:v>12.059479584989953</c:v>
                </c:pt>
                <c:pt idx="697">
                  <c:v>13.1870043925961</c:v>
                </c:pt>
                <c:pt idx="698">
                  <c:v>13.200497637757234</c:v>
                </c:pt>
                <c:pt idx="699">
                  <c:v>12.1177461255126</c:v>
                </c:pt>
                <c:pt idx="700">
                  <c:v>13.127899285227199</c:v>
                </c:pt>
                <c:pt idx="701">
                  <c:v>14.124712209503199</c:v>
                </c:pt>
                <c:pt idx="702">
                  <c:v>15.0583340431706</c:v>
                </c:pt>
                <c:pt idx="703">
                  <c:v>15.946688931882226</c:v>
                </c:pt>
                <c:pt idx="704">
                  <c:v>16.788835659456598</c:v>
                </c:pt>
                <c:pt idx="705">
                  <c:v>18.405121906698987</c:v>
                </c:pt>
                <c:pt idx="706">
                  <c:v>19.164847237296399</c:v>
                </c:pt>
                <c:pt idx="707">
                  <c:v>19.863649134113704</c:v>
                </c:pt>
                <c:pt idx="708">
                  <c:v>20.498168110951799</c:v>
                </c:pt>
                <c:pt idx="709">
                  <c:v>20.498179502299134</c:v>
                </c:pt>
                <c:pt idx="710">
                  <c:v>20.503708075138686</c:v>
                </c:pt>
                <c:pt idx="711">
                  <c:v>20.091013241522642</c:v>
                </c:pt>
                <c:pt idx="712">
                  <c:v>20.094620272990486</c:v>
                </c:pt>
                <c:pt idx="713">
                  <c:v>19.837433047543087</c:v>
                </c:pt>
                <c:pt idx="714">
                  <c:v>19.657541946500601</c:v>
                </c:pt>
                <c:pt idx="715">
                  <c:v>19.55643218881</c:v>
                </c:pt>
                <c:pt idx="716">
                  <c:v>19.556951026439169</c:v>
                </c:pt>
                <c:pt idx="717">
                  <c:v>19.502623094982319</c:v>
                </c:pt>
                <c:pt idx="718">
                  <c:v>19.361182390839499</c:v>
                </c:pt>
                <c:pt idx="719">
                  <c:v>19.1361863469035</c:v>
                </c:pt>
                <c:pt idx="720">
                  <c:v>18.832166326441701</c:v>
                </c:pt>
                <c:pt idx="721">
                  <c:v>18.837319635534687</c:v>
                </c:pt>
                <c:pt idx="722">
                  <c:v>18.843406097066499</c:v>
                </c:pt>
                <c:pt idx="723">
                  <c:v>18.843382387458799</c:v>
                </c:pt>
                <c:pt idx="724">
                  <c:v>18.237519761297101</c:v>
                </c:pt>
                <c:pt idx="725">
                  <c:v>17.5509164441068</c:v>
                </c:pt>
                <c:pt idx="726">
                  <c:v>17.550909682076</c:v>
                </c:pt>
                <c:pt idx="727">
                  <c:v>18.334819423505635</c:v>
                </c:pt>
                <c:pt idx="728">
                  <c:v>19.1843188144741</c:v>
                </c:pt>
                <c:pt idx="729">
                  <c:v>20.070716732878786</c:v>
                </c:pt>
                <c:pt idx="730">
                  <c:v>20.058670492373938</c:v>
                </c:pt>
                <c:pt idx="731">
                  <c:v>21.049637985312327</c:v>
                </c:pt>
                <c:pt idx="732">
                  <c:v>21.036565236764002</c:v>
                </c:pt>
                <c:pt idx="733">
                  <c:v>22.103768730305287</c:v>
                </c:pt>
                <c:pt idx="734">
                  <c:v>23.216303106224601</c:v>
                </c:pt>
                <c:pt idx="735">
                  <c:v>24.366498236138231</c:v>
                </c:pt>
                <c:pt idx="736">
                  <c:v>24.380950654508201</c:v>
                </c:pt>
                <c:pt idx="737">
                  <c:v>24.395613882786819</c:v>
                </c:pt>
                <c:pt idx="738">
                  <c:v>23.2147230016786</c:v>
                </c:pt>
                <c:pt idx="739">
                  <c:v>22.021201532172238</c:v>
                </c:pt>
                <c:pt idx="740">
                  <c:v>20.824966021103101</c:v>
                </c:pt>
                <c:pt idx="741">
                  <c:v>23.244732156112889</c:v>
                </c:pt>
                <c:pt idx="742">
                  <c:v>23.215148030824238</c:v>
                </c:pt>
                <c:pt idx="743">
                  <c:v>23.215156042541242</c:v>
                </c:pt>
                <c:pt idx="744">
                  <c:v>23.215167731462987</c:v>
                </c:pt>
                <c:pt idx="745">
                  <c:v>23.215183677707689</c:v>
                </c:pt>
                <c:pt idx="746">
                  <c:v>24.362395944423486</c:v>
                </c:pt>
                <c:pt idx="747">
                  <c:v>24.362356308802987</c:v>
                </c:pt>
                <c:pt idx="748">
                  <c:v>24.349440485507042</c:v>
                </c:pt>
                <c:pt idx="749">
                  <c:v>24.337057284349701</c:v>
                </c:pt>
                <c:pt idx="750">
                  <c:v>25.302206446154287</c:v>
                </c:pt>
                <c:pt idx="751">
                  <c:v>26.232505332223322</c:v>
                </c:pt>
                <c:pt idx="752">
                  <c:v>27.133323898567131</c:v>
                </c:pt>
                <c:pt idx="753">
                  <c:v>27.988273394117204</c:v>
                </c:pt>
                <c:pt idx="754">
                  <c:v>28.779112567637789</c:v>
                </c:pt>
                <c:pt idx="755">
                  <c:v>28.787416918030889</c:v>
                </c:pt>
                <c:pt idx="756">
                  <c:v>28.802340578161846</c:v>
                </c:pt>
                <c:pt idx="757">
                  <c:v>28.229615697507487</c:v>
                </c:pt>
                <c:pt idx="758">
                  <c:v>28.235272685169711</c:v>
                </c:pt>
                <c:pt idx="759">
                  <c:v>27.802010888692699</c:v>
                </c:pt>
                <c:pt idx="760">
                  <c:v>27.444634078318327</c:v>
                </c:pt>
                <c:pt idx="761">
                  <c:v>27.168463984875689</c:v>
                </c:pt>
                <c:pt idx="762">
                  <c:v>27.166598806872088</c:v>
                </c:pt>
                <c:pt idx="763">
                  <c:v>27.165703361484187</c:v>
                </c:pt>
                <c:pt idx="764">
                  <c:v>27.165693790068602</c:v>
                </c:pt>
                <c:pt idx="765">
                  <c:v>27.206534671746589</c:v>
                </c:pt>
                <c:pt idx="766">
                  <c:v>27.325896010999099</c:v>
                </c:pt>
                <c:pt idx="767">
                  <c:v>27.325857219489453</c:v>
                </c:pt>
                <c:pt idx="768">
                  <c:v>27.594303452477401</c:v>
                </c:pt>
                <c:pt idx="769">
                  <c:v>27.594325073116501</c:v>
                </c:pt>
                <c:pt idx="770">
                  <c:v>27.594349093100089</c:v>
                </c:pt>
                <c:pt idx="771">
                  <c:v>27.099187610191088</c:v>
                </c:pt>
                <c:pt idx="772">
                  <c:v>26.523040946361693</c:v>
                </c:pt>
                <c:pt idx="773">
                  <c:v>26.514662116486857</c:v>
                </c:pt>
                <c:pt idx="774">
                  <c:v>27.205990401066899</c:v>
                </c:pt>
                <c:pt idx="775">
                  <c:v>27.967518527065689</c:v>
                </c:pt>
                <c:pt idx="776">
                  <c:v>28.786807350464802</c:v>
                </c:pt>
                <c:pt idx="777">
                  <c:v>30.536215429014714</c:v>
                </c:pt>
                <c:pt idx="778">
                  <c:v>31.463295399314699</c:v>
                </c:pt>
                <c:pt idx="779">
                  <c:v>32.432452828453307</c:v>
                </c:pt>
                <c:pt idx="780">
                  <c:v>32.432441928664495</c:v>
                </c:pt>
                <c:pt idx="781">
                  <c:v>31.379160201489</c:v>
                </c:pt>
                <c:pt idx="782">
                  <c:v>31.392845151154201</c:v>
                </c:pt>
                <c:pt idx="783">
                  <c:v>30.285088316569819</c:v>
                </c:pt>
                <c:pt idx="784">
                  <c:v>29.147406032143742</c:v>
                </c:pt>
                <c:pt idx="785">
                  <c:v>26.803506536133515</c:v>
                </c:pt>
                <c:pt idx="786">
                  <c:v>25.618626272307889</c:v>
                </c:pt>
                <c:pt idx="787">
                  <c:v>24.407791383579589</c:v>
                </c:pt>
                <c:pt idx="788">
                  <c:v>23.210825401908565</c:v>
                </c:pt>
                <c:pt idx="789">
                  <c:v>20.809040059984188</c:v>
                </c:pt>
                <c:pt idx="790">
                  <c:v>18.402469242240727</c:v>
                </c:pt>
                <c:pt idx="791">
                  <c:v>17.210747717193087</c:v>
                </c:pt>
                <c:pt idx="792">
                  <c:v>16.054950897653665</c:v>
                </c:pt>
                <c:pt idx="793">
                  <c:v>13.796896382077</c:v>
                </c:pt>
                <c:pt idx="794">
                  <c:v>12.686799751918302</c:v>
                </c:pt>
                <c:pt idx="795">
                  <c:v>13.75404661548243</c:v>
                </c:pt>
                <c:pt idx="796">
                  <c:v>15.825878071020799</c:v>
                </c:pt>
                <c:pt idx="797">
                  <c:v>16.814463398591631</c:v>
                </c:pt>
                <c:pt idx="798">
                  <c:v>16.826025977873702</c:v>
                </c:pt>
                <c:pt idx="799">
                  <c:v>15.928995727288999</c:v>
                </c:pt>
                <c:pt idx="800">
                  <c:v>15.098622818374199</c:v>
                </c:pt>
                <c:pt idx="801">
                  <c:v>14.320580715960824</c:v>
                </c:pt>
                <c:pt idx="802">
                  <c:v>13.605574397298406</c:v>
                </c:pt>
                <c:pt idx="803">
                  <c:v>12.314054882409934</c:v>
                </c:pt>
                <c:pt idx="804">
                  <c:v>11.741633956932898</c:v>
                </c:pt>
                <c:pt idx="805">
                  <c:v>11.239010893137699</c:v>
                </c:pt>
                <c:pt idx="806">
                  <c:v>10.804450932760636</c:v>
                </c:pt>
                <c:pt idx="807">
                  <c:v>10.800208846497799</c:v>
                </c:pt>
                <c:pt idx="808">
                  <c:v>10.7968845223435</c:v>
                </c:pt>
                <c:pt idx="809">
                  <c:v>11.007003901272601</c:v>
                </c:pt>
                <c:pt idx="810">
                  <c:v>11.144405427222498</c:v>
                </c:pt>
                <c:pt idx="811">
                  <c:v>11.208278936898065</c:v>
                </c:pt>
                <c:pt idx="812">
                  <c:v>11.193741729764699</c:v>
                </c:pt>
                <c:pt idx="813">
                  <c:v>11.006311720833363</c:v>
                </c:pt>
                <c:pt idx="814">
                  <c:v>10.835157080531401</c:v>
                </c:pt>
                <c:pt idx="815">
                  <c:v>10.835132043178406</c:v>
                </c:pt>
                <c:pt idx="816">
                  <c:v>10.835095362937604</c:v>
                </c:pt>
                <c:pt idx="817">
                  <c:v>10.83506247472593</c:v>
                </c:pt>
                <c:pt idx="818">
                  <c:v>10.8289373011397</c:v>
                </c:pt>
                <c:pt idx="819">
                  <c:v>10.82203416326813</c:v>
                </c:pt>
                <c:pt idx="820">
                  <c:v>11.418235385808501</c:v>
                </c:pt>
                <c:pt idx="821">
                  <c:v>12.0823112789524</c:v>
                </c:pt>
                <c:pt idx="822">
                  <c:v>12.803130211732245</c:v>
                </c:pt>
                <c:pt idx="823">
                  <c:v>12.80313744613</c:v>
                </c:pt>
                <c:pt idx="824">
                  <c:v>13.642211854488204</c:v>
                </c:pt>
                <c:pt idx="825">
                  <c:v>13.664811131555098</c:v>
                </c:pt>
                <c:pt idx="826">
                  <c:v>13.6766986296763</c:v>
                </c:pt>
                <c:pt idx="827">
                  <c:v>13.689129178800799</c:v>
                </c:pt>
                <c:pt idx="828">
                  <c:v>12.6751635705201</c:v>
                </c:pt>
                <c:pt idx="829">
                  <c:v>11.6229023433112</c:v>
                </c:pt>
                <c:pt idx="830">
                  <c:v>10.5352811701666</c:v>
                </c:pt>
                <c:pt idx="831">
                  <c:v>9.4052977597615008</c:v>
                </c:pt>
                <c:pt idx="832">
                  <c:v>8.2504769012564498</c:v>
                </c:pt>
                <c:pt idx="833">
                  <c:v>8.2504792276885048</c:v>
                </c:pt>
                <c:pt idx="834">
                  <c:v>9.4174469285193023</c:v>
                </c:pt>
                <c:pt idx="835">
                  <c:v>10.589448746653799</c:v>
                </c:pt>
                <c:pt idx="836">
                  <c:v>10.589448321599004</c:v>
                </c:pt>
                <c:pt idx="837">
                  <c:v>8.2188670224130629</c:v>
                </c:pt>
                <c:pt idx="838">
                  <c:v>7.0574889836447401</c:v>
                </c:pt>
                <c:pt idx="839">
                  <c:v>7.0431387669885375</c:v>
                </c:pt>
                <c:pt idx="840">
                  <c:v>7.0431477171620314</c:v>
                </c:pt>
                <c:pt idx="841">
                  <c:v>7.0156217759745534</c:v>
                </c:pt>
                <c:pt idx="842">
                  <c:v>8.0776292292513894</c:v>
                </c:pt>
                <c:pt idx="843">
                  <c:v>10.198032813343406</c:v>
                </c:pt>
                <c:pt idx="844">
                  <c:v>11.225737604348804</c:v>
                </c:pt>
                <c:pt idx="845">
                  <c:v>11.237785886262499</c:v>
                </c:pt>
                <c:pt idx="846">
                  <c:v>10.324034683349106</c:v>
                </c:pt>
                <c:pt idx="847">
                  <c:v>9.4537548654738028</c:v>
                </c:pt>
                <c:pt idx="848">
                  <c:v>8.6318930806029979</c:v>
                </c:pt>
                <c:pt idx="849">
                  <c:v>7.1062456865796904</c:v>
                </c:pt>
                <c:pt idx="850">
                  <c:v>6.4148412282112854</c:v>
                </c:pt>
                <c:pt idx="851">
                  <c:v>5.79054049615449</c:v>
                </c:pt>
                <c:pt idx="852">
                  <c:v>5.2358339775534075</c:v>
                </c:pt>
                <c:pt idx="853">
                  <c:v>5.2298935833987414</c:v>
                </c:pt>
                <c:pt idx="854">
                  <c:v>5.2248392732780937</c:v>
                </c:pt>
                <c:pt idx="855">
                  <c:v>5.2207026791885296</c:v>
                </c:pt>
                <c:pt idx="856">
                  <c:v>5.4835433696567497</c:v>
                </c:pt>
                <c:pt idx="857">
                  <c:v>5.6730993207507714</c:v>
                </c:pt>
                <c:pt idx="858">
                  <c:v>5.7877866439921304</c:v>
                </c:pt>
                <c:pt idx="859">
                  <c:v>5.8268358514206957</c:v>
                </c:pt>
                <c:pt idx="860">
                  <c:v>5.7879957195869345</c:v>
                </c:pt>
                <c:pt idx="861">
                  <c:v>5.5519577769269377</c:v>
                </c:pt>
                <c:pt idx="862">
                  <c:v>5.5494423129670833</c:v>
                </c:pt>
                <c:pt idx="863">
                  <c:v>5.2767998852969082</c:v>
                </c:pt>
                <c:pt idx="864">
                  <c:v>5.2767475596670099</c:v>
                </c:pt>
                <c:pt idx="865">
                  <c:v>5.2766902758995924</c:v>
                </c:pt>
                <c:pt idx="866">
                  <c:v>5.2703942568094675</c:v>
                </c:pt>
                <c:pt idx="867">
                  <c:v>5.8300868197558255</c:v>
                </c:pt>
                <c:pt idx="868">
                  <c:v>6.4607767416762201</c:v>
                </c:pt>
                <c:pt idx="869">
                  <c:v>6.4607802664376814</c:v>
                </c:pt>
                <c:pt idx="870">
                  <c:v>5.7103682629824002</c:v>
                </c:pt>
                <c:pt idx="871">
                  <c:v>4.89671909935094</c:v>
                </c:pt>
                <c:pt idx="872">
                  <c:v>4.9076277069651502</c:v>
                </c:pt>
                <c:pt idx="873">
                  <c:v>3.9835567028457586</c:v>
                </c:pt>
                <c:pt idx="874">
                  <c:v>3.0080024707179698</c:v>
                </c:pt>
                <c:pt idx="875">
                  <c:v>1.98602888563962</c:v>
                </c:pt>
                <c:pt idx="876">
                  <c:v>0.9219665301062715</c:v>
                </c:pt>
                <c:pt idx="877">
                  <c:v>0.93560687191174396</c:v>
                </c:pt>
                <c:pt idx="878">
                  <c:v>-0.222072413237935</c:v>
                </c:pt>
                <c:pt idx="879">
                  <c:v>-0.23638459844772899</c:v>
                </c:pt>
                <c:pt idx="880">
                  <c:v>-0.26548331613591902</c:v>
                </c:pt>
                <c:pt idx="881">
                  <c:v>2.1089809897763212</c:v>
                </c:pt>
                <c:pt idx="882">
                  <c:v>3.3054252064607867</c:v>
                </c:pt>
                <c:pt idx="883">
                  <c:v>5.7239735150762385</c:v>
                </c:pt>
                <c:pt idx="884">
                  <c:v>8.1299402405885992</c:v>
                </c:pt>
                <c:pt idx="885">
                  <c:v>11.749373834392465</c:v>
                </c:pt>
                <c:pt idx="886">
                  <c:v>14.17222729594933</c:v>
                </c:pt>
                <c:pt idx="887">
                  <c:v>15.3849084456289</c:v>
                </c:pt>
                <c:pt idx="888">
                  <c:v>16.565124031201911</c:v>
                </c:pt>
                <c:pt idx="889">
                  <c:v>17.725930960992187</c:v>
                </c:pt>
                <c:pt idx="890">
                  <c:v>18.859991876392005</c:v>
                </c:pt>
                <c:pt idx="891">
                  <c:v>18.859995496779305</c:v>
                </c:pt>
                <c:pt idx="892">
                  <c:v>16.740811889582787</c:v>
                </c:pt>
                <c:pt idx="893">
                  <c:v>14.7206497174137</c:v>
                </c:pt>
                <c:pt idx="894">
                  <c:v>13.76744688587973</c:v>
                </c:pt>
                <c:pt idx="895">
                  <c:v>12.846603598663242</c:v>
                </c:pt>
                <c:pt idx="896">
                  <c:v>12.826203531567106</c:v>
                </c:pt>
                <c:pt idx="897">
                  <c:v>12.816735242253102</c:v>
                </c:pt>
                <c:pt idx="898">
                  <c:v>13.542413412874099</c:v>
                </c:pt>
                <c:pt idx="899">
                  <c:v>14.8806509471918</c:v>
                </c:pt>
                <c:pt idx="900">
                  <c:v>15.4872500068014</c:v>
                </c:pt>
                <c:pt idx="901">
                  <c:v>16.0300040412321</c:v>
                </c:pt>
                <c:pt idx="902">
                  <c:v>16.508866818850805</c:v>
                </c:pt>
                <c:pt idx="903">
                  <c:v>16.914868306967001</c:v>
                </c:pt>
                <c:pt idx="904">
                  <c:v>16.914882456200761</c:v>
                </c:pt>
                <c:pt idx="905">
                  <c:v>16.917508890028099</c:v>
                </c:pt>
                <c:pt idx="906">
                  <c:v>16.748772191171689</c:v>
                </c:pt>
                <c:pt idx="907">
                  <c:v>16.659019233931719</c:v>
                </c:pt>
                <c:pt idx="908">
                  <c:v>16.642133362864389</c:v>
                </c:pt>
                <c:pt idx="909">
                  <c:v>16.854655035516998</c:v>
                </c:pt>
                <c:pt idx="910">
                  <c:v>17.149745601937319</c:v>
                </c:pt>
                <c:pt idx="911">
                  <c:v>17.372754456890231</c:v>
                </c:pt>
                <c:pt idx="912">
                  <c:v>17.671417035682001</c:v>
                </c:pt>
                <c:pt idx="913">
                  <c:v>17.666369939685886</c:v>
                </c:pt>
                <c:pt idx="914">
                  <c:v>17.666324982035487</c:v>
                </c:pt>
                <c:pt idx="915">
                  <c:v>17.673075518916853</c:v>
                </c:pt>
                <c:pt idx="916">
                  <c:v>17.100655408529601</c:v>
                </c:pt>
                <c:pt idx="917">
                  <c:v>16.460515473979289</c:v>
                </c:pt>
                <c:pt idx="918">
                  <c:v>15.745724386091299</c:v>
                </c:pt>
                <c:pt idx="919">
                  <c:v>14.967464937506538</c:v>
                </c:pt>
                <c:pt idx="920">
                  <c:v>14.128816845074098</c:v>
                </c:pt>
                <c:pt idx="921">
                  <c:v>14.117401740271859</c:v>
                </c:pt>
                <c:pt idx="922">
                  <c:v>14.10538524534863</c:v>
                </c:pt>
                <c:pt idx="923">
                  <c:v>13.088234822641899</c:v>
                </c:pt>
                <c:pt idx="924">
                  <c:v>13.075146136792506</c:v>
                </c:pt>
                <c:pt idx="925">
                  <c:v>13.061627110923499</c:v>
                </c:pt>
                <c:pt idx="926">
                  <c:v>14.149518806675999</c:v>
                </c:pt>
                <c:pt idx="927">
                  <c:v>14.1353228370275</c:v>
                </c:pt>
                <c:pt idx="928">
                  <c:v>15.268153004786098</c:v>
                </c:pt>
                <c:pt idx="929">
                  <c:v>16.428513656206686</c:v>
                </c:pt>
                <c:pt idx="930">
                  <c:v>16.428515808759119</c:v>
                </c:pt>
                <c:pt idx="931">
                  <c:v>17.636076499354861</c:v>
                </c:pt>
                <c:pt idx="932">
                  <c:v>18.831490573212299</c:v>
                </c:pt>
                <c:pt idx="933">
                  <c:v>18.8610380828949</c:v>
                </c:pt>
                <c:pt idx="934">
                  <c:v>18.875702689809327</c:v>
                </c:pt>
                <c:pt idx="935">
                  <c:v>18.890194869327338</c:v>
                </c:pt>
                <c:pt idx="936">
                  <c:v>18.890172501869689</c:v>
                </c:pt>
                <c:pt idx="937">
                  <c:v>18.9180383991764</c:v>
                </c:pt>
                <c:pt idx="938">
                  <c:v>16.713271032793699</c:v>
                </c:pt>
                <c:pt idx="939">
                  <c:v>14.5639708614894</c:v>
                </c:pt>
                <c:pt idx="940">
                  <c:v>13.532405645377304</c:v>
                </c:pt>
                <c:pt idx="941">
                  <c:v>13.520369152313298</c:v>
                </c:pt>
                <c:pt idx="942">
                  <c:v>14.4502792816231</c:v>
                </c:pt>
                <c:pt idx="943">
                  <c:v>15.333624697954599</c:v>
                </c:pt>
                <c:pt idx="944">
                  <c:v>15.32342000912093</c:v>
                </c:pt>
                <c:pt idx="945">
                  <c:v>16.101308533633802</c:v>
                </c:pt>
                <c:pt idx="946">
                  <c:v>16.8132413142459</c:v>
                </c:pt>
                <c:pt idx="947">
                  <c:v>17.476411832762889</c:v>
                </c:pt>
                <c:pt idx="948">
                  <c:v>18.682684048477238</c:v>
                </c:pt>
                <c:pt idx="949">
                  <c:v>19.775854537512405</c:v>
                </c:pt>
                <c:pt idx="950">
                  <c:v>20.261187685841787</c:v>
                </c:pt>
                <c:pt idx="951">
                  <c:v>20.270319996072502</c:v>
                </c:pt>
                <c:pt idx="952">
                  <c:v>19.621103636417299</c:v>
                </c:pt>
                <c:pt idx="953">
                  <c:v>19.380839018495099</c:v>
                </c:pt>
                <c:pt idx="954">
                  <c:v>19.218650641858101</c:v>
                </c:pt>
                <c:pt idx="955">
                  <c:v>19.132870951022898</c:v>
                </c:pt>
                <c:pt idx="956">
                  <c:v>19.116037824617301</c:v>
                </c:pt>
                <c:pt idx="957">
                  <c:v>19.256170267556001</c:v>
                </c:pt>
                <c:pt idx="958">
                  <c:v>19.115427866211299</c:v>
                </c:pt>
                <c:pt idx="959">
                  <c:v>19.115433304374189</c:v>
                </c:pt>
                <c:pt idx="960">
                  <c:v>18.823469894275089</c:v>
                </c:pt>
                <c:pt idx="961">
                  <c:v>18.828507885503289</c:v>
                </c:pt>
                <c:pt idx="962">
                  <c:v>18.834447923894661</c:v>
                </c:pt>
                <c:pt idx="963">
                  <c:v>18.834415429246206</c:v>
                </c:pt>
                <c:pt idx="964">
                  <c:v>18.252921071021131</c:v>
                </c:pt>
                <c:pt idx="965">
                  <c:v>18.261395758466598</c:v>
                </c:pt>
                <c:pt idx="966">
                  <c:v>17.5297977088861</c:v>
                </c:pt>
                <c:pt idx="967">
                  <c:v>17.509759278198942</c:v>
                </c:pt>
                <c:pt idx="968">
                  <c:v>16.633256969185201</c:v>
                </c:pt>
                <c:pt idx="969">
                  <c:v>16.610485972473388</c:v>
                </c:pt>
                <c:pt idx="970">
                  <c:v>17.558217957348401</c:v>
                </c:pt>
                <c:pt idx="971">
                  <c:v>18.533855467468122</c:v>
                </c:pt>
                <c:pt idx="972">
                  <c:v>19.548655717925087</c:v>
                </c:pt>
                <c:pt idx="973">
                  <c:v>20.608672252630189</c:v>
                </c:pt>
                <c:pt idx="974">
                  <c:v>21.714079707697465</c:v>
                </c:pt>
                <c:pt idx="975">
                  <c:v>22.843589930444189</c:v>
                </c:pt>
                <c:pt idx="976">
                  <c:v>24.011130004254731</c:v>
                </c:pt>
                <c:pt idx="977">
                  <c:v>24.025661079393402</c:v>
                </c:pt>
                <c:pt idx="978">
                  <c:v>24.040339134870642</c:v>
                </c:pt>
                <c:pt idx="979">
                  <c:v>22.854550804633401</c:v>
                </c:pt>
                <c:pt idx="980">
                  <c:v>21.6675792800526</c:v>
                </c:pt>
                <c:pt idx="981">
                  <c:v>20.484940272652889</c:v>
                </c:pt>
                <c:pt idx="982">
                  <c:v>20.4995585648701</c:v>
                </c:pt>
                <c:pt idx="983">
                  <c:v>20.4995616084605</c:v>
                </c:pt>
                <c:pt idx="984">
                  <c:v>20.499556688832602</c:v>
                </c:pt>
                <c:pt idx="985">
                  <c:v>21.635533188532687</c:v>
                </c:pt>
                <c:pt idx="986">
                  <c:v>20.5246936230599</c:v>
                </c:pt>
                <c:pt idx="987">
                  <c:v>20.511541976909488</c:v>
                </c:pt>
                <c:pt idx="988">
                  <c:v>21.549655643317287</c:v>
                </c:pt>
                <c:pt idx="989">
                  <c:v>22.5542471165267</c:v>
                </c:pt>
                <c:pt idx="990">
                  <c:v>23.509981288714901</c:v>
                </c:pt>
                <c:pt idx="991">
                  <c:v>25.386628802196238</c:v>
                </c:pt>
                <c:pt idx="992">
                  <c:v>26.291022911782989</c:v>
                </c:pt>
                <c:pt idx="993">
                  <c:v>26.300798993094901</c:v>
                </c:pt>
                <c:pt idx="994">
                  <c:v>26.300811776803201</c:v>
                </c:pt>
                <c:pt idx="995">
                  <c:v>25.586886887699599</c:v>
                </c:pt>
                <c:pt idx="996">
                  <c:v>24.9451454993164</c:v>
                </c:pt>
                <c:pt idx="997">
                  <c:v>24.951611025153287</c:v>
                </c:pt>
                <c:pt idx="998">
                  <c:v>24.451596080194687</c:v>
                </c:pt>
                <c:pt idx="999">
                  <c:v>24.033432725551599</c:v>
                </c:pt>
                <c:pt idx="1000">
                  <c:v>24.0370978588216</c:v>
                </c:pt>
                <c:pt idx="1001">
                  <c:v>23.764326469027086</c:v>
                </c:pt>
                <c:pt idx="1002">
                  <c:v>23.564695129364505</c:v>
                </c:pt>
                <c:pt idx="1003">
                  <c:v>23.563083295532589</c:v>
                </c:pt>
                <c:pt idx="1004">
                  <c:v>23.636005652670235</c:v>
                </c:pt>
                <c:pt idx="1005">
                  <c:v>23.553901059415665</c:v>
                </c:pt>
                <c:pt idx="1006">
                  <c:v>23.303619364757786</c:v>
                </c:pt>
                <c:pt idx="1007">
                  <c:v>23.098269131976142</c:v>
                </c:pt>
                <c:pt idx="1008">
                  <c:v>22.810463336153202</c:v>
                </c:pt>
                <c:pt idx="1009">
                  <c:v>22.440875735501088</c:v>
                </c:pt>
                <c:pt idx="1010">
                  <c:v>22.440962808968827</c:v>
                </c:pt>
                <c:pt idx="1011">
                  <c:v>22.440937790540886</c:v>
                </c:pt>
                <c:pt idx="1012">
                  <c:v>23.021219737137727</c:v>
                </c:pt>
                <c:pt idx="1013">
                  <c:v>23.655593734048299</c:v>
                </c:pt>
                <c:pt idx="1014">
                  <c:v>24.357545183227199</c:v>
                </c:pt>
                <c:pt idx="1015">
                  <c:v>25.115053198178561</c:v>
                </c:pt>
                <c:pt idx="1016">
                  <c:v>25.104448128265531</c:v>
                </c:pt>
                <c:pt idx="1017">
                  <c:v>25.081912293952289</c:v>
                </c:pt>
                <c:pt idx="1018">
                  <c:v>25.081913962698561</c:v>
                </c:pt>
                <c:pt idx="1019">
                  <c:v>26.060064869887999</c:v>
                </c:pt>
                <c:pt idx="1020">
                  <c:v>28.089757826012601</c:v>
                </c:pt>
                <c:pt idx="1021">
                  <c:v>29.150564278661086</c:v>
                </c:pt>
                <c:pt idx="1022">
                  <c:v>29.177933777544698</c:v>
                </c:pt>
                <c:pt idx="1023">
                  <c:v>29.191956919580061</c:v>
                </c:pt>
                <c:pt idx="1024">
                  <c:v>28.066761655872288</c:v>
                </c:pt>
                <c:pt idx="1025">
                  <c:v>26.921314541705019</c:v>
                </c:pt>
                <c:pt idx="1026">
                  <c:v>25.756500690346886</c:v>
                </c:pt>
                <c:pt idx="1027">
                  <c:v>23.373350164029631</c:v>
                </c:pt>
                <c:pt idx="1028">
                  <c:v>22.161047492430299</c:v>
                </c:pt>
                <c:pt idx="1029">
                  <c:v>24.525216423171589</c:v>
                </c:pt>
                <c:pt idx="1030">
                  <c:v>28.093878878603299</c:v>
                </c:pt>
                <c:pt idx="1031">
                  <c:v>28.079318172324989</c:v>
                </c:pt>
                <c:pt idx="1032">
                  <c:v>29.250051181602753</c:v>
                </c:pt>
                <c:pt idx="1033">
                  <c:v>29.250068306125002</c:v>
                </c:pt>
                <c:pt idx="1034">
                  <c:v>30.383700616079487</c:v>
                </c:pt>
                <c:pt idx="1035">
                  <c:v>30.370302244499989</c:v>
                </c:pt>
                <c:pt idx="1036">
                  <c:v>30.370263499210065</c:v>
                </c:pt>
                <c:pt idx="1037">
                  <c:v>30.370231024726888</c:v>
                </c:pt>
                <c:pt idx="1038">
                  <c:v>30.382047385963162</c:v>
                </c:pt>
                <c:pt idx="1039">
                  <c:v>30.404434778460189</c:v>
                </c:pt>
                <c:pt idx="1040">
                  <c:v>29.525167915641202</c:v>
                </c:pt>
                <c:pt idx="1041">
                  <c:v>29.534952351244769</c:v>
                </c:pt>
                <c:pt idx="1042">
                  <c:v>28.786362733541015</c:v>
                </c:pt>
                <c:pt idx="1043">
                  <c:v>28.091149148993086</c:v>
                </c:pt>
                <c:pt idx="1044">
                  <c:v>27.473246013369089</c:v>
                </c:pt>
                <c:pt idx="1045">
                  <c:v>26.358884226379399</c:v>
                </c:pt>
                <c:pt idx="1046">
                  <c:v>25.872350953981886</c:v>
                </c:pt>
                <c:pt idx="1047">
                  <c:v>25.867716293164019</c:v>
                </c:pt>
                <c:pt idx="1048">
                  <c:v>26.207096603861189</c:v>
                </c:pt>
                <c:pt idx="1049">
                  <c:v>26.204310374559487</c:v>
                </c:pt>
                <c:pt idx="1050">
                  <c:v>26.202475182041599</c:v>
                </c:pt>
                <c:pt idx="1051">
                  <c:v>26.201599821557089</c:v>
                </c:pt>
                <c:pt idx="1052">
                  <c:v>26.237349888989122</c:v>
                </c:pt>
                <c:pt idx="1053">
                  <c:v>26.237344023132199</c:v>
                </c:pt>
                <c:pt idx="1054">
                  <c:v>26.355302425671699</c:v>
                </c:pt>
                <c:pt idx="1055">
                  <c:v>26.355296267340499</c:v>
                </c:pt>
                <c:pt idx="1056">
                  <c:v>26.618075281707899</c:v>
                </c:pt>
                <c:pt idx="1057">
                  <c:v>26.613273121022061</c:v>
                </c:pt>
                <c:pt idx="1058">
                  <c:v>26.607571543953405</c:v>
                </c:pt>
                <c:pt idx="1059">
                  <c:v>26.607583464934901</c:v>
                </c:pt>
                <c:pt idx="1060">
                  <c:v>26.600134294452399</c:v>
                </c:pt>
                <c:pt idx="1061">
                  <c:v>27.216316841386327</c:v>
                </c:pt>
                <c:pt idx="1062">
                  <c:v>28.584237835237197</c:v>
                </c:pt>
                <c:pt idx="1063">
                  <c:v>29.338527129197399</c:v>
                </c:pt>
                <c:pt idx="1064">
                  <c:v>30.1506818556248</c:v>
                </c:pt>
                <c:pt idx="1065">
                  <c:v>30.161690170282601</c:v>
                </c:pt>
                <c:pt idx="1066">
                  <c:v>30.173312946797289</c:v>
                </c:pt>
                <c:pt idx="1067">
                  <c:v>30.185498917972989</c:v>
                </c:pt>
                <c:pt idx="1068">
                  <c:v>30.210888577259631</c:v>
                </c:pt>
                <c:pt idx="1069">
                  <c:v>29.190039337710488</c:v>
                </c:pt>
                <c:pt idx="1070">
                  <c:v>29.203598121715299</c:v>
                </c:pt>
                <c:pt idx="1071">
                  <c:v>28.117270283475701</c:v>
                </c:pt>
                <c:pt idx="1072">
                  <c:v>27.002276754037599</c:v>
                </c:pt>
                <c:pt idx="1073">
                  <c:v>23.529819525196</c:v>
                </c:pt>
                <c:pt idx="1074">
                  <c:v>22.340909293645687</c:v>
                </c:pt>
                <c:pt idx="1075">
                  <c:v>21.141868015469161</c:v>
                </c:pt>
                <c:pt idx="1076">
                  <c:v>19.956923318894098</c:v>
                </c:pt>
                <c:pt idx="1077">
                  <c:v>18.791512885110219</c:v>
                </c:pt>
                <c:pt idx="1078">
                  <c:v>17.607388949206491</c:v>
                </c:pt>
                <c:pt idx="1079">
                  <c:v>17.593078661373699</c:v>
                </c:pt>
                <c:pt idx="1080">
                  <c:v>16.458330240068722</c:v>
                </c:pt>
                <c:pt idx="1081">
                  <c:v>14.241027737255459</c:v>
                </c:pt>
                <c:pt idx="1082">
                  <c:v>14.241039157096401</c:v>
                </c:pt>
                <c:pt idx="1083">
                  <c:v>14.253986887927038</c:v>
                </c:pt>
                <c:pt idx="1084">
                  <c:v>15.268024390349099</c:v>
                </c:pt>
                <c:pt idx="1085">
                  <c:v>16.258634707833327</c:v>
                </c:pt>
                <c:pt idx="1086">
                  <c:v>16.270070552644501</c:v>
                </c:pt>
                <c:pt idx="1087">
                  <c:v>15.39326288594923</c:v>
                </c:pt>
                <c:pt idx="1088">
                  <c:v>14.571759126116499</c:v>
                </c:pt>
                <c:pt idx="1089">
                  <c:v>13.799742139878004</c:v>
                </c:pt>
                <c:pt idx="1090">
                  <c:v>13.101282383429</c:v>
                </c:pt>
                <c:pt idx="1091">
                  <c:v>13.101258615334498</c:v>
                </c:pt>
                <c:pt idx="1092">
                  <c:v>12.525057807839802</c:v>
                </c:pt>
                <c:pt idx="1093">
                  <c:v>12.0144735512428</c:v>
                </c:pt>
                <c:pt idx="1094">
                  <c:v>12.44398780300993</c:v>
                </c:pt>
                <c:pt idx="1095">
                  <c:v>12.805681832978257</c:v>
                </c:pt>
                <c:pt idx="1096">
                  <c:v>13.097372248066799</c:v>
                </c:pt>
                <c:pt idx="1097">
                  <c:v>13.3193985722707</c:v>
                </c:pt>
                <c:pt idx="1098">
                  <c:v>13.622854158441626</c:v>
                </c:pt>
                <c:pt idx="1099">
                  <c:v>13.699002429431699</c:v>
                </c:pt>
                <c:pt idx="1100">
                  <c:v>13.698640273331399</c:v>
                </c:pt>
                <c:pt idx="1101">
                  <c:v>13.698626837579599</c:v>
                </c:pt>
                <c:pt idx="1102">
                  <c:v>13.69859939352723</c:v>
                </c:pt>
                <c:pt idx="1103">
                  <c:v>13.698573788809997</c:v>
                </c:pt>
                <c:pt idx="1104">
                  <c:v>13.698536527443824</c:v>
                </c:pt>
                <c:pt idx="1105">
                  <c:v>14.0880686320662</c:v>
                </c:pt>
                <c:pt idx="1106">
                  <c:v>14.0820549646968</c:v>
                </c:pt>
                <c:pt idx="1107">
                  <c:v>14.6006115591133</c:v>
                </c:pt>
                <c:pt idx="1108">
                  <c:v>15.179080780319499</c:v>
                </c:pt>
                <c:pt idx="1109">
                  <c:v>15.825182894720349</c:v>
                </c:pt>
                <c:pt idx="1110">
                  <c:v>15.8343449846881</c:v>
                </c:pt>
                <c:pt idx="1111">
                  <c:v>15.8442375274835</c:v>
                </c:pt>
                <c:pt idx="1112">
                  <c:v>15.854807968623502</c:v>
                </c:pt>
                <c:pt idx="1113">
                  <c:v>15.0008630107782</c:v>
                </c:pt>
                <c:pt idx="1114">
                  <c:v>15.0126920507308</c:v>
                </c:pt>
                <c:pt idx="1115">
                  <c:v>14.051207744032398</c:v>
                </c:pt>
                <c:pt idx="1116">
                  <c:v>12.023003038360224</c:v>
                </c:pt>
                <c:pt idx="1117">
                  <c:v>10.960635858978657</c:v>
                </c:pt>
                <c:pt idx="1118">
                  <c:v>9.8490392969863585</c:v>
                </c:pt>
                <c:pt idx="1119">
                  <c:v>9.8349504491557482</c:v>
                </c:pt>
                <c:pt idx="1120">
                  <c:v>10.965512450123645</c:v>
                </c:pt>
                <c:pt idx="1121">
                  <c:v>10.951002187570801</c:v>
                </c:pt>
                <c:pt idx="1122">
                  <c:v>12.091639044296604</c:v>
                </c:pt>
                <c:pt idx="1123">
                  <c:v>13.238021031413048</c:v>
                </c:pt>
                <c:pt idx="1124">
                  <c:v>13.238020747051346</c:v>
                </c:pt>
                <c:pt idx="1125">
                  <c:v>10.9002204186722</c:v>
                </c:pt>
                <c:pt idx="1126">
                  <c:v>8.5843853373611392</c:v>
                </c:pt>
                <c:pt idx="1127">
                  <c:v>8.5843734603065442</c:v>
                </c:pt>
                <c:pt idx="1128">
                  <c:v>6.3341370317283046</c:v>
                </c:pt>
                <c:pt idx="1129">
                  <c:v>6.3204415314902054</c:v>
                </c:pt>
                <c:pt idx="1130">
                  <c:v>7.3835269746448002</c:v>
                </c:pt>
                <c:pt idx="1131">
                  <c:v>7.3964677673512096</c:v>
                </c:pt>
                <c:pt idx="1132">
                  <c:v>7.3964785612081698</c:v>
                </c:pt>
                <c:pt idx="1133">
                  <c:v>7.3964853570259512</c:v>
                </c:pt>
                <c:pt idx="1134">
                  <c:v>7.3851835487303061</c:v>
                </c:pt>
                <c:pt idx="1135">
                  <c:v>6.5119611650996934</c:v>
                </c:pt>
                <c:pt idx="1136">
                  <c:v>7.3109715610862471</c:v>
                </c:pt>
                <c:pt idx="1137">
                  <c:v>7.3016854739907897</c:v>
                </c:pt>
                <c:pt idx="1138">
                  <c:v>7.2931712311043899</c:v>
                </c:pt>
                <c:pt idx="1139">
                  <c:v>7.28546675022909</c:v>
                </c:pt>
                <c:pt idx="1140">
                  <c:v>7.2785926365184945</c:v>
                </c:pt>
                <c:pt idx="1141">
                  <c:v>7.2665882499988745</c:v>
                </c:pt>
                <c:pt idx="1142">
                  <c:v>7.6842464940576134</c:v>
                </c:pt>
                <c:pt idx="1143">
                  <c:v>8.0318828465680028</c:v>
                </c:pt>
                <c:pt idx="1144">
                  <c:v>8.3073885010393003</c:v>
                </c:pt>
                <c:pt idx="1145">
                  <c:v>8.5112932032059501</c:v>
                </c:pt>
                <c:pt idx="1146">
                  <c:v>8.6400683913513951</c:v>
                </c:pt>
                <c:pt idx="1147">
                  <c:v>8.64096080478439</c:v>
                </c:pt>
                <c:pt idx="1148">
                  <c:v>8.6399166261523099</c:v>
                </c:pt>
                <c:pt idx="1149">
                  <c:v>8.5336797901247188</c:v>
                </c:pt>
                <c:pt idx="1150">
                  <c:v>8.5287878263261607</c:v>
                </c:pt>
                <c:pt idx="1151">
                  <c:v>8.7849087350570159</c:v>
                </c:pt>
                <c:pt idx="1152">
                  <c:v>8.784860648752348</c:v>
                </c:pt>
                <c:pt idx="1153">
                  <c:v>8.7848078109253525</c:v>
                </c:pt>
                <c:pt idx="1154">
                  <c:v>8.7847493629351483</c:v>
                </c:pt>
                <c:pt idx="1155">
                  <c:v>8.7847686046949889</c:v>
                </c:pt>
                <c:pt idx="1156">
                  <c:v>8.7926179297677898</c:v>
                </c:pt>
                <c:pt idx="1157">
                  <c:v>8.1116635840298059</c:v>
                </c:pt>
                <c:pt idx="1158">
                  <c:v>7.3635388271048745</c:v>
                </c:pt>
                <c:pt idx="1159">
                  <c:v>6.5515205507681964</c:v>
                </c:pt>
                <c:pt idx="1160">
                  <c:v>5.6792925155974503</c:v>
                </c:pt>
                <c:pt idx="1161">
                  <c:v>4.7509474366228002</c:v>
                </c:pt>
                <c:pt idx="1162">
                  <c:v>3.7593644604845999</c:v>
                </c:pt>
                <c:pt idx="1163">
                  <c:v>2.7076547787744039</c:v>
                </c:pt>
                <c:pt idx="1164">
                  <c:v>1.6123274604923801</c:v>
                </c:pt>
                <c:pt idx="1165">
                  <c:v>1.58499190065633</c:v>
                </c:pt>
                <c:pt idx="1166">
                  <c:v>1.5569374478276499</c:v>
                </c:pt>
                <c:pt idx="1167">
                  <c:v>2.7141718008965676</c:v>
                </c:pt>
                <c:pt idx="1168">
                  <c:v>3.8894452762969198</c:v>
                </c:pt>
                <c:pt idx="1169">
                  <c:v>7.4878174094582786</c:v>
                </c:pt>
                <c:pt idx="1170">
                  <c:v>8.688015049002658</c:v>
                </c:pt>
                <c:pt idx="1171">
                  <c:v>9.9101622801366407</c:v>
                </c:pt>
                <c:pt idx="1172">
                  <c:v>12.340613997650101</c:v>
                </c:pt>
                <c:pt idx="1173">
                  <c:v>14.76571120430923</c:v>
                </c:pt>
                <c:pt idx="1174">
                  <c:v>15.9793047967338</c:v>
                </c:pt>
                <c:pt idx="1175">
                  <c:v>15.993890685187402</c:v>
                </c:pt>
                <c:pt idx="1176">
                  <c:v>17.174730768818769</c:v>
                </c:pt>
                <c:pt idx="1177">
                  <c:v>18.336367221270901</c:v>
                </c:pt>
                <c:pt idx="1178">
                  <c:v>19.471355754684335</c:v>
                </c:pt>
                <c:pt idx="1179">
                  <c:v>19.471358786781</c:v>
                </c:pt>
                <c:pt idx="1180">
                  <c:v>17.3493916662609</c:v>
                </c:pt>
                <c:pt idx="1181">
                  <c:v>15.3138489675963</c:v>
                </c:pt>
                <c:pt idx="1182">
                  <c:v>14.335696530202849</c:v>
                </c:pt>
                <c:pt idx="1183">
                  <c:v>14.3247711577052</c:v>
                </c:pt>
                <c:pt idx="1184">
                  <c:v>15.16571709230433</c:v>
                </c:pt>
                <c:pt idx="1185">
                  <c:v>16.778622005853915</c:v>
                </c:pt>
                <c:pt idx="1186">
                  <c:v>17.518421520379889</c:v>
                </c:pt>
                <c:pt idx="1187">
                  <c:v>18.214653435791288</c:v>
                </c:pt>
                <c:pt idx="1188">
                  <c:v>19.485756481495315</c:v>
                </c:pt>
                <c:pt idx="1189">
                  <c:v>20.057542020662499</c:v>
                </c:pt>
                <c:pt idx="1190">
                  <c:v>20.063073198549802</c:v>
                </c:pt>
                <c:pt idx="1191">
                  <c:v>20.067693721669187</c:v>
                </c:pt>
                <c:pt idx="1192">
                  <c:v>19.728686067859886</c:v>
                </c:pt>
                <c:pt idx="1193">
                  <c:v>19.466953274927704</c:v>
                </c:pt>
                <c:pt idx="1194">
                  <c:v>19.286042559500611</c:v>
                </c:pt>
                <c:pt idx="1195">
                  <c:v>19.184824171291005</c:v>
                </c:pt>
                <c:pt idx="1196">
                  <c:v>19.146326492913289</c:v>
                </c:pt>
                <c:pt idx="1197">
                  <c:v>19.262946021122815</c:v>
                </c:pt>
                <c:pt idx="1198">
                  <c:v>19.543398026998101</c:v>
                </c:pt>
                <c:pt idx="1199">
                  <c:v>19.760406894264719</c:v>
                </c:pt>
                <c:pt idx="1200">
                  <c:v>20.3391311991432</c:v>
                </c:pt>
                <c:pt idx="1201">
                  <c:v>20.334158356088714</c:v>
                </c:pt>
                <c:pt idx="1202">
                  <c:v>20.339945169055099</c:v>
                </c:pt>
                <c:pt idx="1203">
                  <c:v>19.837991044558606</c:v>
                </c:pt>
                <c:pt idx="1204">
                  <c:v>18.684373769975299</c:v>
                </c:pt>
                <c:pt idx="1205">
                  <c:v>17.383438022372889</c:v>
                </c:pt>
                <c:pt idx="1206">
                  <c:v>16.6573624802393</c:v>
                </c:pt>
                <c:pt idx="1207">
                  <c:v>15.856386177286961</c:v>
                </c:pt>
                <c:pt idx="1208">
                  <c:v>15.845616585281245</c:v>
                </c:pt>
                <c:pt idx="1209">
                  <c:v>16.737444251118799</c:v>
                </c:pt>
                <c:pt idx="1210">
                  <c:v>17.672542068749927</c:v>
                </c:pt>
                <c:pt idx="1211">
                  <c:v>18.637510121674261</c:v>
                </c:pt>
                <c:pt idx="1212">
                  <c:v>19.640618730775589</c:v>
                </c:pt>
                <c:pt idx="1213">
                  <c:v>20.674529045166089</c:v>
                </c:pt>
                <c:pt idx="1214">
                  <c:v>21.752363607238987</c:v>
                </c:pt>
                <c:pt idx="1215">
                  <c:v>21.752364087411099</c:v>
                </c:pt>
                <c:pt idx="1216">
                  <c:v>21.766679559524089</c:v>
                </c:pt>
                <c:pt idx="1217">
                  <c:v>22.938390511815602</c:v>
                </c:pt>
                <c:pt idx="1218">
                  <c:v>22.967708392415702</c:v>
                </c:pt>
                <c:pt idx="1219">
                  <c:v>21.8141512739032</c:v>
                </c:pt>
                <c:pt idx="1220">
                  <c:v>21.8289218591304</c:v>
                </c:pt>
                <c:pt idx="1221">
                  <c:v>21.843650606924786</c:v>
                </c:pt>
                <c:pt idx="1222">
                  <c:v>20.670814892663302</c:v>
                </c:pt>
                <c:pt idx="1223">
                  <c:v>20.670822660899731</c:v>
                </c:pt>
                <c:pt idx="1224">
                  <c:v>21.837055485179061</c:v>
                </c:pt>
                <c:pt idx="1225">
                  <c:v>21.850956472198931</c:v>
                </c:pt>
                <c:pt idx="1226">
                  <c:v>18.536875259669031</c:v>
                </c:pt>
                <c:pt idx="1227">
                  <c:v>18.523797353758699</c:v>
                </c:pt>
                <c:pt idx="1228">
                  <c:v>19.5498234976038</c:v>
                </c:pt>
                <c:pt idx="1229">
                  <c:v>20.550167954101699</c:v>
                </c:pt>
                <c:pt idx="1230">
                  <c:v>20.538591401852631</c:v>
                </c:pt>
                <c:pt idx="1231">
                  <c:v>21.423984973535589</c:v>
                </c:pt>
                <c:pt idx="1232">
                  <c:v>21.423983375745738</c:v>
                </c:pt>
                <c:pt idx="1233">
                  <c:v>21.4239979298912</c:v>
                </c:pt>
                <c:pt idx="1234">
                  <c:v>22.1654946504847</c:v>
                </c:pt>
                <c:pt idx="1235">
                  <c:v>22.858403285613289</c:v>
                </c:pt>
                <c:pt idx="1236">
                  <c:v>22.865657302217286</c:v>
                </c:pt>
                <c:pt idx="1237">
                  <c:v>22.878447807891838</c:v>
                </c:pt>
                <c:pt idx="1238">
                  <c:v>22.409475887754802</c:v>
                </c:pt>
                <c:pt idx="1239">
                  <c:v>22.015255458449335</c:v>
                </c:pt>
                <c:pt idx="1240">
                  <c:v>21.365601761471002</c:v>
                </c:pt>
                <c:pt idx="1241">
                  <c:v>21.119654926904587</c:v>
                </c:pt>
                <c:pt idx="1242">
                  <c:v>20.951693665228188</c:v>
                </c:pt>
                <c:pt idx="1243">
                  <c:v>20.950971970372187</c:v>
                </c:pt>
                <c:pt idx="1244">
                  <c:v>20.950995572954799</c:v>
                </c:pt>
                <c:pt idx="1245">
                  <c:v>20.950983473573686</c:v>
                </c:pt>
                <c:pt idx="1246">
                  <c:v>20.819915533579199</c:v>
                </c:pt>
                <c:pt idx="1247">
                  <c:v>20.398021423901501</c:v>
                </c:pt>
                <c:pt idx="1248">
                  <c:v>20.107319376532686</c:v>
                </c:pt>
                <c:pt idx="1249">
                  <c:v>19.744558731760289</c:v>
                </c:pt>
                <c:pt idx="1250">
                  <c:v>19.306628932854405</c:v>
                </c:pt>
                <c:pt idx="1251">
                  <c:v>19.313393411248576</c:v>
                </c:pt>
                <c:pt idx="1252">
                  <c:v>19.313378090970101</c:v>
                </c:pt>
                <c:pt idx="1253">
                  <c:v>19.296452760807401</c:v>
                </c:pt>
                <c:pt idx="1254">
                  <c:v>20.010559255775089</c:v>
                </c:pt>
                <c:pt idx="1255">
                  <c:v>20.773375665231001</c:v>
                </c:pt>
                <c:pt idx="1256">
                  <c:v>22.421963909660899</c:v>
                </c:pt>
                <c:pt idx="1257">
                  <c:v>24.166740220910487</c:v>
                </c:pt>
                <c:pt idx="1258">
                  <c:v>25.083761602486799</c:v>
                </c:pt>
                <c:pt idx="1259">
                  <c:v>26.053621213730189</c:v>
                </c:pt>
                <c:pt idx="1260">
                  <c:v>27.065047664125693</c:v>
                </c:pt>
                <c:pt idx="1261">
                  <c:v>27.078297878365273</c:v>
                </c:pt>
                <c:pt idx="1262">
                  <c:v>27.0919310551491</c:v>
                </c:pt>
                <c:pt idx="1263">
                  <c:v>25.981670499614101</c:v>
                </c:pt>
                <c:pt idx="1264">
                  <c:v>24.842858697941899</c:v>
                </c:pt>
                <c:pt idx="1265">
                  <c:v>22.529356263488701</c:v>
                </c:pt>
                <c:pt idx="1266">
                  <c:v>22.543974523156535</c:v>
                </c:pt>
                <c:pt idx="1267">
                  <c:v>22.558677662059299</c:v>
                </c:pt>
                <c:pt idx="1268">
                  <c:v>21.382990087675587</c:v>
                </c:pt>
                <c:pt idx="1269">
                  <c:v>20.182261993832899</c:v>
                </c:pt>
                <c:pt idx="1270">
                  <c:v>19.002814849565727</c:v>
                </c:pt>
                <c:pt idx="1271">
                  <c:v>17.839081322568831</c:v>
                </c:pt>
                <c:pt idx="1272">
                  <c:v>17.839075625112269</c:v>
                </c:pt>
                <c:pt idx="1273">
                  <c:v>18.960081710102902</c:v>
                </c:pt>
                <c:pt idx="1274">
                  <c:v>18.96007162567</c:v>
                </c:pt>
                <c:pt idx="1275">
                  <c:v>18.946990184577587</c:v>
                </c:pt>
                <c:pt idx="1276">
                  <c:v>19.972145770533789</c:v>
                </c:pt>
                <c:pt idx="1277">
                  <c:v>20.963659339233097</c:v>
                </c:pt>
                <c:pt idx="1278">
                  <c:v>21.941108698295199</c:v>
                </c:pt>
                <c:pt idx="1279">
                  <c:v>21.941082323448299</c:v>
                </c:pt>
                <c:pt idx="1280">
                  <c:v>21.951376298512887</c:v>
                </c:pt>
                <c:pt idx="1281">
                  <c:v>21.143569408271102</c:v>
                </c:pt>
                <c:pt idx="1282">
                  <c:v>20.406657408115187</c:v>
                </c:pt>
                <c:pt idx="1283">
                  <c:v>19.737320670363889</c:v>
                </c:pt>
                <c:pt idx="1284">
                  <c:v>19.137711770856331</c:v>
                </c:pt>
                <c:pt idx="1285">
                  <c:v>18.606489977670289</c:v>
                </c:pt>
                <c:pt idx="1286">
                  <c:v>18.148419011776042</c:v>
                </c:pt>
                <c:pt idx="1287">
                  <c:v>17.760144118599602</c:v>
                </c:pt>
                <c:pt idx="1288">
                  <c:v>17.441298276594189</c:v>
                </c:pt>
                <c:pt idx="1289">
                  <c:v>17.438706613576823</c:v>
                </c:pt>
                <c:pt idx="1290">
                  <c:v>17.435493780285089</c:v>
                </c:pt>
                <c:pt idx="1291">
                  <c:v>17.5237030993184</c:v>
                </c:pt>
                <c:pt idx="1292">
                  <c:v>17.549435418044201</c:v>
                </c:pt>
                <c:pt idx="1293">
                  <c:v>17.353255837889701</c:v>
                </c:pt>
                <c:pt idx="1294">
                  <c:v>17.060960567117899</c:v>
                </c:pt>
                <c:pt idx="1295">
                  <c:v>16.833269380077887</c:v>
                </c:pt>
                <c:pt idx="1296">
                  <c:v>16.220734861865715</c:v>
                </c:pt>
                <c:pt idx="1297">
                  <c:v>15.8345558851773</c:v>
                </c:pt>
                <c:pt idx="1298">
                  <c:v>15.834640814780506</c:v>
                </c:pt>
                <c:pt idx="1299">
                  <c:v>15.827732320575604</c:v>
                </c:pt>
                <c:pt idx="1300">
                  <c:v>16.4220843172704</c:v>
                </c:pt>
                <c:pt idx="1301">
                  <c:v>17.077664165993635</c:v>
                </c:pt>
                <c:pt idx="1302">
                  <c:v>17.7818606356152</c:v>
                </c:pt>
                <c:pt idx="1303">
                  <c:v>18.549639214201431</c:v>
                </c:pt>
                <c:pt idx="1304">
                  <c:v>19.368017888105722</c:v>
                </c:pt>
                <c:pt idx="1305">
                  <c:v>19.368008286604699</c:v>
                </c:pt>
                <c:pt idx="1306">
                  <c:v>18.446652294496687</c:v>
                </c:pt>
                <c:pt idx="1307">
                  <c:v>18.471518885476989</c:v>
                </c:pt>
                <c:pt idx="1308">
                  <c:v>18.484454296691599</c:v>
                </c:pt>
                <c:pt idx="1309">
                  <c:v>17.4470407460744</c:v>
                </c:pt>
                <c:pt idx="1310">
                  <c:v>16.358785921534999</c:v>
                </c:pt>
                <c:pt idx="1311">
                  <c:v>15.238582312279</c:v>
                </c:pt>
                <c:pt idx="1312">
                  <c:v>14.0801953507173</c:v>
                </c:pt>
                <c:pt idx="1313">
                  <c:v>12.888487503612104</c:v>
                </c:pt>
                <c:pt idx="1314">
                  <c:v>11.681370139228099</c:v>
                </c:pt>
                <c:pt idx="1315">
                  <c:v>12.866663306125938</c:v>
                </c:pt>
                <c:pt idx="1316">
                  <c:v>12.836978159902401</c:v>
                </c:pt>
                <c:pt idx="1317">
                  <c:v>16.392136920786488</c:v>
                </c:pt>
                <c:pt idx="1318">
                  <c:v>19.932221680371519</c:v>
                </c:pt>
                <c:pt idx="1319">
                  <c:v>21.107427541918401</c:v>
                </c:pt>
                <c:pt idx="1320">
                  <c:v>22.2554262288924</c:v>
                </c:pt>
                <c:pt idx="1321">
                  <c:v>23.400870152354205</c:v>
                </c:pt>
                <c:pt idx="1322">
                  <c:v>24.529868218023999</c:v>
                </c:pt>
                <c:pt idx="1323">
                  <c:v>24.5298275668287</c:v>
                </c:pt>
                <c:pt idx="1324">
                  <c:v>24.542638832061161</c:v>
                </c:pt>
                <c:pt idx="1325">
                  <c:v>23.542739071161101</c:v>
                </c:pt>
                <c:pt idx="1326">
                  <c:v>22.592587440964319</c:v>
                </c:pt>
                <c:pt idx="1327">
                  <c:v>20.777908568875805</c:v>
                </c:pt>
                <c:pt idx="1328">
                  <c:v>19.929030278805627</c:v>
                </c:pt>
                <c:pt idx="1329">
                  <c:v>19.141724019577786</c:v>
                </c:pt>
                <c:pt idx="1330">
                  <c:v>18.4102016172221</c:v>
                </c:pt>
                <c:pt idx="1331">
                  <c:v>17.735725388994886</c:v>
                </c:pt>
                <c:pt idx="1332">
                  <c:v>17.728604625338086</c:v>
                </c:pt>
                <c:pt idx="1333">
                  <c:v>18.255260263635002</c:v>
                </c:pt>
                <c:pt idx="1334">
                  <c:v>18.249859510235289</c:v>
                </c:pt>
                <c:pt idx="1335">
                  <c:v>18.245380567842787</c:v>
                </c:pt>
                <c:pt idx="1336">
                  <c:v>16.937159570436286</c:v>
                </c:pt>
                <c:pt idx="1337">
                  <c:v>3.1442458054624298</c:v>
                </c:pt>
                <c:pt idx="1338">
                  <c:v>-1.4878876292279399</c:v>
                </c:pt>
                <c:pt idx="1339">
                  <c:v>-1.5764137608152236</c:v>
                </c:pt>
                <c:pt idx="1340">
                  <c:v>0.77275947010798163</c:v>
                </c:pt>
                <c:pt idx="1341">
                  <c:v>3.2070546793303611</c:v>
                </c:pt>
                <c:pt idx="1342">
                  <c:v>5.0792355490051699</c:v>
                </c:pt>
                <c:pt idx="1343">
                  <c:v>6.3956221525311534</c:v>
                </c:pt>
                <c:pt idx="1344">
                  <c:v>7.2824835834169495</c:v>
                </c:pt>
                <c:pt idx="1345">
                  <c:v>7.8702385350416524</c:v>
                </c:pt>
                <c:pt idx="1346">
                  <c:v>8.2577020073315079</c:v>
                </c:pt>
                <c:pt idx="1347">
                  <c:v>8.5008176933669706</c:v>
                </c:pt>
                <c:pt idx="1348">
                  <c:v>8.6389021785215689</c:v>
                </c:pt>
                <c:pt idx="1349">
                  <c:v>8.7039912070777188</c:v>
                </c:pt>
                <c:pt idx="1350">
                  <c:v>8.7182044266666399</c:v>
                </c:pt>
                <c:pt idx="1351">
                  <c:v>8.6988642049629803</c:v>
                </c:pt>
                <c:pt idx="1352">
                  <c:v>8.6619291888456207</c:v>
                </c:pt>
                <c:pt idx="1353">
                  <c:v>8.612145050410458</c:v>
                </c:pt>
                <c:pt idx="1354">
                  <c:v>8.5530410613853398</c:v>
                </c:pt>
                <c:pt idx="1355">
                  <c:v>8.487837768233808</c:v>
                </c:pt>
                <c:pt idx="1356">
                  <c:v>8.4170536273721819</c:v>
                </c:pt>
                <c:pt idx="1357">
                  <c:v>8.3412850203534479</c:v>
                </c:pt>
                <c:pt idx="1358">
                  <c:v>8.2607001295440803</c:v>
                </c:pt>
                <c:pt idx="1359">
                  <c:v>8.17656009713256</c:v>
                </c:pt>
                <c:pt idx="1360">
                  <c:v>8.0913673542246993</c:v>
                </c:pt>
                <c:pt idx="1361">
                  <c:v>8.0072735573646696</c:v>
                </c:pt>
                <c:pt idx="1362">
                  <c:v>7.9259599073171065</c:v>
                </c:pt>
                <c:pt idx="1363">
                  <c:v>7.8486889801673314</c:v>
                </c:pt>
                <c:pt idx="1364">
                  <c:v>7.7758342131804064</c:v>
                </c:pt>
                <c:pt idx="1365">
                  <c:v>7.7075537019496414</c:v>
                </c:pt>
                <c:pt idx="1366">
                  <c:v>7.6431261272993796</c:v>
                </c:pt>
                <c:pt idx="1367">
                  <c:v>7.5815144546702697</c:v>
                </c:pt>
                <c:pt idx="1368">
                  <c:v>7.5220343214471646</c:v>
                </c:pt>
                <c:pt idx="1369">
                  <c:v>7.4636506623000303</c:v>
                </c:pt>
                <c:pt idx="1370">
                  <c:v>7.4051629497511904</c:v>
                </c:pt>
                <c:pt idx="1371">
                  <c:v>7.3458878740927345</c:v>
                </c:pt>
                <c:pt idx="1372">
                  <c:v>7.2850187775189843</c:v>
                </c:pt>
                <c:pt idx="1373">
                  <c:v>7.2215445205186475</c:v>
                </c:pt>
                <c:pt idx="1374">
                  <c:v>7.1544007491237345</c:v>
                </c:pt>
                <c:pt idx="1375">
                  <c:v>7.0827059972145099</c:v>
                </c:pt>
                <c:pt idx="1376">
                  <c:v>7.0047884478901299</c:v>
                </c:pt>
                <c:pt idx="1377">
                  <c:v>6.9192266037251642</c:v>
                </c:pt>
                <c:pt idx="1378">
                  <c:v>6.8236843346086875</c:v>
                </c:pt>
                <c:pt idx="1379">
                  <c:v>6.7159684928702124</c:v>
                </c:pt>
                <c:pt idx="1380">
                  <c:v>6.5944578874852633</c:v>
                </c:pt>
                <c:pt idx="1381">
                  <c:v>6.4589647267346004</c:v>
                </c:pt>
                <c:pt idx="1382">
                  <c:v>6.3091221106749744</c:v>
                </c:pt>
                <c:pt idx="1383">
                  <c:v>6.1422607018431279</c:v>
                </c:pt>
                <c:pt idx="1384">
                  <c:v>5.9580731808294134</c:v>
                </c:pt>
                <c:pt idx="1385">
                  <c:v>5.7571456325773465</c:v>
                </c:pt>
                <c:pt idx="1386">
                  <c:v>5.5416951378581434</c:v>
                </c:pt>
                <c:pt idx="1387">
                  <c:v>5.3143150016486462</c:v>
                </c:pt>
                <c:pt idx="1388">
                  <c:v>5.0796074495024444</c:v>
                </c:pt>
                <c:pt idx="1389">
                  <c:v>4.8411147225145301</c:v>
                </c:pt>
                <c:pt idx="1390">
                  <c:v>4.6044075714845745</c:v>
                </c:pt>
                <c:pt idx="1391">
                  <c:v>4.3738978672632696</c:v>
                </c:pt>
                <c:pt idx="1392">
                  <c:v>4.1542701624336704</c:v>
                </c:pt>
                <c:pt idx="1393">
                  <c:v>3.9490060757928398</c:v>
                </c:pt>
                <c:pt idx="1394">
                  <c:v>3.7606964394876501</c:v>
                </c:pt>
                <c:pt idx="1395">
                  <c:v>3.5907403200245267</c:v>
                </c:pt>
                <c:pt idx="1396">
                  <c:v>3.4402908774996699</c:v>
                </c:pt>
                <c:pt idx="1397">
                  <c:v>3.3087365406377605</c:v>
                </c:pt>
                <c:pt idx="1398">
                  <c:v>3.19491033612019</c:v>
                </c:pt>
                <c:pt idx="1399">
                  <c:v>3.0969527317215997</c:v>
                </c:pt>
                <c:pt idx="1400">
                  <c:v>3.0130219705692398</c:v>
                </c:pt>
                <c:pt idx="1401">
                  <c:v>2.9411774967145301</c:v>
                </c:pt>
                <c:pt idx="1402">
                  <c:v>2.87952331607644</c:v>
                </c:pt>
                <c:pt idx="1403">
                  <c:v>2.8265445253328467</c:v>
                </c:pt>
                <c:pt idx="1404">
                  <c:v>2.7805963223768866</c:v>
                </c:pt>
                <c:pt idx="1405">
                  <c:v>2.7403578995327176</c:v>
                </c:pt>
                <c:pt idx="1406">
                  <c:v>2.7048149720168366</c:v>
                </c:pt>
                <c:pt idx="1407">
                  <c:v>2.6724978718131198</c:v>
                </c:pt>
                <c:pt idx="1408">
                  <c:v>2.6426490794414077</c:v>
                </c:pt>
                <c:pt idx="1409">
                  <c:v>2.61418214378851</c:v>
                </c:pt>
                <c:pt idx="1410">
                  <c:v>2.5860218834329802</c:v>
                </c:pt>
                <c:pt idx="1411">
                  <c:v>2.5576267994864601</c:v>
                </c:pt>
                <c:pt idx="1412">
                  <c:v>2.5280818595892001</c:v>
                </c:pt>
                <c:pt idx="1413">
                  <c:v>2.4967681065668925</c:v>
                </c:pt>
                <c:pt idx="1414">
                  <c:v>2.4629656861394467</c:v>
                </c:pt>
                <c:pt idx="1415">
                  <c:v>2.4257859269268467</c:v>
                </c:pt>
                <c:pt idx="1416">
                  <c:v>2.3847388321640999</c:v>
                </c:pt>
                <c:pt idx="1417">
                  <c:v>2.3389892664568999</c:v>
                </c:pt>
                <c:pt idx="1418">
                  <c:v>2.2877407201524718</c:v>
                </c:pt>
                <c:pt idx="1419">
                  <c:v>2.2306490608581835</c:v>
                </c:pt>
                <c:pt idx="1420">
                  <c:v>2.1668373974012298</c:v>
                </c:pt>
                <c:pt idx="1421">
                  <c:v>2.0952790162741777</c:v>
                </c:pt>
                <c:pt idx="1422">
                  <c:v>2.0160694862360367</c:v>
                </c:pt>
                <c:pt idx="1423">
                  <c:v>1.928562104190624</c:v>
                </c:pt>
                <c:pt idx="1424">
                  <c:v>1.8324103127202001</c:v>
                </c:pt>
                <c:pt idx="1425">
                  <c:v>1.72754297056839</c:v>
                </c:pt>
                <c:pt idx="1426">
                  <c:v>1.61412873293974</c:v>
                </c:pt>
                <c:pt idx="1427">
                  <c:v>1.4924637496230699</c:v>
                </c:pt>
                <c:pt idx="1428">
                  <c:v>1.36264859371438</c:v>
                </c:pt>
                <c:pt idx="1429">
                  <c:v>1.2252812219043299</c:v>
                </c:pt>
                <c:pt idx="1430">
                  <c:v>1.0813800287738535</c:v>
                </c:pt>
                <c:pt idx="1431">
                  <c:v>0.93219073521704099</c:v>
                </c:pt>
                <c:pt idx="1432">
                  <c:v>0.7817610153885669</c:v>
                </c:pt>
                <c:pt idx="1433">
                  <c:v>0.66708311588519864</c:v>
                </c:pt>
                <c:pt idx="1434">
                  <c:v>0.58775677745680799</c:v>
                </c:pt>
                <c:pt idx="1435">
                  <c:v>0.528698154809224</c:v>
                </c:pt>
                <c:pt idx="1436">
                  <c:v>0.48924788574753508</c:v>
                </c:pt>
                <c:pt idx="1437">
                  <c:v>0.46342745799732032</c:v>
                </c:pt>
                <c:pt idx="1438">
                  <c:v>0.44846955369462732</c:v>
                </c:pt>
                <c:pt idx="1439">
                  <c:v>0.44139613074712974</c:v>
                </c:pt>
                <c:pt idx="1440">
                  <c:v>0.43917319581137132</c:v>
                </c:pt>
                <c:pt idx="1441">
                  <c:v>0.43845506160033898</c:v>
                </c:pt>
                <c:pt idx="1442">
                  <c:v>0.43792949209893683</c:v>
                </c:pt>
                <c:pt idx="1443">
                  <c:v>0.43609407446362602</c:v>
                </c:pt>
                <c:pt idx="1444">
                  <c:v>0.43213358093145998</c:v>
                </c:pt>
                <c:pt idx="1445">
                  <c:v>0.42690964907838602</c:v>
                </c:pt>
                <c:pt idx="1446">
                  <c:v>0.42129796368362432</c:v>
                </c:pt>
                <c:pt idx="1447">
                  <c:v>0.41594721856287198</c:v>
                </c:pt>
                <c:pt idx="1448">
                  <c:v>0.41197859983492091</c:v>
                </c:pt>
                <c:pt idx="1449">
                  <c:v>0.40936540307857483</c:v>
                </c:pt>
                <c:pt idx="1450">
                  <c:v>0.40772478071610402</c:v>
                </c:pt>
                <c:pt idx="1451">
                  <c:v>0.40659767908625083</c:v>
                </c:pt>
                <c:pt idx="1452">
                  <c:v>0.40549904947119769</c:v>
                </c:pt>
                <c:pt idx="1453">
                  <c:v>0.40435084424997425</c:v>
                </c:pt>
                <c:pt idx="1454">
                  <c:v>0.40329442549003575</c:v>
                </c:pt>
                <c:pt idx="1455">
                  <c:v>0.40264150892633604</c:v>
                </c:pt>
                <c:pt idx="1456">
                  <c:v>0.40256430619970596</c:v>
                </c:pt>
                <c:pt idx="1457">
                  <c:v>0.40316862656344232</c:v>
                </c:pt>
                <c:pt idx="1458">
                  <c:v>0.40439536436860507</c:v>
                </c:pt>
                <c:pt idx="1459">
                  <c:v>0.405901042988285</c:v>
                </c:pt>
                <c:pt idx="1460">
                  <c:v>0.40719852020703601</c:v>
                </c:pt>
                <c:pt idx="1461">
                  <c:v>0.40796440461933797</c:v>
                </c:pt>
                <c:pt idx="1462">
                  <c:v>0.40788447852783155</c:v>
                </c:pt>
                <c:pt idx="1463">
                  <c:v>0.40707952878523801</c:v>
                </c:pt>
                <c:pt idx="1464">
                  <c:v>0.40595965232449532</c:v>
                </c:pt>
                <c:pt idx="1465">
                  <c:v>0.40513991329804283</c:v>
                </c:pt>
                <c:pt idx="1466">
                  <c:v>0.40507336032461166</c:v>
                </c:pt>
                <c:pt idx="1467">
                  <c:v>0.40617308301059302</c:v>
                </c:pt>
                <c:pt idx="1468">
                  <c:v>0.40814341541537674</c:v>
                </c:pt>
                <c:pt idx="1469">
                  <c:v>0.4107437679528419</c:v>
                </c:pt>
                <c:pt idx="1470">
                  <c:v>0.41333804963081483</c:v>
                </c:pt>
                <c:pt idx="1471">
                  <c:v>0.41538474251982055</c:v>
                </c:pt>
                <c:pt idx="1472">
                  <c:v>0.41630045028170798</c:v>
                </c:pt>
                <c:pt idx="1473">
                  <c:v>0.41604162729997601</c:v>
                </c:pt>
                <c:pt idx="1474">
                  <c:v>0.41449036973526843</c:v>
                </c:pt>
                <c:pt idx="1475">
                  <c:v>0.412050000378198</c:v>
                </c:pt>
                <c:pt idx="1476">
                  <c:v>0.40945981037938883</c:v>
                </c:pt>
                <c:pt idx="1477">
                  <c:v>0.40700834741418601</c:v>
                </c:pt>
                <c:pt idx="1478">
                  <c:v>0.40526240680903208</c:v>
                </c:pt>
                <c:pt idx="1479">
                  <c:v>0.40482362914972736</c:v>
                </c:pt>
                <c:pt idx="1480">
                  <c:v>0.40527860537798255</c:v>
                </c:pt>
                <c:pt idx="1481">
                  <c:v>0.40613683961349301</c:v>
                </c:pt>
                <c:pt idx="1482">
                  <c:v>0.40666522718316001</c:v>
                </c:pt>
                <c:pt idx="1483">
                  <c:v>0.40640933131839801</c:v>
                </c:pt>
                <c:pt idx="1484">
                  <c:v>0.40546581673225207</c:v>
                </c:pt>
                <c:pt idx="1485">
                  <c:v>0.40379279967450132</c:v>
                </c:pt>
                <c:pt idx="1486">
                  <c:v>0.40134942281214098</c:v>
                </c:pt>
                <c:pt idx="1487">
                  <c:v>0.39900832195226843</c:v>
                </c:pt>
                <c:pt idx="1488">
                  <c:v>0.3971589038285549</c:v>
                </c:pt>
                <c:pt idx="1489">
                  <c:v>0.39592394265649083</c:v>
                </c:pt>
                <c:pt idx="1490">
                  <c:v>0.39537968213304309</c:v>
                </c:pt>
                <c:pt idx="1491">
                  <c:v>0.39535075699177907</c:v>
                </c:pt>
                <c:pt idx="1492">
                  <c:v>0.39578443223894555</c:v>
                </c:pt>
                <c:pt idx="1493">
                  <c:v>0.39647141157118698</c:v>
                </c:pt>
                <c:pt idx="1494">
                  <c:v>0.39721026417645067</c:v>
                </c:pt>
                <c:pt idx="1495">
                  <c:v>0.39782999472737296</c:v>
                </c:pt>
                <c:pt idx="1496">
                  <c:v>0.39841187782635989</c:v>
                </c:pt>
                <c:pt idx="1497">
                  <c:v>0.39885815310968609</c:v>
                </c:pt>
                <c:pt idx="1498">
                  <c:v>0.39926497439189096</c:v>
                </c:pt>
                <c:pt idx="1499">
                  <c:v>0.39988304602254543</c:v>
                </c:pt>
                <c:pt idx="1500">
                  <c:v>0.40056956591735243</c:v>
                </c:pt>
                <c:pt idx="1501">
                  <c:v>0.40139621638883038</c:v>
                </c:pt>
                <c:pt idx="1502">
                  <c:v>0.40228113932888498</c:v>
                </c:pt>
                <c:pt idx="1503">
                  <c:v>0.40313456120015195</c:v>
                </c:pt>
                <c:pt idx="1504">
                  <c:v>0.40389362238852</c:v>
                </c:pt>
                <c:pt idx="1505">
                  <c:v>0.40453014760120976</c:v>
                </c:pt>
                <c:pt idx="1506">
                  <c:v>0.40511659471685207</c:v>
                </c:pt>
                <c:pt idx="1507">
                  <c:v>0.40555249468125498</c:v>
                </c:pt>
                <c:pt idx="1508">
                  <c:v>0.40591680589882889</c:v>
                </c:pt>
                <c:pt idx="1509">
                  <c:v>0.40627031766570498</c:v>
                </c:pt>
                <c:pt idx="1510">
                  <c:v>0.40644105587864898</c:v>
                </c:pt>
                <c:pt idx="1511">
                  <c:v>0.40652236657483543</c:v>
                </c:pt>
                <c:pt idx="1512">
                  <c:v>0.40639128658983498</c:v>
                </c:pt>
                <c:pt idx="1513">
                  <c:v>0.40594920559780096</c:v>
                </c:pt>
                <c:pt idx="1514">
                  <c:v>0.40539844789626583</c:v>
                </c:pt>
                <c:pt idx="1515">
                  <c:v>0.40441396641696897</c:v>
                </c:pt>
                <c:pt idx="1516">
                  <c:v>0.40324421749627593</c:v>
                </c:pt>
                <c:pt idx="1517">
                  <c:v>0.40216203478658874</c:v>
                </c:pt>
                <c:pt idx="1518">
                  <c:v>0.40109710725279801</c:v>
                </c:pt>
                <c:pt idx="1519">
                  <c:v>0.400170002151501</c:v>
                </c:pt>
                <c:pt idx="1520">
                  <c:v>0.3995109119339485</c:v>
                </c:pt>
                <c:pt idx="1521">
                  <c:v>0.39893069029711226</c:v>
                </c:pt>
                <c:pt idx="1522">
                  <c:v>0.39855448550397143</c:v>
                </c:pt>
                <c:pt idx="1523">
                  <c:v>0.398031416406747</c:v>
                </c:pt>
                <c:pt idx="1524">
                  <c:v>0.39746392094842525</c:v>
                </c:pt>
                <c:pt idx="1525">
                  <c:v>0.39702751772946343</c:v>
                </c:pt>
                <c:pt idx="1526">
                  <c:v>0.39658994302577255</c:v>
                </c:pt>
                <c:pt idx="1527">
                  <c:v>0.39637165454035383</c:v>
                </c:pt>
                <c:pt idx="1528">
                  <c:v>0.3964456999474979</c:v>
                </c:pt>
                <c:pt idx="1529">
                  <c:v>0.39656122720014836</c:v>
                </c:pt>
                <c:pt idx="1530">
                  <c:v>0.39679011744805898</c:v>
                </c:pt>
                <c:pt idx="1531">
                  <c:v>0.3973076630292845</c:v>
                </c:pt>
                <c:pt idx="1532">
                  <c:v>0.39807226003891844</c:v>
                </c:pt>
                <c:pt idx="1533">
                  <c:v>0.39895580569684491</c:v>
                </c:pt>
                <c:pt idx="1534">
                  <c:v>0.39965814542582695</c:v>
                </c:pt>
                <c:pt idx="1535">
                  <c:v>0.40025941216629879</c:v>
                </c:pt>
                <c:pt idx="1536">
                  <c:v>0.40103465856690079</c:v>
                </c:pt>
                <c:pt idx="1537">
                  <c:v>0.40171853068871399</c:v>
                </c:pt>
                <c:pt idx="1538">
                  <c:v>0.40239278525328243</c:v>
                </c:pt>
                <c:pt idx="1539">
                  <c:v>0.40294764821992801</c:v>
                </c:pt>
                <c:pt idx="1540">
                  <c:v>0.40353263812617279</c:v>
                </c:pt>
                <c:pt idx="1541">
                  <c:v>0.40420011190393501</c:v>
                </c:pt>
                <c:pt idx="1542">
                  <c:v>0.40480853056498589</c:v>
                </c:pt>
                <c:pt idx="1543">
                  <c:v>0.40535186273516438</c:v>
                </c:pt>
                <c:pt idx="1544">
                  <c:v>0.40579447507338401</c:v>
                </c:pt>
                <c:pt idx="1545">
                  <c:v>0.406136027398183</c:v>
                </c:pt>
                <c:pt idx="1546">
                  <c:v>0.40642680187754343</c:v>
                </c:pt>
                <c:pt idx="1547">
                  <c:v>0.40666274269289532</c:v>
                </c:pt>
                <c:pt idx="1548">
                  <c:v>0.40681890843161783</c:v>
                </c:pt>
                <c:pt idx="1549">
                  <c:v>0.40689918966112693</c:v>
                </c:pt>
                <c:pt idx="1550">
                  <c:v>0.40690760330658632</c:v>
                </c:pt>
                <c:pt idx="1551">
                  <c:v>0.40684676256537083</c:v>
                </c:pt>
                <c:pt idx="1552">
                  <c:v>0.40671011725860295</c:v>
                </c:pt>
                <c:pt idx="1553">
                  <c:v>0.40649630274968895</c:v>
                </c:pt>
                <c:pt idx="1554">
                  <c:v>0.406174167506197</c:v>
                </c:pt>
                <c:pt idx="1555">
                  <c:v>0.40572689523122896</c:v>
                </c:pt>
                <c:pt idx="1556">
                  <c:v>0.40514427048767498</c:v>
                </c:pt>
                <c:pt idx="1557">
                  <c:v>0.40451314623663975</c:v>
                </c:pt>
                <c:pt idx="1558">
                  <c:v>0.40379115749883587</c:v>
                </c:pt>
                <c:pt idx="1559">
                  <c:v>0.40310997943736432</c:v>
                </c:pt>
                <c:pt idx="1560">
                  <c:v>0.40242814621614897</c:v>
                </c:pt>
                <c:pt idx="1561">
                  <c:v>0.401594101693932</c:v>
                </c:pt>
                <c:pt idx="1562">
                  <c:v>0.40078184458986632</c:v>
                </c:pt>
                <c:pt idx="1563">
                  <c:v>0.39999721363292895</c:v>
                </c:pt>
                <c:pt idx="1564">
                  <c:v>0.39915346418676095</c:v>
                </c:pt>
                <c:pt idx="1565">
                  <c:v>0.39826214845954283</c:v>
                </c:pt>
                <c:pt idx="1566">
                  <c:v>0.39742060871167489</c:v>
                </c:pt>
                <c:pt idx="1567">
                  <c:v>0.39655243868433998</c:v>
                </c:pt>
                <c:pt idx="1568">
                  <c:v>0.39565272156338532</c:v>
                </c:pt>
                <c:pt idx="1569">
                  <c:v>0.39472374014384826</c:v>
                </c:pt>
                <c:pt idx="1570">
                  <c:v>0.39412758066757836</c:v>
                </c:pt>
                <c:pt idx="1571">
                  <c:v>0.39363348365365336</c:v>
                </c:pt>
                <c:pt idx="1572">
                  <c:v>0.39326095854688498</c:v>
                </c:pt>
                <c:pt idx="1573">
                  <c:v>0.39291107909993378</c:v>
                </c:pt>
                <c:pt idx="1574">
                  <c:v>0.39283143433262907</c:v>
                </c:pt>
                <c:pt idx="1575">
                  <c:v>0.39290533033826125</c:v>
                </c:pt>
                <c:pt idx="1576">
                  <c:v>0.39313470704073683</c:v>
                </c:pt>
                <c:pt idx="1577">
                  <c:v>0.39353567075931595</c:v>
                </c:pt>
                <c:pt idx="1578">
                  <c:v>0.39420985085309701</c:v>
                </c:pt>
                <c:pt idx="1579">
                  <c:v>0.39504367651735983</c:v>
                </c:pt>
                <c:pt idx="1580">
                  <c:v>0.39603006272577107</c:v>
                </c:pt>
                <c:pt idx="1581">
                  <c:v>0.39714140298746026</c:v>
                </c:pt>
                <c:pt idx="1582">
                  <c:v>0.39854763680704808</c:v>
                </c:pt>
                <c:pt idx="1583">
                  <c:v>0.39993966289089367</c:v>
                </c:pt>
                <c:pt idx="1584">
                  <c:v>0.40122504869867193</c:v>
                </c:pt>
                <c:pt idx="1585">
                  <c:v>0.40248635143228395</c:v>
                </c:pt>
                <c:pt idx="1586">
                  <c:v>0.403879324501624</c:v>
                </c:pt>
                <c:pt idx="1587">
                  <c:v>0.40520958084375308</c:v>
                </c:pt>
                <c:pt idx="1588">
                  <c:v>0.40653332826463601</c:v>
                </c:pt>
                <c:pt idx="1589">
                  <c:v>0.40763222983210501</c:v>
                </c:pt>
                <c:pt idx="1590">
                  <c:v>0.40855714060982401</c:v>
                </c:pt>
                <c:pt idx="1591">
                  <c:v>0.4093588719014209</c:v>
                </c:pt>
                <c:pt idx="1592">
                  <c:v>0.41000827731401496</c:v>
                </c:pt>
                <c:pt idx="1593">
                  <c:v>0.41061473169430207</c:v>
                </c:pt>
                <c:pt idx="1594">
                  <c:v>0.41116130067085732</c:v>
                </c:pt>
                <c:pt idx="1595">
                  <c:v>0.41164360924680532</c:v>
                </c:pt>
                <c:pt idx="1596">
                  <c:v>0.41205727309741036</c:v>
                </c:pt>
                <c:pt idx="1597">
                  <c:v>0.41241161692935507</c:v>
                </c:pt>
                <c:pt idx="1598">
                  <c:v>0.41269219814080232</c:v>
                </c:pt>
                <c:pt idx="1599">
                  <c:v>0.41287045906676195</c:v>
                </c:pt>
                <c:pt idx="1600">
                  <c:v>0.41295150559097432</c:v>
                </c:pt>
                <c:pt idx="1601">
                  <c:v>0.41291246770793943</c:v>
                </c:pt>
                <c:pt idx="1602">
                  <c:v>0.41276410748205783</c:v>
                </c:pt>
                <c:pt idx="1603">
                  <c:v>0.41253720760071999</c:v>
                </c:pt>
                <c:pt idx="1604">
                  <c:v>0.41216383834908232</c:v>
                </c:pt>
                <c:pt idx="1605">
                  <c:v>0.41182707246042832</c:v>
                </c:pt>
                <c:pt idx="1606">
                  <c:v>0.41140184219267595</c:v>
                </c:pt>
                <c:pt idx="1607">
                  <c:v>0.41094658065469808</c:v>
                </c:pt>
                <c:pt idx="1608">
                  <c:v>0.41041043545065226</c:v>
                </c:pt>
                <c:pt idx="1609">
                  <c:v>0.40971827736551636</c:v>
                </c:pt>
                <c:pt idx="1610">
                  <c:v>0.40893043073443602</c:v>
                </c:pt>
                <c:pt idx="1611">
                  <c:v>0.40815211570409432</c:v>
                </c:pt>
                <c:pt idx="1612">
                  <c:v>0.40736818384432355</c:v>
                </c:pt>
                <c:pt idx="1613">
                  <c:v>0.406614818951333</c:v>
                </c:pt>
                <c:pt idx="1614">
                  <c:v>0.40579113714062875</c:v>
                </c:pt>
                <c:pt idx="1615">
                  <c:v>0.40493433805317075</c:v>
                </c:pt>
                <c:pt idx="1616">
                  <c:v>0.40391755292676701</c:v>
                </c:pt>
                <c:pt idx="1617">
                  <c:v>0.40286360473637201</c:v>
                </c:pt>
                <c:pt idx="1618">
                  <c:v>0.40176365828847599</c:v>
                </c:pt>
                <c:pt idx="1619">
                  <c:v>0.40098647934627796</c:v>
                </c:pt>
                <c:pt idx="1620">
                  <c:v>0.40026441651869299</c:v>
                </c:pt>
                <c:pt idx="1621">
                  <c:v>0.39997278265680386</c:v>
                </c:pt>
                <c:pt idx="1622">
                  <c:v>0.39981982923345943</c:v>
                </c:pt>
                <c:pt idx="1623">
                  <c:v>0.40000406620718898</c:v>
                </c:pt>
                <c:pt idx="1624">
                  <c:v>0.40025045176483198</c:v>
                </c:pt>
                <c:pt idx="1625">
                  <c:v>0.40064248175525308</c:v>
                </c:pt>
                <c:pt idx="1626">
                  <c:v>0.40141701003454938</c:v>
                </c:pt>
                <c:pt idx="1627">
                  <c:v>0.40233889814277107</c:v>
                </c:pt>
                <c:pt idx="1628">
                  <c:v>0.40350106581654632</c:v>
                </c:pt>
                <c:pt idx="1629">
                  <c:v>0.4048649675441669</c:v>
                </c:pt>
                <c:pt idx="1630">
                  <c:v>0.40631244148215295</c:v>
                </c:pt>
                <c:pt idx="1631">
                  <c:v>0.40793326860035301</c:v>
                </c:pt>
                <c:pt idx="1632">
                  <c:v>0.40912159997706843</c:v>
                </c:pt>
                <c:pt idx="1633">
                  <c:v>0.41034421392334336</c:v>
                </c:pt>
                <c:pt idx="1634">
                  <c:v>0.41142574413614402</c:v>
                </c:pt>
                <c:pt idx="1635">
                  <c:v>0.41244530449093803</c:v>
                </c:pt>
                <c:pt idx="1636">
                  <c:v>0.41328319562525195</c:v>
                </c:pt>
                <c:pt idx="1637">
                  <c:v>0.41386142710573998</c:v>
                </c:pt>
                <c:pt idx="1638">
                  <c:v>0.414339004833015</c:v>
                </c:pt>
                <c:pt idx="1639">
                  <c:v>0.41476666887030783</c:v>
                </c:pt>
                <c:pt idx="1640">
                  <c:v>0.41508318367594843</c:v>
                </c:pt>
                <c:pt idx="1641">
                  <c:v>0.41527685581492507</c:v>
                </c:pt>
                <c:pt idx="1642">
                  <c:v>0.41543774498173874</c:v>
                </c:pt>
                <c:pt idx="1643">
                  <c:v>0.41552143259053775</c:v>
                </c:pt>
                <c:pt idx="1644">
                  <c:v>0.41559197777787443</c:v>
                </c:pt>
                <c:pt idx="1645">
                  <c:v>0.41562473768852798</c:v>
                </c:pt>
                <c:pt idx="1646">
                  <c:v>0.4156099739973429</c:v>
                </c:pt>
                <c:pt idx="1647">
                  <c:v>0.41553156354254295</c:v>
                </c:pt>
                <c:pt idx="1648">
                  <c:v>0.41540758054478338</c:v>
                </c:pt>
                <c:pt idx="1649">
                  <c:v>0.41517980166912083</c:v>
                </c:pt>
                <c:pt idx="1650">
                  <c:v>0.41491993228739038</c:v>
                </c:pt>
                <c:pt idx="1651">
                  <c:v>0.41464123718587198</c:v>
                </c:pt>
                <c:pt idx="1652">
                  <c:v>0.41440479312675055</c:v>
                </c:pt>
                <c:pt idx="1653">
                  <c:v>0.41407121865770902</c:v>
                </c:pt>
                <c:pt idx="1654">
                  <c:v>0.413747165191097</c:v>
                </c:pt>
                <c:pt idx="1655">
                  <c:v>0.41324016523036283</c:v>
                </c:pt>
                <c:pt idx="1656">
                  <c:v>0.41274687302954743</c:v>
                </c:pt>
                <c:pt idx="1657">
                  <c:v>0.41220700419126899</c:v>
                </c:pt>
                <c:pt idx="1658">
                  <c:v>0.41160715344125876</c:v>
                </c:pt>
                <c:pt idx="1659">
                  <c:v>0.41096009454755883</c:v>
                </c:pt>
                <c:pt idx="1660">
                  <c:v>0.41036563442963198</c:v>
                </c:pt>
                <c:pt idx="1661">
                  <c:v>0.40972579582490642</c:v>
                </c:pt>
                <c:pt idx="1662">
                  <c:v>0.40904147866387502</c:v>
                </c:pt>
                <c:pt idx="1663">
                  <c:v>0.4083128799649125</c:v>
                </c:pt>
                <c:pt idx="1664">
                  <c:v>0.40767998413669032</c:v>
                </c:pt>
                <c:pt idx="1665">
                  <c:v>0.40702476455872932</c:v>
                </c:pt>
                <c:pt idx="1666">
                  <c:v>0.406333156239093</c:v>
                </c:pt>
                <c:pt idx="1667">
                  <c:v>0.40585934929558598</c:v>
                </c:pt>
                <c:pt idx="1668">
                  <c:v>0.40549214792547683</c:v>
                </c:pt>
                <c:pt idx="1669">
                  <c:v>0.40537611419092195</c:v>
                </c:pt>
                <c:pt idx="1670">
                  <c:v>0.40541303723885136</c:v>
                </c:pt>
                <c:pt idx="1671">
                  <c:v>0.405731394022459</c:v>
                </c:pt>
                <c:pt idx="1672">
                  <c:v>0.40615369677027502</c:v>
                </c:pt>
                <c:pt idx="1673">
                  <c:v>0.40679999711088832</c:v>
                </c:pt>
                <c:pt idx="1674">
                  <c:v>0.40757623462145698</c:v>
                </c:pt>
                <c:pt idx="1675">
                  <c:v>0.40859297690323598</c:v>
                </c:pt>
                <c:pt idx="1676">
                  <c:v>0.40961877283076625</c:v>
                </c:pt>
                <c:pt idx="1677">
                  <c:v>0.41063004085104993</c:v>
                </c:pt>
                <c:pt idx="1678">
                  <c:v>0.41163971492170193</c:v>
                </c:pt>
                <c:pt idx="1679">
                  <c:v>0.4126239992040619</c:v>
                </c:pt>
                <c:pt idx="1680">
                  <c:v>0.41357550007738297</c:v>
                </c:pt>
                <c:pt idx="1681">
                  <c:v>0.41439514565032876</c:v>
                </c:pt>
                <c:pt idx="1682">
                  <c:v>0.41509150530457195</c:v>
                </c:pt>
                <c:pt idx="1683">
                  <c:v>0.41570519854473093</c:v>
                </c:pt>
                <c:pt idx="1684">
                  <c:v>0.41615137801664798</c:v>
                </c:pt>
                <c:pt idx="1685">
                  <c:v>0.41659042191096896</c:v>
                </c:pt>
                <c:pt idx="1686">
                  <c:v>0.41698961041981325</c:v>
                </c:pt>
                <c:pt idx="1687">
                  <c:v>0.41737556381602525</c:v>
                </c:pt>
                <c:pt idx="1688">
                  <c:v>0.41776417726068643</c:v>
                </c:pt>
                <c:pt idx="1689">
                  <c:v>0.41810042254888702</c:v>
                </c:pt>
                <c:pt idx="1690">
                  <c:v>0.41839379198408555</c:v>
                </c:pt>
                <c:pt idx="1691">
                  <c:v>0.41864089258742798</c:v>
                </c:pt>
                <c:pt idx="1692">
                  <c:v>0.41885527521739607</c:v>
                </c:pt>
                <c:pt idx="1693">
                  <c:v>0.41900246058464491</c:v>
                </c:pt>
                <c:pt idx="1694">
                  <c:v>0.41909404053590399</c:v>
                </c:pt>
                <c:pt idx="1695">
                  <c:v>0.41912889404899883</c:v>
                </c:pt>
                <c:pt idx="1696">
                  <c:v>0.41909991641107874</c:v>
                </c:pt>
                <c:pt idx="1697">
                  <c:v>0.41908015198241555</c:v>
                </c:pt>
                <c:pt idx="1698">
                  <c:v>0.41905233296792432</c:v>
                </c:pt>
                <c:pt idx="1699">
                  <c:v>0.41899162388102601</c:v>
                </c:pt>
                <c:pt idx="1700">
                  <c:v>0.418939696543357</c:v>
                </c:pt>
                <c:pt idx="1701">
                  <c:v>0.4186947752526109</c:v>
                </c:pt>
                <c:pt idx="1702">
                  <c:v>0.41845237064618801</c:v>
                </c:pt>
                <c:pt idx="1703">
                  <c:v>0.41816229142297795</c:v>
                </c:pt>
                <c:pt idx="1704">
                  <c:v>0.41789981029690032</c:v>
                </c:pt>
                <c:pt idx="1705">
                  <c:v>0.41759291569982743</c:v>
                </c:pt>
                <c:pt idx="1706">
                  <c:v>0.41725542231052093</c:v>
                </c:pt>
                <c:pt idx="1707">
                  <c:v>0.41697300661375802</c:v>
                </c:pt>
                <c:pt idx="1708">
                  <c:v>0.41666137129149383</c:v>
                </c:pt>
                <c:pt idx="1709">
                  <c:v>0.41633294187826736</c:v>
                </c:pt>
                <c:pt idx="1710">
                  <c:v>0.41596744326074936</c:v>
                </c:pt>
                <c:pt idx="1711">
                  <c:v>0.41556437776327643</c:v>
                </c:pt>
                <c:pt idx="1712">
                  <c:v>0.41524711774718676</c:v>
                </c:pt>
                <c:pt idx="1713">
                  <c:v>0.41502271078313502</c:v>
                </c:pt>
                <c:pt idx="1714">
                  <c:v>0.41488207337320843</c:v>
                </c:pt>
                <c:pt idx="1715">
                  <c:v>0.41481338641412302</c:v>
                </c:pt>
                <c:pt idx="1716">
                  <c:v>0.41498822059924489</c:v>
                </c:pt>
                <c:pt idx="1717">
                  <c:v>0.41533072084844408</c:v>
                </c:pt>
                <c:pt idx="1718">
                  <c:v>0.41582711123092425</c:v>
                </c:pt>
                <c:pt idx="1719">
                  <c:v>0.41629043728746595</c:v>
                </c:pt>
                <c:pt idx="1720">
                  <c:v>0.41685412678038608</c:v>
                </c:pt>
                <c:pt idx="1721">
                  <c:v>0.41737214339183443</c:v>
                </c:pt>
                <c:pt idx="1722">
                  <c:v>0.41781506246710998</c:v>
                </c:pt>
                <c:pt idx="1723">
                  <c:v>0.41826346219769583</c:v>
                </c:pt>
                <c:pt idx="1724">
                  <c:v>0.41861902955409802</c:v>
                </c:pt>
                <c:pt idx="1725">
                  <c:v>0.41880817894031414</c:v>
                </c:pt>
                <c:pt idx="1726">
                  <c:v>0.41922553667332074</c:v>
                </c:pt>
                <c:pt idx="1727">
                  <c:v>0.41951717041699993</c:v>
                </c:pt>
                <c:pt idx="1728">
                  <c:v>0.4199268457177639</c:v>
                </c:pt>
                <c:pt idx="1729">
                  <c:v>0.42034659098953725</c:v>
                </c:pt>
                <c:pt idx="1730">
                  <c:v>0.42075535059348279</c:v>
                </c:pt>
                <c:pt idx="1731">
                  <c:v>0.42124761562380508</c:v>
                </c:pt>
                <c:pt idx="1732">
                  <c:v>0.42169810581178402</c:v>
                </c:pt>
                <c:pt idx="1733">
                  <c:v>0.42228813748864807</c:v>
                </c:pt>
                <c:pt idx="1734">
                  <c:v>0.42296881786620455</c:v>
                </c:pt>
                <c:pt idx="1735">
                  <c:v>0.42357013976629232</c:v>
                </c:pt>
                <c:pt idx="1736">
                  <c:v>0.42378216636351795</c:v>
                </c:pt>
                <c:pt idx="1737">
                  <c:v>0.42380600011676683</c:v>
                </c:pt>
                <c:pt idx="1738">
                  <c:v>0.42352541896978307</c:v>
                </c:pt>
                <c:pt idx="1739">
                  <c:v>0.42325734858642705</c:v>
                </c:pt>
                <c:pt idx="1740">
                  <c:v>0.42308656829944485</c:v>
                </c:pt>
                <c:pt idx="1741">
                  <c:v>0.42300281314687055</c:v>
                </c:pt>
                <c:pt idx="1742">
                  <c:v>0.42310289579207655</c:v>
                </c:pt>
                <c:pt idx="1743">
                  <c:v>0.42338265780133832</c:v>
                </c:pt>
                <c:pt idx="1744">
                  <c:v>0.42390102151589898</c:v>
                </c:pt>
                <c:pt idx="1745">
                  <c:v>0.42459126908778383</c:v>
                </c:pt>
                <c:pt idx="1746">
                  <c:v>0.42543794402460283</c:v>
                </c:pt>
                <c:pt idx="1747">
                  <c:v>0.42647422489088843</c:v>
                </c:pt>
                <c:pt idx="1748">
                  <c:v>0.42748795939054496</c:v>
                </c:pt>
                <c:pt idx="1749">
                  <c:v>0.42872287211516508</c:v>
                </c:pt>
                <c:pt idx="1750">
                  <c:v>0.43012859835143707</c:v>
                </c:pt>
                <c:pt idx="1751">
                  <c:v>0.43169734788472502</c:v>
                </c:pt>
                <c:pt idx="1752">
                  <c:v>0.43351898485808543</c:v>
                </c:pt>
                <c:pt idx="1753">
                  <c:v>0.43550640790412243</c:v>
                </c:pt>
                <c:pt idx="1754">
                  <c:v>0.43765813338550308</c:v>
                </c:pt>
                <c:pt idx="1755">
                  <c:v>0.4398743137112619</c:v>
                </c:pt>
                <c:pt idx="1756">
                  <c:v>0.44195596562979483</c:v>
                </c:pt>
                <c:pt idx="1757">
                  <c:v>0.44406553802950099</c:v>
                </c:pt>
                <c:pt idx="1758">
                  <c:v>0.44620055330156899</c:v>
                </c:pt>
                <c:pt idx="1759">
                  <c:v>0.44811091676485643</c:v>
                </c:pt>
                <c:pt idx="1760">
                  <c:v>0.44999658361631201</c:v>
                </c:pt>
                <c:pt idx="1761">
                  <c:v>0.45196063738761943</c:v>
                </c:pt>
                <c:pt idx="1762">
                  <c:v>0.45376898394611198</c:v>
                </c:pt>
                <c:pt idx="1763">
                  <c:v>0.45532273759410014</c:v>
                </c:pt>
                <c:pt idx="1764">
                  <c:v>0.45505677882657308</c:v>
                </c:pt>
                <c:pt idx="1765">
                  <c:v>0.45294409658023899</c:v>
                </c:pt>
                <c:pt idx="1766">
                  <c:v>0.45028515232885702</c:v>
                </c:pt>
                <c:pt idx="1767">
                  <c:v>0.44559651229335101</c:v>
                </c:pt>
                <c:pt idx="1768">
                  <c:v>0.43943821791423543</c:v>
                </c:pt>
                <c:pt idx="1769">
                  <c:v>0.43288500319644696</c:v>
                </c:pt>
                <c:pt idx="1770">
                  <c:v>0.42541215380708125</c:v>
                </c:pt>
                <c:pt idx="1771">
                  <c:v>0.41769126952190599</c:v>
                </c:pt>
                <c:pt idx="1772">
                  <c:v>0.41054915509594297</c:v>
                </c:pt>
                <c:pt idx="1773">
                  <c:v>0.40377742376520298</c:v>
                </c:pt>
                <c:pt idx="1774">
                  <c:v>0.39765729066915095</c:v>
                </c:pt>
                <c:pt idx="1775">
                  <c:v>0.39268371398909591</c:v>
                </c:pt>
                <c:pt idx="1776">
                  <c:v>0.3888436848976119</c:v>
                </c:pt>
                <c:pt idx="1777">
                  <c:v>0.38644856985188486</c:v>
                </c:pt>
                <c:pt idx="1778">
                  <c:v>0.38516123700578908</c:v>
                </c:pt>
                <c:pt idx="1779">
                  <c:v>0.38489497611124013</c:v>
                </c:pt>
                <c:pt idx="1780">
                  <c:v>0.38581636662897589</c:v>
                </c:pt>
                <c:pt idx="1781">
                  <c:v>0.38783414223996643</c:v>
                </c:pt>
                <c:pt idx="1782">
                  <c:v>0.39086345050801302</c:v>
                </c:pt>
                <c:pt idx="1783">
                  <c:v>0.39493469246779583</c:v>
                </c:pt>
                <c:pt idx="1784">
                  <c:v>0.40007468600471807</c:v>
                </c:pt>
                <c:pt idx="1785">
                  <c:v>0.40628412505451283</c:v>
                </c:pt>
                <c:pt idx="1786">
                  <c:v>0.41355159062966296</c:v>
                </c:pt>
                <c:pt idx="1787">
                  <c:v>0.42186548441984389</c:v>
                </c:pt>
                <c:pt idx="1788">
                  <c:v>0.43111246840322898</c:v>
                </c:pt>
                <c:pt idx="1789">
                  <c:v>0.44122197528568508</c:v>
                </c:pt>
                <c:pt idx="1790">
                  <c:v>0.45216369214952001</c:v>
                </c:pt>
                <c:pt idx="1791">
                  <c:v>0.46374960751446698</c:v>
                </c:pt>
                <c:pt idx="1792">
                  <c:v>0.47588315635368095</c:v>
                </c:pt>
                <c:pt idx="1793">
                  <c:v>0.48841617701029855</c:v>
                </c:pt>
                <c:pt idx="1794">
                  <c:v>0.50108488944353202</c:v>
                </c:pt>
                <c:pt idx="1795">
                  <c:v>0.51363019053607994</c:v>
                </c:pt>
                <c:pt idx="1796">
                  <c:v>0.52565249169053863</c:v>
                </c:pt>
                <c:pt idx="1797">
                  <c:v>0.53682501523502191</c:v>
                </c:pt>
                <c:pt idx="1798">
                  <c:v>0.54665223090311066</c:v>
                </c:pt>
                <c:pt idx="1799">
                  <c:v>0.55472572218014116</c:v>
                </c:pt>
                <c:pt idx="1800">
                  <c:v>0.5607056757455785</c:v>
                </c:pt>
                <c:pt idx="1801">
                  <c:v>0.56459933835930964</c:v>
                </c:pt>
                <c:pt idx="1802">
                  <c:v>0.56619724158051365</c:v>
                </c:pt>
                <c:pt idx="1803">
                  <c:v>0.5651313828854565</c:v>
                </c:pt>
                <c:pt idx="1804">
                  <c:v>0.562063331018678</c:v>
                </c:pt>
                <c:pt idx="1805">
                  <c:v>0.55675989268938986</c:v>
                </c:pt>
                <c:pt idx="1806">
                  <c:v>0.549853874939637</c:v>
                </c:pt>
                <c:pt idx="1807">
                  <c:v>0.54129166806868989</c:v>
                </c:pt>
                <c:pt idx="1808">
                  <c:v>0.53123890307433896</c:v>
                </c:pt>
                <c:pt idx="1809">
                  <c:v>0.51972851950704901</c:v>
                </c:pt>
                <c:pt idx="1810">
                  <c:v>0.50717129796522997</c:v>
                </c:pt>
                <c:pt idx="1811">
                  <c:v>0.49339127159657897</c:v>
                </c:pt>
                <c:pt idx="1812">
                  <c:v>0.47873371105139079</c:v>
                </c:pt>
                <c:pt idx="1813">
                  <c:v>0.46279090977768095</c:v>
                </c:pt>
                <c:pt idx="1814">
                  <c:v>0.44612999566280825</c:v>
                </c:pt>
                <c:pt idx="1815">
                  <c:v>0.42841825027379632</c:v>
                </c:pt>
                <c:pt idx="1816">
                  <c:v>0.40955476218802295</c:v>
                </c:pt>
                <c:pt idx="1817">
                  <c:v>0.39049000247066895</c:v>
                </c:pt>
                <c:pt idx="1818">
                  <c:v>0.37116003005672299</c:v>
                </c:pt>
                <c:pt idx="1819">
                  <c:v>0.35212393287968907</c:v>
                </c:pt>
                <c:pt idx="1820">
                  <c:v>0.33308859850398326</c:v>
                </c:pt>
                <c:pt idx="1821">
                  <c:v>0.31489787317081297</c:v>
                </c:pt>
                <c:pt idx="1822">
                  <c:v>0.29685858739703691</c:v>
                </c:pt>
                <c:pt idx="1823">
                  <c:v>0.27970621621949432</c:v>
                </c:pt>
                <c:pt idx="1824">
                  <c:v>0.26371748607936601</c:v>
                </c:pt>
                <c:pt idx="1825">
                  <c:v>0.24851358239804999</c:v>
                </c:pt>
                <c:pt idx="1826">
                  <c:v>0.23416674912207699</c:v>
                </c:pt>
                <c:pt idx="1827">
                  <c:v>0.22059514900663901</c:v>
                </c:pt>
                <c:pt idx="1828">
                  <c:v>0.20828570312800601</c:v>
                </c:pt>
                <c:pt idx="1829">
                  <c:v>0.19632916757011201</c:v>
                </c:pt>
                <c:pt idx="1830">
                  <c:v>0.18462742583250141</c:v>
                </c:pt>
                <c:pt idx="1831">
                  <c:v>0.17317630032296799</c:v>
                </c:pt>
                <c:pt idx="1832">
                  <c:v>0.1639170288524088</c:v>
                </c:pt>
                <c:pt idx="1833">
                  <c:v>0.156271003753817</c:v>
                </c:pt>
                <c:pt idx="1834">
                  <c:v>0.1514550331301768</c:v>
                </c:pt>
                <c:pt idx="1835">
                  <c:v>0.148168273961756</c:v>
                </c:pt>
                <c:pt idx="1836">
                  <c:v>0.14530801564825688</c:v>
                </c:pt>
                <c:pt idx="1837">
                  <c:v>0.14488391820571567</c:v>
                </c:pt>
                <c:pt idx="1838">
                  <c:v>0.145957649008676</c:v>
                </c:pt>
                <c:pt idx="1839">
                  <c:v>0.14780637671788099</c:v>
                </c:pt>
                <c:pt idx="1840">
                  <c:v>0.15185552893224988</c:v>
                </c:pt>
                <c:pt idx="1841">
                  <c:v>0.15701515982690986</c:v>
                </c:pt>
                <c:pt idx="1842">
                  <c:v>0.16345597486041999</c:v>
                </c:pt>
                <c:pt idx="1843">
                  <c:v>0.17198938774279104</c:v>
                </c:pt>
                <c:pt idx="1844">
                  <c:v>0.18148988013385944</c:v>
                </c:pt>
                <c:pt idx="1845">
                  <c:v>0.19370741343470499</c:v>
                </c:pt>
                <c:pt idx="1846">
                  <c:v>0.209470563231278</c:v>
                </c:pt>
                <c:pt idx="1847">
                  <c:v>0.22858826282902051</c:v>
                </c:pt>
                <c:pt idx="1848">
                  <c:v>0.25417353083095201</c:v>
                </c:pt>
                <c:pt idx="1849">
                  <c:v>0.28701483581163395</c:v>
                </c:pt>
                <c:pt idx="1850">
                  <c:v>0.33001854344261367</c:v>
                </c:pt>
                <c:pt idx="1851">
                  <c:v>0.38836958807159283</c:v>
                </c:pt>
                <c:pt idx="1852">
                  <c:v>0.46700957827396083</c:v>
                </c:pt>
                <c:pt idx="1853">
                  <c:v>0.57353720375061457</c:v>
                </c:pt>
                <c:pt idx="1854">
                  <c:v>0.71727517353256365</c:v>
                </c:pt>
                <c:pt idx="1855">
                  <c:v>0.91365512843923102</c:v>
                </c:pt>
                <c:pt idx="1856">
                  <c:v>1.1861945414130333</c:v>
                </c:pt>
                <c:pt idx="1857">
                  <c:v>1.5757975389818901</c:v>
                </c:pt>
                <c:pt idx="1858">
                  <c:v>2.14408441135354</c:v>
                </c:pt>
                <c:pt idx="1859">
                  <c:v>2.9480766530998777</c:v>
                </c:pt>
                <c:pt idx="1860">
                  <c:v>4.0281609541005396</c:v>
                </c:pt>
                <c:pt idx="1861">
                  <c:v>5.9887100634238504</c:v>
                </c:pt>
                <c:pt idx="1862">
                  <c:v>8.2993876646809603</c:v>
                </c:pt>
                <c:pt idx="1863">
                  <c:v>11.779281600522401</c:v>
                </c:pt>
                <c:pt idx="1864">
                  <c:v>16.3159735948209</c:v>
                </c:pt>
                <c:pt idx="1865">
                  <c:v>21.488864957065989</c:v>
                </c:pt>
                <c:pt idx="1866">
                  <c:v>26.271405199026901</c:v>
                </c:pt>
                <c:pt idx="1867">
                  <c:v>30.368831115165186</c:v>
                </c:pt>
                <c:pt idx="1868">
                  <c:v>33.486488329398554</c:v>
                </c:pt>
                <c:pt idx="1869">
                  <c:v>35.526831457585395</c:v>
                </c:pt>
                <c:pt idx="1870">
                  <c:v>36.833321488711277</c:v>
                </c:pt>
                <c:pt idx="1871">
                  <c:v>37.452953306455363</c:v>
                </c:pt>
                <c:pt idx="1872">
                  <c:v>38.097119785058112</c:v>
                </c:pt>
                <c:pt idx="1873">
                  <c:v>38.255723380300907</c:v>
                </c:pt>
                <c:pt idx="1874">
                  <c:v>38.5627894330554</c:v>
                </c:pt>
                <c:pt idx="1875">
                  <c:v>39.052559681855698</c:v>
                </c:pt>
                <c:pt idx="1876">
                  <c:v>39.481622514350896</c:v>
                </c:pt>
                <c:pt idx="1877">
                  <c:v>39.301160370479806</c:v>
                </c:pt>
                <c:pt idx="1878">
                  <c:v>39.309918473818094</c:v>
                </c:pt>
                <c:pt idx="1879">
                  <c:v>39.4950203187962</c:v>
                </c:pt>
                <c:pt idx="1880">
                  <c:v>39.765816423314597</c:v>
                </c:pt>
                <c:pt idx="1881">
                  <c:v>39.994919200820611</c:v>
                </c:pt>
                <c:pt idx="1882">
                  <c:v>40.237576660959213</c:v>
                </c:pt>
                <c:pt idx="1883">
                  <c:v>40.43624956526341</c:v>
                </c:pt>
                <c:pt idx="1884">
                  <c:v>40.542117105453812</c:v>
                </c:pt>
                <c:pt idx="1885">
                  <c:v>40.600372194834968</c:v>
                </c:pt>
                <c:pt idx="1886">
                  <c:v>40.65878589858913</c:v>
                </c:pt>
                <c:pt idx="1887">
                  <c:v>40.7173935724919</c:v>
                </c:pt>
                <c:pt idx="1888">
                  <c:v>40.830520651329593</c:v>
                </c:pt>
                <c:pt idx="1889">
                  <c:v>40.419776883770702</c:v>
                </c:pt>
                <c:pt idx="1890">
                  <c:v>40.166211457237317</c:v>
                </c:pt>
                <c:pt idx="1891">
                  <c:v>39.784791180975603</c:v>
                </c:pt>
                <c:pt idx="1892">
                  <c:v>39.234207386098397</c:v>
                </c:pt>
                <c:pt idx="1893">
                  <c:v>37.4555765319991</c:v>
                </c:pt>
                <c:pt idx="1894">
                  <c:v>35.308243016751995</c:v>
                </c:pt>
                <c:pt idx="1895">
                  <c:v>34.242333872684213</c:v>
                </c:pt>
                <c:pt idx="1896">
                  <c:v>32.345027423803494</c:v>
                </c:pt>
                <c:pt idx="1897">
                  <c:v>29.986247040404219</c:v>
                </c:pt>
                <c:pt idx="1898">
                  <c:v>29.418119562396587</c:v>
                </c:pt>
                <c:pt idx="1899">
                  <c:v>29.399869942910399</c:v>
                </c:pt>
                <c:pt idx="1900">
                  <c:v>31.21405751868383</c:v>
                </c:pt>
                <c:pt idx="1901">
                  <c:v>34.058940193296394</c:v>
                </c:pt>
                <c:pt idx="1902">
                  <c:v>35.827400206870699</c:v>
                </c:pt>
                <c:pt idx="1903">
                  <c:v>36.806345963770397</c:v>
                </c:pt>
                <c:pt idx="1904">
                  <c:v>36.865140040208907</c:v>
                </c:pt>
                <c:pt idx="1905">
                  <c:v>36.178986967235296</c:v>
                </c:pt>
                <c:pt idx="1906">
                  <c:v>35.638673210024045</c:v>
                </c:pt>
                <c:pt idx="1907">
                  <c:v>35.227572054894402</c:v>
                </c:pt>
                <c:pt idx="1908">
                  <c:v>34.930411279728496</c:v>
                </c:pt>
                <c:pt idx="1909">
                  <c:v>34.737385608219498</c:v>
                </c:pt>
                <c:pt idx="1910">
                  <c:v>34.629435225534515</c:v>
                </c:pt>
                <c:pt idx="1911">
                  <c:v>34.590694018355201</c:v>
                </c:pt>
                <c:pt idx="1912">
                  <c:v>34.618444728811298</c:v>
                </c:pt>
                <c:pt idx="1913">
                  <c:v>34.618452277954923</c:v>
                </c:pt>
                <c:pt idx="1914">
                  <c:v>34.632883852922902</c:v>
                </c:pt>
                <c:pt idx="1915">
                  <c:v>34.650439944605203</c:v>
                </c:pt>
                <c:pt idx="1916">
                  <c:v>34.391217535618793</c:v>
                </c:pt>
                <c:pt idx="1917">
                  <c:v>32.394655860447394</c:v>
                </c:pt>
                <c:pt idx="1918">
                  <c:v>27.710924582603887</c:v>
                </c:pt>
                <c:pt idx="1919">
                  <c:v>24.164399349903089</c:v>
                </c:pt>
                <c:pt idx="1920">
                  <c:v>16.1417498578164</c:v>
                </c:pt>
                <c:pt idx="1921">
                  <c:v>16.294826751098931</c:v>
                </c:pt>
                <c:pt idx="1922">
                  <c:v>13.142687961651101</c:v>
                </c:pt>
                <c:pt idx="1923">
                  <c:v>6.6202791910996934</c:v>
                </c:pt>
                <c:pt idx="1924">
                  <c:v>3.4160730883937025</c:v>
                </c:pt>
                <c:pt idx="1925">
                  <c:v>6.5567667436673363</c:v>
                </c:pt>
                <c:pt idx="1926">
                  <c:v>9.6687627765043693</c:v>
                </c:pt>
                <c:pt idx="1927">
                  <c:v>12.85341792204343</c:v>
                </c:pt>
                <c:pt idx="1928">
                  <c:v>16.026897366091557</c:v>
                </c:pt>
                <c:pt idx="1929">
                  <c:v>19.214128375770599</c:v>
                </c:pt>
                <c:pt idx="1930">
                  <c:v>25.240840004165197</c:v>
                </c:pt>
                <c:pt idx="1931">
                  <c:v>28.133084429426365</c:v>
                </c:pt>
                <c:pt idx="1932">
                  <c:v>28.226964369418276</c:v>
                </c:pt>
                <c:pt idx="1933">
                  <c:v>28.309168188467101</c:v>
                </c:pt>
                <c:pt idx="1934">
                  <c:v>25.874707247281599</c:v>
                </c:pt>
                <c:pt idx="1935">
                  <c:v>23.497093264849287</c:v>
                </c:pt>
                <c:pt idx="1936">
                  <c:v>21.2874341576021</c:v>
                </c:pt>
                <c:pt idx="1937">
                  <c:v>19.317743260916799</c:v>
                </c:pt>
                <c:pt idx="1938">
                  <c:v>17.606802018068631</c:v>
                </c:pt>
                <c:pt idx="1939">
                  <c:v>16.198771681529227</c:v>
                </c:pt>
                <c:pt idx="1940">
                  <c:v>16.185097848040886</c:v>
                </c:pt>
                <c:pt idx="1941">
                  <c:v>21.709764292583589</c:v>
                </c:pt>
                <c:pt idx="1942">
                  <c:v>27.620769856374686</c:v>
                </c:pt>
                <c:pt idx="1943">
                  <c:v>37.9503325632719</c:v>
                </c:pt>
                <c:pt idx="1944">
                  <c:v>40.215487186223797</c:v>
                </c:pt>
                <c:pt idx="1945">
                  <c:v>19.980958932443688</c:v>
                </c:pt>
                <c:pt idx="1946">
                  <c:v>6.3851959808727203</c:v>
                </c:pt>
                <c:pt idx="1947">
                  <c:v>0.50026710094778548</c:v>
                </c:pt>
                <c:pt idx="1948">
                  <c:v>-1.6278981697858401</c:v>
                </c:pt>
                <c:pt idx="1949">
                  <c:v>-2.5523499361953426</c:v>
                </c:pt>
                <c:pt idx="1950">
                  <c:v>-2.4165540140082507</c:v>
                </c:pt>
                <c:pt idx="1951">
                  <c:v>-2.2194038416036901</c:v>
                </c:pt>
                <c:pt idx="1952">
                  <c:v>1.0737826575406566</c:v>
                </c:pt>
                <c:pt idx="1953">
                  <c:v>3.17150399097395</c:v>
                </c:pt>
                <c:pt idx="1954">
                  <c:v>8.0040499553885596</c:v>
                </c:pt>
                <c:pt idx="1955">
                  <c:v>10.769056002646726</c:v>
                </c:pt>
                <c:pt idx="1956">
                  <c:v>13.7464603694893</c:v>
                </c:pt>
                <c:pt idx="1957">
                  <c:v>16.778273479041687</c:v>
                </c:pt>
                <c:pt idx="1958">
                  <c:v>16.652545075930142</c:v>
                </c:pt>
                <c:pt idx="1959">
                  <c:v>13.484166722466</c:v>
                </c:pt>
                <c:pt idx="1960">
                  <c:v>10.2751916188558</c:v>
                </c:pt>
                <c:pt idx="1961">
                  <c:v>7.2011687752891183</c:v>
                </c:pt>
                <c:pt idx="1962">
                  <c:v>4.1458903015370865</c:v>
                </c:pt>
                <c:pt idx="1963">
                  <c:v>0.88751603173698312</c:v>
                </c:pt>
                <c:pt idx="1964">
                  <c:v>-5.1000736039582604</c:v>
                </c:pt>
                <c:pt idx="1965">
                  <c:v>-10.711376145395056</c:v>
                </c:pt>
                <c:pt idx="1966">
                  <c:v>-19.906147901624689</c:v>
                </c:pt>
                <c:pt idx="1967">
                  <c:v>-24.909126072566178</c:v>
                </c:pt>
                <c:pt idx="1968">
                  <c:v>-28.7240440548569</c:v>
                </c:pt>
                <c:pt idx="1969">
                  <c:v>-33.021066998044198</c:v>
                </c:pt>
                <c:pt idx="1970">
                  <c:v>-34.613257880455301</c:v>
                </c:pt>
                <c:pt idx="1971">
                  <c:v>-34.874738836439846</c:v>
                </c:pt>
                <c:pt idx="1972">
                  <c:v>-34.744639278689498</c:v>
                </c:pt>
                <c:pt idx="1973">
                  <c:v>-33.680390530371412</c:v>
                </c:pt>
                <c:pt idx="1974">
                  <c:v>-33.612094451603241</c:v>
                </c:pt>
                <c:pt idx="1975">
                  <c:v>-32.803468931144899</c:v>
                </c:pt>
                <c:pt idx="1976">
                  <c:v>-32.661032720612901</c:v>
                </c:pt>
                <c:pt idx="1977">
                  <c:v>-32.521571494576911</c:v>
                </c:pt>
                <c:pt idx="1978">
                  <c:v>-32.380333338522163</c:v>
                </c:pt>
                <c:pt idx="1979">
                  <c:v>-32.310292831927001</c:v>
                </c:pt>
                <c:pt idx="1980">
                  <c:v>-32.242278550708697</c:v>
                </c:pt>
                <c:pt idx="1981">
                  <c:v>-32.879561584384895</c:v>
                </c:pt>
                <c:pt idx="1982">
                  <c:v>-33.451855601316041</c:v>
                </c:pt>
                <c:pt idx="1983">
                  <c:v>-33.8996033734267</c:v>
                </c:pt>
                <c:pt idx="1984">
                  <c:v>-34.595864809413094</c:v>
                </c:pt>
                <c:pt idx="1985">
                  <c:v>-34.370971133818394</c:v>
                </c:pt>
                <c:pt idx="1986">
                  <c:v>-34.089430054376194</c:v>
                </c:pt>
                <c:pt idx="1987">
                  <c:v>-33.38640305234177</c:v>
                </c:pt>
                <c:pt idx="1988">
                  <c:v>-32.649698432483596</c:v>
                </c:pt>
                <c:pt idx="1989">
                  <c:v>-31.900138569751238</c:v>
                </c:pt>
                <c:pt idx="1990">
                  <c:v>-31.212386680200702</c:v>
                </c:pt>
                <c:pt idx="1991">
                  <c:v>-31.129277955467799</c:v>
                </c:pt>
                <c:pt idx="1992">
                  <c:v>-31.595697175545119</c:v>
                </c:pt>
                <c:pt idx="1993">
                  <c:v>-32.024404004083195</c:v>
                </c:pt>
                <c:pt idx="1994">
                  <c:v>-33.40245902492186</c:v>
                </c:pt>
                <c:pt idx="1995">
                  <c:v>-34.442609758856797</c:v>
                </c:pt>
                <c:pt idx="1996">
                  <c:v>-35.048216444011011</c:v>
                </c:pt>
                <c:pt idx="1997">
                  <c:v>-34.891465225511702</c:v>
                </c:pt>
                <c:pt idx="1998">
                  <c:v>-34.497336703874915</c:v>
                </c:pt>
                <c:pt idx="1999">
                  <c:v>-34.3268110308723</c:v>
                </c:pt>
                <c:pt idx="2000">
                  <c:v>-34.153258674273594</c:v>
                </c:pt>
                <c:pt idx="2001">
                  <c:v>-34.278235037183407</c:v>
                </c:pt>
                <c:pt idx="2002">
                  <c:v>-34.003957165282777</c:v>
                </c:pt>
                <c:pt idx="2003">
                  <c:v>-34.004237988532196</c:v>
                </c:pt>
                <c:pt idx="2004">
                  <c:v>-34.017945649755099</c:v>
                </c:pt>
                <c:pt idx="2005">
                  <c:v>-34.001167253121196</c:v>
                </c:pt>
                <c:pt idx="2006">
                  <c:v>-33.92507259827201</c:v>
                </c:pt>
                <c:pt idx="2007">
                  <c:v>-33.897132819513502</c:v>
                </c:pt>
                <c:pt idx="2008">
                  <c:v>-33.720321569727702</c:v>
                </c:pt>
                <c:pt idx="2009">
                  <c:v>-33.753105901258301</c:v>
                </c:pt>
                <c:pt idx="2010">
                  <c:v>-33.832326453084548</c:v>
                </c:pt>
                <c:pt idx="2011">
                  <c:v>-33.919823374954902</c:v>
                </c:pt>
                <c:pt idx="2012">
                  <c:v>-33.919823345109499</c:v>
                </c:pt>
                <c:pt idx="2013">
                  <c:v>-33.8502538829202</c:v>
                </c:pt>
                <c:pt idx="2014">
                  <c:v>-33.797971811555215</c:v>
                </c:pt>
                <c:pt idx="2015">
                  <c:v>-33.610579843979998</c:v>
                </c:pt>
                <c:pt idx="2016">
                  <c:v>-33.154134547714094</c:v>
                </c:pt>
                <c:pt idx="2017">
                  <c:v>-31.517251527536331</c:v>
                </c:pt>
                <c:pt idx="2018">
                  <c:v>-20.213138933632987</c:v>
                </c:pt>
                <c:pt idx="2019">
                  <c:v>2.8282718942277301</c:v>
                </c:pt>
                <c:pt idx="2020">
                  <c:v>11.467050567992302</c:v>
                </c:pt>
                <c:pt idx="2021">
                  <c:v>11.776702941909926</c:v>
                </c:pt>
                <c:pt idx="2022">
                  <c:v>12.0797041051103</c:v>
                </c:pt>
                <c:pt idx="2023">
                  <c:v>9.4919419598383392</c:v>
                </c:pt>
                <c:pt idx="2024">
                  <c:v>6.11660795065385</c:v>
                </c:pt>
                <c:pt idx="2025">
                  <c:v>-4.4229329638386075</c:v>
                </c:pt>
                <c:pt idx="2026">
                  <c:v>-27.675767013175989</c:v>
                </c:pt>
                <c:pt idx="2027">
                  <c:v>-34.464245243849</c:v>
                </c:pt>
                <c:pt idx="2028">
                  <c:v>-35.087677434260009</c:v>
                </c:pt>
                <c:pt idx="2029">
                  <c:v>-35.130417262196197</c:v>
                </c:pt>
                <c:pt idx="2030">
                  <c:v>-34.351803871708917</c:v>
                </c:pt>
                <c:pt idx="2031">
                  <c:v>-31.648462178221827</c:v>
                </c:pt>
                <c:pt idx="2032">
                  <c:v>-26.9329080957842</c:v>
                </c:pt>
                <c:pt idx="2033">
                  <c:v>-21.373415391811299</c:v>
                </c:pt>
                <c:pt idx="2034">
                  <c:v>-16.330917109640861</c:v>
                </c:pt>
                <c:pt idx="2035">
                  <c:v>-12.3676989678724</c:v>
                </c:pt>
                <c:pt idx="2036">
                  <c:v>-9.5077763821097996</c:v>
                </c:pt>
                <c:pt idx="2037">
                  <c:v>-9.4787188349240594</c:v>
                </c:pt>
                <c:pt idx="2038">
                  <c:v>-7.7835711478793899</c:v>
                </c:pt>
                <c:pt idx="2039">
                  <c:v>-7.7835977142861434</c:v>
                </c:pt>
                <c:pt idx="2040">
                  <c:v>-6.94702924004915</c:v>
                </c:pt>
                <c:pt idx="2041">
                  <c:v>-7.4743720920433478</c:v>
                </c:pt>
                <c:pt idx="2042">
                  <c:v>-7.8159406416812285</c:v>
                </c:pt>
                <c:pt idx="2043">
                  <c:v>-7.8424969287613298</c:v>
                </c:pt>
                <c:pt idx="2044">
                  <c:v>-7.4518529914897824</c:v>
                </c:pt>
                <c:pt idx="2045">
                  <c:v>-6.2553907045961434</c:v>
                </c:pt>
                <c:pt idx="2046">
                  <c:v>-6.1489404863566799</c:v>
                </c:pt>
                <c:pt idx="2047">
                  <c:v>-6.0671198623562139</c:v>
                </c:pt>
                <c:pt idx="2048">
                  <c:v>-8.5904016281536606</c:v>
                </c:pt>
                <c:pt idx="2049">
                  <c:v>-8.4390263891266528</c:v>
                </c:pt>
                <c:pt idx="2050">
                  <c:v>-10.718327695029798</c:v>
                </c:pt>
                <c:pt idx="2051">
                  <c:v>-10.543344455050301</c:v>
                </c:pt>
                <c:pt idx="2052">
                  <c:v>-10.35760908632983</c:v>
                </c:pt>
                <c:pt idx="2053">
                  <c:v>-12.7663479964344</c:v>
                </c:pt>
                <c:pt idx="2054">
                  <c:v>-14.454493435242506</c:v>
                </c:pt>
                <c:pt idx="2055">
                  <c:v>-13.980647646144504</c:v>
                </c:pt>
                <c:pt idx="2056">
                  <c:v>-13.355259425158724</c:v>
                </c:pt>
                <c:pt idx="2057">
                  <c:v>-12.651900333568102</c:v>
                </c:pt>
                <c:pt idx="2058">
                  <c:v>-11.793476258917634</c:v>
                </c:pt>
                <c:pt idx="2059">
                  <c:v>-7.2244365760404738</c:v>
                </c:pt>
                <c:pt idx="2060">
                  <c:v>3.8054956535520477</c:v>
                </c:pt>
                <c:pt idx="2061">
                  <c:v>10.914932569062804</c:v>
                </c:pt>
                <c:pt idx="2062">
                  <c:v>17.747746537273589</c:v>
                </c:pt>
                <c:pt idx="2063">
                  <c:v>18.745894568674899</c:v>
                </c:pt>
                <c:pt idx="2064">
                  <c:v>19.685349720921419</c:v>
                </c:pt>
                <c:pt idx="2065">
                  <c:v>24.682018380782786</c:v>
                </c:pt>
                <c:pt idx="2066">
                  <c:v>25.378701719873</c:v>
                </c:pt>
                <c:pt idx="2067">
                  <c:v>25.937113584687499</c:v>
                </c:pt>
                <c:pt idx="2068">
                  <c:v>26.355183107333499</c:v>
                </c:pt>
                <c:pt idx="2069">
                  <c:v>23.523014447125689</c:v>
                </c:pt>
                <c:pt idx="2070">
                  <c:v>23.719710893531527</c:v>
                </c:pt>
                <c:pt idx="2071">
                  <c:v>14.4330311390577</c:v>
                </c:pt>
                <c:pt idx="2072">
                  <c:v>14.5228117228882</c:v>
                </c:pt>
                <c:pt idx="2073">
                  <c:v>7.5559640541784265</c:v>
                </c:pt>
                <c:pt idx="2074">
                  <c:v>-0.96384058576766285</c:v>
                </c:pt>
                <c:pt idx="2075">
                  <c:v>-0.89268744094796137</c:v>
                </c:pt>
                <c:pt idx="2076">
                  <c:v>-0.82282944801378932</c:v>
                </c:pt>
                <c:pt idx="2077">
                  <c:v>7.041308093668583</c:v>
                </c:pt>
                <c:pt idx="2078">
                  <c:v>12.564181298943236</c:v>
                </c:pt>
                <c:pt idx="2079">
                  <c:v>16.100215914055461</c:v>
                </c:pt>
                <c:pt idx="2080">
                  <c:v>20.009501283685189</c:v>
                </c:pt>
                <c:pt idx="2081">
                  <c:v>21.044315459286061</c:v>
                </c:pt>
                <c:pt idx="2082">
                  <c:v>21.018504222773586</c:v>
                </c:pt>
                <c:pt idx="2083">
                  <c:v>21.034161002795731</c:v>
                </c:pt>
                <c:pt idx="2084">
                  <c:v>21.122869235567631</c:v>
                </c:pt>
                <c:pt idx="2085">
                  <c:v>21.155169632836699</c:v>
                </c:pt>
                <c:pt idx="2086">
                  <c:v>21.657152989450065</c:v>
                </c:pt>
                <c:pt idx="2087">
                  <c:v>22.837588009376798</c:v>
                </c:pt>
                <c:pt idx="2088">
                  <c:v>25.183241841191489</c:v>
                </c:pt>
                <c:pt idx="2089">
                  <c:v>29.396799226474787</c:v>
                </c:pt>
                <c:pt idx="2090">
                  <c:v>36.721345475227594</c:v>
                </c:pt>
                <c:pt idx="2091">
                  <c:v>46.587296765093917</c:v>
                </c:pt>
                <c:pt idx="2092">
                  <c:v>48.543087057704909</c:v>
                </c:pt>
                <c:pt idx="2093">
                  <c:v>39.262793877358007</c:v>
                </c:pt>
                <c:pt idx="2094">
                  <c:v>40.504189198061702</c:v>
                </c:pt>
                <c:pt idx="2095">
                  <c:v>41.674079543130098</c:v>
                </c:pt>
                <c:pt idx="2096">
                  <c:v>54.424497943674901</c:v>
                </c:pt>
                <c:pt idx="2097">
                  <c:v>55.895583718178223</c:v>
                </c:pt>
                <c:pt idx="2098">
                  <c:v>35.430770761112996</c:v>
                </c:pt>
                <c:pt idx="2099">
                  <c:v>17.790638565697087</c:v>
                </c:pt>
                <c:pt idx="2100">
                  <c:v>19.678849853211187</c:v>
                </c:pt>
                <c:pt idx="2101">
                  <c:v>21.756076323091605</c:v>
                </c:pt>
                <c:pt idx="2102">
                  <c:v>48.364385663477194</c:v>
                </c:pt>
                <c:pt idx="2103">
                  <c:v>71.620426487562099</c:v>
                </c:pt>
                <c:pt idx="2104">
                  <c:v>74.330350453402488</c:v>
                </c:pt>
                <c:pt idx="2105">
                  <c:v>77.312535199387682</c:v>
                </c:pt>
                <c:pt idx="2106">
                  <c:v>73.698979630146781</c:v>
                </c:pt>
                <c:pt idx="2107">
                  <c:v>70.294118350218014</c:v>
                </c:pt>
                <c:pt idx="2108">
                  <c:v>67.951688569066206</c:v>
                </c:pt>
                <c:pt idx="2109">
                  <c:v>66.472744399391459</c:v>
                </c:pt>
                <c:pt idx="2110">
                  <c:v>65.624573863855858</c:v>
                </c:pt>
                <c:pt idx="2111">
                  <c:v>65.488084485324094</c:v>
                </c:pt>
                <c:pt idx="2112">
                  <c:v>64.757284040036694</c:v>
                </c:pt>
                <c:pt idx="2113">
                  <c:v>62.643104091616948</c:v>
                </c:pt>
                <c:pt idx="2114">
                  <c:v>58.039631752084595</c:v>
                </c:pt>
                <c:pt idx="2115">
                  <c:v>48.484642979808285</c:v>
                </c:pt>
                <c:pt idx="2116">
                  <c:v>28.197612310214399</c:v>
                </c:pt>
                <c:pt idx="2117">
                  <c:v>26.345592536294927</c:v>
                </c:pt>
                <c:pt idx="2118">
                  <c:v>24.545312468488799</c:v>
                </c:pt>
                <c:pt idx="2119">
                  <c:v>22.878533025809286</c:v>
                </c:pt>
                <c:pt idx="2120">
                  <c:v>21.250928928044669</c:v>
                </c:pt>
                <c:pt idx="2121">
                  <c:v>47.777772399267299</c:v>
                </c:pt>
                <c:pt idx="2122">
                  <c:v>63.518305323433502</c:v>
                </c:pt>
                <c:pt idx="2123">
                  <c:v>73.217594176942697</c:v>
                </c:pt>
                <c:pt idx="2124">
                  <c:v>79.552145486958679</c:v>
                </c:pt>
                <c:pt idx="2125">
                  <c:v>84.018857148291119</c:v>
                </c:pt>
                <c:pt idx="2126">
                  <c:v>83.402187386090148</c:v>
                </c:pt>
                <c:pt idx="2127">
                  <c:v>82.788122152253635</c:v>
                </c:pt>
                <c:pt idx="2128">
                  <c:v>87.076340297430917</c:v>
                </c:pt>
                <c:pt idx="2129">
                  <c:v>86.637112149955982</c:v>
                </c:pt>
                <c:pt idx="2130">
                  <c:v>86.306958586771486</c:v>
                </c:pt>
                <c:pt idx="2131">
                  <c:v>79.474427034466586</c:v>
                </c:pt>
                <c:pt idx="2132">
                  <c:v>69.362281703007</c:v>
                </c:pt>
                <c:pt idx="2133">
                  <c:v>55.659683311611936</c:v>
                </c:pt>
                <c:pt idx="2134">
                  <c:v>39.047671568186317</c:v>
                </c:pt>
                <c:pt idx="2135">
                  <c:v>21.529219115828401</c:v>
                </c:pt>
                <c:pt idx="2136">
                  <c:v>5.3551069008468062</c:v>
                </c:pt>
                <c:pt idx="2137">
                  <c:v>5.3551361434177753</c:v>
                </c:pt>
                <c:pt idx="2138">
                  <c:v>5.4093435001737573</c:v>
                </c:pt>
                <c:pt idx="2139">
                  <c:v>5.4607051717454755</c:v>
                </c:pt>
                <c:pt idx="2140">
                  <c:v>5.6052501125501344</c:v>
                </c:pt>
                <c:pt idx="2141">
                  <c:v>5.8286575553502065</c:v>
                </c:pt>
                <c:pt idx="2142">
                  <c:v>6.1158013463462337</c:v>
                </c:pt>
                <c:pt idx="2143">
                  <c:v>18.008070363609001</c:v>
                </c:pt>
                <c:pt idx="2144">
                  <c:v>32.245639943788511</c:v>
                </c:pt>
                <c:pt idx="2145">
                  <c:v>49.310461076507693</c:v>
                </c:pt>
                <c:pt idx="2146">
                  <c:v>49.850129984822196</c:v>
                </c:pt>
                <c:pt idx="2147">
                  <c:v>50.359597997106995</c:v>
                </c:pt>
                <c:pt idx="2148">
                  <c:v>50.801597016080294</c:v>
                </c:pt>
                <c:pt idx="2149">
                  <c:v>39.091913893083003</c:v>
                </c:pt>
                <c:pt idx="2150">
                  <c:v>31.616915072606361</c:v>
                </c:pt>
                <c:pt idx="2151">
                  <c:v>27.0283574627056</c:v>
                </c:pt>
                <c:pt idx="2152">
                  <c:v>24.374068912903901</c:v>
                </c:pt>
                <c:pt idx="2153">
                  <c:v>23.031683667615201</c:v>
                </c:pt>
                <c:pt idx="2154">
                  <c:v>22.605486949399687</c:v>
                </c:pt>
                <c:pt idx="2155">
                  <c:v>21.7679054407858</c:v>
                </c:pt>
                <c:pt idx="2156">
                  <c:v>17.757996324524001</c:v>
                </c:pt>
                <c:pt idx="2157">
                  <c:v>17.276315812587089</c:v>
                </c:pt>
                <c:pt idx="2158">
                  <c:v>11.446327189645601</c:v>
                </c:pt>
                <c:pt idx="2159">
                  <c:v>1.9743139965356535</c:v>
                </c:pt>
                <c:pt idx="2160">
                  <c:v>-13.194105122354555</c:v>
                </c:pt>
                <c:pt idx="2161">
                  <c:v>-36.434930625432898</c:v>
                </c:pt>
                <c:pt idx="2162">
                  <c:v>-67.075881666227119</c:v>
                </c:pt>
                <c:pt idx="2163">
                  <c:v>-94.980796725508</c:v>
                </c:pt>
                <c:pt idx="2164">
                  <c:v>-109.17012846415</c:v>
                </c:pt>
                <c:pt idx="2165">
                  <c:v>-110.16917437606701</c:v>
                </c:pt>
                <c:pt idx="2166">
                  <c:v>-111.12127387764978</c:v>
                </c:pt>
                <c:pt idx="2167">
                  <c:v>-101.79873109507</c:v>
                </c:pt>
                <c:pt idx="2168">
                  <c:v>-76.257533040800197</c:v>
                </c:pt>
                <c:pt idx="2169">
                  <c:v>5.3149575499591615</c:v>
                </c:pt>
                <c:pt idx="2170">
                  <c:v>50.520370964450322</c:v>
                </c:pt>
                <c:pt idx="2171">
                  <c:v>48.455462659005974</c:v>
                </c:pt>
                <c:pt idx="2172">
                  <c:v>46.318584912876901</c:v>
                </c:pt>
                <c:pt idx="2173">
                  <c:v>44.062637622533813</c:v>
                </c:pt>
                <c:pt idx="2174">
                  <c:v>17.109228855321689</c:v>
                </c:pt>
                <c:pt idx="2175">
                  <c:v>-18.514061702751061</c:v>
                </c:pt>
                <c:pt idx="2176">
                  <c:v>-54.894508615066393</c:v>
                </c:pt>
                <c:pt idx="2177">
                  <c:v>-82.226636530964598</c:v>
                </c:pt>
                <c:pt idx="2178">
                  <c:v>-84.557568215561759</c:v>
                </c:pt>
                <c:pt idx="2179">
                  <c:v>-99.865597669487201</c:v>
                </c:pt>
                <c:pt idx="2180">
                  <c:v>-108.08736256124223</c:v>
                </c:pt>
                <c:pt idx="2181">
                  <c:v>-112.22269312263467</c:v>
                </c:pt>
                <c:pt idx="2182">
                  <c:v>-113.35409141861398</c:v>
                </c:pt>
                <c:pt idx="2183">
                  <c:v>-114.26697263857598</c:v>
                </c:pt>
                <c:pt idx="2184">
                  <c:v>-114.234747765579</c:v>
                </c:pt>
                <c:pt idx="2185">
                  <c:v>-114.12400845679659</c:v>
                </c:pt>
                <c:pt idx="2186">
                  <c:v>-113.71872894554799</c:v>
                </c:pt>
                <c:pt idx="2187">
                  <c:v>-112.695153343716</c:v>
                </c:pt>
                <c:pt idx="2188">
                  <c:v>-109.12769681180895</c:v>
                </c:pt>
                <c:pt idx="2189">
                  <c:v>-67.750856257572579</c:v>
                </c:pt>
                <c:pt idx="2190">
                  <c:v>-70.752067125640878</c:v>
                </c:pt>
                <c:pt idx="2191">
                  <c:v>-73.615924926216294</c:v>
                </c:pt>
                <c:pt idx="2192">
                  <c:v>-107.062579671039</c:v>
                </c:pt>
                <c:pt idx="2193">
                  <c:v>-109.517774000096</c:v>
                </c:pt>
                <c:pt idx="2194">
                  <c:v>-110.141383055188</c:v>
                </c:pt>
                <c:pt idx="2195">
                  <c:v>-109.364045330042</c:v>
                </c:pt>
                <c:pt idx="2196">
                  <c:v>-109.524598403065</c:v>
                </c:pt>
                <c:pt idx="2197">
                  <c:v>-107.68554095694201</c:v>
                </c:pt>
                <c:pt idx="2198">
                  <c:v>-105.762542291868</c:v>
                </c:pt>
                <c:pt idx="2199">
                  <c:v>-103.92090962775721</c:v>
                </c:pt>
                <c:pt idx="2200">
                  <c:v>-103.777296958383</c:v>
                </c:pt>
                <c:pt idx="2201">
                  <c:v>-103.515913127798</c:v>
                </c:pt>
                <c:pt idx="2202">
                  <c:v>-104.649851881468</c:v>
                </c:pt>
                <c:pt idx="2203">
                  <c:v>-104.56008742375595</c:v>
                </c:pt>
                <c:pt idx="2204">
                  <c:v>-101.04595150318895</c:v>
                </c:pt>
                <c:pt idx="2205">
                  <c:v>-89.904349939427306</c:v>
                </c:pt>
                <c:pt idx="2206">
                  <c:v>-67.649822122639137</c:v>
                </c:pt>
                <c:pt idx="2207">
                  <c:v>-38.6820246128202</c:v>
                </c:pt>
                <c:pt idx="2208">
                  <c:v>-35.235970692988737</c:v>
                </c:pt>
                <c:pt idx="2209">
                  <c:v>-31.979596929073089</c:v>
                </c:pt>
                <c:pt idx="2210">
                  <c:v>-28.793453953186987</c:v>
                </c:pt>
                <c:pt idx="2211">
                  <c:v>-25.889093340729289</c:v>
                </c:pt>
                <c:pt idx="2212">
                  <c:v>-23.2124541213323</c:v>
                </c:pt>
                <c:pt idx="2213">
                  <c:v>-43.632049350474922</c:v>
                </c:pt>
                <c:pt idx="2214">
                  <c:v>-67.111454468380174</c:v>
                </c:pt>
                <c:pt idx="2215">
                  <c:v>-84.462965195454558</c:v>
                </c:pt>
                <c:pt idx="2216">
                  <c:v>-88.386118561512902</c:v>
                </c:pt>
                <c:pt idx="2217">
                  <c:v>-83.362446911077981</c:v>
                </c:pt>
                <c:pt idx="2218">
                  <c:v>-83.017775187229589</c:v>
                </c:pt>
                <c:pt idx="2219">
                  <c:v>-82.639508414328958</c:v>
                </c:pt>
                <c:pt idx="2220">
                  <c:v>-85.779385855997688</c:v>
                </c:pt>
                <c:pt idx="2221">
                  <c:v>-79.251735694003202</c:v>
                </c:pt>
                <c:pt idx="2222">
                  <c:v>-66.251759046321382</c:v>
                </c:pt>
                <c:pt idx="2223">
                  <c:v>-53.988901363293955</c:v>
                </c:pt>
                <c:pt idx="2224">
                  <c:v>-38.780431673027095</c:v>
                </c:pt>
                <c:pt idx="2225">
                  <c:v>-34.6155635749178</c:v>
                </c:pt>
                <c:pt idx="2226">
                  <c:v>-34.698376797426512</c:v>
                </c:pt>
                <c:pt idx="2227">
                  <c:v>-34.781549067105999</c:v>
                </c:pt>
                <c:pt idx="2228">
                  <c:v>-34.821156183751398</c:v>
                </c:pt>
                <c:pt idx="2229">
                  <c:v>-35.476513567730194</c:v>
                </c:pt>
                <c:pt idx="2230">
                  <c:v>-35.303427110746242</c:v>
                </c:pt>
                <c:pt idx="2231">
                  <c:v>-33.690224201595498</c:v>
                </c:pt>
                <c:pt idx="2232">
                  <c:v>-29.065366464995886</c:v>
                </c:pt>
                <c:pt idx="2233">
                  <c:v>-16.529695545377919</c:v>
                </c:pt>
                <c:pt idx="2234">
                  <c:v>82.995784371046398</c:v>
                </c:pt>
                <c:pt idx="2235">
                  <c:v>76.378837934075136</c:v>
                </c:pt>
                <c:pt idx="2236">
                  <c:v>70.005148510253136</c:v>
                </c:pt>
                <c:pt idx="2237">
                  <c:v>69.398703495140396</c:v>
                </c:pt>
                <c:pt idx="2238">
                  <c:v>68.624521670801002</c:v>
                </c:pt>
                <c:pt idx="2239">
                  <c:v>69.343951710674489</c:v>
                </c:pt>
                <c:pt idx="2240">
                  <c:v>69.42365130361398</c:v>
                </c:pt>
                <c:pt idx="2241">
                  <c:v>-70.808595494621656</c:v>
                </c:pt>
                <c:pt idx="2242">
                  <c:v>-69.356060605540605</c:v>
                </c:pt>
                <c:pt idx="2243">
                  <c:v>-67.724620390341343</c:v>
                </c:pt>
                <c:pt idx="2244">
                  <c:v>-65.94716092061789</c:v>
                </c:pt>
                <c:pt idx="2245">
                  <c:v>-64.019064135547595</c:v>
                </c:pt>
                <c:pt idx="2246">
                  <c:v>-61.964166707142525</c:v>
                </c:pt>
                <c:pt idx="2247">
                  <c:v>-8.8733830517038594</c:v>
                </c:pt>
                <c:pt idx="2248">
                  <c:v>79.117794958487082</c:v>
                </c:pt>
                <c:pt idx="2249">
                  <c:v>80.723292007223179</c:v>
                </c:pt>
                <c:pt idx="2250">
                  <c:v>79.083632007578942</c:v>
                </c:pt>
                <c:pt idx="2251">
                  <c:v>78.155462175715058</c:v>
                </c:pt>
                <c:pt idx="2252">
                  <c:v>77.069911418003699</c:v>
                </c:pt>
                <c:pt idx="2253">
                  <c:v>75.871071067367481</c:v>
                </c:pt>
                <c:pt idx="2254">
                  <c:v>74.474367131157678</c:v>
                </c:pt>
                <c:pt idx="2255">
                  <c:v>71.398504268273143</c:v>
                </c:pt>
                <c:pt idx="2256">
                  <c:v>63.579408863065801</c:v>
                </c:pt>
                <c:pt idx="2257">
                  <c:v>35.637003080683385</c:v>
                </c:pt>
                <c:pt idx="2258">
                  <c:v>-33.362992562050103</c:v>
                </c:pt>
                <c:pt idx="2259">
                  <c:v>-65.080780624811183</c:v>
                </c:pt>
                <c:pt idx="2260">
                  <c:v>-71.982970392469383</c:v>
                </c:pt>
                <c:pt idx="2261">
                  <c:v>-72.102332229433557</c:v>
                </c:pt>
                <c:pt idx="2262">
                  <c:v>-72.107579775147627</c:v>
                </c:pt>
                <c:pt idx="2263">
                  <c:v>-71.969899854762403</c:v>
                </c:pt>
                <c:pt idx="2264">
                  <c:v>-70.851525216625788</c:v>
                </c:pt>
                <c:pt idx="2265">
                  <c:v>-68.966619205418468</c:v>
                </c:pt>
                <c:pt idx="2266">
                  <c:v>69.623568763868619</c:v>
                </c:pt>
                <c:pt idx="2267">
                  <c:v>68.287769414436198</c:v>
                </c:pt>
                <c:pt idx="2268">
                  <c:v>66.838732644860258</c:v>
                </c:pt>
                <c:pt idx="2269">
                  <c:v>66.868061519990178</c:v>
                </c:pt>
                <c:pt idx="2270">
                  <c:v>66.066102094957998</c:v>
                </c:pt>
                <c:pt idx="2271">
                  <c:v>65.159279148563058</c:v>
                </c:pt>
                <c:pt idx="2272">
                  <c:v>64.185379040358669</c:v>
                </c:pt>
                <c:pt idx="2273">
                  <c:v>63.091305290632398</c:v>
                </c:pt>
                <c:pt idx="2274">
                  <c:v>35.730907466490294</c:v>
                </c:pt>
                <c:pt idx="2275">
                  <c:v>-39.693390494809407</c:v>
                </c:pt>
                <c:pt idx="2276">
                  <c:v>-51.069652483015801</c:v>
                </c:pt>
                <c:pt idx="2277">
                  <c:v>-54.971348185342471</c:v>
                </c:pt>
                <c:pt idx="2278">
                  <c:v>-55.490236928507507</c:v>
                </c:pt>
                <c:pt idx="2279">
                  <c:v>-55.610656971596995</c:v>
                </c:pt>
                <c:pt idx="2280">
                  <c:v>-55.533276876296796</c:v>
                </c:pt>
                <c:pt idx="2281">
                  <c:v>-55.585292244543922</c:v>
                </c:pt>
                <c:pt idx="2282">
                  <c:v>-55.1818201121512</c:v>
                </c:pt>
                <c:pt idx="2283">
                  <c:v>-54.605045650181111</c:v>
                </c:pt>
                <c:pt idx="2284">
                  <c:v>-53.990809019531397</c:v>
                </c:pt>
                <c:pt idx="2285">
                  <c:v>-53.310941069315426</c:v>
                </c:pt>
                <c:pt idx="2286">
                  <c:v>-52.106521013698085</c:v>
                </c:pt>
                <c:pt idx="2287">
                  <c:v>-50.952910419977812</c:v>
                </c:pt>
                <c:pt idx="2288">
                  <c:v>-46.754364465048042</c:v>
                </c:pt>
                <c:pt idx="2289">
                  <c:v>-45.257658628353802</c:v>
                </c:pt>
                <c:pt idx="2290">
                  <c:v>-43.686045334721022</c:v>
                </c:pt>
                <c:pt idx="2291">
                  <c:v>-42.128224357235396</c:v>
                </c:pt>
                <c:pt idx="2292">
                  <c:v>-40.591311088194203</c:v>
                </c:pt>
                <c:pt idx="2293">
                  <c:v>-44.351239920418195</c:v>
                </c:pt>
                <c:pt idx="2294">
                  <c:v>-46.530645496062093</c:v>
                </c:pt>
                <c:pt idx="2295">
                  <c:v>-45.491686709134555</c:v>
                </c:pt>
                <c:pt idx="2296">
                  <c:v>-44.5941453753614</c:v>
                </c:pt>
                <c:pt idx="2297">
                  <c:v>-43.78059460731717</c:v>
                </c:pt>
                <c:pt idx="2298">
                  <c:v>-44.154219462107193</c:v>
                </c:pt>
                <c:pt idx="2299">
                  <c:v>-43.982897902113493</c:v>
                </c:pt>
                <c:pt idx="2300">
                  <c:v>-42.842548644315499</c:v>
                </c:pt>
                <c:pt idx="2301">
                  <c:v>-40.348011001873701</c:v>
                </c:pt>
                <c:pt idx="2302">
                  <c:v>-36.242161886112811</c:v>
                </c:pt>
                <c:pt idx="2303">
                  <c:v>-30.908030430628589</c:v>
                </c:pt>
                <c:pt idx="2304">
                  <c:v>-25.060829016996188</c:v>
                </c:pt>
                <c:pt idx="2305">
                  <c:v>-19.526302822752342</c:v>
                </c:pt>
                <c:pt idx="2306">
                  <c:v>-14.692177826136399</c:v>
                </c:pt>
                <c:pt idx="2307">
                  <c:v>-10.7779194763456</c:v>
                </c:pt>
                <c:pt idx="2308">
                  <c:v>-7.7535489767242298</c:v>
                </c:pt>
                <c:pt idx="2309">
                  <c:v>-9.3353989568976292</c:v>
                </c:pt>
                <c:pt idx="2310">
                  <c:v>-11.211235632297099</c:v>
                </c:pt>
                <c:pt idx="2311">
                  <c:v>-13.4540476034961</c:v>
                </c:pt>
                <c:pt idx="2312">
                  <c:v>-19.9536983985845</c:v>
                </c:pt>
                <c:pt idx="2313">
                  <c:v>-30.684727837023527</c:v>
                </c:pt>
                <c:pt idx="2314">
                  <c:v>-30.744779506737089</c:v>
                </c:pt>
                <c:pt idx="2315">
                  <c:v>-30.859849069911899</c:v>
                </c:pt>
                <c:pt idx="2316">
                  <c:v>-31.063840848600087</c:v>
                </c:pt>
                <c:pt idx="2317">
                  <c:v>-31.294738640372323</c:v>
                </c:pt>
                <c:pt idx="2318">
                  <c:v>-27.720739769124215</c:v>
                </c:pt>
                <c:pt idx="2319">
                  <c:v>-25.663582236464727</c:v>
                </c:pt>
                <c:pt idx="2320">
                  <c:v>-24.496244138904487</c:v>
                </c:pt>
                <c:pt idx="2321">
                  <c:v>-23.960176109217286</c:v>
                </c:pt>
                <c:pt idx="2322">
                  <c:v>-23.873000953556399</c:v>
                </c:pt>
                <c:pt idx="2323">
                  <c:v>-23.741580461057001</c:v>
                </c:pt>
                <c:pt idx="2324">
                  <c:v>-23.606755145866561</c:v>
                </c:pt>
                <c:pt idx="2325">
                  <c:v>-22.988349196826789</c:v>
                </c:pt>
                <c:pt idx="2326">
                  <c:v>-22.137384295546557</c:v>
                </c:pt>
                <c:pt idx="2327">
                  <c:v>-20.030220416455631</c:v>
                </c:pt>
                <c:pt idx="2328">
                  <c:v>-17.059157706782205</c:v>
                </c:pt>
                <c:pt idx="2329">
                  <c:v>-12.8023771610297</c:v>
                </c:pt>
                <c:pt idx="2330">
                  <c:v>-1.1727974463998601</c:v>
                </c:pt>
                <c:pt idx="2331">
                  <c:v>8.0712306371187204</c:v>
                </c:pt>
                <c:pt idx="2332">
                  <c:v>18.484343417304487</c:v>
                </c:pt>
                <c:pt idx="2333">
                  <c:v>19.863147325731646</c:v>
                </c:pt>
                <c:pt idx="2334">
                  <c:v>21.1801863028094</c:v>
                </c:pt>
                <c:pt idx="2335">
                  <c:v>22.436084188099461</c:v>
                </c:pt>
                <c:pt idx="2336">
                  <c:v>23.793732650535578</c:v>
                </c:pt>
                <c:pt idx="2337">
                  <c:v>16.725841290139723</c:v>
                </c:pt>
                <c:pt idx="2338">
                  <c:v>18.277814888918531</c:v>
                </c:pt>
                <c:pt idx="2339">
                  <c:v>19.840639687514319</c:v>
                </c:pt>
                <c:pt idx="2340">
                  <c:v>12.449250723410298</c:v>
                </c:pt>
                <c:pt idx="2341">
                  <c:v>5.1138887412814285</c:v>
                </c:pt>
                <c:pt idx="2342">
                  <c:v>-8.2551254283234901</c:v>
                </c:pt>
                <c:pt idx="2343">
                  <c:v>-6.1175511215986464</c:v>
                </c:pt>
                <c:pt idx="2344">
                  <c:v>-3.9492003171986068</c:v>
                </c:pt>
                <c:pt idx="2345">
                  <c:v>5.4798808447227598</c:v>
                </c:pt>
                <c:pt idx="2346">
                  <c:v>14.994949658443502</c:v>
                </c:pt>
                <c:pt idx="2347">
                  <c:v>22.952825497481399</c:v>
                </c:pt>
                <c:pt idx="2348">
                  <c:v>28.468543986094019</c:v>
                </c:pt>
                <c:pt idx="2349">
                  <c:v>31.813067193458995</c:v>
                </c:pt>
                <c:pt idx="2350">
                  <c:v>33.647394934201699</c:v>
                </c:pt>
                <c:pt idx="2351">
                  <c:v>33.860789091778194</c:v>
                </c:pt>
                <c:pt idx="2352">
                  <c:v>33.943358604523922</c:v>
                </c:pt>
                <c:pt idx="2353">
                  <c:v>33.921855029298477</c:v>
                </c:pt>
                <c:pt idx="2354">
                  <c:v>33.800864131598694</c:v>
                </c:pt>
                <c:pt idx="2355">
                  <c:v>33.612684508848794</c:v>
                </c:pt>
                <c:pt idx="2356">
                  <c:v>33.161547243869002</c:v>
                </c:pt>
                <c:pt idx="2357">
                  <c:v>32.852921429285118</c:v>
                </c:pt>
                <c:pt idx="2358">
                  <c:v>32.363929181692917</c:v>
                </c:pt>
                <c:pt idx="2359">
                  <c:v>31.882776152540089</c:v>
                </c:pt>
                <c:pt idx="2360">
                  <c:v>31.374048504940902</c:v>
                </c:pt>
                <c:pt idx="2361">
                  <c:v>30.899154280679699</c:v>
                </c:pt>
                <c:pt idx="2362">
                  <c:v>30.336477130144701</c:v>
                </c:pt>
                <c:pt idx="2363">
                  <c:v>29.984480758575838</c:v>
                </c:pt>
                <c:pt idx="2364">
                  <c:v>29.228399566748134</c:v>
                </c:pt>
                <c:pt idx="2365">
                  <c:v>28.924265731657435</c:v>
                </c:pt>
                <c:pt idx="2366">
                  <c:v>28.654690814937499</c:v>
                </c:pt>
                <c:pt idx="2367">
                  <c:v>28.432745158560689</c:v>
                </c:pt>
                <c:pt idx="2368">
                  <c:v>28.183094235152687</c:v>
                </c:pt>
                <c:pt idx="2369">
                  <c:v>27.9198107363083</c:v>
                </c:pt>
                <c:pt idx="2370">
                  <c:v>26.514654632600205</c:v>
                </c:pt>
                <c:pt idx="2371">
                  <c:v>24.625677689278401</c:v>
                </c:pt>
                <c:pt idx="2372">
                  <c:v>21.995231480709119</c:v>
                </c:pt>
                <c:pt idx="2373">
                  <c:v>18.289672346013489</c:v>
                </c:pt>
                <c:pt idx="2374">
                  <c:v>13.2282065758607</c:v>
                </c:pt>
                <c:pt idx="2375">
                  <c:v>6.7140267373260043</c:v>
                </c:pt>
                <c:pt idx="2376">
                  <c:v>-0.48850231890585355</c:v>
                </c:pt>
                <c:pt idx="2377">
                  <c:v>-7.1000033513451495</c:v>
                </c:pt>
                <c:pt idx="2378">
                  <c:v>-12.189583148548326</c:v>
                </c:pt>
                <c:pt idx="2379">
                  <c:v>-15.749740799019399</c:v>
                </c:pt>
                <c:pt idx="2380">
                  <c:v>-16.396627769274531</c:v>
                </c:pt>
                <c:pt idx="2381">
                  <c:v>-16.985426790050319</c:v>
                </c:pt>
                <c:pt idx="2382">
                  <c:v>-15.740144452433171</c:v>
                </c:pt>
                <c:pt idx="2383">
                  <c:v>-16.271019521929027</c:v>
                </c:pt>
                <c:pt idx="2384">
                  <c:v>-11.247438185235398</c:v>
                </c:pt>
                <c:pt idx="2385">
                  <c:v>-6.6210186118937076</c:v>
                </c:pt>
                <c:pt idx="2386">
                  <c:v>-7.3496793793832333</c:v>
                </c:pt>
                <c:pt idx="2387">
                  <c:v>-0.45769516039089397</c:v>
                </c:pt>
                <c:pt idx="2388">
                  <c:v>-1.18187186507197</c:v>
                </c:pt>
                <c:pt idx="2389">
                  <c:v>-1.8388396107413598</c:v>
                </c:pt>
                <c:pt idx="2390">
                  <c:v>-8.5929909369495725</c:v>
                </c:pt>
                <c:pt idx="2391">
                  <c:v>-12.080576536546046</c:v>
                </c:pt>
                <c:pt idx="2392">
                  <c:v>-13.81475759656473</c:v>
                </c:pt>
                <c:pt idx="2393">
                  <c:v>-14.644369144833959</c:v>
                </c:pt>
                <c:pt idx="2394">
                  <c:v>-14.798890990377901</c:v>
                </c:pt>
                <c:pt idx="2395">
                  <c:v>-14.927121142388772</c:v>
                </c:pt>
                <c:pt idx="2396">
                  <c:v>-15.0289308988364</c:v>
                </c:pt>
                <c:pt idx="2397">
                  <c:v>-15.104180038625104</c:v>
                </c:pt>
                <c:pt idx="2398">
                  <c:v>-15.460289928199424</c:v>
                </c:pt>
                <c:pt idx="2399">
                  <c:v>-16.028572836482638</c:v>
                </c:pt>
                <c:pt idx="2400">
                  <c:v>-17.038199135867231</c:v>
                </c:pt>
                <c:pt idx="2401">
                  <c:v>-18.458652034641727</c:v>
                </c:pt>
                <c:pt idx="2402">
                  <c:v>-18.017865880275053</c:v>
                </c:pt>
                <c:pt idx="2403">
                  <c:v>-10.235925262508299</c:v>
                </c:pt>
                <c:pt idx="2404">
                  <c:v>-3.1039558301080277</c:v>
                </c:pt>
                <c:pt idx="2405">
                  <c:v>-2.9935782887836102</c:v>
                </c:pt>
                <c:pt idx="2406">
                  <c:v>-2.91906713682235</c:v>
                </c:pt>
                <c:pt idx="2407">
                  <c:v>-2.8546346989616298</c:v>
                </c:pt>
                <c:pt idx="2408">
                  <c:v>-7.8255153685878289</c:v>
                </c:pt>
                <c:pt idx="2409">
                  <c:v>-17.494663003154788</c:v>
                </c:pt>
                <c:pt idx="2410">
                  <c:v>-17.461987540348886</c:v>
                </c:pt>
                <c:pt idx="2411">
                  <c:v>-17.493623365957486</c:v>
                </c:pt>
                <c:pt idx="2412">
                  <c:v>-17.493603619433319</c:v>
                </c:pt>
                <c:pt idx="2413">
                  <c:v>-11.413393879919402</c:v>
                </c:pt>
                <c:pt idx="2414">
                  <c:v>-11.413540661741402</c:v>
                </c:pt>
                <c:pt idx="2415">
                  <c:v>-11.4437905965111</c:v>
                </c:pt>
                <c:pt idx="2416">
                  <c:v>-11.476787526209845</c:v>
                </c:pt>
                <c:pt idx="2417">
                  <c:v>-18.092878999430901</c:v>
                </c:pt>
                <c:pt idx="2418">
                  <c:v>-14.633528063321201</c:v>
                </c:pt>
                <c:pt idx="2419">
                  <c:v>-12.778717848918401</c:v>
                </c:pt>
                <c:pt idx="2420">
                  <c:v>-12.029373254171601</c:v>
                </c:pt>
                <c:pt idx="2421">
                  <c:v>-11.764558764696398</c:v>
                </c:pt>
                <c:pt idx="2422">
                  <c:v>-11.729848488729099</c:v>
                </c:pt>
                <c:pt idx="2423">
                  <c:v>-11.631252915765399</c:v>
                </c:pt>
                <c:pt idx="2424">
                  <c:v>-11.516445956643338</c:v>
                </c:pt>
                <c:pt idx="2425">
                  <c:v>-10.591809638273</c:v>
                </c:pt>
                <c:pt idx="2426">
                  <c:v>-8.9476698811888191</c:v>
                </c:pt>
                <c:pt idx="2427">
                  <c:v>-5.8622539826413114</c:v>
                </c:pt>
                <c:pt idx="2428">
                  <c:v>0.15987412428362388</c:v>
                </c:pt>
                <c:pt idx="2429">
                  <c:v>9.6976379748524195</c:v>
                </c:pt>
                <c:pt idx="2430">
                  <c:v>17.237153501760886</c:v>
                </c:pt>
                <c:pt idx="2431">
                  <c:v>19.760933966166931</c:v>
                </c:pt>
                <c:pt idx="2432">
                  <c:v>20.1712026486193</c:v>
                </c:pt>
                <c:pt idx="2433">
                  <c:v>20.2439600942262</c:v>
                </c:pt>
                <c:pt idx="2434">
                  <c:v>20.307323778469186</c:v>
                </c:pt>
                <c:pt idx="2435">
                  <c:v>20.385431281917189</c:v>
                </c:pt>
                <c:pt idx="2436">
                  <c:v>15.296977485902467</c:v>
                </c:pt>
                <c:pt idx="2437">
                  <c:v>-5.2105729291163785</c:v>
                </c:pt>
                <c:pt idx="2438">
                  <c:v>-18.092783779700689</c:v>
                </c:pt>
                <c:pt idx="2439">
                  <c:v>-19.071995212578098</c:v>
                </c:pt>
                <c:pt idx="2440">
                  <c:v>-18.791453784050901</c:v>
                </c:pt>
                <c:pt idx="2441">
                  <c:v>-16.5449341703725</c:v>
                </c:pt>
                <c:pt idx="2442">
                  <c:v>-10.8811746706702</c:v>
                </c:pt>
                <c:pt idx="2443">
                  <c:v>1.07804134994734</c:v>
                </c:pt>
                <c:pt idx="2444">
                  <c:v>12.023930903704199</c:v>
                </c:pt>
                <c:pt idx="2445">
                  <c:v>16.702687297984689</c:v>
                </c:pt>
                <c:pt idx="2446">
                  <c:v>18.458599048775078</c:v>
                </c:pt>
                <c:pt idx="2447">
                  <c:v>19.182664393684988</c:v>
                </c:pt>
                <c:pt idx="2448">
                  <c:v>19.458866816867786</c:v>
                </c:pt>
                <c:pt idx="2449">
                  <c:v>19.554395395135099</c:v>
                </c:pt>
                <c:pt idx="2450">
                  <c:v>19.525572936715104</c:v>
                </c:pt>
                <c:pt idx="2451">
                  <c:v>19.393722720066187</c:v>
                </c:pt>
                <c:pt idx="2452">
                  <c:v>19.487490344427627</c:v>
                </c:pt>
                <c:pt idx="2453">
                  <c:v>19.425136843540677</c:v>
                </c:pt>
                <c:pt idx="2454">
                  <c:v>19.498470244086189</c:v>
                </c:pt>
                <c:pt idx="2455">
                  <c:v>19.438965361935701</c:v>
                </c:pt>
                <c:pt idx="2456">
                  <c:v>19.120837093984498</c:v>
                </c:pt>
                <c:pt idx="2457">
                  <c:v>18.779094533863727</c:v>
                </c:pt>
                <c:pt idx="2458">
                  <c:v>18.422031098503304</c:v>
                </c:pt>
                <c:pt idx="2459">
                  <c:v>18.397886346870301</c:v>
                </c:pt>
                <c:pt idx="2460">
                  <c:v>18.078723574242204</c:v>
                </c:pt>
                <c:pt idx="2461">
                  <c:v>17.802696367353089</c:v>
                </c:pt>
                <c:pt idx="2462">
                  <c:v>17.709639010250289</c:v>
                </c:pt>
                <c:pt idx="2463">
                  <c:v>17.464209907204086</c:v>
                </c:pt>
                <c:pt idx="2464">
                  <c:v>17.207288040222601</c:v>
                </c:pt>
                <c:pt idx="2465">
                  <c:v>16.882250869734346</c:v>
                </c:pt>
                <c:pt idx="2466">
                  <c:v>16.767189573582023</c:v>
                </c:pt>
                <c:pt idx="2467">
                  <c:v>16.372467113404301</c:v>
                </c:pt>
                <c:pt idx="2468">
                  <c:v>16.230857083273531</c:v>
                </c:pt>
                <c:pt idx="2469">
                  <c:v>16.120470376690601</c:v>
                </c:pt>
                <c:pt idx="2470">
                  <c:v>16.164275906702301</c:v>
                </c:pt>
                <c:pt idx="2471">
                  <c:v>16.002608763783599</c:v>
                </c:pt>
                <c:pt idx="2472">
                  <c:v>15.568162975010001</c:v>
                </c:pt>
                <c:pt idx="2473">
                  <c:v>14.071746466955799</c:v>
                </c:pt>
                <c:pt idx="2474">
                  <c:v>12.872974273750026</c:v>
                </c:pt>
                <c:pt idx="2475">
                  <c:v>11.549871765387298</c:v>
                </c:pt>
                <c:pt idx="2476">
                  <c:v>11.347616505161406</c:v>
                </c:pt>
                <c:pt idx="2477">
                  <c:v>11.166287833048742</c:v>
                </c:pt>
                <c:pt idx="2478">
                  <c:v>11.008623612056098</c:v>
                </c:pt>
                <c:pt idx="2479">
                  <c:v>10.912063210058006</c:v>
                </c:pt>
                <c:pt idx="2480">
                  <c:v>11.721641909452201</c:v>
                </c:pt>
                <c:pt idx="2481">
                  <c:v>12.5633503718733</c:v>
                </c:pt>
                <c:pt idx="2482">
                  <c:v>12.574899721261801</c:v>
                </c:pt>
                <c:pt idx="2483">
                  <c:v>13.370787609087746</c:v>
                </c:pt>
                <c:pt idx="2484">
                  <c:v>14.053557079699738</c:v>
                </c:pt>
                <c:pt idx="2485">
                  <c:v>14.549799695700624</c:v>
                </c:pt>
                <c:pt idx="2486">
                  <c:v>14.5761944640577</c:v>
                </c:pt>
                <c:pt idx="2487">
                  <c:v>14.628758367925498</c:v>
                </c:pt>
                <c:pt idx="2488">
                  <c:v>14.685198493929224</c:v>
                </c:pt>
                <c:pt idx="2489">
                  <c:v>14.518044661827499</c:v>
                </c:pt>
                <c:pt idx="2490">
                  <c:v>14.39205673423773</c:v>
                </c:pt>
                <c:pt idx="2491">
                  <c:v>14.34526681307533</c:v>
                </c:pt>
                <c:pt idx="2492">
                  <c:v>14.434925182428863</c:v>
                </c:pt>
                <c:pt idx="2493">
                  <c:v>14.598929627537498</c:v>
                </c:pt>
                <c:pt idx="2494">
                  <c:v>14.797628294948399</c:v>
                </c:pt>
                <c:pt idx="2495">
                  <c:v>14.932614122576799</c:v>
                </c:pt>
                <c:pt idx="2496">
                  <c:v>15.118828109367559</c:v>
                </c:pt>
                <c:pt idx="2497">
                  <c:v>15.1697799845671</c:v>
                </c:pt>
                <c:pt idx="2498">
                  <c:v>15.1871590871159</c:v>
                </c:pt>
                <c:pt idx="2499">
                  <c:v>15.1585319664085</c:v>
                </c:pt>
                <c:pt idx="2500">
                  <c:v>15.070907137011099</c:v>
                </c:pt>
                <c:pt idx="2501">
                  <c:v>14.753800460936569</c:v>
                </c:pt>
                <c:pt idx="2502">
                  <c:v>14.8164607899638</c:v>
                </c:pt>
                <c:pt idx="2503">
                  <c:v>13.998028405530665</c:v>
                </c:pt>
                <c:pt idx="2504">
                  <c:v>13.925164016002245</c:v>
                </c:pt>
                <c:pt idx="2505">
                  <c:v>13.8529756888428</c:v>
                </c:pt>
                <c:pt idx="2506">
                  <c:v>13.781653520551298</c:v>
                </c:pt>
                <c:pt idx="2507">
                  <c:v>14.726281874290001</c:v>
                </c:pt>
                <c:pt idx="2508">
                  <c:v>14.6639458474751</c:v>
                </c:pt>
                <c:pt idx="2509">
                  <c:v>15.208878624130046</c:v>
                </c:pt>
                <c:pt idx="2510">
                  <c:v>15.39961293627303</c:v>
                </c:pt>
                <c:pt idx="2511">
                  <c:v>15.4017294455083</c:v>
                </c:pt>
                <c:pt idx="2512">
                  <c:v>15.4017271157868</c:v>
                </c:pt>
                <c:pt idx="2513">
                  <c:v>15.394523303130898</c:v>
                </c:pt>
                <c:pt idx="2514">
                  <c:v>15.0200575558968</c:v>
                </c:pt>
                <c:pt idx="2515">
                  <c:v>14.237055225716698</c:v>
                </c:pt>
                <c:pt idx="2516">
                  <c:v>12.931737362922</c:v>
                </c:pt>
                <c:pt idx="2517">
                  <c:v>11.344392300750901</c:v>
                </c:pt>
                <c:pt idx="2518">
                  <c:v>9.7391872078977393</c:v>
                </c:pt>
                <c:pt idx="2519">
                  <c:v>8.2620002201253246</c:v>
                </c:pt>
                <c:pt idx="2520">
                  <c:v>7.0569598969793486</c:v>
                </c:pt>
                <c:pt idx="2521">
                  <c:v>6.9640950924566596</c:v>
                </c:pt>
                <c:pt idx="2522">
                  <c:v>6.8735068169733298</c:v>
                </c:pt>
                <c:pt idx="2523">
                  <c:v>7.6303092220017597</c:v>
                </c:pt>
                <c:pt idx="2524">
                  <c:v>8.4753492094224026</c:v>
                </c:pt>
                <c:pt idx="2525">
                  <c:v>9.4309095929470708</c:v>
                </c:pt>
                <c:pt idx="2526">
                  <c:v>10.516635957503642</c:v>
                </c:pt>
                <c:pt idx="2527">
                  <c:v>11.7454507555593</c:v>
                </c:pt>
                <c:pt idx="2528">
                  <c:v>13.7143270361692</c:v>
                </c:pt>
                <c:pt idx="2529">
                  <c:v>11.880709592720645</c:v>
                </c:pt>
                <c:pt idx="2530">
                  <c:v>11.659268463910671</c:v>
                </c:pt>
                <c:pt idx="2531">
                  <c:v>13.325172819348445</c:v>
                </c:pt>
                <c:pt idx="2532">
                  <c:v>13.156551862482226</c:v>
                </c:pt>
                <c:pt idx="2533">
                  <c:v>13.06066195990663</c:v>
                </c:pt>
                <c:pt idx="2534">
                  <c:v>12.7137292651484</c:v>
                </c:pt>
                <c:pt idx="2535">
                  <c:v>12.437303411578601</c:v>
                </c:pt>
                <c:pt idx="2536">
                  <c:v>12.438425063671167</c:v>
                </c:pt>
                <c:pt idx="2537">
                  <c:v>12.3985313345761</c:v>
                </c:pt>
                <c:pt idx="2538">
                  <c:v>12.231246077907</c:v>
                </c:pt>
                <c:pt idx="2539">
                  <c:v>12.144890648774398</c:v>
                </c:pt>
                <c:pt idx="2540">
                  <c:v>11.980428215217104</c:v>
                </c:pt>
                <c:pt idx="2541">
                  <c:v>11.7999695651922</c:v>
                </c:pt>
                <c:pt idx="2542">
                  <c:v>11.64540503108363</c:v>
                </c:pt>
                <c:pt idx="2543">
                  <c:v>11.607731449118999</c:v>
                </c:pt>
                <c:pt idx="2544">
                  <c:v>11.641089052615699</c:v>
                </c:pt>
                <c:pt idx="2545">
                  <c:v>10.424791681027799</c:v>
                </c:pt>
                <c:pt idx="2546">
                  <c:v>6.1249262158031845</c:v>
                </c:pt>
                <c:pt idx="2547">
                  <c:v>2.1972130223544499</c:v>
                </c:pt>
                <c:pt idx="2548">
                  <c:v>2.4583257086591299</c:v>
                </c:pt>
                <c:pt idx="2549">
                  <c:v>2.6614130427250866</c:v>
                </c:pt>
                <c:pt idx="2550">
                  <c:v>2.8129258790542173</c:v>
                </c:pt>
                <c:pt idx="2551">
                  <c:v>2.91880480760102</c:v>
                </c:pt>
                <c:pt idx="2552">
                  <c:v>2.9766010870147426</c:v>
                </c:pt>
                <c:pt idx="2553">
                  <c:v>3.0066390982820299</c:v>
                </c:pt>
                <c:pt idx="2554">
                  <c:v>3.01148729386595</c:v>
                </c:pt>
                <c:pt idx="2555">
                  <c:v>2.9831748895302099</c:v>
                </c:pt>
                <c:pt idx="2556">
                  <c:v>2.9265031052711867</c:v>
                </c:pt>
                <c:pt idx="2557">
                  <c:v>3.4927452121796225</c:v>
                </c:pt>
                <c:pt idx="2558">
                  <c:v>3.3830473003949102</c:v>
                </c:pt>
                <c:pt idx="2559">
                  <c:v>3.2510816131981235</c:v>
                </c:pt>
                <c:pt idx="2560">
                  <c:v>3.3410376050644399</c:v>
                </c:pt>
                <c:pt idx="2561">
                  <c:v>3.5115769030639767</c:v>
                </c:pt>
                <c:pt idx="2562">
                  <c:v>3.6894658352372387</c:v>
                </c:pt>
                <c:pt idx="2563">
                  <c:v>4.1672566331306964</c:v>
                </c:pt>
                <c:pt idx="2564">
                  <c:v>4.3315750777431301</c:v>
                </c:pt>
                <c:pt idx="2565">
                  <c:v>4.5104787781183475</c:v>
                </c:pt>
                <c:pt idx="2566">
                  <c:v>4.3833871848602044</c:v>
                </c:pt>
                <c:pt idx="2567">
                  <c:v>4.2472229206939804</c:v>
                </c:pt>
                <c:pt idx="2568">
                  <c:v>4.1024893665581645</c:v>
                </c:pt>
                <c:pt idx="2569">
                  <c:v>3.9496617587656866</c:v>
                </c:pt>
                <c:pt idx="2570">
                  <c:v>3.7780264105830477</c:v>
                </c:pt>
                <c:pt idx="2571">
                  <c:v>3.6002718921202201</c:v>
                </c:pt>
                <c:pt idx="2572">
                  <c:v>3.4168660224357521</c:v>
                </c:pt>
                <c:pt idx="2573">
                  <c:v>2.1729903143551597</c:v>
                </c:pt>
                <c:pt idx="2574">
                  <c:v>1.93183548275859</c:v>
                </c:pt>
                <c:pt idx="2575">
                  <c:v>0.27587168804796525</c:v>
                </c:pt>
                <c:pt idx="2576">
                  <c:v>-2.8895974259704051E-2</c:v>
                </c:pt>
                <c:pt idx="2577">
                  <c:v>-0.33576719738329336</c:v>
                </c:pt>
                <c:pt idx="2578">
                  <c:v>0.92994424713244805</c:v>
                </c:pt>
                <c:pt idx="2579">
                  <c:v>2.0706154569122597</c:v>
                </c:pt>
                <c:pt idx="2580">
                  <c:v>3.1364999877168267</c:v>
                </c:pt>
                <c:pt idx="2581">
                  <c:v>4.0828404948603163</c:v>
                </c:pt>
                <c:pt idx="2582">
                  <c:v>4.9792273944195546</c:v>
                </c:pt>
                <c:pt idx="2583">
                  <c:v>5.7637252856681362</c:v>
                </c:pt>
                <c:pt idx="2584">
                  <c:v>5.5546085219660064</c:v>
                </c:pt>
                <c:pt idx="2585">
                  <c:v>4.3673611239979797</c:v>
                </c:pt>
                <c:pt idx="2586">
                  <c:v>3.0350562539306987</c:v>
                </c:pt>
                <c:pt idx="2587">
                  <c:v>1.6119382131436664</c:v>
                </c:pt>
                <c:pt idx="2588">
                  <c:v>0.12403264910386802</c:v>
                </c:pt>
                <c:pt idx="2589">
                  <c:v>-1.2337469043762133</c:v>
                </c:pt>
                <c:pt idx="2590">
                  <c:v>-2.4488598990804977</c:v>
                </c:pt>
                <c:pt idx="2591">
                  <c:v>-3.4847716715230099</c:v>
                </c:pt>
                <c:pt idx="2592">
                  <c:v>-4.3625153473435851</c:v>
                </c:pt>
                <c:pt idx="2593">
                  <c:v>-4.4918050092556703</c:v>
                </c:pt>
                <c:pt idx="2594">
                  <c:v>-4.6135746436017264</c:v>
                </c:pt>
                <c:pt idx="2595">
                  <c:v>-4.1365115783824633</c:v>
                </c:pt>
                <c:pt idx="2596">
                  <c:v>-3.62954928945596</c:v>
                </c:pt>
                <c:pt idx="2597">
                  <c:v>-3.0350506880155077</c:v>
                </c:pt>
                <c:pt idx="2598">
                  <c:v>-3.1226863850490787</c:v>
                </c:pt>
                <c:pt idx="2599">
                  <c:v>-1.5574097190734166</c:v>
                </c:pt>
                <c:pt idx="2600">
                  <c:v>-1.6220734018638447</c:v>
                </c:pt>
                <c:pt idx="2601">
                  <c:v>-1.68202099344925</c:v>
                </c:pt>
                <c:pt idx="2602">
                  <c:v>-1.7370467581977598</c:v>
                </c:pt>
                <c:pt idx="2603">
                  <c:v>-2.3585825564668399</c:v>
                </c:pt>
                <c:pt idx="2604">
                  <c:v>-2.3939953644477301</c:v>
                </c:pt>
                <c:pt idx="2605">
                  <c:v>-2.4076254690166587</c:v>
                </c:pt>
                <c:pt idx="2606">
                  <c:v>-2.6514254286090577</c:v>
                </c:pt>
                <c:pt idx="2607">
                  <c:v>-2.7750903736347667</c:v>
                </c:pt>
                <c:pt idx="2608">
                  <c:v>-2.7746722301746267</c:v>
                </c:pt>
                <c:pt idx="2609">
                  <c:v>-2.7702898593035101</c:v>
                </c:pt>
                <c:pt idx="2610">
                  <c:v>-2.7593267490238702</c:v>
                </c:pt>
                <c:pt idx="2611">
                  <c:v>-2.7281285414972318</c:v>
                </c:pt>
                <c:pt idx="2612">
                  <c:v>-2.6958362539823466</c:v>
                </c:pt>
                <c:pt idx="2613">
                  <c:v>-2.95121121705058</c:v>
                </c:pt>
                <c:pt idx="2614">
                  <c:v>-3.3211567859562301</c:v>
                </c:pt>
                <c:pt idx="2615">
                  <c:v>-3.8168145648599388</c:v>
                </c:pt>
                <c:pt idx="2616">
                  <c:v>-4.4997310523129324</c:v>
                </c:pt>
                <c:pt idx="2617">
                  <c:v>-5.4103004510423114</c:v>
                </c:pt>
                <c:pt idx="2618">
                  <c:v>-6.5115324543743514</c:v>
                </c:pt>
                <c:pt idx="2619">
                  <c:v>-6.4655872082163777</c:v>
                </c:pt>
                <c:pt idx="2620">
                  <c:v>-6.4172771124715444</c:v>
                </c:pt>
                <c:pt idx="2621">
                  <c:v>-6.4172774346901411</c:v>
                </c:pt>
                <c:pt idx="2622">
                  <c:v>-6.4172770675130701</c:v>
                </c:pt>
                <c:pt idx="2623">
                  <c:v>-6.4172765235205498</c:v>
                </c:pt>
                <c:pt idx="2624">
                  <c:v>-5.0778609667502295</c:v>
                </c:pt>
                <c:pt idx="2625">
                  <c:v>-3.6572524129024102</c:v>
                </c:pt>
                <c:pt idx="2626">
                  <c:v>-3.6572535431983599</c:v>
                </c:pt>
                <c:pt idx="2627">
                  <c:v>-2.1712620638562026</c:v>
                </c:pt>
                <c:pt idx="2628">
                  <c:v>-0.7766067075139319</c:v>
                </c:pt>
                <c:pt idx="2629">
                  <c:v>0.48123460538085755</c:v>
                </c:pt>
                <c:pt idx="2630">
                  <c:v>0.6141431339193909</c:v>
                </c:pt>
                <c:pt idx="2631">
                  <c:v>-0.49339720719500008</c:v>
                </c:pt>
                <c:pt idx="2632">
                  <c:v>-1.7447991115651598</c:v>
                </c:pt>
                <c:pt idx="2633">
                  <c:v>-2.9611924221741397</c:v>
                </c:pt>
                <c:pt idx="2634">
                  <c:v>-4.9893094708945478</c:v>
                </c:pt>
                <c:pt idx="2635">
                  <c:v>-5.6295271216131599</c:v>
                </c:pt>
                <c:pt idx="2636">
                  <c:v>-6.2119297635697102</c:v>
                </c:pt>
                <c:pt idx="2637">
                  <c:v>-6.2119293646595199</c:v>
                </c:pt>
                <c:pt idx="2638">
                  <c:v>-6.2119288080157755</c:v>
                </c:pt>
                <c:pt idx="2639">
                  <c:v>-6.2119281498782604</c:v>
                </c:pt>
                <c:pt idx="2640">
                  <c:v>-5.8069434101801924</c:v>
                </c:pt>
                <c:pt idx="2641">
                  <c:v>-5.3367691877558912</c:v>
                </c:pt>
                <c:pt idx="2642">
                  <c:v>-5.3367684723362334</c:v>
                </c:pt>
                <c:pt idx="2643">
                  <c:v>-4.8699099381756854</c:v>
                </c:pt>
                <c:pt idx="2644">
                  <c:v>-4.2935738576405695</c:v>
                </c:pt>
                <c:pt idx="2645">
                  <c:v>-3.5016058731398179</c:v>
                </c:pt>
                <c:pt idx="2646">
                  <c:v>-2.3225526462224599</c:v>
                </c:pt>
                <c:pt idx="2647">
                  <c:v>-2.2968153271721397</c:v>
                </c:pt>
                <c:pt idx="2648">
                  <c:v>-2.2733225167380402</c:v>
                </c:pt>
                <c:pt idx="2649">
                  <c:v>-2.2344950464422002</c:v>
                </c:pt>
                <c:pt idx="2650">
                  <c:v>-2.8819799756101077</c:v>
                </c:pt>
                <c:pt idx="2651">
                  <c:v>-3.1693306330702398</c:v>
                </c:pt>
                <c:pt idx="2652">
                  <c:v>-3.1650897452399405</c:v>
                </c:pt>
                <c:pt idx="2653">
                  <c:v>-3.1993930219994402</c:v>
                </c:pt>
                <c:pt idx="2654">
                  <c:v>-3.1486130342299399</c:v>
                </c:pt>
                <c:pt idx="2655">
                  <c:v>-3.1442632459449866</c:v>
                </c:pt>
                <c:pt idx="2656">
                  <c:v>-3.36219659709398</c:v>
                </c:pt>
                <c:pt idx="2657">
                  <c:v>-3.75883839223154</c:v>
                </c:pt>
                <c:pt idx="2658">
                  <c:v>-4.4114976365646363</c:v>
                </c:pt>
                <c:pt idx="2659">
                  <c:v>-4.3700310677559333</c:v>
                </c:pt>
                <c:pt idx="2660">
                  <c:v>-5.4743756972203004</c:v>
                </c:pt>
                <c:pt idx="2661">
                  <c:v>-6.8726276678680795</c:v>
                </c:pt>
                <c:pt idx="2662">
                  <c:v>-7.9838260932175844</c:v>
                </c:pt>
                <c:pt idx="2663">
                  <c:v>-8.07413476002551</c:v>
                </c:pt>
                <c:pt idx="2664">
                  <c:v>-7.4710912907463944</c:v>
                </c:pt>
                <c:pt idx="2665">
                  <c:v>-6.8144857832319454</c:v>
                </c:pt>
                <c:pt idx="2666">
                  <c:v>-6.3516734974982434</c:v>
                </c:pt>
                <c:pt idx="2667">
                  <c:v>-6.3812424471909024</c:v>
                </c:pt>
                <c:pt idx="2668">
                  <c:v>-6.4065964319893824</c:v>
                </c:pt>
                <c:pt idx="2669">
                  <c:v>-6.7326285499602303</c:v>
                </c:pt>
                <c:pt idx="2670">
                  <c:v>-7.0886565435776498</c:v>
                </c:pt>
                <c:pt idx="2671">
                  <c:v>-7.5553750853206934</c:v>
                </c:pt>
                <c:pt idx="2672">
                  <c:v>-8.1979523777519496</c:v>
                </c:pt>
                <c:pt idx="2673">
                  <c:v>-8.1755279012191604</c:v>
                </c:pt>
                <c:pt idx="2674">
                  <c:v>-7.7264960730102601</c:v>
                </c:pt>
                <c:pt idx="2675">
                  <c:v>-7.5534219196617096</c:v>
                </c:pt>
                <c:pt idx="2676">
                  <c:v>-7.5538449728271555</c:v>
                </c:pt>
                <c:pt idx="2677">
                  <c:v>-7.5850603215327599</c:v>
                </c:pt>
                <c:pt idx="2678">
                  <c:v>-7.6392928227312114</c:v>
                </c:pt>
                <c:pt idx="2679">
                  <c:v>-7.6997047545431334</c:v>
                </c:pt>
                <c:pt idx="2680">
                  <c:v>-7.7302380743760999</c:v>
                </c:pt>
                <c:pt idx="2681">
                  <c:v>-7.7302398679303597</c:v>
                </c:pt>
                <c:pt idx="2682">
                  <c:v>-7.7834250661781397</c:v>
                </c:pt>
                <c:pt idx="2683">
                  <c:v>-7.7568851844477198</c:v>
                </c:pt>
                <c:pt idx="2684">
                  <c:v>-7.7568828079071945</c:v>
                </c:pt>
                <c:pt idx="2685">
                  <c:v>-7.5744101041844898</c:v>
                </c:pt>
                <c:pt idx="2686">
                  <c:v>-7.2324811700126901</c:v>
                </c:pt>
                <c:pt idx="2687">
                  <c:v>-6.6119017268453462</c:v>
                </c:pt>
                <c:pt idx="2688">
                  <c:v>-5.5635206238508985</c:v>
                </c:pt>
                <c:pt idx="2689">
                  <c:v>-4.1244548136269144</c:v>
                </c:pt>
                <c:pt idx="2690">
                  <c:v>-2.3917585918859197</c:v>
                </c:pt>
                <c:pt idx="2691">
                  <c:v>-2.4380599319903067</c:v>
                </c:pt>
                <c:pt idx="2692">
                  <c:v>-2.5305931598934799</c:v>
                </c:pt>
                <c:pt idx="2693">
                  <c:v>-2.6186669683441477</c:v>
                </c:pt>
                <c:pt idx="2694">
                  <c:v>-2.6624183925642777</c:v>
                </c:pt>
                <c:pt idx="2695">
                  <c:v>-4.4762417253949653</c:v>
                </c:pt>
                <c:pt idx="2696">
                  <c:v>-4.5673711020488197</c:v>
                </c:pt>
                <c:pt idx="2697">
                  <c:v>-4.6533052933849204</c:v>
                </c:pt>
                <c:pt idx="2698">
                  <c:v>-4.7338673678281724</c:v>
                </c:pt>
                <c:pt idx="2699">
                  <c:v>-6.4166263739233873</c:v>
                </c:pt>
                <c:pt idx="2700">
                  <c:v>-7.8713039060731482</c:v>
                </c:pt>
                <c:pt idx="2701">
                  <c:v>-8.5950487939685196</c:v>
                </c:pt>
                <c:pt idx="2702">
                  <c:v>-8.5950477713831894</c:v>
                </c:pt>
                <c:pt idx="2703">
                  <c:v>-8.595048128990868</c:v>
                </c:pt>
                <c:pt idx="2704">
                  <c:v>-7.8713545002234202</c:v>
                </c:pt>
                <c:pt idx="2705">
                  <c:v>-6.8134305871649286</c:v>
                </c:pt>
                <c:pt idx="2706">
                  <c:v>-5.8429828935286601</c:v>
                </c:pt>
                <c:pt idx="2707">
                  <c:v>-5.1212698786821598</c:v>
                </c:pt>
                <c:pt idx="2708">
                  <c:v>-4.6485016421380045</c:v>
                </c:pt>
                <c:pt idx="2709">
                  <c:v>-4.66160133448951</c:v>
                </c:pt>
                <c:pt idx="2710">
                  <c:v>-4.6885049885507462</c:v>
                </c:pt>
                <c:pt idx="2711">
                  <c:v>-4.7102918138460197</c:v>
                </c:pt>
                <c:pt idx="2712">
                  <c:v>-4.7252373757300301</c:v>
                </c:pt>
                <c:pt idx="2713">
                  <c:v>-4.8018254900011934</c:v>
                </c:pt>
                <c:pt idx="2714">
                  <c:v>-4.7943448390429255</c:v>
                </c:pt>
                <c:pt idx="2715">
                  <c:v>-4.6272643125401496</c:v>
                </c:pt>
                <c:pt idx="2716">
                  <c:v>-4.0867813731090896</c:v>
                </c:pt>
                <c:pt idx="2717">
                  <c:v>-2.34282276332093</c:v>
                </c:pt>
                <c:pt idx="2718">
                  <c:v>4.7204169124458462</c:v>
                </c:pt>
                <c:pt idx="2719">
                  <c:v>9.3637416338397568</c:v>
                </c:pt>
                <c:pt idx="2720">
                  <c:v>9.3637443093418486</c:v>
                </c:pt>
                <c:pt idx="2721">
                  <c:v>9.3637428958683824</c:v>
                </c:pt>
                <c:pt idx="2722">
                  <c:v>9.3374518918344602</c:v>
                </c:pt>
                <c:pt idx="2723">
                  <c:v>-5.8417005195015799</c:v>
                </c:pt>
                <c:pt idx="2724">
                  <c:v>-7.4639665596504665</c:v>
                </c:pt>
                <c:pt idx="2725">
                  <c:v>-8.0842154455200959</c:v>
                </c:pt>
                <c:pt idx="2726">
                  <c:v>-8.4528519947828027</c:v>
                </c:pt>
                <c:pt idx="2727">
                  <c:v>-8.4454562122514272</c:v>
                </c:pt>
                <c:pt idx="2728">
                  <c:v>-7.8233864126158466</c:v>
                </c:pt>
                <c:pt idx="2729">
                  <c:v>-6.2979243393300655</c:v>
                </c:pt>
                <c:pt idx="2730">
                  <c:v>-2.4045638575945802</c:v>
                </c:pt>
                <c:pt idx="2731">
                  <c:v>3.2928752253299667</c:v>
                </c:pt>
                <c:pt idx="2732">
                  <c:v>6.6825725294332443</c:v>
                </c:pt>
                <c:pt idx="2733">
                  <c:v>8.0498347086024626</c:v>
                </c:pt>
                <c:pt idx="2734">
                  <c:v>8.5797505378803365</c:v>
                </c:pt>
                <c:pt idx="2735">
                  <c:v>8.784315577898818</c:v>
                </c:pt>
                <c:pt idx="2736">
                  <c:v>8.7843221505240905</c:v>
                </c:pt>
                <c:pt idx="2737">
                  <c:v>8.7843288249633424</c:v>
                </c:pt>
                <c:pt idx="2738">
                  <c:v>8.7811932251440492</c:v>
                </c:pt>
                <c:pt idx="2739">
                  <c:v>8.8624717022055908</c:v>
                </c:pt>
                <c:pt idx="2740">
                  <c:v>9.3133073086403702</c:v>
                </c:pt>
                <c:pt idx="2741">
                  <c:v>5.3371267087679755</c:v>
                </c:pt>
                <c:pt idx="2742">
                  <c:v>-3.4265839598314298</c:v>
                </c:pt>
                <c:pt idx="2743">
                  <c:v>-5.3657952557135875</c:v>
                </c:pt>
                <c:pt idx="2744">
                  <c:v>-5.3809259753394345</c:v>
                </c:pt>
                <c:pt idx="2745">
                  <c:v>-5.4009296056917924</c:v>
                </c:pt>
                <c:pt idx="2746">
                  <c:v>-4.8735733652576902</c:v>
                </c:pt>
                <c:pt idx="2747">
                  <c:v>-1.2900164545359001</c:v>
                </c:pt>
                <c:pt idx="2748">
                  <c:v>-1.3336271749784501</c:v>
                </c:pt>
                <c:pt idx="2749">
                  <c:v>5.1018937380706424</c:v>
                </c:pt>
                <c:pt idx="2750">
                  <c:v>4.4461853178102695</c:v>
                </c:pt>
                <c:pt idx="2751">
                  <c:v>4.4569602896990803</c:v>
                </c:pt>
                <c:pt idx="2752">
                  <c:v>4.4623878223432865</c:v>
                </c:pt>
                <c:pt idx="2753">
                  <c:v>3.6758549982582616</c:v>
                </c:pt>
                <c:pt idx="2754">
                  <c:v>3.1373581379572477</c:v>
                </c:pt>
                <c:pt idx="2755">
                  <c:v>2.7032953391579997</c:v>
                </c:pt>
                <c:pt idx="2756">
                  <c:v>2.7092035586867405</c:v>
                </c:pt>
                <c:pt idx="2757">
                  <c:v>3.4373434707992367</c:v>
                </c:pt>
                <c:pt idx="2758">
                  <c:v>4.7228788404115445</c:v>
                </c:pt>
                <c:pt idx="2759">
                  <c:v>6.7604859970340545</c:v>
                </c:pt>
                <c:pt idx="2760">
                  <c:v>8.8622531870011194</c:v>
                </c:pt>
                <c:pt idx="2761">
                  <c:v>9.1431722270449391</c:v>
                </c:pt>
                <c:pt idx="2762">
                  <c:v>8.1949044095531089</c:v>
                </c:pt>
                <c:pt idx="2763">
                  <c:v>8.1696083280601908</c:v>
                </c:pt>
                <c:pt idx="2764">
                  <c:v>8.1314648428037994</c:v>
                </c:pt>
                <c:pt idx="2765">
                  <c:v>8.1186291199776779</c:v>
                </c:pt>
                <c:pt idx="2766">
                  <c:v>8.8322345316329258</c:v>
                </c:pt>
                <c:pt idx="2767">
                  <c:v>8.8033979152548696</c:v>
                </c:pt>
                <c:pt idx="2768">
                  <c:v>8.7936905200081394</c:v>
                </c:pt>
                <c:pt idx="2769">
                  <c:v>8.7685670456171199</c:v>
                </c:pt>
                <c:pt idx="2770">
                  <c:v>8.7427383951927489</c:v>
                </c:pt>
                <c:pt idx="2771">
                  <c:v>3.8690283502865999</c:v>
                </c:pt>
                <c:pt idx="2772">
                  <c:v>-2.8444827072457</c:v>
                </c:pt>
                <c:pt idx="2773">
                  <c:v>-2.7570706400465386</c:v>
                </c:pt>
                <c:pt idx="2774">
                  <c:v>-2.6674984851913002</c:v>
                </c:pt>
                <c:pt idx="2775">
                  <c:v>4.0969292513586701</c:v>
                </c:pt>
                <c:pt idx="2776">
                  <c:v>8.1001895115589733</c:v>
                </c:pt>
                <c:pt idx="2777">
                  <c:v>8.8315068226230267</c:v>
                </c:pt>
                <c:pt idx="2778">
                  <c:v>9.0718764832172987</c:v>
                </c:pt>
                <c:pt idx="2779">
                  <c:v>9.113983929955138</c:v>
                </c:pt>
                <c:pt idx="2780">
                  <c:v>9.1551382621699684</c:v>
                </c:pt>
                <c:pt idx="2781">
                  <c:v>9.1551382637150507</c:v>
                </c:pt>
                <c:pt idx="2782">
                  <c:v>9.1728181049266606</c:v>
                </c:pt>
                <c:pt idx="2783">
                  <c:v>9.1901687462830139</c:v>
                </c:pt>
                <c:pt idx="2784">
                  <c:v>9.2357345231217067</c:v>
                </c:pt>
                <c:pt idx="2785">
                  <c:v>9.263911529288519</c:v>
                </c:pt>
                <c:pt idx="2786">
                  <c:v>9.3309390833889747</c:v>
                </c:pt>
                <c:pt idx="2787">
                  <c:v>9.3965335216773251</c:v>
                </c:pt>
                <c:pt idx="2788">
                  <c:v>9.3965334135050824</c:v>
                </c:pt>
                <c:pt idx="2789">
                  <c:v>9.3566127885469381</c:v>
                </c:pt>
                <c:pt idx="2790">
                  <c:v>9.175744989929008</c:v>
                </c:pt>
                <c:pt idx="2791">
                  <c:v>9.1289978169777299</c:v>
                </c:pt>
                <c:pt idx="2792">
                  <c:v>9.0823616187178189</c:v>
                </c:pt>
                <c:pt idx="2793">
                  <c:v>9.2227911518086891</c:v>
                </c:pt>
                <c:pt idx="2794">
                  <c:v>9.1663176837695719</c:v>
                </c:pt>
                <c:pt idx="2795">
                  <c:v>8.819036689180372</c:v>
                </c:pt>
                <c:pt idx="2796">
                  <c:v>8.6061813678444103</c:v>
                </c:pt>
                <c:pt idx="2797">
                  <c:v>8.3686604132506517</c:v>
                </c:pt>
                <c:pt idx="2798">
                  <c:v>8.1505565853460773</c:v>
                </c:pt>
                <c:pt idx="2799">
                  <c:v>7.9160305424204296</c:v>
                </c:pt>
                <c:pt idx="2800">
                  <c:v>7.9528502625223485</c:v>
                </c:pt>
                <c:pt idx="2801">
                  <c:v>8.3129796219409897</c:v>
                </c:pt>
                <c:pt idx="2802">
                  <c:v>8.6919241050201439</c:v>
                </c:pt>
                <c:pt idx="2803">
                  <c:v>9.1128039808235339</c:v>
                </c:pt>
                <c:pt idx="2804">
                  <c:v>9.4151960119759721</c:v>
                </c:pt>
                <c:pt idx="2805">
                  <c:v>9.6745309806690205</c:v>
                </c:pt>
                <c:pt idx="2806">
                  <c:v>9.691901757376268</c:v>
                </c:pt>
                <c:pt idx="2807">
                  <c:v>9.5367606424108651</c:v>
                </c:pt>
                <c:pt idx="2808">
                  <c:v>9.2922932166673728</c:v>
                </c:pt>
                <c:pt idx="2809">
                  <c:v>9.2466635026699997</c:v>
                </c:pt>
                <c:pt idx="2810">
                  <c:v>9.3478201277541331</c:v>
                </c:pt>
                <c:pt idx="2811">
                  <c:v>9.3574141136194413</c:v>
                </c:pt>
                <c:pt idx="2812">
                  <c:v>9.2500680322774187</c:v>
                </c:pt>
                <c:pt idx="2813">
                  <c:v>9.0555214349254047</c:v>
                </c:pt>
                <c:pt idx="2814">
                  <c:v>8.6901204467837907</c:v>
                </c:pt>
                <c:pt idx="2815">
                  <c:v>8.1790052255560894</c:v>
                </c:pt>
                <c:pt idx="2816">
                  <c:v>8.1790055227025</c:v>
                </c:pt>
                <c:pt idx="2817">
                  <c:v>8.1790041829327507</c:v>
                </c:pt>
                <c:pt idx="2818">
                  <c:v>8.2262465133648028</c:v>
                </c:pt>
                <c:pt idx="2819">
                  <c:v>8.6893745678102992</c:v>
                </c:pt>
                <c:pt idx="2820">
                  <c:v>8.7343667935009019</c:v>
                </c:pt>
                <c:pt idx="2821">
                  <c:v>9.0660810411736001</c:v>
                </c:pt>
                <c:pt idx="2822">
                  <c:v>9.1792648647672568</c:v>
                </c:pt>
                <c:pt idx="2823">
                  <c:v>9.2705913677332408</c:v>
                </c:pt>
                <c:pt idx="2824">
                  <c:v>9.2908389139867626</c:v>
                </c:pt>
                <c:pt idx="2825">
                  <c:v>9.2228433434183188</c:v>
                </c:pt>
                <c:pt idx="2826">
                  <c:v>9.1681078221196</c:v>
                </c:pt>
                <c:pt idx="2827">
                  <c:v>9.1459364717868397</c:v>
                </c:pt>
                <c:pt idx="2828">
                  <c:v>9.1435274335871579</c:v>
                </c:pt>
                <c:pt idx="2829">
                  <c:v>9.1268193127336605</c:v>
                </c:pt>
                <c:pt idx="2830">
                  <c:v>9.1333626913316639</c:v>
                </c:pt>
                <c:pt idx="2831">
                  <c:v>9.1831240952083206</c:v>
                </c:pt>
                <c:pt idx="2832">
                  <c:v>9.2696513901690007</c:v>
                </c:pt>
                <c:pt idx="2833">
                  <c:v>9.3660644694741908</c:v>
                </c:pt>
                <c:pt idx="2834">
                  <c:v>9.3508944699981296</c:v>
                </c:pt>
                <c:pt idx="2835">
                  <c:v>9.335368751819848</c:v>
                </c:pt>
                <c:pt idx="2836">
                  <c:v>9.2104781022984792</c:v>
                </c:pt>
                <c:pt idx="2837">
                  <c:v>9.0465572470157607</c:v>
                </c:pt>
                <c:pt idx="2838">
                  <c:v>9.0374267048794987</c:v>
                </c:pt>
                <c:pt idx="2839">
                  <c:v>8.8428105499772567</c:v>
                </c:pt>
                <c:pt idx="2840">
                  <c:v>8.8354192207901701</c:v>
                </c:pt>
                <c:pt idx="2841">
                  <c:v>8.8271764384601799</c:v>
                </c:pt>
                <c:pt idx="2842">
                  <c:v>8.5590491423390507</c:v>
                </c:pt>
                <c:pt idx="2843">
                  <c:v>8.271898826926078</c:v>
                </c:pt>
                <c:pt idx="2844">
                  <c:v>7.9882342327588303</c:v>
                </c:pt>
                <c:pt idx="2845">
                  <c:v>8.3288361939853068</c:v>
                </c:pt>
                <c:pt idx="2846">
                  <c:v>8.7044726554469598</c:v>
                </c:pt>
                <c:pt idx="2847">
                  <c:v>9.0687365013816681</c:v>
                </c:pt>
                <c:pt idx="2848">
                  <c:v>9.360990992409242</c:v>
                </c:pt>
                <c:pt idx="2849">
                  <c:v>9.4405501003201007</c:v>
                </c:pt>
                <c:pt idx="2850">
                  <c:v>8.8356168334797083</c:v>
                </c:pt>
                <c:pt idx="2851">
                  <c:v>8.3647957184576267</c:v>
                </c:pt>
                <c:pt idx="2852">
                  <c:v>7.8893908150057497</c:v>
                </c:pt>
                <c:pt idx="2853">
                  <c:v>7.8893880321027803</c:v>
                </c:pt>
                <c:pt idx="2854">
                  <c:v>7.8893855594181685</c:v>
                </c:pt>
                <c:pt idx="2855">
                  <c:v>7.8733292121064098</c:v>
                </c:pt>
                <c:pt idx="2856">
                  <c:v>7.8592150210827203</c:v>
                </c:pt>
                <c:pt idx="2857">
                  <c:v>7.8469869490481914</c:v>
                </c:pt>
                <c:pt idx="2858">
                  <c:v>7.8365792819944824</c:v>
                </c:pt>
                <c:pt idx="2859">
                  <c:v>7.8279123206488519</c:v>
                </c:pt>
                <c:pt idx="2860">
                  <c:v>8.0275181802358642</c:v>
                </c:pt>
                <c:pt idx="2861">
                  <c:v>8.225000682212448</c:v>
                </c:pt>
                <c:pt idx="2862">
                  <c:v>8.4332777724521453</c:v>
                </c:pt>
                <c:pt idx="2863">
                  <c:v>8.4314284559832906</c:v>
                </c:pt>
                <c:pt idx="2864">
                  <c:v>8.428361967176567</c:v>
                </c:pt>
                <c:pt idx="2865">
                  <c:v>8.4241292608445839</c:v>
                </c:pt>
                <c:pt idx="2866">
                  <c:v>8.3790929369363241</c:v>
                </c:pt>
                <c:pt idx="2867">
                  <c:v>8.4039439376040797</c:v>
                </c:pt>
                <c:pt idx="2868">
                  <c:v>8.4742964577651207</c:v>
                </c:pt>
                <c:pt idx="2869">
                  <c:v>8.5710247181549892</c:v>
                </c:pt>
                <c:pt idx="2870">
                  <c:v>8.7337976012314389</c:v>
                </c:pt>
                <c:pt idx="2871">
                  <c:v>8.7819968120421095</c:v>
                </c:pt>
                <c:pt idx="2872">
                  <c:v>8.7014784676463819</c:v>
                </c:pt>
                <c:pt idx="2873">
                  <c:v>8.508035648286528</c:v>
                </c:pt>
                <c:pt idx="2874">
                  <c:v>8.2194296732995706</c:v>
                </c:pt>
                <c:pt idx="2875">
                  <c:v>7.8460626880553734</c:v>
                </c:pt>
                <c:pt idx="2876">
                  <c:v>7.2716641003443927</c:v>
                </c:pt>
                <c:pt idx="2877">
                  <c:v>6.4233678763595865</c:v>
                </c:pt>
                <c:pt idx="2878">
                  <c:v>5.1410595355070097</c:v>
                </c:pt>
                <c:pt idx="2879">
                  <c:v>3.5787930544196902</c:v>
                </c:pt>
                <c:pt idx="2880">
                  <c:v>1.8538250441092299</c:v>
                </c:pt>
                <c:pt idx="2881">
                  <c:v>1.8012718364524598</c:v>
                </c:pt>
                <c:pt idx="2882">
                  <c:v>1.6972118368951601</c:v>
                </c:pt>
                <c:pt idx="2883">
                  <c:v>1.5967202182829456</c:v>
                </c:pt>
                <c:pt idx="2884">
                  <c:v>3.1734038662885502</c:v>
                </c:pt>
                <c:pt idx="2885">
                  <c:v>4.8184318738653653</c:v>
                </c:pt>
                <c:pt idx="2886">
                  <c:v>6.3946934352875902</c:v>
                </c:pt>
                <c:pt idx="2887">
                  <c:v>6.3946941731396603</c:v>
                </c:pt>
                <c:pt idx="2888">
                  <c:v>6.4475626172214398</c:v>
                </c:pt>
                <c:pt idx="2889">
                  <c:v>5.0251438582430055</c:v>
                </c:pt>
                <c:pt idx="2890">
                  <c:v>3.7190914085738198</c:v>
                </c:pt>
                <c:pt idx="2891">
                  <c:v>2.6955857353871102</c:v>
                </c:pt>
                <c:pt idx="2892">
                  <c:v>1.88907950236578</c:v>
                </c:pt>
                <c:pt idx="2893">
                  <c:v>1.3326883456255501</c:v>
                </c:pt>
                <c:pt idx="2894">
                  <c:v>0.92598572663088086</c:v>
                </c:pt>
                <c:pt idx="2895">
                  <c:v>0.65445886966924705</c:v>
                </c:pt>
                <c:pt idx="2896">
                  <c:v>0.33583175391157338</c:v>
                </c:pt>
                <c:pt idx="2897">
                  <c:v>0.25880919647019579</c:v>
                </c:pt>
                <c:pt idx="2898">
                  <c:v>0.2588027450978439</c:v>
                </c:pt>
                <c:pt idx="2899">
                  <c:v>0.26264133988259675</c:v>
                </c:pt>
                <c:pt idx="2900">
                  <c:v>0.18599657948255999</c:v>
                </c:pt>
                <c:pt idx="2901">
                  <c:v>5.1262247758821392E-2</c:v>
                </c:pt>
                <c:pt idx="2902">
                  <c:v>-0.17946328480810286</c:v>
                </c:pt>
                <c:pt idx="2903">
                  <c:v>-0.54254392789817762</c:v>
                </c:pt>
                <c:pt idx="2904">
                  <c:v>-1.05881313518567</c:v>
                </c:pt>
                <c:pt idx="2905">
                  <c:v>-1.7681779798665573</c:v>
                </c:pt>
                <c:pt idx="2906">
                  <c:v>-1.8374414017717036</c:v>
                </c:pt>
                <c:pt idx="2907">
                  <c:v>-1.9122695005732833</c:v>
                </c:pt>
                <c:pt idx="2908">
                  <c:v>-1.9924640184050799</c:v>
                </c:pt>
                <c:pt idx="2909">
                  <c:v>-2.0778042851701999</c:v>
                </c:pt>
                <c:pt idx="2910">
                  <c:v>-2.1680725538681798</c:v>
                </c:pt>
                <c:pt idx="2911">
                  <c:v>-2.2630194343363699</c:v>
                </c:pt>
                <c:pt idx="2912">
                  <c:v>-2.3624016279646067</c:v>
                </c:pt>
                <c:pt idx="2913">
                  <c:v>-2.4129303401156301</c:v>
                </c:pt>
                <c:pt idx="2914">
                  <c:v>-1.2158027631716499</c:v>
                </c:pt>
                <c:pt idx="2915">
                  <c:v>-5.1894170945915676E-2</c:v>
                </c:pt>
                <c:pt idx="2916">
                  <c:v>-5.1888550561606885E-2</c:v>
                </c:pt>
                <c:pt idx="2917">
                  <c:v>-1.2166350684421099</c:v>
                </c:pt>
                <c:pt idx="2918">
                  <c:v>-2.4546781332223415</c:v>
                </c:pt>
                <c:pt idx="2919">
                  <c:v>-3.6090211944610502</c:v>
                </c:pt>
                <c:pt idx="2920">
                  <c:v>-5.7459956769005442</c:v>
                </c:pt>
                <c:pt idx="2921">
                  <c:v>-7.3090353346017398</c:v>
                </c:pt>
                <c:pt idx="2922">
                  <c:v>-7.9090167764143198</c:v>
                </c:pt>
                <c:pt idx="2923">
                  <c:v>-8.3790369163515059</c:v>
                </c:pt>
                <c:pt idx="2924">
                  <c:v>-8.1110423164852747</c:v>
                </c:pt>
                <c:pt idx="2925">
                  <c:v>-7.8242910067897364</c:v>
                </c:pt>
                <c:pt idx="2926">
                  <c:v>-7.9445311221495096</c:v>
                </c:pt>
                <c:pt idx="2927">
                  <c:v>-7.6483205878210203</c:v>
                </c:pt>
                <c:pt idx="2928">
                  <c:v>-7.3054539549226334</c:v>
                </c:pt>
                <c:pt idx="2929">
                  <c:v>-6.8966123233433514</c:v>
                </c:pt>
                <c:pt idx="2930">
                  <c:v>-6.3902664972630134</c:v>
                </c:pt>
                <c:pt idx="2931">
                  <c:v>-5.6807075213116303</c:v>
                </c:pt>
                <c:pt idx="2932">
                  <c:v>-4.62944829018394</c:v>
                </c:pt>
                <c:pt idx="2933">
                  <c:v>-3.079412613461832</c:v>
                </c:pt>
                <c:pt idx="2934">
                  <c:v>-3.0419198857176499</c:v>
                </c:pt>
                <c:pt idx="2935">
                  <c:v>-3.0419358523917785</c:v>
                </c:pt>
                <c:pt idx="2936">
                  <c:v>-4.1280460257747604</c:v>
                </c:pt>
                <c:pt idx="2937">
                  <c:v>-4.6859419523921204</c:v>
                </c:pt>
                <c:pt idx="2938">
                  <c:v>-5.2001901856980144</c:v>
                </c:pt>
                <c:pt idx="2939">
                  <c:v>-5.3733505262750665</c:v>
                </c:pt>
                <c:pt idx="2940">
                  <c:v>-5.4020410911487824</c:v>
                </c:pt>
                <c:pt idx="2941">
                  <c:v>-5.4098217669039323</c:v>
                </c:pt>
                <c:pt idx="2942">
                  <c:v>-5.4147597561225895</c:v>
                </c:pt>
                <c:pt idx="2943">
                  <c:v>-5.4244302905146196</c:v>
                </c:pt>
                <c:pt idx="2944">
                  <c:v>-5.6591376429862343</c:v>
                </c:pt>
                <c:pt idx="2945">
                  <c:v>-5.9980980073101824</c:v>
                </c:pt>
                <c:pt idx="2946">
                  <c:v>-6.4624820601248096</c:v>
                </c:pt>
                <c:pt idx="2947">
                  <c:v>-7.0665999149299497</c:v>
                </c:pt>
                <c:pt idx="2948">
                  <c:v>-7.7991068018169685</c:v>
                </c:pt>
                <c:pt idx="2949">
                  <c:v>-8.5898473281644705</c:v>
                </c:pt>
                <c:pt idx="2950">
                  <c:v>-8.5631437149027807</c:v>
                </c:pt>
                <c:pt idx="2951">
                  <c:v>-9.3100153844710185</c:v>
                </c:pt>
                <c:pt idx="2952">
                  <c:v>-9.7769631850262879</c:v>
                </c:pt>
                <c:pt idx="2953">
                  <c:v>-9.8060806434940595</c:v>
                </c:pt>
                <c:pt idx="2954">
                  <c:v>-9.8355873962173881</c:v>
                </c:pt>
                <c:pt idx="2955">
                  <c:v>-9.865449148272079</c:v>
                </c:pt>
                <c:pt idx="2956">
                  <c:v>-9.4418938334810605</c:v>
                </c:pt>
                <c:pt idx="2957">
                  <c:v>-8.5816570108570307</c:v>
                </c:pt>
                <c:pt idx="2958">
                  <c:v>-7.2687906731797796</c:v>
                </c:pt>
                <c:pt idx="2959">
                  <c:v>-7.2687894647720999</c:v>
                </c:pt>
                <c:pt idx="2960">
                  <c:v>-7.2294735115814204</c:v>
                </c:pt>
                <c:pt idx="2961">
                  <c:v>-7.1880612277201399</c:v>
                </c:pt>
                <c:pt idx="2962">
                  <c:v>-8.3876798592387267</c:v>
                </c:pt>
                <c:pt idx="2963">
                  <c:v>-8.2948678032287759</c:v>
                </c:pt>
                <c:pt idx="2964">
                  <c:v>-8.238076563024098</c:v>
                </c:pt>
                <c:pt idx="2965">
                  <c:v>-8.9246291314868689</c:v>
                </c:pt>
                <c:pt idx="2966">
                  <c:v>-9.3348524795516497</c:v>
                </c:pt>
                <c:pt idx="2967">
                  <c:v>-9.5443918525342699</c:v>
                </c:pt>
                <c:pt idx="2968">
                  <c:v>-9.6233296398273396</c:v>
                </c:pt>
                <c:pt idx="2969">
                  <c:v>-9.6194406500046323</c:v>
                </c:pt>
                <c:pt idx="2970">
                  <c:v>-9.6152410926712779</c:v>
                </c:pt>
                <c:pt idx="2971">
                  <c:v>-9.5952024269690206</c:v>
                </c:pt>
                <c:pt idx="2972">
                  <c:v>-9.5765334690251525</c:v>
                </c:pt>
                <c:pt idx="2973">
                  <c:v>-9.5611853290779205</c:v>
                </c:pt>
                <c:pt idx="2974">
                  <c:v>-9.5677787535949719</c:v>
                </c:pt>
                <c:pt idx="2975">
                  <c:v>-9.5921060762409773</c:v>
                </c:pt>
                <c:pt idx="2976">
                  <c:v>-9.6692662149069584</c:v>
                </c:pt>
                <c:pt idx="2977">
                  <c:v>-9.6826492813789748</c:v>
                </c:pt>
                <c:pt idx="2978">
                  <c:v>-9.7195187953488507</c:v>
                </c:pt>
                <c:pt idx="2979">
                  <c:v>-9.7556694142027567</c:v>
                </c:pt>
                <c:pt idx="2980">
                  <c:v>-9.5260550587092752</c:v>
                </c:pt>
                <c:pt idx="2981">
                  <c:v>-9.5452619586275187</c:v>
                </c:pt>
                <c:pt idx="2982">
                  <c:v>-9.5649719165990579</c:v>
                </c:pt>
                <c:pt idx="2983">
                  <c:v>-9.61521584374354</c:v>
                </c:pt>
                <c:pt idx="2984">
                  <c:v>-9.6457726190540196</c:v>
                </c:pt>
                <c:pt idx="2985">
                  <c:v>-9.6770579142390396</c:v>
                </c:pt>
                <c:pt idx="2986">
                  <c:v>-9.1171554713569485</c:v>
                </c:pt>
                <c:pt idx="2987">
                  <c:v>-8.5615711316797185</c:v>
                </c:pt>
                <c:pt idx="2988">
                  <c:v>-9.1122991265002007</c:v>
                </c:pt>
                <c:pt idx="2989">
                  <c:v>-9.6851430513256567</c:v>
                </c:pt>
                <c:pt idx="2990">
                  <c:v>-10.1226609445119</c:v>
                </c:pt>
                <c:pt idx="2991">
                  <c:v>-9.9597328430885881</c:v>
                </c:pt>
                <c:pt idx="2992">
                  <c:v>-7.6103394644655475</c:v>
                </c:pt>
                <c:pt idx="2993">
                  <c:v>-5.1478288425456915</c:v>
                </c:pt>
                <c:pt idx="2994">
                  <c:v>-4.3270298942702885</c:v>
                </c:pt>
                <c:pt idx="2995">
                  <c:v>-3.7862042705057402</c:v>
                </c:pt>
                <c:pt idx="2996">
                  <c:v>-4.2954606715221502</c:v>
                </c:pt>
                <c:pt idx="2997">
                  <c:v>-4.8539420256105714</c:v>
                </c:pt>
                <c:pt idx="2998">
                  <c:v>-5.4967784140680802</c:v>
                </c:pt>
                <c:pt idx="2999">
                  <c:v>-6.2942047543367385</c:v>
                </c:pt>
                <c:pt idx="3000">
                  <c:v>-7.4024110810428434</c:v>
                </c:pt>
                <c:pt idx="3001">
                  <c:v>-9.1702860497834706</c:v>
                </c:pt>
                <c:pt idx="3002">
                  <c:v>-10.710317023538098</c:v>
                </c:pt>
                <c:pt idx="3003">
                  <c:v>-3.6847877258635986</c:v>
                </c:pt>
                <c:pt idx="3004">
                  <c:v>1.0003103367892201</c:v>
                </c:pt>
                <c:pt idx="3005">
                  <c:v>2.9553572015979386</c:v>
                </c:pt>
                <c:pt idx="3006">
                  <c:v>2.9784878423070666</c:v>
                </c:pt>
                <c:pt idx="3007">
                  <c:v>3.0327469204401907</c:v>
                </c:pt>
                <c:pt idx="3008">
                  <c:v>0.38164999292588425</c:v>
                </c:pt>
                <c:pt idx="3009">
                  <c:v>-4.8066009859866279</c:v>
                </c:pt>
                <c:pt idx="3010">
                  <c:v>-10.362433551113266</c:v>
                </c:pt>
                <c:pt idx="3011">
                  <c:v>-10.3512298898324</c:v>
                </c:pt>
                <c:pt idx="3012">
                  <c:v>-10.3512306402387</c:v>
                </c:pt>
                <c:pt idx="3013">
                  <c:v>-10.35123135126223</c:v>
                </c:pt>
                <c:pt idx="3014">
                  <c:v>-10.367646518299976</c:v>
                </c:pt>
                <c:pt idx="3015">
                  <c:v>-10.409285578961342</c:v>
                </c:pt>
                <c:pt idx="3016">
                  <c:v>-10.438290854922602</c:v>
                </c:pt>
                <c:pt idx="3017">
                  <c:v>-10.429856172724802</c:v>
                </c:pt>
                <c:pt idx="3018">
                  <c:v>-9.0882394103640696</c:v>
                </c:pt>
                <c:pt idx="3019">
                  <c:v>10.506632549800042</c:v>
                </c:pt>
                <c:pt idx="3020">
                  <c:v>10.536060944300598</c:v>
                </c:pt>
                <c:pt idx="3021">
                  <c:v>10.483457615298038</c:v>
                </c:pt>
                <c:pt idx="3022">
                  <c:v>10.393134086536326</c:v>
                </c:pt>
                <c:pt idx="3023">
                  <c:v>10.3718872822131</c:v>
                </c:pt>
                <c:pt idx="3024">
                  <c:v>10.46260054689583</c:v>
                </c:pt>
                <c:pt idx="3025">
                  <c:v>10.440864638060924</c:v>
                </c:pt>
                <c:pt idx="3026">
                  <c:v>9.897092339742974</c:v>
                </c:pt>
                <c:pt idx="3027">
                  <c:v>1.2714545828046666</c:v>
                </c:pt>
                <c:pt idx="3028">
                  <c:v>-4.7979171330098875</c:v>
                </c:pt>
                <c:pt idx="3029">
                  <c:v>-6.3320595190564255</c:v>
                </c:pt>
                <c:pt idx="3030">
                  <c:v>-6.3573258685921061</c:v>
                </c:pt>
                <c:pt idx="3031">
                  <c:v>-6.3805319876033497</c:v>
                </c:pt>
                <c:pt idx="3032">
                  <c:v>-5.9948597597277695</c:v>
                </c:pt>
                <c:pt idx="3033">
                  <c:v>-5.2526652580330202</c:v>
                </c:pt>
                <c:pt idx="3034">
                  <c:v>6.3699545719148754</c:v>
                </c:pt>
                <c:pt idx="3035">
                  <c:v>5.5969371526143501</c:v>
                </c:pt>
                <c:pt idx="3036">
                  <c:v>5.6104094318057385</c:v>
                </c:pt>
                <c:pt idx="3037">
                  <c:v>4.9725007116035824</c:v>
                </c:pt>
                <c:pt idx="3038">
                  <c:v>4.5166773717937003</c:v>
                </c:pt>
                <c:pt idx="3039">
                  <c:v>4.1118405210550764</c:v>
                </c:pt>
                <c:pt idx="3040">
                  <c:v>3.7276096386197199</c:v>
                </c:pt>
                <c:pt idx="3041">
                  <c:v>3.7277279489600761</c:v>
                </c:pt>
                <c:pt idx="3042">
                  <c:v>3.7294705367770802</c:v>
                </c:pt>
                <c:pt idx="3043">
                  <c:v>4.5130706389243995</c:v>
                </c:pt>
                <c:pt idx="3044">
                  <c:v>5.7662966307702002</c:v>
                </c:pt>
                <c:pt idx="3045">
                  <c:v>7.57239386236634</c:v>
                </c:pt>
                <c:pt idx="3046">
                  <c:v>7.5723990656786944</c:v>
                </c:pt>
                <c:pt idx="3047">
                  <c:v>9.5704696339455246</c:v>
                </c:pt>
                <c:pt idx="3048">
                  <c:v>10.496076246705938</c:v>
                </c:pt>
                <c:pt idx="3049">
                  <c:v>9.4999088558983598</c:v>
                </c:pt>
                <c:pt idx="3050">
                  <c:v>7.1660411422719497</c:v>
                </c:pt>
                <c:pt idx="3051">
                  <c:v>7.0957892602893464</c:v>
                </c:pt>
                <c:pt idx="3052">
                  <c:v>4.3301103389884252</c:v>
                </c:pt>
                <c:pt idx="3053">
                  <c:v>4.2913029909512144</c:v>
                </c:pt>
                <c:pt idx="3054">
                  <c:v>4.2496336184087014</c:v>
                </c:pt>
                <c:pt idx="3055">
                  <c:v>4.1281590637443397</c:v>
                </c:pt>
                <c:pt idx="3056">
                  <c:v>4.0449415756336702</c:v>
                </c:pt>
                <c:pt idx="3057">
                  <c:v>4.0449441815654854</c:v>
                </c:pt>
                <c:pt idx="3058">
                  <c:v>4.0449459537625785</c:v>
                </c:pt>
                <c:pt idx="3059">
                  <c:v>4.1399004485356699</c:v>
                </c:pt>
                <c:pt idx="3060">
                  <c:v>4.2365670369172399</c:v>
                </c:pt>
                <c:pt idx="3061">
                  <c:v>6.9754780228399502</c:v>
                </c:pt>
                <c:pt idx="3062">
                  <c:v>8.6086989729142989</c:v>
                </c:pt>
                <c:pt idx="3063">
                  <c:v>9.4545932589197026</c:v>
                </c:pt>
                <c:pt idx="3064">
                  <c:v>10.1422364324968</c:v>
                </c:pt>
                <c:pt idx="3065">
                  <c:v>10.286622615991902</c:v>
                </c:pt>
                <c:pt idx="3066">
                  <c:v>10.389709701334599</c:v>
                </c:pt>
                <c:pt idx="3067">
                  <c:v>10.4701156880244</c:v>
                </c:pt>
                <c:pt idx="3068">
                  <c:v>10.4701158610603</c:v>
                </c:pt>
                <c:pt idx="3069">
                  <c:v>10.4701155244354</c:v>
                </c:pt>
                <c:pt idx="3070">
                  <c:v>10.488782722869702</c:v>
                </c:pt>
                <c:pt idx="3071">
                  <c:v>10.507169658676</c:v>
                </c:pt>
                <c:pt idx="3072">
                  <c:v>10.520464511569349</c:v>
                </c:pt>
                <c:pt idx="3073">
                  <c:v>10.546664971064599</c:v>
                </c:pt>
                <c:pt idx="3074">
                  <c:v>10.538286545908306</c:v>
                </c:pt>
                <c:pt idx="3075">
                  <c:v>10.482094232221266</c:v>
                </c:pt>
                <c:pt idx="3076">
                  <c:v>10.2761706066493</c:v>
                </c:pt>
                <c:pt idx="3077">
                  <c:v>9.6693361818268198</c:v>
                </c:pt>
                <c:pt idx="3078">
                  <c:v>9.6196412036080705</c:v>
                </c:pt>
                <c:pt idx="3079">
                  <c:v>9.5115677656909039</c:v>
                </c:pt>
                <c:pt idx="3080">
                  <c:v>9.4043507256370624</c:v>
                </c:pt>
                <c:pt idx="3081">
                  <c:v>9.2981800213566679</c:v>
                </c:pt>
                <c:pt idx="3082">
                  <c:v>10.149776992489604</c:v>
                </c:pt>
                <c:pt idx="3083">
                  <c:v>10.062095541214006</c:v>
                </c:pt>
                <c:pt idx="3084">
                  <c:v>10.062094699958745</c:v>
                </c:pt>
                <c:pt idx="3085">
                  <c:v>10.106141893222604</c:v>
                </c:pt>
                <c:pt idx="3086">
                  <c:v>10.106141109957798</c:v>
                </c:pt>
                <c:pt idx="3087">
                  <c:v>10.2567077238855</c:v>
                </c:pt>
                <c:pt idx="3088">
                  <c:v>10.064917175082501</c:v>
                </c:pt>
                <c:pt idx="3089">
                  <c:v>9.5114891778244228</c:v>
                </c:pt>
                <c:pt idx="3090">
                  <c:v>8.734323731942089</c:v>
                </c:pt>
                <c:pt idx="3091">
                  <c:v>7.9188855761062111</c:v>
                </c:pt>
                <c:pt idx="3092">
                  <c:v>7.9188910756886504</c:v>
                </c:pt>
                <c:pt idx="3093">
                  <c:v>7.8801424706952465</c:v>
                </c:pt>
                <c:pt idx="3094">
                  <c:v>7.8435404242840763</c:v>
                </c:pt>
                <c:pt idx="3095">
                  <c:v>7.7823259005503598</c:v>
                </c:pt>
                <c:pt idx="3096">
                  <c:v>8.339982995528322</c:v>
                </c:pt>
                <c:pt idx="3097">
                  <c:v>8.9115675550549724</c:v>
                </c:pt>
                <c:pt idx="3098">
                  <c:v>9.4486802085372794</c:v>
                </c:pt>
                <c:pt idx="3099">
                  <c:v>9.8548973036005698</c:v>
                </c:pt>
                <c:pt idx="3100">
                  <c:v>9.7908788698962486</c:v>
                </c:pt>
                <c:pt idx="3101">
                  <c:v>8.3874272037834068</c:v>
                </c:pt>
                <c:pt idx="3102">
                  <c:v>8.38742774570877</c:v>
                </c:pt>
                <c:pt idx="3103">
                  <c:v>8.4430430723293206</c:v>
                </c:pt>
                <c:pt idx="3104">
                  <c:v>9.823951095330818</c:v>
                </c:pt>
                <c:pt idx="3105">
                  <c:v>10.09454665154713</c:v>
                </c:pt>
                <c:pt idx="3106">
                  <c:v>10.023710490791901</c:v>
                </c:pt>
                <c:pt idx="3107">
                  <c:v>9.9028541393707705</c:v>
                </c:pt>
                <c:pt idx="3108">
                  <c:v>9.9287462701167897</c:v>
                </c:pt>
                <c:pt idx="3109">
                  <c:v>9.8367526744914002</c:v>
                </c:pt>
                <c:pt idx="3110">
                  <c:v>9.7791163230776501</c:v>
                </c:pt>
                <c:pt idx="3111">
                  <c:v>9.6912075586513193</c:v>
                </c:pt>
                <c:pt idx="3112">
                  <c:v>9.6239981944375419</c:v>
                </c:pt>
                <c:pt idx="3113">
                  <c:v>9.5907576019573408</c:v>
                </c:pt>
                <c:pt idx="3114">
                  <c:v>9.5786440461091527</c:v>
                </c:pt>
                <c:pt idx="3115">
                  <c:v>9.5396621169152205</c:v>
                </c:pt>
                <c:pt idx="3116">
                  <c:v>9.4559749670671227</c:v>
                </c:pt>
                <c:pt idx="3117">
                  <c:v>9.3009921514940217</c:v>
                </c:pt>
                <c:pt idx="3118">
                  <c:v>8.9855948683634761</c:v>
                </c:pt>
                <c:pt idx="3119">
                  <c:v>8.3848710375684306</c:v>
                </c:pt>
                <c:pt idx="3120">
                  <c:v>8.3848672308333896</c:v>
                </c:pt>
                <c:pt idx="3121">
                  <c:v>7.2827634244258501</c:v>
                </c:pt>
                <c:pt idx="3122">
                  <c:v>7.2827612030934414</c:v>
                </c:pt>
                <c:pt idx="3123">
                  <c:v>7.2827643334704097</c:v>
                </c:pt>
                <c:pt idx="3124">
                  <c:v>7.2169818111395365</c:v>
                </c:pt>
                <c:pt idx="3125">
                  <c:v>7.1528331353421004</c:v>
                </c:pt>
                <c:pt idx="3126">
                  <c:v>7.1528334233587545</c:v>
                </c:pt>
                <c:pt idx="3127">
                  <c:v>7.1528343239756254</c:v>
                </c:pt>
                <c:pt idx="3128">
                  <c:v>8.4307119119555889</c:v>
                </c:pt>
                <c:pt idx="3129">
                  <c:v>9.3042711958717899</c:v>
                </c:pt>
                <c:pt idx="3130">
                  <c:v>9.7385780636041392</c:v>
                </c:pt>
                <c:pt idx="3131">
                  <c:v>9.7591442302613274</c:v>
                </c:pt>
                <c:pt idx="3132">
                  <c:v>9.8095228527775706</c:v>
                </c:pt>
                <c:pt idx="3133">
                  <c:v>9.424723221590968</c:v>
                </c:pt>
                <c:pt idx="3134">
                  <c:v>8.6781186581738119</c:v>
                </c:pt>
                <c:pt idx="3135">
                  <c:v>7.73212644490504</c:v>
                </c:pt>
                <c:pt idx="3136">
                  <c:v>5.8677287173611097</c:v>
                </c:pt>
                <c:pt idx="3137">
                  <c:v>5.1157711070493601</c:v>
                </c:pt>
                <c:pt idx="3138">
                  <c:v>4.5602728027698998</c:v>
                </c:pt>
                <c:pt idx="3139">
                  <c:v>4.5494857769893695</c:v>
                </c:pt>
                <c:pt idx="3140">
                  <c:v>4.5421278316472833</c:v>
                </c:pt>
                <c:pt idx="3141">
                  <c:v>4.5421241582557714</c:v>
                </c:pt>
                <c:pt idx="3142">
                  <c:v>4.5421208443949785</c:v>
                </c:pt>
                <c:pt idx="3143">
                  <c:v>4.5421179048448703</c:v>
                </c:pt>
                <c:pt idx="3144">
                  <c:v>4.5421191844007014</c:v>
                </c:pt>
                <c:pt idx="3145">
                  <c:v>4.5416656643068904</c:v>
                </c:pt>
                <c:pt idx="3146">
                  <c:v>4.5753016652405503</c:v>
                </c:pt>
                <c:pt idx="3147">
                  <c:v>4.5548514458658964</c:v>
                </c:pt>
                <c:pt idx="3148">
                  <c:v>4.5315970017178424</c:v>
                </c:pt>
                <c:pt idx="3149">
                  <c:v>4.4846343978597485</c:v>
                </c:pt>
                <c:pt idx="3150">
                  <c:v>4.4562514811823801</c:v>
                </c:pt>
                <c:pt idx="3151">
                  <c:v>4.6576832914397075</c:v>
                </c:pt>
                <c:pt idx="3152">
                  <c:v>4.8575061037451785</c:v>
                </c:pt>
                <c:pt idx="3153">
                  <c:v>4.8248367782426547</c:v>
                </c:pt>
                <c:pt idx="3154">
                  <c:v>4.7901881901056704</c:v>
                </c:pt>
                <c:pt idx="3155">
                  <c:v>4.7901872013644855</c:v>
                </c:pt>
                <c:pt idx="3156">
                  <c:v>4.7901862352031204</c:v>
                </c:pt>
                <c:pt idx="3157">
                  <c:v>4.8845249131322275</c:v>
                </c:pt>
                <c:pt idx="3158">
                  <c:v>4.8845245023964319</c:v>
                </c:pt>
                <c:pt idx="3159">
                  <c:v>4.3161425465200365</c:v>
                </c:pt>
                <c:pt idx="3160">
                  <c:v>3.63349719166288</c:v>
                </c:pt>
                <c:pt idx="3161">
                  <c:v>2.8389440443004501</c:v>
                </c:pt>
                <c:pt idx="3162">
                  <c:v>1.9512272100143278</c:v>
                </c:pt>
                <c:pt idx="3163">
                  <c:v>0.9996233416213145</c:v>
                </c:pt>
                <c:pt idx="3164">
                  <c:v>3.0367141314391399E-2</c:v>
                </c:pt>
                <c:pt idx="3165">
                  <c:v>-0.95991479911392896</c:v>
                </c:pt>
                <c:pt idx="3166">
                  <c:v>-1.9168642069545898</c:v>
                </c:pt>
                <c:pt idx="3167">
                  <c:v>-1.9653876379650401</c:v>
                </c:pt>
                <c:pt idx="3168">
                  <c:v>-1.2115455931843766</c:v>
                </c:pt>
                <c:pt idx="3169">
                  <c:v>-0.40291320148784543</c:v>
                </c:pt>
                <c:pt idx="3170">
                  <c:v>1.5062963921686157</c:v>
                </c:pt>
                <c:pt idx="3171">
                  <c:v>3.6012043988915186</c:v>
                </c:pt>
                <c:pt idx="3172">
                  <c:v>5.7287371069521802</c:v>
                </c:pt>
                <c:pt idx="3173">
                  <c:v>7.6336714556197034</c:v>
                </c:pt>
                <c:pt idx="3174">
                  <c:v>7.6934527548770895</c:v>
                </c:pt>
                <c:pt idx="3175">
                  <c:v>7.751289782589704</c:v>
                </c:pt>
                <c:pt idx="3176">
                  <c:v>7.8070599318863865</c:v>
                </c:pt>
                <c:pt idx="3177">
                  <c:v>7.9222968043405597</c:v>
                </c:pt>
                <c:pt idx="3178">
                  <c:v>7.1064800446470695</c:v>
                </c:pt>
                <c:pt idx="3179">
                  <c:v>7.1617221627681804</c:v>
                </c:pt>
                <c:pt idx="3180">
                  <c:v>7.2739491692236511</c:v>
                </c:pt>
                <c:pt idx="3181">
                  <c:v>6.4758979725086814</c:v>
                </c:pt>
                <c:pt idx="3182">
                  <c:v>5.6974809497019052</c:v>
                </c:pt>
                <c:pt idx="3183">
                  <c:v>5.6533247782879643</c:v>
                </c:pt>
                <c:pt idx="3184">
                  <c:v>5.5764307179897497</c:v>
                </c:pt>
                <c:pt idx="3185">
                  <c:v>5.5052356200925701</c:v>
                </c:pt>
                <c:pt idx="3186">
                  <c:v>6.0307118291365756</c:v>
                </c:pt>
                <c:pt idx="3187">
                  <c:v>6.5792504125207678</c:v>
                </c:pt>
                <c:pt idx="3188">
                  <c:v>7.1522727948144924</c:v>
                </c:pt>
                <c:pt idx="3189">
                  <c:v>7.7927706666636496</c:v>
                </c:pt>
                <c:pt idx="3190">
                  <c:v>8.4585134238301016</c:v>
                </c:pt>
                <c:pt idx="3191">
                  <c:v>9.1706040607572294</c:v>
                </c:pt>
                <c:pt idx="3192">
                  <c:v>9.208851723036263</c:v>
                </c:pt>
                <c:pt idx="3193">
                  <c:v>9.839018753452228</c:v>
                </c:pt>
                <c:pt idx="3194">
                  <c:v>9.8801268092857768</c:v>
                </c:pt>
                <c:pt idx="3195">
                  <c:v>9.9197436171543707</c:v>
                </c:pt>
                <c:pt idx="3196">
                  <c:v>9.9197478965652213</c:v>
                </c:pt>
                <c:pt idx="3197">
                  <c:v>9.9567741562262277</c:v>
                </c:pt>
                <c:pt idx="3198">
                  <c:v>9.9923566320940296</c:v>
                </c:pt>
                <c:pt idx="3199">
                  <c:v>9.6429455166656268</c:v>
                </c:pt>
                <c:pt idx="3200">
                  <c:v>9.3714974838220506</c:v>
                </c:pt>
                <c:pt idx="3201">
                  <c:v>9.1931745249530259</c:v>
                </c:pt>
                <c:pt idx="3202">
                  <c:v>9.0742570368574604</c:v>
                </c:pt>
                <c:pt idx="3203">
                  <c:v>9.0645129735178926</c:v>
                </c:pt>
                <c:pt idx="3204">
                  <c:v>9.0326543132620714</c:v>
                </c:pt>
                <c:pt idx="3205">
                  <c:v>9.0080928263443028</c:v>
                </c:pt>
                <c:pt idx="3206">
                  <c:v>8.9248803287740301</c:v>
                </c:pt>
                <c:pt idx="3207">
                  <c:v>8.5046093325579228</c:v>
                </c:pt>
                <c:pt idx="3208">
                  <c:v>7.1027154714806775</c:v>
                </c:pt>
                <c:pt idx="3209">
                  <c:v>5.3460761102839802</c:v>
                </c:pt>
                <c:pt idx="3210">
                  <c:v>2.2792238812680701</c:v>
                </c:pt>
                <c:pt idx="3211">
                  <c:v>2.2241849195708299</c:v>
                </c:pt>
                <c:pt idx="3212">
                  <c:v>2.1690295640829866</c:v>
                </c:pt>
                <c:pt idx="3213">
                  <c:v>2.1139542311387998</c:v>
                </c:pt>
                <c:pt idx="3214">
                  <c:v>2.0591530701213498</c:v>
                </c:pt>
                <c:pt idx="3215">
                  <c:v>2.0591514786353802</c:v>
                </c:pt>
                <c:pt idx="3216">
                  <c:v>1.9456862636099299</c:v>
                </c:pt>
                <c:pt idx="3217">
                  <c:v>1.83380734324323</c:v>
                </c:pt>
                <c:pt idx="3218">
                  <c:v>1.8338091773456866</c:v>
                </c:pt>
                <c:pt idx="3219">
                  <c:v>5.5513299876112834</c:v>
                </c:pt>
                <c:pt idx="3220">
                  <c:v>5.6903750984728703</c:v>
                </c:pt>
                <c:pt idx="3221">
                  <c:v>5.8204595100683054</c:v>
                </c:pt>
                <c:pt idx="3222">
                  <c:v>5.8675979502193343</c:v>
                </c:pt>
                <c:pt idx="3223">
                  <c:v>2.6326940288317302</c:v>
                </c:pt>
                <c:pt idx="3224">
                  <c:v>0.30524173562524998</c:v>
                </c:pt>
                <c:pt idx="3225">
                  <c:v>-1.1922880091258548</c:v>
                </c:pt>
                <c:pt idx="3226">
                  <c:v>-2.0853965130718501</c:v>
                </c:pt>
                <c:pt idx="3227">
                  <c:v>-2.0626723417408197</c:v>
                </c:pt>
                <c:pt idx="3228">
                  <c:v>-2.08191999357207</c:v>
                </c:pt>
                <c:pt idx="3229">
                  <c:v>-2.09766558858467</c:v>
                </c:pt>
                <c:pt idx="3230">
                  <c:v>-2.1098038880301599</c:v>
                </c:pt>
                <c:pt idx="3231">
                  <c:v>-2.00603578085921</c:v>
                </c:pt>
                <c:pt idx="3232">
                  <c:v>-2.0297447428023014</c:v>
                </c:pt>
                <c:pt idx="3233">
                  <c:v>-2.3586233298448782</c:v>
                </c:pt>
                <c:pt idx="3234">
                  <c:v>-3.6087369435810186</c:v>
                </c:pt>
                <c:pt idx="3235">
                  <c:v>-8.8720943448621554</c:v>
                </c:pt>
                <c:pt idx="3236">
                  <c:v>-6.6406644127202004</c:v>
                </c:pt>
                <c:pt idx="3237">
                  <c:v>-4.07353459807217</c:v>
                </c:pt>
                <c:pt idx="3238">
                  <c:v>-4.0735954733941924</c:v>
                </c:pt>
                <c:pt idx="3239">
                  <c:v>-4.07019566239713</c:v>
                </c:pt>
                <c:pt idx="3240">
                  <c:v>-4.7819672907597814</c:v>
                </c:pt>
                <c:pt idx="3241">
                  <c:v>0.72052526401752903</c:v>
                </c:pt>
                <c:pt idx="3242">
                  <c:v>4.1571716779880248</c:v>
                </c:pt>
                <c:pt idx="3243">
                  <c:v>4.7152439946548181</c:v>
                </c:pt>
                <c:pt idx="3244">
                  <c:v>5.3482136928149924</c:v>
                </c:pt>
                <c:pt idx="3245">
                  <c:v>5.6249707255040855</c:v>
                </c:pt>
                <c:pt idx="3246">
                  <c:v>5.6249699373898654</c:v>
                </c:pt>
                <c:pt idx="3247">
                  <c:v>5.0759319813896724</c:v>
                </c:pt>
                <c:pt idx="3248">
                  <c:v>4.0383422248960503</c:v>
                </c:pt>
                <c:pt idx="3249">
                  <c:v>1.92193526872111</c:v>
                </c:pt>
                <c:pt idx="3250">
                  <c:v>1.9679591070211899</c:v>
                </c:pt>
                <c:pt idx="3251">
                  <c:v>-2.1392043842170398</c:v>
                </c:pt>
                <c:pt idx="3252">
                  <c:v>-2.0322213119330077</c:v>
                </c:pt>
                <c:pt idx="3253">
                  <c:v>-6.7231223599874363</c:v>
                </c:pt>
                <c:pt idx="3254">
                  <c:v>-9.9368768661981779</c:v>
                </c:pt>
                <c:pt idx="3255">
                  <c:v>-9.97022002825301</c:v>
                </c:pt>
                <c:pt idx="3256">
                  <c:v>-10.000967213994604</c:v>
                </c:pt>
                <c:pt idx="3257">
                  <c:v>-9.9994671505249482</c:v>
                </c:pt>
                <c:pt idx="3258">
                  <c:v>-9.5988883304719739</c:v>
                </c:pt>
                <c:pt idx="3259">
                  <c:v>-8.4135981968253208</c:v>
                </c:pt>
                <c:pt idx="3260">
                  <c:v>-3.3324111029424701</c:v>
                </c:pt>
                <c:pt idx="3261">
                  <c:v>6.80225892873968</c:v>
                </c:pt>
                <c:pt idx="3262">
                  <c:v>9.7617168187195098</c:v>
                </c:pt>
                <c:pt idx="3263">
                  <c:v>9.7617186937747089</c:v>
                </c:pt>
                <c:pt idx="3264">
                  <c:v>9.76172059401474</c:v>
                </c:pt>
                <c:pt idx="3265">
                  <c:v>9.7617225253241102</c:v>
                </c:pt>
                <c:pt idx="3266">
                  <c:v>6.1931050295077519</c:v>
                </c:pt>
                <c:pt idx="3267">
                  <c:v>-0.75084794683800715</c:v>
                </c:pt>
                <c:pt idx="3268">
                  <c:v>-4.4078796197189396</c:v>
                </c:pt>
                <c:pt idx="3269">
                  <c:v>-5.7877764453392802</c:v>
                </c:pt>
                <c:pt idx="3270">
                  <c:v>-5.7877860673112345</c:v>
                </c:pt>
                <c:pt idx="3271">
                  <c:v>-6.2175485500790755</c:v>
                </c:pt>
                <c:pt idx="3272">
                  <c:v>-6.2175566814663297</c:v>
                </c:pt>
                <c:pt idx="3273">
                  <c:v>-6.2484131327511383</c:v>
                </c:pt>
                <c:pt idx="3274">
                  <c:v>-6.24447902690037</c:v>
                </c:pt>
                <c:pt idx="3275">
                  <c:v>-6.2348068182221796</c:v>
                </c:pt>
                <c:pt idx="3276">
                  <c:v>-6.2043025217259755</c:v>
                </c:pt>
                <c:pt idx="3277">
                  <c:v>-6.61220916039687</c:v>
                </c:pt>
                <c:pt idx="3278">
                  <c:v>-7.3664036610804065</c:v>
                </c:pt>
                <c:pt idx="3279">
                  <c:v>-8.5745179559108404</c:v>
                </c:pt>
                <c:pt idx="3280">
                  <c:v>-8.6158090414080046</c:v>
                </c:pt>
                <c:pt idx="3281">
                  <c:v>-10.0066621558018</c:v>
                </c:pt>
                <c:pt idx="3282">
                  <c:v>-10.061270088070071</c:v>
                </c:pt>
                <c:pt idx="3283">
                  <c:v>-8.5702781499715641</c:v>
                </c:pt>
                <c:pt idx="3284">
                  <c:v>-8.6172171196104479</c:v>
                </c:pt>
                <c:pt idx="3285">
                  <c:v>-8.6659438558975808</c:v>
                </c:pt>
                <c:pt idx="3286">
                  <c:v>-8.7164508141628794</c:v>
                </c:pt>
                <c:pt idx="3287">
                  <c:v>-8.7687135739330984</c:v>
                </c:pt>
                <c:pt idx="3288">
                  <c:v>-8.7687140476271406</c:v>
                </c:pt>
                <c:pt idx="3289">
                  <c:v>-6.2516853155218124</c:v>
                </c:pt>
                <c:pt idx="3290">
                  <c:v>-3.8330710811711302</c:v>
                </c:pt>
                <c:pt idx="3291">
                  <c:v>-3.7887447820773961</c:v>
                </c:pt>
                <c:pt idx="3292">
                  <c:v>-3.6980074550017301</c:v>
                </c:pt>
                <c:pt idx="3293">
                  <c:v>-3.6008827236444301</c:v>
                </c:pt>
                <c:pt idx="3294">
                  <c:v>-3.4976774068893799</c:v>
                </c:pt>
                <c:pt idx="3295">
                  <c:v>-5.9909395293900145</c:v>
                </c:pt>
                <c:pt idx="3296">
                  <c:v>-8.1733382408728019</c:v>
                </c:pt>
                <c:pt idx="3297">
                  <c:v>-9.3686807476947305</c:v>
                </c:pt>
                <c:pt idx="3298">
                  <c:v>-9.8612915848129994</c:v>
                </c:pt>
                <c:pt idx="3299">
                  <c:v>-9.8998482256498708</c:v>
                </c:pt>
                <c:pt idx="3300">
                  <c:v>-10.0395293241074</c:v>
                </c:pt>
                <c:pt idx="3301">
                  <c:v>-10.072541428782404</c:v>
                </c:pt>
                <c:pt idx="3302">
                  <c:v>-10.105175902923101</c:v>
                </c:pt>
                <c:pt idx="3303">
                  <c:v>-10.103549656687253</c:v>
                </c:pt>
                <c:pt idx="3304">
                  <c:v>-9.9783148941673527</c:v>
                </c:pt>
                <c:pt idx="3305">
                  <c:v>-9.6325835369427519</c:v>
                </c:pt>
                <c:pt idx="3306">
                  <c:v>-8.3734453007744047</c:v>
                </c:pt>
                <c:pt idx="3307">
                  <c:v>-2.0310607389022</c:v>
                </c:pt>
                <c:pt idx="3308">
                  <c:v>7.0379347910367054</c:v>
                </c:pt>
                <c:pt idx="3309">
                  <c:v>9.1569571807265184</c:v>
                </c:pt>
                <c:pt idx="3310">
                  <c:v>9.2023165603888195</c:v>
                </c:pt>
                <c:pt idx="3311">
                  <c:v>9.2415978307229008</c:v>
                </c:pt>
                <c:pt idx="3312">
                  <c:v>6.7224192555983775</c:v>
                </c:pt>
                <c:pt idx="3313">
                  <c:v>-1.4700920717083345E-2</c:v>
                </c:pt>
                <c:pt idx="3314">
                  <c:v>-4.4347600406468404</c:v>
                </c:pt>
                <c:pt idx="3315">
                  <c:v>-6.8288332001368355</c:v>
                </c:pt>
                <c:pt idx="3316">
                  <c:v>-6.8510818513696297</c:v>
                </c:pt>
                <c:pt idx="3317">
                  <c:v>-6.8510812163918775</c:v>
                </c:pt>
                <c:pt idx="3318">
                  <c:v>-6.8699102743856537</c:v>
                </c:pt>
                <c:pt idx="3319">
                  <c:v>-6.7882728716333824</c:v>
                </c:pt>
                <c:pt idx="3320">
                  <c:v>-6.8103733406881597</c:v>
                </c:pt>
                <c:pt idx="3321">
                  <c:v>-6.8235804176981354</c:v>
                </c:pt>
                <c:pt idx="3322">
                  <c:v>-6.8346125248778895</c:v>
                </c:pt>
                <c:pt idx="3323">
                  <c:v>-6.8434385919503002</c:v>
                </c:pt>
                <c:pt idx="3324">
                  <c:v>-6.8498646862392496</c:v>
                </c:pt>
                <c:pt idx="3325">
                  <c:v>-7.9477484333007524</c:v>
                </c:pt>
                <c:pt idx="3326">
                  <c:v>-9.5974922859980207</c:v>
                </c:pt>
                <c:pt idx="3327">
                  <c:v>-9.641695131801999</c:v>
                </c:pt>
                <c:pt idx="3328">
                  <c:v>-9.6867375947777248</c:v>
                </c:pt>
                <c:pt idx="3329">
                  <c:v>-7.5159295094839775</c:v>
                </c:pt>
                <c:pt idx="3330">
                  <c:v>-5.5748434375397196</c:v>
                </c:pt>
                <c:pt idx="3331">
                  <c:v>-4.2707593905136383</c:v>
                </c:pt>
                <c:pt idx="3332">
                  <c:v>-3.3172373562820812</c:v>
                </c:pt>
                <c:pt idx="3333">
                  <c:v>-2.54827052288806</c:v>
                </c:pt>
                <c:pt idx="3334">
                  <c:v>-2.5482695030284868</c:v>
                </c:pt>
                <c:pt idx="3335">
                  <c:v>-2.5482684107407425</c:v>
                </c:pt>
                <c:pt idx="3336">
                  <c:v>-3.6804530236277877</c:v>
                </c:pt>
                <c:pt idx="3337">
                  <c:v>-5.2779585822498314</c:v>
                </c:pt>
                <c:pt idx="3338">
                  <c:v>-7.1879411085007465</c:v>
                </c:pt>
                <c:pt idx="3339">
                  <c:v>-8.8970392952939523</c:v>
                </c:pt>
                <c:pt idx="3340">
                  <c:v>-9.7948245966186196</c:v>
                </c:pt>
                <c:pt idx="3341">
                  <c:v>-9.941253684506842</c:v>
                </c:pt>
                <c:pt idx="3342">
                  <c:v>-9.723368571050063</c:v>
                </c:pt>
                <c:pt idx="3343">
                  <c:v>-9.7120935801319739</c:v>
                </c:pt>
                <c:pt idx="3344">
                  <c:v>-9.46727367717771</c:v>
                </c:pt>
                <c:pt idx="3345">
                  <c:v>-9.7009759044807424</c:v>
                </c:pt>
                <c:pt idx="3346">
                  <c:v>-9.7101836276059998</c:v>
                </c:pt>
                <c:pt idx="3347">
                  <c:v>-9.8910628568771308</c:v>
                </c:pt>
                <c:pt idx="3348">
                  <c:v>-9.8786367806466568</c:v>
                </c:pt>
                <c:pt idx="3349">
                  <c:v>-10.006230973119402</c:v>
                </c:pt>
                <c:pt idx="3350">
                  <c:v>-8.6625121894240227</c:v>
                </c:pt>
                <c:pt idx="3351">
                  <c:v>-0.48475187003787895</c:v>
                </c:pt>
                <c:pt idx="3352">
                  <c:v>6.4777112860572155</c:v>
                </c:pt>
                <c:pt idx="3353">
                  <c:v>8.5062744978146689</c:v>
                </c:pt>
                <c:pt idx="3354">
                  <c:v>6.2846991309927462</c:v>
                </c:pt>
                <c:pt idx="3355">
                  <c:v>-0.47449355555008399</c:v>
                </c:pt>
                <c:pt idx="3356">
                  <c:v>-6.6020341099905062</c:v>
                </c:pt>
                <c:pt idx="3357">
                  <c:v>-6.5463659777843901</c:v>
                </c:pt>
                <c:pt idx="3358">
                  <c:v>-6.5223309524787254</c:v>
                </c:pt>
                <c:pt idx="3359">
                  <c:v>-6.4985516188891985</c:v>
                </c:pt>
                <c:pt idx="3360">
                  <c:v>-6.4753164656595903</c:v>
                </c:pt>
                <c:pt idx="3361">
                  <c:v>-7.8041161510839743</c:v>
                </c:pt>
                <c:pt idx="3362">
                  <c:v>-8.2034067299269733</c:v>
                </c:pt>
                <c:pt idx="3363">
                  <c:v>-8.2084128004254495</c:v>
                </c:pt>
                <c:pt idx="3364">
                  <c:v>-8.2053077688488489</c:v>
                </c:pt>
                <c:pt idx="3365">
                  <c:v>-8.2805083763020608</c:v>
                </c:pt>
                <c:pt idx="3366">
                  <c:v>-8.649738627847178</c:v>
                </c:pt>
                <c:pt idx="3367">
                  <c:v>2.0548986836929988</c:v>
                </c:pt>
                <c:pt idx="3368">
                  <c:v>2.08432543249083</c:v>
                </c:pt>
                <c:pt idx="3369">
                  <c:v>4.85821894864812</c:v>
                </c:pt>
                <c:pt idx="3370">
                  <c:v>4.8501192330290746</c:v>
                </c:pt>
                <c:pt idx="3371">
                  <c:v>4.8447152002226845</c:v>
                </c:pt>
                <c:pt idx="3372">
                  <c:v>4.8481166882231399</c:v>
                </c:pt>
                <c:pt idx="3373">
                  <c:v>6.0621148348633014</c:v>
                </c:pt>
                <c:pt idx="3374">
                  <c:v>0.25476724705122217</c:v>
                </c:pt>
                <c:pt idx="3375">
                  <c:v>-1.8073744813999078</c:v>
                </c:pt>
                <c:pt idx="3376">
                  <c:v>-1.8075747428537299</c:v>
                </c:pt>
                <c:pt idx="3377">
                  <c:v>-1.6524181908668936</c:v>
                </c:pt>
                <c:pt idx="3378">
                  <c:v>-1.39156191835823</c:v>
                </c:pt>
                <c:pt idx="3379">
                  <c:v>-1.3915346275155298</c:v>
                </c:pt>
                <c:pt idx="3380">
                  <c:v>-0.93995666635145503</c:v>
                </c:pt>
                <c:pt idx="3381">
                  <c:v>-0.52035544994515459</c:v>
                </c:pt>
                <c:pt idx="3382">
                  <c:v>-0.50698408331007705</c:v>
                </c:pt>
                <c:pt idx="3383">
                  <c:v>-0.48998454036911343</c:v>
                </c:pt>
                <c:pt idx="3384">
                  <c:v>-1.2868980902999552</c:v>
                </c:pt>
                <c:pt idx="3385">
                  <c:v>-1.25856914682857</c:v>
                </c:pt>
                <c:pt idx="3386">
                  <c:v>-4.8403063380297375</c:v>
                </c:pt>
                <c:pt idx="3387">
                  <c:v>-7.4763834576551824</c:v>
                </c:pt>
                <c:pt idx="3388">
                  <c:v>-7.5291848385714637</c:v>
                </c:pt>
                <c:pt idx="3389">
                  <c:v>-7.5838335534620498</c:v>
                </c:pt>
                <c:pt idx="3390">
                  <c:v>-7.6402212842447934</c:v>
                </c:pt>
                <c:pt idx="3391">
                  <c:v>-7.6982349304698854</c:v>
                </c:pt>
                <c:pt idx="3392">
                  <c:v>-7.7577573382298395</c:v>
                </c:pt>
                <c:pt idx="3393">
                  <c:v>-7.8186732282097795</c:v>
                </c:pt>
                <c:pt idx="3394">
                  <c:v>-7.8808544689237845</c:v>
                </c:pt>
                <c:pt idx="3395">
                  <c:v>-7.9441755615673433</c:v>
                </c:pt>
                <c:pt idx="3396">
                  <c:v>-4.7943967960687095</c:v>
                </c:pt>
                <c:pt idx="3397">
                  <c:v>-0.88034307465305295</c:v>
                </c:pt>
                <c:pt idx="3398">
                  <c:v>2.4241728387343766</c:v>
                </c:pt>
                <c:pt idx="3399">
                  <c:v>2.4673768023935576</c:v>
                </c:pt>
                <c:pt idx="3400">
                  <c:v>2.513957271917441</c:v>
                </c:pt>
                <c:pt idx="3401">
                  <c:v>-0.83619754545925951</c:v>
                </c:pt>
                <c:pt idx="3402">
                  <c:v>-4.1974983390961764</c:v>
                </c:pt>
                <c:pt idx="3403">
                  <c:v>-6.52398427347919</c:v>
                </c:pt>
                <c:pt idx="3404">
                  <c:v>-7.8906379537067846</c:v>
                </c:pt>
                <c:pt idx="3405">
                  <c:v>-8.6486556498990979</c:v>
                </c:pt>
                <c:pt idx="3406">
                  <c:v>-8.71303164279926</c:v>
                </c:pt>
                <c:pt idx="3407">
                  <c:v>-8.7758127318491717</c:v>
                </c:pt>
                <c:pt idx="3408">
                  <c:v>-8.7757996022511993</c:v>
                </c:pt>
                <c:pt idx="3409">
                  <c:v>-8.4858473651183548</c:v>
                </c:pt>
                <c:pt idx="3410">
                  <c:v>-8.094257203857568</c:v>
                </c:pt>
                <c:pt idx="3411">
                  <c:v>-7.4829387237101903</c:v>
                </c:pt>
                <c:pt idx="3412">
                  <c:v>-7.4829474260222604</c:v>
                </c:pt>
                <c:pt idx="3413">
                  <c:v>-7.5712111432851934</c:v>
                </c:pt>
                <c:pt idx="3414">
                  <c:v>-6.8160724185920003</c:v>
                </c:pt>
                <c:pt idx="3415">
                  <c:v>-1.2767779080408601</c:v>
                </c:pt>
                <c:pt idx="3416">
                  <c:v>8.6268586805038119</c:v>
                </c:pt>
                <c:pt idx="3417">
                  <c:v>8.6244700168213306</c:v>
                </c:pt>
                <c:pt idx="3418">
                  <c:v>8.6249958058494496</c:v>
                </c:pt>
                <c:pt idx="3419">
                  <c:v>3.2834271964518011</c:v>
                </c:pt>
                <c:pt idx="3420">
                  <c:v>3.3503465638804197</c:v>
                </c:pt>
                <c:pt idx="3421">
                  <c:v>-2.3653803981903812</c:v>
                </c:pt>
                <c:pt idx="3422">
                  <c:v>-3.0298840341376598</c:v>
                </c:pt>
                <c:pt idx="3423">
                  <c:v>-3.1111759828864902</c:v>
                </c:pt>
                <c:pt idx="3424">
                  <c:v>-3.0081937524030238</c:v>
                </c:pt>
                <c:pt idx="3425">
                  <c:v>-3.0098381392943225</c:v>
                </c:pt>
                <c:pt idx="3426">
                  <c:v>-3.5051514309568277</c:v>
                </c:pt>
                <c:pt idx="3427">
                  <c:v>-4.6263961191429495</c:v>
                </c:pt>
                <c:pt idx="3428">
                  <c:v>-7.0919089674166775</c:v>
                </c:pt>
                <c:pt idx="3429">
                  <c:v>-7.0683575761200776</c:v>
                </c:pt>
                <c:pt idx="3430">
                  <c:v>-7.0419643323368</c:v>
                </c:pt>
                <c:pt idx="3431">
                  <c:v>-7.0127271631847199</c:v>
                </c:pt>
                <c:pt idx="3432">
                  <c:v>-6.9806335770088204</c:v>
                </c:pt>
                <c:pt idx="3433">
                  <c:v>-6.9806276216941541</c:v>
                </c:pt>
                <c:pt idx="3434">
                  <c:v>-6.9806217982919021</c:v>
                </c:pt>
                <c:pt idx="3435">
                  <c:v>-7.0204808190527519</c:v>
                </c:pt>
                <c:pt idx="3436">
                  <c:v>-7.0625837608252109</c:v>
                </c:pt>
                <c:pt idx="3437">
                  <c:v>-2.65863381477523</c:v>
                </c:pt>
                <c:pt idx="3438">
                  <c:v>2.0229554084752177</c:v>
                </c:pt>
                <c:pt idx="3439">
                  <c:v>1.9885430586387047</c:v>
                </c:pt>
                <c:pt idx="3440">
                  <c:v>3.2487893430548098</c:v>
                </c:pt>
                <c:pt idx="3441">
                  <c:v>3.2487900617828518</c:v>
                </c:pt>
                <c:pt idx="3442">
                  <c:v>3.2873176355266005</c:v>
                </c:pt>
                <c:pt idx="3443">
                  <c:v>3.3280286162013302</c:v>
                </c:pt>
                <c:pt idx="3444">
                  <c:v>3.3280294904902967</c:v>
                </c:pt>
                <c:pt idx="3445">
                  <c:v>3.4283833256402501</c:v>
                </c:pt>
                <c:pt idx="3446">
                  <c:v>1.5778032310594954</c:v>
                </c:pt>
                <c:pt idx="3447">
                  <c:v>-1.03018323522612</c:v>
                </c:pt>
                <c:pt idx="3448">
                  <c:v>-3.7594561700269398</c:v>
                </c:pt>
                <c:pt idx="3449">
                  <c:v>-6.0022278417363397</c:v>
                </c:pt>
                <c:pt idx="3450">
                  <c:v>-6.00221780423926</c:v>
                </c:pt>
                <c:pt idx="3451">
                  <c:v>-7.39577688810453</c:v>
                </c:pt>
                <c:pt idx="3452">
                  <c:v>-7.4241870554996785</c:v>
                </c:pt>
                <c:pt idx="3453">
                  <c:v>-7.4711284416759733</c:v>
                </c:pt>
                <c:pt idx="3454">
                  <c:v>-7.5158033239056197</c:v>
                </c:pt>
                <c:pt idx="3455">
                  <c:v>-6.5830073816783434</c:v>
                </c:pt>
                <c:pt idx="3456">
                  <c:v>-5.0248167924639056</c:v>
                </c:pt>
                <c:pt idx="3457">
                  <c:v>2.1944337542972776</c:v>
                </c:pt>
                <c:pt idx="3458">
                  <c:v>9.2363654893019316</c:v>
                </c:pt>
                <c:pt idx="3459">
                  <c:v>10.155710432064502</c:v>
                </c:pt>
                <c:pt idx="3460">
                  <c:v>10.1964636022467</c:v>
                </c:pt>
                <c:pt idx="3461">
                  <c:v>9.2076549910763994</c:v>
                </c:pt>
                <c:pt idx="3462">
                  <c:v>6.7231400586341898</c:v>
                </c:pt>
                <c:pt idx="3463">
                  <c:v>3.2818539710137067</c:v>
                </c:pt>
                <c:pt idx="3464">
                  <c:v>3.3887107730477002</c:v>
                </c:pt>
                <c:pt idx="3465">
                  <c:v>3.4411777382468802</c:v>
                </c:pt>
                <c:pt idx="3466">
                  <c:v>3.4906715271443098</c:v>
                </c:pt>
                <c:pt idx="3467">
                  <c:v>3.5370368677492401</c:v>
                </c:pt>
                <c:pt idx="3468">
                  <c:v>1.2874704652314199</c:v>
                </c:pt>
                <c:pt idx="3469">
                  <c:v>1.2874959200383</c:v>
                </c:pt>
                <c:pt idx="3470">
                  <c:v>1.2610207803216498</c:v>
                </c:pt>
                <c:pt idx="3471">
                  <c:v>1.2137754138289198</c:v>
                </c:pt>
                <c:pt idx="3472">
                  <c:v>1.1737489458374499</c:v>
                </c:pt>
                <c:pt idx="3473">
                  <c:v>2.2789997939966176</c:v>
                </c:pt>
                <c:pt idx="3474">
                  <c:v>4.2423958399972062</c:v>
                </c:pt>
                <c:pt idx="3475">
                  <c:v>8.6898209118474607</c:v>
                </c:pt>
                <c:pt idx="3476">
                  <c:v>7.749259905173596</c:v>
                </c:pt>
                <c:pt idx="3477">
                  <c:v>3.5160532712607777</c:v>
                </c:pt>
                <c:pt idx="3478">
                  <c:v>3.5160461805427721</c:v>
                </c:pt>
                <c:pt idx="3479">
                  <c:v>3.5160392028434599</c:v>
                </c:pt>
                <c:pt idx="3480">
                  <c:v>8.4114034547541401</c:v>
                </c:pt>
                <c:pt idx="3481">
                  <c:v>8.4688850457624998</c:v>
                </c:pt>
                <c:pt idx="3482">
                  <c:v>10.0848648309235</c:v>
                </c:pt>
                <c:pt idx="3483">
                  <c:v>8.5249064276507909</c:v>
                </c:pt>
                <c:pt idx="3484">
                  <c:v>8.5519347021333001</c:v>
                </c:pt>
                <c:pt idx="3485">
                  <c:v>8.5767445279857188</c:v>
                </c:pt>
                <c:pt idx="3486">
                  <c:v>7.9381796559666524</c:v>
                </c:pt>
                <c:pt idx="3487">
                  <c:v>7.6789978127260454</c:v>
                </c:pt>
                <c:pt idx="3488">
                  <c:v>7.6766341094431114</c:v>
                </c:pt>
                <c:pt idx="3489">
                  <c:v>7.6757399064300795</c:v>
                </c:pt>
                <c:pt idx="3490">
                  <c:v>7.6761276873817099</c:v>
                </c:pt>
                <c:pt idx="3491">
                  <c:v>7.3418172817198801</c:v>
                </c:pt>
                <c:pt idx="3492">
                  <c:v>6.3925803411556377</c:v>
                </c:pt>
                <c:pt idx="3493">
                  <c:v>3.2425176892385998</c:v>
                </c:pt>
                <c:pt idx="3494">
                  <c:v>-5.0820281829452503</c:v>
                </c:pt>
                <c:pt idx="3495">
                  <c:v>-9.5662338318728395</c:v>
                </c:pt>
                <c:pt idx="3496">
                  <c:v>-10.368987653750199</c:v>
                </c:pt>
                <c:pt idx="3497">
                  <c:v>-10.409421116149238</c:v>
                </c:pt>
                <c:pt idx="3498">
                  <c:v>-9.9834337151411567</c:v>
                </c:pt>
                <c:pt idx="3499">
                  <c:v>-6.9905454423409399</c:v>
                </c:pt>
                <c:pt idx="3500">
                  <c:v>7.5033417309264001</c:v>
                </c:pt>
                <c:pt idx="3501">
                  <c:v>7.4746038858103079</c:v>
                </c:pt>
                <c:pt idx="3502">
                  <c:v>7.4456848242557854</c:v>
                </c:pt>
                <c:pt idx="3503">
                  <c:v>7.44570762768568</c:v>
                </c:pt>
                <c:pt idx="3504">
                  <c:v>10.2701357663633</c:v>
                </c:pt>
                <c:pt idx="3505">
                  <c:v>10.2902965726555</c:v>
                </c:pt>
                <c:pt idx="3506">
                  <c:v>10.335267461010398</c:v>
                </c:pt>
                <c:pt idx="3507">
                  <c:v>10.3766580467508</c:v>
                </c:pt>
                <c:pt idx="3508">
                  <c:v>10.401557261297899</c:v>
                </c:pt>
                <c:pt idx="3509">
                  <c:v>7.0204996078372064</c:v>
                </c:pt>
                <c:pt idx="3510">
                  <c:v>-0.45576183777651275</c:v>
                </c:pt>
                <c:pt idx="3511">
                  <c:v>-3.6662837329237798</c:v>
                </c:pt>
                <c:pt idx="3512">
                  <c:v>-4.8302607521562599</c:v>
                </c:pt>
                <c:pt idx="3513">
                  <c:v>-4.8496057656554497</c:v>
                </c:pt>
                <c:pt idx="3514">
                  <c:v>-4.8661433809751999</c:v>
                </c:pt>
                <c:pt idx="3515">
                  <c:v>-4.567920872206229</c:v>
                </c:pt>
                <c:pt idx="3516">
                  <c:v>-4.5969464213652875</c:v>
                </c:pt>
                <c:pt idx="3517">
                  <c:v>-4.6110861831483714</c:v>
                </c:pt>
                <c:pt idx="3518">
                  <c:v>-5.3203605748141101</c:v>
                </c:pt>
                <c:pt idx="3519">
                  <c:v>-9.9835344490648623</c:v>
                </c:pt>
                <c:pt idx="3520">
                  <c:v>-1.2005560296422035</c:v>
                </c:pt>
                <c:pt idx="3521">
                  <c:v>0.3639507669105419</c:v>
                </c:pt>
                <c:pt idx="3522">
                  <c:v>0.36389592611091998</c:v>
                </c:pt>
                <c:pt idx="3523">
                  <c:v>0.37002349282927843</c:v>
                </c:pt>
                <c:pt idx="3524">
                  <c:v>0.37274874299050298</c:v>
                </c:pt>
                <c:pt idx="3525">
                  <c:v>0.37943543015930498</c:v>
                </c:pt>
                <c:pt idx="3526">
                  <c:v>0.38998172664323438</c:v>
                </c:pt>
                <c:pt idx="3527">
                  <c:v>0.40431617728915709</c:v>
                </c:pt>
                <c:pt idx="3528">
                  <c:v>2.1213428420686302</c:v>
                </c:pt>
                <c:pt idx="3529">
                  <c:v>6.3365630950666336</c:v>
                </c:pt>
                <c:pt idx="3530">
                  <c:v>10.445137069571</c:v>
                </c:pt>
                <c:pt idx="3531">
                  <c:v>9.2866454905744984</c:v>
                </c:pt>
                <c:pt idx="3532">
                  <c:v>9.2743522957048992</c:v>
                </c:pt>
                <c:pt idx="3533">
                  <c:v>10.3918417331982</c:v>
                </c:pt>
                <c:pt idx="3534">
                  <c:v>4.8085110398252677</c:v>
                </c:pt>
                <c:pt idx="3535">
                  <c:v>4.7635102489646455</c:v>
                </c:pt>
                <c:pt idx="3536">
                  <c:v>4.7157532102630197</c:v>
                </c:pt>
                <c:pt idx="3537">
                  <c:v>4.5801418120015196</c:v>
                </c:pt>
                <c:pt idx="3538">
                  <c:v>4.4889708587008395</c:v>
                </c:pt>
                <c:pt idx="3539">
                  <c:v>4.3923019678313295</c:v>
                </c:pt>
                <c:pt idx="3540">
                  <c:v>4.2906190387355299</c:v>
                </c:pt>
                <c:pt idx="3541">
                  <c:v>-4.5609714438272064</c:v>
                </c:pt>
                <c:pt idx="3542">
                  <c:v>-4.3948496532337096</c:v>
                </c:pt>
                <c:pt idx="3543">
                  <c:v>-4.2264781934926337</c:v>
                </c:pt>
                <c:pt idx="3544">
                  <c:v>-4.0981211449012802</c:v>
                </c:pt>
                <c:pt idx="3545">
                  <c:v>4.4366797938844593</c:v>
                </c:pt>
                <c:pt idx="3546">
                  <c:v>8.7734532235563005</c:v>
                </c:pt>
                <c:pt idx="3547">
                  <c:v>10.095626604201104</c:v>
                </c:pt>
                <c:pt idx="3548">
                  <c:v>10.243065651403398</c:v>
                </c:pt>
                <c:pt idx="3549">
                  <c:v>10.2506181558064</c:v>
                </c:pt>
                <c:pt idx="3550">
                  <c:v>10.257841644672398</c:v>
                </c:pt>
                <c:pt idx="3551">
                  <c:v>10.2505081873412</c:v>
                </c:pt>
                <c:pt idx="3552">
                  <c:v>10.311631027101702</c:v>
                </c:pt>
                <c:pt idx="3553">
                  <c:v>10.42093753821233</c:v>
                </c:pt>
                <c:pt idx="3554">
                  <c:v>9.0982244648547894</c:v>
                </c:pt>
                <c:pt idx="3555">
                  <c:v>-1.9796706579351466</c:v>
                </c:pt>
                <c:pt idx="3556">
                  <c:v>-1.9372531258499601</c:v>
                </c:pt>
                <c:pt idx="3557">
                  <c:v>-1.8969892589242499</c:v>
                </c:pt>
                <c:pt idx="3558">
                  <c:v>-5.3426070386872775</c:v>
                </c:pt>
                <c:pt idx="3559">
                  <c:v>-6.0920089844431242</c:v>
                </c:pt>
                <c:pt idx="3560">
                  <c:v>-6.2751502463180255</c:v>
                </c:pt>
                <c:pt idx="3561">
                  <c:v>-6.2750865657588202</c:v>
                </c:pt>
                <c:pt idx="3562">
                  <c:v>-6.4638132937877399</c:v>
                </c:pt>
                <c:pt idx="3563">
                  <c:v>-7.0973252961301698</c:v>
                </c:pt>
                <c:pt idx="3564">
                  <c:v>-9.1012753772134989</c:v>
                </c:pt>
                <c:pt idx="3565">
                  <c:v>-5.9143356205571855</c:v>
                </c:pt>
                <c:pt idx="3566">
                  <c:v>-0.28842988305863343</c:v>
                </c:pt>
                <c:pt idx="3567">
                  <c:v>1.0034008592448698</c:v>
                </c:pt>
                <c:pt idx="3568">
                  <c:v>0.99545874448562433</c:v>
                </c:pt>
                <c:pt idx="3569">
                  <c:v>0.99141633735454449</c:v>
                </c:pt>
                <c:pt idx="3570">
                  <c:v>1.04674307254365</c:v>
                </c:pt>
                <c:pt idx="3571">
                  <c:v>2.8755869799047993</c:v>
                </c:pt>
                <c:pt idx="3572">
                  <c:v>3.0372476327497577</c:v>
                </c:pt>
                <c:pt idx="3573">
                  <c:v>3.04609884733485</c:v>
                </c:pt>
                <c:pt idx="3574">
                  <c:v>2.2910003336203677</c:v>
                </c:pt>
                <c:pt idx="3575">
                  <c:v>2.2882365392621602</c:v>
                </c:pt>
                <c:pt idx="3576">
                  <c:v>2.6324889309666779</c:v>
                </c:pt>
                <c:pt idx="3577">
                  <c:v>2.9678463020057477</c:v>
                </c:pt>
                <c:pt idx="3578">
                  <c:v>2.9775519282524812</c:v>
                </c:pt>
                <c:pt idx="3579">
                  <c:v>3.0067918224736099</c:v>
                </c:pt>
                <c:pt idx="3580">
                  <c:v>1.9604312474272698</c:v>
                </c:pt>
                <c:pt idx="3581">
                  <c:v>1.9858839887678601</c:v>
                </c:pt>
                <c:pt idx="3582">
                  <c:v>-0.80179390574162557</c:v>
                </c:pt>
                <c:pt idx="3583">
                  <c:v>-6.2260297422675404</c:v>
                </c:pt>
                <c:pt idx="3584">
                  <c:v>-6.2260302576853919</c:v>
                </c:pt>
                <c:pt idx="3585">
                  <c:v>-6.2260293928971544</c:v>
                </c:pt>
                <c:pt idx="3586">
                  <c:v>-6.2260279454995704</c:v>
                </c:pt>
                <c:pt idx="3587">
                  <c:v>0.10356210928004123</c:v>
                </c:pt>
                <c:pt idx="3588">
                  <c:v>4.9575240750918702E-2</c:v>
                </c:pt>
                <c:pt idx="3589">
                  <c:v>-6.2609544858826388E-3</c:v>
                </c:pt>
                <c:pt idx="3590">
                  <c:v>4.4741994440586534</c:v>
                </c:pt>
                <c:pt idx="3591">
                  <c:v>6.6829996768960118</c:v>
                </c:pt>
                <c:pt idx="3592">
                  <c:v>7.8376195940728124</c:v>
                </c:pt>
                <c:pt idx="3593">
                  <c:v>8.5241675262636694</c:v>
                </c:pt>
                <c:pt idx="3594">
                  <c:v>8.53423224614167</c:v>
                </c:pt>
                <c:pt idx="3595">
                  <c:v>9.0048257372776188</c:v>
                </c:pt>
                <c:pt idx="3596">
                  <c:v>9.0180721052277999</c:v>
                </c:pt>
                <c:pt idx="3597">
                  <c:v>9.3796726168265536</c:v>
                </c:pt>
                <c:pt idx="3598">
                  <c:v>9.3861771794275608</c:v>
                </c:pt>
                <c:pt idx="3599">
                  <c:v>9.3861745093161506</c:v>
                </c:pt>
                <c:pt idx="3600">
                  <c:v>9.4283906288402495</c:v>
                </c:pt>
                <c:pt idx="3601">
                  <c:v>9.3872028913173793</c:v>
                </c:pt>
                <c:pt idx="3602">
                  <c:v>9.3507638557756767</c:v>
                </c:pt>
                <c:pt idx="3603">
                  <c:v>9.3507619504458894</c:v>
                </c:pt>
                <c:pt idx="3604">
                  <c:v>9.3154694657769248</c:v>
                </c:pt>
                <c:pt idx="3605">
                  <c:v>9.6812704191479302</c:v>
                </c:pt>
                <c:pt idx="3606">
                  <c:v>9.6518684143832392</c:v>
                </c:pt>
                <c:pt idx="3607">
                  <c:v>9.622926966356788</c:v>
                </c:pt>
                <c:pt idx="3608">
                  <c:v>9.5945230002419191</c:v>
                </c:pt>
                <c:pt idx="3609">
                  <c:v>9.5667345035678508</c:v>
                </c:pt>
                <c:pt idx="3610">
                  <c:v>9.5396356263627897</c:v>
                </c:pt>
                <c:pt idx="3611">
                  <c:v>9.5396356141196623</c:v>
                </c:pt>
                <c:pt idx="3612">
                  <c:v>9.5647840130972295</c:v>
                </c:pt>
                <c:pt idx="3613">
                  <c:v>9.859231399281331</c:v>
                </c:pt>
                <c:pt idx="3614">
                  <c:v>9.9112192889050803</c:v>
                </c:pt>
                <c:pt idx="3615">
                  <c:v>9.9616596730602804</c:v>
                </c:pt>
                <c:pt idx="3616">
                  <c:v>9.7550648139137568</c:v>
                </c:pt>
                <c:pt idx="3617">
                  <c:v>9.3690165856504208</c:v>
                </c:pt>
                <c:pt idx="3618">
                  <c:v>8.8533108840096268</c:v>
                </c:pt>
                <c:pt idx="3619">
                  <c:v>7.7493235181205113</c:v>
                </c:pt>
                <c:pt idx="3620">
                  <c:v>7.2237265190854654</c:v>
                </c:pt>
                <c:pt idx="3621">
                  <c:v>7.2083090782830599</c:v>
                </c:pt>
                <c:pt idx="3622">
                  <c:v>7.1956242123979814</c:v>
                </c:pt>
                <c:pt idx="3623">
                  <c:v>7.1856533489304955</c:v>
                </c:pt>
                <c:pt idx="3624">
                  <c:v>7.5240813546076364</c:v>
                </c:pt>
                <c:pt idx="3625">
                  <c:v>7.86785187008668</c:v>
                </c:pt>
                <c:pt idx="3626">
                  <c:v>8.2167913459869908</c:v>
                </c:pt>
                <c:pt idx="3627">
                  <c:v>8.5761686903628487</c:v>
                </c:pt>
                <c:pt idx="3628">
                  <c:v>8.9417556092398183</c:v>
                </c:pt>
                <c:pt idx="3629">
                  <c:v>9.3185648930235701</c:v>
                </c:pt>
                <c:pt idx="3630">
                  <c:v>9.696754495073769</c:v>
                </c:pt>
                <c:pt idx="3631">
                  <c:v>9.7033678316480998</c:v>
                </c:pt>
                <c:pt idx="3632">
                  <c:v>9.7091654228029682</c:v>
                </c:pt>
                <c:pt idx="3633">
                  <c:v>9.6902882537876227</c:v>
                </c:pt>
                <c:pt idx="3634">
                  <c:v>9.4448577016674289</c:v>
                </c:pt>
                <c:pt idx="3635">
                  <c:v>9.2889508003517225</c:v>
                </c:pt>
                <c:pt idx="3636">
                  <c:v>9.209611793309719</c:v>
                </c:pt>
                <c:pt idx="3637">
                  <c:v>9.2006170889472205</c:v>
                </c:pt>
                <c:pt idx="3638">
                  <c:v>9.3189180898740389</c:v>
                </c:pt>
                <c:pt idx="3639">
                  <c:v>9.4614016286057208</c:v>
                </c:pt>
                <c:pt idx="3640">
                  <c:v>9.5000825305436578</c:v>
                </c:pt>
                <c:pt idx="3641">
                  <c:v>9.4244422088112714</c:v>
                </c:pt>
                <c:pt idx="3642">
                  <c:v>9.2312969587560989</c:v>
                </c:pt>
                <c:pt idx="3643">
                  <c:v>8.9308900891966303</c:v>
                </c:pt>
                <c:pt idx="3644">
                  <c:v>8.4803368318701793</c:v>
                </c:pt>
                <c:pt idx="3645">
                  <c:v>7.6028892970521964</c:v>
                </c:pt>
                <c:pt idx="3646">
                  <c:v>7.6616313744838314</c:v>
                </c:pt>
                <c:pt idx="3647">
                  <c:v>6.3016793256135601</c:v>
                </c:pt>
                <c:pt idx="3648">
                  <c:v>4.3457612232318334</c:v>
                </c:pt>
                <c:pt idx="3649">
                  <c:v>2.0444706100955199</c:v>
                </c:pt>
                <c:pt idx="3650">
                  <c:v>1.9888415060570033</c:v>
                </c:pt>
                <c:pt idx="3651">
                  <c:v>1.8786864911025101</c:v>
                </c:pt>
                <c:pt idx="3652">
                  <c:v>1.8244105304790801</c:v>
                </c:pt>
                <c:pt idx="3653">
                  <c:v>1.7721875697199545</c:v>
                </c:pt>
                <c:pt idx="3654">
                  <c:v>3.8474490384092377</c:v>
                </c:pt>
                <c:pt idx="3655">
                  <c:v>7.9087536291140363</c:v>
                </c:pt>
                <c:pt idx="3656">
                  <c:v>9.8634747151381124</c:v>
                </c:pt>
                <c:pt idx="3657">
                  <c:v>9.9104002214627567</c:v>
                </c:pt>
                <c:pt idx="3658">
                  <c:v>9.2822156626282801</c:v>
                </c:pt>
                <c:pt idx="3659">
                  <c:v>9.2822187370780984</c:v>
                </c:pt>
                <c:pt idx="3660">
                  <c:v>9.3404978026063894</c:v>
                </c:pt>
                <c:pt idx="3661">
                  <c:v>8.2130493280973926</c:v>
                </c:pt>
                <c:pt idx="3662">
                  <c:v>6.7884450112615102</c:v>
                </c:pt>
                <c:pt idx="3663">
                  <c:v>5.4730758776712785</c:v>
                </c:pt>
                <c:pt idx="3664">
                  <c:v>5.5158102152549855</c:v>
                </c:pt>
                <c:pt idx="3665">
                  <c:v>4.5101368799368737</c:v>
                </c:pt>
                <c:pt idx="3666">
                  <c:v>3.7579046606681401</c:v>
                </c:pt>
                <c:pt idx="3667">
                  <c:v>3.7345091631280667</c:v>
                </c:pt>
                <c:pt idx="3668">
                  <c:v>3.69826319588699</c:v>
                </c:pt>
                <c:pt idx="3669">
                  <c:v>3.6854413569648998</c:v>
                </c:pt>
                <c:pt idx="3670">
                  <c:v>4.0156775744372775</c:v>
                </c:pt>
                <c:pt idx="3671">
                  <c:v>4.0076683653250402</c:v>
                </c:pt>
                <c:pt idx="3672">
                  <c:v>4.2154216409324485</c:v>
                </c:pt>
                <c:pt idx="3673">
                  <c:v>4.37738182280368</c:v>
                </c:pt>
                <c:pt idx="3674">
                  <c:v>4.3780981174275597</c:v>
                </c:pt>
                <c:pt idx="3675">
                  <c:v>4.3706968041354397</c:v>
                </c:pt>
                <c:pt idx="3676">
                  <c:v>4.57482788347449</c:v>
                </c:pt>
                <c:pt idx="3677">
                  <c:v>4.5748186560117814</c:v>
                </c:pt>
                <c:pt idx="3678">
                  <c:v>4.5603538314843401</c:v>
                </c:pt>
                <c:pt idx="3679">
                  <c:v>4.5433039265907702</c:v>
                </c:pt>
                <c:pt idx="3680">
                  <c:v>5.0328388882126198</c:v>
                </c:pt>
                <c:pt idx="3681">
                  <c:v>5.0143773006162276</c:v>
                </c:pt>
                <c:pt idx="3682">
                  <c:v>4.9937467174401444</c:v>
                </c:pt>
                <c:pt idx="3683">
                  <c:v>5.5577165970054851</c:v>
                </c:pt>
                <c:pt idx="3684">
                  <c:v>6.0406044456698504</c:v>
                </c:pt>
                <c:pt idx="3685">
                  <c:v>6.4643063465734443</c:v>
                </c:pt>
                <c:pt idx="3686">
                  <c:v>6.4791746270403499</c:v>
                </c:pt>
                <c:pt idx="3687">
                  <c:v>6.5166108439141999</c:v>
                </c:pt>
                <c:pt idx="3688">
                  <c:v>6.0009505426314043</c:v>
                </c:pt>
                <c:pt idx="3689">
                  <c:v>5.2493001591649904</c:v>
                </c:pt>
                <c:pt idx="3690">
                  <c:v>4.1893321083247503</c:v>
                </c:pt>
                <c:pt idx="3691">
                  <c:v>1.26394757315783</c:v>
                </c:pt>
                <c:pt idx="3692">
                  <c:v>-0.48227388458575332</c:v>
                </c:pt>
                <c:pt idx="3693">
                  <c:v>-2.09255108785724</c:v>
                </c:pt>
                <c:pt idx="3694">
                  <c:v>-2.0925497952651977</c:v>
                </c:pt>
                <c:pt idx="3695">
                  <c:v>-1.9842993382499499</c:v>
                </c:pt>
                <c:pt idx="3696">
                  <c:v>-3.2566466373412779</c:v>
                </c:pt>
                <c:pt idx="3697">
                  <c:v>-4.1346688486387464</c:v>
                </c:pt>
                <c:pt idx="3698">
                  <c:v>-5.8355321728128899</c:v>
                </c:pt>
                <c:pt idx="3699">
                  <c:v>-6.6849485442741985</c:v>
                </c:pt>
                <c:pt idx="3700">
                  <c:v>-6.8545495926581799</c:v>
                </c:pt>
                <c:pt idx="3701">
                  <c:v>-6.9480913898724124</c:v>
                </c:pt>
                <c:pt idx="3702">
                  <c:v>-6.9279951026692546</c:v>
                </c:pt>
                <c:pt idx="3703">
                  <c:v>-6.909856285163162</c:v>
                </c:pt>
                <c:pt idx="3704">
                  <c:v>-6.8938335193016496</c:v>
                </c:pt>
                <c:pt idx="3705">
                  <c:v>-6.8800691864009904</c:v>
                </c:pt>
                <c:pt idx="3706">
                  <c:v>-6.8686887244851498</c:v>
                </c:pt>
                <c:pt idx="3707">
                  <c:v>-6.8673763186291765</c:v>
                </c:pt>
                <c:pt idx="3708">
                  <c:v>-6.8673743063448454</c:v>
                </c:pt>
                <c:pt idx="3709">
                  <c:v>-6.5828945587053243</c:v>
                </c:pt>
                <c:pt idx="3710">
                  <c:v>-6.4356370364970799</c:v>
                </c:pt>
                <c:pt idx="3711">
                  <c:v>-6.2725726350416844</c:v>
                </c:pt>
                <c:pt idx="3712">
                  <c:v>-6.2628552109298976</c:v>
                </c:pt>
                <c:pt idx="3713">
                  <c:v>-6.2500663972888599</c:v>
                </c:pt>
                <c:pt idx="3714">
                  <c:v>-6.4588872877210797</c:v>
                </c:pt>
                <c:pt idx="3715">
                  <c:v>-6.6986175708433064</c:v>
                </c:pt>
                <c:pt idx="3716">
                  <c:v>-7.0060713802962304</c:v>
                </c:pt>
                <c:pt idx="3717">
                  <c:v>-6.6904735623224365</c:v>
                </c:pt>
                <c:pt idx="3718">
                  <c:v>-6.3680097334355885</c:v>
                </c:pt>
                <c:pt idx="3719">
                  <c:v>-6.0766380470984496</c:v>
                </c:pt>
                <c:pt idx="3720">
                  <c:v>-5.0468518551332897</c:v>
                </c:pt>
                <c:pt idx="3721">
                  <c:v>-3.7873033752266081</c:v>
                </c:pt>
                <c:pt idx="3722">
                  <c:v>-2.663306208445356</c:v>
                </c:pt>
                <c:pt idx="3723">
                  <c:v>-1.8963323038772801</c:v>
                </c:pt>
                <c:pt idx="3724">
                  <c:v>-0.99381773957555697</c:v>
                </c:pt>
                <c:pt idx="3725">
                  <c:v>-0.57226372870292219</c:v>
                </c:pt>
                <c:pt idx="3726">
                  <c:v>-0.33963660404327783</c:v>
                </c:pt>
                <c:pt idx="3727">
                  <c:v>-0.33963299420513698</c:v>
                </c:pt>
                <c:pt idx="3728">
                  <c:v>-0.29502581896300295</c:v>
                </c:pt>
                <c:pt idx="3729">
                  <c:v>-0.24781741902884041</c:v>
                </c:pt>
                <c:pt idx="3730">
                  <c:v>-0.48712019844411802</c:v>
                </c:pt>
                <c:pt idx="3731">
                  <c:v>-0.74118863900585064</c:v>
                </c:pt>
                <c:pt idx="3732">
                  <c:v>-0.95581020452177989</c:v>
                </c:pt>
                <c:pt idx="3733">
                  <c:v>-0.84618337264854016</c:v>
                </c:pt>
                <c:pt idx="3734">
                  <c:v>-0.8461832839459611</c:v>
                </c:pt>
                <c:pt idx="3735">
                  <c:v>-0.79009256345943102</c:v>
                </c:pt>
                <c:pt idx="3736">
                  <c:v>-0.79009212598381451</c:v>
                </c:pt>
                <c:pt idx="3737">
                  <c:v>-0.79009212789586358</c:v>
                </c:pt>
                <c:pt idx="3738">
                  <c:v>-1.1845946597655699</c:v>
                </c:pt>
                <c:pt idx="3739">
                  <c:v>-1.2954416297473399</c:v>
                </c:pt>
                <c:pt idx="3740">
                  <c:v>-1.0759708566667401</c:v>
                </c:pt>
                <c:pt idx="3741">
                  <c:v>-0.74281501954602314</c:v>
                </c:pt>
                <c:pt idx="3742">
                  <c:v>-0.79808047667630078</c:v>
                </c:pt>
                <c:pt idx="3743">
                  <c:v>-0.24152072118848</c:v>
                </c:pt>
                <c:pt idx="3744">
                  <c:v>1.0501717918281099</c:v>
                </c:pt>
                <c:pt idx="3745">
                  <c:v>2.4730124130106379</c:v>
                </c:pt>
                <c:pt idx="3746">
                  <c:v>3.53849267424535</c:v>
                </c:pt>
                <c:pt idx="3747">
                  <c:v>4.6524844493881377</c:v>
                </c:pt>
                <c:pt idx="3748">
                  <c:v>5.6766223527926911</c:v>
                </c:pt>
                <c:pt idx="3749">
                  <c:v>6.0413029896333912</c:v>
                </c:pt>
                <c:pt idx="3750">
                  <c:v>6.1045853357454289</c:v>
                </c:pt>
                <c:pt idx="3751">
                  <c:v>5.87295249301875</c:v>
                </c:pt>
                <c:pt idx="3752">
                  <c:v>5.2760465913208812</c:v>
                </c:pt>
                <c:pt idx="3753">
                  <c:v>4.9858104376701702</c:v>
                </c:pt>
                <c:pt idx="3754">
                  <c:v>4.7099155808054745</c:v>
                </c:pt>
                <c:pt idx="3755">
                  <c:v>4.1638810416908765</c:v>
                </c:pt>
                <c:pt idx="3756">
                  <c:v>3.8495697904674002</c:v>
                </c:pt>
                <c:pt idx="3757">
                  <c:v>3.7659899552629086</c:v>
                </c:pt>
                <c:pt idx="3758">
                  <c:v>3.9220517362783598</c:v>
                </c:pt>
                <c:pt idx="3759">
                  <c:v>4.0741534167562445</c:v>
                </c:pt>
                <c:pt idx="3760">
                  <c:v>4.2217080715290702</c:v>
                </c:pt>
                <c:pt idx="3761">
                  <c:v>4.4004756791559245</c:v>
                </c:pt>
                <c:pt idx="3762">
                  <c:v>5.04211732512469</c:v>
                </c:pt>
                <c:pt idx="3763">
                  <c:v>5.2613539254996153</c:v>
                </c:pt>
                <c:pt idx="3764">
                  <c:v>5.6831280287418302</c:v>
                </c:pt>
                <c:pt idx="3765">
                  <c:v>5.8837909223190001</c:v>
                </c:pt>
                <c:pt idx="3766">
                  <c:v>6.0496459236776934</c:v>
                </c:pt>
                <c:pt idx="3767">
                  <c:v>6.5525887370984615</c:v>
                </c:pt>
                <c:pt idx="3768">
                  <c:v>7.1052950658084075</c:v>
                </c:pt>
                <c:pt idx="3769">
                  <c:v>7.9607234775316904</c:v>
                </c:pt>
                <c:pt idx="3770">
                  <c:v>9.1429504615557189</c:v>
                </c:pt>
                <c:pt idx="3771">
                  <c:v>9.5915934128211688</c:v>
                </c:pt>
                <c:pt idx="3772">
                  <c:v>9.6268456930442206</c:v>
                </c:pt>
                <c:pt idx="3773">
                  <c:v>9.2792625115539806</c:v>
                </c:pt>
                <c:pt idx="3774">
                  <c:v>9.0272283667341178</c:v>
                </c:pt>
                <c:pt idx="3775">
                  <c:v>8.8410610934202101</c:v>
                </c:pt>
                <c:pt idx="3776">
                  <c:v>8.9561165555543845</c:v>
                </c:pt>
                <c:pt idx="3777">
                  <c:v>8.9456660124505003</c:v>
                </c:pt>
                <c:pt idx="3778">
                  <c:v>8.9361408804109104</c:v>
                </c:pt>
                <c:pt idx="3779">
                  <c:v>8.91624754513197</c:v>
                </c:pt>
                <c:pt idx="3780">
                  <c:v>8.8177903853005102</c:v>
                </c:pt>
                <c:pt idx="3781">
                  <c:v>8.5957466379961165</c:v>
                </c:pt>
                <c:pt idx="3782">
                  <c:v>8.1451528506318489</c:v>
                </c:pt>
                <c:pt idx="3783">
                  <c:v>7.24800246722151</c:v>
                </c:pt>
                <c:pt idx="3784">
                  <c:v>7.2226650301149897</c:v>
                </c:pt>
                <c:pt idx="3785">
                  <c:v>8.2661579035758059</c:v>
                </c:pt>
                <c:pt idx="3786">
                  <c:v>8.9604462958823774</c:v>
                </c:pt>
                <c:pt idx="3787">
                  <c:v>9.4444195502002568</c:v>
                </c:pt>
                <c:pt idx="3788">
                  <c:v>9.7943963877336984</c:v>
                </c:pt>
                <c:pt idx="3789">
                  <c:v>10.047077042357298</c:v>
                </c:pt>
                <c:pt idx="3790">
                  <c:v>10.233874560916698</c:v>
                </c:pt>
                <c:pt idx="3791">
                  <c:v>10.334657472090701</c:v>
                </c:pt>
                <c:pt idx="3792">
                  <c:v>10.514391247986101</c:v>
                </c:pt>
                <c:pt idx="3793">
                  <c:v>10.590437700775199</c:v>
                </c:pt>
                <c:pt idx="3794">
                  <c:v>10.7468665517174</c:v>
                </c:pt>
                <c:pt idx="3795">
                  <c:v>10.813037202509745</c:v>
                </c:pt>
                <c:pt idx="3796">
                  <c:v>10.834659905767326</c:v>
                </c:pt>
                <c:pt idx="3797">
                  <c:v>10.791155257505</c:v>
                </c:pt>
                <c:pt idx="3798">
                  <c:v>10.7340337116232</c:v>
                </c:pt>
                <c:pt idx="3799">
                  <c:v>10.61748559230973</c:v>
                </c:pt>
                <c:pt idx="3800">
                  <c:v>10.587854567918599</c:v>
                </c:pt>
                <c:pt idx="3801">
                  <c:v>10.587855218826245</c:v>
                </c:pt>
                <c:pt idx="3802">
                  <c:v>10.559598875022253</c:v>
                </c:pt>
                <c:pt idx="3803">
                  <c:v>10.519304651034</c:v>
                </c:pt>
                <c:pt idx="3804">
                  <c:v>10.616270780358361</c:v>
                </c:pt>
                <c:pt idx="3805">
                  <c:v>10.6699036939045</c:v>
                </c:pt>
                <c:pt idx="3806">
                  <c:v>10.610524188060699</c:v>
                </c:pt>
                <c:pt idx="3807">
                  <c:v>10.484839693100406</c:v>
                </c:pt>
                <c:pt idx="3808">
                  <c:v>10.333969662195299</c:v>
                </c:pt>
                <c:pt idx="3809">
                  <c:v>10.143667963150559</c:v>
                </c:pt>
                <c:pt idx="3810">
                  <c:v>10.160733742004499</c:v>
                </c:pt>
                <c:pt idx="3811">
                  <c:v>10.208960419810698</c:v>
                </c:pt>
                <c:pt idx="3812">
                  <c:v>10.482499052158536</c:v>
                </c:pt>
                <c:pt idx="3813">
                  <c:v>10.666443917381738</c:v>
                </c:pt>
                <c:pt idx="3814">
                  <c:v>10.6476575678439</c:v>
                </c:pt>
                <c:pt idx="3815">
                  <c:v>10.423881488777999</c:v>
                </c:pt>
                <c:pt idx="3816">
                  <c:v>10.423876373062004</c:v>
                </c:pt>
                <c:pt idx="3817">
                  <c:v>10.423868693918498</c:v>
                </c:pt>
                <c:pt idx="3818">
                  <c:v>10.472832868662261</c:v>
                </c:pt>
                <c:pt idx="3819">
                  <c:v>10.472836111069974</c:v>
                </c:pt>
                <c:pt idx="3820">
                  <c:v>10.645034916065949</c:v>
                </c:pt>
                <c:pt idx="3821">
                  <c:v>10.6548180755261</c:v>
                </c:pt>
                <c:pt idx="3822">
                  <c:v>10.6389469506629</c:v>
                </c:pt>
                <c:pt idx="3823">
                  <c:v>10.623118997974601</c:v>
                </c:pt>
                <c:pt idx="3824">
                  <c:v>10.587315741799767</c:v>
                </c:pt>
                <c:pt idx="3825">
                  <c:v>10.5220682012146</c:v>
                </c:pt>
                <c:pt idx="3826">
                  <c:v>10.426164989711499</c:v>
                </c:pt>
                <c:pt idx="3827">
                  <c:v>10.296068861737698</c:v>
                </c:pt>
                <c:pt idx="3828">
                  <c:v>10.1474591178388</c:v>
                </c:pt>
                <c:pt idx="3829">
                  <c:v>10.169185629809336</c:v>
                </c:pt>
                <c:pt idx="3830">
                  <c:v>10.1901655408479</c:v>
                </c:pt>
                <c:pt idx="3831">
                  <c:v>10.201779969546299</c:v>
                </c:pt>
                <c:pt idx="3832">
                  <c:v>10.3186276471471</c:v>
                </c:pt>
                <c:pt idx="3833">
                  <c:v>10.388120380038998</c:v>
                </c:pt>
                <c:pt idx="3834">
                  <c:v>10.545593865831499</c:v>
                </c:pt>
                <c:pt idx="3835">
                  <c:v>10.624152724318698</c:v>
                </c:pt>
                <c:pt idx="3836">
                  <c:v>10.6241519793029</c:v>
                </c:pt>
                <c:pt idx="3837">
                  <c:v>10.642682377646734</c:v>
                </c:pt>
                <c:pt idx="3838">
                  <c:v>10.659784996089266</c:v>
                </c:pt>
                <c:pt idx="3839">
                  <c:v>10.65366401252243</c:v>
                </c:pt>
                <c:pt idx="3840">
                  <c:v>10.6536633897264</c:v>
                </c:pt>
                <c:pt idx="3841">
                  <c:v>10.681898579856902</c:v>
                </c:pt>
                <c:pt idx="3842">
                  <c:v>10.7794039686411</c:v>
                </c:pt>
                <c:pt idx="3843">
                  <c:v>10.708155266147099</c:v>
                </c:pt>
                <c:pt idx="3844">
                  <c:v>10.052971954583304</c:v>
                </c:pt>
                <c:pt idx="3845">
                  <c:v>9.0629429828150894</c:v>
                </c:pt>
                <c:pt idx="3846">
                  <c:v>8.2073893496546688</c:v>
                </c:pt>
                <c:pt idx="3847">
                  <c:v>7.1149262385938119</c:v>
                </c:pt>
                <c:pt idx="3848">
                  <c:v>8.0129571888361699</c:v>
                </c:pt>
                <c:pt idx="3849">
                  <c:v>8.7788690711161639</c:v>
                </c:pt>
                <c:pt idx="3850">
                  <c:v>9.3427193059570008</c:v>
                </c:pt>
                <c:pt idx="3851">
                  <c:v>9.8139330533885047</c:v>
                </c:pt>
                <c:pt idx="3852">
                  <c:v>10.428681643405399</c:v>
                </c:pt>
                <c:pt idx="3853">
                  <c:v>10.5645299849281</c:v>
                </c:pt>
                <c:pt idx="3854">
                  <c:v>10.564529809879236</c:v>
                </c:pt>
                <c:pt idx="3855">
                  <c:v>10.621161616433298</c:v>
                </c:pt>
                <c:pt idx="3856">
                  <c:v>10.719761739087399</c:v>
                </c:pt>
                <c:pt idx="3857">
                  <c:v>10.708351267101998</c:v>
                </c:pt>
                <c:pt idx="3858">
                  <c:v>10.169486240846545</c:v>
                </c:pt>
                <c:pt idx="3859">
                  <c:v>9.7810881219986499</c:v>
                </c:pt>
                <c:pt idx="3860">
                  <c:v>8.8958385447995294</c:v>
                </c:pt>
                <c:pt idx="3861">
                  <c:v>8.4208692065283248</c:v>
                </c:pt>
                <c:pt idx="3862">
                  <c:v>8.4208760066539003</c:v>
                </c:pt>
                <c:pt idx="3863">
                  <c:v>7.7211439476936103</c:v>
                </c:pt>
                <c:pt idx="3864">
                  <c:v>7.7211267241417403</c:v>
                </c:pt>
                <c:pt idx="3865">
                  <c:v>7.7295369179106785</c:v>
                </c:pt>
                <c:pt idx="3866">
                  <c:v>7.5233842054276545</c:v>
                </c:pt>
                <c:pt idx="3867">
                  <c:v>7.8903899272717775</c:v>
                </c:pt>
                <c:pt idx="3868">
                  <c:v>8.5636163677123296</c:v>
                </c:pt>
                <c:pt idx="3869">
                  <c:v>9.1750766598711593</c:v>
                </c:pt>
                <c:pt idx="3870">
                  <c:v>9.5273763175551185</c:v>
                </c:pt>
                <c:pt idx="3871">
                  <c:v>9.9123889380138195</c:v>
                </c:pt>
                <c:pt idx="3872">
                  <c:v>9.9339252950521679</c:v>
                </c:pt>
                <c:pt idx="3873">
                  <c:v>9.9540017758727188</c:v>
                </c:pt>
                <c:pt idx="3874">
                  <c:v>9.9726537426403308</c:v>
                </c:pt>
                <c:pt idx="3875">
                  <c:v>9.9899257614117989</c:v>
                </c:pt>
                <c:pt idx="3876">
                  <c:v>10.00586621231953</c:v>
                </c:pt>
                <c:pt idx="3877">
                  <c:v>10.020527518766245</c:v>
                </c:pt>
                <c:pt idx="3878">
                  <c:v>10.0339663654002</c:v>
                </c:pt>
                <c:pt idx="3879">
                  <c:v>10.050633789656002</c:v>
                </c:pt>
                <c:pt idx="3880">
                  <c:v>10.087053253920304</c:v>
                </c:pt>
                <c:pt idx="3881">
                  <c:v>10.087037813509442</c:v>
                </c:pt>
                <c:pt idx="3882">
                  <c:v>10.091859858292599</c:v>
                </c:pt>
                <c:pt idx="3883">
                  <c:v>9.9281288805413954</c:v>
                </c:pt>
                <c:pt idx="3884">
                  <c:v>9.1016404171805299</c:v>
                </c:pt>
                <c:pt idx="3885">
                  <c:v>6.4857173090436344</c:v>
                </c:pt>
                <c:pt idx="3886">
                  <c:v>0.42418531856993602</c:v>
                </c:pt>
                <c:pt idx="3887">
                  <c:v>-7.4890745238431133</c:v>
                </c:pt>
                <c:pt idx="3888">
                  <c:v>-9.2128033266281903</c:v>
                </c:pt>
                <c:pt idx="3889">
                  <c:v>-9.5620084886539196</c:v>
                </c:pt>
                <c:pt idx="3890">
                  <c:v>-9.6650602930465528</c:v>
                </c:pt>
                <c:pt idx="3891">
                  <c:v>-9.684086219693274</c:v>
                </c:pt>
                <c:pt idx="3892">
                  <c:v>-9.6952037796559303</c:v>
                </c:pt>
                <c:pt idx="3893">
                  <c:v>-9.850247432109045</c:v>
                </c:pt>
                <c:pt idx="3894">
                  <c:v>-9.9028797642988682</c:v>
                </c:pt>
                <c:pt idx="3895">
                  <c:v>-10.060091570289504</c:v>
                </c:pt>
                <c:pt idx="3896">
                  <c:v>-10.204355808363498</c:v>
                </c:pt>
                <c:pt idx="3897">
                  <c:v>-10.345189866242826</c:v>
                </c:pt>
                <c:pt idx="3898">
                  <c:v>-10.511867311072701</c:v>
                </c:pt>
                <c:pt idx="3899">
                  <c:v>-10.675447114592938</c:v>
                </c:pt>
                <c:pt idx="3900">
                  <c:v>-10.525496446244246</c:v>
                </c:pt>
                <c:pt idx="3901">
                  <c:v>-10.314683084245599</c:v>
                </c:pt>
                <c:pt idx="3902">
                  <c:v>-10.0523680668763</c:v>
                </c:pt>
                <c:pt idx="3903">
                  <c:v>-9.7670192441478996</c:v>
                </c:pt>
                <c:pt idx="3904">
                  <c:v>-9.4490430428835559</c:v>
                </c:pt>
                <c:pt idx="3905">
                  <c:v>-9.0932729034813509</c:v>
                </c:pt>
                <c:pt idx="3906">
                  <c:v>-8.7227206998548379</c:v>
                </c:pt>
                <c:pt idx="3907">
                  <c:v>-8.3171643355288527</c:v>
                </c:pt>
                <c:pt idx="3908">
                  <c:v>-8.2577580744755679</c:v>
                </c:pt>
                <c:pt idx="3909">
                  <c:v>-9.5895792831061595</c:v>
                </c:pt>
                <c:pt idx="3910">
                  <c:v>-10.895543439596945</c:v>
                </c:pt>
                <c:pt idx="3911">
                  <c:v>-11.1147890207566</c:v>
                </c:pt>
                <c:pt idx="3912">
                  <c:v>-10.902524501185646</c:v>
                </c:pt>
                <c:pt idx="3913">
                  <c:v>-10.387990065613099</c:v>
                </c:pt>
                <c:pt idx="3914">
                  <c:v>-10.1950953077581</c:v>
                </c:pt>
                <c:pt idx="3915">
                  <c:v>-10.195111825546904</c:v>
                </c:pt>
                <c:pt idx="3916">
                  <c:v>-10.195117059797306</c:v>
                </c:pt>
                <c:pt idx="3917">
                  <c:v>-10.395560607612104</c:v>
                </c:pt>
                <c:pt idx="3918">
                  <c:v>-10.413820784114563</c:v>
                </c:pt>
                <c:pt idx="3919">
                  <c:v>-10.415636665788057</c:v>
                </c:pt>
                <c:pt idx="3920">
                  <c:v>-10.5863416326366</c:v>
                </c:pt>
                <c:pt idx="3921">
                  <c:v>-10.717376519971401</c:v>
                </c:pt>
                <c:pt idx="3922">
                  <c:v>-10.875676855784761</c:v>
                </c:pt>
                <c:pt idx="3923">
                  <c:v>-11.02348930753263</c:v>
                </c:pt>
                <c:pt idx="3924">
                  <c:v>-11.1610827683502</c:v>
                </c:pt>
                <c:pt idx="3925">
                  <c:v>-11.161081994092999</c:v>
                </c:pt>
                <c:pt idx="3926">
                  <c:v>-11.1939022722987</c:v>
                </c:pt>
                <c:pt idx="3927">
                  <c:v>-11.226428417212398</c:v>
                </c:pt>
                <c:pt idx="3928">
                  <c:v>-11.258353724786867</c:v>
                </c:pt>
                <c:pt idx="3929">
                  <c:v>-11.293257011352098</c:v>
                </c:pt>
                <c:pt idx="3930">
                  <c:v>-11.303152064063402</c:v>
                </c:pt>
                <c:pt idx="3931">
                  <c:v>-11.32632495336923</c:v>
                </c:pt>
                <c:pt idx="3932">
                  <c:v>-11.375812662857102</c:v>
                </c:pt>
                <c:pt idx="3933">
                  <c:v>-11.375297018445846</c:v>
                </c:pt>
                <c:pt idx="3934">
                  <c:v>-11.375300084523404</c:v>
                </c:pt>
                <c:pt idx="3935">
                  <c:v>-11.469622714360026</c:v>
                </c:pt>
                <c:pt idx="3936">
                  <c:v>-11.469620584306634</c:v>
                </c:pt>
                <c:pt idx="3937">
                  <c:v>-11.217695359594202</c:v>
                </c:pt>
                <c:pt idx="3938">
                  <c:v>-10.4242436492467</c:v>
                </c:pt>
                <c:pt idx="3939">
                  <c:v>-8.8240214165190487</c:v>
                </c:pt>
                <c:pt idx="3940">
                  <c:v>-4.6831803079388266</c:v>
                </c:pt>
                <c:pt idx="3941">
                  <c:v>-2.3672331226958701</c:v>
                </c:pt>
                <c:pt idx="3942">
                  <c:v>-1.4207551425742899</c:v>
                </c:pt>
                <c:pt idx="3943">
                  <c:v>-0.59996026072032338</c:v>
                </c:pt>
                <c:pt idx="3944">
                  <c:v>-0.59997471166289063</c:v>
                </c:pt>
                <c:pt idx="3945">
                  <c:v>-1.4163648767004298</c:v>
                </c:pt>
                <c:pt idx="3946">
                  <c:v>-2.3284861328502378</c:v>
                </c:pt>
                <c:pt idx="3947">
                  <c:v>-2.3713795550542467</c:v>
                </c:pt>
                <c:pt idx="3948">
                  <c:v>-4.209031195102753</c:v>
                </c:pt>
                <c:pt idx="3949">
                  <c:v>-5.3623355107073314</c:v>
                </c:pt>
                <c:pt idx="3950">
                  <c:v>-6.5988577896622598</c:v>
                </c:pt>
                <c:pt idx="3951">
                  <c:v>-7.8721295818730734</c:v>
                </c:pt>
                <c:pt idx="3952">
                  <c:v>-7.8191054900149997</c:v>
                </c:pt>
                <c:pt idx="3953">
                  <c:v>-7.7266140106360064</c:v>
                </c:pt>
                <c:pt idx="3954">
                  <c:v>-7.6393326274784696</c:v>
                </c:pt>
                <c:pt idx="3955">
                  <c:v>-7.5942358258194655</c:v>
                </c:pt>
                <c:pt idx="3956">
                  <c:v>-6.7231129518547785</c:v>
                </c:pt>
                <c:pt idx="3957">
                  <c:v>-6.7494551701488996</c:v>
                </c:pt>
                <c:pt idx="3958">
                  <c:v>-7.3928651010457855</c:v>
                </c:pt>
                <c:pt idx="3959">
                  <c:v>-7.37727073378844</c:v>
                </c:pt>
                <c:pt idx="3960">
                  <c:v>-8.9179124404139589</c:v>
                </c:pt>
                <c:pt idx="3961">
                  <c:v>-10.018287700539998</c:v>
                </c:pt>
                <c:pt idx="3962">
                  <c:v>-10.03246657289713</c:v>
                </c:pt>
                <c:pt idx="3963">
                  <c:v>-10.032520011369238</c:v>
                </c:pt>
                <c:pt idx="3964">
                  <c:v>-10.054560067530799</c:v>
                </c:pt>
                <c:pt idx="3965">
                  <c:v>-10.074717215685245</c:v>
                </c:pt>
                <c:pt idx="3966">
                  <c:v>-10.104105735070601</c:v>
                </c:pt>
                <c:pt idx="3967">
                  <c:v>-10.1316055345757</c:v>
                </c:pt>
                <c:pt idx="3968">
                  <c:v>-10.679309225997224</c:v>
                </c:pt>
                <c:pt idx="3969">
                  <c:v>-11.464461404933401</c:v>
                </c:pt>
                <c:pt idx="3970">
                  <c:v>-0.62110774957364701</c:v>
                </c:pt>
                <c:pt idx="3971">
                  <c:v>7.5041156902686685</c:v>
                </c:pt>
                <c:pt idx="3972">
                  <c:v>8.8119460176841624</c:v>
                </c:pt>
                <c:pt idx="3973">
                  <c:v>8.8136949304003096</c:v>
                </c:pt>
                <c:pt idx="3974">
                  <c:v>8.8271253433571619</c:v>
                </c:pt>
                <c:pt idx="3975">
                  <c:v>6.5118618696480475</c:v>
                </c:pt>
                <c:pt idx="3976">
                  <c:v>-1.9983149964888143</c:v>
                </c:pt>
                <c:pt idx="3977">
                  <c:v>-8.9871049410319408</c:v>
                </c:pt>
                <c:pt idx="3978">
                  <c:v>-10.5544583911933</c:v>
                </c:pt>
                <c:pt idx="3979">
                  <c:v>-9.3326348290335748</c:v>
                </c:pt>
                <c:pt idx="3980">
                  <c:v>-9.3326849086381625</c:v>
                </c:pt>
                <c:pt idx="3981">
                  <c:v>-9.3511901612670307</c:v>
                </c:pt>
                <c:pt idx="3982">
                  <c:v>-9.3689227920049802</c:v>
                </c:pt>
                <c:pt idx="3983">
                  <c:v>-9.3687916512050293</c:v>
                </c:pt>
                <c:pt idx="3984">
                  <c:v>-9.3686581292130207</c:v>
                </c:pt>
                <c:pt idx="3985">
                  <c:v>-9.3732208758152247</c:v>
                </c:pt>
                <c:pt idx="3986">
                  <c:v>-9.3764960053911732</c:v>
                </c:pt>
                <c:pt idx="3987">
                  <c:v>10.11208039779963</c:v>
                </c:pt>
                <c:pt idx="3988">
                  <c:v>9.5440410992949491</c:v>
                </c:pt>
                <c:pt idx="3989">
                  <c:v>9.4851421540314806</c:v>
                </c:pt>
                <c:pt idx="3990">
                  <c:v>9.4775630496501186</c:v>
                </c:pt>
                <c:pt idx="3991">
                  <c:v>11.087262639443924</c:v>
                </c:pt>
                <c:pt idx="3992">
                  <c:v>0.44268450636405643</c:v>
                </c:pt>
                <c:pt idx="3993">
                  <c:v>-3.9480125616650299</c:v>
                </c:pt>
                <c:pt idx="3994">
                  <c:v>-4.7404607931602563</c:v>
                </c:pt>
                <c:pt idx="3995">
                  <c:v>-4.9226814694065295</c:v>
                </c:pt>
                <c:pt idx="3996">
                  <c:v>-4.9312728996274844</c:v>
                </c:pt>
                <c:pt idx="3997">
                  <c:v>-4.9364858840422103</c:v>
                </c:pt>
                <c:pt idx="3998">
                  <c:v>-4.9382311644387062</c:v>
                </c:pt>
                <c:pt idx="3999">
                  <c:v>-4.9364836476266101</c:v>
                </c:pt>
                <c:pt idx="4000">
                  <c:v>-4.9311164847014464</c:v>
                </c:pt>
                <c:pt idx="4001">
                  <c:v>-6.1964875723542745</c:v>
                </c:pt>
                <c:pt idx="4002">
                  <c:v>-8.5388816095658679</c:v>
                </c:pt>
                <c:pt idx="4003">
                  <c:v>-11.0298199756458</c:v>
                </c:pt>
                <c:pt idx="4004">
                  <c:v>-11.062836069521536</c:v>
                </c:pt>
                <c:pt idx="4005">
                  <c:v>-11.096343246363499</c:v>
                </c:pt>
                <c:pt idx="4006">
                  <c:v>-4.8288834551203896</c:v>
                </c:pt>
                <c:pt idx="4007">
                  <c:v>-2.5941251583767899</c:v>
                </c:pt>
                <c:pt idx="4008">
                  <c:v>-5.9872853963947023E-2</c:v>
                </c:pt>
                <c:pt idx="4009">
                  <c:v>1.7591113313742599</c:v>
                </c:pt>
                <c:pt idx="4010">
                  <c:v>2.1768717015570211</c:v>
                </c:pt>
                <c:pt idx="4011">
                  <c:v>2.1769058764362677</c:v>
                </c:pt>
                <c:pt idx="4012">
                  <c:v>2.1479270596311615</c:v>
                </c:pt>
                <c:pt idx="4013">
                  <c:v>2.1800650835242767</c:v>
                </c:pt>
                <c:pt idx="4014">
                  <c:v>2.2152645154199</c:v>
                </c:pt>
                <c:pt idx="4015">
                  <c:v>2.25581787358092</c:v>
                </c:pt>
                <c:pt idx="4016">
                  <c:v>2.2991010454871086</c:v>
                </c:pt>
                <c:pt idx="4017">
                  <c:v>2.3448539631067367</c:v>
                </c:pt>
                <c:pt idx="4018">
                  <c:v>1.4757879425871698</c:v>
                </c:pt>
                <c:pt idx="4019">
                  <c:v>1.5862386924955298</c:v>
                </c:pt>
                <c:pt idx="4020">
                  <c:v>1.70085257019294</c:v>
                </c:pt>
                <c:pt idx="4021">
                  <c:v>1.8813236513256764</c:v>
                </c:pt>
                <c:pt idx="4022">
                  <c:v>0.53859795098448904</c:v>
                </c:pt>
                <c:pt idx="4023">
                  <c:v>0.53860205527038063</c:v>
                </c:pt>
                <c:pt idx="4024">
                  <c:v>-0.90935956778505933</c:v>
                </c:pt>
                <c:pt idx="4025">
                  <c:v>-2.37658422775278</c:v>
                </c:pt>
                <c:pt idx="4026">
                  <c:v>-1.0373213533193533</c:v>
                </c:pt>
                <c:pt idx="4027">
                  <c:v>0.30619926729017538</c:v>
                </c:pt>
                <c:pt idx="4028">
                  <c:v>1.6721983815899399</c:v>
                </c:pt>
                <c:pt idx="4029">
                  <c:v>1.73564574939378</c:v>
                </c:pt>
                <c:pt idx="4030">
                  <c:v>0.33783384056347998</c:v>
                </c:pt>
                <c:pt idx="4031">
                  <c:v>0.27849120664806876</c:v>
                </c:pt>
                <c:pt idx="4032">
                  <c:v>-2.1617644058027201</c:v>
                </c:pt>
                <c:pt idx="4033">
                  <c:v>-3.11029282612507</c:v>
                </c:pt>
                <c:pt idx="4034">
                  <c:v>-3.8669677615663605</c:v>
                </c:pt>
                <c:pt idx="4035">
                  <c:v>-3.8669975058346102</c:v>
                </c:pt>
                <c:pt idx="4036">
                  <c:v>-3.8314416114873397</c:v>
                </c:pt>
                <c:pt idx="4037">
                  <c:v>-3.8314508097435707</c:v>
                </c:pt>
                <c:pt idx="4038">
                  <c:v>-3.8314485726906167</c:v>
                </c:pt>
                <c:pt idx="4039">
                  <c:v>-3.8314461755697153</c:v>
                </c:pt>
                <c:pt idx="4040">
                  <c:v>-4.6752446655218503</c:v>
                </c:pt>
                <c:pt idx="4041">
                  <c:v>-4.6740942854607095</c:v>
                </c:pt>
                <c:pt idx="4042">
                  <c:v>-4.7645548485458971</c:v>
                </c:pt>
                <c:pt idx="4043">
                  <c:v>-4.0853339985934802</c:v>
                </c:pt>
                <c:pt idx="4044">
                  <c:v>-13.297882011155499</c:v>
                </c:pt>
                <c:pt idx="4045">
                  <c:v>-42.617260723459395</c:v>
                </c:pt>
                <c:pt idx="4046">
                  <c:v>-20.831429328255705</c:v>
                </c:pt>
                <c:pt idx="4047">
                  <c:v>11.932874353555199</c:v>
                </c:pt>
                <c:pt idx="4048">
                  <c:v>88.838234328412298</c:v>
                </c:pt>
                <c:pt idx="4049">
                  <c:v>20.700585791829887</c:v>
                </c:pt>
                <c:pt idx="4050">
                  <c:v>-1.1481483289929633</c:v>
                </c:pt>
                <c:pt idx="4051">
                  <c:v>-5.0783789000340844</c:v>
                </c:pt>
                <c:pt idx="4052">
                  <c:v>-2.4260837408519076</c:v>
                </c:pt>
                <c:pt idx="4053">
                  <c:v>-15.275258175205799</c:v>
                </c:pt>
                <c:pt idx="4054">
                  <c:v>-26.932133956578042</c:v>
                </c:pt>
                <c:pt idx="4055">
                  <c:v>-39.315644843432885</c:v>
                </c:pt>
                <c:pt idx="4056">
                  <c:v>-62.648223433042894</c:v>
                </c:pt>
                <c:pt idx="4057">
                  <c:v>-111.641456564668</c:v>
                </c:pt>
                <c:pt idx="4058">
                  <c:v>-184.23055715937556</c:v>
                </c:pt>
                <c:pt idx="4059">
                  <c:v>-274.00682878951301</c:v>
                </c:pt>
                <c:pt idx="4060">
                  <c:v>-328.64272302235497</c:v>
                </c:pt>
                <c:pt idx="4061">
                  <c:v>-326.41050922858238</c:v>
                </c:pt>
                <c:pt idx="4062">
                  <c:v>-302.81533848337904</c:v>
                </c:pt>
                <c:pt idx="4063">
                  <c:v>-279.76275625095769</c:v>
                </c:pt>
                <c:pt idx="4064">
                  <c:v>-256.47386992775608</c:v>
                </c:pt>
                <c:pt idx="4065">
                  <c:v>-238.91706083165099</c:v>
                </c:pt>
                <c:pt idx="4066">
                  <c:v>-226.550679569614</c:v>
                </c:pt>
                <c:pt idx="4067">
                  <c:v>-221.24780659684035</c:v>
                </c:pt>
                <c:pt idx="4068">
                  <c:v>-219.12599751544442</c:v>
                </c:pt>
                <c:pt idx="4069">
                  <c:v>-214.54390028413141</c:v>
                </c:pt>
                <c:pt idx="4070">
                  <c:v>-216.622179295091</c:v>
                </c:pt>
                <c:pt idx="4071">
                  <c:v>-215.44585399208756</c:v>
                </c:pt>
                <c:pt idx="4072">
                  <c:v>-200.29166810391857</c:v>
                </c:pt>
                <c:pt idx="4073">
                  <c:v>-185.7120641240335</c:v>
                </c:pt>
                <c:pt idx="4074">
                  <c:v>-176.67558914735741</c:v>
                </c:pt>
                <c:pt idx="4075">
                  <c:v>-176.74261683741358</c:v>
                </c:pt>
                <c:pt idx="4076">
                  <c:v>-166.66190071143501</c:v>
                </c:pt>
                <c:pt idx="4077">
                  <c:v>-153.06356305171141</c:v>
                </c:pt>
                <c:pt idx="4078">
                  <c:v>-147.08388625467401</c:v>
                </c:pt>
                <c:pt idx="4079">
                  <c:v>-142.54112057384592</c:v>
                </c:pt>
                <c:pt idx="4080">
                  <c:v>-136.31184085239161</c:v>
                </c:pt>
                <c:pt idx="4081">
                  <c:v>-125.1200341435386</c:v>
                </c:pt>
                <c:pt idx="4082">
                  <c:v>-116.13092300696502</c:v>
                </c:pt>
                <c:pt idx="4083">
                  <c:v>-112.62464960819021</c:v>
                </c:pt>
                <c:pt idx="4084">
                  <c:v>-109.59400102444</c:v>
                </c:pt>
                <c:pt idx="4085">
                  <c:v>-100.52875611095257</c:v>
                </c:pt>
                <c:pt idx="4086">
                  <c:v>-85.494042963066207</c:v>
                </c:pt>
                <c:pt idx="4087">
                  <c:v>-70.191667382451286</c:v>
                </c:pt>
                <c:pt idx="4088">
                  <c:v>-55.502608657322995</c:v>
                </c:pt>
                <c:pt idx="4089">
                  <c:v>-37.369452463939595</c:v>
                </c:pt>
                <c:pt idx="4090">
                  <c:v>-18.140496293367793</c:v>
                </c:pt>
                <c:pt idx="4091">
                  <c:v>1.5537370380926399</c:v>
                </c:pt>
                <c:pt idx="4092">
                  <c:v>18.6398472522629</c:v>
                </c:pt>
                <c:pt idx="4093">
                  <c:v>35.372454584092793</c:v>
                </c:pt>
                <c:pt idx="4094">
                  <c:v>51.020070175709698</c:v>
                </c:pt>
                <c:pt idx="4095">
                  <c:v>66.960889509839106</c:v>
                </c:pt>
                <c:pt idx="4096">
                  <c:v>81.807860625032944</c:v>
                </c:pt>
                <c:pt idx="4097">
                  <c:v>95.020131488915126</c:v>
                </c:pt>
                <c:pt idx="4098">
                  <c:v>106.82616492675598</c:v>
                </c:pt>
                <c:pt idx="4099">
                  <c:v>117.046908745723</c:v>
                </c:pt>
                <c:pt idx="4100">
                  <c:v>127.22086462159102</c:v>
                </c:pt>
                <c:pt idx="4101">
                  <c:v>136.77002321039998</c:v>
                </c:pt>
                <c:pt idx="4102">
                  <c:v>146.33718495232043</c:v>
                </c:pt>
                <c:pt idx="4103">
                  <c:v>156.038886163971</c:v>
                </c:pt>
                <c:pt idx="4104">
                  <c:v>166.68478180917072</c:v>
                </c:pt>
                <c:pt idx="4105">
                  <c:v>177.776240802149</c:v>
                </c:pt>
                <c:pt idx="4106">
                  <c:v>188.95490045305004</c:v>
                </c:pt>
                <c:pt idx="4107">
                  <c:v>199.59708769252501</c:v>
                </c:pt>
                <c:pt idx="4108">
                  <c:v>209.17314222173457</c:v>
                </c:pt>
                <c:pt idx="4109">
                  <c:v>218.26126715194698</c:v>
                </c:pt>
                <c:pt idx="4110">
                  <c:v>226.273387780089</c:v>
                </c:pt>
                <c:pt idx="4111">
                  <c:v>233.76132625039642</c:v>
                </c:pt>
                <c:pt idx="4112">
                  <c:v>240.809299218825</c:v>
                </c:pt>
                <c:pt idx="4113">
                  <c:v>247.49167477243199</c:v>
                </c:pt>
                <c:pt idx="4114">
                  <c:v>253.67287120878257</c:v>
                </c:pt>
                <c:pt idx="4115">
                  <c:v>259.91837869692404</c:v>
                </c:pt>
                <c:pt idx="4116">
                  <c:v>265.98728033332151</c:v>
                </c:pt>
                <c:pt idx="4117">
                  <c:v>272.06074703132708</c:v>
                </c:pt>
                <c:pt idx="4118">
                  <c:v>277.60492675072732</c:v>
                </c:pt>
                <c:pt idx="4119">
                  <c:v>283.16706800903415</c:v>
                </c:pt>
                <c:pt idx="4120">
                  <c:v>288.19509865123803</c:v>
                </c:pt>
                <c:pt idx="4121">
                  <c:v>292.865540865524</c:v>
                </c:pt>
                <c:pt idx="4122">
                  <c:v>297.33984370587098</c:v>
                </c:pt>
                <c:pt idx="4123">
                  <c:v>301.40278004696904</c:v>
                </c:pt>
                <c:pt idx="4124">
                  <c:v>305.07900443760195</c:v>
                </c:pt>
                <c:pt idx="4125">
                  <c:v>308.20889337475728</c:v>
                </c:pt>
                <c:pt idx="4126">
                  <c:v>310.99601847493324</c:v>
                </c:pt>
                <c:pt idx="4127">
                  <c:v>313.44080476803964</c:v>
                </c:pt>
                <c:pt idx="4128">
                  <c:v>315.52765171507394</c:v>
                </c:pt>
                <c:pt idx="4129">
                  <c:v>317.78046845946801</c:v>
                </c:pt>
                <c:pt idx="4130">
                  <c:v>319.72828255464299</c:v>
                </c:pt>
                <c:pt idx="4131">
                  <c:v>321.30401306608417</c:v>
                </c:pt>
                <c:pt idx="4132">
                  <c:v>322.39343634161861</c:v>
                </c:pt>
                <c:pt idx="4133">
                  <c:v>322.78379922891111</c:v>
                </c:pt>
                <c:pt idx="4134">
                  <c:v>322.64444046743915</c:v>
                </c:pt>
                <c:pt idx="4135">
                  <c:v>322.14629011159701</c:v>
                </c:pt>
                <c:pt idx="4136">
                  <c:v>321.38253403911705</c:v>
                </c:pt>
                <c:pt idx="4137">
                  <c:v>320.23327146023166</c:v>
                </c:pt>
                <c:pt idx="4138">
                  <c:v>318.605951832198</c:v>
                </c:pt>
                <c:pt idx="4139">
                  <c:v>317.00486104876097</c:v>
                </c:pt>
                <c:pt idx="4140">
                  <c:v>316.04418355580998</c:v>
                </c:pt>
                <c:pt idx="4141">
                  <c:v>315.28270981349499</c:v>
                </c:pt>
                <c:pt idx="4142">
                  <c:v>313.70319766197298</c:v>
                </c:pt>
                <c:pt idx="4143">
                  <c:v>311.60600360817716</c:v>
                </c:pt>
                <c:pt idx="4144">
                  <c:v>310.01073463317903</c:v>
                </c:pt>
                <c:pt idx="4145">
                  <c:v>311.16754793681685</c:v>
                </c:pt>
                <c:pt idx="4146">
                  <c:v>313.46146070502499</c:v>
                </c:pt>
                <c:pt idx="4147">
                  <c:v>313.78411038797867</c:v>
                </c:pt>
                <c:pt idx="4148">
                  <c:v>312.15111385418697</c:v>
                </c:pt>
                <c:pt idx="4149">
                  <c:v>312.09667212249269</c:v>
                </c:pt>
                <c:pt idx="4150">
                  <c:v>313.09335835454704</c:v>
                </c:pt>
                <c:pt idx="4151">
                  <c:v>312.76346827223404</c:v>
                </c:pt>
                <c:pt idx="4152">
                  <c:v>311.69281885945685</c:v>
                </c:pt>
                <c:pt idx="4153">
                  <c:v>311.083624695889</c:v>
                </c:pt>
                <c:pt idx="4154">
                  <c:v>309.678482738291</c:v>
                </c:pt>
                <c:pt idx="4155">
                  <c:v>310.20015143948223</c:v>
                </c:pt>
                <c:pt idx="4156">
                  <c:v>311.737301628723</c:v>
                </c:pt>
                <c:pt idx="4157">
                  <c:v>313.53470655620873</c:v>
                </c:pt>
                <c:pt idx="4158">
                  <c:v>314.15692317392097</c:v>
                </c:pt>
                <c:pt idx="4159">
                  <c:v>314.40949882977202</c:v>
                </c:pt>
                <c:pt idx="4160">
                  <c:v>316.29745118517695</c:v>
                </c:pt>
                <c:pt idx="4161">
                  <c:v>318.14307612255402</c:v>
                </c:pt>
                <c:pt idx="4162">
                  <c:v>319.10603295663111</c:v>
                </c:pt>
                <c:pt idx="4163">
                  <c:v>319.07062408032704</c:v>
                </c:pt>
                <c:pt idx="4164">
                  <c:v>319.48988241635902</c:v>
                </c:pt>
                <c:pt idx="4165">
                  <c:v>320.466082143964</c:v>
                </c:pt>
                <c:pt idx="4166">
                  <c:v>319.29641101216185</c:v>
                </c:pt>
                <c:pt idx="4167">
                  <c:v>318.44066980549297</c:v>
                </c:pt>
                <c:pt idx="4168">
                  <c:v>321.37462952424232</c:v>
                </c:pt>
                <c:pt idx="4169">
                  <c:v>325.45223948602103</c:v>
                </c:pt>
                <c:pt idx="4170">
                  <c:v>327.70986550378291</c:v>
                </c:pt>
                <c:pt idx="4171">
                  <c:v>327.92279400870194</c:v>
                </c:pt>
                <c:pt idx="4172">
                  <c:v>330.83830269547195</c:v>
                </c:pt>
                <c:pt idx="4173">
                  <c:v>335.15413053368002</c:v>
                </c:pt>
                <c:pt idx="4174">
                  <c:v>337.209465581014</c:v>
                </c:pt>
                <c:pt idx="4175">
                  <c:v>337.85401849221904</c:v>
                </c:pt>
                <c:pt idx="4176">
                  <c:v>339.00471409351701</c:v>
                </c:pt>
                <c:pt idx="4177">
                  <c:v>341.30394740086501</c:v>
                </c:pt>
                <c:pt idx="4178">
                  <c:v>342.93466502883098</c:v>
                </c:pt>
                <c:pt idx="4179">
                  <c:v>343.06497428850969</c:v>
                </c:pt>
                <c:pt idx="4180">
                  <c:v>342.29735835422798</c:v>
                </c:pt>
                <c:pt idx="4181">
                  <c:v>342.71217656806664</c:v>
                </c:pt>
                <c:pt idx="4182">
                  <c:v>344.42185074344195</c:v>
                </c:pt>
                <c:pt idx="4183">
                  <c:v>345.06008349008403</c:v>
                </c:pt>
                <c:pt idx="4184">
                  <c:v>344.54313958442896</c:v>
                </c:pt>
                <c:pt idx="4185">
                  <c:v>345.124005153577</c:v>
                </c:pt>
                <c:pt idx="4186">
                  <c:v>346.27349816909964</c:v>
                </c:pt>
                <c:pt idx="4187">
                  <c:v>348.58060105704197</c:v>
                </c:pt>
                <c:pt idx="4188">
                  <c:v>349.67643301670705</c:v>
                </c:pt>
                <c:pt idx="4189">
                  <c:v>350.77188111406304</c:v>
                </c:pt>
                <c:pt idx="4190">
                  <c:v>351.81817254682517</c:v>
                </c:pt>
                <c:pt idx="4191">
                  <c:v>353.92445665079197</c:v>
                </c:pt>
                <c:pt idx="4192">
                  <c:v>355.48498498015601</c:v>
                </c:pt>
                <c:pt idx="4193">
                  <c:v>356.560634040141</c:v>
                </c:pt>
                <c:pt idx="4194">
                  <c:v>357.26610471789849</c:v>
                </c:pt>
                <c:pt idx="4195">
                  <c:v>357.75070774494696</c:v>
                </c:pt>
                <c:pt idx="4196">
                  <c:v>358.82417759159904</c:v>
                </c:pt>
                <c:pt idx="4197">
                  <c:v>359.70512588601395</c:v>
                </c:pt>
                <c:pt idx="4198">
                  <c:v>360.08196936793695</c:v>
                </c:pt>
                <c:pt idx="4199">
                  <c:v>360.81962835821793</c:v>
                </c:pt>
                <c:pt idx="4200">
                  <c:v>361.29816319351897</c:v>
                </c:pt>
                <c:pt idx="4201">
                  <c:v>361.45621835894298</c:v>
                </c:pt>
                <c:pt idx="4202">
                  <c:v>361.29303992321161</c:v>
                </c:pt>
                <c:pt idx="4203">
                  <c:v>360.86932605397101</c:v>
                </c:pt>
                <c:pt idx="4204">
                  <c:v>360.16871098019197</c:v>
                </c:pt>
                <c:pt idx="4205">
                  <c:v>359.21822272842923</c:v>
                </c:pt>
                <c:pt idx="4206">
                  <c:v>358.19753837395405</c:v>
                </c:pt>
                <c:pt idx="4207">
                  <c:v>357.21073662621899</c:v>
                </c:pt>
                <c:pt idx="4208">
                  <c:v>356.20833960590392</c:v>
                </c:pt>
                <c:pt idx="4209">
                  <c:v>355.58464070827699</c:v>
                </c:pt>
                <c:pt idx="4210">
                  <c:v>354.82553753805064</c:v>
                </c:pt>
                <c:pt idx="4211">
                  <c:v>354.358965935296</c:v>
                </c:pt>
                <c:pt idx="4212">
                  <c:v>354.20039167981184</c:v>
                </c:pt>
                <c:pt idx="4213">
                  <c:v>353.38285083750691</c:v>
                </c:pt>
                <c:pt idx="4214">
                  <c:v>352.97304706395198</c:v>
                </c:pt>
                <c:pt idx="4215">
                  <c:v>352.55884378128417</c:v>
                </c:pt>
                <c:pt idx="4216">
                  <c:v>352.20417313212403</c:v>
                </c:pt>
                <c:pt idx="4217">
                  <c:v>351.92814992636369</c:v>
                </c:pt>
                <c:pt idx="4218">
                  <c:v>351.77562043992702</c:v>
                </c:pt>
                <c:pt idx="4219">
                  <c:v>351.72059222890363</c:v>
                </c:pt>
                <c:pt idx="4220">
                  <c:v>352.12036935998469</c:v>
                </c:pt>
                <c:pt idx="4221">
                  <c:v>352.12027316147493</c:v>
                </c:pt>
                <c:pt idx="4222">
                  <c:v>352.07983624776602</c:v>
                </c:pt>
                <c:pt idx="4223">
                  <c:v>351.97250364683799</c:v>
                </c:pt>
                <c:pt idx="4224">
                  <c:v>351.81337506049869</c:v>
                </c:pt>
                <c:pt idx="4225">
                  <c:v>350.60995497437705</c:v>
                </c:pt>
                <c:pt idx="4226">
                  <c:v>349.25326996251169</c:v>
                </c:pt>
                <c:pt idx="4227">
                  <c:v>348.43278489954798</c:v>
                </c:pt>
                <c:pt idx="4228">
                  <c:v>347.75837725244111</c:v>
                </c:pt>
                <c:pt idx="4229">
                  <c:v>347.31817977412169</c:v>
                </c:pt>
                <c:pt idx="4230">
                  <c:v>347.17632711046178</c:v>
                </c:pt>
                <c:pt idx="4231">
                  <c:v>347.12909113807302</c:v>
                </c:pt>
                <c:pt idx="4232">
                  <c:v>347.11111769711363</c:v>
                </c:pt>
                <c:pt idx="4233">
                  <c:v>347.13733442367192</c:v>
                </c:pt>
                <c:pt idx="4234">
                  <c:v>347.10704052466434</c:v>
                </c:pt>
                <c:pt idx="4235">
                  <c:v>346.94974379958501</c:v>
                </c:pt>
                <c:pt idx="4236">
                  <c:v>346.96001017728111</c:v>
                </c:pt>
                <c:pt idx="4237">
                  <c:v>347.00781425840404</c:v>
                </c:pt>
                <c:pt idx="4238">
                  <c:v>347.38774235819369</c:v>
                </c:pt>
                <c:pt idx="4239">
                  <c:v>347.55024817274278</c:v>
                </c:pt>
                <c:pt idx="4240">
                  <c:v>348.17047293613405</c:v>
                </c:pt>
                <c:pt idx="4241">
                  <c:v>349.26964901644197</c:v>
                </c:pt>
                <c:pt idx="4242">
                  <c:v>350.43930964682693</c:v>
                </c:pt>
                <c:pt idx="4243">
                  <c:v>352.102120256918</c:v>
                </c:pt>
                <c:pt idx="4244">
                  <c:v>354.14539689524298</c:v>
                </c:pt>
                <c:pt idx="4245">
                  <c:v>355.17875063679901</c:v>
                </c:pt>
                <c:pt idx="4246">
                  <c:v>355.01513349750473</c:v>
                </c:pt>
                <c:pt idx="4247">
                  <c:v>355.29437421744916</c:v>
                </c:pt>
                <c:pt idx="4248">
                  <c:v>355.57079639147969</c:v>
                </c:pt>
                <c:pt idx="4249">
                  <c:v>355.3498623453429</c:v>
                </c:pt>
                <c:pt idx="4250">
                  <c:v>355.82522048231999</c:v>
                </c:pt>
                <c:pt idx="4251">
                  <c:v>355.89415040712811</c:v>
                </c:pt>
                <c:pt idx="4252">
                  <c:v>356.14497314371977</c:v>
                </c:pt>
                <c:pt idx="4253">
                  <c:v>357.20193944232324</c:v>
                </c:pt>
                <c:pt idx="4254">
                  <c:v>358.35188933457232</c:v>
                </c:pt>
                <c:pt idx="4255">
                  <c:v>358.76916971012969</c:v>
                </c:pt>
                <c:pt idx="4256">
                  <c:v>359.11885073212397</c:v>
                </c:pt>
                <c:pt idx="4257">
                  <c:v>359.36128750091405</c:v>
                </c:pt>
                <c:pt idx="4258">
                  <c:v>360.28973566714723</c:v>
                </c:pt>
                <c:pt idx="4259">
                  <c:v>361.90092786103099</c:v>
                </c:pt>
                <c:pt idx="4260">
                  <c:v>362.75185527865864</c:v>
                </c:pt>
                <c:pt idx="4261">
                  <c:v>363.65148917640715</c:v>
                </c:pt>
                <c:pt idx="4262">
                  <c:v>365.38514160933897</c:v>
                </c:pt>
                <c:pt idx="4263">
                  <c:v>367.25537962795897</c:v>
                </c:pt>
                <c:pt idx="4264">
                  <c:v>368.43715923810805</c:v>
                </c:pt>
                <c:pt idx="4265">
                  <c:v>368.88029830895198</c:v>
                </c:pt>
                <c:pt idx="4266">
                  <c:v>370.04417228947102</c:v>
                </c:pt>
                <c:pt idx="4267">
                  <c:v>370.41912215703769</c:v>
                </c:pt>
                <c:pt idx="4268">
                  <c:v>370.71542245814697</c:v>
                </c:pt>
                <c:pt idx="4269">
                  <c:v>370.953060593082</c:v>
                </c:pt>
                <c:pt idx="4270">
                  <c:v>371.14267515839902</c:v>
                </c:pt>
                <c:pt idx="4271">
                  <c:v>371.93478969516798</c:v>
                </c:pt>
                <c:pt idx="4272">
                  <c:v>372.69838801027373</c:v>
                </c:pt>
                <c:pt idx="4273">
                  <c:v>373.45225679676008</c:v>
                </c:pt>
                <c:pt idx="4274">
                  <c:v>373.63958669183916</c:v>
                </c:pt>
                <c:pt idx="4275">
                  <c:v>373.82061130113897</c:v>
                </c:pt>
                <c:pt idx="4276">
                  <c:v>374.60397194070896</c:v>
                </c:pt>
                <c:pt idx="4277">
                  <c:v>375.95186768255701</c:v>
                </c:pt>
                <c:pt idx="4278">
                  <c:v>377.27445119938432</c:v>
                </c:pt>
                <c:pt idx="4279">
                  <c:v>379.22908556527403</c:v>
                </c:pt>
                <c:pt idx="4280">
                  <c:v>381.26603977192474</c:v>
                </c:pt>
                <c:pt idx="4281">
                  <c:v>383.29738039569395</c:v>
                </c:pt>
                <c:pt idx="4282">
                  <c:v>384.67969945047003</c:v>
                </c:pt>
                <c:pt idx="4283">
                  <c:v>385.33425323660799</c:v>
                </c:pt>
                <c:pt idx="4284">
                  <c:v>386.61260300308231</c:v>
                </c:pt>
                <c:pt idx="4285">
                  <c:v>387.21784302670932</c:v>
                </c:pt>
                <c:pt idx="4286">
                  <c:v>387.75523063210801</c:v>
                </c:pt>
                <c:pt idx="4287">
                  <c:v>388.22545197445493</c:v>
                </c:pt>
                <c:pt idx="4288">
                  <c:v>388.66319366127669</c:v>
                </c:pt>
                <c:pt idx="4289">
                  <c:v>389.07646518417801</c:v>
                </c:pt>
                <c:pt idx="4290">
                  <c:v>389.44389557249769</c:v>
                </c:pt>
                <c:pt idx="4291">
                  <c:v>389.74232279807194</c:v>
                </c:pt>
                <c:pt idx="4292">
                  <c:v>389.52339028446301</c:v>
                </c:pt>
                <c:pt idx="4293">
                  <c:v>390.10824701416578</c:v>
                </c:pt>
                <c:pt idx="4294">
                  <c:v>391.20721066359698</c:v>
                </c:pt>
                <c:pt idx="4295">
                  <c:v>391.57985363823701</c:v>
                </c:pt>
                <c:pt idx="4296">
                  <c:v>391.60253845138169</c:v>
                </c:pt>
                <c:pt idx="4297">
                  <c:v>391.27035552425599</c:v>
                </c:pt>
                <c:pt idx="4298">
                  <c:v>390.72693249950669</c:v>
                </c:pt>
                <c:pt idx="4299">
                  <c:v>390.03558172535008</c:v>
                </c:pt>
                <c:pt idx="4300">
                  <c:v>389.40436416707303</c:v>
                </c:pt>
                <c:pt idx="4301">
                  <c:v>388.66826589497032</c:v>
                </c:pt>
                <c:pt idx="4302">
                  <c:v>388.26335609021504</c:v>
                </c:pt>
                <c:pt idx="4303">
                  <c:v>387.88474322824197</c:v>
                </c:pt>
                <c:pt idx="4304">
                  <c:v>387.51219792931801</c:v>
                </c:pt>
                <c:pt idx="4305">
                  <c:v>387.14798744736885</c:v>
                </c:pt>
                <c:pt idx="4306">
                  <c:v>386.77079579666503</c:v>
                </c:pt>
                <c:pt idx="4307">
                  <c:v>386.382761341513</c:v>
                </c:pt>
                <c:pt idx="4308">
                  <c:v>385.41394582422396</c:v>
                </c:pt>
                <c:pt idx="4309">
                  <c:v>384.99642833237669</c:v>
                </c:pt>
                <c:pt idx="4310">
                  <c:v>384.56098620302708</c:v>
                </c:pt>
                <c:pt idx="4311">
                  <c:v>384.14275180531104</c:v>
                </c:pt>
                <c:pt idx="4312">
                  <c:v>383.17397420606602</c:v>
                </c:pt>
                <c:pt idx="4313">
                  <c:v>381.67176658476097</c:v>
                </c:pt>
                <c:pt idx="4314">
                  <c:v>380.23661844648672</c:v>
                </c:pt>
                <c:pt idx="4315">
                  <c:v>379.39708278521101</c:v>
                </c:pt>
                <c:pt idx="4316">
                  <c:v>378.15096568981681</c:v>
                </c:pt>
                <c:pt idx="4317">
                  <c:v>377.82643898600799</c:v>
                </c:pt>
                <c:pt idx="4318">
                  <c:v>377.50162420830696</c:v>
                </c:pt>
                <c:pt idx="4319">
                  <c:v>377.19595866673802</c:v>
                </c:pt>
                <c:pt idx="4320">
                  <c:v>376.88065359707895</c:v>
                </c:pt>
                <c:pt idx="4321">
                  <c:v>377.34862956833501</c:v>
                </c:pt>
                <c:pt idx="4322">
                  <c:v>376.94659514038869</c:v>
                </c:pt>
                <c:pt idx="4323">
                  <c:v>376.28888047379098</c:v>
                </c:pt>
                <c:pt idx="4324">
                  <c:v>375.48174184307823</c:v>
                </c:pt>
                <c:pt idx="4325">
                  <c:v>374.77286910857396</c:v>
                </c:pt>
                <c:pt idx="4326">
                  <c:v>374.18501484191404</c:v>
                </c:pt>
                <c:pt idx="4327">
                  <c:v>373.73154421992069</c:v>
                </c:pt>
                <c:pt idx="4328">
                  <c:v>373.41327631399264</c:v>
                </c:pt>
                <c:pt idx="4329">
                  <c:v>373.22055592133893</c:v>
                </c:pt>
                <c:pt idx="4330">
                  <c:v>373.27866110474247</c:v>
                </c:pt>
                <c:pt idx="4331">
                  <c:v>373.63365446328311</c:v>
                </c:pt>
                <c:pt idx="4332">
                  <c:v>373.99372434966966</c:v>
                </c:pt>
                <c:pt idx="4333">
                  <c:v>374.49012578033199</c:v>
                </c:pt>
                <c:pt idx="4334">
                  <c:v>375.10725794980101</c:v>
                </c:pt>
                <c:pt idx="4335">
                  <c:v>376.191323110881</c:v>
                </c:pt>
                <c:pt idx="4336">
                  <c:v>377.37827935313396</c:v>
                </c:pt>
                <c:pt idx="4337">
                  <c:v>378.15716200575434</c:v>
                </c:pt>
                <c:pt idx="4338">
                  <c:v>378.414030237308</c:v>
                </c:pt>
                <c:pt idx="4339">
                  <c:v>378.34844159427001</c:v>
                </c:pt>
                <c:pt idx="4340">
                  <c:v>378.62202237378716</c:v>
                </c:pt>
                <c:pt idx="4341">
                  <c:v>380.78128210820904</c:v>
                </c:pt>
                <c:pt idx="4342">
                  <c:v>383.182147082923</c:v>
                </c:pt>
                <c:pt idx="4343">
                  <c:v>385.31161624707914</c:v>
                </c:pt>
                <c:pt idx="4344">
                  <c:v>387.89524265037801</c:v>
                </c:pt>
                <c:pt idx="4345">
                  <c:v>390.61371917919695</c:v>
                </c:pt>
                <c:pt idx="4346">
                  <c:v>392.19671288126369</c:v>
                </c:pt>
                <c:pt idx="4347">
                  <c:v>393.33731642757914</c:v>
                </c:pt>
                <c:pt idx="4348">
                  <c:v>394.858260002892</c:v>
                </c:pt>
                <c:pt idx="4349">
                  <c:v>396.66000520944732</c:v>
                </c:pt>
                <c:pt idx="4350">
                  <c:v>398.56902679197896</c:v>
                </c:pt>
                <c:pt idx="4351">
                  <c:v>401.27923223365002</c:v>
                </c:pt>
                <c:pt idx="4352">
                  <c:v>404.08208099736885</c:v>
                </c:pt>
                <c:pt idx="4353">
                  <c:v>406.32658747957004</c:v>
                </c:pt>
                <c:pt idx="4354">
                  <c:v>408.79555678105692</c:v>
                </c:pt>
                <c:pt idx="4355">
                  <c:v>410.73184892296899</c:v>
                </c:pt>
                <c:pt idx="4356">
                  <c:v>412.90279204243399</c:v>
                </c:pt>
                <c:pt idx="4357">
                  <c:v>415.21849435966197</c:v>
                </c:pt>
                <c:pt idx="4358">
                  <c:v>417.54783514291802</c:v>
                </c:pt>
                <c:pt idx="4359">
                  <c:v>419.79113145958183</c:v>
                </c:pt>
                <c:pt idx="4360">
                  <c:v>422.69641540362517</c:v>
                </c:pt>
                <c:pt idx="4361">
                  <c:v>424.59236706994801</c:v>
                </c:pt>
                <c:pt idx="4362">
                  <c:v>426.30804399090101</c:v>
                </c:pt>
                <c:pt idx="4363">
                  <c:v>428.74365186486091</c:v>
                </c:pt>
                <c:pt idx="4364">
                  <c:v>429.48012958950204</c:v>
                </c:pt>
                <c:pt idx="4365">
                  <c:v>430.20271212898564</c:v>
                </c:pt>
                <c:pt idx="4366">
                  <c:v>431.73400090486996</c:v>
                </c:pt>
                <c:pt idx="4367">
                  <c:v>433.26568827449302</c:v>
                </c:pt>
                <c:pt idx="4368">
                  <c:v>434.06093857843069</c:v>
                </c:pt>
                <c:pt idx="4369">
                  <c:v>434.80225234363002</c:v>
                </c:pt>
                <c:pt idx="4370">
                  <c:v>436.76224863079716</c:v>
                </c:pt>
                <c:pt idx="4371">
                  <c:v>439.31395384095197</c:v>
                </c:pt>
                <c:pt idx="4372">
                  <c:v>442.40270808549269</c:v>
                </c:pt>
                <c:pt idx="4373">
                  <c:v>443.97407742517373</c:v>
                </c:pt>
                <c:pt idx="4374">
                  <c:v>445.41418713431932</c:v>
                </c:pt>
                <c:pt idx="4375">
                  <c:v>445.99326060933384</c:v>
                </c:pt>
                <c:pt idx="4376">
                  <c:v>447.23994126270395</c:v>
                </c:pt>
                <c:pt idx="4377">
                  <c:v>447.57712721549194</c:v>
                </c:pt>
                <c:pt idx="4378">
                  <c:v>448.64499956019</c:v>
                </c:pt>
                <c:pt idx="4379">
                  <c:v>449.59634338965895</c:v>
                </c:pt>
                <c:pt idx="4380">
                  <c:v>449.55691352177064</c:v>
                </c:pt>
                <c:pt idx="4381">
                  <c:v>450.25853929365269</c:v>
                </c:pt>
                <c:pt idx="4382">
                  <c:v>450.79919277337399</c:v>
                </c:pt>
                <c:pt idx="4383">
                  <c:v>451.18034098330685</c:v>
                </c:pt>
                <c:pt idx="4384">
                  <c:v>451.45626109912098</c:v>
                </c:pt>
                <c:pt idx="4385">
                  <c:v>452.38745302264999</c:v>
                </c:pt>
                <c:pt idx="4386">
                  <c:v>453.128294653654</c:v>
                </c:pt>
                <c:pt idx="4387">
                  <c:v>453.57564113261878</c:v>
                </c:pt>
                <c:pt idx="4388">
                  <c:v>453.80722684271598</c:v>
                </c:pt>
                <c:pt idx="4389">
                  <c:v>453.64083560885103</c:v>
                </c:pt>
                <c:pt idx="4390">
                  <c:v>452.74366258122302</c:v>
                </c:pt>
                <c:pt idx="4391">
                  <c:v>451.60538645339102</c:v>
                </c:pt>
                <c:pt idx="4392">
                  <c:v>450.12561006457099</c:v>
                </c:pt>
                <c:pt idx="4393">
                  <c:v>448.58132549035969</c:v>
                </c:pt>
                <c:pt idx="4394">
                  <c:v>446.87602596189686</c:v>
                </c:pt>
                <c:pt idx="4395">
                  <c:v>445.047309686392</c:v>
                </c:pt>
                <c:pt idx="4396">
                  <c:v>443.10486552459247</c:v>
                </c:pt>
                <c:pt idx="4397">
                  <c:v>441.40339072646469</c:v>
                </c:pt>
                <c:pt idx="4398">
                  <c:v>439.68877852637593</c:v>
                </c:pt>
                <c:pt idx="4399">
                  <c:v>437.94687012593585</c:v>
                </c:pt>
                <c:pt idx="4400">
                  <c:v>436.712640347839</c:v>
                </c:pt>
                <c:pt idx="4401">
                  <c:v>434.34500430788108</c:v>
                </c:pt>
                <c:pt idx="4402">
                  <c:v>431.90173217984602</c:v>
                </c:pt>
                <c:pt idx="4403">
                  <c:v>428.76243017876698</c:v>
                </c:pt>
                <c:pt idx="4404">
                  <c:v>426.28384170387801</c:v>
                </c:pt>
                <c:pt idx="4405">
                  <c:v>423.09606231537703</c:v>
                </c:pt>
                <c:pt idx="4406">
                  <c:v>419.952282661087</c:v>
                </c:pt>
                <c:pt idx="4407">
                  <c:v>416.859507976793</c:v>
                </c:pt>
                <c:pt idx="4408">
                  <c:v>414.51198718834598</c:v>
                </c:pt>
                <c:pt idx="4409">
                  <c:v>413.59965618406216</c:v>
                </c:pt>
                <c:pt idx="4410">
                  <c:v>412.69935803211416</c:v>
                </c:pt>
                <c:pt idx="4411">
                  <c:v>411.20960367978097</c:v>
                </c:pt>
                <c:pt idx="4412">
                  <c:v>409.78517200519661</c:v>
                </c:pt>
                <c:pt idx="4413">
                  <c:v>407.87472675235398</c:v>
                </c:pt>
                <c:pt idx="4414">
                  <c:v>404.92250592796103</c:v>
                </c:pt>
                <c:pt idx="4415">
                  <c:v>402.67697276695299</c:v>
                </c:pt>
                <c:pt idx="4416">
                  <c:v>400.08323367657664</c:v>
                </c:pt>
                <c:pt idx="4417">
                  <c:v>397.77051442956696</c:v>
                </c:pt>
                <c:pt idx="4418">
                  <c:v>397.87674671569204</c:v>
                </c:pt>
                <c:pt idx="4419">
                  <c:v>397.56231794668781</c:v>
                </c:pt>
                <c:pt idx="4420">
                  <c:v>397.51560644473801</c:v>
                </c:pt>
                <c:pt idx="4421">
                  <c:v>397.50156428968569</c:v>
                </c:pt>
                <c:pt idx="4422">
                  <c:v>397.38729629427695</c:v>
                </c:pt>
                <c:pt idx="4423">
                  <c:v>397.36472022412084</c:v>
                </c:pt>
                <c:pt idx="4424">
                  <c:v>397.39839226860562</c:v>
                </c:pt>
                <c:pt idx="4425">
                  <c:v>397.4950956252041</c:v>
                </c:pt>
                <c:pt idx="4426">
                  <c:v>397.65933563409902</c:v>
                </c:pt>
                <c:pt idx="4427">
                  <c:v>397.700964044714</c:v>
                </c:pt>
                <c:pt idx="4428">
                  <c:v>398.00146261503932</c:v>
                </c:pt>
                <c:pt idx="4429">
                  <c:v>398.37078737747396</c:v>
                </c:pt>
                <c:pt idx="4430">
                  <c:v>398.46504815379404</c:v>
                </c:pt>
                <c:pt idx="4431">
                  <c:v>398.57485385243302</c:v>
                </c:pt>
                <c:pt idx="4432">
                  <c:v>398.22663805510666</c:v>
                </c:pt>
                <c:pt idx="4433">
                  <c:v>397.95134641532394</c:v>
                </c:pt>
                <c:pt idx="4434">
                  <c:v>397.86307201982697</c:v>
                </c:pt>
                <c:pt idx="4435">
                  <c:v>398.36834011420302</c:v>
                </c:pt>
                <c:pt idx="4436">
                  <c:v>398.065726793897</c:v>
                </c:pt>
                <c:pt idx="4437">
                  <c:v>397.74894473671878</c:v>
                </c:pt>
                <c:pt idx="4438">
                  <c:v>398.20220232547302</c:v>
                </c:pt>
                <c:pt idx="4439">
                  <c:v>398.57551698978023</c:v>
                </c:pt>
                <c:pt idx="4440">
                  <c:v>398.4782121125001</c:v>
                </c:pt>
                <c:pt idx="4441">
                  <c:v>399.06264587550902</c:v>
                </c:pt>
                <c:pt idx="4442">
                  <c:v>400.36120368505902</c:v>
                </c:pt>
                <c:pt idx="4443">
                  <c:v>402.098972686651</c:v>
                </c:pt>
                <c:pt idx="4444">
                  <c:v>404.05165574054593</c:v>
                </c:pt>
                <c:pt idx="4445">
                  <c:v>404.69267871671298</c:v>
                </c:pt>
                <c:pt idx="4446">
                  <c:v>405.22597112236701</c:v>
                </c:pt>
                <c:pt idx="4447">
                  <c:v>404.78279455963269</c:v>
                </c:pt>
                <c:pt idx="4448">
                  <c:v>404.33214325429805</c:v>
                </c:pt>
                <c:pt idx="4449">
                  <c:v>404.86478089736181</c:v>
                </c:pt>
                <c:pt idx="4450">
                  <c:v>405.28754283627217</c:v>
                </c:pt>
                <c:pt idx="4451">
                  <c:v>405.48698036248823</c:v>
                </c:pt>
                <c:pt idx="4452">
                  <c:v>405.42465758024599</c:v>
                </c:pt>
                <c:pt idx="4453">
                  <c:v>405.15105897401469</c:v>
                </c:pt>
                <c:pt idx="4454">
                  <c:v>404.73242240268775</c:v>
                </c:pt>
                <c:pt idx="4455">
                  <c:v>405.31098475906884</c:v>
                </c:pt>
                <c:pt idx="4456">
                  <c:v>405.9291240162986</c:v>
                </c:pt>
                <c:pt idx="4457">
                  <c:v>407.699069718945</c:v>
                </c:pt>
                <c:pt idx="4458">
                  <c:v>408.58862023072402</c:v>
                </c:pt>
                <c:pt idx="4459">
                  <c:v>409.56730143436897</c:v>
                </c:pt>
                <c:pt idx="4460">
                  <c:v>412.53741597455894</c:v>
                </c:pt>
                <c:pt idx="4461">
                  <c:v>414.52399198143894</c:v>
                </c:pt>
                <c:pt idx="4462">
                  <c:v>416.32625819259886</c:v>
                </c:pt>
                <c:pt idx="4463">
                  <c:v>416.24459245783697</c:v>
                </c:pt>
                <c:pt idx="4464">
                  <c:v>417.76643670184899</c:v>
                </c:pt>
                <c:pt idx="4465">
                  <c:v>419.16418254546215</c:v>
                </c:pt>
                <c:pt idx="4466">
                  <c:v>419.68723590744293</c:v>
                </c:pt>
                <c:pt idx="4467">
                  <c:v>419.48967898690893</c:v>
                </c:pt>
                <c:pt idx="4468">
                  <c:v>417.79796826230103</c:v>
                </c:pt>
                <c:pt idx="4469">
                  <c:v>416.90027381959999</c:v>
                </c:pt>
                <c:pt idx="4470">
                  <c:v>416.04345908339678</c:v>
                </c:pt>
                <c:pt idx="4471">
                  <c:v>415.98845020947385</c:v>
                </c:pt>
                <c:pt idx="4472">
                  <c:v>415.939621564101</c:v>
                </c:pt>
                <c:pt idx="4473">
                  <c:v>416.71219802133101</c:v>
                </c:pt>
                <c:pt idx="4474">
                  <c:v>418.26319606893685</c:v>
                </c:pt>
                <c:pt idx="4475">
                  <c:v>419.83978215097102</c:v>
                </c:pt>
                <c:pt idx="4476">
                  <c:v>421.45631067265811</c:v>
                </c:pt>
                <c:pt idx="4477">
                  <c:v>423.13021639784802</c:v>
                </c:pt>
                <c:pt idx="4478">
                  <c:v>424.78786775801763</c:v>
                </c:pt>
                <c:pt idx="4479">
                  <c:v>425.74539280274001</c:v>
                </c:pt>
                <c:pt idx="4480">
                  <c:v>426.80271236013698</c:v>
                </c:pt>
                <c:pt idx="4481">
                  <c:v>427.89725936366</c:v>
                </c:pt>
                <c:pt idx="4482">
                  <c:v>428.95377289748069</c:v>
                </c:pt>
                <c:pt idx="4483">
                  <c:v>429.25579872315905</c:v>
                </c:pt>
                <c:pt idx="4484">
                  <c:v>429.93859820200402</c:v>
                </c:pt>
                <c:pt idx="4485">
                  <c:v>429.4173345171755</c:v>
                </c:pt>
                <c:pt idx="4486">
                  <c:v>428.82092060374515</c:v>
                </c:pt>
                <c:pt idx="4487">
                  <c:v>428.25221250353297</c:v>
                </c:pt>
                <c:pt idx="4488">
                  <c:v>427.89788373034247</c:v>
                </c:pt>
                <c:pt idx="4489">
                  <c:v>427.61507420558593</c:v>
                </c:pt>
                <c:pt idx="4490">
                  <c:v>427.48566882072697</c:v>
                </c:pt>
                <c:pt idx="4491">
                  <c:v>427.55876657069263</c:v>
                </c:pt>
                <c:pt idx="4492">
                  <c:v>427.52248739731397</c:v>
                </c:pt>
                <c:pt idx="4493">
                  <c:v>426.63747564727879</c:v>
                </c:pt>
                <c:pt idx="4494">
                  <c:v>425.56678284120704</c:v>
                </c:pt>
                <c:pt idx="4495">
                  <c:v>424.89833207608348</c:v>
                </c:pt>
                <c:pt idx="4496">
                  <c:v>423.43900361215395</c:v>
                </c:pt>
                <c:pt idx="4497">
                  <c:v>423.04728468978777</c:v>
                </c:pt>
                <c:pt idx="4498">
                  <c:v>423.24026955214703</c:v>
                </c:pt>
                <c:pt idx="4499">
                  <c:v>423.389086599184</c:v>
                </c:pt>
                <c:pt idx="4500">
                  <c:v>423.54699507939802</c:v>
                </c:pt>
                <c:pt idx="4501">
                  <c:v>424.52092202441202</c:v>
                </c:pt>
                <c:pt idx="4502">
                  <c:v>425.56998505505197</c:v>
                </c:pt>
                <c:pt idx="4503">
                  <c:v>426.67748263872551</c:v>
                </c:pt>
                <c:pt idx="4504">
                  <c:v>427.82534797354299</c:v>
                </c:pt>
                <c:pt idx="4505">
                  <c:v>428.29815676312649</c:v>
                </c:pt>
                <c:pt idx="4506">
                  <c:v>428.75392387213196</c:v>
                </c:pt>
                <c:pt idx="4507">
                  <c:v>429.14454871939222</c:v>
                </c:pt>
                <c:pt idx="4508">
                  <c:v>429.46390006813169</c:v>
                </c:pt>
                <c:pt idx="4509">
                  <c:v>428.45364461195402</c:v>
                </c:pt>
                <c:pt idx="4510">
                  <c:v>427.99345948337663</c:v>
                </c:pt>
                <c:pt idx="4511">
                  <c:v>428.17402465414597</c:v>
                </c:pt>
                <c:pt idx="4512">
                  <c:v>428.34498644272202</c:v>
                </c:pt>
                <c:pt idx="4513">
                  <c:v>428.52586356230705</c:v>
                </c:pt>
                <c:pt idx="4514">
                  <c:v>427.37694980561099</c:v>
                </c:pt>
                <c:pt idx="4515">
                  <c:v>426.36374289190701</c:v>
                </c:pt>
                <c:pt idx="4516">
                  <c:v>425.87632627262605</c:v>
                </c:pt>
                <c:pt idx="4517">
                  <c:v>425.799647666243</c:v>
                </c:pt>
                <c:pt idx="4518">
                  <c:v>425.87608401551802</c:v>
                </c:pt>
                <c:pt idx="4519">
                  <c:v>425.91640563495798</c:v>
                </c:pt>
                <c:pt idx="4520">
                  <c:v>425.92522523549394</c:v>
                </c:pt>
                <c:pt idx="4521">
                  <c:v>425.907495814892</c:v>
                </c:pt>
                <c:pt idx="4522">
                  <c:v>425.68861679089503</c:v>
                </c:pt>
                <c:pt idx="4523">
                  <c:v>425.38902019516797</c:v>
                </c:pt>
                <c:pt idx="4524">
                  <c:v>425.00420099585909</c:v>
                </c:pt>
                <c:pt idx="4525">
                  <c:v>424.12455513295384</c:v>
                </c:pt>
                <c:pt idx="4526">
                  <c:v>423.94703828943602</c:v>
                </c:pt>
                <c:pt idx="4527">
                  <c:v>423.72496333213201</c:v>
                </c:pt>
                <c:pt idx="4528">
                  <c:v>424.02457735346201</c:v>
                </c:pt>
                <c:pt idx="4529">
                  <c:v>424.34898266865298</c:v>
                </c:pt>
                <c:pt idx="4530">
                  <c:v>425.40843172895069</c:v>
                </c:pt>
                <c:pt idx="4531">
                  <c:v>426.55818091742196</c:v>
                </c:pt>
                <c:pt idx="4532">
                  <c:v>427.77374508427016</c:v>
                </c:pt>
                <c:pt idx="4533">
                  <c:v>428.26262238642715</c:v>
                </c:pt>
                <c:pt idx="4534">
                  <c:v>427.14602141084998</c:v>
                </c:pt>
                <c:pt idx="4535">
                  <c:v>425.95031413978001</c:v>
                </c:pt>
                <c:pt idx="4536">
                  <c:v>426.41456820449696</c:v>
                </c:pt>
                <c:pt idx="4537">
                  <c:v>425.12440836413498</c:v>
                </c:pt>
                <c:pt idx="4538">
                  <c:v>424.66449860994277</c:v>
                </c:pt>
                <c:pt idx="4539">
                  <c:v>424.18969604428395</c:v>
                </c:pt>
                <c:pt idx="4540">
                  <c:v>422.68930679916201</c:v>
                </c:pt>
                <c:pt idx="4541">
                  <c:v>422.17810172618886</c:v>
                </c:pt>
                <c:pt idx="4542">
                  <c:v>421.68290068544235</c:v>
                </c:pt>
                <c:pt idx="4543">
                  <c:v>421.18095977083698</c:v>
                </c:pt>
                <c:pt idx="4544">
                  <c:v>421.88110355955916</c:v>
                </c:pt>
                <c:pt idx="4545">
                  <c:v>422.594770485845</c:v>
                </c:pt>
                <c:pt idx="4546">
                  <c:v>423.29437233426501</c:v>
                </c:pt>
                <c:pt idx="4547">
                  <c:v>424.00481254359198</c:v>
                </c:pt>
                <c:pt idx="4548">
                  <c:v>424.6858167397429</c:v>
                </c:pt>
                <c:pt idx="4549">
                  <c:v>425.33559497633399</c:v>
                </c:pt>
                <c:pt idx="4550">
                  <c:v>425.97900594895123</c:v>
                </c:pt>
                <c:pt idx="4551">
                  <c:v>426.60189689917098</c:v>
                </c:pt>
                <c:pt idx="4552">
                  <c:v>426.12539589565608</c:v>
                </c:pt>
                <c:pt idx="4553">
                  <c:v>424.53194591333801</c:v>
                </c:pt>
                <c:pt idx="4554">
                  <c:v>424.09221402249699</c:v>
                </c:pt>
                <c:pt idx="4555">
                  <c:v>423.67867882053685</c:v>
                </c:pt>
                <c:pt idx="4556">
                  <c:v>422.24290285173902</c:v>
                </c:pt>
                <c:pt idx="4557">
                  <c:v>421.86569426974938</c:v>
                </c:pt>
                <c:pt idx="4558">
                  <c:v>421.498827011343</c:v>
                </c:pt>
                <c:pt idx="4559">
                  <c:v>422.04418429635297</c:v>
                </c:pt>
                <c:pt idx="4560">
                  <c:v>421.64684696934938</c:v>
                </c:pt>
                <c:pt idx="4561">
                  <c:v>421.22004254590064</c:v>
                </c:pt>
                <c:pt idx="4562">
                  <c:v>420.63832225549169</c:v>
                </c:pt>
                <c:pt idx="4563">
                  <c:v>420.50152352606398</c:v>
                </c:pt>
                <c:pt idx="4564">
                  <c:v>421.16685459408001</c:v>
                </c:pt>
                <c:pt idx="4565">
                  <c:v>422.71669129206299</c:v>
                </c:pt>
                <c:pt idx="4566">
                  <c:v>424.43878109715416</c:v>
                </c:pt>
                <c:pt idx="4567">
                  <c:v>425.58310663810516</c:v>
                </c:pt>
                <c:pt idx="4568">
                  <c:v>426.90036308654697</c:v>
                </c:pt>
                <c:pt idx="4569">
                  <c:v>427.55202561663884</c:v>
                </c:pt>
                <c:pt idx="4570">
                  <c:v>427.47113655003324</c:v>
                </c:pt>
                <c:pt idx="4571">
                  <c:v>427.52658012274998</c:v>
                </c:pt>
                <c:pt idx="4572">
                  <c:v>427.71058916948101</c:v>
                </c:pt>
                <c:pt idx="4573">
                  <c:v>428.01113845773239</c:v>
                </c:pt>
                <c:pt idx="4574">
                  <c:v>428.40811697964239</c:v>
                </c:pt>
                <c:pt idx="4575">
                  <c:v>428.87098320579008</c:v>
                </c:pt>
                <c:pt idx="4576">
                  <c:v>429.36550008109469</c:v>
                </c:pt>
                <c:pt idx="4577">
                  <c:v>429.80011671387695</c:v>
                </c:pt>
                <c:pt idx="4578">
                  <c:v>430.13638589966808</c:v>
                </c:pt>
                <c:pt idx="4579">
                  <c:v>431.45154743431999</c:v>
                </c:pt>
                <c:pt idx="4580">
                  <c:v>432.97639219130394</c:v>
                </c:pt>
                <c:pt idx="4581">
                  <c:v>435.70119923170904</c:v>
                </c:pt>
                <c:pt idx="4582">
                  <c:v>438.62219380524101</c:v>
                </c:pt>
                <c:pt idx="4583">
                  <c:v>441.43939627883663</c:v>
                </c:pt>
                <c:pt idx="4584">
                  <c:v>444.05986763857732</c:v>
                </c:pt>
                <c:pt idx="4585">
                  <c:v>446.51822744618562</c:v>
                </c:pt>
                <c:pt idx="4586">
                  <c:v>448.691031227368</c:v>
                </c:pt>
                <c:pt idx="4587">
                  <c:v>450.58509015347198</c:v>
                </c:pt>
                <c:pt idx="4588">
                  <c:v>452.46503904754854</c:v>
                </c:pt>
                <c:pt idx="4589">
                  <c:v>455.03123181352493</c:v>
                </c:pt>
                <c:pt idx="4590">
                  <c:v>457.62186932737598</c:v>
                </c:pt>
                <c:pt idx="4591">
                  <c:v>459.73066186537898</c:v>
                </c:pt>
                <c:pt idx="4592">
                  <c:v>462.56120960755601</c:v>
                </c:pt>
                <c:pt idx="4593">
                  <c:v>464.89738155984702</c:v>
                </c:pt>
                <c:pt idx="4594">
                  <c:v>467.33511468016695</c:v>
                </c:pt>
                <c:pt idx="4595">
                  <c:v>469.80330872297804</c:v>
                </c:pt>
                <c:pt idx="4596">
                  <c:v>472.24266413469797</c:v>
                </c:pt>
                <c:pt idx="4597">
                  <c:v>473.87860820414102</c:v>
                </c:pt>
                <c:pt idx="4598">
                  <c:v>475.37965117503728</c:v>
                </c:pt>
                <c:pt idx="4599">
                  <c:v>475.15845353460702</c:v>
                </c:pt>
                <c:pt idx="4600">
                  <c:v>474.82014479515999</c:v>
                </c:pt>
                <c:pt idx="4601">
                  <c:v>475.92079723345205</c:v>
                </c:pt>
                <c:pt idx="4602">
                  <c:v>476.97458267260799</c:v>
                </c:pt>
                <c:pt idx="4603">
                  <c:v>478.00123688193003</c:v>
                </c:pt>
                <c:pt idx="4604">
                  <c:v>479.01362019210001</c:v>
                </c:pt>
                <c:pt idx="4605">
                  <c:v>481.83220829742493</c:v>
                </c:pt>
                <c:pt idx="4606">
                  <c:v>485.20911727693203</c:v>
                </c:pt>
                <c:pt idx="4607">
                  <c:v>486.61030965172608</c:v>
                </c:pt>
                <c:pt idx="4608">
                  <c:v>488.49883838258933</c:v>
                </c:pt>
                <c:pt idx="4609">
                  <c:v>490.202151216056</c:v>
                </c:pt>
                <c:pt idx="4610">
                  <c:v>491.18945285670702</c:v>
                </c:pt>
                <c:pt idx="4611">
                  <c:v>492.51837152468204</c:v>
                </c:pt>
                <c:pt idx="4612">
                  <c:v>493.90331247071504</c:v>
                </c:pt>
                <c:pt idx="4613">
                  <c:v>494.70138577484897</c:v>
                </c:pt>
                <c:pt idx="4614">
                  <c:v>495.20431677840685</c:v>
                </c:pt>
                <c:pt idx="4615">
                  <c:v>495.59186942698199</c:v>
                </c:pt>
                <c:pt idx="4616">
                  <c:v>495.85417193229893</c:v>
                </c:pt>
                <c:pt idx="4617">
                  <c:v>496.10804046894395</c:v>
                </c:pt>
                <c:pt idx="4618">
                  <c:v>496.35051274769773</c:v>
                </c:pt>
                <c:pt idx="4619">
                  <c:v>496.52333590213624</c:v>
                </c:pt>
                <c:pt idx="4620">
                  <c:v>496.63327795584399</c:v>
                </c:pt>
                <c:pt idx="4621">
                  <c:v>497.20235965254699</c:v>
                </c:pt>
                <c:pt idx="4622">
                  <c:v>497.23443366240195</c:v>
                </c:pt>
                <c:pt idx="4623">
                  <c:v>497.23871658072204</c:v>
                </c:pt>
                <c:pt idx="4624">
                  <c:v>496.57316377267443</c:v>
                </c:pt>
                <c:pt idx="4625">
                  <c:v>495.75121243423564</c:v>
                </c:pt>
                <c:pt idx="4626">
                  <c:v>494.73331838895598</c:v>
                </c:pt>
                <c:pt idx="4627">
                  <c:v>492.62881407654299</c:v>
                </c:pt>
                <c:pt idx="4628">
                  <c:v>491.17414669895697</c:v>
                </c:pt>
                <c:pt idx="4629">
                  <c:v>489.51391961464896</c:v>
                </c:pt>
                <c:pt idx="4630">
                  <c:v>488.75148789912885</c:v>
                </c:pt>
                <c:pt idx="4631">
                  <c:v>488.9669895150771</c:v>
                </c:pt>
                <c:pt idx="4632">
                  <c:v>488.11040061153932</c:v>
                </c:pt>
                <c:pt idx="4633">
                  <c:v>488.35467291724098</c:v>
                </c:pt>
                <c:pt idx="4634">
                  <c:v>487.58838260303997</c:v>
                </c:pt>
                <c:pt idx="4635">
                  <c:v>486.88826270160899</c:v>
                </c:pt>
                <c:pt idx="4636">
                  <c:v>486.19877792956697</c:v>
                </c:pt>
                <c:pt idx="4637">
                  <c:v>484.19948057922232</c:v>
                </c:pt>
                <c:pt idx="4638">
                  <c:v>483.36865341083501</c:v>
                </c:pt>
                <c:pt idx="4639">
                  <c:v>483.81016021194205</c:v>
                </c:pt>
                <c:pt idx="4640">
                  <c:v>481.45649720570395</c:v>
                </c:pt>
                <c:pt idx="4641">
                  <c:v>479.07229638286191</c:v>
                </c:pt>
                <c:pt idx="4642">
                  <c:v>476.72588360787898</c:v>
                </c:pt>
                <c:pt idx="4643">
                  <c:v>474.45019862280469</c:v>
                </c:pt>
                <c:pt idx="4644">
                  <c:v>472.303624214271</c:v>
                </c:pt>
                <c:pt idx="4645">
                  <c:v>470.25879260420697</c:v>
                </c:pt>
                <c:pt idx="4646">
                  <c:v>468.289373511718</c:v>
                </c:pt>
                <c:pt idx="4647">
                  <c:v>466.39104656523403</c:v>
                </c:pt>
                <c:pt idx="4648">
                  <c:v>463.10903707990002</c:v>
                </c:pt>
                <c:pt idx="4649">
                  <c:v>459.79177381135969</c:v>
                </c:pt>
                <c:pt idx="4650">
                  <c:v>457.87130932921394</c:v>
                </c:pt>
                <c:pt idx="4651">
                  <c:v>455.97684671623716</c:v>
                </c:pt>
                <c:pt idx="4652">
                  <c:v>454.16077169120501</c:v>
                </c:pt>
                <c:pt idx="4653">
                  <c:v>452.44672615413299</c:v>
                </c:pt>
                <c:pt idx="4654">
                  <c:v>450.85942313217004</c:v>
                </c:pt>
                <c:pt idx="4655">
                  <c:v>450.45702573598896</c:v>
                </c:pt>
                <c:pt idx="4656">
                  <c:v>449.21513710689169</c:v>
                </c:pt>
                <c:pt idx="4657">
                  <c:v>448.16478264972784</c:v>
                </c:pt>
                <c:pt idx="4658">
                  <c:v>447.42778787854695</c:v>
                </c:pt>
                <c:pt idx="4659">
                  <c:v>448.06307428109204</c:v>
                </c:pt>
                <c:pt idx="4660">
                  <c:v>448.88891240749274</c:v>
                </c:pt>
                <c:pt idx="4661">
                  <c:v>448.86009881993232</c:v>
                </c:pt>
                <c:pt idx="4662">
                  <c:v>447.965513274366</c:v>
                </c:pt>
                <c:pt idx="4663">
                  <c:v>447.94849720191769</c:v>
                </c:pt>
                <c:pt idx="4664">
                  <c:v>447.94261559056685</c:v>
                </c:pt>
                <c:pt idx="4665">
                  <c:v>447.954428886286</c:v>
                </c:pt>
                <c:pt idx="4666">
                  <c:v>447.98587765572705</c:v>
                </c:pt>
                <c:pt idx="4667">
                  <c:v>448.03419561863194</c:v>
                </c:pt>
                <c:pt idx="4668">
                  <c:v>448.097678114183</c:v>
                </c:pt>
                <c:pt idx="4669">
                  <c:v>449.10657005582397</c:v>
                </c:pt>
                <c:pt idx="4670">
                  <c:v>450.07901895309004</c:v>
                </c:pt>
                <c:pt idx="4671">
                  <c:v>451.91236623387005</c:v>
                </c:pt>
                <c:pt idx="4672">
                  <c:v>453.82379879437963</c:v>
                </c:pt>
                <c:pt idx="4673">
                  <c:v>455.81046232052915</c:v>
                </c:pt>
                <c:pt idx="4674">
                  <c:v>457.99755417088016</c:v>
                </c:pt>
                <c:pt idx="4675">
                  <c:v>459.20039929996705</c:v>
                </c:pt>
                <c:pt idx="4676">
                  <c:v>460.27801564126486</c:v>
                </c:pt>
                <c:pt idx="4677">
                  <c:v>460.31920916124898</c:v>
                </c:pt>
                <c:pt idx="4678">
                  <c:v>460.31204614422802</c:v>
                </c:pt>
                <c:pt idx="4679">
                  <c:v>460.40361093003099</c:v>
                </c:pt>
                <c:pt idx="4680">
                  <c:v>460.52181626506069</c:v>
                </c:pt>
                <c:pt idx="4681">
                  <c:v>460.55891514214193</c:v>
                </c:pt>
                <c:pt idx="4682">
                  <c:v>460.55893326136999</c:v>
                </c:pt>
                <c:pt idx="4683">
                  <c:v>460.532451615887</c:v>
                </c:pt>
                <c:pt idx="4684">
                  <c:v>460.49170726486699</c:v>
                </c:pt>
                <c:pt idx="4685">
                  <c:v>460.47786384768369</c:v>
                </c:pt>
                <c:pt idx="4686">
                  <c:v>460.47788356466884</c:v>
                </c:pt>
                <c:pt idx="4687">
                  <c:v>460.46360137367697</c:v>
                </c:pt>
                <c:pt idx="4688">
                  <c:v>459.66695391887311</c:v>
                </c:pt>
                <c:pt idx="4689">
                  <c:v>458.76485402899198</c:v>
                </c:pt>
                <c:pt idx="4690">
                  <c:v>457.84125337544998</c:v>
                </c:pt>
                <c:pt idx="4691">
                  <c:v>456.83773652803569</c:v>
                </c:pt>
                <c:pt idx="4692">
                  <c:v>455.83842528081698</c:v>
                </c:pt>
                <c:pt idx="4693">
                  <c:v>455.73939084450069</c:v>
                </c:pt>
                <c:pt idx="4694">
                  <c:v>455.65579115725501</c:v>
                </c:pt>
                <c:pt idx="4695">
                  <c:v>455.57387798702695</c:v>
                </c:pt>
                <c:pt idx="4696">
                  <c:v>457.36566731861802</c:v>
                </c:pt>
                <c:pt idx="4697">
                  <c:v>457.35274188173747</c:v>
                </c:pt>
                <c:pt idx="4698">
                  <c:v>457.352593974012</c:v>
                </c:pt>
                <c:pt idx="4699">
                  <c:v>458.09469552560398</c:v>
                </c:pt>
                <c:pt idx="4700">
                  <c:v>458.14110816377098</c:v>
                </c:pt>
                <c:pt idx="4701">
                  <c:v>456.71722253980232</c:v>
                </c:pt>
                <c:pt idx="4702">
                  <c:v>455.40392283053598</c:v>
                </c:pt>
                <c:pt idx="4703">
                  <c:v>454.71874091632969</c:v>
                </c:pt>
                <c:pt idx="4704">
                  <c:v>454.09139531644064</c:v>
                </c:pt>
                <c:pt idx="4705">
                  <c:v>452.82693450385204</c:v>
                </c:pt>
                <c:pt idx="4706">
                  <c:v>452.87908005362902</c:v>
                </c:pt>
                <c:pt idx="4707">
                  <c:v>452.92556555316969</c:v>
                </c:pt>
                <c:pt idx="4708">
                  <c:v>452.24128557804499</c:v>
                </c:pt>
                <c:pt idx="4709">
                  <c:v>452.05058748706898</c:v>
                </c:pt>
                <c:pt idx="4710">
                  <c:v>451.91835120037854</c:v>
                </c:pt>
                <c:pt idx="4711">
                  <c:v>451.91189358617311</c:v>
                </c:pt>
                <c:pt idx="4712">
                  <c:v>451.954606031286</c:v>
                </c:pt>
                <c:pt idx="4713">
                  <c:v>451.81820338157917</c:v>
                </c:pt>
                <c:pt idx="4714">
                  <c:v>451.81110903191569</c:v>
                </c:pt>
                <c:pt idx="4715">
                  <c:v>452.07041011128803</c:v>
                </c:pt>
                <c:pt idx="4716">
                  <c:v>452.11099746107169</c:v>
                </c:pt>
                <c:pt idx="4717">
                  <c:v>452.22585386712223</c:v>
                </c:pt>
                <c:pt idx="4718">
                  <c:v>452.48655473017033</c:v>
                </c:pt>
                <c:pt idx="4719">
                  <c:v>452.36669477835301</c:v>
                </c:pt>
                <c:pt idx="4720">
                  <c:v>452.97049915269474</c:v>
                </c:pt>
                <c:pt idx="4721">
                  <c:v>452.84359655844293</c:v>
                </c:pt>
                <c:pt idx="4722">
                  <c:v>452.50444774109695</c:v>
                </c:pt>
                <c:pt idx="4723">
                  <c:v>452.740803697187</c:v>
                </c:pt>
                <c:pt idx="4724">
                  <c:v>452.76086741932085</c:v>
                </c:pt>
                <c:pt idx="4725">
                  <c:v>451.66654172346909</c:v>
                </c:pt>
                <c:pt idx="4726">
                  <c:v>451.41872698271169</c:v>
                </c:pt>
                <c:pt idx="4727">
                  <c:v>450.11125308866099</c:v>
                </c:pt>
                <c:pt idx="4728">
                  <c:v>447.73831069698866</c:v>
                </c:pt>
                <c:pt idx="4729">
                  <c:v>445.26483053009184</c:v>
                </c:pt>
                <c:pt idx="4730">
                  <c:v>443.83200486465398</c:v>
                </c:pt>
                <c:pt idx="4731">
                  <c:v>442.38265264124198</c:v>
                </c:pt>
                <c:pt idx="4732">
                  <c:v>442.25913871811474</c:v>
                </c:pt>
                <c:pt idx="4733">
                  <c:v>442.36312515013799</c:v>
                </c:pt>
                <c:pt idx="4734">
                  <c:v>442.716965135105</c:v>
                </c:pt>
                <c:pt idx="4735">
                  <c:v>441.93462176649263</c:v>
                </c:pt>
                <c:pt idx="4736">
                  <c:v>442.65825491665896</c:v>
                </c:pt>
                <c:pt idx="4737">
                  <c:v>443.4323579093421</c:v>
                </c:pt>
                <c:pt idx="4738">
                  <c:v>444.15663055283602</c:v>
                </c:pt>
                <c:pt idx="4739">
                  <c:v>443.356922622159</c:v>
                </c:pt>
                <c:pt idx="4740">
                  <c:v>443.83092435847323</c:v>
                </c:pt>
                <c:pt idx="4741">
                  <c:v>444.20438373561001</c:v>
                </c:pt>
                <c:pt idx="4742">
                  <c:v>444.51286439163397</c:v>
                </c:pt>
                <c:pt idx="4743">
                  <c:v>446.09896182096901</c:v>
                </c:pt>
                <c:pt idx="4744">
                  <c:v>449.19621339691003</c:v>
                </c:pt>
                <c:pt idx="4745">
                  <c:v>452.45123171567354</c:v>
                </c:pt>
                <c:pt idx="4746">
                  <c:v>454.32893256010198</c:v>
                </c:pt>
                <c:pt idx="4747">
                  <c:v>456.21642844151074</c:v>
                </c:pt>
                <c:pt idx="4748">
                  <c:v>458.07403367753602</c:v>
                </c:pt>
                <c:pt idx="4749">
                  <c:v>461.01280649731905</c:v>
                </c:pt>
                <c:pt idx="4750">
                  <c:v>462.61623201805395</c:v>
                </c:pt>
                <c:pt idx="4751">
                  <c:v>463.00068118438497</c:v>
                </c:pt>
                <c:pt idx="4752">
                  <c:v>464.32738930798195</c:v>
                </c:pt>
                <c:pt idx="4753">
                  <c:v>465.547663497173</c:v>
                </c:pt>
                <c:pt idx="4754">
                  <c:v>466.67925485611602</c:v>
                </c:pt>
                <c:pt idx="4755">
                  <c:v>465.93204653361602</c:v>
                </c:pt>
                <c:pt idx="4756">
                  <c:v>465.16558865648898</c:v>
                </c:pt>
                <c:pt idx="4757">
                  <c:v>464.37762828739898</c:v>
                </c:pt>
                <c:pt idx="4758">
                  <c:v>465.40915561225717</c:v>
                </c:pt>
                <c:pt idx="4759">
                  <c:v>466.40221905270369</c:v>
                </c:pt>
                <c:pt idx="4760">
                  <c:v>468.22366073459102</c:v>
                </c:pt>
                <c:pt idx="4761">
                  <c:v>470.14601419376157</c:v>
                </c:pt>
                <c:pt idx="4762">
                  <c:v>472.04197624962723</c:v>
                </c:pt>
                <c:pt idx="4763">
                  <c:v>473.91968053235234</c:v>
                </c:pt>
                <c:pt idx="4764">
                  <c:v>475.78689641416395</c:v>
                </c:pt>
                <c:pt idx="4765">
                  <c:v>476.58407904039763</c:v>
                </c:pt>
                <c:pt idx="4766">
                  <c:v>477.27705654668324</c:v>
                </c:pt>
                <c:pt idx="4767">
                  <c:v>476.99994812713697</c:v>
                </c:pt>
                <c:pt idx="4768">
                  <c:v>476.65825281675598</c:v>
                </c:pt>
                <c:pt idx="4769">
                  <c:v>476.254528327434</c:v>
                </c:pt>
                <c:pt idx="4770">
                  <c:v>475.78515122824666</c:v>
                </c:pt>
                <c:pt idx="4771">
                  <c:v>475.27530249130916</c:v>
                </c:pt>
                <c:pt idx="4772">
                  <c:v>474.15623209615097</c:v>
                </c:pt>
                <c:pt idx="4773">
                  <c:v>473.61503107153698</c:v>
                </c:pt>
                <c:pt idx="4774">
                  <c:v>472.67939602605702</c:v>
                </c:pt>
                <c:pt idx="4775">
                  <c:v>471.94104125512399</c:v>
                </c:pt>
                <c:pt idx="4776">
                  <c:v>471.42264133750405</c:v>
                </c:pt>
                <c:pt idx="4777">
                  <c:v>470.88307240050369</c:v>
                </c:pt>
                <c:pt idx="4778">
                  <c:v>470.29823484147823</c:v>
                </c:pt>
                <c:pt idx="4779">
                  <c:v>469.683776522926</c:v>
                </c:pt>
                <c:pt idx="4780">
                  <c:v>468.42575731914599</c:v>
                </c:pt>
                <c:pt idx="4781">
                  <c:v>465.35858001948998</c:v>
                </c:pt>
                <c:pt idx="4782">
                  <c:v>462.89618072147204</c:v>
                </c:pt>
                <c:pt idx="4783">
                  <c:v>461.23102221520486</c:v>
                </c:pt>
                <c:pt idx="4784">
                  <c:v>460.50359523497269</c:v>
                </c:pt>
                <c:pt idx="4785">
                  <c:v>459.80400968568</c:v>
                </c:pt>
                <c:pt idx="4786">
                  <c:v>459.12086264895385</c:v>
                </c:pt>
                <c:pt idx="4787">
                  <c:v>459.54481854187293</c:v>
                </c:pt>
                <c:pt idx="4788">
                  <c:v>458.93009130205394</c:v>
                </c:pt>
                <c:pt idx="4789">
                  <c:v>458.309498904782</c:v>
                </c:pt>
                <c:pt idx="4790">
                  <c:v>457.67215260585897</c:v>
                </c:pt>
                <c:pt idx="4791">
                  <c:v>459.24030763974497</c:v>
                </c:pt>
                <c:pt idx="4792">
                  <c:v>458.618613259364</c:v>
                </c:pt>
                <c:pt idx="4793">
                  <c:v>458.00243790285896</c:v>
                </c:pt>
                <c:pt idx="4794">
                  <c:v>457.394639882023</c:v>
                </c:pt>
                <c:pt idx="4795">
                  <c:v>455.98036186019363</c:v>
                </c:pt>
                <c:pt idx="4796">
                  <c:v>453.63292999130601</c:v>
                </c:pt>
                <c:pt idx="4797">
                  <c:v>452.17523059872201</c:v>
                </c:pt>
                <c:pt idx="4798">
                  <c:v>450.80712747138864</c:v>
                </c:pt>
                <c:pt idx="4799">
                  <c:v>450.35777065758197</c:v>
                </c:pt>
                <c:pt idx="4800">
                  <c:v>449.90975820370801</c:v>
                </c:pt>
                <c:pt idx="4801">
                  <c:v>449.46345998216503</c:v>
                </c:pt>
                <c:pt idx="4802">
                  <c:v>448.25671814062167</c:v>
                </c:pt>
                <c:pt idx="4803">
                  <c:v>446.92127206005904</c:v>
                </c:pt>
                <c:pt idx="4804">
                  <c:v>446.04537311774197</c:v>
                </c:pt>
                <c:pt idx="4805">
                  <c:v>445.32459347983308</c:v>
                </c:pt>
                <c:pt idx="4806">
                  <c:v>444.90952430749923</c:v>
                </c:pt>
                <c:pt idx="4807">
                  <c:v>444.53716791168654</c:v>
                </c:pt>
                <c:pt idx="4808">
                  <c:v>444.26023124624379</c:v>
                </c:pt>
                <c:pt idx="4809">
                  <c:v>444.21985406956298</c:v>
                </c:pt>
                <c:pt idx="4810">
                  <c:v>444.32714876313696</c:v>
                </c:pt>
                <c:pt idx="4811">
                  <c:v>444.27887053024205</c:v>
                </c:pt>
                <c:pt idx="4812">
                  <c:v>444.63675100961763</c:v>
                </c:pt>
                <c:pt idx="4813">
                  <c:v>445.05542093694208</c:v>
                </c:pt>
                <c:pt idx="4814">
                  <c:v>445.45485834582502</c:v>
                </c:pt>
                <c:pt idx="4815">
                  <c:v>446.41765776879186</c:v>
                </c:pt>
                <c:pt idx="4816">
                  <c:v>447.41149092107679</c:v>
                </c:pt>
                <c:pt idx="4817">
                  <c:v>449.31937451211593</c:v>
                </c:pt>
                <c:pt idx="4818">
                  <c:v>450.581864682</c:v>
                </c:pt>
                <c:pt idx="4819">
                  <c:v>452.17513024704886</c:v>
                </c:pt>
                <c:pt idx="4820">
                  <c:v>454.4493982222001</c:v>
                </c:pt>
                <c:pt idx="4821">
                  <c:v>458.23319033989799</c:v>
                </c:pt>
                <c:pt idx="4822">
                  <c:v>460.22478139579732</c:v>
                </c:pt>
                <c:pt idx="4823">
                  <c:v>462.199560899674</c:v>
                </c:pt>
                <c:pt idx="4824">
                  <c:v>465.61637142898786</c:v>
                </c:pt>
                <c:pt idx="4825">
                  <c:v>469.22692811689069</c:v>
                </c:pt>
                <c:pt idx="4826">
                  <c:v>470.51813147855324</c:v>
                </c:pt>
                <c:pt idx="4827">
                  <c:v>472.47141863579469</c:v>
                </c:pt>
                <c:pt idx="4828">
                  <c:v>473.40184695148673</c:v>
                </c:pt>
                <c:pt idx="4829">
                  <c:v>475.6961559423666</c:v>
                </c:pt>
                <c:pt idx="4830">
                  <c:v>477.966631199044</c:v>
                </c:pt>
                <c:pt idx="4831">
                  <c:v>481.34497841020101</c:v>
                </c:pt>
                <c:pt idx="4832">
                  <c:v>484.36502594656395</c:v>
                </c:pt>
                <c:pt idx="4833">
                  <c:v>487.14851752796397</c:v>
                </c:pt>
                <c:pt idx="4834">
                  <c:v>489.91956435871469</c:v>
                </c:pt>
                <c:pt idx="4835">
                  <c:v>494.32223208090602</c:v>
                </c:pt>
                <c:pt idx="4836">
                  <c:v>497.71558439783797</c:v>
                </c:pt>
                <c:pt idx="4837">
                  <c:v>501.55643482188896</c:v>
                </c:pt>
                <c:pt idx="4838">
                  <c:v>505.78983758037396</c:v>
                </c:pt>
                <c:pt idx="4839">
                  <c:v>507.62124966051198</c:v>
                </c:pt>
                <c:pt idx="4840">
                  <c:v>509.33783504500963</c:v>
                </c:pt>
                <c:pt idx="4841">
                  <c:v>512.16863365592599</c:v>
                </c:pt>
                <c:pt idx="4842">
                  <c:v>513.22083160851594</c:v>
                </c:pt>
                <c:pt idx="4843">
                  <c:v>513.91396076743308</c:v>
                </c:pt>
                <c:pt idx="4844">
                  <c:v>516.90059584016501</c:v>
                </c:pt>
                <c:pt idx="4845">
                  <c:v>517.22963139439253</c:v>
                </c:pt>
                <c:pt idx="4846">
                  <c:v>518.70627383741896</c:v>
                </c:pt>
                <c:pt idx="4847">
                  <c:v>520.19983353206419</c:v>
                </c:pt>
                <c:pt idx="4848">
                  <c:v>522.76369267730354</c:v>
                </c:pt>
                <c:pt idx="4849">
                  <c:v>524.32200511087319</c:v>
                </c:pt>
                <c:pt idx="4850">
                  <c:v>525.82906507471148</c:v>
                </c:pt>
                <c:pt idx="4851">
                  <c:v>528.23243660501294</c:v>
                </c:pt>
                <c:pt idx="4852">
                  <c:v>530.46899818763939</c:v>
                </c:pt>
                <c:pt idx="4853">
                  <c:v>532.50525828149046</c:v>
                </c:pt>
                <c:pt idx="4854">
                  <c:v>534.25135319038338</c:v>
                </c:pt>
                <c:pt idx="4855">
                  <c:v>535.80497521762982</c:v>
                </c:pt>
                <c:pt idx="4856">
                  <c:v>536.1229834545029</c:v>
                </c:pt>
                <c:pt idx="4857">
                  <c:v>536.28819195549454</c:v>
                </c:pt>
                <c:pt idx="4858">
                  <c:v>536.31115933140177</c:v>
                </c:pt>
                <c:pt idx="4859">
                  <c:v>536.18686980199288</c:v>
                </c:pt>
                <c:pt idx="4860">
                  <c:v>535.89752068535995</c:v>
                </c:pt>
                <c:pt idx="4861">
                  <c:v>536.55457137771452</c:v>
                </c:pt>
                <c:pt idx="4862">
                  <c:v>535.90397183027801</c:v>
                </c:pt>
                <c:pt idx="4863">
                  <c:v>535.09174733738973</c:v>
                </c:pt>
                <c:pt idx="4864">
                  <c:v>534.14238854350754</c:v>
                </c:pt>
                <c:pt idx="4865">
                  <c:v>533.08830543131205</c:v>
                </c:pt>
                <c:pt idx="4866">
                  <c:v>532.87383372541603</c:v>
                </c:pt>
                <c:pt idx="4867">
                  <c:v>532.50229839376573</c:v>
                </c:pt>
                <c:pt idx="4868">
                  <c:v>533.30908076286653</c:v>
                </c:pt>
                <c:pt idx="4869">
                  <c:v>533.52982491764851</c:v>
                </c:pt>
                <c:pt idx="4870">
                  <c:v>533.68002933807554</c:v>
                </c:pt>
                <c:pt idx="4871">
                  <c:v>532.54648021508399</c:v>
                </c:pt>
                <c:pt idx="4872">
                  <c:v>530.38771470092047</c:v>
                </c:pt>
                <c:pt idx="4873">
                  <c:v>527.57854757526354</c:v>
                </c:pt>
                <c:pt idx="4874">
                  <c:v>524.16617468862103</c:v>
                </c:pt>
                <c:pt idx="4875">
                  <c:v>520.38992295071807</c:v>
                </c:pt>
                <c:pt idx="4876">
                  <c:v>518.00771554458311</c:v>
                </c:pt>
                <c:pt idx="4877">
                  <c:v>517.74343805259218</c:v>
                </c:pt>
                <c:pt idx="4878">
                  <c:v>516.55480424366181</c:v>
                </c:pt>
                <c:pt idx="4879">
                  <c:v>514.29469301852794</c:v>
                </c:pt>
                <c:pt idx="4880">
                  <c:v>512.05854826042605</c:v>
                </c:pt>
                <c:pt idx="4881">
                  <c:v>511.01781131017896</c:v>
                </c:pt>
                <c:pt idx="4882">
                  <c:v>509.93999652261516</c:v>
                </c:pt>
                <c:pt idx="4883">
                  <c:v>506.37255709037601</c:v>
                </c:pt>
                <c:pt idx="4884">
                  <c:v>504.07316278652399</c:v>
                </c:pt>
                <c:pt idx="4885">
                  <c:v>501.79975481449969</c:v>
                </c:pt>
                <c:pt idx="4886">
                  <c:v>496.88922286492198</c:v>
                </c:pt>
                <c:pt idx="4887">
                  <c:v>492.13956511911908</c:v>
                </c:pt>
                <c:pt idx="4888">
                  <c:v>487.56482468861401</c:v>
                </c:pt>
                <c:pt idx="4889">
                  <c:v>483.19949081847204</c:v>
                </c:pt>
                <c:pt idx="4890">
                  <c:v>479.06466783928732</c:v>
                </c:pt>
                <c:pt idx="4891">
                  <c:v>477.38728210493127</c:v>
                </c:pt>
                <c:pt idx="4892">
                  <c:v>477.90027057676798</c:v>
                </c:pt>
                <c:pt idx="4893">
                  <c:v>479.4735984539011</c:v>
                </c:pt>
                <c:pt idx="4894">
                  <c:v>480.93628932041895</c:v>
                </c:pt>
                <c:pt idx="4895">
                  <c:v>480.58575493986996</c:v>
                </c:pt>
                <c:pt idx="4896">
                  <c:v>480.30303766069369</c:v>
                </c:pt>
                <c:pt idx="4897">
                  <c:v>480.18908392215297</c:v>
                </c:pt>
                <c:pt idx="4898">
                  <c:v>479.42278348384298</c:v>
                </c:pt>
                <c:pt idx="4899">
                  <c:v>479.10254796696597</c:v>
                </c:pt>
                <c:pt idx="4900">
                  <c:v>479.06441825336884</c:v>
                </c:pt>
                <c:pt idx="4901">
                  <c:v>479.05657649043599</c:v>
                </c:pt>
                <c:pt idx="4902">
                  <c:v>478.90625551108354</c:v>
                </c:pt>
                <c:pt idx="4903">
                  <c:v>478.84638476044398</c:v>
                </c:pt>
                <c:pt idx="4904">
                  <c:v>478.99771245540586</c:v>
                </c:pt>
                <c:pt idx="4905">
                  <c:v>479.22536495249648</c:v>
                </c:pt>
                <c:pt idx="4906">
                  <c:v>479.57127463431198</c:v>
                </c:pt>
                <c:pt idx="4907">
                  <c:v>479.65367647541302</c:v>
                </c:pt>
                <c:pt idx="4908">
                  <c:v>480.22859207973801</c:v>
                </c:pt>
                <c:pt idx="4909">
                  <c:v>480.36784832094327</c:v>
                </c:pt>
                <c:pt idx="4910">
                  <c:v>480.52972014015302</c:v>
                </c:pt>
                <c:pt idx="4911">
                  <c:v>480.70637859439404</c:v>
                </c:pt>
                <c:pt idx="4912">
                  <c:v>480.911583733317</c:v>
                </c:pt>
                <c:pt idx="4913">
                  <c:v>480.30779166418898</c:v>
                </c:pt>
                <c:pt idx="4914">
                  <c:v>481.07699330105896</c:v>
                </c:pt>
                <c:pt idx="4915">
                  <c:v>480.88842844218414</c:v>
                </c:pt>
                <c:pt idx="4916">
                  <c:v>480.41612539605069</c:v>
                </c:pt>
                <c:pt idx="4917">
                  <c:v>480.98659406186886</c:v>
                </c:pt>
                <c:pt idx="4918">
                  <c:v>481.6857404881801</c:v>
                </c:pt>
                <c:pt idx="4919">
                  <c:v>483.94129062359201</c:v>
                </c:pt>
                <c:pt idx="4920">
                  <c:v>485.78309948819293</c:v>
                </c:pt>
                <c:pt idx="4921">
                  <c:v>487.499627197547</c:v>
                </c:pt>
                <c:pt idx="4922">
                  <c:v>490.904415810123</c:v>
                </c:pt>
                <c:pt idx="4923">
                  <c:v>493.39431766491799</c:v>
                </c:pt>
                <c:pt idx="4924">
                  <c:v>497.20938004901501</c:v>
                </c:pt>
                <c:pt idx="4925">
                  <c:v>499.24095840700193</c:v>
                </c:pt>
                <c:pt idx="4926">
                  <c:v>499.54257448891696</c:v>
                </c:pt>
                <c:pt idx="4927">
                  <c:v>500.00546610357401</c:v>
                </c:pt>
                <c:pt idx="4928">
                  <c:v>500.78505294881154</c:v>
                </c:pt>
                <c:pt idx="4929">
                  <c:v>500.03369729036098</c:v>
                </c:pt>
                <c:pt idx="4930">
                  <c:v>499.30604539636232</c:v>
                </c:pt>
                <c:pt idx="4931">
                  <c:v>498.35938632263338</c:v>
                </c:pt>
                <c:pt idx="4932">
                  <c:v>497.03123981352695</c:v>
                </c:pt>
                <c:pt idx="4933">
                  <c:v>495.23761910761169</c:v>
                </c:pt>
                <c:pt idx="4934">
                  <c:v>493.02368051552497</c:v>
                </c:pt>
                <c:pt idx="4935">
                  <c:v>490.46515155222562</c:v>
                </c:pt>
                <c:pt idx="4936">
                  <c:v>489.59394688439102</c:v>
                </c:pt>
                <c:pt idx="4937">
                  <c:v>488.86558282867799</c:v>
                </c:pt>
                <c:pt idx="4938">
                  <c:v>490.11260140765904</c:v>
                </c:pt>
                <c:pt idx="4939">
                  <c:v>493.19912750260869</c:v>
                </c:pt>
                <c:pt idx="4940">
                  <c:v>491.75091363555384</c:v>
                </c:pt>
                <c:pt idx="4941">
                  <c:v>490.39309141004799</c:v>
                </c:pt>
                <c:pt idx="4942">
                  <c:v>490.55646319211797</c:v>
                </c:pt>
                <c:pt idx="4943">
                  <c:v>490.61764213628902</c:v>
                </c:pt>
                <c:pt idx="4944">
                  <c:v>489.34608450719003</c:v>
                </c:pt>
                <c:pt idx="4945">
                  <c:v>489.13686179548802</c:v>
                </c:pt>
                <c:pt idx="4946">
                  <c:v>488.83556856476685</c:v>
                </c:pt>
                <c:pt idx="4947">
                  <c:v>489.56477577167323</c:v>
                </c:pt>
                <c:pt idx="4948">
                  <c:v>490.35346318134827</c:v>
                </c:pt>
                <c:pt idx="4949">
                  <c:v>491.21558912825896</c:v>
                </c:pt>
                <c:pt idx="4950">
                  <c:v>491.10595942700894</c:v>
                </c:pt>
                <c:pt idx="4951">
                  <c:v>489.99724780712404</c:v>
                </c:pt>
                <c:pt idx="4952">
                  <c:v>488.92498501283404</c:v>
                </c:pt>
                <c:pt idx="4953">
                  <c:v>488.91054015997969</c:v>
                </c:pt>
                <c:pt idx="4954">
                  <c:v>488.9093976318</c:v>
                </c:pt>
                <c:pt idx="4955">
                  <c:v>488.94324897227239</c:v>
                </c:pt>
                <c:pt idx="4956">
                  <c:v>490.10483260376418</c:v>
                </c:pt>
                <c:pt idx="4957">
                  <c:v>491.35332015679501</c:v>
                </c:pt>
                <c:pt idx="4958">
                  <c:v>492.86840270267811</c:v>
                </c:pt>
                <c:pt idx="4959">
                  <c:v>495.59891700882986</c:v>
                </c:pt>
                <c:pt idx="4960">
                  <c:v>498.56235309649969</c:v>
                </c:pt>
                <c:pt idx="4961">
                  <c:v>501.35030045997593</c:v>
                </c:pt>
                <c:pt idx="4962">
                  <c:v>502.79392247161786</c:v>
                </c:pt>
                <c:pt idx="4963">
                  <c:v>503.75479337810299</c:v>
                </c:pt>
                <c:pt idx="4964">
                  <c:v>502.97348589693098</c:v>
                </c:pt>
                <c:pt idx="4965">
                  <c:v>502.53658788723311</c:v>
                </c:pt>
                <c:pt idx="4966">
                  <c:v>502.01397231765895</c:v>
                </c:pt>
                <c:pt idx="4967">
                  <c:v>501.57243961320398</c:v>
                </c:pt>
                <c:pt idx="4968">
                  <c:v>500.96676121531397</c:v>
                </c:pt>
                <c:pt idx="4969">
                  <c:v>500.23567190597811</c:v>
                </c:pt>
                <c:pt idx="4970">
                  <c:v>499.37468289458798</c:v>
                </c:pt>
                <c:pt idx="4971">
                  <c:v>499.31309670743099</c:v>
                </c:pt>
                <c:pt idx="4972">
                  <c:v>499.40234677836196</c:v>
                </c:pt>
                <c:pt idx="4973">
                  <c:v>498.68394703772202</c:v>
                </c:pt>
                <c:pt idx="4974">
                  <c:v>497.97443137136008</c:v>
                </c:pt>
                <c:pt idx="4975">
                  <c:v>497.28435584262161</c:v>
                </c:pt>
                <c:pt idx="4976">
                  <c:v>496.66951344427167</c:v>
                </c:pt>
                <c:pt idx="4977">
                  <c:v>494.81512556195395</c:v>
                </c:pt>
                <c:pt idx="4978">
                  <c:v>492.97215811425394</c:v>
                </c:pt>
                <c:pt idx="4979">
                  <c:v>490.74921437037204</c:v>
                </c:pt>
                <c:pt idx="4980">
                  <c:v>488.51311109146695</c:v>
                </c:pt>
                <c:pt idx="4981">
                  <c:v>486.27883353107694</c:v>
                </c:pt>
                <c:pt idx="4982">
                  <c:v>486.804745387678</c:v>
                </c:pt>
                <c:pt idx="4983">
                  <c:v>487.28921311912501</c:v>
                </c:pt>
                <c:pt idx="4984">
                  <c:v>487.76720303573978</c:v>
                </c:pt>
                <c:pt idx="4985">
                  <c:v>490.71587166517969</c:v>
                </c:pt>
                <c:pt idx="4986">
                  <c:v>493.56868046955884</c:v>
                </c:pt>
                <c:pt idx="4987">
                  <c:v>494.06622849895194</c:v>
                </c:pt>
                <c:pt idx="4988">
                  <c:v>494.56993433163501</c:v>
                </c:pt>
                <c:pt idx="4989">
                  <c:v>493.07397715353898</c:v>
                </c:pt>
                <c:pt idx="4990">
                  <c:v>491.69112458537904</c:v>
                </c:pt>
                <c:pt idx="4991">
                  <c:v>491.09855759732523</c:v>
                </c:pt>
                <c:pt idx="4992">
                  <c:v>489.57121264139386</c:v>
                </c:pt>
                <c:pt idx="4993">
                  <c:v>488.94909082787598</c:v>
                </c:pt>
                <c:pt idx="4994">
                  <c:v>489.14052695940904</c:v>
                </c:pt>
                <c:pt idx="4995">
                  <c:v>489.29616410583299</c:v>
                </c:pt>
                <c:pt idx="4996">
                  <c:v>489.40330248215679</c:v>
                </c:pt>
                <c:pt idx="4997">
                  <c:v>489.46910787410769</c:v>
                </c:pt>
                <c:pt idx="4998">
                  <c:v>489.49155941069671</c:v>
                </c:pt>
                <c:pt idx="4999">
                  <c:v>489.41560124400064</c:v>
                </c:pt>
                <c:pt idx="5000">
                  <c:v>489.19108460462002</c:v>
                </c:pt>
                <c:pt idx="5001">
                  <c:v>489.06491259825799</c:v>
                </c:pt>
                <c:pt idx="5002">
                  <c:v>488.45383171739923</c:v>
                </c:pt>
                <c:pt idx="5003">
                  <c:v>488.77052861350597</c:v>
                </c:pt>
                <c:pt idx="5004">
                  <c:v>487.87842991575502</c:v>
                </c:pt>
                <c:pt idx="5005">
                  <c:v>487.57994325728163</c:v>
                </c:pt>
                <c:pt idx="5006">
                  <c:v>487.23887555352894</c:v>
                </c:pt>
                <c:pt idx="5007">
                  <c:v>485.84904336528501</c:v>
                </c:pt>
                <c:pt idx="5008">
                  <c:v>484.307770715103</c:v>
                </c:pt>
                <c:pt idx="5009">
                  <c:v>483.81695054597185</c:v>
                </c:pt>
                <c:pt idx="5010">
                  <c:v>483.25545191755469</c:v>
                </c:pt>
                <c:pt idx="5011">
                  <c:v>484.09017687976996</c:v>
                </c:pt>
                <c:pt idx="5012">
                  <c:v>483.46358226958199</c:v>
                </c:pt>
                <c:pt idx="5013">
                  <c:v>481.33575959624869</c:v>
                </c:pt>
                <c:pt idx="5014">
                  <c:v>482.19679218523396</c:v>
                </c:pt>
                <c:pt idx="5015">
                  <c:v>481.50034311422502</c:v>
                </c:pt>
                <c:pt idx="5016">
                  <c:v>479.21185215506102</c:v>
                </c:pt>
                <c:pt idx="5017">
                  <c:v>476.85995109345265</c:v>
                </c:pt>
                <c:pt idx="5018">
                  <c:v>476.12467979159499</c:v>
                </c:pt>
                <c:pt idx="5019">
                  <c:v>477.070089878913</c:v>
                </c:pt>
                <c:pt idx="5020">
                  <c:v>476.2905015126866</c:v>
                </c:pt>
                <c:pt idx="5021">
                  <c:v>475.50126896146895</c:v>
                </c:pt>
                <c:pt idx="5022">
                  <c:v>472.669394610974</c:v>
                </c:pt>
                <c:pt idx="5023">
                  <c:v>469.79295717816694</c:v>
                </c:pt>
                <c:pt idx="5024">
                  <c:v>466.91573846046663</c:v>
                </c:pt>
                <c:pt idx="5025">
                  <c:v>463.94978589017802</c:v>
                </c:pt>
                <c:pt idx="5026">
                  <c:v>463.13280180513402</c:v>
                </c:pt>
                <c:pt idx="5027">
                  <c:v>462.34218416307078</c:v>
                </c:pt>
                <c:pt idx="5028">
                  <c:v>463.54197686403108</c:v>
                </c:pt>
                <c:pt idx="5029">
                  <c:v>464.73979031262695</c:v>
                </c:pt>
                <c:pt idx="5030">
                  <c:v>465.91806525512197</c:v>
                </c:pt>
                <c:pt idx="5031">
                  <c:v>470.81852757214904</c:v>
                </c:pt>
                <c:pt idx="5032">
                  <c:v>473.87310650626063</c:v>
                </c:pt>
                <c:pt idx="5033">
                  <c:v>475.05731681731601</c:v>
                </c:pt>
                <c:pt idx="5034">
                  <c:v>474.399183405548</c:v>
                </c:pt>
                <c:pt idx="5035">
                  <c:v>472.03214286692196</c:v>
                </c:pt>
                <c:pt idx="5036">
                  <c:v>473.07272868823895</c:v>
                </c:pt>
                <c:pt idx="5037">
                  <c:v>475.77360319128599</c:v>
                </c:pt>
                <c:pt idx="5038">
                  <c:v>475.21921386423099</c:v>
                </c:pt>
                <c:pt idx="5039">
                  <c:v>476.05823213185585</c:v>
                </c:pt>
                <c:pt idx="5040">
                  <c:v>476.83471179043801</c:v>
                </c:pt>
                <c:pt idx="5041">
                  <c:v>477.52997037212396</c:v>
                </c:pt>
                <c:pt idx="5042">
                  <c:v>476.99941337169474</c:v>
                </c:pt>
                <c:pt idx="5043">
                  <c:v>475.15388790428</c:v>
                </c:pt>
                <c:pt idx="5044">
                  <c:v>473.25694003894205</c:v>
                </c:pt>
                <c:pt idx="5045">
                  <c:v>471.56016835375038</c:v>
                </c:pt>
                <c:pt idx="5046">
                  <c:v>472.06958777271001</c:v>
                </c:pt>
                <c:pt idx="5047">
                  <c:v>473.82371289658016</c:v>
                </c:pt>
                <c:pt idx="5048">
                  <c:v>475.78204803257393</c:v>
                </c:pt>
                <c:pt idx="5049">
                  <c:v>477.93524956608599</c:v>
                </c:pt>
                <c:pt idx="5050">
                  <c:v>480.271036621326</c:v>
                </c:pt>
                <c:pt idx="5051">
                  <c:v>482.77964868015232</c:v>
                </c:pt>
                <c:pt idx="5052">
                  <c:v>484.34695140079299</c:v>
                </c:pt>
                <c:pt idx="5053">
                  <c:v>484.97380146712823</c:v>
                </c:pt>
                <c:pt idx="5054">
                  <c:v>485.53584708997602</c:v>
                </c:pt>
                <c:pt idx="5055">
                  <c:v>485.084352090528</c:v>
                </c:pt>
                <c:pt idx="5056">
                  <c:v>485.49204612708769</c:v>
                </c:pt>
                <c:pt idx="5057">
                  <c:v>485.17302292186201</c:v>
                </c:pt>
                <c:pt idx="5058">
                  <c:v>486.14306440923798</c:v>
                </c:pt>
                <c:pt idx="5059">
                  <c:v>487.05277698031102</c:v>
                </c:pt>
                <c:pt idx="5060">
                  <c:v>489.23757495659623</c:v>
                </c:pt>
                <c:pt idx="5061">
                  <c:v>491.01561679963299</c:v>
                </c:pt>
                <c:pt idx="5062">
                  <c:v>493.67881294230864</c:v>
                </c:pt>
                <c:pt idx="5063">
                  <c:v>496.78509583572202</c:v>
                </c:pt>
                <c:pt idx="5064">
                  <c:v>499.966867933392</c:v>
                </c:pt>
                <c:pt idx="5065">
                  <c:v>503.60774609820396</c:v>
                </c:pt>
                <c:pt idx="5066">
                  <c:v>507.47166285907696</c:v>
                </c:pt>
                <c:pt idx="5067">
                  <c:v>510.65419500679502</c:v>
                </c:pt>
                <c:pt idx="5068">
                  <c:v>512.09718099162001</c:v>
                </c:pt>
                <c:pt idx="5069">
                  <c:v>512.91840143560103</c:v>
                </c:pt>
                <c:pt idx="5070">
                  <c:v>514.57283023731907</c:v>
                </c:pt>
                <c:pt idx="5071">
                  <c:v>517.20400185979554</c:v>
                </c:pt>
                <c:pt idx="5072">
                  <c:v>519.72077933737103</c:v>
                </c:pt>
                <c:pt idx="5073">
                  <c:v>523.37812955285153</c:v>
                </c:pt>
                <c:pt idx="5074">
                  <c:v>526.98800256788275</c:v>
                </c:pt>
                <c:pt idx="5075">
                  <c:v>532.086315732255</c:v>
                </c:pt>
                <c:pt idx="5076">
                  <c:v>537.17340183500801</c:v>
                </c:pt>
                <c:pt idx="5077">
                  <c:v>542.20270548700898</c:v>
                </c:pt>
                <c:pt idx="5078">
                  <c:v>547.14668804701307</c:v>
                </c:pt>
                <c:pt idx="5079">
                  <c:v>551.95188655414654</c:v>
                </c:pt>
                <c:pt idx="5080">
                  <c:v>554.21551660888895</c:v>
                </c:pt>
                <c:pt idx="5081">
                  <c:v>554.04726643904257</c:v>
                </c:pt>
                <c:pt idx="5082">
                  <c:v>553.79233332375281</c:v>
                </c:pt>
                <c:pt idx="5083">
                  <c:v>553.48395845118694</c:v>
                </c:pt>
                <c:pt idx="5084">
                  <c:v>553.14503002185802</c:v>
                </c:pt>
                <c:pt idx="5085">
                  <c:v>553.60582796474603</c:v>
                </c:pt>
                <c:pt idx="5086">
                  <c:v>554.0296269606331</c:v>
                </c:pt>
                <c:pt idx="5087">
                  <c:v>555.37674255653042</c:v>
                </c:pt>
                <c:pt idx="5088">
                  <c:v>557.615769306733</c:v>
                </c:pt>
                <c:pt idx="5089">
                  <c:v>558.74695572984103</c:v>
                </c:pt>
                <c:pt idx="5090">
                  <c:v>559.75279068372447</c:v>
                </c:pt>
                <c:pt idx="5091">
                  <c:v>560.59796378171734</c:v>
                </c:pt>
                <c:pt idx="5092">
                  <c:v>561.28498057337697</c:v>
                </c:pt>
                <c:pt idx="5093">
                  <c:v>561.81431656395807</c:v>
                </c:pt>
                <c:pt idx="5094">
                  <c:v>562.26445289922697</c:v>
                </c:pt>
                <c:pt idx="5095">
                  <c:v>562.51078407199805</c:v>
                </c:pt>
                <c:pt idx="5096">
                  <c:v>562.39343711625304</c:v>
                </c:pt>
                <c:pt idx="5097">
                  <c:v>562.03662913345363</c:v>
                </c:pt>
                <c:pt idx="5098">
                  <c:v>561.85792092770646</c:v>
                </c:pt>
                <c:pt idx="5099">
                  <c:v>561.53130216806505</c:v>
                </c:pt>
                <c:pt idx="5100">
                  <c:v>561.67534722194853</c:v>
                </c:pt>
                <c:pt idx="5101">
                  <c:v>561.76822706210203</c:v>
                </c:pt>
                <c:pt idx="5102">
                  <c:v>561.81582522021949</c:v>
                </c:pt>
                <c:pt idx="5103">
                  <c:v>562.82935081702601</c:v>
                </c:pt>
                <c:pt idx="5104">
                  <c:v>562.95029812322912</c:v>
                </c:pt>
                <c:pt idx="5105">
                  <c:v>563.12403291956844</c:v>
                </c:pt>
                <c:pt idx="5106">
                  <c:v>562.12426529023799</c:v>
                </c:pt>
                <c:pt idx="5107">
                  <c:v>561.05707749240298</c:v>
                </c:pt>
                <c:pt idx="5108">
                  <c:v>561.23831701356255</c:v>
                </c:pt>
                <c:pt idx="5109">
                  <c:v>561.224302711983</c:v>
                </c:pt>
                <c:pt idx="5110">
                  <c:v>557.89722926032596</c:v>
                </c:pt>
                <c:pt idx="5111">
                  <c:v>554.14740573084498</c:v>
                </c:pt>
                <c:pt idx="5112">
                  <c:v>550.02173573880395</c:v>
                </c:pt>
                <c:pt idx="5113">
                  <c:v>547.39046411444269</c:v>
                </c:pt>
                <c:pt idx="5114">
                  <c:v>543.02597049824499</c:v>
                </c:pt>
                <c:pt idx="5115">
                  <c:v>534.86819261860899</c:v>
                </c:pt>
                <c:pt idx="5116">
                  <c:v>528.50886236086353</c:v>
                </c:pt>
                <c:pt idx="5117">
                  <c:v>526.22785597152404</c:v>
                </c:pt>
                <c:pt idx="5118">
                  <c:v>528.25534664549502</c:v>
                </c:pt>
                <c:pt idx="5119">
                  <c:v>530.34303053657982</c:v>
                </c:pt>
                <c:pt idx="5120">
                  <c:v>532.34660017717897</c:v>
                </c:pt>
                <c:pt idx="5121">
                  <c:v>536.45489256380154</c:v>
                </c:pt>
                <c:pt idx="5122">
                  <c:v>536.06930971203997</c:v>
                </c:pt>
                <c:pt idx="5123">
                  <c:v>535.53514697511605</c:v>
                </c:pt>
                <c:pt idx="5124">
                  <c:v>532.81804419543084</c:v>
                </c:pt>
                <c:pt idx="5125">
                  <c:v>530.14225843429494</c:v>
                </c:pt>
                <c:pt idx="5126">
                  <c:v>527.611806624623</c:v>
                </c:pt>
                <c:pt idx="5127">
                  <c:v>523.39982286373697</c:v>
                </c:pt>
                <c:pt idx="5128">
                  <c:v>519.34880495244397</c:v>
                </c:pt>
                <c:pt idx="5129">
                  <c:v>515.44531537946102</c:v>
                </c:pt>
                <c:pt idx="5130">
                  <c:v>513.65211958508746</c:v>
                </c:pt>
                <c:pt idx="5131">
                  <c:v>511.92054394304904</c:v>
                </c:pt>
                <c:pt idx="5132">
                  <c:v>510.23522175061879</c:v>
                </c:pt>
                <c:pt idx="5133">
                  <c:v>508.57002359600705</c:v>
                </c:pt>
                <c:pt idx="5134">
                  <c:v>506.96728465144685</c:v>
                </c:pt>
                <c:pt idx="5135">
                  <c:v>505.46830386962404</c:v>
                </c:pt>
                <c:pt idx="5136">
                  <c:v>504.12499085726608</c:v>
                </c:pt>
                <c:pt idx="5137">
                  <c:v>502.98996133001697</c:v>
                </c:pt>
                <c:pt idx="5138">
                  <c:v>503.29670297069401</c:v>
                </c:pt>
                <c:pt idx="5139">
                  <c:v>504.10764809505747</c:v>
                </c:pt>
                <c:pt idx="5140">
                  <c:v>505.257589597969</c:v>
                </c:pt>
                <c:pt idx="5141">
                  <c:v>506.46339254935697</c:v>
                </c:pt>
                <c:pt idx="5142">
                  <c:v>506.47750586582197</c:v>
                </c:pt>
                <c:pt idx="5143">
                  <c:v>506.47919328644599</c:v>
                </c:pt>
                <c:pt idx="5144">
                  <c:v>506.48154723834404</c:v>
                </c:pt>
                <c:pt idx="5145">
                  <c:v>506.50396600076198</c:v>
                </c:pt>
                <c:pt idx="5146">
                  <c:v>506.565148859315</c:v>
                </c:pt>
                <c:pt idx="5147">
                  <c:v>506.66743413199401</c:v>
                </c:pt>
                <c:pt idx="5148">
                  <c:v>506.80024590290196</c:v>
                </c:pt>
                <c:pt idx="5149">
                  <c:v>506.953374637438</c:v>
                </c:pt>
                <c:pt idx="5150">
                  <c:v>507.117245145678</c:v>
                </c:pt>
                <c:pt idx="5151">
                  <c:v>507.27944553533735</c:v>
                </c:pt>
                <c:pt idx="5152">
                  <c:v>507.45097057003301</c:v>
                </c:pt>
                <c:pt idx="5153">
                  <c:v>509.52924114506538</c:v>
                </c:pt>
                <c:pt idx="5154">
                  <c:v>510.60745043013998</c:v>
                </c:pt>
                <c:pt idx="5155">
                  <c:v>512.37563608608002</c:v>
                </c:pt>
                <c:pt idx="5156">
                  <c:v>513.74253193212553</c:v>
                </c:pt>
                <c:pt idx="5157">
                  <c:v>515.50591308781202</c:v>
                </c:pt>
                <c:pt idx="5158">
                  <c:v>516.12671080979101</c:v>
                </c:pt>
                <c:pt idx="5159">
                  <c:v>516.10685099997897</c:v>
                </c:pt>
                <c:pt idx="5160">
                  <c:v>515.78905757047642</c:v>
                </c:pt>
                <c:pt idx="5161">
                  <c:v>514.51367344415303</c:v>
                </c:pt>
                <c:pt idx="5162">
                  <c:v>512.58980108045</c:v>
                </c:pt>
                <c:pt idx="5163">
                  <c:v>511.45395418819191</c:v>
                </c:pt>
                <c:pt idx="5164">
                  <c:v>512.55987027961999</c:v>
                </c:pt>
                <c:pt idx="5165">
                  <c:v>515.23819205147504</c:v>
                </c:pt>
                <c:pt idx="5166">
                  <c:v>516.60705714515097</c:v>
                </c:pt>
                <c:pt idx="5167">
                  <c:v>516.55352591486599</c:v>
                </c:pt>
                <c:pt idx="5168">
                  <c:v>517.99815821992195</c:v>
                </c:pt>
                <c:pt idx="5169">
                  <c:v>518.03384402180302</c:v>
                </c:pt>
                <c:pt idx="5170">
                  <c:v>516.54595004606301</c:v>
                </c:pt>
                <c:pt idx="5171">
                  <c:v>513.20443507402354</c:v>
                </c:pt>
                <c:pt idx="5172">
                  <c:v>509.86408556378598</c:v>
                </c:pt>
                <c:pt idx="5173">
                  <c:v>506.56417793964698</c:v>
                </c:pt>
                <c:pt idx="5174">
                  <c:v>503.29400298460899</c:v>
                </c:pt>
                <c:pt idx="5175">
                  <c:v>498.37133762561803</c:v>
                </c:pt>
                <c:pt idx="5176">
                  <c:v>498.32580092007203</c:v>
                </c:pt>
                <c:pt idx="5177">
                  <c:v>498.282077010921</c:v>
                </c:pt>
                <c:pt idx="5178">
                  <c:v>498.26833384078185</c:v>
                </c:pt>
                <c:pt idx="5179">
                  <c:v>500.90375825756274</c:v>
                </c:pt>
                <c:pt idx="5180">
                  <c:v>503.40999534748693</c:v>
                </c:pt>
                <c:pt idx="5181">
                  <c:v>507.08035682338897</c:v>
                </c:pt>
                <c:pt idx="5182">
                  <c:v>510.51884964637395</c:v>
                </c:pt>
                <c:pt idx="5183">
                  <c:v>511.75710550163217</c:v>
                </c:pt>
                <c:pt idx="5184">
                  <c:v>511.83152289036701</c:v>
                </c:pt>
                <c:pt idx="5185">
                  <c:v>512.95450018777046</c:v>
                </c:pt>
                <c:pt idx="5186">
                  <c:v>513.00608397345104</c:v>
                </c:pt>
                <c:pt idx="5187">
                  <c:v>513.04405652003004</c:v>
                </c:pt>
                <c:pt idx="5188">
                  <c:v>513.07556255961845</c:v>
                </c:pt>
                <c:pt idx="5189">
                  <c:v>511.94140356118311</c:v>
                </c:pt>
                <c:pt idx="5190">
                  <c:v>511.48437310918416</c:v>
                </c:pt>
                <c:pt idx="5191">
                  <c:v>511.559829474178</c:v>
                </c:pt>
                <c:pt idx="5192">
                  <c:v>512.04437573513405</c:v>
                </c:pt>
                <c:pt idx="5193">
                  <c:v>512.45783257240498</c:v>
                </c:pt>
                <c:pt idx="5194">
                  <c:v>512.99119055570998</c:v>
                </c:pt>
                <c:pt idx="5195">
                  <c:v>513.01510534975102</c:v>
                </c:pt>
                <c:pt idx="5196">
                  <c:v>513.07684629555104</c:v>
                </c:pt>
                <c:pt idx="5197">
                  <c:v>512.35100922412096</c:v>
                </c:pt>
                <c:pt idx="5198">
                  <c:v>511.64378719074051</c:v>
                </c:pt>
                <c:pt idx="5199">
                  <c:v>511.00945662957702</c:v>
                </c:pt>
                <c:pt idx="5200">
                  <c:v>511.61357726937194</c:v>
                </c:pt>
                <c:pt idx="5201">
                  <c:v>510.848770269498</c:v>
                </c:pt>
                <c:pt idx="5202">
                  <c:v>511.27450446934108</c:v>
                </c:pt>
                <c:pt idx="5203">
                  <c:v>509.679501037497</c:v>
                </c:pt>
                <c:pt idx="5204">
                  <c:v>505.94622758072302</c:v>
                </c:pt>
                <c:pt idx="5205">
                  <c:v>505.357337085344</c:v>
                </c:pt>
                <c:pt idx="5206">
                  <c:v>506.49854296185185</c:v>
                </c:pt>
                <c:pt idx="5207">
                  <c:v>507.78250563799696</c:v>
                </c:pt>
                <c:pt idx="5208">
                  <c:v>511.16305198317764</c:v>
                </c:pt>
                <c:pt idx="5209">
                  <c:v>512.93915182926548</c:v>
                </c:pt>
                <c:pt idx="5210">
                  <c:v>516.74652739920646</c:v>
                </c:pt>
                <c:pt idx="5211">
                  <c:v>523.12932155110082</c:v>
                </c:pt>
                <c:pt idx="5212">
                  <c:v>527.71245681789253</c:v>
                </c:pt>
                <c:pt idx="5213">
                  <c:v>528.10339364533695</c:v>
                </c:pt>
                <c:pt idx="5214">
                  <c:v>526.25415325118354</c:v>
                </c:pt>
                <c:pt idx="5215">
                  <c:v>524.31402244249296</c:v>
                </c:pt>
                <c:pt idx="5216">
                  <c:v>522.33427731253789</c:v>
                </c:pt>
                <c:pt idx="5217">
                  <c:v>518.05954330272289</c:v>
                </c:pt>
                <c:pt idx="5218">
                  <c:v>516.12087653725962</c:v>
                </c:pt>
                <c:pt idx="5219">
                  <c:v>514.31086025128309</c:v>
                </c:pt>
                <c:pt idx="5220">
                  <c:v>514.91132299567198</c:v>
                </c:pt>
                <c:pt idx="5221">
                  <c:v>513.35171481147995</c:v>
                </c:pt>
                <c:pt idx="5222">
                  <c:v>514.03504289879947</c:v>
                </c:pt>
                <c:pt idx="5223">
                  <c:v>514.68858543790952</c:v>
                </c:pt>
                <c:pt idx="5224">
                  <c:v>517.364370863467</c:v>
                </c:pt>
                <c:pt idx="5225">
                  <c:v>522.06400922222849</c:v>
                </c:pt>
                <c:pt idx="5226">
                  <c:v>524.56157873215398</c:v>
                </c:pt>
                <c:pt idx="5227">
                  <c:v>526.95262212526188</c:v>
                </c:pt>
                <c:pt idx="5228">
                  <c:v>527.27875328174355</c:v>
                </c:pt>
                <c:pt idx="5229">
                  <c:v>525.72358606237492</c:v>
                </c:pt>
                <c:pt idx="5230">
                  <c:v>526.04414690992598</c:v>
                </c:pt>
                <c:pt idx="5231">
                  <c:v>526.3612588498072</c:v>
                </c:pt>
                <c:pt idx="5232">
                  <c:v>526.67423340199105</c:v>
                </c:pt>
              </c:numCache>
            </c:numRef>
          </c:yVal>
          <c:smooth val="1"/>
        </c:ser>
        <c:ser>
          <c:idx val="2"/>
          <c:order val="2"/>
          <c:tx>
            <c:strRef>
              <c:f>Sheet2!$E$1</c:f>
              <c:strCache>
                <c:ptCount val="1"/>
                <c:pt idx="0">
                  <c:v>Takagi</c:v>
                </c:pt>
              </c:strCache>
            </c:strRef>
          </c:tx>
          <c:marker>
            <c:symbol val="none"/>
          </c:marker>
          <c:xVal>
            <c:numRef>
              <c:f>Sheet2!$B$2:$B$5234</c:f>
              <c:numCache>
                <c:formatCode>General</c:formatCode>
                <c:ptCount val="52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numCache>
            </c:numRef>
          </c:xVal>
          <c:yVal>
            <c:numRef>
              <c:f>Sheet2!$E$2:$E$5234</c:f>
              <c:numCache>
                <c:formatCode>General</c:formatCode>
                <c:ptCount val="5233"/>
                <c:pt idx="0">
                  <c:v>0</c:v>
                </c:pt>
                <c:pt idx="1">
                  <c:v>3585.2993210107497</c:v>
                </c:pt>
                <c:pt idx="2">
                  <c:v>3647.4469691567078</c:v>
                </c:pt>
                <c:pt idx="3">
                  <c:v>4287.7679459493575</c:v>
                </c:pt>
                <c:pt idx="4">
                  <c:v>5676.0751390210744</c:v>
                </c:pt>
                <c:pt idx="5">
                  <c:v>8341.4629096687604</c:v>
                </c:pt>
                <c:pt idx="6">
                  <c:v>16899.34924358884</c:v>
                </c:pt>
                <c:pt idx="7">
                  <c:v>81459643.233525604</c:v>
                </c:pt>
                <c:pt idx="8">
                  <c:v>-17044.588224209463</c:v>
                </c:pt>
                <c:pt idx="9">
                  <c:v>-8392.3841701596994</c:v>
                </c:pt>
                <c:pt idx="10">
                  <c:v>-5591.2857831280953</c:v>
                </c:pt>
                <c:pt idx="11">
                  <c:v>-4167.2561701350924</c:v>
                </c:pt>
                <c:pt idx="12">
                  <c:v>-3310.6576625747302</c:v>
                </c:pt>
                <c:pt idx="13">
                  <c:v>-2730.67127946646</c:v>
                </c:pt>
                <c:pt idx="14">
                  <c:v>-2311.4158245718122</c:v>
                </c:pt>
                <c:pt idx="15">
                  <c:v>-1992.3991012414799</c:v>
                </c:pt>
                <c:pt idx="16">
                  <c:v>-1741.1108831259801</c:v>
                </c:pt>
                <c:pt idx="17">
                  <c:v>-1534.1046704588698</c:v>
                </c:pt>
                <c:pt idx="18">
                  <c:v>-1366.42906405595</c:v>
                </c:pt>
                <c:pt idx="19">
                  <c:v>-1225.5862692473199</c:v>
                </c:pt>
                <c:pt idx="20">
                  <c:v>-1108.85941590724</c:v>
                </c:pt>
                <c:pt idx="21">
                  <c:v>-1009.84237466254</c:v>
                </c:pt>
                <c:pt idx="22">
                  <c:v>-924.56961774816398</c:v>
                </c:pt>
                <c:pt idx="23">
                  <c:v>-847.90986817131204</c:v>
                </c:pt>
                <c:pt idx="24">
                  <c:v>-778.51757231018155</c:v>
                </c:pt>
                <c:pt idx="25">
                  <c:v>-715.27926518553295</c:v>
                </c:pt>
                <c:pt idx="26">
                  <c:v>-656.53254489941639</c:v>
                </c:pt>
                <c:pt idx="27">
                  <c:v>-601.93847865297903</c:v>
                </c:pt>
                <c:pt idx="28">
                  <c:v>-551.88641056050801</c:v>
                </c:pt>
                <c:pt idx="29">
                  <c:v>-504.76438643876685</c:v>
                </c:pt>
                <c:pt idx="30">
                  <c:v>-461.21958354936197</c:v>
                </c:pt>
                <c:pt idx="31">
                  <c:v>-420.794838022948</c:v>
                </c:pt>
                <c:pt idx="32">
                  <c:v>-383.09125437800361</c:v>
                </c:pt>
                <c:pt idx="33">
                  <c:v>-347.88379139769393</c:v>
                </c:pt>
                <c:pt idx="34">
                  <c:v>-314.76094118404916</c:v>
                </c:pt>
                <c:pt idx="35">
                  <c:v>-283.55222495991501</c:v>
                </c:pt>
                <c:pt idx="36">
                  <c:v>-254.59284710457342</c:v>
                </c:pt>
                <c:pt idx="37">
                  <c:v>-226.42983208711343</c:v>
                </c:pt>
                <c:pt idx="38">
                  <c:v>-200.071061550792</c:v>
                </c:pt>
                <c:pt idx="39">
                  <c:v>-174.75765633522701</c:v>
                </c:pt>
                <c:pt idx="40">
                  <c:v>-150.37824316467601</c:v>
                </c:pt>
                <c:pt idx="41">
                  <c:v>-126.49455314754321</c:v>
                </c:pt>
                <c:pt idx="42">
                  <c:v>-104.07003189909778</c:v>
                </c:pt>
                <c:pt idx="43">
                  <c:v>-82.197758066852458</c:v>
                </c:pt>
                <c:pt idx="44">
                  <c:v>-60.805403519613186</c:v>
                </c:pt>
                <c:pt idx="45">
                  <c:v>-39.657305903248897</c:v>
                </c:pt>
                <c:pt idx="46">
                  <c:v>-18.970550110168688</c:v>
                </c:pt>
                <c:pt idx="47">
                  <c:v>1.30617995076649</c:v>
                </c:pt>
                <c:pt idx="48">
                  <c:v>21.3540862805927</c:v>
                </c:pt>
                <c:pt idx="49">
                  <c:v>40.920797693137594</c:v>
                </c:pt>
                <c:pt idx="50">
                  <c:v>60.342458191743248</c:v>
                </c:pt>
                <c:pt idx="51">
                  <c:v>79.396450001015893</c:v>
                </c:pt>
                <c:pt idx="52">
                  <c:v>98.275122688042259</c:v>
                </c:pt>
                <c:pt idx="53">
                  <c:v>117.04252828141399</c:v>
                </c:pt>
                <c:pt idx="54">
                  <c:v>135.71150380045157</c:v>
                </c:pt>
                <c:pt idx="55">
                  <c:v>154.34861132380098</c:v>
                </c:pt>
                <c:pt idx="56">
                  <c:v>172.89830785913185</c:v>
                </c:pt>
                <c:pt idx="57">
                  <c:v>191.44055692381741</c:v>
                </c:pt>
                <c:pt idx="58">
                  <c:v>210.04925962276957</c:v>
                </c:pt>
                <c:pt idx="59">
                  <c:v>228.76385991385135</c:v>
                </c:pt>
                <c:pt idx="60">
                  <c:v>247.63351745404998</c:v>
                </c:pt>
                <c:pt idx="61">
                  <c:v>266.69184990507199</c:v>
                </c:pt>
                <c:pt idx="62">
                  <c:v>286.05423070351202</c:v>
                </c:pt>
                <c:pt idx="63">
                  <c:v>305.72107883953299</c:v>
                </c:pt>
                <c:pt idx="64">
                  <c:v>325.83166304632999</c:v>
                </c:pt>
                <c:pt idx="65">
                  <c:v>346.40124201709563</c:v>
                </c:pt>
                <c:pt idx="66">
                  <c:v>367.41962514066205</c:v>
                </c:pt>
                <c:pt idx="67">
                  <c:v>388.94726226041502</c:v>
                </c:pt>
                <c:pt idx="68">
                  <c:v>411.17743181400397</c:v>
                </c:pt>
                <c:pt idx="69">
                  <c:v>434.34469642389422</c:v>
                </c:pt>
                <c:pt idx="70">
                  <c:v>457.73371563186299</c:v>
                </c:pt>
                <c:pt idx="71">
                  <c:v>481.95368626412301</c:v>
                </c:pt>
                <c:pt idx="72">
                  <c:v>506.39140679691423</c:v>
                </c:pt>
                <c:pt idx="73">
                  <c:v>530.66724097198096</c:v>
                </c:pt>
                <c:pt idx="74">
                  <c:v>556.83888533695904</c:v>
                </c:pt>
                <c:pt idx="75">
                  <c:v>585.28482912886807</c:v>
                </c:pt>
                <c:pt idx="76">
                  <c:v>614.20686229631394</c:v>
                </c:pt>
                <c:pt idx="77">
                  <c:v>643.44229301922246</c:v>
                </c:pt>
                <c:pt idx="78">
                  <c:v>675.18371652309554</c:v>
                </c:pt>
                <c:pt idx="79">
                  <c:v>708.67816100128653</c:v>
                </c:pt>
                <c:pt idx="80">
                  <c:v>743.77829161516854</c:v>
                </c:pt>
                <c:pt idx="81">
                  <c:v>780.86962254681794</c:v>
                </c:pt>
                <c:pt idx="82">
                  <c:v>822.31328619031797</c:v>
                </c:pt>
                <c:pt idx="83">
                  <c:v>866.60428667559904</c:v>
                </c:pt>
                <c:pt idx="84">
                  <c:v>917.83716590582139</c:v>
                </c:pt>
                <c:pt idx="85">
                  <c:v>973.78088263201494</c:v>
                </c:pt>
                <c:pt idx="86">
                  <c:v>1030.01183594493</c:v>
                </c:pt>
                <c:pt idx="87">
                  <c:v>1090.68560072885</c:v>
                </c:pt>
                <c:pt idx="88">
                  <c:v>1163.7483201373698</c:v>
                </c:pt>
                <c:pt idx="89">
                  <c:v>1245.2088783014801</c:v>
                </c:pt>
                <c:pt idx="90">
                  <c:v>1336.4356118232758</c:v>
                </c:pt>
                <c:pt idx="91">
                  <c:v>1438.9219534040444</c:v>
                </c:pt>
                <c:pt idx="92">
                  <c:v>1553.4908517961542</c:v>
                </c:pt>
                <c:pt idx="93">
                  <c:v>1722.7572237637237</c:v>
                </c:pt>
                <c:pt idx="94">
                  <c:v>1962.13821072774</c:v>
                </c:pt>
                <c:pt idx="95">
                  <c:v>2010.2908159516401</c:v>
                </c:pt>
                <c:pt idx="96">
                  <c:v>3386.15747586011</c:v>
                </c:pt>
                <c:pt idx="97">
                  <c:v>2640.5325725247812</c:v>
                </c:pt>
                <c:pt idx="98">
                  <c:v>3369.3694898576987</c:v>
                </c:pt>
                <c:pt idx="99">
                  <c:v>4523.4665969897214</c:v>
                </c:pt>
                <c:pt idx="100">
                  <c:v>6754.2152134413454</c:v>
                </c:pt>
                <c:pt idx="101">
                  <c:v>11218.956030340061</c:v>
                </c:pt>
                <c:pt idx="102">
                  <c:v>24745.330716537901</c:v>
                </c:pt>
                <c:pt idx="103">
                  <c:v>-67919.397736758197</c:v>
                </c:pt>
                <c:pt idx="104">
                  <c:v>-14072.5153547266</c:v>
                </c:pt>
                <c:pt idx="105">
                  <c:v>-7869.0391685577415</c:v>
                </c:pt>
                <c:pt idx="106">
                  <c:v>-5393.9087634627504</c:v>
                </c:pt>
                <c:pt idx="107">
                  <c:v>-4073.6091932601112</c:v>
                </c:pt>
                <c:pt idx="108">
                  <c:v>-3247.6226892053187</c:v>
                </c:pt>
                <c:pt idx="109">
                  <c:v>-2687.5431498284102</c:v>
                </c:pt>
                <c:pt idx="110">
                  <c:v>-2279.1765148316122</c:v>
                </c:pt>
                <c:pt idx="111">
                  <c:v>-1971.35649388761</c:v>
                </c:pt>
                <c:pt idx="112">
                  <c:v>-1731.5963187387399</c:v>
                </c:pt>
                <c:pt idx="113">
                  <c:v>-1541.6807884591999</c:v>
                </c:pt>
                <c:pt idx="114">
                  <c:v>-1381.3773311646801</c:v>
                </c:pt>
                <c:pt idx="115">
                  <c:v>-1249.1376630721511</c:v>
                </c:pt>
                <c:pt idx="116">
                  <c:v>-1128.9107094866151</c:v>
                </c:pt>
                <c:pt idx="117">
                  <c:v>-1026.8475173409911</c:v>
                </c:pt>
                <c:pt idx="118">
                  <c:v>-935.45524402787498</c:v>
                </c:pt>
                <c:pt idx="119">
                  <c:v>-854.62812190255397</c:v>
                </c:pt>
                <c:pt idx="120">
                  <c:v>-782.49761459325771</c:v>
                </c:pt>
                <c:pt idx="121">
                  <c:v>-716.66581489844646</c:v>
                </c:pt>
                <c:pt idx="122">
                  <c:v>-658.03604219534259</c:v>
                </c:pt>
                <c:pt idx="123">
                  <c:v>-604.5219379322931</c:v>
                </c:pt>
                <c:pt idx="124">
                  <c:v>-554.21632754860207</c:v>
                </c:pt>
                <c:pt idx="125">
                  <c:v>-507.88694556057669</c:v>
                </c:pt>
                <c:pt idx="126">
                  <c:v>-465.05749400091184</c:v>
                </c:pt>
                <c:pt idx="127">
                  <c:v>-425.23376456896716</c:v>
                </c:pt>
                <c:pt idx="128">
                  <c:v>-389.05751103617564</c:v>
                </c:pt>
                <c:pt idx="129">
                  <c:v>-355.00038903090001</c:v>
                </c:pt>
                <c:pt idx="130">
                  <c:v>-323.56368189882897</c:v>
                </c:pt>
                <c:pt idx="131">
                  <c:v>-293.56104443339098</c:v>
                </c:pt>
                <c:pt idx="132">
                  <c:v>-264.84057055427917</c:v>
                </c:pt>
                <c:pt idx="133">
                  <c:v>-237.34147376149198</c:v>
                </c:pt>
                <c:pt idx="134">
                  <c:v>-210.84708964743243</c:v>
                </c:pt>
                <c:pt idx="135">
                  <c:v>-185.28427062119641</c:v>
                </c:pt>
                <c:pt idx="136">
                  <c:v>-160.15006247738199</c:v>
                </c:pt>
                <c:pt idx="137">
                  <c:v>-136.26567924053595</c:v>
                </c:pt>
                <c:pt idx="138">
                  <c:v>-112.34655730612079</c:v>
                </c:pt>
                <c:pt idx="139">
                  <c:v>-89.238117503455527</c:v>
                </c:pt>
                <c:pt idx="140">
                  <c:v>-67.344174156578489</c:v>
                </c:pt>
                <c:pt idx="141">
                  <c:v>-45.889389571654441</c:v>
                </c:pt>
                <c:pt idx="142">
                  <c:v>-24.813707915595199</c:v>
                </c:pt>
                <c:pt idx="143">
                  <c:v>-3.9052463965571778</c:v>
                </c:pt>
                <c:pt idx="144">
                  <c:v>16.486845233290989</c:v>
                </c:pt>
                <c:pt idx="145">
                  <c:v>36.767099123091299</c:v>
                </c:pt>
                <c:pt idx="146">
                  <c:v>56.789751400894097</c:v>
                </c:pt>
                <c:pt idx="147">
                  <c:v>76.602604541583219</c:v>
                </c:pt>
                <c:pt idx="148">
                  <c:v>96.257611267907876</c:v>
                </c:pt>
                <c:pt idx="149">
                  <c:v>115.731917608553</c:v>
                </c:pt>
                <c:pt idx="150">
                  <c:v>135.20888735834401</c:v>
                </c:pt>
                <c:pt idx="151">
                  <c:v>154.73852553238399</c:v>
                </c:pt>
                <c:pt idx="152">
                  <c:v>174.37582478531198</c:v>
                </c:pt>
                <c:pt idx="153">
                  <c:v>194.10697918011698</c:v>
                </c:pt>
                <c:pt idx="154">
                  <c:v>213.98096060076199</c:v>
                </c:pt>
                <c:pt idx="155">
                  <c:v>234.03407301298699</c:v>
                </c:pt>
                <c:pt idx="156">
                  <c:v>254.31631788733185</c:v>
                </c:pt>
                <c:pt idx="157">
                  <c:v>274.84863895062216</c:v>
                </c:pt>
                <c:pt idx="158">
                  <c:v>295.67246545172497</c:v>
                </c:pt>
                <c:pt idx="159">
                  <c:v>316.825863802642</c:v>
                </c:pt>
                <c:pt idx="160">
                  <c:v>338.28925717480701</c:v>
                </c:pt>
                <c:pt idx="161">
                  <c:v>360.13562836138101</c:v>
                </c:pt>
                <c:pt idx="162">
                  <c:v>382.37779216210799</c:v>
                </c:pt>
                <c:pt idx="163">
                  <c:v>405.17562746192698</c:v>
                </c:pt>
                <c:pt idx="164">
                  <c:v>428.64256904129769</c:v>
                </c:pt>
                <c:pt idx="165">
                  <c:v>453.39856573048399</c:v>
                </c:pt>
                <c:pt idx="166">
                  <c:v>478.71530070963416</c:v>
                </c:pt>
                <c:pt idx="167">
                  <c:v>504.49455478743016</c:v>
                </c:pt>
                <c:pt idx="168">
                  <c:v>531.30631126132801</c:v>
                </c:pt>
                <c:pt idx="169">
                  <c:v>561.27130703790124</c:v>
                </c:pt>
                <c:pt idx="170">
                  <c:v>591.75310267584905</c:v>
                </c:pt>
                <c:pt idx="171">
                  <c:v>621.51704917029201</c:v>
                </c:pt>
                <c:pt idx="172">
                  <c:v>652.91549099242798</c:v>
                </c:pt>
                <c:pt idx="173">
                  <c:v>687.39323402183902</c:v>
                </c:pt>
                <c:pt idx="174">
                  <c:v>724.08760828360346</c:v>
                </c:pt>
                <c:pt idx="175">
                  <c:v>763.28803515720381</c:v>
                </c:pt>
                <c:pt idx="176">
                  <c:v>807.32207723701595</c:v>
                </c:pt>
                <c:pt idx="177">
                  <c:v>855.15584574363095</c:v>
                </c:pt>
                <c:pt idx="178">
                  <c:v>907.51152014038996</c:v>
                </c:pt>
                <c:pt idx="179">
                  <c:v>968.63385352767602</c:v>
                </c:pt>
                <c:pt idx="180">
                  <c:v>1034.4042857623801</c:v>
                </c:pt>
                <c:pt idx="181">
                  <c:v>1109.1149974395598</c:v>
                </c:pt>
                <c:pt idx="182">
                  <c:v>1196.24574247995</c:v>
                </c:pt>
                <c:pt idx="183">
                  <c:v>1291.4136335467101</c:v>
                </c:pt>
                <c:pt idx="184">
                  <c:v>1394.4750630655444</c:v>
                </c:pt>
                <c:pt idx="185">
                  <c:v>1502.0685008498799</c:v>
                </c:pt>
                <c:pt idx="186">
                  <c:v>1646.6343416120451</c:v>
                </c:pt>
                <c:pt idx="187">
                  <c:v>1829.3084644507901</c:v>
                </c:pt>
                <c:pt idx="188">
                  <c:v>2075.6370828569102</c:v>
                </c:pt>
                <c:pt idx="189">
                  <c:v>2370.0294107514901</c:v>
                </c:pt>
                <c:pt idx="190">
                  <c:v>2671.0768415611697</c:v>
                </c:pt>
                <c:pt idx="191">
                  <c:v>4425.15985764574</c:v>
                </c:pt>
                <c:pt idx="192">
                  <c:v>-1762.0829699563799</c:v>
                </c:pt>
                <c:pt idx="193">
                  <c:v>1768.3739709925699</c:v>
                </c:pt>
                <c:pt idx="194">
                  <c:v>2789.6810651110832</c:v>
                </c:pt>
                <c:pt idx="195">
                  <c:v>3574.9439933823473</c:v>
                </c:pt>
                <c:pt idx="196">
                  <c:v>4466.5110415452536</c:v>
                </c:pt>
                <c:pt idx="197">
                  <c:v>5786.3842366017216</c:v>
                </c:pt>
                <c:pt idx="198">
                  <c:v>8789.257681393281</c:v>
                </c:pt>
                <c:pt idx="199">
                  <c:v>18161.863059240801</c:v>
                </c:pt>
                <c:pt idx="200">
                  <c:v>-224645.10493622156</c:v>
                </c:pt>
                <c:pt idx="201">
                  <c:v>-15155.1300040884</c:v>
                </c:pt>
                <c:pt idx="202">
                  <c:v>-7768.4208291015848</c:v>
                </c:pt>
                <c:pt idx="203">
                  <c:v>-5207.02797518846</c:v>
                </c:pt>
                <c:pt idx="204">
                  <c:v>-3908.6669845988827</c:v>
                </c:pt>
                <c:pt idx="205">
                  <c:v>-3113.0655836772712</c:v>
                </c:pt>
                <c:pt idx="206">
                  <c:v>-2577.0588205477397</c:v>
                </c:pt>
                <c:pt idx="207">
                  <c:v>-2188.1252472976498</c:v>
                </c:pt>
                <c:pt idx="208">
                  <c:v>-1887.4276068689501</c:v>
                </c:pt>
                <c:pt idx="209">
                  <c:v>-1653.9725379274901</c:v>
                </c:pt>
                <c:pt idx="210">
                  <c:v>-1460.4635387856101</c:v>
                </c:pt>
                <c:pt idx="211">
                  <c:v>-1301.4433849973398</c:v>
                </c:pt>
                <c:pt idx="212">
                  <c:v>-1167.5185419951811</c:v>
                </c:pt>
                <c:pt idx="213">
                  <c:v>-1048.4032781211611</c:v>
                </c:pt>
                <c:pt idx="214">
                  <c:v>-948.60290864739852</c:v>
                </c:pt>
                <c:pt idx="215">
                  <c:v>-863.881302321563</c:v>
                </c:pt>
                <c:pt idx="216">
                  <c:v>-787.43957043763453</c:v>
                </c:pt>
                <c:pt idx="217">
                  <c:v>-720.60064635154401</c:v>
                </c:pt>
                <c:pt idx="218">
                  <c:v>-660.4588520955632</c:v>
                </c:pt>
                <c:pt idx="219">
                  <c:v>-606.70149554218506</c:v>
                </c:pt>
                <c:pt idx="220">
                  <c:v>-559.54081232282203</c:v>
                </c:pt>
                <c:pt idx="221">
                  <c:v>-515.77269162349307</c:v>
                </c:pt>
                <c:pt idx="222">
                  <c:v>-474.93019386981564</c:v>
                </c:pt>
                <c:pt idx="223">
                  <c:v>-436.64504536290201</c:v>
                </c:pt>
                <c:pt idx="224">
                  <c:v>-399.44970234210263</c:v>
                </c:pt>
                <c:pt idx="225">
                  <c:v>-363.46218786385498</c:v>
                </c:pt>
                <c:pt idx="226">
                  <c:v>-329.54783111502428</c:v>
                </c:pt>
                <c:pt idx="227">
                  <c:v>-296.76009920336685</c:v>
                </c:pt>
                <c:pt idx="228">
                  <c:v>-265.81904356082885</c:v>
                </c:pt>
                <c:pt idx="229">
                  <c:v>-237.01688021264198</c:v>
                </c:pt>
                <c:pt idx="230">
                  <c:v>-209.47336622924817</c:v>
                </c:pt>
                <c:pt idx="231">
                  <c:v>-182.60868855966407</c:v>
                </c:pt>
                <c:pt idx="232">
                  <c:v>-157.27907859850032</c:v>
                </c:pt>
                <c:pt idx="233">
                  <c:v>-132.44616417404714</c:v>
                </c:pt>
                <c:pt idx="234">
                  <c:v>-108.87652950162098</c:v>
                </c:pt>
                <c:pt idx="235">
                  <c:v>-86.007176573753725</c:v>
                </c:pt>
                <c:pt idx="236">
                  <c:v>-63.526591899363396</c:v>
                </c:pt>
                <c:pt idx="237">
                  <c:v>-41.892062959658702</c:v>
                </c:pt>
                <c:pt idx="238">
                  <c:v>-20.576493156123327</c:v>
                </c:pt>
                <c:pt idx="239">
                  <c:v>9.5391531795651394E-2</c:v>
                </c:pt>
                <c:pt idx="240">
                  <c:v>20.403566198231687</c:v>
                </c:pt>
                <c:pt idx="241">
                  <c:v>40.270499005640417</c:v>
                </c:pt>
                <c:pt idx="242">
                  <c:v>59.943831265127194</c:v>
                </c:pt>
                <c:pt idx="243">
                  <c:v>79.552464993259548</c:v>
                </c:pt>
                <c:pt idx="244">
                  <c:v>98.991139150435998</c:v>
                </c:pt>
                <c:pt idx="245">
                  <c:v>118.35489278577802</c:v>
                </c:pt>
                <c:pt idx="246">
                  <c:v>137.55383430718601</c:v>
                </c:pt>
                <c:pt idx="247">
                  <c:v>156.63853142533301</c:v>
                </c:pt>
                <c:pt idx="248">
                  <c:v>175.65555155201099</c:v>
                </c:pt>
                <c:pt idx="249">
                  <c:v>194.69971535354847</c:v>
                </c:pt>
                <c:pt idx="250">
                  <c:v>213.74483767546599</c:v>
                </c:pt>
                <c:pt idx="251">
                  <c:v>232.89434449056199</c:v>
                </c:pt>
                <c:pt idx="252">
                  <c:v>252.10265335301</c:v>
                </c:pt>
                <c:pt idx="253">
                  <c:v>271.492859835893</c:v>
                </c:pt>
                <c:pt idx="254">
                  <c:v>291.09149996302369</c:v>
                </c:pt>
                <c:pt idx="255">
                  <c:v>310.987671871553</c:v>
                </c:pt>
                <c:pt idx="256">
                  <c:v>331.20827133719303</c:v>
                </c:pt>
                <c:pt idx="257">
                  <c:v>351.91903307805404</c:v>
                </c:pt>
                <c:pt idx="258">
                  <c:v>373.16774521506585</c:v>
                </c:pt>
                <c:pt idx="259">
                  <c:v>394.93170846473373</c:v>
                </c:pt>
                <c:pt idx="260">
                  <c:v>417.29700677067274</c:v>
                </c:pt>
                <c:pt idx="261">
                  <c:v>439.93500807827365</c:v>
                </c:pt>
                <c:pt idx="262">
                  <c:v>463.64285656658905</c:v>
                </c:pt>
                <c:pt idx="263">
                  <c:v>488.68882460316115</c:v>
                </c:pt>
                <c:pt idx="264">
                  <c:v>514.69554889746996</c:v>
                </c:pt>
                <c:pt idx="265">
                  <c:v>541.77958772874206</c:v>
                </c:pt>
                <c:pt idx="266">
                  <c:v>570.98110257023495</c:v>
                </c:pt>
                <c:pt idx="267">
                  <c:v>602.70814678364604</c:v>
                </c:pt>
                <c:pt idx="268">
                  <c:v>636.11875104032242</c:v>
                </c:pt>
                <c:pt idx="269">
                  <c:v>671.49768030276948</c:v>
                </c:pt>
                <c:pt idx="270">
                  <c:v>709.08719741281288</c:v>
                </c:pt>
                <c:pt idx="271">
                  <c:v>748.24814076246605</c:v>
                </c:pt>
                <c:pt idx="272">
                  <c:v>790.30139019494288</c:v>
                </c:pt>
                <c:pt idx="273">
                  <c:v>832.07517515426753</c:v>
                </c:pt>
                <c:pt idx="274">
                  <c:v>874.36165488533641</c:v>
                </c:pt>
                <c:pt idx="275">
                  <c:v>919.56665586768997</c:v>
                </c:pt>
                <c:pt idx="276">
                  <c:v>966.90254299507296</c:v>
                </c:pt>
                <c:pt idx="277">
                  <c:v>1017.2873182067719</c:v>
                </c:pt>
                <c:pt idx="278">
                  <c:v>1075.5636636596601</c:v>
                </c:pt>
                <c:pt idx="279">
                  <c:v>1145.1020262368024</c:v>
                </c:pt>
                <c:pt idx="280">
                  <c:v>1222.41948109397</c:v>
                </c:pt>
                <c:pt idx="281">
                  <c:v>1320.95121616353</c:v>
                </c:pt>
                <c:pt idx="282">
                  <c:v>1421.9657988383999</c:v>
                </c:pt>
                <c:pt idx="283">
                  <c:v>1557.2722963332999</c:v>
                </c:pt>
                <c:pt idx="284">
                  <c:v>1728.5558063367998</c:v>
                </c:pt>
                <c:pt idx="285">
                  <c:v>1915.1664304772698</c:v>
                </c:pt>
                <c:pt idx="286">
                  <c:v>2279.3192596979702</c:v>
                </c:pt>
                <c:pt idx="287">
                  <c:v>2930.2856135417001</c:v>
                </c:pt>
                <c:pt idx="288">
                  <c:v>383.26762799347608</c:v>
                </c:pt>
                <c:pt idx="289">
                  <c:v>2773.4017849411002</c:v>
                </c:pt>
                <c:pt idx="290">
                  <c:v>3194.3133670728307</c:v>
                </c:pt>
                <c:pt idx="291">
                  <c:v>4061.09621948633</c:v>
                </c:pt>
                <c:pt idx="292">
                  <c:v>5383.7234870441853</c:v>
                </c:pt>
                <c:pt idx="293">
                  <c:v>8634.4014226066993</c:v>
                </c:pt>
                <c:pt idx="294">
                  <c:v>19203.090538671931</c:v>
                </c:pt>
                <c:pt idx="295">
                  <c:v>-165010.902529126</c:v>
                </c:pt>
                <c:pt idx="296">
                  <c:v>-15622.308624742869</c:v>
                </c:pt>
                <c:pt idx="297">
                  <c:v>-8143.3233710362601</c:v>
                </c:pt>
                <c:pt idx="298">
                  <c:v>-5516.7632310257059</c:v>
                </c:pt>
                <c:pt idx="299">
                  <c:v>-4141.1759612738215</c:v>
                </c:pt>
                <c:pt idx="300">
                  <c:v>-3294.0995774081302</c:v>
                </c:pt>
                <c:pt idx="301">
                  <c:v>-2720.58029674522</c:v>
                </c:pt>
                <c:pt idx="302">
                  <c:v>-2304.2944647360487</c:v>
                </c:pt>
                <c:pt idx="303">
                  <c:v>-1987.3133709554261</c:v>
                </c:pt>
                <c:pt idx="304">
                  <c:v>-1739.8473575409901</c:v>
                </c:pt>
                <c:pt idx="305">
                  <c:v>-1533.3269093927711</c:v>
                </c:pt>
                <c:pt idx="306">
                  <c:v>-1369.7510539587201</c:v>
                </c:pt>
                <c:pt idx="307">
                  <c:v>-1231.9987039289301</c:v>
                </c:pt>
                <c:pt idx="308">
                  <c:v>-1119.3833395030153</c:v>
                </c:pt>
                <c:pt idx="309">
                  <c:v>-1023.1836135716231</c:v>
                </c:pt>
                <c:pt idx="310">
                  <c:v>-935.56732116563546</c:v>
                </c:pt>
                <c:pt idx="311">
                  <c:v>-855.05424858903496</c:v>
                </c:pt>
                <c:pt idx="312">
                  <c:v>-784.37345718788401</c:v>
                </c:pt>
                <c:pt idx="313">
                  <c:v>-719.08470424198106</c:v>
                </c:pt>
                <c:pt idx="314">
                  <c:v>-659.61725733162598</c:v>
                </c:pt>
                <c:pt idx="315">
                  <c:v>-604.3862826885379</c:v>
                </c:pt>
                <c:pt idx="316">
                  <c:v>-552.79419098748895</c:v>
                </c:pt>
                <c:pt idx="317">
                  <c:v>-504.25538716173298</c:v>
                </c:pt>
                <c:pt idx="318">
                  <c:v>-459.59808150903098</c:v>
                </c:pt>
                <c:pt idx="319">
                  <c:v>-419.34381386026098</c:v>
                </c:pt>
                <c:pt idx="320">
                  <c:v>-381.79155137879974</c:v>
                </c:pt>
                <c:pt idx="321">
                  <c:v>-347.46501800340269</c:v>
                </c:pt>
                <c:pt idx="322">
                  <c:v>-314.32967580322497</c:v>
                </c:pt>
                <c:pt idx="323">
                  <c:v>-283.73684167713395</c:v>
                </c:pt>
                <c:pt idx="324">
                  <c:v>-254.65880108298558</c:v>
                </c:pt>
                <c:pt idx="325">
                  <c:v>-226.91340337441699</c:v>
                </c:pt>
                <c:pt idx="326">
                  <c:v>-200.35740203075449</c:v>
                </c:pt>
                <c:pt idx="327">
                  <c:v>-175.26506114256847</c:v>
                </c:pt>
                <c:pt idx="328">
                  <c:v>-150.63244499436198</c:v>
                </c:pt>
                <c:pt idx="329">
                  <c:v>-127.198640905852</c:v>
                </c:pt>
                <c:pt idx="330">
                  <c:v>-104.40213643902598</c:v>
                </c:pt>
                <c:pt idx="331">
                  <c:v>-82.175015362309637</c:v>
                </c:pt>
                <c:pt idx="332">
                  <c:v>-60.209790769326901</c:v>
                </c:pt>
                <c:pt idx="333">
                  <c:v>-38.417892589988448</c:v>
                </c:pt>
                <c:pt idx="334">
                  <c:v>-17.615135085895801</c:v>
                </c:pt>
                <c:pt idx="335">
                  <c:v>2.7704330877262002</c:v>
                </c:pt>
                <c:pt idx="336">
                  <c:v>22.9172965855184</c:v>
                </c:pt>
                <c:pt idx="337">
                  <c:v>42.701012496111822</c:v>
                </c:pt>
                <c:pt idx="338">
                  <c:v>62.166624237369597</c:v>
                </c:pt>
                <c:pt idx="339">
                  <c:v>81.259029648916197</c:v>
                </c:pt>
                <c:pt idx="340">
                  <c:v>100.249428185469</c:v>
                </c:pt>
                <c:pt idx="341">
                  <c:v>119.01060811606663</c:v>
                </c:pt>
                <c:pt idx="342">
                  <c:v>137.67576260473356</c:v>
                </c:pt>
                <c:pt idx="343">
                  <c:v>156.28209055909358</c:v>
                </c:pt>
                <c:pt idx="344">
                  <c:v>174.88294563704042</c:v>
                </c:pt>
                <c:pt idx="345">
                  <c:v>193.50954296738792</c:v>
                </c:pt>
                <c:pt idx="346">
                  <c:v>212.28507942323</c:v>
                </c:pt>
                <c:pt idx="347">
                  <c:v>231.18468225238792</c:v>
                </c:pt>
                <c:pt idx="348">
                  <c:v>250.30768311782299</c:v>
                </c:pt>
                <c:pt idx="349">
                  <c:v>269.71366670123416</c:v>
                </c:pt>
                <c:pt idx="350">
                  <c:v>289.40781865166969</c:v>
                </c:pt>
                <c:pt idx="351">
                  <c:v>309.43968571227811</c:v>
                </c:pt>
                <c:pt idx="352">
                  <c:v>329.82046165154901</c:v>
                </c:pt>
                <c:pt idx="353">
                  <c:v>350.59277085307599</c:v>
                </c:pt>
                <c:pt idx="354">
                  <c:v>371.83527549319399</c:v>
                </c:pt>
                <c:pt idx="355">
                  <c:v>393.60413079200703</c:v>
                </c:pt>
                <c:pt idx="356">
                  <c:v>415.99586313322698</c:v>
                </c:pt>
                <c:pt idx="357">
                  <c:v>438.78884444687361</c:v>
                </c:pt>
                <c:pt idx="358">
                  <c:v>462.322041628872</c:v>
                </c:pt>
                <c:pt idx="359">
                  <c:v>486.68397674210973</c:v>
                </c:pt>
                <c:pt idx="360">
                  <c:v>511.12185439231502</c:v>
                </c:pt>
                <c:pt idx="361">
                  <c:v>535.53758532556799</c:v>
                </c:pt>
                <c:pt idx="362">
                  <c:v>561.03452282802198</c:v>
                </c:pt>
                <c:pt idx="363">
                  <c:v>587.70457821452953</c:v>
                </c:pt>
                <c:pt idx="364">
                  <c:v>615.66182157435503</c:v>
                </c:pt>
                <c:pt idx="365">
                  <c:v>645.00821829395295</c:v>
                </c:pt>
                <c:pt idx="366">
                  <c:v>675.88507443951653</c:v>
                </c:pt>
                <c:pt idx="367">
                  <c:v>709.44194700017795</c:v>
                </c:pt>
                <c:pt idx="368">
                  <c:v>744.95752708646683</c:v>
                </c:pt>
                <c:pt idx="369">
                  <c:v>784.16240477574797</c:v>
                </c:pt>
                <c:pt idx="370">
                  <c:v>828.54901905207703</c:v>
                </c:pt>
                <c:pt idx="371">
                  <c:v>873.66726811777835</c:v>
                </c:pt>
                <c:pt idx="372">
                  <c:v>925.94526140823746</c:v>
                </c:pt>
                <c:pt idx="373">
                  <c:v>983.22145241555791</c:v>
                </c:pt>
                <c:pt idx="374">
                  <c:v>1046.4675784978501</c:v>
                </c:pt>
                <c:pt idx="375">
                  <c:v>1116.8700822625799</c:v>
                </c:pt>
                <c:pt idx="376">
                  <c:v>1196.0415414653901</c:v>
                </c:pt>
                <c:pt idx="377">
                  <c:v>1286.1420718176698</c:v>
                </c:pt>
                <c:pt idx="378">
                  <c:v>1390.1511622281598</c:v>
                </c:pt>
                <c:pt idx="379">
                  <c:v>1493.4866986630711</c:v>
                </c:pt>
                <c:pt idx="380">
                  <c:v>1579.5955900336</c:v>
                </c:pt>
                <c:pt idx="381">
                  <c:v>1681.2850083271601</c:v>
                </c:pt>
                <c:pt idx="382">
                  <c:v>1816.0311624405401</c:v>
                </c:pt>
                <c:pt idx="383">
                  <c:v>1727.7596407809301</c:v>
                </c:pt>
                <c:pt idx="384">
                  <c:v>-1800.3126280243498</c:v>
                </c:pt>
                <c:pt idx="385">
                  <c:v>3475.5121650634901</c:v>
                </c:pt>
                <c:pt idx="386">
                  <c:v>4018.0276152595102</c:v>
                </c:pt>
                <c:pt idx="387">
                  <c:v>4984.74610892695</c:v>
                </c:pt>
                <c:pt idx="388">
                  <c:v>7117.5453122247454</c:v>
                </c:pt>
                <c:pt idx="389">
                  <c:v>11183.6002229404</c:v>
                </c:pt>
                <c:pt idx="390">
                  <c:v>24522.702908202005</c:v>
                </c:pt>
                <c:pt idx="391">
                  <c:v>-87873.620845550598</c:v>
                </c:pt>
                <c:pt idx="392">
                  <c:v>-15108.2126837705</c:v>
                </c:pt>
                <c:pt idx="393">
                  <c:v>-8148.2005476169197</c:v>
                </c:pt>
                <c:pt idx="394">
                  <c:v>-5512.4521130501644</c:v>
                </c:pt>
                <c:pt idx="395">
                  <c:v>-4139.9361926093534</c:v>
                </c:pt>
                <c:pt idx="396">
                  <c:v>-3285.1433588788022</c:v>
                </c:pt>
                <c:pt idx="397">
                  <c:v>-2711.8425963613022</c:v>
                </c:pt>
                <c:pt idx="398">
                  <c:v>-2298.7343113993502</c:v>
                </c:pt>
                <c:pt idx="399">
                  <c:v>-1987.8196885692901</c:v>
                </c:pt>
                <c:pt idx="400">
                  <c:v>-1744.4884388858061</c:v>
                </c:pt>
                <c:pt idx="401">
                  <c:v>-1552.20116284346</c:v>
                </c:pt>
                <c:pt idx="402">
                  <c:v>-1390.1001085990658</c:v>
                </c:pt>
                <c:pt idx="403">
                  <c:v>-1249.7190838075801</c:v>
                </c:pt>
                <c:pt idx="404">
                  <c:v>-1127.4440959573499</c:v>
                </c:pt>
                <c:pt idx="405">
                  <c:v>-1024.2880809882411</c:v>
                </c:pt>
                <c:pt idx="406">
                  <c:v>-933.90167106725903</c:v>
                </c:pt>
                <c:pt idx="407">
                  <c:v>-853.91266790399573</c:v>
                </c:pt>
                <c:pt idx="408">
                  <c:v>-782.46543646121597</c:v>
                </c:pt>
                <c:pt idx="409">
                  <c:v>-719.05844000249203</c:v>
                </c:pt>
                <c:pt idx="410">
                  <c:v>-660.47871494946094</c:v>
                </c:pt>
                <c:pt idx="411">
                  <c:v>-607.00189563754282</c:v>
                </c:pt>
                <c:pt idx="412">
                  <c:v>-556.72395067780974</c:v>
                </c:pt>
                <c:pt idx="413">
                  <c:v>-511.54733045568366</c:v>
                </c:pt>
                <c:pt idx="414">
                  <c:v>-469.63367791414203</c:v>
                </c:pt>
                <c:pt idx="415">
                  <c:v>-430.52821698023274</c:v>
                </c:pt>
                <c:pt idx="416">
                  <c:v>-394.80701358374432</c:v>
                </c:pt>
                <c:pt idx="417">
                  <c:v>-360.96938494099192</c:v>
                </c:pt>
                <c:pt idx="418">
                  <c:v>-328.90758934282195</c:v>
                </c:pt>
                <c:pt idx="419">
                  <c:v>-298.32462785862799</c:v>
                </c:pt>
                <c:pt idx="420">
                  <c:v>-269.06857980368369</c:v>
                </c:pt>
                <c:pt idx="421">
                  <c:v>-241.00251981465507</c:v>
                </c:pt>
                <c:pt idx="422">
                  <c:v>-213.52608901386799</c:v>
                </c:pt>
                <c:pt idx="423">
                  <c:v>-187.17071093752199</c:v>
                </c:pt>
                <c:pt idx="424">
                  <c:v>-161.80032732355949</c:v>
                </c:pt>
                <c:pt idx="425">
                  <c:v>-137.30801508566552</c:v>
                </c:pt>
                <c:pt idx="426">
                  <c:v>-113.257564022423</c:v>
                </c:pt>
                <c:pt idx="427">
                  <c:v>-90.025249927016105</c:v>
                </c:pt>
                <c:pt idx="428">
                  <c:v>-68.020554420753982</c:v>
                </c:pt>
                <c:pt idx="429">
                  <c:v>-46.686148498551212</c:v>
                </c:pt>
                <c:pt idx="430">
                  <c:v>-25.437167886659498</c:v>
                </c:pt>
                <c:pt idx="431">
                  <c:v>-4.5117829656039499</c:v>
                </c:pt>
                <c:pt idx="432">
                  <c:v>16.103231694117401</c:v>
                </c:pt>
                <c:pt idx="433">
                  <c:v>36.606229623160999</c:v>
                </c:pt>
                <c:pt idx="434">
                  <c:v>56.717174845281903</c:v>
                </c:pt>
                <c:pt idx="435">
                  <c:v>76.801002128565159</c:v>
                </c:pt>
                <c:pt idx="436">
                  <c:v>96.638768361966669</c:v>
                </c:pt>
                <c:pt idx="437">
                  <c:v>116.42161004585402</c:v>
                </c:pt>
                <c:pt idx="438">
                  <c:v>136.21310665131156</c:v>
                </c:pt>
                <c:pt idx="439">
                  <c:v>156.06495938330499</c:v>
                </c:pt>
                <c:pt idx="440">
                  <c:v>176.01063639011198</c:v>
                </c:pt>
                <c:pt idx="441">
                  <c:v>195.99321278143901</c:v>
                </c:pt>
                <c:pt idx="442">
                  <c:v>216.0336622325845</c:v>
                </c:pt>
                <c:pt idx="443">
                  <c:v>236.237451092914</c:v>
                </c:pt>
                <c:pt idx="444">
                  <c:v>256.63807410925301</c:v>
                </c:pt>
                <c:pt idx="445">
                  <c:v>277.23914728992395</c:v>
                </c:pt>
                <c:pt idx="446">
                  <c:v>298.11820428861699</c:v>
                </c:pt>
                <c:pt idx="447">
                  <c:v>319.320029216048</c:v>
                </c:pt>
                <c:pt idx="448">
                  <c:v>340.92542021044198</c:v>
                </c:pt>
                <c:pt idx="449">
                  <c:v>362.91784723599704</c:v>
                </c:pt>
                <c:pt idx="450">
                  <c:v>385.458528099744</c:v>
                </c:pt>
                <c:pt idx="451">
                  <c:v>408.60839478356502</c:v>
                </c:pt>
                <c:pt idx="452">
                  <c:v>432.45370809568703</c:v>
                </c:pt>
                <c:pt idx="453">
                  <c:v>457.63893831090269</c:v>
                </c:pt>
                <c:pt idx="454">
                  <c:v>483.54085765849396</c:v>
                </c:pt>
                <c:pt idx="455">
                  <c:v>509.97179614410823</c:v>
                </c:pt>
                <c:pt idx="456">
                  <c:v>538.40468082034295</c:v>
                </c:pt>
                <c:pt idx="457">
                  <c:v>569.21299313723398</c:v>
                </c:pt>
                <c:pt idx="458">
                  <c:v>600.61503441083903</c:v>
                </c:pt>
                <c:pt idx="459">
                  <c:v>632.52072486827399</c:v>
                </c:pt>
                <c:pt idx="460">
                  <c:v>666.25549831610851</c:v>
                </c:pt>
                <c:pt idx="461">
                  <c:v>702.10185526015493</c:v>
                </c:pt>
                <c:pt idx="462">
                  <c:v>740.37571360324603</c:v>
                </c:pt>
                <c:pt idx="463">
                  <c:v>782.90815907895205</c:v>
                </c:pt>
                <c:pt idx="464">
                  <c:v>827.3698499259142</c:v>
                </c:pt>
                <c:pt idx="465">
                  <c:v>877.86736957496146</c:v>
                </c:pt>
                <c:pt idx="466">
                  <c:v>935.50081406913455</c:v>
                </c:pt>
                <c:pt idx="467">
                  <c:v>1001.1172301499601</c:v>
                </c:pt>
                <c:pt idx="468">
                  <c:v>1072.4226672262034</c:v>
                </c:pt>
                <c:pt idx="469">
                  <c:v>1149.5389257171801</c:v>
                </c:pt>
                <c:pt idx="470">
                  <c:v>1231.8849463631798</c:v>
                </c:pt>
                <c:pt idx="471">
                  <c:v>1326.9776794580537</c:v>
                </c:pt>
                <c:pt idx="472">
                  <c:v>1426.89250172939</c:v>
                </c:pt>
                <c:pt idx="473">
                  <c:v>1542.8461055615801</c:v>
                </c:pt>
                <c:pt idx="474">
                  <c:v>1701.07578467655</c:v>
                </c:pt>
                <c:pt idx="475">
                  <c:v>1906.3333553084599</c:v>
                </c:pt>
                <c:pt idx="476">
                  <c:v>2241.5790570191812</c:v>
                </c:pt>
                <c:pt idx="477">
                  <c:v>2850.6899710358498</c:v>
                </c:pt>
                <c:pt idx="478">
                  <c:v>3899.4621270771522</c:v>
                </c:pt>
                <c:pt idx="479">
                  <c:v>247526.55735319699</c:v>
                </c:pt>
                <c:pt idx="480">
                  <c:v>-292.949623087595</c:v>
                </c:pt>
                <c:pt idx="481">
                  <c:v>1190.8311616137</c:v>
                </c:pt>
                <c:pt idx="482">
                  <c:v>1942.90740049287</c:v>
                </c:pt>
                <c:pt idx="483">
                  <c:v>2629.0082409059287</c:v>
                </c:pt>
                <c:pt idx="484">
                  <c:v>3282.3710581303826</c:v>
                </c:pt>
                <c:pt idx="485">
                  <c:v>4242.4683252525601</c:v>
                </c:pt>
                <c:pt idx="486">
                  <c:v>6151.6270860930044</c:v>
                </c:pt>
                <c:pt idx="487">
                  <c:v>10602.416436859299</c:v>
                </c:pt>
                <c:pt idx="488">
                  <c:v>37051.074266906799</c:v>
                </c:pt>
                <c:pt idx="489">
                  <c:v>-25907.448733365301</c:v>
                </c:pt>
                <c:pt idx="490">
                  <c:v>-9707.8683628312901</c:v>
                </c:pt>
                <c:pt idx="491">
                  <c:v>-5964.3255487831148</c:v>
                </c:pt>
                <c:pt idx="492">
                  <c:v>-4310.4715092605602</c:v>
                </c:pt>
                <c:pt idx="493">
                  <c:v>-3356.56679321508</c:v>
                </c:pt>
                <c:pt idx="494">
                  <c:v>-2735.6086135379901</c:v>
                </c:pt>
                <c:pt idx="495">
                  <c:v>-2295.5152702025507</c:v>
                </c:pt>
                <c:pt idx="496">
                  <c:v>-1966.7733357101999</c:v>
                </c:pt>
                <c:pt idx="497">
                  <c:v>-1706.33852173933</c:v>
                </c:pt>
                <c:pt idx="498">
                  <c:v>-1502.1591582475698</c:v>
                </c:pt>
                <c:pt idx="499">
                  <c:v>-1339.2455421510801</c:v>
                </c:pt>
                <c:pt idx="500">
                  <c:v>-1198.8660959869201</c:v>
                </c:pt>
                <c:pt idx="501">
                  <c:v>-1074.5232565240299</c:v>
                </c:pt>
                <c:pt idx="502">
                  <c:v>-967.90837686688394</c:v>
                </c:pt>
                <c:pt idx="503">
                  <c:v>-878.84077090677681</c:v>
                </c:pt>
                <c:pt idx="504">
                  <c:v>-800.84337920710482</c:v>
                </c:pt>
                <c:pt idx="505">
                  <c:v>-731.776616319033</c:v>
                </c:pt>
                <c:pt idx="506">
                  <c:v>-670.82206461071746</c:v>
                </c:pt>
                <c:pt idx="507">
                  <c:v>-616.40205954457497</c:v>
                </c:pt>
                <c:pt idx="508">
                  <c:v>-568.7320286342092</c:v>
                </c:pt>
                <c:pt idx="509">
                  <c:v>-524.51101022096793</c:v>
                </c:pt>
                <c:pt idx="510">
                  <c:v>-483.261520815658</c:v>
                </c:pt>
                <c:pt idx="511">
                  <c:v>-443.42154831273569</c:v>
                </c:pt>
                <c:pt idx="512">
                  <c:v>-405.01574609867373</c:v>
                </c:pt>
                <c:pt idx="513">
                  <c:v>-368.12309906031896</c:v>
                </c:pt>
                <c:pt idx="514">
                  <c:v>-333.46565198176597</c:v>
                </c:pt>
                <c:pt idx="515">
                  <c:v>-300.87388583788697</c:v>
                </c:pt>
                <c:pt idx="516">
                  <c:v>-270.09302504967974</c:v>
                </c:pt>
                <c:pt idx="517">
                  <c:v>-240.90492543210098</c:v>
                </c:pt>
                <c:pt idx="518">
                  <c:v>-213.06064620858899</c:v>
                </c:pt>
                <c:pt idx="519">
                  <c:v>-186.47525890662342</c:v>
                </c:pt>
                <c:pt idx="520">
                  <c:v>-160.95991201142101</c:v>
                </c:pt>
                <c:pt idx="521">
                  <c:v>-136.43364109635357</c:v>
                </c:pt>
                <c:pt idx="522">
                  <c:v>-113.14367040401221</c:v>
                </c:pt>
                <c:pt idx="523">
                  <c:v>-90.529394574928958</c:v>
                </c:pt>
                <c:pt idx="524">
                  <c:v>-68.50902964019545</c:v>
                </c:pt>
                <c:pt idx="525">
                  <c:v>-47.214892348690597</c:v>
                </c:pt>
                <c:pt idx="526">
                  <c:v>-26.127819021695831</c:v>
                </c:pt>
                <c:pt idx="527">
                  <c:v>-5.2923844591363043</c:v>
                </c:pt>
                <c:pt idx="528">
                  <c:v>14.981930496731801</c:v>
                </c:pt>
                <c:pt idx="529">
                  <c:v>34.956908566978811</c:v>
                </c:pt>
                <c:pt idx="530">
                  <c:v>54.697554889268702</c:v>
                </c:pt>
                <c:pt idx="531">
                  <c:v>74.211730550042304</c:v>
                </c:pt>
                <c:pt idx="532">
                  <c:v>93.655214318471536</c:v>
                </c:pt>
                <c:pt idx="533">
                  <c:v>112.91205849336721</c:v>
                </c:pt>
                <c:pt idx="534">
                  <c:v>132.02012608443661</c:v>
                </c:pt>
                <c:pt idx="535">
                  <c:v>151.01565655358499</c:v>
                </c:pt>
                <c:pt idx="536">
                  <c:v>169.933369673632</c:v>
                </c:pt>
                <c:pt idx="537">
                  <c:v>188.81470178155217</c:v>
                </c:pt>
                <c:pt idx="538">
                  <c:v>207.74502655324099</c:v>
                </c:pt>
                <c:pt idx="539">
                  <c:v>226.78295096178098</c:v>
                </c:pt>
                <c:pt idx="540">
                  <c:v>245.90949000847101</c:v>
                </c:pt>
                <c:pt idx="541">
                  <c:v>265.23924546073999</c:v>
                </c:pt>
                <c:pt idx="542">
                  <c:v>284.74684898998396</c:v>
                </c:pt>
                <c:pt idx="543">
                  <c:v>304.54714324653969</c:v>
                </c:pt>
                <c:pt idx="544">
                  <c:v>324.77925700002999</c:v>
                </c:pt>
                <c:pt idx="545">
                  <c:v>345.49749358793895</c:v>
                </c:pt>
                <c:pt idx="546">
                  <c:v>366.67131236149504</c:v>
                </c:pt>
                <c:pt idx="547">
                  <c:v>388.43987708037099</c:v>
                </c:pt>
                <c:pt idx="548">
                  <c:v>410.82744462603409</c:v>
                </c:pt>
                <c:pt idx="549">
                  <c:v>433.318869203502</c:v>
                </c:pt>
                <c:pt idx="550">
                  <c:v>456.74531134674896</c:v>
                </c:pt>
                <c:pt idx="551">
                  <c:v>481.45559140667774</c:v>
                </c:pt>
                <c:pt idx="552">
                  <c:v>507.12418863458885</c:v>
                </c:pt>
                <c:pt idx="553">
                  <c:v>533.81735516109939</c:v>
                </c:pt>
                <c:pt idx="554">
                  <c:v>562.57565136343896</c:v>
                </c:pt>
                <c:pt idx="555">
                  <c:v>593.81129974978046</c:v>
                </c:pt>
                <c:pt idx="556">
                  <c:v>626.68290857785689</c:v>
                </c:pt>
                <c:pt idx="557">
                  <c:v>661.44290505811705</c:v>
                </c:pt>
                <c:pt idx="558">
                  <c:v>697.30266578680221</c:v>
                </c:pt>
                <c:pt idx="559">
                  <c:v>734.16828066901803</c:v>
                </c:pt>
                <c:pt idx="560">
                  <c:v>773.51090137375695</c:v>
                </c:pt>
                <c:pt idx="561">
                  <c:v>813.73467682189153</c:v>
                </c:pt>
                <c:pt idx="562">
                  <c:v>852.31129458506246</c:v>
                </c:pt>
                <c:pt idx="563">
                  <c:v>894.99716178526762</c:v>
                </c:pt>
                <c:pt idx="564">
                  <c:v>939.20502481069991</c:v>
                </c:pt>
                <c:pt idx="565">
                  <c:v>989.58250413293047</c:v>
                </c:pt>
                <c:pt idx="566">
                  <c:v>1048.5996641451111</c:v>
                </c:pt>
                <c:pt idx="567">
                  <c:v>1112.80323364125</c:v>
                </c:pt>
                <c:pt idx="568">
                  <c:v>1200.0457285995399</c:v>
                </c:pt>
                <c:pt idx="569">
                  <c:v>1302.8512652971899</c:v>
                </c:pt>
                <c:pt idx="570">
                  <c:v>1411.62803046107</c:v>
                </c:pt>
                <c:pt idx="571">
                  <c:v>1541.5332277750099</c:v>
                </c:pt>
                <c:pt idx="572">
                  <c:v>1702.6138614786501</c:v>
                </c:pt>
                <c:pt idx="573">
                  <c:v>1922.6600255032499</c:v>
                </c:pt>
                <c:pt idx="574">
                  <c:v>2289.9488466887697</c:v>
                </c:pt>
                <c:pt idx="575">
                  <c:v>3555.5957077570401</c:v>
                </c:pt>
                <c:pt idx="576">
                  <c:v>999.1843317652183</c:v>
                </c:pt>
                <c:pt idx="577">
                  <c:v>2676.8426710939498</c:v>
                </c:pt>
                <c:pt idx="578">
                  <c:v>3393.24931548122</c:v>
                </c:pt>
                <c:pt idx="579">
                  <c:v>4312.7678233360675</c:v>
                </c:pt>
                <c:pt idx="580">
                  <c:v>6041.6129393782658</c:v>
                </c:pt>
                <c:pt idx="581">
                  <c:v>9566.5148166466097</c:v>
                </c:pt>
                <c:pt idx="582">
                  <c:v>22135.342118644101</c:v>
                </c:pt>
                <c:pt idx="583">
                  <c:v>-76511.936082674656</c:v>
                </c:pt>
                <c:pt idx="584">
                  <c:v>-14463.967467656004</c:v>
                </c:pt>
                <c:pt idx="585">
                  <c:v>-8005.5626641820454</c:v>
                </c:pt>
                <c:pt idx="586">
                  <c:v>-5436.41373198786</c:v>
                </c:pt>
                <c:pt idx="587">
                  <c:v>-4101.9675534300595</c:v>
                </c:pt>
                <c:pt idx="588">
                  <c:v>-3266.6871229657099</c:v>
                </c:pt>
                <c:pt idx="589">
                  <c:v>-2700.9646370657697</c:v>
                </c:pt>
                <c:pt idx="590">
                  <c:v>-2288.74262888352</c:v>
                </c:pt>
                <c:pt idx="591">
                  <c:v>-1978.1782324209998</c:v>
                </c:pt>
                <c:pt idx="592">
                  <c:v>-1725.4406377932537</c:v>
                </c:pt>
                <c:pt idx="593">
                  <c:v>-1530.0538973324999</c:v>
                </c:pt>
                <c:pt idx="594">
                  <c:v>-1372.1580891951401</c:v>
                </c:pt>
                <c:pt idx="595">
                  <c:v>-1238.0378124616911</c:v>
                </c:pt>
                <c:pt idx="596">
                  <c:v>-1125.4321588161399</c:v>
                </c:pt>
                <c:pt idx="597">
                  <c:v>-1029.30208146981</c:v>
                </c:pt>
                <c:pt idx="598">
                  <c:v>-944.479465955401</c:v>
                </c:pt>
                <c:pt idx="599">
                  <c:v>-865.37293296392795</c:v>
                </c:pt>
                <c:pt idx="600">
                  <c:v>-793.93215963314299</c:v>
                </c:pt>
                <c:pt idx="601">
                  <c:v>-727.97132181981794</c:v>
                </c:pt>
                <c:pt idx="602">
                  <c:v>-667.92661029984549</c:v>
                </c:pt>
                <c:pt idx="603">
                  <c:v>-612.15634859404349</c:v>
                </c:pt>
                <c:pt idx="604">
                  <c:v>-557.44137591325898</c:v>
                </c:pt>
                <c:pt idx="605">
                  <c:v>-508.92193542718684</c:v>
                </c:pt>
                <c:pt idx="606">
                  <c:v>-464.26434393048299</c:v>
                </c:pt>
                <c:pt idx="607">
                  <c:v>-424.00645189366998</c:v>
                </c:pt>
                <c:pt idx="608">
                  <c:v>-386.43674477765148</c:v>
                </c:pt>
                <c:pt idx="609">
                  <c:v>-351.23297955886017</c:v>
                </c:pt>
                <c:pt idx="610">
                  <c:v>-318.94951849976297</c:v>
                </c:pt>
                <c:pt idx="611">
                  <c:v>-288.32462229950931</c:v>
                </c:pt>
                <c:pt idx="612">
                  <c:v>-259.20622971313293</c:v>
                </c:pt>
                <c:pt idx="613">
                  <c:v>-231.41292250602899</c:v>
                </c:pt>
                <c:pt idx="614">
                  <c:v>-205.278338387638</c:v>
                </c:pt>
                <c:pt idx="615">
                  <c:v>-180.04755751524999</c:v>
                </c:pt>
                <c:pt idx="616">
                  <c:v>-155.67298719701</c:v>
                </c:pt>
                <c:pt idx="617">
                  <c:v>-132.01419304230856</c:v>
                </c:pt>
                <c:pt idx="618">
                  <c:v>-108.995395246258</c:v>
                </c:pt>
                <c:pt idx="619">
                  <c:v>-86.544555286798627</c:v>
                </c:pt>
                <c:pt idx="620">
                  <c:v>-64.109328843650019</c:v>
                </c:pt>
                <c:pt idx="621">
                  <c:v>-41.937277166529903</c:v>
                </c:pt>
                <c:pt idx="622">
                  <c:v>-20.687432565398886</c:v>
                </c:pt>
                <c:pt idx="623">
                  <c:v>-0.15278178117451199</c:v>
                </c:pt>
                <c:pt idx="624">
                  <c:v>19.954080855795102</c:v>
                </c:pt>
                <c:pt idx="625">
                  <c:v>39.576870808032595</c:v>
                </c:pt>
                <c:pt idx="626">
                  <c:v>58.943455788445803</c:v>
                </c:pt>
                <c:pt idx="627">
                  <c:v>78.104353206085179</c:v>
                </c:pt>
                <c:pt idx="628">
                  <c:v>97.103277591663186</c:v>
                </c:pt>
                <c:pt idx="629">
                  <c:v>115.99333307525302</c:v>
                </c:pt>
                <c:pt idx="630">
                  <c:v>134.73923522104792</c:v>
                </c:pt>
                <c:pt idx="631">
                  <c:v>153.52320085756207</c:v>
                </c:pt>
                <c:pt idx="632">
                  <c:v>172.34679571464056</c:v>
                </c:pt>
                <c:pt idx="633">
                  <c:v>191.37826991938527</c:v>
                </c:pt>
                <c:pt idx="634">
                  <c:v>210.58471007411757</c:v>
                </c:pt>
                <c:pt idx="635">
                  <c:v>229.94654557638998</c:v>
                </c:pt>
                <c:pt idx="636">
                  <c:v>249.53382864528101</c:v>
                </c:pt>
                <c:pt idx="637">
                  <c:v>269.35594102930247</c:v>
                </c:pt>
                <c:pt idx="638">
                  <c:v>289.48950183858904</c:v>
                </c:pt>
                <c:pt idx="639">
                  <c:v>309.98037044025654</c:v>
                </c:pt>
                <c:pt idx="640">
                  <c:v>330.751298009778</c:v>
                </c:pt>
                <c:pt idx="641">
                  <c:v>351.889936578836</c:v>
                </c:pt>
                <c:pt idx="642">
                  <c:v>373.51759874780373</c:v>
                </c:pt>
                <c:pt idx="643">
                  <c:v>395.63422887237601</c:v>
                </c:pt>
                <c:pt idx="644">
                  <c:v>418.37921106678698</c:v>
                </c:pt>
                <c:pt idx="645">
                  <c:v>441.76336907881603</c:v>
                </c:pt>
                <c:pt idx="646">
                  <c:v>466.36685530963501</c:v>
                </c:pt>
                <c:pt idx="647">
                  <c:v>491.40026267429602</c:v>
                </c:pt>
                <c:pt idx="648">
                  <c:v>517.37780280972197</c:v>
                </c:pt>
                <c:pt idx="649">
                  <c:v>543.59883111514318</c:v>
                </c:pt>
                <c:pt idx="650">
                  <c:v>569.94239620866495</c:v>
                </c:pt>
                <c:pt idx="651">
                  <c:v>597.53901647790599</c:v>
                </c:pt>
                <c:pt idx="652">
                  <c:v>626.53557249025596</c:v>
                </c:pt>
                <c:pt idx="653">
                  <c:v>657.05434051948293</c:v>
                </c:pt>
                <c:pt idx="654">
                  <c:v>690.28643984989742</c:v>
                </c:pt>
                <c:pt idx="655">
                  <c:v>725.47294250542291</c:v>
                </c:pt>
                <c:pt idx="656">
                  <c:v>764.37496784492748</c:v>
                </c:pt>
                <c:pt idx="657">
                  <c:v>807.97191383073198</c:v>
                </c:pt>
                <c:pt idx="658">
                  <c:v>855.56006163212794</c:v>
                </c:pt>
                <c:pt idx="659">
                  <c:v>907.433965237748</c:v>
                </c:pt>
                <c:pt idx="660">
                  <c:v>964.97924869282701</c:v>
                </c:pt>
                <c:pt idx="661">
                  <c:v>1028.9229880378898</c:v>
                </c:pt>
                <c:pt idx="662">
                  <c:v>1094.9725948319799</c:v>
                </c:pt>
                <c:pt idx="663">
                  <c:v>1175.66017793067</c:v>
                </c:pt>
                <c:pt idx="664">
                  <c:v>1259.8702366555453</c:v>
                </c:pt>
                <c:pt idx="665">
                  <c:v>1355.7635644607947</c:v>
                </c:pt>
                <c:pt idx="666">
                  <c:v>1450.8742659803499</c:v>
                </c:pt>
                <c:pt idx="667">
                  <c:v>1553.6608416398653</c:v>
                </c:pt>
                <c:pt idx="668">
                  <c:v>1659.82774766636</c:v>
                </c:pt>
                <c:pt idx="669">
                  <c:v>1798.4821461367198</c:v>
                </c:pt>
                <c:pt idx="670">
                  <c:v>2023.8426663437501</c:v>
                </c:pt>
                <c:pt idx="671">
                  <c:v>1914.3713899054599</c:v>
                </c:pt>
                <c:pt idx="672">
                  <c:v>4770.1936019494324</c:v>
                </c:pt>
                <c:pt idx="673">
                  <c:v>3058.0367826788402</c:v>
                </c:pt>
                <c:pt idx="674">
                  <c:v>3725.8081964056</c:v>
                </c:pt>
                <c:pt idx="675">
                  <c:v>4697.0659546286224</c:v>
                </c:pt>
                <c:pt idx="676">
                  <c:v>6697.8953658527844</c:v>
                </c:pt>
                <c:pt idx="677">
                  <c:v>10423.306422857902</c:v>
                </c:pt>
                <c:pt idx="678">
                  <c:v>21866.696567498489</c:v>
                </c:pt>
                <c:pt idx="679">
                  <c:v>-133742.95693226368</c:v>
                </c:pt>
                <c:pt idx="680">
                  <c:v>-15870.160270840002</c:v>
                </c:pt>
                <c:pt idx="681">
                  <c:v>-8293.8415661702329</c:v>
                </c:pt>
                <c:pt idx="682">
                  <c:v>-5568.93184615674</c:v>
                </c:pt>
                <c:pt idx="683">
                  <c:v>-4153.4503444659458</c:v>
                </c:pt>
                <c:pt idx="684">
                  <c:v>-3296.0726426841702</c:v>
                </c:pt>
                <c:pt idx="685">
                  <c:v>-2719.09227531738</c:v>
                </c:pt>
                <c:pt idx="686">
                  <c:v>-2306.0261755582201</c:v>
                </c:pt>
                <c:pt idx="687">
                  <c:v>-1992.9219389274499</c:v>
                </c:pt>
                <c:pt idx="688">
                  <c:v>-1756.87598149988</c:v>
                </c:pt>
                <c:pt idx="689">
                  <c:v>-1561.27248772191</c:v>
                </c:pt>
                <c:pt idx="690">
                  <c:v>-1392.7823017911001</c:v>
                </c:pt>
                <c:pt idx="691">
                  <c:v>-1248.2926183977499</c:v>
                </c:pt>
                <c:pt idx="692">
                  <c:v>-1125.8418800928798</c:v>
                </c:pt>
                <c:pt idx="693">
                  <c:v>-1020.65028828289</c:v>
                </c:pt>
                <c:pt idx="694">
                  <c:v>-930.52968963099795</c:v>
                </c:pt>
                <c:pt idx="695">
                  <c:v>-850.75298939893298</c:v>
                </c:pt>
                <c:pt idx="696">
                  <c:v>-779.47947607176354</c:v>
                </c:pt>
                <c:pt idx="697">
                  <c:v>-716.20769596890102</c:v>
                </c:pt>
                <c:pt idx="698">
                  <c:v>-657.75365139098096</c:v>
                </c:pt>
                <c:pt idx="699">
                  <c:v>-603.22350871792901</c:v>
                </c:pt>
                <c:pt idx="700">
                  <c:v>-555.79575019198001</c:v>
                </c:pt>
                <c:pt idx="701">
                  <c:v>-511.61218647101799</c:v>
                </c:pt>
                <c:pt idx="702">
                  <c:v>-470.50102993882194</c:v>
                </c:pt>
                <c:pt idx="703">
                  <c:v>-431.89396218850396</c:v>
                </c:pt>
                <c:pt idx="704">
                  <c:v>-395.62724402082432</c:v>
                </c:pt>
                <c:pt idx="705">
                  <c:v>-362.23230994734854</c:v>
                </c:pt>
                <c:pt idx="706">
                  <c:v>-329.586496493563</c:v>
                </c:pt>
                <c:pt idx="707">
                  <c:v>-298.47805862694503</c:v>
                </c:pt>
                <c:pt idx="708">
                  <c:v>-268.74516338781501</c:v>
                </c:pt>
                <c:pt idx="709">
                  <c:v>-239.71082575890998</c:v>
                </c:pt>
                <c:pt idx="710">
                  <c:v>-211.93498386195498</c:v>
                </c:pt>
                <c:pt idx="711">
                  <c:v>-184.85554104970404</c:v>
                </c:pt>
                <c:pt idx="712">
                  <c:v>-159.33608007527442</c:v>
                </c:pt>
                <c:pt idx="713">
                  <c:v>-134.32853681392885</c:v>
                </c:pt>
                <c:pt idx="714">
                  <c:v>-110.25629645642378</c:v>
                </c:pt>
                <c:pt idx="715">
                  <c:v>-87.014077788426448</c:v>
                </c:pt>
                <c:pt idx="716">
                  <c:v>-64.754558682715427</c:v>
                </c:pt>
                <c:pt idx="717">
                  <c:v>-43.256074106213994</c:v>
                </c:pt>
                <c:pt idx="718">
                  <c:v>-22.140441911718799</c:v>
                </c:pt>
                <c:pt idx="719">
                  <c:v>-1.3464130861361301</c:v>
                </c:pt>
                <c:pt idx="720">
                  <c:v>19.143737070745889</c:v>
                </c:pt>
                <c:pt idx="721">
                  <c:v>39.507378058295544</c:v>
                </c:pt>
                <c:pt idx="722">
                  <c:v>59.605560303660702</c:v>
                </c:pt>
                <c:pt idx="723">
                  <c:v>79.481233855268613</c:v>
                </c:pt>
                <c:pt idx="724">
                  <c:v>99.111441371831859</c:v>
                </c:pt>
                <c:pt idx="725">
                  <c:v>118.68418520050398</c:v>
                </c:pt>
                <c:pt idx="726">
                  <c:v>138.29188825322601</c:v>
                </c:pt>
                <c:pt idx="727">
                  <c:v>157.85108858889461</c:v>
                </c:pt>
                <c:pt idx="728">
                  <c:v>177.39225951487001</c:v>
                </c:pt>
                <c:pt idx="729">
                  <c:v>196.87830486219352</c:v>
                </c:pt>
                <c:pt idx="730">
                  <c:v>216.41937151612257</c:v>
                </c:pt>
                <c:pt idx="731">
                  <c:v>236.06710751983007</c:v>
                </c:pt>
                <c:pt idx="732">
                  <c:v>255.86132179306799</c:v>
                </c:pt>
                <c:pt idx="733">
                  <c:v>275.840509352048</c:v>
                </c:pt>
                <c:pt idx="734">
                  <c:v>296.07750677143395</c:v>
                </c:pt>
                <c:pt idx="735">
                  <c:v>316.54503232732998</c:v>
                </c:pt>
                <c:pt idx="736">
                  <c:v>337.36950458386997</c:v>
                </c:pt>
                <c:pt idx="737">
                  <c:v>358.62945477101403</c:v>
                </c:pt>
                <c:pt idx="738">
                  <c:v>380.36708253850702</c:v>
                </c:pt>
                <c:pt idx="739">
                  <c:v>402.65447470809801</c:v>
                </c:pt>
                <c:pt idx="740">
                  <c:v>425.67730361135398</c:v>
                </c:pt>
                <c:pt idx="741">
                  <c:v>449.98507972501369</c:v>
                </c:pt>
                <c:pt idx="742">
                  <c:v>474.46786208572985</c:v>
                </c:pt>
                <c:pt idx="743">
                  <c:v>499.87861669691608</c:v>
                </c:pt>
                <c:pt idx="744">
                  <c:v>526.30115890517698</c:v>
                </c:pt>
                <c:pt idx="745">
                  <c:v>553.86134112522109</c:v>
                </c:pt>
                <c:pt idx="746">
                  <c:v>583.80997666257304</c:v>
                </c:pt>
                <c:pt idx="747">
                  <c:v>614.12837935232005</c:v>
                </c:pt>
                <c:pt idx="748">
                  <c:v>646.06716982695207</c:v>
                </c:pt>
                <c:pt idx="749">
                  <c:v>679.86309021054308</c:v>
                </c:pt>
                <c:pt idx="750">
                  <c:v>717.04765425802498</c:v>
                </c:pt>
                <c:pt idx="751">
                  <c:v>756.8402979862592</c:v>
                </c:pt>
                <c:pt idx="752">
                  <c:v>799.69292199081406</c:v>
                </c:pt>
                <c:pt idx="753">
                  <c:v>846.12023817952308</c:v>
                </c:pt>
                <c:pt idx="754">
                  <c:v>897.17509962031352</c:v>
                </c:pt>
                <c:pt idx="755">
                  <c:v>950.84141763434047</c:v>
                </c:pt>
                <c:pt idx="756">
                  <c:v>1010.0778885251518</c:v>
                </c:pt>
                <c:pt idx="757">
                  <c:v>1071.1777857706211</c:v>
                </c:pt>
                <c:pt idx="758">
                  <c:v>1144.6592348079544</c:v>
                </c:pt>
                <c:pt idx="759">
                  <c:v>1221.1655076966501</c:v>
                </c:pt>
                <c:pt idx="760">
                  <c:v>1307.4267102809401</c:v>
                </c:pt>
                <c:pt idx="761">
                  <c:v>1405.75341549677</c:v>
                </c:pt>
                <c:pt idx="762">
                  <c:v>1534.7866603613211</c:v>
                </c:pt>
                <c:pt idx="763">
                  <c:v>1695.5389000904099</c:v>
                </c:pt>
                <c:pt idx="764">
                  <c:v>1908.1683386860498</c:v>
                </c:pt>
                <c:pt idx="765">
                  <c:v>2155.8338478250312</c:v>
                </c:pt>
                <c:pt idx="766">
                  <c:v>2528.7423701050398</c:v>
                </c:pt>
                <c:pt idx="767">
                  <c:v>3803.0949841577417</c:v>
                </c:pt>
                <c:pt idx="768">
                  <c:v>-2285.75142583963</c:v>
                </c:pt>
                <c:pt idx="769">
                  <c:v>1833.2241025297499</c:v>
                </c:pt>
                <c:pt idx="770">
                  <c:v>2652.7755181758712</c:v>
                </c:pt>
                <c:pt idx="771">
                  <c:v>3288.8678665732573</c:v>
                </c:pt>
                <c:pt idx="772">
                  <c:v>4150.3445687299954</c:v>
                </c:pt>
                <c:pt idx="773">
                  <c:v>5747.8862269189458</c:v>
                </c:pt>
                <c:pt idx="774">
                  <c:v>9387.2561799713785</c:v>
                </c:pt>
                <c:pt idx="775">
                  <c:v>23347.257524120905</c:v>
                </c:pt>
                <c:pt idx="776">
                  <c:v>-52616.426772423598</c:v>
                </c:pt>
                <c:pt idx="777">
                  <c:v>-12230.693420494899</c:v>
                </c:pt>
                <c:pt idx="778">
                  <c:v>-6985.2630140875544</c:v>
                </c:pt>
                <c:pt idx="779">
                  <c:v>-4865.3371707163196</c:v>
                </c:pt>
                <c:pt idx="780">
                  <c:v>-3722.9611267623868</c:v>
                </c:pt>
                <c:pt idx="781">
                  <c:v>-2999.6745211909997</c:v>
                </c:pt>
                <c:pt idx="782">
                  <c:v>-2497.6624996360197</c:v>
                </c:pt>
                <c:pt idx="783">
                  <c:v>-2127.38221905515</c:v>
                </c:pt>
                <c:pt idx="784">
                  <c:v>-1842.3909596442111</c:v>
                </c:pt>
                <c:pt idx="785">
                  <c:v>-1611.7481744606011</c:v>
                </c:pt>
                <c:pt idx="786">
                  <c:v>-1427.5673101770399</c:v>
                </c:pt>
                <c:pt idx="787">
                  <c:v>-1274.5740024693198</c:v>
                </c:pt>
                <c:pt idx="788">
                  <c:v>-1145.8244677607001</c:v>
                </c:pt>
                <c:pt idx="789">
                  <c:v>-1032.8306689076001</c:v>
                </c:pt>
                <c:pt idx="790">
                  <c:v>-935.76077539316282</c:v>
                </c:pt>
                <c:pt idx="791">
                  <c:v>-853.08676672479294</c:v>
                </c:pt>
                <c:pt idx="792">
                  <c:v>-779.83213569395036</c:v>
                </c:pt>
                <c:pt idx="793">
                  <c:v>-713.12484094683055</c:v>
                </c:pt>
                <c:pt idx="794">
                  <c:v>-654.06304078567098</c:v>
                </c:pt>
                <c:pt idx="795">
                  <c:v>-602.34037489993796</c:v>
                </c:pt>
                <c:pt idx="796">
                  <c:v>-555.65419550290289</c:v>
                </c:pt>
                <c:pt idx="797">
                  <c:v>-511.15185129105498</c:v>
                </c:pt>
                <c:pt idx="798">
                  <c:v>-468.75896183809698</c:v>
                </c:pt>
                <c:pt idx="799">
                  <c:v>-428.29619462941793</c:v>
                </c:pt>
                <c:pt idx="800">
                  <c:v>-390.51175561842263</c:v>
                </c:pt>
                <c:pt idx="801">
                  <c:v>-355.23506775122274</c:v>
                </c:pt>
                <c:pt idx="802">
                  <c:v>-322.02935604036099</c:v>
                </c:pt>
                <c:pt idx="803">
                  <c:v>-290.01664930425801</c:v>
                </c:pt>
                <c:pt idx="804">
                  <c:v>-260.54664899796597</c:v>
                </c:pt>
                <c:pt idx="805">
                  <c:v>-232.48900982231001</c:v>
                </c:pt>
                <c:pt idx="806">
                  <c:v>-205.755353755236</c:v>
                </c:pt>
                <c:pt idx="807">
                  <c:v>-180.60343209356998</c:v>
                </c:pt>
                <c:pt idx="808">
                  <c:v>-156.35893668729446</c:v>
                </c:pt>
                <c:pt idx="809">
                  <c:v>-133.26846913066899</c:v>
                </c:pt>
                <c:pt idx="810">
                  <c:v>-110.79681407836738</c:v>
                </c:pt>
                <c:pt idx="811">
                  <c:v>-88.865488120779617</c:v>
                </c:pt>
                <c:pt idx="812">
                  <c:v>-67.3939866110357</c:v>
                </c:pt>
                <c:pt idx="813">
                  <c:v>-46.545576352147101</c:v>
                </c:pt>
                <c:pt idx="814">
                  <c:v>-25.807018284625187</c:v>
                </c:pt>
                <c:pt idx="815">
                  <c:v>-5.2416233935251135</c:v>
                </c:pt>
                <c:pt idx="816">
                  <c:v>14.974159503030902</c:v>
                </c:pt>
                <c:pt idx="817">
                  <c:v>34.891528414346524</c:v>
                </c:pt>
                <c:pt idx="818">
                  <c:v>54.565158347424244</c:v>
                </c:pt>
                <c:pt idx="819">
                  <c:v>74.023748581528537</c:v>
                </c:pt>
                <c:pt idx="820">
                  <c:v>93.406197868484156</c:v>
                </c:pt>
                <c:pt idx="821">
                  <c:v>112.6087519814816</c:v>
                </c:pt>
                <c:pt idx="822">
                  <c:v>131.66277328658398</c:v>
                </c:pt>
                <c:pt idx="823">
                  <c:v>150.58755028874592</c:v>
                </c:pt>
                <c:pt idx="824">
                  <c:v>169.5115086647975</c:v>
                </c:pt>
                <c:pt idx="825">
                  <c:v>188.44411062436942</c:v>
                </c:pt>
                <c:pt idx="826">
                  <c:v>207.45175895520057</c:v>
                </c:pt>
                <c:pt idx="827">
                  <c:v>226.59491057112399</c:v>
                </c:pt>
                <c:pt idx="828">
                  <c:v>245.86926509592598</c:v>
                </c:pt>
                <c:pt idx="829">
                  <c:v>265.44283819151701</c:v>
                </c:pt>
                <c:pt idx="830">
                  <c:v>285.29819981652474</c:v>
                </c:pt>
                <c:pt idx="831">
                  <c:v>305.54903618913715</c:v>
                </c:pt>
                <c:pt idx="832">
                  <c:v>326.18226917067301</c:v>
                </c:pt>
                <c:pt idx="833">
                  <c:v>347.30502618610001</c:v>
                </c:pt>
                <c:pt idx="834">
                  <c:v>368.91385274501886</c:v>
                </c:pt>
                <c:pt idx="835">
                  <c:v>391.07640291391903</c:v>
                </c:pt>
                <c:pt idx="836">
                  <c:v>413.76245085543098</c:v>
                </c:pt>
                <c:pt idx="837">
                  <c:v>436.56670578301703</c:v>
                </c:pt>
                <c:pt idx="838">
                  <c:v>460.34285828888704</c:v>
                </c:pt>
                <c:pt idx="839">
                  <c:v>485.43584706514895</c:v>
                </c:pt>
                <c:pt idx="840">
                  <c:v>511.52406759019698</c:v>
                </c:pt>
                <c:pt idx="841">
                  <c:v>538.67972097454492</c:v>
                </c:pt>
                <c:pt idx="842">
                  <c:v>567.96189677155292</c:v>
                </c:pt>
                <c:pt idx="843">
                  <c:v>599.81568989933749</c:v>
                </c:pt>
                <c:pt idx="844">
                  <c:v>632.42213972416448</c:v>
                </c:pt>
                <c:pt idx="845">
                  <c:v>665.71952654396807</c:v>
                </c:pt>
                <c:pt idx="846">
                  <c:v>699.72752254348438</c:v>
                </c:pt>
                <c:pt idx="847">
                  <c:v>735.81754775893796</c:v>
                </c:pt>
                <c:pt idx="848">
                  <c:v>774.23872623163606</c:v>
                </c:pt>
                <c:pt idx="849">
                  <c:v>813.23136810179346</c:v>
                </c:pt>
                <c:pt idx="850">
                  <c:v>856.60945639783301</c:v>
                </c:pt>
                <c:pt idx="851">
                  <c:v>902.66812128294248</c:v>
                </c:pt>
                <c:pt idx="852">
                  <c:v>951.53981769184497</c:v>
                </c:pt>
                <c:pt idx="853">
                  <c:v>1008.59627659078</c:v>
                </c:pt>
                <c:pt idx="854">
                  <c:v>1071.0286625957401</c:v>
                </c:pt>
                <c:pt idx="855">
                  <c:v>1139.5475935494901</c:v>
                </c:pt>
                <c:pt idx="856">
                  <c:v>1223.7287983619101</c:v>
                </c:pt>
                <c:pt idx="857">
                  <c:v>1320.5394223737699</c:v>
                </c:pt>
                <c:pt idx="858">
                  <c:v>1434.0363430740399</c:v>
                </c:pt>
                <c:pt idx="859">
                  <c:v>1570.8364765176898</c:v>
                </c:pt>
                <c:pt idx="860">
                  <c:v>1743.1097757749801</c:v>
                </c:pt>
                <c:pt idx="861">
                  <c:v>2045.06738506237</c:v>
                </c:pt>
                <c:pt idx="862">
                  <c:v>2393.7254912550197</c:v>
                </c:pt>
                <c:pt idx="863">
                  <c:v>4525.3663959561754</c:v>
                </c:pt>
                <c:pt idx="864">
                  <c:v>1380.4958352260801</c:v>
                </c:pt>
                <c:pt idx="865">
                  <c:v>2496.5667640571887</c:v>
                </c:pt>
                <c:pt idx="866">
                  <c:v>3248.4257776838222</c:v>
                </c:pt>
                <c:pt idx="867">
                  <c:v>4391.7953572291453</c:v>
                </c:pt>
                <c:pt idx="868">
                  <c:v>6258.6618483491302</c:v>
                </c:pt>
                <c:pt idx="869">
                  <c:v>9663.3231045637058</c:v>
                </c:pt>
                <c:pt idx="870">
                  <c:v>19526.488637682101</c:v>
                </c:pt>
                <c:pt idx="871">
                  <c:v>-295145.99826776201</c:v>
                </c:pt>
                <c:pt idx="872">
                  <c:v>-16211.492545854218</c:v>
                </c:pt>
                <c:pt idx="873">
                  <c:v>-8389.8006321425091</c:v>
                </c:pt>
                <c:pt idx="874">
                  <c:v>-5600.9328622330295</c:v>
                </c:pt>
                <c:pt idx="875">
                  <c:v>-4178.9200332438904</c:v>
                </c:pt>
                <c:pt idx="876">
                  <c:v>-3310.9377423431279</c:v>
                </c:pt>
                <c:pt idx="877">
                  <c:v>-2728.9176088397112</c:v>
                </c:pt>
                <c:pt idx="878">
                  <c:v>-2308.7898660043597</c:v>
                </c:pt>
                <c:pt idx="879">
                  <c:v>-1994.23099647496</c:v>
                </c:pt>
                <c:pt idx="880">
                  <c:v>-1747.8233874172799</c:v>
                </c:pt>
                <c:pt idx="881">
                  <c:v>-1555.8619473290798</c:v>
                </c:pt>
                <c:pt idx="882">
                  <c:v>-1394.1081993325099</c:v>
                </c:pt>
                <c:pt idx="883">
                  <c:v>-1260.9325576012566</c:v>
                </c:pt>
                <c:pt idx="884">
                  <c:v>-1145.5099532272911</c:v>
                </c:pt>
                <c:pt idx="885">
                  <c:v>-1047.2667989711701</c:v>
                </c:pt>
                <c:pt idx="886">
                  <c:v>-957.83360240291177</c:v>
                </c:pt>
                <c:pt idx="887">
                  <c:v>-875.73262103688899</c:v>
                </c:pt>
                <c:pt idx="888">
                  <c:v>-802.2007253603233</c:v>
                </c:pt>
                <c:pt idx="889">
                  <c:v>-736.10221334324046</c:v>
                </c:pt>
                <c:pt idx="890">
                  <c:v>-675.92698102079999</c:v>
                </c:pt>
                <c:pt idx="891">
                  <c:v>-620.02697172239402</c:v>
                </c:pt>
                <c:pt idx="892">
                  <c:v>-566.53798610312799</c:v>
                </c:pt>
                <c:pt idx="893">
                  <c:v>-517.58206477965803</c:v>
                </c:pt>
                <c:pt idx="894">
                  <c:v>-473.51098201483978</c:v>
                </c:pt>
                <c:pt idx="895">
                  <c:v>-432.615952142906</c:v>
                </c:pt>
                <c:pt idx="896">
                  <c:v>-395.54464329085539</c:v>
                </c:pt>
                <c:pt idx="897">
                  <c:v>-360.67900624913602</c:v>
                </c:pt>
                <c:pt idx="898">
                  <c:v>-328.55222313911827</c:v>
                </c:pt>
                <c:pt idx="899">
                  <c:v>-298.682385700081</c:v>
                </c:pt>
                <c:pt idx="900">
                  <c:v>-269.25268072731791</c:v>
                </c:pt>
                <c:pt idx="901">
                  <c:v>-241.09918990938499</c:v>
                </c:pt>
                <c:pt idx="902">
                  <c:v>-214.0092096271085</c:v>
                </c:pt>
                <c:pt idx="903">
                  <c:v>-187.873747670201</c:v>
                </c:pt>
                <c:pt idx="904">
                  <c:v>-162.18392803132699</c:v>
                </c:pt>
                <c:pt idx="905">
                  <c:v>-137.39583396772642</c:v>
                </c:pt>
                <c:pt idx="906">
                  <c:v>-113.06508178031602</c:v>
                </c:pt>
                <c:pt idx="907">
                  <c:v>-89.575487255375378</c:v>
                </c:pt>
                <c:pt idx="908">
                  <c:v>-66.586637626308899</c:v>
                </c:pt>
                <c:pt idx="909">
                  <c:v>-44.187410802255911</c:v>
                </c:pt>
                <c:pt idx="910">
                  <c:v>-22.731366373258531</c:v>
                </c:pt>
                <c:pt idx="911">
                  <c:v>-2.0029130511289099</c:v>
                </c:pt>
                <c:pt idx="912">
                  <c:v>18.298505250568589</c:v>
                </c:pt>
                <c:pt idx="913">
                  <c:v>38.109450685203996</c:v>
                </c:pt>
                <c:pt idx="914">
                  <c:v>57.669323100020307</c:v>
                </c:pt>
                <c:pt idx="915">
                  <c:v>77.024433656048004</c:v>
                </c:pt>
                <c:pt idx="916">
                  <c:v>96.137467101592378</c:v>
                </c:pt>
                <c:pt idx="917">
                  <c:v>115.20687169425598</c:v>
                </c:pt>
                <c:pt idx="918">
                  <c:v>134.25118845067757</c:v>
                </c:pt>
                <c:pt idx="919">
                  <c:v>153.33573650903043</c:v>
                </c:pt>
                <c:pt idx="920">
                  <c:v>172.50934405692942</c:v>
                </c:pt>
                <c:pt idx="921">
                  <c:v>191.75588752248299</c:v>
                </c:pt>
                <c:pt idx="922">
                  <c:v>211.09201149128</c:v>
                </c:pt>
                <c:pt idx="923">
                  <c:v>230.57470693482398</c:v>
                </c:pt>
                <c:pt idx="924">
                  <c:v>250.27548261159598</c:v>
                </c:pt>
                <c:pt idx="925">
                  <c:v>270.20116415484301</c:v>
                </c:pt>
                <c:pt idx="926">
                  <c:v>290.40785550870601</c:v>
                </c:pt>
                <c:pt idx="927">
                  <c:v>310.87671004312563</c:v>
                </c:pt>
                <c:pt idx="928">
                  <c:v>331.71138963029716</c:v>
                </c:pt>
                <c:pt idx="929">
                  <c:v>352.88452505661695</c:v>
                </c:pt>
                <c:pt idx="930">
                  <c:v>374.54459909737102</c:v>
                </c:pt>
                <c:pt idx="931">
                  <c:v>396.7171214655836</c:v>
                </c:pt>
                <c:pt idx="932">
                  <c:v>419.49994864436638</c:v>
                </c:pt>
                <c:pt idx="933">
                  <c:v>442.93790047141016</c:v>
                </c:pt>
                <c:pt idx="934">
                  <c:v>467.13958793302231</c:v>
                </c:pt>
                <c:pt idx="935">
                  <c:v>492.22788754462601</c:v>
                </c:pt>
                <c:pt idx="936">
                  <c:v>518.26526858677698</c:v>
                </c:pt>
                <c:pt idx="937">
                  <c:v>545.42971806819742</c:v>
                </c:pt>
                <c:pt idx="938">
                  <c:v>571.85656951968701</c:v>
                </c:pt>
                <c:pt idx="939">
                  <c:v>599.53195479554108</c:v>
                </c:pt>
                <c:pt idx="940">
                  <c:v>629.55731667247596</c:v>
                </c:pt>
                <c:pt idx="941">
                  <c:v>662.40301562491288</c:v>
                </c:pt>
                <c:pt idx="942">
                  <c:v>698.48283528326397</c:v>
                </c:pt>
                <c:pt idx="943">
                  <c:v>736.94728229608199</c:v>
                </c:pt>
                <c:pt idx="944">
                  <c:v>776.69206496685081</c:v>
                </c:pt>
                <c:pt idx="945">
                  <c:v>821.35016144866938</c:v>
                </c:pt>
                <c:pt idx="946">
                  <c:v>869.81022199319852</c:v>
                </c:pt>
                <c:pt idx="947">
                  <c:v>923.30331331889681</c:v>
                </c:pt>
                <c:pt idx="948">
                  <c:v>986.50411560729901</c:v>
                </c:pt>
                <c:pt idx="949">
                  <c:v>1058.11708953829</c:v>
                </c:pt>
                <c:pt idx="950">
                  <c:v>1135.4066680461044</c:v>
                </c:pt>
                <c:pt idx="951">
                  <c:v>1217.4308755274501</c:v>
                </c:pt>
                <c:pt idx="952">
                  <c:v>1292.31890606306</c:v>
                </c:pt>
                <c:pt idx="953">
                  <c:v>1386.0949673352998</c:v>
                </c:pt>
                <c:pt idx="954">
                  <c:v>1492.2131473443098</c:v>
                </c:pt>
                <c:pt idx="955">
                  <c:v>1612.8300725204099</c:v>
                </c:pt>
                <c:pt idx="956">
                  <c:v>1716.5949785624598</c:v>
                </c:pt>
                <c:pt idx="957">
                  <c:v>1804.0205758705911</c:v>
                </c:pt>
                <c:pt idx="958">
                  <c:v>2050.3931498353727</c:v>
                </c:pt>
                <c:pt idx="959">
                  <c:v>2287.6881808826597</c:v>
                </c:pt>
                <c:pt idx="960">
                  <c:v>115.05930080662257</c:v>
                </c:pt>
                <c:pt idx="961">
                  <c:v>2727.6703991869899</c:v>
                </c:pt>
                <c:pt idx="962">
                  <c:v>3405.0867353500898</c:v>
                </c:pt>
                <c:pt idx="963">
                  <c:v>4277.9621764867316</c:v>
                </c:pt>
                <c:pt idx="964">
                  <c:v>5383.2723445911724</c:v>
                </c:pt>
                <c:pt idx="965">
                  <c:v>7835.5042929220299</c:v>
                </c:pt>
                <c:pt idx="966">
                  <c:v>13570.705469215212</c:v>
                </c:pt>
                <c:pt idx="967">
                  <c:v>64326.91227006854</c:v>
                </c:pt>
                <c:pt idx="968">
                  <c:v>-24358.326649966497</c:v>
                </c:pt>
                <c:pt idx="969">
                  <c:v>-9954.7008176041691</c:v>
                </c:pt>
                <c:pt idx="970">
                  <c:v>-6187.4543377378595</c:v>
                </c:pt>
                <c:pt idx="971">
                  <c:v>-4468.94491487306</c:v>
                </c:pt>
                <c:pt idx="972">
                  <c:v>-3487.4979178064536</c:v>
                </c:pt>
                <c:pt idx="973">
                  <c:v>-2845.8770660147302</c:v>
                </c:pt>
                <c:pt idx="974">
                  <c:v>-2394.6676958359799</c:v>
                </c:pt>
                <c:pt idx="975">
                  <c:v>-2057.0522636066498</c:v>
                </c:pt>
                <c:pt idx="976">
                  <c:v>-1795.5818100258298</c:v>
                </c:pt>
                <c:pt idx="977">
                  <c:v>-1583.4813022289566</c:v>
                </c:pt>
                <c:pt idx="978">
                  <c:v>-1409.5430916562998</c:v>
                </c:pt>
                <c:pt idx="979">
                  <c:v>-1260.8892070081099</c:v>
                </c:pt>
                <c:pt idx="980">
                  <c:v>-1135.2667965426101</c:v>
                </c:pt>
                <c:pt idx="981">
                  <c:v>-1027.6131978095698</c:v>
                </c:pt>
                <c:pt idx="982">
                  <c:v>-935.5812282537579</c:v>
                </c:pt>
                <c:pt idx="983">
                  <c:v>-854.26050463030754</c:v>
                </c:pt>
                <c:pt idx="984">
                  <c:v>-781.7254445175779</c:v>
                </c:pt>
                <c:pt idx="985">
                  <c:v>-717.4285138386681</c:v>
                </c:pt>
                <c:pt idx="986">
                  <c:v>-657.14682887270749</c:v>
                </c:pt>
                <c:pt idx="987">
                  <c:v>-603.27273901899719</c:v>
                </c:pt>
                <c:pt idx="988">
                  <c:v>-555.00605544883194</c:v>
                </c:pt>
                <c:pt idx="989">
                  <c:v>-510.30012604868074</c:v>
                </c:pt>
                <c:pt idx="990">
                  <c:v>-468.73441121238199</c:v>
                </c:pt>
                <c:pt idx="991">
                  <c:v>-430.83377131580198</c:v>
                </c:pt>
                <c:pt idx="992">
                  <c:v>-394.03780638374798</c:v>
                </c:pt>
                <c:pt idx="993">
                  <c:v>-358.42792664309195</c:v>
                </c:pt>
                <c:pt idx="994">
                  <c:v>-324.86384942561301</c:v>
                </c:pt>
                <c:pt idx="995">
                  <c:v>-292.42293830556196</c:v>
                </c:pt>
                <c:pt idx="996">
                  <c:v>-261.80196596210885</c:v>
                </c:pt>
                <c:pt idx="997">
                  <c:v>-233.278513911994</c:v>
                </c:pt>
                <c:pt idx="998">
                  <c:v>-205.49373488051199</c:v>
                </c:pt>
                <c:pt idx="999">
                  <c:v>-178.99921680095542</c:v>
                </c:pt>
                <c:pt idx="1000">
                  <c:v>-154.001299197062</c:v>
                </c:pt>
                <c:pt idx="1001">
                  <c:v>-129.51540132726299</c:v>
                </c:pt>
                <c:pt idx="1002">
                  <c:v>-105.90729834729802</c:v>
                </c:pt>
                <c:pt idx="1003">
                  <c:v>-83.411016153010806</c:v>
                </c:pt>
                <c:pt idx="1004">
                  <c:v>-61.973909901808497</c:v>
                </c:pt>
                <c:pt idx="1005">
                  <c:v>-40.887824315769478</c:v>
                </c:pt>
                <c:pt idx="1006">
                  <c:v>-20.084992551824289</c:v>
                </c:pt>
                <c:pt idx="1007">
                  <c:v>0.61450942549266196</c:v>
                </c:pt>
                <c:pt idx="1008">
                  <c:v>21.002394257763715</c:v>
                </c:pt>
                <c:pt idx="1009">
                  <c:v>41.126872724434406</c:v>
                </c:pt>
                <c:pt idx="1010">
                  <c:v>61.1522287960521</c:v>
                </c:pt>
                <c:pt idx="1011">
                  <c:v>80.957153839752394</c:v>
                </c:pt>
                <c:pt idx="1012">
                  <c:v>100.65423314714802</c:v>
                </c:pt>
                <c:pt idx="1013">
                  <c:v>120.14320576594839</c:v>
                </c:pt>
                <c:pt idx="1014">
                  <c:v>139.4763654674</c:v>
                </c:pt>
                <c:pt idx="1015">
                  <c:v>158.68463026190656</c:v>
                </c:pt>
                <c:pt idx="1016">
                  <c:v>177.840388426104</c:v>
                </c:pt>
                <c:pt idx="1017">
                  <c:v>197.01399016383817</c:v>
                </c:pt>
                <c:pt idx="1018">
                  <c:v>216.28241116799742</c:v>
                </c:pt>
                <c:pt idx="1019">
                  <c:v>235.65115741767988</c:v>
                </c:pt>
                <c:pt idx="1020">
                  <c:v>255.10077553372557</c:v>
                </c:pt>
                <c:pt idx="1021">
                  <c:v>274.678363559432</c:v>
                </c:pt>
                <c:pt idx="1022">
                  <c:v>294.48747912079102</c:v>
                </c:pt>
                <c:pt idx="1023">
                  <c:v>314.58076288036216</c:v>
                </c:pt>
                <c:pt idx="1024">
                  <c:v>335.01513100055399</c:v>
                </c:pt>
                <c:pt idx="1025">
                  <c:v>355.96385429277763</c:v>
                </c:pt>
                <c:pt idx="1026">
                  <c:v>377.37236207803397</c:v>
                </c:pt>
                <c:pt idx="1027">
                  <c:v>399.34731845868623</c:v>
                </c:pt>
                <c:pt idx="1028">
                  <c:v>422.02521187219298</c:v>
                </c:pt>
                <c:pt idx="1029">
                  <c:v>445.97535130444697</c:v>
                </c:pt>
                <c:pt idx="1030">
                  <c:v>471.00550776093303</c:v>
                </c:pt>
                <c:pt idx="1031">
                  <c:v>495.90036241913299</c:v>
                </c:pt>
                <c:pt idx="1032">
                  <c:v>522.46386677159501</c:v>
                </c:pt>
                <c:pt idx="1033">
                  <c:v>549.41418367955794</c:v>
                </c:pt>
                <c:pt idx="1034">
                  <c:v>578.65044755118493</c:v>
                </c:pt>
                <c:pt idx="1035">
                  <c:v>608.197221307772</c:v>
                </c:pt>
                <c:pt idx="1036">
                  <c:v>639.30654237411704</c:v>
                </c:pt>
                <c:pt idx="1037">
                  <c:v>672.16433639644811</c:v>
                </c:pt>
                <c:pt idx="1038">
                  <c:v>707.024561440193</c:v>
                </c:pt>
                <c:pt idx="1039">
                  <c:v>744.16559508278749</c:v>
                </c:pt>
                <c:pt idx="1040">
                  <c:v>782.09646503078704</c:v>
                </c:pt>
                <c:pt idx="1041">
                  <c:v>824.62859840266253</c:v>
                </c:pt>
                <c:pt idx="1042">
                  <c:v>868.40290680273677</c:v>
                </c:pt>
                <c:pt idx="1043">
                  <c:v>915.15815547425291</c:v>
                </c:pt>
                <c:pt idx="1044">
                  <c:v>965.67400339443498</c:v>
                </c:pt>
                <c:pt idx="1045">
                  <c:v>1015.88344630145</c:v>
                </c:pt>
                <c:pt idx="1046">
                  <c:v>1073.9373554123711</c:v>
                </c:pt>
                <c:pt idx="1047">
                  <c:v>1143.2777354090811</c:v>
                </c:pt>
                <c:pt idx="1048">
                  <c:v>1229.7538688838099</c:v>
                </c:pt>
                <c:pt idx="1049">
                  <c:v>1319.1073604216201</c:v>
                </c:pt>
                <c:pt idx="1050">
                  <c:v>1421.2522918569698</c:v>
                </c:pt>
                <c:pt idx="1051">
                  <c:v>1539.5529649892701</c:v>
                </c:pt>
                <c:pt idx="1052">
                  <c:v>1709.3210880187996</c:v>
                </c:pt>
                <c:pt idx="1053">
                  <c:v>1893.7213018962998</c:v>
                </c:pt>
                <c:pt idx="1054">
                  <c:v>2054.3141219559202</c:v>
                </c:pt>
                <c:pt idx="1055">
                  <c:v>2337.7340233719501</c:v>
                </c:pt>
                <c:pt idx="1056">
                  <c:v>1874.7414444323658</c:v>
                </c:pt>
                <c:pt idx="1057">
                  <c:v>3292.39905131266</c:v>
                </c:pt>
                <c:pt idx="1058">
                  <c:v>3708.6015245792873</c:v>
                </c:pt>
                <c:pt idx="1059">
                  <c:v>4509.5490441584234</c:v>
                </c:pt>
                <c:pt idx="1060">
                  <c:v>5864.1772476055303</c:v>
                </c:pt>
                <c:pt idx="1061">
                  <c:v>9014.6214255290906</c:v>
                </c:pt>
                <c:pt idx="1062">
                  <c:v>20264.8766551484</c:v>
                </c:pt>
                <c:pt idx="1063">
                  <c:v>-142081.438198888</c:v>
                </c:pt>
                <c:pt idx="1064">
                  <c:v>-15698.0984902237</c:v>
                </c:pt>
                <c:pt idx="1065">
                  <c:v>-8350.0493914150702</c:v>
                </c:pt>
                <c:pt idx="1066">
                  <c:v>-5627.2866467823724</c:v>
                </c:pt>
                <c:pt idx="1067">
                  <c:v>-4209.2745136862195</c:v>
                </c:pt>
                <c:pt idx="1068">
                  <c:v>-3339.3459722491093</c:v>
                </c:pt>
                <c:pt idx="1069">
                  <c:v>-2752.4059366579222</c:v>
                </c:pt>
                <c:pt idx="1070">
                  <c:v>-2326.8253477281801</c:v>
                </c:pt>
                <c:pt idx="1071">
                  <c:v>-2003.7385900606637</c:v>
                </c:pt>
                <c:pt idx="1072">
                  <c:v>-1749.5050024272111</c:v>
                </c:pt>
                <c:pt idx="1073">
                  <c:v>-1535.6251737905111</c:v>
                </c:pt>
                <c:pt idx="1074">
                  <c:v>-1367.4277586293811</c:v>
                </c:pt>
                <c:pt idx="1075">
                  <c:v>-1226.1370063341299</c:v>
                </c:pt>
                <c:pt idx="1076">
                  <c:v>-1106.1642820723544</c:v>
                </c:pt>
                <c:pt idx="1077">
                  <c:v>-1002.8362341745881</c:v>
                </c:pt>
                <c:pt idx="1078">
                  <c:v>-912.79536204016267</c:v>
                </c:pt>
                <c:pt idx="1079">
                  <c:v>-834.81977459414804</c:v>
                </c:pt>
                <c:pt idx="1080">
                  <c:v>-763.94550267037755</c:v>
                </c:pt>
                <c:pt idx="1081">
                  <c:v>-699.27055447763973</c:v>
                </c:pt>
                <c:pt idx="1082">
                  <c:v>-642.72012619969848</c:v>
                </c:pt>
                <c:pt idx="1083">
                  <c:v>-590.97045409187695</c:v>
                </c:pt>
                <c:pt idx="1084">
                  <c:v>-544.27342759309352</c:v>
                </c:pt>
                <c:pt idx="1085">
                  <c:v>-500.96461113512731</c:v>
                </c:pt>
                <c:pt idx="1086">
                  <c:v>-459.68948856549002</c:v>
                </c:pt>
                <c:pt idx="1087">
                  <c:v>-420.26513801871164</c:v>
                </c:pt>
                <c:pt idx="1088">
                  <c:v>-383.405632612381</c:v>
                </c:pt>
                <c:pt idx="1089">
                  <c:v>-348.84649888243098</c:v>
                </c:pt>
                <c:pt idx="1090">
                  <c:v>-316.38766357620705</c:v>
                </c:pt>
                <c:pt idx="1091">
                  <c:v>-286.39275533613102</c:v>
                </c:pt>
                <c:pt idx="1092">
                  <c:v>-257.22337197681111</c:v>
                </c:pt>
                <c:pt idx="1093">
                  <c:v>-229.519717974435</c:v>
                </c:pt>
                <c:pt idx="1094">
                  <c:v>-204.024038485148</c:v>
                </c:pt>
                <c:pt idx="1095">
                  <c:v>-179.38953369368699</c:v>
                </c:pt>
                <c:pt idx="1096">
                  <c:v>-155.52957402319814</c:v>
                </c:pt>
                <c:pt idx="1097">
                  <c:v>-132.387646956032</c:v>
                </c:pt>
                <c:pt idx="1098">
                  <c:v>-110.21896993367599</c:v>
                </c:pt>
                <c:pt idx="1099">
                  <c:v>-88.168724599619978</c:v>
                </c:pt>
                <c:pt idx="1100">
                  <c:v>-66.350152415380919</c:v>
                </c:pt>
                <c:pt idx="1101">
                  <c:v>-45.053007101026125</c:v>
                </c:pt>
                <c:pt idx="1102">
                  <c:v>-24.217639727306199</c:v>
                </c:pt>
                <c:pt idx="1103">
                  <c:v>-3.7861350324771386</c:v>
                </c:pt>
                <c:pt idx="1104">
                  <c:v>16.295492648119531</c:v>
                </c:pt>
                <c:pt idx="1105">
                  <c:v>36.215021497762947</c:v>
                </c:pt>
                <c:pt idx="1106">
                  <c:v>55.709038244472268</c:v>
                </c:pt>
                <c:pt idx="1107">
                  <c:v>75.088502383877483</c:v>
                </c:pt>
                <c:pt idx="1108">
                  <c:v>94.218760146862778</c:v>
                </c:pt>
                <c:pt idx="1109">
                  <c:v>113.15841022232701</c:v>
                </c:pt>
                <c:pt idx="1110">
                  <c:v>131.92906204224002</c:v>
                </c:pt>
                <c:pt idx="1111">
                  <c:v>150.6590720317495</c:v>
                </c:pt>
                <c:pt idx="1112">
                  <c:v>169.38796196797043</c:v>
                </c:pt>
                <c:pt idx="1113">
                  <c:v>188.15204693828682</c:v>
                </c:pt>
                <c:pt idx="1114">
                  <c:v>207.049549157125</c:v>
                </c:pt>
                <c:pt idx="1115">
                  <c:v>226.07911965584572</c:v>
                </c:pt>
                <c:pt idx="1116">
                  <c:v>245.32609143495199</c:v>
                </c:pt>
                <c:pt idx="1117">
                  <c:v>264.878278598306</c:v>
                </c:pt>
                <c:pt idx="1118">
                  <c:v>284.70199431445201</c:v>
                </c:pt>
                <c:pt idx="1119">
                  <c:v>304.90513069193895</c:v>
                </c:pt>
                <c:pt idx="1120">
                  <c:v>325.48625397316385</c:v>
                </c:pt>
                <c:pt idx="1121">
                  <c:v>346.41880870012699</c:v>
                </c:pt>
                <c:pt idx="1122">
                  <c:v>367.828029779058</c:v>
                </c:pt>
                <c:pt idx="1123">
                  <c:v>389.77738459241601</c:v>
                </c:pt>
                <c:pt idx="1124">
                  <c:v>412.2449098194179</c:v>
                </c:pt>
                <c:pt idx="1125">
                  <c:v>434.82512513089</c:v>
                </c:pt>
                <c:pt idx="1126">
                  <c:v>458.30430464805499</c:v>
                </c:pt>
                <c:pt idx="1127">
                  <c:v>483.18335571774969</c:v>
                </c:pt>
                <c:pt idx="1128">
                  <c:v>507.45962825247523</c:v>
                </c:pt>
                <c:pt idx="1129">
                  <c:v>534.34158465117002</c:v>
                </c:pt>
                <c:pt idx="1130">
                  <c:v>563.31180904958103</c:v>
                </c:pt>
                <c:pt idx="1131">
                  <c:v>592.78458348453808</c:v>
                </c:pt>
                <c:pt idx="1132">
                  <c:v>623.74814055158845</c:v>
                </c:pt>
                <c:pt idx="1133">
                  <c:v>656.42483272298307</c:v>
                </c:pt>
                <c:pt idx="1134">
                  <c:v>690.97247631332903</c:v>
                </c:pt>
                <c:pt idx="1135">
                  <c:v>726.28988627155661</c:v>
                </c:pt>
                <c:pt idx="1136">
                  <c:v>767.15074153978355</c:v>
                </c:pt>
                <c:pt idx="1137">
                  <c:v>809.10538378758304</c:v>
                </c:pt>
                <c:pt idx="1138">
                  <c:v>854.23018191529809</c:v>
                </c:pt>
                <c:pt idx="1139">
                  <c:v>902.98603838625309</c:v>
                </c:pt>
                <c:pt idx="1140">
                  <c:v>955.91744086667495</c:v>
                </c:pt>
                <c:pt idx="1141">
                  <c:v>1013.64384975541</c:v>
                </c:pt>
                <c:pt idx="1142">
                  <c:v>1082.7518480140266</c:v>
                </c:pt>
                <c:pt idx="1143">
                  <c:v>1160.7995756591401</c:v>
                </c:pt>
                <c:pt idx="1144">
                  <c:v>1250.2963870722701</c:v>
                </c:pt>
                <c:pt idx="1145">
                  <c:v>1354.9413003744899</c:v>
                </c:pt>
                <c:pt idx="1146">
                  <c:v>1480.58045264059</c:v>
                </c:pt>
                <c:pt idx="1147">
                  <c:v>1614.8289628755499</c:v>
                </c:pt>
                <c:pt idx="1148">
                  <c:v>1777.67289971024</c:v>
                </c:pt>
                <c:pt idx="1149">
                  <c:v>2048.5767052584101</c:v>
                </c:pt>
                <c:pt idx="1150">
                  <c:v>2408.1426325852112</c:v>
                </c:pt>
                <c:pt idx="1151">
                  <c:v>2854.4097359334173</c:v>
                </c:pt>
                <c:pt idx="1152">
                  <c:v>1757.9991938856901</c:v>
                </c:pt>
                <c:pt idx="1153">
                  <c:v>2826.4160555103722</c:v>
                </c:pt>
                <c:pt idx="1154">
                  <c:v>3537.92279194712</c:v>
                </c:pt>
                <c:pt idx="1155">
                  <c:v>4497.6079246106046</c:v>
                </c:pt>
                <c:pt idx="1156">
                  <c:v>6064.6529368229158</c:v>
                </c:pt>
                <c:pt idx="1157">
                  <c:v>8758.3012534765203</c:v>
                </c:pt>
                <c:pt idx="1158">
                  <c:v>16463.604018578731</c:v>
                </c:pt>
                <c:pt idx="1159">
                  <c:v>187821.347558921</c:v>
                </c:pt>
                <c:pt idx="1160">
                  <c:v>-19303.485688546101</c:v>
                </c:pt>
                <c:pt idx="1161">
                  <c:v>-9050.9486330005784</c:v>
                </c:pt>
                <c:pt idx="1162">
                  <c:v>-5872.2066314935473</c:v>
                </c:pt>
                <c:pt idx="1163">
                  <c:v>-4321.8845375455903</c:v>
                </c:pt>
                <c:pt idx="1164">
                  <c:v>-3397.3289288256697</c:v>
                </c:pt>
                <c:pt idx="1165">
                  <c:v>-2786.2919513043712</c:v>
                </c:pt>
                <c:pt idx="1166">
                  <c:v>-2351.6787195519</c:v>
                </c:pt>
                <c:pt idx="1167">
                  <c:v>-2027.6837213563658</c:v>
                </c:pt>
                <c:pt idx="1168">
                  <c:v>-1775.7900085034998</c:v>
                </c:pt>
                <c:pt idx="1169">
                  <c:v>-1582.8278428121998</c:v>
                </c:pt>
                <c:pt idx="1170">
                  <c:v>-1415.3325536178002</c:v>
                </c:pt>
                <c:pt idx="1171">
                  <c:v>-1274.7118674617968</c:v>
                </c:pt>
                <c:pt idx="1172">
                  <c:v>-1156.6468767231411</c:v>
                </c:pt>
                <c:pt idx="1173">
                  <c:v>-1053.2970622591199</c:v>
                </c:pt>
                <c:pt idx="1174">
                  <c:v>-960.23477254209968</c:v>
                </c:pt>
                <c:pt idx="1175">
                  <c:v>-876.00517191326901</c:v>
                </c:pt>
                <c:pt idx="1176">
                  <c:v>-802.39032014837755</c:v>
                </c:pt>
                <c:pt idx="1177">
                  <c:v>-736.22307476744254</c:v>
                </c:pt>
                <c:pt idx="1178">
                  <c:v>-675.99019266005803</c:v>
                </c:pt>
                <c:pt idx="1179">
                  <c:v>-620.04102736484299</c:v>
                </c:pt>
                <c:pt idx="1180">
                  <c:v>-566.50972707526705</c:v>
                </c:pt>
                <c:pt idx="1181">
                  <c:v>-517.52646314169897</c:v>
                </c:pt>
                <c:pt idx="1182">
                  <c:v>-473.44022367425885</c:v>
                </c:pt>
                <c:pt idx="1183">
                  <c:v>-433.62683946961704</c:v>
                </c:pt>
                <c:pt idx="1184">
                  <c:v>-397.31111737932196</c:v>
                </c:pt>
                <c:pt idx="1185">
                  <c:v>-363.87551396030563</c:v>
                </c:pt>
                <c:pt idx="1186">
                  <c:v>-331.19092753898269</c:v>
                </c:pt>
                <c:pt idx="1187">
                  <c:v>-300.02177876783361</c:v>
                </c:pt>
                <c:pt idx="1188">
                  <c:v>-270.95253525605199</c:v>
                </c:pt>
                <c:pt idx="1189">
                  <c:v>-242.36620004819127</c:v>
                </c:pt>
                <c:pt idx="1190">
                  <c:v>-214.33540756276642</c:v>
                </c:pt>
                <c:pt idx="1191">
                  <c:v>-187.45785111726201</c:v>
                </c:pt>
                <c:pt idx="1192">
                  <c:v>-161.19966798217757</c:v>
                </c:pt>
                <c:pt idx="1193">
                  <c:v>-135.958562548662</c:v>
                </c:pt>
                <c:pt idx="1194">
                  <c:v>-111.668905776378</c:v>
                </c:pt>
                <c:pt idx="1195">
                  <c:v>-88.221907993492778</c:v>
                </c:pt>
                <c:pt idx="1196">
                  <c:v>-65.286393844036482</c:v>
                </c:pt>
                <c:pt idx="1197">
                  <c:v>-43.129720005433498</c:v>
                </c:pt>
                <c:pt idx="1198">
                  <c:v>-21.658127772587989</c:v>
                </c:pt>
                <c:pt idx="1199">
                  <c:v>-0.91858567800712199</c:v>
                </c:pt>
                <c:pt idx="1200">
                  <c:v>19.516186657518301</c:v>
                </c:pt>
                <c:pt idx="1201">
                  <c:v>39.27682357746307</c:v>
                </c:pt>
                <c:pt idx="1202">
                  <c:v>58.788870860752702</c:v>
                </c:pt>
                <c:pt idx="1203">
                  <c:v>77.993276781332497</c:v>
                </c:pt>
                <c:pt idx="1204">
                  <c:v>97.037532254396581</c:v>
                </c:pt>
                <c:pt idx="1205">
                  <c:v>116.11521144900227</c:v>
                </c:pt>
                <c:pt idx="1206">
                  <c:v>135.25639702415498</c:v>
                </c:pt>
                <c:pt idx="1207">
                  <c:v>154.43137954539642</c:v>
                </c:pt>
                <c:pt idx="1208">
                  <c:v>173.67780523126814</c:v>
                </c:pt>
                <c:pt idx="1209">
                  <c:v>192.967287266017</c:v>
                </c:pt>
                <c:pt idx="1210">
                  <c:v>212.25681541813901</c:v>
                </c:pt>
                <c:pt idx="1211">
                  <c:v>231.63153489874495</c:v>
                </c:pt>
                <c:pt idx="1212">
                  <c:v>251.15004504219942</c:v>
                </c:pt>
                <c:pt idx="1213">
                  <c:v>270.79306693386638</c:v>
                </c:pt>
                <c:pt idx="1214">
                  <c:v>290.69399579449703</c:v>
                </c:pt>
                <c:pt idx="1215">
                  <c:v>310.83482485780701</c:v>
                </c:pt>
                <c:pt idx="1216">
                  <c:v>331.33866983097602</c:v>
                </c:pt>
                <c:pt idx="1217">
                  <c:v>352.21035835284886</c:v>
                </c:pt>
                <c:pt idx="1218">
                  <c:v>373.54068842106778</c:v>
                </c:pt>
                <c:pt idx="1219">
                  <c:v>395.32919607369064</c:v>
                </c:pt>
                <c:pt idx="1220">
                  <c:v>417.81567097165703</c:v>
                </c:pt>
                <c:pt idx="1221">
                  <c:v>440.97372583435885</c:v>
                </c:pt>
                <c:pt idx="1222">
                  <c:v>464.44250471884698</c:v>
                </c:pt>
                <c:pt idx="1223">
                  <c:v>489.22427542096204</c:v>
                </c:pt>
                <c:pt idx="1224">
                  <c:v>515.80444268828808</c:v>
                </c:pt>
                <c:pt idx="1225">
                  <c:v>542.61039761980555</c:v>
                </c:pt>
                <c:pt idx="1226">
                  <c:v>567.42718167005808</c:v>
                </c:pt>
                <c:pt idx="1227">
                  <c:v>596.6362394624382</c:v>
                </c:pt>
                <c:pt idx="1228">
                  <c:v>628.47492740216899</c:v>
                </c:pt>
                <c:pt idx="1229">
                  <c:v>662.11056499259098</c:v>
                </c:pt>
                <c:pt idx="1230">
                  <c:v>696.49515293496199</c:v>
                </c:pt>
                <c:pt idx="1231">
                  <c:v>734.37652293774204</c:v>
                </c:pt>
                <c:pt idx="1232">
                  <c:v>773.52530005728181</c:v>
                </c:pt>
                <c:pt idx="1233">
                  <c:v>815.48612056623801</c:v>
                </c:pt>
                <c:pt idx="1234">
                  <c:v>862.91241794348298</c:v>
                </c:pt>
                <c:pt idx="1235">
                  <c:v>915.15186232328347</c:v>
                </c:pt>
                <c:pt idx="1236">
                  <c:v>969.27316234867726</c:v>
                </c:pt>
                <c:pt idx="1237">
                  <c:v>1028.7613645434099</c:v>
                </c:pt>
                <c:pt idx="1238">
                  <c:v>1089.0590161303599</c:v>
                </c:pt>
                <c:pt idx="1239">
                  <c:v>1154.7493240976498</c:v>
                </c:pt>
                <c:pt idx="1240">
                  <c:v>1217.0945112538598</c:v>
                </c:pt>
                <c:pt idx="1241">
                  <c:v>1292.6173279341799</c:v>
                </c:pt>
                <c:pt idx="1242">
                  <c:v>1373.01570623917</c:v>
                </c:pt>
                <c:pt idx="1243">
                  <c:v>1473.3244633149366</c:v>
                </c:pt>
                <c:pt idx="1244">
                  <c:v>1582.6405179147998</c:v>
                </c:pt>
                <c:pt idx="1245">
                  <c:v>1695.5239998986599</c:v>
                </c:pt>
                <c:pt idx="1246">
                  <c:v>1857.2078315788599</c:v>
                </c:pt>
                <c:pt idx="1247">
                  <c:v>2226.3032231501102</c:v>
                </c:pt>
                <c:pt idx="1248">
                  <c:v>-1743.2072496407711</c:v>
                </c:pt>
                <c:pt idx="1249">
                  <c:v>2480.2658157539827</c:v>
                </c:pt>
                <c:pt idx="1250">
                  <c:v>3001.335328231165</c:v>
                </c:pt>
                <c:pt idx="1251">
                  <c:v>3841.4022217341399</c:v>
                </c:pt>
                <c:pt idx="1252">
                  <c:v>5077.2854699463996</c:v>
                </c:pt>
                <c:pt idx="1253">
                  <c:v>7300.0988947460864</c:v>
                </c:pt>
                <c:pt idx="1254">
                  <c:v>13518.745372257499</c:v>
                </c:pt>
                <c:pt idx="1255">
                  <c:v>75482.615016712996</c:v>
                </c:pt>
                <c:pt idx="1256">
                  <c:v>-20387.1420969516</c:v>
                </c:pt>
                <c:pt idx="1257">
                  <c:v>-9089.7077021955702</c:v>
                </c:pt>
                <c:pt idx="1258">
                  <c:v>-5880.6507294108596</c:v>
                </c:pt>
                <c:pt idx="1259">
                  <c:v>-4320.9866833584301</c:v>
                </c:pt>
                <c:pt idx="1260">
                  <c:v>-3402.4295775243222</c:v>
                </c:pt>
                <c:pt idx="1261">
                  <c:v>-2792.2089524763201</c:v>
                </c:pt>
                <c:pt idx="1262">
                  <c:v>-2355.1012573123112</c:v>
                </c:pt>
                <c:pt idx="1263">
                  <c:v>-2024.7323147560198</c:v>
                </c:pt>
                <c:pt idx="1264">
                  <c:v>-1765.7934223354944</c:v>
                </c:pt>
                <c:pt idx="1265">
                  <c:v>-1553.3620913808099</c:v>
                </c:pt>
                <c:pt idx="1266">
                  <c:v>-1385.5781863669699</c:v>
                </c:pt>
                <c:pt idx="1267">
                  <c:v>-1244.6049299173451</c:v>
                </c:pt>
                <c:pt idx="1268">
                  <c:v>-1121.8409042061699</c:v>
                </c:pt>
                <c:pt idx="1269">
                  <c:v>-1016.4152240555176</c:v>
                </c:pt>
                <c:pt idx="1270">
                  <c:v>-924.22318010960055</c:v>
                </c:pt>
                <c:pt idx="1271">
                  <c:v>-843.16109523662681</c:v>
                </c:pt>
                <c:pt idx="1272">
                  <c:v>-772.32679191774605</c:v>
                </c:pt>
                <c:pt idx="1273">
                  <c:v>-709.40049663979903</c:v>
                </c:pt>
                <c:pt idx="1274">
                  <c:v>-651.27675235190554</c:v>
                </c:pt>
                <c:pt idx="1275">
                  <c:v>-598.20836840293896</c:v>
                </c:pt>
                <c:pt idx="1276">
                  <c:v>-550.60224263080499</c:v>
                </c:pt>
                <c:pt idx="1277">
                  <c:v>-506.47137466127015</c:v>
                </c:pt>
                <c:pt idx="1278">
                  <c:v>-465.390798179912</c:v>
                </c:pt>
                <c:pt idx="1279">
                  <c:v>-425.88498233344711</c:v>
                </c:pt>
                <c:pt idx="1280">
                  <c:v>-388.8961598427075</c:v>
                </c:pt>
                <c:pt idx="1281">
                  <c:v>-353.350607097482</c:v>
                </c:pt>
                <c:pt idx="1282">
                  <c:v>-319.91332701048663</c:v>
                </c:pt>
                <c:pt idx="1283">
                  <c:v>-288.43182920996799</c:v>
                </c:pt>
                <c:pt idx="1284">
                  <c:v>-258.66907623355428</c:v>
                </c:pt>
                <c:pt idx="1285">
                  <c:v>-230.35599281607142</c:v>
                </c:pt>
                <c:pt idx="1286">
                  <c:v>-203.38427936744361</c:v>
                </c:pt>
                <c:pt idx="1287">
                  <c:v>-177.62977441444141</c:v>
                </c:pt>
                <c:pt idx="1288">
                  <c:v>-152.89923330485999</c:v>
                </c:pt>
                <c:pt idx="1289">
                  <c:v>-129.47341025673799</c:v>
                </c:pt>
                <c:pt idx="1290">
                  <c:v>-106.7789320044926</c:v>
                </c:pt>
                <c:pt idx="1291">
                  <c:v>-85.005048981089558</c:v>
                </c:pt>
                <c:pt idx="1292">
                  <c:v>-63.924827601303441</c:v>
                </c:pt>
                <c:pt idx="1293">
                  <c:v>-43.368518537584876</c:v>
                </c:pt>
                <c:pt idx="1294">
                  <c:v>-22.847766364648731</c:v>
                </c:pt>
                <c:pt idx="1295">
                  <c:v>-2.41869760370765</c:v>
                </c:pt>
                <c:pt idx="1296">
                  <c:v>17.578101133379487</c:v>
                </c:pt>
                <c:pt idx="1297">
                  <c:v>37.512582793603293</c:v>
                </c:pt>
                <c:pt idx="1298">
                  <c:v>57.364385965986195</c:v>
                </c:pt>
                <c:pt idx="1299">
                  <c:v>76.999269019816268</c:v>
                </c:pt>
                <c:pt idx="1300">
                  <c:v>96.549565835640095</c:v>
                </c:pt>
                <c:pt idx="1301">
                  <c:v>115.906380126215</c:v>
                </c:pt>
                <c:pt idx="1302">
                  <c:v>135.10174232523607</c:v>
                </c:pt>
                <c:pt idx="1303">
                  <c:v>154.18603337362461</c:v>
                </c:pt>
                <c:pt idx="1304">
                  <c:v>173.19841247696442</c:v>
                </c:pt>
                <c:pt idx="1305">
                  <c:v>192.20525873937353</c:v>
                </c:pt>
                <c:pt idx="1306">
                  <c:v>211.331381088162</c:v>
                </c:pt>
                <c:pt idx="1307">
                  <c:v>230.61301032016542</c:v>
                </c:pt>
                <c:pt idx="1308">
                  <c:v>250.05208324883299</c:v>
                </c:pt>
                <c:pt idx="1309">
                  <c:v>269.73329287582101</c:v>
                </c:pt>
                <c:pt idx="1310">
                  <c:v>289.68533139797569</c:v>
                </c:pt>
                <c:pt idx="1311">
                  <c:v>309.96105608952303</c:v>
                </c:pt>
                <c:pt idx="1312">
                  <c:v>330.68511605195886</c:v>
                </c:pt>
                <c:pt idx="1313">
                  <c:v>351.93907236251363</c:v>
                </c:pt>
                <c:pt idx="1314">
                  <c:v>373.68056644407199</c:v>
                </c:pt>
                <c:pt idx="1315">
                  <c:v>396.09959095125373</c:v>
                </c:pt>
                <c:pt idx="1316">
                  <c:v>419.02799861237895</c:v>
                </c:pt>
                <c:pt idx="1317">
                  <c:v>443.28497442399299</c:v>
                </c:pt>
                <c:pt idx="1318">
                  <c:v>468.49902013821469</c:v>
                </c:pt>
                <c:pt idx="1319">
                  <c:v>494.17012191953108</c:v>
                </c:pt>
                <c:pt idx="1320">
                  <c:v>520.93754711109796</c:v>
                </c:pt>
                <c:pt idx="1321">
                  <c:v>548.98739287014905</c:v>
                </c:pt>
                <c:pt idx="1322">
                  <c:v>578.69269098120446</c:v>
                </c:pt>
                <c:pt idx="1323">
                  <c:v>608.57276838492783</c:v>
                </c:pt>
                <c:pt idx="1324">
                  <c:v>640.05116123222149</c:v>
                </c:pt>
                <c:pt idx="1325">
                  <c:v>672.12970948075701</c:v>
                </c:pt>
                <c:pt idx="1326">
                  <c:v>706.11097991603845</c:v>
                </c:pt>
                <c:pt idx="1327">
                  <c:v>740.570160002585</c:v>
                </c:pt>
                <c:pt idx="1328">
                  <c:v>778.62443267886999</c:v>
                </c:pt>
                <c:pt idx="1329">
                  <c:v>819.29156283949396</c:v>
                </c:pt>
                <c:pt idx="1330">
                  <c:v>862.87343665542255</c:v>
                </c:pt>
                <c:pt idx="1331">
                  <c:v>909.30686511819204</c:v>
                </c:pt>
                <c:pt idx="1332">
                  <c:v>962.74657228197998</c:v>
                </c:pt>
                <c:pt idx="1333">
                  <c:v>1025.98363646759</c:v>
                </c:pt>
                <c:pt idx="1334">
                  <c:v>1091.3778294612234</c:v>
                </c:pt>
                <c:pt idx="1335">
                  <c:v>1164.2011371800311</c:v>
                </c:pt>
                <c:pt idx="1336">
                  <c:v>1198.1695089944499</c:v>
                </c:pt>
                <c:pt idx="1337">
                  <c:v>305.95223988337898</c:v>
                </c:pt>
                <c:pt idx="1338">
                  <c:v>114.18896601221201</c:v>
                </c:pt>
                <c:pt idx="1339">
                  <c:v>33.393019209793195</c:v>
                </c:pt>
                <c:pt idx="1340">
                  <c:v>11.5180813550027</c:v>
                </c:pt>
                <c:pt idx="1341">
                  <c:v>7.2230467749749803</c:v>
                </c:pt>
                <c:pt idx="1342">
                  <c:v>6.8403580845307124</c:v>
                </c:pt>
                <c:pt idx="1343">
                  <c:v>7.2458941891133124</c:v>
                </c:pt>
                <c:pt idx="1344">
                  <c:v>7.7199972121819203</c:v>
                </c:pt>
                <c:pt idx="1345">
                  <c:v>8.1021356068902204</c:v>
                </c:pt>
                <c:pt idx="1346">
                  <c:v>8.3794659332258554</c:v>
                </c:pt>
                <c:pt idx="1347">
                  <c:v>8.5602422090711201</c:v>
                </c:pt>
                <c:pt idx="1348">
                  <c:v>8.66182535844667</c:v>
                </c:pt>
                <c:pt idx="1349">
                  <c:v>8.7050798907607394</c:v>
                </c:pt>
                <c:pt idx="1350">
                  <c:v>8.7061637157985619</c:v>
                </c:pt>
                <c:pt idx="1351">
                  <c:v>8.6790215984626897</c:v>
                </c:pt>
                <c:pt idx="1352">
                  <c:v>8.6375550765644498</c:v>
                </c:pt>
                <c:pt idx="1353">
                  <c:v>8.5854280487909307</c:v>
                </c:pt>
                <c:pt idx="1354">
                  <c:v>8.5254269026269487</c:v>
                </c:pt>
                <c:pt idx="1355">
                  <c:v>8.4602569684074247</c:v>
                </c:pt>
                <c:pt idx="1356">
                  <c:v>8.3900887913086208</c:v>
                </c:pt>
                <c:pt idx="1357">
                  <c:v>8.3152926764797268</c:v>
                </c:pt>
                <c:pt idx="1358">
                  <c:v>8.2358670605776219</c:v>
                </c:pt>
                <c:pt idx="1359">
                  <c:v>8.1529752845729799</c:v>
                </c:pt>
                <c:pt idx="1360">
                  <c:v>8.0690466114968125</c:v>
                </c:pt>
                <c:pt idx="1361">
                  <c:v>7.9862032105679424</c:v>
                </c:pt>
                <c:pt idx="1362">
                  <c:v>7.9060872617863396</c:v>
                </c:pt>
                <c:pt idx="1363">
                  <c:v>7.8299740147712376</c:v>
                </c:pt>
                <c:pt idx="1364">
                  <c:v>7.7582331390730914</c:v>
                </c:pt>
                <c:pt idx="1365">
                  <c:v>7.6910202263275442</c:v>
                </c:pt>
                <c:pt idx="1366">
                  <c:v>7.6276113681120714</c:v>
                </c:pt>
                <c:pt idx="1367">
                  <c:v>7.5669448742032754</c:v>
                </c:pt>
                <c:pt idx="1368">
                  <c:v>7.5083063572981699</c:v>
                </c:pt>
                <c:pt idx="1369">
                  <c:v>7.4506434849271752</c:v>
                </c:pt>
                <c:pt idx="1370">
                  <c:v>7.3927392114710395</c:v>
                </c:pt>
                <c:pt idx="1371">
                  <c:v>7.3338862985357745</c:v>
                </c:pt>
                <c:pt idx="1372">
                  <c:v>7.2732658793592604</c:v>
                </c:pt>
                <c:pt idx="1373">
                  <c:v>7.2098530083930434</c:v>
                </c:pt>
                <c:pt idx="1374">
                  <c:v>7.1425692173358062</c:v>
                </c:pt>
                <c:pt idx="1375">
                  <c:v>7.0705339307654045</c:v>
                </c:pt>
                <c:pt idx="1376">
                  <c:v>6.9920590433928114</c:v>
                </c:pt>
                <c:pt idx="1377">
                  <c:v>6.9057013423067497</c:v>
                </c:pt>
                <c:pt idx="1378">
                  <c:v>6.8090892930065099</c:v>
                </c:pt>
                <c:pt idx="1379">
                  <c:v>6.7000384355014324</c:v>
                </c:pt>
                <c:pt idx="1380">
                  <c:v>6.5769584393073002</c:v>
                </c:pt>
                <c:pt idx="1381">
                  <c:v>6.4397256777464396</c:v>
                </c:pt>
                <c:pt idx="1382">
                  <c:v>6.2880431458069443</c:v>
                </c:pt>
                <c:pt idx="1383">
                  <c:v>6.1192537099951334</c:v>
                </c:pt>
                <c:pt idx="1384">
                  <c:v>5.9331488243718944</c:v>
                </c:pt>
                <c:pt idx="1385">
                  <c:v>5.7304395639727996</c:v>
                </c:pt>
                <c:pt idx="1386">
                  <c:v>5.5134813107284355</c:v>
                </c:pt>
                <c:pt idx="1387">
                  <c:v>5.2849967955984001</c:v>
                </c:pt>
                <c:pt idx="1388">
                  <c:v>5.0497031517660504</c:v>
                </c:pt>
                <c:pt idx="1389">
                  <c:v>4.8112186897202003</c:v>
                </c:pt>
                <c:pt idx="1390">
                  <c:v>4.5751430964587003</c:v>
                </c:pt>
                <c:pt idx="1391">
                  <c:v>4.3458682535638902</c:v>
                </c:pt>
                <c:pt idx="1392">
                  <c:v>4.12800598495385</c:v>
                </c:pt>
                <c:pt idx="1393">
                  <c:v>3.9249303405748899</c:v>
                </c:pt>
                <c:pt idx="1394">
                  <c:v>3.7391063263877502</c:v>
                </c:pt>
                <c:pt idx="1395">
                  <c:v>3.5717952734129601</c:v>
                </c:pt>
                <c:pt idx="1396">
                  <c:v>3.4240176009185301</c:v>
                </c:pt>
                <c:pt idx="1397">
                  <c:v>3.2950514837912968</c:v>
                </c:pt>
                <c:pt idx="1398">
                  <c:v>3.1836473923716802</c:v>
                </c:pt>
                <c:pt idx="1399">
                  <c:v>3.0878912215357981</c:v>
                </c:pt>
                <c:pt idx="1400">
                  <c:v>3.0059148428223268</c:v>
                </c:pt>
                <c:pt idx="1401">
                  <c:v>2.9357691163985216</c:v>
                </c:pt>
                <c:pt idx="1402">
                  <c:v>2.8755687762770301</c:v>
                </c:pt>
                <c:pt idx="1403">
                  <c:v>2.8238218549075205</c:v>
                </c:pt>
                <c:pt idx="1404">
                  <c:v>2.7789043996778502</c:v>
                </c:pt>
                <c:pt idx="1405">
                  <c:v>2.7395228401205602</c:v>
                </c:pt>
                <c:pt idx="1406">
                  <c:v>2.7046892932796198</c:v>
                </c:pt>
                <c:pt idx="1407">
                  <c:v>2.6729591718098415</c:v>
                </c:pt>
                <c:pt idx="1408">
                  <c:v>2.6435991880379128</c:v>
                </c:pt>
                <c:pt idx="1409">
                  <c:v>2.615545371788853</c:v>
                </c:pt>
                <c:pt idx="1410">
                  <c:v>2.5877441250370201</c:v>
                </c:pt>
                <c:pt idx="1411">
                  <c:v>2.5596704481891677</c:v>
                </c:pt>
                <c:pt idx="1412">
                  <c:v>2.5304254688304999</c:v>
                </c:pt>
                <c:pt idx="1413">
                  <c:v>2.4994030615079699</c:v>
                </c:pt>
                <c:pt idx="1414">
                  <c:v>2.4658929280221598</c:v>
                </c:pt>
                <c:pt idx="1415">
                  <c:v>2.4290158828150301</c:v>
                </c:pt>
                <c:pt idx="1416">
                  <c:v>2.3882883832970387</c:v>
                </c:pt>
                <c:pt idx="1417">
                  <c:v>2.342879469788167</c:v>
                </c:pt>
                <c:pt idx="1418">
                  <c:v>2.2919979316950299</c:v>
                </c:pt>
                <c:pt idx="1419">
                  <c:v>2.2353003929607</c:v>
                </c:pt>
                <c:pt idx="1420">
                  <c:v>2.1719123185126601</c:v>
                </c:pt>
                <c:pt idx="1421">
                  <c:v>2.10080838495703</c:v>
                </c:pt>
                <c:pt idx="1422">
                  <c:v>2.0220771306985825</c:v>
                </c:pt>
                <c:pt idx="1423">
                  <c:v>1.9350672775490898</c:v>
                </c:pt>
                <c:pt idx="1424">
                  <c:v>1.8394227452738399</c:v>
                </c:pt>
                <c:pt idx="1425">
                  <c:v>1.73505837470456</c:v>
                </c:pt>
                <c:pt idx="1426">
                  <c:v>1.6221259911302301</c:v>
                </c:pt>
                <c:pt idx="1427">
                  <c:v>1.5008996900007063</c:v>
                </c:pt>
                <c:pt idx="1428">
                  <c:v>1.3714548042232233</c:v>
                </c:pt>
                <c:pt idx="1429">
                  <c:v>1.2343623142011499</c:v>
                </c:pt>
                <c:pt idx="1430">
                  <c:v>1.0906009624553601</c:v>
                </c:pt>
                <c:pt idx="1431">
                  <c:v>0.94137463816172195</c:v>
                </c:pt>
                <c:pt idx="1432">
                  <c:v>0.79069556365299865</c:v>
                </c:pt>
                <c:pt idx="1433">
                  <c:v>0.67574038319981444</c:v>
                </c:pt>
                <c:pt idx="1434">
                  <c:v>0.596197946208327</c:v>
                </c:pt>
                <c:pt idx="1435">
                  <c:v>0.53693513591796638</c:v>
                </c:pt>
                <c:pt idx="1436">
                  <c:v>0.497313422408725</c:v>
                </c:pt>
                <c:pt idx="1437">
                  <c:v>0.47133464022240396</c:v>
                </c:pt>
                <c:pt idx="1438">
                  <c:v>0.45622190704380838</c:v>
                </c:pt>
                <c:pt idx="1439">
                  <c:v>0.44898373097343097</c:v>
                </c:pt>
                <c:pt idx="1440">
                  <c:v>0.44657463815826998</c:v>
                </c:pt>
                <c:pt idx="1441">
                  <c:v>0.44563986876308093</c:v>
                </c:pt>
                <c:pt idx="1442">
                  <c:v>0.44486505823058375</c:v>
                </c:pt>
                <c:pt idx="1443">
                  <c:v>0.44274233582947198</c:v>
                </c:pt>
                <c:pt idx="1444">
                  <c:v>0.43845003106753738</c:v>
                </c:pt>
                <c:pt idx="1445">
                  <c:v>0.43285388143104525</c:v>
                </c:pt>
                <c:pt idx="1446">
                  <c:v>0.42683742565043298</c:v>
                </c:pt>
                <c:pt idx="1447">
                  <c:v>0.421057738056827</c:v>
                </c:pt>
                <c:pt idx="1448">
                  <c:v>0.41665126906181232</c:v>
                </c:pt>
                <c:pt idx="1449">
                  <c:v>0.41359620682527298</c:v>
                </c:pt>
                <c:pt idx="1450">
                  <c:v>0.41150977981247755</c:v>
                </c:pt>
                <c:pt idx="1451">
                  <c:v>0.40993227177004143</c:v>
                </c:pt>
                <c:pt idx="1452">
                  <c:v>0.40837378472635638</c:v>
                </c:pt>
                <c:pt idx="1453">
                  <c:v>0.40675525464034279</c:v>
                </c:pt>
                <c:pt idx="1454">
                  <c:v>0.40521844816206098</c:v>
                </c:pt>
                <c:pt idx="1455">
                  <c:v>0.40407695567824725</c:v>
                </c:pt>
                <c:pt idx="1456">
                  <c:v>0.40350886633510907</c:v>
                </c:pt>
                <c:pt idx="1457">
                  <c:v>0.40362539150941101</c:v>
                </c:pt>
                <c:pt idx="1458">
                  <c:v>0.40437286761078289</c:v>
                </c:pt>
                <c:pt idx="1459">
                  <c:v>0.40541018323025796</c:v>
                </c:pt>
                <c:pt idx="1460">
                  <c:v>0.40625007602834101</c:v>
                </c:pt>
                <c:pt idx="1461">
                  <c:v>0.40656798949774325</c:v>
                </c:pt>
                <c:pt idx="1462">
                  <c:v>0.40604856330353689</c:v>
                </c:pt>
                <c:pt idx="1463">
                  <c:v>0.40481321209631099</c:v>
                </c:pt>
                <c:pt idx="1464">
                  <c:v>0.40327420358178301</c:v>
                </c:pt>
                <c:pt idx="1465">
                  <c:v>0.40205008452228602</c:v>
                </c:pt>
                <c:pt idx="1466">
                  <c:v>0.40159661504521732</c:v>
                </c:pt>
                <c:pt idx="1467">
                  <c:v>0.40233112040199487</c:v>
                </c:pt>
                <c:pt idx="1468">
                  <c:v>0.40395819384849807</c:v>
                </c:pt>
                <c:pt idx="1469">
                  <c:v>0.40623736151413176</c:v>
                </c:pt>
                <c:pt idx="1470">
                  <c:v>0.40853057213797384</c:v>
                </c:pt>
                <c:pt idx="1471">
                  <c:v>0.41029417248693673</c:v>
                </c:pt>
                <c:pt idx="1472">
                  <c:v>0.41094322715218801</c:v>
                </c:pt>
                <c:pt idx="1473">
                  <c:v>0.41043580645562999</c:v>
                </c:pt>
                <c:pt idx="1474">
                  <c:v>0.408655538807355</c:v>
                </c:pt>
                <c:pt idx="1475">
                  <c:v>0.40600727927361008</c:v>
                </c:pt>
                <c:pt idx="1476">
                  <c:v>0.40323220311747132</c:v>
                </c:pt>
                <c:pt idx="1477">
                  <c:v>0.40062008909422625</c:v>
                </c:pt>
                <c:pt idx="1478">
                  <c:v>0.39873883824549483</c:v>
                </c:pt>
                <c:pt idx="1479">
                  <c:v>0.39819248775614507</c:v>
                </c:pt>
                <c:pt idx="1480">
                  <c:v>0.3985673099084629</c:v>
                </c:pt>
                <c:pt idx="1481">
                  <c:v>0.39937104132508466</c:v>
                </c:pt>
                <c:pt idx="1482">
                  <c:v>0.39987074379823589</c:v>
                </c:pt>
                <c:pt idx="1483">
                  <c:v>0.39961307512011696</c:v>
                </c:pt>
                <c:pt idx="1484">
                  <c:v>0.39869563667895702</c:v>
                </c:pt>
                <c:pt idx="1485">
                  <c:v>0.397077546543397</c:v>
                </c:pt>
                <c:pt idx="1486">
                  <c:v>0.39471868006363325</c:v>
                </c:pt>
                <c:pt idx="1487">
                  <c:v>0.39248907748004036</c:v>
                </c:pt>
                <c:pt idx="1488">
                  <c:v>0.39077593495850632</c:v>
                </c:pt>
                <c:pt idx="1489">
                  <c:v>0.38970050862104738</c:v>
                </c:pt>
                <c:pt idx="1490">
                  <c:v>0.38933747460104595</c:v>
                </c:pt>
                <c:pt idx="1491">
                  <c:v>0.38951154942830002</c:v>
                </c:pt>
                <c:pt idx="1492">
                  <c:v>0.39016930218671708</c:v>
                </c:pt>
                <c:pt idx="1493">
                  <c:v>0.39110202300519198</c:v>
                </c:pt>
                <c:pt idx="1494">
                  <c:v>0.39210870070092008</c:v>
                </c:pt>
                <c:pt idx="1495">
                  <c:v>0.393019044486626</c:v>
                </c:pt>
                <c:pt idx="1496">
                  <c:v>0.3939127706377949</c:v>
                </c:pt>
                <c:pt idx="1497">
                  <c:v>0.3946922153526819</c:v>
                </c:pt>
                <c:pt idx="1498">
                  <c:v>0.395451438455027</c:v>
                </c:pt>
                <c:pt idx="1499">
                  <c:v>0.39643667787653325</c:v>
                </c:pt>
                <c:pt idx="1500">
                  <c:v>0.39750556136141796</c:v>
                </c:pt>
                <c:pt idx="1501">
                  <c:v>0.39872682864547443</c:v>
                </c:pt>
                <c:pt idx="1502">
                  <c:v>0.40001800142180732</c:v>
                </c:pt>
                <c:pt idx="1503">
                  <c:v>0.40128917873061598</c:v>
                </c:pt>
                <c:pt idx="1504">
                  <c:v>0.40247602480243932</c:v>
                </c:pt>
                <c:pt idx="1505">
                  <c:v>0.403550243648924</c:v>
                </c:pt>
                <c:pt idx="1506">
                  <c:v>0.40458303414482732</c:v>
                </c:pt>
                <c:pt idx="1507">
                  <c:v>0.40547144316808897</c:v>
                </c:pt>
                <c:pt idx="1508">
                  <c:v>0.40629266463774732</c:v>
                </c:pt>
                <c:pt idx="1509">
                  <c:v>0.40710506362146298</c:v>
                </c:pt>
                <c:pt idx="1510">
                  <c:v>0.40773483964072599</c:v>
                </c:pt>
                <c:pt idx="1511">
                  <c:v>0.40827325689613775</c:v>
                </c:pt>
                <c:pt idx="1512">
                  <c:v>0.40859503780656475</c:v>
                </c:pt>
                <c:pt idx="1513">
                  <c:v>0.40860046917654708</c:v>
                </c:pt>
                <c:pt idx="1514">
                  <c:v>0.40848886984389343</c:v>
                </c:pt>
                <c:pt idx="1515">
                  <c:v>0.40793445907269532</c:v>
                </c:pt>
                <c:pt idx="1516">
                  <c:v>0.40718206466325008</c:v>
                </c:pt>
                <c:pt idx="1517">
                  <c:v>0.406501168671355</c:v>
                </c:pt>
                <c:pt idx="1518">
                  <c:v>0.40581954964586026</c:v>
                </c:pt>
                <c:pt idx="1519">
                  <c:v>0.40525503452059874</c:v>
                </c:pt>
                <c:pt idx="1520">
                  <c:v>0.40493538155896702</c:v>
                </c:pt>
                <c:pt idx="1521">
                  <c:v>0.40467019188957926</c:v>
                </c:pt>
                <c:pt idx="1522">
                  <c:v>0.40458265438914626</c:v>
                </c:pt>
                <c:pt idx="1523">
                  <c:v>0.40432217413096855</c:v>
                </c:pt>
                <c:pt idx="1524">
                  <c:v>0.40398948749225166</c:v>
                </c:pt>
                <c:pt idx="1525">
                  <c:v>0.40375783313199393</c:v>
                </c:pt>
                <c:pt idx="1526">
                  <c:v>0.40349410194258595</c:v>
                </c:pt>
                <c:pt idx="1527">
                  <c:v>0.4034179699574359</c:v>
                </c:pt>
                <c:pt idx="1528">
                  <c:v>0.40360200934702983</c:v>
                </c:pt>
                <c:pt idx="1529">
                  <c:v>0.40379652175360697</c:v>
                </c:pt>
                <c:pt idx="1530">
                  <c:v>0.40407249455553601</c:v>
                </c:pt>
                <c:pt idx="1531">
                  <c:v>0.40460515806207775</c:v>
                </c:pt>
                <c:pt idx="1532">
                  <c:v>0.40535334264316603</c:v>
                </c:pt>
                <c:pt idx="1533">
                  <c:v>0.40618912430016502</c:v>
                </c:pt>
                <c:pt idx="1534">
                  <c:v>0.40681207003579095</c:v>
                </c:pt>
                <c:pt idx="1535">
                  <c:v>0.40730275253373899</c:v>
                </c:pt>
                <c:pt idx="1536">
                  <c:v>0.40793772457058503</c:v>
                </c:pt>
                <c:pt idx="1537">
                  <c:v>0.40845129753774795</c:v>
                </c:pt>
                <c:pt idx="1538">
                  <c:v>0.40892623406630102</c:v>
                </c:pt>
                <c:pt idx="1539">
                  <c:v>0.40925313088534893</c:v>
                </c:pt>
                <c:pt idx="1540">
                  <c:v>0.409583248250104</c:v>
                </c:pt>
                <c:pt idx="1541">
                  <c:v>0.40997049495650395</c:v>
                </c:pt>
                <c:pt idx="1542">
                  <c:v>0.41027355809938776</c:v>
                </c:pt>
                <c:pt idx="1543">
                  <c:v>0.41048760491568326</c:v>
                </c:pt>
                <c:pt idx="1544">
                  <c:v>0.41057800463455607</c:v>
                </c:pt>
                <c:pt idx="1545">
                  <c:v>0.41054572801955208</c:v>
                </c:pt>
                <c:pt idx="1546">
                  <c:v>0.41044315507055801</c:v>
                </c:pt>
                <c:pt idx="1547">
                  <c:v>0.41026751674327799</c:v>
                </c:pt>
                <c:pt idx="1548">
                  <c:v>0.40999552110405107</c:v>
                </c:pt>
                <c:pt idx="1549">
                  <c:v>0.40963275895119516</c:v>
                </c:pt>
                <c:pt idx="1550">
                  <c:v>0.40918482716644766</c:v>
                </c:pt>
                <c:pt idx="1551">
                  <c:v>0.40865653012507602</c:v>
                </c:pt>
                <c:pt idx="1552">
                  <c:v>0.40804316500970483</c:v>
                </c:pt>
                <c:pt idx="1553">
                  <c:v>0.40734534333288508</c:v>
                </c:pt>
                <c:pt idx="1554">
                  <c:v>0.40653395476960202</c:v>
                </c:pt>
                <c:pt idx="1555">
                  <c:v>0.40559405335719501</c:v>
                </c:pt>
                <c:pt idx="1556">
                  <c:v>0.40451704238201208</c:v>
                </c:pt>
                <c:pt idx="1557">
                  <c:v>0.40339265144725983</c:v>
                </c:pt>
                <c:pt idx="1558">
                  <c:v>0.40218042786452796</c:v>
                </c:pt>
                <c:pt idx="1559">
                  <c:v>0.40101465622047838</c:v>
                </c:pt>
                <c:pt idx="1560">
                  <c:v>0.39985619890968344</c:v>
                </c:pt>
                <c:pt idx="1561">
                  <c:v>0.3985548102649259</c:v>
                </c:pt>
                <c:pt idx="1562">
                  <c:v>0.39728774583334425</c:v>
                </c:pt>
                <c:pt idx="1563">
                  <c:v>0.39606297489533543</c:v>
                </c:pt>
                <c:pt idx="1564">
                  <c:v>0.39479525389788195</c:v>
                </c:pt>
                <c:pt idx="1565">
                  <c:v>0.39349807314534013</c:v>
                </c:pt>
                <c:pt idx="1566">
                  <c:v>0.39227141609568583</c:v>
                </c:pt>
                <c:pt idx="1567">
                  <c:v>0.39104044126072501</c:v>
                </c:pt>
                <c:pt idx="1568">
                  <c:v>0.38980172166022026</c:v>
                </c:pt>
                <c:pt idx="1569">
                  <c:v>0.38855916129261997</c:v>
                </c:pt>
                <c:pt idx="1570">
                  <c:v>0.38767782068459838</c:v>
                </c:pt>
                <c:pt idx="1571">
                  <c:v>0.38692714268198097</c:v>
                </c:pt>
                <c:pt idx="1572">
                  <c:v>0.3863279075876645</c:v>
                </c:pt>
                <c:pt idx="1573">
                  <c:v>0.38578189669437507</c:v>
                </c:pt>
                <c:pt idx="1574">
                  <c:v>0.38553782038430895</c:v>
                </c:pt>
                <c:pt idx="1575">
                  <c:v>0.38547934108472243</c:v>
                </c:pt>
                <c:pt idx="1576">
                  <c:v>0.38560858675928467</c:v>
                </c:pt>
                <c:pt idx="1577">
                  <c:v>0.38594185055609576</c:v>
                </c:pt>
                <c:pt idx="1578">
                  <c:v>0.3865806008804929</c:v>
                </c:pt>
                <c:pt idx="1579">
                  <c:v>0.38741117287061166</c:v>
                </c:pt>
                <c:pt idx="1580">
                  <c:v>0.38842615249448326</c:v>
                </c:pt>
                <c:pt idx="1581">
                  <c:v>0.38959756702629483</c:v>
                </c:pt>
                <c:pt idx="1582">
                  <c:v>0.39109444050315101</c:v>
                </c:pt>
                <c:pt idx="1583">
                  <c:v>0.39260798325171026</c:v>
                </c:pt>
                <c:pt idx="1584">
                  <c:v>0.39404541305613699</c:v>
                </c:pt>
                <c:pt idx="1585">
                  <c:v>0.39548840820727843</c:v>
                </c:pt>
                <c:pt idx="1586">
                  <c:v>0.39709117783201936</c:v>
                </c:pt>
                <c:pt idx="1587">
                  <c:v>0.39865944496814298</c:v>
                </c:pt>
                <c:pt idx="1588">
                  <c:v>0.40024818250525002</c:v>
                </c:pt>
                <c:pt idx="1589">
                  <c:v>0.40163958992545296</c:v>
                </c:pt>
                <c:pt idx="1590">
                  <c:v>0.40288309290808638</c:v>
                </c:pt>
                <c:pt idx="1591">
                  <c:v>0.40402807599899443</c:v>
                </c:pt>
                <c:pt idx="1592">
                  <c:v>0.40504469307195295</c:v>
                </c:pt>
                <c:pt idx="1593">
                  <c:v>0.40603938791456196</c:v>
                </c:pt>
                <c:pt idx="1594">
                  <c:v>0.40699417151905642</c:v>
                </c:pt>
                <c:pt idx="1595">
                  <c:v>0.40790316025262308</c:v>
                </c:pt>
                <c:pt idx="1596">
                  <c:v>0.40876038837383732</c:v>
                </c:pt>
                <c:pt idx="1597">
                  <c:v>0.40957315780094183</c:v>
                </c:pt>
                <c:pt idx="1598">
                  <c:v>0.41032540272689638</c:v>
                </c:pt>
                <c:pt idx="1599">
                  <c:v>0.41098736613946291</c:v>
                </c:pt>
                <c:pt idx="1600">
                  <c:v>0.41156221397377607</c:v>
                </c:pt>
                <c:pt idx="1601">
                  <c:v>0.41202534727396883</c:v>
                </c:pt>
                <c:pt idx="1602">
                  <c:v>0.41238523007896438</c:v>
                </c:pt>
                <c:pt idx="1603">
                  <c:v>0.41267081745556583</c:v>
                </c:pt>
                <c:pt idx="1604">
                  <c:v>0.41281213541042283</c:v>
                </c:pt>
                <c:pt idx="1605">
                  <c:v>0.41298961629447289</c:v>
                </c:pt>
                <c:pt idx="1606">
                  <c:v>0.41307603026270895</c:v>
                </c:pt>
                <c:pt idx="1607">
                  <c:v>0.41312756340006107</c:v>
                </c:pt>
                <c:pt idx="1608">
                  <c:v>0.41309106714183202</c:v>
                </c:pt>
                <c:pt idx="1609">
                  <c:v>0.41288953113008026</c:v>
                </c:pt>
                <c:pt idx="1610">
                  <c:v>0.41258140013095795</c:v>
                </c:pt>
                <c:pt idx="1611">
                  <c:v>0.41226835924959998</c:v>
                </c:pt>
                <c:pt idx="1612">
                  <c:v>0.411933822901561</c:v>
                </c:pt>
                <c:pt idx="1613">
                  <c:v>0.41161113749809775</c:v>
                </c:pt>
                <c:pt idx="1614">
                  <c:v>0.41119799148445901</c:v>
                </c:pt>
                <c:pt idx="1615">
                  <c:v>0.41072891531890243</c:v>
                </c:pt>
                <c:pt idx="1616">
                  <c:v>0.41007607309109595</c:v>
                </c:pt>
                <c:pt idx="1617">
                  <c:v>0.40935972725944897</c:v>
                </c:pt>
                <c:pt idx="1618">
                  <c:v>0.408569516049135</c:v>
                </c:pt>
                <c:pt idx="1619">
                  <c:v>0.40807118203640802</c:v>
                </c:pt>
                <c:pt idx="1620">
                  <c:v>0.40759684078731601</c:v>
                </c:pt>
                <c:pt idx="1621">
                  <c:v>0.40751887872416043</c:v>
                </c:pt>
                <c:pt idx="1622">
                  <c:v>0.40754622130287155</c:v>
                </c:pt>
                <c:pt idx="1623">
                  <c:v>0.40787622210397395</c:v>
                </c:pt>
                <c:pt idx="1624">
                  <c:v>0.40823416446302274</c:v>
                </c:pt>
                <c:pt idx="1625">
                  <c:v>0.40870357669666102</c:v>
                </c:pt>
                <c:pt idx="1626">
                  <c:v>0.40952073760475943</c:v>
                </c:pt>
                <c:pt idx="1627">
                  <c:v>0.41045054022383098</c:v>
                </c:pt>
                <c:pt idx="1628">
                  <c:v>0.41158632437242643</c:v>
                </c:pt>
                <c:pt idx="1629">
                  <c:v>0.41288988043211283</c:v>
                </c:pt>
                <c:pt idx="1630">
                  <c:v>0.41424312341836617</c:v>
                </c:pt>
                <c:pt idx="1631">
                  <c:v>0.41573670581581396</c:v>
                </c:pt>
                <c:pt idx="1632">
                  <c:v>0.41676313618850003</c:v>
                </c:pt>
                <c:pt idx="1633">
                  <c:v>0.417791472692636</c:v>
                </c:pt>
                <c:pt idx="1634">
                  <c:v>0.41864635932868832</c:v>
                </c:pt>
                <c:pt idx="1635">
                  <c:v>0.41940810829029596</c:v>
                </c:pt>
                <c:pt idx="1636">
                  <c:v>0.41995743141421998</c:v>
                </c:pt>
                <c:pt idx="1637">
                  <c:v>0.42021645021725296</c:v>
                </c:pt>
                <c:pt idx="1638">
                  <c:v>0.4203468942948545</c:v>
                </c:pt>
                <c:pt idx="1639">
                  <c:v>0.42040109412355697</c:v>
                </c:pt>
                <c:pt idx="1640">
                  <c:v>0.42031864713288108</c:v>
                </c:pt>
                <c:pt idx="1641">
                  <c:v>0.42008924259075497</c:v>
                </c:pt>
                <c:pt idx="1642">
                  <c:v>0.41980575883223697</c:v>
                </c:pt>
                <c:pt idx="1643">
                  <c:v>0.41942491731159443</c:v>
                </c:pt>
                <c:pt idx="1644">
                  <c:v>0.41901388599987943</c:v>
                </c:pt>
                <c:pt idx="1645">
                  <c:v>0.41854954500597302</c:v>
                </c:pt>
                <c:pt idx="1646">
                  <c:v>0.41802411945726925</c:v>
                </c:pt>
                <c:pt idx="1647">
                  <c:v>0.41742408298494743</c:v>
                </c:pt>
                <c:pt idx="1648">
                  <c:v>0.41676894995946789</c:v>
                </c:pt>
                <c:pt idx="1649">
                  <c:v>0.41600327167531997</c:v>
                </c:pt>
                <c:pt idx="1650">
                  <c:v>0.41520058413592398</c:v>
                </c:pt>
                <c:pt idx="1651">
                  <c:v>0.41437664071184144</c:v>
                </c:pt>
                <c:pt idx="1652">
                  <c:v>0.41359498270325196</c:v>
                </c:pt>
                <c:pt idx="1653">
                  <c:v>0.41271843368224725</c:v>
                </c:pt>
                <c:pt idx="1654">
                  <c:v>0.41185630608466289</c:v>
                </c:pt>
                <c:pt idx="1655">
                  <c:v>0.41081736136218366</c:v>
                </c:pt>
                <c:pt idx="1656">
                  <c:v>0.40980197504699595</c:v>
                </c:pt>
                <c:pt idx="1657">
                  <c:v>0.40875183034955098</c:v>
                </c:pt>
                <c:pt idx="1658">
                  <c:v>0.40765546108758138</c:v>
                </c:pt>
                <c:pt idx="1659">
                  <c:v>0.40652829221376408</c:v>
                </c:pt>
                <c:pt idx="1660">
                  <c:v>0.40547282926317207</c:v>
                </c:pt>
                <c:pt idx="1661">
                  <c:v>0.40439258398631883</c:v>
                </c:pt>
                <c:pt idx="1662">
                  <c:v>0.40329048311989896</c:v>
                </c:pt>
                <c:pt idx="1663">
                  <c:v>0.40216867589979555</c:v>
                </c:pt>
                <c:pt idx="1664">
                  <c:v>0.40116972403297801</c:v>
                </c:pt>
                <c:pt idx="1665">
                  <c:v>0.400177014979127</c:v>
                </c:pt>
                <c:pt idx="1666">
                  <c:v>0.39917766867233495</c:v>
                </c:pt>
                <c:pt idx="1667">
                  <c:v>0.39842836159886685</c:v>
                </c:pt>
                <c:pt idx="1668">
                  <c:v>0.3978186607395065</c:v>
                </c:pt>
                <c:pt idx="1669">
                  <c:v>0.3974945313445839</c:v>
                </c:pt>
                <c:pt idx="1670">
                  <c:v>0.39735822639386137</c:v>
                </c:pt>
                <c:pt idx="1671">
                  <c:v>0.3975388116092789</c:v>
                </c:pt>
                <c:pt idx="1672">
                  <c:v>0.39785864702341867</c:v>
                </c:pt>
                <c:pt idx="1673">
                  <c:v>0.39843805283045436</c:v>
                </c:pt>
                <c:pt idx="1674">
                  <c:v>0.39918318433193883</c:v>
                </c:pt>
                <c:pt idx="1675">
                  <c:v>0.40020433770281238</c:v>
                </c:pt>
                <c:pt idx="1676">
                  <c:v>0.40127011442032973</c:v>
                </c:pt>
                <c:pt idx="1677">
                  <c:v>0.40235668711742489</c:v>
                </c:pt>
                <c:pt idx="1678">
                  <c:v>0.40347652612493295</c:v>
                </c:pt>
                <c:pt idx="1679">
                  <c:v>0.40460537020674497</c:v>
                </c:pt>
                <c:pt idx="1680">
                  <c:v>0.40573522225810604</c:v>
                </c:pt>
                <c:pt idx="1681">
                  <c:v>0.40676668638307295</c:v>
                </c:pt>
                <c:pt idx="1682">
                  <c:v>0.40770759883195801</c:v>
                </c:pt>
                <c:pt idx="1683">
                  <c:v>0.40859697071686996</c:v>
                </c:pt>
                <c:pt idx="1684">
                  <c:v>0.40934961640240508</c:v>
                </c:pt>
                <c:pt idx="1685">
                  <c:v>0.410123552509427</c:v>
                </c:pt>
                <c:pt idx="1686">
                  <c:v>0.41088502245387598</c:v>
                </c:pt>
                <c:pt idx="1687">
                  <c:v>0.41165879915567655</c:v>
                </c:pt>
                <c:pt idx="1688">
                  <c:v>0.41245906761994466</c:v>
                </c:pt>
                <c:pt idx="1689">
                  <c:v>0.41322969477614402</c:v>
                </c:pt>
                <c:pt idx="1690">
                  <c:v>0.41397827674147325</c:v>
                </c:pt>
                <c:pt idx="1691">
                  <c:v>0.41469990932179301</c:v>
                </c:pt>
                <c:pt idx="1692">
                  <c:v>0.41540533618790798</c:v>
                </c:pt>
                <c:pt idx="1693">
                  <c:v>0.41605924299992608</c:v>
                </c:pt>
                <c:pt idx="1694">
                  <c:v>0.41667108413974707</c:v>
                </c:pt>
                <c:pt idx="1695">
                  <c:v>0.41723705406992923</c:v>
                </c:pt>
                <c:pt idx="1696">
                  <c:v>0.41774832425545338</c:v>
                </c:pt>
                <c:pt idx="1697">
                  <c:v>0.41827601508739998</c:v>
                </c:pt>
                <c:pt idx="1698">
                  <c:v>0.41880000804804207</c:v>
                </c:pt>
                <c:pt idx="1699">
                  <c:v>0.41929312905611604</c:v>
                </c:pt>
                <c:pt idx="1700">
                  <c:v>0.41979501026343879</c:v>
                </c:pt>
                <c:pt idx="1701">
                  <c:v>0.42010144973384195</c:v>
                </c:pt>
                <c:pt idx="1702">
                  <c:v>0.42040578605314238</c:v>
                </c:pt>
                <c:pt idx="1703">
                  <c:v>0.42065540411520302</c:v>
                </c:pt>
                <c:pt idx="1704">
                  <c:v>0.42092289750066586</c:v>
                </c:pt>
                <c:pt idx="1705">
                  <c:v>0.42113436649171893</c:v>
                </c:pt>
                <c:pt idx="1706">
                  <c:v>0.42130098022953855</c:v>
                </c:pt>
                <c:pt idx="1707">
                  <c:v>0.42150589391895055</c:v>
                </c:pt>
                <c:pt idx="1708">
                  <c:v>0.42166302200017203</c:v>
                </c:pt>
                <c:pt idx="1709">
                  <c:v>0.42178271213488955</c:v>
                </c:pt>
                <c:pt idx="1710">
                  <c:v>0.42184261700322195</c:v>
                </c:pt>
                <c:pt idx="1711">
                  <c:v>0.42184057586454243</c:v>
                </c:pt>
                <c:pt idx="1712">
                  <c:v>0.42189734704244808</c:v>
                </c:pt>
                <c:pt idx="1713">
                  <c:v>0.42201823882970407</c:v>
                </c:pt>
                <c:pt idx="1714">
                  <c:v>0.42219280020388383</c:v>
                </c:pt>
                <c:pt idx="1715">
                  <c:v>0.42240796776740891</c:v>
                </c:pt>
                <c:pt idx="1716">
                  <c:v>0.42283308095051497</c:v>
                </c:pt>
                <c:pt idx="1717">
                  <c:v>0.42339149981784896</c:v>
                </c:pt>
                <c:pt idx="1718">
                  <c:v>0.42406897550216743</c:v>
                </c:pt>
                <c:pt idx="1719">
                  <c:v>0.42467792136468796</c:v>
                </c:pt>
                <c:pt idx="1720">
                  <c:v>0.42535156667928525</c:v>
                </c:pt>
                <c:pt idx="1721">
                  <c:v>0.42594348213442201</c:v>
                </c:pt>
                <c:pt idx="1722">
                  <c:v>0.42642355828773298</c:v>
                </c:pt>
                <c:pt idx="1723">
                  <c:v>0.42687227408862155</c:v>
                </c:pt>
                <c:pt idx="1724">
                  <c:v>0.42719115063134017</c:v>
                </c:pt>
                <c:pt idx="1725">
                  <c:v>0.4273064617121779</c:v>
                </c:pt>
                <c:pt idx="1726">
                  <c:v>0.42761419722620625</c:v>
                </c:pt>
                <c:pt idx="1727">
                  <c:v>0.42775968847016599</c:v>
                </c:pt>
                <c:pt idx="1728">
                  <c:v>0.42798843739004749</c:v>
                </c:pt>
                <c:pt idx="1729">
                  <c:v>0.42819277801125338</c:v>
                </c:pt>
                <c:pt idx="1730">
                  <c:v>0.42835240261489443</c:v>
                </c:pt>
                <c:pt idx="1731">
                  <c:v>0.42856346315786126</c:v>
                </c:pt>
                <c:pt idx="1732">
                  <c:v>0.42870095513221496</c:v>
                </c:pt>
                <c:pt idx="1733">
                  <c:v>0.42894905866159705</c:v>
                </c:pt>
                <c:pt idx="1734">
                  <c:v>0.42926002114853401</c:v>
                </c:pt>
                <c:pt idx="1735">
                  <c:v>0.42946375104724743</c:v>
                </c:pt>
                <c:pt idx="1736">
                  <c:v>0.42924818183566643</c:v>
                </c:pt>
                <c:pt idx="1737">
                  <c:v>0.42881838888443091</c:v>
                </c:pt>
                <c:pt idx="1738">
                  <c:v>0.42805739358762007</c:v>
                </c:pt>
                <c:pt idx="1739">
                  <c:v>0.42728827499954186</c:v>
                </c:pt>
                <c:pt idx="1740">
                  <c:v>0.42659969860638203</c:v>
                </c:pt>
                <c:pt idx="1741">
                  <c:v>0.42598173029799308</c:v>
                </c:pt>
                <c:pt idx="1742">
                  <c:v>0.42553591617169301</c:v>
                </c:pt>
                <c:pt idx="1743">
                  <c:v>0.42526208861091402</c:v>
                </c:pt>
                <c:pt idx="1744">
                  <c:v>0.42522124936660932</c:v>
                </c:pt>
                <c:pt idx="1745">
                  <c:v>0.42534961661896697</c:v>
                </c:pt>
                <c:pt idx="1746">
                  <c:v>0.42563486862427707</c:v>
                </c:pt>
                <c:pt idx="1747">
                  <c:v>0.42611243073000732</c:v>
                </c:pt>
                <c:pt idx="1748">
                  <c:v>0.42657241362231607</c:v>
                </c:pt>
                <c:pt idx="1749">
                  <c:v>0.42726132698964725</c:v>
                </c:pt>
                <c:pt idx="1750">
                  <c:v>0.42813091725883196</c:v>
                </c:pt>
                <c:pt idx="1751">
                  <c:v>0.42917601664527832</c:v>
                </c:pt>
                <c:pt idx="1752">
                  <c:v>0.43048902557550395</c:v>
                </c:pt>
                <c:pt idx="1753">
                  <c:v>0.43198460177348197</c:v>
                </c:pt>
                <c:pt idx="1754">
                  <c:v>0.43366289862640489</c:v>
                </c:pt>
                <c:pt idx="1755">
                  <c:v>0.43542568338229543</c:v>
                </c:pt>
                <c:pt idx="1756">
                  <c:v>0.43707472046834583</c:v>
                </c:pt>
                <c:pt idx="1757">
                  <c:v>0.43877453940136801</c:v>
                </c:pt>
                <c:pt idx="1758">
                  <c:v>0.44052423908252608</c:v>
                </c:pt>
                <c:pt idx="1759">
                  <c:v>0.44207344561460132</c:v>
                </c:pt>
                <c:pt idx="1760">
                  <c:v>0.44362420215669701</c:v>
                </c:pt>
                <c:pt idx="1761">
                  <c:v>0.44528113375833617</c:v>
                </c:pt>
                <c:pt idx="1762">
                  <c:v>0.44681007164368436</c:v>
                </c:pt>
                <c:pt idx="1763">
                  <c:v>0.44811278965923695</c:v>
                </c:pt>
                <c:pt idx="1764">
                  <c:v>0.44762049091825595</c:v>
                </c:pt>
                <c:pt idx="1765">
                  <c:v>0.44531013447066198</c:v>
                </c:pt>
                <c:pt idx="1766">
                  <c:v>0.44248639037251025</c:v>
                </c:pt>
                <c:pt idx="1767">
                  <c:v>0.43766236122685243</c:v>
                </c:pt>
                <c:pt idx="1768">
                  <c:v>0.43139993850720998</c:v>
                </c:pt>
                <c:pt idx="1769">
                  <c:v>0.424778350658923</c:v>
                </c:pt>
                <c:pt idx="1770">
                  <c:v>0.41726829086109102</c:v>
                </c:pt>
                <c:pt idx="1771">
                  <c:v>0.40954136595411983</c:v>
                </c:pt>
                <c:pt idx="1772">
                  <c:v>0.40242499462964443</c:v>
                </c:pt>
                <c:pt idx="1773">
                  <c:v>0.39570685827106283</c:v>
                </c:pt>
                <c:pt idx="1774">
                  <c:v>0.38966687038081743</c:v>
                </c:pt>
                <c:pt idx="1775">
                  <c:v>0.38479960664649399</c:v>
                </c:pt>
                <c:pt idx="1776">
                  <c:v>0.38108829310103243</c:v>
                </c:pt>
                <c:pt idx="1777">
                  <c:v>0.37884344196980996</c:v>
                </c:pt>
                <c:pt idx="1778">
                  <c:v>0.37772550715365355</c:v>
                </c:pt>
                <c:pt idx="1779">
                  <c:v>0.37764601968795225</c:v>
                </c:pt>
                <c:pt idx="1780">
                  <c:v>0.37877096726749143</c:v>
                </c:pt>
                <c:pt idx="1781">
                  <c:v>0.38100812899308695</c:v>
                </c:pt>
                <c:pt idx="1782">
                  <c:v>0.38427253168899883</c:v>
                </c:pt>
                <c:pt idx="1783">
                  <c:v>0.38859602587570108</c:v>
                </c:pt>
                <c:pt idx="1784">
                  <c:v>0.39400545501743095</c:v>
                </c:pt>
                <c:pt idx="1785">
                  <c:v>0.40050294026713301</c:v>
                </c:pt>
                <c:pt idx="1786">
                  <c:v>0.40807791061280307</c:v>
                </c:pt>
                <c:pt idx="1787">
                  <c:v>0.41671954312257198</c:v>
                </c:pt>
                <c:pt idx="1788">
                  <c:v>0.42631632509013695</c:v>
                </c:pt>
                <c:pt idx="1789">
                  <c:v>0.43679854850501199</c:v>
                </c:pt>
                <c:pt idx="1790">
                  <c:v>0.448136859164116</c:v>
                </c:pt>
                <c:pt idx="1791">
                  <c:v>0.46014538387720338</c:v>
                </c:pt>
                <c:pt idx="1792">
                  <c:v>0.47272915087028</c:v>
                </c:pt>
                <c:pt idx="1793">
                  <c:v>0.48573986568680738</c:v>
                </c:pt>
                <c:pt idx="1794">
                  <c:v>0.49891625186378308</c:v>
                </c:pt>
                <c:pt idx="1795">
                  <c:v>0.51200050360054605</c:v>
                </c:pt>
                <c:pt idx="1796">
                  <c:v>0.52459331039268497</c:v>
                </c:pt>
                <c:pt idx="1797">
                  <c:v>0.53636845246107989</c:v>
                </c:pt>
                <c:pt idx="1798">
                  <c:v>0.54683022965015504</c:v>
                </c:pt>
                <c:pt idx="1799">
                  <c:v>0.55557046352528205</c:v>
                </c:pt>
                <c:pt idx="1800">
                  <c:v>0.56224834088040598</c:v>
                </c:pt>
                <c:pt idx="1801">
                  <c:v>0.56686802765434663</c:v>
                </c:pt>
                <c:pt idx="1802">
                  <c:v>0.5692157987801495</c:v>
                </c:pt>
                <c:pt idx="1803">
                  <c:v>0.56891876079261638</c:v>
                </c:pt>
                <c:pt idx="1804">
                  <c:v>0.56662669050437486</c:v>
                </c:pt>
                <c:pt idx="1805">
                  <c:v>0.56209811893882866</c:v>
                </c:pt>
                <c:pt idx="1806">
                  <c:v>0.55595026207808262</c:v>
                </c:pt>
                <c:pt idx="1807">
                  <c:v>0.54811901339337321</c:v>
                </c:pt>
                <c:pt idx="1808">
                  <c:v>0.53875959688319885</c:v>
                </c:pt>
                <c:pt idx="1809">
                  <c:v>0.52789579307954415</c:v>
                </c:pt>
                <c:pt idx="1810">
                  <c:v>0.51592872113438304</c:v>
                </c:pt>
                <c:pt idx="1811">
                  <c:v>0.50267859528866998</c:v>
                </c:pt>
                <c:pt idx="1812">
                  <c:v>0.48848514201402132</c:v>
                </c:pt>
                <c:pt idx="1813">
                  <c:v>0.47294480982748355</c:v>
                </c:pt>
                <c:pt idx="1814">
                  <c:v>0.45662224483046598</c:v>
                </c:pt>
                <c:pt idx="1815">
                  <c:v>0.43918907755885767</c:v>
                </c:pt>
                <c:pt idx="1816">
                  <c:v>0.42054707130716495</c:v>
                </c:pt>
                <c:pt idx="1817">
                  <c:v>0.40164326752030399</c:v>
                </c:pt>
                <c:pt idx="1818">
                  <c:v>0.38241964649396398</c:v>
                </c:pt>
                <c:pt idx="1819">
                  <c:v>0.36343917954427507</c:v>
                </c:pt>
                <c:pt idx="1820">
                  <c:v>0.34441474812223438</c:v>
                </c:pt>
                <c:pt idx="1821">
                  <c:v>0.32619469812841895</c:v>
                </c:pt>
                <c:pt idx="1822">
                  <c:v>0.30809116020026195</c:v>
                </c:pt>
                <c:pt idx="1823">
                  <c:v>0.29084662469682798</c:v>
                </c:pt>
                <c:pt idx="1824">
                  <c:v>0.27473993126408208</c:v>
                </c:pt>
                <c:pt idx="1825">
                  <c:v>0.259399212293288</c:v>
                </c:pt>
                <c:pt idx="1826">
                  <c:v>0.24489970439628841</c:v>
                </c:pt>
                <c:pt idx="1827">
                  <c:v>0.23116708271345299</c:v>
                </c:pt>
                <c:pt idx="1828">
                  <c:v>0.21868818933200757</c:v>
                </c:pt>
                <c:pt idx="1829">
                  <c:v>0.20655158431740245</c:v>
                </c:pt>
                <c:pt idx="1830">
                  <c:v>0.19465462653886687</c:v>
                </c:pt>
                <c:pt idx="1831">
                  <c:v>0.18300001627672899</c:v>
                </c:pt>
                <c:pt idx="1832">
                  <c:v>0.17355866717102544</c:v>
                </c:pt>
                <c:pt idx="1833">
                  <c:v>0.16574654967743863</c:v>
                </c:pt>
                <c:pt idx="1834">
                  <c:v>0.16080636778792851</c:v>
                </c:pt>
                <c:pt idx="1835">
                  <c:v>0.15741635699470274</c:v>
                </c:pt>
                <c:pt idx="1836">
                  <c:v>0.15445295641406157</c:v>
                </c:pt>
                <c:pt idx="1837">
                  <c:v>0.15397065918025499</c:v>
                </c:pt>
                <c:pt idx="1838">
                  <c:v>0.15501132154928268</c:v>
                </c:pt>
                <c:pt idx="1839">
                  <c:v>0.15682951580129945</c:v>
                </c:pt>
                <c:pt idx="1840">
                  <c:v>0.160885052395603</c:v>
                </c:pt>
                <c:pt idx="1841">
                  <c:v>0.16605475499199199</c:v>
                </c:pt>
                <c:pt idx="1842">
                  <c:v>0.17251293151553068</c:v>
                </c:pt>
                <c:pt idx="1843">
                  <c:v>0.18108938986860054</c:v>
                </c:pt>
                <c:pt idx="1844">
                  <c:v>0.19059991125331097</c:v>
                </c:pt>
                <c:pt idx="1845">
                  <c:v>0.20284781305426899</c:v>
                </c:pt>
                <c:pt idx="1846">
                  <c:v>0.21867362491972087</c:v>
                </c:pt>
                <c:pt idx="1847">
                  <c:v>0.23785005913474888</c:v>
                </c:pt>
                <c:pt idx="1848">
                  <c:v>0.26357695590939595</c:v>
                </c:pt>
                <c:pt idx="1849">
                  <c:v>0.29661153101520998</c:v>
                </c:pt>
                <c:pt idx="1850">
                  <c:v>0.33990756196182709</c:v>
                </c:pt>
                <c:pt idx="1851">
                  <c:v>0.39869524321628302</c:v>
                </c:pt>
                <c:pt idx="1852">
                  <c:v>0.47785510619882898</c:v>
                </c:pt>
                <c:pt idx="1853">
                  <c:v>0.58500639306679958</c:v>
                </c:pt>
                <c:pt idx="1854">
                  <c:v>0.7295077138317615</c:v>
                </c:pt>
                <c:pt idx="1855">
                  <c:v>0.92664685613033315</c:v>
                </c:pt>
                <c:pt idx="1856">
                  <c:v>1.2003813501500398</c:v>
                </c:pt>
                <c:pt idx="1857">
                  <c:v>1.5925145008098001</c:v>
                </c:pt>
                <c:pt idx="1858">
                  <c:v>2.1681144726566486</c:v>
                </c:pt>
                <c:pt idx="1859">
                  <c:v>2.9967899002307767</c:v>
                </c:pt>
                <c:pt idx="1860">
                  <c:v>4.1225713928785455</c:v>
                </c:pt>
                <c:pt idx="1861">
                  <c:v>6.1554995640407295</c:v>
                </c:pt>
                <c:pt idx="1862">
                  <c:v>8.6847489478275719</c:v>
                </c:pt>
                <c:pt idx="1863">
                  <c:v>12.307532683195626</c:v>
                </c:pt>
                <c:pt idx="1864">
                  <c:v>19.9988435594965</c:v>
                </c:pt>
                <c:pt idx="1865">
                  <c:v>25.477291094221886</c:v>
                </c:pt>
                <c:pt idx="1866">
                  <c:v>32.429972224754714</c:v>
                </c:pt>
                <c:pt idx="1867">
                  <c:v>39.212906038233811</c:v>
                </c:pt>
                <c:pt idx="1868">
                  <c:v>44.371013508011394</c:v>
                </c:pt>
                <c:pt idx="1869">
                  <c:v>47.985814655500278</c:v>
                </c:pt>
                <c:pt idx="1870">
                  <c:v>49.329786422422544</c:v>
                </c:pt>
                <c:pt idx="1871">
                  <c:v>48.671637810120863</c:v>
                </c:pt>
                <c:pt idx="1872">
                  <c:v>47.776945570663095</c:v>
                </c:pt>
                <c:pt idx="1873">
                  <c:v>45.783391324961876</c:v>
                </c:pt>
                <c:pt idx="1874">
                  <c:v>44.089908944650603</c:v>
                </c:pt>
                <c:pt idx="1875">
                  <c:v>42.470324443322077</c:v>
                </c:pt>
                <c:pt idx="1876">
                  <c:v>40.427165239317098</c:v>
                </c:pt>
                <c:pt idx="1877">
                  <c:v>38.211647954935493</c:v>
                </c:pt>
                <c:pt idx="1878">
                  <c:v>37.1804760044148</c:v>
                </c:pt>
                <c:pt idx="1879">
                  <c:v>36.447718570983298</c:v>
                </c:pt>
                <c:pt idx="1880">
                  <c:v>35.6589569983066</c:v>
                </c:pt>
                <c:pt idx="1881">
                  <c:v>34.769073654562099</c:v>
                </c:pt>
                <c:pt idx="1882">
                  <c:v>33.792248306996363</c:v>
                </c:pt>
                <c:pt idx="1883">
                  <c:v>32.713681584409997</c:v>
                </c:pt>
                <c:pt idx="1884">
                  <c:v>31.542786201418789</c:v>
                </c:pt>
                <c:pt idx="1885">
                  <c:v>30.271518502806799</c:v>
                </c:pt>
                <c:pt idx="1886">
                  <c:v>28.868170897291186</c:v>
                </c:pt>
                <c:pt idx="1887">
                  <c:v>27.295198809956887</c:v>
                </c:pt>
                <c:pt idx="1888">
                  <c:v>26.908095897449499</c:v>
                </c:pt>
                <c:pt idx="1889">
                  <c:v>30.133717603013199</c:v>
                </c:pt>
                <c:pt idx="1890">
                  <c:v>33.286320195233294</c:v>
                </c:pt>
                <c:pt idx="1891">
                  <c:v>42.013714818426699</c:v>
                </c:pt>
                <c:pt idx="1892">
                  <c:v>91.747708637951789</c:v>
                </c:pt>
                <c:pt idx="1893">
                  <c:v>-24.602734466532599</c:v>
                </c:pt>
                <c:pt idx="1894">
                  <c:v>-3.7514932862915802</c:v>
                </c:pt>
                <c:pt idx="1895">
                  <c:v>2.6912098268584987</c:v>
                </c:pt>
                <c:pt idx="1896">
                  <c:v>5.6202033411573602</c:v>
                </c:pt>
                <c:pt idx="1897">
                  <c:v>7.1231492129570064</c:v>
                </c:pt>
                <c:pt idx="1898">
                  <c:v>9.4945388199816279</c:v>
                </c:pt>
                <c:pt idx="1899">
                  <c:v>12.036885099081324</c:v>
                </c:pt>
                <c:pt idx="1900">
                  <c:v>15.643222285958098</c:v>
                </c:pt>
                <c:pt idx="1901">
                  <c:v>20.319225372123238</c:v>
                </c:pt>
                <c:pt idx="1902">
                  <c:v>23.927368789351199</c:v>
                </c:pt>
                <c:pt idx="1903">
                  <c:v>26.435274929839601</c:v>
                </c:pt>
                <c:pt idx="1904">
                  <c:v>27.646233455377089</c:v>
                </c:pt>
                <c:pt idx="1905">
                  <c:v>28.006526041384131</c:v>
                </c:pt>
                <c:pt idx="1906">
                  <c:v>28.555672900080086</c:v>
                </c:pt>
                <c:pt idx="1907">
                  <c:v>29.255194140633499</c:v>
                </c:pt>
                <c:pt idx="1908">
                  <c:v>30.045055021432098</c:v>
                </c:pt>
                <c:pt idx="1909">
                  <c:v>30.887236354044099</c:v>
                </c:pt>
                <c:pt idx="1910">
                  <c:v>31.709795133408505</c:v>
                </c:pt>
                <c:pt idx="1911">
                  <c:v>32.522827817074202</c:v>
                </c:pt>
                <c:pt idx="1912">
                  <c:v>33.3319591108067</c:v>
                </c:pt>
                <c:pt idx="1913">
                  <c:v>34.140877352615085</c:v>
                </c:pt>
                <c:pt idx="1914">
                  <c:v>34.940346582841094</c:v>
                </c:pt>
                <c:pt idx="1915">
                  <c:v>35.716481324005599</c:v>
                </c:pt>
                <c:pt idx="1916">
                  <c:v>36.537691477013411</c:v>
                </c:pt>
                <c:pt idx="1917">
                  <c:v>37.126842851828002</c:v>
                </c:pt>
                <c:pt idx="1918">
                  <c:v>38.647977390765497</c:v>
                </c:pt>
                <c:pt idx="1919">
                  <c:v>41.333582204957501</c:v>
                </c:pt>
                <c:pt idx="1920">
                  <c:v>47.312498695501993</c:v>
                </c:pt>
                <c:pt idx="1921">
                  <c:v>50.197452658715697</c:v>
                </c:pt>
                <c:pt idx="1922">
                  <c:v>56.588312266399946</c:v>
                </c:pt>
                <c:pt idx="1923">
                  <c:v>73.269604136359348</c:v>
                </c:pt>
                <c:pt idx="1924">
                  <c:v>93.661296589410227</c:v>
                </c:pt>
                <c:pt idx="1925">
                  <c:v>92.169858963018982</c:v>
                </c:pt>
                <c:pt idx="1926">
                  <c:v>89.976084546905483</c:v>
                </c:pt>
                <c:pt idx="1927">
                  <c:v>86.842539057770679</c:v>
                </c:pt>
                <c:pt idx="1928">
                  <c:v>83.185355238073086</c:v>
                </c:pt>
                <c:pt idx="1929">
                  <c:v>79.059882453401656</c:v>
                </c:pt>
                <c:pt idx="1930">
                  <c:v>65.100845190560634</c:v>
                </c:pt>
                <c:pt idx="1931">
                  <c:v>61.124401731903198</c:v>
                </c:pt>
                <c:pt idx="1932">
                  <c:v>64.637079581316627</c:v>
                </c:pt>
                <c:pt idx="1933">
                  <c:v>68.856027133740156</c:v>
                </c:pt>
                <c:pt idx="1934">
                  <c:v>89.302886819043934</c:v>
                </c:pt>
                <c:pt idx="1935">
                  <c:v>132.12630462954223</c:v>
                </c:pt>
                <c:pt idx="1936">
                  <c:v>272.25293382834138</c:v>
                </c:pt>
                <c:pt idx="1937">
                  <c:v>-1997.7246181217811</c:v>
                </c:pt>
                <c:pt idx="1938">
                  <c:v>-198.87779637143657</c:v>
                </c:pt>
                <c:pt idx="1939">
                  <c:v>-99.248715243105195</c:v>
                </c:pt>
                <c:pt idx="1940">
                  <c:v>-69.910958512676089</c:v>
                </c:pt>
                <c:pt idx="1941">
                  <c:v>-92.341455399550981</c:v>
                </c:pt>
                <c:pt idx="1942">
                  <c:v>-188.23959241752399</c:v>
                </c:pt>
                <c:pt idx="1943">
                  <c:v>61.386736474014896</c:v>
                </c:pt>
                <c:pt idx="1944">
                  <c:v>19.583030950671919</c:v>
                </c:pt>
                <c:pt idx="1945">
                  <c:v>5.6344882804138203</c:v>
                </c:pt>
                <c:pt idx="1946">
                  <c:v>0.41489351526276225</c:v>
                </c:pt>
                <c:pt idx="1947">
                  <c:v>-2.9285438159419201</c:v>
                </c:pt>
                <c:pt idx="1948">
                  <c:v>-5.2853818951437104</c:v>
                </c:pt>
                <c:pt idx="1949">
                  <c:v>-7.2887201770383703</c:v>
                </c:pt>
                <c:pt idx="1950">
                  <c:v>-9.0431292892538089</c:v>
                </c:pt>
                <c:pt idx="1951">
                  <c:v>-10.734748242188799</c:v>
                </c:pt>
                <c:pt idx="1952">
                  <c:v>-11.962523334271626</c:v>
                </c:pt>
                <c:pt idx="1953">
                  <c:v>-13.585073321690798</c:v>
                </c:pt>
                <c:pt idx="1954">
                  <c:v>-15.2079122446623</c:v>
                </c:pt>
                <c:pt idx="1955">
                  <c:v>-17.570417188589186</c:v>
                </c:pt>
                <c:pt idx="1956">
                  <c:v>-20.521339313433138</c:v>
                </c:pt>
                <c:pt idx="1957">
                  <c:v>-24.496340873270285</c:v>
                </c:pt>
                <c:pt idx="1958">
                  <c:v>-28.5108348558709</c:v>
                </c:pt>
                <c:pt idx="1959">
                  <c:v>-31.073325656425499</c:v>
                </c:pt>
                <c:pt idx="1960">
                  <c:v>-33.431229995051197</c:v>
                </c:pt>
                <c:pt idx="1961">
                  <c:v>-35.4044382474911</c:v>
                </c:pt>
                <c:pt idx="1962">
                  <c:v>-37.184505320970437</c:v>
                </c:pt>
                <c:pt idx="1963">
                  <c:v>-39.048044298960811</c:v>
                </c:pt>
                <c:pt idx="1964">
                  <c:v>-38.878731735325012</c:v>
                </c:pt>
                <c:pt idx="1965">
                  <c:v>-38.900580408350393</c:v>
                </c:pt>
                <c:pt idx="1966">
                  <c:v>-37.579278809923203</c:v>
                </c:pt>
                <c:pt idx="1967">
                  <c:v>-37.580940690277544</c:v>
                </c:pt>
                <c:pt idx="1968">
                  <c:v>-37.736243538510003</c:v>
                </c:pt>
                <c:pt idx="1969">
                  <c:v>-37.585782373907598</c:v>
                </c:pt>
                <c:pt idx="1970">
                  <c:v>-37.6926130190135</c:v>
                </c:pt>
                <c:pt idx="1971">
                  <c:v>-37.813514535692917</c:v>
                </c:pt>
                <c:pt idx="1972">
                  <c:v>-38.1358524074531</c:v>
                </c:pt>
                <c:pt idx="1973">
                  <c:v>-39.407925233212417</c:v>
                </c:pt>
                <c:pt idx="1974">
                  <c:v>-39.974282979233294</c:v>
                </c:pt>
                <c:pt idx="1975">
                  <c:v>-41.292642421272497</c:v>
                </c:pt>
                <c:pt idx="1976">
                  <c:v>-42.016165678117197</c:v>
                </c:pt>
                <c:pt idx="1977">
                  <c:v>-42.805003973466896</c:v>
                </c:pt>
                <c:pt idx="1978">
                  <c:v>-43.664273653626523</c:v>
                </c:pt>
                <c:pt idx="1979">
                  <c:v>-44.648918172379076</c:v>
                </c:pt>
                <c:pt idx="1980">
                  <c:v>-45.740069391157697</c:v>
                </c:pt>
                <c:pt idx="1981">
                  <c:v>-44.981697165015987</c:v>
                </c:pt>
                <c:pt idx="1982">
                  <c:v>-44.067601341949299</c:v>
                </c:pt>
                <c:pt idx="1983">
                  <c:v>-42.964263336173211</c:v>
                </c:pt>
                <c:pt idx="1984">
                  <c:v>-39.750429181045448</c:v>
                </c:pt>
                <c:pt idx="1985">
                  <c:v>-40.111188678627578</c:v>
                </c:pt>
                <c:pt idx="1986">
                  <c:v>-40.495632818567422</c:v>
                </c:pt>
                <c:pt idx="1987">
                  <c:v>-43.557261045511794</c:v>
                </c:pt>
                <c:pt idx="1988">
                  <c:v>-47.878024110053801</c:v>
                </c:pt>
                <c:pt idx="1989">
                  <c:v>-54.278270045599513</c:v>
                </c:pt>
                <c:pt idx="1990">
                  <c:v>-64.721105777104</c:v>
                </c:pt>
                <c:pt idx="1991">
                  <c:v>-72.912214652067476</c:v>
                </c:pt>
                <c:pt idx="1992">
                  <c:v>-73.434841152935078</c:v>
                </c:pt>
                <c:pt idx="1993">
                  <c:v>-73.947653723859474</c:v>
                </c:pt>
                <c:pt idx="1994">
                  <c:v>-51.155393675069703</c:v>
                </c:pt>
                <c:pt idx="1995">
                  <c:v>-33.682221902647285</c:v>
                </c:pt>
                <c:pt idx="1996">
                  <c:v>-20.903037906513319</c:v>
                </c:pt>
                <c:pt idx="1997">
                  <c:v>-11.5035487019539</c:v>
                </c:pt>
                <c:pt idx="1998">
                  <c:v>-6.4205764785609354</c:v>
                </c:pt>
                <c:pt idx="1999">
                  <c:v>-1.3893133580120498</c:v>
                </c:pt>
                <c:pt idx="2000">
                  <c:v>5.6304552539361055</c:v>
                </c:pt>
                <c:pt idx="2001">
                  <c:v>20.879513967281401</c:v>
                </c:pt>
                <c:pt idx="2002">
                  <c:v>49.607159858516802</c:v>
                </c:pt>
                <c:pt idx="2003">
                  <c:v>470.86411936370405</c:v>
                </c:pt>
                <c:pt idx="2004">
                  <c:v>-128.77942133139598</c:v>
                </c:pt>
                <c:pt idx="2005">
                  <c:v>-72.4713772900176</c:v>
                </c:pt>
                <c:pt idx="2006">
                  <c:v>-56.573761902329501</c:v>
                </c:pt>
                <c:pt idx="2007">
                  <c:v>-49.1699633110454</c:v>
                </c:pt>
                <c:pt idx="2008">
                  <c:v>-46.226859927971375</c:v>
                </c:pt>
                <c:pt idx="2009">
                  <c:v>-43.157747465114063</c:v>
                </c:pt>
                <c:pt idx="2010">
                  <c:v>-41.081180722497294</c:v>
                </c:pt>
                <c:pt idx="2011">
                  <c:v>-39.614719026469203</c:v>
                </c:pt>
                <c:pt idx="2012">
                  <c:v>-38.397289242563495</c:v>
                </c:pt>
                <c:pt idx="2013">
                  <c:v>-37.163263866635994</c:v>
                </c:pt>
                <c:pt idx="2014">
                  <c:v>-35.819915124862803</c:v>
                </c:pt>
                <c:pt idx="2015">
                  <c:v>-34.497070002613185</c:v>
                </c:pt>
                <c:pt idx="2016">
                  <c:v>-32.959696765746941</c:v>
                </c:pt>
                <c:pt idx="2017">
                  <c:v>-32.938562919204202</c:v>
                </c:pt>
                <c:pt idx="2018">
                  <c:v>-56.442513640432011</c:v>
                </c:pt>
                <c:pt idx="2019">
                  <c:v>152.15785211451853</c:v>
                </c:pt>
                <c:pt idx="2020">
                  <c:v>65.685430192837885</c:v>
                </c:pt>
                <c:pt idx="2021">
                  <c:v>58.673131039574223</c:v>
                </c:pt>
                <c:pt idx="2022">
                  <c:v>52.930340538187302</c:v>
                </c:pt>
                <c:pt idx="2023">
                  <c:v>53.798934448310014</c:v>
                </c:pt>
                <c:pt idx="2024">
                  <c:v>55.723124699966696</c:v>
                </c:pt>
                <c:pt idx="2025">
                  <c:v>87.909739079063598</c:v>
                </c:pt>
                <c:pt idx="2026">
                  <c:v>-62.567118875620807</c:v>
                </c:pt>
                <c:pt idx="2027">
                  <c:v>-31.851189762935405</c:v>
                </c:pt>
                <c:pt idx="2028">
                  <c:v>-28.268133186604889</c:v>
                </c:pt>
                <c:pt idx="2029">
                  <c:v>-27.527843212212101</c:v>
                </c:pt>
                <c:pt idx="2030">
                  <c:v>-32.286468361209799</c:v>
                </c:pt>
                <c:pt idx="2031">
                  <c:v>-53.787142811562703</c:v>
                </c:pt>
                <c:pt idx="2032">
                  <c:v>-1036.2008547672651</c:v>
                </c:pt>
                <c:pt idx="2033">
                  <c:v>58.914635841641974</c:v>
                </c:pt>
                <c:pt idx="2034">
                  <c:v>30.664571021903505</c:v>
                </c:pt>
                <c:pt idx="2035">
                  <c:v>21.565951192754465</c:v>
                </c:pt>
                <c:pt idx="2036">
                  <c:v>16.682586695373622</c:v>
                </c:pt>
                <c:pt idx="2037">
                  <c:v>13.46962410814673</c:v>
                </c:pt>
                <c:pt idx="2038">
                  <c:v>10.589346805805246</c:v>
                </c:pt>
                <c:pt idx="2039">
                  <c:v>8.0795374359983221</c:v>
                </c:pt>
                <c:pt idx="2040">
                  <c:v>5.8745852498542677</c:v>
                </c:pt>
                <c:pt idx="2041">
                  <c:v>3.7203878235970675</c:v>
                </c:pt>
                <c:pt idx="2042">
                  <c:v>1.7024899121589399</c:v>
                </c:pt>
                <c:pt idx="2043">
                  <c:v>-0.10805525184349223</c:v>
                </c:pt>
                <c:pt idx="2044">
                  <c:v>-1.7596027503478466</c:v>
                </c:pt>
                <c:pt idx="2045">
                  <c:v>-3.1475472940249212</c:v>
                </c:pt>
                <c:pt idx="2046">
                  <c:v>-4.7391737832385079</c:v>
                </c:pt>
                <c:pt idx="2047">
                  <c:v>-6.3144048692691452</c:v>
                </c:pt>
                <c:pt idx="2048">
                  <c:v>-8.5650682300060144</c:v>
                </c:pt>
                <c:pt idx="2049">
                  <c:v>-9.9829270288335259</c:v>
                </c:pt>
                <c:pt idx="2050">
                  <c:v>-12.035057806205502</c:v>
                </c:pt>
                <c:pt idx="2051">
                  <c:v>-13.349752583169806</c:v>
                </c:pt>
                <c:pt idx="2052">
                  <c:v>-14.643641254058799</c:v>
                </c:pt>
                <c:pt idx="2053">
                  <c:v>-16.5171298728125</c:v>
                </c:pt>
                <c:pt idx="2054">
                  <c:v>-17.968583780898342</c:v>
                </c:pt>
                <c:pt idx="2055">
                  <c:v>-18.864417245538842</c:v>
                </c:pt>
                <c:pt idx="2056">
                  <c:v>-19.6506366536047</c:v>
                </c:pt>
                <c:pt idx="2057">
                  <c:v>-20.4107701514057</c:v>
                </c:pt>
                <c:pt idx="2058">
                  <c:v>-21.089602161038702</c:v>
                </c:pt>
                <c:pt idx="2059">
                  <c:v>-21.445735860771489</c:v>
                </c:pt>
                <c:pt idx="2060">
                  <c:v>-22.976693107746687</c:v>
                </c:pt>
                <c:pt idx="2061">
                  <c:v>-26.242215451894801</c:v>
                </c:pt>
                <c:pt idx="2062">
                  <c:v>-33.165563901744903</c:v>
                </c:pt>
                <c:pt idx="2063">
                  <c:v>-37.219908769651994</c:v>
                </c:pt>
                <c:pt idx="2064">
                  <c:v>-42.255387966496293</c:v>
                </c:pt>
                <c:pt idx="2065">
                  <c:v>-71.6418068190778</c:v>
                </c:pt>
                <c:pt idx="2066">
                  <c:v>-93.362155648136195</c:v>
                </c:pt>
                <c:pt idx="2067">
                  <c:v>-132.599416268938</c:v>
                </c:pt>
                <c:pt idx="2068">
                  <c:v>-225.13697538064599</c:v>
                </c:pt>
                <c:pt idx="2069">
                  <c:v>-137.896137775878</c:v>
                </c:pt>
                <c:pt idx="2070">
                  <c:v>-231.134203442819</c:v>
                </c:pt>
                <c:pt idx="2071">
                  <c:v>-67.557323005325543</c:v>
                </c:pt>
                <c:pt idx="2072">
                  <c:v>-82.746875899364298</c:v>
                </c:pt>
                <c:pt idx="2073">
                  <c:v>-59.513377635815999</c:v>
                </c:pt>
                <c:pt idx="2074">
                  <c:v>-46.334255219495994</c:v>
                </c:pt>
                <c:pt idx="2075">
                  <c:v>-51.138579218870113</c:v>
                </c:pt>
                <c:pt idx="2076">
                  <c:v>-56.919081806593525</c:v>
                </c:pt>
                <c:pt idx="2077">
                  <c:v>-118.94292879952998</c:v>
                </c:pt>
                <c:pt idx="2078">
                  <c:v>-4990.2310926355385</c:v>
                </c:pt>
                <c:pt idx="2079">
                  <c:v>157.12080527640998</c:v>
                </c:pt>
                <c:pt idx="2080">
                  <c:v>73.93102258197635</c:v>
                </c:pt>
                <c:pt idx="2081">
                  <c:v>58.740419513532999</c:v>
                </c:pt>
                <c:pt idx="2082">
                  <c:v>51.989902952312896</c:v>
                </c:pt>
                <c:pt idx="2083">
                  <c:v>46.676394483273185</c:v>
                </c:pt>
                <c:pt idx="2084">
                  <c:v>42.314577751319241</c:v>
                </c:pt>
                <c:pt idx="2085">
                  <c:v>38.508241041297993</c:v>
                </c:pt>
                <c:pt idx="2086">
                  <c:v>34.717904884706797</c:v>
                </c:pt>
                <c:pt idx="2087">
                  <c:v>30.605301813207287</c:v>
                </c:pt>
                <c:pt idx="2088">
                  <c:v>26.057625501364086</c:v>
                </c:pt>
                <c:pt idx="2089">
                  <c:v>20.861977612900031</c:v>
                </c:pt>
                <c:pt idx="2090">
                  <c:v>15.1467150997939</c:v>
                </c:pt>
                <c:pt idx="2091">
                  <c:v>10.022710694297302</c:v>
                </c:pt>
                <c:pt idx="2092">
                  <c:v>279.82615465476999</c:v>
                </c:pt>
                <c:pt idx="2093">
                  <c:v>-4.0788310320701724</c:v>
                </c:pt>
                <c:pt idx="2094">
                  <c:v>1.8308349417168033</c:v>
                </c:pt>
                <c:pt idx="2095">
                  <c:v>6.7098565088920399</c:v>
                </c:pt>
                <c:pt idx="2096">
                  <c:v>37.130765040042</c:v>
                </c:pt>
                <c:pt idx="2097">
                  <c:v>-50.159759968729411</c:v>
                </c:pt>
                <c:pt idx="2098">
                  <c:v>-17.744598760313401</c:v>
                </c:pt>
                <c:pt idx="2099">
                  <c:v>-12.8662270399305</c:v>
                </c:pt>
                <c:pt idx="2100">
                  <c:v>-18.565287989385119</c:v>
                </c:pt>
                <c:pt idx="2101">
                  <c:v>-24.819613556643699</c:v>
                </c:pt>
                <c:pt idx="2102">
                  <c:v>-60.328276472444394</c:v>
                </c:pt>
                <c:pt idx="2103">
                  <c:v>977.89668176074497</c:v>
                </c:pt>
                <c:pt idx="2104">
                  <c:v>416.89577101027169</c:v>
                </c:pt>
                <c:pt idx="2105">
                  <c:v>84.583098336082784</c:v>
                </c:pt>
                <c:pt idx="2106">
                  <c:v>61.474194121516177</c:v>
                </c:pt>
                <c:pt idx="2107">
                  <c:v>55.168528838739299</c:v>
                </c:pt>
                <c:pt idx="2108">
                  <c:v>53.376888867896568</c:v>
                </c:pt>
                <c:pt idx="2109">
                  <c:v>53.348875662708998</c:v>
                </c:pt>
                <c:pt idx="2110">
                  <c:v>54.200922946627706</c:v>
                </c:pt>
                <c:pt idx="2111">
                  <c:v>55.787782092387395</c:v>
                </c:pt>
                <c:pt idx="2112">
                  <c:v>57.231622466956196</c:v>
                </c:pt>
                <c:pt idx="2113">
                  <c:v>58.270453760322198</c:v>
                </c:pt>
                <c:pt idx="2114">
                  <c:v>58.7660317597092</c:v>
                </c:pt>
                <c:pt idx="2115">
                  <c:v>58.615703765577813</c:v>
                </c:pt>
                <c:pt idx="2116">
                  <c:v>58.215537365295802</c:v>
                </c:pt>
                <c:pt idx="2117">
                  <c:v>61.490751058380596</c:v>
                </c:pt>
                <c:pt idx="2118">
                  <c:v>65.026969970924398</c:v>
                </c:pt>
                <c:pt idx="2119">
                  <c:v>68.895791974128386</c:v>
                </c:pt>
                <c:pt idx="2120">
                  <c:v>73.052876125077319</c:v>
                </c:pt>
                <c:pt idx="2121">
                  <c:v>76.788437545558935</c:v>
                </c:pt>
                <c:pt idx="2122">
                  <c:v>81.012032437436787</c:v>
                </c:pt>
                <c:pt idx="2123">
                  <c:v>84.757618684253174</c:v>
                </c:pt>
                <c:pt idx="2124">
                  <c:v>87.806577288617305</c:v>
                </c:pt>
                <c:pt idx="2125">
                  <c:v>90.358230176040536</c:v>
                </c:pt>
                <c:pt idx="2126">
                  <c:v>91.949901749514396</c:v>
                </c:pt>
                <c:pt idx="2127">
                  <c:v>93.673500228334888</c:v>
                </c:pt>
                <c:pt idx="2128">
                  <c:v>95.274952604648007</c:v>
                </c:pt>
                <c:pt idx="2129">
                  <c:v>96.798457975231202</c:v>
                </c:pt>
                <c:pt idx="2130">
                  <c:v>98.441085693414706</c:v>
                </c:pt>
                <c:pt idx="2131">
                  <c:v>102.01580723818464</c:v>
                </c:pt>
                <c:pt idx="2132">
                  <c:v>108.95723379296302</c:v>
                </c:pt>
                <c:pt idx="2133">
                  <c:v>122.16630068674202</c:v>
                </c:pt>
                <c:pt idx="2134">
                  <c:v>147.30863024184256</c:v>
                </c:pt>
                <c:pt idx="2135">
                  <c:v>197.29876281181998</c:v>
                </c:pt>
                <c:pt idx="2136">
                  <c:v>312.0483675125771</c:v>
                </c:pt>
                <c:pt idx="2137">
                  <c:v>383.24972804281299</c:v>
                </c:pt>
                <c:pt idx="2138">
                  <c:v>499.80562371130901</c:v>
                </c:pt>
                <c:pt idx="2139">
                  <c:v>728.37805912707404</c:v>
                </c:pt>
                <c:pt idx="2140">
                  <c:v>1392.0139782666599</c:v>
                </c:pt>
                <c:pt idx="2141">
                  <c:v>35935.533906083176</c:v>
                </c:pt>
                <c:pt idx="2142">
                  <c:v>-1409.7752712617237</c:v>
                </c:pt>
                <c:pt idx="2143">
                  <c:v>-5031.9768126593899</c:v>
                </c:pt>
                <c:pt idx="2144">
                  <c:v>1576.1610266221799</c:v>
                </c:pt>
                <c:pt idx="2145">
                  <c:v>515.18372341381553</c:v>
                </c:pt>
                <c:pt idx="2146">
                  <c:v>812.71784274112895</c:v>
                </c:pt>
                <c:pt idx="2147">
                  <c:v>2339.8309501948802</c:v>
                </c:pt>
                <c:pt idx="2148">
                  <c:v>-2010.6810692941999</c:v>
                </c:pt>
                <c:pt idx="2149">
                  <c:v>-265.18469772182198</c:v>
                </c:pt>
                <c:pt idx="2150">
                  <c:v>-142.84570151954557</c:v>
                </c:pt>
                <c:pt idx="2151">
                  <c:v>-94.787041498940297</c:v>
                </c:pt>
                <c:pt idx="2152">
                  <c:v>-66.940317057039081</c:v>
                </c:pt>
                <c:pt idx="2153">
                  <c:v>-47.377652004863997</c:v>
                </c:pt>
                <c:pt idx="2154">
                  <c:v>-32.020234831270912</c:v>
                </c:pt>
                <c:pt idx="2155">
                  <c:v>-18.576293458061599</c:v>
                </c:pt>
                <c:pt idx="2156">
                  <c:v>-5.0961034258715383</c:v>
                </c:pt>
                <c:pt idx="2157">
                  <c:v>5.3194727173057297</c:v>
                </c:pt>
                <c:pt idx="2158">
                  <c:v>17.148996508162789</c:v>
                </c:pt>
                <c:pt idx="2159">
                  <c:v>29.935060268731931</c:v>
                </c:pt>
                <c:pt idx="2160">
                  <c:v>46.101986024060196</c:v>
                </c:pt>
                <c:pt idx="2161">
                  <c:v>73.379433369578678</c:v>
                </c:pt>
                <c:pt idx="2162">
                  <c:v>149.29436683233342</c:v>
                </c:pt>
                <c:pt idx="2163">
                  <c:v>1593.4386993734201</c:v>
                </c:pt>
                <c:pt idx="2164">
                  <c:v>-255.82328376016457</c:v>
                </c:pt>
                <c:pt idx="2165">
                  <c:v>-227.2649867397765</c:v>
                </c:pt>
                <c:pt idx="2166">
                  <c:v>-206.55855774996098</c:v>
                </c:pt>
                <c:pt idx="2167">
                  <c:v>-419.58466800149</c:v>
                </c:pt>
                <c:pt idx="2168">
                  <c:v>1071.31072186405</c:v>
                </c:pt>
                <c:pt idx="2169">
                  <c:v>122.10016450487302</c:v>
                </c:pt>
                <c:pt idx="2170">
                  <c:v>92.422573583842606</c:v>
                </c:pt>
                <c:pt idx="2171">
                  <c:v>100.260494963851</c:v>
                </c:pt>
                <c:pt idx="2172">
                  <c:v>108.77971234840459</c:v>
                </c:pt>
                <c:pt idx="2173">
                  <c:v>118.12768581652757</c:v>
                </c:pt>
                <c:pt idx="2174">
                  <c:v>164.03831594445401</c:v>
                </c:pt>
                <c:pt idx="2175">
                  <c:v>328.70489954377808</c:v>
                </c:pt>
                <c:pt idx="2176">
                  <c:v>-12043.054738372128</c:v>
                </c:pt>
                <c:pt idx="2177">
                  <c:v>-386.46530311313302</c:v>
                </c:pt>
                <c:pt idx="2178">
                  <c:v>-330.81041340135403</c:v>
                </c:pt>
                <c:pt idx="2179">
                  <c:v>-216.62229477871</c:v>
                </c:pt>
                <c:pt idx="2180">
                  <c:v>-176.40937226498838</c:v>
                </c:pt>
                <c:pt idx="2181">
                  <c:v>-156.20127931609358</c:v>
                </c:pt>
                <c:pt idx="2182">
                  <c:v>-149.67765163366244</c:v>
                </c:pt>
                <c:pt idx="2183">
                  <c:v>-143.85860293045542</c:v>
                </c:pt>
                <c:pt idx="2184">
                  <c:v>-142.56491248819299</c:v>
                </c:pt>
                <c:pt idx="2185">
                  <c:v>-141.591094606773</c:v>
                </c:pt>
                <c:pt idx="2186">
                  <c:v>-141.08296880997642</c:v>
                </c:pt>
                <c:pt idx="2187">
                  <c:v>-141.74965887386705</c:v>
                </c:pt>
                <c:pt idx="2188">
                  <c:v>-146.51577291940598</c:v>
                </c:pt>
                <c:pt idx="2189">
                  <c:v>-236.75577931227542</c:v>
                </c:pt>
                <c:pt idx="2190">
                  <c:v>-215.10171913600598</c:v>
                </c:pt>
                <c:pt idx="2191">
                  <c:v>-197.354568100997</c:v>
                </c:pt>
                <c:pt idx="2192">
                  <c:v>-135.459375156563</c:v>
                </c:pt>
                <c:pt idx="2193">
                  <c:v>-128.13292755912443</c:v>
                </c:pt>
                <c:pt idx="2194">
                  <c:v>-123.92092460106421</c:v>
                </c:pt>
                <c:pt idx="2195">
                  <c:v>-120.492925333595</c:v>
                </c:pt>
                <c:pt idx="2196">
                  <c:v>-116.746222858096</c:v>
                </c:pt>
                <c:pt idx="2197">
                  <c:v>-113.82876794470172</c:v>
                </c:pt>
                <c:pt idx="2198">
                  <c:v>-110.62373277353552</c:v>
                </c:pt>
                <c:pt idx="2199">
                  <c:v>-107.44963281546798</c:v>
                </c:pt>
                <c:pt idx="2200">
                  <c:v>-104.43608648134936</c:v>
                </c:pt>
                <c:pt idx="2201">
                  <c:v>-101.77294125711001</c:v>
                </c:pt>
                <c:pt idx="2202">
                  <c:v>-99.5994158248389</c:v>
                </c:pt>
                <c:pt idx="2203">
                  <c:v>-98.850771062430283</c:v>
                </c:pt>
                <c:pt idx="2204">
                  <c:v>-101.17507062791674</c:v>
                </c:pt>
                <c:pt idx="2205">
                  <c:v>-110.64438894089298</c:v>
                </c:pt>
                <c:pt idx="2206">
                  <c:v>-138.01749508410757</c:v>
                </c:pt>
                <c:pt idx="2207">
                  <c:v>-216.69604397315857</c:v>
                </c:pt>
                <c:pt idx="2208">
                  <c:v>-242.36555887703204</c:v>
                </c:pt>
                <c:pt idx="2209">
                  <c:v>-278.27445206566</c:v>
                </c:pt>
                <c:pt idx="2210">
                  <c:v>-331.83212322549895</c:v>
                </c:pt>
                <c:pt idx="2211">
                  <c:v>-420.505628111269</c:v>
                </c:pt>
                <c:pt idx="2212">
                  <c:v>-593.60870133187279</c:v>
                </c:pt>
                <c:pt idx="2213">
                  <c:v>-246.27225543844398</c:v>
                </c:pt>
                <c:pt idx="2214">
                  <c:v>-137.84294965932543</c:v>
                </c:pt>
                <c:pt idx="2215">
                  <c:v>-93.888779340085819</c:v>
                </c:pt>
                <c:pt idx="2216">
                  <c:v>-74.152187250263538</c:v>
                </c:pt>
                <c:pt idx="2217">
                  <c:v>-63.641430827652997</c:v>
                </c:pt>
                <c:pt idx="2218">
                  <c:v>-61.544885398013555</c:v>
                </c:pt>
                <c:pt idx="2219">
                  <c:v>-59.369095237026301</c:v>
                </c:pt>
                <c:pt idx="2220">
                  <c:v>-70.354040688706405</c:v>
                </c:pt>
                <c:pt idx="2221">
                  <c:v>-101.743036914294</c:v>
                </c:pt>
                <c:pt idx="2222">
                  <c:v>-214.050431606557</c:v>
                </c:pt>
                <c:pt idx="2223">
                  <c:v>2197.3549323374436</c:v>
                </c:pt>
                <c:pt idx="2224">
                  <c:v>121.23371889350277</c:v>
                </c:pt>
                <c:pt idx="2225">
                  <c:v>71.451233768137698</c:v>
                </c:pt>
                <c:pt idx="2226">
                  <c:v>50.009459797584299</c:v>
                </c:pt>
                <c:pt idx="2227">
                  <c:v>33.161726036104611</c:v>
                </c:pt>
                <c:pt idx="2228">
                  <c:v>19.459097418684131</c:v>
                </c:pt>
                <c:pt idx="2229">
                  <c:v>8.6864710815734174</c:v>
                </c:pt>
                <c:pt idx="2230">
                  <c:v>-1.0543440009445699</c:v>
                </c:pt>
                <c:pt idx="2231">
                  <c:v>-10.0541471645182</c:v>
                </c:pt>
                <c:pt idx="2232">
                  <c:v>-18.853773607432988</c:v>
                </c:pt>
                <c:pt idx="2233">
                  <c:v>-29.803720191730189</c:v>
                </c:pt>
                <c:pt idx="2234">
                  <c:v>162.53651535506501</c:v>
                </c:pt>
                <c:pt idx="2235">
                  <c:v>65.136206959029849</c:v>
                </c:pt>
                <c:pt idx="2236">
                  <c:v>56.876143751431393</c:v>
                </c:pt>
                <c:pt idx="2237">
                  <c:v>57.778625457053295</c:v>
                </c:pt>
                <c:pt idx="2238">
                  <c:v>58.469811755581397</c:v>
                </c:pt>
                <c:pt idx="2239">
                  <c:v>60.427177363717355</c:v>
                </c:pt>
                <c:pt idx="2240">
                  <c:v>61.664749603562377</c:v>
                </c:pt>
                <c:pt idx="2241">
                  <c:v>-56.180632928191407</c:v>
                </c:pt>
                <c:pt idx="2242">
                  <c:v>-57.668073786522029</c:v>
                </c:pt>
                <c:pt idx="2243">
                  <c:v>-59.102891631559011</c:v>
                </c:pt>
                <c:pt idx="2244">
                  <c:v>-60.573775789141301</c:v>
                </c:pt>
                <c:pt idx="2245">
                  <c:v>-62.130986108463496</c:v>
                </c:pt>
                <c:pt idx="2246">
                  <c:v>-63.844463745211286</c:v>
                </c:pt>
                <c:pt idx="2247">
                  <c:v>-113.83106824427902</c:v>
                </c:pt>
                <c:pt idx="2248">
                  <c:v>116.711806381689</c:v>
                </c:pt>
                <c:pt idx="2249">
                  <c:v>87.129207046622156</c:v>
                </c:pt>
                <c:pt idx="2250">
                  <c:v>80.725754970523298</c:v>
                </c:pt>
                <c:pt idx="2251">
                  <c:v>78.652705777280417</c:v>
                </c:pt>
                <c:pt idx="2252">
                  <c:v>76.802545696361079</c:v>
                </c:pt>
                <c:pt idx="2253">
                  <c:v>75.377357846076237</c:v>
                </c:pt>
                <c:pt idx="2254">
                  <c:v>73.750755299167906</c:v>
                </c:pt>
                <c:pt idx="2255">
                  <c:v>71.074197980352906</c:v>
                </c:pt>
                <c:pt idx="2256">
                  <c:v>67.763812720749982</c:v>
                </c:pt>
                <c:pt idx="2257">
                  <c:v>67.009391238212402</c:v>
                </c:pt>
                <c:pt idx="2258">
                  <c:v>131.37355391969857</c:v>
                </c:pt>
                <c:pt idx="2259">
                  <c:v>-377.06470454700695</c:v>
                </c:pt>
                <c:pt idx="2260">
                  <c:v>-138.06794849008958</c:v>
                </c:pt>
                <c:pt idx="2261">
                  <c:v>-120.55517119350648</c:v>
                </c:pt>
                <c:pt idx="2262">
                  <c:v>-107.666243048086</c:v>
                </c:pt>
                <c:pt idx="2263">
                  <c:v>-97.785477568765856</c:v>
                </c:pt>
                <c:pt idx="2264">
                  <c:v>-95.378404485776301</c:v>
                </c:pt>
                <c:pt idx="2265">
                  <c:v>-99.172735011081443</c:v>
                </c:pt>
                <c:pt idx="2266">
                  <c:v>69.937736533387181</c:v>
                </c:pt>
                <c:pt idx="2267">
                  <c:v>68.23606492724285</c:v>
                </c:pt>
                <c:pt idx="2268">
                  <c:v>66.736384569209406</c:v>
                </c:pt>
                <c:pt idx="2269">
                  <c:v>69.832909588502005</c:v>
                </c:pt>
                <c:pt idx="2270">
                  <c:v>67.64868447025458</c:v>
                </c:pt>
                <c:pt idx="2271">
                  <c:v>65.722304508200679</c:v>
                </c:pt>
                <c:pt idx="2272">
                  <c:v>64.049599798684483</c:v>
                </c:pt>
                <c:pt idx="2273">
                  <c:v>62.551178131959922</c:v>
                </c:pt>
                <c:pt idx="2274">
                  <c:v>69.161179311077007</c:v>
                </c:pt>
                <c:pt idx="2275">
                  <c:v>-284.33773906112361</c:v>
                </c:pt>
                <c:pt idx="2276">
                  <c:v>-105.786717657279</c:v>
                </c:pt>
                <c:pt idx="2277">
                  <c:v>-82.092176282074078</c:v>
                </c:pt>
                <c:pt idx="2278">
                  <c:v>-74.613725681134596</c:v>
                </c:pt>
                <c:pt idx="2279">
                  <c:v>-69.506944467963905</c:v>
                </c:pt>
                <c:pt idx="2280">
                  <c:v>-64.512239264636605</c:v>
                </c:pt>
                <c:pt idx="2281">
                  <c:v>-58.798482584000212</c:v>
                </c:pt>
                <c:pt idx="2282">
                  <c:v>-55.633858643107111</c:v>
                </c:pt>
                <c:pt idx="2283">
                  <c:v>-52.938120078643593</c:v>
                </c:pt>
                <c:pt idx="2284">
                  <c:v>-50.767878410597497</c:v>
                </c:pt>
                <c:pt idx="2285">
                  <c:v>-49.026443427499544</c:v>
                </c:pt>
                <c:pt idx="2286">
                  <c:v>-48.172613216588445</c:v>
                </c:pt>
                <c:pt idx="2287">
                  <c:v>-47.764123260563203</c:v>
                </c:pt>
                <c:pt idx="2288">
                  <c:v>-54.979555146342008</c:v>
                </c:pt>
                <c:pt idx="2289">
                  <c:v>-56.989675655941994</c:v>
                </c:pt>
                <c:pt idx="2290">
                  <c:v>-59.601943166538</c:v>
                </c:pt>
                <c:pt idx="2291">
                  <c:v>-63.107097530299093</c:v>
                </c:pt>
                <c:pt idx="2292">
                  <c:v>-67.700946287483418</c:v>
                </c:pt>
                <c:pt idx="2293">
                  <c:v>-49.814730434522005</c:v>
                </c:pt>
                <c:pt idx="2294">
                  <c:v>-38.963960917340799</c:v>
                </c:pt>
                <c:pt idx="2295">
                  <c:v>-36.884438844299801</c:v>
                </c:pt>
                <c:pt idx="2296">
                  <c:v>-35.766948863311299</c:v>
                </c:pt>
                <c:pt idx="2297">
                  <c:v>-34.680918092665202</c:v>
                </c:pt>
                <c:pt idx="2298">
                  <c:v>-33.572381323412799</c:v>
                </c:pt>
                <c:pt idx="2299">
                  <c:v>-34.210371793039201</c:v>
                </c:pt>
                <c:pt idx="2300">
                  <c:v>-38.210044388657494</c:v>
                </c:pt>
                <c:pt idx="2301">
                  <c:v>-50.432674544310096</c:v>
                </c:pt>
                <c:pt idx="2302">
                  <c:v>-95.638759581348097</c:v>
                </c:pt>
                <c:pt idx="2303">
                  <c:v>2620.1388471232317</c:v>
                </c:pt>
                <c:pt idx="2304">
                  <c:v>91.762102271824489</c:v>
                </c:pt>
                <c:pt idx="2305">
                  <c:v>49.558653481228447</c:v>
                </c:pt>
                <c:pt idx="2306">
                  <c:v>35.429578892135076</c:v>
                </c:pt>
                <c:pt idx="2307">
                  <c:v>28.146858475317035</c:v>
                </c:pt>
                <c:pt idx="2308">
                  <c:v>23.423998800555786</c:v>
                </c:pt>
                <c:pt idx="2309">
                  <c:v>20.582941395824687</c:v>
                </c:pt>
                <c:pt idx="2310">
                  <c:v>17.615325410268301</c:v>
                </c:pt>
                <c:pt idx="2311">
                  <c:v>14.467717783595798</c:v>
                </c:pt>
                <c:pt idx="2312">
                  <c:v>10.882237948506649</c:v>
                </c:pt>
                <c:pt idx="2313">
                  <c:v>5.2827254254037523</c:v>
                </c:pt>
                <c:pt idx="2314">
                  <c:v>5.3700370031601503E-2</c:v>
                </c:pt>
                <c:pt idx="2315">
                  <c:v>-4.3519670068538998</c:v>
                </c:pt>
                <c:pt idx="2316">
                  <c:v>-8.2122027106800104</c:v>
                </c:pt>
                <c:pt idx="2317">
                  <c:v>-11.550834357243538</c:v>
                </c:pt>
                <c:pt idx="2318">
                  <c:v>-11.494543768450399</c:v>
                </c:pt>
                <c:pt idx="2319">
                  <c:v>-12.520428617007402</c:v>
                </c:pt>
                <c:pt idx="2320">
                  <c:v>-13.858598353948642</c:v>
                </c:pt>
                <c:pt idx="2321">
                  <c:v>-15.4146555558918</c:v>
                </c:pt>
                <c:pt idx="2322">
                  <c:v>-16.973356155257601</c:v>
                </c:pt>
                <c:pt idx="2323">
                  <c:v>-18.339545839515502</c:v>
                </c:pt>
                <c:pt idx="2324">
                  <c:v>-19.488390338977066</c:v>
                </c:pt>
                <c:pt idx="2325">
                  <c:v>-20.270262248747919</c:v>
                </c:pt>
                <c:pt idx="2326">
                  <c:v>-20.8131736279419</c:v>
                </c:pt>
                <c:pt idx="2327">
                  <c:v>-20.926671797697505</c:v>
                </c:pt>
                <c:pt idx="2328">
                  <c:v>-20.860815642566202</c:v>
                </c:pt>
                <c:pt idx="2329">
                  <c:v>-20.580066323428799</c:v>
                </c:pt>
                <c:pt idx="2330">
                  <c:v>-19.740465935800302</c:v>
                </c:pt>
                <c:pt idx="2331">
                  <c:v>-20.3787762252101</c:v>
                </c:pt>
                <c:pt idx="2332">
                  <c:v>-22.770472072688499</c:v>
                </c:pt>
                <c:pt idx="2333">
                  <c:v>-24.484709335358627</c:v>
                </c:pt>
                <c:pt idx="2334">
                  <c:v>-26.528286470536223</c:v>
                </c:pt>
                <c:pt idx="2335">
                  <c:v>-28.986093395711311</c:v>
                </c:pt>
                <c:pt idx="2336">
                  <c:v>-31.640683916882701</c:v>
                </c:pt>
                <c:pt idx="2337">
                  <c:v>-28.154749608483588</c:v>
                </c:pt>
                <c:pt idx="2338">
                  <c:v>-30.019737999096801</c:v>
                </c:pt>
                <c:pt idx="2339">
                  <c:v>-32.189619915422803</c:v>
                </c:pt>
                <c:pt idx="2340">
                  <c:v>-28.6136303917806</c:v>
                </c:pt>
                <c:pt idx="2341">
                  <c:v>-26.68011056388</c:v>
                </c:pt>
                <c:pt idx="2342">
                  <c:v>-25.390487097812631</c:v>
                </c:pt>
                <c:pt idx="2343">
                  <c:v>-25.394256926441301</c:v>
                </c:pt>
                <c:pt idx="2344">
                  <c:v>-25.447411167721587</c:v>
                </c:pt>
                <c:pt idx="2345">
                  <c:v>-26.930603951308587</c:v>
                </c:pt>
                <c:pt idx="2346">
                  <c:v>-31.622461667244831</c:v>
                </c:pt>
                <c:pt idx="2347">
                  <c:v>-44.152937675960104</c:v>
                </c:pt>
                <c:pt idx="2348">
                  <c:v>-83.978873472479037</c:v>
                </c:pt>
                <c:pt idx="2349">
                  <c:v>-595.11146385085601</c:v>
                </c:pt>
                <c:pt idx="2350">
                  <c:v>146.09781895183104</c:v>
                </c:pt>
                <c:pt idx="2351">
                  <c:v>99.512062304307193</c:v>
                </c:pt>
                <c:pt idx="2352">
                  <c:v>75.921478956633024</c:v>
                </c:pt>
                <c:pt idx="2353">
                  <c:v>61.896785979834398</c:v>
                </c:pt>
                <c:pt idx="2354">
                  <c:v>52.690713151070412</c:v>
                </c:pt>
                <c:pt idx="2355">
                  <c:v>46.193716954466403</c:v>
                </c:pt>
                <c:pt idx="2356">
                  <c:v>44.0899752113869</c:v>
                </c:pt>
                <c:pt idx="2357">
                  <c:v>39.856100503288793</c:v>
                </c:pt>
                <c:pt idx="2358">
                  <c:v>37.859989642534096</c:v>
                </c:pt>
                <c:pt idx="2359">
                  <c:v>36.011700493030894</c:v>
                </c:pt>
                <c:pt idx="2360">
                  <c:v>34.269801763808701</c:v>
                </c:pt>
                <c:pt idx="2361">
                  <c:v>32.215615505996197</c:v>
                </c:pt>
                <c:pt idx="2362">
                  <c:v>30.636566524109401</c:v>
                </c:pt>
                <c:pt idx="2363">
                  <c:v>29.973538185554286</c:v>
                </c:pt>
                <c:pt idx="2364">
                  <c:v>28.855435992994401</c:v>
                </c:pt>
                <c:pt idx="2365">
                  <c:v>28.566069721738099</c:v>
                </c:pt>
                <c:pt idx="2366">
                  <c:v>28.335535241206799</c:v>
                </c:pt>
                <c:pt idx="2367">
                  <c:v>28.184366172398899</c:v>
                </c:pt>
                <c:pt idx="2368">
                  <c:v>28.036933443590801</c:v>
                </c:pt>
                <c:pt idx="2369">
                  <c:v>27.901623486087889</c:v>
                </c:pt>
                <c:pt idx="2370">
                  <c:v>27.392719712656199</c:v>
                </c:pt>
                <c:pt idx="2371">
                  <c:v>27.5560371534796</c:v>
                </c:pt>
                <c:pt idx="2372">
                  <c:v>28.882932191729289</c:v>
                </c:pt>
                <c:pt idx="2373">
                  <c:v>32.502432190428706</c:v>
                </c:pt>
                <c:pt idx="2374">
                  <c:v>41.741183047833701</c:v>
                </c:pt>
                <c:pt idx="2375">
                  <c:v>69.496173030375658</c:v>
                </c:pt>
                <c:pt idx="2376">
                  <c:v>280.79804009260693</c:v>
                </c:pt>
                <c:pt idx="2377">
                  <c:v>-153.182208824556</c:v>
                </c:pt>
                <c:pt idx="2378">
                  <c:v>-67.913317398490179</c:v>
                </c:pt>
                <c:pt idx="2379">
                  <c:v>-47.733638310922913</c:v>
                </c:pt>
                <c:pt idx="2380">
                  <c:v>-43.245772893512807</c:v>
                </c:pt>
                <c:pt idx="2381">
                  <c:v>-39.546057062057798</c:v>
                </c:pt>
                <c:pt idx="2382">
                  <c:v>-40.771247936493495</c:v>
                </c:pt>
                <c:pt idx="2383">
                  <c:v>-37.3952043932739</c:v>
                </c:pt>
                <c:pt idx="2384">
                  <c:v>-49.417727661025943</c:v>
                </c:pt>
                <c:pt idx="2385">
                  <c:v>-69.284326905474899</c:v>
                </c:pt>
                <c:pt idx="2386">
                  <c:v>-58.5631311772568</c:v>
                </c:pt>
                <c:pt idx="2387">
                  <c:v>-145.06213445164701</c:v>
                </c:pt>
                <c:pt idx="2388">
                  <c:v>-101.97878448645363</c:v>
                </c:pt>
                <c:pt idx="2389">
                  <c:v>-78.176191672010788</c:v>
                </c:pt>
                <c:pt idx="2390">
                  <c:v>-37.691714667145398</c:v>
                </c:pt>
                <c:pt idx="2391">
                  <c:v>-29.120950861892688</c:v>
                </c:pt>
                <c:pt idx="2392">
                  <c:v>-25.354751771165802</c:v>
                </c:pt>
                <c:pt idx="2393">
                  <c:v>-23.043461180831287</c:v>
                </c:pt>
                <c:pt idx="2394">
                  <c:v>-21.708512654422211</c:v>
                </c:pt>
                <c:pt idx="2395">
                  <c:v>-20.500226782108989</c:v>
                </c:pt>
                <c:pt idx="2396">
                  <c:v>-19.399042263225315</c:v>
                </c:pt>
                <c:pt idx="2397">
                  <c:v>-18.388867348611001</c:v>
                </c:pt>
                <c:pt idx="2398">
                  <c:v>-17.481429397732704</c:v>
                </c:pt>
                <c:pt idx="2399">
                  <c:v>-16.603020439242705</c:v>
                </c:pt>
                <c:pt idx="2400">
                  <c:v>-15.925347211518806</c:v>
                </c:pt>
                <c:pt idx="2401">
                  <c:v>-15.849747463277</c:v>
                </c:pt>
                <c:pt idx="2402">
                  <c:v>-18.968297545120397</c:v>
                </c:pt>
                <c:pt idx="2403">
                  <c:v>-45.586476236509313</c:v>
                </c:pt>
                <c:pt idx="2404">
                  <c:v>134.24020988568742</c:v>
                </c:pt>
                <c:pt idx="2405">
                  <c:v>78.7211701452337</c:v>
                </c:pt>
                <c:pt idx="2406">
                  <c:v>53.530761903286795</c:v>
                </c:pt>
                <c:pt idx="2407">
                  <c:v>39.028869260300496</c:v>
                </c:pt>
                <c:pt idx="2408">
                  <c:v>144.12579933832501</c:v>
                </c:pt>
                <c:pt idx="2409">
                  <c:v>-18.912149356905019</c:v>
                </c:pt>
                <c:pt idx="2410">
                  <c:v>-19.038240197946902</c:v>
                </c:pt>
                <c:pt idx="2411">
                  <c:v>-19.2529342902465</c:v>
                </c:pt>
                <c:pt idx="2412">
                  <c:v>-19.478401216031038</c:v>
                </c:pt>
                <c:pt idx="2413">
                  <c:v>-5.2719993674001824</c:v>
                </c:pt>
                <c:pt idx="2414">
                  <c:v>-4.4396571411440249</c:v>
                </c:pt>
                <c:pt idx="2415">
                  <c:v>-3.6048056642356787</c:v>
                </c:pt>
                <c:pt idx="2416">
                  <c:v>-2.7434442494445412</c:v>
                </c:pt>
                <c:pt idx="2417">
                  <c:v>-13.819104552268049</c:v>
                </c:pt>
                <c:pt idx="2418">
                  <c:v>8.3504246975483856</c:v>
                </c:pt>
                <c:pt idx="2419">
                  <c:v>0.62180737213106263</c:v>
                </c:pt>
                <c:pt idx="2420">
                  <c:v>-2.2266486819990625</c:v>
                </c:pt>
                <c:pt idx="2421">
                  <c:v>-4.1810637743350503</c:v>
                </c:pt>
                <c:pt idx="2422">
                  <c:v>-5.7705007004070303</c:v>
                </c:pt>
                <c:pt idx="2423">
                  <c:v>-7.1453419298957854</c:v>
                </c:pt>
                <c:pt idx="2424">
                  <c:v>-8.4248047263642398</c:v>
                </c:pt>
                <c:pt idx="2425">
                  <c:v>-9.6528083695467028</c:v>
                </c:pt>
                <c:pt idx="2426">
                  <c:v>-11.129543392960199</c:v>
                </c:pt>
                <c:pt idx="2427">
                  <c:v>-13.522529318471802</c:v>
                </c:pt>
                <c:pt idx="2428">
                  <c:v>-19.745972367985889</c:v>
                </c:pt>
                <c:pt idx="2429">
                  <c:v>-60.030680036212416</c:v>
                </c:pt>
                <c:pt idx="2430">
                  <c:v>68.114019866620083</c:v>
                </c:pt>
                <c:pt idx="2431">
                  <c:v>30.764094806226186</c:v>
                </c:pt>
                <c:pt idx="2432">
                  <c:v>24.123763143764986</c:v>
                </c:pt>
                <c:pt idx="2433">
                  <c:v>23.421002309207086</c:v>
                </c:pt>
                <c:pt idx="2434">
                  <c:v>22.824689297872286</c:v>
                </c:pt>
                <c:pt idx="2435">
                  <c:v>24.206385216955699</c:v>
                </c:pt>
                <c:pt idx="2436">
                  <c:v>62.7397464119285</c:v>
                </c:pt>
                <c:pt idx="2437">
                  <c:v>-29.334933729128135</c:v>
                </c:pt>
                <c:pt idx="2438">
                  <c:v>-18.593899832799586</c:v>
                </c:pt>
                <c:pt idx="2439">
                  <c:v>-19.118417820903687</c:v>
                </c:pt>
                <c:pt idx="2440">
                  <c:v>-19.351998313205335</c:v>
                </c:pt>
                <c:pt idx="2441">
                  <c:v>-20.3416910856374</c:v>
                </c:pt>
                <c:pt idx="2442">
                  <c:v>-26.922682803771224</c:v>
                </c:pt>
                <c:pt idx="2443">
                  <c:v>-118.24942826992235</c:v>
                </c:pt>
                <c:pt idx="2444">
                  <c:v>56.435587441766117</c:v>
                </c:pt>
                <c:pt idx="2445">
                  <c:v>32.847313070050802</c:v>
                </c:pt>
                <c:pt idx="2446">
                  <c:v>27.278123731178642</c:v>
                </c:pt>
                <c:pt idx="2447">
                  <c:v>24.836955218014403</c:v>
                </c:pt>
                <c:pt idx="2448">
                  <c:v>23.401716537108893</c:v>
                </c:pt>
                <c:pt idx="2449">
                  <c:v>22.424090806605289</c:v>
                </c:pt>
                <c:pt idx="2450">
                  <c:v>21.660446609896699</c:v>
                </c:pt>
                <c:pt idx="2451">
                  <c:v>20.975785457720942</c:v>
                </c:pt>
                <c:pt idx="2452">
                  <c:v>20.403287085213702</c:v>
                </c:pt>
                <c:pt idx="2453">
                  <c:v>19.898978730773401</c:v>
                </c:pt>
                <c:pt idx="2454">
                  <c:v>19.410642771942623</c:v>
                </c:pt>
                <c:pt idx="2455">
                  <c:v>18.9798977354681</c:v>
                </c:pt>
                <c:pt idx="2456">
                  <c:v>18.728465577866846</c:v>
                </c:pt>
                <c:pt idx="2457">
                  <c:v>18.463360699769819</c:v>
                </c:pt>
                <c:pt idx="2458">
                  <c:v>18.231578670101889</c:v>
                </c:pt>
                <c:pt idx="2459">
                  <c:v>17.722315842686786</c:v>
                </c:pt>
                <c:pt idx="2460">
                  <c:v>17.480422498626211</c:v>
                </c:pt>
                <c:pt idx="2461">
                  <c:v>17.313902099622201</c:v>
                </c:pt>
                <c:pt idx="2462">
                  <c:v>16.717319366296465</c:v>
                </c:pt>
                <c:pt idx="2463">
                  <c:v>16.162515369862099</c:v>
                </c:pt>
                <c:pt idx="2464">
                  <c:v>15.688787711294299</c:v>
                </c:pt>
                <c:pt idx="2465">
                  <c:v>15.1852109008283</c:v>
                </c:pt>
                <c:pt idx="2466">
                  <c:v>14.923358599671499</c:v>
                </c:pt>
                <c:pt idx="2467">
                  <c:v>14.3267074098904</c:v>
                </c:pt>
                <c:pt idx="2468">
                  <c:v>14.004923902176559</c:v>
                </c:pt>
                <c:pt idx="2469">
                  <c:v>13.717654328886599</c:v>
                </c:pt>
                <c:pt idx="2470">
                  <c:v>13.960185368469245</c:v>
                </c:pt>
                <c:pt idx="2471">
                  <c:v>14.538985246612498</c:v>
                </c:pt>
                <c:pt idx="2472">
                  <c:v>15.611192386197498</c:v>
                </c:pt>
                <c:pt idx="2473">
                  <c:v>19.991656970659189</c:v>
                </c:pt>
                <c:pt idx="2474">
                  <c:v>24.708848993740599</c:v>
                </c:pt>
                <c:pt idx="2475">
                  <c:v>33.676363503113578</c:v>
                </c:pt>
                <c:pt idx="2476">
                  <c:v>38.318939339330598</c:v>
                </c:pt>
                <c:pt idx="2477">
                  <c:v>45.584838833050298</c:v>
                </c:pt>
                <c:pt idx="2478">
                  <c:v>58.701352023019822</c:v>
                </c:pt>
                <c:pt idx="2479">
                  <c:v>90.262501118843858</c:v>
                </c:pt>
                <c:pt idx="2480">
                  <c:v>64.807267101505403</c:v>
                </c:pt>
                <c:pt idx="2481">
                  <c:v>44.667934288334301</c:v>
                </c:pt>
                <c:pt idx="2482">
                  <c:v>66.444139005426806</c:v>
                </c:pt>
                <c:pt idx="2483">
                  <c:v>37.822109220758612</c:v>
                </c:pt>
                <c:pt idx="2484">
                  <c:v>20.795362863299889</c:v>
                </c:pt>
                <c:pt idx="2485">
                  <c:v>10.795311713281698</c:v>
                </c:pt>
                <c:pt idx="2486">
                  <c:v>8.8752158540136712</c:v>
                </c:pt>
                <c:pt idx="2487">
                  <c:v>4.6222439186645499</c:v>
                </c:pt>
                <c:pt idx="2488">
                  <c:v>-7.0200955367422253</c:v>
                </c:pt>
                <c:pt idx="2489">
                  <c:v>15.803234518979057</c:v>
                </c:pt>
                <c:pt idx="2490">
                  <c:v>12.208915475706798</c:v>
                </c:pt>
                <c:pt idx="2491">
                  <c:v>12.12544443524483</c:v>
                </c:pt>
                <c:pt idx="2492">
                  <c:v>12.769132474554</c:v>
                </c:pt>
                <c:pt idx="2493">
                  <c:v>13.51274965741163</c:v>
                </c:pt>
                <c:pt idx="2494">
                  <c:v>14.341157495028202</c:v>
                </c:pt>
                <c:pt idx="2495">
                  <c:v>14.777903902350767</c:v>
                </c:pt>
                <c:pt idx="2496">
                  <c:v>15.217426709126904</c:v>
                </c:pt>
                <c:pt idx="2497">
                  <c:v>15.311902034241704</c:v>
                </c:pt>
                <c:pt idx="2498">
                  <c:v>15.2774069008791</c:v>
                </c:pt>
                <c:pt idx="2499">
                  <c:v>15.166330055391002</c:v>
                </c:pt>
                <c:pt idx="2500">
                  <c:v>15.095494897269374</c:v>
                </c:pt>
                <c:pt idx="2501">
                  <c:v>15.226844347262199</c:v>
                </c:pt>
                <c:pt idx="2502">
                  <c:v>15.35769701419343</c:v>
                </c:pt>
                <c:pt idx="2503">
                  <c:v>16.609853731914331</c:v>
                </c:pt>
                <c:pt idx="2504">
                  <c:v>17.010910659558931</c:v>
                </c:pt>
                <c:pt idx="2505">
                  <c:v>17.471871447517653</c:v>
                </c:pt>
                <c:pt idx="2506">
                  <c:v>18.007618978628887</c:v>
                </c:pt>
                <c:pt idx="2507">
                  <c:v>15.634019165944601</c:v>
                </c:pt>
                <c:pt idx="2508">
                  <c:v>15.796348084810367</c:v>
                </c:pt>
                <c:pt idx="2509">
                  <c:v>14.081533198444706</c:v>
                </c:pt>
                <c:pt idx="2510">
                  <c:v>12.945686233836446</c:v>
                </c:pt>
                <c:pt idx="2511">
                  <c:v>12.039839229300636</c:v>
                </c:pt>
                <c:pt idx="2512">
                  <c:v>11.511343136531698</c:v>
                </c:pt>
                <c:pt idx="2513">
                  <c:v>11.862368861699199</c:v>
                </c:pt>
                <c:pt idx="2514">
                  <c:v>13.888789095430306</c:v>
                </c:pt>
                <c:pt idx="2515">
                  <c:v>21.290547909204289</c:v>
                </c:pt>
                <c:pt idx="2516">
                  <c:v>106.68764235051167</c:v>
                </c:pt>
                <c:pt idx="2517">
                  <c:v>-28.244015775014901</c:v>
                </c:pt>
                <c:pt idx="2518">
                  <c:v>-12.070105963125</c:v>
                </c:pt>
                <c:pt idx="2519">
                  <c:v>-7.5526642977041734</c:v>
                </c:pt>
                <c:pt idx="2520">
                  <c:v>-5.2983301399457696</c:v>
                </c:pt>
                <c:pt idx="2521">
                  <c:v>-3.7930491885201998</c:v>
                </c:pt>
                <c:pt idx="2522">
                  <c:v>-2.4688722876188067</c:v>
                </c:pt>
                <c:pt idx="2523">
                  <c:v>-1.0739934912328366</c:v>
                </c:pt>
                <c:pt idx="2524">
                  <c:v>0.40341206769036325</c:v>
                </c:pt>
                <c:pt idx="2525">
                  <c:v>2.0626466860034025</c:v>
                </c:pt>
                <c:pt idx="2526">
                  <c:v>4.0241399957533801</c:v>
                </c:pt>
                <c:pt idx="2527">
                  <c:v>6.5950759506582433</c:v>
                </c:pt>
                <c:pt idx="2528">
                  <c:v>31.727916652930887</c:v>
                </c:pt>
                <c:pt idx="2529">
                  <c:v>-34.449947602923395</c:v>
                </c:pt>
                <c:pt idx="2530">
                  <c:v>-56.751001392017294</c:v>
                </c:pt>
                <c:pt idx="2531">
                  <c:v>25.382516230912966</c:v>
                </c:pt>
                <c:pt idx="2532">
                  <c:v>14.6749553340885</c:v>
                </c:pt>
                <c:pt idx="2533">
                  <c:v>14.9015730549786</c:v>
                </c:pt>
                <c:pt idx="2534">
                  <c:v>12.938849724318898</c:v>
                </c:pt>
                <c:pt idx="2535">
                  <c:v>12.375716047392245</c:v>
                </c:pt>
                <c:pt idx="2536">
                  <c:v>12.597372570943801</c:v>
                </c:pt>
                <c:pt idx="2537">
                  <c:v>12.779183314025104</c:v>
                </c:pt>
                <c:pt idx="2538">
                  <c:v>12.728662406647699</c:v>
                </c:pt>
                <c:pt idx="2539">
                  <c:v>12.694994508451501</c:v>
                </c:pt>
                <c:pt idx="2540">
                  <c:v>12.592142967845104</c:v>
                </c:pt>
                <c:pt idx="2541">
                  <c:v>12.211952080724201</c:v>
                </c:pt>
                <c:pt idx="2542">
                  <c:v>11.641319356180601</c:v>
                </c:pt>
                <c:pt idx="2543">
                  <c:v>11.038912763742765</c:v>
                </c:pt>
                <c:pt idx="2544">
                  <c:v>10.8642501015373</c:v>
                </c:pt>
                <c:pt idx="2545">
                  <c:v>12.5396927429661</c:v>
                </c:pt>
                <c:pt idx="2546">
                  <c:v>24.463712918245619</c:v>
                </c:pt>
                <c:pt idx="2547">
                  <c:v>-693.86996640109248</c:v>
                </c:pt>
                <c:pt idx="2548">
                  <c:v>-112.192718965095</c:v>
                </c:pt>
                <c:pt idx="2549">
                  <c:v>-57.134988300728011</c:v>
                </c:pt>
                <c:pt idx="2550">
                  <c:v>-36.277446392478502</c:v>
                </c:pt>
                <c:pt idx="2551">
                  <c:v>-25.257295559807631</c:v>
                </c:pt>
                <c:pt idx="2552">
                  <c:v>-18.482618994361243</c:v>
                </c:pt>
                <c:pt idx="2553">
                  <c:v>-13.8338009614281</c:v>
                </c:pt>
                <c:pt idx="2554">
                  <c:v>-10.4260521447932</c:v>
                </c:pt>
                <c:pt idx="2555">
                  <c:v>-7.7935727861702704</c:v>
                </c:pt>
                <c:pt idx="2556">
                  <c:v>-5.7271958238580254</c:v>
                </c:pt>
                <c:pt idx="2557">
                  <c:v>-4.7406456240422514</c:v>
                </c:pt>
                <c:pt idx="2558">
                  <c:v>-3.1858952699773591</c:v>
                </c:pt>
                <c:pt idx="2559">
                  <c:v>-1.86864127873881</c:v>
                </c:pt>
                <c:pt idx="2560">
                  <c:v>-0.8916753500928849</c:v>
                </c:pt>
                <c:pt idx="2561">
                  <c:v>-5.6709688395988013E-4</c:v>
                </c:pt>
                <c:pt idx="2562">
                  <c:v>0.82552313207030403</c:v>
                </c:pt>
                <c:pt idx="2563">
                  <c:v>1.5596313658734666</c:v>
                </c:pt>
                <c:pt idx="2564">
                  <c:v>2.4118692418671799</c:v>
                </c:pt>
                <c:pt idx="2565">
                  <c:v>3.2184733240330625</c:v>
                </c:pt>
                <c:pt idx="2566">
                  <c:v>4.0923605070940203</c:v>
                </c:pt>
                <c:pt idx="2567">
                  <c:v>4.9318513621273814</c:v>
                </c:pt>
                <c:pt idx="2568">
                  <c:v>5.7532989316826901</c:v>
                </c:pt>
                <c:pt idx="2569">
                  <c:v>6.5714848291761285</c:v>
                </c:pt>
                <c:pt idx="2570">
                  <c:v>7.3786515774618602</c:v>
                </c:pt>
                <c:pt idx="2571">
                  <c:v>8.2059021309177194</c:v>
                </c:pt>
                <c:pt idx="2572">
                  <c:v>9.0678666782765394</c:v>
                </c:pt>
                <c:pt idx="2573">
                  <c:v>10.751577102471469</c:v>
                </c:pt>
                <c:pt idx="2574">
                  <c:v>11.8775109897165</c:v>
                </c:pt>
                <c:pt idx="2575">
                  <c:v>15.1247945850342</c:v>
                </c:pt>
                <c:pt idx="2576">
                  <c:v>16.969447197540038</c:v>
                </c:pt>
                <c:pt idx="2577">
                  <c:v>19.192252401365838</c:v>
                </c:pt>
                <c:pt idx="2578">
                  <c:v>17.664249129741499</c:v>
                </c:pt>
                <c:pt idx="2579">
                  <c:v>16.644420616812901</c:v>
                </c:pt>
                <c:pt idx="2580">
                  <c:v>15.973826887334306</c:v>
                </c:pt>
                <c:pt idx="2581">
                  <c:v>15.534273081469765</c:v>
                </c:pt>
                <c:pt idx="2582">
                  <c:v>15.300788672689245</c:v>
                </c:pt>
                <c:pt idx="2583">
                  <c:v>15.129001079030798</c:v>
                </c:pt>
                <c:pt idx="2584">
                  <c:v>16.319596277023731</c:v>
                </c:pt>
                <c:pt idx="2585">
                  <c:v>20.147876483882587</c:v>
                </c:pt>
                <c:pt idx="2586">
                  <c:v>27.413298939078388</c:v>
                </c:pt>
                <c:pt idx="2587">
                  <c:v>44.798598785759175</c:v>
                </c:pt>
                <c:pt idx="2588">
                  <c:v>126.66246433324901</c:v>
                </c:pt>
                <c:pt idx="2589">
                  <c:v>-162.61114627790027</c:v>
                </c:pt>
                <c:pt idx="2590">
                  <c:v>-51.93448407715934</c:v>
                </c:pt>
                <c:pt idx="2591">
                  <c:v>-32.103624122898594</c:v>
                </c:pt>
                <c:pt idx="2592">
                  <c:v>-23.874946994543102</c:v>
                </c:pt>
                <c:pt idx="2593">
                  <c:v>-21.103145930987289</c:v>
                </c:pt>
                <c:pt idx="2594">
                  <c:v>-18.860613200239197</c:v>
                </c:pt>
                <c:pt idx="2595">
                  <c:v>-18.254258008133199</c:v>
                </c:pt>
                <c:pt idx="2596">
                  <c:v>-17.655044952202498</c:v>
                </c:pt>
                <c:pt idx="2597">
                  <c:v>-17.181373400482901</c:v>
                </c:pt>
                <c:pt idx="2598">
                  <c:v>-15.34758212392963</c:v>
                </c:pt>
                <c:pt idx="2599">
                  <c:v>-16.3441289435169</c:v>
                </c:pt>
                <c:pt idx="2600">
                  <c:v>-14.438243687858867</c:v>
                </c:pt>
                <c:pt idx="2601">
                  <c:v>-12.8309657479292</c:v>
                </c:pt>
                <c:pt idx="2602">
                  <c:v>-11.4495796675762</c:v>
                </c:pt>
                <c:pt idx="2603">
                  <c:v>-9.8713823552985094</c:v>
                </c:pt>
                <c:pt idx="2604">
                  <c:v>-8.8781007061263697</c:v>
                </c:pt>
                <c:pt idx="2605">
                  <c:v>-7.9839691308348648</c:v>
                </c:pt>
                <c:pt idx="2606">
                  <c:v>-7.0900413113143834</c:v>
                </c:pt>
                <c:pt idx="2607">
                  <c:v>-6.2984699580145724</c:v>
                </c:pt>
                <c:pt idx="2608">
                  <c:v>-5.6232080269754343</c:v>
                </c:pt>
                <c:pt idx="2609">
                  <c:v>-4.9754011438668524</c:v>
                </c:pt>
                <c:pt idx="2610">
                  <c:v>-4.3628915241322845</c:v>
                </c:pt>
                <c:pt idx="2611">
                  <c:v>-3.7583948321697376</c:v>
                </c:pt>
                <c:pt idx="2612">
                  <c:v>-3.1931340032896576</c:v>
                </c:pt>
                <c:pt idx="2613">
                  <c:v>-2.7137604384754499</c:v>
                </c:pt>
                <c:pt idx="2614">
                  <c:v>-2.2840753543871002</c:v>
                </c:pt>
                <c:pt idx="2615">
                  <c:v>-1.8988633289944499</c:v>
                </c:pt>
                <c:pt idx="2616">
                  <c:v>-1.5920516143807601</c:v>
                </c:pt>
                <c:pt idx="2617">
                  <c:v>-1.38016604060278</c:v>
                </c:pt>
                <c:pt idx="2618">
                  <c:v>-1.2639597700233398</c:v>
                </c:pt>
                <c:pt idx="2619">
                  <c:v>-0.74187424844323013</c:v>
                </c:pt>
                <c:pt idx="2620">
                  <c:v>-0.18672135723462399</c:v>
                </c:pt>
                <c:pt idx="2621">
                  <c:v>0.37898882156700997</c:v>
                </c:pt>
                <c:pt idx="2622">
                  <c:v>0.99374495397519891</c:v>
                </c:pt>
                <c:pt idx="2623">
                  <c:v>1.6688858894376701</c:v>
                </c:pt>
                <c:pt idx="2624">
                  <c:v>2.4280050158829898</c:v>
                </c:pt>
                <c:pt idx="2625">
                  <c:v>3.1073522022904876</c:v>
                </c:pt>
                <c:pt idx="2626">
                  <c:v>3.7262189064976301</c:v>
                </c:pt>
                <c:pt idx="2627">
                  <c:v>4.3114839852051503</c:v>
                </c:pt>
                <c:pt idx="2628">
                  <c:v>4.8476547353871995</c:v>
                </c:pt>
                <c:pt idx="2629">
                  <c:v>5.3386505303876497</c:v>
                </c:pt>
                <c:pt idx="2630">
                  <c:v>5.8789298246323503</c:v>
                </c:pt>
                <c:pt idx="2631">
                  <c:v>6.7065133006019302</c:v>
                </c:pt>
                <c:pt idx="2632">
                  <c:v>8.0976311340982097</c:v>
                </c:pt>
                <c:pt idx="2633">
                  <c:v>10.646145406264001</c:v>
                </c:pt>
                <c:pt idx="2634">
                  <c:v>22.742148248499927</c:v>
                </c:pt>
                <c:pt idx="2635">
                  <c:v>60.714048047792893</c:v>
                </c:pt>
                <c:pt idx="2636">
                  <c:v>-155.867930709131</c:v>
                </c:pt>
                <c:pt idx="2637">
                  <c:v>-64.287064032850282</c:v>
                </c:pt>
                <c:pt idx="2638">
                  <c:v>-41.176158928473676</c:v>
                </c:pt>
                <c:pt idx="2639">
                  <c:v>-30.558140078584589</c:v>
                </c:pt>
                <c:pt idx="2640">
                  <c:v>-30.353008855120802</c:v>
                </c:pt>
                <c:pt idx="2641">
                  <c:v>-30.928285010728331</c:v>
                </c:pt>
                <c:pt idx="2642">
                  <c:v>-24.477855567463557</c:v>
                </c:pt>
                <c:pt idx="2643">
                  <c:v>-24.626284730594101</c:v>
                </c:pt>
                <c:pt idx="2644">
                  <c:v>-25.839499815046</c:v>
                </c:pt>
                <c:pt idx="2645">
                  <c:v>-29.634554366891699</c:v>
                </c:pt>
                <c:pt idx="2646">
                  <c:v>-43.467144685580195</c:v>
                </c:pt>
                <c:pt idx="2647">
                  <c:v>-30.839282360960802</c:v>
                </c:pt>
                <c:pt idx="2648">
                  <c:v>-23.588416031747386</c:v>
                </c:pt>
                <c:pt idx="2649">
                  <c:v>-18.902536407706727</c:v>
                </c:pt>
                <c:pt idx="2650">
                  <c:v>-12.998180268308706</c:v>
                </c:pt>
                <c:pt idx="2651">
                  <c:v>-10.409781552293104</c:v>
                </c:pt>
                <c:pt idx="2652">
                  <c:v>-8.9346013469981482</c:v>
                </c:pt>
                <c:pt idx="2653">
                  <c:v>-7.6292238073981702</c:v>
                </c:pt>
                <c:pt idx="2654">
                  <c:v>-6.5502273442483334</c:v>
                </c:pt>
                <c:pt idx="2655">
                  <c:v>-5.4849094536288714</c:v>
                </c:pt>
                <c:pt idx="2656">
                  <c:v>-4.3245643200690367</c:v>
                </c:pt>
                <c:pt idx="2657">
                  <c:v>-3.1972113070485801</c:v>
                </c:pt>
                <c:pt idx="2658">
                  <c:v>-2.0628819466870012</c:v>
                </c:pt>
                <c:pt idx="2659">
                  <c:v>-1.3090110019924799</c:v>
                </c:pt>
                <c:pt idx="2660">
                  <c:v>-4.1310945554889601E-2</c:v>
                </c:pt>
                <c:pt idx="2661">
                  <c:v>1.8460294006182101</c:v>
                </c:pt>
                <c:pt idx="2662">
                  <c:v>9.1896187201275179</c:v>
                </c:pt>
                <c:pt idx="2663">
                  <c:v>-11.747505384216398</c:v>
                </c:pt>
                <c:pt idx="2664">
                  <c:v>-5.1490442412834865</c:v>
                </c:pt>
                <c:pt idx="2665">
                  <c:v>-4.0761750172266202</c:v>
                </c:pt>
                <c:pt idx="2666">
                  <c:v>-3.8056613406138777</c:v>
                </c:pt>
                <c:pt idx="2667">
                  <c:v>-4.1116566772129755</c:v>
                </c:pt>
                <c:pt idx="2668">
                  <c:v>-4.3942586155281314</c:v>
                </c:pt>
                <c:pt idx="2669">
                  <c:v>-4.9594362165100945</c:v>
                </c:pt>
                <c:pt idx="2670">
                  <c:v>-5.5929304876726702</c:v>
                </c:pt>
                <c:pt idx="2671">
                  <c:v>-6.4288426940010783</c:v>
                </c:pt>
                <c:pt idx="2672">
                  <c:v>-8.1726970283943707</c:v>
                </c:pt>
                <c:pt idx="2673">
                  <c:v>-8.1823031951555585</c:v>
                </c:pt>
                <c:pt idx="2674">
                  <c:v>-7.1591739388409446</c:v>
                </c:pt>
                <c:pt idx="2675">
                  <c:v>-7.0360839780948803</c:v>
                </c:pt>
                <c:pt idx="2676">
                  <c:v>-7.1492187405922003</c:v>
                </c:pt>
                <c:pt idx="2677">
                  <c:v>-7.3064283886786363</c:v>
                </c:pt>
                <c:pt idx="2678">
                  <c:v>-7.4657398707878055</c:v>
                </c:pt>
                <c:pt idx="2679">
                  <c:v>-7.60119326519614</c:v>
                </c:pt>
                <c:pt idx="2680">
                  <c:v>-7.6799479148144814</c:v>
                </c:pt>
                <c:pt idx="2681">
                  <c:v>-7.71429477028917</c:v>
                </c:pt>
                <c:pt idx="2682">
                  <c:v>-7.7813430683980824</c:v>
                </c:pt>
                <c:pt idx="2683">
                  <c:v>-7.7744125023543997</c:v>
                </c:pt>
                <c:pt idx="2684">
                  <c:v>-7.7943263492815476</c:v>
                </c:pt>
                <c:pt idx="2685">
                  <c:v>-7.7761538221396824</c:v>
                </c:pt>
                <c:pt idx="2686">
                  <c:v>-7.8477727740495897</c:v>
                </c:pt>
                <c:pt idx="2687">
                  <c:v>-8.1143931306030179</c:v>
                </c:pt>
                <c:pt idx="2688">
                  <c:v>-8.8009796723798193</c:v>
                </c:pt>
                <c:pt idx="2689">
                  <c:v>-10.465016914939838</c:v>
                </c:pt>
                <c:pt idx="2690">
                  <c:v>-14.28444682896003</c:v>
                </c:pt>
                <c:pt idx="2691">
                  <c:v>-15.757714757786626</c:v>
                </c:pt>
                <c:pt idx="2692">
                  <c:v>-17.643582416950988</c:v>
                </c:pt>
                <c:pt idx="2693">
                  <c:v>-20.048516795535104</c:v>
                </c:pt>
                <c:pt idx="2694">
                  <c:v>-23.2358855136738</c:v>
                </c:pt>
                <c:pt idx="2695">
                  <c:v>-16.333779814409802</c:v>
                </c:pt>
                <c:pt idx="2696">
                  <c:v>-18.141320692627886</c:v>
                </c:pt>
                <c:pt idx="2697">
                  <c:v>-20.500192749169322</c:v>
                </c:pt>
                <c:pt idx="2698">
                  <c:v>-23.759732935776004</c:v>
                </c:pt>
                <c:pt idx="2699">
                  <c:v>-14.9916959946597</c:v>
                </c:pt>
                <c:pt idx="2700">
                  <c:v>-10.333955012585006</c:v>
                </c:pt>
                <c:pt idx="2701">
                  <c:v>-7.68015569481702</c:v>
                </c:pt>
                <c:pt idx="2702">
                  <c:v>-7.5975261324291301</c:v>
                </c:pt>
                <c:pt idx="2703">
                  <c:v>-7.5057940089840001</c:v>
                </c:pt>
                <c:pt idx="2704">
                  <c:v>-11.335822423112999</c:v>
                </c:pt>
                <c:pt idx="2705">
                  <c:v>-26.5779400541002</c:v>
                </c:pt>
                <c:pt idx="2706">
                  <c:v>71.546953105529383</c:v>
                </c:pt>
                <c:pt idx="2707">
                  <c:v>14.352352567315636</c:v>
                </c:pt>
                <c:pt idx="2708">
                  <c:v>7.2697178947435814</c:v>
                </c:pt>
                <c:pt idx="2709">
                  <c:v>4.8510437158122031</c:v>
                </c:pt>
                <c:pt idx="2710">
                  <c:v>3.0517540642359999</c:v>
                </c:pt>
                <c:pt idx="2711">
                  <c:v>1.63875009554457</c:v>
                </c:pt>
                <c:pt idx="2712">
                  <c:v>0.42700577840424525</c:v>
                </c:pt>
                <c:pt idx="2713">
                  <c:v>-0.55919574829834895</c:v>
                </c:pt>
                <c:pt idx="2714">
                  <c:v>-1.4711288562677098</c:v>
                </c:pt>
                <c:pt idx="2715">
                  <c:v>-2.3368318263424199</c:v>
                </c:pt>
                <c:pt idx="2716">
                  <c:v>-3.22961661703581</c:v>
                </c:pt>
                <c:pt idx="2717">
                  <c:v>-4.5416453687600402</c:v>
                </c:pt>
                <c:pt idx="2718">
                  <c:v>-14.755787622481726</c:v>
                </c:pt>
                <c:pt idx="2719">
                  <c:v>11.581295373541202</c:v>
                </c:pt>
                <c:pt idx="2720">
                  <c:v>11.303266749638604</c:v>
                </c:pt>
                <c:pt idx="2721">
                  <c:v>11.063659027437406</c:v>
                </c:pt>
                <c:pt idx="2722">
                  <c:v>10.857462184119402</c:v>
                </c:pt>
                <c:pt idx="2723">
                  <c:v>-7.1680926400898697</c:v>
                </c:pt>
                <c:pt idx="2724">
                  <c:v>-7.3585744996968465</c:v>
                </c:pt>
                <c:pt idx="2725">
                  <c:v>-7.8051476136364375</c:v>
                </c:pt>
                <c:pt idx="2726">
                  <c:v>-8.2008332892536604</c:v>
                </c:pt>
                <c:pt idx="2727">
                  <c:v>-8.4450221869534889</c:v>
                </c:pt>
                <c:pt idx="2728">
                  <c:v>-8.7545352390496962</c:v>
                </c:pt>
                <c:pt idx="2729">
                  <c:v>-10.124589426961602</c:v>
                </c:pt>
                <c:pt idx="2730">
                  <c:v>-18.834476464840961</c:v>
                </c:pt>
                <c:pt idx="2731">
                  <c:v>74.287586009339606</c:v>
                </c:pt>
                <c:pt idx="2732">
                  <c:v>18.457333621138289</c:v>
                </c:pt>
                <c:pt idx="2733">
                  <c:v>13.7268477669436</c:v>
                </c:pt>
                <c:pt idx="2734">
                  <c:v>12.091558740716071</c:v>
                </c:pt>
                <c:pt idx="2735">
                  <c:v>11.242996176112699</c:v>
                </c:pt>
                <c:pt idx="2736">
                  <c:v>10.855489366880674</c:v>
                </c:pt>
                <c:pt idx="2737">
                  <c:v>10.492503071598234</c:v>
                </c:pt>
                <c:pt idx="2738">
                  <c:v>10.1582485557828</c:v>
                </c:pt>
                <c:pt idx="2739">
                  <c:v>9.8448597234093391</c:v>
                </c:pt>
                <c:pt idx="2740">
                  <c:v>9.4081935745962006</c:v>
                </c:pt>
                <c:pt idx="2741">
                  <c:v>13.5683567166298</c:v>
                </c:pt>
                <c:pt idx="2742">
                  <c:v>-44.625083600964011</c:v>
                </c:pt>
                <c:pt idx="2743">
                  <c:v>-17.310894296704561</c:v>
                </c:pt>
                <c:pt idx="2744">
                  <c:v>-14.931709223083899</c:v>
                </c:pt>
                <c:pt idx="2745">
                  <c:v>-12.9749540436668</c:v>
                </c:pt>
                <c:pt idx="2746">
                  <c:v>-12.546331571213498</c:v>
                </c:pt>
                <c:pt idx="2747">
                  <c:v>-28.397141285797087</c:v>
                </c:pt>
                <c:pt idx="2748">
                  <c:v>-21.7961659430431</c:v>
                </c:pt>
                <c:pt idx="2749">
                  <c:v>6.514909726425989</c:v>
                </c:pt>
                <c:pt idx="2750">
                  <c:v>6.0022747518995203</c:v>
                </c:pt>
                <c:pt idx="2751">
                  <c:v>5.5109243427513155</c:v>
                </c:pt>
                <c:pt idx="2752">
                  <c:v>5.0378424134579003</c:v>
                </c:pt>
                <c:pt idx="2753">
                  <c:v>4.4585811364772754</c:v>
                </c:pt>
                <c:pt idx="2754">
                  <c:v>3.8954652599472577</c:v>
                </c:pt>
                <c:pt idx="2755">
                  <c:v>3.3499815790315699</c:v>
                </c:pt>
                <c:pt idx="2756">
                  <c:v>2.8888811806738626</c:v>
                </c:pt>
                <c:pt idx="2757">
                  <c:v>2.5965359847938179</c:v>
                </c:pt>
                <c:pt idx="2758">
                  <c:v>2.4840162886314086</c:v>
                </c:pt>
                <c:pt idx="2759">
                  <c:v>2.7338309839135997</c:v>
                </c:pt>
                <c:pt idx="2760">
                  <c:v>3.8751023115336616</c:v>
                </c:pt>
                <c:pt idx="2761">
                  <c:v>7.9242956920034198</c:v>
                </c:pt>
                <c:pt idx="2762">
                  <c:v>-143.45546663506201</c:v>
                </c:pt>
                <c:pt idx="2763">
                  <c:v>-17.689336279329986</c:v>
                </c:pt>
                <c:pt idx="2764">
                  <c:v>-5.1825947511904253</c:v>
                </c:pt>
                <c:pt idx="2765">
                  <c:v>-0.54765281298407786</c:v>
                </c:pt>
                <c:pt idx="2766">
                  <c:v>5.7227149954388885</c:v>
                </c:pt>
                <c:pt idx="2767">
                  <c:v>8.1196650935823396</c:v>
                </c:pt>
                <c:pt idx="2768">
                  <c:v>-5.2103020085632501</c:v>
                </c:pt>
                <c:pt idx="2769">
                  <c:v>-9.5847092104441547</c:v>
                </c:pt>
                <c:pt idx="2770">
                  <c:v>-18.011570573812801</c:v>
                </c:pt>
                <c:pt idx="2771">
                  <c:v>-4.7392847727447363</c:v>
                </c:pt>
                <c:pt idx="2772">
                  <c:v>-5.3008731258166124</c:v>
                </c:pt>
                <c:pt idx="2773">
                  <c:v>-5.6061170845135102</c:v>
                </c:pt>
                <c:pt idx="2774">
                  <c:v>-5.9215809836162396</c:v>
                </c:pt>
                <c:pt idx="2775">
                  <c:v>-8.1233271189413259</c:v>
                </c:pt>
                <c:pt idx="2776">
                  <c:v>-9502.0775193735735</c:v>
                </c:pt>
                <c:pt idx="2777">
                  <c:v>17.011484429664261</c:v>
                </c:pt>
                <c:pt idx="2778">
                  <c:v>11.369462021443645</c:v>
                </c:pt>
                <c:pt idx="2779">
                  <c:v>10.711877944173361</c:v>
                </c:pt>
                <c:pt idx="2780">
                  <c:v>10.339534936224453</c:v>
                </c:pt>
                <c:pt idx="2781">
                  <c:v>10.049330416890699</c:v>
                </c:pt>
                <c:pt idx="2782">
                  <c:v>9.8241255864362991</c:v>
                </c:pt>
                <c:pt idx="2783">
                  <c:v>9.6089107987738291</c:v>
                </c:pt>
                <c:pt idx="2784">
                  <c:v>9.4326529065791895</c:v>
                </c:pt>
                <c:pt idx="2785">
                  <c:v>9.2307972132838803</c:v>
                </c:pt>
                <c:pt idx="2786">
                  <c:v>9.0604248541347268</c:v>
                </c:pt>
                <c:pt idx="2787">
                  <c:v>8.874325324308769</c:v>
                </c:pt>
                <c:pt idx="2788">
                  <c:v>8.6377151195539739</c:v>
                </c:pt>
                <c:pt idx="2789">
                  <c:v>8.460716999963962</c:v>
                </c:pt>
                <c:pt idx="2790">
                  <c:v>8.7772534051303399</c:v>
                </c:pt>
                <c:pt idx="2791">
                  <c:v>8.71292398688799</c:v>
                </c:pt>
                <c:pt idx="2792">
                  <c:v>8.6510620312179398</c:v>
                </c:pt>
                <c:pt idx="2793">
                  <c:v>7.5843813901657855</c:v>
                </c:pt>
                <c:pt idx="2794">
                  <c:v>6.8461050740062754</c:v>
                </c:pt>
                <c:pt idx="2795">
                  <c:v>6.2077004853161641</c:v>
                </c:pt>
                <c:pt idx="2796">
                  <c:v>5.759386484853354</c:v>
                </c:pt>
                <c:pt idx="2797">
                  <c:v>5.290986269722489</c:v>
                </c:pt>
                <c:pt idx="2798">
                  <c:v>4.8042261148993903</c:v>
                </c:pt>
                <c:pt idx="2799">
                  <c:v>4.2828446561300755</c:v>
                </c:pt>
                <c:pt idx="2800">
                  <c:v>3.6175833929139602</c:v>
                </c:pt>
                <c:pt idx="2801">
                  <c:v>2.81823579556744</c:v>
                </c:pt>
                <c:pt idx="2802">
                  <c:v>1.9565348240908043</c:v>
                </c:pt>
                <c:pt idx="2803">
                  <c:v>0.91772595459404416</c:v>
                </c:pt>
                <c:pt idx="2804">
                  <c:v>-0.63291863983468166</c:v>
                </c:pt>
                <c:pt idx="2805">
                  <c:v>-3.9904935989975012</c:v>
                </c:pt>
                <c:pt idx="2806">
                  <c:v>-24.524989783581187</c:v>
                </c:pt>
                <c:pt idx="2807">
                  <c:v>19.865361604571927</c:v>
                </c:pt>
                <c:pt idx="2808">
                  <c:v>9.8741107038931499</c:v>
                </c:pt>
                <c:pt idx="2809">
                  <c:v>9.7549685233800059</c:v>
                </c:pt>
                <c:pt idx="2810">
                  <c:v>12.8090747932109</c:v>
                </c:pt>
                <c:pt idx="2811">
                  <c:v>16.861907767454518</c:v>
                </c:pt>
                <c:pt idx="2812">
                  <c:v>22.866147849030327</c:v>
                </c:pt>
                <c:pt idx="2813">
                  <c:v>33.407140265551803</c:v>
                </c:pt>
                <c:pt idx="2814">
                  <c:v>58.403104290217996</c:v>
                </c:pt>
                <c:pt idx="2815">
                  <c:v>206.85669773011301</c:v>
                </c:pt>
                <c:pt idx="2816">
                  <c:v>74.082665512091239</c:v>
                </c:pt>
                <c:pt idx="2817">
                  <c:v>47.322694366786799</c:v>
                </c:pt>
                <c:pt idx="2818">
                  <c:v>35.756934655643612</c:v>
                </c:pt>
                <c:pt idx="2819">
                  <c:v>20.905322766571789</c:v>
                </c:pt>
                <c:pt idx="2820">
                  <c:v>18.981628003312089</c:v>
                </c:pt>
                <c:pt idx="2821">
                  <c:v>15.12289685453403</c:v>
                </c:pt>
                <c:pt idx="2822">
                  <c:v>13.1365017282689</c:v>
                </c:pt>
                <c:pt idx="2823">
                  <c:v>11.993384420505604</c:v>
                </c:pt>
                <c:pt idx="2824">
                  <c:v>11.237088721434546</c:v>
                </c:pt>
                <c:pt idx="2825">
                  <c:v>10.702000454477202</c:v>
                </c:pt>
                <c:pt idx="2826">
                  <c:v>10.47059851056073</c:v>
                </c:pt>
                <c:pt idx="2827">
                  <c:v>10.2598155324337</c:v>
                </c:pt>
                <c:pt idx="2828">
                  <c:v>10.1562959091665</c:v>
                </c:pt>
                <c:pt idx="2829">
                  <c:v>10.021912347390298</c:v>
                </c:pt>
                <c:pt idx="2830">
                  <c:v>9.8303484733467599</c:v>
                </c:pt>
                <c:pt idx="2831">
                  <c:v>9.6251802125696884</c:v>
                </c:pt>
                <c:pt idx="2832">
                  <c:v>9.4119889440455609</c:v>
                </c:pt>
                <c:pt idx="2833">
                  <c:v>9.2148574411914481</c:v>
                </c:pt>
                <c:pt idx="2834">
                  <c:v>9.0705785780318493</c:v>
                </c:pt>
                <c:pt idx="2835">
                  <c:v>8.9322993740939793</c:v>
                </c:pt>
                <c:pt idx="2836">
                  <c:v>8.7616520680104006</c:v>
                </c:pt>
                <c:pt idx="2837">
                  <c:v>8.5551285920975406</c:v>
                </c:pt>
                <c:pt idx="2838">
                  <c:v>8.3573414545816505</c:v>
                </c:pt>
                <c:pt idx="2839">
                  <c:v>8.0918648705292568</c:v>
                </c:pt>
                <c:pt idx="2840">
                  <c:v>7.8701664621877097</c:v>
                </c:pt>
                <c:pt idx="2841">
                  <c:v>7.65073528116333</c:v>
                </c:pt>
                <c:pt idx="2842">
                  <c:v>7.2801485554542804</c:v>
                </c:pt>
                <c:pt idx="2843">
                  <c:v>6.8916587419522504</c:v>
                </c:pt>
                <c:pt idx="2844">
                  <c:v>6.4917560000575802</c:v>
                </c:pt>
                <c:pt idx="2845">
                  <c:v>6.3632094580439196</c:v>
                </c:pt>
                <c:pt idx="2846">
                  <c:v>6.3351755314972333</c:v>
                </c:pt>
                <c:pt idx="2847">
                  <c:v>6.4510381604690901</c:v>
                </c:pt>
                <c:pt idx="2848">
                  <c:v>6.7732533970562034</c:v>
                </c:pt>
                <c:pt idx="2849">
                  <c:v>8.5710598466912327</c:v>
                </c:pt>
                <c:pt idx="2850">
                  <c:v>13.1331568344955</c:v>
                </c:pt>
                <c:pt idx="2851">
                  <c:v>19.502807670380289</c:v>
                </c:pt>
                <c:pt idx="2852">
                  <c:v>44.396290528787702</c:v>
                </c:pt>
                <c:pt idx="2853">
                  <c:v>112.66391478833999</c:v>
                </c:pt>
                <c:pt idx="2854">
                  <c:v>-100.60597194307674</c:v>
                </c:pt>
                <c:pt idx="2855">
                  <c:v>-26.1832313332764</c:v>
                </c:pt>
                <c:pt idx="2856">
                  <c:v>-11.602577142796799</c:v>
                </c:pt>
                <c:pt idx="2857">
                  <c:v>-5.3393580469498501</c:v>
                </c:pt>
                <c:pt idx="2858">
                  <c:v>-1.8288820777181201</c:v>
                </c:pt>
                <c:pt idx="2859">
                  <c:v>0.43484971800693101</c:v>
                </c:pt>
                <c:pt idx="2860">
                  <c:v>1.92820157769567</c:v>
                </c:pt>
                <c:pt idx="2861">
                  <c:v>3.2611089671724405</c:v>
                </c:pt>
                <c:pt idx="2862">
                  <c:v>4.4241390094571464</c:v>
                </c:pt>
                <c:pt idx="2863">
                  <c:v>5.1677943515056377</c:v>
                </c:pt>
                <c:pt idx="2864">
                  <c:v>5.7536723625893744</c:v>
                </c:pt>
                <c:pt idx="2865">
                  <c:v>6.2352058569453455</c:v>
                </c:pt>
                <c:pt idx="2866">
                  <c:v>6.6074558178555689</c:v>
                </c:pt>
                <c:pt idx="2867">
                  <c:v>7.0067951972307414</c:v>
                </c:pt>
                <c:pt idx="2868">
                  <c:v>7.4264865535898155</c:v>
                </c:pt>
                <c:pt idx="2869">
                  <c:v>7.8211602343339202</c:v>
                </c:pt>
                <c:pt idx="2870">
                  <c:v>8.2556016567437247</c:v>
                </c:pt>
                <c:pt idx="2871">
                  <c:v>8.5640857796496554</c:v>
                </c:pt>
                <c:pt idx="2872">
                  <c:v>8.8100518570983066</c:v>
                </c:pt>
                <c:pt idx="2873">
                  <c:v>9.0444852678592547</c:v>
                </c:pt>
                <c:pt idx="2874">
                  <c:v>9.3984466230681694</c:v>
                </c:pt>
                <c:pt idx="2875">
                  <c:v>10.040678537223204</c:v>
                </c:pt>
                <c:pt idx="2876">
                  <c:v>11.200275003183901</c:v>
                </c:pt>
                <c:pt idx="2877">
                  <c:v>13.5151133422049</c:v>
                </c:pt>
                <c:pt idx="2878">
                  <c:v>18.8290775524111</c:v>
                </c:pt>
                <c:pt idx="2879">
                  <c:v>36.202752720684714</c:v>
                </c:pt>
                <c:pt idx="2880">
                  <c:v>1264.6926053406</c:v>
                </c:pt>
                <c:pt idx="2881">
                  <c:v>-154.11511799920157</c:v>
                </c:pt>
                <c:pt idx="2882">
                  <c:v>-70.800334072143386</c:v>
                </c:pt>
                <c:pt idx="2883">
                  <c:v>-45.083858160102295</c:v>
                </c:pt>
                <c:pt idx="2884">
                  <c:v>-97.8139176054502</c:v>
                </c:pt>
                <c:pt idx="2885">
                  <c:v>166.81704681932385</c:v>
                </c:pt>
                <c:pt idx="2886">
                  <c:v>37.545708710191207</c:v>
                </c:pt>
                <c:pt idx="2887">
                  <c:v>54.948448263123701</c:v>
                </c:pt>
                <c:pt idx="2888">
                  <c:v>115.8778751333606</c:v>
                </c:pt>
                <c:pt idx="2889">
                  <c:v>-28.690642768096801</c:v>
                </c:pt>
                <c:pt idx="2890">
                  <c:v>-13.528725182570346</c:v>
                </c:pt>
                <c:pt idx="2891">
                  <c:v>-9.2607569400435192</c:v>
                </c:pt>
                <c:pt idx="2892">
                  <c:v>-7.1656169747442462</c:v>
                </c:pt>
                <c:pt idx="2893">
                  <c:v>-5.8642944159001802</c:v>
                </c:pt>
                <c:pt idx="2894">
                  <c:v>-4.8945677840531534</c:v>
                </c:pt>
                <c:pt idx="2895">
                  <c:v>-4.1013782429703998</c:v>
                </c:pt>
                <c:pt idx="2896">
                  <c:v>-3.3920797158122067</c:v>
                </c:pt>
                <c:pt idx="2897">
                  <c:v>-2.7496202138018</c:v>
                </c:pt>
                <c:pt idx="2898">
                  <c:v>-2.1639873457024361</c:v>
                </c:pt>
                <c:pt idx="2899">
                  <c:v>-1.5833185324197401</c:v>
                </c:pt>
                <c:pt idx="2900">
                  <c:v>-1.0699814068325</c:v>
                </c:pt>
                <c:pt idx="2901">
                  <c:v>-0.57780430919568504</c:v>
                </c:pt>
                <c:pt idx="2902">
                  <c:v>-0.13950903541409457</c:v>
                </c:pt>
                <c:pt idx="2903">
                  <c:v>0.2454936313283485</c:v>
                </c:pt>
                <c:pt idx="2904">
                  <c:v>0.59363508549754951</c:v>
                </c:pt>
                <c:pt idx="2905">
                  <c:v>0.90756417663039601</c:v>
                </c:pt>
                <c:pt idx="2906">
                  <c:v>1.3445510577953899</c:v>
                </c:pt>
                <c:pt idx="2907">
                  <c:v>1.7913962958987864</c:v>
                </c:pt>
                <c:pt idx="2908">
                  <c:v>2.2516560219664501</c:v>
                </c:pt>
                <c:pt idx="2909">
                  <c:v>2.7289884472180899</c:v>
                </c:pt>
                <c:pt idx="2910">
                  <c:v>3.2275264119260076</c:v>
                </c:pt>
                <c:pt idx="2911">
                  <c:v>3.7520319738335677</c:v>
                </c:pt>
                <c:pt idx="2912">
                  <c:v>4.3080539397695601</c:v>
                </c:pt>
                <c:pt idx="2913">
                  <c:v>4.9212568390204545</c:v>
                </c:pt>
                <c:pt idx="2914">
                  <c:v>5.5012084887115531</c:v>
                </c:pt>
                <c:pt idx="2915">
                  <c:v>6.0626161688382654</c:v>
                </c:pt>
                <c:pt idx="2916">
                  <c:v>6.6605061405403942</c:v>
                </c:pt>
                <c:pt idx="2917">
                  <c:v>7.5769406740939313</c:v>
                </c:pt>
                <c:pt idx="2918">
                  <c:v>9.0122472320567795</c:v>
                </c:pt>
                <c:pt idx="2919">
                  <c:v>11.40859457543703</c:v>
                </c:pt>
                <c:pt idx="2920">
                  <c:v>19.843747215792689</c:v>
                </c:pt>
                <c:pt idx="2921">
                  <c:v>61.268917239682111</c:v>
                </c:pt>
                <c:pt idx="2922">
                  <c:v>-502.73872600610366</c:v>
                </c:pt>
                <c:pt idx="2923">
                  <c:v>-57.758401896336899</c:v>
                </c:pt>
                <c:pt idx="2924">
                  <c:v>-54.486233689352524</c:v>
                </c:pt>
                <c:pt idx="2925">
                  <c:v>-52.628747708252</c:v>
                </c:pt>
                <c:pt idx="2926">
                  <c:v>-38.145980401002255</c:v>
                </c:pt>
                <c:pt idx="2927">
                  <c:v>-36.989813936310703</c:v>
                </c:pt>
                <c:pt idx="2928">
                  <c:v>-36.566678902170437</c:v>
                </c:pt>
                <c:pt idx="2929">
                  <c:v>-37.107210089835597</c:v>
                </c:pt>
                <c:pt idx="2930">
                  <c:v>-39.216360735732998</c:v>
                </c:pt>
                <c:pt idx="2931">
                  <c:v>-44.570016347258907</c:v>
                </c:pt>
                <c:pt idx="2932">
                  <c:v>-59.928876354076699</c:v>
                </c:pt>
                <c:pt idx="2933">
                  <c:v>-157.19516865371901</c:v>
                </c:pt>
                <c:pt idx="2934">
                  <c:v>-73.318279472400548</c:v>
                </c:pt>
                <c:pt idx="2935">
                  <c:v>-47.200030348419546</c:v>
                </c:pt>
                <c:pt idx="2936">
                  <c:v>-23.462527373277677</c:v>
                </c:pt>
                <c:pt idx="2937">
                  <c:v>-17.040397660414101</c:v>
                </c:pt>
                <c:pt idx="2938">
                  <c:v>-13.403305250771099</c:v>
                </c:pt>
                <c:pt idx="2939">
                  <c:v>-11.489173224330701</c:v>
                </c:pt>
                <c:pt idx="2940">
                  <c:v>-10.092385358193306</c:v>
                </c:pt>
                <c:pt idx="2941">
                  <c:v>-8.8089740442217987</c:v>
                </c:pt>
                <c:pt idx="2942">
                  <c:v>-7.6479379496440343</c:v>
                </c:pt>
                <c:pt idx="2943">
                  <c:v>-6.58465040859243</c:v>
                </c:pt>
                <c:pt idx="2944">
                  <c:v>-5.4002311919922983</c:v>
                </c:pt>
                <c:pt idx="2945">
                  <c:v>-4.2674633521828902</c:v>
                </c:pt>
                <c:pt idx="2946">
                  <c:v>-3.1632919515134805</c:v>
                </c:pt>
                <c:pt idx="2947">
                  <c:v>-2.0499298280848501</c:v>
                </c:pt>
                <c:pt idx="2948">
                  <c:v>-0.84719680024464605</c:v>
                </c:pt>
                <c:pt idx="2949">
                  <c:v>0.66100361597274104</c:v>
                </c:pt>
                <c:pt idx="2950">
                  <c:v>1.9620864674688645</c:v>
                </c:pt>
                <c:pt idx="2951">
                  <c:v>5.7095093395900403</c:v>
                </c:pt>
                <c:pt idx="2952">
                  <c:v>26.5406836060004</c:v>
                </c:pt>
                <c:pt idx="2953">
                  <c:v>85.093714919103505</c:v>
                </c:pt>
                <c:pt idx="2954">
                  <c:v>-161.05585442388642</c:v>
                </c:pt>
                <c:pt idx="2955">
                  <c:v>-51.3462602061498</c:v>
                </c:pt>
                <c:pt idx="2956">
                  <c:v>126.14809855677957</c:v>
                </c:pt>
                <c:pt idx="2957">
                  <c:v>30.988430642318619</c:v>
                </c:pt>
                <c:pt idx="2958">
                  <c:v>18.710249479801586</c:v>
                </c:pt>
                <c:pt idx="2959">
                  <c:v>25.255332273062489</c:v>
                </c:pt>
                <c:pt idx="2960">
                  <c:v>35.922475695144499</c:v>
                </c:pt>
                <c:pt idx="2961">
                  <c:v>56.338189084898595</c:v>
                </c:pt>
                <c:pt idx="2962">
                  <c:v>-66.208880879998958</c:v>
                </c:pt>
                <c:pt idx="2963">
                  <c:v>-46.582245524595699</c:v>
                </c:pt>
                <c:pt idx="2964">
                  <c:v>-36.697705531442196</c:v>
                </c:pt>
                <c:pt idx="2965">
                  <c:v>-21.089299680841819</c:v>
                </c:pt>
                <c:pt idx="2966">
                  <c:v>-16.202926388354786</c:v>
                </c:pt>
                <c:pt idx="2967">
                  <c:v>-13.95719608900513</c:v>
                </c:pt>
                <c:pt idx="2968">
                  <c:v>-12.650353004946499</c:v>
                </c:pt>
                <c:pt idx="2969">
                  <c:v>-12.2205932585205</c:v>
                </c:pt>
                <c:pt idx="2970">
                  <c:v>-11.835975637090202</c:v>
                </c:pt>
                <c:pt idx="2971">
                  <c:v>-11.443443827944726</c:v>
                </c:pt>
                <c:pt idx="2972">
                  <c:v>-11.314703961870098</c:v>
                </c:pt>
                <c:pt idx="2973">
                  <c:v>-11.1592607035226</c:v>
                </c:pt>
                <c:pt idx="2974">
                  <c:v>-11.0079101933252</c:v>
                </c:pt>
                <c:pt idx="2975">
                  <c:v>-10.812334960300626</c:v>
                </c:pt>
                <c:pt idx="2976">
                  <c:v>-10.585580477585138</c:v>
                </c:pt>
                <c:pt idx="2977">
                  <c:v>-10.350709927866957</c:v>
                </c:pt>
                <c:pt idx="2978">
                  <c:v>-10.148347116863601</c:v>
                </c:pt>
                <c:pt idx="2979">
                  <c:v>-9.9402866136904002</c:v>
                </c:pt>
                <c:pt idx="2980">
                  <c:v>-9.7744025289260748</c:v>
                </c:pt>
                <c:pt idx="2981">
                  <c:v>-9.5083731407222398</c:v>
                </c:pt>
                <c:pt idx="2982">
                  <c:v>-9.2432517003953443</c:v>
                </c:pt>
                <c:pt idx="2983">
                  <c:v>-9.0013188164959193</c:v>
                </c:pt>
                <c:pt idx="2984">
                  <c:v>-8.7404123193580698</c:v>
                </c:pt>
                <c:pt idx="2985">
                  <c:v>-8.476630456701729</c:v>
                </c:pt>
                <c:pt idx="2986">
                  <c:v>-8.0008682632575479</c:v>
                </c:pt>
                <c:pt idx="2987">
                  <c:v>-7.5030276366868875</c:v>
                </c:pt>
                <c:pt idx="2988">
                  <c:v>-7.3248245407679464</c:v>
                </c:pt>
                <c:pt idx="2989">
                  <c:v>-7.3707098807994598</c:v>
                </c:pt>
                <c:pt idx="2990">
                  <c:v>-7.9324921532424844</c:v>
                </c:pt>
                <c:pt idx="2991">
                  <c:v>-9.5470439285756985</c:v>
                </c:pt>
                <c:pt idx="2992">
                  <c:v>-24.217821875909188</c:v>
                </c:pt>
                <c:pt idx="2993">
                  <c:v>60.44728916507259</c:v>
                </c:pt>
                <c:pt idx="2994">
                  <c:v>20.439041472958888</c:v>
                </c:pt>
                <c:pt idx="2995">
                  <c:v>11.896707982392799</c:v>
                </c:pt>
                <c:pt idx="2996">
                  <c:v>10.2015364563131</c:v>
                </c:pt>
                <c:pt idx="2997">
                  <c:v>8.7442254009647922</c:v>
                </c:pt>
                <c:pt idx="2998">
                  <c:v>7.5578531134605003</c:v>
                </c:pt>
                <c:pt idx="2999">
                  <c:v>6.78238986291964</c:v>
                </c:pt>
                <c:pt idx="3000">
                  <c:v>7.0324981894914433</c:v>
                </c:pt>
                <c:pt idx="3001">
                  <c:v>17.240687051961427</c:v>
                </c:pt>
                <c:pt idx="3002">
                  <c:v>-3.1406201603178698</c:v>
                </c:pt>
                <c:pt idx="3003">
                  <c:v>0.91286681080355703</c:v>
                </c:pt>
                <c:pt idx="3004">
                  <c:v>2.4717354676456598</c:v>
                </c:pt>
                <c:pt idx="3005">
                  <c:v>3.4542588891806121</c:v>
                </c:pt>
                <c:pt idx="3006">
                  <c:v>3.9300647198206877</c:v>
                </c:pt>
                <c:pt idx="3007">
                  <c:v>4.4178243942761402</c:v>
                </c:pt>
                <c:pt idx="3008">
                  <c:v>4.4297333484006733</c:v>
                </c:pt>
                <c:pt idx="3009">
                  <c:v>4.9163895045709713</c:v>
                </c:pt>
                <c:pt idx="3010">
                  <c:v>-61.2249494381416</c:v>
                </c:pt>
                <c:pt idx="3011">
                  <c:v>-11.339410861535599</c:v>
                </c:pt>
                <c:pt idx="3012">
                  <c:v>-11.142078784542855</c:v>
                </c:pt>
                <c:pt idx="3013">
                  <c:v>-10.987498899814026</c:v>
                </c:pt>
                <c:pt idx="3014">
                  <c:v>-10.83203857648653</c:v>
                </c:pt>
                <c:pt idx="3015">
                  <c:v>-10.9316399414702</c:v>
                </c:pt>
                <c:pt idx="3016">
                  <c:v>-10.938352490090272</c:v>
                </c:pt>
                <c:pt idx="3017">
                  <c:v>-10.743615574466199</c:v>
                </c:pt>
                <c:pt idx="3018">
                  <c:v>-9.7751383636229292</c:v>
                </c:pt>
                <c:pt idx="3019">
                  <c:v>11.591163648684798</c:v>
                </c:pt>
                <c:pt idx="3020">
                  <c:v>11.4056133914537</c:v>
                </c:pt>
                <c:pt idx="3021">
                  <c:v>11.205239312729342</c:v>
                </c:pt>
                <c:pt idx="3022">
                  <c:v>11.057345794958501</c:v>
                </c:pt>
                <c:pt idx="3023">
                  <c:v>10.847483631485424</c:v>
                </c:pt>
                <c:pt idx="3024">
                  <c:v>10.476300891846238</c:v>
                </c:pt>
                <c:pt idx="3025">
                  <c:v>10.309717480233799</c:v>
                </c:pt>
                <c:pt idx="3026">
                  <c:v>10.3371973291323</c:v>
                </c:pt>
                <c:pt idx="3027">
                  <c:v>26.262841287201638</c:v>
                </c:pt>
                <c:pt idx="3028">
                  <c:v>-35.083269136121402</c:v>
                </c:pt>
                <c:pt idx="3029">
                  <c:v>-18.410401125559435</c:v>
                </c:pt>
                <c:pt idx="3030">
                  <c:v>-16.037658878215101</c:v>
                </c:pt>
                <c:pt idx="3031">
                  <c:v>-14.102406272742753</c:v>
                </c:pt>
                <c:pt idx="3032">
                  <c:v>-13.252117160118798</c:v>
                </c:pt>
                <c:pt idx="3033">
                  <c:v>-13.1504291861631</c:v>
                </c:pt>
                <c:pt idx="3034">
                  <c:v>8.0277442893632767</c:v>
                </c:pt>
                <c:pt idx="3035">
                  <c:v>7.5241303609923245</c:v>
                </c:pt>
                <c:pt idx="3036">
                  <c:v>6.9775238153789099</c:v>
                </c:pt>
                <c:pt idx="3037">
                  <c:v>6.4014535813234463</c:v>
                </c:pt>
                <c:pt idx="3038">
                  <c:v>5.81128419993229</c:v>
                </c:pt>
                <c:pt idx="3039">
                  <c:v>5.2105090365517475</c:v>
                </c:pt>
                <c:pt idx="3040">
                  <c:v>4.6012815015296704</c:v>
                </c:pt>
                <c:pt idx="3041">
                  <c:v>4.0737853094623597</c:v>
                </c:pt>
                <c:pt idx="3042">
                  <c:v>3.5584472268023002</c:v>
                </c:pt>
                <c:pt idx="3043">
                  <c:v>3.2341076552577586</c:v>
                </c:pt>
                <c:pt idx="3044">
                  <c:v>3.0772621046620667</c:v>
                </c:pt>
                <c:pt idx="3045">
                  <c:v>3.2076028720157299</c:v>
                </c:pt>
                <c:pt idx="3046">
                  <c:v>2.7299008017341699</c:v>
                </c:pt>
                <c:pt idx="3047">
                  <c:v>3.4132672280086598</c:v>
                </c:pt>
                <c:pt idx="3048">
                  <c:v>5.12065260122161</c:v>
                </c:pt>
                <c:pt idx="3049">
                  <c:v>2.1669516998873299</c:v>
                </c:pt>
                <c:pt idx="3050">
                  <c:v>0.37317836984435343</c:v>
                </c:pt>
                <c:pt idx="3051">
                  <c:v>-0.309543403413927</c:v>
                </c:pt>
                <c:pt idx="3052">
                  <c:v>-1.5324324234009501</c:v>
                </c:pt>
                <c:pt idx="3053">
                  <c:v>-2.1516649711898177</c:v>
                </c:pt>
                <c:pt idx="3054">
                  <c:v>-2.8041910741549612</c:v>
                </c:pt>
                <c:pt idx="3055">
                  <c:v>-3.5858515121830301</c:v>
                </c:pt>
                <c:pt idx="3056">
                  <c:v>-4.3824529542603701</c:v>
                </c:pt>
                <c:pt idx="3057">
                  <c:v>-5.1389168416366333</c:v>
                </c:pt>
                <c:pt idx="3058">
                  <c:v>-5.9635975485258275</c:v>
                </c:pt>
                <c:pt idx="3059">
                  <c:v>-6.7575494675433703</c:v>
                </c:pt>
                <c:pt idx="3060">
                  <c:v>-7.6486754482013701</c:v>
                </c:pt>
                <c:pt idx="3061">
                  <c:v>-12.439969262670401</c:v>
                </c:pt>
                <c:pt idx="3062">
                  <c:v>-37.013129455968524</c:v>
                </c:pt>
                <c:pt idx="3063">
                  <c:v>79.056420131215901</c:v>
                </c:pt>
                <c:pt idx="3064">
                  <c:v>20.163668631196899</c:v>
                </c:pt>
                <c:pt idx="3065">
                  <c:v>16.226425384552989</c:v>
                </c:pt>
                <c:pt idx="3066">
                  <c:v>14.470414352273124</c:v>
                </c:pt>
                <c:pt idx="3067">
                  <c:v>13.488971000790146</c:v>
                </c:pt>
                <c:pt idx="3068">
                  <c:v>12.856929737342504</c:v>
                </c:pt>
                <c:pt idx="3069">
                  <c:v>12.30946422327343</c:v>
                </c:pt>
                <c:pt idx="3070">
                  <c:v>11.86611885438103</c:v>
                </c:pt>
                <c:pt idx="3071">
                  <c:v>11.453668216353424</c:v>
                </c:pt>
                <c:pt idx="3072">
                  <c:v>10.891542279922961</c:v>
                </c:pt>
                <c:pt idx="3073">
                  <c:v>10.36372333714203</c:v>
                </c:pt>
                <c:pt idx="3074">
                  <c:v>9.9032063699668047</c:v>
                </c:pt>
                <c:pt idx="3075">
                  <c:v>9.6603503405696802</c:v>
                </c:pt>
                <c:pt idx="3076">
                  <c:v>9.9098291262177902</c:v>
                </c:pt>
                <c:pt idx="3077">
                  <c:v>11.430010287762904</c:v>
                </c:pt>
                <c:pt idx="3078">
                  <c:v>11.675502674489445</c:v>
                </c:pt>
                <c:pt idx="3079">
                  <c:v>11.968811702823098</c:v>
                </c:pt>
                <c:pt idx="3080">
                  <c:v>12.3445271097369</c:v>
                </c:pt>
                <c:pt idx="3081">
                  <c:v>12.834455859667045</c:v>
                </c:pt>
                <c:pt idx="3082">
                  <c:v>7.6353250881791199</c:v>
                </c:pt>
                <c:pt idx="3083">
                  <c:v>6.6395643607549699</c:v>
                </c:pt>
                <c:pt idx="3084">
                  <c:v>6.1592870776240085</c:v>
                </c:pt>
                <c:pt idx="3085">
                  <c:v>5.6239582567635287</c:v>
                </c:pt>
                <c:pt idx="3086">
                  <c:v>5.0130414191073704</c:v>
                </c:pt>
                <c:pt idx="3087">
                  <c:v>5.3892335596317897</c:v>
                </c:pt>
                <c:pt idx="3088">
                  <c:v>8.4980620248073002</c:v>
                </c:pt>
                <c:pt idx="3089">
                  <c:v>-24.3593189218732</c:v>
                </c:pt>
                <c:pt idx="3090">
                  <c:v>-2.8209169765183</c:v>
                </c:pt>
                <c:pt idx="3091">
                  <c:v>-0.84920193177880365</c:v>
                </c:pt>
                <c:pt idx="3092">
                  <c:v>0.41111748430194983</c:v>
                </c:pt>
                <c:pt idx="3093">
                  <c:v>1.4311682164879738</c:v>
                </c:pt>
                <c:pt idx="3094">
                  <c:v>2.2707022983187302</c:v>
                </c:pt>
                <c:pt idx="3095">
                  <c:v>2.9869276937188025</c:v>
                </c:pt>
                <c:pt idx="3096">
                  <c:v>4.3089853030858043</c:v>
                </c:pt>
                <c:pt idx="3097">
                  <c:v>5.9431677719563103</c:v>
                </c:pt>
                <c:pt idx="3098">
                  <c:v>8.3182122437232096</c:v>
                </c:pt>
                <c:pt idx="3099">
                  <c:v>12.977580842929649</c:v>
                </c:pt>
                <c:pt idx="3100">
                  <c:v>31.412980163108731</c:v>
                </c:pt>
                <c:pt idx="3101">
                  <c:v>-54.10259509797293</c:v>
                </c:pt>
                <c:pt idx="3102">
                  <c:v>-125.81162822104542</c:v>
                </c:pt>
                <c:pt idx="3103">
                  <c:v>893.29808507798703</c:v>
                </c:pt>
                <c:pt idx="3104">
                  <c:v>19.927594374147489</c:v>
                </c:pt>
                <c:pt idx="3105">
                  <c:v>12.853121609449706</c:v>
                </c:pt>
                <c:pt idx="3106">
                  <c:v>10.846271189882071</c:v>
                </c:pt>
                <c:pt idx="3107">
                  <c:v>10.049088170256301</c:v>
                </c:pt>
                <c:pt idx="3108">
                  <c:v>10.028483380482498</c:v>
                </c:pt>
                <c:pt idx="3109">
                  <c:v>9.7664052608679324</c:v>
                </c:pt>
                <c:pt idx="3110">
                  <c:v>9.66037797272039</c:v>
                </c:pt>
                <c:pt idx="3111">
                  <c:v>9.6047890282129895</c:v>
                </c:pt>
                <c:pt idx="3112">
                  <c:v>9.5776679549041894</c:v>
                </c:pt>
                <c:pt idx="3113">
                  <c:v>9.5739518041715659</c:v>
                </c:pt>
                <c:pt idx="3114">
                  <c:v>9.57330595096278</c:v>
                </c:pt>
                <c:pt idx="3115">
                  <c:v>9.5369493535768903</c:v>
                </c:pt>
                <c:pt idx="3116">
                  <c:v>9.4946726945911699</c:v>
                </c:pt>
                <c:pt idx="3117">
                  <c:v>9.4921005690110007</c:v>
                </c:pt>
                <c:pt idx="3118">
                  <c:v>9.5802849664347693</c:v>
                </c:pt>
                <c:pt idx="3119">
                  <c:v>9.8639095765177345</c:v>
                </c:pt>
                <c:pt idx="3120">
                  <c:v>10.0404608852193</c:v>
                </c:pt>
                <c:pt idx="3121">
                  <c:v>10.907911432411771</c:v>
                </c:pt>
                <c:pt idx="3122">
                  <c:v>11.2431635536289</c:v>
                </c:pt>
                <c:pt idx="3123">
                  <c:v>11.602534705429742</c:v>
                </c:pt>
                <c:pt idx="3124">
                  <c:v>12.0027412616231</c:v>
                </c:pt>
                <c:pt idx="3125">
                  <c:v>12.45151757484313</c:v>
                </c:pt>
                <c:pt idx="3126">
                  <c:v>12.936939779994702</c:v>
                </c:pt>
                <c:pt idx="3127">
                  <c:v>13.480484744240806</c:v>
                </c:pt>
                <c:pt idx="3128">
                  <c:v>11.621670228513601</c:v>
                </c:pt>
                <c:pt idx="3129">
                  <c:v>10.277961266025699</c:v>
                </c:pt>
                <c:pt idx="3130">
                  <c:v>9.2574936872690792</c:v>
                </c:pt>
                <c:pt idx="3131">
                  <c:v>9.2106547446013192</c:v>
                </c:pt>
                <c:pt idx="3132">
                  <c:v>9.1673395899192567</c:v>
                </c:pt>
                <c:pt idx="3133">
                  <c:v>10.746710128700601</c:v>
                </c:pt>
                <c:pt idx="3134">
                  <c:v>13.960960484482499</c:v>
                </c:pt>
                <c:pt idx="3135">
                  <c:v>21.354861505345031</c:v>
                </c:pt>
                <c:pt idx="3136">
                  <c:v>389.35278944956502</c:v>
                </c:pt>
                <c:pt idx="3137">
                  <c:v>-41.435637337626098</c:v>
                </c:pt>
                <c:pt idx="3138">
                  <c:v>-18.70428571423858</c:v>
                </c:pt>
                <c:pt idx="3139">
                  <c:v>-13.1061745261824</c:v>
                </c:pt>
                <c:pt idx="3140">
                  <c:v>-9.2730107066271188</c:v>
                </c:pt>
                <c:pt idx="3141">
                  <c:v>-6.4911139889771414</c:v>
                </c:pt>
                <c:pt idx="3142">
                  <c:v>-4.3358745159565775</c:v>
                </c:pt>
                <c:pt idx="3143">
                  <c:v>-2.59709336338106</c:v>
                </c:pt>
                <c:pt idx="3144">
                  <c:v>-1.14750515353589</c:v>
                </c:pt>
                <c:pt idx="3145">
                  <c:v>0.154627883918832</c:v>
                </c:pt>
                <c:pt idx="3146">
                  <c:v>1.2107853975802498</c:v>
                </c:pt>
                <c:pt idx="3147">
                  <c:v>2.1616406314909997</c:v>
                </c:pt>
                <c:pt idx="3148">
                  <c:v>3.032165513113227</c:v>
                </c:pt>
                <c:pt idx="3149">
                  <c:v>3.8196791024962415</c:v>
                </c:pt>
                <c:pt idx="3150">
                  <c:v>4.5940523900875085</c:v>
                </c:pt>
                <c:pt idx="3151">
                  <c:v>5.2012290185761163</c:v>
                </c:pt>
                <c:pt idx="3152">
                  <c:v>5.7863356047272401</c:v>
                </c:pt>
                <c:pt idx="3153">
                  <c:v>6.4963001726638812</c:v>
                </c:pt>
                <c:pt idx="3154">
                  <c:v>7.2037025989916144</c:v>
                </c:pt>
                <c:pt idx="3155">
                  <c:v>7.9385746989816504</c:v>
                </c:pt>
                <c:pt idx="3156">
                  <c:v>8.6853780689614979</c:v>
                </c:pt>
                <c:pt idx="3157">
                  <c:v>9.5102207162789991</c:v>
                </c:pt>
                <c:pt idx="3158">
                  <c:v>10.308111466458863</c:v>
                </c:pt>
                <c:pt idx="3159">
                  <c:v>11.790855016015101</c:v>
                </c:pt>
                <c:pt idx="3160">
                  <c:v>13.92928363858363</c:v>
                </c:pt>
                <c:pt idx="3161">
                  <c:v>17.304784407998561</c:v>
                </c:pt>
                <c:pt idx="3162">
                  <c:v>23.3443954317109</c:v>
                </c:pt>
                <c:pt idx="3163">
                  <c:v>36.577358201647478</c:v>
                </c:pt>
                <c:pt idx="3164">
                  <c:v>84.823635197722339</c:v>
                </c:pt>
                <c:pt idx="3165">
                  <c:v>-303.78576136444201</c:v>
                </c:pt>
                <c:pt idx="3166">
                  <c:v>-57.027797380044902</c:v>
                </c:pt>
                <c:pt idx="3167">
                  <c:v>-42.304147248839698</c:v>
                </c:pt>
                <c:pt idx="3168">
                  <c:v>-44.8351734175723</c:v>
                </c:pt>
                <c:pt idx="3169">
                  <c:v>-48.7125624458983</c:v>
                </c:pt>
                <c:pt idx="3170">
                  <c:v>-123.83937346790502</c:v>
                </c:pt>
                <c:pt idx="3171">
                  <c:v>120.33538124873795</c:v>
                </c:pt>
                <c:pt idx="3172">
                  <c:v>35.5902344369076</c:v>
                </c:pt>
                <c:pt idx="3173">
                  <c:v>20.258182656181219</c:v>
                </c:pt>
                <c:pt idx="3174">
                  <c:v>22.779879506876</c:v>
                </c:pt>
                <c:pt idx="3175">
                  <c:v>26.361671519335086</c:v>
                </c:pt>
                <c:pt idx="3176">
                  <c:v>31.948285002735538</c:v>
                </c:pt>
                <c:pt idx="3177">
                  <c:v>42.049955618880603</c:v>
                </c:pt>
                <c:pt idx="3178">
                  <c:v>-284.01605998412663</c:v>
                </c:pt>
                <c:pt idx="3179">
                  <c:v>-65.305308887787135</c:v>
                </c:pt>
                <c:pt idx="3180">
                  <c:v>-33.837271347430296</c:v>
                </c:pt>
                <c:pt idx="3181">
                  <c:v>-15.090486541396338</c:v>
                </c:pt>
                <c:pt idx="3182">
                  <c:v>-9.428316842190938</c:v>
                </c:pt>
                <c:pt idx="3183">
                  <c:v>-7.1855780524928496</c:v>
                </c:pt>
                <c:pt idx="3184">
                  <c:v>-5.4011427591106873</c:v>
                </c:pt>
                <c:pt idx="3185">
                  <c:v>-3.9438684914256825</c:v>
                </c:pt>
                <c:pt idx="3186">
                  <c:v>-2.7555357227024619</c:v>
                </c:pt>
                <c:pt idx="3187">
                  <c:v>-1.54688663332105</c:v>
                </c:pt>
                <c:pt idx="3188">
                  <c:v>-0.28902339048345332</c:v>
                </c:pt>
                <c:pt idx="3189">
                  <c:v>1.0606509700279501</c:v>
                </c:pt>
                <c:pt idx="3190">
                  <c:v>2.6129718359993901</c:v>
                </c:pt>
                <c:pt idx="3191">
                  <c:v>4.5664053911273497</c:v>
                </c:pt>
                <c:pt idx="3192">
                  <c:v>5.2055005053161096</c:v>
                </c:pt>
                <c:pt idx="3193">
                  <c:v>7.6747657511047196</c:v>
                </c:pt>
                <c:pt idx="3194">
                  <c:v>7.9754683624627534</c:v>
                </c:pt>
                <c:pt idx="3195">
                  <c:v>8.2246291527140016</c:v>
                </c:pt>
                <c:pt idx="3196">
                  <c:v>8.4441981944149909</c:v>
                </c:pt>
                <c:pt idx="3197">
                  <c:v>8.6253687386301419</c:v>
                </c:pt>
                <c:pt idx="3198">
                  <c:v>8.7878913433299601</c:v>
                </c:pt>
                <c:pt idx="3199">
                  <c:v>8.1739022328802644</c:v>
                </c:pt>
                <c:pt idx="3200">
                  <c:v>7.9895025924907124</c:v>
                </c:pt>
                <c:pt idx="3201">
                  <c:v>7.9934691186796183</c:v>
                </c:pt>
                <c:pt idx="3202">
                  <c:v>8.0981847254709081</c:v>
                </c:pt>
                <c:pt idx="3203">
                  <c:v>8.3099929944981508</c:v>
                </c:pt>
                <c:pt idx="3204">
                  <c:v>8.4660109539078068</c:v>
                </c:pt>
                <c:pt idx="3205">
                  <c:v>8.6281638375547924</c:v>
                </c:pt>
                <c:pt idx="3206">
                  <c:v>8.7453525374506107</c:v>
                </c:pt>
                <c:pt idx="3207">
                  <c:v>8.7600762622146426</c:v>
                </c:pt>
                <c:pt idx="3208">
                  <c:v>8.7801532356370497</c:v>
                </c:pt>
                <c:pt idx="3209">
                  <c:v>9.2074467022753392</c:v>
                </c:pt>
                <c:pt idx="3210">
                  <c:v>10.688176736697701</c:v>
                </c:pt>
                <c:pt idx="3211">
                  <c:v>11.441868198123498</c:v>
                </c:pt>
                <c:pt idx="3212">
                  <c:v>12.278358203707498</c:v>
                </c:pt>
                <c:pt idx="3213">
                  <c:v>13.216295232304899</c:v>
                </c:pt>
                <c:pt idx="3214">
                  <c:v>14.282058007562</c:v>
                </c:pt>
                <c:pt idx="3215">
                  <c:v>15.508793417234701</c:v>
                </c:pt>
                <c:pt idx="3216">
                  <c:v>16.894320550382702</c:v>
                </c:pt>
                <c:pt idx="3217">
                  <c:v>18.561914578824986</c:v>
                </c:pt>
                <c:pt idx="3218">
                  <c:v>20.643144891037402</c:v>
                </c:pt>
                <c:pt idx="3219">
                  <c:v>14.340586653405261</c:v>
                </c:pt>
                <c:pt idx="3220">
                  <c:v>15.208062117699399</c:v>
                </c:pt>
                <c:pt idx="3221">
                  <c:v>16.174346284647889</c:v>
                </c:pt>
                <c:pt idx="3222">
                  <c:v>17.301396994604701</c:v>
                </c:pt>
                <c:pt idx="3223">
                  <c:v>41.394363974644897</c:v>
                </c:pt>
                <c:pt idx="3224">
                  <c:v>-167.37162495512442</c:v>
                </c:pt>
                <c:pt idx="3225">
                  <c:v>-33.672427522749594</c:v>
                </c:pt>
                <c:pt idx="3226">
                  <c:v>-20.482817842356589</c:v>
                </c:pt>
                <c:pt idx="3227">
                  <c:v>-16.872130849292287</c:v>
                </c:pt>
                <c:pt idx="3228">
                  <c:v>-14.0222864481965</c:v>
                </c:pt>
                <c:pt idx="3229">
                  <c:v>-11.7174785085486</c:v>
                </c:pt>
                <c:pt idx="3230">
                  <c:v>-9.7925621458388719</c:v>
                </c:pt>
                <c:pt idx="3231">
                  <c:v>-8.2505637537376693</c:v>
                </c:pt>
                <c:pt idx="3232">
                  <c:v>-6.73823880883611</c:v>
                </c:pt>
                <c:pt idx="3233">
                  <c:v>-5.1627489682683914</c:v>
                </c:pt>
                <c:pt idx="3234">
                  <c:v>-3.3095673115825002</c:v>
                </c:pt>
                <c:pt idx="3235">
                  <c:v>-0.27604996542379401</c:v>
                </c:pt>
                <c:pt idx="3236">
                  <c:v>0.17060545443143169</c:v>
                </c:pt>
                <c:pt idx="3237">
                  <c:v>0.19450775804513101</c:v>
                </c:pt>
                <c:pt idx="3238">
                  <c:v>-0.42777480005014495</c:v>
                </c:pt>
                <c:pt idx="3239">
                  <c:v>-1.00525824472167</c:v>
                </c:pt>
                <c:pt idx="3240">
                  <c:v>-1.7936951423713698</c:v>
                </c:pt>
                <c:pt idx="3241">
                  <c:v>1.4426808268395301</c:v>
                </c:pt>
                <c:pt idx="3242">
                  <c:v>1.1236116129140756</c:v>
                </c:pt>
                <c:pt idx="3243">
                  <c:v>1.9117875657631143</c:v>
                </c:pt>
                <c:pt idx="3244">
                  <c:v>2.6932022314894599</c:v>
                </c:pt>
                <c:pt idx="3245">
                  <c:v>3.5751546597215702</c:v>
                </c:pt>
                <c:pt idx="3246">
                  <c:v>4.3985776872911897</c:v>
                </c:pt>
                <c:pt idx="3247">
                  <c:v>5.2628298196022296</c:v>
                </c:pt>
                <c:pt idx="3248">
                  <c:v>6.3390870193335802</c:v>
                </c:pt>
                <c:pt idx="3249">
                  <c:v>8.2504349556596317</c:v>
                </c:pt>
                <c:pt idx="3250">
                  <c:v>9.2649037638490999</c:v>
                </c:pt>
                <c:pt idx="3251">
                  <c:v>18.066999211471689</c:v>
                </c:pt>
                <c:pt idx="3252">
                  <c:v>21.489154240791827</c:v>
                </c:pt>
                <c:pt idx="3253">
                  <c:v>-93.709964888080094</c:v>
                </c:pt>
                <c:pt idx="3254">
                  <c:v>-15.459293015914234</c:v>
                </c:pt>
                <c:pt idx="3255">
                  <c:v>-14.6582350960377</c:v>
                </c:pt>
                <c:pt idx="3256">
                  <c:v>-13.973906782304599</c:v>
                </c:pt>
                <c:pt idx="3257">
                  <c:v>-13.424453056147026</c:v>
                </c:pt>
                <c:pt idx="3258">
                  <c:v>-14.422941877139706</c:v>
                </c:pt>
                <c:pt idx="3259">
                  <c:v>-17.602410902426289</c:v>
                </c:pt>
                <c:pt idx="3260">
                  <c:v>-83.887317440089078</c:v>
                </c:pt>
                <c:pt idx="3261">
                  <c:v>12.8489486165246</c:v>
                </c:pt>
                <c:pt idx="3262">
                  <c:v>10.239026314525002</c:v>
                </c:pt>
                <c:pt idx="3263">
                  <c:v>10.367618488600501</c:v>
                </c:pt>
                <c:pt idx="3264">
                  <c:v>10.499033864163406</c:v>
                </c:pt>
                <c:pt idx="3265">
                  <c:v>10.635184727784599</c:v>
                </c:pt>
                <c:pt idx="3266">
                  <c:v>21.874559932966488</c:v>
                </c:pt>
                <c:pt idx="3267">
                  <c:v>-30.500168350893631</c:v>
                </c:pt>
                <c:pt idx="3268">
                  <c:v>-14.749298608761999</c:v>
                </c:pt>
                <c:pt idx="3269">
                  <c:v>-12.0459978955985</c:v>
                </c:pt>
                <c:pt idx="3270">
                  <c:v>-11.1968044122997</c:v>
                </c:pt>
                <c:pt idx="3271">
                  <c:v>-10.141917071017998</c:v>
                </c:pt>
                <c:pt idx="3272">
                  <c:v>-9.4820355943966881</c:v>
                </c:pt>
                <c:pt idx="3273">
                  <c:v>-8.7802430971653802</c:v>
                </c:pt>
                <c:pt idx="3274">
                  <c:v>-8.1796660734885727</c:v>
                </c:pt>
                <c:pt idx="3275">
                  <c:v>-7.6130171674563245</c:v>
                </c:pt>
                <c:pt idx="3276">
                  <c:v>-7.0580462567106546</c:v>
                </c:pt>
                <c:pt idx="3277">
                  <c:v>-6.5839742630104414</c:v>
                </c:pt>
                <c:pt idx="3278">
                  <c:v>-6.2579601394665145</c:v>
                </c:pt>
                <c:pt idx="3279">
                  <c:v>-6.2374755250554355</c:v>
                </c:pt>
                <c:pt idx="3280">
                  <c:v>-5.9101020852129063</c:v>
                </c:pt>
                <c:pt idx="3281">
                  <c:v>-7.1009296381982665</c:v>
                </c:pt>
                <c:pt idx="3282">
                  <c:v>-6.8662791452387424</c:v>
                </c:pt>
                <c:pt idx="3283">
                  <c:v>-4.7550026712950464</c:v>
                </c:pt>
                <c:pt idx="3284">
                  <c:v>-4.3676337979401199</c:v>
                </c:pt>
                <c:pt idx="3285">
                  <c:v>-3.9607035944126099</c:v>
                </c:pt>
                <c:pt idx="3286">
                  <c:v>-3.5299424439904277</c:v>
                </c:pt>
                <c:pt idx="3287">
                  <c:v>-3.07043980682925</c:v>
                </c:pt>
                <c:pt idx="3288">
                  <c:v>-2.5452352178927176</c:v>
                </c:pt>
                <c:pt idx="3289">
                  <c:v>-1.0192558945563301</c:v>
                </c:pt>
                <c:pt idx="3290">
                  <c:v>0.12157733202227898</c:v>
                </c:pt>
                <c:pt idx="3291">
                  <c:v>0.67379350911734903</c:v>
                </c:pt>
                <c:pt idx="3292">
                  <c:v>1.2634274197979498</c:v>
                </c:pt>
                <c:pt idx="3293">
                  <c:v>1.8686546338794898</c:v>
                </c:pt>
                <c:pt idx="3294">
                  <c:v>2.4922947614118698</c:v>
                </c:pt>
                <c:pt idx="3295">
                  <c:v>3.0665249168509776</c:v>
                </c:pt>
                <c:pt idx="3296">
                  <c:v>4.9493836095443173</c:v>
                </c:pt>
                <c:pt idx="3297">
                  <c:v>13.67514697833783</c:v>
                </c:pt>
                <c:pt idx="3298">
                  <c:v>-97.806913673083983</c:v>
                </c:pt>
                <c:pt idx="3299">
                  <c:v>-40.049998442433498</c:v>
                </c:pt>
                <c:pt idx="3300">
                  <c:v>-16.821448465401701</c:v>
                </c:pt>
                <c:pt idx="3301">
                  <c:v>-15.195332346735199</c:v>
                </c:pt>
                <c:pt idx="3302">
                  <c:v>-14.0787319424202</c:v>
                </c:pt>
                <c:pt idx="3303">
                  <c:v>-15.2100470848423</c:v>
                </c:pt>
                <c:pt idx="3304">
                  <c:v>-17.295645745186938</c:v>
                </c:pt>
                <c:pt idx="3305">
                  <c:v>-23.067579282768438</c:v>
                </c:pt>
                <c:pt idx="3306">
                  <c:v>-113.86381079004498</c:v>
                </c:pt>
                <c:pt idx="3307">
                  <c:v>13.4434124019284</c:v>
                </c:pt>
                <c:pt idx="3308">
                  <c:v>9.1173190791668102</c:v>
                </c:pt>
                <c:pt idx="3309">
                  <c:v>9.3776612854993608</c:v>
                </c:pt>
                <c:pt idx="3310">
                  <c:v>9.4649917224038482</c:v>
                </c:pt>
                <c:pt idx="3311">
                  <c:v>9.5440991451423987</c:v>
                </c:pt>
                <c:pt idx="3312">
                  <c:v>10.56588844570893</c:v>
                </c:pt>
                <c:pt idx="3313">
                  <c:v>24.074660612052831</c:v>
                </c:pt>
                <c:pt idx="3314">
                  <c:v>-70.834342022007519</c:v>
                </c:pt>
                <c:pt idx="3315">
                  <c:v>-18.285830097250987</c:v>
                </c:pt>
                <c:pt idx="3316">
                  <c:v>-16.057747347030499</c:v>
                </c:pt>
                <c:pt idx="3317">
                  <c:v>-14.2677212130972</c:v>
                </c:pt>
                <c:pt idx="3318">
                  <c:v>-12.757300980740169</c:v>
                </c:pt>
                <c:pt idx="3319">
                  <c:v>-11.585880999848534</c:v>
                </c:pt>
                <c:pt idx="3320">
                  <c:v>-10.4119085700559</c:v>
                </c:pt>
                <c:pt idx="3321">
                  <c:v>-9.3831059854486547</c:v>
                </c:pt>
                <c:pt idx="3322">
                  <c:v>-8.4487938762334789</c:v>
                </c:pt>
                <c:pt idx="3323">
                  <c:v>-7.5815111041141279</c:v>
                </c:pt>
                <c:pt idx="3324">
                  <c:v>-6.7739896855200463</c:v>
                </c:pt>
                <c:pt idx="3325">
                  <c:v>-5.4103622641418534</c:v>
                </c:pt>
                <c:pt idx="3326">
                  <c:v>-5.0855067296685075</c:v>
                </c:pt>
                <c:pt idx="3327">
                  <c:v>-4.4442146344465865</c:v>
                </c:pt>
                <c:pt idx="3328">
                  <c:v>-3.6871380669738376</c:v>
                </c:pt>
                <c:pt idx="3329">
                  <c:v>-2.7304492676025376</c:v>
                </c:pt>
                <c:pt idx="3330">
                  <c:v>-2.6568937704603699</c:v>
                </c:pt>
                <c:pt idx="3331">
                  <c:v>-2.3877757822707801</c:v>
                </c:pt>
                <c:pt idx="3332">
                  <c:v>-1.9391430336247533</c:v>
                </c:pt>
                <c:pt idx="3333">
                  <c:v>-1.3664585936279101</c:v>
                </c:pt>
                <c:pt idx="3334">
                  <c:v>-0.45124424138539493</c:v>
                </c:pt>
                <c:pt idx="3335">
                  <c:v>0.45376057794993307</c:v>
                </c:pt>
                <c:pt idx="3336">
                  <c:v>1.8372641656665101</c:v>
                </c:pt>
                <c:pt idx="3337">
                  <c:v>3.7594190305734188</c:v>
                </c:pt>
                <c:pt idx="3338">
                  <c:v>7.6538018462445745</c:v>
                </c:pt>
                <c:pt idx="3339">
                  <c:v>25.616214412413669</c:v>
                </c:pt>
                <c:pt idx="3340">
                  <c:v>-37.144723311780595</c:v>
                </c:pt>
                <c:pt idx="3341">
                  <c:v>-14.214480453014801</c:v>
                </c:pt>
                <c:pt idx="3342">
                  <c:v>-10.390496583729545</c:v>
                </c:pt>
                <c:pt idx="3343">
                  <c:v>-10.336610305487406</c:v>
                </c:pt>
                <c:pt idx="3344">
                  <c:v>-9.2026540134029577</c:v>
                </c:pt>
                <c:pt idx="3345">
                  <c:v>-10.035159794489322</c:v>
                </c:pt>
                <c:pt idx="3346">
                  <c:v>-9.9690668998575038</c:v>
                </c:pt>
                <c:pt idx="3347">
                  <c:v>-10.706187249184326</c:v>
                </c:pt>
                <c:pt idx="3348">
                  <c:v>-10.52380024700993</c:v>
                </c:pt>
                <c:pt idx="3349">
                  <c:v>-11.352247650363649</c:v>
                </c:pt>
                <c:pt idx="3350">
                  <c:v>-24.844763643795702</c:v>
                </c:pt>
                <c:pt idx="3351">
                  <c:v>20.110812929533999</c:v>
                </c:pt>
                <c:pt idx="3352">
                  <c:v>9.6996702950483566</c:v>
                </c:pt>
                <c:pt idx="3353">
                  <c:v>9.2987400990142497</c:v>
                </c:pt>
                <c:pt idx="3354">
                  <c:v>11.187024666250901</c:v>
                </c:pt>
                <c:pt idx="3355">
                  <c:v>50.875583770730294</c:v>
                </c:pt>
                <c:pt idx="3356">
                  <c:v>-22.132669945989946</c:v>
                </c:pt>
                <c:pt idx="3357">
                  <c:v>-20.04766875834073</c:v>
                </c:pt>
                <c:pt idx="3358">
                  <c:v>-18.296527549624127</c:v>
                </c:pt>
                <c:pt idx="3359">
                  <c:v>-16.817828642734931</c:v>
                </c:pt>
                <c:pt idx="3360">
                  <c:v>-15.542863525211798</c:v>
                </c:pt>
                <c:pt idx="3361">
                  <c:v>-12.563334929983506</c:v>
                </c:pt>
                <c:pt idx="3362">
                  <c:v>-11.427440354921238</c:v>
                </c:pt>
                <c:pt idx="3363">
                  <c:v>-10.871687530093524</c:v>
                </c:pt>
                <c:pt idx="3364">
                  <c:v>-10.330831473134101</c:v>
                </c:pt>
                <c:pt idx="3365">
                  <c:v>-9.8354247943293913</c:v>
                </c:pt>
                <c:pt idx="3366">
                  <c:v>-9.3055381778185566</c:v>
                </c:pt>
                <c:pt idx="3367">
                  <c:v>49.379172138068007</c:v>
                </c:pt>
                <c:pt idx="3368">
                  <c:v>35.036716408645297</c:v>
                </c:pt>
                <c:pt idx="3369">
                  <c:v>13.578137306917</c:v>
                </c:pt>
                <c:pt idx="3370">
                  <c:v>11.871528097890399</c:v>
                </c:pt>
                <c:pt idx="3371">
                  <c:v>10.3973706356119</c:v>
                </c:pt>
                <c:pt idx="3372">
                  <c:v>9.1054648480886353</c:v>
                </c:pt>
                <c:pt idx="3373">
                  <c:v>6.8265112581791776</c:v>
                </c:pt>
                <c:pt idx="3374">
                  <c:v>-6.2229778170868286</c:v>
                </c:pt>
                <c:pt idx="3375">
                  <c:v>-5.23508065880202</c:v>
                </c:pt>
                <c:pt idx="3376">
                  <c:v>-4.5873652040470798</c:v>
                </c:pt>
                <c:pt idx="3377">
                  <c:v>-3.9340262662457799</c:v>
                </c:pt>
                <c:pt idx="3378">
                  <c:v>-3.2894109848720201</c:v>
                </c:pt>
                <c:pt idx="3379">
                  <c:v>-2.6968785019320101</c:v>
                </c:pt>
                <c:pt idx="3380">
                  <c:v>-2.0359109255650267</c:v>
                </c:pt>
                <c:pt idx="3381">
                  <c:v>-1.3764642358757</c:v>
                </c:pt>
                <c:pt idx="3382">
                  <c:v>-0.82060548551469814</c:v>
                </c:pt>
                <c:pt idx="3383">
                  <c:v>-0.28101069277845836</c:v>
                </c:pt>
                <c:pt idx="3384">
                  <c:v>6.3154055142957299E-2</c:v>
                </c:pt>
                <c:pt idx="3385">
                  <c:v>0.58222223073306056</c:v>
                </c:pt>
                <c:pt idx="3386">
                  <c:v>0.32521575344795495</c:v>
                </c:pt>
                <c:pt idx="3387">
                  <c:v>0.29976885400881798</c:v>
                </c:pt>
                <c:pt idx="3388">
                  <c:v>0.9734999703218925</c:v>
                </c:pt>
                <c:pt idx="3389">
                  <c:v>1.7199524786704499</c:v>
                </c:pt>
                <c:pt idx="3390">
                  <c:v>2.5576406924862187</c:v>
                </c:pt>
                <c:pt idx="3391">
                  <c:v>3.51134825317191</c:v>
                </c:pt>
                <c:pt idx="3392">
                  <c:v>4.6158007256312397</c:v>
                </c:pt>
                <c:pt idx="3393">
                  <c:v>5.9177593526096501</c:v>
                </c:pt>
                <c:pt idx="3394">
                  <c:v>7.4880835317008403</c:v>
                </c:pt>
                <c:pt idx="3395">
                  <c:v>9.4338152261917685</c:v>
                </c:pt>
                <c:pt idx="3396">
                  <c:v>7.5439362520069357</c:v>
                </c:pt>
                <c:pt idx="3397">
                  <c:v>7.2031573023799202</c:v>
                </c:pt>
                <c:pt idx="3398">
                  <c:v>7.4582893003362196</c:v>
                </c:pt>
                <c:pt idx="3399">
                  <c:v>7.9976689526519404</c:v>
                </c:pt>
                <c:pt idx="3400">
                  <c:v>8.5648273300900559</c:v>
                </c:pt>
                <c:pt idx="3401">
                  <c:v>10.719481336734304</c:v>
                </c:pt>
                <c:pt idx="3402">
                  <c:v>18.090463319370286</c:v>
                </c:pt>
                <c:pt idx="3403">
                  <c:v>62.187322181072702</c:v>
                </c:pt>
                <c:pt idx="3404">
                  <c:v>-72.669209852348999</c:v>
                </c:pt>
                <c:pt idx="3405">
                  <c:v>-29.304894994209135</c:v>
                </c:pt>
                <c:pt idx="3406">
                  <c:v>-24.509953223229299</c:v>
                </c:pt>
                <c:pt idx="3407">
                  <c:v>-21.170343612927489</c:v>
                </c:pt>
                <c:pt idx="3408">
                  <c:v>-18.735747170731493</c:v>
                </c:pt>
                <c:pt idx="3409">
                  <c:v>-18.453519875402819</c:v>
                </c:pt>
                <c:pt idx="3410">
                  <c:v>-18.577186079495799</c:v>
                </c:pt>
                <c:pt idx="3411">
                  <c:v>-19.793279610277331</c:v>
                </c:pt>
                <c:pt idx="3412">
                  <c:v>-17.411484728860469</c:v>
                </c:pt>
                <c:pt idx="3413">
                  <c:v>-15.4944951862509</c:v>
                </c:pt>
                <c:pt idx="3414">
                  <c:v>-16.080525524681089</c:v>
                </c:pt>
                <c:pt idx="3415">
                  <c:v>-267.67898586623704</c:v>
                </c:pt>
                <c:pt idx="3416">
                  <c:v>9.0856311813133992</c:v>
                </c:pt>
                <c:pt idx="3417">
                  <c:v>8.6918869660369698</c:v>
                </c:pt>
                <c:pt idx="3418">
                  <c:v>8.3019519840561689</c:v>
                </c:pt>
                <c:pt idx="3419">
                  <c:v>71.532387521204271</c:v>
                </c:pt>
                <c:pt idx="3420">
                  <c:v>145.097843822257</c:v>
                </c:pt>
                <c:pt idx="3421">
                  <c:v>-13.105263491216299</c:v>
                </c:pt>
                <c:pt idx="3422">
                  <c:v>-9.9413492972261608</c:v>
                </c:pt>
                <c:pt idx="3423">
                  <c:v>-8.3521122380826309</c:v>
                </c:pt>
                <c:pt idx="3424">
                  <c:v>-7.1396557628811763</c:v>
                </c:pt>
                <c:pt idx="3425">
                  <c:v>-5.8879112914509752</c:v>
                </c:pt>
                <c:pt idx="3426">
                  <c:v>-4.3972442710211395</c:v>
                </c:pt>
                <c:pt idx="3427">
                  <c:v>-2.8163710366826398</c:v>
                </c:pt>
                <c:pt idx="3428">
                  <c:v>-0.93255093906699749</c:v>
                </c:pt>
                <c:pt idx="3429">
                  <c:v>1.5274581998486043E-2</c:v>
                </c:pt>
                <c:pt idx="3430">
                  <c:v>1.03660504650955</c:v>
                </c:pt>
                <c:pt idx="3431">
                  <c:v>2.1548647261830198</c:v>
                </c:pt>
                <c:pt idx="3432">
                  <c:v>3.40036680291389</c:v>
                </c:pt>
                <c:pt idx="3433">
                  <c:v>4.8002681752829073</c:v>
                </c:pt>
                <c:pt idx="3434">
                  <c:v>6.4252105053557855</c:v>
                </c:pt>
                <c:pt idx="3435">
                  <c:v>8.3395173158374227</c:v>
                </c:pt>
                <c:pt idx="3436">
                  <c:v>10.687021349311161</c:v>
                </c:pt>
                <c:pt idx="3437">
                  <c:v>5.9233630424532864</c:v>
                </c:pt>
                <c:pt idx="3438">
                  <c:v>4.4605281641874095</c:v>
                </c:pt>
                <c:pt idx="3439">
                  <c:v>5.2857420593243134</c:v>
                </c:pt>
                <c:pt idx="3440">
                  <c:v>5.6221272345474738</c:v>
                </c:pt>
                <c:pt idx="3441">
                  <c:v>6.4253239238814999</c:v>
                </c:pt>
                <c:pt idx="3442">
                  <c:v>7.2586945148704798</c:v>
                </c:pt>
                <c:pt idx="3443">
                  <c:v>8.10651515367638</c:v>
                </c:pt>
                <c:pt idx="3444">
                  <c:v>8.9637963130289737</c:v>
                </c:pt>
                <c:pt idx="3445">
                  <c:v>9.9269371954996206</c:v>
                </c:pt>
                <c:pt idx="3446">
                  <c:v>13.5531569607504</c:v>
                </c:pt>
                <c:pt idx="3447">
                  <c:v>24.389559042034588</c:v>
                </c:pt>
                <c:pt idx="3448">
                  <c:v>151.04330735530601</c:v>
                </c:pt>
                <c:pt idx="3449">
                  <c:v>-45.0720095200613</c:v>
                </c:pt>
                <c:pt idx="3450">
                  <c:v>-36.352264505286485</c:v>
                </c:pt>
                <c:pt idx="3451">
                  <c:v>-21.255368008038101</c:v>
                </c:pt>
                <c:pt idx="3452">
                  <c:v>-19.346625924866405</c:v>
                </c:pt>
                <c:pt idx="3453">
                  <c:v>-17.725360629618805</c:v>
                </c:pt>
                <c:pt idx="3454">
                  <c:v>-16.367318906874701</c:v>
                </c:pt>
                <c:pt idx="3455">
                  <c:v>-17.573124149319199</c:v>
                </c:pt>
                <c:pt idx="3456">
                  <c:v>-20.580877127191901</c:v>
                </c:pt>
                <c:pt idx="3457">
                  <c:v>92.566943146313903</c:v>
                </c:pt>
                <c:pt idx="3458">
                  <c:v>11.370226978360238</c:v>
                </c:pt>
                <c:pt idx="3459">
                  <c:v>10.120908907728801</c:v>
                </c:pt>
                <c:pt idx="3460">
                  <c:v>10.121911055461398</c:v>
                </c:pt>
                <c:pt idx="3461">
                  <c:v>12.74556051814943</c:v>
                </c:pt>
                <c:pt idx="3462">
                  <c:v>32.643132361525936</c:v>
                </c:pt>
                <c:pt idx="3463">
                  <c:v>-42.175552489294901</c:v>
                </c:pt>
                <c:pt idx="3464">
                  <c:v>-30.381388174177602</c:v>
                </c:pt>
                <c:pt idx="3465">
                  <c:v>-23.179820362985101</c:v>
                </c:pt>
                <c:pt idx="3466">
                  <c:v>-18.292298175623227</c:v>
                </c:pt>
                <c:pt idx="3467">
                  <c:v>-14.732308735652371</c:v>
                </c:pt>
                <c:pt idx="3468">
                  <c:v>-9.44582080650415</c:v>
                </c:pt>
                <c:pt idx="3469">
                  <c:v>-8.099703341005819</c:v>
                </c:pt>
                <c:pt idx="3470">
                  <c:v>-6.9149341945906704</c:v>
                </c:pt>
                <c:pt idx="3471">
                  <c:v>-5.8525833343769245</c:v>
                </c:pt>
                <c:pt idx="3472">
                  <c:v>-4.9047734000812744</c:v>
                </c:pt>
                <c:pt idx="3473">
                  <c:v>-4.0988162263385108</c:v>
                </c:pt>
                <c:pt idx="3474">
                  <c:v>-3.2281043984761295</c:v>
                </c:pt>
                <c:pt idx="3475">
                  <c:v>-2.3894077462450012</c:v>
                </c:pt>
                <c:pt idx="3476">
                  <c:v>0.51598868946457666</c:v>
                </c:pt>
                <c:pt idx="3477">
                  <c:v>1.2418871973000998</c:v>
                </c:pt>
                <c:pt idx="3478">
                  <c:v>0.34172252658045132</c:v>
                </c:pt>
                <c:pt idx="3479">
                  <c:v>-0.56309920351677856</c:v>
                </c:pt>
                <c:pt idx="3480">
                  <c:v>-5.1646235103066696</c:v>
                </c:pt>
                <c:pt idx="3481">
                  <c:v>-7.2773631467432534</c:v>
                </c:pt>
                <c:pt idx="3482">
                  <c:v>9.7810155582798401</c:v>
                </c:pt>
                <c:pt idx="3483">
                  <c:v>5.2815822095919795</c:v>
                </c:pt>
                <c:pt idx="3484">
                  <c:v>5.6855207029581596</c:v>
                </c:pt>
                <c:pt idx="3485">
                  <c:v>6.0519761523692202</c:v>
                </c:pt>
                <c:pt idx="3486">
                  <c:v>5.8227977143223599</c:v>
                </c:pt>
                <c:pt idx="3487">
                  <c:v>5.9783045039400324</c:v>
                </c:pt>
                <c:pt idx="3488">
                  <c:v>6.3199969627110955</c:v>
                </c:pt>
                <c:pt idx="3489">
                  <c:v>6.6391696856662863</c:v>
                </c:pt>
                <c:pt idx="3490">
                  <c:v>6.9386899987669501</c:v>
                </c:pt>
                <c:pt idx="3491">
                  <c:v>7.0771181849532034</c:v>
                </c:pt>
                <c:pt idx="3492">
                  <c:v>7.0594397052706501</c:v>
                </c:pt>
                <c:pt idx="3493">
                  <c:v>7.0029692216229096</c:v>
                </c:pt>
                <c:pt idx="3494">
                  <c:v>10.840555174432399</c:v>
                </c:pt>
                <c:pt idx="3495">
                  <c:v>-72.559386818174616</c:v>
                </c:pt>
                <c:pt idx="3496">
                  <c:v>-17.593537163174499</c:v>
                </c:pt>
                <c:pt idx="3497">
                  <c:v>-16.127631442038631</c:v>
                </c:pt>
                <c:pt idx="3498">
                  <c:v>-21.263208045853286</c:v>
                </c:pt>
                <c:pt idx="3499">
                  <c:v>72.685174802970735</c:v>
                </c:pt>
                <c:pt idx="3500">
                  <c:v>9.5712653834258319</c:v>
                </c:pt>
                <c:pt idx="3501">
                  <c:v>9.8490409279991908</c:v>
                </c:pt>
                <c:pt idx="3502">
                  <c:v>10.140736594787642</c:v>
                </c:pt>
                <c:pt idx="3503">
                  <c:v>10.444890703650769</c:v>
                </c:pt>
                <c:pt idx="3504">
                  <c:v>10.2110140780416</c:v>
                </c:pt>
                <c:pt idx="3505">
                  <c:v>10.187077605155601</c:v>
                </c:pt>
                <c:pt idx="3506">
                  <c:v>10.165183646332904</c:v>
                </c:pt>
                <c:pt idx="3507">
                  <c:v>10.124931006478699</c:v>
                </c:pt>
                <c:pt idx="3508">
                  <c:v>10.08628405510143</c:v>
                </c:pt>
                <c:pt idx="3509">
                  <c:v>13.72603633522783</c:v>
                </c:pt>
                <c:pt idx="3510">
                  <c:v>238.59449474176998</c:v>
                </c:pt>
                <c:pt idx="3511">
                  <c:v>-27.155725909696201</c:v>
                </c:pt>
                <c:pt idx="3512">
                  <c:v>-17.1463109654437</c:v>
                </c:pt>
                <c:pt idx="3513">
                  <c:v>-14.7725074982907</c:v>
                </c:pt>
                <c:pt idx="3514">
                  <c:v>-12.81571605419143</c:v>
                </c:pt>
                <c:pt idx="3515">
                  <c:v>-11.6372699583012</c:v>
                </c:pt>
                <c:pt idx="3516">
                  <c:v>-10.0986822715368</c:v>
                </c:pt>
                <c:pt idx="3517">
                  <c:v>-8.7565149224189227</c:v>
                </c:pt>
                <c:pt idx="3518">
                  <c:v>-6.8939310728624443</c:v>
                </c:pt>
                <c:pt idx="3519">
                  <c:v>-4.4861084928690831</c:v>
                </c:pt>
                <c:pt idx="3520">
                  <c:v>4.9320519716606102</c:v>
                </c:pt>
                <c:pt idx="3521">
                  <c:v>4.0988659485698085</c:v>
                </c:pt>
                <c:pt idx="3522">
                  <c:v>3.4276276969076602</c:v>
                </c:pt>
                <c:pt idx="3523">
                  <c:v>2.7716901906658267</c:v>
                </c:pt>
                <c:pt idx="3524">
                  <c:v>2.1845709337445798</c:v>
                </c:pt>
                <c:pt idx="3525">
                  <c:v>1.6239441787379798</c:v>
                </c:pt>
                <c:pt idx="3526">
                  <c:v>1.0851175402839133</c:v>
                </c:pt>
                <c:pt idx="3527">
                  <c:v>0.56363284791873403</c:v>
                </c:pt>
                <c:pt idx="3528">
                  <c:v>0.42952481538852944</c:v>
                </c:pt>
                <c:pt idx="3529">
                  <c:v>0.92524585353789779</c:v>
                </c:pt>
                <c:pt idx="3530">
                  <c:v>3.7887265939475405</c:v>
                </c:pt>
                <c:pt idx="3531">
                  <c:v>-3.7155558235267425</c:v>
                </c:pt>
                <c:pt idx="3532">
                  <c:v>0.4334181532688749</c:v>
                </c:pt>
                <c:pt idx="3533">
                  <c:v>-2.6238677302006499</c:v>
                </c:pt>
                <c:pt idx="3534">
                  <c:v>-2.4387762653017</c:v>
                </c:pt>
                <c:pt idx="3535">
                  <c:v>-3.1557430430588815</c:v>
                </c:pt>
                <c:pt idx="3536">
                  <c:v>-3.9251878479078415</c:v>
                </c:pt>
                <c:pt idx="3537">
                  <c:v>-4.8633793932626812</c:v>
                </c:pt>
                <c:pt idx="3538">
                  <c:v>-5.8417217188313444</c:v>
                </c:pt>
                <c:pt idx="3539">
                  <c:v>-6.9230950444718324</c:v>
                </c:pt>
                <c:pt idx="3540">
                  <c:v>-8.1312101396258019</c:v>
                </c:pt>
                <c:pt idx="3541">
                  <c:v>-7.3137092535450785</c:v>
                </c:pt>
                <c:pt idx="3542">
                  <c:v>-7.5904683324945514</c:v>
                </c:pt>
                <c:pt idx="3543">
                  <c:v>-7.8836067964793344</c:v>
                </c:pt>
                <c:pt idx="3544">
                  <c:v>-8.2079544011449759</c:v>
                </c:pt>
                <c:pt idx="3545">
                  <c:v>-14.862169078783838</c:v>
                </c:pt>
                <c:pt idx="3546">
                  <c:v>58.626174550717295</c:v>
                </c:pt>
                <c:pt idx="3547">
                  <c:v>15.582664542619804</c:v>
                </c:pt>
                <c:pt idx="3548">
                  <c:v>13.7121013145559</c:v>
                </c:pt>
                <c:pt idx="3549">
                  <c:v>13.063126076142806</c:v>
                </c:pt>
                <c:pt idx="3550">
                  <c:v>12.4899934692067</c:v>
                </c:pt>
                <c:pt idx="3551">
                  <c:v>11.842752586683106</c:v>
                </c:pt>
                <c:pt idx="3552">
                  <c:v>11.057434383094806</c:v>
                </c:pt>
                <c:pt idx="3553">
                  <c:v>10.1614655211326</c:v>
                </c:pt>
                <c:pt idx="3554">
                  <c:v>11.948854730436699</c:v>
                </c:pt>
                <c:pt idx="3555">
                  <c:v>-21.987835866133938</c:v>
                </c:pt>
                <c:pt idx="3556">
                  <c:v>-19.0839647005381</c:v>
                </c:pt>
                <c:pt idx="3557">
                  <c:v>-16.744177606129089</c:v>
                </c:pt>
                <c:pt idx="3558">
                  <c:v>-11.1733560064005</c:v>
                </c:pt>
                <c:pt idx="3559">
                  <c:v>-9.9368479486701879</c:v>
                </c:pt>
                <c:pt idx="3560">
                  <c:v>-9.1337268856424281</c:v>
                </c:pt>
                <c:pt idx="3561">
                  <c:v>-8.5163311014530461</c:v>
                </c:pt>
                <c:pt idx="3562">
                  <c:v>-7.9411343339193898</c:v>
                </c:pt>
                <c:pt idx="3563">
                  <c:v>-7.4212767989514123</c:v>
                </c:pt>
                <c:pt idx="3564">
                  <c:v>-7.3495067411601802</c:v>
                </c:pt>
                <c:pt idx="3565">
                  <c:v>-30.172110607146099</c:v>
                </c:pt>
                <c:pt idx="3566">
                  <c:v>16.969626868698089</c:v>
                </c:pt>
                <c:pt idx="3567">
                  <c:v>10.422609214694345</c:v>
                </c:pt>
                <c:pt idx="3568">
                  <c:v>8.5926460684265482</c:v>
                </c:pt>
                <c:pt idx="3569">
                  <c:v>7.0196406731717333</c:v>
                </c:pt>
                <c:pt idx="3570">
                  <c:v>5.5941519422955643</c:v>
                </c:pt>
                <c:pt idx="3571">
                  <c:v>3.2509390926793795</c:v>
                </c:pt>
                <c:pt idx="3572">
                  <c:v>-1.5453176272345299</c:v>
                </c:pt>
                <c:pt idx="3573">
                  <c:v>-0.86355870066660001</c:v>
                </c:pt>
                <c:pt idx="3574">
                  <c:v>-0.39988618639343543</c:v>
                </c:pt>
                <c:pt idx="3575">
                  <c:v>0.17866401224733724</c:v>
                </c:pt>
                <c:pt idx="3576">
                  <c:v>0.83917821021348882</c:v>
                </c:pt>
                <c:pt idx="3577">
                  <c:v>1.48898492227423</c:v>
                </c:pt>
                <c:pt idx="3578">
                  <c:v>2.0213742356301099</c:v>
                </c:pt>
                <c:pt idx="3579">
                  <c:v>2.5515340628395595</c:v>
                </c:pt>
                <c:pt idx="3580">
                  <c:v>2.7694258725455376</c:v>
                </c:pt>
                <c:pt idx="3581">
                  <c:v>3.2627350364381997</c:v>
                </c:pt>
                <c:pt idx="3582">
                  <c:v>3.2516293676274985</c:v>
                </c:pt>
                <c:pt idx="3583">
                  <c:v>3.54736808674686</c:v>
                </c:pt>
                <c:pt idx="3584">
                  <c:v>4.45461986032302</c:v>
                </c:pt>
                <c:pt idx="3585">
                  <c:v>5.4725015455550796</c:v>
                </c:pt>
                <c:pt idx="3586">
                  <c:v>6.6313015786080065</c:v>
                </c:pt>
                <c:pt idx="3587">
                  <c:v>6.1016081031067424</c:v>
                </c:pt>
                <c:pt idx="3588">
                  <c:v>6.6868409700356946</c:v>
                </c:pt>
                <c:pt idx="3589">
                  <c:v>7.3103496997437762</c:v>
                </c:pt>
                <c:pt idx="3590">
                  <c:v>7.6163093375761202</c:v>
                </c:pt>
                <c:pt idx="3591">
                  <c:v>8.1653798773889381</c:v>
                </c:pt>
                <c:pt idx="3592">
                  <c:v>8.6369490022084001</c:v>
                </c:pt>
                <c:pt idx="3593">
                  <c:v>9.0045360822638028</c:v>
                </c:pt>
                <c:pt idx="3594">
                  <c:v>9.1915781271469559</c:v>
                </c:pt>
                <c:pt idx="3595">
                  <c:v>9.4193049019473047</c:v>
                </c:pt>
                <c:pt idx="3596">
                  <c:v>9.5560809117018728</c:v>
                </c:pt>
                <c:pt idx="3597">
                  <c:v>9.6927224627377289</c:v>
                </c:pt>
                <c:pt idx="3598">
                  <c:v>9.7703337629242899</c:v>
                </c:pt>
                <c:pt idx="3599">
                  <c:v>9.8526129452678912</c:v>
                </c:pt>
                <c:pt idx="3600">
                  <c:v>9.9414438544110517</c:v>
                </c:pt>
                <c:pt idx="3601">
                  <c:v>10.019704976792626</c:v>
                </c:pt>
                <c:pt idx="3602">
                  <c:v>10.090398063486401</c:v>
                </c:pt>
                <c:pt idx="3603">
                  <c:v>10.181038313666924</c:v>
                </c:pt>
                <c:pt idx="3604">
                  <c:v>10.2641863680055</c:v>
                </c:pt>
                <c:pt idx="3605">
                  <c:v>9.9483082766717725</c:v>
                </c:pt>
                <c:pt idx="3606">
                  <c:v>9.9729618024332201</c:v>
                </c:pt>
                <c:pt idx="3607">
                  <c:v>10.002922746305501</c:v>
                </c:pt>
                <c:pt idx="3608">
                  <c:v>10.038397215126199</c:v>
                </c:pt>
                <c:pt idx="3609">
                  <c:v>10.07959045831633</c:v>
                </c:pt>
                <c:pt idx="3610">
                  <c:v>10.1268664710362</c:v>
                </c:pt>
                <c:pt idx="3611">
                  <c:v>10.1803941925619</c:v>
                </c:pt>
                <c:pt idx="3612">
                  <c:v>10.237860134058467</c:v>
                </c:pt>
                <c:pt idx="3613">
                  <c:v>9.2567957182214293</c:v>
                </c:pt>
                <c:pt idx="3614">
                  <c:v>9.2123753965482802</c:v>
                </c:pt>
                <c:pt idx="3615">
                  <c:v>9.1616201924829408</c:v>
                </c:pt>
                <c:pt idx="3616">
                  <c:v>10.5409573758891</c:v>
                </c:pt>
                <c:pt idx="3617">
                  <c:v>13.040478051823699</c:v>
                </c:pt>
                <c:pt idx="3618">
                  <c:v>17.993134888295138</c:v>
                </c:pt>
                <c:pt idx="3619">
                  <c:v>65.978733682587986</c:v>
                </c:pt>
                <c:pt idx="3620">
                  <c:v>-80.302298016863318</c:v>
                </c:pt>
                <c:pt idx="3621">
                  <c:v>-32.574123649574403</c:v>
                </c:pt>
                <c:pt idx="3622">
                  <c:v>-17.736164889797902</c:v>
                </c:pt>
                <c:pt idx="3623">
                  <c:v>-10.4447535452473</c:v>
                </c:pt>
                <c:pt idx="3624">
                  <c:v>-7.5637422823516163</c:v>
                </c:pt>
                <c:pt idx="3625">
                  <c:v>-4.9770428334674897</c:v>
                </c:pt>
                <c:pt idx="3626">
                  <c:v>-2.7292540168525212</c:v>
                </c:pt>
                <c:pt idx="3627">
                  <c:v>-0.62769014630012299</c:v>
                </c:pt>
                <c:pt idx="3628">
                  <c:v>1.48564227184833</c:v>
                </c:pt>
                <c:pt idx="3629">
                  <c:v>4.0580450263661545</c:v>
                </c:pt>
                <c:pt idx="3630">
                  <c:v>8.6002054637891359</c:v>
                </c:pt>
                <c:pt idx="3631">
                  <c:v>8.8121184496305389</c:v>
                </c:pt>
                <c:pt idx="3632">
                  <c:v>8.9374814869892205</c:v>
                </c:pt>
                <c:pt idx="3633">
                  <c:v>8.8203575824464995</c:v>
                </c:pt>
                <c:pt idx="3634">
                  <c:v>7.7804085184137097</c:v>
                </c:pt>
                <c:pt idx="3635">
                  <c:v>7.6507979503074433</c:v>
                </c:pt>
                <c:pt idx="3636">
                  <c:v>7.8094608588378298</c:v>
                </c:pt>
                <c:pt idx="3637">
                  <c:v>8.0611465124703248</c:v>
                </c:pt>
                <c:pt idx="3638">
                  <c:v>8.5077477553144902</c:v>
                </c:pt>
                <c:pt idx="3639">
                  <c:v>8.9190127465409201</c:v>
                </c:pt>
                <c:pt idx="3640">
                  <c:v>9.17428802164196</c:v>
                </c:pt>
                <c:pt idx="3641">
                  <c:v>9.3580596673423226</c:v>
                </c:pt>
                <c:pt idx="3642">
                  <c:v>9.5118637947115126</c:v>
                </c:pt>
                <c:pt idx="3643">
                  <c:v>9.798910028996298</c:v>
                </c:pt>
                <c:pt idx="3644">
                  <c:v>10.411302348117999</c:v>
                </c:pt>
                <c:pt idx="3645">
                  <c:v>11.693559568785506</c:v>
                </c:pt>
                <c:pt idx="3646">
                  <c:v>12.296845701727699</c:v>
                </c:pt>
                <c:pt idx="3647">
                  <c:v>16.312059763472831</c:v>
                </c:pt>
                <c:pt idx="3648">
                  <c:v>29.878267608915188</c:v>
                </c:pt>
                <c:pt idx="3649">
                  <c:v>401.19865218341732</c:v>
                </c:pt>
                <c:pt idx="3650">
                  <c:v>-227.96929272238498</c:v>
                </c:pt>
                <c:pt idx="3651">
                  <c:v>-86.293593315119907</c:v>
                </c:pt>
                <c:pt idx="3652">
                  <c:v>-52.139138753419601</c:v>
                </c:pt>
                <c:pt idx="3653">
                  <c:v>-36.700126088786099</c:v>
                </c:pt>
                <c:pt idx="3654">
                  <c:v>-101.36468395198821</c:v>
                </c:pt>
                <c:pt idx="3655">
                  <c:v>18.948596437167478</c:v>
                </c:pt>
                <c:pt idx="3656">
                  <c:v>9.3947633564867701</c:v>
                </c:pt>
                <c:pt idx="3657">
                  <c:v>9.3294948524646308</c:v>
                </c:pt>
                <c:pt idx="3658">
                  <c:v>13.407646807852124</c:v>
                </c:pt>
                <c:pt idx="3659">
                  <c:v>14.212237167324204</c:v>
                </c:pt>
                <c:pt idx="3660">
                  <c:v>15.34649428294753</c:v>
                </c:pt>
                <c:pt idx="3661">
                  <c:v>-509.47022908236602</c:v>
                </c:pt>
                <c:pt idx="3662">
                  <c:v>-13.699907614599002</c:v>
                </c:pt>
                <c:pt idx="3663">
                  <c:v>-7.2271786453135203</c:v>
                </c:pt>
                <c:pt idx="3664">
                  <c:v>-5.4537166686384664</c:v>
                </c:pt>
                <c:pt idx="3665">
                  <c:v>-3.8100346905212477</c:v>
                </c:pt>
                <c:pt idx="3666">
                  <c:v>-2.7708441946446367</c:v>
                </c:pt>
                <c:pt idx="3667">
                  <c:v>-1.9326899074636501</c:v>
                </c:pt>
                <c:pt idx="3668">
                  <c:v>-1.1704091005117547</c:v>
                </c:pt>
                <c:pt idx="3669">
                  <c:v>-0.49082494071271243</c:v>
                </c:pt>
                <c:pt idx="3670">
                  <c:v>0.21091912455337486</c:v>
                </c:pt>
                <c:pt idx="3671">
                  <c:v>0.80309443671035363</c:v>
                </c:pt>
                <c:pt idx="3672">
                  <c:v>1.4238849156993851</c:v>
                </c:pt>
                <c:pt idx="3673">
                  <c:v>1.9887165840332759</c:v>
                </c:pt>
                <c:pt idx="3674">
                  <c:v>2.45708031864062</c:v>
                </c:pt>
                <c:pt idx="3675">
                  <c:v>2.9009218190655202</c:v>
                </c:pt>
                <c:pt idx="3676">
                  <c:v>3.4140837223444498</c:v>
                </c:pt>
                <c:pt idx="3677">
                  <c:v>3.8358905938892121</c:v>
                </c:pt>
                <c:pt idx="3678">
                  <c:v>4.2265732114124095</c:v>
                </c:pt>
                <c:pt idx="3679">
                  <c:v>4.6088442090778354</c:v>
                </c:pt>
                <c:pt idx="3680">
                  <c:v>5.1281060867261354</c:v>
                </c:pt>
                <c:pt idx="3681">
                  <c:v>5.4858789682952445</c:v>
                </c:pt>
                <c:pt idx="3682">
                  <c:v>5.8414301647372202</c:v>
                </c:pt>
                <c:pt idx="3683">
                  <c:v>6.32534840632752</c:v>
                </c:pt>
                <c:pt idx="3684">
                  <c:v>6.7729185793285245</c:v>
                </c:pt>
                <c:pt idx="3685">
                  <c:v>7.1815815261995253</c:v>
                </c:pt>
                <c:pt idx="3686">
                  <c:v>7.4789736495605199</c:v>
                </c:pt>
                <c:pt idx="3687">
                  <c:v>7.7782183607379096</c:v>
                </c:pt>
                <c:pt idx="3688">
                  <c:v>8.0441817272543652</c:v>
                </c:pt>
                <c:pt idx="3689">
                  <c:v>8.4182078744972593</c:v>
                </c:pt>
                <c:pt idx="3690">
                  <c:v>9.0051422361378712</c:v>
                </c:pt>
                <c:pt idx="3691">
                  <c:v>10.930648351767626</c:v>
                </c:pt>
                <c:pt idx="3692">
                  <c:v>13.702476468712799</c:v>
                </c:pt>
                <c:pt idx="3693">
                  <c:v>19.311922426026765</c:v>
                </c:pt>
                <c:pt idx="3694">
                  <c:v>22.561132791029042</c:v>
                </c:pt>
                <c:pt idx="3695">
                  <c:v>27.043879123181288</c:v>
                </c:pt>
                <c:pt idx="3696">
                  <c:v>59.634858686589212</c:v>
                </c:pt>
                <c:pt idx="3697">
                  <c:v>-684.30063239907997</c:v>
                </c:pt>
                <c:pt idx="3698">
                  <c:v>-32.999339226649113</c:v>
                </c:pt>
                <c:pt idx="3699">
                  <c:v>-20.5801546036475</c:v>
                </c:pt>
                <c:pt idx="3700">
                  <c:v>-17.247865315165601</c:v>
                </c:pt>
                <c:pt idx="3701">
                  <c:v>-14.9771237063649</c:v>
                </c:pt>
                <c:pt idx="3702">
                  <c:v>-13.3632359014905</c:v>
                </c:pt>
                <c:pt idx="3703">
                  <c:v>-11.968464289388038</c:v>
                </c:pt>
                <c:pt idx="3704">
                  <c:v>-10.7350082245246</c:v>
                </c:pt>
                <c:pt idx="3705">
                  <c:v>-9.6220182511471108</c:v>
                </c:pt>
                <c:pt idx="3706">
                  <c:v>-8.5994959281033747</c:v>
                </c:pt>
                <c:pt idx="3707">
                  <c:v>-7.6524871166678743</c:v>
                </c:pt>
                <c:pt idx="3708">
                  <c:v>-6.7527274435431934</c:v>
                </c:pt>
                <c:pt idx="3709">
                  <c:v>-6.1416125193073086</c:v>
                </c:pt>
                <c:pt idx="3710">
                  <c:v>-5.3879394573470814</c:v>
                </c:pt>
                <c:pt idx="3711">
                  <c:v>-4.63323282821358</c:v>
                </c:pt>
                <c:pt idx="3712">
                  <c:v>-3.7622533597180987</c:v>
                </c:pt>
                <c:pt idx="3713">
                  <c:v>-2.8961069110886015</c:v>
                </c:pt>
                <c:pt idx="3714">
                  <c:v>-1.90610853238496</c:v>
                </c:pt>
                <c:pt idx="3715">
                  <c:v>-0.88169595474239304</c:v>
                </c:pt>
                <c:pt idx="3716">
                  <c:v>0.21429152352831801</c:v>
                </c:pt>
                <c:pt idx="3717">
                  <c:v>1.0362967511342098</c:v>
                </c:pt>
                <c:pt idx="3718">
                  <c:v>1.8856853645185347</c:v>
                </c:pt>
                <c:pt idx="3719">
                  <c:v>2.7541549755761499</c:v>
                </c:pt>
                <c:pt idx="3720">
                  <c:v>3.1822012038659899</c:v>
                </c:pt>
                <c:pt idx="3721">
                  <c:v>3.4671065031178201</c:v>
                </c:pt>
                <c:pt idx="3722">
                  <c:v>3.869649182185753</c:v>
                </c:pt>
                <c:pt idx="3723">
                  <c:v>4.4830257457363514</c:v>
                </c:pt>
                <c:pt idx="3724">
                  <c:v>4.9906963220518534</c:v>
                </c:pt>
                <c:pt idx="3725">
                  <c:v>5.7825412390441899</c:v>
                </c:pt>
                <c:pt idx="3726">
                  <c:v>6.7244103989651354</c:v>
                </c:pt>
                <c:pt idx="3727">
                  <c:v>7.8300741193164765</c:v>
                </c:pt>
                <c:pt idx="3728">
                  <c:v>9.0379372573444208</c:v>
                </c:pt>
                <c:pt idx="3729">
                  <c:v>10.346942690184624</c:v>
                </c:pt>
                <c:pt idx="3730">
                  <c:v>12.1582745999635</c:v>
                </c:pt>
                <c:pt idx="3731">
                  <c:v>14.411900163621898</c:v>
                </c:pt>
                <c:pt idx="3732">
                  <c:v>17.421460862835389</c:v>
                </c:pt>
                <c:pt idx="3733">
                  <c:v>20.294075179689798</c:v>
                </c:pt>
                <c:pt idx="3734">
                  <c:v>23.813159873308699</c:v>
                </c:pt>
                <c:pt idx="3735">
                  <c:v>28.516363724044169</c:v>
                </c:pt>
                <c:pt idx="3736">
                  <c:v>34.948090742571736</c:v>
                </c:pt>
                <c:pt idx="3737">
                  <c:v>44.608691497598578</c:v>
                </c:pt>
                <c:pt idx="3738">
                  <c:v>74.176357805123985</c:v>
                </c:pt>
                <c:pt idx="3739">
                  <c:v>131.54678213677553</c:v>
                </c:pt>
                <c:pt idx="3740">
                  <c:v>214.44488887775799</c:v>
                </c:pt>
                <c:pt idx="3741">
                  <c:v>577.84334646768718</c:v>
                </c:pt>
                <c:pt idx="3742">
                  <c:v>-242.73063916746599</c:v>
                </c:pt>
                <c:pt idx="3743">
                  <c:v>-233.63026743207001</c:v>
                </c:pt>
                <c:pt idx="3744">
                  <c:v>617.31132701692138</c:v>
                </c:pt>
                <c:pt idx="3745">
                  <c:v>118.92584896615779</c:v>
                </c:pt>
                <c:pt idx="3746">
                  <c:v>79.933225193146143</c:v>
                </c:pt>
                <c:pt idx="3747">
                  <c:v>58.332205161521301</c:v>
                </c:pt>
                <c:pt idx="3748">
                  <c:v>44.747522370434602</c:v>
                </c:pt>
                <c:pt idx="3749">
                  <c:v>49.624049066589201</c:v>
                </c:pt>
                <c:pt idx="3750">
                  <c:v>73.246866048385414</c:v>
                </c:pt>
                <c:pt idx="3751">
                  <c:v>444.29681124328414</c:v>
                </c:pt>
                <c:pt idx="3752">
                  <c:v>-69.0948643460505</c:v>
                </c:pt>
                <c:pt idx="3753">
                  <c:v>-35.439145685875012</c:v>
                </c:pt>
                <c:pt idx="3754">
                  <c:v>-23.048655456817453</c:v>
                </c:pt>
                <c:pt idx="3755">
                  <c:v>-15.6466004714992</c:v>
                </c:pt>
                <c:pt idx="3756">
                  <c:v>-12.023033789389499</c:v>
                </c:pt>
                <c:pt idx="3757">
                  <c:v>-9.7746366849013597</c:v>
                </c:pt>
                <c:pt idx="3758">
                  <c:v>-8.1742216804166254</c:v>
                </c:pt>
                <c:pt idx="3759">
                  <c:v>-6.7375081400206334</c:v>
                </c:pt>
                <c:pt idx="3760">
                  <c:v>-5.4387470282717434</c:v>
                </c:pt>
                <c:pt idx="3761">
                  <c:v>-4.2713192381102099</c:v>
                </c:pt>
                <c:pt idx="3762">
                  <c:v>-3.2897408903161001</c:v>
                </c:pt>
                <c:pt idx="3763">
                  <c:v>-2.2444247748211676</c:v>
                </c:pt>
                <c:pt idx="3764">
                  <c:v>-1.2515002952394514</c:v>
                </c:pt>
                <c:pt idx="3765">
                  <c:v>-0.32058195413011098</c:v>
                </c:pt>
                <c:pt idx="3766">
                  <c:v>0.55362864894028863</c:v>
                </c:pt>
                <c:pt idx="3767">
                  <c:v>1.5052366636216699</c:v>
                </c:pt>
                <c:pt idx="3768">
                  <c:v>2.4743190749597077</c:v>
                </c:pt>
                <c:pt idx="3769">
                  <c:v>3.6967094634794777</c:v>
                </c:pt>
                <c:pt idx="3770">
                  <c:v>5.5090630496620783</c:v>
                </c:pt>
                <c:pt idx="3771">
                  <c:v>6.5402536536422113</c:v>
                </c:pt>
                <c:pt idx="3772">
                  <c:v>6.9227761173746902</c:v>
                </c:pt>
                <c:pt idx="3773">
                  <c:v>6.8472783587856698</c:v>
                </c:pt>
                <c:pt idx="3774">
                  <c:v>6.9286644897662004</c:v>
                </c:pt>
                <c:pt idx="3775">
                  <c:v>7.1043489379694842</c:v>
                </c:pt>
                <c:pt idx="3776">
                  <c:v>7.5165743765396753</c:v>
                </c:pt>
                <c:pt idx="3777">
                  <c:v>7.7947975235985298</c:v>
                </c:pt>
                <c:pt idx="3778">
                  <c:v>8.0511640941693248</c:v>
                </c:pt>
                <c:pt idx="3779">
                  <c:v>8.2925943723035296</c:v>
                </c:pt>
                <c:pt idx="3780">
                  <c:v>8.4849203723392801</c:v>
                </c:pt>
                <c:pt idx="3781">
                  <c:v>8.6377880082773739</c:v>
                </c:pt>
                <c:pt idx="3782">
                  <c:v>8.7743321683395692</c:v>
                </c:pt>
                <c:pt idx="3783">
                  <c:v>8.9498029185437247</c:v>
                </c:pt>
                <c:pt idx="3784">
                  <c:v>9.2818110195122685</c:v>
                </c:pt>
                <c:pt idx="3785">
                  <c:v>9.6137370456167002</c:v>
                </c:pt>
                <c:pt idx="3786">
                  <c:v>9.8942601021912679</c:v>
                </c:pt>
                <c:pt idx="3787">
                  <c:v>10.120135144707801</c:v>
                </c:pt>
                <c:pt idx="3788">
                  <c:v>10.294983807928602</c:v>
                </c:pt>
                <c:pt idx="3789">
                  <c:v>10.428791401268798</c:v>
                </c:pt>
                <c:pt idx="3790">
                  <c:v>10.506085990668424</c:v>
                </c:pt>
                <c:pt idx="3791">
                  <c:v>10.5190112680119</c:v>
                </c:pt>
                <c:pt idx="3792">
                  <c:v>10.492735011249357</c:v>
                </c:pt>
                <c:pt idx="3793">
                  <c:v>10.5358943866984</c:v>
                </c:pt>
                <c:pt idx="3794">
                  <c:v>10.4990638874957</c:v>
                </c:pt>
                <c:pt idx="3795">
                  <c:v>10.4143434129457</c:v>
                </c:pt>
                <c:pt idx="3796">
                  <c:v>10.320142875415424</c:v>
                </c:pt>
                <c:pt idx="3797">
                  <c:v>10.36540442075373</c:v>
                </c:pt>
                <c:pt idx="3798">
                  <c:v>10.4840594943947</c:v>
                </c:pt>
                <c:pt idx="3799">
                  <c:v>10.729367130558698</c:v>
                </c:pt>
                <c:pt idx="3800">
                  <c:v>10.738712432759298</c:v>
                </c:pt>
                <c:pt idx="3801">
                  <c:v>10.753581045778002</c:v>
                </c:pt>
                <c:pt idx="3802">
                  <c:v>10.7693049542931</c:v>
                </c:pt>
                <c:pt idx="3803">
                  <c:v>10.776316703998701</c:v>
                </c:pt>
                <c:pt idx="3804">
                  <c:v>10.191647552890904</c:v>
                </c:pt>
                <c:pt idx="3805">
                  <c:v>9.1517408598135201</c:v>
                </c:pt>
                <c:pt idx="3806">
                  <c:v>8.5796636358939704</c:v>
                </c:pt>
                <c:pt idx="3807">
                  <c:v>7.9903199990732903</c:v>
                </c:pt>
                <c:pt idx="3808">
                  <c:v>7.386229334502886</c:v>
                </c:pt>
                <c:pt idx="3809">
                  <c:v>6.7667311115848934</c:v>
                </c:pt>
                <c:pt idx="3810">
                  <c:v>6.4551586515048998</c:v>
                </c:pt>
                <c:pt idx="3811">
                  <c:v>6.1379759714471733</c:v>
                </c:pt>
                <c:pt idx="3812">
                  <c:v>6.2301861168656396</c:v>
                </c:pt>
                <c:pt idx="3813">
                  <c:v>6.9281718702574286</c:v>
                </c:pt>
                <c:pt idx="3814">
                  <c:v>8.1744419606284193</c:v>
                </c:pt>
                <c:pt idx="3815">
                  <c:v>10.523463965917101</c:v>
                </c:pt>
                <c:pt idx="3816">
                  <c:v>10.546574373895</c:v>
                </c:pt>
                <c:pt idx="3817">
                  <c:v>10.584270584769499</c:v>
                </c:pt>
                <c:pt idx="3818">
                  <c:v>10.881217152194798</c:v>
                </c:pt>
                <c:pt idx="3819">
                  <c:v>11.242994559680104</c:v>
                </c:pt>
                <c:pt idx="3820">
                  <c:v>1.2497508212650701</c:v>
                </c:pt>
                <c:pt idx="3821">
                  <c:v>-5.6892886649772301</c:v>
                </c:pt>
                <c:pt idx="3822">
                  <c:v>-41.411403062619186</c:v>
                </c:pt>
                <c:pt idx="3823">
                  <c:v>54.109534638983511</c:v>
                </c:pt>
                <c:pt idx="3824">
                  <c:v>50.230819988570268</c:v>
                </c:pt>
                <c:pt idx="3825">
                  <c:v>50.728473293273503</c:v>
                </c:pt>
                <c:pt idx="3826">
                  <c:v>51.4357273068564</c:v>
                </c:pt>
                <c:pt idx="3827">
                  <c:v>53.78436802725647</c:v>
                </c:pt>
                <c:pt idx="3828">
                  <c:v>57.191411347600202</c:v>
                </c:pt>
                <c:pt idx="3829">
                  <c:v>34.753388552070199</c:v>
                </c:pt>
                <c:pt idx="3830">
                  <c:v>26.126439587151019</c:v>
                </c:pt>
                <c:pt idx="3831">
                  <c:v>21.373095122144861</c:v>
                </c:pt>
                <c:pt idx="3832">
                  <c:v>16.713937607653399</c:v>
                </c:pt>
                <c:pt idx="3833">
                  <c:v>14.599127164218299</c:v>
                </c:pt>
                <c:pt idx="3834">
                  <c:v>13.269140407284899</c:v>
                </c:pt>
                <c:pt idx="3835">
                  <c:v>12.72759961772023</c:v>
                </c:pt>
                <c:pt idx="3836">
                  <c:v>12.28703323758973</c:v>
                </c:pt>
                <c:pt idx="3837">
                  <c:v>11.8968637391205</c:v>
                </c:pt>
                <c:pt idx="3838">
                  <c:v>11.591899893094602</c:v>
                </c:pt>
                <c:pt idx="3839">
                  <c:v>11.378389878635804</c:v>
                </c:pt>
                <c:pt idx="3840">
                  <c:v>11.073464214488757</c:v>
                </c:pt>
                <c:pt idx="3841">
                  <c:v>10.690220740468098</c:v>
                </c:pt>
                <c:pt idx="3842">
                  <c:v>10.419404564899949</c:v>
                </c:pt>
                <c:pt idx="3843">
                  <c:v>10.216591030768226</c:v>
                </c:pt>
                <c:pt idx="3844">
                  <c:v>11.305822530846438</c:v>
                </c:pt>
                <c:pt idx="3845">
                  <c:v>14.214610392334398</c:v>
                </c:pt>
                <c:pt idx="3846">
                  <c:v>18.582337185455486</c:v>
                </c:pt>
                <c:pt idx="3847">
                  <c:v>30.504322311467789</c:v>
                </c:pt>
                <c:pt idx="3848">
                  <c:v>23.008775665238598</c:v>
                </c:pt>
                <c:pt idx="3849">
                  <c:v>18.072614520400787</c:v>
                </c:pt>
                <c:pt idx="3850">
                  <c:v>14.611174543551469</c:v>
                </c:pt>
                <c:pt idx="3851">
                  <c:v>12.057785360846102</c:v>
                </c:pt>
                <c:pt idx="3852">
                  <c:v>8.7486531623901271</c:v>
                </c:pt>
                <c:pt idx="3853">
                  <c:v>7.0400200111510598</c:v>
                </c:pt>
                <c:pt idx="3854">
                  <c:v>6.5721309418737555</c:v>
                </c:pt>
                <c:pt idx="3855">
                  <c:v>6.0374739875370098</c:v>
                </c:pt>
                <c:pt idx="3856">
                  <c:v>6.1886815779030862</c:v>
                </c:pt>
                <c:pt idx="3857">
                  <c:v>6.9820522096199955</c:v>
                </c:pt>
                <c:pt idx="3858">
                  <c:v>36.214435340241813</c:v>
                </c:pt>
                <c:pt idx="3859">
                  <c:v>-8.3214155158664713</c:v>
                </c:pt>
                <c:pt idx="3860">
                  <c:v>-1.5919643641414298</c:v>
                </c:pt>
                <c:pt idx="3861">
                  <c:v>-4.1601644538263177E-2</c:v>
                </c:pt>
                <c:pt idx="3862">
                  <c:v>1.1754404037691299</c:v>
                </c:pt>
                <c:pt idx="3863">
                  <c:v>1.58038170047224</c:v>
                </c:pt>
                <c:pt idx="3864">
                  <c:v>2.3546158701384226</c:v>
                </c:pt>
                <c:pt idx="3865">
                  <c:v>3.0121840395482806</c:v>
                </c:pt>
                <c:pt idx="3866">
                  <c:v>3.4762694815419577</c:v>
                </c:pt>
                <c:pt idx="3867">
                  <c:v>4.3399877606571495</c:v>
                </c:pt>
                <c:pt idx="3868">
                  <c:v>5.4872626675147114</c:v>
                </c:pt>
                <c:pt idx="3869">
                  <c:v>6.6283791641747598</c:v>
                </c:pt>
                <c:pt idx="3870">
                  <c:v>7.4503165218004854</c:v>
                </c:pt>
                <c:pt idx="3871">
                  <c:v>8.3024215597944568</c:v>
                </c:pt>
                <c:pt idx="3872">
                  <c:v>8.5010089783717309</c:v>
                </c:pt>
                <c:pt idx="3873">
                  <c:v>8.6854609723445204</c:v>
                </c:pt>
                <c:pt idx="3874">
                  <c:v>8.8591377496720067</c:v>
                </c:pt>
                <c:pt idx="3875">
                  <c:v>9.0247281265077639</c:v>
                </c:pt>
                <c:pt idx="3876">
                  <c:v>9.1844236141136495</c:v>
                </c:pt>
                <c:pt idx="3877">
                  <c:v>9.3400478805017393</c:v>
                </c:pt>
                <c:pt idx="3878">
                  <c:v>9.4932383190977898</c:v>
                </c:pt>
                <c:pt idx="3879">
                  <c:v>9.6559910204871908</c:v>
                </c:pt>
                <c:pt idx="3880">
                  <c:v>9.8162170344699753</c:v>
                </c:pt>
                <c:pt idx="3881">
                  <c:v>9.9347634418974557</c:v>
                </c:pt>
                <c:pt idx="3882">
                  <c:v>10.056596555104374</c:v>
                </c:pt>
                <c:pt idx="3883">
                  <c:v>10.105256639918426</c:v>
                </c:pt>
                <c:pt idx="3884">
                  <c:v>10.164566386391202</c:v>
                </c:pt>
                <c:pt idx="3885">
                  <c:v>11.0417065438366</c:v>
                </c:pt>
                <c:pt idx="3886">
                  <c:v>17.846791714034101</c:v>
                </c:pt>
                <c:pt idx="3887">
                  <c:v>-46.459789516535899</c:v>
                </c:pt>
                <c:pt idx="3888">
                  <c:v>-20.6006203338546</c:v>
                </c:pt>
                <c:pt idx="3889">
                  <c:v>-16.830368567465101</c:v>
                </c:pt>
                <c:pt idx="3890">
                  <c:v>-14.968967724693698</c:v>
                </c:pt>
                <c:pt idx="3891">
                  <c:v>-13.763808010830099</c:v>
                </c:pt>
                <c:pt idx="3892">
                  <c:v>-12.735374450050367</c:v>
                </c:pt>
                <c:pt idx="3893">
                  <c:v>-11.587784595807046</c:v>
                </c:pt>
                <c:pt idx="3894">
                  <c:v>-10.665125180555998</c:v>
                </c:pt>
                <c:pt idx="3895">
                  <c:v>-9.6343738471274527</c:v>
                </c:pt>
                <c:pt idx="3896">
                  <c:v>-8.8940355397122595</c:v>
                </c:pt>
                <c:pt idx="3897">
                  <c:v>-8.2085542977851702</c:v>
                </c:pt>
                <c:pt idx="3898">
                  <c:v>-7.6283859479873257</c:v>
                </c:pt>
                <c:pt idx="3899">
                  <c:v>-7.2120068510461461</c:v>
                </c:pt>
                <c:pt idx="3900">
                  <c:v>-6.54799096422117</c:v>
                </c:pt>
                <c:pt idx="3901">
                  <c:v>-5.8874832327054518</c:v>
                </c:pt>
                <c:pt idx="3902">
                  <c:v>-5.2253313579253264</c:v>
                </c:pt>
                <c:pt idx="3903">
                  <c:v>-4.5320421949368912</c:v>
                </c:pt>
                <c:pt idx="3904">
                  <c:v>-3.8187239719796877</c:v>
                </c:pt>
                <c:pt idx="3905">
                  <c:v>-3.0754884575153598</c:v>
                </c:pt>
                <c:pt idx="3906">
                  <c:v>-2.3019958616113811</c:v>
                </c:pt>
                <c:pt idx="3907">
                  <c:v>-1.4939336629787299</c:v>
                </c:pt>
                <c:pt idx="3908">
                  <c:v>-0.47578676116411767</c:v>
                </c:pt>
                <c:pt idx="3909">
                  <c:v>1.4128514078557799</c:v>
                </c:pt>
                <c:pt idx="3910">
                  <c:v>7.4135715547826102</c:v>
                </c:pt>
                <c:pt idx="3911">
                  <c:v>-63.842415142199876</c:v>
                </c:pt>
                <c:pt idx="3912">
                  <c:v>-13.151627082737098</c:v>
                </c:pt>
                <c:pt idx="3913">
                  <c:v>-7.9700803865472398</c:v>
                </c:pt>
                <c:pt idx="3914">
                  <c:v>-7.6707103791450315</c:v>
                </c:pt>
                <c:pt idx="3915">
                  <c:v>-8.0041189565328459</c:v>
                </c:pt>
                <c:pt idx="3916">
                  <c:v>-8.2857744842846106</c:v>
                </c:pt>
                <c:pt idx="3917">
                  <c:v>-8.8898844343001748</c:v>
                </c:pt>
                <c:pt idx="3918">
                  <c:v>-9.0229167638380492</c:v>
                </c:pt>
                <c:pt idx="3919">
                  <c:v>-9.1684711035545394</c:v>
                </c:pt>
                <c:pt idx="3920">
                  <c:v>-9.5996296199794298</c:v>
                </c:pt>
                <c:pt idx="3921">
                  <c:v>-9.8934999994126986</c:v>
                </c:pt>
                <c:pt idx="3922">
                  <c:v>-10.247246205382799</c:v>
                </c:pt>
                <c:pt idx="3923">
                  <c:v>-10.586115860079699</c:v>
                </c:pt>
                <c:pt idx="3924">
                  <c:v>-10.8771295101734</c:v>
                </c:pt>
                <c:pt idx="3925">
                  <c:v>-10.922321342809999</c:v>
                </c:pt>
                <c:pt idx="3926">
                  <c:v>-11.036232078693599</c:v>
                </c:pt>
                <c:pt idx="3927">
                  <c:v>-11.132534722788806</c:v>
                </c:pt>
                <c:pt idx="3928">
                  <c:v>-11.211802199259798</c:v>
                </c:pt>
                <c:pt idx="3929">
                  <c:v>-11.2694417987605</c:v>
                </c:pt>
                <c:pt idx="3930">
                  <c:v>-11.312418201228249</c:v>
                </c:pt>
                <c:pt idx="3931">
                  <c:v>-11.349163187503001</c:v>
                </c:pt>
                <c:pt idx="3932">
                  <c:v>-11.393066278386053</c:v>
                </c:pt>
                <c:pt idx="3933">
                  <c:v>-11.36314560964783</c:v>
                </c:pt>
                <c:pt idx="3934">
                  <c:v>-11.308761120764171</c:v>
                </c:pt>
                <c:pt idx="3935">
                  <c:v>-11.344554614053704</c:v>
                </c:pt>
                <c:pt idx="3936">
                  <c:v>-11.255909977137724</c:v>
                </c:pt>
                <c:pt idx="3937">
                  <c:v>-11.1261429540804</c:v>
                </c:pt>
                <c:pt idx="3938">
                  <c:v>-11.2963354277419</c:v>
                </c:pt>
                <c:pt idx="3939">
                  <c:v>-12.617722721900469</c:v>
                </c:pt>
                <c:pt idx="3940">
                  <c:v>-19.520651053506</c:v>
                </c:pt>
                <c:pt idx="3941">
                  <c:v>-33.383567117286567</c:v>
                </c:pt>
                <c:pt idx="3942">
                  <c:v>-61.122521557680997</c:v>
                </c:pt>
                <c:pt idx="3943">
                  <c:v>-322.99245202867098</c:v>
                </c:pt>
                <c:pt idx="3944">
                  <c:v>302.51503890375</c:v>
                </c:pt>
                <c:pt idx="3945">
                  <c:v>327.10048103320327</c:v>
                </c:pt>
                <c:pt idx="3946">
                  <c:v>453.13024025381901</c:v>
                </c:pt>
                <c:pt idx="3947">
                  <c:v>105.7768608744266</c:v>
                </c:pt>
                <c:pt idx="3948">
                  <c:v>-652.75677102128554</c:v>
                </c:pt>
                <c:pt idx="3949">
                  <c:v>-172.40736065550442</c:v>
                </c:pt>
                <c:pt idx="3950">
                  <c:v>-81.0489804351825</c:v>
                </c:pt>
                <c:pt idx="3951">
                  <c:v>-45.461695085413844</c:v>
                </c:pt>
                <c:pt idx="3952">
                  <c:v>-66.724155778983601</c:v>
                </c:pt>
                <c:pt idx="3953">
                  <c:v>-151.72460769926357</c:v>
                </c:pt>
                <c:pt idx="3954">
                  <c:v>258.71233245738574</c:v>
                </c:pt>
                <c:pt idx="3955">
                  <c:v>57.979180035643793</c:v>
                </c:pt>
                <c:pt idx="3956">
                  <c:v>16.819286641222899</c:v>
                </c:pt>
                <c:pt idx="3957">
                  <c:v>11.12958724154333</c:v>
                </c:pt>
                <c:pt idx="3958">
                  <c:v>9.49738360674605</c:v>
                </c:pt>
                <c:pt idx="3959">
                  <c:v>5.7048761121595497</c:v>
                </c:pt>
                <c:pt idx="3960">
                  <c:v>7.1181094847965101</c:v>
                </c:pt>
                <c:pt idx="3961">
                  <c:v>8.9306173995764997</c:v>
                </c:pt>
                <c:pt idx="3962">
                  <c:v>2.3683622442455001</c:v>
                </c:pt>
                <c:pt idx="3963">
                  <c:v>-1.0971574598070433</c:v>
                </c:pt>
                <c:pt idx="3964">
                  <c:v>-3.1357502224824412</c:v>
                </c:pt>
                <c:pt idx="3965">
                  <c:v>-4.5365983230039744</c:v>
                </c:pt>
                <c:pt idx="3966">
                  <c:v>-5.5798974638330963</c:v>
                </c:pt>
                <c:pt idx="3967">
                  <c:v>-6.3993948417150675</c:v>
                </c:pt>
                <c:pt idx="3968">
                  <c:v>-7.9984363315008098</c:v>
                </c:pt>
                <c:pt idx="3969">
                  <c:v>-16.142371041081187</c:v>
                </c:pt>
                <c:pt idx="3970">
                  <c:v>6.2355411217137124</c:v>
                </c:pt>
                <c:pt idx="3971">
                  <c:v>7.7699147311804753</c:v>
                </c:pt>
                <c:pt idx="3972">
                  <c:v>8.5879177184316209</c:v>
                </c:pt>
                <c:pt idx="3973">
                  <c:v>8.8442069785364517</c:v>
                </c:pt>
                <c:pt idx="3974">
                  <c:v>9.0950925052130707</c:v>
                </c:pt>
                <c:pt idx="3975">
                  <c:v>9.0082342588920703</c:v>
                </c:pt>
                <c:pt idx="3976">
                  <c:v>12.678244981914398</c:v>
                </c:pt>
                <c:pt idx="3977">
                  <c:v>-131.17977174719738</c:v>
                </c:pt>
                <c:pt idx="3978">
                  <c:v>-21.836932955464601</c:v>
                </c:pt>
                <c:pt idx="3979">
                  <c:v>-38.279589137367999</c:v>
                </c:pt>
                <c:pt idx="3980">
                  <c:v>-30.8410991479996</c:v>
                </c:pt>
                <c:pt idx="3981">
                  <c:v>-25.924230962352887</c:v>
                </c:pt>
                <c:pt idx="3982">
                  <c:v>-22.461656671650488</c:v>
                </c:pt>
                <c:pt idx="3983">
                  <c:v>-19.926379452235587</c:v>
                </c:pt>
                <c:pt idx="3984">
                  <c:v>-17.927429217019689</c:v>
                </c:pt>
                <c:pt idx="3985">
                  <c:v>-16.244976226993199</c:v>
                </c:pt>
                <c:pt idx="3986">
                  <c:v>-14.839510746387402</c:v>
                </c:pt>
                <c:pt idx="3987">
                  <c:v>11.1817220027033</c:v>
                </c:pt>
                <c:pt idx="3988">
                  <c:v>10.995070058526242</c:v>
                </c:pt>
                <c:pt idx="3989">
                  <c:v>10.501315087034163</c:v>
                </c:pt>
                <c:pt idx="3990">
                  <c:v>10.057919403078399</c:v>
                </c:pt>
                <c:pt idx="3991">
                  <c:v>9.8349361789784524</c:v>
                </c:pt>
                <c:pt idx="3992">
                  <c:v>-122.228259537279</c:v>
                </c:pt>
                <c:pt idx="3993">
                  <c:v>-16.557351237572899</c:v>
                </c:pt>
                <c:pt idx="3994">
                  <c:v>-12.66879991642973</c:v>
                </c:pt>
                <c:pt idx="3995">
                  <c:v>-10.8420691525958</c:v>
                </c:pt>
                <c:pt idx="3996">
                  <c:v>-9.4023075894677568</c:v>
                </c:pt>
                <c:pt idx="3997">
                  <c:v>-8.1074143146264568</c:v>
                </c:pt>
                <c:pt idx="3998">
                  <c:v>-6.9219417037177999</c:v>
                </c:pt>
                <c:pt idx="3999">
                  <c:v>-5.8185997386877455</c:v>
                </c:pt>
                <c:pt idx="4000">
                  <c:v>-4.7757553489632398</c:v>
                </c:pt>
                <c:pt idx="4001">
                  <c:v>-3.2419831038225499</c:v>
                </c:pt>
                <c:pt idx="4002">
                  <c:v>-1.5698901979719964</c:v>
                </c:pt>
                <c:pt idx="4003">
                  <c:v>0.93659830664302191</c:v>
                </c:pt>
                <c:pt idx="4004">
                  <c:v>3.7479671093758</c:v>
                </c:pt>
                <c:pt idx="4005">
                  <c:v>8.1429793109515405</c:v>
                </c:pt>
                <c:pt idx="4006">
                  <c:v>0.96191196963270198</c:v>
                </c:pt>
                <c:pt idx="4007">
                  <c:v>1.11966742730091</c:v>
                </c:pt>
                <c:pt idx="4008">
                  <c:v>1.21857013659208</c:v>
                </c:pt>
                <c:pt idx="4009">
                  <c:v>1.58331811370986</c:v>
                </c:pt>
                <c:pt idx="4010">
                  <c:v>2.4173455657275298</c:v>
                </c:pt>
                <c:pt idx="4011">
                  <c:v>3.3563427399079777</c:v>
                </c:pt>
                <c:pt idx="4012">
                  <c:v>4.2521991700844399</c:v>
                </c:pt>
                <c:pt idx="4013">
                  <c:v>5.1817601984874599</c:v>
                </c:pt>
                <c:pt idx="4014">
                  <c:v>6.1073236958879003</c:v>
                </c:pt>
                <c:pt idx="4015">
                  <c:v>7.04855366035516</c:v>
                </c:pt>
                <c:pt idx="4016">
                  <c:v>8.0114531413815939</c:v>
                </c:pt>
                <c:pt idx="4017">
                  <c:v>9.0088203138151179</c:v>
                </c:pt>
                <c:pt idx="4018">
                  <c:v>10.961313283898598</c:v>
                </c:pt>
                <c:pt idx="4019">
                  <c:v>12.309763151255</c:v>
                </c:pt>
                <c:pt idx="4020">
                  <c:v>13.7937673771075</c:v>
                </c:pt>
                <c:pt idx="4021">
                  <c:v>15.5106415993388</c:v>
                </c:pt>
                <c:pt idx="4022">
                  <c:v>21.114946544049399</c:v>
                </c:pt>
                <c:pt idx="4023">
                  <c:v>24.458420067094288</c:v>
                </c:pt>
                <c:pt idx="4024">
                  <c:v>43.088271028537498</c:v>
                </c:pt>
                <c:pt idx="4025">
                  <c:v>170.88136350828742</c:v>
                </c:pt>
                <c:pt idx="4026">
                  <c:v>87.426368713321637</c:v>
                </c:pt>
                <c:pt idx="4027">
                  <c:v>57.323938258437202</c:v>
                </c:pt>
                <c:pt idx="4028">
                  <c:v>42.113649749795577</c:v>
                </c:pt>
                <c:pt idx="4029">
                  <c:v>55.4360311143286</c:v>
                </c:pt>
                <c:pt idx="4030">
                  <c:v>2038.6752498335466</c:v>
                </c:pt>
                <c:pt idx="4031">
                  <c:v>-185.518402140018</c:v>
                </c:pt>
                <c:pt idx="4032">
                  <c:v>-33.392775885453013</c:v>
                </c:pt>
                <c:pt idx="4033">
                  <c:v>-23.626693958690598</c:v>
                </c:pt>
                <c:pt idx="4034">
                  <c:v>-18.865601409297099</c:v>
                </c:pt>
                <c:pt idx="4035">
                  <c:v>-16.897456429006514</c:v>
                </c:pt>
                <c:pt idx="4036">
                  <c:v>-15.22983550214823</c:v>
                </c:pt>
                <c:pt idx="4037">
                  <c:v>-13.780682373421724</c:v>
                </c:pt>
                <c:pt idx="4038">
                  <c:v>-12.507691136950401</c:v>
                </c:pt>
                <c:pt idx="4039">
                  <c:v>-11.37383443239643</c:v>
                </c:pt>
                <c:pt idx="4040">
                  <c:v>-9.9334932916451208</c:v>
                </c:pt>
                <c:pt idx="4041">
                  <c:v>-9.1886802403259527</c:v>
                </c:pt>
                <c:pt idx="4042">
                  <c:v>-11.375597442323246</c:v>
                </c:pt>
                <c:pt idx="4043">
                  <c:v>-14.504565973015699</c:v>
                </c:pt>
                <c:pt idx="4044">
                  <c:v>-22.077898773277131</c:v>
                </c:pt>
                <c:pt idx="4045">
                  <c:v>-44.787914126576112</c:v>
                </c:pt>
                <c:pt idx="4046">
                  <c:v>-7.8374373110739475</c:v>
                </c:pt>
                <c:pt idx="4047">
                  <c:v>14.468368969570555</c:v>
                </c:pt>
                <c:pt idx="4048">
                  <c:v>42.457706122334194</c:v>
                </c:pt>
                <c:pt idx="4049">
                  <c:v>35.878971181099395</c:v>
                </c:pt>
                <c:pt idx="4050">
                  <c:v>29.661072041275599</c:v>
                </c:pt>
                <c:pt idx="4051">
                  <c:v>21.8123904811928</c:v>
                </c:pt>
                <c:pt idx="4052">
                  <c:v>13.2052318433047</c:v>
                </c:pt>
                <c:pt idx="4053">
                  <c:v>-2.0829878443615466</c:v>
                </c:pt>
                <c:pt idx="4054">
                  <c:v>-17.654101994159831</c:v>
                </c:pt>
                <c:pt idx="4055">
                  <c:v>-35.786633337639302</c:v>
                </c:pt>
                <c:pt idx="4056">
                  <c:v>-64.590048968950001</c:v>
                </c:pt>
                <c:pt idx="4057">
                  <c:v>-114.84715770601802</c:v>
                </c:pt>
                <c:pt idx="4058">
                  <c:v>-189.96576359835441</c:v>
                </c:pt>
                <c:pt idx="4059">
                  <c:v>-277.36550882194405</c:v>
                </c:pt>
                <c:pt idx="4060">
                  <c:v>-327.30557308649003</c:v>
                </c:pt>
                <c:pt idx="4061">
                  <c:v>-319.26132090182563</c:v>
                </c:pt>
                <c:pt idx="4062">
                  <c:v>-287.87240714590405</c:v>
                </c:pt>
                <c:pt idx="4063">
                  <c:v>-255.75864678968043</c:v>
                </c:pt>
                <c:pt idx="4064">
                  <c:v>-224.49869775711446</c:v>
                </c:pt>
                <c:pt idx="4065">
                  <c:v>-198.83299413095401</c:v>
                </c:pt>
                <c:pt idx="4066">
                  <c:v>-178.03906564625714</c:v>
                </c:pt>
                <c:pt idx="4067">
                  <c:v>-162.469482710953</c:v>
                </c:pt>
                <c:pt idx="4068">
                  <c:v>-149.52612880849185</c:v>
                </c:pt>
                <c:pt idx="4069">
                  <c:v>-136.32683053174301</c:v>
                </c:pt>
                <c:pt idx="4070">
                  <c:v>-126.34359484411902</c:v>
                </c:pt>
                <c:pt idx="4071">
                  <c:v>-115.624583540673</c:v>
                </c:pt>
                <c:pt idx="4072">
                  <c:v>-99.928681130286236</c:v>
                </c:pt>
                <c:pt idx="4073">
                  <c:v>-84.499030031274899</c:v>
                </c:pt>
                <c:pt idx="4074">
                  <c:v>-71.064481193570586</c:v>
                </c:pt>
                <c:pt idx="4075">
                  <c:v>-61.005747899082898</c:v>
                </c:pt>
                <c:pt idx="4076">
                  <c:v>-47.625119012625198</c:v>
                </c:pt>
                <c:pt idx="4077">
                  <c:v>-33.695897323140009</c:v>
                </c:pt>
                <c:pt idx="4078">
                  <c:v>-22.302311289512186</c:v>
                </c:pt>
                <c:pt idx="4079">
                  <c:v>-11.0300047309604</c:v>
                </c:pt>
                <c:pt idx="4080">
                  <c:v>0.59258644214553258</c:v>
                </c:pt>
                <c:pt idx="4081">
                  <c:v>13.603175951814171</c:v>
                </c:pt>
                <c:pt idx="4082">
                  <c:v>26.003366517907338</c:v>
                </c:pt>
                <c:pt idx="4083">
                  <c:v>36.329616355830701</c:v>
                </c:pt>
                <c:pt idx="4084">
                  <c:v>46.574296188490798</c:v>
                </c:pt>
                <c:pt idx="4085">
                  <c:v>58.067586588145097</c:v>
                </c:pt>
                <c:pt idx="4086">
                  <c:v>70.550926456389078</c:v>
                </c:pt>
                <c:pt idx="4087">
                  <c:v>83.329733823438119</c:v>
                </c:pt>
                <c:pt idx="4088">
                  <c:v>95.694373051992301</c:v>
                </c:pt>
                <c:pt idx="4089">
                  <c:v>107.570557626232</c:v>
                </c:pt>
                <c:pt idx="4090">
                  <c:v>118.6194518872</c:v>
                </c:pt>
                <c:pt idx="4091">
                  <c:v>128.71750330851498</c:v>
                </c:pt>
                <c:pt idx="4092">
                  <c:v>138.53519636182301</c:v>
                </c:pt>
                <c:pt idx="4093">
                  <c:v>147.75419723595795</c:v>
                </c:pt>
                <c:pt idx="4094">
                  <c:v>156.63943783281601</c:v>
                </c:pt>
                <c:pt idx="4095">
                  <c:v>164.73814581229564</c:v>
                </c:pt>
                <c:pt idx="4096">
                  <c:v>172.50887783166343</c:v>
                </c:pt>
                <c:pt idx="4097">
                  <c:v>179.62293976353342</c:v>
                </c:pt>
                <c:pt idx="4098">
                  <c:v>186.39357772189356</c:v>
                </c:pt>
                <c:pt idx="4099">
                  <c:v>192.95704280930045</c:v>
                </c:pt>
                <c:pt idx="4100">
                  <c:v>199.174107659763</c:v>
                </c:pt>
                <c:pt idx="4101">
                  <c:v>205.22591319602847</c:v>
                </c:pt>
                <c:pt idx="4102">
                  <c:v>211.71715514810214</c:v>
                </c:pt>
                <c:pt idx="4103">
                  <c:v>218.434408717248</c:v>
                </c:pt>
                <c:pt idx="4104">
                  <c:v>225.937506689218</c:v>
                </c:pt>
                <c:pt idx="4105">
                  <c:v>233.933018801137</c:v>
                </c:pt>
                <c:pt idx="4106">
                  <c:v>241.91283052910657</c:v>
                </c:pt>
                <c:pt idx="4107">
                  <c:v>249.52963631529082</c:v>
                </c:pt>
                <c:pt idx="4108">
                  <c:v>256.58197826516169</c:v>
                </c:pt>
                <c:pt idx="4109">
                  <c:v>263.14888372797401</c:v>
                </c:pt>
                <c:pt idx="4110">
                  <c:v>269.34238381504304</c:v>
                </c:pt>
                <c:pt idx="4111">
                  <c:v>275.13995313011998</c:v>
                </c:pt>
                <c:pt idx="4112">
                  <c:v>280.68596004901138</c:v>
                </c:pt>
                <c:pt idx="4113">
                  <c:v>286.11773709372898</c:v>
                </c:pt>
                <c:pt idx="4114">
                  <c:v>291.71001803019703</c:v>
                </c:pt>
                <c:pt idx="4115">
                  <c:v>297.44037463387178</c:v>
                </c:pt>
                <c:pt idx="4116">
                  <c:v>303.49057651105193</c:v>
                </c:pt>
                <c:pt idx="4117">
                  <c:v>309.74949438378991</c:v>
                </c:pt>
                <c:pt idx="4118">
                  <c:v>316.51103135141204</c:v>
                </c:pt>
                <c:pt idx="4119">
                  <c:v>323.23007664520685</c:v>
                </c:pt>
                <c:pt idx="4120">
                  <c:v>330.13273649083197</c:v>
                </c:pt>
                <c:pt idx="4121">
                  <c:v>337.01386523068493</c:v>
                </c:pt>
                <c:pt idx="4122">
                  <c:v>343.61280363741247</c:v>
                </c:pt>
                <c:pt idx="4123">
                  <c:v>350.07304608209699</c:v>
                </c:pt>
                <c:pt idx="4124">
                  <c:v>356.38913682029204</c:v>
                </c:pt>
                <c:pt idx="4125">
                  <c:v>362.73361808653203</c:v>
                </c:pt>
                <c:pt idx="4126">
                  <c:v>368.87003167320802</c:v>
                </c:pt>
                <c:pt idx="4127">
                  <c:v>374.70585123841897</c:v>
                </c:pt>
                <c:pt idx="4128">
                  <c:v>380.10594786817694</c:v>
                </c:pt>
                <c:pt idx="4129">
                  <c:v>384.69423902145002</c:v>
                </c:pt>
                <c:pt idx="4130">
                  <c:v>388.43720767753399</c:v>
                </c:pt>
                <c:pt idx="4131">
                  <c:v>391.146325837098</c:v>
                </c:pt>
                <c:pt idx="4132">
                  <c:v>392.76254534873499</c:v>
                </c:pt>
                <c:pt idx="4133">
                  <c:v>392.90065344214997</c:v>
                </c:pt>
                <c:pt idx="4134">
                  <c:v>391.62199789082808</c:v>
                </c:pt>
                <c:pt idx="4135">
                  <c:v>388.57782641623299</c:v>
                </c:pt>
                <c:pt idx="4136">
                  <c:v>383.72230569788599</c:v>
                </c:pt>
                <c:pt idx="4137">
                  <c:v>376.551890776844</c:v>
                </c:pt>
                <c:pt idx="4138">
                  <c:v>366.93450317059899</c:v>
                </c:pt>
                <c:pt idx="4139">
                  <c:v>355.060991754371</c:v>
                </c:pt>
                <c:pt idx="4140">
                  <c:v>341.98022408824204</c:v>
                </c:pt>
                <c:pt idx="4141">
                  <c:v>327.26943678442098</c:v>
                </c:pt>
                <c:pt idx="4142">
                  <c:v>309.45317441925386</c:v>
                </c:pt>
                <c:pt idx="4143">
                  <c:v>288.88651279902899</c:v>
                </c:pt>
                <c:pt idx="4144">
                  <c:v>268.71391274813914</c:v>
                </c:pt>
                <c:pt idx="4145">
                  <c:v>254.38225787225761</c:v>
                </c:pt>
                <c:pt idx="4146">
                  <c:v>243.18902173273599</c:v>
                </c:pt>
                <c:pt idx="4147">
                  <c:v>229.48995619844757</c:v>
                </c:pt>
                <c:pt idx="4148">
                  <c:v>212.910822533409</c:v>
                </c:pt>
                <c:pt idx="4149">
                  <c:v>201.37594136934598</c:v>
                </c:pt>
                <c:pt idx="4150">
                  <c:v>193.71629099125553</c:v>
                </c:pt>
                <c:pt idx="4151">
                  <c:v>185.02093045001385</c:v>
                </c:pt>
                <c:pt idx="4152">
                  <c:v>176.68120985170827</c:v>
                </c:pt>
                <c:pt idx="4153">
                  <c:v>171.28232086008649</c:v>
                </c:pt>
                <c:pt idx="4154">
                  <c:v>165.93096303553401</c:v>
                </c:pt>
                <c:pt idx="4155">
                  <c:v>165.78664504350198</c:v>
                </c:pt>
                <c:pt idx="4156">
                  <c:v>168.42571266410957</c:v>
                </c:pt>
                <c:pt idx="4157">
                  <c:v>172.33465014015457</c:v>
                </c:pt>
                <c:pt idx="4158">
                  <c:v>175.063467366053</c:v>
                </c:pt>
                <c:pt idx="4159">
                  <c:v>177.89449908686899</c:v>
                </c:pt>
                <c:pt idx="4160">
                  <c:v>183.95212926069658</c:v>
                </c:pt>
                <c:pt idx="4161">
                  <c:v>190.411598519253</c:v>
                </c:pt>
                <c:pt idx="4162">
                  <c:v>195.861749310736</c:v>
                </c:pt>
                <c:pt idx="4163">
                  <c:v>200.19772808105401</c:v>
                </c:pt>
                <c:pt idx="4164">
                  <c:v>205.61725927147998</c:v>
                </c:pt>
                <c:pt idx="4165">
                  <c:v>212.08221467918099</c:v>
                </c:pt>
                <c:pt idx="4166">
                  <c:v>215.5127906981545</c:v>
                </c:pt>
                <c:pt idx="4167">
                  <c:v>219.71178203679492</c:v>
                </c:pt>
                <c:pt idx="4168">
                  <c:v>228.87795319008498</c:v>
                </c:pt>
                <c:pt idx="4169">
                  <c:v>239.31532381535899</c:v>
                </c:pt>
                <c:pt idx="4170">
                  <c:v>247.07283369077999</c:v>
                </c:pt>
                <c:pt idx="4171">
                  <c:v>252.01899664510799</c:v>
                </c:pt>
                <c:pt idx="4172">
                  <c:v>260.33249811929301</c:v>
                </c:pt>
                <c:pt idx="4173">
                  <c:v>270.16107989589602</c:v>
                </c:pt>
                <c:pt idx="4174">
                  <c:v>277.08826856231696</c:v>
                </c:pt>
                <c:pt idx="4175">
                  <c:v>282.16217219815502</c:v>
                </c:pt>
                <c:pt idx="4176">
                  <c:v>287.74578578156502</c:v>
                </c:pt>
                <c:pt idx="4177">
                  <c:v>294.51162502879993</c:v>
                </c:pt>
                <c:pt idx="4178">
                  <c:v>300.31328605907697</c:v>
                </c:pt>
                <c:pt idx="4179">
                  <c:v>304.15064939351265</c:v>
                </c:pt>
                <c:pt idx="4180">
                  <c:v>306.822631796157</c:v>
                </c:pt>
                <c:pt idx="4181">
                  <c:v>310.608252038069</c:v>
                </c:pt>
                <c:pt idx="4182">
                  <c:v>315.479928811793</c:v>
                </c:pt>
                <c:pt idx="4183">
                  <c:v>319.11966991165002</c:v>
                </c:pt>
                <c:pt idx="4184">
                  <c:v>321.62051755317685</c:v>
                </c:pt>
                <c:pt idx="4185">
                  <c:v>325.13014170317263</c:v>
                </c:pt>
                <c:pt idx="4186">
                  <c:v>329.15246942121308</c:v>
                </c:pt>
                <c:pt idx="4187">
                  <c:v>334.25243855607516</c:v>
                </c:pt>
                <c:pt idx="4188">
                  <c:v>338.22560619154405</c:v>
                </c:pt>
                <c:pt idx="4189">
                  <c:v>342.19974107534722</c:v>
                </c:pt>
                <c:pt idx="4190">
                  <c:v>346.13712915534001</c:v>
                </c:pt>
                <c:pt idx="4191">
                  <c:v>351.18096307320678</c:v>
                </c:pt>
                <c:pt idx="4192">
                  <c:v>355.75541734447103</c:v>
                </c:pt>
                <c:pt idx="4193">
                  <c:v>359.87407963246238</c:v>
                </c:pt>
                <c:pt idx="4194">
                  <c:v>363.565890817509</c:v>
                </c:pt>
                <c:pt idx="4195">
                  <c:v>366.87735938596802</c:v>
                </c:pt>
                <c:pt idx="4196">
                  <c:v>370.82687929692099</c:v>
                </c:pt>
                <c:pt idx="4197">
                  <c:v>374.34629327860603</c:v>
                </c:pt>
                <c:pt idx="4198">
                  <c:v>376.84600364138993</c:v>
                </c:pt>
                <c:pt idx="4199">
                  <c:v>380.08654966938769</c:v>
                </c:pt>
                <c:pt idx="4200">
                  <c:v>383.08534934262798</c:v>
                </c:pt>
                <c:pt idx="4201">
                  <c:v>385.80561277598599</c:v>
                </c:pt>
                <c:pt idx="4202">
                  <c:v>388.609315506038</c:v>
                </c:pt>
                <c:pt idx="4203">
                  <c:v>391.25036401443697</c:v>
                </c:pt>
                <c:pt idx="4204">
                  <c:v>394.13056487864969</c:v>
                </c:pt>
                <c:pt idx="4205">
                  <c:v>397.36469945772501</c:v>
                </c:pt>
                <c:pt idx="4206">
                  <c:v>400.69633232220298</c:v>
                </c:pt>
                <c:pt idx="4207">
                  <c:v>404.23484710250898</c:v>
                </c:pt>
                <c:pt idx="4208">
                  <c:v>407.93428263366485</c:v>
                </c:pt>
                <c:pt idx="4209">
                  <c:v>411.54284681459598</c:v>
                </c:pt>
                <c:pt idx="4210">
                  <c:v>415.12699617555302</c:v>
                </c:pt>
                <c:pt idx="4211">
                  <c:v>418.39959533360502</c:v>
                </c:pt>
                <c:pt idx="4212">
                  <c:v>421.27624438083302</c:v>
                </c:pt>
                <c:pt idx="4213">
                  <c:v>424.21178231945197</c:v>
                </c:pt>
                <c:pt idx="4214">
                  <c:v>426.77508428283704</c:v>
                </c:pt>
                <c:pt idx="4215">
                  <c:v>429.26457289764301</c:v>
                </c:pt>
                <c:pt idx="4216">
                  <c:v>431.73398225574698</c:v>
                </c:pt>
                <c:pt idx="4217">
                  <c:v>434.19157454965199</c:v>
                </c:pt>
                <c:pt idx="4218">
                  <c:v>436.67621115635905</c:v>
                </c:pt>
                <c:pt idx="4219">
                  <c:v>439.14381431861801</c:v>
                </c:pt>
                <c:pt idx="4220">
                  <c:v>441.17069431024902</c:v>
                </c:pt>
                <c:pt idx="4221">
                  <c:v>443.34318067173604</c:v>
                </c:pt>
                <c:pt idx="4222">
                  <c:v>445.22216022409197</c:v>
                </c:pt>
                <c:pt idx="4223">
                  <c:v>446.70791626426723</c:v>
                </c:pt>
                <c:pt idx="4224">
                  <c:v>447.7500625292621</c:v>
                </c:pt>
                <c:pt idx="4225">
                  <c:v>448.83549566032684</c:v>
                </c:pt>
                <c:pt idx="4226">
                  <c:v>449.48852182326198</c:v>
                </c:pt>
                <c:pt idx="4227">
                  <c:v>449.40606100609716</c:v>
                </c:pt>
                <c:pt idx="4228">
                  <c:v>448.46271865203386</c:v>
                </c:pt>
                <c:pt idx="4229">
                  <c:v>446.66439221345985</c:v>
                </c:pt>
                <c:pt idx="4230">
                  <c:v>443.36732242300297</c:v>
                </c:pt>
                <c:pt idx="4231">
                  <c:v>438.65418333328432</c:v>
                </c:pt>
                <c:pt idx="4232">
                  <c:v>432.67677407498195</c:v>
                </c:pt>
                <c:pt idx="4233">
                  <c:v>425.07057968167169</c:v>
                </c:pt>
                <c:pt idx="4234">
                  <c:v>415.52353643922692</c:v>
                </c:pt>
                <c:pt idx="4235">
                  <c:v>403.93303075356516</c:v>
                </c:pt>
                <c:pt idx="4236">
                  <c:v>390.73567526211161</c:v>
                </c:pt>
                <c:pt idx="4237">
                  <c:v>375.82634121296599</c:v>
                </c:pt>
                <c:pt idx="4238">
                  <c:v>359.86360162867601</c:v>
                </c:pt>
                <c:pt idx="4239">
                  <c:v>342.35161423977098</c:v>
                </c:pt>
                <c:pt idx="4240">
                  <c:v>324.85278440421502</c:v>
                </c:pt>
                <c:pt idx="4241">
                  <c:v>308.11227842080598</c:v>
                </c:pt>
                <c:pt idx="4242">
                  <c:v>291.97843269839899</c:v>
                </c:pt>
                <c:pt idx="4243">
                  <c:v>277.81903695599169</c:v>
                </c:pt>
                <c:pt idx="4244">
                  <c:v>266.07483717172209</c:v>
                </c:pt>
                <c:pt idx="4245">
                  <c:v>253.67831516429757</c:v>
                </c:pt>
                <c:pt idx="4246">
                  <c:v>240.57443518930398</c:v>
                </c:pt>
                <c:pt idx="4247">
                  <c:v>230.73186828735999</c:v>
                </c:pt>
                <c:pt idx="4248">
                  <c:v>223.14547881478899</c:v>
                </c:pt>
                <c:pt idx="4249">
                  <c:v>216.54020166961857</c:v>
                </c:pt>
                <c:pt idx="4250">
                  <c:v>213.80974529051247</c:v>
                </c:pt>
                <c:pt idx="4251">
                  <c:v>211.8149648419525</c:v>
                </c:pt>
                <c:pt idx="4252">
                  <c:v>211.81715194863142</c:v>
                </c:pt>
                <c:pt idx="4253">
                  <c:v>214.92130130935504</c:v>
                </c:pt>
                <c:pt idx="4254">
                  <c:v>219.17179102969399</c:v>
                </c:pt>
                <c:pt idx="4255">
                  <c:v>222.72212638516746</c:v>
                </c:pt>
                <c:pt idx="4256">
                  <c:v>226.83845438514427</c:v>
                </c:pt>
                <c:pt idx="4257">
                  <c:v>231.30138318578543</c:v>
                </c:pt>
                <c:pt idx="4258">
                  <c:v>237.4575486106217</c:v>
                </c:pt>
                <c:pt idx="4259">
                  <c:v>245.15053915767152</c:v>
                </c:pt>
                <c:pt idx="4260">
                  <c:v>251.52143749334527</c:v>
                </c:pt>
                <c:pt idx="4261">
                  <c:v>257.980862560925</c:v>
                </c:pt>
                <c:pt idx="4262">
                  <c:v>265.80648495123103</c:v>
                </c:pt>
                <c:pt idx="4263">
                  <c:v>273.60135688142395</c:v>
                </c:pt>
                <c:pt idx="4264">
                  <c:v>280.03875657046694</c:v>
                </c:pt>
                <c:pt idx="4265">
                  <c:v>285.15731638174191</c:v>
                </c:pt>
                <c:pt idx="4266">
                  <c:v>291.30259855790194</c:v>
                </c:pt>
                <c:pt idx="4267">
                  <c:v>296.14336921815601</c:v>
                </c:pt>
                <c:pt idx="4268">
                  <c:v>300.81967380449197</c:v>
                </c:pt>
                <c:pt idx="4269">
                  <c:v>305.34811835959704</c:v>
                </c:pt>
                <c:pt idx="4270">
                  <c:v>309.73844996849414</c:v>
                </c:pt>
                <c:pt idx="4271">
                  <c:v>314.84278716593491</c:v>
                </c:pt>
                <c:pt idx="4272">
                  <c:v>319.76533769673</c:v>
                </c:pt>
                <c:pt idx="4273">
                  <c:v>324.52148191275131</c:v>
                </c:pt>
                <c:pt idx="4274">
                  <c:v>328.44991699150393</c:v>
                </c:pt>
                <c:pt idx="4275">
                  <c:v>332.27991098882569</c:v>
                </c:pt>
                <c:pt idx="4276">
                  <c:v>336.670101379914</c:v>
                </c:pt>
                <c:pt idx="4277">
                  <c:v>341.54733443624394</c:v>
                </c:pt>
                <c:pt idx="4278">
                  <c:v>346.28977759632801</c:v>
                </c:pt>
                <c:pt idx="4279">
                  <c:v>351.55305522942501</c:v>
                </c:pt>
                <c:pt idx="4280">
                  <c:v>356.80083989582408</c:v>
                </c:pt>
                <c:pt idx="4281">
                  <c:v>361.97852023463196</c:v>
                </c:pt>
                <c:pt idx="4282">
                  <c:v>366.49927253780203</c:v>
                </c:pt>
                <c:pt idx="4283">
                  <c:v>370.30714863187904</c:v>
                </c:pt>
                <c:pt idx="4284">
                  <c:v>374.67909252331447</c:v>
                </c:pt>
                <c:pt idx="4285">
                  <c:v>378.40590471900464</c:v>
                </c:pt>
                <c:pt idx="4286">
                  <c:v>382.06461283007798</c:v>
                </c:pt>
                <c:pt idx="4287">
                  <c:v>385.66971740744697</c:v>
                </c:pt>
                <c:pt idx="4288">
                  <c:v>389.267348015528</c:v>
                </c:pt>
                <c:pt idx="4289">
                  <c:v>392.87633186649003</c:v>
                </c:pt>
                <c:pt idx="4290">
                  <c:v>396.48258980255696</c:v>
                </c:pt>
                <c:pt idx="4291">
                  <c:v>400.06689023218593</c:v>
                </c:pt>
                <c:pt idx="4292">
                  <c:v>403.00274603558802</c:v>
                </c:pt>
                <c:pt idx="4293">
                  <c:v>407.18183984987769</c:v>
                </c:pt>
                <c:pt idx="4294">
                  <c:v>412.58818496811944</c:v>
                </c:pt>
                <c:pt idx="4295">
                  <c:v>417.26301644243824</c:v>
                </c:pt>
                <c:pt idx="4296">
                  <c:v>421.84543996368217</c:v>
                </c:pt>
                <c:pt idx="4297">
                  <c:v>426.34071464624697</c:v>
                </c:pt>
                <c:pt idx="4298">
                  <c:v>430.39825391225685</c:v>
                </c:pt>
                <c:pt idx="4299">
                  <c:v>434.49409213717064</c:v>
                </c:pt>
                <c:pt idx="4300">
                  <c:v>438.21632558025169</c:v>
                </c:pt>
                <c:pt idx="4301">
                  <c:v>441.91831822255739</c:v>
                </c:pt>
                <c:pt idx="4302">
                  <c:v>445.33600073701263</c:v>
                </c:pt>
                <c:pt idx="4303">
                  <c:v>448.77800168271301</c:v>
                </c:pt>
                <c:pt idx="4304">
                  <c:v>452.22720998535397</c:v>
                </c:pt>
                <c:pt idx="4305">
                  <c:v>455.68439444975701</c:v>
                </c:pt>
                <c:pt idx="4306">
                  <c:v>459.12906029930247</c:v>
                </c:pt>
                <c:pt idx="4307">
                  <c:v>462.55950306931197</c:v>
                </c:pt>
                <c:pt idx="4308">
                  <c:v>466.30449154522631</c:v>
                </c:pt>
                <c:pt idx="4309">
                  <c:v>469.71573897262317</c:v>
                </c:pt>
                <c:pt idx="4310">
                  <c:v>473.08561549075205</c:v>
                </c:pt>
                <c:pt idx="4311">
                  <c:v>476.43417237066404</c:v>
                </c:pt>
                <c:pt idx="4312">
                  <c:v>480.15179874060703</c:v>
                </c:pt>
                <c:pt idx="4313">
                  <c:v>484.26363818341201</c:v>
                </c:pt>
                <c:pt idx="4314">
                  <c:v>488.40534323462299</c:v>
                </c:pt>
                <c:pt idx="4315">
                  <c:v>492.11207574448764</c:v>
                </c:pt>
                <c:pt idx="4316">
                  <c:v>496.224985020779</c:v>
                </c:pt>
                <c:pt idx="4317">
                  <c:v>499.18689066826499</c:v>
                </c:pt>
                <c:pt idx="4318">
                  <c:v>501.88214200693</c:v>
                </c:pt>
                <c:pt idx="4319">
                  <c:v>504.27354574255179</c:v>
                </c:pt>
                <c:pt idx="4320">
                  <c:v>506.22460714011493</c:v>
                </c:pt>
                <c:pt idx="4321">
                  <c:v>507.10406204694897</c:v>
                </c:pt>
                <c:pt idx="4322">
                  <c:v>507.70451007064696</c:v>
                </c:pt>
                <c:pt idx="4323">
                  <c:v>506.86029149002502</c:v>
                </c:pt>
                <c:pt idx="4324">
                  <c:v>504.47105623562169</c:v>
                </c:pt>
                <c:pt idx="4325">
                  <c:v>500.97532056138516</c:v>
                </c:pt>
                <c:pt idx="4326">
                  <c:v>496.240446778521</c:v>
                </c:pt>
                <c:pt idx="4327">
                  <c:v>490.12347050813196</c:v>
                </c:pt>
                <c:pt idx="4328">
                  <c:v>482.41911019619016</c:v>
                </c:pt>
                <c:pt idx="4329">
                  <c:v>472.88093294131204</c:v>
                </c:pt>
                <c:pt idx="4330">
                  <c:v>461.54689954230003</c:v>
                </c:pt>
                <c:pt idx="4331">
                  <c:v>448.17138345273469</c:v>
                </c:pt>
                <c:pt idx="4332">
                  <c:v>432.19463205136401</c:v>
                </c:pt>
                <c:pt idx="4333">
                  <c:v>413.89144844481223</c:v>
                </c:pt>
                <c:pt idx="4334">
                  <c:v>393.47037577249154</c:v>
                </c:pt>
                <c:pt idx="4335">
                  <c:v>371.98625600146869</c:v>
                </c:pt>
                <c:pt idx="4336">
                  <c:v>349.50059779945701</c:v>
                </c:pt>
                <c:pt idx="4337">
                  <c:v>325.74990094000395</c:v>
                </c:pt>
                <c:pt idx="4338">
                  <c:v>301.16557938126698</c:v>
                </c:pt>
                <c:pt idx="4339">
                  <c:v>277.07039584307103</c:v>
                </c:pt>
                <c:pt idx="4340">
                  <c:v>256.06503456651399</c:v>
                </c:pt>
                <c:pt idx="4341">
                  <c:v>243.55887936871801</c:v>
                </c:pt>
                <c:pt idx="4342">
                  <c:v>235.450999772367</c:v>
                </c:pt>
                <c:pt idx="4343">
                  <c:v>230.27112077376998</c:v>
                </c:pt>
                <c:pt idx="4344">
                  <c:v>230.06943947437401</c:v>
                </c:pt>
                <c:pt idx="4345">
                  <c:v>233.08317988493349</c:v>
                </c:pt>
                <c:pt idx="4346">
                  <c:v>234.847001270189</c:v>
                </c:pt>
                <c:pt idx="4347">
                  <c:v>237.5656971643165</c:v>
                </c:pt>
                <c:pt idx="4348">
                  <c:v>243.04977945090999</c:v>
                </c:pt>
                <c:pt idx="4349">
                  <c:v>250.18712853018943</c:v>
                </c:pt>
                <c:pt idx="4350">
                  <c:v>258.19126858142602</c:v>
                </c:pt>
                <c:pt idx="4351">
                  <c:v>268.57513335962204</c:v>
                </c:pt>
                <c:pt idx="4352">
                  <c:v>279.31850334874503</c:v>
                </c:pt>
                <c:pt idx="4353">
                  <c:v>288.517638260865</c:v>
                </c:pt>
                <c:pt idx="4354">
                  <c:v>297.94898079004798</c:v>
                </c:pt>
                <c:pt idx="4355">
                  <c:v>305.72089317346234</c:v>
                </c:pt>
                <c:pt idx="4356">
                  <c:v>313.56041400762803</c:v>
                </c:pt>
                <c:pt idx="4357">
                  <c:v>321.30066918170985</c:v>
                </c:pt>
                <c:pt idx="4358">
                  <c:v>328.77376646980196</c:v>
                </c:pt>
                <c:pt idx="4359">
                  <c:v>335.883293891096</c:v>
                </c:pt>
                <c:pt idx="4360">
                  <c:v>344.13240104639698</c:v>
                </c:pt>
                <c:pt idx="4361">
                  <c:v>350.38211648681869</c:v>
                </c:pt>
                <c:pt idx="4362">
                  <c:v>356.25855089913705</c:v>
                </c:pt>
                <c:pt idx="4363">
                  <c:v>363.21706237209395</c:v>
                </c:pt>
                <c:pt idx="4364">
                  <c:v>367.23370774091433</c:v>
                </c:pt>
                <c:pt idx="4365">
                  <c:v>371.16159575912093</c:v>
                </c:pt>
                <c:pt idx="4366">
                  <c:v>376.18249637590691</c:v>
                </c:pt>
                <c:pt idx="4367">
                  <c:v>381.05322084594002</c:v>
                </c:pt>
                <c:pt idx="4368">
                  <c:v>384.80122202850993</c:v>
                </c:pt>
                <c:pt idx="4369">
                  <c:v>388.48492478479301</c:v>
                </c:pt>
                <c:pt idx="4370">
                  <c:v>393.73966011570627</c:v>
                </c:pt>
                <c:pt idx="4371">
                  <c:v>399.61971953981498</c:v>
                </c:pt>
                <c:pt idx="4372">
                  <c:v>406.02274521833198</c:v>
                </c:pt>
                <c:pt idx="4373">
                  <c:v>410.66016756551602</c:v>
                </c:pt>
                <c:pt idx="4374">
                  <c:v>415.131213304146</c:v>
                </c:pt>
                <c:pt idx="4375">
                  <c:v>418.71873209640904</c:v>
                </c:pt>
                <c:pt idx="4376">
                  <c:v>422.961960345058</c:v>
                </c:pt>
                <c:pt idx="4377">
                  <c:v>426.33544060056585</c:v>
                </c:pt>
                <c:pt idx="4378">
                  <c:v>430.42410303320003</c:v>
                </c:pt>
                <c:pt idx="4379">
                  <c:v>434.44624002083697</c:v>
                </c:pt>
                <c:pt idx="4380">
                  <c:v>437.58832794940611</c:v>
                </c:pt>
                <c:pt idx="4381">
                  <c:v>441.51556996666199</c:v>
                </c:pt>
                <c:pt idx="4382">
                  <c:v>445.39279483609897</c:v>
                </c:pt>
                <c:pt idx="4383">
                  <c:v>449.22631661723574</c:v>
                </c:pt>
                <c:pt idx="4384">
                  <c:v>453.08014027671697</c:v>
                </c:pt>
                <c:pt idx="4385">
                  <c:v>457.82093660620399</c:v>
                </c:pt>
                <c:pt idx="4386">
                  <c:v>462.590432323914</c:v>
                </c:pt>
                <c:pt idx="4387">
                  <c:v>467.30338063094797</c:v>
                </c:pt>
                <c:pt idx="4388">
                  <c:v>472.06276188354803</c:v>
                </c:pt>
                <c:pt idx="4389">
                  <c:v>476.69144532012405</c:v>
                </c:pt>
                <c:pt idx="4390">
                  <c:v>480.48894714665704</c:v>
                </c:pt>
                <c:pt idx="4391">
                  <c:v>484.22065234588899</c:v>
                </c:pt>
                <c:pt idx="4392">
                  <c:v>487.28401714579894</c:v>
                </c:pt>
                <c:pt idx="4393">
                  <c:v>490.34446713306261</c:v>
                </c:pt>
                <c:pt idx="4394">
                  <c:v>493.90730666310196</c:v>
                </c:pt>
                <c:pt idx="4395">
                  <c:v>497.501647166542</c:v>
                </c:pt>
                <c:pt idx="4396">
                  <c:v>501.13052793247363</c:v>
                </c:pt>
                <c:pt idx="4397">
                  <c:v>504.34724311450827</c:v>
                </c:pt>
                <c:pt idx="4398">
                  <c:v>507.57966775517099</c:v>
                </c:pt>
                <c:pt idx="4399">
                  <c:v>510.81148983743498</c:v>
                </c:pt>
                <c:pt idx="4400">
                  <c:v>513.6419205461832</c:v>
                </c:pt>
                <c:pt idx="4401">
                  <c:v>517.20995180409898</c:v>
                </c:pt>
                <c:pt idx="4402">
                  <c:v>520.79237193800475</c:v>
                </c:pt>
                <c:pt idx="4403">
                  <c:v>524.81126682968249</c:v>
                </c:pt>
                <c:pt idx="4404">
                  <c:v>528.54246576183846</c:v>
                </c:pt>
                <c:pt idx="4405">
                  <c:v>532.71763751641004</c:v>
                </c:pt>
                <c:pt idx="4406">
                  <c:v>537.03496222681281</c:v>
                </c:pt>
                <c:pt idx="4407">
                  <c:v>541.46572264043846</c:v>
                </c:pt>
                <c:pt idx="4408">
                  <c:v>545.46798078463246</c:v>
                </c:pt>
                <c:pt idx="4409">
                  <c:v>548.49330353347852</c:v>
                </c:pt>
                <c:pt idx="4410">
                  <c:v>551.35727886092116</c:v>
                </c:pt>
                <c:pt idx="4411">
                  <c:v>554.60010322498397</c:v>
                </c:pt>
                <c:pt idx="4412">
                  <c:v>557.69661214144799</c:v>
                </c:pt>
                <c:pt idx="4413">
                  <c:v>561.15016821681502</c:v>
                </c:pt>
                <c:pt idx="4414">
                  <c:v>565.22430716122255</c:v>
                </c:pt>
                <c:pt idx="4415">
                  <c:v>568.46393627859925</c:v>
                </c:pt>
                <c:pt idx="4416">
                  <c:v>571.53485760347598</c:v>
                </c:pt>
                <c:pt idx="4417">
                  <c:v>574.01448321998805</c:v>
                </c:pt>
                <c:pt idx="4418">
                  <c:v>574.56259858388296</c:v>
                </c:pt>
                <c:pt idx="4419">
                  <c:v>575.62804702041399</c:v>
                </c:pt>
                <c:pt idx="4420">
                  <c:v>576.30366154600654</c:v>
                </c:pt>
                <c:pt idx="4421">
                  <c:v>575.61080874684455</c:v>
                </c:pt>
                <c:pt idx="4422">
                  <c:v>573.41468076622903</c:v>
                </c:pt>
                <c:pt idx="4423">
                  <c:v>568.84541251286703</c:v>
                </c:pt>
                <c:pt idx="4424">
                  <c:v>561.23207623785913</c:v>
                </c:pt>
                <c:pt idx="4425">
                  <c:v>549.92948998388295</c:v>
                </c:pt>
                <c:pt idx="4426">
                  <c:v>534.28343667484762</c:v>
                </c:pt>
                <c:pt idx="4427">
                  <c:v>513.24543999197999</c:v>
                </c:pt>
                <c:pt idx="4428">
                  <c:v>487.11009891231799</c:v>
                </c:pt>
                <c:pt idx="4429">
                  <c:v>455.203386231151</c:v>
                </c:pt>
                <c:pt idx="4430">
                  <c:v>416.91001287762367</c:v>
                </c:pt>
                <c:pt idx="4431">
                  <c:v>373.52218483496597</c:v>
                </c:pt>
                <c:pt idx="4432">
                  <c:v>325.26954201026598</c:v>
                </c:pt>
                <c:pt idx="4433">
                  <c:v>275.57128730100101</c:v>
                </c:pt>
                <c:pt idx="4434">
                  <c:v>227.726630692979</c:v>
                </c:pt>
                <c:pt idx="4435">
                  <c:v>185.58387383796099</c:v>
                </c:pt>
                <c:pt idx="4436">
                  <c:v>147.54623012124847</c:v>
                </c:pt>
                <c:pt idx="4437">
                  <c:v>117.02746044175512</c:v>
                </c:pt>
                <c:pt idx="4438">
                  <c:v>96.8958238507103</c:v>
                </c:pt>
                <c:pt idx="4439">
                  <c:v>84.292513612926101</c:v>
                </c:pt>
                <c:pt idx="4440">
                  <c:v>77.186714088278293</c:v>
                </c:pt>
                <c:pt idx="4441">
                  <c:v>77.824939069741205</c:v>
                </c:pt>
                <c:pt idx="4442">
                  <c:v>84.751114505676995</c:v>
                </c:pt>
                <c:pt idx="4443">
                  <c:v>95.590541612371098</c:v>
                </c:pt>
                <c:pt idx="4444">
                  <c:v>109.03548697922398</c:v>
                </c:pt>
                <c:pt idx="4445">
                  <c:v>121.135203596298</c:v>
                </c:pt>
                <c:pt idx="4446">
                  <c:v>133.98477467456041</c:v>
                </c:pt>
                <c:pt idx="4447">
                  <c:v>145.58221580349252</c:v>
                </c:pt>
                <c:pt idx="4448">
                  <c:v>157.39298088628567</c:v>
                </c:pt>
                <c:pt idx="4449">
                  <c:v>170.87388668584657</c:v>
                </c:pt>
                <c:pt idx="4450">
                  <c:v>183.96567685786601</c:v>
                </c:pt>
                <c:pt idx="4451">
                  <c:v>196.45336480503101</c:v>
                </c:pt>
                <c:pt idx="4452">
                  <c:v>208.26892630343585</c:v>
                </c:pt>
                <c:pt idx="4453">
                  <c:v>219.464560045464</c:v>
                </c:pt>
                <c:pt idx="4454">
                  <c:v>230.11598973391398</c:v>
                </c:pt>
                <c:pt idx="4455">
                  <c:v>241.79622030157401</c:v>
                </c:pt>
                <c:pt idx="4456">
                  <c:v>253.03083853716001</c:v>
                </c:pt>
                <c:pt idx="4457">
                  <c:v>265.27079893510216</c:v>
                </c:pt>
                <c:pt idx="4458">
                  <c:v>275.74210913598398</c:v>
                </c:pt>
                <c:pt idx="4459">
                  <c:v>285.83230552646398</c:v>
                </c:pt>
                <c:pt idx="4460">
                  <c:v>297.97274694592869</c:v>
                </c:pt>
                <c:pt idx="4461">
                  <c:v>308.40291215908093</c:v>
                </c:pt>
                <c:pt idx="4462">
                  <c:v>318.28593196870486</c:v>
                </c:pt>
                <c:pt idx="4463">
                  <c:v>325.59702710335409</c:v>
                </c:pt>
                <c:pt idx="4464">
                  <c:v>334.51291822534608</c:v>
                </c:pt>
                <c:pt idx="4465">
                  <c:v>342.98472091395598</c:v>
                </c:pt>
                <c:pt idx="4466">
                  <c:v>350.20361587609904</c:v>
                </c:pt>
                <c:pt idx="4467">
                  <c:v>356.38286299324898</c:v>
                </c:pt>
                <c:pt idx="4468">
                  <c:v>360.85684990673701</c:v>
                </c:pt>
                <c:pt idx="4469">
                  <c:v>365.94916149909898</c:v>
                </c:pt>
                <c:pt idx="4470">
                  <c:v>370.91043657089904</c:v>
                </c:pt>
                <c:pt idx="4471">
                  <c:v>376.44280546419299</c:v>
                </c:pt>
                <c:pt idx="4472">
                  <c:v>381.83905393326108</c:v>
                </c:pt>
                <c:pt idx="4473">
                  <c:v>387.83981968776402</c:v>
                </c:pt>
                <c:pt idx="4474">
                  <c:v>394.45313581013869</c:v>
                </c:pt>
                <c:pt idx="4475">
                  <c:v>401.03131642471863</c:v>
                </c:pt>
                <c:pt idx="4476">
                  <c:v>407.60925366172785</c:v>
                </c:pt>
                <c:pt idx="4477">
                  <c:v>414.2236866907329</c:v>
                </c:pt>
                <c:pt idx="4478">
                  <c:v>420.82048046638499</c:v>
                </c:pt>
                <c:pt idx="4479">
                  <c:v>426.65881914414905</c:v>
                </c:pt>
                <c:pt idx="4480">
                  <c:v>432.54527913561498</c:v>
                </c:pt>
                <c:pt idx="4481">
                  <c:v>438.43217117716716</c:v>
                </c:pt>
                <c:pt idx="4482">
                  <c:v>444.26974455859204</c:v>
                </c:pt>
                <c:pt idx="4483">
                  <c:v>449.10568983644777</c:v>
                </c:pt>
                <c:pt idx="4484">
                  <c:v>454.65184728179685</c:v>
                </c:pt>
                <c:pt idx="4485">
                  <c:v>458.32292558318898</c:v>
                </c:pt>
                <c:pt idx="4486">
                  <c:v>461.865453106502</c:v>
                </c:pt>
                <c:pt idx="4487">
                  <c:v>465.38296022243901</c:v>
                </c:pt>
                <c:pt idx="4488">
                  <c:v>469.59022566241799</c:v>
                </c:pt>
                <c:pt idx="4489">
                  <c:v>473.85301058025499</c:v>
                </c:pt>
                <c:pt idx="4490">
                  <c:v>478.22927262133231</c:v>
                </c:pt>
                <c:pt idx="4491">
                  <c:v>482.75031050206923</c:v>
                </c:pt>
                <c:pt idx="4492">
                  <c:v>487.88815417439099</c:v>
                </c:pt>
                <c:pt idx="4493">
                  <c:v>493.91151638319798</c:v>
                </c:pt>
                <c:pt idx="4494">
                  <c:v>500.10621561151493</c:v>
                </c:pt>
                <c:pt idx="4495">
                  <c:v>506.12414595662716</c:v>
                </c:pt>
                <c:pt idx="4496">
                  <c:v>512.68104089033898</c:v>
                </c:pt>
                <c:pt idx="4497">
                  <c:v>518.50278474705055</c:v>
                </c:pt>
                <c:pt idx="4498">
                  <c:v>523.94627957646253</c:v>
                </c:pt>
                <c:pt idx="4499">
                  <c:v>529.41521373040882</c:v>
                </c:pt>
                <c:pt idx="4500">
                  <c:v>534.95177971618955</c:v>
                </c:pt>
                <c:pt idx="4501">
                  <c:v>540.14146512267098</c:v>
                </c:pt>
                <c:pt idx="4502">
                  <c:v>545.39426032223946</c:v>
                </c:pt>
                <c:pt idx="4503">
                  <c:v>550.70637795547395</c:v>
                </c:pt>
                <c:pt idx="4504">
                  <c:v>556.07129981251308</c:v>
                </c:pt>
                <c:pt idx="4505">
                  <c:v>562.08463964728355</c:v>
                </c:pt>
                <c:pt idx="4506">
                  <c:v>568.14430717672781</c:v>
                </c:pt>
                <c:pt idx="4507">
                  <c:v>574.1699181754442</c:v>
                </c:pt>
                <c:pt idx="4508">
                  <c:v>580.12189809493748</c:v>
                </c:pt>
                <c:pt idx="4509">
                  <c:v>587.09481483190996</c:v>
                </c:pt>
                <c:pt idx="4510">
                  <c:v>593.26639499811802</c:v>
                </c:pt>
                <c:pt idx="4511">
                  <c:v>598.84316224957502</c:v>
                </c:pt>
                <c:pt idx="4512">
                  <c:v>604.16198500293319</c:v>
                </c:pt>
                <c:pt idx="4513">
                  <c:v>609.15126700569419</c:v>
                </c:pt>
                <c:pt idx="4514">
                  <c:v>614.78664156298055</c:v>
                </c:pt>
                <c:pt idx="4515">
                  <c:v>619.42943323584302</c:v>
                </c:pt>
                <c:pt idx="4516">
                  <c:v>622.59662821972199</c:v>
                </c:pt>
                <c:pt idx="4517">
                  <c:v>623.99629144192249</c:v>
                </c:pt>
                <c:pt idx="4518">
                  <c:v>622.86337618956338</c:v>
                </c:pt>
                <c:pt idx="4519">
                  <c:v>618.94579102003104</c:v>
                </c:pt>
                <c:pt idx="4520">
                  <c:v>611.4241177371531</c:v>
                </c:pt>
                <c:pt idx="4521">
                  <c:v>599.34137183411406</c:v>
                </c:pt>
                <c:pt idx="4522">
                  <c:v>581.12280824108302</c:v>
                </c:pt>
                <c:pt idx="4523">
                  <c:v>556.05032089778149</c:v>
                </c:pt>
                <c:pt idx="4524">
                  <c:v>522.94764562830096</c:v>
                </c:pt>
                <c:pt idx="4525">
                  <c:v>480.03568093631338</c:v>
                </c:pt>
                <c:pt idx="4526">
                  <c:v>429.95683296065891</c:v>
                </c:pt>
                <c:pt idx="4527">
                  <c:v>372.11652698613199</c:v>
                </c:pt>
                <c:pt idx="4528">
                  <c:v>310.458052013643</c:v>
                </c:pt>
                <c:pt idx="4529">
                  <c:v>247.15648593872601</c:v>
                </c:pt>
                <c:pt idx="4530">
                  <c:v>188.36318953594699</c:v>
                </c:pt>
                <c:pt idx="4531">
                  <c:v>136.216248444944</c:v>
                </c:pt>
                <c:pt idx="4532">
                  <c:v>93.771446074313403</c:v>
                </c:pt>
                <c:pt idx="4533">
                  <c:v>60.932118935282013</c:v>
                </c:pt>
                <c:pt idx="4534">
                  <c:v>35.744878622340195</c:v>
                </c:pt>
                <c:pt idx="4535">
                  <c:v>21.928548947084231</c:v>
                </c:pt>
                <c:pt idx="4536">
                  <c:v>21.961277937010188</c:v>
                </c:pt>
                <c:pt idx="4537">
                  <c:v>24.319939557476101</c:v>
                </c:pt>
                <c:pt idx="4538">
                  <c:v>34.204986311443193</c:v>
                </c:pt>
                <c:pt idx="4539">
                  <c:v>47.571078948695302</c:v>
                </c:pt>
                <c:pt idx="4540">
                  <c:v>61.045705820908445</c:v>
                </c:pt>
                <c:pt idx="4541">
                  <c:v>77.816609947053095</c:v>
                </c:pt>
                <c:pt idx="4542">
                  <c:v>95.111497103391571</c:v>
                </c:pt>
                <c:pt idx="4543">
                  <c:v>112.405676997848</c:v>
                </c:pt>
                <c:pt idx="4544">
                  <c:v>131.33056960933857</c:v>
                </c:pt>
                <c:pt idx="4545">
                  <c:v>149.71113724740542</c:v>
                </c:pt>
                <c:pt idx="4546">
                  <c:v>167.39512004579743</c:v>
                </c:pt>
                <c:pt idx="4547">
                  <c:v>184.345273250773</c:v>
                </c:pt>
                <c:pt idx="4548">
                  <c:v>200.485830059546</c:v>
                </c:pt>
                <c:pt idx="4549">
                  <c:v>215.81593316489557</c:v>
                </c:pt>
                <c:pt idx="4550">
                  <c:v>230.37686465763542</c:v>
                </c:pt>
                <c:pt idx="4551">
                  <c:v>244.18144204986299</c:v>
                </c:pt>
                <c:pt idx="4552">
                  <c:v>255.68682857222461</c:v>
                </c:pt>
                <c:pt idx="4553">
                  <c:v>265.09618245453373</c:v>
                </c:pt>
                <c:pt idx="4554">
                  <c:v>275.51780199997</c:v>
                </c:pt>
                <c:pt idx="4555">
                  <c:v>285.44704475289194</c:v>
                </c:pt>
                <c:pt idx="4556">
                  <c:v>293.62981036322901</c:v>
                </c:pt>
                <c:pt idx="4557">
                  <c:v>302.69439601851769</c:v>
                </c:pt>
                <c:pt idx="4558">
                  <c:v>311.36128560715184</c:v>
                </c:pt>
                <c:pt idx="4559">
                  <c:v>320.69520567651801</c:v>
                </c:pt>
                <c:pt idx="4560">
                  <c:v>328.61342416741502</c:v>
                </c:pt>
                <c:pt idx="4561">
                  <c:v>336.20194182491178</c:v>
                </c:pt>
                <c:pt idx="4562">
                  <c:v>343.43971026112666</c:v>
                </c:pt>
                <c:pt idx="4563">
                  <c:v>351.07970502582702</c:v>
                </c:pt>
                <c:pt idx="4564">
                  <c:v>359.24048279568905</c:v>
                </c:pt>
                <c:pt idx="4565">
                  <c:v>367.87480995784205</c:v>
                </c:pt>
                <c:pt idx="4566">
                  <c:v>376.30971288137903</c:v>
                </c:pt>
                <c:pt idx="4567">
                  <c:v>383.88766348246298</c:v>
                </c:pt>
                <c:pt idx="4568">
                  <c:v>391.326983289542</c:v>
                </c:pt>
                <c:pt idx="4569">
                  <c:v>397.91202008248399</c:v>
                </c:pt>
                <c:pt idx="4570">
                  <c:v>403.58454627763069</c:v>
                </c:pt>
                <c:pt idx="4571">
                  <c:v>409.13513642850933</c:v>
                </c:pt>
                <c:pt idx="4572">
                  <c:v>414.565772753869</c:v>
                </c:pt>
                <c:pt idx="4573">
                  <c:v>419.88703242367217</c:v>
                </c:pt>
                <c:pt idx="4574">
                  <c:v>425.09938140957695</c:v>
                </c:pt>
                <c:pt idx="4575">
                  <c:v>430.19741736296697</c:v>
                </c:pt>
                <c:pt idx="4576">
                  <c:v>435.17628010498902</c:v>
                </c:pt>
                <c:pt idx="4577">
                  <c:v>439.98161993920849</c:v>
                </c:pt>
                <c:pt idx="4578">
                  <c:v>444.61177237135598</c:v>
                </c:pt>
                <c:pt idx="4579">
                  <c:v>450.35284393406181</c:v>
                </c:pt>
                <c:pt idx="4580">
                  <c:v>456.23697177561098</c:v>
                </c:pt>
                <c:pt idx="4581">
                  <c:v>464.05464160662916</c:v>
                </c:pt>
                <c:pt idx="4582">
                  <c:v>472.19606618609203</c:v>
                </c:pt>
                <c:pt idx="4583">
                  <c:v>480.395956670131</c:v>
                </c:pt>
                <c:pt idx="4584">
                  <c:v>487.96204422274502</c:v>
                </c:pt>
                <c:pt idx="4585">
                  <c:v>495.51167798161163</c:v>
                </c:pt>
                <c:pt idx="4586">
                  <c:v>502.98694842013367</c:v>
                </c:pt>
                <c:pt idx="4587">
                  <c:v>510.47289816581002</c:v>
                </c:pt>
                <c:pt idx="4588">
                  <c:v>517.313334583048</c:v>
                </c:pt>
                <c:pt idx="4589">
                  <c:v>523.05459076448699</c:v>
                </c:pt>
                <c:pt idx="4590">
                  <c:v>528.76930676256654</c:v>
                </c:pt>
                <c:pt idx="4591">
                  <c:v>535.02542481216949</c:v>
                </c:pt>
                <c:pt idx="4592">
                  <c:v>540.90933576258305</c:v>
                </c:pt>
                <c:pt idx="4593">
                  <c:v>547.45984267144001</c:v>
                </c:pt>
                <c:pt idx="4594">
                  <c:v>554.21020219561819</c:v>
                </c:pt>
                <c:pt idx="4595">
                  <c:v>561.12464303010904</c:v>
                </c:pt>
                <c:pt idx="4596">
                  <c:v>568.17663991715881</c:v>
                </c:pt>
                <c:pt idx="4597">
                  <c:v>576.02489874006801</c:v>
                </c:pt>
                <c:pt idx="4598">
                  <c:v>584.06458745574548</c:v>
                </c:pt>
                <c:pt idx="4599">
                  <c:v>593.62067044915852</c:v>
                </c:pt>
                <c:pt idx="4600">
                  <c:v>603.57596452850555</c:v>
                </c:pt>
                <c:pt idx="4601">
                  <c:v>612.45280418692482</c:v>
                </c:pt>
                <c:pt idx="4602">
                  <c:v>621.61649852265305</c:v>
                </c:pt>
                <c:pt idx="4603">
                  <c:v>631.08979947651642</c:v>
                </c:pt>
                <c:pt idx="4604">
                  <c:v>640.88369598703605</c:v>
                </c:pt>
                <c:pt idx="4605">
                  <c:v>648.36407165189905</c:v>
                </c:pt>
                <c:pt idx="4606">
                  <c:v>655.26890876996902</c:v>
                </c:pt>
                <c:pt idx="4607">
                  <c:v>664.45712348027939</c:v>
                </c:pt>
                <c:pt idx="4608">
                  <c:v>673.01740761667281</c:v>
                </c:pt>
                <c:pt idx="4609">
                  <c:v>681.41604768057596</c:v>
                </c:pt>
                <c:pt idx="4610">
                  <c:v>689.97410689790149</c:v>
                </c:pt>
                <c:pt idx="4611">
                  <c:v>697.57460175663255</c:v>
                </c:pt>
                <c:pt idx="4612">
                  <c:v>703.64077116890303</c:v>
                </c:pt>
                <c:pt idx="4613">
                  <c:v>708.83811627547288</c:v>
                </c:pt>
                <c:pt idx="4614">
                  <c:v>712.84147268495269</c:v>
                </c:pt>
                <c:pt idx="4615">
                  <c:v>714.78918994726382</c:v>
                </c:pt>
                <c:pt idx="4616">
                  <c:v>712.10448742227504</c:v>
                </c:pt>
                <c:pt idx="4617">
                  <c:v>704.30466119920152</c:v>
                </c:pt>
                <c:pt idx="4618">
                  <c:v>688.78043610669226</c:v>
                </c:pt>
                <c:pt idx="4619">
                  <c:v>662.60901070226998</c:v>
                </c:pt>
                <c:pt idx="4620">
                  <c:v>622.67364097952031</c:v>
                </c:pt>
                <c:pt idx="4621">
                  <c:v>567.32874941749401</c:v>
                </c:pt>
                <c:pt idx="4622">
                  <c:v>491.76841200010699</c:v>
                </c:pt>
                <c:pt idx="4623">
                  <c:v>397.69429828162299</c:v>
                </c:pt>
                <c:pt idx="4624">
                  <c:v>286.81204143629196</c:v>
                </c:pt>
                <c:pt idx="4625">
                  <c:v>170.18075090730198</c:v>
                </c:pt>
                <c:pt idx="4626">
                  <c:v>60.2647416922796</c:v>
                </c:pt>
                <c:pt idx="4627">
                  <c:v>-33.612850633701996</c:v>
                </c:pt>
                <c:pt idx="4628">
                  <c:v>-98.720295891395097</c:v>
                </c:pt>
                <c:pt idx="4629">
                  <c:v>-136.85438359683098</c:v>
                </c:pt>
                <c:pt idx="4630">
                  <c:v>-149.32211434942664</c:v>
                </c:pt>
                <c:pt idx="4631">
                  <c:v>-141.39348927599701</c:v>
                </c:pt>
                <c:pt idx="4632">
                  <c:v>-122.17730982548063</c:v>
                </c:pt>
                <c:pt idx="4633">
                  <c:v>-92.911628357194303</c:v>
                </c:pt>
                <c:pt idx="4634">
                  <c:v>-61.728031325524817</c:v>
                </c:pt>
                <c:pt idx="4635">
                  <c:v>-29.2026783447544</c:v>
                </c:pt>
                <c:pt idx="4636">
                  <c:v>3.0779122161553212</c:v>
                </c:pt>
                <c:pt idx="4637">
                  <c:v>32.1705702972491</c:v>
                </c:pt>
                <c:pt idx="4638">
                  <c:v>61.770820540565502</c:v>
                </c:pt>
                <c:pt idx="4639">
                  <c:v>91.709472022187427</c:v>
                </c:pt>
                <c:pt idx="4640">
                  <c:v>115.64153274581902</c:v>
                </c:pt>
                <c:pt idx="4641">
                  <c:v>137.91031840366958</c:v>
                </c:pt>
                <c:pt idx="4642">
                  <c:v>158.68619381473542</c:v>
                </c:pt>
                <c:pt idx="4643">
                  <c:v>178.10480197490492</c:v>
                </c:pt>
                <c:pt idx="4644">
                  <c:v>196.29690605560742</c:v>
                </c:pt>
                <c:pt idx="4645">
                  <c:v>213.32811777661485</c:v>
                </c:pt>
                <c:pt idx="4646">
                  <c:v>229.26258513250392</c:v>
                </c:pt>
                <c:pt idx="4647">
                  <c:v>244.19095012783757</c:v>
                </c:pt>
                <c:pt idx="4648">
                  <c:v>256.34118848856463</c:v>
                </c:pt>
                <c:pt idx="4649">
                  <c:v>267.70841490888444</c:v>
                </c:pt>
                <c:pt idx="4650">
                  <c:v>280.00073971324764</c:v>
                </c:pt>
                <c:pt idx="4651">
                  <c:v>291.58572846186399</c:v>
                </c:pt>
                <c:pt idx="4652">
                  <c:v>302.56595308776201</c:v>
                </c:pt>
                <c:pt idx="4653">
                  <c:v>312.99421605447861</c:v>
                </c:pt>
                <c:pt idx="4654">
                  <c:v>322.93752154770203</c:v>
                </c:pt>
                <c:pt idx="4655">
                  <c:v>333.597972861166</c:v>
                </c:pt>
                <c:pt idx="4656">
                  <c:v>342.71367056748699</c:v>
                </c:pt>
                <c:pt idx="4657">
                  <c:v>351.48601147986369</c:v>
                </c:pt>
                <c:pt idx="4658">
                  <c:v>359.99125717322369</c:v>
                </c:pt>
                <c:pt idx="4659">
                  <c:v>369.140667673537</c:v>
                </c:pt>
                <c:pt idx="4660">
                  <c:v>377.97205041980698</c:v>
                </c:pt>
                <c:pt idx="4661">
                  <c:v>385.70830669325704</c:v>
                </c:pt>
                <c:pt idx="4662">
                  <c:v>392.41138706688986</c:v>
                </c:pt>
                <c:pt idx="4663">
                  <c:v>399.67315318887694</c:v>
                </c:pt>
                <c:pt idx="4664">
                  <c:v>406.74276206260464</c:v>
                </c:pt>
                <c:pt idx="4665">
                  <c:v>413.63444098233197</c:v>
                </c:pt>
                <c:pt idx="4666">
                  <c:v>420.36426377453932</c:v>
                </c:pt>
                <c:pt idx="4667">
                  <c:v>426.94242523481728</c:v>
                </c:pt>
                <c:pt idx="4668">
                  <c:v>433.38416248300598</c:v>
                </c:pt>
                <c:pt idx="4669">
                  <c:v>440.64632362106397</c:v>
                </c:pt>
                <c:pt idx="4670">
                  <c:v>447.83615238753873</c:v>
                </c:pt>
                <c:pt idx="4671">
                  <c:v>455.98367212386432</c:v>
                </c:pt>
                <c:pt idx="4672">
                  <c:v>464.32032442704963</c:v>
                </c:pt>
                <c:pt idx="4673">
                  <c:v>472.85535674784194</c:v>
                </c:pt>
                <c:pt idx="4674">
                  <c:v>481.70465881106497</c:v>
                </c:pt>
                <c:pt idx="4675">
                  <c:v>489.34685170535931</c:v>
                </c:pt>
                <c:pt idx="4676">
                  <c:v>496.93724183704398</c:v>
                </c:pt>
                <c:pt idx="4677">
                  <c:v>502.39204640923964</c:v>
                </c:pt>
                <c:pt idx="4678">
                  <c:v>507.68008935490201</c:v>
                </c:pt>
                <c:pt idx="4679">
                  <c:v>512.95982304461097</c:v>
                </c:pt>
                <c:pt idx="4680">
                  <c:v>518.96327112651795</c:v>
                </c:pt>
                <c:pt idx="4681">
                  <c:v>524.92116256364295</c:v>
                </c:pt>
                <c:pt idx="4682">
                  <c:v>530.87875186967005</c:v>
                </c:pt>
                <c:pt idx="4683">
                  <c:v>536.85484772245798</c:v>
                </c:pt>
                <c:pt idx="4684">
                  <c:v>542.86940289167649</c:v>
                </c:pt>
                <c:pt idx="4685">
                  <c:v>548.96509351809652</c:v>
                </c:pt>
                <c:pt idx="4686">
                  <c:v>555.14246569753539</c:v>
                </c:pt>
                <c:pt idx="4687">
                  <c:v>561.38975028761354</c:v>
                </c:pt>
                <c:pt idx="4688">
                  <c:v>568.24736380507295</c:v>
                </c:pt>
                <c:pt idx="4689">
                  <c:v>575.22292483873446</c:v>
                </c:pt>
                <c:pt idx="4690">
                  <c:v>582.4358209207079</c:v>
                </c:pt>
                <c:pt idx="4691">
                  <c:v>589.80623801556919</c:v>
                </c:pt>
                <c:pt idx="4692">
                  <c:v>597.45386434531201</c:v>
                </c:pt>
                <c:pt idx="4693">
                  <c:v>604.70879569211331</c:v>
                </c:pt>
                <c:pt idx="4694">
                  <c:v>612.1514772634431</c:v>
                </c:pt>
                <c:pt idx="4695">
                  <c:v>619.77973870948949</c:v>
                </c:pt>
                <c:pt idx="4696">
                  <c:v>626.24153156536681</c:v>
                </c:pt>
                <c:pt idx="4697">
                  <c:v>634.22052705697899</c:v>
                </c:pt>
                <c:pt idx="4698">
                  <c:v>642.42533876586003</c:v>
                </c:pt>
                <c:pt idx="4699">
                  <c:v>649.8657356827182</c:v>
                </c:pt>
                <c:pt idx="4700">
                  <c:v>658.50489042321499</c:v>
                </c:pt>
                <c:pt idx="4701">
                  <c:v>669.11117618768401</c:v>
                </c:pt>
                <c:pt idx="4702">
                  <c:v>680.07093036332742</c:v>
                </c:pt>
                <c:pt idx="4703">
                  <c:v>690.17997569964382</c:v>
                </c:pt>
                <c:pt idx="4704">
                  <c:v>700.40985410205701</c:v>
                </c:pt>
                <c:pt idx="4705">
                  <c:v>710.99860460190291</c:v>
                </c:pt>
                <c:pt idx="4706">
                  <c:v>720.54956772573382</c:v>
                </c:pt>
                <c:pt idx="4707">
                  <c:v>729.6976498908997</c:v>
                </c:pt>
                <c:pt idx="4708">
                  <c:v>739.19853763574395</c:v>
                </c:pt>
                <c:pt idx="4709">
                  <c:v>747.02042043456947</c:v>
                </c:pt>
                <c:pt idx="4710">
                  <c:v>752.71869859730305</c:v>
                </c:pt>
                <c:pt idx="4711">
                  <c:v>754.52642727598538</c:v>
                </c:pt>
                <c:pt idx="4712">
                  <c:v>752.28976807907554</c:v>
                </c:pt>
                <c:pt idx="4713">
                  <c:v>741.35375875212605</c:v>
                </c:pt>
                <c:pt idx="4714">
                  <c:v>720.74636357519319</c:v>
                </c:pt>
                <c:pt idx="4715">
                  <c:v>686.07886886722895</c:v>
                </c:pt>
                <c:pt idx="4716">
                  <c:v>629.9227814897979</c:v>
                </c:pt>
                <c:pt idx="4717">
                  <c:v>546.60541285076704</c:v>
                </c:pt>
                <c:pt idx="4718">
                  <c:v>430.97264600921898</c:v>
                </c:pt>
                <c:pt idx="4719">
                  <c:v>280.19621942616311</c:v>
                </c:pt>
                <c:pt idx="4720">
                  <c:v>109.42358125378779</c:v>
                </c:pt>
                <c:pt idx="4721">
                  <c:v>-65.364458123361089</c:v>
                </c:pt>
                <c:pt idx="4722">
                  <c:v>-214.11086752087641</c:v>
                </c:pt>
                <c:pt idx="4723">
                  <c:v>-316.39136418765793</c:v>
                </c:pt>
                <c:pt idx="4724">
                  <c:v>-368.71903350123063</c:v>
                </c:pt>
                <c:pt idx="4725">
                  <c:v>-377.09205774588798</c:v>
                </c:pt>
                <c:pt idx="4726">
                  <c:v>-355.06174340784696</c:v>
                </c:pt>
                <c:pt idx="4727">
                  <c:v>-315.82055059840093</c:v>
                </c:pt>
                <c:pt idx="4728">
                  <c:v>-269.83341990453886</c:v>
                </c:pt>
                <c:pt idx="4729">
                  <c:v>-221.61913295079998</c:v>
                </c:pt>
                <c:pt idx="4730">
                  <c:v>-173.30405480713301</c:v>
                </c:pt>
                <c:pt idx="4731">
                  <c:v>-127.25259251804798</c:v>
                </c:pt>
                <c:pt idx="4732">
                  <c:v>-82.668512709994289</c:v>
                </c:pt>
                <c:pt idx="4733">
                  <c:v>-41.244277588923197</c:v>
                </c:pt>
                <c:pt idx="4734">
                  <c:v>-3.0007307966124523</c:v>
                </c:pt>
                <c:pt idx="4735">
                  <c:v>30.391094833365919</c:v>
                </c:pt>
                <c:pt idx="4736">
                  <c:v>62.550479381644017</c:v>
                </c:pt>
                <c:pt idx="4737">
                  <c:v>91.920020514873883</c:v>
                </c:pt>
                <c:pt idx="4738">
                  <c:v>118.67380903791295</c:v>
                </c:pt>
                <c:pt idx="4739">
                  <c:v>141.20183854999001</c:v>
                </c:pt>
                <c:pt idx="4740">
                  <c:v>163.44674930710443</c:v>
                </c:pt>
                <c:pt idx="4741">
                  <c:v>183.87953966429498</c:v>
                </c:pt>
                <c:pt idx="4742">
                  <c:v>202.75889436732601</c:v>
                </c:pt>
                <c:pt idx="4743">
                  <c:v>222.00557756071157</c:v>
                </c:pt>
                <c:pt idx="4744">
                  <c:v>241.73979066829747</c:v>
                </c:pt>
                <c:pt idx="4745">
                  <c:v>260.37968630748838</c:v>
                </c:pt>
                <c:pt idx="4746">
                  <c:v>276.40307072138694</c:v>
                </c:pt>
                <c:pt idx="4747">
                  <c:v>291.51306794985396</c:v>
                </c:pt>
                <c:pt idx="4748">
                  <c:v>305.76956411530404</c:v>
                </c:pt>
                <c:pt idx="4749">
                  <c:v>320.567564150002</c:v>
                </c:pt>
                <c:pt idx="4750">
                  <c:v>333.23151713866366</c:v>
                </c:pt>
                <c:pt idx="4751">
                  <c:v>344.02071603509404</c:v>
                </c:pt>
                <c:pt idx="4752">
                  <c:v>355.36376399509697</c:v>
                </c:pt>
                <c:pt idx="4753">
                  <c:v>366.14072682067405</c:v>
                </c:pt>
                <c:pt idx="4754">
                  <c:v>376.40602956914404</c:v>
                </c:pt>
                <c:pt idx="4755">
                  <c:v>384.47144355599193</c:v>
                </c:pt>
                <c:pt idx="4756">
                  <c:v>392.23951953413803</c:v>
                </c:pt>
                <c:pt idx="4757">
                  <c:v>399.7271472152766</c:v>
                </c:pt>
                <c:pt idx="4758">
                  <c:v>408.56527104758169</c:v>
                </c:pt>
                <c:pt idx="4759">
                  <c:v>417.15261339861502</c:v>
                </c:pt>
                <c:pt idx="4760">
                  <c:v>426.29872226410504</c:v>
                </c:pt>
                <c:pt idx="4761">
                  <c:v>435.43137460486264</c:v>
                </c:pt>
                <c:pt idx="4762">
                  <c:v>444.49748716300701</c:v>
                </c:pt>
                <c:pt idx="4763">
                  <c:v>453.55116841883904</c:v>
                </c:pt>
                <c:pt idx="4764">
                  <c:v>462.64383255379408</c:v>
                </c:pt>
                <c:pt idx="4765">
                  <c:v>470.71122624795669</c:v>
                </c:pt>
                <c:pt idx="4766">
                  <c:v>478.70005854161661</c:v>
                </c:pt>
                <c:pt idx="4767">
                  <c:v>485.58351315730886</c:v>
                </c:pt>
                <c:pt idx="4768">
                  <c:v>492.35636856318416</c:v>
                </c:pt>
                <c:pt idx="4769">
                  <c:v>499.04207364712198</c:v>
                </c:pt>
                <c:pt idx="4770">
                  <c:v>505.64491507156998</c:v>
                </c:pt>
                <c:pt idx="4771">
                  <c:v>512.20291112234793</c:v>
                </c:pt>
                <c:pt idx="4772">
                  <c:v>517.526863289017</c:v>
                </c:pt>
                <c:pt idx="4773">
                  <c:v>524.00128519949249</c:v>
                </c:pt>
                <c:pt idx="4774">
                  <c:v>529.28388620939222</c:v>
                </c:pt>
                <c:pt idx="4775">
                  <c:v>534.65207176782155</c:v>
                </c:pt>
                <c:pt idx="4776">
                  <c:v>541.08080803982818</c:v>
                </c:pt>
                <c:pt idx="4777">
                  <c:v>547.53583911234398</c:v>
                </c:pt>
                <c:pt idx="4778">
                  <c:v>554.01341394632936</c:v>
                </c:pt>
                <c:pt idx="4779">
                  <c:v>560.52876093594205</c:v>
                </c:pt>
                <c:pt idx="4780">
                  <c:v>567.70046859118281</c:v>
                </c:pt>
                <c:pt idx="4781">
                  <c:v>575.86037992931801</c:v>
                </c:pt>
                <c:pt idx="4782">
                  <c:v>583.8577123507979</c:v>
                </c:pt>
                <c:pt idx="4783">
                  <c:v>591.614567602835</c:v>
                </c:pt>
                <c:pt idx="4784">
                  <c:v>599.04095933375788</c:v>
                </c:pt>
                <c:pt idx="4785">
                  <c:v>606.639005913868</c:v>
                </c:pt>
                <c:pt idx="4786">
                  <c:v>614.41404570054499</c:v>
                </c:pt>
                <c:pt idx="4787">
                  <c:v>621.76561376745701</c:v>
                </c:pt>
                <c:pt idx="4788">
                  <c:v>629.89796775326147</c:v>
                </c:pt>
                <c:pt idx="4789">
                  <c:v>638.23183815779294</c:v>
                </c:pt>
                <c:pt idx="4790">
                  <c:v>646.77061225537852</c:v>
                </c:pt>
                <c:pt idx="4791">
                  <c:v>654.07663814415503</c:v>
                </c:pt>
                <c:pt idx="4792">
                  <c:v>662.96221783020121</c:v>
                </c:pt>
                <c:pt idx="4793">
                  <c:v>672.11603759713455</c:v>
                </c:pt>
                <c:pt idx="4794">
                  <c:v>681.554523170111</c:v>
                </c:pt>
                <c:pt idx="4795">
                  <c:v>692.48744639827498</c:v>
                </c:pt>
                <c:pt idx="4796">
                  <c:v>704.61696737764805</c:v>
                </c:pt>
                <c:pt idx="4797">
                  <c:v>716.0672223703682</c:v>
                </c:pt>
                <c:pt idx="4798">
                  <c:v>727.91677600584399</c:v>
                </c:pt>
                <c:pt idx="4799">
                  <c:v>739.41465668201295</c:v>
                </c:pt>
                <c:pt idx="4800">
                  <c:v>751.11617007570499</c:v>
                </c:pt>
                <c:pt idx="4801">
                  <c:v>762.915559960569</c:v>
                </c:pt>
                <c:pt idx="4802">
                  <c:v>774.72882812935995</c:v>
                </c:pt>
                <c:pt idx="4803">
                  <c:v>785.14009018816103</c:v>
                </c:pt>
                <c:pt idx="4804">
                  <c:v>793.3470923727582</c:v>
                </c:pt>
                <c:pt idx="4805">
                  <c:v>800.23628282268703</c:v>
                </c:pt>
                <c:pt idx="4806">
                  <c:v>804.17123283357</c:v>
                </c:pt>
                <c:pt idx="4807">
                  <c:v>805.74180430338311</c:v>
                </c:pt>
                <c:pt idx="4808">
                  <c:v>801.15216103292084</c:v>
                </c:pt>
                <c:pt idx="4809">
                  <c:v>789.40663707011754</c:v>
                </c:pt>
                <c:pt idx="4810">
                  <c:v>764.84304737141599</c:v>
                </c:pt>
                <c:pt idx="4811">
                  <c:v>719.00238873924604</c:v>
                </c:pt>
                <c:pt idx="4812">
                  <c:v>643.86463989299079</c:v>
                </c:pt>
                <c:pt idx="4813">
                  <c:v>524.32200732320246</c:v>
                </c:pt>
                <c:pt idx="4814">
                  <c:v>344.90744020140897</c:v>
                </c:pt>
                <c:pt idx="4815">
                  <c:v>102.07577852653129</c:v>
                </c:pt>
                <c:pt idx="4816">
                  <c:v>-191.95167184792058</c:v>
                </c:pt>
                <c:pt idx="4817">
                  <c:v>-486.89469240779903</c:v>
                </c:pt>
                <c:pt idx="4818">
                  <c:v>-713.89099567900905</c:v>
                </c:pt>
                <c:pt idx="4819">
                  <c:v>-818.98182002131307</c:v>
                </c:pt>
                <c:pt idx="4820">
                  <c:v>-802.31550288983794</c:v>
                </c:pt>
                <c:pt idx="4821">
                  <c:v>-719.87442641518896</c:v>
                </c:pt>
                <c:pt idx="4822">
                  <c:v>-596.40864548785703</c:v>
                </c:pt>
                <c:pt idx="4823">
                  <c:v>-472.73102421646911</c:v>
                </c:pt>
                <c:pt idx="4824">
                  <c:v>-358.50787430885998</c:v>
                </c:pt>
                <c:pt idx="4825">
                  <c:v>-256.53939884404895</c:v>
                </c:pt>
                <c:pt idx="4826">
                  <c:v>-170.91092730793491</c:v>
                </c:pt>
                <c:pt idx="4827">
                  <c:v>-98.609320188539698</c:v>
                </c:pt>
                <c:pt idx="4828">
                  <c:v>-38.005959308798403</c:v>
                </c:pt>
                <c:pt idx="4829">
                  <c:v>15.707353262672065</c:v>
                </c:pt>
                <c:pt idx="4830">
                  <c:v>62.186253048362495</c:v>
                </c:pt>
                <c:pt idx="4831">
                  <c:v>104.61882440858598</c:v>
                </c:pt>
                <c:pt idx="4832">
                  <c:v>141.83771661137442</c:v>
                </c:pt>
                <c:pt idx="4833">
                  <c:v>174.80250901141704</c:v>
                </c:pt>
                <c:pt idx="4834">
                  <c:v>204.46537463668</c:v>
                </c:pt>
                <c:pt idx="4835">
                  <c:v>234.01159368900844</c:v>
                </c:pt>
                <c:pt idx="4836">
                  <c:v>259.09826822454897</c:v>
                </c:pt>
                <c:pt idx="4837">
                  <c:v>282.43971168950299</c:v>
                </c:pt>
                <c:pt idx="4838">
                  <c:v>304.199475172794</c:v>
                </c:pt>
                <c:pt idx="4839">
                  <c:v>319.86957713634422</c:v>
                </c:pt>
                <c:pt idx="4840">
                  <c:v>334.24015240026199</c:v>
                </c:pt>
                <c:pt idx="4841">
                  <c:v>349.44844834193697</c:v>
                </c:pt>
                <c:pt idx="4842">
                  <c:v>361.37715522856399</c:v>
                </c:pt>
                <c:pt idx="4843">
                  <c:v>372.32963671986408</c:v>
                </c:pt>
                <c:pt idx="4844">
                  <c:v>385.94585621418003</c:v>
                </c:pt>
                <c:pt idx="4845">
                  <c:v>395.42814475615933</c:v>
                </c:pt>
                <c:pt idx="4846">
                  <c:v>405.93263127822598</c:v>
                </c:pt>
                <c:pt idx="4847">
                  <c:v>415.92925233043701</c:v>
                </c:pt>
                <c:pt idx="4848">
                  <c:v>426.72745973806963</c:v>
                </c:pt>
                <c:pt idx="4849">
                  <c:v>435.873368137559</c:v>
                </c:pt>
                <c:pt idx="4850">
                  <c:v>444.65552243944438</c:v>
                </c:pt>
                <c:pt idx="4851">
                  <c:v>454.13390552161394</c:v>
                </c:pt>
                <c:pt idx="4852">
                  <c:v>463.24275641155896</c:v>
                </c:pt>
                <c:pt idx="4853">
                  <c:v>472.02192715147811</c:v>
                </c:pt>
                <c:pt idx="4854">
                  <c:v>480.44389888919397</c:v>
                </c:pt>
                <c:pt idx="4855">
                  <c:v>488.61986361964557</c:v>
                </c:pt>
                <c:pt idx="4856">
                  <c:v>495.62861898750185</c:v>
                </c:pt>
                <c:pt idx="4857">
                  <c:v>502.44141644125148</c:v>
                </c:pt>
                <c:pt idx="4858">
                  <c:v>509.07554530345197</c:v>
                </c:pt>
                <c:pt idx="4859">
                  <c:v>515.54578382453599</c:v>
                </c:pt>
                <c:pt idx="4860">
                  <c:v>521.85578907011904</c:v>
                </c:pt>
                <c:pt idx="4861">
                  <c:v>529.18256927543496</c:v>
                </c:pt>
                <c:pt idx="4862">
                  <c:v>535.281524319764</c:v>
                </c:pt>
                <c:pt idx="4863">
                  <c:v>541.30276071137291</c:v>
                </c:pt>
                <c:pt idx="4864">
                  <c:v>547.27430950496819</c:v>
                </c:pt>
                <c:pt idx="4865">
                  <c:v>553.2236578739429</c:v>
                </c:pt>
                <c:pt idx="4866">
                  <c:v>560.51247978446747</c:v>
                </c:pt>
                <c:pt idx="4867">
                  <c:v>567.89319494785207</c:v>
                </c:pt>
                <c:pt idx="4868">
                  <c:v>578.01687048822998</c:v>
                </c:pt>
                <c:pt idx="4869">
                  <c:v>588.26750346488097</c:v>
                </c:pt>
                <c:pt idx="4870">
                  <c:v>600.21760465534101</c:v>
                </c:pt>
                <c:pt idx="4871">
                  <c:v>610.88219939661201</c:v>
                </c:pt>
                <c:pt idx="4872">
                  <c:v>620.08346318496547</c:v>
                </c:pt>
                <c:pt idx="4873">
                  <c:v>629.19921155420002</c:v>
                </c:pt>
                <c:pt idx="4874">
                  <c:v>638.25927083515603</c:v>
                </c:pt>
                <c:pt idx="4875">
                  <c:v>647.54554045535997</c:v>
                </c:pt>
                <c:pt idx="4876">
                  <c:v>655.45992732228797</c:v>
                </c:pt>
                <c:pt idx="4877">
                  <c:v>662.27679363186894</c:v>
                </c:pt>
                <c:pt idx="4878">
                  <c:v>669.76779586024293</c:v>
                </c:pt>
                <c:pt idx="4879">
                  <c:v>678.05000391719454</c:v>
                </c:pt>
                <c:pt idx="4880">
                  <c:v>686.55836626745304</c:v>
                </c:pt>
                <c:pt idx="4881">
                  <c:v>694.45981579664203</c:v>
                </c:pt>
                <c:pt idx="4882">
                  <c:v>702.38763365314401</c:v>
                </c:pt>
                <c:pt idx="4883">
                  <c:v>712.25730896759353</c:v>
                </c:pt>
                <c:pt idx="4884">
                  <c:v>721.62355693116831</c:v>
                </c:pt>
                <c:pt idx="4885">
                  <c:v>731.3175697998164</c:v>
                </c:pt>
                <c:pt idx="4886">
                  <c:v>743.25265113103796</c:v>
                </c:pt>
                <c:pt idx="4887">
                  <c:v>756.02883956690619</c:v>
                </c:pt>
                <c:pt idx="4888">
                  <c:v>769.70176924636019</c:v>
                </c:pt>
                <c:pt idx="4889">
                  <c:v>784.35250903767292</c:v>
                </c:pt>
                <c:pt idx="4890">
                  <c:v>800.05735443331298</c:v>
                </c:pt>
                <c:pt idx="4891">
                  <c:v>814.31185221041346</c:v>
                </c:pt>
                <c:pt idx="4892">
                  <c:v>826.71291999508048</c:v>
                </c:pt>
                <c:pt idx="4893">
                  <c:v>838.61149941656402</c:v>
                </c:pt>
                <c:pt idx="4894">
                  <c:v>851.0270222129127</c:v>
                </c:pt>
                <c:pt idx="4895">
                  <c:v>867.06533772471698</c:v>
                </c:pt>
                <c:pt idx="4896">
                  <c:v>884.33300603307998</c:v>
                </c:pt>
                <c:pt idx="4897">
                  <c:v>903.41693473575197</c:v>
                </c:pt>
                <c:pt idx="4898">
                  <c:v>925.26064221217905</c:v>
                </c:pt>
                <c:pt idx="4899">
                  <c:v>950.64593799203203</c:v>
                </c:pt>
                <c:pt idx="4900">
                  <c:v>980.0001451928232</c:v>
                </c:pt>
                <c:pt idx="4901">
                  <c:v>1012.4998639738718</c:v>
                </c:pt>
                <c:pt idx="4902">
                  <c:v>1050.2848025378244</c:v>
                </c:pt>
                <c:pt idx="4903">
                  <c:v>1091.9760256600837</c:v>
                </c:pt>
                <c:pt idx="4904">
                  <c:v>1140.7218082514698</c:v>
                </c:pt>
                <c:pt idx="4905">
                  <c:v>1192.9722566190599</c:v>
                </c:pt>
                <c:pt idx="4906">
                  <c:v>1249.6081860342599</c:v>
                </c:pt>
                <c:pt idx="4907">
                  <c:v>1299.8577099904001</c:v>
                </c:pt>
                <c:pt idx="4908">
                  <c:v>1327.9477023356801</c:v>
                </c:pt>
                <c:pt idx="4909">
                  <c:v>1064.54194275228</c:v>
                </c:pt>
                <c:pt idx="4910">
                  <c:v>3034.2780927798799</c:v>
                </c:pt>
                <c:pt idx="4911">
                  <c:v>2529.36114742877</c:v>
                </c:pt>
                <c:pt idx="4912">
                  <c:v>2827.130044599</c:v>
                </c:pt>
                <c:pt idx="4913">
                  <c:v>3593.8293029716979</c:v>
                </c:pt>
                <c:pt idx="4914">
                  <c:v>5050.1516459704844</c:v>
                </c:pt>
                <c:pt idx="4915">
                  <c:v>10760.328281806314</c:v>
                </c:pt>
                <c:pt idx="4916">
                  <c:v>-37687.8563676716</c:v>
                </c:pt>
                <c:pt idx="4917">
                  <c:v>-6447.5921072588644</c:v>
                </c:pt>
                <c:pt idx="4918">
                  <c:v>-3267.1515736956112</c:v>
                </c:pt>
                <c:pt idx="4919">
                  <c:v>-2103.5957286756802</c:v>
                </c:pt>
                <c:pt idx="4920">
                  <c:v>-1466.1639890703098</c:v>
                </c:pt>
                <c:pt idx="4921">
                  <c:v>-1066.8661253676</c:v>
                </c:pt>
                <c:pt idx="4922">
                  <c:v>-798.70401501260994</c:v>
                </c:pt>
                <c:pt idx="4923">
                  <c:v>-594.13451868246796</c:v>
                </c:pt>
                <c:pt idx="4924">
                  <c:v>-441.40105770677161</c:v>
                </c:pt>
                <c:pt idx="4925">
                  <c:v>-318.76061821849692</c:v>
                </c:pt>
                <c:pt idx="4926">
                  <c:v>-219.89847838825685</c:v>
                </c:pt>
                <c:pt idx="4927">
                  <c:v>-139.18585755287799</c:v>
                </c:pt>
                <c:pt idx="4928">
                  <c:v>-71.600608264423727</c:v>
                </c:pt>
                <c:pt idx="4929">
                  <c:v>-15.653575062612799</c:v>
                </c:pt>
                <c:pt idx="4930">
                  <c:v>31.734730443448999</c:v>
                </c:pt>
                <c:pt idx="4931">
                  <c:v>72.241664426652491</c:v>
                </c:pt>
                <c:pt idx="4932">
                  <c:v>107.11447200538385</c:v>
                </c:pt>
                <c:pt idx="4933">
                  <c:v>137.41949350521401</c:v>
                </c:pt>
                <c:pt idx="4934">
                  <c:v>164.04980693249001</c:v>
                </c:pt>
                <c:pt idx="4935">
                  <c:v>187.79852897315195</c:v>
                </c:pt>
                <c:pt idx="4936">
                  <c:v>211.09373099165595</c:v>
                </c:pt>
                <c:pt idx="4937">
                  <c:v>232.54505527454998</c:v>
                </c:pt>
                <c:pt idx="4938">
                  <c:v>254.21233453097301</c:v>
                </c:pt>
                <c:pt idx="4939">
                  <c:v>276.21831435944904</c:v>
                </c:pt>
                <c:pt idx="4940">
                  <c:v>292.146380421944</c:v>
                </c:pt>
                <c:pt idx="4941">
                  <c:v>307.07444062346821</c:v>
                </c:pt>
                <c:pt idx="4942">
                  <c:v>322.51822098075797</c:v>
                </c:pt>
                <c:pt idx="4943">
                  <c:v>337.05285873212301</c:v>
                </c:pt>
                <c:pt idx="4944">
                  <c:v>349.612698438839</c:v>
                </c:pt>
                <c:pt idx="4945">
                  <c:v>362.60388034488716</c:v>
                </c:pt>
                <c:pt idx="4946">
                  <c:v>374.95261261335941</c:v>
                </c:pt>
                <c:pt idx="4947">
                  <c:v>387.66359524983204</c:v>
                </c:pt>
                <c:pt idx="4948">
                  <c:v>399.87320940699885</c:v>
                </c:pt>
                <c:pt idx="4949">
                  <c:v>411.65726228978804</c:v>
                </c:pt>
                <c:pt idx="4950">
                  <c:v>422.183638571926</c:v>
                </c:pt>
                <c:pt idx="4951">
                  <c:v>431.48471158486302</c:v>
                </c:pt>
                <c:pt idx="4952">
                  <c:v>440.44545606261164</c:v>
                </c:pt>
                <c:pt idx="4953">
                  <c:v>450.00320536010264</c:v>
                </c:pt>
                <c:pt idx="4954">
                  <c:v>459.33453090798986</c:v>
                </c:pt>
                <c:pt idx="4955">
                  <c:v>468.48625424540649</c:v>
                </c:pt>
                <c:pt idx="4956">
                  <c:v>478.58329256705099</c:v>
                </c:pt>
                <c:pt idx="4957">
                  <c:v>488.665722379589</c:v>
                </c:pt>
                <c:pt idx="4958">
                  <c:v>498.89971977377093</c:v>
                </c:pt>
                <c:pt idx="4959">
                  <c:v>510.49383462601196</c:v>
                </c:pt>
                <c:pt idx="4960">
                  <c:v>522.39928209904201</c:v>
                </c:pt>
                <c:pt idx="4961">
                  <c:v>534.31238903786902</c:v>
                </c:pt>
                <c:pt idx="4962">
                  <c:v>544.57015874742399</c:v>
                </c:pt>
                <c:pt idx="4963">
                  <c:v>554.59974573033855</c:v>
                </c:pt>
                <c:pt idx="4964">
                  <c:v>561.44925161486549</c:v>
                </c:pt>
                <c:pt idx="4965">
                  <c:v>569.54923884859295</c:v>
                </c:pt>
                <c:pt idx="4966">
                  <c:v>577.642890408173</c:v>
                </c:pt>
                <c:pt idx="4967">
                  <c:v>587.05282594907999</c:v>
                </c:pt>
                <c:pt idx="4968">
                  <c:v>596.52209535917154</c:v>
                </c:pt>
                <c:pt idx="4969">
                  <c:v>606.08907791977106</c:v>
                </c:pt>
                <c:pt idx="4970">
                  <c:v>615.76339579072499</c:v>
                </c:pt>
                <c:pt idx="4971">
                  <c:v>624.95820249530652</c:v>
                </c:pt>
                <c:pt idx="4972">
                  <c:v>634.40692779474375</c:v>
                </c:pt>
                <c:pt idx="4973">
                  <c:v>644.94459102506846</c:v>
                </c:pt>
                <c:pt idx="4974">
                  <c:v>655.85271349485151</c:v>
                </c:pt>
                <c:pt idx="4975">
                  <c:v>667.17638760843352</c:v>
                </c:pt>
                <c:pt idx="4976">
                  <c:v>679.08103973143295</c:v>
                </c:pt>
                <c:pt idx="4977">
                  <c:v>692.42669300853197</c:v>
                </c:pt>
                <c:pt idx="4978">
                  <c:v>706.65461355217781</c:v>
                </c:pt>
                <c:pt idx="4979">
                  <c:v>721.15525436964901</c:v>
                </c:pt>
                <c:pt idx="4980">
                  <c:v>736.612200351669</c:v>
                </c:pt>
                <c:pt idx="4981">
                  <c:v>753.12120480237797</c:v>
                </c:pt>
                <c:pt idx="4982">
                  <c:v>768.52356720457203</c:v>
                </c:pt>
                <c:pt idx="4983">
                  <c:v>784.72729738846419</c:v>
                </c:pt>
                <c:pt idx="4984">
                  <c:v>801.89312969148239</c:v>
                </c:pt>
                <c:pt idx="4985">
                  <c:v>817.32264348155195</c:v>
                </c:pt>
                <c:pt idx="4986">
                  <c:v>833.53425586727997</c:v>
                </c:pt>
                <c:pt idx="4987">
                  <c:v>853.93061677988396</c:v>
                </c:pt>
                <c:pt idx="4988">
                  <c:v>876.02666223223696</c:v>
                </c:pt>
                <c:pt idx="4989">
                  <c:v>903.56727490460298</c:v>
                </c:pt>
                <c:pt idx="4990">
                  <c:v>933.89231446614394</c:v>
                </c:pt>
                <c:pt idx="4991">
                  <c:v>965.12479930927395</c:v>
                </c:pt>
                <c:pt idx="4992">
                  <c:v>1000.7987251076527</c:v>
                </c:pt>
                <c:pt idx="4993">
                  <c:v>1039.6887909910999</c:v>
                </c:pt>
                <c:pt idx="4994">
                  <c:v>1083.5702176432301</c:v>
                </c:pt>
                <c:pt idx="4995">
                  <c:v>1134.9771841849501</c:v>
                </c:pt>
                <c:pt idx="4996">
                  <c:v>1196.6352400613198</c:v>
                </c:pt>
                <c:pt idx="4997">
                  <c:v>1273.2973858668699</c:v>
                </c:pt>
                <c:pt idx="4998">
                  <c:v>1373.52066688181</c:v>
                </c:pt>
                <c:pt idx="4999">
                  <c:v>1511.16838443027</c:v>
                </c:pt>
                <c:pt idx="5000">
                  <c:v>1731.3570840857101</c:v>
                </c:pt>
                <c:pt idx="5001">
                  <c:v>2195.2781483489798</c:v>
                </c:pt>
                <c:pt idx="5002">
                  <c:v>4203.5103253998714</c:v>
                </c:pt>
                <c:pt idx="5003">
                  <c:v>-1766.5905594819039</c:v>
                </c:pt>
                <c:pt idx="5004">
                  <c:v>398.29696331262517</c:v>
                </c:pt>
                <c:pt idx="5005">
                  <c:v>927.20396740734952</c:v>
                </c:pt>
                <c:pt idx="5006">
                  <c:v>1255.9128921851611</c:v>
                </c:pt>
                <c:pt idx="5007">
                  <c:v>1580.1905258899999</c:v>
                </c:pt>
                <c:pt idx="5008">
                  <c:v>1970.4979472536399</c:v>
                </c:pt>
                <c:pt idx="5009">
                  <c:v>2485.2447251452127</c:v>
                </c:pt>
                <c:pt idx="5010">
                  <c:v>3343.1898610693192</c:v>
                </c:pt>
                <c:pt idx="5011">
                  <c:v>4957.6167598062002</c:v>
                </c:pt>
                <c:pt idx="5012">
                  <c:v>11330.401378463985</c:v>
                </c:pt>
                <c:pt idx="5013">
                  <c:v>-22748.665944268905</c:v>
                </c:pt>
                <c:pt idx="5014">
                  <c:v>-5811.37767753145</c:v>
                </c:pt>
                <c:pt idx="5015">
                  <c:v>-3058.0377229010073</c:v>
                </c:pt>
                <c:pt idx="5016">
                  <c:v>-1947.3487216603501</c:v>
                </c:pt>
                <c:pt idx="5017">
                  <c:v>-1369.6094281517398</c:v>
                </c:pt>
                <c:pt idx="5018">
                  <c:v>-1022.5904776784425</c:v>
                </c:pt>
                <c:pt idx="5019">
                  <c:v>-786.28186505636006</c:v>
                </c:pt>
                <c:pt idx="5020">
                  <c:v>-606.0973250972379</c:v>
                </c:pt>
                <c:pt idx="5021">
                  <c:v>-467.55148727571401</c:v>
                </c:pt>
                <c:pt idx="5022">
                  <c:v>-356.20945791497894</c:v>
                </c:pt>
                <c:pt idx="5023">
                  <c:v>-267.05727077547698</c:v>
                </c:pt>
                <c:pt idx="5024">
                  <c:v>-193.82168591356299</c:v>
                </c:pt>
                <c:pt idx="5025">
                  <c:v>-132.21807146547098</c:v>
                </c:pt>
                <c:pt idx="5026">
                  <c:v>-78.779597148566637</c:v>
                </c:pt>
                <c:pt idx="5027">
                  <c:v>-31.925102079732177</c:v>
                </c:pt>
                <c:pt idx="5028">
                  <c:v>11.018342815558</c:v>
                </c:pt>
                <c:pt idx="5029">
                  <c:v>49.790715710651476</c:v>
                </c:pt>
                <c:pt idx="5030">
                  <c:v>85.030152850004598</c:v>
                </c:pt>
                <c:pt idx="5031">
                  <c:v>120.46479526725821</c:v>
                </c:pt>
                <c:pt idx="5032">
                  <c:v>151.74943094915992</c:v>
                </c:pt>
                <c:pt idx="5033">
                  <c:v>179.13203404692101</c:v>
                </c:pt>
                <c:pt idx="5034">
                  <c:v>202.92429094073242</c:v>
                </c:pt>
                <c:pt idx="5035">
                  <c:v>223.46811600322661</c:v>
                </c:pt>
                <c:pt idx="5036">
                  <c:v>245.38350120914035</c:v>
                </c:pt>
                <c:pt idx="5037">
                  <c:v>267.31952443206501</c:v>
                </c:pt>
                <c:pt idx="5038">
                  <c:v>285.364231373579</c:v>
                </c:pt>
                <c:pt idx="5039">
                  <c:v>303.56206246517593</c:v>
                </c:pt>
                <c:pt idx="5040">
                  <c:v>320.74596791555405</c:v>
                </c:pt>
                <c:pt idx="5041">
                  <c:v>337.02343762561799</c:v>
                </c:pt>
                <c:pt idx="5042">
                  <c:v>351.56622866211194</c:v>
                </c:pt>
                <c:pt idx="5043">
                  <c:v>364.58128126263404</c:v>
                </c:pt>
                <c:pt idx="5044">
                  <c:v>377.10147955652695</c:v>
                </c:pt>
                <c:pt idx="5045">
                  <c:v>389.13607949952569</c:v>
                </c:pt>
                <c:pt idx="5046">
                  <c:v>402.2884787246291</c:v>
                </c:pt>
                <c:pt idx="5047">
                  <c:v>415.92075943139611</c:v>
                </c:pt>
                <c:pt idx="5048">
                  <c:v>429.31777593798893</c:v>
                </c:pt>
                <c:pt idx="5049">
                  <c:v>442.54577032399197</c:v>
                </c:pt>
                <c:pt idx="5050">
                  <c:v>455.68264143451938</c:v>
                </c:pt>
                <c:pt idx="5051">
                  <c:v>468.80497315040878</c:v>
                </c:pt>
                <c:pt idx="5052">
                  <c:v>480.76174153297404</c:v>
                </c:pt>
                <c:pt idx="5053">
                  <c:v>491.38838348250516</c:v>
                </c:pt>
                <c:pt idx="5054">
                  <c:v>501.70785527771898</c:v>
                </c:pt>
                <c:pt idx="5055">
                  <c:v>510.40306926190704</c:v>
                </c:pt>
                <c:pt idx="5056">
                  <c:v>520.19958612408254</c:v>
                </c:pt>
                <c:pt idx="5057">
                  <c:v>528.45408885717995</c:v>
                </c:pt>
                <c:pt idx="5058">
                  <c:v>538.37706022878808</c:v>
                </c:pt>
                <c:pt idx="5059">
                  <c:v>547.00323209904502</c:v>
                </c:pt>
                <c:pt idx="5060">
                  <c:v>557.43930510202847</c:v>
                </c:pt>
                <c:pt idx="5061">
                  <c:v>564.89467387287903</c:v>
                </c:pt>
                <c:pt idx="5062">
                  <c:v>573.94815055444997</c:v>
                </c:pt>
                <c:pt idx="5063">
                  <c:v>584.45686630138198</c:v>
                </c:pt>
                <c:pt idx="5064">
                  <c:v>594.99313795432454</c:v>
                </c:pt>
                <c:pt idx="5065">
                  <c:v>604.55332216013801</c:v>
                </c:pt>
                <c:pt idx="5066">
                  <c:v>614.25412955769332</c:v>
                </c:pt>
                <c:pt idx="5067">
                  <c:v>624.7855004208983</c:v>
                </c:pt>
                <c:pt idx="5068">
                  <c:v>637.15743654762218</c:v>
                </c:pt>
                <c:pt idx="5069">
                  <c:v>649.49020950780255</c:v>
                </c:pt>
                <c:pt idx="5070">
                  <c:v>661.47019925324253</c:v>
                </c:pt>
                <c:pt idx="5071">
                  <c:v>672.95259620670549</c:v>
                </c:pt>
                <c:pt idx="5072">
                  <c:v>684.68002581456346</c:v>
                </c:pt>
                <c:pt idx="5073">
                  <c:v>695.73426742675099</c:v>
                </c:pt>
                <c:pt idx="5074">
                  <c:v>706.95770303661254</c:v>
                </c:pt>
                <c:pt idx="5075">
                  <c:v>717.71665302069005</c:v>
                </c:pt>
                <c:pt idx="5076">
                  <c:v>728.59116232929307</c:v>
                </c:pt>
                <c:pt idx="5077">
                  <c:v>739.60221858168291</c:v>
                </c:pt>
                <c:pt idx="5078">
                  <c:v>750.79079844896194</c:v>
                </c:pt>
                <c:pt idx="5079">
                  <c:v>762.17332775418254</c:v>
                </c:pt>
                <c:pt idx="5080">
                  <c:v>776.86078967723302</c:v>
                </c:pt>
                <c:pt idx="5081">
                  <c:v>795.6495261519492</c:v>
                </c:pt>
                <c:pt idx="5082">
                  <c:v>815.89475346818881</c:v>
                </c:pt>
                <c:pt idx="5083">
                  <c:v>837.81847569771503</c:v>
                </c:pt>
                <c:pt idx="5084">
                  <c:v>861.69023723513453</c:v>
                </c:pt>
                <c:pt idx="5085">
                  <c:v>885.51946811355197</c:v>
                </c:pt>
                <c:pt idx="5086">
                  <c:v>911.75232487739402</c:v>
                </c:pt>
                <c:pt idx="5087">
                  <c:v>939.28267687966081</c:v>
                </c:pt>
                <c:pt idx="5088">
                  <c:v>968.95412426477299</c:v>
                </c:pt>
                <c:pt idx="5089">
                  <c:v>1003.93952697059</c:v>
                </c:pt>
                <c:pt idx="5090">
                  <c:v>1044.3652125264498</c:v>
                </c:pt>
                <c:pt idx="5091">
                  <c:v>1091.88067448586</c:v>
                </c:pt>
                <c:pt idx="5092">
                  <c:v>1149.2807581406939</c:v>
                </c:pt>
                <c:pt idx="5093">
                  <c:v>1221.26812584462</c:v>
                </c:pt>
                <c:pt idx="5094">
                  <c:v>1312.9917208305199</c:v>
                </c:pt>
                <c:pt idx="5095">
                  <c:v>1448.3477098532401</c:v>
                </c:pt>
                <c:pt idx="5096">
                  <c:v>1662.83925672645</c:v>
                </c:pt>
                <c:pt idx="5097">
                  <c:v>2115.1842455826327</c:v>
                </c:pt>
                <c:pt idx="5098">
                  <c:v>4208.5163712075837</c:v>
                </c:pt>
                <c:pt idx="5099">
                  <c:v>-2068.5942046035002</c:v>
                </c:pt>
                <c:pt idx="5100">
                  <c:v>175.73112687949742</c:v>
                </c:pt>
                <c:pt idx="5101">
                  <c:v>678.63692145003097</c:v>
                </c:pt>
                <c:pt idx="5102">
                  <c:v>955.23902972527299</c:v>
                </c:pt>
                <c:pt idx="5103">
                  <c:v>1163.86773810053</c:v>
                </c:pt>
                <c:pt idx="5104">
                  <c:v>1378.4211264875401</c:v>
                </c:pt>
                <c:pt idx="5105">
                  <c:v>1625.3280088463498</c:v>
                </c:pt>
                <c:pt idx="5106">
                  <c:v>1978.0593838166999</c:v>
                </c:pt>
                <c:pt idx="5107">
                  <c:v>2523.6211574349122</c:v>
                </c:pt>
                <c:pt idx="5108">
                  <c:v>3438.5826622520899</c:v>
                </c:pt>
                <c:pt idx="5109">
                  <c:v>5658.8487453883954</c:v>
                </c:pt>
                <c:pt idx="5110">
                  <c:v>33368.14472729891</c:v>
                </c:pt>
                <c:pt idx="5111">
                  <c:v>-7372.8417360612348</c:v>
                </c:pt>
                <c:pt idx="5112">
                  <c:v>-3072.3323202170122</c:v>
                </c:pt>
                <c:pt idx="5113">
                  <c:v>-1866.8071589854001</c:v>
                </c:pt>
                <c:pt idx="5114">
                  <c:v>-1252.2901126268398</c:v>
                </c:pt>
                <c:pt idx="5115">
                  <c:v>-873.0969108808082</c:v>
                </c:pt>
                <c:pt idx="5116">
                  <c:v>-638.69392240671004</c:v>
                </c:pt>
                <c:pt idx="5117">
                  <c:v>-478.55940059252384</c:v>
                </c:pt>
                <c:pt idx="5118">
                  <c:v>-357.22995338047696</c:v>
                </c:pt>
                <c:pt idx="5119">
                  <c:v>-256.35518511182897</c:v>
                </c:pt>
                <c:pt idx="5120">
                  <c:v>-171.12378661487557</c:v>
                </c:pt>
                <c:pt idx="5121">
                  <c:v>-97.388565509020978</c:v>
                </c:pt>
                <c:pt idx="5122">
                  <c:v>-35.421511757643017</c:v>
                </c:pt>
                <c:pt idx="5123">
                  <c:v>18.077479262420699</c:v>
                </c:pt>
                <c:pt idx="5124">
                  <c:v>62.935286893363795</c:v>
                </c:pt>
                <c:pt idx="5125">
                  <c:v>102.199991690403</c:v>
                </c:pt>
                <c:pt idx="5126">
                  <c:v>137.03571150099799</c:v>
                </c:pt>
                <c:pt idx="5127">
                  <c:v>166.20091488396</c:v>
                </c:pt>
                <c:pt idx="5128">
                  <c:v>192.46766732198799</c:v>
                </c:pt>
                <c:pt idx="5129">
                  <c:v>216.31306142829195</c:v>
                </c:pt>
                <c:pt idx="5130">
                  <c:v>239.87119527549899</c:v>
                </c:pt>
                <c:pt idx="5131">
                  <c:v>261.56567083915928</c:v>
                </c:pt>
                <c:pt idx="5132">
                  <c:v>281.64489893805728</c:v>
                </c:pt>
                <c:pt idx="5133">
                  <c:v>300.31129772354302</c:v>
                </c:pt>
                <c:pt idx="5134">
                  <c:v>317.76180315226696</c:v>
                </c:pt>
                <c:pt idx="5135">
                  <c:v>334.16008721520302</c:v>
                </c:pt>
                <c:pt idx="5136">
                  <c:v>349.64705577321308</c:v>
                </c:pt>
                <c:pt idx="5137">
                  <c:v>364.34047152121701</c:v>
                </c:pt>
                <c:pt idx="5138">
                  <c:v>379.36660054847516</c:v>
                </c:pt>
                <c:pt idx="5139">
                  <c:v>393.74829924806699</c:v>
                </c:pt>
                <c:pt idx="5140">
                  <c:v>407.50565148933498</c:v>
                </c:pt>
                <c:pt idx="5141">
                  <c:v>420.73942412891398</c:v>
                </c:pt>
                <c:pt idx="5142">
                  <c:v>432.567412410359</c:v>
                </c:pt>
                <c:pt idx="5143">
                  <c:v>444.00750927780069</c:v>
                </c:pt>
                <c:pt idx="5144">
                  <c:v>455.12760619959209</c:v>
                </c:pt>
                <c:pt idx="5145">
                  <c:v>465.97023034472301</c:v>
                </c:pt>
                <c:pt idx="5146">
                  <c:v>476.57707472012203</c:v>
                </c:pt>
                <c:pt idx="5147">
                  <c:v>486.97210190842623</c:v>
                </c:pt>
                <c:pt idx="5148">
                  <c:v>497.15480215924839</c:v>
                </c:pt>
                <c:pt idx="5149">
                  <c:v>507.14895421544031</c:v>
                </c:pt>
                <c:pt idx="5150">
                  <c:v>516.97491023456803</c:v>
                </c:pt>
                <c:pt idx="5151">
                  <c:v>526.6504777374281</c:v>
                </c:pt>
                <c:pt idx="5152">
                  <c:v>536.21323932768462</c:v>
                </c:pt>
                <c:pt idx="5153">
                  <c:v>548.7968376783831</c:v>
                </c:pt>
                <c:pt idx="5154">
                  <c:v>559.98500345995001</c:v>
                </c:pt>
                <c:pt idx="5155">
                  <c:v>573.00162368797282</c:v>
                </c:pt>
                <c:pt idx="5156">
                  <c:v>586.12472442150204</c:v>
                </c:pt>
                <c:pt idx="5157">
                  <c:v>602.79004471167843</c:v>
                </c:pt>
                <c:pt idx="5158">
                  <c:v>618.08378798432182</c:v>
                </c:pt>
                <c:pt idx="5159">
                  <c:v>630.35022053508146</c:v>
                </c:pt>
                <c:pt idx="5160">
                  <c:v>642.65884271100595</c:v>
                </c:pt>
                <c:pt idx="5161">
                  <c:v>656.28621515728003</c:v>
                </c:pt>
                <c:pt idx="5162">
                  <c:v>669.91975196645353</c:v>
                </c:pt>
                <c:pt idx="5163">
                  <c:v>683.01141431903602</c:v>
                </c:pt>
                <c:pt idx="5164">
                  <c:v>694.37181593278308</c:v>
                </c:pt>
                <c:pt idx="5165">
                  <c:v>705.19499974471398</c:v>
                </c:pt>
                <c:pt idx="5166">
                  <c:v>717.00085577410402</c:v>
                </c:pt>
                <c:pt idx="5167">
                  <c:v>730.03386422100652</c:v>
                </c:pt>
                <c:pt idx="5168">
                  <c:v>742.37001983221296</c:v>
                </c:pt>
                <c:pt idx="5169">
                  <c:v>756.3302200429772</c:v>
                </c:pt>
                <c:pt idx="5170">
                  <c:v>772.22055041081398</c:v>
                </c:pt>
                <c:pt idx="5171">
                  <c:v>789.96332714628397</c:v>
                </c:pt>
                <c:pt idx="5172">
                  <c:v>809.11026734184338</c:v>
                </c:pt>
                <c:pt idx="5173">
                  <c:v>829.86028324362292</c:v>
                </c:pt>
                <c:pt idx="5174">
                  <c:v>852.40185459017903</c:v>
                </c:pt>
                <c:pt idx="5175">
                  <c:v>878.37163345985005</c:v>
                </c:pt>
                <c:pt idx="5176">
                  <c:v>901.76933691858005</c:v>
                </c:pt>
                <c:pt idx="5177">
                  <c:v>927.21723805243698</c:v>
                </c:pt>
                <c:pt idx="5178">
                  <c:v>955.17841909279809</c:v>
                </c:pt>
                <c:pt idx="5179">
                  <c:v>981.43887304452755</c:v>
                </c:pt>
                <c:pt idx="5180">
                  <c:v>1010.4719126832282</c:v>
                </c:pt>
                <c:pt idx="5181">
                  <c:v>1040.8895838946901</c:v>
                </c:pt>
                <c:pt idx="5182">
                  <c:v>1075.3411591932911</c:v>
                </c:pt>
                <c:pt idx="5183">
                  <c:v>1121.4787566134501</c:v>
                </c:pt>
                <c:pt idx="5184">
                  <c:v>1178.8371822519898</c:v>
                </c:pt>
                <c:pt idx="5185">
                  <c:v>1247.5612762899898</c:v>
                </c:pt>
                <c:pt idx="5186">
                  <c:v>1336.96909852411</c:v>
                </c:pt>
                <c:pt idx="5187">
                  <c:v>1456.99479494719</c:v>
                </c:pt>
                <c:pt idx="5188">
                  <c:v>1630.6766189986399</c:v>
                </c:pt>
                <c:pt idx="5189">
                  <c:v>1925.8164994348499</c:v>
                </c:pt>
                <c:pt idx="5190">
                  <c:v>2535.9464277107527</c:v>
                </c:pt>
                <c:pt idx="5191">
                  <c:v>4613.8112575372734</c:v>
                </c:pt>
                <c:pt idx="5192">
                  <c:v>-11342.919090587569</c:v>
                </c:pt>
                <c:pt idx="5193">
                  <c:v>-1284.8644965685746</c:v>
                </c:pt>
                <c:pt idx="5194">
                  <c:v>-209.05742589861742</c:v>
                </c:pt>
                <c:pt idx="5195">
                  <c:v>231.46814469563142</c:v>
                </c:pt>
                <c:pt idx="5196">
                  <c:v>493.04294919162231</c:v>
                </c:pt>
                <c:pt idx="5197">
                  <c:v>687.35812017913793</c:v>
                </c:pt>
                <c:pt idx="5198">
                  <c:v>853.6006218424227</c:v>
                </c:pt>
                <c:pt idx="5199">
                  <c:v>1013.9518132043494</c:v>
                </c:pt>
                <c:pt idx="5200">
                  <c:v>1176.8542479970156</c:v>
                </c:pt>
                <c:pt idx="5201">
                  <c:v>1377.2812926328561</c:v>
                </c:pt>
                <c:pt idx="5202">
                  <c:v>1617.23048274906</c:v>
                </c:pt>
                <c:pt idx="5203">
                  <c:v>1981.7176647748711</c:v>
                </c:pt>
                <c:pt idx="5204">
                  <c:v>2631.1351439952773</c:v>
                </c:pt>
                <c:pt idx="5205">
                  <c:v>3742.3603605636499</c:v>
                </c:pt>
                <c:pt idx="5206">
                  <c:v>6424.9647447588604</c:v>
                </c:pt>
                <c:pt idx="5207">
                  <c:v>29764.525087257825</c:v>
                </c:pt>
                <c:pt idx="5208">
                  <c:v>-10714.6896612774</c:v>
                </c:pt>
                <c:pt idx="5209">
                  <c:v>-3990.9659665471322</c:v>
                </c:pt>
                <c:pt idx="5210">
                  <c:v>-2346.8802514509798</c:v>
                </c:pt>
                <c:pt idx="5211">
                  <c:v>-1605.5328147802411</c:v>
                </c:pt>
                <c:pt idx="5212">
                  <c:v>-1132.2670616218011</c:v>
                </c:pt>
                <c:pt idx="5213">
                  <c:v>-798.97234646727304</c:v>
                </c:pt>
                <c:pt idx="5214">
                  <c:v>-568.34279562188499</c:v>
                </c:pt>
                <c:pt idx="5215">
                  <c:v>-405.27826093069694</c:v>
                </c:pt>
                <c:pt idx="5216">
                  <c:v>-283.33268576115</c:v>
                </c:pt>
                <c:pt idx="5217">
                  <c:v>-188.26275143328698</c:v>
                </c:pt>
                <c:pt idx="5218">
                  <c:v>-112.03186362693921</c:v>
                </c:pt>
                <c:pt idx="5219">
                  <c:v>-48.897858732723101</c:v>
                </c:pt>
                <c:pt idx="5220">
                  <c:v>5.9252457652075003</c:v>
                </c:pt>
                <c:pt idx="5221">
                  <c:v>51.992064893491197</c:v>
                </c:pt>
                <c:pt idx="5222">
                  <c:v>93.860399756241819</c:v>
                </c:pt>
                <c:pt idx="5223">
                  <c:v>131.12570655281601</c:v>
                </c:pt>
                <c:pt idx="5224">
                  <c:v>166.41416218241199</c:v>
                </c:pt>
                <c:pt idx="5225">
                  <c:v>200.40223148936607</c:v>
                </c:pt>
                <c:pt idx="5226">
                  <c:v>229.93527460667798</c:v>
                </c:pt>
                <c:pt idx="5227">
                  <c:v>257.17377923773</c:v>
                </c:pt>
                <c:pt idx="5228">
                  <c:v>280.71860416075191</c:v>
                </c:pt>
                <c:pt idx="5229">
                  <c:v>300.94796702069999</c:v>
                </c:pt>
                <c:pt idx="5230">
                  <c:v>321.31833883512695</c:v>
                </c:pt>
                <c:pt idx="5231">
                  <c:v>340.42740638502499</c:v>
                </c:pt>
                <c:pt idx="5232">
                  <c:v>358.43418857108685</c:v>
                </c:pt>
              </c:numCache>
            </c:numRef>
          </c:yVal>
          <c:smooth val="1"/>
        </c:ser>
        <c:ser>
          <c:idx val="3"/>
          <c:order val="3"/>
          <c:tx>
            <c:strRef>
              <c:f>Sheet2!$F$1</c:f>
              <c:strCache>
                <c:ptCount val="1"/>
                <c:pt idx="0">
                  <c:v>ModifiedTakagi</c:v>
                </c:pt>
              </c:strCache>
            </c:strRef>
          </c:tx>
          <c:marker>
            <c:symbol val="none"/>
          </c:marker>
          <c:xVal>
            <c:numRef>
              <c:f>Sheet2!$B$2:$B$5234</c:f>
              <c:numCache>
                <c:formatCode>General</c:formatCode>
                <c:ptCount val="52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numCache>
            </c:numRef>
          </c:xVal>
          <c:yVal>
            <c:numRef>
              <c:f>Sheet2!$F$2:$F$5234</c:f>
              <c:numCache>
                <c:formatCode>General</c:formatCode>
                <c:ptCount val="5233"/>
                <c:pt idx="0">
                  <c:v>1350.4014959374099</c:v>
                </c:pt>
                <c:pt idx="1">
                  <c:v>611.61306030731305</c:v>
                </c:pt>
                <c:pt idx="2">
                  <c:v>1026.91663841482</c:v>
                </c:pt>
                <c:pt idx="3">
                  <c:v>3521.3360869035273</c:v>
                </c:pt>
                <c:pt idx="4">
                  <c:v>-2523.9285184739001</c:v>
                </c:pt>
                <c:pt idx="5">
                  <c:v>-1474.61836026128</c:v>
                </c:pt>
                <c:pt idx="6">
                  <c:v>-2372.5812253494601</c:v>
                </c:pt>
                <c:pt idx="7">
                  <c:v>3960.0697143369202</c:v>
                </c:pt>
                <c:pt idx="8">
                  <c:v>1519.1259131354</c:v>
                </c:pt>
                <c:pt idx="9">
                  <c:v>645.03277062673305</c:v>
                </c:pt>
                <c:pt idx="10">
                  <c:v>338.3526031637673</c:v>
                </c:pt>
                <c:pt idx="11">
                  <c:v>208.662937524965</c:v>
                </c:pt>
                <c:pt idx="12">
                  <c:v>105.98310753942079</c:v>
                </c:pt>
                <c:pt idx="13">
                  <c:v>79.701643410052327</c:v>
                </c:pt>
                <c:pt idx="14">
                  <c:v>57.746526900460211</c:v>
                </c:pt>
                <c:pt idx="15">
                  <c:v>71.218591851894089</c:v>
                </c:pt>
                <c:pt idx="16">
                  <c:v>99.259307194359437</c:v>
                </c:pt>
                <c:pt idx="17">
                  <c:v>149.47958275215538</c:v>
                </c:pt>
                <c:pt idx="18">
                  <c:v>169.54297330173799</c:v>
                </c:pt>
                <c:pt idx="19">
                  <c:v>183.42600619794101</c:v>
                </c:pt>
                <c:pt idx="20">
                  <c:v>183.40328714020799</c:v>
                </c:pt>
                <c:pt idx="21">
                  <c:v>174.789106297085</c:v>
                </c:pt>
                <c:pt idx="22">
                  <c:v>182.18771531184856</c:v>
                </c:pt>
                <c:pt idx="23">
                  <c:v>198.545998830961</c:v>
                </c:pt>
                <c:pt idx="24">
                  <c:v>221.017271968686</c:v>
                </c:pt>
                <c:pt idx="25">
                  <c:v>239.62184244352201</c:v>
                </c:pt>
                <c:pt idx="26">
                  <c:v>243.24966433360714</c:v>
                </c:pt>
                <c:pt idx="27">
                  <c:v>243.24052709989641</c:v>
                </c:pt>
                <c:pt idx="28">
                  <c:v>243.247129308572</c:v>
                </c:pt>
                <c:pt idx="29">
                  <c:v>230.13561821450247</c:v>
                </c:pt>
                <c:pt idx="30">
                  <c:v>224.86285151319899</c:v>
                </c:pt>
                <c:pt idx="31">
                  <c:v>234.10535805951301</c:v>
                </c:pt>
                <c:pt idx="32">
                  <c:v>225.48095713405698</c:v>
                </c:pt>
                <c:pt idx="33">
                  <c:v>182.77078875752198</c:v>
                </c:pt>
                <c:pt idx="34">
                  <c:v>134.16714029142199</c:v>
                </c:pt>
                <c:pt idx="35">
                  <c:v>104.048115143193</c:v>
                </c:pt>
                <c:pt idx="36">
                  <c:v>104.06309978988021</c:v>
                </c:pt>
                <c:pt idx="37">
                  <c:v>69.183124098937427</c:v>
                </c:pt>
                <c:pt idx="38">
                  <c:v>-28.712495742415701</c:v>
                </c:pt>
                <c:pt idx="39">
                  <c:v>-145.29190867753201</c:v>
                </c:pt>
                <c:pt idx="40">
                  <c:v>-239.66514116981847</c:v>
                </c:pt>
                <c:pt idx="41">
                  <c:v>-513.37274025834006</c:v>
                </c:pt>
                <c:pt idx="42">
                  <c:v>-502.76711697881154</c:v>
                </c:pt>
                <c:pt idx="43">
                  <c:v>-350.86518080461298</c:v>
                </c:pt>
                <c:pt idx="44">
                  <c:v>-342.52137124603098</c:v>
                </c:pt>
                <c:pt idx="45">
                  <c:v>-479.27467308695998</c:v>
                </c:pt>
                <c:pt idx="46">
                  <c:v>-479.27546723991702</c:v>
                </c:pt>
                <c:pt idx="47">
                  <c:v>-479.27623556741611</c:v>
                </c:pt>
                <c:pt idx="48">
                  <c:v>-722.80582812289947</c:v>
                </c:pt>
                <c:pt idx="49">
                  <c:v>-947.46493050791901</c:v>
                </c:pt>
                <c:pt idx="50">
                  <c:v>-1038.1381393988761</c:v>
                </c:pt>
                <c:pt idx="51">
                  <c:v>-932.71216385048649</c:v>
                </c:pt>
                <c:pt idx="52">
                  <c:v>-751.32018935778501</c:v>
                </c:pt>
                <c:pt idx="53">
                  <c:v>-683.89080793630205</c:v>
                </c:pt>
                <c:pt idx="54">
                  <c:v>-683.91238015941099</c:v>
                </c:pt>
                <c:pt idx="55">
                  <c:v>-850.403565640544</c:v>
                </c:pt>
                <c:pt idx="56">
                  <c:v>-1010.1252512685605</c:v>
                </c:pt>
                <c:pt idx="57">
                  <c:v>-1115.9198141201637</c:v>
                </c:pt>
                <c:pt idx="58">
                  <c:v>-1183.2488540820111</c:v>
                </c:pt>
                <c:pt idx="59">
                  <c:v>-1203.6401249146866</c:v>
                </c:pt>
                <c:pt idx="60">
                  <c:v>-1210.0044002879658</c:v>
                </c:pt>
                <c:pt idx="61">
                  <c:v>-1194.9352383835101</c:v>
                </c:pt>
                <c:pt idx="62">
                  <c:v>-1196.7632676870801</c:v>
                </c:pt>
                <c:pt idx="63">
                  <c:v>-1277.9030041278399</c:v>
                </c:pt>
                <c:pt idx="64">
                  <c:v>-1661.08261742898</c:v>
                </c:pt>
                <c:pt idx="65">
                  <c:v>-2053.9195979497122</c:v>
                </c:pt>
                <c:pt idx="66">
                  <c:v>-2356.8663976818602</c:v>
                </c:pt>
                <c:pt idx="67">
                  <c:v>-2356.8396745996401</c:v>
                </c:pt>
                <c:pt idx="68">
                  <c:v>-1390.0143052706298</c:v>
                </c:pt>
                <c:pt idx="69">
                  <c:v>-1133.03597431362</c:v>
                </c:pt>
                <c:pt idx="70">
                  <c:v>-1033.6175727354901</c:v>
                </c:pt>
                <c:pt idx="71">
                  <c:v>-1033.6386805897801</c:v>
                </c:pt>
                <c:pt idx="72">
                  <c:v>-1520.8003551696211</c:v>
                </c:pt>
                <c:pt idx="73">
                  <c:v>-7156.8483828584895</c:v>
                </c:pt>
                <c:pt idx="74">
                  <c:v>3649.1400248557798</c:v>
                </c:pt>
                <c:pt idx="75">
                  <c:v>1975.5403169298361</c:v>
                </c:pt>
                <c:pt idx="76">
                  <c:v>1140.0800483421699</c:v>
                </c:pt>
                <c:pt idx="77">
                  <c:v>768.18710047551701</c:v>
                </c:pt>
                <c:pt idx="78">
                  <c:v>605.17956769421289</c:v>
                </c:pt>
                <c:pt idx="79">
                  <c:v>482.78352791362369</c:v>
                </c:pt>
                <c:pt idx="80">
                  <c:v>347.723727622468</c:v>
                </c:pt>
                <c:pt idx="81">
                  <c:v>281.51391614475705</c:v>
                </c:pt>
                <c:pt idx="82">
                  <c:v>201.1485758007565</c:v>
                </c:pt>
                <c:pt idx="83">
                  <c:v>183.64429687750899</c:v>
                </c:pt>
                <c:pt idx="84">
                  <c:v>164.16534657095443</c:v>
                </c:pt>
                <c:pt idx="85">
                  <c:v>168.28595694564501</c:v>
                </c:pt>
                <c:pt idx="86">
                  <c:v>168.274548330573</c:v>
                </c:pt>
                <c:pt idx="87">
                  <c:v>168.26360330220999</c:v>
                </c:pt>
                <c:pt idx="88">
                  <c:v>179.83106676279507</c:v>
                </c:pt>
                <c:pt idx="89">
                  <c:v>212.695530392829</c:v>
                </c:pt>
                <c:pt idx="90">
                  <c:v>246.15720431168143</c:v>
                </c:pt>
                <c:pt idx="91">
                  <c:v>254.87066294029199</c:v>
                </c:pt>
                <c:pt idx="92">
                  <c:v>282.78689133724799</c:v>
                </c:pt>
                <c:pt idx="93">
                  <c:v>367.91824229458399</c:v>
                </c:pt>
                <c:pt idx="94">
                  <c:v>557.82992146708602</c:v>
                </c:pt>
                <c:pt idx="95">
                  <c:v>656.49273786584399</c:v>
                </c:pt>
                <c:pt idx="96">
                  <c:v>1934.2048381364798</c:v>
                </c:pt>
                <c:pt idx="97">
                  <c:v>152.38669292598343</c:v>
                </c:pt>
                <c:pt idx="98">
                  <c:v>200.49074738086804</c:v>
                </c:pt>
                <c:pt idx="99">
                  <c:v>87.679552249879748</c:v>
                </c:pt>
                <c:pt idx="100">
                  <c:v>-4697.1932751167224</c:v>
                </c:pt>
                <c:pt idx="101">
                  <c:v>3066.3072908147001</c:v>
                </c:pt>
                <c:pt idx="102">
                  <c:v>2484.1002651315098</c:v>
                </c:pt>
                <c:pt idx="103">
                  <c:v>2646.0894451639078</c:v>
                </c:pt>
                <c:pt idx="104">
                  <c:v>3038.4650317558398</c:v>
                </c:pt>
                <c:pt idx="105">
                  <c:v>2122.3043474753922</c:v>
                </c:pt>
                <c:pt idx="106">
                  <c:v>974.11486629588899</c:v>
                </c:pt>
                <c:pt idx="107">
                  <c:v>-579.16203393697401</c:v>
                </c:pt>
                <c:pt idx="108">
                  <c:v>238.41772913308299</c:v>
                </c:pt>
                <c:pt idx="109">
                  <c:v>-205.47620324049601</c:v>
                </c:pt>
                <c:pt idx="110">
                  <c:v>-325.303877426778</c:v>
                </c:pt>
                <c:pt idx="111">
                  <c:v>-374.83946193085228</c:v>
                </c:pt>
                <c:pt idx="112">
                  <c:v>-400.28792802258891</c:v>
                </c:pt>
                <c:pt idx="113">
                  <c:v>-589.02524636373948</c:v>
                </c:pt>
                <c:pt idx="114">
                  <c:v>-772.36361776853346</c:v>
                </c:pt>
                <c:pt idx="115">
                  <c:v>1971.6165137029711</c:v>
                </c:pt>
                <c:pt idx="116">
                  <c:v>232.28546532349799</c:v>
                </c:pt>
                <c:pt idx="117">
                  <c:v>13600.299508192851</c:v>
                </c:pt>
                <c:pt idx="118">
                  <c:v>1887.3316808395198</c:v>
                </c:pt>
                <c:pt idx="119">
                  <c:v>1887.6837028947498</c:v>
                </c:pt>
                <c:pt idx="120">
                  <c:v>1887.5305380902998</c:v>
                </c:pt>
                <c:pt idx="121">
                  <c:v>8421.41847554175</c:v>
                </c:pt>
                <c:pt idx="122">
                  <c:v>3121.090396878365</c:v>
                </c:pt>
                <c:pt idx="123">
                  <c:v>3120.5663678595997</c:v>
                </c:pt>
                <c:pt idx="124">
                  <c:v>-2937.5816805278687</c:v>
                </c:pt>
                <c:pt idx="125">
                  <c:v>87.703197775924181</c:v>
                </c:pt>
                <c:pt idx="126">
                  <c:v>203.72024649525642</c:v>
                </c:pt>
                <c:pt idx="127">
                  <c:v>888.36817039028847</c:v>
                </c:pt>
                <c:pt idx="128">
                  <c:v>1229.6647685355153</c:v>
                </c:pt>
                <c:pt idx="129">
                  <c:v>1429.3671586830001</c:v>
                </c:pt>
                <c:pt idx="130">
                  <c:v>1415.90254028611</c:v>
                </c:pt>
                <c:pt idx="131">
                  <c:v>1466.4891228523361</c:v>
                </c:pt>
                <c:pt idx="132">
                  <c:v>1027.6622535960798</c:v>
                </c:pt>
                <c:pt idx="133">
                  <c:v>808.63440376913832</c:v>
                </c:pt>
                <c:pt idx="134">
                  <c:v>176.657534285563</c:v>
                </c:pt>
                <c:pt idx="135">
                  <c:v>-2034.3689990519399</c:v>
                </c:pt>
                <c:pt idx="136">
                  <c:v>1222.4687813305211</c:v>
                </c:pt>
                <c:pt idx="137">
                  <c:v>543.67859481344101</c:v>
                </c:pt>
                <c:pt idx="138">
                  <c:v>533.23199852230755</c:v>
                </c:pt>
                <c:pt idx="139">
                  <c:v>587.51612143365946</c:v>
                </c:pt>
                <c:pt idx="140">
                  <c:v>344.840777894084</c:v>
                </c:pt>
                <c:pt idx="141">
                  <c:v>294.07489917747802</c:v>
                </c:pt>
                <c:pt idx="142">
                  <c:v>276.04649295837885</c:v>
                </c:pt>
                <c:pt idx="143">
                  <c:v>276.05355773261385</c:v>
                </c:pt>
                <c:pt idx="144">
                  <c:v>286.31859929544896</c:v>
                </c:pt>
                <c:pt idx="145">
                  <c:v>294.55582509819101</c:v>
                </c:pt>
                <c:pt idx="146">
                  <c:v>294.54704689577216</c:v>
                </c:pt>
                <c:pt idx="147">
                  <c:v>238.736405537743</c:v>
                </c:pt>
                <c:pt idx="148">
                  <c:v>119.78517901478664</c:v>
                </c:pt>
                <c:pt idx="149">
                  <c:v>99.014519745589894</c:v>
                </c:pt>
                <c:pt idx="150">
                  <c:v>112.66991320278395</c:v>
                </c:pt>
                <c:pt idx="151">
                  <c:v>259.76629118106098</c:v>
                </c:pt>
                <c:pt idx="152">
                  <c:v>384.64103968005401</c:v>
                </c:pt>
                <c:pt idx="153">
                  <c:v>506.24997069499591</c:v>
                </c:pt>
                <c:pt idx="154">
                  <c:v>645.79395970243399</c:v>
                </c:pt>
                <c:pt idx="155">
                  <c:v>761.67100386793254</c:v>
                </c:pt>
                <c:pt idx="156">
                  <c:v>849.29810434790352</c:v>
                </c:pt>
                <c:pt idx="157">
                  <c:v>890.445555642351</c:v>
                </c:pt>
                <c:pt idx="158">
                  <c:v>777.59044393145803</c:v>
                </c:pt>
                <c:pt idx="159">
                  <c:v>723.71376978428998</c:v>
                </c:pt>
                <c:pt idx="160">
                  <c:v>569.63488026876973</c:v>
                </c:pt>
                <c:pt idx="161">
                  <c:v>427.08196344350199</c:v>
                </c:pt>
                <c:pt idx="162">
                  <c:v>243.40687791807542</c:v>
                </c:pt>
                <c:pt idx="163">
                  <c:v>144.79176501526757</c:v>
                </c:pt>
                <c:pt idx="164">
                  <c:v>-1.5099082297023199</c:v>
                </c:pt>
                <c:pt idx="165">
                  <c:v>-521.88647352661474</c:v>
                </c:pt>
                <c:pt idx="166">
                  <c:v>-1359.1052359462501</c:v>
                </c:pt>
                <c:pt idx="167">
                  <c:v>-1925.18175244607</c:v>
                </c:pt>
                <c:pt idx="168">
                  <c:v>-2873.3849116215001</c:v>
                </c:pt>
                <c:pt idx="169">
                  <c:v>-20997.155984569901</c:v>
                </c:pt>
                <c:pt idx="170">
                  <c:v>11972.066128131502</c:v>
                </c:pt>
                <c:pt idx="171">
                  <c:v>22050.115012181297</c:v>
                </c:pt>
                <c:pt idx="172">
                  <c:v>-17291.552432953005</c:v>
                </c:pt>
                <c:pt idx="173">
                  <c:v>-6415.8672175561114</c:v>
                </c:pt>
                <c:pt idx="174">
                  <c:v>-5602.4616096411937</c:v>
                </c:pt>
                <c:pt idx="175">
                  <c:v>-5203.4456470488585</c:v>
                </c:pt>
                <c:pt idx="176">
                  <c:v>-6239.1356249523915</c:v>
                </c:pt>
                <c:pt idx="177">
                  <c:v>-7512.1352369124734</c:v>
                </c:pt>
                <c:pt idx="178">
                  <c:v>-7519.1140617675674</c:v>
                </c:pt>
                <c:pt idx="179">
                  <c:v>-8723.3882712275736</c:v>
                </c:pt>
                <c:pt idx="180">
                  <c:v>-7135.4250257450503</c:v>
                </c:pt>
                <c:pt idx="181">
                  <c:v>-5656.8231739633547</c:v>
                </c:pt>
                <c:pt idx="182">
                  <c:v>-4402.9926959399854</c:v>
                </c:pt>
                <c:pt idx="183">
                  <c:v>-3584.34937162087</c:v>
                </c:pt>
                <c:pt idx="184">
                  <c:v>-3782.4215303480673</c:v>
                </c:pt>
                <c:pt idx="185">
                  <c:v>-5214.9741903435033</c:v>
                </c:pt>
                <c:pt idx="186">
                  <c:v>-7543.5920559748402</c:v>
                </c:pt>
                <c:pt idx="187">
                  <c:v>-16573.4919586545</c:v>
                </c:pt>
                <c:pt idx="188">
                  <c:v>12097.328164457869</c:v>
                </c:pt>
                <c:pt idx="189">
                  <c:v>2022.1999467296698</c:v>
                </c:pt>
                <c:pt idx="190">
                  <c:v>775.6211269922652</c:v>
                </c:pt>
                <c:pt idx="191">
                  <c:v>642.82707136296949</c:v>
                </c:pt>
                <c:pt idx="192">
                  <c:v>480.742448398607</c:v>
                </c:pt>
                <c:pt idx="193">
                  <c:v>350.71526630739493</c:v>
                </c:pt>
                <c:pt idx="194">
                  <c:v>236.80096386951098</c:v>
                </c:pt>
                <c:pt idx="195">
                  <c:v>204.07023258463101</c:v>
                </c:pt>
                <c:pt idx="196">
                  <c:v>310.07987789505432</c:v>
                </c:pt>
                <c:pt idx="197">
                  <c:v>473.17299553603578</c:v>
                </c:pt>
                <c:pt idx="198">
                  <c:v>634.02583145393896</c:v>
                </c:pt>
                <c:pt idx="199">
                  <c:v>873.60876913870095</c:v>
                </c:pt>
                <c:pt idx="200">
                  <c:v>1279.6738863543753</c:v>
                </c:pt>
                <c:pt idx="201">
                  <c:v>1864.4782790643601</c:v>
                </c:pt>
                <c:pt idx="202">
                  <c:v>1619.0656494335301</c:v>
                </c:pt>
                <c:pt idx="203">
                  <c:v>1204.0907406153051</c:v>
                </c:pt>
                <c:pt idx="204">
                  <c:v>1056.6200140597398</c:v>
                </c:pt>
                <c:pt idx="205">
                  <c:v>867.85604800848296</c:v>
                </c:pt>
                <c:pt idx="206">
                  <c:v>682.55806691898704</c:v>
                </c:pt>
                <c:pt idx="207">
                  <c:v>560.15133486411753</c:v>
                </c:pt>
                <c:pt idx="208">
                  <c:v>523.036240418695</c:v>
                </c:pt>
                <c:pt idx="209">
                  <c:v>494.13045564696608</c:v>
                </c:pt>
                <c:pt idx="210">
                  <c:v>480.45885159931731</c:v>
                </c:pt>
                <c:pt idx="211">
                  <c:v>512.77929459032555</c:v>
                </c:pt>
                <c:pt idx="212">
                  <c:v>621.90653886900338</c:v>
                </c:pt>
                <c:pt idx="213">
                  <c:v>858.41368799971292</c:v>
                </c:pt>
                <c:pt idx="214">
                  <c:v>1451.83019702709</c:v>
                </c:pt>
                <c:pt idx="215">
                  <c:v>2588.0107523982679</c:v>
                </c:pt>
                <c:pt idx="216">
                  <c:v>-2319.6907057795602</c:v>
                </c:pt>
                <c:pt idx="217">
                  <c:v>-576.41454226123551</c:v>
                </c:pt>
                <c:pt idx="218">
                  <c:v>-171.54839011034198</c:v>
                </c:pt>
                <c:pt idx="219">
                  <c:v>-171.57304592972557</c:v>
                </c:pt>
                <c:pt idx="220">
                  <c:v>-1117.4241785034899</c:v>
                </c:pt>
                <c:pt idx="221">
                  <c:v>-3471.2390064197798</c:v>
                </c:pt>
                <c:pt idx="222">
                  <c:v>-76822.010611165388</c:v>
                </c:pt>
                <c:pt idx="223">
                  <c:v>12244.396256230802</c:v>
                </c:pt>
                <c:pt idx="224">
                  <c:v>8332.662720670005</c:v>
                </c:pt>
                <c:pt idx="225">
                  <c:v>6145.9888272153385</c:v>
                </c:pt>
                <c:pt idx="226">
                  <c:v>6030.9903640542734</c:v>
                </c:pt>
                <c:pt idx="227">
                  <c:v>5759.3771014266104</c:v>
                </c:pt>
                <c:pt idx="228">
                  <c:v>4405.2317511890096</c:v>
                </c:pt>
                <c:pt idx="229">
                  <c:v>4405.2996064430654</c:v>
                </c:pt>
                <c:pt idx="230">
                  <c:v>4405.5099668374214</c:v>
                </c:pt>
                <c:pt idx="231">
                  <c:v>3003.8408523353073</c:v>
                </c:pt>
                <c:pt idx="232">
                  <c:v>2528.74761209603</c:v>
                </c:pt>
                <c:pt idx="233">
                  <c:v>1803.30030379544</c:v>
                </c:pt>
                <c:pt idx="234">
                  <c:v>1402.1066640432434</c:v>
                </c:pt>
                <c:pt idx="235">
                  <c:v>997.84476021008402</c:v>
                </c:pt>
                <c:pt idx="236">
                  <c:v>523.33143444209293</c:v>
                </c:pt>
                <c:pt idx="237">
                  <c:v>387.13368776808704</c:v>
                </c:pt>
                <c:pt idx="238">
                  <c:v>202.27642564863899</c:v>
                </c:pt>
                <c:pt idx="239">
                  <c:v>143.23829970810098</c:v>
                </c:pt>
                <c:pt idx="240">
                  <c:v>143.24205970320747</c:v>
                </c:pt>
                <c:pt idx="241">
                  <c:v>191.85162161916799</c:v>
                </c:pt>
                <c:pt idx="242">
                  <c:v>243.14575830298401</c:v>
                </c:pt>
                <c:pt idx="243">
                  <c:v>528.824053726334</c:v>
                </c:pt>
                <c:pt idx="244">
                  <c:v>724.601724286734</c:v>
                </c:pt>
                <c:pt idx="245">
                  <c:v>700.20151562063154</c:v>
                </c:pt>
                <c:pt idx="246">
                  <c:v>571.38904571481896</c:v>
                </c:pt>
                <c:pt idx="247">
                  <c:v>416.93961206063204</c:v>
                </c:pt>
                <c:pt idx="248">
                  <c:v>363.96069123121396</c:v>
                </c:pt>
                <c:pt idx="249">
                  <c:v>262.51538350366701</c:v>
                </c:pt>
                <c:pt idx="250">
                  <c:v>145.27496831368799</c:v>
                </c:pt>
                <c:pt idx="251">
                  <c:v>107.13619408082198</c:v>
                </c:pt>
                <c:pt idx="252">
                  <c:v>28.734091639268001</c:v>
                </c:pt>
                <c:pt idx="253">
                  <c:v>-29.471849891035319</c:v>
                </c:pt>
                <c:pt idx="254">
                  <c:v>-40.598587952775823</c:v>
                </c:pt>
                <c:pt idx="255">
                  <c:v>-57.720005498441111</c:v>
                </c:pt>
                <c:pt idx="256">
                  <c:v>-42.030359402110498</c:v>
                </c:pt>
                <c:pt idx="257">
                  <c:v>-18.561867142216361</c:v>
                </c:pt>
                <c:pt idx="258">
                  <c:v>19.0386773638714</c:v>
                </c:pt>
                <c:pt idx="259">
                  <c:v>52.549852139806006</c:v>
                </c:pt>
                <c:pt idx="260">
                  <c:v>69.536955317341281</c:v>
                </c:pt>
                <c:pt idx="261">
                  <c:v>-50.003091086598701</c:v>
                </c:pt>
                <c:pt idx="262">
                  <c:v>889.56316462868301</c:v>
                </c:pt>
                <c:pt idx="263">
                  <c:v>579.58037286863339</c:v>
                </c:pt>
                <c:pt idx="264">
                  <c:v>534.10870561505851</c:v>
                </c:pt>
                <c:pt idx="265">
                  <c:v>534.11179738093347</c:v>
                </c:pt>
                <c:pt idx="266">
                  <c:v>525.41491077729802</c:v>
                </c:pt>
                <c:pt idx="267">
                  <c:v>1194.71016217336</c:v>
                </c:pt>
                <c:pt idx="268">
                  <c:v>883.20342268229899</c:v>
                </c:pt>
                <c:pt idx="269">
                  <c:v>937.00449638887403</c:v>
                </c:pt>
                <c:pt idx="270">
                  <c:v>1009.80014020996</c:v>
                </c:pt>
                <c:pt idx="271">
                  <c:v>1127.7415653923701</c:v>
                </c:pt>
                <c:pt idx="272">
                  <c:v>1331.3938317789098</c:v>
                </c:pt>
                <c:pt idx="273">
                  <c:v>1480.1823101723746</c:v>
                </c:pt>
                <c:pt idx="274">
                  <c:v>1389.1415762549598</c:v>
                </c:pt>
                <c:pt idx="275">
                  <c:v>1191.0801536451011</c:v>
                </c:pt>
                <c:pt idx="276">
                  <c:v>916.97574028413851</c:v>
                </c:pt>
                <c:pt idx="277">
                  <c:v>578.34131272184948</c:v>
                </c:pt>
                <c:pt idx="278">
                  <c:v>296.76077107083</c:v>
                </c:pt>
                <c:pt idx="279">
                  <c:v>132.11128191911857</c:v>
                </c:pt>
                <c:pt idx="280">
                  <c:v>132.10480339544495</c:v>
                </c:pt>
                <c:pt idx="281">
                  <c:v>285.12519812435738</c:v>
                </c:pt>
                <c:pt idx="282">
                  <c:v>194.68581092015398</c:v>
                </c:pt>
                <c:pt idx="283">
                  <c:v>342.79633992634439</c:v>
                </c:pt>
                <c:pt idx="284">
                  <c:v>516.03201548149036</c:v>
                </c:pt>
                <c:pt idx="285">
                  <c:v>516.02764334026347</c:v>
                </c:pt>
                <c:pt idx="286">
                  <c:v>624.81532998649948</c:v>
                </c:pt>
                <c:pt idx="287">
                  <c:v>624.8256682487679</c:v>
                </c:pt>
                <c:pt idx="288">
                  <c:v>417.35043821136497</c:v>
                </c:pt>
                <c:pt idx="289">
                  <c:v>172.41043399472599</c:v>
                </c:pt>
                <c:pt idx="290">
                  <c:v>409.32063177638196</c:v>
                </c:pt>
                <c:pt idx="291">
                  <c:v>611.67104354550281</c:v>
                </c:pt>
                <c:pt idx="292">
                  <c:v>757.62509139461201</c:v>
                </c:pt>
                <c:pt idx="293">
                  <c:v>423.81280197171202</c:v>
                </c:pt>
                <c:pt idx="294">
                  <c:v>226.79678760725699</c:v>
                </c:pt>
                <c:pt idx="295">
                  <c:v>69.020673727030498</c:v>
                </c:pt>
                <c:pt idx="296">
                  <c:v>-102.498861602692</c:v>
                </c:pt>
                <c:pt idx="297">
                  <c:v>-248.532364654498</c:v>
                </c:pt>
                <c:pt idx="298">
                  <c:v>-313.17503757705799</c:v>
                </c:pt>
                <c:pt idx="299">
                  <c:v>-339.00347538994885</c:v>
                </c:pt>
                <c:pt idx="300">
                  <c:v>-338.97789298437601</c:v>
                </c:pt>
                <c:pt idx="301">
                  <c:v>-346.99159343437123</c:v>
                </c:pt>
                <c:pt idx="302">
                  <c:v>-331.60946681049597</c:v>
                </c:pt>
                <c:pt idx="303">
                  <c:v>-329.88245424027474</c:v>
                </c:pt>
                <c:pt idx="304">
                  <c:v>-319.15426159711097</c:v>
                </c:pt>
                <c:pt idx="305">
                  <c:v>-354.04824929275298</c:v>
                </c:pt>
                <c:pt idx="306">
                  <c:v>-365.09874859251516</c:v>
                </c:pt>
                <c:pt idx="307">
                  <c:v>-392.54934396182205</c:v>
                </c:pt>
                <c:pt idx="308">
                  <c:v>-288.55452308348202</c:v>
                </c:pt>
                <c:pt idx="309">
                  <c:v>-181.80226624665946</c:v>
                </c:pt>
                <c:pt idx="310">
                  <c:v>-102.124390978577</c:v>
                </c:pt>
                <c:pt idx="311">
                  <c:v>-61.884747764053209</c:v>
                </c:pt>
                <c:pt idx="312">
                  <c:v>-1.0645298933592866</c:v>
                </c:pt>
                <c:pt idx="313">
                  <c:v>33.716405880037499</c:v>
                </c:pt>
                <c:pt idx="314">
                  <c:v>42.452182636349498</c:v>
                </c:pt>
                <c:pt idx="315">
                  <c:v>42.456787804163078</c:v>
                </c:pt>
                <c:pt idx="316">
                  <c:v>11.780278137816165</c:v>
                </c:pt>
                <c:pt idx="317">
                  <c:v>-53.520085428832395</c:v>
                </c:pt>
                <c:pt idx="318">
                  <c:v>-174.24862269966457</c:v>
                </c:pt>
                <c:pt idx="319">
                  <c:v>-257.75118393188569</c:v>
                </c:pt>
                <c:pt idx="320">
                  <c:v>-367.71078607924801</c:v>
                </c:pt>
                <c:pt idx="321">
                  <c:v>-433.83486690325338</c:v>
                </c:pt>
                <c:pt idx="322">
                  <c:v>-613.628858121446</c:v>
                </c:pt>
                <c:pt idx="323">
                  <c:v>-721.73050067614406</c:v>
                </c:pt>
                <c:pt idx="324">
                  <c:v>-721.69601409347047</c:v>
                </c:pt>
                <c:pt idx="325">
                  <c:v>-1043.6778577934401</c:v>
                </c:pt>
                <c:pt idx="326">
                  <c:v>-3219.9359874659599</c:v>
                </c:pt>
                <c:pt idx="327">
                  <c:v>-3432.0588764008198</c:v>
                </c:pt>
                <c:pt idx="328">
                  <c:v>-3627.2968590185988</c:v>
                </c:pt>
                <c:pt idx="329">
                  <c:v>-1791.8239423088444</c:v>
                </c:pt>
                <c:pt idx="330">
                  <c:v>-895.36446823045799</c:v>
                </c:pt>
                <c:pt idx="331">
                  <c:v>-324.38118250977499</c:v>
                </c:pt>
                <c:pt idx="332">
                  <c:v>-324.399624178024</c:v>
                </c:pt>
                <c:pt idx="333">
                  <c:v>-735.02743536341848</c:v>
                </c:pt>
                <c:pt idx="334">
                  <c:v>-735.02548681264898</c:v>
                </c:pt>
                <c:pt idx="335">
                  <c:v>-616.67377135751758</c:v>
                </c:pt>
                <c:pt idx="336">
                  <c:v>-840.56719227624808</c:v>
                </c:pt>
                <c:pt idx="337">
                  <c:v>-1331.6055866947911</c:v>
                </c:pt>
                <c:pt idx="338">
                  <c:v>-1498.97916049944</c:v>
                </c:pt>
                <c:pt idx="339">
                  <c:v>-1499.0157498413801</c:v>
                </c:pt>
                <c:pt idx="340">
                  <c:v>-1497.6805601042201</c:v>
                </c:pt>
                <c:pt idx="341">
                  <c:v>-1497.6114807545698</c:v>
                </c:pt>
                <c:pt idx="342">
                  <c:v>-1652.62797341741</c:v>
                </c:pt>
                <c:pt idx="343">
                  <c:v>-1900.0546713435801</c:v>
                </c:pt>
                <c:pt idx="344">
                  <c:v>-2097.1401680331401</c:v>
                </c:pt>
                <c:pt idx="345">
                  <c:v>-2034.5847879346099</c:v>
                </c:pt>
                <c:pt idx="346">
                  <c:v>-1876.49821436822</c:v>
                </c:pt>
                <c:pt idx="347">
                  <c:v>-1809.5003688327899</c:v>
                </c:pt>
                <c:pt idx="348">
                  <c:v>-1711.6275961378999</c:v>
                </c:pt>
                <c:pt idx="349">
                  <c:v>-1797.7651698188499</c:v>
                </c:pt>
                <c:pt idx="350">
                  <c:v>-2069.6225724473902</c:v>
                </c:pt>
                <c:pt idx="351">
                  <c:v>-2725.6766276604999</c:v>
                </c:pt>
                <c:pt idx="352">
                  <c:v>-4639.9344857445785</c:v>
                </c:pt>
                <c:pt idx="353">
                  <c:v>-4640.8897456187397</c:v>
                </c:pt>
                <c:pt idx="354">
                  <c:v>-3654.0686644234893</c:v>
                </c:pt>
                <c:pt idx="355">
                  <c:v>-1781.6938842221498</c:v>
                </c:pt>
                <c:pt idx="356">
                  <c:v>-1105.1266061423501</c:v>
                </c:pt>
                <c:pt idx="357">
                  <c:v>-888.62177782143795</c:v>
                </c:pt>
                <c:pt idx="358">
                  <c:v>-805.62668359850795</c:v>
                </c:pt>
                <c:pt idx="359">
                  <c:v>-730.42833968633181</c:v>
                </c:pt>
                <c:pt idx="360">
                  <c:v>-958.326550911185</c:v>
                </c:pt>
                <c:pt idx="361">
                  <c:v>-2922.1160783310502</c:v>
                </c:pt>
                <c:pt idx="362">
                  <c:v>2833.2144668317301</c:v>
                </c:pt>
                <c:pt idx="363">
                  <c:v>1021.8339571993283</c:v>
                </c:pt>
                <c:pt idx="364">
                  <c:v>466.85505122045697</c:v>
                </c:pt>
                <c:pt idx="365">
                  <c:v>147.507360497565</c:v>
                </c:pt>
                <c:pt idx="366">
                  <c:v>-86.616934776191727</c:v>
                </c:pt>
                <c:pt idx="367">
                  <c:v>-252.488964139914</c:v>
                </c:pt>
                <c:pt idx="368">
                  <c:v>-366.94486739846434</c:v>
                </c:pt>
                <c:pt idx="369">
                  <c:v>-390.62957959281499</c:v>
                </c:pt>
                <c:pt idx="370">
                  <c:v>-392.13298915529396</c:v>
                </c:pt>
                <c:pt idx="371">
                  <c:v>-373.45398439135397</c:v>
                </c:pt>
                <c:pt idx="372">
                  <c:v>-359.46575153540903</c:v>
                </c:pt>
                <c:pt idx="373">
                  <c:v>-336.14354211391247</c:v>
                </c:pt>
                <c:pt idx="374">
                  <c:v>-316.39776192829885</c:v>
                </c:pt>
                <c:pt idx="375">
                  <c:v>-300.37582980396797</c:v>
                </c:pt>
                <c:pt idx="376">
                  <c:v>-297.18817959183099</c:v>
                </c:pt>
                <c:pt idx="377">
                  <c:v>-290.43248063724201</c:v>
                </c:pt>
                <c:pt idx="378">
                  <c:v>-311.88693390293861</c:v>
                </c:pt>
                <c:pt idx="379">
                  <c:v>-351.40027802143396</c:v>
                </c:pt>
                <c:pt idx="380">
                  <c:v>-397.46409025402897</c:v>
                </c:pt>
                <c:pt idx="381">
                  <c:v>-662.42396604391797</c:v>
                </c:pt>
                <c:pt idx="382">
                  <c:v>-1840.1243608060358</c:v>
                </c:pt>
                <c:pt idx="383">
                  <c:v>-1840.2279038925701</c:v>
                </c:pt>
                <c:pt idx="384">
                  <c:v>-22802.456218092801</c:v>
                </c:pt>
                <c:pt idx="385">
                  <c:v>456.27012417755469</c:v>
                </c:pt>
                <c:pt idx="386">
                  <c:v>456.25541567884</c:v>
                </c:pt>
                <c:pt idx="387">
                  <c:v>627.65246060419793</c:v>
                </c:pt>
                <c:pt idx="388">
                  <c:v>7925.6338518755902</c:v>
                </c:pt>
                <c:pt idx="389">
                  <c:v>-4883.1442558600002</c:v>
                </c:pt>
                <c:pt idx="390">
                  <c:v>-4497.1357722111397</c:v>
                </c:pt>
                <c:pt idx="391">
                  <c:v>13422.843459244899</c:v>
                </c:pt>
                <c:pt idx="392">
                  <c:v>1559.1347389574744</c:v>
                </c:pt>
                <c:pt idx="393">
                  <c:v>789.46844486775501</c:v>
                </c:pt>
                <c:pt idx="394">
                  <c:v>404.86451614555898</c:v>
                </c:pt>
                <c:pt idx="395">
                  <c:v>127.59602364807843</c:v>
                </c:pt>
                <c:pt idx="396">
                  <c:v>-16.992600630534689</c:v>
                </c:pt>
                <c:pt idx="397">
                  <c:v>-88.645952518428217</c:v>
                </c:pt>
                <c:pt idx="398">
                  <c:v>-121.71566649035121</c:v>
                </c:pt>
                <c:pt idx="399">
                  <c:v>-127.3847527364976</c:v>
                </c:pt>
                <c:pt idx="400">
                  <c:v>-107.09586978770722</c:v>
                </c:pt>
                <c:pt idx="401">
                  <c:v>-104.41603494498021</c:v>
                </c:pt>
                <c:pt idx="402">
                  <c:v>-111.07815565728598</c:v>
                </c:pt>
                <c:pt idx="403">
                  <c:v>-105.60619467421022</c:v>
                </c:pt>
                <c:pt idx="404">
                  <c:v>-111.132411495987</c:v>
                </c:pt>
                <c:pt idx="405">
                  <c:v>-200.931721973771</c:v>
                </c:pt>
                <c:pt idx="406">
                  <c:v>-264.16635481796698</c:v>
                </c:pt>
                <c:pt idx="407">
                  <c:v>-264.16262692807101</c:v>
                </c:pt>
                <c:pt idx="408">
                  <c:v>-173.04000053912495</c:v>
                </c:pt>
                <c:pt idx="409">
                  <c:v>-241.81331504463699</c:v>
                </c:pt>
                <c:pt idx="410">
                  <c:v>-394.81652305819654</c:v>
                </c:pt>
                <c:pt idx="411">
                  <c:v>-394.79331887883774</c:v>
                </c:pt>
                <c:pt idx="412">
                  <c:v>-111.95383980627979</c:v>
                </c:pt>
                <c:pt idx="413">
                  <c:v>34.389941483626096</c:v>
                </c:pt>
                <c:pt idx="414">
                  <c:v>138.440549025091</c:v>
                </c:pt>
                <c:pt idx="415">
                  <c:v>224.61871127043301</c:v>
                </c:pt>
                <c:pt idx="416">
                  <c:v>205.361914244291</c:v>
                </c:pt>
                <c:pt idx="417">
                  <c:v>140.26995533927717</c:v>
                </c:pt>
                <c:pt idx="418">
                  <c:v>-11.549804994173799</c:v>
                </c:pt>
                <c:pt idx="419">
                  <c:v>-377.54793510762102</c:v>
                </c:pt>
                <c:pt idx="420">
                  <c:v>-971.12012581489046</c:v>
                </c:pt>
                <c:pt idx="421">
                  <c:v>14740.098979281665</c:v>
                </c:pt>
                <c:pt idx="422">
                  <c:v>935.32214824617904</c:v>
                </c:pt>
                <c:pt idx="423">
                  <c:v>534.06825880106248</c:v>
                </c:pt>
                <c:pt idx="424">
                  <c:v>510.22039406182699</c:v>
                </c:pt>
                <c:pt idx="425">
                  <c:v>449.53401698787286</c:v>
                </c:pt>
                <c:pt idx="426">
                  <c:v>501.227100683201</c:v>
                </c:pt>
                <c:pt idx="427">
                  <c:v>602.30023682788897</c:v>
                </c:pt>
                <c:pt idx="428">
                  <c:v>467.61981729606401</c:v>
                </c:pt>
                <c:pt idx="429">
                  <c:v>354.72910696143686</c:v>
                </c:pt>
                <c:pt idx="430">
                  <c:v>332.00855284884869</c:v>
                </c:pt>
                <c:pt idx="431">
                  <c:v>326.42782470636996</c:v>
                </c:pt>
                <c:pt idx="432">
                  <c:v>331.58524903998301</c:v>
                </c:pt>
                <c:pt idx="433">
                  <c:v>335.45322889255903</c:v>
                </c:pt>
                <c:pt idx="434">
                  <c:v>338.12345242080801</c:v>
                </c:pt>
                <c:pt idx="435">
                  <c:v>329.58376643430302</c:v>
                </c:pt>
                <c:pt idx="436">
                  <c:v>332.98288509082408</c:v>
                </c:pt>
                <c:pt idx="437">
                  <c:v>348.91044785781696</c:v>
                </c:pt>
                <c:pt idx="438">
                  <c:v>397.70864351103108</c:v>
                </c:pt>
                <c:pt idx="439">
                  <c:v>461.345866781675</c:v>
                </c:pt>
                <c:pt idx="440">
                  <c:v>511.23247348005799</c:v>
                </c:pt>
                <c:pt idx="441">
                  <c:v>518.57694377746805</c:v>
                </c:pt>
                <c:pt idx="442">
                  <c:v>535.32778185373149</c:v>
                </c:pt>
                <c:pt idx="443">
                  <c:v>554.07446846426205</c:v>
                </c:pt>
                <c:pt idx="444">
                  <c:v>526.87700486983294</c:v>
                </c:pt>
                <c:pt idx="445">
                  <c:v>526.86660663779696</c:v>
                </c:pt>
                <c:pt idx="446">
                  <c:v>463.09193179636799</c:v>
                </c:pt>
                <c:pt idx="447">
                  <c:v>436.85166812273627</c:v>
                </c:pt>
                <c:pt idx="448">
                  <c:v>306.31852072656704</c:v>
                </c:pt>
                <c:pt idx="449">
                  <c:v>173.42634643453758</c:v>
                </c:pt>
                <c:pt idx="450">
                  <c:v>107.34070861592301</c:v>
                </c:pt>
                <c:pt idx="451">
                  <c:v>80.532233497198206</c:v>
                </c:pt>
                <c:pt idx="452">
                  <c:v>88.36831442207918</c:v>
                </c:pt>
                <c:pt idx="453">
                  <c:v>-87.151599948599298</c:v>
                </c:pt>
                <c:pt idx="454">
                  <c:v>-245.24648892453098</c:v>
                </c:pt>
                <c:pt idx="455">
                  <c:v>-245.23691060201</c:v>
                </c:pt>
                <c:pt idx="456">
                  <c:v>-379.57621551547004</c:v>
                </c:pt>
                <c:pt idx="457">
                  <c:v>-642.86143869446084</c:v>
                </c:pt>
                <c:pt idx="458">
                  <c:v>-784.07058758089181</c:v>
                </c:pt>
                <c:pt idx="459">
                  <c:v>-784.04761681597188</c:v>
                </c:pt>
                <c:pt idx="460">
                  <c:v>-728.53450228167253</c:v>
                </c:pt>
                <c:pt idx="461">
                  <c:v>-728.52327931070704</c:v>
                </c:pt>
                <c:pt idx="462">
                  <c:v>-728.53341683322947</c:v>
                </c:pt>
                <c:pt idx="463">
                  <c:v>-781.96226710150586</c:v>
                </c:pt>
                <c:pt idx="464">
                  <c:v>-781.96525254614153</c:v>
                </c:pt>
                <c:pt idx="465">
                  <c:v>-863.04030256835449</c:v>
                </c:pt>
                <c:pt idx="466">
                  <c:v>-999.447748560935</c:v>
                </c:pt>
                <c:pt idx="467">
                  <c:v>-1084.5674724906501</c:v>
                </c:pt>
                <c:pt idx="468">
                  <c:v>-1113.8304116329498</c:v>
                </c:pt>
                <c:pt idx="469">
                  <c:v>-1081.7805986642211</c:v>
                </c:pt>
                <c:pt idx="470">
                  <c:v>-1055.3474142129746</c:v>
                </c:pt>
                <c:pt idx="471">
                  <c:v>-1065.5172024774599</c:v>
                </c:pt>
                <c:pt idx="472">
                  <c:v>-1106.6105287816001</c:v>
                </c:pt>
                <c:pt idx="473">
                  <c:v>-1261.83574439159</c:v>
                </c:pt>
                <c:pt idx="474">
                  <c:v>-1495.4527197551711</c:v>
                </c:pt>
                <c:pt idx="475">
                  <c:v>-1978.9629603957701</c:v>
                </c:pt>
                <c:pt idx="476">
                  <c:v>-3037.7747174925312</c:v>
                </c:pt>
                <c:pt idx="477">
                  <c:v>-42351.484296058479</c:v>
                </c:pt>
                <c:pt idx="478">
                  <c:v>3079.6130146378973</c:v>
                </c:pt>
                <c:pt idx="479">
                  <c:v>3079.4548738883768</c:v>
                </c:pt>
                <c:pt idx="480">
                  <c:v>2505.8890636066099</c:v>
                </c:pt>
                <c:pt idx="481">
                  <c:v>1519.3323846444598</c:v>
                </c:pt>
                <c:pt idx="482">
                  <c:v>1185.26971241605</c:v>
                </c:pt>
                <c:pt idx="483">
                  <c:v>1185.2640721830201</c:v>
                </c:pt>
                <c:pt idx="484">
                  <c:v>3721.7153853279997</c:v>
                </c:pt>
                <c:pt idx="485">
                  <c:v>-2467.6022876657416</c:v>
                </c:pt>
                <c:pt idx="486">
                  <c:v>-1000.2907093266841</c:v>
                </c:pt>
                <c:pt idx="487">
                  <c:v>-659.74225549332959</c:v>
                </c:pt>
                <c:pt idx="488">
                  <c:v>-563.390031345078</c:v>
                </c:pt>
                <c:pt idx="489">
                  <c:v>-718.40115978537347</c:v>
                </c:pt>
                <c:pt idx="490">
                  <c:v>-928.2300634991999</c:v>
                </c:pt>
                <c:pt idx="491">
                  <c:v>-2321.7917560486112</c:v>
                </c:pt>
                <c:pt idx="492">
                  <c:v>8260.2959956191808</c:v>
                </c:pt>
                <c:pt idx="493">
                  <c:v>2275.8657073549102</c:v>
                </c:pt>
                <c:pt idx="494">
                  <c:v>1508.84546884213</c:v>
                </c:pt>
                <c:pt idx="495">
                  <c:v>1495.4387780051911</c:v>
                </c:pt>
                <c:pt idx="496">
                  <c:v>1837.4799756225411</c:v>
                </c:pt>
                <c:pt idx="497">
                  <c:v>2752.4848046493698</c:v>
                </c:pt>
                <c:pt idx="498">
                  <c:v>4103.5141686133047</c:v>
                </c:pt>
                <c:pt idx="499">
                  <c:v>4103.3842817585437</c:v>
                </c:pt>
                <c:pt idx="500">
                  <c:v>-9137.506090996445</c:v>
                </c:pt>
                <c:pt idx="501">
                  <c:v>-845.96728350208298</c:v>
                </c:pt>
                <c:pt idx="502">
                  <c:v>-229.705131410527</c:v>
                </c:pt>
                <c:pt idx="503">
                  <c:v>36.166611986340811</c:v>
                </c:pt>
                <c:pt idx="504">
                  <c:v>284.12757310151198</c:v>
                </c:pt>
                <c:pt idx="505">
                  <c:v>683.69103271868369</c:v>
                </c:pt>
                <c:pt idx="506">
                  <c:v>1043.5999527562301</c:v>
                </c:pt>
                <c:pt idx="507">
                  <c:v>1229.9552626220311</c:v>
                </c:pt>
                <c:pt idx="508">
                  <c:v>675.01186208073796</c:v>
                </c:pt>
                <c:pt idx="509">
                  <c:v>301.33560109067696</c:v>
                </c:pt>
                <c:pt idx="510">
                  <c:v>70.702375371066637</c:v>
                </c:pt>
                <c:pt idx="511">
                  <c:v>-62.751625411481285</c:v>
                </c:pt>
                <c:pt idx="512">
                  <c:v>-120.806185043261</c:v>
                </c:pt>
                <c:pt idx="513">
                  <c:v>-128.10486309961956</c:v>
                </c:pt>
                <c:pt idx="514">
                  <c:v>-104.74307792630998</c:v>
                </c:pt>
                <c:pt idx="515">
                  <c:v>-39.34527956433724</c:v>
                </c:pt>
                <c:pt idx="516">
                  <c:v>-2.2398866793830425</c:v>
                </c:pt>
                <c:pt idx="517">
                  <c:v>17.8840893168517</c:v>
                </c:pt>
                <c:pt idx="518">
                  <c:v>102.83793989470702</c:v>
                </c:pt>
                <c:pt idx="519">
                  <c:v>149.041499032762</c:v>
                </c:pt>
                <c:pt idx="520">
                  <c:v>200.54235542086141</c:v>
                </c:pt>
                <c:pt idx="521">
                  <c:v>270.20412396650704</c:v>
                </c:pt>
                <c:pt idx="522">
                  <c:v>374.47734391787623</c:v>
                </c:pt>
                <c:pt idx="523">
                  <c:v>489.98726421997696</c:v>
                </c:pt>
                <c:pt idx="524">
                  <c:v>608.41241274046797</c:v>
                </c:pt>
                <c:pt idx="525">
                  <c:v>555.22377228632968</c:v>
                </c:pt>
                <c:pt idx="526">
                  <c:v>609.18210240100348</c:v>
                </c:pt>
                <c:pt idx="527">
                  <c:v>826.88168308653098</c:v>
                </c:pt>
                <c:pt idx="528">
                  <c:v>826.91709551588292</c:v>
                </c:pt>
                <c:pt idx="529">
                  <c:v>826.94828772734309</c:v>
                </c:pt>
                <c:pt idx="530">
                  <c:v>788.61524247815453</c:v>
                </c:pt>
                <c:pt idx="531">
                  <c:v>772.90788738019899</c:v>
                </c:pt>
                <c:pt idx="532">
                  <c:v>759.27678125326406</c:v>
                </c:pt>
                <c:pt idx="533">
                  <c:v>726.17277719759181</c:v>
                </c:pt>
                <c:pt idx="534">
                  <c:v>542.32240186948297</c:v>
                </c:pt>
                <c:pt idx="535">
                  <c:v>-49.018662653206171</c:v>
                </c:pt>
                <c:pt idx="536">
                  <c:v>701.87347690007346</c:v>
                </c:pt>
                <c:pt idx="537">
                  <c:v>-308.39241451045302</c:v>
                </c:pt>
                <c:pt idx="538">
                  <c:v>-995.9220634032722</c:v>
                </c:pt>
                <c:pt idx="539">
                  <c:v>-1341.0949089916999</c:v>
                </c:pt>
                <c:pt idx="540">
                  <c:v>-1300.9446549407639</c:v>
                </c:pt>
                <c:pt idx="541">
                  <c:v>-1243.51881905906</c:v>
                </c:pt>
                <c:pt idx="542">
                  <c:v>-1164.1205596777211</c:v>
                </c:pt>
                <c:pt idx="543">
                  <c:v>-1201.3391355539798</c:v>
                </c:pt>
                <c:pt idx="544">
                  <c:v>-3751.68099600285</c:v>
                </c:pt>
                <c:pt idx="545">
                  <c:v>781.94663427573289</c:v>
                </c:pt>
                <c:pt idx="546">
                  <c:v>-474.756790302328</c:v>
                </c:pt>
                <c:pt idx="547">
                  <c:v>1703.9735213495201</c:v>
                </c:pt>
                <c:pt idx="548">
                  <c:v>718.77712606374496</c:v>
                </c:pt>
                <c:pt idx="549">
                  <c:v>408.12809650215769</c:v>
                </c:pt>
                <c:pt idx="550">
                  <c:v>349.52600297028744</c:v>
                </c:pt>
                <c:pt idx="551">
                  <c:v>344.99221593454064</c:v>
                </c:pt>
                <c:pt idx="552">
                  <c:v>345.88435251963</c:v>
                </c:pt>
                <c:pt idx="553">
                  <c:v>345.86099195700803</c:v>
                </c:pt>
                <c:pt idx="554">
                  <c:v>306.33854604714179</c:v>
                </c:pt>
                <c:pt idx="555">
                  <c:v>224.46487693741452</c:v>
                </c:pt>
                <c:pt idx="556">
                  <c:v>-84.351882936050657</c:v>
                </c:pt>
                <c:pt idx="557">
                  <c:v>817.78548846754654</c:v>
                </c:pt>
                <c:pt idx="558">
                  <c:v>-163.92556048373001</c:v>
                </c:pt>
                <c:pt idx="559">
                  <c:v>-471.73590668081698</c:v>
                </c:pt>
                <c:pt idx="560">
                  <c:v>-670.33348848977448</c:v>
                </c:pt>
                <c:pt idx="561">
                  <c:v>-353.95788781043234</c:v>
                </c:pt>
                <c:pt idx="562">
                  <c:v>246.54540716119195</c:v>
                </c:pt>
                <c:pt idx="563">
                  <c:v>-3567.3691203048702</c:v>
                </c:pt>
                <c:pt idx="564">
                  <c:v>693.61754293073</c:v>
                </c:pt>
                <c:pt idx="565">
                  <c:v>2871.3343960446873</c:v>
                </c:pt>
                <c:pt idx="566">
                  <c:v>10312.499807747687</c:v>
                </c:pt>
                <c:pt idx="567">
                  <c:v>10313.865863477946</c:v>
                </c:pt>
                <c:pt idx="568">
                  <c:v>2207.8207412365673</c:v>
                </c:pt>
                <c:pt idx="569">
                  <c:v>635.95964720039501</c:v>
                </c:pt>
                <c:pt idx="570">
                  <c:v>107.68680737011579</c:v>
                </c:pt>
                <c:pt idx="571">
                  <c:v>-272.842034934092</c:v>
                </c:pt>
                <c:pt idx="572">
                  <c:v>-1038.8676056829111</c:v>
                </c:pt>
                <c:pt idx="573">
                  <c:v>5789.8101057780814</c:v>
                </c:pt>
                <c:pt idx="574">
                  <c:v>1791.5434370265398</c:v>
                </c:pt>
                <c:pt idx="575">
                  <c:v>1456.2472146805901</c:v>
                </c:pt>
                <c:pt idx="576">
                  <c:v>1680.8373784932</c:v>
                </c:pt>
                <c:pt idx="577">
                  <c:v>3958.9431463749979</c:v>
                </c:pt>
                <c:pt idx="578">
                  <c:v>2392.2047343242998</c:v>
                </c:pt>
                <c:pt idx="579">
                  <c:v>2392.2041411606278</c:v>
                </c:pt>
                <c:pt idx="580">
                  <c:v>36681.7773539423</c:v>
                </c:pt>
                <c:pt idx="581">
                  <c:v>-42292.104183554075</c:v>
                </c:pt>
                <c:pt idx="582">
                  <c:v>501.62911199810299</c:v>
                </c:pt>
                <c:pt idx="583">
                  <c:v>789.66240559102096</c:v>
                </c:pt>
                <c:pt idx="584">
                  <c:v>980.05544684348797</c:v>
                </c:pt>
                <c:pt idx="585">
                  <c:v>839.50652049999007</c:v>
                </c:pt>
                <c:pt idx="586">
                  <c:v>839.47148466298654</c:v>
                </c:pt>
                <c:pt idx="587">
                  <c:v>727.648917616424</c:v>
                </c:pt>
                <c:pt idx="588">
                  <c:v>635.07754917931595</c:v>
                </c:pt>
                <c:pt idx="589">
                  <c:v>514.09611520226292</c:v>
                </c:pt>
                <c:pt idx="590">
                  <c:v>288.8576986356249</c:v>
                </c:pt>
                <c:pt idx="591">
                  <c:v>33.836770902346899</c:v>
                </c:pt>
                <c:pt idx="592">
                  <c:v>-1265.6450509637211</c:v>
                </c:pt>
                <c:pt idx="593">
                  <c:v>11906.092043971799</c:v>
                </c:pt>
                <c:pt idx="594">
                  <c:v>1788.2018428434799</c:v>
                </c:pt>
                <c:pt idx="595">
                  <c:v>1511.2987017839937</c:v>
                </c:pt>
                <c:pt idx="596">
                  <c:v>-686.88437696309779</c:v>
                </c:pt>
                <c:pt idx="597">
                  <c:v>12234.8423225677</c:v>
                </c:pt>
                <c:pt idx="598">
                  <c:v>-394.86423328979708</c:v>
                </c:pt>
                <c:pt idx="599">
                  <c:v>-154.1621931315515</c:v>
                </c:pt>
                <c:pt idx="600">
                  <c:v>-12.807289035866042</c:v>
                </c:pt>
                <c:pt idx="601">
                  <c:v>67.891979175220982</c:v>
                </c:pt>
                <c:pt idx="602">
                  <c:v>108.101504803311</c:v>
                </c:pt>
                <c:pt idx="603">
                  <c:v>122.4202056809654</c:v>
                </c:pt>
                <c:pt idx="604">
                  <c:v>21.596469053911488</c:v>
                </c:pt>
                <c:pt idx="605">
                  <c:v>-139.99929988818101</c:v>
                </c:pt>
                <c:pt idx="606">
                  <c:v>-386.82215845089462</c:v>
                </c:pt>
                <c:pt idx="607">
                  <c:v>-757.156257249139</c:v>
                </c:pt>
                <c:pt idx="608">
                  <c:v>-1337.24072275464</c:v>
                </c:pt>
                <c:pt idx="609">
                  <c:v>-10405.012460527299</c:v>
                </c:pt>
                <c:pt idx="610">
                  <c:v>16376.446293860085</c:v>
                </c:pt>
                <c:pt idx="611">
                  <c:v>16371.163525732512</c:v>
                </c:pt>
                <c:pt idx="612">
                  <c:v>4066.9287330153802</c:v>
                </c:pt>
                <c:pt idx="613">
                  <c:v>2377.8115848823936</c:v>
                </c:pt>
                <c:pt idx="614">
                  <c:v>4033.9567005481722</c:v>
                </c:pt>
                <c:pt idx="615">
                  <c:v>14291.0584965457</c:v>
                </c:pt>
                <c:pt idx="616">
                  <c:v>-1804.3964717316501</c:v>
                </c:pt>
                <c:pt idx="617">
                  <c:v>-855.16863541420048</c:v>
                </c:pt>
                <c:pt idx="618">
                  <c:v>-207.18316778614957</c:v>
                </c:pt>
                <c:pt idx="619">
                  <c:v>123.50096539411302</c:v>
                </c:pt>
                <c:pt idx="620">
                  <c:v>45.381325638658296</c:v>
                </c:pt>
                <c:pt idx="621">
                  <c:v>-578.17999883131904</c:v>
                </c:pt>
                <c:pt idx="622">
                  <c:v>-1269.1626166088861</c:v>
                </c:pt>
                <c:pt idx="623">
                  <c:v>-1652.1002619677611</c:v>
                </c:pt>
                <c:pt idx="624">
                  <c:v>-4879.1086481843504</c:v>
                </c:pt>
                <c:pt idx="625">
                  <c:v>-241975.74131112601</c:v>
                </c:pt>
                <c:pt idx="626">
                  <c:v>-242184.88442776795</c:v>
                </c:pt>
                <c:pt idx="627">
                  <c:v>-242174.22580441044</c:v>
                </c:pt>
                <c:pt idx="628">
                  <c:v>-241849.293812911</c:v>
                </c:pt>
                <c:pt idx="629">
                  <c:v>36293.523127080174</c:v>
                </c:pt>
                <c:pt idx="630">
                  <c:v>45414.602968509585</c:v>
                </c:pt>
                <c:pt idx="631">
                  <c:v>85576.800509593391</c:v>
                </c:pt>
                <c:pt idx="632">
                  <c:v>-18189.504721242625</c:v>
                </c:pt>
                <c:pt idx="633">
                  <c:v>-7806.1801527499601</c:v>
                </c:pt>
                <c:pt idx="634">
                  <c:v>-6807.1831224446914</c:v>
                </c:pt>
                <c:pt idx="635">
                  <c:v>-6478.0457441161197</c:v>
                </c:pt>
                <c:pt idx="636">
                  <c:v>-14338.5982386958</c:v>
                </c:pt>
                <c:pt idx="637">
                  <c:v>7730.2729566513444</c:v>
                </c:pt>
                <c:pt idx="638">
                  <c:v>2450.5471439430212</c:v>
                </c:pt>
                <c:pt idx="639">
                  <c:v>2363.6201317999498</c:v>
                </c:pt>
                <c:pt idx="640">
                  <c:v>9184.3784134757007</c:v>
                </c:pt>
                <c:pt idx="641">
                  <c:v>9178.9790002459231</c:v>
                </c:pt>
                <c:pt idx="642">
                  <c:v>-6409.9850286553146</c:v>
                </c:pt>
                <c:pt idx="643">
                  <c:v>-2006.3585049602411</c:v>
                </c:pt>
                <c:pt idx="644">
                  <c:v>-1083.0879805753498</c:v>
                </c:pt>
                <c:pt idx="645">
                  <c:v>-920.87975668916181</c:v>
                </c:pt>
                <c:pt idx="646">
                  <c:v>-533.83272355383349</c:v>
                </c:pt>
                <c:pt idx="647">
                  <c:v>-477.36539820974002</c:v>
                </c:pt>
                <c:pt idx="648">
                  <c:v>-477.34912955988204</c:v>
                </c:pt>
                <c:pt idx="649">
                  <c:v>-777.37582620949502</c:v>
                </c:pt>
                <c:pt idx="650">
                  <c:v>-26546.253670639497</c:v>
                </c:pt>
                <c:pt idx="651">
                  <c:v>987.93652505401394</c:v>
                </c:pt>
                <c:pt idx="652">
                  <c:v>245.82212226663961</c:v>
                </c:pt>
                <c:pt idx="653">
                  <c:v>-123.21776248753521</c:v>
                </c:pt>
                <c:pt idx="654">
                  <c:v>-390.374128538511</c:v>
                </c:pt>
                <c:pt idx="655">
                  <c:v>-573.51460933048349</c:v>
                </c:pt>
                <c:pt idx="656">
                  <c:v>-657.93965492372297</c:v>
                </c:pt>
                <c:pt idx="657">
                  <c:v>-570.15583318899348</c:v>
                </c:pt>
                <c:pt idx="658">
                  <c:v>-495.49293938754693</c:v>
                </c:pt>
                <c:pt idx="659">
                  <c:v>-464.83388022824101</c:v>
                </c:pt>
                <c:pt idx="660">
                  <c:v>-414.19311621623348</c:v>
                </c:pt>
                <c:pt idx="661">
                  <c:v>-375.18482092319402</c:v>
                </c:pt>
                <c:pt idx="662">
                  <c:v>-358.31780821342932</c:v>
                </c:pt>
                <c:pt idx="663">
                  <c:v>-332.29581860102923</c:v>
                </c:pt>
                <c:pt idx="664">
                  <c:v>-318.84514684848403</c:v>
                </c:pt>
                <c:pt idx="665">
                  <c:v>-307.53000804697439</c:v>
                </c:pt>
                <c:pt idx="666">
                  <c:v>-351.93707753948195</c:v>
                </c:pt>
                <c:pt idx="667">
                  <c:v>-392.65038737500885</c:v>
                </c:pt>
                <c:pt idx="668">
                  <c:v>-334.14129229753098</c:v>
                </c:pt>
                <c:pt idx="669">
                  <c:v>-485.9879272418795</c:v>
                </c:pt>
                <c:pt idx="670">
                  <c:v>-716.35781475653596</c:v>
                </c:pt>
                <c:pt idx="671">
                  <c:v>-572.51854233240294</c:v>
                </c:pt>
                <c:pt idx="672">
                  <c:v>-1458.12984175774</c:v>
                </c:pt>
                <c:pt idx="673">
                  <c:v>1571.3728735515599</c:v>
                </c:pt>
                <c:pt idx="674">
                  <c:v>961.09434134879803</c:v>
                </c:pt>
                <c:pt idx="675">
                  <c:v>961.15959262393847</c:v>
                </c:pt>
                <c:pt idx="676">
                  <c:v>-16482.230281710199</c:v>
                </c:pt>
                <c:pt idx="677">
                  <c:v>-16463.549416189297</c:v>
                </c:pt>
                <c:pt idx="678">
                  <c:v>1593.9599262599061</c:v>
                </c:pt>
                <c:pt idx="679">
                  <c:v>726.118994888212</c:v>
                </c:pt>
                <c:pt idx="680">
                  <c:v>296.59885335050399</c:v>
                </c:pt>
                <c:pt idx="681">
                  <c:v>152.86818058666242</c:v>
                </c:pt>
                <c:pt idx="682">
                  <c:v>-73.297595555614095</c:v>
                </c:pt>
                <c:pt idx="683">
                  <c:v>-243.84393687336501</c:v>
                </c:pt>
                <c:pt idx="684">
                  <c:v>-333.62592710488502</c:v>
                </c:pt>
                <c:pt idx="685">
                  <c:v>-388.01100339569069</c:v>
                </c:pt>
                <c:pt idx="686">
                  <c:v>-387.55644003524878</c:v>
                </c:pt>
                <c:pt idx="687">
                  <c:v>-373.17047259895685</c:v>
                </c:pt>
                <c:pt idx="688">
                  <c:v>-454.00825179958895</c:v>
                </c:pt>
                <c:pt idx="689">
                  <c:v>-658.45474895237055</c:v>
                </c:pt>
                <c:pt idx="690">
                  <c:v>-1094.1739365861861</c:v>
                </c:pt>
                <c:pt idx="691">
                  <c:v>-924.91623210699788</c:v>
                </c:pt>
                <c:pt idx="692">
                  <c:v>-494.66363233220198</c:v>
                </c:pt>
                <c:pt idx="693">
                  <c:v>-480.43832953429649</c:v>
                </c:pt>
                <c:pt idx="694">
                  <c:v>-480.40891965811414</c:v>
                </c:pt>
                <c:pt idx="695">
                  <c:v>-480.39730997091385</c:v>
                </c:pt>
                <c:pt idx="696">
                  <c:v>-480.40176808156099</c:v>
                </c:pt>
                <c:pt idx="697">
                  <c:v>-700.46124871918289</c:v>
                </c:pt>
                <c:pt idx="698">
                  <c:v>-654.53904917731302</c:v>
                </c:pt>
                <c:pt idx="699">
                  <c:v>-235.64175975929857</c:v>
                </c:pt>
                <c:pt idx="700">
                  <c:v>-281.362507419834</c:v>
                </c:pt>
                <c:pt idx="701">
                  <c:v>-183.0786649967915</c:v>
                </c:pt>
                <c:pt idx="702">
                  <c:v>-214.34768281792142</c:v>
                </c:pt>
                <c:pt idx="703">
                  <c:v>-621.75508967284895</c:v>
                </c:pt>
                <c:pt idx="704">
                  <c:v>-1142.4223091467611</c:v>
                </c:pt>
                <c:pt idx="705">
                  <c:v>1179.5891221852999</c:v>
                </c:pt>
                <c:pt idx="706">
                  <c:v>459.06848851408898</c:v>
                </c:pt>
                <c:pt idx="707">
                  <c:v>204.29389057197247</c:v>
                </c:pt>
                <c:pt idx="708">
                  <c:v>48.197302130358345</c:v>
                </c:pt>
                <c:pt idx="709">
                  <c:v>-0.90264538910533398</c:v>
                </c:pt>
                <c:pt idx="710">
                  <c:v>-85.549621463286826</c:v>
                </c:pt>
                <c:pt idx="711">
                  <c:v>-67.159397247602939</c:v>
                </c:pt>
                <c:pt idx="712">
                  <c:v>-61.541189346533812</c:v>
                </c:pt>
                <c:pt idx="713">
                  <c:v>-53.115315410490012</c:v>
                </c:pt>
                <c:pt idx="714">
                  <c:v>-47.807159390385699</c:v>
                </c:pt>
                <c:pt idx="715">
                  <c:v>-49.450184820344795</c:v>
                </c:pt>
                <c:pt idx="716">
                  <c:v>-53.211751090875602</c:v>
                </c:pt>
                <c:pt idx="717">
                  <c:v>-11.908920785350965</c:v>
                </c:pt>
                <c:pt idx="718">
                  <c:v>11.89743020485443</c:v>
                </c:pt>
                <c:pt idx="719">
                  <c:v>36.669519513002598</c:v>
                </c:pt>
                <c:pt idx="720">
                  <c:v>80.189382329333426</c:v>
                </c:pt>
                <c:pt idx="721">
                  <c:v>89.456221660870966</c:v>
                </c:pt>
                <c:pt idx="722">
                  <c:v>89.448237045303827</c:v>
                </c:pt>
                <c:pt idx="723">
                  <c:v>71.077882374161135</c:v>
                </c:pt>
                <c:pt idx="724">
                  <c:v>98.523032812964985</c:v>
                </c:pt>
                <c:pt idx="725">
                  <c:v>156.841890090015</c:v>
                </c:pt>
                <c:pt idx="726">
                  <c:v>205.04757086019256</c:v>
                </c:pt>
                <c:pt idx="727">
                  <c:v>228.57803881483358</c:v>
                </c:pt>
                <c:pt idx="728">
                  <c:v>199.27860472689198</c:v>
                </c:pt>
                <c:pt idx="729">
                  <c:v>165.98968108202442</c:v>
                </c:pt>
                <c:pt idx="730">
                  <c:v>165.98552977618198</c:v>
                </c:pt>
                <c:pt idx="731">
                  <c:v>125.92442540767902</c:v>
                </c:pt>
                <c:pt idx="732">
                  <c:v>77.040262914220094</c:v>
                </c:pt>
                <c:pt idx="733">
                  <c:v>-33.1480922194405</c:v>
                </c:pt>
                <c:pt idx="734">
                  <c:v>-229.38503027972001</c:v>
                </c:pt>
                <c:pt idx="735">
                  <c:v>-544.94031537266801</c:v>
                </c:pt>
                <c:pt idx="736">
                  <c:v>-1099.0845049080499</c:v>
                </c:pt>
                <c:pt idx="737">
                  <c:v>-2525.0103925916978</c:v>
                </c:pt>
                <c:pt idx="738">
                  <c:v>-1657.5093656322001</c:v>
                </c:pt>
                <c:pt idx="739">
                  <c:v>-911.95709709562652</c:v>
                </c:pt>
                <c:pt idx="740">
                  <c:v>-541.74950523485654</c:v>
                </c:pt>
                <c:pt idx="741">
                  <c:v>-1406.92535065744</c:v>
                </c:pt>
                <c:pt idx="742">
                  <c:v>-2315.4285836039298</c:v>
                </c:pt>
                <c:pt idx="743">
                  <c:v>-1787.2595938709301</c:v>
                </c:pt>
                <c:pt idx="744">
                  <c:v>-3065.8357798714751</c:v>
                </c:pt>
                <c:pt idx="745">
                  <c:v>-6765.3707724015603</c:v>
                </c:pt>
                <c:pt idx="746">
                  <c:v>-35009.727582971354</c:v>
                </c:pt>
                <c:pt idx="747">
                  <c:v>58831.422556953701</c:v>
                </c:pt>
                <c:pt idx="748">
                  <c:v>58935.89887436854</c:v>
                </c:pt>
                <c:pt idx="749">
                  <c:v>-16321.208171239399</c:v>
                </c:pt>
                <c:pt idx="750">
                  <c:v>-68518.73141879891</c:v>
                </c:pt>
                <c:pt idx="751">
                  <c:v>18878.017664000396</c:v>
                </c:pt>
                <c:pt idx="752">
                  <c:v>11095.293132729999</c:v>
                </c:pt>
                <c:pt idx="753">
                  <c:v>11653.997863286273</c:v>
                </c:pt>
                <c:pt idx="754">
                  <c:v>20851.163928426096</c:v>
                </c:pt>
                <c:pt idx="755">
                  <c:v>-204733.70891560311</c:v>
                </c:pt>
                <c:pt idx="756">
                  <c:v>-20660.2344766186</c:v>
                </c:pt>
                <c:pt idx="757">
                  <c:v>-15070.583145963485</c:v>
                </c:pt>
                <c:pt idx="758">
                  <c:v>-15071.620036894999</c:v>
                </c:pt>
                <c:pt idx="759">
                  <c:v>32978.025651501543</c:v>
                </c:pt>
                <c:pt idx="760">
                  <c:v>6252.9956367318237</c:v>
                </c:pt>
                <c:pt idx="761">
                  <c:v>3033.7368647744197</c:v>
                </c:pt>
                <c:pt idx="762">
                  <c:v>1879.2030297010501</c:v>
                </c:pt>
                <c:pt idx="763">
                  <c:v>1621.0147145557996</c:v>
                </c:pt>
                <c:pt idx="764">
                  <c:v>1829.4969551297361</c:v>
                </c:pt>
                <c:pt idx="765">
                  <c:v>1125.9994211139399</c:v>
                </c:pt>
                <c:pt idx="766">
                  <c:v>835.11061531867153</c:v>
                </c:pt>
                <c:pt idx="767">
                  <c:v>835.095118796012</c:v>
                </c:pt>
                <c:pt idx="768">
                  <c:v>684.84522853991746</c:v>
                </c:pt>
                <c:pt idx="769">
                  <c:v>509.86018110409901</c:v>
                </c:pt>
                <c:pt idx="770">
                  <c:v>417.96165423825892</c:v>
                </c:pt>
                <c:pt idx="771">
                  <c:v>465.43961372150704</c:v>
                </c:pt>
                <c:pt idx="772">
                  <c:v>782.03906405551049</c:v>
                </c:pt>
                <c:pt idx="773">
                  <c:v>1123.7979770709801</c:v>
                </c:pt>
                <c:pt idx="774">
                  <c:v>1138.4157818392937</c:v>
                </c:pt>
                <c:pt idx="775">
                  <c:v>904.130259028659</c:v>
                </c:pt>
                <c:pt idx="776">
                  <c:v>744.21090535709425</c:v>
                </c:pt>
                <c:pt idx="777">
                  <c:v>484.50153577208744</c:v>
                </c:pt>
                <c:pt idx="778">
                  <c:v>315.52509188353508</c:v>
                </c:pt>
                <c:pt idx="779">
                  <c:v>196.47711679167799</c:v>
                </c:pt>
                <c:pt idx="780">
                  <c:v>120.50687264357977</c:v>
                </c:pt>
                <c:pt idx="781">
                  <c:v>84.782610129015794</c:v>
                </c:pt>
                <c:pt idx="782">
                  <c:v>71.96530244019678</c:v>
                </c:pt>
                <c:pt idx="783">
                  <c:v>80.147120364754798</c:v>
                </c:pt>
                <c:pt idx="784">
                  <c:v>96.222284032589783</c:v>
                </c:pt>
                <c:pt idx="785">
                  <c:v>111.391703066416</c:v>
                </c:pt>
                <c:pt idx="786">
                  <c:v>128.73594491440301</c:v>
                </c:pt>
                <c:pt idx="787">
                  <c:v>133.83960892162901</c:v>
                </c:pt>
                <c:pt idx="788">
                  <c:v>141.68872331410901</c:v>
                </c:pt>
                <c:pt idx="789">
                  <c:v>154.52957481855057</c:v>
                </c:pt>
                <c:pt idx="790">
                  <c:v>143.07580325158995</c:v>
                </c:pt>
                <c:pt idx="791">
                  <c:v>93.589100230329748</c:v>
                </c:pt>
                <c:pt idx="792">
                  <c:v>-175.79210412501195</c:v>
                </c:pt>
                <c:pt idx="793">
                  <c:v>-134.15251024552799</c:v>
                </c:pt>
                <c:pt idx="794">
                  <c:v>-1654.1826954703099</c:v>
                </c:pt>
                <c:pt idx="795">
                  <c:v>-109.759150864725</c:v>
                </c:pt>
                <c:pt idx="796">
                  <c:v>6.3903990987999597</c:v>
                </c:pt>
                <c:pt idx="797">
                  <c:v>435.39061621630469</c:v>
                </c:pt>
                <c:pt idx="798">
                  <c:v>531.49506109698348</c:v>
                </c:pt>
                <c:pt idx="799">
                  <c:v>507.06037857703217</c:v>
                </c:pt>
                <c:pt idx="800">
                  <c:v>472.91671966666775</c:v>
                </c:pt>
                <c:pt idx="801">
                  <c:v>404.65702326427493</c:v>
                </c:pt>
                <c:pt idx="802">
                  <c:v>181.62493873134557</c:v>
                </c:pt>
                <c:pt idx="803">
                  <c:v>-444.97691260905196</c:v>
                </c:pt>
                <c:pt idx="804">
                  <c:v>-2034.15468848726</c:v>
                </c:pt>
                <c:pt idx="805">
                  <c:v>2174.4650248982002</c:v>
                </c:pt>
                <c:pt idx="806">
                  <c:v>507.87790384323898</c:v>
                </c:pt>
                <c:pt idx="807">
                  <c:v>283.53689180520399</c:v>
                </c:pt>
                <c:pt idx="808">
                  <c:v>234.12044294534701</c:v>
                </c:pt>
                <c:pt idx="809">
                  <c:v>223.11659746019399</c:v>
                </c:pt>
                <c:pt idx="810">
                  <c:v>213.55796762589401</c:v>
                </c:pt>
                <c:pt idx="811">
                  <c:v>248.59930962779299</c:v>
                </c:pt>
                <c:pt idx="812">
                  <c:v>322.71000209478404</c:v>
                </c:pt>
                <c:pt idx="813">
                  <c:v>458.78735556564703</c:v>
                </c:pt>
                <c:pt idx="814">
                  <c:v>723.84007805125498</c:v>
                </c:pt>
                <c:pt idx="815">
                  <c:v>533.46798161763502</c:v>
                </c:pt>
                <c:pt idx="816">
                  <c:v>533.42466335553297</c:v>
                </c:pt>
                <c:pt idx="817">
                  <c:v>538.47551789897796</c:v>
                </c:pt>
                <c:pt idx="818">
                  <c:v>467.18044425915178</c:v>
                </c:pt>
                <c:pt idx="819">
                  <c:v>467.27986413612234</c:v>
                </c:pt>
                <c:pt idx="820">
                  <c:v>678.27104598162794</c:v>
                </c:pt>
                <c:pt idx="821">
                  <c:v>817.85255776691747</c:v>
                </c:pt>
                <c:pt idx="822">
                  <c:v>1068.1762927756099</c:v>
                </c:pt>
                <c:pt idx="823">
                  <c:v>1181.34935204618</c:v>
                </c:pt>
                <c:pt idx="824">
                  <c:v>1347.15571337657</c:v>
                </c:pt>
                <c:pt idx="825">
                  <c:v>1539.8149057503699</c:v>
                </c:pt>
                <c:pt idx="826">
                  <c:v>1862.3812741184861</c:v>
                </c:pt>
                <c:pt idx="827">
                  <c:v>2023.16935868674</c:v>
                </c:pt>
                <c:pt idx="828">
                  <c:v>1739.3784063384244</c:v>
                </c:pt>
                <c:pt idx="829">
                  <c:v>1275.0586277916611</c:v>
                </c:pt>
                <c:pt idx="830">
                  <c:v>753.21113767261807</c:v>
                </c:pt>
                <c:pt idx="831">
                  <c:v>336.52083856321099</c:v>
                </c:pt>
                <c:pt idx="832">
                  <c:v>-653.22130025210254</c:v>
                </c:pt>
                <c:pt idx="833">
                  <c:v>-23817.744553797405</c:v>
                </c:pt>
                <c:pt idx="834">
                  <c:v>-5594.4969862267299</c:v>
                </c:pt>
                <c:pt idx="835">
                  <c:v>-1539.2760933750801</c:v>
                </c:pt>
                <c:pt idx="836">
                  <c:v>-3291.6073632564412</c:v>
                </c:pt>
                <c:pt idx="837">
                  <c:v>1612.9484000487</c:v>
                </c:pt>
                <c:pt idx="838">
                  <c:v>868.51703001723104</c:v>
                </c:pt>
                <c:pt idx="839">
                  <c:v>868.45956482052247</c:v>
                </c:pt>
                <c:pt idx="840">
                  <c:v>787.99877304301492</c:v>
                </c:pt>
                <c:pt idx="841">
                  <c:v>765.37028831008809</c:v>
                </c:pt>
                <c:pt idx="842">
                  <c:v>833.17130039747803</c:v>
                </c:pt>
                <c:pt idx="843">
                  <c:v>891.18378466742467</c:v>
                </c:pt>
                <c:pt idx="844">
                  <c:v>731.75585388032698</c:v>
                </c:pt>
                <c:pt idx="845">
                  <c:v>-2167.0713665533826</c:v>
                </c:pt>
                <c:pt idx="846">
                  <c:v>-2129.2434536103801</c:v>
                </c:pt>
                <c:pt idx="847">
                  <c:v>-75.905761436654885</c:v>
                </c:pt>
                <c:pt idx="848">
                  <c:v>360.15693117241898</c:v>
                </c:pt>
                <c:pt idx="849">
                  <c:v>1662.69108100178</c:v>
                </c:pt>
                <c:pt idx="850">
                  <c:v>6660.9967842778724</c:v>
                </c:pt>
                <c:pt idx="851">
                  <c:v>-6885.2363352883895</c:v>
                </c:pt>
                <c:pt idx="852">
                  <c:v>-3494.6175837749502</c:v>
                </c:pt>
                <c:pt idx="853">
                  <c:v>-2928.5070775833374</c:v>
                </c:pt>
                <c:pt idx="854">
                  <c:v>-2687.1726699376932</c:v>
                </c:pt>
                <c:pt idx="855">
                  <c:v>-4655.0208817900002</c:v>
                </c:pt>
                <c:pt idx="856">
                  <c:v>-171450.91515516766</c:v>
                </c:pt>
                <c:pt idx="857">
                  <c:v>3574.3748435954012</c:v>
                </c:pt>
                <c:pt idx="858">
                  <c:v>1467.3736623533098</c:v>
                </c:pt>
                <c:pt idx="859">
                  <c:v>759.42697460812053</c:v>
                </c:pt>
                <c:pt idx="860">
                  <c:v>505.36235948108163</c:v>
                </c:pt>
                <c:pt idx="861">
                  <c:v>-268.24078610226002</c:v>
                </c:pt>
                <c:pt idx="862">
                  <c:v>-422.62228203188931</c:v>
                </c:pt>
                <c:pt idx="863">
                  <c:v>-1137.47319919909</c:v>
                </c:pt>
                <c:pt idx="864">
                  <c:v>-1567.6803400353019</c:v>
                </c:pt>
                <c:pt idx="865">
                  <c:v>-2671.6183999945601</c:v>
                </c:pt>
                <c:pt idx="866">
                  <c:v>-3367.1431512642912</c:v>
                </c:pt>
                <c:pt idx="867">
                  <c:v>-2505.0902796348901</c:v>
                </c:pt>
                <c:pt idx="868">
                  <c:v>-764.09399018750605</c:v>
                </c:pt>
                <c:pt idx="869">
                  <c:v>-319.56129309292493</c:v>
                </c:pt>
                <c:pt idx="870">
                  <c:v>-175.16957645534657</c:v>
                </c:pt>
                <c:pt idx="871">
                  <c:v>-254.91203396739601</c:v>
                </c:pt>
                <c:pt idx="872">
                  <c:v>-260.26709688125101</c:v>
                </c:pt>
                <c:pt idx="873">
                  <c:v>-488.31494844170697</c:v>
                </c:pt>
                <c:pt idx="874">
                  <c:v>-575.95240952429799</c:v>
                </c:pt>
                <c:pt idx="875">
                  <c:v>-689.22728160498298</c:v>
                </c:pt>
                <c:pt idx="876">
                  <c:v>-733.72216840044746</c:v>
                </c:pt>
                <c:pt idx="877">
                  <c:v>-764.27360273386455</c:v>
                </c:pt>
                <c:pt idx="878">
                  <c:v>-736.99470029185852</c:v>
                </c:pt>
                <c:pt idx="879">
                  <c:v>-725.82959225367301</c:v>
                </c:pt>
                <c:pt idx="880">
                  <c:v>-688.38219009084946</c:v>
                </c:pt>
                <c:pt idx="881">
                  <c:v>-763.41355639578296</c:v>
                </c:pt>
                <c:pt idx="882">
                  <c:v>-871.84636332709499</c:v>
                </c:pt>
                <c:pt idx="883">
                  <c:v>-1370.3448159698698</c:v>
                </c:pt>
                <c:pt idx="884">
                  <c:v>-13692.569123052701</c:v>
                </c:pt>
                <c:pt idx="885">
                  <c:v>561.65793591341298</c:v>
                </c:pt>
                <c:pt idx="886">
                  <c:v>-200.48946525836999</c:v>
                </c:pt>
                <c:pt idx="887">
                  <c:v>-799.76147948515938</c:v>
                </c:pt>
                <c:pt idx="888">
                  <c:v>-3821.6100898272598</c:v>
                </c:pt>
                <c:pt idx="889">
                  <c:v>6262.9971531950196</c:v>
                </c:pt>
                <c:pt idx="890">
                  <c:v>3789.4947894875399</c:v>
                </c:pt>
                <c:pt idx="891">
                  <c:v>3789.8113836729226</c:v>
                </c:pt>
                <c:pt idx="892">
                  <c:v>11656.129181323</c:v>
                </c:pt>
                <c:pt idx="893">
                  <c:v>-3622.7999235177199</c:v>
                </c:pt>
                <c:pt idx="894">
                  <c:v>-1346.7036636806658</c:v>
                </c:pt>
                <c:pt idx="895">
                  <c:v>-735.07450633671851</c:v>
                </c:pt>
                <c:pt idx="896">
                  <c:v>-321.96911275364891</c:v>
                </c:pt>
                <c:pt idx="897">
                  <c:v>158.41386388357398</c:v>
                </c:pt>
                <c:pt idx="898">
                  <c:v>200.44387049460553</c:v>
                </c:pt>
                <c:pt idx="899">
                  <c:v>22.2168408734961</c:v>
                </c:pt>
                <c:pt idx="900">
                  <c:v>-9.2063446773374</c:v>
                </c:pt>
                <c:pt idx="901">
                  <c:v>-142.82465697923001</c:v>
                </c:pt>
                <c:pt idx="902">
                  <c:v>-273.46238103009102</c:v>
                </c:pt>
                <c:pt idx="903">
                  <c:v>-343.07067142206398</c:v>
                </c:pt>
                <c:pt idx="904">
                  <c:v>-346.49191360830798</c:v>
                </c:pt>
                <c:pt idx="905">
                  <c:v>-340.75304705689899</c:v>
                </c:pt>
                <c:pt idx="906">
                  <c:v>-357.88840358187696</c:v>
                </c:pt>
                <c:pt idx="907">
                  <c:v>-405.76553755640873</c:v>
                </c:pt>
                <c:pt idx="908">
                  <c:v>-639.24570748887254</c:v>
                </c:pt>
                <c:pt idx="909">
                  <c:v>-7324.7071648044603</c:v>
                </c:pt>
                <c:pt idx="910">
                  <c:v>644.45739172755793</c:v>
                </c:pt>
                <c:pt idx="911">
                  <c:v>432.91711449498962</c:v>
                </c:pt>
                <c:pt idx="912">
                  <c:v>-36.545345230131275</c:v>
                </c:pt>
                <c:pt idx="913">
                  <c:v>-406.92358833688093</c:v>
                </c:pt>
                <c:pt idx="914">
                  <c:v>-636.57223386468399</c:v>
                </c:pt>
                <c:pt idx="915">
                  <c:v>-636.53706122160702</c:v>
                </c:pt>
                <c:pt idx="916">
                  <c:v>-277.01530965877186</c:v>
                </c:pt>
                <c:pt idx="917">
                  <c:v>19.717791498357435</c:v>
                </c:pt>
                <c:pt idx="918">
                  <c:v>665.09261372412448</c:v>
                </c:pt>
                <c:pt idx="919">
                  <c:v>-1390.6929733484499</c:v>
                </c:pt>
                <c:pt idx="920">
                  <c:v>-24.264418612438501</c:v>
                </c:pt>
                <c:pt idx="921">
                  <c:v>219.85115790708085</c:v>
                </c:pt>
                <c:pt idx="922">
                  <c:v>409.17661810565602</c:v>
                </c:pt>
                <c:pt idx="923">
                  <c:v>569.954002245575</c:v>
                </c:pt>
                <c:pt idx="924">
                  <c:v>650.25525925328498</c:v>
                </c:pt>
                <c:pt idx="925">
                  <c:v>650.23328234834219</c:v>
                </c:pt>
                <c:pt idx="926">
                  <c:v>417.77298041622203</c:v>
                </c:pt>
                <c:pt idx="927">
                  <c:v>417.79383568915608</c:v>
                </c:pt>
                <c:pt idx="928">
                  <c:v>65.458136048714479</c:v>
                </c:pt>
                <c:pt idx="929">
                  <c:v>-289.35106432051202</c:v>
                </c:pt>
                <c:pt idx="930">
                  <c:v>-494.09226164843898</c:v>
                </c:pt>
                <c:pt idx="931">
                  <c:v>-4159.3215137397146</c:v>
                </c:pt>
                <c:pt idx="932">
                  <c:v>1269.8452953017211</c:v>
                </c:pt>
                <c:pt idx="933">
                  <c:v>977.50522379235247</c:v>
                </c:pt>
                <c:pt idx="934">
                  <c:v>830.54837872895803</c:v>
                </c:pt>
                <c:pt idx="935">
                  <c:v>744.95290230134947</c:v>
                </c:pt>
                <c:pt idx="936">
                  <c:v>744.98834985511155</c:v>
                </c:pt>
                <c:pt idx="937">
                  <c:v>775.53831299914793</c:v>
                </c:pt>
                <c:pt idx="938">
                  <c:v>1015.8767945196022</c:v>
                </c:pt>
                <c:pt idx="939">
                  <c:v>1932.4299910183399</c:v>
                </c:pt>
                <c:pt idx="940">
                  <c:v>22.854541767194476</c:v>
                </c:pt>
                <c:pt idx="941">
                  <c:v>867.47419807508902</c:v>
                </c:pt>
                <c:pt idx="942">
                  <c:v>1185.2355065905501</c:v>
                </c:pt>
                <c:pt idx="943">
                  <c:v>1445.3672408718144</c:v>
                </c:pt>
                <c:pt idx="944">
                  <c:v>1445.4211099317101</c:v>
                </c:pt>
                <c:pt idx="945">
                  <c:v>1385.7464175672101</c:v>
                </c:pt>
                <c:pt idx="946">
                  <c:v>-15.4078859234797</c:v>
                </c:pt>
                <c:pt idx="947">
                  <c:v>-97.244188266022903</c:v>
                </c:pt>
                <c:pt idx="948">
                  <c:v>-523.50578758800953</c:v>
                </c:pt>
                <c:pt idx="949">
                  <c:v>-678.87246839239299</c:v>
                </c:pt>
                <c:pt idx="950">
                  <c:v>-687.65964065367302</c:v>
                </c:pt>
                <c:pt idx="951">
                  <c:v>-633.12952341661253</c:v>
                </c:pt>
                <c:pt idx="952">
                  <c:v>-583.55890753681354</c:v>
                </c:pt>
                <c:pt idx="953">
                  <c:v>-599.90408201434695</c:v>
                </c:pt>
                <c:pt idx="954">
                  <c:v>-674.07073892536619</c:v>
                </c:pt>
                <c:pt idx="955">
                  <c:v>-1462.82990293222</c:v>
                </c:pt>
                <c:pt idx="956">
                  <c:v>993.27307317670363</c:v>
                </c:pt>
                <c:pt idx="957">
                  <c:v>-4316.93473859187</c:v>
                </c:pt>
                <c:pt idx="958">
                  <c:v>-459.37517384564069</c:v>
                </c:pt>
                <c:pt idx="959">
                  <c:v>-1254.7511284479999</c:v>
                </c:pt>
                <c:pt idx="960">
                  <c:v>-501.80340771686201</c:v>
                </c:pt>
                <c:pt idx="961">
                  <c:v>-119.24680731200374</c:v>
                </c:pt>
                <c:pt idx="962">
                  <c:v>163.842822933957</c:v>
                </c:pt>
                <c:pt idx="963">
                  <c:v>163.775410068029</c:v>
                </c:pt>
                <c:pt idx="964">
                  <c:v>1587.9740465836298</c:v>
                </c:pt>
                <c:pt idx="965">
                  <c:v>-599.07011414002898</c:v>
                </c:pt>
                <c:pt idx="966">
                  <c:v>125.69363254146295</c:v>
                </c:pt>
                <c:pt idx="967">
                  <c:v>308.53406294379499</c:v>
                </c:pt>
                <c:pt idx="968">
                  <c:v>520.00305639199598</c:v>
                </c:pt>
                <c:pt idx="969">
                  <c:v>646.15433984553397</c:v>
                </c:pt>
                <c:pt idx="970">
                  <c:v>692.05657248470072</c:v>
                </c:pt>
                <c:pt idx="971">
                  <c:v>627.32653701827496</c:v>
                </c:pt>
                <c:pt idx="972">
                  <c:v>529.29943617133006</c:v>
                </c:pt>
                <c:pt idx="973">
                  <c:v>263.44018471451102</c:v>
                </c:pt>
                <c:pt idx="974">
                  <c:v>-77.660141543934458</c:v>
                </c:pt>
                <c:pt idx="975">
                  <c:v>-866.72044980352291</c:v>
                </c:pt>
                <c:pt idx="976">
                  <c:v>1325.0799383921399</c:v>
                </c:pt>
                <c:pt idx="977">
                  <c:v>810.74812759878</c:v>
                </c:pt>
                <c:pt idx="978">
                  <c:v>678.52925789659298</c:v>
                </c:pt>
                <c:pt idx="979">
                  <c:v>870.74611699881791</c:v>
                </c:pt>
                <c:pt idx="980">
                  <c:v>1792.0214054400601</c:v>
                </c:pt>
                <c:pt idx="981">
                  <c:v>48211.527046543975</c:v>
                </c:pt>
                <c:pt idx="982">
                  <c:v>48404.348101756797</c:v>
                </c:pt>
                <c:pt idx="983">
                  <c:v>48582.562630872402</c:v>
                </c:pt>
                <c:pt idx="984">
                  <c:v>48504.995682584537</c:v>
                </c:pt>
                <c:pt idx="985">
                  <c:v>3633.8148731721212</c:v>
                </c:pt>
                <c:pt idx="986">
                  <c:v>-8654.7007933173409</c:v>
                </c:pt>
                <c:pt idx="987">
                  <c:v>-2380.9529735436222</c:v>
                </c:pt>
                <c:pt idx="988">
                  <c:v>-6376.2012224899754</c:v>
                </c:pt>
                <c:pt idx="989">
                  <c:v>4593.4066168600802</c:v>
                </c:pt>
                <c:pt idx="990">
                  <c:v>2765.7864574648893</c:v>
                </c:pt>
                <c:pt idx="991">
                  <c:v>2539.0570665888722</c:v>
                </c:pt>
                <c:pt idx="992">
                  <c:v>2589.9999241146297</c:v>
                </c:pt>
                <c:pt idx="993">
                  <c:v>2456.8490405198199</c:v>
                </c:pt>
                <c:pt idx="994">
                  <c:v>2521.0642506569998</c:v>
                </c:pt>
                <c:pt idx="995">
                  <c:v>2360.5474111813201</c:v>
                </c:pt>
                <c:pt idx="996">
                  <c:v>2207.3097747419902</c:v>
                </c:pt>
                <c:pt idx="997">
                  <c:v>2207.34790816546</c:v>
                </c:pt>
                <c:pt idx="998">
                  <c:v>1954.1481080282399</c:v>
                </c:pt>
                <c:pt idx="999">
                  <c:v>1535.7707799981811</c:v>
                </c:pt>
                <c:pt idx="1000">
                  <c:v>1360.29266199732</c:v>
                </c:pt>
                <c:pt idx="1001">
                  <c:v>1045.2610319617011</c:v>
                </c:pt>
                <c:pt idx="1002">
                  <c:v>718.08526364133695</c:v>
                </c:pt>
                <c:pt idx="1003">
                  <c:v>641.73456165509253</c:v>
                </c:pt>
                <c:pt idx="1004">
                  <c:v>864.55281691691846</c:v>
                </c:pt>
                <c:pt idx="1005">
                  <c:v>1622.4259080971401</c:v>
                </c:pt>
                <c:pt idx="1006">
                  <c:v>3532.3303810115412</c:v>
                </c:pt>
                <c:pt idx="1007">
                  <c:v>12291.781897058912</c:v>
                </c:pt>
                <c:pt idx="1008">
                  <c:v>-4518.6369443661724</c:v>
                </c:pt>
                <c:pt idx="1009">
                  <c:v>-1860.4983898452401</c:v>
                </c:pt>
                <c:pt idx="1010">
                  <c:v>-1860.6357536833211</c:v>
                </c:pt>
                <c:pt idx="1011">
                  <c:v>-1527.72453471018</c:v>
                </c:pt>
                <c:pt idx="1012">
                  <c:v>-1920.4765427535001</c:v>
                </c:pt>
                <c:pt idx="1013">
                  <c:v>-2597.1568600979826</c:v>
                </c:pt>
                <c:pt idx="1014">
                  <c:v>-8365.5858596331746</c:v>
                </c:pt>
                <c:pt idx="1015">
                  <c:v>8780.3766976043862</c:v>
                </c:pt>
                <c:pt idx="1016">
                  <c:v>4728.5275563116902</c:v>
                </c:pt>
                <c:pt idx="1017">
                  <c:v>3263.8927530618112</c:v>
                </c:pt>
                <c:pt idx="1018">
                  <c:v>2369.2682032553798</c:v>
                </c:pt>
                <c:pt idx="1019">
                  <c:v>1826.4051009779</c:v>
                </c:pt>
                <c:pt idx="1020">
                  <c:v>1010.91340313923</c:v>
                </c:pt>
                <c:pt idx="1021">
                  <c:v>764.68686806270807</c:v>
                </c:pt>
                <c:pt idx="1022">
                  <c:v>719.08808632857881</c:v>
                </c:pt>
                <c:pt idx="1023">
                  <c:v>649.37479912082995</c:v>
                </c:pt>
                <c:pt idx="1024">
                  <c:v>673.04006396412808</c:v>
                </c:pt>
                <c:pt idx="1025">
                  <c:v>744.19528900172998</c:v>
                </c:pt>
                <c:pt idx="1026">
                  <c:v>846.78072289701254</c:v>
                </c:pt>
                <c:pt idx="1027">
                  <c:v>1265.5207646336401</c:v>
                </c:pt>
                <c:pt idx="1028">
                  <c:v>2197.8729580824879</c:v>
                </c:pt>
                <c:pt idx="1029">
                  <c:v>1561.2970624937211</c:v>
                </c:pt>
                <c:pt idx="1030">
                  <c:v>976.31513122222339</c:v>
                </c:pt>
                <c:pt idx="1031">
                  <c:v>1019.5035753780029</c:v>
                </c:pt>
                <c:pt idx="1032">
                  <c:v>915.13581533747754</c:v>
                </c:pt>
                <c:pt idx="1033">
                  <c:v>887.46103980836199</c:v>
                </c:pt>
                <c:pt idx="1034">
                  <c:v>844.52238780307948</c:v>
                </c:pt>
                <c:pt idx="1035">
                  <c:v>838.76705559872789</c:v>
                </c:pt>
                <c:pt idx="1036">
                  <c:v>838.78711344095348</c:v>
                </c:pt>
                <c:pt idx="1037">
                  <c:v>838.80440169527606</c:v>
                </c:pt>
                <c:pt idx="1038">
                  <c:v>858.31161183171639</c:v>
                </c:pt>
                <c:pt idx="1039">
                  <c:v>887.01717089493707</c:v>
                </c:pt>
                <c:pt idx="1040">
                  <c:v>919.69843998307681</c:v>
                </c:pt>
                <c:pt idx="1041">
                  <c:v>1003.2673652461619</c:v>
                </c:pt>
                <c:pt idx="1042">
                  <c:v>994.73354404417319</c:v>
                </c:pt>
                <c:pt idx="1043">
                  <c:v>1020.3409487534882</c:v>
                </c:pt>
                <c:pt idx="1044">
                  <c:v>964.39703787672397</c:v>
                </c:pt>
                <c:pt idx="1045">
                  <c:v>827.706969428143</c:v>
                </c:pt>
                <c:pt idx="1046">
                  <c:v>674.91919756933453</c:v>
                </c:pt>
                <c:pt idx="1047">
                  <c:v>590.39520436498549</c:v>
                </c:pt>
                <c:pt idx="1048">
                  <c:v>534.43419218272936</c:v>
                </c:pt>
                <c:pt idx="1049">
                  <c:v>452.81479533879201</c:v>
                </c:pt>
                <c:pt idx="1050">
                  <c:v>409.52818610892399</c:v>
                </c:pt>
                <c:pt idx="1051">
                  <c:v>448.95826087208923</c:v>
                </c:pt>
                <c:pt idx="1052">
                  <c:v>527.62564008964603</c:v>
                </c:pt>
                <c:pt idx="1053">
                  <c:v>483.8896027134499</c:v>
                </c:pt>
                <c:pt idx="1054">
                  <c:v>365.34440644039398</c:v>
                </c:pt>
                <c:pt idx="1055">
                  <c:v>327.77905354564263</c:v>
                </c:pt>
                <c:pt idx="1056">
                  <c:v>256.68246144779602</c:v>
                </c:pt>
                <c:pt idx="1057">
                  <c:v>160.48074061332542</c:v>
                </c:pt>
                <c:pt idx="1058">
                  <c:v>131.07328943661301</c:v>
                </c:pt>
                <c:pt idx="1059">
                  <c:v>131.07685838267801</c:v>
                </c:pt>
                <c:pt idx="1060">
                  <c:v>131.17822216949401</c:v>
                </c:pt>
                <c:pt idx="1061">
                  <c:v>75.196013377885848</c:v>
                </c:pt>
                <c:pt idx="1062">
                  <c:v>-22.375633963024246</c:v>
                </c:pt>
                <c:pt idx="1063">
                  <c:v>-93.120389886742558</c:v>
                </c:pt>
                <c:pt idx="1064">
                  <c:v>-180.31584889533801</c:v>
                </c:pt>
                <c:pt idx="1065">
                  <c:v>-225.1095944558875</c:v>
                </c:pt>
                <c:pt idx="1066">
                  <c:v>-264.51481821107069</c:v>
                </c:pt>
                <c:pt idx="1067">
                  <c:v>-296.08235536824503</c:v>
                </c:pt>
                <c:pt idx="1068">
                  <c:v>-308.534599688828</c:v>
                </c:pt>
                <c:pt idx="1069">
                  <c:v>-292.49806696326004</c:v>
                </c:pt>
                <c:pt idx="1070">
                  <c:v>-282.80467419615428</c:v>
                </c:pt>
                <c:pt idx="1071">
                  <c:v>-280.24526290432038</c:v>
                </c:pt>
                <c:pt idx="1072">
                  <c:v>-272.44507827023369</c:v>
                </c:pt>
                <c:pt idx="1073">
                  <c:v>-295.72822415537917</c:v>
                </c:pt>
                <c:pt idx="1074">
                  <c:v>-312.97467542803895</c:v>
                </c:pt>
                <c:pt idx="1075">
                  <c:v>-345.96803206674099</c:v>
                </c:pt>
                <c:pt idx="1076">
                  <c:v>-420.14049521477597</c:v>
                </c:pt>
                <c:pt idx="1077">
                  <c:v>-619.32294043870547</c:v>
                </c:pt>
                <c:pt idx="1078">
                  <c:v>-1033.9860533260539</c:v>
                </c:pt>
                <c:pt idx="1079">
                  <c:v>-1257.6407198991799</c:v>
                </c:pt>
                <c:pt idx="1080">
                  <c:v>-3667.8913592853651</c:v>
                </c:pt>
                <c:pt idx="1081">
                  <c:v>1567.5956558397311</c:v>
                </c:pt>
                <c:pt idx="1082">
                  <c:v>1567.5762830619201</c:v>
                </c:pt>
                <c:pt idx="1083">
                  <c:v>2348.5095092913502</c:v>
                </c:pt>
                <c:pt idx="1084">
                  <c:v>-5437.1415489578358</c:v>
                </c:pt>
                <c:pt idx="1085">
                  <c:v>-1559.5936467801901</c:v>
                </c:pt>
                <c:pt idx="1086">
                  <c:v>-2388.4857305297</c:v>
                </c:pt>
                <c:pt idx="1087">
                  <c:v>-5597.8941748591078</c:v>
                </c:pt>
                <c:pt idx="1088">
                  <c:v>4346.7015446556816</c:v>
                </c:pt>
                <c:pt idx="1089">
                  <c:v>1516.6574870485699</c:v>
                </c:pt>
                <c:pt idx="1090">
                  <c:v>792.15705785471084</c:v>
                </c:pt>
                <c:pt idx="1091">
                  <c:v>589.77489979511154</c:v>
                </c:pt>
                <c:pt idx="1092">
                  <c:v>396.23565677512016</c:v>
                </c:pt>
                <c:pt idx="1093">
                  <c:v>279.315690287537</c:v>
                </c:pt>
                <c:pt idx="1094">
                  <c:v>188.02322306858798</c:v>
                </c:pt>
                <c:pt idx="1095">
                  <c:v>155.58287476262899</c:v>
                </c:pt>
                <c:pt idx="1096">
                  <c:v>185.31904407341</c:v>
                </c:pt>
                <c:pt idx="1097">
                  <c:v>212.94058324727999</c:v>
                </c:pt>
                <c:pt idx="1098">
                  <c:v>288.69572740399769</c:v>
                </c:pt>
                <c:pt idx="1099">
                  <c:v>325.30906976459102</c:v>
                </c:pt>
                <c:pt idx="1100">
                  <c:v>370.88457779087599</c:v>
                </c:pt>
                <c:pt idx="1101">
                  <c:v>423.99270432368195</c:v>
                </c:pt>
                <c:pt idx="1102">
                  <c:v>490.49181539464303</c:v>
                </c:pt>
                <c:pt idx="1103">
                  <c:v>452.34647082323397</c:v>
                </c:pt>
                <c:pt idx="1104">
                  <c:v>452.33187351627686</c:v>
                </c:pt>
                <c:pt idx="1105">
                  <c:v>458.99115135496669</c:v>
                </c:pt>
                <c:pt idx="1106">
                  <c:v>440.51478654968003</c:v>
                </c:pt>
                <c:pt idx="1107">
                  <c:v>471.36658333851</c:v>
                </c:pt>
                <c:pt idx="1108">
                  <c:v>509.27223304726516</c:v>
                </c:pt>
                <c:pt idx="1109">
                  <c:v>560.41938407858981</c:v>
                </c:pt>
                <c:pt idx="1110">
                  <c:v>611.31825853733505</c:v>
                </c:pt>
                <c:pt idx="1111">
                  <c:v>662.102010731684</c:v>
                </c:pt>
                <c:pt idx="1112">
                  <c:v>722.08720834860753</c:v>
                </c:pt>
                <c:pt idx="1113">
                  <c:v>717.52748500862401</c:v>
                </c:pt>
                <c:pt idx="1114">
                  <c:v>698.47875330991781</c:v>
                </c:pt>
                <c:pt idx="1115">
                  <c:v>609.82830568680254</c:v>
                </c:pt>
                <c:pt idx="1116">
                  <c:v>419.733864795952</c:v>
                </c:pt>
                <c:pt idx="1117">
                  <c:v>190.415108095824</c:v>
                </c:pt>
                <c:pt idx="1118">
                  <c:v>-17.051786822425189</c:v>
                </c:pt>
                <c:pt idx="1119">
                  <c:v>-166.443391246494</c:v>
                </c:pt>
                <c:pt idx="1120">
                  <c:v>-141.53874638213782</c:v>
                </c:pt>
                <c:pt idx="1121">
                  <c:v>-225.611797954976</c:v>
                </c:pt>
                <c:pt idx="1122">
                  <c:v>-119.232112966792</c:v>
                </c:pt>
                <c:pt idx="1123">
                  <c:v>129.68013090286601</c:v>
                </c:pt>
                <c:pt idx="1124">
                  <c:v>60.472881928443392</c:v>
                </c:pt>
                <c:pt idx="1125">
                  <c:v>-305.20923143905202</c:v>
                </c:pt>
                <c:pt idx="1126">
                  <c:v>-1713.0147861016901</c:v>
                </c:pt>
                <c:pt idx="1127">
                  <c:v>-3605.891237670045</c:v>
                </c:pt>
                <c:pt idx="1128">
                  <c:v>6511.3974428936399</c:v>
                </c:pt>
                <c:pt idx="1129">
                  <c:v>3658.5518970901512</c:v>
                </c:pt>
                <c:pt idx="1130">
                  <c:v>-101663.763697231</c:v>
                </c:pt>
                <c:pt idx="1131">
                  <c:v>-13315.7449372883</c:v>
                </c:pt>
                <c:pt idx="1132">
                  <c:v>-7604.2256099171636</c:v>
                </c:pt>
                <c:pt idx="1133">
                  <c:v>-5641.4446023314395</c:v>
                </c:pt>
                <c:pt idx="1134">
                  <c:v>-10268.6017842205</c:v>
                </c:pt>
                <c:pt idx="1135">
                  <c:v>-52456.568799102097</c:v>
                </c:pt>
                <c:pt idx="1136">
                  <c:v>-45715.791062357974</c:v>
                </c:pt>
                <c:pt idx="1137">
                  <c:v>-15430.8938863242</c:v>
                </c:pt>
                <c:pt idx="1138">
                  <c:v>-8977.33988067274</c:v>
                </c:pt>
                <c:pt idx="1139">
                  <c:v>-5155.0280947213414</c:v>
                </c:pt>
                <c:pt idx="1140">
                  <c:v>-4425.7795525287975</c:v>
                </c:pt>
                <c:pt idx="1141">
                  <c:v>-4425.6410867706854</c:v>
                </c:pt>
                <c:pt idx="1142">
                  <c:v>-5510.8622519564815</c:v>
                </c:pt>
                <c:pt idx="1143">
                  <c:v>-8189.0348699277502</c:v>
                </c:pt>
                <c:pt idx="1144">
                  <c:v>39555.088778475299</c:v>
                </c:pt>
                <c:pt idx="1145">
                  <c:v>3070.9310565950436</c:v>
                </c:pt>
                <c:pt idx="1146">
                  <c:v>1179.0310540938899</c:v>
                </c:pt>
                <c:pt idx="1147">
                  <c:v>850.90471909378448</c:v>
                </c:pt>
                <c:pt idx="1148">
                  <c:v>509.35236985924405</c:v>
                </c:pt>
                <c:pt idx="1149">
                  <c:v>141.73293138008961</c:v>
                </c:pt>
                <c:pt idx="1150">
                  <c:v>73.665659807077404</c:v>
                </c:pt>
                <c:pt idx="1151">
                  <c:v>137.05016286692</c:v>
                </c:pt>
                <c:pt idx="1152">
                  <c:v>73.916649704309421</c:v>
                </c:pt>
                <c:pt idx="1153">
                  <c:v>-104.470281799573</c:v>
                </c:pt>
                <c:pt idx="1154">
                  <c:v>-165.10055471145205</c:v>
                </c:pt>
                <c:pt idx="1155">
                  <c:v>-165.10772477695053</c:v>
                </c:pt>
                <c:pt idx="1156">
                  <c:v>-107.22993457821802</c:v>
                </c:pt>
                <c:pt idx="1157">
                  <c:v>-102.95109930593621</c:v>
                </c:pt>
                <c:pt idx="1158">
                  <c:v>-254.44310462956798</c:v>
                </c:pt>
                <c:pt idx="1159">
                  <c:v>-289.621692780535</c:v>
                </c:pt>
                <c:pt idx="1160">
                  <c:v>-362.97475021232799</c:v>
                </c:pt>
                <c:pt idx="1161">
                  <c:v>-378.91209414383002</c:v>
                </c:pt>
                <c:pt idx="1162">
                  <c:v>-430.18672428745896</c:v>
                </c:pt>
                <c:pt idx="1163">
                  <c:v>-493.04784941854501</c:v>
                </c:pt>
                <c:pt idx="1164">
                  <c:v>-533.35078633500791</c:v>
                </c:pt>
                <c:pt idx="1165">
                  <c:v>-558.55699217470919</c:v>
                </c:pt>
                <c:pt idx="1166">
                  <c:v>-561.26549066288806</c:v>
                </c:pt>
                <c:pt idx="1167">
                  <c:v>-569.81633981034201</c:v>
                </c:pt>
                <c:pt idx="1168">
                  <c:v>-593.85747906299946</c:v>
                </c:pt>
                <c:pt idx="1169">
                  <c:v>-777.14855860223349</c:v>
                </c:pt>
                <c:pt idx="1170">
                  <c:v>-954.51053094579004</c:v>
                </c:pt>
                <c:pt idx="1171">
                  <c:v>-1321.6752608321199</c:v>
                </c:pt>
                <c:pt idx="1172">
                  <c:v>14926.650178667465</c:v>
                </c:pt>
                <c:pt idx="1173">
                  <c:v>695.75473859561293</c:v>
                </c:pt>
                <c:pt idx="1174">
                  <c:v>224.30286634104101</c:v>
                </c:pt>
                <c:pt idx="1175">
                  <c:v>133.18639301582201</c:v>
                </c:pt>
                <c:pt idx="1176">
                  <c:v>-46.628707693924113</c:v>
                </c:pt>
                <c:pt idx="1177">
                  <c:v>-469.98048989662601</c:v>
                </c:pt>
                <c:pt idx="1178">
                  <c:v>-742.23302012176396</c:v>
                </c:pt>
                <c:pt idx="1179">
                  <c:v>-742.19723094420897</c:v>
                </c:pt>
                <c:pt idx="1180">
                  <c:v>-181.96897831733776</c:v>
                </c:pt>
                <c:pt idx="1181">
                  <c:v>287.31015184371802</c:v>
                </c:pt>
                <c:pt idx="1182">
                  <c:v>777.59807501138869</c:v>
                </c:pt>
                <c:pt idx="1183">
                  <c:v>5544.8677876275096</c:v>
                </c:pt>
                <c:pt idx="1184">
                  <c:v>2056.0753037860322</c:v>
                </c:pt>
                <c:pt idx="1185">
                  <c:v>814.89269027840999</c:v>
                </c:pt>
                <c:pt idx="1186">
                  <c:v>505.38777928149563</c:v>
                </c:pt>
                <c:pt idx="1187">
                  <c:v>257.37968168964369</c:v>
                </c:pt>
                <c:pt idx="1188">
                  <c:v>64.817367075517694</c:v>
                </c:pt>
                <c:pt idx="1189">
                  <c:v>-25.263403501128789</c:v>
                </c:pt>
                <c:pt idx="1190">
                  <c:v>-125.20628921257</c:v>
                </c:pt>
                <c:pt idx="1191">
                  <c:v>-171.38935547694498</c:v>
                </c:pt>
                <c:pt idx="1192">
                  <c:v>-164.14822205299743</c:v>
                </c:pt>
                <c:pt idx="1193">
                  <c:v>-168.197596952157</c:v>
                </c:pt>
                <c:pt idx="1194">
                  <c:v>-171.01545674750301</c:v>
                </c:pt>
                <c:pt idx="1195">
                  <c:v>-198.726700809275</c:v>
                </c:pt>
                <c:pt idx="1196">
                  <c:v>-335.83817335990204</c:v>
                </c:pt>
                <c:pt idx="1197">
                  <c:v>-3037.1404225596998</c:v>
                </c:pt>
                <c:pt idx="1198">
                  <c:v>165.49753518497999</c:v>
                </c:pt>
                <c:pt idx="1199">
                  <c:v>-1105.28266641707</c:v>
                </c:pt>
                <c:pt idx="1200">
                  <c:v>1624.5837275555698</c:v>
                </c:pt>
                <c:pt idx="1201">
                  <c:v>1148.6264249274598</c:v>
                </c:pt>
                <c:pt idx="1202">
                  <c:v>1084.22049535067</c:v>
                </c:pt>
                <c:pt idx="1203">
                  <c:v>1266.2279737708911</c:v>
                </c:pt>
                <c:pt idx="1204">
                  <c:v>5183.8828562657754</c:v>
                </c:pt>
                <c:pt idx="1205">
                  <c:v>-67.727405648234196</c:v>
                </c:pt>
                <c:pt idx="1206">
                  <c:v>718.52177936753355</c:v>
                </c:pt>
                <c:pt idx="1207">
                  <c:v>923.72142891638805</c:v>
                </c:pt>
                <c:pt idx="1208">
                  <c:v>1137.20140275011</c:v>
                </c:pt>
                <c:pt idx="1209">
                  <c:v>1113.0910377822511</c:v>
                </c:pt>
                <c:pt idx="1210">
                  <c:v>864.37859736465953</c:v>
                </c:pt>
                <c:pt idx="1211">
                  <c:v>596.62615517502798</c:v>
                </c:pt>
                <c:pt idx="1212">
                  <c:v>289.89717782339397</c:v>
                </c:pt>
                <c:pt idx="1213">
                  <c:v>-120.494528443581</c:v>
                </c:pt>
                <c:pt idx="1214">
                  <c:v>-2320.3145531771379</c:v>
                </c:pt>
                <c:pt idx="1215">
                  <c:v>-2319.9168133374978</c:v>
                </c:pt>
                <c:pt idx="1216">
                  <c:v>-2319.3893209500702</c:v>
                </c:pt>
                <c:pt idx="1217">
                  <c:v>877.74575412710055</c:v>
                </c:pt>
                <c:pt idx="1218">
                  <c:v>570.19104252330055</c:v>
                </c:pt>
                <c:pt idx="1219">
                  <c:v>661.95222912433019</c:v>
                </c:pt>
                <c:pt idx="1220">
                  <c:v>491.06438836483238</c:v>
                </c:pt>
                <c:pt idx="1221">
                  <c:v>540.86529045636701</c:v>
                </c:pt>
                <c:pt idx="1222">
                  <c:v>672.71650973562203</c:v>
                </c:pt>
                <c:pt idx="1223">
                  <c:v>531.151012543722</c:v>
                </c:pt>
                <c:pt idx="1224">
                  <c:v>510.45199119458698</c:v>
                </c:pt>
                <c:pt idx="1225">
                  <c:v>502.62965148625102</c:v>
                </c:pt>
                <c:pt idx="1226">
                  <c:v>384.91500377753016</c:v>
                </c:pt>
                <c:pt idx="1227">
                  <c:v>35.755486398992595</c:v>
                </c:pt>
                <c:pt idx="1228">
                  <c:v>-1.4873945532515978</c:v>
                </c:pt>
                <c:pt idx="1229">
                  <c:v>-89.911138758653081</c:v>
                </c:pt>
                <c:pt idx="1230">
                  <c:v>276.51665414573898</c:v>
                </c:pt>
                <c:pt idx="1231">
                  <c:v>548.53797181139703</c:v>
                </c:pt>
                <c:pt idx="1232">
                  <c:v>509.81448853134947</c:v>
                </c:pt>
                <c:pt idx="1233">
                  <c:v>662.71762925317898</c:v>
                </c:pt>
                <c:pt idx="1234">
                  <c:v>1335.3023962620598</c:v>
                </c:pt>
                <c:pt idx="1235">
                  <c:v>3350.1271951998897</c:v>
                </c:pt>
                <c:pt idx="1236">
                  <c:v>5514.5953820227296</c:v>
                </c:pt>
                <c:pt idx="1237">
                  <c:v>-57995.965574114001</c:v>
                </c:pt>
                <c:pt idx="1238">
                  <c:v>-15115.236706968702</c:v>
                </c:pt>
                <c:pt idx="1239">
                  <c:v>32688.877598239898</c:v>
                </c:pt>
                <c:pt idx="1240">
                  <c:v>2041.1655086548499</c:v>
                </c:pt>
                <c:pt idx="1241">
                  <c:v>759.03984124394105</c:v>
                </c:pt>
                <c:pt idx="1242">
                  <c:v>64.400315214190201</c:v>
                </c:pt>
                <c:pt idx="1243">
                  <c:v>-537.83101185881549</c:v>
                </c:pt>
                <c:pt idx="1244">
                  <c:v>17994.115660706644</c:v>
                </c:pt>
                <c:pt idx="1245">
                  <c:v>2214.08728567343</c:v>
                </c:pt>
                <c:pt idx="1246">
                  <c:v>7406.1931337800024</c:v>
                </c:pt>
                <c:pt idx="1247">
                  <c:v>-1025.72023610825</c:v>
                </c:pt>
                <c:pt idx="1248">
                  <c:v>-630.78673404868925</c:v>
                </c:pt>
                <c:pt idx="1249">
                  <c:v>-161.07214357838799</c:v>
                </c:pt>
                <c:pt idx="1250">
                  <c:v>19.361753269334699</c:v>
                </c:pt>
                <c:pt idx="1251">
                  <c:v>19.331361071787001</c:v>
                </c:pt>
                <c:pt idx="1252">
                  <c:v>367.41022394998811</c:v>
                </c:pt>
                <c:pt idx="1253">
                  <c:v>1172.96407937806</c:v>
                </c:pt>
                <c:pt idx="1254">
                  <c:v>672.11721586816896</c:v>
                </c:pt>
                <c:pt idx="1255">
                  <c:v>761.00498424110845</c:v>
                </c:pt>
                <c:pt idx="1256">
                  <c:v>344.94477591938499</c:v>
                </c:pt>
                <c:pt idx="1257">
                  <c:v>42.8550072211697</c:v>
                </c:pt>
                <c:pt idx="1258">
                  <c:v>-171.87901577984314</c:v>
                </c:pt>
                <c:pt idx="1259">
                  <c:v>-273.68679157771697</c:v>
                </c:pt>
                <c:pt idx="1260">
                  <c:v>-386.618833520875</c:v>
                </c:pt>
                <c:pt idx="1261">
                  <c:v>-477.675059916306</c:v>
                </c:pt>
                <c:pt idx="1262">
                  <c:v>-490.91372852950769</c:v>
                </c:pt>
                <c:pt idx="1263">
                  <c:v>-502.08451100004999</c:v>
                </c:pt>
                <c:pt idx="1264">
                  <c:v>-514.17050421261081</c:v>
                </c:pt>
                <c:pt idx="1265">
                  <c:v>-612.07525508947947</c:v>
                </c:pt>
                <c:pt idx="1266">
                  <c:v>-612.04789404511791</c:v>
                </c:pt>
                <c:pt idx="1267">
                  <c:v>-612.02487654406855</c:v>
                </c:pt>
                <c:pt idx="1268">
                  <c:v>-918.4736307675638</c:v>
                </c:pt>
                <c:pt idx="1269">
                  <c:v>-2139.3006896953798</c:v>
                </c:pt>
                <c:pt idx="1270">
                  <c:v>-4511.2361163304995</c:v>
                </c:pt>
                <c:pt idx="1271">
                  <c:v>38004.522212891599</c:v>
                </c:pt>
                <c:pt idx="1272">
                  <c:v>-3794.5742071334512</c:v>
                </c:pt>
                <c:pt idx="1273">
                  <c:v>-1987.80827999961</c:v>
                </c:pt>
                <c:pt idx="1274">
                  <c:v>-4601.7563578640675</c:v>
                </c:pt>
                <c:pt idx="1275">
                  <c:v>-4601.9069422756202</c:v>
                </c:pt>
                <c:pt idx="1276">
                  <c:v>-591.24601612405297</c:v>
                </c:pt>
                <c:pt idx="1277">
                  <c:v>-236.95702984184899</c:v>
                </c:pt>
                <c:pt idx="1278">
                  <c:v>-50.059121660250348</c:v>
                </c:pt>
                <c:pt idx="1279">
                  <c:v>67.057538621617297</c:v>
                </c:pt>
                <c:pt idx="1280">
                  <c:v>64.363179397308301</c:v>
                </c:pt>
                <c:pt idx="1281">
                  <c:v>53.888020333730204</c:v>
                </c:pt>
                <c:pt idx="1282">
                  <c:v>41.337468612005395</c:v>
                </c:pt>
                <c:pt idx="1283">
                  <c:v>-66.953040781302875</c:v>
                </c:pt>
                <c:pt idx="1284">
                  <c:v>-206.150262476092</c:v>
                </c:pt>
                <c:pt idx="1285">
                  <c:v>-305.99255020270203</c:v>
                </c:pt>
                <c:pt idx="1286">
                  <c:v>-987.67714456235854</c:v>
                </c:pt>
                <c:pt idx="1287">
                  <c:v>-1987.9914444251599</c:v>
                </c:pt>
                <c:pt idx="1288">
                  <c:v>-11064.859882047969</c:v>
                </c:pt>
                <c:pt idx="1289">
                  <c:v>5390.0865892336014</c:v>
                </c:pt>
                <c:pt idx="1290">
                  <c:v>2381.3031356313827</c:v>
                </c:pt>
                <c:pt idx="1291">
                  <c:v>3437.76741305513</c:v>
                </c:pt>
                <c:pt idx="1292">
                  <c:v>-2264.9350644105912</c:v>
                </c:pt>
                <c:pt idx="1293">
                  <c:v>-100.53695525617</c:v>
                </c:pt>
                <c:pt idx="1294">
                  <c:v>244.95148380166961</c:v>
                </c:pt>
                <c:pt idx="1295">
                  <c:v>538.88405378887705</c:v>
                </c:pt>
                <c:pt idx="1296">
                  <c:v>1806.93377252866</c:v>
                </c:pt>
                <c:pt idx="1297">
                  <c:v>34240.098088213585</c:v>
                </c:pt>
                <c:pt idx="1298">
                  <c:v>34177.969374735185</c:v>
                </c:pt>
                <c:pt idx="1299">
                  <c:v>39740.660889945597</c:v>
                </c:pt>
                <c:pt idx="1300">
                  <c:v>972.26492917626695</c:v>
                </c:pt>
                <c:pt idx="1301">
                  <c:v>439.12513880950593</c:v>
                </c:pt>
                <c:pt idx="1302">
                  <c:v>229.79277815179998</c:v>
                </c:pt>
                <c:pt idx="1303">
                  <c:v>117.85883298508874</c:v>
                </c:pt>
                <c:pt idx="1304">
                  <c:v>-14.7875628788585</c:v>
                </c:pt>
                <c:pt idx="1305">
                  <c:v>-47.076772753159311</c:v>
                </c:pt>
                <c:pt idx="1306">
                  <c:v>-30.863686596459786</c:v>
                </c:pt>
                <c:pt idx="1307">
                  <c:v>-79.423446407137405</c:v>
                </c:pt>
                <c:pt idx="1308">
                  <c:v>-98.458444979358305</c:v>
                </c:pt>
                <c:pt idx="1309">
                  <c:v>-84.157631050175382</c:v>
                </c:pt>
                <c:pt idx="1310">
                  <c:v>-55.805390585767277</c:v>
                </c:pt>
                <c:pt idx="1311">
                  <c:v>-33.870691135598292</c:v>
                </c:pt>
                <c:pt idx="1312">
                  <c:v>1.7919068606608599</c:v>
                </c:pt>
                <c:pt idx="1313">
                  <c:v>44.067825183267409</c:v>
                </c:pt>
                <c:pt idx="1314">
                  <c:v>82.531040485490905</c:v>
                </c:pt>
                <c:pt idx="1315">
                  <c:v>57.161627148264394</c:v>
                </c:pt>
                <c:pt idx="1316">
                  <c:v>43.6496776581549</c:v>
                </c:pt>
                <c:pt idx="1317">
                  <c:v>43.992904550888703</c:v>
                </c:pt>
                <c:pt idx="1318">
                  <c:v>74.450351779226182</c:v>
                </c:pt>
                <c:pt idx="1319">
                  <c:v>81.952331172055921</c:v>
                </c:pt>
                <c:pt idx="1320">
                  <c:v>108.70444913956898</c:v>
                </c:pt>
                <c:pt idx="1321">
                  <c:v>129.58576678000401</c:v>
                </c:pt>
                <c:pt idx="1322">
                  <c:v>163.32613425756043</c:v>
                </c:pt>
                <c:pt idx="1323">
                  <c:v>173.13544893862385</c:v>
                </c:pt>
                <c:pt idx="1324">
                  <c:v>173.15819474257199</c:v>
                </c:pt>
                <c:pt idx="1325">
                  <c:v>177.23400427548398</c:v>
                </c:pt>
                <c:pt idx="1326">
                  <c:v>164.202322874038</c:v>
                </c:pt>
                <c:pt idx="1327">
                  <c:v>133.33680787951604</c:v>
                </c:pt>
                <c:pt idx="1328">
                  <c:v>86.436113161085444</c:v>
                </c:pt>
                <c:pt idx="1329">
                  <c:v>30.866991312088135</c:v>
                </c:pt>
                <c:pt idx="1330">
                  <c:v>-125.52445388907235</c:v>
                </c:pt>
                <c:pt idx="1331">
                  <c:v>-296.84699091893896</c:v>
                </c:pt>
                <c:pt idx="1332">
                  <c:v>-377.17411161238198</c:v>
                </c:pt>
                <c:pt idx="1333">
                  <c:v>-619.061010767742</c:v>
                </c:pt>
                <c:pt idx="1334">
                  <c:v>-968.13858156243793</c:v>
                </c:pt>
                <c:pt idx="1335">
                  <c:v>-968.14142054037995</c:v>
                </c:pt>
                <c:pt idx="1336">
                  <c:v>-3644.0552471720002</c:v>
                </c:pt>
                <c:pt idx="1337">
                  <c:v>35.390707024376901</c:v>
                </c:pt>
                <c:pt idx="1338">
                  <c:v>3.6111767072451402</c:v>
                </c:pt>
                <c:pt idx="1339">
                  <c:v>-0.42248621580247209</c:v>
                </c:pt>
                <c:pt idx="1340">
                  <c:v>2.1845462975549186</c:v>
                </c:pt>
                <c:pt idx="1341">
                  <c:v>4.8121223767112937</c:v>
                </c:pt>
                <c:pt idx="1342">
                  <c:v>6.6013731773070097</c:v>
                </c:pt>
                <c:pt idx="1343">
                  <c:v>7.7236556588175755</c:v>
                </c:pt>
                <c:pt idx="1344">
                  <c:v>8.4099605082520803</c:v>
                </c:pt>
                <c:pt idx="1345">
                  <c:v>8.8236918332581702</c:v>
                </c:pt>
                <c:pt idx="1346">
                  <c:v>9.0625525442165547</c:v>
                </c:pt>
                <c:pt idx="1347">
                  <c:v>9.1810697647096102</c:v>
                </c:pt>
                <c:pt idx="1348">
                  <c:v>9.2183128507308556</c:v>
                </c:pt>
                <c:pt idx="1349">
                  <c:v>9.2020776724232594</c:v>
                </c:pt>
                <c:pt idx="1350">
                  <c:v>9.1478648945499792</c:v>
                </c:pt>
                <c:pt idx="1351">
                  <c:v>9.0710395395727268</c:v>
                </c:pt>
                <c:pt idx="1352">
                  <c:v>8.9859407525983208</c:v>
                </c:pt>
                <c:pt idx="1353">
                  <c:v>8.8944712113027595</c:v>
                </c:pt>
                <c:pt idx="1354">
                  <c:v>8.7998278265109899</c:v>
                </c:pt>
                <c:pt idx="1355">
                  <c:v>8.7039344902135607</c:v>
                </c:pt>
                <c:pt idx="1356">
                  <c:v>8.6061087876932589</c:v>
                </c:pt>
                <c:pt idx="1357">
                  <c:v>8.5069546457732201</c:v>
                </c:pt>
                <c:pt idx="1358">
                  <c:v>8.4063324965029267</c:v>
                </c:pt>
                <c:pt idx="1359">
                  <c:v>8.3046366917715808</c:v>
                </c:pt>
                <c:pt idx="1360">
                  <c:v>8.2044359995721194</c:v>
                </c:pt>
                <c:pt idx="1361">
                  <c:v>8.1071178993886708</c:v>
                </c:pt>
                <c:pt idx="1362">
                  <c:v>8.0144386018348239</c:v>
                </c:pt>
                <c:pt idx="1363">
                  <c:v>7.927399392593343</c:v>
                </c:pt>
                <c:pt idx="1364">
                  <c:v>7.8458682069771495</c:v>
                </c:pt>
                <c:pt idx="1365">
                  <c:v>7.7698478778379414</c:v>
                </c:pt>
                <c:pt idx="1366">
                  <c:v>7.6984828528379889</c:v>
                </c:pt>
                <c:pt idx="1367">
                  <c:v>7.6308471070571899</c:v>
                </c:pt>
                <c:pt idx="1368">
                  <c:v>7.5659942048538795</c:v>
                </c:pt>
                <c:pt idx="1369">
                  <c:v>7.50308569763886</c:v>
                </c:pt>
                <c:pt idx="1370">
                  <c:v>7.4408914089543563</c:v>
                </c:pt>
                <c:pt idx="1371">
                  <c:v>7.3787496910977524</c:v>
                </c:pt>
                <c:pt idx="1372">
                  <c:v>7.3157001740217895</c:v>
                </c:pt>
                <c:pt idx="1373">
                  <c:v>7.2507403997514199</c:v>
                </c:pt>
                <c:pt idx="1374">
                  <c:v>7.1826017317844304</c:v>
                </c:pt>
                <c:pt idx="1375">
                  <c:v>7.1102845676773647</c:v>
                </c:pt>
                <c:pt idx="1376">
                  <c:v>7.0322553588541199</c:v>
                </c:pt>
                <c:pt idx="1377">
                  <c:v>6.9468951102507024</c:v>
                </c:pt>
                <c:pt idx="1378">
                  <c:v>6.8516944277125313</c:v>
                </c:pt>
                <c:pt idx="1379">
                  <c:v>6.7448374406599054</c:v>
                </c:pt>
                <c:pt idx="1380">
                  <c:v>6.6245480963452277</c:v>
                </c:pt>
                <c:pt idx="1381">
                  <c:v>6.4906862624648198</c:v>
                </c:pt>
                <c:pt idx="1382">
                  <c:v>6.3434608364998395</c:v>
                </c:pt>
                <c:pt idx="1383">
                  <c:v>6.1793027327314514</c:v>
                </c:pt>
                <c:pt idx="1384">
                  <c:v>5.9975800669329233</c:v>
                </c:pt>
                <c:pt idx="1385">
                  <c:v>5.7991827754707197</c:v>
                </c:pt>
                <c:pt idx="1386">
                  <c:v>5.5857045509593055</c:v>
                </c:pt>
                <c:pt idx="1387">
                  <c:v>5.3597988330902302</c:v>
                </c:pt>
                <c:pt idx="1388">
                  <c:v>5.1259900654356354</c:v>
                </c:pt>
                <c:pt idx="1389">
                  <c:v>4.8878343918478455</c:v>
                </c:pt>
                <c:pt idx="1390">
                  <c:v>4.6508761750085865</c:v>
                </c:pt>
                <c:pt idx="1391">
                  <c:v>4.4194620537859404</c:v>
                </c:pt>
                <c:pt idx="1392">
                  <c:v>4.1983569660843933</c:v>
                </c:pt>
                <c:pt idx="1393">
                  <c:v>3.99110662347231</c:v>
                </c:pt>
                <c:pt idx="1394">
                  <c:v>3.8005961205538568</c:v>
                </c:pt>
                <c:pt idx="1395">
                  <c:v>3.6280672060304595</c:v>
                </c:pt>
                <c:pt idx="1396">
                  <c:v>3.4748960083288787</c:v>
                </c:pt>
                <c:pt idx="1397">
                  <c:v>3.3406375335012477</c:v>
                </c:pt>
                <c:pt idx="1398">
                  <c:v>3.2241823897550801</c:v>
                </c:pt>
                <c:pt idx="1399">
                  <c:v>3.1237339499886612</c:v>
                </c:pt>
                <c:pt idx="1400">
                  <c:v>3.0374877121494066</c:v>
                </c:pt>
                <c:pt idx="1401">
                  <c:v>2.96349763542973</c:v>
                </c:pt>
                <c:pt idx="1402">
                  <c:v>2.899883633619706</c:v>
                </c:pt>
                <c:pt idx="1403">
                  <c:v>2.8451447882154186</c:v>
                </c:pt>
                <c:pt idx="1404">
                  <c:v>2.7976407296981587</c:v>
                </c:pt>
                <c:pt idx="1405">
                  <c:v>2.7560452998413187</c:v>
                </c:pt>
                <c:pt idx="1406">
                  <c:v>2.7193210866339776</c:v>
                </c:pt>
                <c:pt idx="1407">
                  <c:v>2.6859829167078102</c:v>
                </c:pt>
                <c:pt idx="1408">
                  <c:v>2.6552847140357798</c:v>
                </c:pt>
                <c:pt idx="1409">
                  <c:v>2.6261010260521576</c:v>
                </c:pt>
                <c:pt idx="1410">
                  <c:v>2.5973570334901597</c:v>
                </c:pt>
                <c:pt idx="1411">
                  <c:v>2.5685106607841299</c:v>
                </c:pt>
                <c:pt idx="1412">
                  <c:v>2.5386373434741301</c:v>
                </c:pt>
                <c:pt idx="1413">
                  <c:v>2.5070402354820098</c:v>
                </c:pt>
                <c:pt idx="1414">
                  <c:v>2.4730544188030197</c:v>
                </c:pt>
                <c:pt idx="1415">
                  <c:v>2.43581450039841</c:v>
                </c:pt>
                <c:pt idx="1416">
                  <c:v>2.3947704734455777</c:v>
                </c:pt>
                <c:pt idx="1417">
                  <c:v>2.3491400967490077</c:v>
                </c:pt>
                <c:pt idx="1418">
                  <c:v>2.2981051616603376</c:v>
                </c:pt>
                <c:pt idx="1419">
                  <c:v>2.2413126514754476</c:v>
                </c:pt>
                <c:pt idx="1420">
                  <c:v>2.1778037036077098</c:v>
                </c:pt>
                <c:pt idx="1421">
                  <c:v>2.1065314059318099</c:v>
                </c:pt>
                <c:pt idx="1422">
                  <c:v>2.0276638597532877</c:v>
                </c:pt>
                <c:pt idx="1423">
                  <c:v>1.9404869522463033</c:v>
                </c:pt>
                <c:pt idx="1424">
                  <c:v>1.84466384333883</c:v>
                </c:pt>
                <c:pt idx="1425">
                  <c:v>1.7400675089253601</c:v>
                </c:pt>
                <c:pt idx="1426">
                  <c:v>1.6269250313985035</c:v>
                </c:pt>
                <c:pt idx="1427">
                  <c:v>1.5053548316720999</c:v>
                </c:pt>
                <c:pt idx="1428">
                  <c:v>1.37554110742681</c:v>
                </c:pt>
                <c:pt idx="1429">
                  <c:v>1.2378902811427066</c:v>
                </c:pt>
                <c:pt idx="1430">
                  <c:v>1.0936084569614</c:v>
                </c:pt>
                <c:pt idx="1431">
                  <c:v>0.94398154322616601</c:v>
                </c:pt>
                <c:pt idx="1432">
                  <c:v>0.7930502732867869</c:v>
                </c:pt>
                <c:pt idx="1433">
                  <c:v>0.67870311439717179</c:v>
                </c:pt>
                <c:pt idx="1434">
                  <c:v>0.59922041254340286</c:v>
                </c:pt>
                <c:pt idx="1435">
                  <c:v>0.53977384856403265</c:v>
                </c:pt>
                <c:pt idx="1436">
                  <c:v>0.500102901109578</c:v>
                </c:pt>
                <c:pt idx="1437">
                  <c:v>0.47422378102982043</c:v>
                </c:pt>
                <c:pt idx="1438">
                  <c:v>0.45924325158638357</c:v>
                </c:pt>
                <c:pt idx="1439">
                  <c:v>0.452130702396002</c:v>
                </c:pt>
                <c:pt idx="1440">
                  <c:v>0.44995816148216938</c:v>
                </c:pt>
                <c:pt idx="1441">
                  <c:v>0.44928658460861798</c:v>
                </c:pt>
                <c:pt idx="1442">
                  <c:v>0.44879818754746098</c:v>
                </c:pt>
                <c:pt idx="1443">
                  <c:v>0.44694687641536501</c:v>
                </c:pt>
                <c:pt idx="1444">
                  <c:v>0.44293027323980955</c:v>
                </c:pt>
                <c:pt idx="1445">
                  <c:v>0.43767485805290995</c:v>
                </c:pt>
                <c:pt idx="1446">
                  <c:v>0.43200147179197007</c:v>
                </c:pt>
                <c:pt idx="1447">
                  <c:v>0.42660017217304225</c:v>
                </c:pt>
                <c:pt idx="1448">
                  <c:v>0.42258382943585043</c:v>
                </c:pt>
                <c:pt idx="1449">
                  <c:v>0.41994084162141032</c:v>
                </c:pt>
                <c:pt idx="1450">
                  <c:v>0.41827949005726484</c:v>
                </c:pt>
                <c:pt idx="1451">
                  <c:v>0.41716041378212798</c:v>
                </c:pt>
                <c:pt idx="1452">
                  <c:v>0.41605900035349602</c:v>
                </c:pt>
                <c:pt idx="1453">
                  <c:v>0.41489866288599325</c:v>
                </c:pt>
                <c:pt idx="1454">
                  <c:v>0.41381534976843398</c:v>
                </c:pt>
                <c:pt idx="1455">
                  <c:v>0.41311363488664998</c:v>
                </c:pt>
                <c:pt idx="1456">
                  <c:v>0.41297071280549036</c:v>
                </c:pt>
                <c:pt idx="1457">
                  <c:v>0.41349852858098701</c:v>
                </c:pt>
                <c:pt idx="1458">
                  <c:v>0.41464246967238538</c:v>
                </c:pt>
                <c:pt idx="1459">
                  <c:v>0.41606366833158398</c:v>
                </c:pt>
                <c:pt idx="1460">
                  <c:v>0.41730851398207297</c:v>
                </c:pt>
                <c:pt idx="1461">
                  <c:v>0.4180485809999599</c:v>
                </c:pt>
                <c:pt idx="1462">
                  <c:v>0.41798235664469208</c:v>
                </c:pt>
                <c:pt idx="1463">
                  <c:v>0.41718174082562598</c:v>
                </c:pt>
                <c:pt idx="1464">
                  <c:v>0.41608938415862795</c:v>
                </c:pt>
                <c:pt idx="1465">
                  <c:v>0.41531770266669898</c:v>
                </c:pt>
                <c:pt idx="1466">
                  <c:v>0.41527568957182298</c:v>
                </c:pt>
                <c:pt idx="1467">
                  <c:v>0.41632742075019902</c:v>
                </c:pt>
                <c:pt idx="1468">
                  <c:v>0.41820262342599901</c:v>
                </c:pt>
                <c:pt idx="1469">
                  <c:v>0.42066589097256996</c:v>
                </c:pt>
                <c:pt idx="1470">
                  <c:v>0.42323117665805893</c:v>
                </c:pt>
                <c:pt idx="1471">
                  <c:v>0.42529828701170902</c:v>
                </c:pt>
                <c:pt idx="1472">
                  <c:v>0.42628474316876025</c:v>
                </c:pt>
                <c:pt idx="1473">
                  <c:v>0.42614360015957398</c:v>
                </c:pt>
                <c:pt idx="1474">
                  <c:v>0.42480930264391198</c:v>
                </c:pt>
                <c:pt idx="1475">
                  <c:v>0.42248723634597007</c:v>
                </c:pt>
                <c:pt idx="1476">
                  <c:v>0.41992634617938895</c:v>
                </c:pt>
                <c:pt idx="1477">
                  <c:v>0.417431851506261</c:v>
                </c:pt>
                <c:pt idx="1478">
                  <c:v>0.41543045883895802</c:v>
                </c:pt>
                <c:pt idx="1479">
                  <c:v>0.41481056133355143</c:v>
                </c:pt>
                <c:pt idx="1480">
                  <c:v>0.41538105812125697</c:v>
                </c:pt>
                <c:pt idx="1481">
                  <c:v>0.41632521763056896</c:v>
                </c:pt>
                <c:pt idx="1482">
                  <c:v>0.41691195681854298</c:v>
                </c:pt>
                <c:pt idx="1483">
                  <c:v>0.41671268231489367</c:v>
                </c:pt>
                <c:pt idx="1484">
                  <c:v>0.41575022758117075</c:v>
                </c:pt>
                <c:pt idx="1485">
                  <c:v>0.41398620170524797</c:v>
                </c:pt>
                <c:pt idx="1486">
                  <c:v>0.41148945507184326</c:v>
                </c:pt>
                <c:pt idx="1487">
                  <c:v>0.40913780874815675</c:v>
                </c:pt>
                <c:pt idx="1488">
                  <c:v>0.40727676189005996</c:v>
                </c:pt>
                <c:pt idx="1489">
                  <c:v>0.40605836452204508</c:v>
                </c:pt>
                <c:pt idx="1490">
                  <c:v>0.4055539873294739</c:v>
                </c:pt>
                <c:pt idx="1491">
                  <c:v>0.40560583155220198</c:v>
                </c:pt>
                <c:pt idx="1492">
                  <c:v>0.40618785172930538</c:v>
                </c:pt>
                <c:pt idx="1493">
                  <c:v>0.406999445073503</c:v>
                </c:pt>
                <c:pt idx="1494">
                  <c:v>0.40782177407818232</c:v>
                </c:pt>
                <c:pt idx="1495">
                  <c:v>0.40851868591555596</c:v>
                </c:pt>
                <c:pt idx="1496">
                  <c:v>0.40915784360501301</c:v>
                </c:pt>
                <c:pt idx="1497">
                  <c:v>0.40964088651180208</c:v>
                </c:pt>
                <c:pt idx="1498">
                  <c:v>0.41006828769784059</c:v>
                </c:pt>
                <c:pt idx="1499">
                  <c:v>0.41071627485473738</c:v>
                </c:pt>
                <c:pt idx="1500">
                  <c:v>0.41142970027622938</c:v>
                </c:pt>
                <c:pt idx="1501">
                  <c:v>0.41228622672447696</c:v>
                </c:pt>
                <c:pt idx="1502">
                  <c:v>0.41320713844698287</c:v>
                </c:pt>
                <c:pt idx="1503">
                  <c:v>0.41409414342019074</c:v>
                </c:pt>
                <c:pt idx="1504">
                  <c:v>0.41489022118299895</c:v>
                </c:pt>
                <c:pt idx="1505">
                  <c:v>0.41555065992711598</c:v>
                </c:pt>
                <c:pt idx="1506">
                  <c:v>0.41615592906707038</c:v>
                </c:pt>
                <c:pt idx="1507">
                  <c:v>0.41659032746699093</c:v>
                </c:pt>
                <c:pt idx="1508">
                  <c:v>0.41693661715232383</c:v>
                </c:pt>
                <c:pt idx="1509">
                  <c:v>0.41727539442158779</c:v>
                </c:pt>
                <c:pt idx="1510">
                  <c:v>0.41742708478332802</c:v>
                </c:pt>
                <c:pt idx="1511">
                  <c:v>0.41749571097910332</c:v>
                </c:pt>
                <c:pt idx="1512">
                  <c:v>0.41736115902366483</c:v>
                </c:pt>
                <c:pt idx="1513">
                  <c:v>0.41691494426202308</c:v>
                </c:pt>
                <c:pt idx="1514">
                  <c:v>0.41632436262356626</c:v>
                </c:pt>
                <c:pt idx="1515">
                  <c:v>0.41529515854216087</c:v>
                </c:pt>
                <c:pt idx="1516">
                  <c:v>0.41411250102684743</c:v>
                </c:pt>
                <c:pt idx="1517">
                  <c:v>0.41303237012061583</c:v>
                </c:pt>
                <c:pt idx="1518">
                  <c:v>0.41194179542383702</c:v>
                </c:pt>
                <c:pt idx="1519">
                  <c:v>0.41103458934249443</c:v>
                </c:pt>
                <c:pt idx="1520">
                  <c:v>0.41038995642327297</c:v>
                </c:pt>
                <c:pt idx="1521">
                  <c:v>0.40984739687368332</c:v>
                </c:pt>
                <c:pt idx="1522">
                  <c:v>0.40950625163787008</c:v>
                </c:pt>
                <c:pt idx="1523">
                  <c:v>0.40898746521573243</c:v>
                </c:pt>
                <c:pt idx="1524">
                  <c:v>0.40834788917533532</c:v>
                </c:pt>
                <c:pt idx="1525">
                  <c:v>0.40790266754293814</c:v>
                </c:pt>
                <c:pt idx="1526">
                  <c:v>0.40746187960677338</c:v>
                </c:pt>
                <c:pt idx="1527">
                  <c:v>0.40716629684722638</c:v>
                </c:pt>
                <c:pt idx="1528">
                  <c:v>0.40731310359167083</c:v>
                </c:pt>
                <c:pt idx="1529">
                  <c:v>0.40735378106759795</c:v>
                </c:pt>
                <c:pt idx="1530">
                  <c:v>0.40750883155875195</c:v>
                </c:pt>
                <c:pt idx="1531">
                  <c:v>0.40801605810698199</c:v>
                </c:pt>
                <c:pt idx="1532">
                  <c:v>0.40871316205411901</c:v>
                </c:pt>
                <c:pt idx="1533">
                  <c:v>0.40952807772109895</c:v>
                </c:pt>
                <c:pt idx="1534">
                  <c:v>0.41030280538637925</c:v>
                </c:pt>
                <c:pt idx="1535">
                  <c:v>0.41099438001151301</c:v>
                </c:pt>
                <c:pt idx="1536">
                  <c:v>0.41174025134537201</c:v>
                </c:pt>
                <c:pt idx="1537">
                  <c:v>0.41244041291926925</c:v>
                </c:pt>
                <c:pt idx="1538">
                  <c:v>0.41315061246600693</c:v>
                </c:pt>
                <c:pt idx="1539">
                  <c:v>0.41376037771038798</c:v>
                </c:pt>
                <c:pt idx="1540">
                  <c:v>0.41441382323003795</c:v>
                </c:pt>
                <c:pt idx="1541">
                  <c:v>0.41510174711854808</c:v>
                </c:pt>
                <c:pt idx="1542">
                  <c:v>0.41571319598937695</c:v>
                </c:pt>
                <c:pt idx="1543">
                  <c:v>0.41623265423848799</c:v>
                </c:pt>
                <c:pt idx="1544">
                  <c:v>0.41667202994035896</c:v>
                </c:pt>
                <c:pt idx="1545">
                  <c:v>0.41698773746940543</c:v>
                </c:pt>
                <c:pt idx="1546">
                  <c:v>0.417266238745931</c:v>
                </c:pt>
                <c:pt idx="1547">
                  <c:v>0.41749023176377298</c:v>
                </c:pt>
                <c:pt idx="1548">
                  <c:v>0.41765950841152505</c:v>
                </c:pt>
                <c:pt idx="1549">
                  <c:v>0.41776200481984355</c:v>
                </c:pt>
                <c:pt idx="1550">
                  <c:v>0.41779126954330276</c:v>
                </c:pt>
                <c:pt idx="1551">
                  <c:v>0.41774990021179093</c:v>
                </c:pt>
                <c:pt idx="1552">
                  <c:v>0.41762577479481855</c:v>
                </c:pt>
                <c:pt idx="1553">
                  <c:v>0.41741551655933801</c:v>
                </c:pt>
                <c:pt idx="1554">
                  <c:v>0.41709470524241143</c:v>
                </c:pt>
                <c:pt idx="1555">
                  <c:v>0.41664640162362332</c:v>
                </c:pt>
                <c:pt idx="1556">
                  <c:v>0.41606366493094643</c:v>
                </c:pt>
                <c:pt idx="1557">
                  <c:v>0.41540332168500232</c:v>
                </c:pt>
                <c:pt idx="1558">
                  <c:v>0.41464071342687198</c:v>
                </c:pt>
                <c:pt idx="1559">
                  <c:v>0.41390490192331425</c:v>
                </c:pt>
                <c:pt idx="1560">
                  <c:v>0.41319740392306098</c:v>
                </c:pt>
                <c:pt idx="1561">
                  <c:v>0.41231478812461309</c:v>
                </c:pt>
                <c:pt idx="1562">
                  <c:v>0.41149380799122498</c:v>
                </c:pt>
                <c:pt idx="1563">
                  <c:v>0.41071829579428043</c:v>
                </c:pt>
                <c:pt idx="1564">
                  <c:v>0.40992725953039899</c:v>
                </c:pt>
                <c:pt idx="1565">
                  <c:v>0.40908567279183383</c:v>
                </c:pt>
                <c:pt idx="1566">
                  <c:v>0.40824984239006801</c:v>
                </c:pt>
                <c:pt idx="1567">
                  <c:v>0.40738668567706143</c:v>
                </c:pt>
                <c:pt idx="1568">
                  <c:v>0.40644571322415007</c:v>
                </c:pt>
                <c:pt idx="1569">
                  <c:v>0.40544614103681198</c:v>
                </c:pt>
                <c:pt idx="1570">
                  <c:v>0.40480319274569132</c:v>
                </c:pt>
                <c:pt idx="1571">
                  <c:v>0.40426387342637299</c:v>
                </c:pt>
                <c:pt idx="1572">
                  <c:v>0.403851854062514</c:v>
                </c:pt>
                <c:pt idx="1573">
                  <c:v>0.40345872971544167</c:v>
                </c:pt>
                <c:pt idx="1574">
                  <c:v>0.40333168495752608</c:v>
                </c:pt>
                <c:pt idx="1575">
                  <c:v>0.4033254614506579</c:v>
                </c:pt>
                <c:pt idx="1576">
                  <c:v>0.40346142447859079</c:v>
                </c:pt>
                <c:pt idx="1577">
                  <c:v>0.40380324016850599</c:v>
                </c:pt>
                <c:pt idx="1578">
                  <c:v>0.40450721031402498</c:v>
                </c:pt>
                <c:pt idx="1579">
                  <c:v>0.40537285912622983</c:v>
                </c:pt>
                <c:pt idx="1580">
                  <c:v>0.40644487399245544</c:v>
                </c:pt>
                <c:pt idx="1581">
                  <c:v>0.40771705941597675</c:v>
                </c:pt>
                <c:pt idx="1582">
                  <c:v>0.40923723051802069</c:v>
                </c:pt>
                <c:pt idx="1583">
                  <c:v>0.41069434867116617</c:v>
                </c:pt>
                <c:pt idx="1584">
                  <c:v>0.41204560482767538</c:v>
                </c:pt>
                <c:pt idx="1585">
                  <c:v>0.41337346218454496</c:v>
                </c:pt>
                <c:pt idx="1586">
                  <c:v>0.41481301982796043</c:v>
                </c:pt>
                <c:pt idx="1587">
                  <c:v>0.41614349954938001</c:v>
                </c:pt>
                <c:pt idx="1588">
                  <c:v>0.41741390167481496</c:v>
                </c:pt>
                <c:pt idx="1589">
                  <c:v>0.41846818275470044</c:v>
                </c:pt>
                <c:pt idx="1590">
                  <c:v>0.41939848481178532</c:v>
                </c:pt>
                <c:pt idx="1591">
                  <c:v>0.42019280974227508</c:v>
                </c:pt>
                <c:pt idx="1592">
                  <c:v>0.42082994326793155</c:v>
                </c:pt>
                <c:pt idx="1593">
                  <c:v>0.42144256617908743</c:v>
                </c:pt>
                <c:pt idx="1594">
                  <c:v>0.42199221131070608</c:v>
                </c:pt>
                <c:pt idx="1595">
                  <c:v>0.42248850148583666</c:v>
                </c:pt>
                <c:pt idx="1596">
                  <c:v>0.42291839018297289</c:v>
                </c:pt>
                <c:pt idx="1597">
                  <c:v>0.42328829229435755</c:v>
                </c:pt>
                <c:pt idx="1598">
                  <c:v>0.42358272940541436</c:v>
                </c:pt>
                <c:pt idx="1599">
                  <c:v>0.42377588402446426</c:v>
                </c:pt>
                <c:pt idx="1600">
                  <c:v>0.42386566863654307</c:v>
                </c:pt>
                <c:pt idx="1601">
                  <c:v>0.42383885126486143</c:v>
                </c:pt>
                <c:pt idx="1602">
                  <c:v>0.42369818529717207</c:v>
                </c:pt>
                <c:pt idx="1603">
                  <c:v>0.42349825546852299</c:v>
                </c:pt>
                <c:pt idx="1604">
                  <c:v>0.42317177586466909</c:v>
                </c:pt>
                <c:pt idx="1605">
                  <c:v>0.42289078839021055</c:v>
                </c:pt>
                <c:pt idx="1606">
                  <c:v>0.42254267932148826</c:v>
                </c:pt>
                <c:pt idx="1607">
                  <c:v>0.42213057927513797</c:v>
                </c:pt>
                <c:pt idx="1608">
                  <c:v>0.42163792791288596</c:v>
                </c:pt>
                <c:pt idx="1609">
                  <c:v>0.42099078393632283</c:v>
                </c:pt>
                <c:pt idx="1610">
                  <c:v>0.42023268421397802</c:v>
                </c:pt>
                <c:pt idx="1611">
                  <c:v>0.41946003138307325</c:v>
                </c:pt>
                <c:pt idx="1612">
                  <c:v>0.41867862627726843</c:v>
                </c:pt>
                <c:pt idx="1613">
                  <c:v>0.41787626820342266</c:v>
                </c:pt>
                <c:pt idx="1614">
                  <c:v>0.41699936052167402</c:v>
                </c:pt>
                <c:pt idx="1615">
                  <c:v>0.41602461501832083</c:v>
                </c:pt>
                <c:pt idx="1616">
                  <c:v>0.41491482638277655</c:v>
                </c:pt>
                <c:pt idx="1617">
                  <c:v>0.41376364995090198</c:v>
                </c:pt>
                <c:pt idx="1618">
                  <c:v>0.41256294742825683</c:v>
                </c:pt>
                <c:pt idx="1619">
                  <c:v>0.41171433674494495</c:v>
                </c:pt>
                <c:pt idx="1620">
                  <c:v>0.41089400280316501</c:v>
                </c:pt>
                <c:pt idx="1621">
                  <c:v>0.41060757369948025</c:v>
                </c:pt>
                <c:pt idx="1622">
                  <c:v>0.41046343124567325</c:v>
                </c:pt>
                <c:pt idx="1623">
                  <c:v>0.41072463080619875</c:v>
                </c:pt>
                <c:pt idx="1624">
                  <c:v>0.41107338485373301</c:v>
                </c:pt>
                <c:pt idx="1625">
                  <c:v>0.41145060465549332</c:v>
                </c:pt>
                <c:pt idx="1626">
                  <c:v>0.41221170412904196</c:v>
                </c:pt>
                <c:pt idx="1627">
                  <c:v>0.41319224074287608</c:v>
                </c:pt>
                <c:pt idx="1628">
                  <c:v>0.41448004685359502</c:v>
                </c:pt>
                <c:pt idx="1629">
                  <c:v>0.41586969103257143</c:v>
                </c:pt>
                <c:pt idx="1630">
                  <c:v>0.41725315343533687</c:v>
                </c:pt>
                <c:pt idx="1631">
                  <c:v>0.41881781730983308</c:v>
                </c:pt>
                <c:pt idx="1632">
                  <c:v>0.41998040747765386</c:v>
                </c:pt>
                <c:pt idx="1633">
                  <c:v>0.42113493657110179</c:v>
                </c:pt>
                <c:pt idx="1634">
                  <c:v>0.42215611713503098</c:v>
                </c:pt>
                <c:pt idx="1635">
                  <c:v>0.42312000806135802</c:v>
                </c:pt>
                <c:pt idx="1636">
                  <c:v>0.42390643696910307</c:v>
                </c:pt>
                <c:pt idx="1637">
                  <c:v>0.42447182298097508</c:v>
                </c:pt>
                <c:pt idx="1638">
                  <c:v>0.424957022521956</c:v>
                </c:pt>
                <c:pt idx="1639">
                  <c:v>0.4254095719779229</c:v>
                </c:pt>
                <c:pt idx="1640">
                  <c:v>0.42575037377468467</c:v>
                </c:pt>
                <c:pt idx="1641">
                  <c:v>0.42596319354103801</c:v>
                </c:pt>
                <c:pt idx="1642">
                  <c:v>0.42614389958184096</c:v>
                </c:pt>
                <c:pt idx="1643">
                  <c:v>0.42624226011935795</c:v>
                </c:pt>
                <c:pt idx="1644">
                  <c:v>0.42632920072164443</c:v>
                </c:pt>
                <c:pt idx="1645">
                  <c:v>0.42636887956581343</c:v>
                </c:pt>
                <c:pt idx="1646">
                  <c:v>0.42636924979814195</c:v>
                </c:pt>
                <c:pt idx="1647">
                  <c:v>0.42629913392822899</c:v>
                </c:pt>
                <c:pt idx="1648">
                  <c:v>0.42618989307012095</c:v>
                </c:pt>
                <c:pt idx="1649">
                  <c:v>0.42597392936248091</c:v>
                </c:pt>
                <c:pt idx="1650">
                  <c:v>0.42573211538900907</c:v>
                </c:pt>
                <c:pt idx="1651">
                  <c:v>0.42548764809342998</c:v>
                </c:pt>
                <c:pt idx="1652">
                  <c:v>0.42524903310562101</c:v>
                </c:pt>
                <c:pt idx="1653">
                  <c:v>0.42492402908499355</c:v>
                </c:pt>
                <c:pt idx="1654">
                  <c:v>0.42459378475966908</c:v>
                </c:pt>
                <c:pt idx="1655">
                  <c:v>0.42411347133562555</c:v>
                </c:pt>
                <c:pt idx="1656">
                  <c:v>0.42360683601377208</c:v>
                </c:pt>
                <c:pt idx="1657">
                  <c:v>0.42304912332689598</c:v>
                </c:pt>
                <c:pt idx="1658">
                  <c:v>0.42242677724736549</c:v>
                </c:pt>
                <c:pt idx="1659">
                  <c:v>0.42176023625599202</c:v>
                </c:pt>
                <c:pt idx="1660">
                  <c:v>0.42116983066863001</c:v>
                </c:pt>
                <c:pt idx="1661">
                  <c:v>0.42055972783574325</c:v>
                </c:pt>
                <c:pt idx="1662">
                  <c:v>0.41985624932166543</c:v>
                </c:pt>
                <c:pt idx="1663">
                  <c:v>0.41906084037270808</c:v>
                </c:pt>
                <c:pt idx="1664">
                  <c:v>0.41835046878720955</c:v>
                </c:pt>
                <c:pt idx="1665">
                  <c:v>0.41764592139937795</c:v>
                </c:pt>
                <c:pt idx="1666">
                  <c:v>0.41688970951271426</c:v>
                </c:pt>
                <c:pt idx="1667">
                  <c:v>0.41638003305639798</c:v>
                </c:pt>
                <c:pt idx="1668">
                  <c:v>0.41598521113560555</c:v>
                </c:pt>
                <c:pt idx="1669">
                  <c:v>0.41587704852738</c:v>
                </c:pt>
                <c:pt idx="1670">
                  <c:v>0.41592605078573108</c:v>
                </c:pt>
                <c:pt idx="1671">
                  <c:v>0.41635136964131397</c:v>
                </c:pt>
                <c:pt idx="1672">
                  <c:v>0.4168694799062499</c:v>
                </c:pt>
                <c:pt idx="1673">
                  <c:v>0.41758015015258132</c:v>
                </c:pt>
                <c:pt idx="1674">
                  <c:v>0.418352037443186</c:v>
                </c:pt>
                <c:pt idx="1675">
                  <c:v>0.41930603745304496</c:v>
                </c:pt>
                <c:pt idx="1676">
                  <c:v>0.42033071042286807</c:v>
                </c:pt>
                <c:pt idx="1677">
                  <c:v>0.42131288471549655</c:v>
                </c:pt>
                <c:pt idx="1678">
                  <c:v>0.42229617832730132</c:v>
                </c:pt>
                <c:pt idx="1679">
                  <c:v>0.42328361196856495</c:v>
                </c:pt>
                <c:pt idx="1680">
                  <c:v>0.42423943690612687</c:v>
                </c:pt>
                <c:pt idx="1681">
                  <c:v>0.42503925995158393</c:v>
                </c:pt>
                <c:pt idx="1682">
                  <c:v>0.42568864628759395</c:v>
                </c:pt>
                <c:pt idx="1683">
                  <c:v>0.42628693021602898</c:v>
                </c:pt>
                <c:pt idx="1684">
                  <c:v>0.42673620582823202</c:v>
                </c:pt>
                <c:pt idx="1685">
                  <c:v>0.42719598876798498</c:v>
                </c:pt>
                <c:pt idx="1686">
                  <c:v>0.4275859043706069</c:v>
                </c:pt>
                <c:pt idx="1687">
                  <c:v>0.42800505904140501</c:v>
                </c:pt>
                <c:pt idx="1688">
                  <c:v>0.42842218957731826</c:v>
                </c:pt>
                <c:pt idx="1689">
                  <c:v>0.42877207096731107</c:v>
                </c:pt>
                <c:pt idx="1690">
                  <c:v>0.42908341011572798</c:v>
                </c:pt>
                <c:pt idx="1691">
                  <c:v>0.429339316273598</c:v>
                </c:pt>
                <c:pt idx="1692">
                  <c:v>0.42956390539283096</c:v>
                </c:pt>
                <c:pt idx="1693">
                  <c:v>0.42972301353415898</c:v>
                </c:pt>
                <c:pt idx="1694">
                  <c:v>0.42983169724328507</c:v>
                </c:pt>
                <c:pt idx="1695">
                  <c:v>0.42989101100914695</c:v>
                </c:pt>
                <c:pt idx="1696">
                  <c:v>0.42987750533691943</c:v>
                </c:pt>
                <c:pt idx="1697">
                  <c:v>0.42988597060886896</c:v>
                </c:pt>
                <c:pt idx="1698">
                  <c:v>0.42989085080006495</c:v>
                </c:pt>
                <c:pt idx="1699">
                  <c:v>0.42985611983370525</c:v>
                </c:pt>
                <c:pt idx="1700">
                  <c:v>0.42980212955565084</c:v>
                </c:pt>
                <c:pt idx="1701">
                  <c:v>0.42954565454752103</c:v>
                </c:pt>
                <c:pt idx="1702">
                  <c:v>0.42924139115514798</c:v>
                </c:pt>
                <c:pt idx="1703">
                  <c:v>0.42892846074759955</c:v>
                </c:pt>
                <c:pt idx="1704">
                  <c:v>0.42861485699715007</c:v>
                </c:pt>
                <c:pt idx="1705">
                  <c:v>0.42823335453881917</c:v>
                </c:pt>
                <c:pt idx="1706">
                  <c:v>0.42788434739381143</c:v>
                </c:pt>
                <c:pt idx="1707">
                  <c:v>0.42756937299775255</c:v>
                </c:pt>
                <c:pt idx="1708">
                  <c:v>0.4271827146326509</c:v>
                </c:pt>
                <c:pt idx="1709">
                  <c:v>0.42680537333520291</c:v>
                </c:pt>
                <c:pt idx="1710">
                  <c:v>0.4263746153208785</c:v>
                </c:pt>
                <c:pt idx="1711">
                  <c:v>0.42592297396543549</c:v>
                </c:pt>
                <c:pt idx="1712">
                  <c:v>0.42553873753204308</c:v>
                </c:pt>
                <c:pt idx="1713">
                  <c:v>0.42520053449676876</c:v>
                </c:pt>
                <c:pt idx="1714">
                  <c:v>0.42494448601923007</c:v>
                </c:pt>
                <c:pt idx="1715">
                  <c:v>0.42474827223496525</c:v>
                </c:pt>
                <c:pt idx="1716">
                  <c:v>0.4248972972554439</c:v>
                </c:pt>
                <c:pt idx="1717">
                  <c:v>0.42521036179291843</c:v>
                </c:pt>
                <c:pt idx="1718">
                  <c:v>0.42561894849635801</c:v>
                </c:pt>
                <c:pt idx="1719">
                  <c:v>0.42597195585654996</c:v>
                </c:pt>
                <c:pt idx="1720">
                  <c:v>0.42622726817564544</c:v>
                </c:pt>
                <c:pt idx="1721">
                  <c:v>0.42634737749097995</c:v>
                </c:pt>
                <c:pt idx="1722">
                  <c:v>0.42636390218292125</c:v>
                </c:pt>
                <c:pt idx="1723">
                  <c:v>0.42631189741746389</c:v>
                </c:pt>
                <c:pt idx="1724">
                  <c:v>0.42613758183338302</c:v>
                </c:pt>
                <c:pt idx="1725">
                  <c:v>0.42592810416155907</c:v>
                </c:pt>
                <c:pt idx="1726">
                  <c:v>0.42595934624575832</c:v>
                </c:pt>
                <c:pt idx="1727">
                  <c:v>0.42583606233258525</c:v>
                </c:pt>
                <c:pt idx="1728">
                  <c:v>0.42590108967148932</c:v>
                </c:pt>
                <c:pt idx="1729">
                  <c:v>0.42597343882025795</c:v>
                </c:pt>
                <c:pt idx="1730">
                  <c:v>0.42604387849960895</c:v>
                </c:pt>
                <c:pt idx="1731">
                  <c:v>0.42616519810630699</c:v>
                </c:pt>
                <c:pt idx="1732">
                  <c:v>0.42623724101109517</c:v>
                </c:pt>
                <c:pt idx="1733">
                  <c:v>0.42646742173014995</c:v>
                </c:pt>
                <c:pt idx="1734">
                  <c:v>0.42677611077328398</c:v>
                </c:pt>
                <c:pt idx="1735">
                  <c:v>0.42702057468019738</c:v>
                </c:pt>
                <c:pt idx="1736">
                  <c:v>0.42687920553137132</c:v>
                </c:pt>
                <c:pt idx="1737">
                  <c:v>0.42660074744060089</c:v>
                </c:pt>
                <c:pt idx="1738">
                  <c:v>0.42603230119378832</c:v>
                </c:pt>
                <c:pt idx="1739">
                  <c:v>0.42553518220702602</c:v>
                </c:pt>
                <c:pt idx="1740">
                  <c:v>0.42514775134361898</c:v>
                </c:pt>
                <c:pt idx="1741">
                  <c:v>0.42490506813899598</c:v>
                </c:pt>
                <c:pt idx="1742">
                  <c:v>0.42487720084233138</c:v>
                </c:pt>
                <c:pt idx="1743">
                  <c:v>0.42509505337738501</c:v>
                </c:pt>
                <c:pt idx="1744">
                  <c:v>0.42557948549467578</c:v>
                </c:pt>
                <c:pt idx="1745">
                  <c:v>0.42630912635294443</c:v>
                </c:pt>
                <c:pt idx="1746">
                  <c:v>0.42725960977897298</c:v>
                </c:pt>
                <c:pt idx="1747">
                  <c:v>0.42844033878751497</c:v>
                </c:pt>
                <c:pt idx="1748">
                  <c:v>0.42965416141088025</c:v>
                </c:pt>
                <c:pt idx="1749">
                  <c:v>0.43113885563421483</c:v>
                </c:pt>
                <c:pt idx="1750">
                  <c:v>0.43282666949898896</c:v>
                </c:pt>
                <c:pt idx="1751">
                  <c:v>0.43469591603469798</c:v>
                </c:pt>
                <c:pt idx="1752">
                  <c:v>0.43686070608488409</c:v>
                </c:pt>
                <c:pt idx="1753">
                  <c:v>0.43919746673555732</c:v>
                </c:pt>
                <c:pt idx="1754">
                  <c:v>0.441671125356422</c:v>
                </c:pt>
                <c:pt idx="1755">
                  <c:v>0.44420818404420398</c:v>
                </c:pt>
                <c:pt idx="1756">
                  <c:v>0.44655331073926802</c:v>
                </c:pt>
                <c:pt idx="1757">
                  <c:v>0.44894506384468907</c:v>
                </c:pt>
                <c:pt idx="1758">
                  <c:v>0.45140340514566996</c:v>
                </c:pt>
                <c:pt idx="1759">
                  <c:v>0.45368192053097101</c:v>
                </c:pt>
                <c:pt idx="1760">
                  <c:v>0.45594992034892501</c:v>
                </c:pt>
                <c:pt idx="1761">
                  <c:v>0.45822866507414867</c:v>
                </c:pt>
                <c:pt idx="1762">
                  <c:v>0.46030034868825498</c:v>
                </c:pt>
                <c:pt idx="1763">
                  <c:v>0.46211518995824608</c:v>
                </c:pt>
                <c:pt idx="1764">
                  <c:v>0.46209489642912099</c:v>
                </c:pt>
                <c:pt idx="1765">
                  <c:v>0.46035868142834108</c:v>
                </c:pt>
                <c:pt idx="1766">
                  <c:v>0.45780844020773498</c:v>
                </c:pt>
                <c:pt idx="1767">
                  <c:v>0.45299014303715501</c:v>
                </c:pt>
                <c:pt idx="1768">
                  <c:v>0.44627775505630179</c:v>
                </c:pt>
                <c:pt idx="1769">
                  <c:v>0.43913202851509675</c:v>
                </c:pt>
                <c:pt idx="1770">
                  <c:v>0.43107979684334108</c:v>
                </c:pt>
                <c:pt idx="1771">
                  <c:v>0.42279055612185701</c:v>
                </c:pt>
                <c:pt idx="1772">
                  <c:v>0.41484919064242198</c:v>
                </c:pt>
                <c:pt idx="1773">
                  <c:v>0.40717975463917899</c:v>
                </c:pt>
                <c:pt idx="1774">
                  <c:v>0.40015596022203997</c:v>
                </c:pt>
                <c:pt idx="1775">
                  <c:v>0.39433804094407143</c:v>
                </c:pt>
                <c:pt idx="1776">
                  <c:v>0.38963648827573832</c:v>
                </c:pt>
                <c:pt idx="1777">
                  <c:v>0.38645628690889366</c:v>
                </c:pt>
                <c:pt idx="1778">
                  <c:v>0.38457291309560843</c:v>
                </c:pt>
                <c:pt idx="1779">
                  <c:v>0.38376381616071098</c:v>
                </c:pt>
                <c:pt idx="1780">
                  <c:v>0.38424276005001695</c:v>
                </c:pt>
                <c:pt idx="1781">
                  <c:v>0.38580804229979943</c:v>
                </c:pt>
                <c:pt idx="1782">
                  <c:v>0.38837758324728849</c:v>
                </c:pt>
                <c:pt idx="1783">
                  <c:v>0.39190556896286349</c:v>
                </c:pt>
                <c:pt idx="1784">
                  <c:v>0.39656805404630702</c:v>
                </c:pt>
                <c:pt idx="1785">
                  <c:v>0.40229359719277102</c:v>
                </c:pt>
                <c:pt idx="1786">
                  <c:v>0.40908487781423486</c:v>
                </c:pt>
                <c:pt idx="1787">
                  <c:v>0.41694483701544255</c:v>
                </c:pt>
                <c:pt idx="1788">
                  <c:v>0.42579046815633675</c:v>
                </c:pt>
                <c:pt idx="1789">
                  <c:v>0.43550468423444944</c:v>
                </c:pt>
                <c:pt idx="1790">
                  <c:v>0.44608908413007398</c:v>
                </c:pt>
                <c:pt idx="1791">
                  <c:v>0.45734228837817598</c:v>
                </c:pt>
                <c:pt idx="1792">
                  <c:v>0.46916586912891783</c:v>
                </c:pt>
                <c:pt idx="1793">
                  <c:v>0.48143044219381298</c:v>
                </c:pt>
                <c:pt idx="1794">
                  <c:v>0.49384970266971695</c:v>
                </c:pt>
                <c:pt idx="1795">
                  <c:v>0.50615585105115701</c:v>
                </c:pt>
                <c:pt idx="1796">
                  <c:v>0.51795888637406262</c:v>
                </c:pt>
                <c:pt idx="1797">
                  <c:v>0.52895317899039496</c:v>
                </c:pt>
                <c:pt idx="1798">
                  <c:v>0.53864839603463865</c:v>
                </c:pt>
                <c:pt idx="1799">
                  <c:v>0.54667500370841615</c:v>
                </c:pt>
                <c:pt idx="1800">
                  <c:v>0.5527418093989489</c:v>
                </c:pt>
                <c:pt idx="1801">
                  <c:v>0.5568122873722281</c:v>
                </c:pt>
                <c:pt idx="1802">
                  <c:v>0.55857083286321663</c:v>
                </c:pt>
                <c:pt idx="1803">
                  <c:v>0.55773279608155202</c:v>
                </c:pt>
                <c:pt idx="1804">
                  <c:v>0.55495407811562603</c:v>
                </c:pt>
                <c:pt idx="1805">
                  <c:v>0.54991489637076463</c:v>
                </c:pt>
                <c:pt idx="1806">
                  <c:v>0.54325352831944396</c:v>
                </c:pt>
                <c:pt idx="1807">
                  <c:v>0.53490247580300498</c:v>
                </c:pt>
                <c:pt idx="1808">
                  <c:v>0.52492642050462102</c:v>
                </c:pt>
                <c:pt idx="1809">
                  <c:v>0.51349570596588601</c:v>
                </c:pt>
                <c:pt idx="1810">
                  <c:v>0.5010086712156</c:v>
                </c:pt>
                <c:pt idx="1811">
                  <c:v>0.48854019474042298</c:v>
                </c:pt>
                <c:pt idx="1812">
                  <c:v>0.48437818753230066</c:v>
                </c:pt>
                <c:pt idx="1813">
                  <c:v>0.46985798607810098</c:v>
                </c:pt>
                <c:pt idx="1814">
                  <c:v>0.45351639527498466</c:v>
                </c:pt>
                <c:pt idx="1815">
                  <c:v>0.43583308442458601</c:v>
                </c:pt>
                <c:pt idx="1816">
                  <c:v>0.41634419047862897</c:v>
                </c:pt>
                <c:pt idx="1817">
                  <c:v>0.39629891038927789</c:v>
                </c:pt>
                <c:pt idx="1818">
                  <c:v>0.3768067949476715</c:v>
                </c:pt>
                <c:pt idx="1819">
                  <c:v>0.35764707534811502</c:v>
                </c:pt>
                <c:pt idx="1820">
                  <c:v>0.33796658437488197</c:v>
                </c:pt>
                <c:pt idx="1821">
                  <c:v>0.31815458899966043</c:v>
                </c:pt>
                <c:pt idx="1822">
                  <c:v>0.29911849886307695</c:v>
                </c:pt>
                <c:pt idx="1823">
                  <c:v>0.28278414487036801</c:v>
                </c:pt>
                <c:pt idx="1824">
                  <c:v>0.26755331262823179</c:v>
                </c:pt>
                <c:pt idx="1825">
                  <c:v>0.25361160887071993</c:v>
                </c:pt>
                <c:pt idx="1826">
                  <c:v>0.24011685916203254</c:v>
                </c:pt>
                <c:pt idx="1827">
                  <c:v>0.22722379658411601</c:v>
                </c:pt>
                <c:pt idx="1828">
                  <c:v>0.21516749434781454</c:v>
                </c:pt>
                <c:pt idx="1829">
                  <c:v>0.20310528022924801</c:v>
                </c:pt>
                <c:pt idx="1830">
                  <c:v>0.19125145068942351</c:v>
                </c:pt>
                <c:pt idx="1831">
                  <c:v>0.17955274271130151</c:v>
                </c:pt>
                <c:pt idx="1832">
                  <c:v>0.16989959071230157</c:v>
                </c:pt>
                <c:pt idx="1833">
                  <c:v>0.16182323037208199</c:v>
                </c:pt>
                <c:pt idx="1834">
                  <c:v>0.15655606716154699</c:v>
                </c:pt>
                <c:pt idx="1835">
                  <c:v>0.15280630178024068</c:v>
                </c:pt>
                <c:pt idx="1836">
                  <c:v>0.14991533085084605</c:v>
                </c:pt>
                <c:pt idx="1837">
                  <c:v>0.149484923558552</c:v>
                </c:pt>
                <c:pt idx="1838">
                  <c:v>0.151057118433538</c:v>
                </c:pt>
                <c:pt idx="1839">
                  <c:v>0.15392109763616468</c:v>
                </c:pt>
                <c:pt idx="1840">
                  <c:v>0.15907237589046774</c:v>
                </c:pt>
                <c:pt idx="1841">
                  <c:v>0.16496672407770599</c:v>
                </c:pt>
                <c:pt idx="1842">
                  <c:v>0.17225207232790801</c:v>
                </c:pt>
                <c:pt idx="1843">
                  <c:v>0.18160273741994801</c:v>
                </c:pt>
                <c:pt idx="1844">
                  <c:v>0.19209880712824701</c:v>
                </c:pt>
                <c:pt idx="1845">
                  <c:v>0.20500515877560199</c:v>
                </c:pt>
                <c:pt idx="1846">
                  <c:v>0.22110486481740901</c:v>
                </c:pt>
                <c:pt idx="1847">
                  <c:v>0.24084567529200701</c:v>
                </c:pt>
                <c:pt idx="1848">
                  <c:v>0.26691589017707695</c:v>
                </c:pt>
                <c:pt idx="1849">
                  <c:v>0.30036798083411326</c:v>
                </c:pt>
                <c:pt idx="1850">
                  <c:v>0.34406920147352993</c:v>
                </c:pt>
                <c:pt idx="1851">
                  <c:v>0.40264779337058498</c:v>
                </c:pt>
                <c:pt idx="1852">
                  <c:v>0.48201403322431408</c:v>
                </c:pt>
                <c:pt idx="1853">
                  <c:v>0.58925280070013808</c:v>
                </c:pt>
                <c:pt idx="1854">
                  <c:v>0.73445557769422964</c:v>
                </c:pt>
                <c:pt idx="1855">
                  <c:v>0.93148142499255759</c:v>
                </c:pt>
                <c:pt idx="1856">
                  <c:v>1.2048754456990598</c:v>
                </c:pt>
                <c:pt idx="1857">
                  <c:v>1.5963570471519233</c:v>
                </c:pt>
                <c:pt idx="1858">
                  <c:v>2.1705957764290376</c:v>
                </c:pt>
                <c:pt idx="1859">
                  <c:v>2.9907014810052877</c:v>
                </c:pt>
                <c:pt idx="1860">
                  <c:v>4.0880541966264365</c:v>
                </c:pt>
                <c:pt idx="1861">
                  <c:v>6.1019495099908303</c:v>
                </c:pt>
                <c:pt idx="1862">
                  <c:v>8.4849954977511839</c:v>
                </c:pt>
                <c:pt idx="1863">
                  <c:v>11.889344573104836</c:v>
                </c:pt>
                <c:pt idx="1864">
                  <c:v>15.83500983211233</c:v>
                </c:pt>
                <c:pt idx="1865">
                  <c:v>19.830318409712731</c:v>
                </c:pt>
                <c:pt idx="1866">
                  <c:v>23.123243395973489</c:v>
                </c:pt>
                <c:pt idx="1867">
                  <c:v>26.0587056128116</c:v>
                </c:pt>
                <c:pt idx="1868">
                  <c:v>29.577070418933701</c:v>
                </c:pt>
                <c:pt idx="1869">
                  <c:v>32.942798978554976</c:v>
                </c:pt>
                <c:pt idx="1870">
                  <c:v>35.038404882944199</c:v>
                </c:pt>
                <c:pt idx="1871">
                  <c:v>35.98076029001647</c:v>
                </c:pt>
                <c:pt idx="1872">
                  <c:v>36.916550841126003</c:v>
                </c:pt>
                <c:pt idx="1873">
                  <c:v>37.178318461719911</c:v>
                </c:pt>
                <c:pt idx="1874">
                  <c:v>37.451065203439974</c:v>
                </c:pt>
                <c:pt idx="1875">
                  <c:v>37.740756116463103</c:v>
                </c:pt>
                <c:pt idx="1876">
                  <c:v>37.897420790274801</c:v>
                </c:pt>
                <c:pt idx="1877">
                  <c:v>37.637376177428301</c:v>
                </c:pt>
                <c:pt idx="1878">
                  <c:v>38.021653864822802</c:v>
                </c:pt>
                <c:pt idx="1879">
                  <c:v>38.929967263490795</c:v>
                </c:pt>
                <c:pt idx="1880">
                  <c:v>39.656792544472502</c:v>
                </c:pt>
                <c:pt idx="1881">
                  <c:v>39.881112163929103</c:v>
                </c:pt>
                <c:pt idx="1882">
                  <c:v>39.864557138936597</c:v>
                </c:pt>
                <c:pt idx="1883">
                  <c:v>38.906445217147798</c:v>
                </c:pt>
                <c:pt idx="1884">
                  <c:v>37.958616123530398</c:v>
                </c:pt>
                <c:pt idx="1885">
                  <c:v>37.045703136049838</c:v>
                </c:pt>
                <c:pt idx="1886">
                  <c:v>36.542385467134196</c:v>
                </c:pt>
                <c:pt idx="1887">
                  <c:v>35.847769589841086</c:v>
                </c:pt>
                <c:pt idx="1888">
                  <c:v>35.886493540673477</c:v>
                </c:pt>
                <c:pt idx="1889">
                  <c:v>37.141096423909495</c:v>
                </c:pt>
                <c:pt idx="1890">
                  <c:v>38.537972001998099</c:v>
                </c:pt>
                <c:pt idx="1891">
                  <c:v>40.110773719129845</c:v>
                </c:pt>
                <c:pt idx="1892">
                  <c:v>41.630738558640296</c:v>
                </c:pt>
                <c:pt idx="1893">
                  <c:v>42.954934041020195</c:v>
                </c:pt>
                <c:pt idx="1894">
                  <c:v>42.1008558983863</c:v>
                </c:pt>
                <c:pt idx="1895">
                  <c:v>40.256870530126001</c:v>
                </c:pt>
                <c:pt idx="1896">
                  <c:v>38.742791241121445</c:v>
                </c:pt>
                <c:pt idx="1897">
                  <c:v>36.252909187805813</c:v>
                </c:pt>
                <c:pt idx="1898">
                  <c:v>35.559530974031603</c:v>
                </c:pt>
                <c:pt idx="1899">
                  <c:v>35.525832682347499</c:v>
                </c:pt>
                <c:pt idx="1900">
                  <c:v>36.065374171017595</c:v>
                </c:pt>
                <c:pt idx="1901">
                  <c:v>38.227270081315197</c:v>
                </c:pt>
                <c:pt idx="1902">
                  <c:v>39.901777134733898</c:v>
                </c:pt>
                <c:pt idx="1903">
                  <c:v>41.2366828999264</c:v>
                </c:pt>
                <c:pt idx="1904">
                  <c:v>42.776781675008394</c:v>
                </c:pt>
                <c:pt idx="1905">
                  <c:v>43.632975899204922</c:v>
                </c:pt>
                <c:pt idx="1906">
                  <c:v>44.581012754630095</c:v>
                </c:pt>
                <c:pt idx="1907">
                  <c:v>44.178501766175422</c:v>
                </c:pt>
                <c:pt idx="1908">
                  <c:v>43.079677542498594</c:v>
                </c:pt>
                <c:pt idx="1909">
                  <c:v>42.833581756757795</c:v>
                </c:pt>
                <c:pt idx="1910">
                  <c:v>42.327998892397197</c:v>
                </c:pt>
                <c:pt idx="1911">
                  <c:v>42.025922933448413</c:v>
                </c:pt>
                <c:pt idx="1912">
                  <c:v>41.534346891372898</c:v>
                </c:pt>
                <c:pt idx="1913">
                  <c:v>41.406569038512394</c:v>
                </c:pt>
                <c:pt idx="1914">
                  <c:v>41.320841269107994</c:v>
                </c:pt>
                <c:pt idx="1915">
                  <c:v>41.383430544035001</c:v>
                </c:pt>
                <c:pt idx="1916">
                  <c:v>42.025945816796806</c:v>
                </c:pt>
                <c:pt idx="1917">
                  <c:v>44.122596128022245</c:v>
                </c:pt>
                <c:pt idx="1918">
                  <c:v>49.646029218242894</c:v>
                </c:pt>
                <c:pt idx="1919">
                  <c:v>54.366127375016248</c:v>
                </c:pt>
                <c:pt idx="1920">
                  <c:v>61.43819554699553</c:v>
                </c:pt>
                <c:pt idx="1921">
                  <c:v>47.311866054290796</c:v>
                </c:pt>
                <c:pt idx="1922">
                  <c:v>28.878960966375299</c:v>
                </c:pt>
                <c:pt idx="1923">
                  <c:v>6.2639426246294203</c:v>
                </c:pt>
                <c:pt idx="1924">
                  <c:v>-5.86586372539879</c:v>
                </c:pt>
                <c:pt idx="1925">
                  <c:v>2.1660947860789785</c:v>
                </c:pt>
                <c:pt idx="1926">
                  <c:v>9.4387098666969802</c:v>
                </c:pt>
                <c:pt idx="1927">
                  <c:v>8.6882207463206989</c:v>
                </c:pt>
                <c:pt idx="1928">
                  <c:v>12.351666528253824</c:v>
                </c:pt>
                <c:pt idx="1929">
                  <c:v>19.004542527178089</c:v>
                </c:pt>
                <c:pt idx="1930">
                  <c:v>24.813209841099187</c:v>
                </c:pt>
                <c:pt idx="1931">
                  <c:v>30.392637689404602</c:v>
                </c:pt>
                <c:pt idx="1932">
                  <c:v>36.028119738538848</c:v>
                </c:pt>
                <c:pt idx="1933">
                  <c:v>40.316472497147409</c:v>
                </c:pt>
                <c:pt idx="1934">
                  <c:v>49.235641088431102</c:v>
                </c:pt>
                <c:pt idx="1935">
                  <c:v>42.460550969586301</c:v>
                </c:pt>
                <c:pt idx="1936">
                  <c:v>38.12817589535608</c:v>
                </c:pt>
                <c:pt idx="1937">
                  <c:v>31.476927396223488</c:v>
                </c:pt>
                <c:pt idx="1938">
                  <c:v>24.147195723038188</c:v>
                </c:pt>
                <c:pt idx="1939">
                  <c:v>20.243040806933084</c:v>
                </c:pt>
                <c:pt idx="1940">
                  <c:v>18.2551409243484</c:v>
                </c:pt>
                <c:pt idx="1941">
                  <c:v>18.533871401341631</c:v>
                </c:pt>
                <c:pt idx="1942">
                  <c:v>24.423987235999586</c:v>
                </c:pt>
                <c:pt idx="1943">
                  <c:v>35.4847400841251</c:v>
                </c:pt>
                <c:pt idx="1944">
                  <c:v>42.193773953942198</c:v>
                </c:pt>
                <c:pt idx="1945">
                  <c:v>7.9695427437220934</c:v>
                </c:pt>
                <c:pt idx="1946">
                  <c:v>-1.8467234020128498</c:v>
                </c:pt>
                <c:pt idx="1947">
                  <c:v>-5.0748248337810864</c:v>
                </c:pt>
                <c:pt idx="1948">
                  <c:v>-6.2889834780970295</c:v>
                </c:pt>
                <c:pt idx="1949">
                  <c:v>-7.1195655879665454</c:v>
                </c:pt>
                <c:pt idx="1950">
                  <c:v>-7.6442454117583702</c:v>
                </c:pt>
                <c:pt idx="1951">
                  <c:v>-8.1383996795817719</c:v>
                </c:pt>
                <c:pt idx="1952">
                  <c:v>-9.61023873823369</c:v>
                </c:pt>
                <c:pt idx="1953">
                  <c:v>-8.2317860479115499</c:v>
                </c:pt>
                <c:pt idx="1954">
                  <c:v>-5.9566005616540734</c:v>
                </c:pt>
                <c:pt idx="1955">
                  <c:v>-3.8786969013594867</c:v>
                </c:pt>
                <c:pt idx="1956">
                  <c:v>0.45912357073703408</c:v>
                </c:pt>
                <c:pt idx="1957">
                  <c:v>3.3830631822533599</c:v>
                </c:pt>
                <c:pt idx="1958">
                  <c:v>5.4032956191441679</c:v>
                </c:pt>
                <c:pt idx="1959">
                  <c:v>8.6519402226101789</c:v>
                </c:pt>
                <c:pt idx="1960">
                  <c:v>7.5544223597685045</c:v>
                </c:pt>
                <c:pt idx="1961">
                  <c:v>8.6741693156550497</c:v>
                </c:pt>
                <c:pt idx="1962">
                  <c:v>7.1197289863781714</c:v>
                </c:pt>
                <c:pt idx="1963">
                  <c:v>5.3263706130456701</c:v>
                </c:pt>
                <c:pt idx="1964">
                  <c:v>-3.8710027884259199</c:v>
                </c:pt>
                <c:pt idx="1965">
                  <c:v>-17.040884403479001</c:v>
                </c:pt>
                <c:pt idx="1966">
                  <c:v>-24.929556438691687</c:v>
                </c:pt>
                <c:pt idx="1967">
                  <c:v>-30.0862541577591</c:v>
                </c:pt>
                <c:pt idx="1968">
                  <c:v>-33.976122303985413</c:v>
                </c:pt>
                <c:pt idx="1969">
                  <c:v>-35.395634293252897</c:v>
                </c:pt>
                <c:pt idx="1970">
                  <c:v>-36.409779036734811</c:v>
                </c:pt>
                <c:pt idx="1971">
                  <c:v>-36.486076606648325</c:v>
                </c:pt>
                <c:pt idx="1972">
                  <c:v>-36.382486109611996</c:v>
                </c:pt>
                <c:pt idx="1973">
                  <c:v>-36.298839873976206</c:v>
                </c:pt>
                <c:pt idx="1974">
                  <c:v>-35.669995251860811</c:v>
                </c:pt>
                <c:pt idx="1975">
                  <c:v>-34.788189247022011</c:v>
                </c:pt>
                <c:pt idx="1976">
                  <c:v>-34.117637711321294</c:v>
                </c:pt>
                <c:pt idx="1977">
                  <c:v>-33.109188338995914</c:v>
                </c:pt>
                <c:pt idx="1978">
                  <c:v>-32.337110366208812</c:v>
                </c:pt>
                <c:pt idx="1979">
                  <c:v>-32.266950893196501</c:v>
                </c:pt>
                <c:pt idx="1980">
                  <c:v>-32.525163075372006</c:v>
                </c:pt>
                <c:pt idx="1981">
                  <c:v>-32.786887320289701</c:v>
                </c:pt>
                <c:pt idx="1982">
                  <c:v>-33.332358575284204</c:v>
                </c:pt>
                <c:pt idx="1983">
                  <c:v>-33.972402217804103</c:v>
                </c:pt>
                <c:pt idx="1984">
                  <c:v>-34.3559579685881</c:v>
                </c:pt>
                <c:pt idx="1985">
                  <c:v>-34.4992766093768</c:v>
                </c:pt>
                <c:pt idx="1986">
                  <c:v>-34.466016044164213</c:v>
                </c:pt>
                <c:pt idx="1987">
                  <c:v>-34.561213074659996</c:v>
                </c:pt>
                <c:pt idx="1988">
                  <c:v>-34.5164533818728</c:v>
                </c:pt>
                <c:pt idx="1989">
                  <c:v>-34.095863189363094</c:v>
                </c:pt>
                <c:pt idx="1990">
                  <c:v>-33.449743013884898</c:v>
                </c:pt>
                <c:pt idx="1991">
                  <c:v>-33.848075711312994</c:v>
                </c:pt>
                <c:pt idx="1992">
                  <c:v>-33.819518290916598</c:v>
                </c:pt>
                <c:pt idx="1993">
                  <c:v>-33.974260604247242</c:v>
                </c:pt>
                <c:pt idx="1994">
                  <c:v>-34.443388613313523</c:v>
                </c:pt>
                <c:pt idx="1995">
                  <c:v>-34.387073707881285</c:v>
                </c:pt>
                <c:pt idx="1996">
                  <c:v>-34.087715330003206</c:v>
                </c:pt>
                <c:pt idx="1997">
                  <c:v>-33.140360798345995</c:v>
                </c:pt>
                <c:pt idx="1998">
                  <c:v>-32.551460901738693</c:v>
                </c:pt>
                <c:pt idx="1999">
                  <c:v>-31.980503967334215</c:v>
                </c:pt>
                <c:pt idx="2000">
                  <c:v>-31.791457325607105</c:v>
                </c:pt>
                <c:pt idx="2001">
                  <c:v>-31.496207241441127</c:v>
                </c:pt>
                <c:pt idx="2002">
                  <c:v>-31.172543240560877</c:v>
                </c:pt>
                <c:pt idx="2003">
                  <c:v>-30.640974784254361</c:v>
                </c:pt>
                <c:pt idx="2004">
                  <c:v>-30.277836730763827</c:v>
                </c:pt>
                <c:pt idx="2005">
                  <c:v>-29.965503331581477</c:v>
                </c:pt>
                <c:pt idx="2006">
                  <c:v>-29.591576103554505</c:v>
                </c:pt>
                <c:pt idx="2007">
                  <c:v>-29.285966466563231</c:v>
                </c:pt>
                <c:pt idx="2008">
                  <c:v>-29.189723649283838</c:v>
                </c:pt>
                <c:pt idx="2009">
                  <c:v>-29.548999832456289</c:v>
                </c:pt>
                <c:pt idx="2010">
                  <c:v>-29.894946509902287</c:v>
                </c:pt>
                <c:pt idx="2011">
                  <c:v>-30.293616683145881</c:v>
                </c:pt>
                <c:pt idx="2012">
                  <c:v>-30.393124142618635</c:v>
                </c:pt>
                <c:pt idx="2013">
                  <c:v>-30.298245432894099</c:v>
                </c:pt>
                <c:pt idx="2014">
                  <c:v>-30.11759595561578</c:v>
                </c:pt>
                <c:pt idx="2015">
                  <c:v>-30.025270794616805</c:v>
                </c:pt>
                <c:pt idx="2016">
                  <c:v>-30.819523891160738</c:v>
                </c:pt>
                <c:pt idx="2017">
                  <c:v>-36.528036329291915</c:v>
                </c:pt>
                <c:pt idx="2018">
                  <c:v>23.227065094593701</c:v>
                </c:pt>
                <c:pt idx="2019">
                  <c:v>1.8067267388620898</c:v>
                </c:pt>
                <c:pt idx="2020">
                  <c:v>25.569010364919802</c:v>
                </c:pt>
                <c:pt idx="2021">
                  <c:v>13.6670235783557</c:v>
                </c:pt>
                <c:pt idx="2022">
                  <c:v>8.3275130523521739</c:v>
                </c:pt>
                <c:pt idx="2023">
                  <c:v>-2.5317456651715977</c:v>
                </c:pt>
                <c:pt idx="2024">
                  <c:v>-6.4298837142549123</c:v>
                </c:pt>
                <c:pt idx="2025">
                  <c:v>-86.632462723962519</c:v>
                </c:pt>
                <c:pt idx="2026">
                  <c:v>17.835953058251569</c:v>
                </c:pt>
                <c:pt idx="2027">
                  <c:v>-21.585717306516827</c:v>
                </c:pt>
                <c:pt idx="2028">
                  <c:v>-17.895785940331127</c:v>
                </c:pt>
                <c:pt idx="2029">
                  <c:v>-18.451269497427401</c:v>
                </c:pt>
                <c:pt idx="2030">
                  <c:v>-27.659549670954586</c:v>
                </c:pt>
                <c:pt idx="2031">
                  <c:v>9.389796235211314</c:v>
                </c:pt>
                <c:pt idx="2032">
                  <c:v>-9.3766877990946913</c:v>
                </c:pt>
                <c:pt idx="2033">
                  <c:v>-11.916637167112199</c:v>
                </c:pt>
                <c:pt idx="2034">
                  <c:v>-14.6531933856217</c:v>
                </c:pt>
                <c:pt idx="2035">
                  <c:v>-17.495318405593189</c:v>
                </c:pt>
                <c:pt idx="2036">
                  <c:v>-20.221541113351787</c:v>
                </c:pt>
                <c:pt idx="2037">
                  <c:v>-17.141887788436261</c:v>
                </c:pt>
                <c:pt idx="2038">
                  <c:v>-14.159871052298801</c:v>
                </c:pt>
                <c:pt idx="2039">
                  <c:v>-7.8881924759514002</c:v>
                </c:pt>
                <c:pt idx="2040">
                  <c:v>1.0347542280540898</c:v>
                </c:pt>
                <c:pt idx="2041">
                  <c:v>15.5000800290198</c:v>
                </c:pt>
                <c:pt idx="2042">
                  <c:v>39.886699807778896</c:v>
                </c:pt>
                <c:pt idx="2043">
                  <c:v>39.580234446399899</c:v>
                </c:pt>
                <c:pt idx="2044">
                  <c:v>15.3243992649703</c:v>
                </c:pt>
                <c:pt idx="2045">
                  <c:v>14.59978963913953</c:v>
                </c:pt>
                <c:pt idx="2046">
                  <c:v>0.73151850875348301</c:v>
                </c:pt>
                <c:pt idx="2047">
                  <c:v>-23.435808924894335</c:v>
                </c:pt>
                <c:pt idx="2048">
                  <c:v>-49.486441656541878</c:v>
                </c:pt>
                <c:pt idx="2049">
                  <c:v>-49.437501492590478</c:v>
                </c:pt>
                <c:pt idx="2050">
                  <c:v>-57.264294500097385</c:v>
                </c:pt>
                <c:pt idx="2051">
                  <c:v>-57.231493274808301</c:v>
                </c:pt>
                <c:pt idx="2052">
                  <c:v>-52.292265381866201</c:v>
                </c:pt>
                <c:pt idx="2053">
                  <c:v>-39.519617117214409</c:v>
                </c:pt>
                <c:pt idx="2054">
                  <c:v>-23.624777342933989</c:v>
                </c:pt>
                <c:pt idx="2055">
                  <c:v>-15.0350589515681</c:v>
                </c:pt>
                <c:pt idx="2056">
                  <c:v>-11.388139255386438</c:v>
                </c:pt>
                <c:pt idx="2057">
                  <c:v>11.491689055349745</c:v>
                </c:pt>
                <c:pt idx="2058">
                  <c:v>30.8447609077264</c:v>
                </c:pt>
                <c:pt idx="2059">
                  <c:v>21.927040420961038</c:v>
                </c:pt>
                <c:pt idx="2060">
                  <c:v>3.0674962182197212</c:v>
                </c:pt>
                <c:pt idx="2061">
                  <c:v>-13.932276746080101</c:v>
                </c:pt>
                <c:pt idx="2062">
                  <c:v>-273.46890746967654</c:v>
                </c:pt>
                <c:pt idx="2063">
                  <c:v>67.8920936626469</c:v>
                </c:pt>
                <c:pt idx="2064">
                  <c:v>6.6115511160331497</c:v>
                </c:pt>
                <c:pt idx="2065">
                  <c:v>-70.589566814772581</c:v>
                </c:pt>
                <c:pt idx="2066">
                  <c:v>346.60138546079293</c:v>
                </c:pt>
                <c:pt idx="2067">
                  <c:v>-63.445207808887098</c:v>
                </c:pt>
                <c:pt idx="2068">
                  <c:v>-11.13346757286223</c:v>
                </c:pt>
                <c:pt idx="2069">
                  <c:v>16.5458991986775</c:v>
                </c:pt>
                <c:pt idx="2070">
                  <c:v>24.0511508177695</c:v>
                </c:pt>
                <c:pt idx="2071">
                  <c:v>-124.50660249347098</c:v>
                </c:pt>
                <c:pt idx="2072">
                  <c:v>-80.080744110917479</c:v>
                </c:pt>
                <c:pt idx="2073">
                  <c:v>-9.5567850773923251</c:v>
                </c:pt>
                <c:pt idx="2074">
                  <c:v>1.7112507758879298</c:v>
                </c:pt>
                <c:pt idx="2075">
                  <c:v>5.0867497697085824</c:v>
                </c:pt>
                <c:pt idx="2076">
                  <c:v>6.8294112076684348</c:v>
                </c:pt>
                <c:pt idx="2077">
                  <c:v>-0.79705579191172449</c:v>
                </c:pt>
                <c:pt idx="2078">
                  <c:v>-8.7094584957688408</c:v>
                </c:pt>
                <c:pt idx="2079">
                  <c:v>-16.588912370574704</c:v>
                </c:pt>
                <c:pt idx="2080">
                  <c:v>-38.789056640533907</c:v>
                </c:pt>
                <c:pt idx="2081">
                  <c:v>-26.601780124314061</c:v>
                </c:pt>
                <c:pt idx="2082">
                  <c:v>-6.4281972303787365</c:v>
                </c:pt>
                <c:pt idx="2083">
                  <c:v>20.494332401116889</c:v>
                </c:pt>
                <c:pt idx="2084">
                  <c:v>63.628021776404012</c:v>
                </c:pt>
                <c:pt idx="2085">
                  <c:v>-397.58835858846379</c:v>
                </c:pt>
                <c:pt idx="2086">
                  <c:v>-483.77812612821504</c:v>
                </c:pt>
                <c:pt idx="2087">
                  <c:v>-772.49737402907351</c:v>
                </c:pt>
                <c:pt idx="2088">
                  <c:v>-1752.7092622232001</c:v>
                </c:pt>
                <c:pt idx="2089">
                  <c:v>495.90080164830698</c:v>
                </c:pt>
                <c:pt idx="2090">
                  <c:v>39.421059510148396</c:v>
                </c:pt>
                <c:pt idx="2091">
                  <c:v>-0.35407804052745095</c:v>
                </c:pt>
                <c:pt idx="2092">
                  <c:v>49.074406338760198</c:v>
                </c:pt>
                <c:pt idx="2093">
                  <c:v>82.111846258589139</c:v>
                </c:pt>
                <c:pt idx="2094">
                  <c:v>94.907864734110959</c:v>
                </c:pt>
                <c:pt idx="2095">
                  <c:v>108.465401418638</c:v>
                </c:pt>
                <c:pt idx="2096">
                  <c:v>58.387871771941995</c:v>
                </c:pt>
                <c:pt idx="2097">
                  <c:v>131.52393007147501</c:v>
                </c:pt>
                <c:pt idx="2098">
                  <c:v>223.46356196537357</c:v>
                </c:pt>
                <c:pt idx="2099">
                  <c:v>-0.28443579867818303</c:v>
                </c:pt>
                <c:pt idx="2100">
                  <c:v>31.756404605503889</c:v>
                </c:pt>
                <c:pt idx="2101">
                  <c:v>66.336777007088187</c:v>
                </c:pt>
                <c:pt idx="2102">
                  <c:v>55.801773168566477</c:v>
                </c:pt>
                <c:pt idx="2103">
                  <c:v>39.684690548425699</c:v>
                </c:pt>
                <c:pt idx="2104">
                  <c:v>20.308644735473642</c:v>
                </c:pt>
                <c:pt idx="2105">
                  <c:v>75.855324416027258</c:v>
                </c:pt>
                <c:pt idx="2106">
                  <c:v>57.430342650511697</c:v>
                </c:pt>
                <c:pt idx="2107">
                  <c:v>81.533765001378995</c:v>
                </c:pt>
                <c:pt idx="2108">
                  <c:v>111.94182236322727</c:v>
                </c:pt>
                <c:pt idx="2109">
                  <c:v>169.35663922456098</c:v>
                </c:pt>
                <c:pt idx="2110">
                  <c:v>313.10746177569308</c:v>
                </c:pt>
                <c:pt idx="2111">
                  <c:v>460748.46892708587</c:v>
                </c:pt>
                <c:pt idx="2112">
                  <c:v>-74.64206021335464</c:v>
                </c:pt>
                <c:pt idx="2113">
                  <c:v>-52.796601966987822</c:v>
                </c:pt>
                <c:pt idx="2114">
                  <c:v>-49.335785934991613</c:v>
                </c:pt>
                <c:pt idx="2115">
                  <c:v>-105.76396204007602</c:v>
                </c:pt>
                <c:pt idx="2116">
                  <c:v>-114.508425986479</c:v>
                </c:pt>
                <c:pt idx="2117">
                  <c:v>-216.07662573205641</c:v>
                </c:pt>
                <c:pt idx="2118">
                  <c:v>-614.16370995976354</c:v>
                </c:pt>
                <c:pt idx="2119">
                  <c:v>1148.64679756693</c:v>
                </c:pt>
                <c:pt idx="2120">
                  <c:v>1164.7629302593334</c:v>
                </c:pt>
                <c:pt idx="2121">
                  <c:v>157.15668526700557</c:v>
                </c:pt>
                <c:pt idx="2122">
                  <c:v>120.71317633601301</c:v>
                </c:pt>
                <c:pt idx="2123">
                  <c:v>126.32743364841502</c:v>
                </c:pt>
                <c:pt idx="2124">
                  <c:v>114.60361039424302</c:v>
                </c:pt>
                <c:pt idx="2125">
                  <c:v>108.22003056117802</c:v>
                </c:pt>
                <c:pt idx="2126">
                  <c:v>131.63747158486598</c:v>
                </c:pt>
                <c:pt idx="2127">
                  <c:v>269.71402354793264</c:v>
                </c:pt>
                <c:pt idx="2128">
                  <c:v>79.746333397006481</c:v>
                </c:pt>
                <c:pt idx="2129">
                  <c:v>104.06108098314621</c:v>
                </c:pt>
                <c:pt idx="2130">
                  <c:v>114.04137173095501</c:v>
                </c:pt>
                <c:pt idx="2131">
                  <c:v>132.46837608343088</c:v>
                </c:pt>
                <c:pt idx="2132">
                  <c:v>186.0926257360405</c:v>
                </c:pt>
                <c:pt idx="2133">
                  <c:v>102.09008288906702</c:v>
                </c:pt>
                <c:pt idx="2134">
                  <c:v>32.071769112382277</c:v>
                </c:pt>
                <c:pt idx="2135">
                  <c:v>-19.032845597673788</c:v>
                </c:pt>
                <c:pt idx="2136">
                  <c:v>-38.077276023957999</c:v>
                </c:pt>
                <c:pt idx="2137">
                  <c:v>-61.094496925543297</c:v>
                </c:pt>
                <c:pt idx="2138">
                  <c:v>-96.022308147607134</c:v>
                </c:pt>
                <c:pt idx="2139">
                  <c:v>-95.961228290058244</c:v>
                </c:pt>
                <c:pt idx="2140">
                  <c:v>-100.665533242897</c:v>
                </c:pt>
                <c:pt idx="2141">
                  <c:v>-88.189720300291569</c:v>
                </c:pt>
                <c:pt idx="2142">
                  <c:v>-53.844502120566702</c:v>
                </c:pt>
                <c:pt idx="2143">
                  <c:v>14.873836655564849</c:v>
                </c:pt>
                <c:pt idx="2144">
                  <c:v>72.845420207554156</c:v>
                </c:pt>
                <c:pt idx="2145">
                  <c:v>91.856696256145298</c:v>
                </c:pt>
                <c:pt idx="2146">
                  <c:v>132.993018822301</c:v>
                </c:pt>
                <c:pt idx="2147">
                  <c:v>137.44457965462598</c:v>
                </c:pt>
                <c:pt idx="2148">
                  <c:v>191.77928125709198</c:v>
                </c:pt>
                <c:pt idx="2149">
                  <c:v>1053.7388978069901</c:v>
                </c:pt>
                <c:pt idx="2150">
                  <c:v>10074.836545341606</c:v>
                </c:pt>
                <c:pt idx="2151">
                  <c:v>328.30970082805385</c:v>
                </c:pt>
                <c:pt idx="2152">
                  <c:v>200.28028257260601</c:v>
                </c:pt>
                <c:pt idx="2153">
                  <c:v>141.90312652212401</c:v>
                </c:pt>
                <c:pt idx="2154">
                  <c:v>135.24215250218157</c:v>
                </c:pt>
                <c:pt idx="2155">
                  <c:v>128.167472217518</c:v>
                </c:pt>
                <c:pt idx="2156">
                  <c:v>101.06160068321252</c:v>
                </c:pt>
                <c:pt idx="2157">
                  <c:v>101.144888024716</c:v>
                </c:pt>
                <c:pt idx="2158">
                  <c:v>99.801260173975194</c:v>
                </c:pt>
                <c:pt idx="2159">
                  <c:v>97.557231745651649</c:v>
                </c:pt>
                <c:pt idx="2160">
                  <c:v>92.915531895183719</c:v>
                </c:pt>
                <c:pt idx="2161">
                  <c:v>74.839194017699342</c:v>
                </c:pt>
                <c:pt idx="2162">
                  <c:v>33.578053035024922</c:v>
                </c:pt>
                <c:pt idx="2163">
                  <c:v>-57.468748364296097</c:v>
                </c:pt>
                <c:pt idx="2164">
                  <c:v>-90.615904530416088</c:v>
                </c:pt>
                <c:pt idx="2165">
                  <c:v>-94.16214461207278</c:v>
                </c:pt>
                <c:pt idx="2166">
                  <c:v>-99.178625729390902</c:v>
                </c:pt>
                <c:pt idx="2167">
                  <c:v>-101.974189376808</c:v>
                </c:pt>
                <c:pt idx="2168">
                  <c:v>-67.666966234315396</c:v>
                </c:pt>
                <c:pt idx="2169">
                  <c:v>28.632732791264687</c:v>
                </c:pt>
                <c:pt idx="2170">
                  <c:v>79.356782790012119</c:v>
                </c:pt>
                <c:pt idx="2171">
                  <c:v>91.029240418536148</c:v>
                </c:pt>
                <c:pt idx="2172">
                  <c:v>98.361313165497904</c:v>
                </c:pt>
                <c:pt idx="2173">
                  <c:v>109.272706585975</c:v>
                </c:pt>
                <c:pt idx="2174">
                  <c:v>147.01129606396199</c:v>
                </c:pt>
                <c:pt idx="2175">
                  <c:v>339.62839639994405</c:v>
                </c:pt>
                <c:pt idx="2176">
                  <c:v>1240.5068547399001</c:v>
                </c:pt>
                <c:pt idx="2177">
                  <c:v>-1627.06649402065</c:v>
                </c:pt>
                <c:pt idx="2178">
                  <c:v>543.17768715990098</c:v>
                </c:pt>
                <c:pt idx="2179">
                  <c:v>105.37577131864037</c:v>
                </c:pt>
                <c:pt idx="2180">
                  <c:v>-72.124126820315794</c:v>
                </c:pt>
                <c:pt idx="2181">
                  <c:v>-127.23541171007901</c:v>
                </c:pt>
                <c:pt idx="2182">
                  <c:v>-126.530635518607</c:v>
                </c:pt>
                <c:pt idx="2183">
                  <c:v>-125.39605283417379</c:v>
                </c:pt>
                <c:pt idx="2184">
                  <c:v>-128.00801336101</c:v>
                </c:pt>
                <c:pt idx="2185">
                  <c:v>-134.18214872240361</c:v>
                </c:pt>
                <c:pt idx="2186">
                  <c:v>-149.69181709876099</c:v>
                </c:pt>
                <c:pt idx="2187">
                  <c:v>-178.77796992903995</c:v>
                </c:pt>
                <c:pt idx="2188">
                  <c:v>-228.78373270461057</c:v>
                </c:pt>
                <c:pt idx="2189">
                  <c:v>-488.11054243049102</c:v>
                </c:pt>
                <c:pt idx="2190">
                  <c:v>-212.70896728383698</c:v>
                </c:pt>
                <c:pt idx="2191">
                  <c:v>-154.29338707677698</c:v>
                </c:pt>
                <c:pt idx="2192">
                  <c:v>-143.434764578233</c:v>
                </c:pt>
                <c:pt idx="2193">
                  <c:v>-140.60248759003201</c:v>
                </c:pt>
                <c:pt idx="2194">
                  <c:v>-139.42690743744842</c:v>
                </c:pt>
                <c:pt idx="2195">
                  <c:v>-138.55822206486198</c:v>
                </c:pt>
                <c:pt idx="2196">
                  <c:v>-139.70418511727792</c:v>
                </c:pt>
                <c:pt idx="2197">
                  <c:v>-139.19579244464757</c:v>
                </c:pt>
                <c:pt idx="2198">
                  <c:v>-131.85993474653699</c:v>
                </c:pt>
                <c:pt idx="2199">
                  <c:v>-118.12701108797998</c:v>
                </c:pt>
                <c:pt idx="2200">
                  <c:v>-68.720633952005102</c:v>
                </c:pt>
                <c:pt idx="2201">
                  <c:v>-87.358724555203281</c:v>
                </c:pt>
                <c:pt idx="2202">
                  <c:v>-87.94999754668838</c:v>
                </c:pt>
                <c:pt idx="2203">
                  <c:v>-89.001374492039048</c:v>
                </c:pt>
                <c:pt idx="2204">
                  <c:v>-101.292997750545</c:v>
                </c:pt>
                <c:pt idx="2205">
                  <c:v>-81.692833869193919</c:v>
                </c:pt>
                <c:pt idx="2206">
                  <c:v>-59.314139088049394</c:v>
                </c:pt>
                <c:pt idx="2207">
                  <c:v>-43.858209380993799</c:v>
                </c:pt>
                <c:pt idx="2208">
                  <c:v>-30.478454996220599</c:v>
                </c:pt>
                <c:pt idx="2209">
                  <c:v>-20.120958850562531</c:v>
                </c:pt>
                <c:pt idx="2210">
                  <c:v>-8.7513007431595593</c:v>
                </c:pt>
                <c:pt idx="2211">
                  <c:v>-2.5555075877429276</c:v>
                </c:pt>
                <c:pt idx="2212">
                  <c:v>4.2563654072624324</c:v>
                </c:pt>
                <c:pt idx="2213">
                  <c:v>-9.2391979185471502</c:v>
                </c:pt>
                <c:pt idx="2214">
                  <c:v>-71.346753029558599</c:v>
                </c:pt>
                <c:pt idx="2215">
                  <c:v>-87.854402018519025</c:v>
                </c:pt>
                <c:pt idx="2216">
                  <c:v>-85.300824691555903</c:v>
                </c:pt>
                <c:pt idx="2217">
                  <c:v>-85.836118575942194</c:v>
                </c:pt>
                <c:pt idx="2218">
                  <c:v>-83.383208137870469</c:v>
                </c:pt>
                <c:pt idx="2219">
                  <c:v>-79.914980568752227</c:v>
                </c:pt>
                <c:pt idx="2220">
                  <c:v>-77.676709719614536</c:v>
                </c:pt>
                <c:pt idx="2221">
                  <c:v>-94.909901193460058</c:v>
                </c:pt>
                <c:pt idx="2222">
                  <c:v>-147.407180884642</c:v>
                </c:pt>
                <c:pt idx="2223">
                  <c:v>-198.78163523036741</c:v>
                </c:pt>
                <c:pt idx="2224">
                  <c:v>-307.09967412517801</c:v>
                </c:pt>
                <c:pt idx="2225">
                  <c:v>-208.65733094268688</c:v>
                </c:pt>
                <c:pt idx="2226">
                  <c:v>-141.52189584854401</c:v>
                </c:pt>
                <c:pt idx="2227">
                  <c:v>-134.14095315895656</c:v>
                </c:pt>
                <c:pt idx="2228">
                  <c:v>-145.30100829269458</c:v>
                </c:pt>
                <c:pt idx="2229">
                  <c:v>-136.15875030237299</c:v>
                </c:pt>
                <c:pt idx="2230">
                  <c:v>-134.82195834308482</c:v>
                </c:pt>
                <c:pt idx="2231">
                  <c:v>-123.00774744603601</c:v>
                </c:pt>
                <c:pt idx="2232">
                  <c:v>-127.593489678181</c:v>
                </c:pt>
                <c:pt idx="2233">
                  <c:v>-145.90054030753382</c:v>
                </c:pt>
                <c:pt idx="2234">
                  <c:v>83.940385504641</c:v>
                </c:pt>
                <c:pt idx="2235">
                  <c:v>51.963568771691094</c:v>
                </c:pt>
                <c:pt idx="2236">
                  <c:v>38.252039745605913</c:v>
                </c:pt>
                <c:pt idx="2237">
                  <c:v>40.55331158559644</c:v>
                </c:pt>
                <c:pt idx="2238">
                  <c:v>44.673580561625194</c:v>
                </c:pt>
                <c:pt idx="2239">
                  <c:v>54.25094644574957</c:v>
                </c:pt>
                <c:pt idx="2240">
                  <c:v>39.295658483545111</c:v>
                </c:pt>
                <c:pt idx="2241">
                  <c:v>-79.788620373047493</c:v>
                </c:pt>
                <c:pt idx="2242">
                  <c:v>-80.754759427837627</c:v>
                </c:pt>
                <c:pt idx="2243">
                  <c:v>-79.918228629326606</c:v>
                </c:pt>
                <c:pt idx="2244">
                  <c:v>-80.681724294581485</c:v>
                </c:pt>
                <c:pt idx="2245">
                  <c:v>-81.458536685723899</c:v>
                </c:pt>
                <c:pt idx="2246">
                  <c:v>-82.25265951015588</c:v>
                </c:pt>
                <c:pt idx="2247">
                  <c:v>-172.92824725554843</c:v>
                </c:pt>
                <c:pt idx="2248">
                  <c:v>84.424221976751483</c:v>
                </c:pt>
                <c:pt idx="2249">
                  <c:v>73.981105474461302</c:v>
                </c:pt>
                <c:pt idx="2250">
                  <c:v>111.77933180918863</c:v>
                </c:pt>
                <c:pt idx="2251">
                  <c:v>77.145438574270656</c:v>
                </c:pt>
                <c:pt idx="2252">
                  <c:v>77.438616322534358</c:v>
                </c:pt>
                <c:pt idx="2253">
                  <c:v>76.719178104197383</c:v>
                </c:pt>
                <c:pt idx="2254">
                  <c:v>76.634576751680271</c:v>
                </c:pt>
                <c:pt idx="2255">
                  <c:v>78.393374692195081</c:v>
                </c:pt>
                <c:pt idx="2256">
                  <c:v>81.896126005390727</c:v>
                </c:pt>
                <c:pt idx="2257">
                  <c:v>108.318496177017</c:v>
                </c:pt>
                <c:pt idx="2258">
                  <c:v>533.60735389222748</c:v>
                </c:pt>
                <c:pt idx="2259">
                  <c:v>-53.767809606169003</c:v>
                </c:pt>
                <c:pt idx="2260">
                  <c:v>-88.668213561260259</c:v>
                </c:pt>
                <c:pt idx="2261">
                  <c:v>-103.433152437744</c:v>
                </c:pt>
                <c:pt idx="2262">
                  <c:v>-113.14004393973498</c:v>
                </c:pt>
                <c:pt idx="2263">
                  <c:v>-116.35464328562099</c:v>
                </c:pt>
                <c:pt idx="2264">
                  <c:v>-117.637460724381</c:v>
                </c:pt>
                <c:pt idx="2265">
                  <c:v>-135.65200151415598</c:v>
                </c:pt>
                <c:pt idx="2266">
                  <c:v>87.577161938190002</c:v>
                </c:pt>
                <c:pt idx="2267">
                  <c:v>79.185088655228085</c:v>
                </c:pt>
                <c:pt idx="2268">
                  <c:v>72.046113117590082</c:v>
                </c:pt>
                <c:pt idx="2269">
                  <c:v>-60.044849519773948</c:v>
                </c:pt>
                <c:pt idx="2270">
                  <c:v>22.270045171119499</c:v>
                </c:pt>
                <c:pt idx="2271">
                  <c:v>40.754783239357096</c:v>
                </c:pt>
                <c:pt idx="2272">
                  <c:v>48.473002773760093</c:v>
                </c:pt>
                <c:pt idx="2273">
                  <c:v>51.835661747205393</c:v>
                </c:pt>
                <c:pt idx="2274">
                  <c:v>72.797341138706358</c:v>
                </c:pt>
                <c:pt idx="2275">
                  <c:v>-116.10781600198</c:v>
                </c:pt>
                <c:pt idx="2276">
                  <c:v>-116.648130693719</c:v>
                </c:pt>
                <c:pt idx="2277">
                  <c:v>-107.39698307483</c:v>
                </c:pt>
                <c:pt idx="2278">
                  <c:v>-93.424102130902583</c:v>
                </c:pt>
                <c:pt idx="2279">
                  <c:v>-90.92250914153108</c:v>
                </c:pt>
                <c:pt idx="2280">
                  <c:v>-86.725883845142306</c:v>
                </c:pt>
                <c:pt idx="2281">
                  <c:v>-82.393956336626317</c:v>
                </c:pt>
                <c:pt idx="2282">
                  <c:v>-82.092988870004518</c:v>
                </c:pt>
                <c:pt idx="2283">
                  <c:v>-78.551727516203286</c:v>
                </c:pt>
                <c:pt idx="2284">
                  <c:v>-84.1705149546722</c:v>
                </c:pt>
                <c:pt idx="2285">
                  <c:v>-100.81825776828721</c:v>
                </c:pt>
                <c:pt idx="2286">
                  <c:v>-116.382521384082</c:v>
                </c:pt>
                <c:pt idx="2287">
                  <c:v>-20.622476504003487</c:v>
                </c:pt>
                <c:pt idx="2288">
                  <c:v>-73.083631627369101</c:v>
                </c:pt>
                <c:pt idx="2289">
                  <c:v>-62.110741497785895</c:v>
                </c:pt>
                <c:pt idx="2290">
                  <c:v>-57.324651348927823</c:v>
                </c:pt>
                <c:pt idx="2291">
                  <c:v>-54.828922318750884</c:v>
                </c:pt>
                <c:pt idx="2292">
                  <c:v>-53.072565561389595</c:v>
                </c:pt>
                <c:pt idx="2293">
                  <c:v>-46.704157944159945</c:v>
                </c:pt>
                <c:pt idx="2294">
                  <c:v>-45.99135829294903</c:v>
                </c:pt>
                <c:pt idx="2295">
                  <c:v>-49.730612436546103</c:v>
                </c:pt>
                <c:pt idx="2296">
                  <c:v>-37.247498152348896</c:v>
                </c:pt>
                <c:pt idx="2297">
                  <c:v>-43.707119609775411</c:v>
                </c:pt>
                <c:pt idx="2298">
                  <c:v>-37.125262206674506</c:v>
                </c:pt>
                <c:pt idx="2299">
                  <c:v>-39.109935522412009</c:v>
                </c:pt>
                <c:pt idx="2300">
                  <c:v>-41.016738714075068</c:v>
                </c:pt>
                <c:pt idx="2301">
                  <c:v>-43.474025933368594</c:v>
                </c:pt>
                <c:pt idx="2302">
                  <c:v>-47.138197985047199</c:v>
                </c:pt>
                <c:pt idx="2303">
                  <c:v>-52.126473509135501</c:v>
                </c:pt>
                <c:pt idx="2304">
                  <c:v>-58.048495142147011</c:v>
                </c:pt>
                <c:pt idx="2305">
                  <c:v>-46.646950968916002</c:v>
                </c:pt>
                <c:pt idx="2306">
                  <c:v>-34.252833479831899</c:v>
                </c:pt>
                <c:pt idx="2307">
                  <c:v>-20.7869816794515</c:v>
                </c:pt>
                <c:pt idx="2308">
                  <c:v>-1.9053151883022501</c:v>
                </c:pt>
                <c:pt idx="2309">
                  <c:v>85.471171943481224</c:v>
                </c:pt>
                <c:pt idx="2310">
                  <c:v>114.26037892119</c:v>
                </c:pt>
                <c:pt idx="2311">
                  <c:v>161.04272423908557</c:v>
                </c:pt>
                <c:pt idx="2312">
                  <c:v>-712.80451592442296</c:v>
                </c:pt>
                <c:pt idx="2313">
                  <c:v>-70.750930606734471</c:v>
                </c:pt>
                <c:pt idx="2314">
                  <c:v>-5.3056497164168324</c:v>
                </c:pt>
                <c:pt idx="2315">
                  <c:v>-86.9144363451814</c:v>
                </c:pt>
                <c:pt idx="2316">
                  <c:v>-99.046309844289482</c:v>
                </c:pt>
                <c:pt idx="2317">
                  <c:v>-95.694439858638049</c:v>
                </c:pt>
                <c:pt idx="2318">
                  <c:v>-80.338038893488317</c:v>
                </c:pt>
                <c:pt idx="2319">
                  <c:v>-81.273072814176913</c:v>
                </c:pt>
                <c:pt idx="2320">
                  <c:v>-24.490522853704697</c:v>
                </c:pt>
                <c:pt idx="2321">
                  <c:v>-27.212071455265299</c:v>
                </c:pt>
                <c:pt idx="2322">
                  <c:v>-39.404655446994397</c:v>
                </c:pt>
                <c:pt idx="2323">
                  <c:v>-48.646661945955813</c:v>
                </c:pt>
                <c:pt idx="2324">
                  <c:v>-54.773030855834811</c:v>
                </c:pt>
                <c:pt idx="2325">
                  <c:v>-53.489364315329993</c:v>
                </c:pt>
                <c:pt idx="2326">
                  <c:v>-47.375531894968113</c:v>
                </c:pt>
                <c:pt idx="2327">
                  <c:v>-42.837447275756311</c:v>
                </c:pt>
                <c:pt idx="2328">
                  <c:v>-40.483080112992894</c:v>
                </c:pt>
                <c:pt idx="2329">
                  <c:v>-40.284703745228903</c:v>
                </c:pt>
                <c:pt idx="2330">
                  <c:v>-53.278420651608293</c:v>
                </c:pt>
                <c:pt idx="2331">
                  <c:v>-44.077221745276994</c:v>
                </c:pt>
                <c:pt idx="2332">
                  <c:v>-3.4638290997323402</c:v>
                </c:pt>
                <c:pt idx="2333">
                  <c:v>381.62360726836602</c:v>
                </c:pt>
                <c:pt idx="2334">
                  <c:v>-29.706001630631686</c:v>
                </c:pt>
                <c:pt idx="2335">
                  <c:v>-38.877983814277194</c:v>
                </c:pt>
                <c:pt idx="2336">
                  <c:v>-36.042010010948815</c:v>
                </c:pt>
                <c:pt idx="2337">
                  <c:v>-17.740569915572927</c:v>
                </c:pt>
                <c:pt idx="2338">
                  <c:v>-12.8133603467607</c:v>
                </c:pt>
                <c:pt idx="2339">
                  <c:v>-14.577978622333367</c:v>
                </c:pt>
                <c:pt idx="2340">
                  <c:v>-7.5722226943770883</c:v>
                </c:pt>
                <c:pt idx="2341">
                  <c:v>-644.48697318219001</c:v>
                </c:pt>
                <c:pt idx="2342">
                  <c:v>-25.992194169722787</c:v>
                </c:pt>
                <c:pt idx="2343">
                  <c:v>-16.5641244699266</c:v>
                </c:pt>
                <c:pt idx="2344">
                  <c:v>-13.414219194440101</c:v>
                </c:pt>
                <c:pt idx="2345">
                  <c:v>-6.7483595481480885</c:v>
                </c:pt>
                <c:pt idx="2346">
                  <c:v>-1.8747501520363601</c:v>
                </c:pt>
                <c:pt idx="2347">
                  <c:v>10.834980834410599</c:v>
                </c:pt>
                <c:pt idx="2348">
                  <c:v>18.801194772201505</c:v>
                </c:pt>
                <c:pt idx="2349">
                  <c:v>23.775218699386187</c:v>
                </c:pt>
                <c:pt idx="2350">
                  <c:v>26.239381571315686</c:v>
                </c:pt>
                <c:pt idx="2351">
                  <c:v>25.402564422083</c:v>
                </c:pt>
                <c:pt idx="2352">
                  <c:v>24.8062867494057</c:v>
                </c:pt>
                <c:pt idx="2353">
                  <c:v>27.324287015669501</c:v>
                </c:pt>
                <c:pt idx="2354">
                  <c:v>28.116325896406561</c:v>
                </c:pt>
                <c:pt idx="2355">
                  <c:v>29.271407783063786</c:v>
                </c:pt>
                <c:pt idx="2356">
                  <c:v>29.965721763423819</c:v>
                </c:pt>
                <c:pt idx="2357">
                  <c:v>30.912806661841099</c:v>
                </c:pt>
                <c:pt idx="2358">
                  <c:v>31.246601920121627</c:v>
                </c:pt>
                <c:pt idx="2359">
                  <c:v>30.554929124952931</c:v>
                </c:pt>
                <c:pt idx="2360">
                  <c:v>30.076854764350887</c:v>
                </c:pt>
                <c:pt idx="2361">
                  <c:v>27.553023780136886</c:v>
                </c:pt>
                <c:pt idx="2362">
                  <c:v>30.586292298109527</c:v>
                </c:pt>
                <c:pt idx="2363">
                  <c:v>29.984569413714986</c:v>
                </c:pt>
                <c:pt idx="2364">
                  <c:v>29.795155107286831</c:v>
                </c:pt>
                <c:pt idx="2365">
                  <c:v>29.416821675808631</c:v>
                </c:pt>
                <c:pt idx="2366">
                  <c:v>28.040941442739602</c:v>
                </c:pt>
                <c:pt idx="2367">
                  <c:v>2.7912618160521299</c:v>
                </c:pt>
                <c:pt idx="2368">
                  <c:v>34.604183540455203</c:v>
                </c:pt>
                <c:pt idx="2369">
                  <c:v>28.095854177309899</c:v>
                </c:pt>
                <c:pt idx="2370">
                  <c:v>28.360916772953189</c:v>
                </c:pt>
                <c:pt idx="2371">
                  <c:v>27.756788833752889</c:v>
                </c:pt>
                <c:pt idx="2372">
                  <c:v>27.785788788700227</c:v>
                </c:pt>
                <c:pt idx="2373">
                  <c:v>28.716404734466501</c:v>
                </c:pt>
                <c:pt idx="2374">
                  <c:v>16.238887750165102</c:v>
                </c:pt>
                <c:pt idx="2375">
                  <c:v>14.2766738533628</c:v>
                </c:pt>
                <c:pt idx="2376">
                  <c:v>12.55065423121853</c:v>
                </c:pt>
                <c:pt idx="2377">
                  <c:v>4.0407975513557455</c:v>
                </c:pt>
                <c:pt idx="2378">
                  <c:v>-0.74508719206762797</c:v>
                </c:pt>
                <c:pt idx="2379">
                  <c:v>-3.5023669105680635</c:v>
                </c:pt>
                <c:pt idx="2380">
                  <c:v>-4.4978241103010701</c:v>
                </c:pt>
                <c:pt idx="2381">
                  <c:v>-9.4950438692759747</c:v>
                </c:pt>
                <c:pt idx="2382">
                  <c:v>-19.893155369590961</c:v>
                </c:pt>
                <c:pt idx="2383">
                  <c:v>-20.863415568482601</c:v>
                </c:pt>
                <c:pt idx="2384">
                  <c:v>-30.775442803080619</c:v>
                </c:pt>
                <c:pt idx="2385">
                  <c:v>-50.081276130988698</c:v>
                </c:pt>
                <c:pt idx="2386">
                  <c:v>-2.8294773552902797</c:v>
                </c:pt>
                <c:pt idx="2387">
                  <c:v>120.35113922742001</c:v>
                </c:pt>
                <c:pt idx="2388">
                  <c:v>-10.2833147057632</c:v>
                </c:pt>
                <c:pt idx="2389">
                  <c:v>-3.61564706816851</c:v>
                </c:pt>
                <c:pt idx="2390">
                  <c:v>10.408506292962249</c:v>
                </c:pt>
                <c:pt idx="2391">
                  <c:v>37.899724044455013</c:v>
                </c:pt>
                <c:pt idx="2392">
                  <c:v>-2.3977506594059599</c:v>
                </c:pt>
                <c:pt idx="2393">
                  <c:v>-12.418651392609902</c:v>
                </c:pt>
                <c:pt idx="2394">
                  <c:v>-6.8750037020565999</c:v>
                </c:pt>
                <c:pt idx="2395">
                  <c:v>-6.5583180817717803</c:v>
                </c:pt>
                <c:pt idx="2396">
                  <c:v>-8.3145388204752706</c:v>
                </c:pt>
                <c:pt idx="2397">
                  <c:v>-9.9055371552678348</c:v>
                </c:pt>
                <c:pt idx="2398">
                  <c:v>-11.509493631758406</c:v>
                </c:pt>
                <c:pt idx="2399">
                  <c:v>-12.318553262953801</c:v>
                </c:pt>
                <c:pt idx="2400">
                  <c:v>-13.646119533577799</c:v>
                </c:pt>
                <c:pt idx="2401">
                  <c:v>-14.638827623672846</c:v>
                </c:pt>
                <c:pt idx="2402">
                  <c:v>-19.183594327375687</c:v>
                </c:pt>
                <c:pt idx="2403">
                  <c:v>-27.644304292847288</c:v>
                </c:pt>
                <c:pt idx="2404">
                  <c:v>-16.932337445907589</c:v>
                </c:pt>
                <c:pt idx="2405">
                  <c:v>-8.6689159597495689</c:v>
                </c:pt>
                <c:pt idx="2406">
                  <c:v>22.889467939877587</c:v>
                </c:pt>
                <c:pt idx="2407">
                  <c:v>22.846012094295499</c:v>
                </c:pt>
                <c:pt idx="2408">
                  <c:v>8.54404096530339</c:v>
                </c:pt>
                <c:pt idx="2409">
                  <c:v>-17.245774823528542</c:v>
                </c:pt>
                <c:pt idx="2410">
                  <c:v>-17.746988854244901</c:v>
                </c:pt>
                <c:pt idx="2411">
                  <c:v>-17.835542897697589</c:v>
                </c:pt>
                <c:pt idx="2412">
                  <c:v>-17.835547699199289</c:v>
                </c:pt>
                <c:pt idx="2413">
                  <c:v>-13.270483262338304</c:v>
                </c:pt>
                <c:pt idx="2414">
                  <c:v>-14.805001221687334</c:v>
                </c:pt>
                <c:pt idx="2415">
                  <c:v>-0.48728502933060236</c:v>
                </c:pt>
                <c:pt idx="2416">
                  <c:v>-0.17901953480050251</c:v>
                </c:pt>
                <c:pt idx="2417">
                  <c:v>-21.6160899355135</c:v>
                </c:pt>
                <c:pt idx="2418">
                  <c:v>-23.5237374854925</c:v>
                </c:pt>
                <c:pt idx="2419">
                  <c:v>-22.711918745584576</c:v>
                </c:pt>
                <c:pt idx="2420">
                  <c:v>-23.762136336235262</c:v>
                </c:pt>
                <c:pt idx="2421">
                  <c:v>-25.766893489856901</c:v>
                </c:pt>
                <c:pt idx="2422">
                  <c:v>-28.114588001108231</c:v>
                </c:pt>
                <c:pt idx="2423">
                  <c:v>-29.128511294990989</c:v>
                </c:pt>
                <c:pt idx="2424">
                  <c:v>-28.651031579710601</c:v>
                </c:pt>
                <c:pt idx="2425">
                  <c:v>-28.415459717807799</c:v>
                </c:pt>
                <c:pt idx="2426">
                  <c:v>-31.214708674761319</c:v>
                </c:pt>
                <c:pt idx="2427">
                  <c:v>-31.071528214061338</c:v>
                </c:pt>
                <c:pt idx="2428">
                  <c:v>-24.616096876542287</c:v>
                </c:pt>
                <c:pt idx="2429">
                  <c:v>0.6274806004745509</c:v>
                </c:pt>
                <c:pt idx="2430">
                  <c:v>28.132931984158201</c:v>
                </c:pt>
                <c:pt idx="2431">
                  <c:v>48.719722135050503</c:v>
                </c:pt>
                <c:pt idx="2432">
                  <c:v>35.766836586242277</c:v>
                </c:pt>
                <c:pt idx="2433">
                  <c:v>34.01550785533307</c:v>
                </c:pt>
                <c:pt idx="2434">
                  <c:v>29.246071417876561</c:v>
                </c:pt>
                <c:pt idx="2435">
                  <c:v>34.526983300210397</c:v>
                </c:pt>
                <c:pt idx="2436">
                  <c:v>-15.837913676491301</c:v>
                </c:pt>
                <c:pt idx="2437">
                  <c:v>23.331755719603091</c:v>
                </c:pt>
                <c:pt idx="2438">
                  <c:v>-21.260603613577004</c:v>
                </c:pt>
                <c:pt idx="2439">
                  <c:v>-12.161093152755498</c:v>
                </c:pt>
                <c:pt idx="2440">
                  <c:v>-23.902801634580602</c:v>
                </c:pt>
                <c:pt idx="2441">
                  <c:v>-29.448409559410731</c:v>
                </c:pt>
                <c:pt idx="2442">
                  <c:v>-73.860307105718178</c:v>
                </c:pt>
                <c:pt idx="2443">
                  <c:v>29.4583701388189</c:v>
                </c:pt>
                <c:pt idx="2444">
                  <c:v>8.9176823663967202</c:v>
                </c:pt>
                <c:pt idx="2445">
                  <c:v>2.0510224601110187</c:v>
                </c:pt>
                <c:pt idx="2446">
                  <c:v>-6.3324376274539764</c:v>
                </c:pt>
                <c:pt idx="2447">
                  <c:v>-19.220115500456799</c:v>
                </c:pt>
                <c:pt idx="2448">
                  <c:v>6.1360708568707842</c:v>
                </c:pt>
                <c:pt idx="2449">
                  <c:v>20.944798502076889</c:v>
                </c:pt>
                <c:pt idx="2450">
                  <c:v>-295.46283744003063</c:v>
                </c:pt>
                <c:pt idx="2451">
                  <c:v>4.3399110569052537</c:v>
                </c:pt>
                <c:pt idx="2452">
                  <c:v>2.8267483195742553</c:v>
                </c:pt>
                <c:pt idx="2453">
                  <c:v>-2.7354212702411176</c:v>
                </c:pt>
                <c:pt idx="2454">
                  <c:v>133.394492685861</c:v>
                </c:pt>
                <c:pt idx="2455">
                  <c:v>20.018848871251699</c:v>
                </c:pt>
                <c:pt idx="2456">
                  <c:v>20.197351659730131</c:v>
                </c:pt>
                <c:pt idx="2457">
                  <c:v>17.839887146452522</c:v>
                </c:pt>
                <c:pt idx="2458">
                  <c:v>17.123635149704299</c:v>
                </c:pt>
                <c:pt idx="2459">
                  <c:v>14.176581114218624</c:v>
                </c:pt>
                <c:pt idx="2460">
                  <c:v>13.625198712173701</c:v>
                </c:pt>
                <c:pt idx="2461">
                  <c:v>15.349191191152601</c:v>
                </c:pt>
                <c:pt idx="2462">
                  <c:v>15.216513407653398</c:v>
                </c:pt>
                <c:pt idx="2463">
                  <c:v>15.972531300769738</c:v>
                </c:pt>
                <c:pt idx="2464">
                  <c:v>27.3903840950952</c:v>
                </c:pt>
                <c:pt idx="2465">
                  <c:v>10.350603595498253</c:v>
                </c:pt>
                <c:pt idx="2466">
                  <c:v>16.257601578192087</c:v>
                </c:pt>
                <c:pt idx="2467">
                  <c:v>20.436592116370786</c:v>
                </c:pt>
                <c:pt idx="2468">
                  <c:v>23.209824530830002</c:v>
                </c:pt>
                <c:pt idx="2469">
                  <c:v>29.140604282905727</c:v>
                </c:pt>
                <c:pt idx="2470">
                  <c:v>26.129966522996131</c:v>
                </c:pt>
                <c:pt idx="2471">
                  <c:v>19.765103108852188</c:v>
                </c:pt>
                <c:pt idx="2472">
                  <c:v>15.5165229850549</c:v>
                </c:pt>
                <c:pt idx="2473">
                  <c:v>13.245413767866498</c:v>
                </c:pt>
                <c:pt idx="2474">
                  <c:v>13.709166525668326</c:v>
                </c:pt>
                <c:pt idx="2475">
                  <c:v>12.487887322961599</c:v>
                </c:pt>
                <c:pt idx="2476">
                  <c:v>11.488821815378101</c:v>
                </c:pt>
                <c:pt idx="2477">
                  <c:v>6.8450814227921599</c:v>
                </c:pt>
                <c:pt idx="2478">
                  <c:v>30.587156628444131</c:v>
                </c:pt>
                <c:pt idx="2479">
                  <c:v>-21.7761655179923</c:v>
                </c:pt>
                <c:pt idx="2480">
                  <c:v>-19.617337853466399</c:v>
                </c:pt>
                <c:pt idx="2481">
                  <c:v>26.291615985714401</c:v>
                </c:pt>
                <c:pt idx="2482">
                  <c:v>-7.0258579686179052</c:v>
                </c:pt>
                <c:pt idx="2483">
                  <c:v>17.191440571308238</c:v>
                </c:pt>
                <c:pt idx="2484">
                  <c:v>15.105733258161045</c:v>
                </c:pt>
                <c:pt idx="2485">
                  <c:v>14.195147272327249</c:v>
                </c:pt>
                <c:pt idx="2486">
                  <c:v>14.177395624019098</c:v>
                </c:pt>
                <c:pt idx="2487">
                  <c:v>14.1635676621509</c:v>
                </c:pt>
                <c:pt idx="2488">
                  <c:v>14.158842546448406</c:v>
                </c:pt>
                <c:pt idx="2489">
                  <c:v>14.422857252223826</c:v>
                </c:pt>
                <c:pt idx="2490">
                  <c:v>14.881602210724346</c:v>
                </c:pt>
                <c:pt idx="2491">
                  <c:v>15.0283440495029</c:v>
                </c:pt>
                <c:pt idx="2492">
                  <c:v>14.723045992427</c:v>
                </c:pt>
                <c:pt idx="2493">
                  <c:v>14.108198152732298</c:v>
                </c:pt>
                <c:pt idx="2494">
                  <c:v>14.5032705721278</c:v>
                </c:pt>
                <c:pt idx="2495">
                  <c:v>14.7769253986009</c:v>
                </c:pt>
                <c:pt idx="2496">
                  <c:v>15.139149149505499</c:v>
                </c:pt>
                <c:pt idx="2497">
                  <c:v>15.206931382082001</c:v>
                </c:pt>
                <c:pt idx="2498">
                  <c:v>15.213339200392699</c:v>
                </c:pt>
                <c:pt idx="2499">
                  <c:v>15.001253023707999</c:v>
                </c:pt>
                <c:pt idx="2500">
                  <c:v>15.2378309896612</c:v>
                </c:pt>
                <c:pt idx="2501">
                  <c:v>18.335378289102199</c:v>
                </c:pt>
                <c:pt idx="2502">
                  <c:v>18.086885615978101</c:v>
                </c:pt>
                <c:pt idx="2503">
                  <c:v>8.0088800503235493</c:v>
                </c:pt>
                <c:pt idx="2504">
                  <c:v>10.553764101702924</c:v>
                </c:pt>
                <c:pt idx="2505">
                  <c:v>14.803307626490099</c:v>
                </c:pt>
                <c:pt idx="2506">
                  <c:v>16.933121880249789</c:v>
                </c:pt>
                <c:pt idx="2507">
                  <c:v>14.747588852310598</c:v>
                </c:pt>
                <c:pt idx="2508">
                  <c:v>14.394985374769238</c:v>
                </c:pt>
                <c:pt idx="2509">
                  <c:v>13.181521281809699</c:v>
                </c:pt>
                <c:pt idx="2510">
                  <c:v>14.708776463909601</c:v>
                </c:pt>
                <c:pt idx="2511">
                  <c:v>19.732081843849699</c:v>
                </c:pt>
                <c:pt idx="2512">
                  <c:v>26.504498287391289</c:v>
                </c:pt>
                <c:pt idx="2513">
                  <c:v>20.111014494140235</c:v>
                </c:pt>
                <c:pt idx="2514">
                  <c:v>15.6036801049573</c:v>
                </c:pt>
                <c:pt idx="2515">
                  <c:v>13.290649910038599</c:v>
                </c:pt>
                <c:pt idx="2516">
                  <c:v>12.6096782953237</c:v>
                </c:pt>
                <c:pt idx="2517">
                  <c:v>13.243462579942626</c:v>
                </c:pt>
                <c:pt idx="2518">
                  <c:v>15.113793358839002</c:v>
                </c:pt>
                <c:pt idx="2519">
                  <c:v>18.409537220263189</c:v>
                </c:pt>
                <c:pt idx="2520">
                  <c:v>23.910416419493401</c:v>
                </c:pt>
                <c:pt idx="2521">
                  <c:v>27.264108349890101</c:v>
                </c:pt>
                <c:pt idx="2522">
                  <c:v>32.711233076913096</c:v>
                </c:pt>
                <c:pt idx="2523">
                  <c:v>20.443048889920689</c:v>
                </c:pt>
                <c:pt idx="2524">
                  <c:v>13.364489225221661</c:v>
                </c:pt>
                <c:pt idx="2525">
                  <c:v>9.022801967379138</c:v>
                </c:pt>
                <c:pt idx="2526">
                  <c:v>8.8267181272500999</c:v>
                </c:pt>
                <c:pt idx="2527">
                  <c:v>9.0063640714339392</c:v>
                </c:pt>
                <c:pt idx="2528">
                  <c:v>27.6470852474433</c:v>
                </c:pt>
                <c:pt idx="2529">
                  <c:v>-39.519983497857318</c:v>
                </c:pt>
                <c:pt idx="2530">
                  <c:v>-278.62125865191803</c:v>
                </c:pt>
                <c:pt idx="2531">
                  <c:v>17.4791973667996</c:v>
                </c:pt>
                <c:pt idx="2532">
                  <c:v>13.378175154269202</c:v>
                </c:pt>
                <c:pt idx="2533">
                  <c:v>13.394904919925249</c:v>
                </c:pt>
                <c:pt idx="2534">
                  <c:v>12.686954487756299</c:v>
                </c:pt>
                <c:pt idx="2535">
                  <c:v>12.445418740374301</c:v>
                </c:pt>
                <c:pt idx="2536">
                  <c:v>12.4870145642341</c:v>
                </c:pt>
                <c:pt idx="2537">
                  <c:v>12.830086270102345</c:v>
                </c:pt>
                <c:pt idx="2538">
                  <c:v>13.678425260613999</c:v>
                </c:pt>
                <c:pt idx="2539">
                  <c:v>16.495812366214</c:v>
                </c:pt>
                <c:pt idx="2540">
                  <c:v>35.561593691084703</c:v>
                </c:pt>
                <c:pt idx="2541">
                  <c:v>-12.128458185317671</c:v>
                </c:pt>
                <c:pt idx="2542">
                  <c:v>-1.3228303035296498</c:v>
                </c:pt>
                <c:pt idx="2543">
                  <c:v>-9.9321176670078106</c:v>
                </c:pt>
                <c:pt idx="2544">
                  <c:v>18.459879920696331</c:v>
                </c:pt>
                <c:pt idx="2545">
                  <c:v>10.2966267128065</c:v>
                </c:pt>
                <c:pt idx="2546">
                  <c:v>-17.270160885600099</c:v>
                </c:pt>
                <c:pt idx="2547">
                  <c:v>-972.73892021193308</c:v>
                </c:pt>
                <c:pt idx="2548">
                  <c:v>-3.9860384700494187</c:v>
                </c:pt>
                <c:pt idx="2549">
                  <c:v>-2.8130286630672225</c:v>
                </c:pt>
                <c:pt idx="2550">
                  <c:v>-2.6120790823427598</c:v>
                </c:pt>
                <c:pt idx="2551">
                  <c:v>-2.46725761914775</c:v>
                </c:pt>
                <c:pt idx="2552">
                  <c:v>-1.51416313579513</c:v>
                </c:pt>
                <c:pt idx="2553">
                  <c:v>-2.2620043588513639</c:v>
                </c:pt>
                <c:pt idx="2554">
                  <c:v>-38.581211940435203</c:v>
                </c:pt>
                <c:pt idx="2555">
                  <c:v>34.548169011972</c:v>
                </c:pt>
                <c:pt idx="2556">
                  <c:v>34.579144315147097</c:v>
                </c:pt>
                <c:pt idx="2557">
                  <c:v>12.723117063008598</c:v>
                </c:pt>
                <c:pt idx="2558">
                  <c:v>9.7657439182531398</c:v>
                </c:pt>
                <c:pt idx="2559">
                  <c:v>8.4759831599143194</c:v>
                </c:pt>
                <c:pt idx="2560">
                  <c:v>7.7564807955231307</c:v>
                </c:pt>
                <c:pt idx="2561">
                  <c:v>7.5642492873521734</c:v>
                </c:pt>
                <c:pt idx="2562">
                  <c:v>7.4119776572416498</c:v>
                </c:pt>
                <c:pt idx="2563">
                  <c:v>6.1336406037421973</c:v>
                </c:pt>
                <c:pt idx="2564">
                  <c:v>5.9507766621098801</c:v>
                </c:pt>
                <c:pt idx="2565">
                  <c:v>5.2162891801997073</c:v>
                </c:pt>
                <c:pt idx="2566">
                  <c:v>-3.2143556334722967</c:v>
                </c:pt>
                <c:pt idx="2567">
                  <c:v>14.030051756415999</c:v>
                </c:pt>
                <c:pt idx="2568">
                  <c:v>14.002358100380699</c:v>
                </c:pt>
                <c:pt idx="2569">
                  <c:v>13.968526829899426</c:v>
                </c:pt>
                <c:pt idx="2570">
                  <c:v>13.887419389879406</c:v>
                </c:pt>
                <c:pt idx="2571">
                  <c:v>-8.8622634120455395</c:v>
                </c:pt>
                <c:pt idx="2572">
                  <c:v>-9.1570913670296807</c:v>
                </c:pt>
                <c:pt idx="2573">
                  <c:v>1.3976427307738601</c:v>
                </c:pt>
                <c:pt idx="2574">
                  <c:v>1.54867288232831</c:v>
                </c:pt>
                <c:pt idx="2575">
                  <c:v>11.555216857510642</c:v>
                </c:pt>
                <c:pt idx="2576">
                  <c:v>29.915309172747627</c:v>
                </c:pt>
                <c:pt idx="2577">
                  <c:v>261.34906116581277</c:v>
                </c:pt>
                <c:pt idx="2578">
                  <c:v>37.720301165613478</c:v>
                </c:pt>
                <c:pt idx="2579">
                  <c:v>11.190124535319599</c:v>
                </c:pt>
                <c:pt idx="2580">
                  <c:v>1.6491049260133601</c:v>
                </c:pt>
                <c:pt idx="2581">
                  <c:v>13.356449809860161</c:v>
                </c:pt>
                <c:pt idx="2582">
                  <c:v>-1.256067690451</c:v>
                </c:pt>
                <c:pt idx="2583">
                  <c:v>-14.967520123963199</c:v>
                </c:pt>
                <c:pt idx="2584">
                  <c:v>-39.674568717901501</c:v>
                </c:pt>
                <c:pt idx="2585">
                  <c:v>-30.975794694038189</c:v>
                </c:pt>
                <c:pt idx="2586">
                  <c:v>-21.0639930874576</c:v>
                </c:pt>
                <c:pt idx="2587">
                  <c:v>-13.965733997561349</c:v>
                </c:pt>
                <c:pt idx="2588">
                  <c:v>-10.109475395009802</c:v>
                </c:pt>
                <c:pt idx="2589">
                  <c:v>-7.7013165879517302</c:v>
                </c:pt>
                <c:pt idx="2590">
                  <c:v>-6.0994493236613483</c:v>
                </c:pt>
                <c:pt idx="2591">
                  <c:v>-4.9684912172053464</c:v>
                </c:pt>
                <c:pt idx="2592">
                  <c:v>-4.9095261325859996</c:v>
                </c:pt>
                <c:pt idx="2593">
                  <c:v>-6.5699583998937703</c:v>
                </c:pt>
                <c:pt idx="2594">
                  <c:v>-9.9032978264066625</c:v>
                </c:pt>
                <c:pt idx="2595">
                  <c:v>-11.500382493164899</c:v>
                </c:pt>
                <c:pt idx="2596">
                  <c:v>-14.0246326412169</c:v>
                </c:pt>
                <c:pt idx="2597">
                  <c:v>-18.934502966445287</c:v>
                </c:pt>
                <c:pt idx="2598">
                  <c:v>-11.888126561454801</c:v>
                </c:pt>
                <c:pt idx="2599">
                  <c:v>-12.7637141064774</c:v>
                </c:pt>
                <c:pt idx="2600">
                  <c:v>-8.4776084954505659</c:v>
                </c:pt>
                <c:pt idx="2601">
                  <c:v>-5.4426126409371802</c:v>
                </c:pt>
                <c:pt idx="2602">
                  <c:v>-2.4173100135808467</c:v>
                </c:pt>
                <c:pt idx="2603">
                  <c:v>-0.39292367475149526</c:v>
                </c:pt>
                <c:pt idx="2604">
                  <c:v>-1.1518401166468533</c:v>
                </c:pt>
                <c:pt idx="2605">
                  <c:v>-2.1476888942198267</c:v>
                </c:pt>
                <c:pt idx="2606">
                  <c:v>-1.94169057863951</c:v>
                </c:pt>
                <c:pt idx="2607">
                  <c:v>-1.8708477532355201</c:v>
                </c:pt>
                <c:pt idx="2608">
                  <c:v>-4.3119591498282297</c:v>
                </c:pt>
                <c:pt idx="2609">
                  <c:v>-7.5583123636372465</c:v>
                </c:pt>
                <c:pt idx="2610">
                  <c:v>-12.462806588752642</c:v>
                </c:pt>
                <c:pt idx="2611">
                  <c:v>-21.504822521468</c:v>
                </c:pt>
                <c:pt idx="2612">
                  <c:v>-47.707355873072011</c:v>
                </c:pt>
                <c:pt idx="2613">
                  <c:v>-66.930629222937057</c:v>
                </c:pt>
                <c:pt idx="2614">
                  <c:v>-78.691997007585726</c:v>
                </c:pt>
                <c:pt idx="2615">
                  <c:v>-64.363263981691944</c:v>
                </c:pt>
                <c:pt idx="2616">
                  <c:v>-31.647464234537338</c:v>
                </c:pt>
                <c:pt idx="2617">
                  <c:v>-14.183353912036299</c:v>
                </c:pt>
                <c:pt idx="2618">
                  <c:v>-8.1103158795146992</c:v>
                </c:pt>
                <c:pt idx="2619">
                  <c:v>-3.0391695969868797</c:v>
                </c:pt>
                <c:pt idx="2620">
                  <c:v>1.8446631224980501</c:v>
                </c:pt>
                <c:pt idx="2621">
                  <c:v>39.251430399790294</c:v>
                </c:pt>
                <c:pt idx="2622">
                  <c:v>39.251345165576197</c:v>
                </c:pt>
                <c:pt idx="2623">
                  <c:v>39.251093721224194</c:v>
                </c:pt>
                <c:pt idx="2624">
                  <c:v>5.2378372993305398</c:v>
                </c:pt>
                <c:pt idx="2625">
                  <c:v>-2.5978793893155667</c:v>
                </c:pt>
                <c:pt idx="2626">
                  <c:v>-5.2680128472269052</c:v>
                </c:pt>
                <c:pt idx="2627">
                  <c:v>-9.2356520032853204</c:v>
                </c:pt>
                <c:pt idx="2628">
                  <c:v>-16.981031675991819</c:v>
                </c:pt>
                <c:pt idx="2629">
                  <c:v>-61.277450875193395</c:v>
                </c:pt>
                <c:pt idx="2630">
                  <c:v>-111.106883865131</c:v>
                </c:pt>
                <c:pt idx="2631">
                  <c:v>-27.599741863204088</c:v>
                </c:pt>
                <c:pt idx="2632">
                  <c:v>-14.265988223513602</c:v>
                </c:pt>
                <c:pt idx="2633">
                  <c:v>-9.0100409269911186</c:v>
                </c:pt>
                <c:pt idx="2634">
                  <c:v>-5.0619046130852245</c:v>
                </c:pt>
                <c:pt idx="2635">
                  <c:v>-4.0815854658697797</c:v>
                </c:pt>
                <c:pt idx="2636">
                  <c:v>-3.70445972819922</c:v>
                </c:pt>
                <c:pt idx="2637">
                  <c:v>-5.1031482703818298</c:v>
                </c:pt>
                <c:pt idx="2638">
                  <c:v>-8.67011359795241</c:v>
                </c:pt>
                <c:pt idx="2639">
                  <c:v>-8.6700898204498067</c:v>
                </c:pt>
                <c:pt idx="2640">
                  <c:v>-15.0693977636769</c:v>
                </c:pt>
                <c:pt idx="2641">
                  <c:v>-18.126442099986086</c:v>
                </c:pt>
                <c:pt idx="2642">
                  <c:v>-18.126459101411701</c:v>
                </c:pt>
                <c:pt idx="2643">
                  <c:v>-22.88487125289868</c:v>
                </c:pt>
                <c:pt idx="2644">
                  <c:v>-23.726162580710589</c:v>
                </c:pt>
                <c:pt idx="2645">
                  <c:v>-41.282402579935912</c:v>
                </c:pt>
                <c:pt idx="2646">
                  <c:v>-140.71071996331492</c:v>
                </c:pt>
                <c:pt idx="2647">
                  <c:v>-14.820049155267426</c:v>
                </c:pt>
                <c:pt idx="2648">
                  <c:v>-3.4957064794146331</c:v>
                </c:pt>
                <c:pt idx="2649">
                  <c:v>-1.09719676417001</c:v>
                </c:pt>
                <c:pt idx="2650">
                  <c:v>1.2604896771754264</c:v>
                </c:pt>
                <c:pt idx="2651">
                  <c:v>0.92412076503917895</c:v>
                </c:pt>
                <c:pt idx="2652">
                  <c:v>-0.27644133798269138</c:v>
                </c:pt>
                <c:pt idx="2653">
                  <c:v>-3.3370755750896035</c:v>
                </c:pt>
                <c:pt idx="2654">
                  <c:v>-7.8638098010914064</c:v>
                </c:pt>
                <c:pt idx="2655">
                  <c:v>-31.5190013092393</c:v>
                </c:pt>
                <c:pt idx="2656">
                  <c:v>49.549898026874303</c:v>
                </c:pt>
                <c:pt idx="2657">
                  <c:v>39.564153035147299</c:v>
                </c:pt>
                <c:pt idx="2658">
                  <c:v>51.936349564478697</c:v>
                </c:pt>
                <c:pt idx="2659">
                  <c:v>51.459241356140524</c:v>
                </c:pt>
                <c:pt idx="2660">
                  <c:v>-76.253560449872651</c:v>
                </c:pt>
                <c:pt idx="2661">
                  <c:v>-16.0502013982717</c:v>
                </c:pt>
                <c:pt idx="2662">
                  <c:v>-8.8397233244459201</c:v>
                </c:pt>
                <c:pt idx="2663">
                  <c:v>-7.1634177693134786</c:v>
                </c:pt>
                <c:pt idx="2664">
                  <c:v>-6.7894253553062898</c:v>
                </c:pt>
                <c:pt idx="2665">
                  <c:v>-8.6627125714770727</c:v>
                </c:pt>
                <c:pt idx="2666">
                  <c:v>-0.37287386072394696</c:v>
                </c:pt>
                <c:pt idx="2667">
                  <c:v>-0.74987235226517679</c:v>
                </c:pt>
                <c:pt idx="2668">
                  <c:v>-2.1888431012928198</c:v>
                </c:pt>
                <c:pt idx="2669">
                  <c:v>-18.152404698040701</c:v>
                </c:pt>
                <c:pt idx="2670">
                  <c:v>-9.0020767530644292</c:v>
                </c:pt>
                <c:pt idx="2671">
                  <c:v>-7.3024380813901999</c:v>
                </c:pt>
                <c:pt idx="2672">
                  <c:v>-7.7444976950269702</c:v>
                </c:pt>
                <c:pt idx="2673">
                  <c:v>-8.5521164846191091</c:v>
                </c:pt>
                <c:pt idx="2674">
                  <c:v>-6.4810500375161899</c:v>
                </c:pt>
                <c:pt idx="2675">
                  <c:v>-6.7239450579969633</c:v>
                </c:pt>
                <c:pt idx="2676">
                  <c:v>-6.8099306582020445</c:v>
                </c:pt>
                <c:pt idx="2677">
                  <c:v>-6.88193753448662</c:v>
                </c:pt>
                <c:pt idx="2678">
                  <c:v>-6.9150730673149798</c:v>
                </c:pt>
                <c:pt idx="2679">
                  <c:v>-6.5633984986644434</c:v>
                </c:pt>
                <c:pt idx="2680">
                  <c:v>-3.96117003743923</c:v>
                </c:pt>
                <c:pt idx="2681">
                  <c:v>-9.1206626750714683</c:v>
                </c:pt>
                <c:pt idx="2682">
                  <c:v>-7.7984857109403398</c:v>
                </c:pt>
                <c:pt idx="2683">
                  <c:v>-6.8608108323266253</c:v>
                </c:pt>
                <c:pt idx="2684">
                  <c:v>-32.659836769532539</c:v>
                </c:pt>
                <c:pt idx="2685">
                  <c:v>-11.892997812190938</c:v>
                </c:pt>
                <c:pt idx="2686">
                  <c:v>-17.249564120450035</c:v>
                </c:pt>
                <c:pt idx="2687">
                  <c:v>-158.72345451060099</c:v>
                </c:pt>
                <c:pt idx="2688">
                  <c:v>-3.6107805774837098</c:v>
                </c:pt>
                <c:pt idx="2689">
                  <c:v>-2.5212754855130779</c:v>
                </c:pt>
                <c:pt idx="2690">
                  <c:v>-10.763099560063226</c:v>
                </c:pt>
                <c:pt idx="2691">
                  <c:v>-5.0936424638186564</c:v>
                </c:pt>
                <c:pt idx="2692">
                  <c:v>-4.9379056654446334</c:v>
                </c:pt>
                <c:pt idx="2693">
                  <c:v>-5.3316663213262014</c:v>
                </c:pt>
                <c:pt idx="2694">
                  <c:v>-3.9043464965744787</c:v>
                </c:pt>
                <c:pt idx="2695">
                  <c:v>13.347122482540998</c:v>
                </c:pt>
                <c:pt idx="2696">
                  <c:v>-6.7721731737301534</c:v>
                </c:pt>
                <c:pt idx="2697">
                  <c:v>2.5086133270039701</c:v>
                </c:pt>
                <c:pt idx="2698">
                  <c:v>-20.375085006469099</c:v>
                </c:pt>
                <c:pt idx="2699">
                  <c:v>-7.8904077091887075</c:v>
                </c:pt>
                <c:pt idx="2700">
                  <c:v>-7.3421464926837903</c:v>
                </c:pt>
                <c:pt idx="2701">
                  <c:v>-10.324248068529904</c:v>
                </c:pt>
                <c:pt idx="2702">
                  <c:v>-10.540891824595398</c:v>
                </c:pt>
                <c:pt idx="2703">
                  <c:v>-10.7985106980392</c:v>
                </c:pt>
                <c:pt idx="2704">
                  <c:v>-6.8730845394415443</c:v>
                </c:pt>
                <c:pt idx="2705">
                  <c:v>-6.5665103686710937</c:v>
                </c:pt>
                <c:pt idx="2706">
                  <c:v>-6.7469798812838402</c:v>
                </c:pt>
                <c:pt idx="2707">
                  <c:v>-6.3567377095352064</c:v>
                </c:pt>
                <c:pt idx="2708">
                  <c:v>9.5305912575669324E-2</c:v>
                </c:pt>
                <c:pt idx="2709">
                  <c:v>0.71606844897401001</c:v>
                </c:pt>
                <c:pt idx="2710">
                  <c:v>2.2551064142997426</c:v>
                </c:pt>
                <c:pt idx="2711">
                  <c:v>7.7703630709824933</c:v>
                </c:pt>
                <c:pt idx="2712">
                  <c:v>7.9421284372353496</c:v>
                </c:pt>
                <c:pt idx="2713">
                  <c:v>8.7079051083760639</c:v>
                </c:pt>
                <c:pt idx="2714">
                  <c:v>9.098560174412448</c:v>
                </c:pt>
                <c:pt idx="2715">
                  <c:v>-0.77952801740654398</c:v>
                </c:pt>
                <c:pt idx="2716">
                  <c:v>-4.4825143606206455</c:v>
                </c:pt>
                <c:pt idx="2717">
                  <c:v>-9.09791610773995</c:v>
                </c:pt>
                <c:pt idx="2718">
                  <c:v>-9.3964551996724008</c:v>
                </c:pt>
                <c:pt idx="2719">
                  <c:v>7.6853441690092055</c:v>
                </c:pt>
                <c:pt idx="2720">
                  <c:v>6.2463354875774799</c:v>
                </c:pt>
                <c:pt idx="2721">
                  <c:v>4.0077035147347004</c:v>
                </c:pt>
                <c:pt idx="2722">
                  <c:v>-1.2207733990618599</c:v>
                </c:pt>
                <c:pt idx="2723">
                  <c:v>-139.69356807081641</c:v>
                </c:pt>
                <c:pt idx="2724">
                  <c:v>-10.541519361672098</c:v>
                </c:pt>
                <c:pt idx="2725">
                  <c:v>-6.8520532770938365</c:v>
                </c:pt>
                <c:pt idx="2726">
                  <c:v>-2.9086767191709901</c:v>
                </c:pt>
                <c:pt idx="2727">
                  <c:v>-19.794836531954786</c:v>
                </c:pt>
                <c:pt idx="2728">
                  <c:v>-17.061751470461786</c:v>
                </c:pt>
                <c:pt idx="2729">
                  <c:v>-43.654736964863496</c:v>
                </c:pt>
                <c:pt idx="2730">
                  <c:v>10.935449765949036</c:v>
                </c:pt>
                <c:pt idx="2731">
                  <c:v>1.2542660960345198</c:v>
                </c:pt>
                <c:pt idx="2732">
                  <c:v>-8.9805734912377009</c:v>
                </c:pt>
                <c:pt idx="2733">
                  <c:v>37.419763977300462</c:v>
                </c:pt>
                <c:pt idx="2734">
                  <c:v>15.09257037612293</c:v>
                </c:pt>
                <c:pt idx="2735">
                  <c:v>12.0991225704354</c:v>
                </c:pt>
                <c:pt idx="2736">
                  <c:v>11.61643419460103</c:v>
                </c:pt>
                <c:pt idx="2737">
                  <c:v>11.577474116383026</c:v>
                </c:pt>
                <c:pt idx="2738">
                  <c:v>13.708462986427801</c:v>
                </c:pt>
                <c:pt idx="2739">
                  <c:v>24.097904870861289</c:v>
                </c:pt>
                <c:pt idx="2740">
                  <c:v>11.945791236232226</c:v>
                </c:pt>
                <c:pt idx="2741">
                  <c:v>8.164105396373019</c:v>
                </c:pt>
                <c:pt idx="2742">
                  <c:v>-317.61583335464502</c:v>
                </c:pt>
                <c:pt idx="2743">
                  <c:v>-16.055799285573578</c:v>
                </c:pt>
                <c:pt idx="2744">
                  <c:v>-13.894495505625038</c:v>
                </c:pt>
                <c:pt idx="2745">
                  <c:v>-12.3949974717655</c:v>
                </c:pt>
                <c:pt idx="2746">
                  <c:v>-12.3114582812969</c:v>
                </c:pt>
                <c:pt idx="2747">
                  <c:v>-39.705658709277103</c:v>
                </c:pt>
                <c:pt idx="2748">
                  <c:v>-45.759291574379198</c:v>
                </c:pt>
                <c:pt idx="2749">
                  <c:v>-12.6744690532728</c:v>
                </c:pt>
                <c:pt idx="2750">
                  <c:v>-6.7835349384821075</c:v>
                </c:pt>
                <c:pt idx="2751">
                  <c:v>-6.7057960152943963</c:v>
                </c:pt>
                <c:pt idx="2752">
                  <c:v>-2.5807411542432797</c:v>
                </c:pt>
                <c:pt idx="2753">
                  <c:v>1.7653321355560001</c:v>
                </c:pt>
                <c:pt idx="2754">
                  <c:v>5.4573285039851314</c:v>
                </c:pt>
                <c:pt idx="2755">
                  <c:v>10.938122905479098</c:v>
                </c:pt>
                <c:pt idx="2756">
                  <c:v>32.473897521117777</c:v>
                </c:pt>
                <c:pt idx="2757">
                  <c:v>33.066830021338703</c:v>
                </c:pt>
                <c:pt idx="2758">
                  <c:v>22.6760505400872</c:v>
                </c:pt>
                <c:pt idx="2759">
                  <c:v>9.1182499150400993</c:v>
                </c:pt>
                <c:pt idx="2760">
                  <c:v>2.4593475585979205</c:v>
                </c:pt>
                <c:pt idx="2761">
                  <c:v>8.7867082216272507</c:v>
                </c:pt>
                <c:pt idx="2762">
                  <c:v>7.0429749468227314</c:v>
                </c:pt>
                <c:pt idx="2763">
                  <c:v>8.1215894714677894</c:v>
                </c:pt>
                <c:pt idx="2764">
                  <c:v>8.9005572791098579</c:v>
                </c:pt>
                <c:pt idx="2765">
                  <c:v>8.5650654734408498</c:v>
                </c:pt>
                <c:pt idx="2766">
                  <c:v>8.7448082288202507</c:v>
                </c:pt>
                <c:pt idx="2767">
                  <c:v>8.7197624804204619</c:v>
                </c:pt>
                <c:pt idx="2768">
                  <c:v>8.0897429161948526</c:v>
                </c:pt>
                <c:pt idx="2769">
                  <c:v>11.180061115772398</c:v>
                </c:pt>
                <c:pt idx="2770">
                  <c:v>16.869008853499501</c:v>
                </c:pt>
                <c:pt idx="2771">
                  <c:v>8.06131707287844</c:v>
                </c:pt>
                <c:pt idx="2772">
                  <c:v>-33.023867652733486</c:v>
                </c:pt>
                <c:pt idx="2773">
                  <c:v>-27.663577142950999</c:v>
                </c:pt>
                <c:pt idx="2774">
                  <c:v>-24.6807682697935</c:v>
                </c:pt>
                <c:pt idx="2775">
                  <c:v>9.6234180961593498</c:v>
                </c:pt>
                <c:pt idx="2776">
                  <c:v>2.3804864904910477</c:v>
                </c:pt>
                <c:pt idx="2777">
                  <c:v>187.55049856920343</c:v>
                </c:pt>
                <c:pt idx="2778">
                  <c:v>11.049510354620599</c:v>
                </c:pt>
                <c:pt idx="2779">
                  <c:v>10.473560467494902</c:v>
                </c:pt>
                <c:pt idx="2780">
                  <c:v>10.458677133832101</c:v>
                </c:pt>
                <c:pt idx="2781">
                  <c:v>13.212399909391801</c:v>
                </c:pt>
                <c:pt idx="2782">
                  <c:v>-9.1161604366381699</c:v>
                </c:pt>
                <c:pt idx="2783">
                  <c:v>6.9849247402313797</c:v>
                </c:pt>
                <c:pt idx="2784">
                  <c:v>6.9065979243469799</c:v>
                </c:pt>
                <c:pt idx="2785">
                  <c:v>6.8783063274797396</c:v>
                </c:pt>
                <c:pt idx="2786">
                  <c:v>6.83152391243528</c:v>
                </c:pt>
                <c:pt idx="2787">
                  <c:v>6.7859778994885085</c:v>
                </c:pt>
                <c:pt idx="2788">
                  <c:v>6.7089577650038814</c:v>
                </c:pt>
                <c:pt idx="2789">
                  <c:v>6.1239599645501785</c:v>
                </c:pt>
                <c:pt idx="2790">
                  <c:v>13.059408678879826</c:v>
                </c:pt>
                <c:pt idx="2791">
                  <c:v>9.1462735520174689</c:v>
                </c:pt>
                <c:pt idx="2792">
                  <c:v>8.7938918052896504</c:v>
                </c:pt>
                <c:pt idx="2793">
                  <c:v>8.295228586300146</c:v>
                </c:pt>
                <c:pt idx="2794">
                  <c:v>9.5337822613953698</c:v>
                </c:pt>
                <c:pt idx="2795">
                  <c:v>34.515064794442125</c:v>
                </c:pt>
                <c:pt idx="2796">
                  <c:v>-9.9610551812456194</c:v>
                </c:pt>
                <c:pt idx="2797">
                  <c:v>4.2572348939366602</c:v>
                </c:pt>
                <c:pt idx="2798">
                  <c:v>7.9459577517241504</c:v>
                </c:pt>
                <c:pt idx="2799">
                  <c:v>12.900903880784202</c:v>
                </c:pt>
                <c:pt idx="2800">
                  <c:v>16.945813764687799</c:v>
                </c:pt>
                <c:pt idx="2801">
                  <c:v>16.397828148225461</c:v>
                </c:pt>
                <c:pt idx="2802">
                  <c:v>13.974913618137</c:v>
                </c:pt>
                <c:pt idx="2803">
                  <c:v>10.9119929087681</c:v>
                </c:pt>
                <c:pt idx="2804">
                  <c:v>9.6673628504983498</c:v>
                </c:pt>
                <c:pt idx="2805">
                  <c:v>9.1125627004959497</c:v>
                </c:pt>
                <c:pt idx="2806">
                  <c:v>8.7556135507871105</c:v>
                </c:pt>
                <c:pt idx="2807">
                  <c:v>8.5455531195066712</c:v>
                </c:pt>
                <c:pt idx="2808">
                  <c:v>8.9796255709960793</c:v>
                </c:pt>
                <c:pt idx="2809">
                  <c:v>8.3141648173549747</c:v>
                </c:pt>
                <c:pt idx="2810">
                  <c:v>7.0125235003104756</c:v>
                </c:pt>
                <c:pt idx="2811">
                  <c:v>6.4483934401547041</c:v>
                </c:pt>
                <c:pt idx="2812">
                  <c:v>7.1535138845664745</c:v>
                </c:pt>
                <c:pt idx="2813">
                  <c:v>7.8961400224769065</c:v>
                </c:pt>
                <c:pt idx="2814">
                  <c:v>8.9857569235130068</c:v>
                </c:pt>
                <c:pt idx="2815">
                  <c:v>10.855437077925085</c:v>
                </c:pt>
                <c:pt idx="2816">
                  <c:v>10.096004537141738</c:v>
                </c:pt>
                <c:pt idx="2817">
                  <c:v>9.8317382363839894</c:v>
                </c:pt>
                <c:pt idx="2818">
                  <c:v>9.4574199148038325</c:v>
                </c:pt>
                <c:pt idx="2819">
                  <c:v>8.3969542109668982</c:v>
                </c:pt>
                <c:pt idx="2820">
                  <c:v>8.35434900517118</c:v>
                </c:pt>
                <c:pt idx="2821">
                  <c:v>7.8431587357106762</c:v>
                </c:pt>
                <c:pt idx="2822">
                  <c:v>7.5294904095507897</c:v>
                </c:pt>
                <c:pt idx="2823">
                  <c:v>7.3972279155867797</c:v>
                </c:pt>
                <c:pt idx="2824">
                  <c:v>7.9443679204138133</c:v>
                </c:pt>
                <c:pt idx="2825">
                  <c:v>8.6500533551155279</c:v>
                </c:pt>
                <c:pt idx="2826">
                  <c:v>9.8655752140237443</c:v>
                </c:pt>
                <c:pt idx="2827">
                  <c:v>20.992920147072887</c:v>
                </c:pt>
                <c:pt idx="2828">
                  <c:v>-28.3638198680597</c:v>
                </c:pt>
                <c:pt idx="2829">
                  <c:v>-3.0984121011475598</c:v>
                </c:pt>
                <c:pt idx="2830">
                  <c:v>0.20159094595125401</c:v>
                </c:pt>
                <c:pt idx="2831">
                  <c:v>1.28821635104055</c:v>
                </c:pt>
                <c:pt idx="2832">
                  <c:v>2.2750102921708102</c:v>
                </c:pt>
                <c:pt idx="2833">
                  <c:v>2.4230571982892877</c:v>
                </c:pt>
                <c:pt idx="2834">
                  <c:v>-4.7408105248360375</c:v>
                </c:pt>
                <c:pt idx="2835">
                  <c:v>17.8107155712907</c:v>
                </c:pt>
                <c:pt idx="2836">
                  <c:v>34.086042516672393</c:v>
                </c:pt>
                <c:pt idx="2837">
                  <c:v>48.502034246149613</c:v>
                </c:pt>
                <c:pt idx="2838">
                  <c:v>34.4277304072098</c:v>
                </c:pt>
                <c:pt idx="2839">
                  <c:v>-20.019919652617631</c:v>
                </c:pt>
                <c:pt idx="2840">
                  <c:v>-32.9180722266114</c:v>
                </c:pt>
                <c:pt idx="2841">
                  <c:v>-52.316429795717568</c:v>
                </c:pt>
                <c:pt idx="2842">
                  <c:v>-23.062119232610019</c:v>
                </c:pt>
                <c:pt idx="2843">
                  <c:v>-12.73543893926643</c:v>
                </c:pt>
                <c:pt idx="2844">
                  <c:v>-8.2526707440500005</c:v>
                </c:pt>
                <c:pt idx="2845">
                  <c:v>-10.1987422954058</c:v>
                </c:pt>
                <c:pt idx="2846">
                  <c:v>-18.125313433458501</c:v>
                </c:pt>
                <c:pt idx="2847">
                  <c:v>-69.273710856473784</c:v>
                </c:pt>
                <c:pt idx="2848">
                  <c:v>24.02885876549918</c:v>
                </c:pt>
                <c:pt idx="2849">
                  <c:v>10.130908349436698</c:v>
                </c:pt>
                <c:pt idx="2850">
                  <c:v>8.2667552708567893</c:v>
                </c:pt>
                <c:pt idx="2851">
                  <c:v>7.6424802331028943</c:v>
                </c:pt>
                <c:pt idx="2852">
                  <c:v>4.3194336326601999</c:v>
                </c:pt>
                <c:pt idx="2853">
                  <c:v>-7.1613127934983734</c:v>
                </c:pt>
                <c:pt idx="2854">
                  <c:v>19.804417770749687</c:v>
                </c:pt>
                <c:pt idx="2855">
                  <c:v>19.7111341343006</c:v>
                </c:pt>
                <c:pt idx="2856">
                  <c:v>19.609866153164461</c:v>
                </c:pt>
                <c:pt idx="2857">
                  <c:v>28.902937916236599</c:v>
                </c:pt>
                <c:pt idx="2858">
                  <c:v>47.041524668991293</c:v>
                </c:pt>
                <c:pt idx="2859">
                  <c:v>90.573699069933127</c:v>
                </c:pt>
                <c:pt idx="2860">
                  <c:v>62.127452302564507</c:v>
                </c:pt>
                <c:pt idx="2861">
                  <c:v>34.169621114354399</c:v>
                </c:pt>
                <c:pt idx="2862">
                  <c:v>1.6347001626150601</c:v>
                </c:pt>
                <c:pt idx="2863">
                  <c:v>6.7757341839050103</c:v>
                </c:pt>
                <c:pt idx="2864">
                  <c:v>8.3638920074540728</c:v>
                </c:pt>
                <c:pt idx="2865">
                  <c:v>9.4459222901987303</c:v>
                </c:pt>
                <c:pt idx="2866">
                  <c:v>9.5284529605667707</c:v>
                </c:pt>
                <c:pt idx="2867">
                  <c:v>9.5510414742675689</c:v>
                </c:pt>
                <c:pt idx="2868">
                  <c:v>9.4894538733124705</c:v>
                </c:pt>
                <c:pt idx="2869">
                  <c:v>8.1493641468612683</c:v>
                </c:pt>
                <c:pt idx="2870">
                  <c:v>4.5868000353580101</c:v>
                </c:pt>
                <c:pt idx="2871">
                  <c:v>0.52074066716762901</c:v>
                </c:pt>
                <c:pt idx="2872">
                  <c:v>-8.0647451667981187</c:v>
                </c:pt>
                <c:pt idx="2873">
                  <c:v>-23.679376541934186</c:v>
                </c:pt>
                <c:pt idx="2874">
                  <c:v>-12.154015710316099</c:v>
                </c:pt>
                <c:pt idx="2875">
                  <c:v>-6.5050827538265601</c:v>
                </c:pt>
                <c:pt idx="2876">
                  <c:v>-3.4276823846522877</c:v>
                </c:pt>
                <c:pt idx="2877">
                  <c:v>-3.2125054398827406</c:v>
                </c:pt>
                <c:pt idx="2878">
                  <c:v>-1.9318333318535901</c:v>
                </c:pt>
                <c:pt idx="2879">
                  <c:v>-0.55730126231056065</c:v>
                </c:pt>
                <c:pt idx="2880">
                  <c:v>0.44125377433255802</c:v>
                </c:pt>
                <c:pt idx="2881">
                  <c:v>-8.117219652299458E-2</c:v>
                </c:pt>
                <c:pt idx="2882">
                  <c:v>-2.0685069320240301</c:v>
                </c:pt>
                <c:pt idx="2883">
                  <c:v>-2.1563056435917587</c:v>
                </c:pt>
                <c:pt idx="2884">
                  <c:v>-0.88830060252105703</c:v>
                </c:pt>
                <c:pt idx="2885">
                  <c:v>-1.5346504462895101</c:v>
                </c:pt>
                <c:pt idx="2886">
                  <c:v>-4.4137655477998701</c:v>
                </c:pt>
                <c:pt idx="2887">
                  <c:v>0.43870535059738303</c:v>
                </c:pt>
                <c:pt idx="2888">
                  <c:v>1.0806387215745101</c:v>
                </c:pt>
                <c:pt idx="2889">
                  <c:v>3.0287550172475401</c:v>
                </c:pt>
                <c:pt idx="2890">
                  <c:v>3.7780447869992302</c:v>
                </c:pt>
                <c:pt idx="2891">
                  <c:v>4.8261891793955654</c:v>
                </c:pt>
                <c:pt idx="2892">
                  <c:v>6.0347337938015544</c:v>
                </c:pt>
                <c:pt idx="2893">
                  <c:v>7.0734820984784204</c:v>
                </c:pt>
                <c:pt idx="2894">
                  <c:v>7.9452006237049124</c:v>
                </c:pt>
                <c:pt idx="2895">
                  <c:v>6.6362648031069797</c:v>
                </c:pt>
                <c:pt idx="2896">
                  <c:v>4.7955423435477798</c:v>
                </c:pt>
                <c:pt idx="2897">
                  <c:v>2.17472883222589</c:v>
                </c:pt>
                <c:pt idx="2898">
                  <c:v>-0.78475993588992199</c:v>
                </c:pt>
                <c:pt idx="2899">
                  <c:v>-4.6011269886099475</c:v>
                </c:pt>
                <c:pt idx="2900">
                  <c:v>-21.123790720147799</c:v>
                </c:pt>
                <c:pt idx="2901">
                  <c:v>-47.198296230657107</c:v>
                </c:pt>
                <c:pt idx="2902">
                  <c:v>-51.034152843733203</c:v>
                </c:pt>
                <c:pt idx="2903">
                  <c:v>-21.2548522394179</c:v>
                </c:pt>
                <c:pt idx="2904">
                  <c:v>-10.241880678226</c:v>
                </c:pt>
                <c:pt idx="2905">
                  <c:v>-4.2968973482980299</c:v>
                </c:pt>
                <c:pt idx="2906">
                  <c:v>0.87995201499084363</c:v>
                </c:pt>
                <c:pt idx="2907">
                  <c:v>9.6883238800168936</c:v>
                </c:pt>
                <c:pt idx="2908">
                  <c:v>9.7159631366786492</c:v>
                </c:pt>
                <c:pt idx="2909">
                  <c:v>9.3774437888297211</c:v>
                </c:pt>
                <c:pt idx="2910">
                  <c:v>8.8033333789144095</c:v>
                </c:pt>
                <c:pt idx="2911">
                  <c:v>7.0654845240120645</c:v>
                </c:pt>
                <c:pt idx="2912">
                  <c:v>5.8839453884738324</c:v>
                </c:pt>
                <c:pt idx="2913">
                  <c:v>4.6183538297425555</c:v>
                </c:pt>
                <c:pt idx="2914">
                  <c:v>-1.1240429184182259</c:v>
                </c:pt>
                <c:pt idx="2915">
                  <c:v>-3.2896987023945776</c:v>
                </c:pt>
                <c:pt idx="2916">
                  <c:v>-6.0371943856630734</c:v>
                </c:pt>
                <c:pt idx="2917">
                  <c:v>-6.0140539907330899</c:v>
                </c:pt>
                <c:pt idx="2918">
                  <c:v>-4.7124568780630245</c:v>
                </c:pt>
                <c:pt idx="2919">
                  <c:v>-2.7590815355248477</c:v>
                </c:pt>
                <c:pt idx="2920">
                  <c:v>1.36096598886455</c:v>
                </c:pt>
                <c:pt idx="2921">
                  <c:v>15.111350891378699</c:v>
                </c:pt>
                <c:pt idx="2922">
                  <c:v>-967.47977655135583</c:v>
                </c:pt>
                <c:pt idx="2923">
                  <c:v>-31.5931553391977</c:v>
                </c:pt>
                <c:pt idx="2924">
                  <c:v>27.876351362172201</c:v>
                </c:pt>
                <c:pt idx="2925">
                  <c:v>-1.2247522072039199</c:v>
                </c:pt>
                <c:pt idx="2926">
                  <c:v>-14.129080715055904</c:v>
                </c:pt>
                <c:pt idx="2927">
                  <c:v>-12.518891935793798</c:v>
                </c:pt>
                <c:pt idx="2928">
                  <c:v>-12.444387729744498</c:v>
                </c:pt>
                <c:pt idx="2929">
                  <c:v>-13.179958168591901</c:v>
                </c:pt>
                <c:pt idx="2930">
                  <c:v>-14.682449285727353</c:v>
                </c:pt>
                <c:pt idx="2931">
                  <c:v>-17.371230850147889</c:v>
                </c:pt>
                <c:pt idx="2932">
                  <c:v>-23.073651858972799</c:v>
                </c:pt>
                <c:pt idx="2933">
                  <c:v>-43.933953467290777</c:v>
                </c:pt>
                <c:pt idx="2934">
                  <c:v>-7.3323665370598095</c:v>
                </c:pt>
                <c:pt idx="2935">
                  <c:v>-1.98833907837149</c:v>
                </c:pt>
                <c:pt idx="2936">
                  <c:v>2.7417987241011001</c:v>
                </c:pt>
                <c:pt idx="2937">
                  <c:v>4.0497797684933534</c:v>
                </c:pt>
                <c:pt idx="2938">
                  <c:v>5.5907107616631997</c:v>
                </c:pt>
                <c:pt idx="2939">
                  <c:v>0.25652927355870908</c:v>
                </c:pt>
                <c:pt idx="2940">
                  <c:v>-6.3454722045216414</c:v>
                </c:pt>
                <c:pt idx="2941">
                  <c:v>-16.280092580361124</c:v>
                </c:pt>
                <c:pt idx="2942">
                  <c:v>225.60527056313657</c:v>
                </c:pt>
                <c:pt idx="2943">
                  <c:v>46.513331576102495</c:v>
                </c:pt>
                <c:pt idx="2944">
                  <c:v>28.6940992268019</c:v>
                </c:pt>
                <c:pt idx="2945">
                  <c:v>25.469268956159802</c:v>
                </c:pt>
                <c:pt idx="2946">
                  <c:v>36.999101043469302</c:v>
                </c:pt>
                <c:pt idx="2947">
                  <c:v>83.476939480744505</c:v>
                </c:pt>
                <c:pt idx="2948">
                  <c:v>-103.02525002598702</c:v>
                </c:pt>
                <c:pt idx="2949">
                  <c:v>-34.381512190953103</c:v>
                </c:pt>
                <c:pt idx="2950">
                  <c:v>-62.704761330403301</c:v>
                </c:pt>
                <c:pt idx="2951">
                  <c:v>-36.645393233101146</c:v>
                </c:pt>
                <c:pt idx="2952">
                  <c:v>2.2765038714930301</c:v>
                </c:pt>
                <c:pt idx="2953">
                  <c:v>-9.0620469928658025</c:v>
                </c:pt>
                <c:pt idx="2954">
                  <c:v>65.131229273847936</c:v>
                </c:pt>
                <c:pt idx="2955">
                  <c:v>-2.8893654533650777</c:v>
                </c:pt>
                <c:pt idx="2956">
                  <c:v>-1.9765663082904099</c:v>
                </c:pt>
                <c:pt idx="2957">
                  <c:v>-0.23365550655853387</c:v>
                </c:pt>
                <c:pt idx="2958">
                  <c:v>-109.379027295979</c:v>
                </c:pt>
                <c:pt idx="2959">
                  <c:v>16.7084726670167</c:v>
                </c:pt>
                <c:pt idx="2960">
                  <c:v>-21.171231509404731</c:v>
                </c:pt>
                <c:pt idx="2961">
                  <c:v>-17.432502573045504</c:v>
                </c:pt>
                <c:pt idx="2962">
                  <c:v>-12.012884133145249</c:v>
                </c:pt>
                <c:pt idx="2963">
                  <c:v>-10.848024924981598</c:v>
                </c:pt>
                <c:pt idx="2964">
                  <c:v>-10.579856621325424</c:v>
                </c:pt>
                <c:pt idx="2965">
                  <c:v>-8.6673745629180559</c:v>
                </c:pt>
                <c:pt idx="2966">
                  <c:v>-9.1738806952702507</c:v>
                </c:pt>
                <c:pt idx="2967">
                  <c:v>-11.667411932115799</c:v>
                </c:pt>
                <c:pt idx="2968">
                  <c:v>-399.37650212853464</c:v>
                </c:pt>
                <c:pt idx="2969">
                  <c:v>-4.9115100437633199</c:v>
                </c:pt>
                <c:pt idx="2970">
                  <c:v>-8.1239578291438992</c:v>
                </c:pt>
                <c:pt idx="2971">
                  <c:v>-8.8522075772898443</c:v>
                </c:pt>
                <c:pt idx="2972">
                  <c:v>-8.9588101601971619</c:v>
                </c:pt>
                <c:pt idx="2973">
                  <c:v>-9.1026788452173406</c:v>
                </c:pt>
                <c:pt idx="2974">
                  <c:v>-9.1124717216696105</c:v>
                </c:pt>
                <c:pt idx="2975">
                  <c:v>-9.4628156420003027</c:v>
                </c:pt>
                <c:pt idx="2976">
                  <c:v>-9.7651487219314959</c:v>
                </c:pt>
                <c:pt idx="2977">
                  <c:v>-10.251670183613671</c:v>
                </c:pt>
                <c:pt idx="2978">
                  <c:v>-11.2765568644318</c:v>
                </c:pt>
                <c:pt idx="2979">
                  <c:v>-11.353286823662357</c:v>
                </c:pt>
                <c:pt idx="2980">
                  <c:v>-10.4943547908873</c:v>
                </c:pt>
                <c:pt idx="2981">
                  <c:v>-9.3027627959021046</c:v>
                </c:pt>
                <c:pt idx="2982">
                  <c:v>-8.0229288154833593</c:v>
                </c:pt>
                <c:pt idx="2983">
                  <c:v>-6.0108741619155355</c:v>
                </c:pt>
                <c:pt idx="2984">
                  <c:v>-5.8543991338773198</c:v>
                </c:pt>
                <c:pt idx="2985">
                  <c:v>-5.3833052867361602</c:v>
                </c:pt>
                <c:pt idx="2986">
                  <c:v>-5.6820685380802765</c:v>
                </c:pt>
                <c:pt idx="2987">
                  <c:v>-6.0356681562618393</c:v>
                </c:pt>
                <c:pt idx="2988">
                  <c:v>-6.2408603212575402</c:v>
                </c:pt>
                <c:pt idx="2989">
                  <c:v>-5.6833928026373401</c:v>
                </c:pt>
                <c:pt idx="2990">
                  <c:v>-5.6881400509075375</c:v>
                </c:pt>
                <c:pt idx="2991">
                  <c:v>-8.7818422363087247</c:v>
                </c:pt>
                <c:pt idx="2992">
                  <c:v>1.0529602417528099</c:v>
                </c:pt>
                <c:pt idx="2993">
                  <c:v>8.293075749352688E-2</c:v>
                </c:pt>
                <c:pt idx="2994">
                  <c:v>2.5886541306112667</c:v>
                </c:pt>
                <c:pt idx="2995">
                  <c:v>25.864012954801687</c:v>
                </c:pt>
                <c:pt idx="2996">
                  <c:v>-33.153669756578999</c:v>
                </c:pt>
                <c:pt idx="2997">
                  <c:v>-20.051133482215388</c:v>
                </c:pt>
                <c:pt idx="2998">
                  <c:v>-18.110922726654614</c:v>
                </c:pt>
                <c:pt idx="2999">
                  <c:v>-16.205457203152889</c:v>
                </c:pt>
                <c:pt idx="3000">
                  <c:v>-16.011869490206614</c:v>
                </c:pt>
                <c:pt idx="3001">
                  <c:v>-13.5705919222347</c:v>
                </c:pt>
                <c:pt idx="3002">
                  <c:v>-9.0983542716978381</c:v>
                </c:pt>
                <c:pt idx="3003">
                  <c:v>-11.742670837308324</c:v>
                </c:pt>
                <c:pt idx="3004">
                  <c:v>-18.354701753742098</c:v>
                </c:pt>
                <c:pt idx="3005">
                  <c:v>-24.597171955877901</c:v>
                </c:pt>
                <c:pt idx="3006">
                  <c:v>-20.9491572480595</c:v>
                </c:pt>
                <c:pt idx="3007">
                  <c:v>-20.059749805461877</c:v>
                </c:pt>
                <c:pt idx="3008">
                  <c:v>-12.132609782123</c:v>
                </c:pt>
                <c:pt idx="3009">
                  <c:v>-7.3753229993166824</c:v>
                </c:pt>
                <c:pt idx="3010">
                  <c:v>-7.2116046703205603</c:v>
                </c:pt>
                <c:pt idx="3011">
                  <c:v>-9.6418264206840139</c:v>
                </c:pt>
                <c:pt idx="3012">
                  <c:v>-9.8228249028060795</c:v>
                </c:pt>
                <c:pt idx="3013">
                  <c:v>-9.9135063850547027</c:v>
                </c:pt>
                <c:pt idx="3014">
                  <c:v>-9.9809615366069728</c:v>
                </c:pt>
                <c:pt idx="3015">
                  <c:v>-9.9438263986963005</c:v>
                </c:pt>
                <c:pt idx="3016">
                  <c:v>-9.9341672743029292</c:v>
                </c:pt>
                <c:pt idx="3017">
                  <c:v>-10.012670519512406</c:v>
                </c:pt>
                <c:pt idx="3018">
                  <c:v>-13.149754823410399</c:v>
                </c:pt>
                <c:pt idx="3019">
                  <c:v>-0.84242938634955089</c:v>
                </c:pt>
                <c:pt idx="3020">
                  <c:v>-0.635326150541352</c:v>
                </c:pt>
                <c:pt idx="3021">
                  <c:v>0.10828569350526319</c:v>
                </c:pt>
                <c:pt idx="3022">
                  <c:v>2.0999358392355187</c:v>
                </c:pt>
                <c:pt idx="3023">
                  <c:v>-92.815535773536425</c:v>
                </c:pt>
                <c:pt idx="3024">
                  <c:v>11.8188005899801</c:v>
                </c:pt>
                <c:pt idx="3025">
                  <c:v>6.4162543558713763</c:v>
                </c:pt>
                <c:pt idx="3026">
                  <c:v>13.218193066449301</c:v>
                </c:pt>
                <c:pt idx="3027">
                  <c:v>-30.496051216138401</c:v>
                </c:pt>
                <c:pt idx="3028">
                  <c:v>-21.113945009139801</c:v>
                </c:pt>
                <c:pt idx="3029">
                  <c:v>-20.243819821928323</c:v>
                </c:pt>
                <c:pt idx="3030">
                  <c:v>-22.317518614616514</c:v>
                </c:pt>
                <c:pt idx="3031">
                  <c:v>-20.114236356939202</c:v>
                </c:pt>
                <c:pt idx="3032">
                  <c:v>-19.105289156923327</c:v>
                </c:pt>
                <c:pt idx="3033">
                  <c:v>-19.011202167294357</c:v>
                </c:pt>
                <c:pt idx="3034">
                  <c:v>-5.8415357173471385</c:v>
                </c:pt>
                <c:pt idx="3035">
                  <c:v>-2.3305573984865098</c:v>
                </c:pt>
                <c:pt idx="3036">
                  <c:v>-2.3403903332207467</c:v>
                </c:pt>
                <c:pt idx="3037">
                  <c:v>-0.70609438136315295</c:v>
                </c:pt>
                <c:pt idx="3038">
                  <c:v>3.0890999489762812</c:v>
                </c:pt>
                <c:pt idx="3039">
                  <c:v>6.6619203351075864</c:v>
                </c:pt>
                <c:pt idx="3040">
                  <c:v>11.307316903255</c:v>
                </c:pt>
                <c:pt idx="3041">
                  <c:v>15.620726073726702</c:v>
                </c:pt>
                <c:pt idx="3042">
                  <c:v>21.521372301304186</c:v>
                </c:pt>
                <c:pt idx="3043">
                  <c:v>22.662736228740727</c:v>
                </c:pt>
                <c:pt idx="3044">
                  <c:v>18.798102937276223</c:v>
                </c:pt>
                <c:pt idx="3045">
                  <c:v>13.476490937699745</c:v>
                </c:pt>
                <c:pt idx="3046">
                  <c:v>13.108102750476098</c:v>
                </c:pt>
                <c:pt idx="3047">
                  <c:v>7.9846107319679875</c:v>
                </c:pt>
                <c:pt idx="3048">
                  <c:v>17.362009786919138</c:v>
                </c:pt>
                <c:pt idx="3049">
                  <c:v>8.3917342166909279</c:v>
                </c:pt>
                <c:pt idx="3050">
                  <c:v>10.522179082257598</c:v>
                </c:pt>
                <c:pt idx="3051">
                  <c:v>7.3229891100791376</c:v>
                </c:pt>
                <c:pt idx="3052">
                  <c:v>12.1728415278368</c:v>
                </c:pt>
                <c:pt idx="3053">
                  <c:v>13.0875504780411</c:v>
                </c:pt>
                <c:pt idx="3054">
                  <c:v>14.814030274699245</c:v>
                </c:pt>
                <c:pt idx="3055">
                  <c:v>16.958257514126238</c:v>
                </c:pt>
                <c:pt idx="3056">
                  <c:v>19.307508389039</c:v>
                </c:pt>
                <c:pt idx="3057">
                  <c:v>21.605061604896935</c:v>
                </c:pt>
                <c:pt idx="3058">
                  <c:v>23.604085482573598</c:v>
                </c:pt>
                <c:pt idx="3059">
                  <c:v>24.241639753965877</c:v>
                </c:pt>
                <c:pt idx="3060">
                  <c:v>23.974874783726101</c:v>
                </c:pt>
                <c:pt idx="3061">
                  <c:v>11.067584394788145</c:v>
                </c:pt>
                <c:pt idx="3062">
                  <c:v>8.0348706137958139</c:v>
                </c:pt>
                <c:pt idx="3063">
                  <c:v>6.7767967247927192</c:v>
                </c:pt>
                <c:pt idx="3064">
                  <c:v>6.1342856461082347</c:v>
                </c:pt>
                <c:pt idx="3065">
                  <c:v>6.7267020231937353</c:v>
                </c:pt>
                <c:pt idx="3066">
                  <c:v>8.7913304603024489</c:v>
                </c:pt>
                <c:pt idx="3067">
                  <c:v>11.860831513802745</c:v>
                </c:pt>
                <c:pt idx="3068">
                  <c:v>14.895496225246557</c:v>
                </c:pt>
                <c:pt idx="3069">
                  <c:v>23.141017360408931</c:v>
                </c:pt>
                <c:pt idx="3070">
                  <c:v>23.377255446142961</c:v>
                </c:pt>
                <c:pt idx="3071">
                  <c:v>24.346695454794531</c:v>
                </c:pt>
                <c:pt idx="3072">
                  <c:v>22.513617754458135</c:v>
                </c:pt>
                <c:pt idx="3073">
                  <c:v>19.866729400198889</c:v>
                </c:pt>
                <c:pt idx="3074">
                  <c:v>16.615233301454531</c:v>
                </c:pt>
                <c:pt idx="3075">
                  <c:v>11.8194607571545</c:v>
                </c:pt>
                <c:pt idx="3076">
                  <c:v>10.180771576865499</c:v>
                </c:pt>
                <c:pt idx="3077">
                  <c:v>-1.1832297654210899</c:v>
                </c:pt>
                <c:pt idx="3078">
                  <c:v>-1.5196140696462801</c:v>
                </c:pt>
                <c:pt idx="3079">
                  <c:v>9.7239426506946902</c:v>
                </c:pt>
                <c:pt idx="3080">
                  <c:v>9.1442144235343328</c:v>
                </c:pt>
                <c:pt idx="3081">
                  <c:v>8.2496705994487005</c:v>
                </c:pt>
                <c:pt idx="3082">
                  <c:v>7.6992428055439524</c:v>
                </c:pt>
                <c:pt idx="3083">
                  <c:v>8.8450167542448206</c:v>
                </c:pt>
                <c:pt idx="3084">
                  <c:v>10.2277859134423</c:v>
                </c:pt>
                <c:pt idx="3085">
                  <c:v>12.823424305624938</c:v>
                </c:pt>
                <c:pt idx="3086">
                  <c:v>14.746924098450901</c:v>
                </c:pt>
                <c:pt idx="3087">
                  <c:v>11.9976581056613</c:v>
                </c:pt>
                <c:pt idx="3088">
                  <c:v>10.17363929817073</c:v>
                </c:pt>
                <c:pt idx="3089">
                  <c:v>9.7039676221970019</c:v>
                </c:pt>
                <c:pt idx="3090">
                  <c:v>10.332488051929534</c:v>
                </c:pt>
                <c:pt idx="3091">
                  <c:v>12.025064257711406</c:v>
                </c:pt>
                <c:pt idx="3092">
                  <c:v>12.0250509011973</c:v>
                </c:pt>
                <c:pt idx="3093">
                  <c:v>11.987674465465799</c:v>
                </c:pt>
                <c:pt idx="3094">
                  <c:v>11.980098516166249</c:v>
                </c:pt>
                <c:pt idx="3095">
                  <c:v>10.891188843380204</c:v>
                </c:pt>
                <c:pt idx="3096">
                  <c:v>10.072383306806024</c:v>
                </c:pt>
                <c:pt idx="3097">
                  <c:v>9.3530929205683382</c:v>
                </c:pt>
                <c:pt idx="3098">
                  <c:v>26.8965942667006</c:v>
                </c:pt>
                <c:pt idx="3099">
                  <c:v>5.1134442430724265</c:v>
                </c:pt>
                <c:pt idx="3100">
                  <c:v>3.4022116616734102</c:v>
                </c:pt>
                <c:pt idx="3101">
                  <c:v>-167.97065712925138</c:v>
                </c:pt>
                <c:pt idx="3102">
                  <c:v>38.678007700366997</c:v>
                </c:pt>
                <c:pt idx="3103">
                  <c:v>27.388806891036289</c:v>
                </c:pt>
                <c:pt idx="3104">
                  <c:v>12.31661218636</c:v>
                </c:pt>
                <c:pt idx="3105">
                  <c:v>10.217636185497801</c:v>
                </c:pt>
                <c:pt idx="3106">
                  <c:v>9.8102476869568687</c:v>
                </c:pt>
                <c:pt idx="3107">
                  <c:v>9.8901919776388105</c:v>
                </c:pt>
                <c:pt idx="3108">
                  <c:v>9.9264162637624267</c:v>
                </c:pt>
                <c:pt idx="3109">
                  <c:v>9.8490143777677748</c:v>
                </c:pt>
                <c:pt idx="3110">
                  <c:v>9.8135229952153704</c:v>
                </c:pt>
                <c:pt idx="3111">
                  <c:v>9.4593465115626785</c:v>
                </c:pt>
                <c:pt idx="3112">
                  <c:v>8.6540350375417248</c:v>
                </c:pt>
                <c:pt idx="3113">
                  <c:v>9.9732085054600006</c:v>
                </c:pt>
                <c:pt idx="3114">
                  <c:v>9.7042939859574489</c:v>
                </c:pt>
                <c:pt idx="3115">
                  <c:v>9.9732091979676323</c:v>
                </c:pt>
                <c:pt idx="3116">
                  <c:v>10.555251484460801</c:v>
                </c:pt>
                <c:pt idx="3117">
                  <c:v>12.060585529639042</c:v>
                </c:pt>
                <c:pt idx="3118">
                  <c:v>16.557867559097165</c:v>
                </c:pt>
                <c:pt idx="3119">
                  <c:v>32.462126191368696</c:v>
                </c:pt>
                <c:pt idx="3120">
                  <c:v>19.322921866065887</c:v>
                </c:pt>
                <c:pt idx="3121">
                  <c:v>13.2351491522416</c:v>
                </c:pt>
                <c:pt idx="3122">
                  <c:v>7.1402676001563403</c:v>
                </c:pt>
                <c:pt idx="3123">
                  <c:v>45.138623701830298</c:v>
                </c:pt>
                <c:pt idx="3124">
                  <c:v>16.251105450825101</c:v>
                </c:pt>
                <c:pt idx="3125">
                  <c:v>16.326487925739102</c:v>
                </c:pt>
                <c:pt idx="3126">
                  <c:v>17.389021987646</c:v>
                </c:pt>
                <c:pt idx="3127">
                  <c:v>19.302439725953942</c:v>
                </c:pt>
                <c:pt idx="3128">
                  <c:v>15.405637976596257</c:v>
                </c:pt>
                <c:pt idx="3129">
                  <c:v>-10.2965507450203</c:v>
                </c:pt>
                <c:pt idx="3130">
                  <c:v>10.203270937719498</c:v>
                </c:pt>
                <c:pt idx="3131">
                  <c:v>8.5581582773912395</c:v>
                </c:pt>
                <c:pt idx="3132">
                  <c:v>5.9559693401256899</c:v>
                </c:pt>
                <c:pt idx="3133">
                  <c:v>5.825617257822489</c:v>
                </c:pt>
                <c:pt idx="3134">
                  <c:v>4.7765506906206134</c:v>
                </c:pt>
                <c:pt idx="3135">
                  <c:v>0.69962033784254363</c:v>
                </c:pt>
                <c:pt idx="3136">
                  <c:v>-43.473994569373794</c:v>
                </c:pt>
                <c:pt idx="3137">
                  <c:v>12.255869255974424</c:v>
                </c:pt>
                <c:pt idx="3138">
                  <c:v>2.2640255744080502</c:v>
                </c:pt>
                <c:pt idx="3139">
                  <c:v>-3.1109024850871467</c:v>
                </c:pt>
                <c:pt idx="3140">
                  <c:v>-4.3953275845535114</c:v>
                </c:pt>
                <c:pt idx="3141">
                  <c:v>-5.1381973241780798</c:v>
                </c:pt>
                <c:pt idx="3142">
                  <c:v>-5.1382084041609124</c:v>
                </c:pt>
                <c:pt idx="3143">
                  <c:v>-6.9410404784781914</c:v>
                </c:pt>
                <c:pt idx="3144">
                  <c:v>-6.9410355868002798</c:v>
                </c:pt>
                <c:pt idx="3145">
                  <c:v>-8.9570265766675181</c:v>
                </c:pt>
                <c:pt idx="3146">
                  <c:v>-9.2003406193855106</c:v>
                </c:pt>
                <c:pt idx="3147">
                  <c:v>-9.2761915888753492</c:v>
                </c:pt>
                <c:pt idx="3148">
                  <c:v>-9.3579231991707399</c:v>
                </c:pt>
                <c:pt idx="3149">
                  <c:v>-12.4771564655739</c:v>
                </c:pt>
                <c:pt idx="3150">
                  <c:v>-22.908026710789031</c:v>
                </c:pt>
                <c:pt idx="3151">
                  <c:v>-169.19545950173099</c:v>
                </c:pt>
                <c:pt idx="3152">
                  <c:v>-496.84252183997097</c:v>
                </c:pt>
                <c:pt idx="3153">
                  <c:v>-357.42869357866385</c:v>
                </c:pt>
                <c:pt idx="3154">
                  <c:v>-194.31104386878349</c:v>
                </c:pt>
                <c:pt idx="3155">
                  <c:v>-15.227754040342401</c:v>
                </c:pt>
                <c:pt idx="3156">
                  <c:v>5.4184946712109054</c:v>
                </c:pt>
                <c:pt idx="3157">
                  <c:v>7.0839747032624896</c:v>
                </c:pt>
                <c:pt idx="3158">
                  <c:v>8.4340338375325103</c:v>
                </c:pt>
                <c:pt idx="3159">
                  <c:v>9.5864282995368093</c:v>
                </c:pt>
                <c:pt idx="3160">
                  <c:v>7.9141617560173545</c:v>
                </c:pt>
                <c:pt idx="3161">
                  <c:v>7.6096884886737364</c:v>
                </c:pt>
                <c:pt idx="3162">
                  <c:v>7.2432841143318933</c:v>
                </c:pt>
                <c:pt idx="3163">
                  <c:v>-4.4140678136369065</c:v>
                </c:pt>
                <c:pt idx="3164">
                  <c:v>-8.9463062536154396</c:v>
                </c:pt>
                <c:pt idx="3165">
                  <c:v>-10.976322123659401</c:v>
                </c:pt>
                <c:pt idx="3166">
                  <c:v>-12.717907795509401</c:v>
                </c:pt>
                <c:pt idx="3167">
                  <c:v>-15.229203614119401</c:v>
                </c:pt>
                <c:pt idx="3168">
                  <c:v>-24.031620820719287</c:v>
                </c:pt>
                <c:pt idx="3169">
                  <c:v>-33.882339794547399</c:v>
                </c:pt>
                <c:pt idx="3170">
                  <c:v>842.62796718087247</c:v>
                </c:pt>
                <c:pt idx="3171">
                  <c:v>56.816759362121012</c:v>
                </c:pt>
                <c:pt idx="3172">
                  <c:v>0.64708675803910665</c:v>
                </c:pt>
                <c:pt idx="3173">
                  <c:v>9.2459745566352396</c:v>
                </c:pt>
                <c:pt idx="3174">
                  <c:v>9.4411453486791483</c:v>
                </c:pt>
                <c:pt idx="3175">
                  <c:v>10.566916348961406</c:v>
                </c:pt>
                <c:pt idx="3176">
                  <c:v>10.614324432117771</c:v>
                </c:pt>
                <c:pt idx="3177">
                  <c:v>10.718353767957746</c:v>
                </c:pt>
                <c:pt idx="3178">
                  <c:v>11.086450896881038</c:v>
                </c:pt>
                <c:pt idx="3179">
                  <c:v>11.027361540790846</c:v>
                </c:pt>
                <c:pt idx="3180">
                  <c:v>10.822940358090102</c:v>
                </c:pt>
                <c:pt idx="3181">
                  <c:v>9.0493531701521235</c:v>
                </c:pt>
                <c:pt idx="3182">
                  <c:v>6.9602529863660703</c:v>
                </c:pt>
                <c:pt idx="3183">
                  <c:v>-25.196616417137086</c:v>
                </c:pt>
                <c:pt idx="3184">
                  <c:v>-6.0827882831805704</c:v>
                </c:pt>
                <c:pt idx="3185">
                  <c:v>-4.7115780760797854</c:v>
                </c:pt>
                <c:pt idx="3186">
                  <c:v>-6.1716467941093782</c:v>
                </c:pt>
                <c:pt idx="3187">
                  <c:v>-8.8806192080701294</c:v>
                </c:pt>
                <c:pt idx="3188">
                  <c:v>-14.20128585985</c:v>
                </c:pt>
                <c:pt idx="3189">
                  <c:v>-94.641981228747397</c:v>
                </c:pt>
                <c:pt idx="3190">
                  <c:v>18.157022576570789</c:v>
                </c:pt>
                <c:pt idx="3191">
                  <c:v>13.7001115061812</c:v>
                </c:pt>
                <c:pt idx="3192">
                  <c:v>18.654881928950722</c:v>
                </c:pt>
                <c:pt idx="3193">
                  <c:v>11.5484059546553</c:v>
                </c:pt>
                <c:pt idx="3194">
                  <c:v>9.4032404448134539</c:v>
                </c:pt>
                <c:pt idx="3195">
                  <c:v>13.230718989620467</c:v>
                </c:pt>
                <c:pt idx="3196">
                  <c:v>13.230596894471002</c:v>
                </c:pt>
                <c:pt idx="3197">
                  <c:v>13.38029458072903</c:v>
                </c:pt>
                <c:pt idx="3198">
                  <c:v>13.4066294673844</c:v>
                </c:pt>
                <c:pt idx="3199">
                  <c:v>42.809481314537493</c:v>
                </c:pt>
                <c:pt idx="3200">
                  <c:v>-26.798381528516799</c:v>
                </c:pt>
                <c:pt idx="3201">
                  <c:v>7.4511246861301323</c:v>
                </c:pt>
                <c:pt idx="3202">
                  <c:v>1.1310324956642899</c:v>
                </c:pt>
                <c:pt idx="3203">
                  <c:v>4.6388422442187602</c:v>
                </c:pt>
                <c:pt idx="3204">
                  <c:v>6.4700773497415502</c:v>
                </c:pt>
                <c:pt idx="3205">
                  <c:v>7.4137609341219743</c:v>
                </c:pt>
                <c:pt idx="3206">
                  <c:v>7.1696762074943496</c:v>
                </c:pt>
                <c:pt idx="3207">
                  <c:v>-0.57155955034023298</c:v>
                </c:pt>
                <c:pt idx="3208">
                  <c:v>16.945599199863889</c:v>
                </c:pt>
                <c:pt idx="3209">
                  <c:v>12.6553299204874</c:v>
                </c:pt>
                <c:pt idx="3210">
                  <c:v>15.044748518387006</c:v>
                </c:pt>
                <c:pt idx="3211">
                  <c:v>12.877881993884404</c:v>
                </c:pt>
                <c:pt idx="3212">
                  <c:v>12.6655141808818</c:v>
                </c:pt>
                <c:pt idx="3213">
                  <c:v>12.391186286222824</c:v>
                </c:pt>
                <c:pt idx="3214">
                  <c:v>11.663294522598306</c:v>
                </c:pt>
                <c:pt idx="3215">
                  <c:v>11.6632486088284</c:v>
                </c:pt>
                <c:pt idx="3216">
                  <c:v>11.5963994772532</c:v>
                </c:pt>
                <c:pt idx="3217">
                  <c:v>11.529282412188326</c:v>
                </c:pt>
                <c:pt idx="3218">
                  <c:v>9.1329695229689793</c:v>
                </c:pt>
                <c:pt idx="3219">
                  <c:v>2.81211431666943</c:v>
                </c:pt>
                <c:pt idx="3220">
                  <c:v>-0.47988252919849278</c:v>
                </c:pt>
                <c:pt idx="3221">
                  <c:v>0.89531907796743859</c:v>
                </c:pt>
                <c:pt idx="3222">
                  <c:v>97.565173433426324</c:v>
                </c:pt>
                <c:pt idx="3223">
                  <c:v>-10.589227624392798</c:v>
                </c:pt>
                <c:pt idx="3224">
                  <c:v>-1.75373559954879</c:v>
                </c:pt>
                <c:pt idx="3225">
                  <c:v>3.4460799399911579</c:v>
                </c:pt>
                <c:pt idx="3226">
                  <c:v>14.935420975371899</c:v>
                </c:pt>
                <c:pt idx="3227">
                  <c:v>278.93231611045599</c:v>
                </c:pt>
                <c:pt idx="3228">
                  <c:v>-64.175610278472249</c:v>
                </c:pt>
                <c:pt idx="3229">
                  <c:v>-38.020302111872013</c:v>
                </c:pt>
                <c:pt idx="3230">
                  <c:v>-27.722128208877642</c:v>
                </c:pt>
                <c:pt idx="3231">
                  <c:v>-28.43244984316047</c:v>
                </c:pt>
                <c:pt idx="3232">
                  <c:v>-27.799828923375287</c:v>
                </c:pt>
                <c:pt idx="3233">
                  <c:v>-24.486569549150897</c:v>
                </c:pt>
                <c:pt idx="3234">
                  <c:v>-23.113459132602561</c:v>
                </c:pt>
                <c:pt idx="3235">
                  <c:v>-11.675671589746702</c:v>
                </c:pt>
                <c:pt idx="3236">
                  <c:v>-17.338943309624501</c:v>
                </c:pt>
                <c:pt idx="3237">
                  <c:v>-20.164121922104901</c:v>
                </c:pt>
                <c:pt idx="3238">
                  <c:v>-14.344979860271071</c:v>
                </c:pt>
                <c:pt idx="3239">
                  <c:v>-11.805142931778526</c:v>
                </c:pt>
                <c:pt idx="3240">
                  <c:v>-10.321017738714101</c:v>
                </c:pt>
                <c:pt idx="3241">
                  <c:v>-1.3808535324441999</c:v>
                </c:pt>
                <c:pt idx="3242">
                  <c:v>-11.86572803015963</c:v>
                </c:pt>
                <c:pt idx="3243">
                  <c:v>-6.1050738442933499</c:v>
                </c:pt>
                <c:pt idx="3244">
                  <c:v>-0.5539288501543419</c:v>
                </c:pt>
                <c:pt idx="3245">
                  <c:v>13.1298630171166</c:v>
                </c:pt>
                <c:pt idx="3246">
                  <c:v>32.622370785137022</c:v>
                </c:pt>
                <c:pt idx="3247">
                  <c:v>68.409566413691579</c:v>
                </c:pt>
                <c:pt idx="3248">
                  <c:v>-753.58515318149296</c:v>
                </c:pt>
                <c:pt idx="3249">
                  <c:v>58.084602282389099</c:v>
                </c:pt>
                <c:pt idx="3250">
                  <c:v>57.922379036671714</c:v>
                </c:pt>
                <c:pt idx="3251">
                  <c:v>61.844600670429493</c:v>
                </c:pt>
                <c:pt idx="3252">
                  <c:v>27.176967205997201</c:v>
                </c:pt>
                <c:pt idx="3253">
                  <c:v>-31.532176928263286</c:v>
                </c:pt>
                <c:pt idx="3254">
                  <c:v>-12.264668282718098</c:v>
                </c:pt>
                <c:pt idx="3255">
                  <c:v>-12.688458404274771</c:v>
                </c:pt>
                <c:pt idx="3256">
                  <c:v>-12.858107542436002</c:v>
                </c:pt>
                <c:pt idx="3257">
                  <c:v>-12.939598208387245</c:v>
                </c:pt>
                <c:pt idx="3258">
                  <c:v>-15.311976080381999</c:v>
                </c:pt>
                <c:pt idx="3259">
                  <c:v>-27.998139470670431</c:v>
                </c:pt>
                <c:pt idx="3260">
                  <c:v>12.646664388606499</c:v>
                </c:pt>
                <c:pt idx="3261">
                  <c:v>-10.916553338718026</c:v>
                </c:pt>
                <c:pt idx="3262">
                  <c:v>9.1905468362419889</c:v>
                </c:pt>
                <c:pt idx="3263">
                  <c:v>9.9752702314407724</c:v>
                </c:pt>
                <c:pt idx="3264">
                  <c:v>8.7225688433010706</c:v>
                </c:pt>
                <c:pt idx="3265">
                  <c:v>7.9391933265472101</c:v>
                </c:pt>
                <c:pt idx="3266">
                  <c:v>8.1321927999762007</c:v>
                </c:pt>
                <c:pt idx="3267">
                  <c:v>6.3364749359348824</c:v>
                </c:pt>
                <c:pt idx="3268">
                  <c:v>-4.3694753950835503</c:v>
                </c:pt>
                <c:pt idx="3269">
                  <c:v>1.3144767411267901</c:v>
                </c:pt>
                <c:pt idx="3270">
                  <c:v>0.43724279575560143</c:v>
                </c:pt>
                <c:pt idx="3271">
                  <c:v>0.77714474033216963</c:v>
                </c:pt>
                <c:pt idx="3272">
                  <c:v>-0.149832119453844</c:v>
                </c:pt>
                <c:pt idx="3273">
                  <c:v>-24.089354523853405</c:v>
                </c:pt>
                <c:pt idx="3274">
                  <c:v>-16.597970640908461</c:v>
                </c:pt>
                <c:pt idx="3275">
                  <c:v>-14.2920847045354</c:v>
                </c:pt>
                <c:pt idx="3276">
                  <c:v>-12.581838598983104</c:v>
                </c:pt>
                <c:pt idx="3277">
                  <c:v>-14.7552738650654</c:v>
                </c:pt>
                <c:pt idx="3278">
                  <c:v>90.808594502887956</c:v>
                </c:pt>
                <c:pt idx="3279">
                  <c:v>115.213793196319</c:v>
                </c:pt>
                <c:pt idx="3280">
                  <c:v>8.1154590646903024</c:v>
                </c:pt>
                <c:pt idx="3281">
                  <c:v>42.449633455935796</c:v>
                </c:pt>
                <c:pt idx="3282">
                  <c:v>1.3922430819271101</c:v>
                </c:pt>
                <c:pt idx="3283">
                  <c:v>-2.8420115282742198</c:v>
                </c:pt>
                <c:pt idx="3284">
                  <c:v>-3.6493195025766876</c:v>
                </c:pt>
                <c:pt idx="3285">
                  <c:v>-3.90827618106601</c:v>
                </c:pt>
                <c:pt idx="3286">
                  <c:v>-4.3107260571951764</c:v>
                </c:pt>
                <c:pt idx="3287">
                  <c:v>-4.2676481820906078</c:v>
                </c:pt>
                <c:pt idx="3288">
                  <c:v>-3.73969338867325</c:v>
                </c:pt>
                <c:pt idx="3289">
                  <c:v>2.5516407339130178</c:v>
                </c:pt>
                <c:pt idx="3290">
                  <c:v>-11.6808300304954</c:v>
                </c:pt>
                <c:pt idx="3291">
                  <c:v>-7.3528686355539197</c:v>
                </c:pt>
                <c:pt idx="3292">
                  <c:v>-7.0935425319182945</c:v>
                </c:pt>
                <c:pt idx="3293">
                  <c:v>-5.9953754295768897</c:v>
                </c:pt>
                <c:pt idx="3294">
                  <c:v>-3.6807787124758766</c:v>
                </c:pt>
                <c:pt idx="3295">
                  <c:v>-3.7361122114357901</c:v>
                </c:pt>
                <c:pt idx="3296">
                  <c:v>-4.3414522009453895</c:v>
                </c:pt>
                <c:pt idx="3297">
                  <c:v>-7.6184856187002676</c:v>
                </c:pt>
                <c:pt idx="3298">
                  <c:v>-17.3062355983548</c:v>
                </c:pt>
                <c:pt idx="3299">
                  <c:v>-14.946727123994698</c:v>
                </c:pt>
                <c:pt idx="3300">
                  <c:v>-12.199837038197424</c:v>
                </c:pt>
                <c:pt idx="3301">
                  <c:v>-12.26563038450263</c:v>
                </c:pt>
                <c:pt idx="3302">
                  <c:v>-13.070674658409526</c:v>
                </c:pt>
                <c:pt idx="3303">
                  <c:v>-14.847131953448702</c:v>
                </c:pt>
                <c:pt idx="3304">
                  <c:v>-19.186275444696676</c:v>
                </c:pt>
                <c:pt idx="3305">
                  <c:v>-39.063117677528822</c:v>
                </c:pt>
                <c:pt idx="3306">
                  <c:v>2.7680613730078001</c:v>
                </c:pt>
                <c:pt idx="3307">
                  <c:v>0.93797012117900402</c:v>
                </c:pt>
                <c:pt idx="3308">
                  <c:v>-2.0733703308161799</c:v>
                </c:pt>
                <c:pt idx="3309">
                  <c:v>-14.84247638749693</c:v>
                </c:pt>
                <c:pt idx="3310">
                  <c:v>39.345367913547193</c:v>
                </c:pt>
                <c:pt idx="3311">
                  <c:v>13.7049060855813</c:v>
                </c:pt>
                <c:pt idx="3312">
                  <c:v>-14.8360261844566</c:v>
                </c:pt>
                <c:pt idx="3313">
                  <c:v>0.83755728994255585</c:v>
                </c:pt>
                <c:pt idx="3314">
                  <c:v>19.593512908519827</c:v>
                </c:pt>
                <c:pt idx="3315">
                  <c:v>-9.2687991086060393</c:v>
                </c:pt>
                <c:pt idx="3316">
                  <c:v>-13.933923135491201</c:v>
                </c:pt>
                <c:pt idx="3317">
                  <c:v>-10.94773984996873</c:v>
                </c:pt>
                <c:pt idx="3318">
                  <c:v>-10.329937808458824</c:v>
                </c:pt>
                <c:pt idx="3319">
                  <c:v>-8.0429946962600507</c:v>
                </c:pt>
                <c:pt idx="3320">
                  <c:v>-6.2442276773504855</c:v>
                </c:pt>
                <c:pt idx="3321">
                  <c:v>-7.9450613897559199</c:v>
                </c:pt>
                <c:pt idx="3322">
                  <c:v>-16.468599538570224</c:v>
                </c:pt>
                <c:pt idx="3323">
                  <c:v>-43.612370669672096</c:v>
                </c:pt>
                <c:pt idx="3324">
                  <c:v>384.84083198166098</c:v>
                </c:pt>
                <c:pt idx="3325">
                  <c:v>-92.797023146824799</c:v>
                </c:pt>
                <c:pt idx="3326">
                  <c:v>-3.1356867598725402</c:v>
                </c:pt>
                <c:pt idx="3327">
                  <c:v>-6.9004266610769465</c:v>
                </c:pt>
                <c:pt idx="3328">
                  <c:v>-7.7846900714276703</c:v>
                </c:pt>
                <c:pt idx="3329">
                  <c:v>-19.114875701978303</c:v>
                </c:pt>
                <c:pt idx="3330">
                  <c:v>20.292345220343627</c:v>
                </c:pt>
                <c:pt idx="3331">
                  <c:v>2.9858278596398597</c:v>
                </c:pt>
                <c:pt idx="3332">
                  <c:v>-2.9450417010353211</c:v>
                </c:pt>
                <c:pt idx="3333">
                  <c:v>-40.562043284388011</c:v>
                </c:pt>
                <c:pt idx="3334">
                  <c:v>7.3597565743161875</c:v>
                </c:pt>
                <c:pt idx="3335">
                  <c:v>0.71879018227421665</c:v>
                </c:pt>
                <c:pt idx="3336">
                  <c:v>-2.4652085228338425</c:v>
                </c:pt>
                <c:pt idx="3337">
                  <c:v>-7.5927740898129796</c:v>
                </c:pt>
                <c:pt idx="3338">
                  <c:v>-10.965379015296232</c:v>
                </c:pt>
                <c:pt idx="3339">
                  <c:v>-7.5441228794508275</c:v>
                </c:pt>
                <c:pt idx="3340">
                  <c:v>-21.110334882504986</c:v>
                </c:pt>
                <c:pt idx="3341">
                  <c:v>-9.4264238837138539</c:v>
                </c:pt>
                <c:pt idx="3342">
                  <c:v>-8.6543851332249506</c:v>
                </c:pt>
                <c:pt idx="3343">
                  <c:v>-8.565189803773027</c:v>
                </c:pt>
                <c:pt idx="3344">
                  <c:v>-8.3075984184305405</c:v>
                </c:pt>
                <c:pt idx="3345">
                  <c:v>-9.4942992782314004</c:v>
                </c:pt>
                <c:pt idx="3346">
                  <c:v>-8.3676302675898349</c:v>
                </c:pt>
                <c:pt idx="3347">
                  <c:v>-4.5835363112998202</c:v>
                </c:pt>
                <c:pt idx="3348">
                  <c:v>-0.54189847511477263</c:v>
                </c:pt>
                <c:pt idx="3349">
                  <c:v>-2.1297224697806798</c:v>
                </c:pt>
                <c:pt idx="3350">
                  <c:v>-3.4487917192887099</c:v>
                </c:pt>
                <c:pt idx="3351">
                  <c:v>113.729650730963</c:v>
                </c:pt>
                <c:pt idx="3352">
                  <c:v>-4.4250437719798734</c:v>
                </c:pt>
                <c:pt idx="3353">
                  <c:v>15.211978522946998</c:v>
                </c:pt>
                <c:pt idx="3354">
                  <c:v>35.776811951236525</c:v>
                </c:pt>
                <c:pt idx="3355">
                  <c:v>-7.4989670276833333</c:v>
                </c:pt>
                <c:pt idx="3356">
                  <c:v>2.4774179785899699</c:v>
                </c:pt>
                <c:pt idx="3357">
                  <c:v>3.2411418880275118</c:v>
                </c:pt>
                <c:pt idx="3358">
                  <c:v>3.94728322531344</c:v>
                </c:pt>
                <c:pt idx="3359">
                  <c:v>4.5999785026804298</c:v>
                </c:pt>
                <c:pt idx="3360">
                  <c:v>4.78484870800742</c:v>
                </c:pt>
                <c:pt idx="3361">
                  <c:v>2.5023807349274176</c:v>
                </c:pt>
                <c:pt idx="3362">
                  <c:v>-2.7171474282960699</c:v>
                </c:pt>
                <c:pt idx="3363">
                  <c:v>-0.29328964739558483</c:v>
                </c:pt>
                <c:pt idx="3364">
                  <c:v>1.4019639138911066</c:v>
                </c:pt>
                <c:pt idx="3365">
                  <c:v>-3.2767949680546899</c:v>
                </c:pt>
                <c:pt idx="3366">
                  <c:v>-3.2712977312128899</c:v>
                </c:pt>
                <c:pt idx="3367">
                  <c:v>-91.523656897733119</c:v>
                </c:pt>
                <c:pt idx="3368">
                  <c:v>-7.0191913993826134</c:v>
                </c:pt>
                <c:pt idx="3369">
                  <c:v>8.4394183048037004</c:v>
                </c:pt>
                <c:pt idx="3370">
                  <c:v>9.1167619776320219</c:v>
                </c:pt>
                <c:pt idx="3371">
                  <c:v>7.1848906781835353</c:v>
                </c:pt>
                <c:pt idx="3372">
                  <c:v>5.9784442541237599</c:v>
                </c:pt>
                <c:pt idx="3373">
                  <c:v>4.4019290124555814</c:v>
                </c:pt>
                <c:pt idx="3374">
                  <c:v>18.1202855906478</c:v>
                </c:pt>
                <c:pt idx="3375">
                  <c:v>-66.522379347070498</c:v>
                </c:pt>
                <c:pt idx="3376">
                  <c:v>-66.9093103436972</c:v>
                </c:pt>
                <c:pt idx="3377">
                  <c:v>29.000146484227031</c:v>
                </c:pt>
                <c:pt idx="3378">
                  <c:v>17.541488319713501</c:v>
                </c:pt>
                <c:pt idx="3379">
                  <c:v>14.371489543919953</c:v>
                </c:pt>
                <c:pt idx="3380">
                  <c:v>9.7929783535449104</c:v>
                </c:pt>
                <c:pt idx="3381">
                  <c:v>7.1505529174993665</c:v>
                </c:pt>
                <c:pt idx="3382">
                  <c:v>5.8266715948754397</c:v>
                </c:pt>
                <c:pt idx="3383">
                  <c:v>5.0908696893152499</c:v>
                </c:pt>
                <c:pt idx="3384">
                  <c:v>4.8254104836098897</c:v>
                </c:pt>
                <c:pt idx="3385">
                  <c:v>3.2924415199816877</c:v>
                </c:pt>
                <c:pt idx="3386">
                  <c:v>1.2505617998084266</c:v>
                </c:pt>
                <c:pt idx="3387">
                  <c:v>-4.5253896567332061</c:v>
                </c:pt>
                <c:pt idx="3388">
                  <c:v>-5.6579697138625802</c:v>
                </c:pt>
                <c:pt idx="3389">
                  <c:v>-5.3359911164666975</c:v>
                </c:pt>
                <c:pt idx="3390">
                  <c:v>-1.7970300156981298</c:v>
                </c:pt>
                <c:pt idx="3391">
                  <c:v>-1.6661009590468743</c:v>
                </c:pt>
                <c:pt idx="3392">
                  <c:v>-1.61429306149017</c:v>
                </c:pt>
                <c:pt idx="3393">
                  <c:v>-1.76848776354943</c:v>
                </c:pt>
                <c:pt idx="3394">
                  <c:v>-2.7177985564071405</c:v>
                </c:pt>
                <c:pt idx="3395">
                  <c:v>-5.7770362169066045</c:v>
                </c:pt>
                <c:pt idx="3396">
                  <c:v>-2.5864907690202399</c:v>
                </c:pt>
                <c:pt idx="3397">
                  <c:v>-23.537738581355089</c:v>
                </c:pt>
                <c:pt idx="3398">
                  <c:v>38.761889197357895</c:v>
                </c:pt>
                <c:pt idx="3399">
                  <c:v>33.662641023438496</c:v>
                </c:pt>
                <c:pt idx="3400">
                  <c:v>33.542606884422</c:v>
                </c:pt>
                <c:pt idx="3401">
                  <c:v>-51.065542332501245</c:v>
                </c:pt>
                <c:pt idx="3402">
                  <c:v>-14.056235219531946</c:v>
                </c:pt>
                <c:pt idx="3403">
                  <c:v>-9.9177897898501879</c:v>
                </c:pt>
                <c:pt idx="3404">
                  <c:v>-50.7470820949776</c:v>
                </c:pt>
                <c:pt idx="3405">
                  <c:v>3.0298608985326401</c:v>
                </c:pt>
                <c:pt idx="3406">
                  <c:v>1.11291400529606</c:v>
                </c:pt>
                <c:pt idx="3407">
                  <c:v>-3.0003455064704299</c:v>
                </c:pt>
                <c:pt idx="3408">
                  <c:v>-5.9031004055849534</c:v>
                </c:pt>
                <c:pt idx="3409">
                  <c:v>-7.7103056648870201</c:v>
                </c:pt>
                <c:pt idx="3410">
                  <c:v>-8.0047181433941592</c:v>
                </c:pt>
                <c:pt idx="3411">
                  <c:v>-8.5455773912726301</c:v>
                </c:pt>
                <c:pt idx="3412">
                  <c:v>-8.7815565491937093</c:v>
                </c:pt>
                <c:pt idx="3413">
                  <c:v>-9.3290120130738394</c:v>
                </c:pt>
                <c:pt idx="3414">
                  <c:v>-11.219639812983649</c:v>
                </c:pt>
                <c:pt idx="3415">
                  <c:v>-245.96300044901599</c:v>
                </c:pt>
                <c:pt idx="3416">
                  <c:v>18.220794008453186</c:v>
                </c:pt>
                <c:pt idx="3417">
                  <c:v>-10.607609947699499</c:v>
                </c:pt>
                <c:pt idx="3418">
                  <c:v>5.0235925510608155</c:v>
                </c:pt>
                <c:pt idx="3419">
                  <c:v>9.5858223725063247</c:v>
                </c:pt>
                <c:pt idx="3420">
                  <c:v>16.6236155719353</c:v>
                </c:pt>
                <c:pt idx="3421">
                  <c:v>13.009460245379024</c:v>
                </c:pt>
                <c:pt idx="3422">
                  <c:v>-7.1489538728315285</c:v>
                </c:pt>
                <c:pt idx="3423">
                  <c:v>3.6987900453796376</c:v>
                </c:pt>
                <c:pt idx="3424">
                  <c:v>-0.2432424250052978</c:v>
                </c:pt>
                <c:pt idx="3425">
                  <c:v>-2.5423955181380999</c:v>
                </c:pt>
                <c:pt idx="3426">
                  <c:v>-2.1176240785246181</c:v>
                </c:pt>
                <c:pt idx="3427">
                  <c:v>-1.8786932308728799</c:v>
                </c:pt>
                <c:pt idx="3428">
                  <c:v>-1.1273906016472599</c:v>
                </c:pt>
                <c:pt idx="3429">
                  <c:v>-1.9423474774459601</c:v>
                </c:pt>
                <c:pt idx="3430">
                  <c:v>-3.0312833943234225</c:v>
                </c:pt>
                <c:pt idx="3431">
                  <c:v>-4.3565153403435355</c:v>
                </c:pt>
                <c:pt idx="3432">
                  <c:v>-5.7318261746975834</c:v>
                </c:pt>
                <c:pt idx="3433">
                  <c:v>-7.3891151395924455</c:v>
                </c:pt>
                <c:pt idx="3434">
                  <c:v>-9.2674698056865594</c:v>
                </c:pt>
                <c:pt idx="3435">
                  <c:v>-18.759718912582699</c:v>
                </c:pt>
                <c:pt idx="3436">
                  <c:v>-50.797154088488412</c:v>
                </c:pt>
                <c:pt idx="3437">
                  <c:v>8.9076952257658508</c:v>
                </c:pt>
                <c:pt idx="3438">
                  <c:v>4.5620442276338355</c:v>
                </c:pt>
                <c:pt idx="3439">
                  <c:v>5.6223117100148086</c:v>
                </c:pt>
                <c:pt idx="3440">
                  <c:v>6.1910217806924903</c:v>
                </c:pt>
                <c:pt idx="3441">
                  <c:v>11.8412015570142</c:v>
                </c:pt>
                <c:pt idx="3442">
                  <c:v>-34.108361351744996</c:v>
                </c:pt>
                <c:pt idx="3443">
                  <c:v>-1.2954929813006</c:v>
                </c:pt>
                <c:pt idx="3444">
                  <c:v>3.7954185070986677</c:v>
                </c:pt>
                <c:pt idx="3445">
                  <c:v>4.2690038620145199</c:v>
                </c:pt>
                <c:pt idx="3446">
                  <c:v>4.9163804328434324</c:v>
                </c:pt>
                <c:pt idx="3447">
                  <c:v>6.1811141028845098</c:v>
                </c:pt>
                <c:pt idx="3448">
                  <c:v>2.2479712888896337</c:v>
                </c:pt>
                <c:pt idx="3449">
                  <c:v>-2.8500609605983467</c:v>
                </c:pt>
                <c:pt idx="3450">
                  <c:v>-7.5428215727973695</c:v>
                </c:pt>
                <c:pt idx="3451">
                  <c:v>-9.3932164162495226</c:v>
                </c:pt>
                <c:pt idx="3452">
                  <c:v>-11.829207477717302</c:v>
                </c:pt>
                <c:pt idx="3453">
                  <c:v>-12.986401323182006</c:v>
                </c:pt>
                <c:pt idx="3454">
                  <c:v>-13.452440036704374</c:v>
                </c:pt>
                <c:pt idx="3455">
                  <c:v>-16.6712301334423</c:v>
                </c:pt>
                <c:pt idx="3456">
                  <c:v>-26.829455486356231</c:v>
                </c:pt>
                <c:pt idx="3457">
                  <c:v>15.896403241069949</c:v>
                </c:pt>
                <c:pt idx="3458">
                  <c:v>7.5262133753424303</c:v>
                </c:pt>
                <c:pt idx="3459">
                  <c:v>4.6600148095030276</c:v>
                </c:pt>
                <c:pt idx="3460">
                  <c:v>10.133955396711798</c:v>
                </c:pt>
                <c:pt idx="3461">
                  <c:v>13.172981178473</c:v>
                </c:pt>
                <c:pt idx="3462">
                  <c:v>17.212337679273727</c:v>
                </c:pt>
                <c:pt idx="3463">
                  <c:v>-3.2135868535664804</c:v>
                </c:pt>
                <c:pt idx="3464">
                  <c:v>26.551225752516569</c:v>
                </c:pt>
                <c:pt idx="3465">
                  <c:v>1.01398352753028</c:v>
                </c:pt>
                <c:pt idx="3466">
                  <c:v>7.0351603374194465</c:v>
                </c:pt>
                <c:pt idx="3467">
                  <c:v>10.510395808258204</c:v>
                </c:pt>
                <c:pt idx="3468">
                  <c:v>12.479940197827638</c:v>
                </c:pt>
                <c:pt idx="3469">
                  <c:v>48.7652875049613</c:v>
                </c:pt>
                <c:pt idx="3470">
                  <c:v>-34.106526624865815</c:v>
                </c:pt>
                <c:pt idx="3471">
                  <c:v>-18.6190182189099</c:v>
                </c:pt>
                <c:pt idx="3472">
                  <c:v>-12.34216427813023</c:v>
                </c:pt>
                <c:pt idx="3473">
                  <c:v>-20.196745123918131</c:v>
                </c:pt>
                <c:pt idx="3474">
                  <c:v>-847.28530447159505</c:v>
                </c:pt>
                <c:pt idx="3475">
                  <c:v>11.3048019959329</c:v>
                </c:pt>
                <c:pt idx="3476">
                  <c:v>14.797814852153399</c:v>
                </c:pt>
                <c:pt idx="3477">
                  <c:v>5.7511435688470876</c:v>
                </c:pt>
                <c:pt idx="3478">
                  <c:v>17.068427909978311</c:v>
                </c:pt>
                <c:pt idx="3479">
                  <c:v>-100.84378730843159</c:v>
                </c:pt>
                <c:pt idx="3480">
                  <c:v>15.4207161616342</c:v>
                </c:pt>
                <c:pt idx="3481">
                  <c:v>15.5037024266739</c:v>
                </c:pt>
                <c:pt idx="3482">
                  <c:v>10.3332179799201</c:v>
                </c:pt>
                <c:pt idx="3483">
                  <c:v>5.4668930605655204</c:v>
                </c:pt>
                <c:pt idx="3484">
                  <c:v>6.5814659727737999</c:v>
                </c:pt>
                <c:pt idx="3485">
                  <c:v>7.4506826846534073</c:v>
                </c:pt>
                <c:pt idx="3486">
                  <c:v>10.3168931175015</c:v>
                </c:pt>
                <c:pt idx="3487">
                  <c:v>10.97749319480193</c:v>
                </c:pt>
                <c:pt idx="3488">
                  <c:v>10.938069424377771</c:v>
                </c:pt>
                <c:pt idx="3489">
                  <c:v>10.898548277307945</c:v>
                </c:pt>
                <c:pt idx="3490">
                  <c:v>10.134269875683399</c:v>
                </c:pt>
                <c:pt idx="3491">
                  <c:v>9.803326258145681</c:v>
                </c:pt>
                <c:pt idx="3492">
                  <c:v>12.774225518095498</c:v>
                </c:pt>
                <c:pt idx="3493">
                  <c:v>-10.5740578016988</c:v>
                </c:pt>
                <c:pt idx="3494">
                  <c:v>4.8788821416925501</c:v>
                </c:pt>
                <c:pt idx="3495">
                  <c:v>-62.994340808613899</c:v>
                </c:pt>
                <c:pt idx="3496">
                  <c:v>-16.195934817865286</c:v>
                </c:pt>
                <c:pt idx="3497">
                  <c:v>-15.678273533116398</c:v>
                </c:pt>
                <c:pt idx="3498">
                  <c:v>-22.441296668926402</c:v>
                </c:pt>
                <c:pt idx="3499">
                  <c:v>22.143694226389186</c:v>
                </c:pt>
                <c:pt idx="3500">
                  <c:v>20.400500314930486</c:v>
                </c:pt>
                <c:pt idx="3501">
                  <c:v>17.152431034594699</c:v>
                </c:pt>
                <c:pt idx="3502">
                  <c:v>14.246418281323701</c:v>
                </c:pt>
                <c:pt idx="3503">
                  <c:v>10.651451538103942</c:v>
                </c:pt>
                <c:pt idx="3504">
                  <c:v>9.8074449266768706</c:v>
                </c:pt>
                <c:pt idx="3505">
                  <c:v>10.043519392202002</c:v>
                </c:pt>
                <c:pt idx="3506">
                  <c:v>10.330609203561426</c:v>
                </c:pt>
                <c:pt idx="3507">
                  <c:v>10.8433917969053</c:v>
                </c:pt>
                <c:pt idx="3508">
                  <c:v>11.051166785158401</c:v>
                </c:pt>
                <c:pt idx="3509">
                  <c:v>15.03505097690423</c:v>
                </c:pt>
                <c:pt idx="3510">
                  <c:v>19.426045640326638</c:v>
                </c:pt>
                <c:pt idx="3511">
                  <c:v>-13.254489203155504</c:v>
                </c:pt>
                <c:pt idx="3512">
                  <c:v>-4.0882853190872455</c:v>
                </c:pt>
                <c:pt idx="3513">
                  <c:v>3.8964011729461268</c:v>
                </c:pt>
                <c:pt idx="3514">
                  <c:v>9.95087672047101</c:v>
                </c:pt>
                <c:pt idx="3515">
                  <c:v>24.580965821646831</c:v>
                </c:pt>
                <c:pt idx="3516">
                  <c:v>35.687818650930296</c:v>
                </c:pt>
                <c:pt idx="3517">
                  <c:v>35.581461615628271</c:v>
                </c:pt>
                <c:pt idx="3518">
                  <c:v>27.452233890840589</c:v>
                </c:pt>
                <c:pt idx="3519">
                  <c:v>-14.55050589549233</c:v>
                </c:pt>
                <c:pt idx="3520">
                  <c:v>-24.804706680188687</c:v>
                </c:pt>
                <c:pt idx="3521">
                  <c:v>-21.599507031804599</c:v>
                </c:pt>
                <c:pt idx="3522">
                  <c:v>-14.376650211579046</c:v>
                </c:pt>
                <c:pt idx="3523">
                  <c:v>-10.960874516539249</c:v>
                </c:pt>
                <c:pt idx="3524">
                  <c:v>-9.1664656614285391</c:v>
                </c:pt>
                <c:pt idx="3525">
                  <c:v>-8.1888553857264039</c:v>
                </c:pt>
                <c:pt idx="3526">
                  <c:v>-7.8812536815284844</c:v>
                </c:pt>
                <c:pt idx="3527">
                  <c:v>-7.8932007093473899</c:v>
                </c:pt>
                <c:pt idx="3528">
                  <c:v>-10.6571512109604</c:v>
                </c:pt>
                <c:pt idx="3529">
                  <c:v>-60.165118349653795</c:v>
                </c:pt>
                <c:pt idx="3530">
                  <c:v>10.435634697156436</c:v>
                </c:pt>
                <c:pt idx="3531">
                  <c:v>15.8437619360254</c:v>
                </c:pt>
                <c:pt idx="3532">
                  <c:v>18.167720239877738</c:v>
                </c:pt>
                <c:pt idx="3533">
                  <c:v>9.5511426227581193</c:v>
                </c:pt>
                <c:pt idx="3534">
                  <c:v>-56.816997167194017</c:v>
                </c:pt>
                <c:pt idx="3535">
                  <c:v>-41.940803896617894</c:v>
                </c:pt>
                <c:pt idx="3536">
                  <c:v>-40.43649705474504</c:v>
                </c:pt>
                <c:pt idx="3537">
                  <c:v>-41.942002145735202</c:v>
                </c:pt>
                <c:pt idx="3538">
                  <c:v>-44.873441353393297</c:v>
                </c:pt>
                <c:pt idx="3539">
                  <c:v>-48.997815484746162</c:v>
                </c:pt>
                <c:pt idx="3540">
                  <c:v>-54.410052584832798</c:v>
                </c:pt>
                <c:pt idx="3541">
                  <c:v>-8.4053569512654214</c:v>
                </c:pt>
                <c:pt idx="3542">
                  <c:v>-8.8142621449162988</c:v>
                </c:pt>
                <c:pt idx="3543">
                  <c:v>-9.5451422081299526</c:v>
                </c:pt>
                <c:pt idx="3544">
                  <c:v>-9.4386972773366704</c:v>
                </c:pt>
                <c:pt idx="3545">
                  <c:v>-1434.4607535286611</c:v>
                </c:pt>
                <c:pt idx="3546">
                  <c:v>13.004204771133598</c:v>
                </c:pt>
                <c:pt idx="3547">
                  <c:v>10.144982691203699</c:v>
                </c:pt>
                <c:pt idx="3548">
                  <c:v>11.223793147568101</c:v>
                </c:pt>
                <c:pt idx="3549">
                  <c:v>13.663300090776399</c:v>
                </c:pt>
                <c:pt idx="3550">
                  <c:v>16.763688830816989</c:v>
                </c:pt>
                <c:pt idx="3551">
                  <c:v>23.323445832767884</c:v>
                </c:pt>
                <c:pt idx="3552">
                  <c:v>24.063147222437131</c:v>
                </c:pt>
                <c:pt idx="3553">
                  <c:v>14.9110747753047</c:v>
                </c:pt>
                <c:pt idx="3554">
                  <c:v>9.6241712796307919</c:v>
                </c:pt>
                <c:pt idx="3555">
                  <c:v>148.96189137509842</c:v>
                </c:pt>
                <c:pt idx="3556">
                  <c:v>-27.326400142899701</c:v>
                </c:pt>
                <c:pt idx="3557">
                  <c:v>-16.351968088025998</c:v>
                </c:pt>
                <c:pt idx="3558">
                  <c:v>-3.5029135040469899</c:v>
                </c:pt>
                <c:pt idx="3559">
                  <c:v>1.1484969634860835</c:v>
                </c:pt>
                <c:pt idx="3560">
                  <c:v>5.3851644768970743</c:v>
                </c:pt>
                <c:pt idx="3561">
                  <c:v>5.2378555214281155</c:v>
                </c:pt>
                <c:pt idx="3562">
                  <c:v>7.4801571361801704</c:v>
                </c:pt>
                <c:pt idx="3563">
                  <c:v>5.3601266629527275</c:v>
                </c:pt>
                <c:pt idx="3564">
                  <c:v>11.359946784616104</c:v>
                </c:pt>
                <c:pt idx="3565">
                  <c:v>-5.4856930137978912</c:v>
                </c:pt>
                <c:pt idx="3566">
                  <c:v>-5.5405490067903704</c:v>
                </c:pt>
                <c:pt idx="3567">
                  <c:v>-5.2240565345929655</c:v>
                </c:pt>
                <c:pt idx="3568">
                  <c:v>-3.9618361651427798</c:v>
                </c:pt>
                <c:pt idx="3569">
                  <c:v>-3.6410888399094077</c:v>
                </c:pt>
                <c:pt idx="3570">
                  <c:v>-3.4244129985080587</c:v>
                </c:pt>
                <c:pt idx="3571">
                  <c:v>-4.2742252648329302</c:v>
                </c:pt>
                <c:pt idx="3572">
                  <c:v>0.7786639354211079</c:v>
                </c:pt>
                <c:pt idx="3573">
                  <c:v>0.88446720946743584</c:v>
                </c:pt>
                <c:pt idx="3574">
                  <c:v>3.2580944427347776</c:v>
                </c:pt>
                <c:pt idx="3575">
                  <c:v>3.0681648885708266</c:v>
                </c:pt>
                <c:pt idx="3576">
                  <c:v>1.0818463881065299</c:v>
                </c:pt>
                <c:pt idx="3577">
                  <c:v>-2.5618938005595902</c:v>
                </c:pt>
                <c:pt idx="3578">
                  <c:v>53.575226872880002</c:v>
                </c:pt>
                <c:pt idx="3579">
                  <c:v>6.5477015794943796</c:v>
                </c:pt>
                <c:pt idx="3580">
                  <c:v>7.6845396883072645</c:v>
                </c:pt>
                <c:pt idx="3581">
                  <c:v>4.9512869621116424</c:v>
                </c:pt>
                <c:pt idx="3582">
                  <c:v>-22.754043655745587</c:v>
                </c:pt>
                <c:pt idx="3583">
                  <c:v>-43.9484671495999</c:v>
                </c:pt>
                <c:pt idx="3584">
                  <c:v>-18.215163870825215</c:v>
                </c:pt>
                <c:pt idx="3585">
                  <c:v>-13.127364652878898</c:v>
                </c:pt>
                <c:pt idx="3586">
                  <c:v>-7.5080538502489365</c:v>
                </c:pt>
                <c:pt idx="3587">
                  <c:v>76.216997090202696</c:v>
                </c:pt>
                <c:pt idx="3588">
                  <c:v>76.570398285562348</c:v>
                </c:pt>
                <c:pt idx="3589">
                  <c:v>32.431955786406199</c:v>
                </c:pt>
                <c:pt idx="3590">
                  <c:v>0.86911731526393199</c:v>
                </c:pt>
                <c:pt idx="3591">
                  <c:v>85.105436910270186</c:v>
                </c:pt>
                <c:pt idx="3592">
                  <c:v>11.794822278670498</c:v>
                </c:pt>
                <c:pt idx="3593">
                  <c:v>8.3983347215389408</c:v>
                </c:pt>
                <c:pt idx="3594">
                  <c:v>6.3423319820948834</c:v>
                </c:pt>
                <c:pt idx="3595">
                  <c:v>2.6934186212669098</c:v>
                </c:pt>
                <c:pt idx="3596">
                  <c:v>-13.02554760830853</c:v>
                </c:pt>
                <c:pt idx="3597">
                  <c:v>16.199039378325427</c:v>
                </c:pt>
                <c:pt idx="3598">
                  <c:v>15.1251490205797</c:v>
                </c:pt>
                <c:pt idx="3599">
                  <c:v>14.689654152389824</c:v>
                </c:pt>
                <c:pt idx="3600">
                  <c:v>14.170043726354301</c:v>
                </c:pt>
                <c:pt idx="3601">
                  <c:v>14.456469841296942</c:v>
                </c:pt>
                <c:pt idx="3602">
                  <c:v>14.571148011512498</c:v>
                </c:pt>
                <c:pt idx="3603">
                  <c:v>14.511331444959863</c:v>
                </c:pt>
                <c:pt idx="3604">
                  <c:v>15.380672368723404</c:v>
                </c:pt>
                <c:pt idx="3605">
                  <c:v>10.861980478587506</c:v>
                </c:pt>
                <c:pt idx="3606">
                  <c:v>10.9285715055419</c:v>
                </c:pt>
                <c:pt idx="3607">
                  <c:v>10.990459573775034</c:v>
                </c:pt>
                <c:pt idx="3608">
                  <c:v>11.047364644817867</c:v>
                </c:pt>
                <c:pt idx="3609">
                  <c:v>10.9426070405401</c:v>
                </c:pt>
                <c:pt idx="3610">
                  <c:v>10.793375286691367</c:v>
                </c:pt>
                <c:pt idx="3611">
                  <c:v>10.98310407639193</c:v>
                </c:pt>
                <c:pt idx="3612">
                  <c:v>10.955196083203253</c:v>
                </c:pt>
                <c:pt idx="3613">
                  <c:v>8.7429847392590894</c:v>
                </c:pt>
                <c:pt idx="3614">
                  <c:v>8.5427025541799519</c:v>
                </c:pt>
                <c:pt idx="3615">
                  <c:v>8.0965171634030995</c:v>
                </c:pt>
                <c:pt idx="3616">
                  <c:v>12.657142569108334</c:v>
                </c:pt>
                <c:pt idx="3617">
                  <c:v>62.5356643662019</c:v>
                </c:pt>
                <c:pt idx="3618">
                  <c:v>-71.383883083986589</c:v>
                </c:pt>
                <c:pt idx="3619">
                  <c:v>-17.087671333233242</c:v>
                </c:pt>
                <c:pt idx="3620">
                  <c:v>-48.106232859101311</c:v>
                </c:pt>
                <c:pt idx="3621">
                  <c:v>72.964806507435</c:v>
                </c:pt>
                <c:pt idx="3622">
                  <c:v>38.067127072655992</c:v>
                </c:pt>
                <c:pt idx="3623">
                  <c:v>37.907640046490478</c:v>
                </c:pt>
                <c:pt idx="3624">
                  <c:v>46.417314976213348</c:v>
                </c:pt>
                <c:pt idx="3625">
                  <c:v>30.036453187967286</c:v>
                </c:pt>
                <c:pt idx="3626">
                  <c:v>51.682943386617595</c:v>
                </c:pt>
                <c:pt idx="3627">
                  <c:v>-2736.6288334960832</c:v>
                </c:pt>
                <c:pt idx="3628">
                  <c:v>57.487719416734578</c:v>
                </c:pt>
                <c:pt idx="3629">
                  <c:v>19.908400326844987</c:v>
                </c:pt>
                <c:pt idx="3630">
                  <c:v>10.4357787381243</c:v>
                </c:pt>
                <c:pt idx="3631">
                  <c:v>11.150092720943</c:v>
                </c:pt>
                <c:pt idx="3632">
                  <c:v>14.996815461724999</c:v>
                </c:pt>
                <c:pt idx="3633">
                  <c:v>3.75803264318546</c:v>
                </c:pt>
                <c:pt idx="3634">
                  <c:v>4.5446943995723323</c:v>
                </c:pt>
                <c:pt idx="3635">
                  <c:v>1.6262479188510948</c:v>
                </c:pt>
                <c:pt idx="3636">
                  <c:v>-3.9939815164519086</c:v>
                </c:pt>
                <c:pt idx="3637">
                  <c:v>51.750839664757578</c:v>
                </c:pt>
                <c:pt idx="3638">
                  <c:v>18.0670294146014</c:v>
                </c:pt>
                <c:pt idx="3639">
                  <c:v>13.446905054374501</c:v>
                </c:pt>
                <c:pt idx="3640">
                  <c:v>12.57218583450253</c:v>
                </c:pt>
                <c:pt idx="3641">
                  <c:v>13.0288290786186</c:v>
                </c:pt>
                <c:pt idx="3642">
                  <c:v>13.739018507594098</c:v>
                </c:pt>
                <c:pt idx="3643">
                  <c:v>15.730226473108498</c:v>
                </c:pt>
                <c:pt idx="3644">
                  <c:v>20.804424657533687</c:v>
                </c:pt>
                <c:pt idx="3645">
                  <c:v>81.938971670192402</c:v>
                </c:pt>
                <c:pt idx="3646">
                  <c:v>1736.2523882091698</c:v>
                </c:pt>
                <c:pt idx="3647">
                  <c:v>-9.3034312616008048</c:v>
                </c:pt>
                <c:pt idx="3648">
                  <c:v>-1.3600977707908501</c:v>
                </c:pt>
                <c:pt idx="3649">
                  <c:v>2.6486090928125376</c:v>
                </c:pt>
                <c:pt idx="3650">
                  <c:v>-2.1456600960840877</c:v>
                </c:pt>
                <c:pt idx="3651">
                  <c:v>-225.62635217966499</c:v>
                </c:pt>
                <c:pt idx="3652">
                  <c:v>82.634762918669537</c:v>
                </c:pt>
                <c:pt idx="3653">
                  <c:v>-6.4170956875594385</c:v>
                </c:pt>
                <c:pt idx="3654">
                  <c:v>-2.0752808120411701</c:v>
                </c:pt>
                <c:pt idx="3655">
                  <c:v>-44.278357496864203</c:v>
                </c:pt>
                <c:pt idx="3656">
                  <c:v>8.9513166216317579</c:v>
                </c:pt>
                <c:pt idx="3657">
                  <c:v>8.8677166430381504</c:v>
                </c:pt>
                <c:pt idx="3658">
                  <c:v>31.721745174357846</c:v>
                </c:pt>
                <c:pt idx="3659">
                  <c:v>51.161333716600211</c:v>
                </c:pt>
                <c:pt idx="3660">
                  <c:v>50.797156947442822</c:v>
                </c:pt>
                <c:pt idx="3661">
                  <c:v>-2.8205643525457602</c:v>
                </c:pt>
                <c:pt idx="3662">
                  <c:v>0.58336968111481158</c:v>
                </c:pt>
                <c:pt idx="3663">
                  <c:v>1.7908261463021398</c:v>
                </c:pt>
                <c:pt idx="3664">
                  <c:v>0.82675103493369451</c:v>
                </c:pt>
                <c:pt idx="3665">
                  <c:v>0.20532131650628399</c:v>
                </c:pt>
                <c:pt idx="3666">
                  <c:v>-1.3557166987661398</c:v>
                </c:pt>
                <c:pt idx="3667">
                  <c:v>-13.522136974448349</c:v>
                </c:pt>
                <c:pt idx="3668">
                  <c:v>29.380466144420389</c:v>
                </c:pt>
                <c:pt idx="3669">
                  <c:v>23.094446429295701</c:v>
                </c:pt>
                <c:pt idx="3670">
                  <c:v>18.154170697525501</c:v>
                </c:pt>
                <c:pt idx="3671">
                  <c:v>75.381324341087407</c:v>
                </c:pt>
                <c:pt idx="3672">
                  <c:v>-224.90619419937741</c:v>
                </c:pt>
                <c:pt idx="3673">
                  <c:v>-310.82090988053</c:v>
                </c:pt>
                <c:pt idx="3674">
                  <c:v>-60.143124703151599</c:v>
                </c:pt>
                <c:pt idx="3675">
                  <c:v>-21.093754515426902</c:v>
                </c:pt>
                <c:pt idx="3676">
                  <c:v>-8.9484797870643487</c:v>
                </c:pt>
                <c:pt idx="3677">
                  <c:v>-2.7813473844219976</c:v>
                </c:pt>
                <c:pt idx="3678">
                  <c:v>-2.8477888719415176</c:v>
                </c:pt>
                <c:pt idx="3679">
                  <c:v>-2.9183112713057602</c:v>
                </c:pt>
                <c:pt idx="3680">
                  <c:v>-3.7331571916835999</c:v>
                </c:pt>
                <c:pt idx="3681">
                  <c:v>-4.006442195389762</c:v>
                </c:pt>
                <c:pt idx="3682">
                  <c:v>-5.1448564069987377</c:v>
                </c:pt>
                <c:pt idx="3683">
                  <c:v>-11.271965794135067</c:v>
                </c:pt>
                <c:pt idx="3684">
                  <c:v>-139.79817271906757</c:v>
                </c:pt>
                <c:pt idx="3685">
                  <c:v>34.586596687566896</c:v>
                </c:pt>
                <c:pt idx="3686">
                  <c:v>23.686193963881699</c:v>
                </c:pt>
                <c:pt idx="3687">
                  <c:v>19.077884410919253</c:v>
                </c:pt>
                <c:pt idx="3688">
                  <c:v>21.683375627469701</c:v>
                </c:pt>
                <c:pt idx="3689">
                  <c:v>37.234110272218913</c:v>
                </c:pt>
                <c:pt idx="3690">
                  <c:v>-451.862753754913</c:v>
                </c:pt>
                <c:pt idx="3691">
                  <c:v>-11.2698530071122</c:v>
                </c:pt>
                <c:pt idx="3692">
                  <c:v>-5.6417655698251865</c:v>
                </c:pt>
                <c:pt idx="3693">
                  <c:v>-3.2715820921114376</c:v>
                </c:pt>
                <c:pt idx="3694">
                  <c:v>-4.5412065225251501</c:v>
                </c:pt>
                <c:pt idx="3695">
                  <c:v>-7.1689701778125245</c:v>
                </c:pt>
                <c:pt idx="3696">
                  <c:v>-21.6114294711541</c:v>
                </c:pt>
                <c:pt idx="3697">
                  <c:v>-25.945773199389922</c:v>
                </c:pt>
                <c:pt idx="3698">
                  <c:v>-15.7139534566896</c:v>
                </c:pt>
                <c:pt idx="3699">
                  <c:v>-12.877578996300302</c:v>
                </c:pt>
                <c:pt idx="3700">
                  <c:v>-12.191971992861369</c:v>
                </c:pt>
                <c:pt idx="3701">
                  <c:v>-11.798835440487169</c:v>
                </c:pt>
                <c:pt idx="3702">
                  <c:v>-12.065087528070826</c:v>
                </c:pt>
                <c:pt idx="3703">
                  <c:v>-13.045603458452501</c:v>
                </c:pt>
                <c:pt idx="3704">
                  <c:v>-14.779945510160626</c:v>
                </c:pt>
                <c:pt idx="3705">
                  <c:v>-17.0302352006624</c:v>
                </c:pt>
                <c:pt idx="3706">
                  <c:v>-21.472445433832089</c:v>
                </c:pt>
                <c:pt idx="3707">
                  <c:v>-23.905621957063719</c:v>
                </c:pt>
                <c:pt idx="3708">
                  <c:v>-23.905653572637089</c:v>
                </c:pt>
                <c:pt idx="3709">
                  <c:v>-20.7590991093474</c:v>
                </c:pt>
                <c:pt idx="3710">
                  <c:v>-17.633349940993838</c:v>
                </c:pt>
                <c:pt idx="3711">
                  <c:v>-13.330279674570001</c:v>
                </c:pt>
                <c:pt idx="3712">
                  <c:v>-11.980407418941949</c:v>
                </c:pt>
                <c:pt idx="3713">
                  <c:v>-11.419195974942626</c:v>
                </c:pt>
                <c:pt idx="3714">
                  <c:v>-10.894303189270069</c:v>
                </c:pt>
                <c:pt idx="3715">
                  <c:v>-10.3547785023041</c:v>
                </c:pt>
                <c:pt idx="3716">
                  <c:v>-9.8681365294848273</c:v>
                </c:pt>
                <c:pt idx="3717">
                  <c:v>-9.1763604238343639</c:v>
                </c:pt>
                <c:pt idx="3718">
                  <c:v>-6.6685892357450518</c:v>
                </c:pt>
                <c:pt idx="3719">
                  <c:v>-4.7977484899707763</c:v>
                </c:pt>
                <c:pt idx="3720">
                  <c:v>-3.2564355196509398</c:v>
                </c:pt>
                <c:pt idx="3721">
                  <c:v>-1.9795794827223399</c:v>
                </c:pt>
                <c:pt idx="3722">
                  <c:v>-1.0993915976070157</c:v>
                </c:pt>
                <c:pt idx="3723">
                  <c:v>-0.71620340888185496</c:v>
                </c:pt>
                <c:pt idx="3724">
                  <c:v>-0.462053876523428</c:v>
                </c:pt>
                <c:pt idx="3725">
                  <c:v>-0.23119080520232899</c:v>
                </c:pt>
                <c:pt idx="3726">
                  <c:v>3.5939684081471711E-2</c:v>
                </c:pt>
                <c:pt idx="3727">
                  <c:v>0.38130703613087114</c:v>
                </c:pt>
                <c:pt idx="3728">
                  <c:v>0.76993980893462965</c:v>
                </c:pt>
                <c:pt idx="3729">
                  <c:v>1.0208235158238199</c:v>
                </c:pt>
                <c:pt idx="3730">
                  <c:v>1.19195337124927</c:v>
                </c:pt>
                <c:pt idx="3731">
                  <c:v>1.1495092977494226</c:v>
                </c:pt>
                <c:pt idx="3732">
                  <c:v>1.1523888342208066</c:v>
                </c:pt>
                <c:pt idx="3733">
                  <c:v>1.2588729957568401</c:v>
                </c:pt>
                <c:pt idx="3734">
                  <c:v>1.2588718774609498</c:v>
                </c:pt>
                <c:pt idx="3735">
                  <c:v>1.3166062397059199</c:v>
                </c:pt>
                <c:pt idx="3736">
                  <c:v>1.31660726922993</c:v>
                </c:pt>
                <c:pt idx="3737">
                  <c:v>1.0794655446224</c:v>
                </c:pt>
                <c:pt idx="3738">
                  <c:v>0.65213147202183686</c:v>
                </c:pt>
                <c:pt idx="3739">
                  <c:v>-0.165113540428003</c:v>
                </c:pt>
                <c:pt idx="3740">
                  <c:v>-1.0977249132981564</c:v>
                </c:pt>
                <c:pt idx="3741">
                  <c:v>-1.9560476727600236</c:v>
                </c:pt>
                <c:pt idx="3742">
                  <c:v>-2.4898493788274001</c:v>
                </c:pt>
                <c:pt idx="3743">
                  <c:v>-2.6948082484444575</c:v>
                </c:pt>
                <c:pt idx="3744">
                  <c:v>-1.7384831747949601</c:v>
                </c:pt>
                <c:pt idx="3745">
                  <c:v>-0.83469340863709951</c:v>
                </c:pt>
                <c:pt idx="3746">
                  <c:v>0.87281167327795695</c:v>
                </c:pt>
                <c:pt idx="3747">
                  <c:v>2.4430310507185666</c:v>
                </c:pt>
                <c:pt idx="3748">
                  <c:v>3.9829640479118602</c:v>
                </c:pt>
                <c:pt idx="3749">
                  <c:v>5.1517035444733104</c:v>
                </c:pt>
                <c:pt idx="3750">
                  <c:v>5.4643766991770395</c:v>
                </c:pt>
                <c:pt idx="3751">
                  <c:v>5.4125603423645314</c:v>
                </c:pt>
                <c:pt idx="3752">
                  <c:v>5.3338932362627496</c:v>
                </c:pt>
                <c:pt idx="3753">
                  <c:v>4.9894950702278402</c:v>
                </c:pt>
                <c:pt idx="3754">
                  <c:v>4.4536403404504314</c:v>
                </c:pt>
                <c:pt idx="3755">
                  <c:v>3.8312443093197293</c:v>
                </c:pt>
                <c:pt idx="3756">
                  <c:v>3.3259830392813199</c:v>
                </c:pt>
                <c:pt idx="3757">
                  <c:v>2.95522383645203</c:v>
                </c:pt>
                <c:pt idx="3758">
                  <c:v>2.5921867770382399</c:v>
                </c:pt>
                <c:pt idx="3759">
                  <c:v>2.3875410926300376</c:v>
                </c:pt>
                <c:pt idx="3760">
                  <c:v>2.4138777192746677</c:v>
                </c:pt>
                <c:pt idx="3761">
                  <c:v>2.6630289418811066</c:v>
                </c:pt>
                <c:pt idx="3762">
                  <c:v>2.7561477923179276</c:v>
                </c:pt>
                <c:pt idx="3763">
                  <c:v>3.0011154551491677</c:v>
                </c:pt>
                <c:pt idx="3764">
                  <c:v>3.30993835337194</c:v>
                </c:pt>
                <c:pt idx="3765">
                  <c:v>3.6990259238174397</c:v>
                </c:pt>
                <c:pt idx="3766">
                  <c:v>4.0821121616469753</c:v>
                </c:pt>
                <c:pt idx="3767">
                  <c:v>4.2744870352482875</c:v>
                </c:pt>
                <c:pt idx="3768">
                  <c:v>4.5851245623601145</c:v>
                </c:pt>
                <c:pt idx="3769">
                  <c:v>4.7607604752355401</c:v>
                </c:pt>
                <c:pt idx="3770">
                  <c:v>4.8253813026410395</c:v>
                </c:pt>
                <c:pt idx="3771">
                  <c:v>3.6735856653024612</c:v>
                </c:pt>
                <c:pt idx="3772">
                  <c:v>3.7691189440112902</c:v>
                </c:pt>
                <c:pt idx="3773">
                  <c:v>2.1138982590756501</c:v>
                </c:pt>
                <c:pt idx="3774">
                  <c:v>2.1125754520844797</c:v>
                </c:pt>
                <c:pt idx="3775">
                  <c:v>3.2373038841890001</c:v>
                </c:pt>
                <c:pt idx="3776">
                  <c:v>5.3659778588709299</c:v>
                </c:pt>
                <c:pt idx="3777">
                  <c:v>6.0483140227041403</c:v>
                </c:pt>
                <c:pt idx="3778">
                  <c:v>6.5670063395979676</c:v>
                </c:pt>
                <c:pt idx="3779">
                  <c:v>6.5774242705513943</c:v>
                </c:pt>
                <c:pt idx="3780">
                  <c:v>5.9661849181449833</c:v>
                </c:pt>
                <c:pt idx="3781">
                  <c:v>4.7716648158090802</c:v>
                </c:pt>
                <c:pt idx="3782">
                  <c:v>2.5990229262019877</c:v>
                </c:pt>
                <c:pt idx="3783">
                  <c:v>-5.6270239370673414</c:v>
                </c:pt>
                <c:pt idx="3784">
                  <c:v>-36.480396867458495</c:v>
                </c:pt>
                <c:pt idx="3785">
                  <c:v>54.947057108221195</c:v>
                </c:pt>
                <c:pt idx="3786">
                  <c:v>25.608103421102001</c:v>
                </c:pt>
                <c:pt idx="3787">
                  <c:v>20.141019673308087</c:v>
                </c:pt>
                <c:pt idx="3788">
                  <c:v>16.048067017720342</c:v>
                </c:pt>
                <c:pt idx="3789">
                  <c:v>21.038351929648503</c:v>
                </c:pt>
                <c:pt idx="3790">
                  <c:v>17.805284081257799</c:v>
                </c:pt>
                <c:pt idx="3791">
                  <c:v>-12.586171162488798</c:v>
                </c:pt>
                <c:pt idx="3792">
                  <c:v>10.5970871924213</c:v>
                </c:pt>
                <c:pt idx="3793">
                  <c:v>10.62964915760123</c:v>
                </c:pt>
                <c:pt idx="3794">
                  <c:v>10.777151714186299</c:v>
                </c:pt>
                <c:pt idx="3795">
                  <c:v>10.629636775265336</c:v>
                </c:pt>
                <c:pt idx="3796">
                  <c:v>10.349948863105499</c:v>
                </c:pt>
                <c:pt idx="3797">
                  <c:v>10.441188673998001</c:v>
                </c:pt>
                <c:pt idx="3798">
                  <c:v>10.613659167258801</c:v>
                </c:pt>
                <c:pt idx="3799">
                  <c:v>10.636041622510769</c:v>
                </c:pt>
                <c:pt idx="3800">
                  <c:v>10.5377311337422</c:v>
                </c:pt>
                <c:pt idx="3801">
                  <c:v>10.513618541794498</c:v>
                </c:pt>
                <c:pt idx="3802">
                  <c:v>10.4405036268285</c:v>
                </c:pt>
                <c:pt idx="3803">
                  <c:v>10.342650404624402</c:v>
                </c:pt>
                <c:pt idx="3804">
                  <c:v>11.008120746653546</c:v>
                </c:pt>
                <c:pt idx="3805">
                  <c:v>13.254653647913401</c:v>
                </c:pt>
                <c:pt idx="3806">
                  <c:v>15.063863508423102</c:v>
                </c:pt>
                <c:pt idx="3807">
                  <c:v>16.0114893501285</c:v>
                </c:pt>
                <c:pt idx="3808">
                  <c:v>18.776811058746805</c:v>
                </c:pt>
                <c:pt idx="3809">
                  <c:v>17.563501327165689</c:v>
                </c:pt>
                <c:pt idx="3810">
                  <c:v>14.762039492216926</c:v>
                </c:pt>
                <c:pt idx="3811">
                  <c:v>13.005445019169276</c:v>
                </c:pt>
                <c:pt idx="3812">
                  <c:v>11.7758679425091</c:v>
                </c:pt>
                <c:pt idx="3813">
                  <c:v>10.632835205709824</c:v>
                </c:pt>
                <c:pt idx="3814">
                  <c:v>10.134320940410948</c:v>
                </c:pt>
                <c:pt idx="3815">
                  <c:v>10.45052320906033</c:v>
                </c:pt>
                <c:pt idx="3816">
                  <c:v>10.4551517607274</c:v>
                </c:pt>
                <c:pt idx="3817">
                  <c:v>10.455175577924949</c:v>
                </c:pt>
                <c:pt idx="3818">
                  <c:v>10.519744125828726</c:v>
                </c:pt>
                <c:pt idx="3819">
                  <c:v>10.500411107722501</c:v>
                </c:pt>
                <c:pt idx="3820">
                  <c:v>10.288224973195398</c:v>
                </c:pt>
                <c:pt idx="3821">
                  <c:v>10.0665249883788</c:v>
                </c:pt>
                <c:pt idx="3822">
                  <c:v>9.8652273108779482</c:v>
                </c:pt>
                <c:pt idx="3823">
                  <c:v>9.6362104397998483</c:v>
                </c:pt>
                <c:pt idx="3824">
                  <c:v>9.2075261144891698</c:v>
                </c:pt>
                <c:pt idx="3825">
                  <c:v>8.9790396155202288</c:v>
                </c:pt>
                <c:pt idx="3826">
                  <c:v>8.5952473404081804</c:v>
                </c:pt>
                <c:pt idx="3827">
                  <c:v>8.1411677682406989</c:v>
                </c:pt>
                <c:pt idx="3828">
                  <c:v>7.6632482343901103</c:v>
                </c:pt>
                <c:pt idx="3829">
                  <c:v>6.5638713495384255</c:v>
                </c:pt>
                <c:pt idx="3830">
                  <c:v>5.7912536575910334</c:v>
                </c:pt>
                <c:pt idx="3831">
                  <c:v>4.6863027143081393</c:v>
                </c:pt>
                <c:pt idx="3832">
                  <c:v>5.9533120519300597</c:v>
                </c:pt>
                <c:pt idx="3833">
                  <c:v>7.5039246540644875</c:v>
                </c:pt>
                <c:pt idx="3834">
                  <c:v>8.4343856137647304</c:v>
                </c:pt>
                <c:pt idx="3835">
                  <c:v>9.0886763888543491</c:v>
                </c:pt>
                <c:pt idx="3836">
                  <c:v>9.4844846487608798</c:v>
                </c:pt>
                <c:pt idx="3837">
                  <c:v>9.7648193989669725</c:v>
                </c:pt>
                <c:pt idx="3838">
                  <c:v>9.9297121365098224</c:v>
                </c:pt>
                <c:pt idx="3839">
                  <c:v>9.9760859985616843</c:v>
                </c:pt>
                <c:pt idx="3840">
                  <c:v>9.9776479081417548</c:v>
                </c:pt>
                <c:pt idx="3841">
                  <c:v>9.9616986351803547</c:v>
                </c:pt>
                <c:pt idx="3842">
                  <c:v>9.9979057960406692</c:v>
                </c:pt>
                <c:pt idx="3843">
                  <c:v>10.151562750580904</c:v>
                </c:pt>
                <c:pt idx="3844">
                  <c:v>11.074609485387302</c:v>
                </c:pt>
                <c:pt idx="3845">
                  <c:v>11.678822938284799</c:v>
                </c:pt>
                <c:pt idx="3846">
                  <c:v>10.693430757168526</c:v>
                </c:pt>
                <c:pt idx="3847">
                  <c:v>9.6191898603145489</c:v>
                </c:pt>
                <c:pt idx="3848">
                  <c:v>7.2591989076663985</c:v>
                </c:pt>
                <c:pt idx="3849">
                  <c:v>6.3249582101080337</c:v>
                </c:pt>
                <c:pt idx="3850">
                  <c:v>7.9058274923441978</c:v>
                </c:pt>
                <c:pt idx="3851">
                  <c:v>9.4041533283508159</c:v>
                </c:pt>
                <c:pt idx="3852">
                  <c:v>10.834842564829406</c:v>
                </c:pt>
                <c:pt idx="3853">
                  <c:v>11.1588624192495</c:v>
                </c:pt>
                <c:pt idx="3854">
                  <c:v>10.0830969437921</c:v>
                </c:pt>
                <c:pt idx="3855">
                  <c:v>9.8445925947049577</c:v>
                </c:pt>
                <c:pt idx="3856">
                  <c:v>9.7015296728262808</c:v>
                </c:pt>
                <c:pt idx="3857">
                  <c:v>10.0861765543514</c:v>
                </c:pt>
                <c:pt idx="3858">
                  <c:v>10.906685125025234</c:v>
                </c:pt>
                <c:pt idx="3859">
                  <c:v>11.111170995167598</c:v>
                </c:pt>
                <c:pt idx="3860">
                  <c:v>11.523281546672999</c:v>
                </c:pt>
                <c:pt idx="3861">
                  <c:v>11.179669514482645</c:v>
                </c:pt>
                <c:pt idx="3862">
                  <c:v>10.5737311289727</c:v>
                </c:pt>
                <c:pt idx="3863">
                  <c:v>11.131448449905699</c:v>
                </c:pt>
                <c:pt idx="3864">
                  <c:v>11.7334729170919</c:v>
                </c:pt>
                <c:pt idx="3865">
                  <c:v>11.764007349653498</c:v>
                </c:pt>
                <c:pt idx="3866">
                  <c:v>12.0238993616437</c:v>
                </c:pt>
                <c:pt idx="3867">
                  <c:v>11.497425744752698</c:v>
                </c:pt>
                <c:pt idx="3868">
                  <c:v>11.2455728087939</c:v>
                </c:pt>
                <c:pt idx="3869">
                  <c:v>11.357004699947357</c:v>
                </c:pt>
                <c:pt idx="3870">
                  <c:v>11.922924233944945</c:v>
                </c:pt>
                <c:pt idx="3871">
                  <c:v>12.689238414468926</c:v>
                </c:pt>
                <c:pt idx="3872">
                  <c:v>16.599608989201187</c:v>
                </c:pt>
                <c:pt idx="3873">
                  <c:v>179.49219850189343</c:v>
                </c:pt>
                <c:pt idx="3874">
                  <c:v>-9.6327726851010507</c:v>
                </c:pt>
                <c:pt idx="3875">
                  <c:v>36.333327664612575</c:v>
                </c:pt>
                <c:pt idx="3876">
                  <c:v>37.018888206993296</c:v>
                </c:pt>
                <c:pt idx="3877">
                  <c:v>20.689201070330938</c:v>
                </c:pt>
                <c:pt idx="3878">
                  <c:v>17.751299698707086</c:v>
                </c:pt>
                <c:pt idx="3879">
                  <c:v>15.726619426136399</c:v>
                </c:pt>
                <c:pt idx="3880">
                  <c:v>14.0428028212051</c:v>
                </c:pt>
                <c:pt idx="3881">
                  <c:v>13.260402287730924</c:v>
                </c:pt>
                <c:pt idx="3882">
                  <c:v>12.647307224950769</c:v>
                </c:pt>
                <c:pt idx="3883">
                  <c:v>13.00045355901433</c:v>
                </c:pt>
                <c:pt idx="3884">
                  <c:v>17.201517439643286</c:v>
                </c:pt>
                <c:pt idx="3885">
                  <c:v>-53.3332420893299</c:v>
                </c:pt>
                <c:pt idx="3886">
                  <c:v>-5.6259842519818406</c:v>
                </c:pt>
                <c:pt idx="3887">
                  <c:v>101.5638316743</c:v>
                </c:pt>
                <c:pt idx="3888">
                  <c:v>-20.457223318547602</c:v>
                </c:pt>
                <c:pt idx="3889">
                  <c:v>-15.8610283226676</c:v>
                </c:pt>
                <c:pt idx="3890">
                  <c:v>-14.066379404412398</c:v>
                </c:pt>
                <c:pt idx="3891">
                  <c:v>-13.141124511462101</c:v>
                </c:pt>
                <c:pt idx="3892">
                  <c:v>-12.9189556065286</c:v>
                </c:pt>
                <c:pt idx="3893">
                  <c:v>-13.230737851482226</c:v>
                </c:pt>
                <c:pt idx="3894">
                  <c:v>-14.1050220108835</c:v>
                </c:pt>
                <c:pt idx="3895">
                  <c:v>-14.0424481848661</c:v>
                </c:pt>
                <c:pt idx="3896">
                  <c:v>-14.393691072255702</c:v>
                </c:pt>
                <c:pt idx="3897">
                  <c:v>-13.542789849572324</c:v>
                </c:pt>
                <c:pt idx="3898">
                  <c:v>-13.617820676508501</c:v>
                </c:pt>
                <c:pt idx="3899">
                  <c:v>-12.539490104989024</c:v>
                </c:pt>
                <c:pt idx="3900">
                  <c:v>-15.2070099708458</c:v>
                </c:pt>
                <c:pt idx="3901">
                  <c:v>-18.581974793882761</c:v>
                </c:pt>
                <c:pt idx="3902">
                  <c:v>-24.530014413670205</c:v>
                </c:pt>
                <c:pt idx="3903">
                  <c:v>-37.770303561279299</c:v>
                </c:pt>
                <c:pt idx="3904">
                  <c:v>-48.114970771002177</c:v>
                </c:pt>
                <c:pt idx="3905">
                  <c:v>-38.930778593616218</c:v>
                </c:pt>
                <c:pt idx="3906">
                  <c:v>-32.9350372062448</c:v>
                </c:pt>
                <c:pt idx="3907">
                  <c:v>-28.556188418685135</c:v>
                </c:pt>
                <c:pt idx="3908">
                  <c:v>-25.0593889179382</c:v>
                </c:pt>
                <c:pt idx="3909">
                  <c:v>-18.2914653450757</c:v>
                </c:pt>
                <c:pt idx="3910">
                  <c:v>-14.538422231104304</c:v>
                </c:pt>
                <c:pt idx="3911">
                  <c:v>-11.972074990517704</c:v>
                </c:pt>
                <c:pt idx="3912">
                  <c:v>-11.050117781413798</c:v>
                </c:pt>
                <c:pt idx="3913">
                  <c:v>-10.2790471041264</c:v>
                </c:pt>
                <c:pt idx="3914">
                  <c:v>-10.102833883513902</c:v>
                </c:pt>
                <c:pt idx="3915">
                  <c:v>-10.033783927246304</c:v>
                </c:pt>
                <c:pt idx="3916">
                  <c:v>-10.143527881128399</c:v>
                </c:pt>
                <c:pt idx="3917">
                  <c:v>-10.277917991394098</c:v>
                </c:pt>
                <c:pt idx="3918">
                  <c:v>-10.209579849043402</c:v>
                </c:pt>
                <c:pt idx="3919">
                  <c:v>-10.149945208684899</c:v>
                </c:pt>
                <c:pt idx="3920">
                  <c:v>-10.283895091072401</c:v>
                </c:pt>
                <c:pt idx="3921">
                  <c:v>-10.3790871872185</c:v>
                </c:pt>
                <c:pt idx="3922">
                  <c:v>-10.548870793753546</c:v>
                </c:pt>
                <c:pt idx="3923">
                  <c:v>-10.7405573382573</c:v>
                </c:pt>
                <c:pt idx="3924">
                  <c:v>-10.932278111388101</c:v>
                </c:pt>
                <c:pt idx="3925">
                  <c:v>-10.913883807617704</c:v>
                </c:pt>
                <c:pt idx="3926">
                  <c:v>-10.9795046415335</c:v>
                </c:pt>
                <c:pt idx="3927">
                  <c:v>-11.0456044051025</c:v>
                </c:pt>
                <c:pt idx="3928">
                  <c:v>-11.150627459900306</c:v>
                </c:pt>
                <c:pt idx="3929">
                  <c:v>-11.214683343755098</c:v>
                </c:pt>
                <c:pt idx="3930">
                  <c:v>-11.350143432124026</c:v>
                </c:pt>
                <c:pt idx="3931">
                  <c:v>-11.496313321356798</c:v>
                </c:pt>
                <c:pt idx="3932">
                  <c:v>-11.648243065488867</c:v>
                </c:pt>
                <c:pt idx="3933">
                  <c:v>-11.785668145085699</c:v>
                </c:pt>
                <c:pt idx="3934">
                  <c:v>-11.710493234889826</c:v>
                </c:pt>
                <c:pt idx="3935">
                  <c:v>-11.948701731087898</c:v>
                </c:pt>
                <c:pt idx="3936">
                  <c:v>-11.904570425160699</c:v>
                </c:pt>
                <c:pt idx="3937">
                  <c:v>-11.298342115574201</c:v>
                </c:pt>
                <c:pt idx="3938">
                  <c:v>-10.336184048678406</c:v>
                </c:pt>
                <c:pt idx="3939">
                  <c:v>-9.4866916480732026</c:v>
                </c:pt>
                <c:pt idx="3940">
                  <c:v>-9.5180717313033139</c:v>
                </c:pt>
                <c:pt idx="3941">
                  <c:v>-6.9467691854601208</c:v>
                </c:pt>
                <c:pt idx="3942">
                  <c:v>-3.8009501746752825</c:v>
                </c:pt>
                <c:pt idx="3943">
                  <c:v>-2.138501712124381</c:v>
                </c:pt>
                <c:pt idx="3944">
                  <c:v>-0.89926941524496651</c:v>
                </c:pt>
                <c:pt idx="3945">
                  <c:v>1.3839488430761801E-3</c:v>
                </c:pt>
                <c:pt idx="3946">
                  <c:v>-0.1492957964499208</c:v>
                </c:pt>
                <c:pt idx="3947">
                  <c:v>-0.54613298113097009</c:v>
                </c:pt>
                <c:pt idx="3948">
                  <c:v>-0.3810909971994339</c:v>
                </c:pt>
                <c:pt idx="3949">
                  <c:v>-0.76913591663671999</c:v>
                </c:pt>
                <c:pt idx="3950">
                  <c:v>-1.1845680838085533</c:v>
                </c:pt>
                <c:pt idx="3951">
                  <c:v>-0.67108554205381432</c:v>
                </c:pt>
                <c:pt idx="3952">
                  <c:v>-0.64960137590309386</c:v>
                </c:pt>
                <c:pt idx="3953">
                  <c:v>-1.3200211843783001</c:v>
                </c:pt>
                <c:pt idx="3954">
                  <c:v>-1.2970578625407643</c:v>
                </c:pt>
                <c:pt idx="3955">
                  <c:v>-1.36576736921318</c:v>
                </c:pt>
                <c:pt idx="3956">
                  <c:v>-1.6800683873714299</c:v>
                </c:pt>
                <c:pt idx="3957">
                  <c:v>-1.8645381019156533</c:v>
                </c:pt>
                <c:pt idx="3958">
                  <c:v>-1.7867236308801866</c:v>
                </c:pt>
                <c:pt idx="3959">
                  <c:v>-1.8050164396491599</c:v>
                </c:pt>
                <c:pt idx="3960">
                  <c:v>0.91295947706998715</c:v>
                </c:pt>
                <c:pt idx="3961">
                  <c:v>-33.9530169986677</c:v>
                </c:pt>
                <c:pt idx="3962">
                  <c:v>-18.778253214363911</c:v>
                </c:pt>
                <c:pt idx="3963">
                  <c:v>-18.777879274669189</c:v>
                </c:pt>
                <c:pt idx="3964">
                  <c:v>53.113567517070095</c:v>
                </c:pt>
                <c:pt idx="3965">
                  <c:v>11.857127285415</c:v>
                </c:pt>
                <c:pt idx="3966">
                  <c:v>12.225873020790456</c:v>
                </c:pt>
                <c:pt idx="3967">
                  <c:v>29.106363191129287</c:v>
                </c:pt>
                <c:pt idx="3968">
                  <c:v>-36.440620833536393</c:v>
                </c:pt>
                <c:pt idx="3969">
                  <c:v>-10.342316011728126</c:v>
                </c:pt>
                <c:pt idx="3970">
                  <c:v>13.086118380455698</c:v>
                </c:pt>
                <c:pt idx="3971">
                  <c:v>-32.525618896751084</c:v>
                </c:pt>
                <c:pt idx="3972">
                  <c:v>16.723244921005087</c:v>
                </c:pt>
                <c:pt idx="3973">
                  <c:v>15.448267025078769</c:v>
                </c:pt>
                <c:pt idx="3974">
                  <c:v>14.679856906851899</c:v>
                </c:pt>
                <c:pt idx="3975">
                  <c:v>37.822605901800401</c:v>
                </c:pt>
                <c:pt idx="3976">
                  <c:v>-2.3362069721851531</c:v>
                </c:pt>
                <c:pt idx="3977">
                  <c:v>-25.231371441304461</c:v>
                </c:pt>
                <c:pt idx="3978">
                  <c:v>-3.7875527979015886</c:v>
                </c:pt>
                <c:pt idx="3979">
                  <c:v>-2.0192218614594402</c:v>
                </c:pt>
                <c:pt idx="3980">
                  <c:v>2.9794448475336797</c:v>
                </c:pt>
                <c:pt idx="3981">
                  <c:v>2.8780197540886268</c:v>
                </c:pt>
                <c:pt idx="3982">
                  <c:v>-54.347770421270894</c:v>
                </c:pt>
                <c:pt idx="3983">
                  <c:v>-54.352877081915217</c:v>
                </c:pt>
                <c:pt idx="3984">
                  <c:v>-54.356674167327817</c:v>
                </c:pt>
                <c:pt idx="3985">
                  <c:v>-54.025853771848801</c:v>
                </c:pt>
                <c:pt idx="3986">
                  <c:v>-53.699361082431203</c:v>
                </c:pt>
                <c:pt idx="3987">
                  <c:v>6.3217489886229101</c:v>
                </c:pt>
                <c:pt idx="3988">
                  <c:v>14.238395932946698</c:v>
                </c:pt>
                <c:pt idx="3989">
                  <c:v>31.608353640123646</c:v>
                </c:pt>
                <c:pt idx="3990">
                  <c:v>-17.707168093042331</c:v>
                </c:pt>
                <c:pt idx="3991">
                  <c:v>55.216938644531368</c:v>
                </c:pt>
                <c:pt idx="3992">
                  <c:v>-4.0628026957305599</c:v>
                </c:pt>
                <c:pt idx="3993">
                  <c:v>19.283521260124019</c:v>
                </c:pt>
                <c:pt idx="3994">
                  <c:v>-4.8746581197243763</c:v>
                </c:pt>
                <c:pt idx="3995">
                  <c:v>4.0096026963537934</c:v>
                </c:pt>
                <c:pt idx="3996">
                  <c:v>51.981240116648486</c:v>
                </c:pt>
                <c:pt idx="3997">
                  <c:v>34.768597048248601</c:v>
                </c:pt>
                <c:pt idx="3998">
                  <c:v>1574.6140259937499</c:v>
                </c:pt>
                <c:pt idx="3999">
                  <c:v>-7.1544146359227376</c:v>
                </c:pt>
                <c:pt idx="4000">
                  <c:v>-7.6310689743090414</c:v>
                </c:pt>
                <c:pt idx="4001">
                  <c:v>-6.7664421502087002</c:v>
                </c:pt>
                <c:pt idx="4002">
                  <c:v>-5.7666562310383096</c:v>
                </c:pt>
                <c:pt idx="4003">
                  <c:v>-7.2124462855688813</c:v>
                </c:pt>
                <c:pt idx="4004">
                  <c:v>-7.2399593452518562</c:v>
                </c:pt>
                <c:pt idx="4005">
                  <c:v>-5.1501777307438203</c:v>
                </c:pt>
                <c:pt idx="4006">
                  <c:v>-4.1252307790814333</c:v>
                </c:pt>
                <c:pt idx="4007">
                  <c:v>-1.7588672186880898</c:v>
                </c:pt>
                <c:pt idx="4008">
                  <c:v>-0.99909382192094309</c:v>
                </c:pt>
                <c:pt idx="4009">
                  <c:v>-0.69599205700808586</c:v>
                </c:pt>
                <c:pt idx="4010">
                  <c:v>-0.84958928818582502</c:v>
                </c:pt>
                <c:pt idx="4011">
                  <c:v>-0.84955889996313905</c:v>
                </c:pt>
                <c:pt idx="4012">
                  <c:v>-1.893706232514484</c:v>
                </c:pt>
                <c:pt idx="4013">
                  <c:v>-1.8444242737648198</c:v>
                </c:pt>
                <c:pt idx="4014">
                  <c:v>0.264545861496086</c:v>
                </c:pt>
                <c:pt idx="4015">
                  <c:v>1.09698001803329</c:v>
                </c:pt>
                <c:pt idx="4016">
                  <c:v>1.4716799607431299</c:v>
                </c:pt>
                <c:pt idx="4017">
                  <c:v>1.8261659769740801</c:v>
                </c:pt>
                <c:pt idx="4018">
                  <c:v>3.2266994798716677</c:v>
                </c:pt>
                <c:pt idx="4019">
                  <c:v>3.33057462244712</c:v>
                </c:pt>
                <c:pt idx="4020">
                  <c:v>3.43817712932037</c:v>
                </c:pt>
                <c:pt idx="4021">
                  <c:v>2.4573636028872001</c:v>
                </c:pt>
                <c:pt idx="4022">
                  <c:v>1.8866149360053301</c:v>
                </c:pt>
                <c:pt idx="4023">
                  <c:v>1.0094761457424166</c:v>
                </c:pt>
                <c:pt idx="4024">
                  <c:v>5.0470828191453376E-2</c:v>
                </c:pt>
                <c:pt idx="4025">
                  <c:v>-0.90754507803221496</c:v>
                </c:pt>
                <c:pt idx="4026">
                  <c:v>-3.3330714565798867</c:v>
                </c:pt>
                <c:pt idx="4027">
                  <c:v>-4.2486685183812902</c:v>
                </c:pt>
                <c:pt idx="4028">
                  <c:v>-4.6553889878275454</c:v>
                </c:pt>
                <c:pt idx="4029">
                  <c:v>-7.9796913728102883</c:v>
                </c:pt>
                <c:pt idx="4030">
                  <c:v>-7.91570723516055</c:v>
                </c:pt>
                <c:pt idx="4031">
                  <c:v>-6.5767879190644303</c:v>
                </c:pt>
                <c:pt idx="4032">
                  <c:v>-4.7197861024255996</c:v>
                </c:pt>
                <c:pt idx="4033">
                  <c:v>-5.2055118638601385</c:v>
                </c:pt>
                <c:pt idx="4034">
                  <c:v>-5.5770571775960285</c:v>
                </c:pt>
                <c:pt idx="4035">
                  <c:v>-5.5770781721928504</c:v>
                </c:pt>
                <c:pt idx="4036">
                  <c:v>-4.671279312271186</c:v>
                </c:pt>
                <c:pt idx="4037">
                  <c:v>-3.6909765506429095</c:v>
                </c:pt>
                <c:pt idx="4038">
                  <c:v>-3.6909845437580011</c:v>
                </c:pt>
                <c:pt idx="4039">
                  <c:v>-3.20236974904812</c:v>
                </c:pt>
                <c:pt idx="4040">
                  <c:v>-3.5463931686756802</c:v>
                </c:pt>
                <c:pt idx="4041">
                  <c:v>-4.9474530850762424</c:v>
                </c:pt>
                <c:pt idx="4042">
                  <c:v>-7.9414762798182075</c:v>
                </c:pt>
                <c:pt idx="4043">
                  <c:v>-14.384646121455702</c:v>
                </c:pt>
                <c:pt idx="4044">
                  <c:v>-20.896405745896576</c:v>
                </c:pt>
                <c:pt idx="4045">
                  <c:v>-44.649416134375322</c:v>
                </c:pt>
                <c:pt idx="4046">
                  <c:v>-5.2538953772318955</c:v>
                </c:pt>
                <c:pt idx="4047">
                  <c:v>13.001277764115452</c:v>
                </c:pt>
                <c:pt idx="4048">
                  <c:v>16.032518166646831</c:v>
                </c:pt>
                <c:pt idx="4049">
                  <c:v>95.267926225387768</c:v>
                </c:pt>
                <c:pt idx="4050">
                  <c:v>170.53995798561442</c:v>
                </c:pt>
                <c:pt idx="4051">
                  <c:v>236.09854552376098</c:v>
                </c:pt>
                <c:pt idx="4052">
                  <c:v>332.49325743967762</c:v>
                </c:pt>
                <c:pt idx="4053">
                  <c:v>335.75044269377315</c:v>
                </c:pt>
                <c:pt idx="4054">
                  <c:v>319.30122334541801</c:v>
                </c:pt>
                <c:pt idx="4055">
                  <c:v>289.09469779784308</c:v>
                </c:pt>
                <c:pt idx="4056">
                  <c:v>263.50150152195101</c:v>
                </c:pt>
                <c:pt idx="4057">
                  <c:v>208.72841610836801</c:v>
                </c:pt>
                <c:pt idx="4058">
                  <c:v>82.089714181633781</c:v>
                </c:pt>
                <c:pt idx="4059">
                  <c:v>-133.70609542966844</c:v>
                </c:pt>
                <c:pt idx="4060">
                  <c:v>-383.13485804424101</c:v>
                </c:pt>
                <c:pt idx="4061">
                  <c:v>-567.28929746746553</c:v>
                </c:pt>
                <c:pt idx="4062">
                  <c:v>-658.14798918890347</c:v>
                </c:pt>
                <c:pt idx="4063">
                  <c:v>-685.43585416720202</c:v>
                </c:pt>
                <c:pt idx="4064">
                  <c:v>-689.02339506448504</c:v>
                </c:pt>
                <c:pt idx="4065">
                  <c:v>-682.49802223873405</c:v>
                </c:pt>
                <c:pt idx="4066">
                  <c:v>-685.13106580744238</c:v>
                </c:pt>
                <c:pt idx="4067">
                  <c:v>-706.40402730273047</c:v>
                </c:pt>
                <c:pt idx="4068">
                  <c:v>-735.91243347001603</c:v>
                </c:pt>
                <c:pt idx="4069">
                  <c:v>-779.63986785364204</c:v>
                </c:pt>
                <c:pt idx="4070">
                  <c:v>-864.56627294377847</c:v>
                </c:pt>
                <c:pt idx="4071">
                  <c:v>-941.31016468370126</c:v>
                </c:pt>
                <c:pt idx="4072">
                  <c:v>-998.59746633055101</c:v>
                </c:pt>
                <c:pt idx="4073">
                  <c:v>-1063.1484453504863</c:v>
                </c:pt>
                <c:pt idx="4074">
                  <c:v>-1090.2149865435099</c:v>
                </c:pt>
                <c:pt idx="4075">
                  <c:v>-1149.0679165959098</c:v>
                </c:pt>
                <c:pt idx="4076">
                  <c:v>-1215.9726570181401</c:v>
                </c:pt>
                <c:pt idx="4077">
                  <c:v>-1371.3034956130598</c:v>
                </c:pt>
                <c:pt idx="4078">
                  <c:v>-1558.3332082258844</c:v>
                </c:pt>
                <c:pt idx="4079">
                  <c:v>-1748.2601604225601</c:v>
                </c:pt>
                <c:pt idx="4080">
                  <c:v>-2124.0984425815368</c:v>
                </c:pt>
                <c:pt idx="4081">
                  <c:v>-3148.7872854028078</c:v>
                </c:pt>
                <c:pt idx="4082">
                  <c:v>-5990.8297678089602</c:v>
                </c:pt>
                <c:pt idx="4083">
                  <c:v>-11585.981404911599</c:v>
                </c:pt>
                <c:pt idx="4084">
                  <c:v>37802.685332092602</c:v>
                </c:pt>
                <c:pt idx="4085">
                  <c:v>6790.5199369027614</c:v>
                </c:pt>
                <c:pt idx="4086">
                  <c:v>4074.0522627447899</c:v>
                </c:pt>
                <c:pt idx="4087">
                  <c:v>3044.8047366590122</c:v>
                </c:pt>
                <c:pt idx="4088">
                  <c:v>2495.4482101197532</c:v>
                </c:pt>
                <c:pt idx="4089">
                  <c:v>2200.7525079279199</c:v>
                </c:pt>
                <c:pt idx="4090">
                  <c:v>1939.2299842345399</c:v>
                </c:pt>
                <c:pt idx="4091">
                  <c:v>1749.7622584865401</c:v>
                </c:pt>
                <c:pt idx="4092">
                  <c:v>1613.31854391707</c:v>
                </c:pt>
                <c:pt idx="4093">
                  <c:v>1519.6364855763998</c:v>
                </c:pt>
                <c:pt idx="4094">
                  <c:v>1390.2056946648211</c:v>
                </c:pt>
                <c:pt idx="4095">
                  <c:v>1340.6473989974663</c:v>
                </c:pt>
                <c:pt idx="4096">
                  <c:v>1335.0029923495599</c:v>
                </c:pt>
                <c:pt idx="4097">
                  <c:v>1425.27828756641</c:v>
                </c:pt>
                <c:pt idx="4098">
                  <c:v>1544.6814122938224</c:v>
                </c:pt>
                <c:pt idx="4099">
                  <c:v>1505.9156902766201</c:v>
                </c:pt>
                <c:pt idx="4100">
                  <c:v>1524.5183438412901</c:v>
                </c:pt>
                <c:pt idx="4101">
                  <c:v>1609.1006761295</c:v>
                </c:pt>
                <c:pt idx="4102">
                  <c:v>1698.69606126342</c:v>
                </c:pt>
                <c:pt idx="4103">
                  <c:v>1997.2540323998344</c:v>
                </c:pt>
                <c:pt idx="4104">
                  <c:v>2791.4843614516617</c:v>
                </c:pt>
                <c:pt idx="4105">
                  <c:v>5327.6562268259904</c:v>
                </c:pt>
                <c:pt idx="4106">
                  <c:v>-11581.295366640687</c:v>
                </c:pt>
                <c:pt idx="4107">
                  <c:v>-1872.9029828917301</c:v>
                </c:pt>
                <c:pt idx="4108">
                  <c:v>-760.54834515281254</c:v>
                </c:pt>
                <c:pt idx="4109">
                  <c:v>-374.49757167297173</c:v>
                </c:pt>
                <c:pt idx="4110">
                  <c:v>-197.02184218328742</c:v>
                </c:pt>
                <c:pt idx="4111">
                  <c:v>-86.821988779370102</c:v>
                </c:pt>
                <c:pt idx="4112">
                  <c:v>-14.105557401267404</c:v>
                </c:pt>
                <c:pt idx="4113">
                  <c:v>38.550475119936593</c:v>
                </c:pt>
                <c:pt idx="4114">
                  <c:v>75.039036391796756</c:v>
                </c:pt>
                <c:pt idx="4115">
                  <c:v>105.539571658187</c:v>
                </c:pt>
                <c:pt idx="4116">
                  <c:v>124.055679462082</c:v>
                </c:pt>
                <c:pt idx="4117">
                  <c:v>136.207983314519</c:v>
                </c:pt>
                <c:pt idx="4118">
                  <c:v>142.28090072435023</c:v>
                </c:pt>
                <c:pt idx="4119">
                  <c:v>150.00986793464656</c:v>
                </c:pt>
                <c:pt idx="4120">
                  <c:v>151.55929469075957</c:v>
                </c:pt>
                <c:pt idx="4121">
                  <c:v>147.59098641600045</c:v>
                </c:pt>
                <c:pt idx="4122">
                  <c:v>143.97306947140999</c:v>
                </c:pt>
                <c:pt idx="4123">
                  <c:v>140.77994172126114</c:v>
                </c:pt>
                <c:pt idx="4124">
                  <c:v>138.51796496093698</c:v>
                </c:pt>
                <c:pt idx="4125">
                  <c:v>131.79205544841301</c:v>
                </c:pt>
                <c:pt idx="4126">
                  <c:v>122.01349630525</c:v>
                </c:pt>
                <c:pt idx="4127">
                  <c:v>118.31099971378298</c:v>
                </c:pt>
                <c:pt idx="4128">
                  <c:v>122.803953022027</c:v>
                </c:pt>
                <c:pt idx="4129">
                  <c:v>143.00962741311</c:v>
                </c:pt>
                <c:pt idx="4130">
                  <c:v>169.49845140249585</c:v>
                </c:pt>
                <c:pt idx="4131">
                  <c:v>200.40865442132741</c:v>
                </c:pt>
                <c:pt idx="4132">
                  <c:v>229.83942738923764</c:v>
                </c:pt>
                <c:pt idx="4133">
                  <c:v>257.19330153194898</c:v>
                </c:pt>
                <c:pt idx="4134">
                  <c:v>275.56383329229169</c:v>
                </c:pt>
                <c:pt idx="4135">
                  <c:v>293.12804803482697</c:v>
                </c:pt>
                <c:pt idx="4136">
                  <c:v>305.10990393871498</c:v>
                </c:pt>
                <c:pt idx="4137">
                  <c:v>305.28078273167199</c:v>
                </c:pt>
                <c:pt idx="4138">
                  <c:v>298.34676322061102</c:v>
                </c:pt>
                <c:pt idx="4139">
                  <c:v>293.42622636664669</c:v>
                </c:pt>
                <c:pt idx="4140">
                  <c:v>297.87434175404201</c:v>
                </c:pt>
                <c:pt idx="4141">
                  <c:v>301.88934106542405</c:v>
                </c:pt>
                <c:pt idx="4142">
                  <c:v>295.31827463022108</c:v>
                </c:pt>
                <c:pt idx="4143">
                  <c:v>283.591614023452</c:v>
                </c:pt>
                <c:pt idx="4144">
                  <c:v>270.07535537938293</c:v>
                </c:pt>
                <c:pt idx="4145">
                  <c:v>275.81908598550501</c:v>
                </c:pt>
                <c:pt idx="4146">
                  <c:v>282.34384551611902</c:v>
                </c:pt>
                <c:pt idx="4147">
                  <c:v>277.23260406753894</c:v>
                </c:pt>
                <c:pt idx="4148">
                  <c:v>243.73192906203542</c:v>
                </c:pt>
                <c:pt idx="4149">
                  <c:v>242.83921719722042</c:v>
                </c:pt>
                <c:pt idx="4150">
                  <c:v>262.88294664773684</c:v>
                </c:pt>
                <c:pt idx="4151">
                  <c:v>257.69663397023004</c:v>
                </c:pt>
                <c:pt idx="4152">
                  <c:v>246.867645126394</c:v>
                </c:pt>
                <c:pt idx="4153">
                  <c:v>258.96020079256101</c:v>
                </c:pt>
                <c:pt idx="4154">
                  <c:v>270.20108589532708</c:v>
                </c:pt>
                <c:pt idx="4155">
                  <c:v>313.19871894310933</c:v>
                </c:pt>
                <c:pt idx="4156">
                  <c:v>358.89630388263373</c:v>
                </c:pt>
                <c:pt idx="4157">
                  <c:v>399.19434015719696</c:v>
                </c:pt>
                <c:pt idx="4158">
                  <c:v>438.73918994030169</c:v>
                </c:pt>
                <c:pt idx="4159">
                  <c:v>482.02166583390704</c:v>
                </c:pt>
                <c:pt idx="4160">
                  <c:v>545.07831604077205</c:v>
                </c:pt>
                <c:pt idx="4161">
                  <c:v>603.16761063057788</c:v>
                </c:pt>
                <c:pt idx="4162">
                  <c:v>670.86840613229549</c:v>
                </c:pt>
                <c:pt idx="4163">
                  <c:v>713.97595397150155</c:v>
                </c:pt>
                <c:pt idx="4164">
                  <c:v>848.36400925109695</c:v>
                </c:pt>
                <c:pt idx="4165">
                  <c:v>978.20131392584801</c:v>
                </c:pt>
                <c:pt idx="4166">
                  <c:v>831.39574176434905</c:v>
                </c:pt>
                <c:pt idx="4167">
                  <c:v>767.91637277221901</c:v>
                </c:pt>
                <c:pt idx="4168">
                  <c:v>1029.6537168805598</c:v>
                </c:pt>
                <c:pt idx="4169">
                  <c:v>2518.2481811877078</c:v>
                </c:pt>
                <c:pt idx="4170">
                  <c:v>-31546.921392411863</c:v>
                </c:pt>
                <c:pt idx="4171">
                  <c:v>23861.201225426601</c:v>
                </c:pt>
                <c:pt idx="4172">
                  <c:v>-744.83988248401249</c:v>
                </c:pt>
                <c:pt idx="4173">
                  <c:v>-146.26018955343358</c:v>
                </c:pt>
                <c:pt idx="4174">
                  <c:v>-60.809752014653597</c:v>
                </c:pt>
                <c:pt idx="4175">
                  <c:v>22.769545146552499</c:v>
                </c:pt>
                <c:pt idx="4176">
                  <c:v>79.113838794834535</c:v>
                </c:pt>
                <c:pt idx="4177">
                  <c:v>121.05706513821002</c:v>
                </c:pt>
                <c:pt idx="4178">
                  <c:v>130.48390076433557</c:v>
                </c:pt>
                <c:pt idx="4179">
                  <c:v>130.26715859350557</c:v>
                </c:pt>
                <c:pt idx="4180">
                  <c:v>122.858667081983</c:v>
                </c:pt>
                <c:pt idx="4181">
                  <c:v>119.01239271902072</c:v>
                </c:pt>
                <c:pt idx="4182">
                  <c:v>121.655404429695</c:v>
                </c:pt>
                <c:pt idx="4183">
                  <c:v>109.01208065345963</c:v>
                </c:pt>
                <c:pt idx="4184">
                  <c:v>99.618167550340004</c:v>
                </c:pt>
                <c:pt idx="4185">
                  <c:v>98.982218658168605</c:v>
                </c:pt>
                <c:pt idx="4186">
                  <c:v>99.778307574517058</c:v>
                </c:pt>
                <c:pt idx="4187">
                  <c:v>126.738251506148</c:v>
                </c:pt>
                <c:pt idx="4188">
                  <c:v>135.49104266284795</c:v>
                </c:pt>
                <c:pt idx="4189">
                  <c:v>150.37232316760958</c:v>
                </c:pt>
                <c:pt idx="4190">
                  <c:v>166.701298033005</c:v>
                </c:pt>
                <c:pt idx="4191">
                  <c:v>192.98042534375361</c:v>
                </c:pt>
                <c:pt idx="4192">
                  <c:v>208.44298705914198</c:v>
                </c:pt>
                <c:pt idx="4193">
                  <c:v>217.96078228249101</c:v>
                </c:pt>
                <c:pt idx="4194">
                  <c:v>219.99903382291401</c:v>
                </c:pt>
                <c:pt idx="4195">
                  <c:v>217.74639629425457</c:v>
                </c:pt>
                <c:pt idx="4196">
                  <c:v>219.79252402048598</c:v>
                </c:pt>
                <c:pt idx="4197">
                  <c:v>219.43394313704698</c:v>
                </c:pt>
                <c:pt idx="4198">
                  <c:v>210.85477349526499</c:v>
                </c:pt>
                <c:pt idx="4199">
                  <c:v>208.59501240489499</c:v>
                </c:pt>
                <c:pt idx="4200">
                  <c:v>209.46195318113195</c:v>
                </c:pt>
                <c:pt idx="4201">
                  <c:v>207.185420789766</c:v>
                </c:pt>
                <c:pt idx="4202">
                  <c:v>207.57858202505741</c:v>
                </c:pt>
                <c:pt idx="4203">
                  <c:v>201.28978504222698</c:v>
                </c:pt>
                <c:pt idx="4204">
                  <c:v>191.377687594739</c:v>
                </c:pt>
                <c:pt idx="4205">
                  <c:v>181.601998997137</c:v>
                </c:pt>
                <c:pt idx="4206">
                  <c:v>169.21505999283556</c:v>
                </c:pt>
                <c:pt idx="4207">
                  <c:v>148.2720143301525</c:v>
                </c:pt>
                <c:pt idx="4208">
                  <c:v>106.86128116164221</c:v>
                </c:pt>
                <c:pt idx="4209">
                  <c:v>57.103961977696386</c:v>
                </c:pt>
                <c:pt idx="4210">
                  <c:v>-23.004341362932401</c:v>
                </c:pt>
                <c:pt idx="4211">
                  <c:v>-186.8393047211035</c:v>
                </c:pt>
                <c:pt idx="4212">
                  <c:v>-468.51888774049894</c:v>
                </c:pt>
                <c:pt idx="4213">
                  <c:v>-2983.3266748333722</c:v>
                </c:pt>
                <c:pt idx="4214">
                  <c:v>-32919.427977371903</c:v>
                </c:pt>
                <c:pt idx="4215">
                  <c:v>4546.2478632144985</c:v>
                </c:pt>
                <c:pt idx="4216">
                  <c:v>2329.9126820454912</c:v>
                </c:pt>
                <c:pt idx="4217">
                  <c:v>1768.1557487365799</c:v>
                </c:pt>
                <c:pt idx="4218">
                  <c:v>1449.4237715013001</c:v>
                </c:pt>
                <c:pt idx="4219">
                  <c:v>1539.5837447619099</c:v>
                </c:pt>
                <c:pt idx="4220">
                  <c:v>1786.2643090756599</c:v>
                </c:pt>
                <c:pt idx="4221">
                  <c:v>1786.2657233035611</c:v>
                </c:pt>
                <c:pt idx="4222">
                  <c:v>1451.8703596743399</c:v>
                </c:pt>
                <c:pt idx="4223">
                  <c:v>1480.0573843823699</c:v>
                </c:pt>
                <c:pt idx="4224">
                  <c:v>1246.9115781156811</c:v>
                </c:pt>
                <c:pt idx="4225">
                  <c:v>917.49587636735998</c:v>
                </c:pt>
                <c:pt idx="4226">
                  <c:v>721.10945755835689</c:v>
                </c:pt>
                <c:pt idx="4227">
                  <c:v>632.11602181885792</c:v>
                </c:pt>
                <c:pt idx="4228">
                  <c:v>589.63713404483792</c:v>
                </c:pt>
                <c:pt idx="4229">
                  <c:v>549.80758307383792</c:v>
                </c:pt>
                <c:pt idx="4230">
                  <c:v>531.55200295520649</c:v>
                </c:pt>
                <c:pt idx="4231">
                  <c:v>517.95013073242308</c:v>
                </c:pt>
                <c:pt idx="4232">
                  <c:v>506.85094724418599</c:v>
                </c:pt>
                <c:pt idx="4233">
                  <c:v>502.25694786563503</c:v>
                </c:pt>
                <c:pt idx="4234">
                  <c:v>501.89742232713502</c:v>
                </c:pt>
                <c:pt idx="4235">
                  <c:v>499.83225337379508</c:v>
                </c:pt>
                <c:pt idx="4236">
                  <c:v>496.50806733722999</c:v>
                </c:pt>
                <c:pt idx="4237">
                  <c:v>494.88409301458</c:v>
                </c:pt>
                <c:pt idx="4238">
                  <c:v>496.68869865570298</c:v>
                </c:pt>
                <c:pt idx="4239">
                  <c:v>497.26640389214703</c:v>
                </c:pt>
                <c:pt idx="4240">
                  <c:v>499.17337825212275</c:v>
                </c:pt>
                <c:pt idx="4241">
                  <c:v>504.55544911204885</c:v>
                </c:pt>
                <c:pt idx="4242">
                  <c:v>510.46268904705403</c:v>
                </c:pt>
                <c:pt idx="4243">
                  <c:v>523.57276302919581</c:v>
                </c:pt>
                <c:pt idx="4244">
                  <c:v>547.85375703671309</c:v>
                </c:pt>
                <c:pt idx="4245">
                  <c:v>561.79127000310154</c:v>
                </c:pt>
                <c:pt idx="4246">
                  <c:v>557.05442571255696</c:v>
                </c:pt>
                <c:pt idx="4247">
                  <c:v>568.08583015552301</c:v>
                </c:pt>
                <c:pt idx="4248">
                  <c:v>578.07478412673754</c:v>
                </c:pt>
                <c:pt idx="4249">
                  <c:v>572.35410607418294</c:v>
                </c:pt>
                <c:pt idx="4250">
                  <c:v>578.69943188131754</c:v>
                </c:pt>
                <c:pt idx="4251">
                  <c:v>571.32882790399799</c:v>
                </c:pt>
                <c:pt idx="4252">
                  <c:v>571.21781394868242</c:v>
                </c:pt>
                <c:pt idx="4253">
                  <c:v>578.32915306554446</c:v>
                </c:pt>
                <c:pt idx="4254">
                  <c:v>587.55708462995699</c:v>
                </c:pt>
                <c:pt idx="4255">
                  <c:v>577.72980014780831</c:v>
                </c:pt>
                <c:pt idx="4256">
                  <c:v>568.10738798781802</c:v>
                </c:pt>
                <c:pt idx="4257">
                  <c:v>558.66381460300602</c:v>
                </c:pt>
                <c:pt idx="4258">
                  <c:v>556.43217169187346</c:v>
                </c:pt>
                <c:pt idx="4259">
                  <c:v>560.86196365389299</c:v>
                </c:pt>
                <c:pt idx="4260">
                  <c:v>557.67108938517595</c:v>
                </c:pt>
                <c:pt idx="4261">
                  <c:v>564.75432092646895</c:v>
                </c:pt>
                <c:pt idx="4262">
                  <c:v>595.84829108799249</c:v>
                </c:pt>
                <c:pt idx="4263">
                  <c:v>634.42352614809704</c:v>
                </c:pt>
                <c:pt idx="4264">
                  <c:v>692.63271648131547</c:v>
                </c:pt>
                <c:pt idx="4265">
                  <c:v>753.53563994938281</c:v>
                </c:pt>
                <c:pt idx="4266">
                  <c:v>913.70343822873974</c:v>
                </c:pt>
                <c:pt idx="4267">
                  <c:v>1033.1552926019599</c:v>
                </c:pt>
                <c:pt idx="4268">
                  <c:v>1114.8108839431211</c:v>
                </c:pt>
                <c:pt idx="4269">
                  <c:v>1121.87897958249</c:v>
                </c:pt>
                <c:pt idx="4270">
                  <c:v>1216.4269498789599</c:v>
                </c:pt>
                <c:pt idx="4271">
                  <c:v>1611.98997423725</c:v>
                </c:pt>
                <c:pt idx="4272">
                  <c:v>2093.0326283842001</c:v>
                </c:pt>
                <c:pt idx="4273">
                  <c:v>3129.0473833579199</c:v>
                </c:pt>
                <c:pt idx="4274">
                  <c:v>3135.4761785962974</c:v>
                </c:pt>
                <c:pt idx="4275">
                  <c:v>2238.5949371506499</c:v>
                </c:pt>
                <c:pt idx="4276">
                  <c:v>1837.83906475149</c:v>
                </c:pt>
                <c:pt idx="4277">
                  <c:v>1927.2701462661298</c:v>
                </c:pt>
                <c:pt idx="4278">
                  <c:v>3719.1160930900801</c:v>
                </c:pt>
                <c:pt idx="4279">
                  <c:v>-4413.7223416468914</c:v>
                </c:pt>
                <c:pt idx="4280">
                  <c:v>-1151.0970287718799</c:v>
                </c:pt>
                <c:pt idx="4281">
                  <c:v>-432.26633949543361</c:v>
                </c:pt>
                <c:pt idx="4282">
                  <c:v>-227.45309692856799</c:v>
                </c:pt>
                <c:pt idx="4283">
                  <c:v>-163.43594221967001</c:v>
                </c:pt>
                <c:pt idx="4284">
                  <c:v>-72.778068938648389</c:v>
                </c:pt>
                <c:pt idx="4285">
                  <c:v>-38.781053265078903</c:v>
                </c:pt>
                <c:pt idx="4286">
                  <c:v>-23.3325794589826</c:v>
                </c:pt>
                <c:pt idx="4287">
                  <c:v>-15.355308257019434</c:v>
                </c:pt>
                <c:pt idx="4288">
                  <c:v>2.7159959509140301</c:v>
                </c:pt>
                <c:pt idx="4289">
                  <c:v>11.7127503627461</c:v>
                </c:pt>
                <c:pt idx="4290">
                  <c:v>27.3089643067336</c:v>
                </c:pt>
                <c:pt idx="4291">
                  <c:v>40.536111040010013</c:v>
                </c:pt>
                <c:pt idx="4292">
                  <c:v>39.326500493693793</c:v>
                </c:pt>
                <c:pt idx="4293">
                  <c:v>54.818468697118085</c:v>
                </c:pt>
                <c:pt idx="4294">
                  <c:v>91.723176440536648</c:v>
                </c:pt>
                <c:pt idx="4295">
                  <c:v>110.68835834907964</c:v>
                </c:pt>
                <c:pt idx="4296">
                  <c:v>119.997400473721</c:v>
                </c:pt>
                <c:pt idx="4297">
                  <c:v>131.870711377747</c:v>
                </c:pt>
                <c:pt idx="4298">
                  <c:v>132.39748534413349</c:v>
                </c:pt>
                <c:pt idx="4299">
                  <c:v>132.28468626853996</c:v>
                </c:pt>
                <c:pt idx="4300">
                  <c:v>118.50318366181243</c:v>
                </c:pt>
                <c:pt idx="4301">
                  <c:v>82.666160292665282</c:v>
                </c:pt>
                <c:pt idx="4302">
                  <c:v>75.417044794409094</c:v>
                </c:pt>
                <c:pt idx="4303">
                  <c:v>56.357593631586994</c:v>
                </c:pt>
                <c:pt idx="4304">
                  <c:v>65.067155941760774</c:v>
                </c:pt>
                <c:pt idx="4305">
                  <c:v>64.452247497539389</c:v>
                </c:pt>
                <c:pt idx="4306">
                  <c:v>63.866647245448092</c:v>
                </c:pt>
                <c:pt idx="4307">
                  <c:v>72.330218144982481</c:v>
                </c:pt>
                <c:pt idx="4308">
                  <c:v>61.032885066349444</c:v>
                </c:pt>
                <c:pt idx="4309">
                  <c:v>69.865044051202901</c:v>
                </c:pt>
                <c:pt idx="4310">
                  <c:v>78.256951010864498</c:v>
                </c:pt>
                <c:pt idx="4311">
                  <c:v>86.307622953035803</c:v>
                </c:pt>
                <c:pt idx="4312">
                  <c:v>106.29898239842458</c:v>
                </c:pt>
                <c:pt idx="4313">
                  <c:v>117.845203243456</c:v>
                </c:pt>
                <c:pt idx="4314">
                  <c:v>95.160384302295739</c:v>
                </c:pt>
                <c:pt idx="4315">
                  <c:v>41.310463347911096</c:v>
                </c:pt>
                <c:pt idx="4316">
                  <c:v>-58.504480360429397</c:v>
                </c:pt>
                <c:pt idx="4317">
                  <c:v>-58.305820100288393</c:v>
                </c:pt>
                <c:pt idx="4318">
                  <c:v>-1.3705795768626601</c:v>
                </c:pt>
                <c:pt idx="4319">
                  <c:v>-53.766674100477012</c:v>
                </c:pt>
                <c:pt idx="4320">
                  <c:v>-53.260095694045411</c:v>
                </c:pt>
                <c:pt idx="4321">
                  <c:v>18.499314652633402</c:v>
                </c:pt>
                <c:pt idx="4322">
                  <c:v>53.316225013972478</c:v>
                </c:pt>
                <c:pt idx="4323">
                  <c:v>54.855260409590478</c:v>
                </c:pt>
                <c:pt idx="4324">
                  <c:v>24.865100911241289</c:v>
                </c:pt>
                <c:pt idx="4325">
                  <c:v>-9.5254279057402247</c:v>
                </c:pt>
                <c:pt idx="4326">
                  <c:v>-48.611562357975863</c:v>
                </c:pt>
                <c:pt idx="4327">
                  <c:v>-43.705705684237913</c:v>
                </c:pt>
                <c:pt idx="4328">
                  <c:v>10.1047402137805</c:v>
                </c:pt>
                <c:pt idx="4329">
                  <c:v>52.887169852556525</c:v>
                </c:pt>
                <c:pt idx="4330">
                  <c:v>85.432728714556035</c:v>
                </c:pt>
                <c:pt idx="4331">
                  <c:v>116.79140853045278</c:v>
                </c:pt>
                <c:pt idx="4332">
                  <c:v>139.240932582174</c:v>
                </c:pt>
                <c:pt idx="4333">
                  <c:v>139.91510472424923</c:v>
                </c:pt>
                <c:pt idx="4334">
                  <c:v>129.53850855189401</c:v>
                </c:pt>
                <c:pt idx="4335">
                  <c:v>123.14145032989498</c:v>
                </c:pt>
                <c:pt idx="4336">
                  <c:v>119.817508922592</c:v>
                </c:pt>
                <c:pt idx="4337">
                  <c:v>96.098984041506583</c:v>
                </c:pt>
                <c:pt idx="4338">
                  <c:v>78.942451614077996</c:v>
                </c:pt>
                <c:pt idx="4339">
                  <c:v>69.235921458102794</c:v>
                </c:pt>
                <c:pt idx="4340">
                  <c:v>60.65188197671759</c:v>
                </c:pt>
                <c:pt idx="4341">
                  <c:v>86.541448195024458</c:v>
                </c:pt>
                <c:pt idx="4342">
                  <c:v>112.48914281307579</c:v>
                </c:pt>
                <c:pt idx="4343">
                  <c:v>134.86896916293142</c:v>
                </c:pt>
                <c:pt idx="4344">
                  <c:v>161.81020704542985</c:v>
                </c:pt>
                <c:pt idx="4345">
                  <c:v>190.22738077035172</c:v>
                </c:pt>
                <c:pt idx="4346">
                  <c:v>199.13753129563699</c:v>
                </c:pt>
                <c:pt idx="4347">
                  <c:v>202.10504835769001</c:v>
                </c:pt>
                <c:pt idx="4348">
                  <c:v>206.95191948197242</c:v>
                </c:pt>
                <c:pt idx="4349">
                  <c:v>212.617893805904</c:v>
                </c:pt>
                <c:pt idx="4350">
                  <c:v>222.73911582660247</c:v>
                </c:pt>
                <c:pt idx="4351">
                  <c:v>240.75641168866542</c:v>
                </c:pt>
                <c:pt idx="4352">
                  <c:v>257.70773043468404</c:v>
                </c:pt>
                <c:pt idx="4353">
                  <c:v>266.70475021161769</c:v>
                </c:pt>
                <c:pt idx="4354">
                  <c:v>278.19396742327569</c:v>
                </c:pt>
                <c:pt idx="4355">
                  <c:v>284.15593451321001</c:v>
                </c:pt>
                <c:pt idx="4356">
                  <c:v>287.66538794004299</c:v>
                </c:pt>
                <c:pt idx="4357">
                  <c:v>294.49903982724004</c:v>
                </c:pt>
                <c:pt idx="4358">
                  <c:v>296.97020756560892</c:v>
                </c:pt>
                <c:pt idx="4359">
                  <c:v>301.50711512556995</c:v>
                </c:pt>
                <c:pt idx="4360">
                  <c:v>307.75227688117963</c:v>
                </c:pt>
                <c:pt idx="4361">
                  <c:v>308.34327085715205</c:v>
                </c:pt>
                <c:pt idx="4362">
                  <c:v>308.16810803421703</c:v>
                </c:pt>
                <c:pt idx="4363">
                  <c:v>311.80844774318399</c:v>
                </c:pt>
                <c:pt idx="4364">
                  <c:v>300.28173878583004</c:v>
                </c:pt>
                <c:pt idx="4365">
                  <c:v>279.38646369423185</c:v>
                </c:pt>
                <c:pt idx="4366">
                  <c:v>264.6306405297899</c:v>
                </c:pt>
                <c:pt idx="4367">
                  <c:v>242.529037830307</c:v>
                </c:pt>
                <c:pt idx="4368">
                  <c:v>202.56307218571499</c:v>
                </c:pt>
                <c:pt idx="4369">
                  <c:v>141.16801488546449</c:v>
                </c:pt>
                <c:pt idx="4370">
                  <c:v>135.27225314863</c:v>
                </c:pt>
                <c:pt idx="4371">
                  <c:v>183.47974764586399</c:v>
                </c:pt>
                <c:pt idx="4372">
                  <c:v>245.77887429572542</c:v>
                </c:pt>
                <c:pt idx="4373">
                  <c:v>271.25109733449705</c:v>
                </c:pt>
                <c:pt idx="4374">
                  <c:v>267.60338209705998</c:v>
                </c:pt>
                <c:pt idx="4375">
                  <c:v>257.29062026097216</c:v>
                </c:pt>
                <c:pt idx="4376">
                  <c:v>253.00502029096756</c:v>
                </c:pt>
                <c:pt idx="4377">
                  <c:v>241.66327947977695</c:v>
                </c:pt>
                <c:pt idx="4378">
                  <c:v>238.09662034412199</c:v>
                </c:pt>
                <c:pt idx="4379">
                  <c:v>234.93292720942742</c:v>
                </c:pt>
                <c:pt idx="4380">
                  <c:v>226.19951477949232</c:v>
                </c:pt>
                <c:pt idx="4381">
                  <c:v>218.34574466208699</c:v>
                </c:pt>
                <c:pt idx="4382">
                  <c:v>215.15245624752964</c:v>
                </c:pt>
                <c:pt idx="4383">
                  <c:v>214.67259282512256</c:v>
                </c:pt>
                <c:pt idx="4384">
                  <c:v>218.823023839641</c:v>
                </c:pt>
                <c:pt idx="4385">
                  <c:v>230.91142641401657</c:v>
                </c:pt>
                <c:pt idx="4386">
                  <c:v>241.93677468787772</c:v>
                </c:pt>
                <c:pt idx="4387">
                  <c:v>254.67487858442792</c:v>
                </c:pt>
                <c:pt idx="4388">
                  <c:v>266.56825751585501</c:v>
                </c:pt>
                <c:pt idx="4389">
                  <c:v>280.53834742609166</c:v>
                </c:pt>
                <c:pt idx="4390">
                  <c:v>284.03572462988905</c:v>
                </c:pt>
                <c:pt idx="4391">
                  <c:v>284.07530816475298</c:v>
                </c:pt>
                <c:pt idx="4392">
                  <c:v>281.14150605674598</c:v>
                </c:pt>
                <c:pt idx="4393">
                  <c:v>276.91714227079899</c:v>
                </c:pt>
                <c:pt idx="4394">
                  <c:v>273.86637463436091</c:v>
                </c:pt>
                <c:pt idx="4395">
                  <c:v>271.62583537391708</c:v>
                </c:pt>
                <c:pt idx="4396">
                  <c:v>268.21710547372493</c:v>
                </c:pt>
                <c:pt idx="4397">
                  <c:v>274.286344883759</c:v>
                </c:pt>
                <c:pt idx="4398">
                  <c:v>271.87428734823499</c:v>
                </c:pt>
                <c:pt idx="4399">
                  <c:v>276.10929736971491</c:v>
                </c:pt>
                <c:pt idx="4400">
                  <c:v>282.06058671520799</c:v>
                </c:pt>
                <c:pt idx="4401">
                  <c:v>284.50464068388277</c:v>
                </c:pt>
                <c:pt idx="4402">
                  <c:v>287.23537557121443</c:v>
                </c:pt>
                <c:pt idx="4403">
                  <c:v>287.63695215551394</c:v>
                </c:pt>
                <c:pt idx="4404">
                  <c:v>283.45849233278398</c:v>
                </c:pt>
                <c:pt idx="4405">
                  <c:v>269.578261026581</c:v>
                </c:pt>
                <c:pt idx="4406">
                  <c:v>252.13850729610138</c:v>
                </c:pt>
                <c:pt idx="4407">
                  <c:v>231.76105366738247</c:v>
                </c:pt>
                <c:pt idx="4408">
                  <c:v>199.85531874649385</c:v>
                </c:pt>
                <c:pt idx="4409">
                  <c:v>166.87376716799199</c:v>
                </c:pt>
                <c:pt idx="4410">
                  <c:v>151.35246446992949</c:v>
                </c:pt>
                <c:pt idx="4411">
                  <c:v>150.67466333679641</c:v>
                </c:pt>
                <c:pt idx="4412">
                  <c:v>131.1055903910495</c:v>
                </c:pt>
                <c:pt idx="4413">
                  <c:v>78.615867445173805</c:v>
                </c:pt>
                <c:pt idx="4414">
                  <c:v>-58.978947500410996</c:v>
                </c:pt>
                <c:pt idx="4415">
                  <c:v>-139.41772851581899</c:v>
                </c:pt>
                <c:pt idx="4416">
                  <c:v>-263.36146641817004</c:v>
                </c:pt>
                <c:pt idx="4417">
                  <c:v>-565.57525418861292</c:v>
                </c:pt>
                <c:pt idx="4418">
                  <c:v>-489.23415138609386</c:v>
                </c:pt>
                <c:pt idx="4419">
                  <c:v>-266.37244640902998</c:v>
                </c:pt>
                <c:pt idx="4420">
                  <c:v>-131.59287264153198</c:v>
                </c:pt>
                <c:pt idx="4421">
                  <c:v>-40.457061631054394</c:v>
                </c:pt>
                <c:pt idx="4422">
                  <c:v>-12.445368013698999</c:v>
                </c:pt>
                <c:pt idx="4423">
                  <c:v>-50.826892947901513</c:v>
                </c:pt>
                <c:pt idx="4424">
                  <c:v>-150.64990783042501</c:v>
                </c:pt>
                <c:pt idx="4425">
                  <c:v>-281.84284672032527</c:v>
                </c:pt>
                <c:pt idx="4426">
                  <c:v>-431.17434308670397</c:v>
                </c:pt>
                <c:pt idx="4427">
                  <c:v>-784.01126218461116</c:v>
                </c:pt>
                <c:pt idx="4428">
                  <c:v>-1057.9729870567501</c:v>
                </c:pt>
                <c:pt idx="4429">
                  <c:v>-1372.4670644076011</c:v>
                </c:pt>
                <c:pt idx="4430">
                  <c:v>-1589.7957197022458</c:v>
                </c:pt>
                <c:pt idx="4431">
                  <c:v>-1586.9998473468399</c:v>
                </c:pt>
                <c:pt idx="4432">
                  <c:v>-1599.3698487992899</c:v>
                </c:pt>
                <c:pt idx="4433">
                  <c:v>-1640.3343176185958</c:v>
                </c:pt>
                <c:pt idx="4434">
                  <c:v>-1801.75438304779</c:v>
                </c:pt>
                <c:pt idx="4435">
                  <c:v>-1699.08781039421</c:v>
                </c:pt>
                <c:pt idx="4436">
                  <c:v>-1920.3685074304401</c:v>
                </c:pt>
                <c:pt idx="4437">
                  <c:v>-2632.5000583595302</c:v>
                </c:pt>
                <c:pt idx="4438">
                  <c:v>-2942.5439808229398</c:v>
                </c:pt>
                <c:pt idx="4439">
                  <c:v>-4406.7380532542165</c:v>
                </c:pt>
                <c:pt idx="4440">
                  <c:v>-12686.833727335032</c:v>
                </c:pt>
                <c:pt idx="4441">
                  <c:v>-12651.555183368546</c:v>
                </c:pt>
                <c:pt idx="4442">
                  <c:v>-5261.4880705893002</c:v>
                </c:pt>
                <c:pt idx="4443">
                  <c:v>-1495.9700358575399</c:v>
                </c:pt>
                <c:pt idx="4444">
                  <c:v>-778.66049533304999</c:v>
                </c:pt>
                <c:pt idx="4445">
                  <c:v>-575.52230664578849</c:v>
                </c:pt>
                <c:pt idx="4446">
                  <c:v>-485.49416432727111</c:v>
                </c:pt>
                <c:pt idx="4447">
                  <c:v>-492.36773893415301</c:v>
                </c:pt>
                <c:pt idx="4448">
                  <c:v>-571.38636414840846</c:v>
                </c:pt>
                <c:pt idx="4449">
                  <c:v>-570.09919858066655</c:v>
                </c:pt>
                <c:pt idx="4450">
                  <c:v>-569.22142142288601</c:v>
                </c:pt>
                <c:pt idx="4451">
                  <c:v>-568.8764416509481</c:v>
                </c:pt>
                <c:pt idx="4452">
                  <c:v>-568.96123280656298</c:v>
                </c:pt>
                <c:pt idx="4453">
                  <c:v>-694.53471620483811</c:v>
                </c:pt>
                <c:pt idx="4454">
                  <c:v>-661.23945100743094</c:v>
                </c:pt>
                <c:pt idx="4455">
                  <c:v>-697.44989272526198</c:v>
                </c:pt>
                <c:pt idx="4456">
                  <c:v>-766.59095744500792</c:v>
                </c:pt>
                <c:pt idx="4457">
                  <c:v>-443.57650052098404</c:v>
                </c:pt>
                <c:pt idx="4458">
                  <c:v>-314.35289191945947</c:v>
                </c:pt>
                <c:pt idx="4459">
                  <c:v>-132.06615830773376</c:v>
                </c:pt>
                <c:pt idx="4460">
                  <c:v>45.644651842909113</c:v>
                </c:pt>
                <c:pt idx="4461">
                  <c:v>146.01348457064847</c:v>
                </c:pt>
                <c:pt idx="4462">
                  <c:v>196.15124711815801</c:v>
                </c:pt>
                <c:pt idx="4463">
                  <c:v>210.31196325444157</c:v>
                </c:pt>
                <c:pt idx="4464">
                  <c:v>237.962294099904</c:v>
                </c:pt>
                <c:pt idx="4465">
                  <c:v>259.12330073756198</c:v>
                </c:pt>
                <c:pt idx="4466">
                  <c:v>273.90818095915404</c:v>
                </c:pt>
                <c:pt idx="4467">
                  <c:v>267.13970551914298</c:v>
                </c:pt>
                <c:pt idx="4468">
                  <c:v>238.57655594920814</c:v>
                </c:pt>
                <c:pt idx="4469">
                  <c:v>212.49006309463098</c:v>
                </c:pt>
                <c:pt idx="4470">
                  <c:v>194.60494957440599</c:v>
                </c:pt>
                <c:pt idx="4471">
                  <c:v>184.15999219613738</c:v>
                </c:pt>
                <c:pt idx="4472">
                  <c:v>173.19831513454653</c:v>
                </c:pt>
                <c:pt idx="4473">
                  <c:v>171.84878945651349</c:v>
                </c:pt>
                <c:pt idx="4474">
                  <c:v>190.87992864344301</c:v>
                </c:pt>
                <c:pt idx="4475">
                  <c:v>209.09410963403099</c:v>
                </c:pt>
                <c:pt idx="4476">
                  <c:v>233.36507019986223</c:v>
                </c:pt>
                <c:pt idx="4477">
                  <c:v>257.08555130281417</c:v>
                </c:pt>
                <c:pt idx="4478">
                  <c:v>280.10404626694702</c:v>
                </c:pt>
                <c:pt idx="4479">
                  <c:v>296.637844650114</c:v>
                </c:pt>
                <c:pt idx="4480">
                  <c:v>305.80690367566598</c:v>
                </c:pt>
                <c:pt idx="4481">
                  <c:v>317.58676910392501</c:v>
                </c:pt>
                <c:pt idx="4482">
                  <c:v>325.53794280493508</c:v>
                </c:pt>
                <c:pt idx="4483">
                  <c:v>324.28846992131395</c:v>
                </c:pt>
                <c:pt idx="4484">
                  <c:v>326.66983515147598</c:v>
                </c:pt>
                <c:pt idx="4485">
                  <c:v>314.370177844365</c:v>
                </c:pt>
                <c:pt idx="4486">
                  <c:v>302.01703116934704</c:v>
                </c:pt>
                <c:pt idx="4487">
                  <c:v>294.52503325144016</c:v>
                </c:pt>
                <c:pt idx="4488">
                  <c:v>290.69103743497669</c:v>
                </c:pt>
                <c:pt idx="4489">
                  <c:v>287.32860081010398</c:v>
                </c:pt>
                <c:pt idx="4490">
                  <c:v>284.53702609550601</c:v>
                </c:pt>
                <c:pt idx="4491">
                  <c:v>284.67275213219801</c:v>
                </c:pt>
                <c:pt idx="4492">
                  <c:v>286.662779976862</c:v>
                </c:pt>
                <c:pt idx="4493">
                  <c:v>280.46867074754886</c:v>
                </c:pt>
                <c:pt idx="4494">
                  <c:v>273.55966764766202</c:v>
                </c:pt>
                <c:pt idx="4495">
                  <c:v>262.95028076199196</c:v>
                </c:pt>
                <c:pt idx="4496">
                  <c:v>244.51343017526401</c:v>
                </c:pt>
                <c:pt idx="4497">
                  <c:v>228.37724092807201</c:v>
                </c:pt>
                <c:pt idx="4498">
                  <c:v>196.81105121677598</c:v>
                </c:pt>
                <c:pt idx="4499">
                  <c:v>179.59714062007299</c:v>
                </c:pt>
                <c:pt idx="4500">
                  <c:v>164.40784573766899</c:v>
                </c:pt>
                <c:pt idx="4501">
                  <c:v>171.1305940285155</c:v>
                </c:pt>
                <c:pt idx="4502">
                  <c:v>177.53832474201801</c:v>
                </c:pt>
                <c:pt idx="4503">
                  <c:v>183.60770500467257</c:v>
                </c:pt>
                <c:pt idx="4504">
                  <c:v>206.79346996026857</c:v>
                </c:pt>
                <c:pt idx="4505">
                  <c:v>207.13183767420799</c:v>
                </c:pt>
                <c:pt idx="4506">
                  <c:v>207.403124337045</c:v>
                </c:pt>
                <c:pt idx="4507">
                  <c:v>207.58471486116247</c:v>
                </c:pt>
                <c:pt idx="4508">
                  <c:v>241.98710016143201</c:v>
                </c:pt>
                <c:pt idx="4509">
                  <c:v>260.15493392186085</c:v>
                </c:pt>
                <c:pt idx="4510">
                  <c:v>267.44987516660404</c:v>
                </c:pt>
                <c:pt idx="4511">
                  <c:v>277.32574057777703</c:v>
                </c:pt>
                <c:pt idx="4512">
                  <c:v>277.32294155829669</c:v>
                </c:pt>
                <c:pt idx="4513">
                  <c:v>277.28161391953364</c:v>
                </c:pt>
                <c:pt idx="4514">
                  <c:v>254.56432884219149</c:v>
                </c:pt>
                <c:pt idx="4515">
                  <c:v>208.95042377709464</c:v>
                </c:pt>
                <c:pt idx="4516">
                  <c:v>151.937147517992</c:v>
                </c:pt>
                <c:pt idx="4517">
                  <c:v>104.103639859705</c:v>
                </c:pt>
                <c:pt idx="4518">
                  <c:v>77.890316630804179</c:v>
                </c:pt>
                <c:pt idx="4519">
                  <c:v>77.141777838894384</c:v>
                </c:pt>
                <c:pt idx="4520">
                  <c:v>76.422702761727479</c:v>
                </c:pt>
                <c:pt idx="4521">
                  <c:v>75.721723255698095</c:v>
                </c:pt>
                <c:pt idx="4522">
                  <c:v>70.771054153707581</c:v>
                </c:pt>
                <c:pt idx="4523">
                  <c:v>88.862692457337502</c:v>
                </c:pt>
                <c:pt idx="4524">
                  <c:v>104.23753877058078</c:v>
                </c:pt>
                <c:pt idx="4525">
                  <c:v>110.16773138705065</c:v>
                </c:pt>
                <c:pt idx="4526">
                  <c:v>127.671510926227</c:v>
                </c:pt>
                <c:pt idx="4527">
                  <c:v>143.43905367116929</c:v>
                </c:pt>
                <c:pt idx="4528">
                  <c:v>144.19732761343258</c:v>
                </c:pt>
                <c:pt idx="4529">
                  <c:v>137.05190218148942</c:v>
                </c:pt>
                <c:pt idx="4530">
                  <c:v>140.81419220970741</c:v>
                </c:pt>
                <c:pt idx="4531">
                  <c:v>139.44139715420604</c:v>
                </c:pt>
                <c:pt idx="4532">
                  <c:v>133.20811382215192</c:v>
                </c:pt>
                <c:pt idx="4533">
                  <c:v>122.15285399408378</c:v>
                </c:pt>
                <c:pt idx="4534">
                  <c:v>113.69953965681502</c:v>
                </c:pt>
                <c:pt idx="4535">
                  <c:v>104.31511417796</c:v>
                </c:pt>
                <c:pt idx="4536">
                  <c:v>112.77412962761242</c:v>
                </c:pt>
                <c:pt idx="4537">
                  <c:v>101.943979412182</c:v>
                </c:pt>
                <c:pt idx="4538">
                  <c:v>100.93152917003999</c:v>
                </c:pt>
                <c:pt idx="4539">
                  <c:v>91.456053338463619</c:v>
                </c:pt>
                <c:pt idx="4540">
                  <c:v>77.493283496694005</c:v>
                </c:pt>
                <c:pt idx="4541">
                  <c:v>76.531383828042806</c:v>
                </c:pt>
                <c:pt idx="4542">
                  <c:v>75.656953695085804</c:v>
                </c:pt>
                <c:pt idx="4543">
                  <c:v>70.526814543056219</c:v>
                </c:pt>
                <c:pt idx="4544">
                  <c:v>83.115887683585086</c:v>
                </c:pt>
                <c:pt idx="4545">
                  <c:v>86.543996013843483</c:v>
                </c:pt>
                <c:pt idx="4546">
                  <c:v>101.45275059466078</c:v>
                </c:pt>
                <c:pt idx="4547">
                  <c:v>109.643616838033</c:v>
                </c:pt>
                <c:pt idx="4548">
                  <c:v>129.06309881727361</c:v>
                </c:pt>
                <c:pt idx="4549">
                  <c:v>146.24443935474099</c:v>
                </c:pt>
                <c:pt idx="4550">
                  <c:v>156.99726118013601</c:v>
                </c:pt>
                <c:pt idx="4551">
                  <c:v>180.7040974137</c:v>
                </c:pt>
                <c:pt idx="4552">
                  <c:v>192.75243630810257</c:v>
                </c:pt>
                <c:pt idx="4553">
                  <c:v>193.71621399139642</c:v>
                </c:pt>
                <c:pt idx="4554">
                  <c:v>193.51132464399001</c:v>
                </c:pt>
                <c:pt idx="4555">
                  <c:v>184.41933894954599</c:v>
                </c:pt>
                <c:pt idx="4556">
                  <c:v>167.2999058693735</c:v>
                </c:pt>
                <c:pt idx="4557">
                  <c:v>161.86898808257752</c:v>
                </c:pt>
                <c:pt idx="4558">
                  <c:v>154.60390688668357</c:v>
                </c:pt>
                <c:pt idx="4559">
                  <c:v>153.76769511184014</c:v>
                </c:pt>
                <c:pt idx="4560">
                  <c:v>159.03623799897201</c:v>
                </c:pt>
                <c:pt idx="4561">
                  <c:v>163.70194880319801</c:v>
                </c:pt>
                <c:pt idx="4562">
                  <c:v>128.70250880335792</c:v>
                </c:pt>
                <c:pt idx="4563">
                  <c:v>120.77598629921</c:v>
                </c:pt>
                <c:pt idx="4564">
                  <c:v>141.48331310241642</c:v>
                </c:pt>
                <c:pt idx="4565">
                  <c:v>182.58193846096458</c:v>
                </c:pt>
                <c:pt idx="4566">
                  <c:v>217.29810584963349</c:v>
                </c:pt>
                <c:pt idx="4567">
                  <c:v>241.23339110564856</c:v>
                </c:pt>
                <c:pt idx="4568">
                  <c:v>262.23945535146299</c:v>
                </c:pt>
                <c:pt idx="4569">
                  <c:v>282.70661248000016</c:v>
                </c:pt>
                <c:pt idx="4570">
                  <c:v>284.57930335133102</c:v>
                </c:pt>
                <c:pt idx="4571">
                  <c:v>287.82546601747396</c:v>
                </c:pt>
                <c:pt idx="4572">
                  <c:v>284.99284604507523</c:v>
                </c:pt>
                <c:pt idx="4573">
                  <c:v>283.11588614404798</c:v>
                </c:pt>
                <c:pt idx="4574">
                  <c:v>281.64532674624093</c:v>
                </c:pt>
                <c:pt idx="4575">
                  <c:v>279.98036839259186</c:v>
                </c:pt>
                <c:pt idx="4576">
                  <c:v>277.09112448452879</c:v>
                </c:pt>
                <c:pt idx="4577">
                  <c:v>273.97535014491763</c:v>
                </c:pt>
                <c:pt idx="4578">
                  <c:v>271.15368413523839</c:v>
                </c:pt>
                <c:pt idx="4579">
                  <c:v>273.50398824584801</c:v>
                </c:pt>
                <c:pt idx="4580">
                  <c:v>281.24755531463097</c:v>
                </c:pt>
                <c:pt idx="4581">
                  <c:v>300.76957976093416</c:v>
                </c:pt>
                <c:pt idx="4582">
                  <c:v>323.58832540342416</c:v>
                </c:pt>
                <c:pt idx="4583">
                  <c:v>340.01533232553601</c:v>
                </c:pt>
                <c:pt idx="4584">
                  <c:v>352.76663987593003</c:v>
                </c:pt>
                <c:pt idx="4585">
                  <c:v>364.10593827201069</c:v>
                </c:pt>
                <c:pt idx="4586">
                  <c:v>374.00062050871401</c:v>
                </c:pt>
                <c:pt idx="4587">
                  <c:v>384.25771460840394</c:v>
                </c:pt>
                <c:pt idx="4588">
                  <c:v>388.20705364911993</c:v>
                </c:pt>
                <c:pt idx="4589">
                  <c:v>389.32603718396598</c:v>
                </c:pt>
                <c:pt idx="4590">
                  <c:v>391.16348599857895</c:v>
                </c:pt>
                <c:pt idx="4591">
                  <c:v>393.50762127231098</c:v>
                </c:pt>
                <c:pt idx="4592">
                  <c:v>393.24428472025397</c:v>
                </c:pt>
                <c:pt idx="4593">
                  <c:v>395.92318278542399</c:v>
                </c:pt>
                <c:pt idx="4594">
                  <c:v>398.64439877158395</c:v>
                </c:pt>
                <c:pt idx="4595">
                  <c:v>401.32334938154969</c:v>
                </c:pt>
                <c:pt idx="4596">
                  <c:v>407.96519831100369</c:v>
                </c:pt>
                <c:pt idx="4597">
                  <c:v>413.49667517777323</c:v>
                </c:pt>
                <c:pt idx="4598">
                  <c:v>414.93788521727373</c:v>
                </c:pt>
                <c:pt idx="4599">
                  <c:v>413.93727720066886</c:v>
                </c:pt>
                <c:pt idx="4600">
                  <c:v>412.520542397859</c:v>
                </c:pt>
                <c:pt idx="4601">
                  <c:v>413.028960275023</c:v>
                </c:pt>
                <c:pt idx="4602">
                  <c:v>407.28797999865299</c:v>
                </c:pt>
                <c:pt idx="4603">
                  <c:v>400.58541291212504</c:v>
                </c:pt>
                <c:pt idx="4604">
                  <c:v>384.63127080444701</c:v>
                </c:pt>
                <c:pt idx="4605">
                  <c:v>380.89459963149204</c:v>
                </c:pt>
                <c:pt idx="4606">
                  <c:v>394.46969436615598</c:v>
                </c:pt>
                <c:pt idx="4607">
                  <c:v>388.31631090908274</c:v>
                </c:pt>
                <c:pt idx="4608">
                  <c:v>390.58113911229105</c:v>
                </c:pt>
                <c:pt idx="4609">
                  <c:v>397.39734279793601</c:v>
                </c:pt>
                <c:pt idx="4610">
                  <c:v>401.69400544525303</c:v>
                </c:pt>
                <c:pt idx="4611">
                  <c:v>403.03987761191308</c:v>
                </c:pt>
                <c:pt idx="4612">
                  <c:v>404.37331796231354</c:v>
                </c:pt>
                <c:pt idx="4613">
                  <c:v>404.07709032602838</c:v>
                </c:pt>
                <c:pt idx="4614">
                  <c:v>403.60444455636497</c:v>
                </c:pt>
                <c:pt idx="4615">
                  <c:v>411.23254189548896</c:v>
                </c:pt>
                <c:pt idx="4616">
                  <c:v>415.98394218635798</c:v>
                </c:pt>
                <c:pt idx="4617">
                  <c:v>421.15908097698002</c:v>
                </c:pt>
                <c:pt idx="4618">
                  <c:v>426.40505774301516</c:v>
                </c:pt>
                <c:pt idx="4619">
                  <c:v>423.46533732742199</c:v>
                </c:pt>
                <c:pt idx="4620">
                  <c:v>416.16685249842499</c:v>
                </c:pt>
                <c:pt idx="4621">
                  <c:v>410.638247165618</c:v>
                </c:pt>
                <c:pt idx="4622">
                  <c:v>403.01061436392098</c:v>
                </c:pt>
                <c:pt idx="4623">
                  <c:v>390.70358716421299</c:v>
                </c:pt>
                <c:pt idx="4624">
                  <c:v>385.51488379042928</c:v>
                </c:pt>
                <c:pt idx="4625">
                  <c:v>383.53822359347299</c:v>
                </c:pt>
                <c:pt idx="4626">
                  <c:v>381.26509255758123</c:v>
                </c:pt>
                <c:pt idx="4627">
                  <c:v>381.19659344123562</c:v>
                </c:pt>
                <c:pt idx="4628">
                  <c:v>381.81725806570898</c:v>
                </c:pt>
                <c:pt idx="4629">
                  <c:v>375.50840227295993</c:v>
                </c:pt>
                <c:pt idx="4630">
                  <c:v>372.4860070911061</c:v>
                </c:pt>
                <c:pt idx="4631">
                  <c:v>373.65203417451715</c:v>
                </c:pt>
                <c:pt idx="4632">
                  <c:v>372.65985849003084</c:v>
                </c:pt>
                <c:pt idx="4633">
                  <c:v>375.17561689602297</c:v>
                </c:pt>
                <c:pt idx="4634">
                  <c:v>376.19377848092103</c:v>
                </c:pt>
                <c:pt idx="4635">
                  <c:v>374.753720243413</c:v>
                </c:pt>
                <c:pt idx="4636">
                  <c:v>374.13069296404001</c:v>
                </c:pt>
                <c:pt idx="4637">
                  <c:v>369.57831954972869</c:v>
                </c:pt>
                <c:pt idx="4638">
                  <c:v>366.48905148684696</c:v>
                </c:pt>
                <c:pt idx="4639">
                  <c:v>364.95224982736408</c:v>
                </c:pt>
                <c:pt idx="4640">
                  <c:v>357.91409184297669</c:v>
                </c:pt>
                <c:pt idx="4641">
                  <c:v>354.29438252221894</c:v>
                </c:pt>
                <c:pt idx="4642">
                  <c:v>350.24313133358493</c:v>
                </c:pt>
                <c:pt idx="4643">
                  <c:v>348.88132702271969</c:v>
                </c:pt>
                <c:pt idx="4644">
                  <c:v>346.54553880660694</c:v>
                </c:pt>
                <c:pt idx="4645">
                  <c:v>344.40906126051999</c:v>
                </c:pt>
                <c:pt idx="4646">
                  <c:v>345.20403975308199</c:v>
                </c:pt>
                <c:pt idx="4647">
                  <c:v>344.02566133293897</c:v>
                </c:pt>
                <c:pt idx="4648">
                  <c:v>338.32262525560196</c:v>
                </c:pt>
                <c:pt idx="4649">
                  <c:v>330.37620807607198</c:v>
                </c:pt>
                <c:pt idx="4650">
                  <c:v>327.49557382502394</c:v>
                </c:pt>
                <c:pt idx="4651">
                  <c:v>324.27752792874469</c:v>
                </c:pt>
                <c:pt idx="4652">
                  <c:v>316.718855720536</c:v>
                </c:pt>
                <c:pt idx="4653">
                  <c:v>306.12063357963405</c:v>
                </c:pt>
                <c:pt idx="4654">
                  <c:v>298.64247103316711</c:v>
                </c:pt>
                <c:pt idx="4655">
                  <c:v>301.043533193082</c:v>
                </c:pt>
                <c:pt idx="4656">
                  <c:v>283.14771948793799</c:v>
                </c:pt>
                <c:pt idx="4657">
                  <c:v>261.33425782869699</c:v>
                </c:pt>
                <c:pt idx="4658">
                  <c:v>261.68296768439791</c:v>
                </c:pt>
                <c:pt idx="4659">
                  <c:v>268.27894137562299</c:v>
                </c:pt>
                <c:pt idx="4660">
                  <c:v>274.82828186601608</c:v>
                </c:pt>
                <c:pt idx="4661">
                  <c:v>275.71840881940102</c:v>
                </c:pt>
                <c:pt idx="4662">
                  <c:v>261.23977549065103</c:v>
                </c:pt>
                <c:pt idx="4663">
                  <c:v>252.1101882083025</c:v>
                </c:pt>
                <c:pt idx="4664">
                  <c:v>243.17914264536756</c:v>
                </c:pt>
                <c:pt idx="4665">
                  <c:v>223.60372792406395</c:v>
                </c:pt>
                <c:pt idx="4666">
                  <c:v>214.74975002843453</c:v>
                </c:pt>
                <c:pt idx="4667">
                  <c:v>203.65051690220042</c:v>
                </c:pt>
                <c:pt idx="4668">
                  <c:v>185.28037717788101</c:v>
                </c:pt>
                <c:pt idx="4669">
                  <c:v>186.041372807051</c:v>
                </c:pt>
                <c:pt idx="4670">
                  <c:v>193.10341043210499</c:v>
                </c:pt>
                <c:pt idx="4671">
                  <c:v>210.367709228677</c:v>
                </c:pt>
                <c:pt idx="4672">
                  <c:v>244.46040067214599</c:v>
                </c:pt>
                <c:pt idx="4673">
                  <c:v>269.72421988724699</c:v>
                </c:pt>
                <c:pt idx="4674">
                  <c:v>293.12197669479298</c:v>
                </c:pt>
                <c:pt idx="4675">
                  <c:v>309.42858484608354</c:v>
                </c:pt>
                <c:pt idx="4676">
                  <c:v>317.99796065575401</c:v>
                </c:pt>
                <c:pt idx="4677">
                  <c:v>308.28883585153369</c:v>
                </c:pt>
                <c:pt idx="4678">
                  <c:v>298.68209342647697</c:v>
                </c:pt>
                <c:pt idx="4679">
                  <c:v>294.47784848351</c:v>
                </c:pt>
                <c:pt idx="4680">
                  <c:v>290.03228640698194</c:v>
                </c:pt>
                <c:pt idx="4681">
                  <c:v>285.72740570081299</c:v>
                </c:pt>
                <c:pt idx="4682">
                  <c:v>281.647028411517</c:v>
                </c:pt>
                <c:pt idx="4683">
                  <c:v>275.00322143571498</c:v>
                </c:pt>
                <c:pt idx="4684">
                  <c:v>272.53336535764186</c:v>
                </c:pt>
                <c:pt idx="4685">
                  <c:v>272.51319305387369</c:v>
                </c:pt>
                <c:pt idx="4686">
                  <c:v>278.47200802194897</c:v>
                </c:pt>
                <c:pt idx="4687">
                  <c:v>284.84203690167197</c:v>
                </c:pt>
                <c:pt idx="4688">
                  <c:v>296.73925361564704</c:v>
                </c:pt>
                <c:pt idx="4689">
                  <c:v>295.36601966033896</c:v>
                </c:pt>
                <c:pt idx="4690">
                  <c:v>293.47409495994799</c:v>
                </c:pt>
                <c:pt idx="4691">
                  <c:v>283.43407825475703</c:v>
                </c:pt>
                <c:pt idx="4692">
                  <c:v>271.33600372678569</c:v>
                </c:pt>
                <c:pt idx="4693">
                  <c:v>260.04654683718769</c:v>
                </c:pt>
                <c:pt idx="4694">
                  <c:v>249.46975685463542</c:v>
                </c:pt>
                <c:pt idx="4695">
                  <c:v>236.74330271025741</c:v>
                </c:pt>
                <c:pt idx="4696">
                  <c:v>231.03506541422598</c:v>
                </c:pt>
                <c:pt idx="4697">
                  <c:v>217.50181177135642</c:v>
                </c:pt>
                <c:pt idx="4698">
                  <c:v>217.5018817810525</c:v>
                </c:pt>
                <c:pt idx="4699">
                  <c:v>220.17368675344741</c:v>
                </c:pt>
                <c:pt idx="4700">
                  <c:v>220.19143795583585</c:v>
                </c:pt>
                <c:pt idx="4701">
                  <c:v>198.10221417361501</c:v>
                </c:pt>
                <c:pt idx="4702">
                  <c:v>154.37839733132242</c:v>
                </c:pt>
                <c:pt idx="4703">
                  <c:v>130.80388499207498</c:v>
                </c:pt>
                <c:pt idx="4704">
                  <c:v>107.70961808777002</c:v>
                </c:pt>
                <c:pt idx="4705">
                  <c:v>79.299570461804507</c:v>
                </c:pt>
                <c:pt idx="4706">
                  <c:v>79.219727741955595</c:v>
                </c:pt>
                <c:pt idx="4707">
                  <c:v>100.64673774853877</c:v>
                </c:pt>
                <c:pt idx="4708">
                  <c:v>114.09431461884233</c:v>
                </c:pt>
                <c:pt idx="4709">
                  <c:v>113.30799576549498</c:v>
                </c:pt>
                <c:pt idx="4710">
                  <c:v>87.819669750703014</c:v>
                </c:pt>
                <c:pt idx="4711">
                  <c:v>28.709123590966627</c:v>
                </c:pt>
                <c:pt idx="4712">
                  <c:v>-30.177875674882092</c:v>
                </c:pt>
                <c:pt idx="4713">
                  <c:v>-105.47773261764372</c:v>
                </c:pt>
                <c:pt idx="4714">
                  <c:v>-189.87857980233642</c:v>
                </c:pt>
                <c:pt idx="4715">
                  <c:v>-216.949020946834</c:v>
                </c:pt>
                <c:pt idx="4716">
                  <c:v>-217.79011637243161</c:v>
                </c:pt>
                <c:pt idx="4717">
                  <c:v>-215.472482824396</c:v>
                </c:pt>
                <c:pt idx="4718">
                  <c:v>-211.80594020192299</c:v>
                </c:pt>
                <c:pt idx="4719">
                  <c:v>-198.83148189388407</c:v>
                </c:pt>
                <c:pt idx="4720">
                  <c:v>-193.31324255750349</c:v>
                </c:pt>
                <c:pt idx="4721">
                  <c:v>-169.73750243963698</c:v>
                </c:pt>
                <c:pt idx="4722">
                  <c:v>-152.736608011833</c:v>
                </c:pt>
                <c:pt idx="4723">
                  <c:v>-139.90582317443301</c:v>
                </c:pt>
                <c:pt idx="4724">
                  <c:v>-115.39435982173202</c:v>
                </c:pt>
                <c:pt idx="4725">
                  <c:v>-116.66062819511302</c:v>
                </c:pt>
                <c:pt idx="4726">
                  <c:v>-121.539803946066</c:v>
                </c:pt>
                <c:pt idx="4727">
                  <c:v>-162.653242559951</c:v>
                </c:pt>
                <c:pt idx="4728">
                  <c:v>-269.03463631430498</c:v>
                </c:pt>
                <c:pt idx="4729">
                  <c:v>-546.81376962330103</c:v>
                </c:pt>
                <c:pt idx="4730">
                  <c:v>-733.32318283534448</c:v>
                </c:pt>
                <c:pt idx="4731">
                  <c:v>-795.33319644611754</c:v>
                </c:pt>
                <c:pt idx="4732">
                  <c:v>-682.35522634761548</c:v>
                </c:pt>
                <c:pt idx="4733">
                  <c:v>-581.60968206426401</c:v>
                </c:pt>
                <c:pt idx="4734">
                  <c:v>-580.36592968765046</c:v>
                </c:pt>
                <c:pt idx="4735">
                  <c:v>-706.64139366902282</c:v>
                </c:pt>
                <c:pt idx="4736">
                  <c:v>-857.631469660216</c:v>
                </c:pt>
                <c:pt idx="4737">
                  <c:v>-855.397387128324</c:v>
                </c:pt>
                <c:pt idx="4738">
                  <c:v>-809.25825547681802</c:v>
                </c:pt>
                <c:pt idx="4739">
                  <c:v>-972.28145587887354</c:v>
                </c:pt>
                <c:pt idx="4740">
                  <c:v>-922.49512333191819</c:v>
                </c:pt>
                <c:pt idx="4741">
                  <c:v>-1135.6244476228551</c:v>
                </c:pt>
                <c:pt idx="4742">
                  <c:v>-1532.46405783308</c:v>
                </c:pt>
                <c:pt idx="4743">
                  <c:v>-1123.2887602092901</c:v>
                </c:pt>
                <c:pt idx="4744">
                  <c:v>-651.24884140609606</c:v>
                </c:pt>
                <c:pt idx="4745">
                  <c:v>-305.31853954078167</c:v>
                </c:pt>
                <c:pt idx="4746">
                  <c:v>-131.96252836745961</c:v>
                </c:pt>
                <c:pt idx="4747">
                  <c:v>-22.306848834866788</c:v>
                </c:pt>
                <c:pt idx="4748">
                  <c:v>65.736733340712902</c:v>
                </c:pt>
                <c:pt idx="4749">
                  <c:v>162.24508039881235</c:v>
                </c:pt>
                <c:pt idx="4750">
                  <c:v>198.63403714217401</c:v>
                </c:pt>
                <c:pt idx="4751">
                  <c:v>207.097518720491</c:v>
                </c:pt>
                <c:pt idx="4752">
                  <c:v>233.01473668507501</c:v>
                </c:pt>
                <c:pt idx="4753">
                  <c:v>259.51799385020894</c:v>
                </c:pt>
                <c:pt idx="4754">
                  <c:v>280.68867465099396</c:v>
                </c:pt>
                <c:pt idx="4755">
                  <c:v>275.06856141809823</c:v>
                </c:pt>
                <c:pt idx="4756">
                  <c:v>242.67287586621998</c:v>
                </c:pt>
                <c:pt idx="4757">
                  <c:v>202.30669296683698</c:v>
                </c:pt>
                <c:pt idx="4758">
                  <c:v>180.20531535054698</c:v>
                </c:pt>
                <c:pt idx="4759">
                  <c:v>173.95069876608198</c:v>
                </c:pt>
                <c:pt idx="4760">
                  <c:v>193.17925140062798</c:v>
                </c:pt>
                <c:pt idx="4761">
                  <c:v>214.20965649426208</c:v>
                </c:pt>
                <c:pt idx="4762">
                  <c:v>250.09378267251498</c:v>
                </c:pt>
                <c:pt idx="4763">
                  <c:v>283.5697133330699</c:v>
                </c:pt>
                <c:pt idx="4764">
                  <c:v>310.39778855182698</c:v>
                </c:pt>
                <c:pt idx="4765">
                  <c:v>326.9915043150861</c:v>
                </c:pt>
                <c:pt idx="4766">
                  <c:v>337.87155580211379</c:v>
                </c:pt>
                <c:pt idx="4767">
                  <c:v>339.84784533604784</c:v>
                </c:pt>
                <c:pt idx="4768">
                  <c:v>333.13012382361404</c:v>
                </c:pt>
                <c:pt idx="4769">
                  <c:v>326.84918302337934</c:v>
                </c:pt>
                <c:pt idx="4770">
                  <c:v>321.05918225184308</c:v>
                </c:pt>
                <c:pt idx="4771">
                  <c:v>320.07442674725917</c:v>
                </c:pt>
                <c:pt idx="4772">
                  <c:v>309.54893645037163</c:v>
                </c:pt>
                <c:pt idx="4773">
                  <c:v>308.56821576688685</c:v>
                </c:pt>
                <c:pt idx="4774">
                  <c:v>292.49960559726293</c:v>
                </c:pt>
                <c:pt idx="4775">
                  <c:v>272.56836238581297</c:v>
                </c:pt>
                <c:pt idx="4776">
                  <c:v>260.866432117393</c:v>
                </c:pt>
                <c:pt idx="4777">
                  <c:v>252.266131684193</c:v>
                </c:pt>
                <c:pt idx="4778">
                  <c:v>243.9598527673655</c:v>
                </c:pt>
                <c:pt idx="4779">
                  <c:v>242.44733443485157</c:v>
                </c:pt>
                <c:pt idx="4780">
                  <c:v>244.48655716740799</c:v>
                </c:pt>
                <c:pt idx="4781">
                  <c:v>239.659082367834</c:v>
                </c:pt>
                <c:pt idx="4782">
                  <c:v>216.33540591947607</c:v>
                </c:pt>
                <c:pt idx="4783">
                  <c:v>192.37468806954638</c:v>
                </c:pt>
                <c:pt idx="4784">
                  <c:v>163.283706433204</c:v>
                </c:pt>
                <c:pt idx="4785">
                  <c:v>145.591095323025</c:v>
                </c:pt>
                <c:pt idx="4786">
                  <c:v>128.95401575097401</c:v>
                </c:pt>
                <c:pt idx="4787">
                  <c:v>150.66451506582541</c:v>
                </c:pt>
                <c:pt idx="4788">
                  <c:v>150.02632816717042</c:v>
                </c:pt>
                <c:pt idx="4789">
                  <c:v>149.43346743142601</c:v>
                </c:pt>
                <c:pt idx="4790">
                  <c:v>148.87915992453398</c:v>
                </c:pt>
                <c:pt idx="4791">
                  <c:v>162.01287443304992</c:v>
                </c:pt>
                <c:pt idx="4792">
                  <c:v>164.22901771729701</c:v>
                </c:pt>
                <c:pt idx="4793">
                  <c:v>180.87999629905244</c:v>
                </c:pt>
                <c:pt idx="4794">
                  <c:v>200.056976529721</c:v>
                </c:pt>
                <c:pt idx="4795">
                  <c:v>212.61553897514656</c:v>
                </c:pt>
                <c:pt idx="4796">
                  <c:v>220.58948113808199</c:v>
                </c:pt>
                <c:pt idx="4797">
                  <c:v>229.235494808044</c:v>
                </c:pt>
                <c:pt idx="4798">
                  <c:v>225.94225642137198</c:v>
                </c:pt>
                <c:pt idx="4799">
                  <c:v>236.479208322131</c:v>
                </c:pt>
                <c:pt idx="4800">
                  <c:v>236.48299898063101</c:v>
                </c:pt>
                <c:pt idx="4801">
                  <c:v>234.82686991841157</c:v>
                </c:pt>
                <c:pt idx="4802">
                  <c:v>214.37037081733482</c:v>
                </c:pt>
                <c:pt idx="4803">
                  <c:v>191.11000610148901</c:v>
                </c:pt>
                <c:pt idx="4804">
                  <c:v>180.22105942355572</c:v>
                </c:pt>
                <c:pt idx="4805">
                  <c:v>169.66575015295857</c:v>
                </c:pt>
                <c:pt idx="4806">
                  <c:v>171.984821953188</c:v>
                </c:pt>
                <c:pt idx="4807">
                  <c:v>187.09032483274407</c:v>
                </c:pt>
                <c:pt idx="4808">
                  <c:v>205.01004910172799</c:v>
                </c:pt>
                <c:pt idx="4809">
                  <c:v>223.23061876771499</c:v>
                </c:pt>
                <c:pt idx="4810">
                  <c:v>240.37244520500801</c:v>
                </c:pt>
                <c:pt idx="4811">
                  <c:v>248.65981876487442</c:v>
                </c:pt>
                <c:pt idx="4812">
                  <c:v>265.92056046403195</c:v>
                </c:pt>
                <c:pt idx="4813">
                  <c:v>274.29022089349502</c:v>
                </c:pt>
                <c:pt idx="4814">
                  <c:v>275.66280237548278</c:v>
                </c:pt>
                <c:pt idx="4815">
                  <c:v>277.74134275263185</c:v>
                </c:pt>
                <c:pt idx="4816">
                  <c:v>279.62130056569811</c:v>
                </c:pt>
                <c:pt idx="4817">
                  <c:v>269.89274607715703</c:v>
                </c:pt>
                <c:pt idx="4818">
                  <c:v>257.37099735204299</c:v>
                </c:pt>
                <c:pt idx="4819">
                  <c:v>248.82962399269346</c:v>
                </c:pt>
                <c:pt idx="4820">
                  <c:v>239.570128063928</c:v>
                </c:pt>
                <c:pt idx="4821">
                  <c:v>236.52111818497201</c:v>
                </c:pt>
                <c:pt idx="4822">
                  <c:v>243.41608496923857</c:v>
                </c:pt>
                <c:pt idx="4823">
                  <c:v>248.09118807678101</c:v>
                </c:pt>
                <c:pt idx="4824">
                  <c:v>257.28074428089099</c:v>
                </c:pt>
                <c:pt idx="4825">
                  <c:v>267.30900989812102</c:v>
                </c:pt>
                <c:pt idx="4826">
                  <c:v>267.51548413123697</c:v>
                </c:pt>
                <c:pt idx="4827">
                  <c:v>271.12775663626201</c:v>
                </c:pt>
                <c:pt idx="4828">
                  <c:v>271.97485445166899</c:v>
                </c:pt>
                <c:pt idx="4829">
                  <c:v>277.83686372107923</c:v>
                </c:pt>
                <c:pt idx="4830">
                  <c:v>284.94149101037004</c:v>
                </c:pt>
                <c:pt idx="4831">
                  <c:v>296.866665118269</c:v>
                </c:pt>
                <c:pt idx="4832">
                  <c:v>304.76146533062598</c:v>
                </c:pt>
                <c:pt idx="4833">
                  <c:v>307.033970724016</c:v>
                </c:pt>
                <c:pt idx="4834">
                  <c:v>310.91135210837098</c:v>
                </c:pt>
                <c:pt idx="4835">
                  <c:v>323.88841979008004</c:v>
                </c:pt>
                <c:pt idx="4836">
                  <c:v>331.30564017638591</c:v>
                </c:pt>
                <c:pt idx="4837">
                  <c:v>340.87461302832997</c:v>
                </c:pt>
                <c:pt idx="4838">
                  <c:v>352.22020005173499</c:v>
                </c:pt>
                <c:pt idx="4839">
                  <c:v>353.35537658884999</c:v>
                </c:pt>
                <c:pt idx="4840">
                  <c:v>352.76827058630499</c:v>
                </c:pt>
                <c:pt idx="4841">
                  <c:v>354.87548900221196</c:v>
                </c:pt>
                <c:pt idx="4842">
                  <c:v>349.87687967299303</c:v>
                </c:pt>
                <c:pt idx="4843">
                  <c:v>345.98416025056503</c:v>
                </c:pt>
                <c:pt idx="4844">
                  <c:v>352.70544803926697</c:v>
                </c:pt>
                <c:pt idx="4845">
                  <c:v>348.83773165804064</c:v>
                </c:pt>
                <c:pt idx="4846">
                  <c:v>349.19363242787216</c:v>
                </c:pt>
                <c:pt idx="4847">
                  <c:v>350.98967473552898</c:v>
                </c:pt>
                <c:pt idx="4848">
                  <c:v>356.01581309385091</c:v>
                </c:pt>
                <c:pt idx="4849">
                  <c:v>347.59012309557693</c:v>
                </c:pt>
                <c:pt idx="4850">
                  <c:v>336.04610626459373</c:v>
                </c:pt>
                <c:pt idx="4851">
                  <c:v>339.43089799714869</c:v>
                </c:pt>
                <c:pt idx="4852">
                  <c:v>351.06860269549901</c:v>
                </c:pt>
                <c:pt idx="4853">
                  <c:v>361.17655966096493</c:v>
                </c:pt>
                <c:pt idx="4854">
                  <c:v>375.93319871367305</c:v>
                </c:pt>
                <c:pt idx="4855">
                  <c:v>383.13209566977201</c:v>
                </c:pt>
                <c:pt idx="4856">
                  <c:v>380.82471238627869</c:v>
                </c:pt>
                <c:pt idx="4857">
                  <c:v>378.79525122292199</c:v>
                </c:pt>
                <c:pt idx="4858">
                  <c:v>371.07817226561104</c:v>
                </c:pt>
                <c:pt idx="4859">
                  <c:v>363.13492742266396</c:v>
                </c:pt>
                <c:pt idx="4860">
                  <c:v>362.32401458224416</c:v>
                </c:pt>
                <c:pt idx="4861">
                  <c:v>361.09598217324191</c:v>
                </c:pt>
                <c:pt idx="4862">
                  <c:v>357.99125901224414</c:v>
                </c:pt>
                <c:pt idx="4863">
                  <c:v>350.32826710663801</c:v>
                </c:pt>
                <c:pt idx="4864">
                  <c:v>340.46825184182069</c:v>
                </c:pt>
                <c:pt idx="4865">
                  <c:v>331.10225116038384</c:v>
                </c:pt>
                <c:pt idx="4866">
                  <c:v>333.18817043692923</c:v>
                </c:pt>
                <c:pt idx="4867">
                  <c:v>334.90086282854702</c:v>
                </c:pt>
                <c:pt idx="4868">
                  <c:v>350.676121863498</c:v>
                </c:pt>
                <c:pt idx="4869">
                  <c:v>375.31311381575301</c:v>
                </c:pt>
                <c:pt idx="4870">
                  <c:v>409.09373480650004</c:v>
                </c:pt>
                <c:pt idx="4871">
                  <c:v>436.11962606254684</c:v>
                </c:pt>
                <c:pt idx="4872">
                  <c:v>459.20291053334728</c:v>
                </c:pt>
                <c:pt idx="4873">
                  <c:v>478.93958718904798</c:v>
                </c:pt>
                <c:pt idx="4874">
                  <c:v>496.59463123916385</c:v>
                </c:pt>
                <c:pt idx="4875">
                  <c:v>514.03805340899703</c:v>
                </c:pt>
                <c:pt idx="4876">
                  <c:v>511.62232455510394</c:v>
                </c:pt>
                <c:pt idx="4877">
                  <c:v>502.35889604935585</c:v>
                </c:pt>
                <c:pt idx="4878">
                  <c:v>499.10851405279004</c:v>
                </c:pt>
                <c:pt idx="4879">
                  <c:v>497.94945600157195</c:v>
                </c:pt>
                <c:pt idx="4880">
                  <c:v>494.467737126538</c:v>
                </c:pt>
                <c:pt idx="4881">
                  <c:v>492.858432255531</c:v>
                </c:pt>
                <c:pt idx="4882">
                  <c:v>491.31374594177004</c:v>
                </c:pt>
                <c:pt idx="4883">
                  <c:v>489.959631072511</c:v>
                </c:pt>
                <c:pt idx="4884">
                  <c:v>491.34289663029716</c:v>
                </c:pt>
                <c:pt idx="4885">
                  <c:v>493.15624023886215</c:v>
                </c:pt>
                <c:pt idx="4886">
                  <c:v>496.59820654169744</c:v>
                </c:pt>
                <c:pt idx="4887">
                  <c:v>500.18672718212696</c:v>
                </c:pt>
                <c:pt idx="4888">
                  <c:v>500.45881462557099</c:v>
                </c:pt>
                <c:pt idx="4889">
                  <c:v>495.06093448779694</c:v>
                </c:pt>
                <c:pt idx="4890">
                  <c:v>483.05703283034285</c:v>
                </c:pt>
                <c:pt idx="4891">
                  <c:v>469.03156487998223</c:v>
                </c:pt>
                <c:pt idx="4892">
                  <c:v>459.67857038515598</c:v>
                </c:pt>
                <c:pt idx="4893">
                  <c:v>458.51957205616395</c:v>
                </c:pt>
                <c:pt idx="4894">
                  <c:v>462.67186979027196</c:v>
                </c:pt>
                <c:pt idx="4895">
                  <c:v>461.90706567905715</c:v>
                </c:pt>
                <c:pt idx="4896">
                  <c:v>460.93437453557323</c:v>
                </c:pt>
                <c:pt idx="4897">
                  <c:v>460.96327882948196</c:v>
                </c:pt>
                <c:pt idx="4898">
                  <c:v>463.56485022047684</c:v>
                </c:pt>
                <c:pt idx="4899">
                  <c:v>463.29352268410696</c:v>
                </c:pt>
                <c:pt idx="4900">
                  <c:v>463.26385150298569</c:v>
                </c:pt>
                <c:pt idx="4901">
                  <c:v>467.52583266145808</c:v>
                </c:pt>
                <c:pt idx="4902">
                  <c:v>473.00995200624698</c:v>
                </c:pt>
                <c:pt idx="4903">
                  <c:v>473.70639425346695</c:v>
                </c:pt>
                <c:pt idx="4904">
                  <c:v>471.18463824224563</c:v>
                </c:pt>
                <c:pt idx="4905">
                  <c:v>467.53414958747192</c:v>
                </c:pt>
                <c:pt idx="4906">
                  <c:v>459.06972972224469</c:v>
                </c:pt>
                <c:pt idx="4907">
                  <c:v>454.82115300005199</c:v>
                </c:pt>
                <c:pt idx="4908">
                  <c:v>443.55521216368197</c:v>
                </c:pt>
                <c:pt idx="4909">
                  <c:v>433.53477049813699</c:v>
                </c:pt>
                <c:pt idx="4910">
                  <c:v>427.70763331291499</c:v>
                </c:pt>
                <c:pt idx="4911">
                  <c:v>424.57161334678869</c:v>
                </c:pt>
                <c:pt idx="4912">
                  <c:v>421.56777011037502</c:v>
                </c:pt>
                <c:pt idx="4913">
                  <c:v>420.42930183729698</c:v>
                </c:pt>
                <c:pt idx="4914">
                  <c:v>424.360939536964</c:v>
                </c:pt>
                <c:pt idx="4915">
                  <c:v>423.57245038972297</c:v>
                </c:pt>
                <c:pt idx="4916">
                  <c:v>425.35566264092222</c:v>
                </c:pt>
                <c:pt idx="4917">
                  <c:v>430.07448500480098</c:v>
                </c:pt>
                <c:pt idx="4918">
                  <c:v>426.49408456884203</c:v>
                </c:pt>
                <c:pt idx="4919">
                  <c:v>424.94444370792405</c:v>
                </c:pt>
                <c:pt idx="4920">
                  <c:v>425.01738204442597</c:v>
                </c:pt>
                <c:pt idx="4921">
                  <c:v>425.01836089541001</c:v>
                </c:pt>
                <c:pt idx="4922">
                  <c:v>427.02569522989597</c:v>
                </c:pt>
                <c:pt idx="4923">
                  <c:v>427.97160206641399</c:v>
                </c:pt>
                <c:pt idx="4924">
                  <c:v>427.9034351629071</c:v>
                </c:pt>
                <c:pt idx="4925">
                  <c:v>428.07869804875395</c:v>
                </c:pt>
                <c:pt idx="4926">
                  <c:v>422.789281753637</c:v>
                </c:pt>
                <c:pt idx="4927">
                  <c:v>418.01841912592101</c:v>
                </c:pt>
                <c:pt idx="4928">
                  <c:v>413.94476855230801</c:v>
                </c:pt>
                <c:pt idx="4929">
                  <c:v>417.10913746840811</c:v>
                </c:pt>
                <c:pt idx="4930">
                  <c:v>415.63297027401802</c:v>
                </c:pt>
                <c:pt idx="4931">
                  <c:v>413.87924756942908</c:v>
                </c:pt>
                <c:pt idx="4932">
                  <c:v>411.68984621682722</c:v>
                </c:pt>
                <c:pt idx="4933">
                  <c:v>408.99551630484899</c:v>
                </c:pt>
                <c:pt idx="4934">
                  <c:v>405.85904410080434</c:v>
                </c:pt>
                <c:pt idx="4935">
                  <c:v>404.15114085973408</c:v>
                </c:pt>
                <c:pt idx="4936">
                  <c:v>403.41701023377897</c:v>
                </c:pt>
                <c:pt idx="4937">
                  <c:v>402.81147031018799</c:v>
                </c:pt>
                <c:pt idx="4938">
                  <c:v>406.40673923987873</c:v>
                </c:pt>
                <c:pt idx="4939">
                  <c:v>413.23818234836966</c:v>
                </c:pt>
                <c:pt idx="4940">
                  <c:v>407.94396734801717</c:v>
                </c:pt>
                <c:pt idx="4941">
                  <c:v>396.92531977310239</c:v>
                </c:pt>
                <c:pt idx="4942">
                  <c:v>391.60992375628416</c:v>
                </c:pt>
                <c:pt idx="4943">
                  <c:v>384.50110154953694</c:v>
                </c:pt>
                <c:pt idx="4944">
                  <c:v>373.00455614262393</c:v>
                </c:pt>
                <c:pt idx="4945">
                  <c:v>363.80958121944298</c:v>
                </c:pt>
                <c:pt idx="4946">
                  <c:v>346.31376635487698</c:v>
                </c:pt>
                <c:pt idx="4947">
                  <c:v>350.98175454891617</c:v>
                </c:pt>
                <c:pt idx="4948">
                  <c:v>355.74424952550208</c:v>
                </c:pt>
                <c:pt idx="4949">
                  <c:v>351.30709380153797</c:v>
                </c:pt>
                <c:pt idx="4950">
                  <c:v>342.44834861612696</c:v>
                </c:pt>
                <c:pt idx="4951">
                  <c:v>328.73291726320974</c:v>
                </c:pt>
                <c:pt idx="4952">
                  <c:v>313.56100120457393</c:v>
                </c:pt>
                <c:pt idx="4953">
                  <c:v>305.18039571280195</c:v>
                </c:pt>
                <c:pt idx="4954">
                  <c:v>295.19454526810199</c:v>
                </c:pt>
                <c:pt idx="4955">
                  <c:v>284.22045835646469</c:v>
                </c:pt>
                <c:pt idx="4956">
                  <c:v>281.47744572596508</c:v>
                </c:pt>
                <c:pt idx="4957">
                  <c:v>289.18113359767943</c:v>
                </c:pt>
                <c:pt idx="4958">
                  <c:v>297.28310090664166</c:v>
                </c:pt>
                <c:pt idx="4959">
                  <c:v>323.90782724435098</c:v>
                </c:pt>
                <c:pt idx="4960">
                  <c:v>352.660662298104</c:v>
                </c:pt>
                <c:pt idx="4961">
                  <c:v>379.14244061342617</c:v>
                </c:pt>
                <c:pt idx="4962">
                  <c:v>395.44113572677111</c:v>
                </c:pt>
                <c:pt idx="4963">
                  <c:v>406.13594772672798</c:v>
                </c:pt>
                <c:pt idx="4964">
                  <c:v>399.366027840811</c:v>
                </c:pt>
                <c:pt idx="4965">
                  <c:v>394.47391987990193</c:v>
                </c:pt>
                <c:pt idx="4966">
                  <c:v>393.64242117105778</c:v>
                </c:pt>
                <c:pt idx="4967">
                  <c:v>398.494823086569</c:v>
                </c:pt>
                <c:pt idx="4968">
                  <c:v>402.51051086525069</c:v>
                </c:pt>
                <c:pt idx="4969">
                  <c:v>405.71664954215373</c:v>
                </c:pt>
                <c:pt idx="4970">
                  <c:v>409.15587650679885</c:v>
                </c:pt>
                <c:pt idx="4971">
                  <c:v>400.19477201200601</c:v>
                </c:pt>
                <c:pt idx="4972">
                  <c:v>399.33423415416405</c:v>
                </c:pt>
                <c:pt idx="4973">
                  <c:v>404.98571997740623</c:v>
                </c:pt>
                <c:pt idx="4974">
                  <c:v>415.15470020353615</c:v>
                </c:pt>
                <c:pt idx="4975">
                  <c:v>422.04302373682202</c:v>
                </c:pt>
                <c:pt idx="4976">
                  <c:v>424.29085019238101</c:v>
                </c:pt>
                <c:pt idx="4977">
                  <c:v>426.76278811143902</c:v>
                </c:pt>
                <c:pt idx="4978">
                  <c:v>429.22791147692385</c:v>
                </c:pt>
                <c:pt idx="4979">
                  <c:v>422.73298269748398</c:v>
                </c:pt>
                <c:pt idx="4980">
                  <c:v>407.51752092910601</c:v>
                </c:pt>
                <c:pt idx="4981">
                  <c:v>397.61574159018102</c:v>
                </c:pt>
                <c:pt idx="4982">
                  <c:v>388.44861135970501</c:v>
                </c:pt>
                <c:pt idx="4983">
                  <c:v>378.72031288785917</c:v>
                </c:pt>
                <c:pt idx="4984">
                  <c:v>379.34550260788404</c:v>
                </c:pt>
                <c:pt idx="4985">
                  <c:v>382.00619514947664</c:v>
                </c:pt>
                <c:pt idx="4986">
                  <c:v>395.60468311705478</c:v>
                </c:pt>
                <c:pt idx="4987">
                  <c:v>406.64875314946232</c:v>
                </c:pt>
                <c:pt idx="4988">
                  <c:v>407.03935953441493</c:v>
                </c:pt>
                <c:pt idx="4989">
                  <c:v>395.60508639481327</c:v>
                </c:pt>
                <c:pt idx="4990">
                  <c:v>382.40804601935508</c:v>
                </c:pt>
                <c:pt idx="4991">
                  <c:v>371.24716918078002</c:v>
                </c:pt>
                <c:pt idx="4992">
                  <c:v>368.58480372613298</c:v>
                </c:pt>
                <c:pt idx="4993">
                  <c:v>358.47381689448599</c:v>
                </c:pt>
                <c:pt idx="4994">
                  <c:v>358.43969712724697</c:v>
                </c:pt>
                <c:pt idx="4995">
                  <c:v>367.350084738117</c:v>
                </c:pt>
                <c:pt idx="4996">
                  <c:v>358.3316558021541</c:v>
                </c:pt>
                <c:pt idx="4997">
                  <c:v>347.96966101990932</c:v>
                </c:pt>
                <c:pt idx="4998">
                  <c:v>336.18373314812311</c:v>
                </c:pt>
                <c:pt idx="4999">
                  <c:v>323.10127678217123</c:v>
                </c:pt>
                <c:pt idx="5000">
                  <c:v>309.674812047812</c:v>
                </c:pt>
                <c:pt idx="5001">
                  <c:v>297.50182439473303</c:v>
                </c:pt>
                <c:pt idx="5002">
                  <c:v>284.07034293646501</c:v>
                </c:pt>
                <c:pt idx="5003">
                  <c:v>282.86865061038901</c:v>
                </c:pt>
                <c:pt idx="5004">
                  <c:v>273.50827763061704</c:v>
                </c:pt>
                <c:pt idx="5005">
                  <c:v>276.74598976520696</c:v>
                </c:pt>
                <c:pt idx="5006">
                  <c:v>280.13689910012903</c:v>
                </c:pt>
                <c:pt idx="5007">
                  <c:v>286.24205072023705</c:v>
                </c:pt>
                <c:pt idx="5008">
                  <c:v>291.71203178629679</c:v>
                </c:pt>
                <c:pt idx="5009">
                  <c:v>323.40385903843969</c:v>
                </c:pt>
                <c:pt idx="5010">
                  <c:v>328.26075659771999</c:v>
                </c:pt>
                <c:pt idx="5011">
                  <c:v>338.51149569786202</c:v>
                </c:pt>
                <c:pt idx="5012">
                  <c:v>340.76617221968462</c:v>
                </c:pt>
                <c:pt idx="5013">
                  <c:v>342.73579132823392</c:v>
                </c:pt>
                <c:pt idx="5014">
                  <c:v>343.00893365684101</c:v>
                </c:pt>
                <c:pt idx="5015">
                  <c:v>342.08387009999001</c:v>
                </c:pt>
                <c:pt idx="5016">
                  <c:v>336.01790257863303</c:v>
                </c:pt>
                <c:pt idx="5017">
                  <c:v>332.69978332277702</c:v>
                </c:pt>
                <c:pt idx="5018">
                  <c:v>331.79274816299397</c:v>
                </c:pt>
                <c:pt idx="5019">
                  <c:v>333.66070640942701</c:v>
                </c:pt>
                <c:pt idx="5020">
                  <c:v>337.62925981001905</c:v>
                </c:pt>
                <c:pt idx="5021">
                  <c:v>341.69294919640208</c:v>
                </c:pt>
                <c:pt idx="5022">
                  <c:v>333.17466192232928</c:v>
                </c:pt>
                <c:pt idx="5023">
                  <c:v>337.09090998176464</c:v>
                </c:pt>
                <c:pt idx="5024">
                  <c:v>336.12163830354501</c:v>
                </c:pt>
                <c:pt idx="5025">
                  <c:v>328.79960984835395</c:v>
                </c:pt>
                <c:pt idx="5026">
                  <c:v>330.84002465523184</c:v>
                </c:pt>
                <c:pt idx="5027">
                  <c:v>323.73510771937367</c:v>
                </c:pt>
                <c:pt idx="5028">
                  <c:v>332.58067329994901</c:v>
                </c:pt>
                <c:pt idx="5029">
                  <c:v>332.64439543772215</c:v>
                </c:pt>
                <c:pt idx="5030">
                  <c:v>341.46915328354999</c:v>
                </c:pt>
                <c:pt idx="5031">
                  <c:v>364.90488403198191</c:v>
                </c:pt>
                <c:pt idx="5032">
                  <c:v>388.730182673998</c:v>
                </c:pt>
                <c:pt idx="5033">
                  <c:v>401.14920110193441</c:v>
                </c:pt>
                <c:pt idx="5034">
                  <c:v>406.62153111239093</c:v>
                </c:pt>
                <c:pt idx="5035">
                  <c:v>396.89730750474098</c:v>
                </c:pt>
                <c:pt idx="5036">
                  <c:v>410.26392765036996</c:v>
                </c:pt>
                <c:pt idx="5037">
                  <c:v>427.94373563918396</c:v>
                </c:pt>
                <c:pt idx="5038">
                  <c:v>427.95365128001396</c:v>
                </c:pt>
                <c:pt idx="5039">
                  <c:v>432.61496318795315</c:v>
                </c:pt>
                <c:pt idx="5040">
                  <c:v>436.85497999963201</c:v>
                </c:pt>
                <c:pt idx="5041">
                  <c:v>454.65014136812903</c:v>
                </c:pt>
                <c:pt idx="5042">
                  <c:v>467.00727841751569</c:v>
                </c:pt>
                <c:pt idx="5043">
                  <c:v>452.73269759002602</c:v>
                </c:pt>
                <c:pt idx="5044">
                  <c:v>428.85056136123001</c:v>
                </c:pt>
                <c:pt idx="5045">
                  <c:v>405.64886741683432</c:v>
                </c:pt>
                <c:pt idx="5046">
                  <c:v>402.02612617109486</c:v>
                </c:pt>
                <c:pt idx="5047">
                  <c:v>405.80118926031264</c:v>
                </c:pt>
                <c:pt idx="5048">
                  <c:v>420.82971858046102</c:v>
                </c:pt>
                <c:pt idx="5049">
                  <c:v>446.75349877313198</c:v>
                </c:pt>
                <c:pt idx="5050">
                  <c:v>472.62377409496798</c:v>
                </c:pt>
                <c:pt idx="5051">
                  <c:v>500.11501262505698</c:v>
                </c:pt>
                <c:pt idx="5052">
                  <c:v>513.42045194304899</c:v>
                </c:pt>
                <c:pt idx="5053">
                  <c:v>519.26782737595249</c:v>
                </c:pt>
                <c:pt idx="5054">
                  <c:v>522.69411436750306</c:v>
                </c:pt>
                <c:pt idx="5055">
                  <c:v>512.67244861518395</c:v>
                </c:pt>
                <c:pt idx="5056">
                  <c:v>506.46432219365715</c:v>
                </c:pt>
                <c:pt idx="5057">
                  <c:v>487.80073561532498</c:v>
                </c:pt>
                <c:pt idx="5058">
                  <c:v>482.81412351790101</c:v>
                </c:pt>
                <c:pt idx="5059">
                  <c:v>472.1611069530781</c:v>
                </c:pt>
                <c:pt idx="5060">
                  <c:v>462.85014657570298</c:v>
                </c:pt>
                <c:pt idx="5061">
                  <c:v>429.2661281566111</c:v>
                </c:pt>
                <c:pt idx="5062">
                  <c:v>404.97453048872217</c:v>
                </c:pt>
                <c:pt idx="5063">
                  <c:v>401.26387618007698</c:v>
                </c:pt>
                <c:pt idx="5064">
                  <c:v>398.11277901275508</c:v>
                </c:pt>
                <c:pt idx="5065">
                  <c:v>392.30591296026199</c:v>
                </c:pt>
                <c:pt idx="5066">
                  <c:v>388.20699991136064</c:v>
                </c:pt>
                <c:pt idx="5067">
                  <c:v>392.43044955880504</c:v>
                </c:pt>
                <c:pt idx="5068">
                  <c:v>401.65584869942296</c:v>
                </c:pt>
                <c:pt idx="5069">
                  <c:v>402.01355864942269</c:v>
                </c:pt>
                <c:pt idx="5070">
                  <c:v>396.49562742545396</c:v>
                </c:pt>
                <c:pt idx="5071">
                  <c:v>393.70032433335297</c:v>
                </c:pt>
                <c:pt idx="5072">
                  <c:v>396.54684897403502</c:v>
                </c:pt>
                <c:pt idx="5073">
                  <c:v>394.05999730471478</c:v>
                </c:pt>
                <c:pt idx="5074">
                  <c:v>397.69555438005102</c:v>
                </c:pt>
                <c:pt idx="5075">
                  <c:v>410.69980380872397</c:v>
                </c:pt>
                <c:pt idx="5076">
                  <c:v>422.63424045917697</c:v>
                </c:pt>
                <c:pt idx="5077">
                  <c:v>428.25197749696264</c:v>
                </c:pt>
                <c:pt idx="5078">
                  <c:v>433.88444027047905</c:v>
                </c:pt>
                <c:pt idx="5079">
                  <c:v>445.21215513995298</c:v>
                </c:pt>
                <c:pt idx="5080">
                  <c:v>453.91445910593598</c:v>
                </c:pt>
                <c:pt idx="5081">
                  <c:v>465.76281846227124</c:v>
                </c:pt>
                <c:pt idx="5082">
                  <c:v>465.00802747375138</c:v>
                </c:pt>
                <c:pt idx="5083">
                  <c:v>463.89666354540469</c:v>
                </c:pt>
                <c:pt idx="5084">
                  <c:v>463.46641874688214</c:v>
                </c:pt>
                <c:pt idx="5085">
                  <c:v>457.66994874006298</c:v>
                </c:pt>
                <c:pt idx="5086">
                  <c:v>451.99828112993498</c:v>
                </c:pt>
                <c:pt idx="5087">
                  <c:v>453.09140883273801</c:v>
                </c:pt>
                <c:pt idx="5088">
                  <c:v>454.87290089983998</c:v>
                </c:pt>
                <c:pt idx="5089">
                  <c:v>455.23574203762769</c:v>
                </c:pt>
                <c:pt idx="5090">
                  <c:v>451.61106055193898</c:v>
                </c:pt>
                <c:pt idx="5091">
                  <c:v>446.06480249551697</c:v>
                </c:pt>
                <c:pt idx="5092">
                  <c:v>445.811784275511</c:v>
                </c:pt>
                <c:pt idx="5093">
                  <c:v>445.392428429044</c:v>
                </c:pt>
                <c:pt idx="5094">
                  <c:v>444.23439558607373</c:v>
                </c:pt>
                <c:pt idx="5095">
                  <c:v>443.49674687584394</c:v>
                </c:pt>
                <c:pt idx="5096">
                  <c:v>453.582947463935</c:v>
                </c:pt>
                <c:pt idx="5097">
                  <c:v>463.51240659234838</c:v>
                </c:pt>
                <c:pt idx="5098">
                  <c:v>479.63238429974098</c:v>
                </c:pt>
                <c:pt idx="5099">
                  <c:v>486.54161446930397</c:v>
                </c:pt>
                <c:pt idx="5100">
                  <c:v>491.33731694620593</c:v>
                </c:pt>
                <c:pt idx="5101">
                  <c:v>492.94579342709523</c:v>
                </c:pt>
                <c:pt idx="5102">
                  <c:v>490.03442417779797</c:v>
                </c:pt>
                <c:pt idx="5103">
                  <c:v>482.03150911802504</c:v>
                </c:pt>
                <c:pt idx="5104">
                  <c:v>475.524122510864</c:v>
                </c:pt>
                <c:pt idx="5105">
                  <c:v>456.01768329149797</c:v>
                </c:pt>
                <c:pt idx="5106">
                  <c:v>447.27712413561198</c:v>
                </c:pt>
                <c:pt idx="5107">
                  <c:v>438.51896299266099</c:v>
                </c:pt>
                <c:pt idx="5108">
                  <c:v>432.36317793963696</c:v>
                </c:pt>
                <c:pt idx="5109">
                  <c:v>422.51131404753414</c:v>
                </c:pt>
                <c:pt idx="5110">
                  <c:v>419.92646286346098</c:v>
                </c:pt>
                <c:pt idx="5111">
                  <c:v>416.976601831371</c:v>
                </c:pt>
                <c:pt idx="5112">
                  <c:v>410.34204589327032</c:v>
                </c:pt>
                <c:pt idx="5113">
                  <c:v>406.62019291049569</c:v>
                </c:pt>
                <c:pt idx="5114">
                  <c:v>401.37387381879705</c:v>
                </c:pt>
                <c:pt idx="5115">
                  <c:v>395.12841701422269</c:v>
                </c:pt>
                <c:pt idx="5116">
                  <c:v>388.15584771224201</c:v>
                </c:pt>
                <c:pt idx="5117">
                  <c:v>385.84898309238901</c:v>
                </c:pt>
                <c:pt idx="5118">
                  <c:v>392.83946907102097</c:v>
                </c:pt>
                <c:pt idx="5119">
                  <c:v>387.66380679166178</c:v>
                </c:pt>
                <c:pt idx="5120">
                  <c:v>387.34609676666264</c:v>
                </c:pt>
                <c:pt idx="5121">
                  <c:v>389.83747480624299</c:v>
                </c:pt>
                <c:pt idx="5122">
                  <c:v>383.760474965318</c:v>
                </c:pt>
                <c:pt idx="5123">
                  <c:v>383.94529971002601</c:v>
                </c:pt>
                <c:pt idx="5124">
                  <c:v>379.26196583429396</c:v>
                </c:pt>
                <c:pt idx="5125">
                  <c:v>378.076590121891</c:v>
                </c:pt>
                <c:pt idx="5126">
                  <c:v>375.65885400735704</c:v>
                </c:pt>
                <c:pt idx="5127">
                  <c:v>369.97813798461215</c:v>
                </c:pt>
                <c:pt idx="5128">
                  <c:v>362.30666494081697</c:v>
                </c:pt>
                <c:pt idx="5129">
                  <c:v>354.12941873365298</c:v>
                </c:pt>
                <c:pt idx="5130">
                  <c:v>349.87165969108469</c:v>
                </c:pt>
                <c:pt idx="5131">
                  <c:v>348.66951584067169</c:v>
                </c:pt>
                <c:pt idx="5132">
                  <c:v>342.465203363613</c:v>
                </c:pt>
                <c:pt idx="5133">
                  <c:v>335.21962108314398</c:v>
                </c:pt>
                <c:pt idx="5134">
                  <c:v>326.89690268383498</c:v>
                </c:pt>
                <c:pt idx="5135">
                  <c:v>326.45385925250798</c:v>
                </c:pt>
                <c:pt idx="5136">
                  <c:v>331.04779751425201</c:v>
                </c:pt>
                <c:pt idx="5137">
                  <c:v>326.61189151638405</c:v>
                </c:pt>
                <c:pt idx="5138">
                  <c:v>326.46352383665999</c:v>
                </c:pt>
                <c:pt idx="5139">
                  <c:v>331.55786599063902</c:v>
                </c:pt>
                <c:pt idx="5140">
                  <c:v>345.38985954353404</c:v>
                </c:pt>
                <c:pt idx="5141">
                  <c:v>356.08743514064196</c:v>
                </c:pt>
                <c:pt idx="5142">
                  <c:v>354.76923317057469</c:v>
                </c:pt>
                <c:pt idx="5143">
                  <c:v>361.55885178957499</c:v>
                </c:pt>
                <c:pt idx="5144">
                  <c:v>360.84349883456304</c:v>
                </c:pt>
                <c:pt idx="5145">
                  <c:v>352.88139650776395</c:v>
                </c:pt>
                <c:pt idx="5146">
                  <c:v>345.27620099730763</c:v>
                </c:pt>
                <c:pt idx="5147">
                  <c:v>338.06178348041999</c:v>
                </c:pt>
                <c:pt idx="5148">
                  <c:v>336.2294560856821</c:v>
                </c:pt>
                <c:pt idx="5149">
                  <c:v>327.67188369415157</c:v>
                </c:pt>
                <c:pt idx="5150">
                  <c:v>319.00412359181701</c:v>
                </c:pt>
                <c:pt idx="5151">
                  <c:v>304.36197149901204</c:v>
                </c:pt>
                <c:pt idx="5152">
                  <c:v>296.200674026</c:v>
                </c:pt>
                <c:pt idx="5153">
                  <c:v>313.54838741923101</c:v>
                </c:pt>
                <c:pt idx="5154">
                  <c:v>320.65525444050195</c:v>
                </c:pt>
                <c:pt idx="5155">
                  <c:v>344.49819480296924</c:v>
                </c:pt>
                <c:pt idx="5156">
                  <c:v>378.03867607399093</c:v>
                </c:pt>
                <c:pt idx="5157">
                  <c:v>435.41995632728663</c:v>
                </c:pt>
                <c:pt idx="5158">
                  <c:v>482.80369418673297</c:v>
                </c:pt>
                <c:pt idx="5159">
                  <c:v>497.60729401934498</c:v>
                </c:pt>
                <c:pt idx="5160">
                  <c:v>514.46558014755999</c:v>
                </c:pt>
                <c:pt idx="5161">
                  <c:v>537.03061357524496</c:v>
                </c:pt>
                <c:pt idx="5162">
                  <c:v>559.08037436394852</c:v>
                </c:pt>
                <c:pt idx="5163">
                  <c:v>564.37296544887897</c:v>
                </c:pt>
                <c:pt idx="5164">
                  <c:v>553.76444786899253</c:v>
                </c:pt>
                <c:pt idx="5165">
                  <c:v>543.27273869890303</c:v>
                </c:pt>
                <c:pt idx="5166">
                  <c:v>540.37387304930189</c:v>
                </c:pt>
                <c:pt idx="5167">
                  <c:v>538.33465894044548</c:v>
                </c:pt>
                <c:pt idx="5168">
                  <c:v>537.52029895500596</c:v>
                </c:pt>
                <c:pt idx="5169">
                  <c:v>539.49667282568896</c:v>
                </c:pt>
                <c:pt idx="5170">
                  <c:v>540.35626997935799</c:v>
                </c:pt>
                <c:pt idx="5171">
                  <c:v>542.93105157579294</c:v>
                </c:pt>
                <c:pt idx="5172">
                  <c:v>545.67607597344852</c:v>
                </c:pt>
                <c:pt idx="5173">
                  <c:v>549.61668098121299</c:v>
                </c:pt>
                <c:pt idx="5174">
                  <c:v>553.43419259682753</c:v>
                </c:pt>
                <c:pt idx="5175">
                  <c:v>552.63490619163497</c:v>
                </c:pt>
                <c:pt idx="5176">
                  <c:v>538.96051601480747</c:v>
                </c:pt>
                <c:pt idx="5177">
                  <c:v>521.61727328218103</c:v>
                </c:pt>
                <c:pt idx="5178">
                  <c:v>513.04896172955807</c:v>
                </c:pt>
                <c:pt idx="5179">
                  <c:v>502.87839079405597</c:v>
                </c:pt>
                <c:pt idx="5180">
                  <c:v>501.70501492855385</c:v>
                </c:pt>
                <c:pt idx="5181">
                  <c:v>516.37011533382702</c:v>
                </c:pt>
                <c:pt idx="5182">
                  <c:v>529.71799173554996</c:v>
                </c:pt>
                <c:pt idx="5183">
                  <c:v>535.46982157864352</c:v>
                </c:pt>
                <c:pt idx="5184">
                  <c:v>535.55256692317448</c:v>
                </c:pt>
                <c:pt idx="5185">
                  <c:v>540.88600474619852</c:v>
                </c:pt>
                <c:pt idx="5186">
                  <c:v>544.81502110307247</c:v>
                </c:pt>
                <c:pt idx="5187">
                  <c:v>544.86130128997797</c:v>
                </c:pt>
                <c:pt idx="5188">
                  <c:v>549.80491944671201</c:v>
                </c:pt>
                <c:pt idx="5189">
                  <c:v>547.90244304323289</c:v>
                </c:pt>
                <c:pt idx="5190">
                  <c:v>547.17395030181353</c:v>
                </c:pt>
                <c:pt idx="5191">
                  <c:v>545.63673590078304</c:v>
                </c:pt>
                <c:pt idx="5192">
                  <c:v>525.82577948702101</c:v>
                </c:pt>
                <c:pt idx="5193">
                  <c:v>507.36693488587764</c:v>
                </c:pt>
                <c:pt idx="5194">
                  <c:v>488.42434519407499</c:v>
                </c:pt>
                <c:pt idx="5195">
                  <c:v>482.1059399024881</c:v>
                </c:pt>
                <c:pt idx="5196">
                  <c:v>473.124476904208</c:v>
                </c:pt>
                <c:pt idx="5197">
                  <c:v>466.62550407460299</c:v>
                </c:pt>
                <c:pt idx="5198">
                  <c:v>465.46597762687969</c:v>
                </c:pt>
                <c:pt idx="5199">
                  <c:v>464.52790754662863</c:v>
                </c:pt>
                <c:pt idx="5200">
                  <c:v>465.30931512814396</c:v>
                </c:pt>
                <c:pt idx="5201">
                  <c:v>463.92251228389603</c:v>
                </c:pt>
                <c:pt idx="5202">
                  <c:v>469.01981013516234</c:v>
                </c:pt>
                <c:pt idx="5203">
                  <c:v>470.99844085035801</c:v>
                </c:pt>
                <c:pt idx="5204">
                  <c:v>476.97877795277515</c:v>
                </c:pt>
                <c:pt idx="5205">
                  <c:v>482.78709084401203</c:v>
                </c:pt>
                <c:pt idx="5206">
                  <c:v>484.03437892351894</c:v>
                </c:pt>
                <c:pt idx="5207">
                  <c:v>480.29703718579964</c:v>
                </c:pt>
                <c:pt idx="5208">
                  <c:v>480.05538918425191</c:v>
                </c:pt>
                <c:pt idx="5209">
                  <c:v>478.12673052812369</c:v>
                </c:pt>
                <c:pt idx="5210">
                  <c:v>478.75992826569217</c:v>
                </c:pt>
                <c:pt idx="5211">
                  <c:v>475.294510325376</c:v>
                </c:pt>
                <c:pt idx="5212">
                  <c:v>473.54533865765694</c:v>
                </c:pt>
                <c:pt idx="5213">
                  <c:v>470.77909514917599</c:v>
                </c:pt>
                <c:pt idx="5214">
                  <c:v>468.76938575024599</c:v>
                </c:pt>
                <c:pt idx="5215">
                  <c:v>469.49041805169787</c:v>
                </c:pt>
                <c:pt idx="5216">
                  <c:v>474.27412192893769</c:v>
                </c:pt>
                <c:pt idx="5217">
                  <c:v>475.53404702907602</c:v>
                </c:pt>
                <c:pt idx="5218">
                  <c:v>479.52916511425502</c:v>
                </c:pt>
                <c:pt idx="5219">
                  <c:v>477.15359529510999</c:v>
                </c:pt>
                <c:pt idx="5220">
                  <c:v>477.75679087164895</c:v>
                </c:pt>
                <c:pt idx="5221">
                  <c:v>475.50935080781198</c:v>
                </c:pt>
                <c:pt idx="5222">
                  <c:v>479.26726932204701</c:v>
                </c:pt>
                <c:pt idx="5223">
                  <c:v>486.63204838384235</c:v>
                </c:pt>
                <c:pt idx="5224">
                  <c:v>490.84540226260197</c:v>
                </c:pt>
                <c:pt idx="5225">
                  <c:v>498.05997110146228</c:v>
                </c:pt>
                <c:pt idx="5226">
                  <c:v>501.74756587573785</c:v>
                </c:pt>
                <c:pt idx="5227">
                  <c:v>505.366541044386</c:v>
                </c:pt>
                <c:pt idx="5228">
                  <c:v>502.56312995895462</c:v>
                </c:pt>
                <c:pt idx="5229">
                  <c:v>496.07226484954498</c:v>
                </c:pt>
                <c:pt idx="5230">
                  <c:v>496.35938961346881</c:v>
                </c:pt>
                <c:pt idx="5231">
                  <c:v>489.98347502920569</c:v>
                </c:pt>
                <c:pt idx="5232">
                  <c:v>479.4823367856855</c:v>
                </c:pt>
              </c:numCache>
            </c:numRef>
          </c:yVal>
          <c:smooth val="1"/>
        </c:ser>
        <c:ser>
          <c:idx val="4"/>
          <c:order val="4"/>
          <c:tx>
            <c:strRef>
              <c:f>Sheet2!$G$1</c:f>
              <c:strCache>
                <c:ptCount val="1"/>
                <c:pt idx="0">
                  <c:v>NovoselEtAl</c:v>
                </c:pt>
              </c:strCache>
            </c:strRef>
          </c:tx>
          <c:marker>
            <c:symbol val="none"/>
          </c:marker>
          <c:xVal>
            <c:numRef>
              <c:f>Sheet2!$B$2:$B$5234</c:f>
              <c:numCache>
                <c:formatCode>General</c:formatCode>
                <c:ptCount val="5233"/>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numCache>
            </c:numRef>
          </c:xVal>
          <c:yVal>
            <c:numRef>
              <c:f>Sheet2!$G$2:$G$5234</c:f>
              <c:numCache>
                <c:formatCode>General</c:formatCode>
                <c:ptCount val="5233"/>
                <c:pt idx="0">
                  <c:v>0</c:v>
                </c:pt>
                <c:pt idx="1">
                  <c:v>-761.79088450567815</c:v>
                </c:pt>
                <c:pt idx="2">
                  <c:v>-744.69985284476309</c:v>
                </c:pt>
                <c:pt idx="3">
                  <c:v>-717.33694238854946</c:v>
                </c:pt>
                <c:pt idx="4">
                  <c:v>-686.12725359679598</c:v>
                </c:pt>
                <c:pt idx="5">
                  <c:v>-656.77639464251831</c:v>
                </c:pt>
                <c:pt idx="6">
                  <c:v>-627.48343619135153</c:v>
                </c:pt>
                <c:pt idx="7">
                  <c:v>-600.21144239607304</c:v>
                </c:pt>
                <c:pt idx="8">
                  <c:v>-574.50478325060851</c:v>
                </c:pt>
                <c:pt idx="9">
                  <c:v>-549.54711831540999</c:v>
                </c:pt>
                <c:pt idx="10">
                  <c:v>-526.26059507899902</c:v>
                </c:pt>
                <c:pt idx="11">
                  <c:v>-503.87718421348001</c:v>
                </c:pt>
                <c:pt idx="12">
                  <c:v>-482.633456501051</c:v>
                </c:pt>
                <c:pt idx="13">
                  <c:v>-462.11140487365691</c:v>
                </c:pt>
                <c:pt idx="14">
                  <c:v>-442.27052232929395</c:v>
                </c:pt>
                <c:pt idx="15">
                  <c:v>-423.14972348163201</c:v>
                </c:pt>
                <c:pt idx="16">
                  <c:v>-404.56419755324464</c:v>
                </c:pt>
                <c:pt idx="17">
                  <c:v>-386.36753415437101</c:v>
                </c:pt>
                <c:pt idx="18">
                  <c:v>-368.76048439241708</c:v>
                </c:pt>
                <c:pt idx="19">
                  <c:v>-351.64940345241905</c:v>
                </c:pt>
                <c:pt idx="20">
                  <c:v>-335.24810870725111</c:v>
                </c:pt>
                <c:pt idx="21">
                  <c:v>-319.43880497412169</c:v>
                </c:pt>
                <c:pt idx="22">
                  <c:v>-304.17901461673409</c:v>
                </c:pt>
                <c:pt idx="23">
                  <c:v>-289.22036062868199</c:v>
                </c:pt>
                <c:pt idx="24">
                  <c:v>-274.560382308307</c:v>
                </c:pt>
                <c:pt idx="25">
                  <c:v>-260.18138544138498</c:v>
                </c:pt>
                <c:pt idx="26">
                  <c:v>-246.00026496231857</c:v>
                </c:pt>
                <c:pt idx="27">
                  <c:v>-232.03639696448542</c:v>
                </c:pt>
                <c:pt idx="28">
                  <c:v>-218.37442590682599</c:v>
                </c:pt>
                <c:pt idx="29">
                  <c:v>-204.85767918843158</c:v>
                </c:pt>
                <c:pt idx="30">
                  <c:v>-191.62317362994702</c:v>
                </c:pt>
                <c:pt idx="31">
                  <c:v>-178.66502457734657</c:v>
                </c:pt>
                <c:pt idx="32">
                  <c:v>-165.96657152357653</c:v>
                </c:pt>
                <c:pt idx="33">
                  <c:v>-153.53738100114157</c:v>
                </c:pt>
                <c:pt idx="34">
                  <c:v>-141.34056520093156</c:v>
                </c:pt>
                <c:pt idx="35">
                  <c:v>-129.37679379568795</c:v>
                </c:pt>
                <c:pt idx="36">
                  <c:v>-117.758057978919</c:v>
                </c:pt>
                <c:pt idx="37">
                  <c:v>-106.20358215845764</c:v>
                </c:pt>
                <c:pt idx="38">
                  <c:v>-94.953018472174449</c:v>
                </c:pt>
                <c:pt idx="39">
                  <c:v>-83.862805499643699</c:v>
                </c:pt>
                <c:pt idx="40">
                  <c:v>-72.92025891700888</c:v>
                </c:pt>
                <c:pt idx="41">
                  <c:v>-62.036012826170044</c:v>
                </c:pt>
                <c:pt idx="42">
                  <c:v>-51.45671047589444</c:v>
                </c:pt>
                <c:pt idx="43">
                  <c:v>-40.975308875381401</c:v>
                </c:pt>
                <c:pt idx="44">
                  <c:v>-30.580604416995687</c:v>
                </c:pt>
                <c:pt idx="45">
                  <c:v>-20.228619820191089</c:v>
                </c:pt>
                <c:pt idx="46">
                  <c:v>-9.9779822316912767</c:v>
                </c:pt>
                <c:pt idx="47">
                  <c:v>0.176644176128673</c:v>
                </c:pt>
                <c:pt idx="48">
                  <c:v>10.274851489733546</c:v>
                </c:pt>
                <c:pt idx="49">
                  <c:v>20.245297943832142</c:v>
                </c:pt>
                <c:pt idx="50">
                  <c:v>30.168365372508099</c:v>
                </c:pt>
                <c:pt idx="51">
                  <c:v>39.981156718682293</c:v>
                </c:pt>
                <c:pt idx="52">
                  <c:v>49.726509430183107</c:v>
                </c:pt>
                <c:pt idx="53">
                  <c:v>59.421086900590197</c:v>
                </c:pt>
                <c:pt idx="54">
                  <c:v>69.05664143444568</c:v>
                </c:pt>
                <c:pt idx="55">
                  <c:v>78.655416367657438</c:v>
                </c:pt>
                <c:pt idx="56">
                  <c:v>88.194673756971</c:v>
                </c:pt>
                <c:pt idx="57">
                  <c:v>97.681312023933259</c:v>
                </c:pt>
                <c:pt idx="58">
                  <c:v>107.13546207283267</c:v>
                </c:pt>
                <c:pt idx="59">
                  <c:v>116.56217258574398</c:v>
                </c:pt>
                <c:pt idx="60">
                  <c:v>125.97074225302767</c:v>
                </c:pt>
                <c:pt idx="61">
                  <c:v>135.33699976445598</c:v>
                </c:pt>
                <c:pt idx="62">
                  <c:v>144.67663091115847</c:v>
                </c:pt>
                <c:pt idx="63">
                  <c:v>153.99895556317998</c:v>
                </c:pt>
                <c:pt idx="64">
                  <c:v>-36915.654969343399</c:v>
                </c:pt>
                <c:pt idx="65">
                  <c:v>-17941.910607147402</c:v>
                </c:pt>
                <c:pt idx="66">
                  <c:v>-11811.723128002432</c:v>
                </c:pt>
                <c:pt idx="67">
                  <c:v>-8780.6209240079806</c:v>
                </c:pt>
                <c:pt idx="68">
                  <c:v>-7034.5769724141901</c:v>
                </c:pt>
                <c:pt idx="69">
                  <c:v>-5854.4588367757324</c:v>
                </c:pt>
                <c:pt idx="70">
                  <c:v>-4973.6931121575044</c:v>
                </c:pt>
                <c:pt idx="71">
                  <c:v>-4315.8914313700834</c:v>
                </c:pt>
                <c:pt idx="72">
                  <c:v>-3789.7081641349787</c:v>
                </c:pt>
                <c:pt idx="73">
                  <c:v>-3361.3376995891122</c:v>
                </c:pt>
                <c:pt idx="74">
                  <c:v>-3026.26099747734</c:v>
                </c:pt>
                <c:pt idx="75">
                  <c:v>-2756.3969390525422</c:v>
                </c:pt>
                <c:pt idx="76">
                  <c:v>-2521.3297285596</c:v>
                </c:pt>
                <c:pt idx="77">
                  <c:v>-2315.9644736066698</c:v>
                </c:pt>
                <c:pt idx="78">
                  <c:v>-2143.6898185950599</c:v>
                </c:pt>
                <c:pt idx="79">
                  <c:v>-1993.4091984554</c:v>
                </c:pt>
                <c:pt idx="80">
                  <c:v>-1861.1262745760398</c:v>
                </c:pt>
                <c:pt idx="81">
                  <c:v>-1743.8874975650999</c:v>
                </c:pt>
                <c:pt idx="82">
                  <c:v>-1640.4711414902201</c:v>
                </c:pt>
                <c:pt idx="83">
                  <c:v>-1547.1060521983002</c:v>
                </c:pt>
                <c:pt idx="84">
                  <c:v>-1462.5327655721801</c:v>
                </c:pt>
                <c:pt idx="85">
                  <c:v>-1385.0069624829234</c:v>
                </c:pt>
                <c:pt idx="86">
                  <c:v>-1314.2500117648801</c:v>
                </c:pt>
                <c:pt idx="87">
                  <c:v>-1249.4460918731211</c:v>
                </c:pt>
                <c:pt idx="88">
                  <c:v>-1188.7646987877301</c:v>
                </c:pt>
                <c:pt idx="89">
                  <c:v>-1132.4117269656301</c:v>
                </c:pt>
                <c:pt idx="90">
                  <c:v>-1080.1041231619199</c:v>
                </c:pt>
                <c:pt idx="91">
                  <c:v>-1031.5225509682211</c:v>
                </c:pt>
                <c:pt idx="92">
                  <c:v>-986.391985743031</c:v>
                </c:pt>
                <c:pt idx="93">
                  <c:v>-939.97612122144096</c:v>
                </c:pt>
                <c:pt idx="94">
                  <c:v>-893.29910411298295</c:v>
                </c:pt>
                <c:pt idx="95">
                  <c:v>-866.59120478238549</c:v>
                </c:pt>
                <c:pt idx="96">
                  <c:v>-761.20075483413495</c:v>
                </c:pt>
                <c:pt idx="97">
                  <c:v>-797.03058946435203</c:v>
                </c:pt>
                <c:pt idx="98">
                  <c:v>-752.52853958008802</c:v>
                </c:pt>
                <c:pt idx="99">
                  <c:v>-713.19048144948954</c:v>
                </c:pt>
                <c:pt idx="100">
                  <c:v>-676.87523813338601</c:v>
                </c:pt>
                <c:pt idx="101">
                  <c:v>-647.11277587154802</c:v>
                </c:pt>
                <c:pt idx="102">
                  <c:v>-622.24453538528098</c:v>
                </c:pt>
                <c:pt idx="103">
                  <c:v>-596.65123906658903</c:v>
                </c:pt>
                <c:pt idx="104">
                  <c:v>-572.05463374284</c:v>
                </c:pt>
                <c:pt idx="105">
                  <c:v>-548.98530164196904</c:v>
                </c:pt>
                <c:pt idx="106">
                  <c:v>-526.53472248905598</c:v>
                </c:pt>
                <c:pt idx="107">
                  <c:v>-504.84019104605602</c:v>
                </c:pt>
                <c:pt idx="108">
                  <c:v>-483.59205605356499</c:v>
                </c:pt>
                <c:pt idx="109">
                  <c:v>-463.28330452666717</c:v>
                </c:pt>
                <c:pt idx="110">
                  <c:v>-443.5698381018691</c:v>
                </c:pt>
                <c:pt idx="111">
                  <c:v>-424.43314201447686</c:v>
                </c:pt>
                <c:pt idx="112">
                  <c:v>-405.90077456126704</c:v>
                </c:pt>
                <c:pt idx="113">
                  <c:v>-388.11232545545801</c:v>
                </c:pt>
                <c:pt idx="114">
                  <c:v>-370.82762493777102</c:v>
                </c:pt>
                <c:pt idx="115">
                  <c:v>-354.20180504800823</c:v>
                </c:pt>
                <c:pt idx="116">
                  <c:v>-337.64710271680678</c:v>
                </c:pt>
                <c:pt idx="117">
                  <c:v>-321.654554249976</c:v>
                </c:pt>
                <c:pt idx="118">
                  <c:v>-305.97628772170799</c:v>
                </c:pt>
                <c:pt idx="119">
                  <c:v>-290.69587140135098</c:v>
                </c:pt>
                <c:pt idx="120">
                  <c:v>-275.79541729412199</c:v>
                </c:pt>
                <c:pt idx="121">
                  <c:v>-261.1828803350179</c:v>
                </c:pt>
                <c:pt idx="122">
                  <c:v>-246.98994532936399</c:v>
                </c:pt>
                <c:pt idx="123">
                  <c:v>-233.11450568400198</c:v>
                </c:pt>
                <c:pt idx="124">
                  <c:v>-219.38155510565798</c:v>
                </c:pt>
                <c:pt idx="125">
                  <c:v>-205.93695949616657</c:v>
                </c:pt>
                <c:pt idx="126">
                  <c:v>-192.78950312417402</c:v>
                </c:pt>
                <c:pt idx="127">
                  <c:v>-179.90641397626442</c:v>
                </c:pt>
                <c:pt idx="128">
                  <c:v>-167.46422933614099</c:v>
                </c:pt>
                <c:pt idx="129">
                  <c:v>-155.24569542942214</c:v>
                </c:pt>
                <c:pt idx="130">
                  <c:v>-143.379151556274</c:v>
                </c:pt>
                <c:pt idx="131">
                  <c:v>-131.67553295621698</c:v>
                </c:pt>
                <c:pt idx="132">
                  <c:v>-120.12253457089778</c:v>
                </c:pt>
                <c:pt idx="133">
                  <c:v>-108.73023253291979</c:v>
                </c:pt>
                <c:pt idx="134">
                  <c:v>-97.466763627849176</c:v>
                </c:pt>
                <c:pt idx="135">
                  <c:v>-86.335941321194625</c:v>
                </c:pt>
                <c:pt idx="136">
                  <c:v>-75.2393651842048</c:v>
                </c:pt>
                <c:pt idx="137">
                  <c:v>-64.37276257622122</c:v>
                </c:pt>
                <c:pt idx="138">
                  <c:v>-53.45403567474677</c:v>
                </c:pt>
                <c:pt idx="139">
                  <c:v>-42.689236064545398</c:v>
                </c:pt>
                <c:pt idx="140">
                  <c:v>-32.185181519040896</c:v>
                </c:pt>
                <c:pt idx="141">
                  <c:v>-21.768057337796687</c:v>
                </c:pt>
                <c:pt idx="142">
                  <c:v>-11.431124333260501</c:v>
                </c:pt>
                <c:pt idx="143">
                  <c:v>-1.1274125741419547</c:v>
                </c:pt>
                <c:pt idx="144">
                  <c:v>9.0462269866065483</c:v>
                </c:pt>
                <c:pt idx="145">
                  <c:v>19.1848669575771</c:v>
                </c:pt>
                <c:pt idx="146">
                  <c:v>29.247462456551599</c:v>
                </c:pt>
                <c:pt idx="147">
                  <c:v>39.240268729785299</c:v>
                </c:pt>
                <c:pt idx="148">
                  <c:v>49.172140813433003</c:v>
                </c:pt>
                <c:pt idx="149">
                  <c:v>59.028310349892145</c:v>
                </c:pt>
                <c:pt idx="150">
                  <c:v>68.850133808120788</c:v>
                </c:pt>
                <c:pt idx="151">
                  <c:v>78.644410718941799</c:v>
                </c:pt>
                <c:pt idx="152">
                  <c:v>88.420026757120198</c:v>
                </c:pt>
                <c:pt idx="153">
                  <c:v>98.163349228479689</c:v>
                </c:pt>
                <c:pt idx="154">
                  <c:v>107.89413165868</c:v>
                </c:pt>
                <c:pt idx="155">
                  <c:v>117.592837645339</c:v>
                </c:pt>
                <c:pt idx="156">
                  <c:v>127.295055860182</c:v>
                </c:pt>
                <c:pt idx="157">
                  <c:v>136.98574256078101</c:v>
                </c:pt>
                <c:pt idx="158">
                  <c:v>146.69523156502299</c:v>
                </c:pt>
                <c:pt idx="159">
                  <c:v>-87648.072404098319</c:v>
                </c:pt>
                <c:pt idx="160">
                  <c:v>-26054.15017918294</c:v>
                </c:pt>
                <c:pt idx="161">
                  <c:v>-15238.473786655702</c:v>
                </c:pt>
                <c:pt idx="162">
                  <c:v>-10894.5504102549</c:v>
                </c:pt>
                <c:pt idx="163">
                  <c:v>-8360.3829592934526</c:v>
                </c:pt>
                <c:pt idx="164">
                  <c:v>-6766.5778289516202</c:v>
                </c:pt>
                <c:pt idx="165">
                  <c:v>-5754.7335186732798</c:v>
                </c:pt>
                <c:pt idx="166">
                  <c:v>-4931.9929040742954</c:v>
                </c:pt>
                <c:pt idx="167">
                  <c:v>-4284.3407565616044</c:v>
                </c:pt>
                <c:pt idx="168">
                  <c:v>-3780.6552863685101</c:v>
                </c:pt>
                <c:pt idx="169">
                  <c:v>-3403.5870998733612</c:v>
                </c:pt>
                <c:pt idx="170">
                  <c:v>-3078.7252481021587</c:v>
                </c:pt>
                <c:pt idx="171">
                  <c:v>-2789.6245826396798</c:v>
                </c:pt>
                <c:pt idx="172">
                  <c:v>-2546.8131682755952</c:v>
                </c:pt>
                <c:pt idx="173">
                  <c:v>-2345.05649668763</c:v>
                </c:pt>
                <c:pt idx="174">
                  <c:v>-2169.8530151780074</c:v>
                </c:pt>
                <c:pt idx="175">
                  <c:v>-2016.064619046</c:v>
                </c:pt>
                <c:pt idx="176">
                  <c:v>-1882.4336053089201</c:v>
                </c:pt>
                <c:pt idx="177">
                  <c:v>-1762.5022912756899</c:v>
                </c:pt>
                <c:pt idx="178">
                  <c:v>-1654.0661426905399</c:v>
                </c:pt>
                <c:pt idx="179">
                  <c:v>-1556.1675448336098</c:v>
                </c:pt>
                <c:pt idx="180">
                  <c:v>-1465.6030090329198</c:v>
                </c:pt>
                <c:pt idx="181">
                  <c:v>-1382.21116882049</c:v>
                </c:pt>
                <c:pt idx="182">
                  <c:v>-1304.7213118799598</c:v>
                </c:pt>
                <c:pt idx="183">
                  <c:v>-1233.1847816285499</c:v>
                </c:pt>
                <c:pt idx="184">
                  <c:v>-1167.5127570595901</c:v>
                </c:pt>
                <c:pt idx="185">
                  <c:v>-1107.9956575692258</c:v>
                </c:pt>
                <c:pt idx="186">
                  <c:v>-1050.6843028507953</c:v>
                </c:pt>
                <c:pt idx="187">
                  <c:v>-996.21255671631309</c:v>
                </c:pt>
                <c:pt idx="188">
                  <c:v>-943.52779586318195</c:v>
                </c:pt>
                <c:pt idx="189">
                  <c:v>-895.36800648068299</c:v>
                </c:pt>
                <c:pt idx="190">
                  <c:v>-853.71698842688352</c:v>
                </c:pt>
                <c:pt idx="191">
                  <c:v>-778.64917446862853</c:v>
                </c:pt>
                <c:pt idx="192">
                  <c:v>-409.38641499522004</c:v>
                </c:pt>
                <c:pt idx="193">
                  <c:v>-855.91111017178696</c:v>
                </c:pt>
                <c:pt idx="194">
                  <c:v>-773.5772218088332</c:v>
                </c:pt>
                <c:pt idx="195">
                  <c:v>-733.20643190961368</c:v>
                </c:pt>
                <c:pt idx="196">
                  <c:v>-701.97343230435354</c:v>
                </c:pt>
                <c:pt idx="197">
                  <c:v>-673.92069635412702</c:v>
                </c:pt>
                <c:pt idx="198">
                  <c:v>-644.62994603138782</c:v>
                </c:pt>
                <c:pt idx="199">
                  <c:v>-616.93859470562791</c:v>
                </c:pt>
                <c:pt idx="200">
                  <c:v>-590.44800111323298</c:v>
                </c:pt>
                <c:pt idx="201">
                  <c:v>-564.61090081899704</c:v>
                </c:pt>
                <c:pt idx="202">
                  <c:v>-539.65823400691704</c:v>
                </c:pt>
                <c:pt idx="203">
                  <c:v>-515.90627889616792</c:v>
                </c:pt>
                <c:pt idx="204">
                  <c:v>-493.51446864872401</c:v>
                </c:pt>
                <c:pt idx="205">
                  <c:v>-471.83158890322869</c:v>
                </c:pt>
                <c:pt idx="206">
                  <c:v>-451.05727172065298</c:v>
                </c:pt>
                <c:pt idx="207">
                  <c:v>-431.03473284746985</c:v>
                </c:pt>
                <c:pt idx="208">
                  <c:v>-411.76670294407938</c:v>
                </c:pt>
                <c:pt idx="209">
                  <c:v>-393.14906920913228</c:v>
                </c:pt>
                <c:pt idx="210">
                  <c:v>-374.94252906807623</c:v>
                </c:pt>
                <c:pt idx="211">
                  <c:v>-357.34246257885127</c:v>
                </c:pt>
                <c:pt idx="212">
                  <c:v>-340.24269454096202</c:v>
                </c:pt>
                <c:pt idx="213">
                  <c:v>-323.35635580343597</c:v>
                </c:pt>
                <c:pt idx="214">
                  <c:v>-307.15008571108598</c:v>
                </c:pt>
                <c:pt idx="215">
                  <c:v>-291.61867644042417</c:v>
                </c:pt>
                <c:pt idx="216">
                  <c:v>-276.392338284706</c:v>
                </c:pt>
                <c:pt idx="217">
                  <c:v>-261.68287008720205</c:v>
                </c:pt>
                <c:pt idx="218">
                  <c:v>-247.35833724943885</c:v>
                </c:pt>
                <c:pt idx="219">
                  <c:v>-233.468854320209</c:v>
                </c:pt>
                <c:pt idx="220">
                  <c:v>-220.16967696482723</c:v>
                </c:pt>
                <c:pt idx="221">
                  <c:v>-207.137334671091</c:v>
                </c:pt>
                <c:pt idx="222">
                  <c:v>-194.34428584549607</c:v>
                </c:pt>
                <c:pt idx="223">
                  <c:v>-181.78033843753857</c:v>
                </c:pt>
                <c:pt idx="224">
                  <c:v>-169.22482832470999</c:v>
                </c:pt>
                <c:pt idx="225">
                  <c:v>-156.71406658364072</c:v>
                </c:pt>
                <c:pt idx="226">
                  <c:v>-144.42564744040752</c:v>
                </c:pt>
                <c:pt idx="227">
                  <c:v>-132.20869608293643</c:v>
                </c:pt>
                <c:pt idx="228">
                  <c:v>-120.226991380078</c:v>
                </c:pt>
                <c:pt idx="229">
                  <c:v>-108.57402701170398</c:v>
                </c:pt>
                <c:pt idx="230">
                  <c:v>-97.093942438017507</c:v>
                </c:pt>
                <c:pt idx="231">
                  <c:v>-85.679618665690981</c:v>
                </c:pt>
                <c:pt idx="232">
                  <c:v>-74.539165980855358</c:v>
                </c:pt>
                <c:pt idx="233">
                  <c:v>-63.450761254688032</c:v>
                </c:pt>
                <c:pt idx="234">
                  <c:v>-52.611403587215364</c:v>
                </c:pt>
                <c:pt idx="235">
                  <c:v>-41.89921374297306</c:v>
                </c:pt>
                <c:pt idx="236">
                  <c:v>-31.250487836809487</c:v>
                </c:pt>
                <c:pt idx="237">
                  <c:v>-20.784824747452905</c:v>
                </c:pt>
                <c:pt idx="238">
                  <c:v>-10.383042831699134</c:v>
                </c:pt>
                <c:pt idx="239">
                  <c:v>-0.13328747391450488</c:v>
                </c:pt>
                <c:pt idx="240">
                  <c:v>10.02634281104093</c:v>
                </c:pt>
                <c:pt idx="241">
                  <c:v>20.069131898900402</c:v>
                </c:pt>
                <c:pt idx="242">
                  <c:v>30.054855342045169</c:v>
                </c:pt>
                <c:pt idx="243">
                  <c:v>40.004444118776448</c:v>
                </c:pt>
                <c:pt idx="244">
                  <c:v>49.889204829467985</c:v>
                </c:pt>
                <c:pt idx="245">
                  <c:v>59.730740410117697</c:v>
                </c:pt>
                <c:pt idx="246">
                  <c:v>69.499462350896849</c:v>
                </c:pt>
                <c:pt idx="247">
                  <c:v>79.206797404743298</c:v>
                </c:pt>
                <c:pt idx="248">
                  <c:v>88.849239765080597</c:v>
                </c:pt>
                <c:pt idx="249">
                  <c:v>98.462139947808026</c:v>
                </c:pt>
                <c:pt idx="250">
                  <c:v>108.030301415141</c:v>
                </c:pt>
                <c:pt idx="251">
                  <c:v>117.57830345890395</c:v>
                </c:pt>
                <c:pt idx="252">
                  <c:v>127.08282492164902</c:v>
                </c:pt>
                <c:pt idx="253">
                  <c:v>136.57470265640657</c:v>
                </c:pt>
                <c:pt idx="254">
                  <c:v>146.02444323236901</c:v>
                </c:pt>
                <c:pt idx="255">
                  <c:v>155.47171569396741</c:v>
                </c:pt>
                <c:pt idx="256">
                  <c:v>-50069.250325343703</c:v>
                </c:pt>
                <c:pt idx="257">
                  <c:v>-20046.365526975293</c:v>
                </c:pt>
                <c:pt idx="258">
                  <c:v>-12281.980353296995</c:v>
                </c:pt>
                <c:pt idx="259">
                  <c:v>-8830.0925561736549</c:v>
                </c:pt>
                <c:pt idx="260">
                  <c:v>-6878.0403187202865</c:v>
                </c:pt>
                <c:pt idx="261">
                  <c:v>-5583.9365027369095</c:v>
                </c:pt>
                <c:pt idx="262">
                  <c:v>-4749.1370539172585</c:v>
                </c:pt>
                <c:pt idx="263">
                  <c:v>-4145.8576668757478</c:v>
                </c:pt>
                <c:pt idx="264">
                  <c:v>-3672.8586186141301</c:v>
                </c:pt>
                <c:pt idx="265">
                  <c:v>-3291.85018410574</c:v>
                </c:pt>
                <c:pt idx="266">
                  <c:v>-2987.91016402575</c:v>
                </c:pt>
                <c:pt idx="267">
                  <c:v>-2738.9302195887722</c:v>
                </c:pt>
                <c:pt idx="268">
                  <c:v>-2524.1731435986712</c:v>
                </c:pt>
                <c:pt idx="269">
                  <c:v>-2336.7954109191501</c:v>
                </c:pt>
                <c:pt idx="270">
                  <c:v>-2171.838138875245</c:v>
                </c:pt>
                <c:pt idx="271">
                  <c:v>-2022.05687035183</c:v>
                </c:pt>
                <c:pt idx="272">
                  <c:v>-1888.74596951945</c:v>
                </c:pt>
                <c:pt idx="273">
                  <c:v>-1765.4813977988299</c:v>
                </c:pt>
                <c:pt idx="274">
                  <c:v>-1654.3935131319599</c:v>
                </c:pt>
                <c:pt idx="275">
                  <c:v>-1555.2438399156199</c:v>
                </c:pt>
                <c:pt idx="276">
                  <c:v>-1466.5885216777701</c:v>
                </c:pt>
                <c:pt idx="277">
                  <c:v>-1386.7249392941499</c:v>
                </c:pt>
                <c:pt idx="278">
                  <c:v>-1314.1549530466</c:v>
                </c:pt>
                <c:pt idx="279">
                  <c:v>-1247.0690196487301</c:v>
                </c:pt>
                <c:pt idx="280">
                  <c:v>-1185.1191600384498</c:v>
                </c:pt>
                <c:pt idx="281">
                  <c:v>-1125.99270632246</c:v>
                </c:pt>
                <c:pt idx="282">
                  <c:v>-1072.4836236446301</c:v>
                </c:pt>
                <c:pt idx="283">
                  <c:v>-1020.2369008571818</c:v>
                </c:pt>
                <c:pt idx="284">
                  <c:v>-970.08693123518992</c:v>
                </c:pt>
                <c:pt idx="285">
                  <c:v>-924.95252515000959</c:v>
                </c:pt>
                <c:pt idx="286">
                  <c:v>-873.39367356903881</c:v>
                </c:pt>
                <c:pt idx="287">
                  <c:v>-820.25128478849547</c:v>
                </c:pt>
                <c:pt idx="288">
                  <c:v>-12841.683205611314</c:v>
                </c:pt>
                <c:pt idx="289">
                  <c:v>-788.89506198001197</c:v>
                </c:pt>
                <c:pt idx="290">
                  <c:v>-757.91495649743149</c:v>
                </c:pt>
                <c:pt idx="291">
                  <c:v>-721.6514643044552</c:v>
                </c:pt>
                <c:pt idx="292">
                  <c:v>-689.2988641588538</c:v>
                </c:pt>
                <c:pt idx="293">
                  <c:v>-655.33716475256608</c:v>
                </c:pt>
                <c:pt idx="294">
                  <c:v>-625.10354081470791</c:v>
                </c:pt>
                <c:pt idx="295">
                  <c:v>-598.22662948485595</c:v>
                </c:pt>
                <c:pt idx="296">
                  <c:v>-572.80900160711303</c:v>
                </c:pt>
                <c:pt idx="297">
                  <c:v>-548.50951375731154</c:v>
                </c:pt>
                <c:pt idx="298">
                  <c:v>-525.72464800866805</c:v>
                </c:pt>
                <c:pt idx="299">
                  <c:v>-503.74276399347201</c:v>
                </c:pt>
                <c:pt idx="300">
                  <c:v>-482.52076033205185</c:v>
                </c:pt>
                <c:pt idx="301">
                  <c:v>-462.20213621290623</c:v>
                </c:pt>
                <c:pt idx="302">
                  <c:v>-442.37304107085885</c:v>
                </c:pt>
                <c:pt idx="303">
                  <c:v>-423.27021479744599</c:v>
                </c:pt>
                <c:pt idx="304">
                  <c:v>-404.69810426875404</c:v>
                </c:pt>
                <c:pt idx="305">
                  <c:v>-386.51480222611701</c:v>
                </c:pt>
                <c:pt idx="306">
                  <c:v>-369.08564976580396</c:v>
                </c:pt>
                <c:pt idx="307">
                  <c:v>-352.16964922647185</c:v>
                </c:pt>
                <c:pt idx="308">
                  <c:v>-336.02794567680701</c:v>
                </c:pt>
                <c:pt idx="309">
                  <c:v>-320.44556032432735</c:v>
                </c:pt>
                <c:pt idx="310">
                  <c:v>-305.07553495029032</c:v>
                </c:pt>
                <c:pt idx="311">
                  <c:v>-289.84877373342908</c:v>
                </c:pt>
                <c:pt idx="312">
                  <c:v>-275.1029063067229</c:v>
                </c:pt>
                <c:pt idx="313">
                  <c:v>-260.56634211850894</c:v>
                </c:pt>
                <c:pt idx="314">
                  <c:v>-246.32774943328161</c:v>
                </c:pt>
                <c:pt idx="315">
                  <c:v>-232.30341274735</c:v>
                </c:pt>
                <c:pt idx="316">
                  <c:v>-218.45481047080401</c:v>
                </c:pt>
                <c:pt idx="317">
                  <c:v>-204.7380510959085</c:v>
                </c:pt>
                <c:pt idx="318">
                  <c:v>-191.32820867779185</c:v>
                </c:pt>
                <c:pt idx="319">
                  <c:v>-178.39199967469142</c:v>
                </c:pt>
                <c:pt idx="320">
                  <c:v>-165.71451305692557</c:v>
                </c:pt>
                <c:pt idx="321">
                  <c:v>-153.44607677523601</c:v>
                </c:pt>
                <c:pt idx="322">
                  <c:v>-141.24919218156214</c:v>
                </c:pt>
                <c:pt idx="323">
                  <c:v>-129.41592930406199</c:v>
                </c:pt>
                <c:pt idx="324">
                  <c:v>-117.77882616774798</c:v>
                </c:pt>
                <c:pt idx="325">
                  <c:v>-106.32057640453463</c:v>
                </c:pt>
                <c:pt idx="326">
                  <c:v>-95.032687498952782</c:v>
                </c:pt>
                <c:pt idx="327">
                  <c:v>-83.997054022011127</c:v>
                </c:pt>
                <c:pt idx="328">
                  <c:v>-72.999055857602102</c:v>
                </c:pt>
                <c:pt idx="329">
                  <c:v>-62.226441864123807</c:v>
                </c:pt>
                <c:pt idx="330">
                  <c:v>-51.559982498361578</c:v>
                </c:pt>
                <c:pt idx="331">
                  <c:v>-40.993417573784193</c:v>
                </c:pt>
                <c:pt idx="332">
                  <c:v>-30.457320952113889</c:v>
                </c:pt>
                <c:pt idx="333">
                  <c:v>-19.942441561928185</c:v>
                </c:pt>
                <c:pt idx="334">
                  <c:v>-9.6597225259515707</c:v>
                </c:pt>
                <c:pt idx="335">
                  <c:v>0.52585046877445296</c:v>
                </c:pt>
                <c:pt idx="336">
                  <c:v>10.6534638889718</c:v>
                </c:pt>
                <c:pt idx="337">
                  <c:v>20.684801603486861</c:v>
                </c:pt>
                <c:pt idx="338">
                  <c:v>30.624626713419801</c:v>
                </c:pt>
                <c:pt idx="339">
                  <c:v>40.451465940471202</c:v>
                </c:pt>
                <c:pt idx="340">
                  <c:v>50.234529420401202</c:v>
                </c:pt>
                <c:pt idx="341">
                  <c:v>59.935195502332398</c:v>
                </c:pt>
                <c:pt idx="342">
                  <c:v>69.579328417753118</c:v>
                </c:pt>
                <c:pt idx="343">
                  <c:v>79.171606269018127</c:v>
                </c:pt>
                <c:pt idx="344">
                  <c:v>88.724189919630007</c:v>
                </c:pt>
                <c:pt idx="345">
                  <c:v>98.226662236032382</c:v>
                </c:pt>
                <c:pt idx="346">
                  <c:v>107.71328044873121</c:v>
                </c:pt>
                <c:pt idx="347">
                  <c:v>117.167750247719</c:v>
                </c:pt>
                <c:pt idx="348">
                  <c:v>126.59255447947599</c:v>
                </c:pt>
                <c:pt idx="349">
                  <c:v>136.03156231149799</c:v>
                </c:pt>
                <c:pt idx="350">
                  <c:v>145.46785751203743</c:v>
                </c:pt>
                <c:pt idx="351">
                  <c:v>154.92743639642501</c:v>
                </c:pt>
                <c:pt idx="352">
                  <c:v>-39019.976286875302</c:v>
                </c:pt>
                <c:pt idx="353">
                  <c:v>-18431.793882155471</c:v>
                </c:pt>
                <c:pt idx="354">
                  <c:v>-12217.004152010128</c:v>
                </c:pt>
                <c:pt idx="355">
                  <c:v>-9110.426430053285</c:v>
                </c:pt>
                <c:pt idx="356">
                  <c:v>-7314.8975611119658</c:v>
                </c:pt>
                <c:pt idx="357">
                  <c:v>-6002.9858313734103</c:v>
                </c:pt>
                <c:pt idx="358">
                  <c:v>-5080.7232086683434</c:v>
                </c:pt>
                <c:pt idx="359">
                  <c:v>-4396.1963491725337</c:v>
                </c:pt>
                <c:pt idx="360">
                  <c:v>-3851.5106321838712</c:v>
                </c:pt>
                <c:pt idx="361">
                  <c:v>-3409.4095362313651</c:v>
                </c:pt>
                <c:pt idx="362">
                  <c:v>-3054.87204804972</c:v>
                </c:pt>
                <c:pt idx="363">
                  <c:v>-2764.1980612541797</c:v>
                </c:pt>
                <c:pt idx="364">
                  <c:v>-2521.5815252576003</c:v>
                </c:pt>
                <c:pt idx="365">
                  <c:v>-2315.9839767039912</c:v>
                </c:pt>
                <c:pt idx="366">
                  <c:v>-2139.6119523412226</c:v>
                </c:pt>
                <c:pt idx="367">
                  <c:v>-1989.6543805716353</c:v>
                </c:pt>
                <c:pt idx="368">
                  <c:v>-1857.5989079542801</c:v>
                </c:pt>
                <c:pt idx="369">
                  <c:v>-1742.2939716062101</c:v>
                </c:pt>
                <c:pt idx="370">
                  <c:v>-1639.7977909491001</c:v>
                </c:pt>
                <c:pt idx="371">
                  <c:v>-1546.1181371310799</c:v>
                </c:pt>
                <c:pt idx="372">
                  <c:v>-1461.1814564969366</c:v>
                </c:pt>
                <c:pt idx="373">
                  <c:v>-1383.2724650946</c:v>
                </c:pt>
                <c:pt idx="374">
                  <c:v>-1311.5459626605934</c:v>
                </c:pt>
                <c:pt idx="375">
                  <c:v>-1245.1946056529998</c:v>
                </c:pt>
                <c:pt idx="376">
                  <c:v>-1183.6210540568263</c:v>
                </c:pt>
                <c:pt idx="377">
                  <c:v>-1126.1743163347244</c:v>
                </c:pt>
                <c:pt idx="378">
                  <c:v>-1072.5213704529999</c:v>
                </c:pt>
                <c:pt idx="379">
                  <c:v>-1024.4831578830101</c:v>
                </c:pt>
                <c:pt idx="380">
                  <c:v>-983.64624484744797</c:v>
                </c:pt>
                <c:pt idx="381">
                  <c:v>-945.01146935838551</c:v>
                </c:pt>
                <c:pt idx="382">
                  <c:v>-906.82543880807702</c:v>
                </c:pt>
                <c:pt idx="383">
                  <c:v>-892.95354520701005</c:v>
                </c:pt>
                <c:pt idx="384">
                  <c:v>-403.44781538799396</c:v>
                </c:pt>
                <c:pt idx="385">
                  <c:v>-764.04010464299699</c:v>
                </c:pt>
                <c:pt idx="386">
                  <c:v>-735.96100458775788</c:v>
                </c:pt>
                <c:pt idx="387">
                  <c:v>-706.43298408035298</c:v>
                </c:pt>
                <c:pt idx="388">
                  <c:v>-674.58328868432602</c:v>
                </c:pt>
                <c:pt idx="389">
                  <c:v>-647.39238793977404</c:v>
                </c:pt>
                <c:pt idx="390">
                  <c:v>-622.50611145791197</c:v>
                </c:pt>
                <c:pt idx="391">
                  <c:v>-597.89051135378497</c:v>
                </c:pt>
                <c:pt idx="392">
                  <c:v>-573.81436235041792</c:v>
                </c:pt>
                <c:pt idx="393">
                  <c:v>-550.53915774561949</c:v>
                </c:pt>
                <c:pt idx="394">
                  <c:v>-527.92989262394997</c:v>
                </c:pt>
                <c:pt idx="395">
                  <c:v>-506.33250929356097</c:v>
                </c:pt>
                <c:pt idx="396">
                  <c:v>-485.26788853558185</c:v>
                </c:pt>
                <c:pt idx="397">
                  <c:v>-464.66874918743201</c:v>
                </c:pt>
                <c:pt idx="398">
                  <c:v>-444.79640348912869</c:v>
                </c:pt>
                <c:pt idx="399">
                  <c:v>-425.505679888158</c:v>
                </c:pt>
                <c:pt idx="400">
                  <c:v>-406.904987782528</c:v>
                </c:pt>
                <c:pt idx="401">
                  <c:v>-389.06165916352131</c:v>
                </c:pt>
                <c:pt idx="402">
                  <c:v>-371.72244273673732</c:v>
                </c:pt>
                <c:pt idx="403">
                  <c:v>-354.69682212834397</c:v>
                </c:pt>
                <c:pt idx="404">
                  <c:v>-338.02755427422193</c:v>
                </c:pt>
                <c:pt idx="405">
                  <c:v>-321.96626440755904</c:v>
                </c:pt>
                <c:pt idx="406">
                  <c:v>-306.32491309787099</c:v>
                </c:pt>
                <c:pt idx="407">
                  <c:v>-291.08924085292205</c:v>
                </c:pt>
                <c:pt idx="408">
                  <c:v>-276.23059207198997</c:v>
                </c:pt>
                <c:pt idx="409">
                  <c:v>-261.79580798403896</c:v>
                </c:pt>
                <c:pt idx="410">
                  <c:v>-247.60531499918972</c:v>
                </c:pt>
                <c:pt idx="411">
                  <c:v>-233.73188590330653</c:v>
                </c:pt>
                <c:pt idx="412">
                  <c:v>-220.00484146339599</c:v>
                </c:pt>
                <c:pt idx="413">
                  <c:v>-206.73200203468699</c:v>
                </c:pt>
                <c:pt idx="414">
                  <c:v>-193.7397166045215</c:v>
                </c:pt>
                <c:pt idx="415">
                  <c:v>-180.99739355107201</c:v>
                </c:pt>
                <c:pt idx="416">
                  <c:v>-168.65375907730757</c:v>
                </c:pt>
                <c:pt idx="417">
                  <c:v>-156.49358509061472</c:v>
                </c:pt>
                <c:pt idx="418">
                  <c:v>-144.52603214758801</c:v>
                </c:pt>
                <c:pt idx="419">
                  <c:v>-132.71960492700808</c:v>
                </c:pt>
                <c:pt idx="420">
                  <c:v>-121.06920187455501</c:v>
                </c:pt>
                <c:pt idx="421">
                  <c:v>-109.56722776345202</c:v>
                </c:pt>
                <c:pt idx="422">
                  <c:v>-98.099405390621371</c:v>
                </c:pt>
                <c:pt idx="423">
                  <c:v>-86.800453112620872</c:v>
                </c:pt>
                <c:pt idx="424">
                  <c:v>-75.654235418147195</c:v>
                </c:pt>
                <c:pt idx="425">
                  <c:v>-64.651675495095105</c:v>
                </c:pt>
                <c:pt idx="426">
                  <c:v>-53.704672500335299</c:v>
                </c:pt>
                <c:pt idx="427">
                  <c:v>-42.912389752312656</c:v>
                </c:pt>
                <c:pt idx="428">
                  <c:v>-32.382583968355497</c:v>
                </c:pt>
                <c:pt idx="429">
                  <c:v>-21.993994924861287</c:v>
                </c:pt>
                <c:pt idx="430">
                  <c:v>-11.6156527296164</c:v>
                </c:pt>
                <c:pt idx="431">
                  <c:v>-1.3076053215496499</c:v>
                </c:pt>
                <c:pt idx="432">
                  <c:v>8.9205273662664801</c:v>
                </c:pt>
                <c:pt idx="433">
                  <c:v>19.113671629177698</c:v>
                </c:pt>
                <c:pt idx="434">
                  <c:v>29.197588960757201</c:v>
                </c:pt>
                <c:pt idx="435">
                  <c:v>39.257858964042278</c:v>
                </c:pt>
                <c:pt idx="436">
                  <c:v>49.232547539830598</c:v>
                </c:pt>
                <c:pt idx="437">
                  <c:v>59.160810162523013</c:v>
                </c:pt>
                <c:pt idx="438">
                  <c:v>69.055046586139454</c:v>
                </c:pt>
                <c:pt idx="439">
                  <c:v>78.922227146026671</c:v>
                </c:pt>
                <c:pt idx="440">
                  <c:v>88.775591918320359</c:v>
                </c:pt>
                <c:pt idx="441">
                  <c:v>98.59630437940578</c:v>
                </c:pt>
                <c:pt idx="442">
                  <c:v>108.36539865668348</c:v>
                </c:pt>
                <c:pt idx="443">
                  <c:v>118.11581555900101</c:v>
                </c:pt>
                <c:pt idx="444">
                  <c:v>127.86817240542574</c:v>
                </c:pt>
                <c:pt idx="445">
                  <c:v>137.57895238514098</c:v>
                </c:pt>
                <c:pt idx="446">
                  <c:v>147.30404546077401</c:v>
                </c:pt>
                <c:pt idx="447">
                  <c:v>-102288.307169259</c:v>
                </c:pt>
                <c:pt idx="448">
                  <c:v>-27243.400002913029</c:v>
                </c:pt>
                <c:pt idx="449">
                  <c:v>-15647.674409213399</c:v>
                </c:pt>
                <c:pt idx="450">
                  <c:v>-10783.425644995687</c:v>
                </c:pt>
                <c:pt idx="451">
                  <c:v>-8204.7218490127143</c:v>
                </c:pt>
                <c:pt idx="452">
                  <c:v>-6548.3187371235899</c:v>
                </c:pt>
                <c:pt idx="453">
                  <c:v>-5555.8361150323899</c:v>
                </c:pt>
                <c:pt idx="454">
                  <c:v>-4785.0918085449903</c:v>
                </c:pt>
                <c:pt idx="455">
                  <c:v>-4172.8670969641198</c:v>
                </c:pt>
                <c:pt idx="456">
                  <c:v>-3709.4125854531098</c:v>
                </c:pt>
                <c:pt idx="457">
                  <c:v>-3345.5791448484679</c:v>
                </c:pt>
                <c:pt idx="458">
                  <c:v>-3030.8815112855236</c:v>
                </c:pt>
                <c:pt idx="459">
                  <c:v>-2757.8139505710251</c:v>
                </c:pt>
                <c:pt idx="460">
                  <c:v>-2526.0384202677797</c:v>
                </c:pt>
                <c:pt idx="461">
                  <c:v>-2326.7528806728487</c:v>
                </c:pt>
                <c:pt idx="462">
                  <c:v>-2153.4407546275102</c:v>
                </c:pt>
                <c:pt idx="463">
                  <c:v>-2004.44361002646</c:v>
                </c:pt>
                <c:pt idx="464">
                  <c:v>-1869.03598065752</c:v>
                </c:pt>
                <c:pt idx="465">
                  <c:v>-1749.9248828821501</c:v>
                </c:pt>
                <c:pt idx="466">
                  <c:v>-1643.61807941244</c:v>
                </c:pt>
                <c:pt idx="467">
                  <c:v>-1545.9308043415501</c:v>
                </c:pt>
                <c:pt idx="468">
                  <c:v>-1455.3481187247</c:v>
                </c:pt>
                <c:pt idx="469">
                  <c:v>-1371.7176241724001</c:v>
                </c:pt>
                <c:pt idx="470">
                  <c:v>-1294.9860881878901</c:v>
                </c:pt>
                <c:pt idx="471">
                  <c:v>-1224.20354031126</c:v>
                </c:pt>
                <c:pt idx="472">
                  <c:v>-1159.8185064095401</c:v>
                </c:pt>
                <c:pt idx="473">
                  <c:v>-1100.2971536392301</c:v>
                </c:pt>
                <c:pt idx="474">
                  <c:v>-1042.7767620387601</c:v>
                </c:pt>
                <c:pt idx="475">
                  <c:v>-987.872885935044</c:v>
                </c:pt>
                <c:pt idx="476">
                  <c:v>-931.31981081396748</c:v>
                </c:pt>
                <c:pt idx="477">
                  <c:v>-872.23702920942299</c:v>
                </c:pt>
                <c:pt idx="478">
                  <c:v>-815.84515371532177</c:v>
                </c:pt>
                <c:pt idx="479">
                  <c:v>-713.11247846901801</c:v>
                </c:pt>
                <c:pt idx="480">
                  <c:v>-143.14188114158398</c:v>
                </c:pt>
                <c:pt idx="481">
                  <c:v>-970.18352964130554</c:v>
                </c:pt>
                <c:pt idx="482">
                  <c:v>-831.96552456955396</c:v>
                </c:pt>
                <c:pt idx="483">
                  <c:v>-769.90827797991653</c:v>
                </c:pt>
                <c:pt idx="484">
                  <c:v>-731.56036097966853</c:v>
                </c:pt>
                <c:pt idx="485">
                  <c:v>-697.03626872768098</c:v>
                </c:pt>
                <c:pt idx="486">
                  <c:v>-662.17723443167154</c:v>
                </c:pt>
                <c:pt idx="487">
                  <c:v>-630.66449516564899</c:v>
                </c:pt>
                <c:pt idx="488">
                  <c:v>-600.85530622225599</c:v>
                </c:pt>
                <c:pt idx="489">
                  <c:v>-573.1355618939125</c:v>
                </c:pt>
                <c:pt idx="490">
                  <c:v>-547.23965046966305</c:v>
                </c:pt>
                <c:pt idx="491">
                  <c:v>-522.49563421388302</c:v>
                </c:pt>
                <c:pt idx="492">
                  <c:v>-499.19766114766298</c:v>
                </c:pt>
                <c:pt idx="493">
                  <c:v>-476.9860324621755</c:v>
                </c:pt>
                <c:pt idx="494">
                  <c:v>-455.8310582623381</c:v>
                </c:pt>
                <c:pt idx="495">
                  <c:v>-435.56002146261869</c:v>
                </c:pt>
                <c:pt idx="496">
                  <c:v>-415.95116141631064</c:v>
                </c:pt>
                <c:pt idx="497">
                  <c:v>-396.82172353694205</c:v>
                </c:pt>
                <c:pt idx="498">
                  <c:v>-378.38359105504099</c:v>
                </c:pt>
                <c:pt idx="499">
                  <c:v>-360.74151840268274</c:v>
                </c:pt>
                <c:pt idx="500">
                  <c:v>-343.42796352270898</c:v>
                </c:pt>
                <c:pt idx="501">
                  <c:v>-326.33780507898916</c:v>
                </c:pt>
                <c:pt idx="502">
                  <c:v>-309.72588836835598</c:v>
                </c:pt>
                <c:pt idx="503">
                  <c:v>-293.912577615038</c:v>
                </c:pt>
                <c:pt idx="504">
                  <c:v>-278.59160186186205</c:v>
                </c:pt>
                <c:pt idx="505">
                  <c:v>-263.71880085753895</c:v>
                </c:pt>
                <c:pt idx="506">
                  <c:v>-249.32598981854201</c:v>
                </c:pt>
                <c:pt idx="507">
                  <c:v>-235.37286423492557</c:v>
                </c:pt>
                <c:pt idx="508">
                  <c:v>-222.01318285422499</c:v>
                </c:pt>
                <c:pt idx="509">
                  <c:v>-208.92330929487741</c:v>
                </c:pt>
                <c:pt idx="510">
                  <c:v>-196.0751936310815</c:v>
                </c:pt>
                <c:pt idx="511">
                  <c:v>-183.26477485600057</c:v>
                </c:pt>
                <c:pt idx="512">
                  <c:v>-170.50589625621299</c:v>
                </c:pt>
                <c:pt idx="513">
                  <c:v>-157.83606872534747</c:v>
                </c:pt>
                <c:pt idx="514">
                  <c:v>-145.40626006115392</c:v>
                </c:pt>
                <c:pt idx="515">
                  <c:v>-133.22415451064595</c:v>
                </c:pt>
                <c:pt idx="516">
                  <c:v>-121.27368702178379</c:v>
                </c:pt>
                <c:pt idx="517">
                  <c:v>-109.53983890962463</c:v>
                </c:pt>
                <c:pt idx="518">
                  <c:v>-97.995059200746013</c:v>
                </c:pt>
                <c:pt idx="519">
                  <c:v>-86.644360274592003</c:v>
                </c:pt>
                <c:pt idx="520">
                  <c:v>-75.463624137568203</c:v>
                </c:pt>
                <c:pt idx="521">
                  <c:v>-64.449035800632302</c:v>
                </c:pt>
                <c:pt idx="522">
                  <c:v>-53.679165693585823</c:v>
                </c:pt>
                <c:pt idx="523">
                  <c:v>-43.032644771533185</c:v>
                </c:pt>
                <c:pt idx="524">
                  <c:v>-32.501624277311478</c:v>
                </c:pt>
                <c:pt idx="525">
                  <c:v>-22.1260712897361</c:v>
                </c:pt>
                <c:pt idx="526">
                  <c:v>-11.790216676870799</c:v>
                </c:pt>
                <c:pt idx="527">
                  <c:v>-1.5117168394248199</c:v>
                </c:pt>
                <c:pt idx="528">
                  <c:v>8.6284597877410487</c:v>
                </c:pt>
                <c:pt idx="529">
                  <c:v>18.687467157651231</c:v>
                </c:pt>
                <c:pt idx="530">
                  <c:v>28.679503245990286</c:v>
                </c:pt>
                <c:pt idx="531">
                  <c:v>38.59246890496896</c:v>
                </c:pt>
                <c:pt idx="532">
                  <c:v>48.466030107471838</c:v>
                </c:pt>
                <c:pt idx="533">
                  <c:v>58.266686341502101</c:v>
                </c:pt>
                <c:pt idx="534">
                  <c:v>67.99953214172578</c:v>
                </c:pt>
                <c:pt idx="535">
                  <c:v>77.669476379709337</c:v>
                </c:pt>
                <c:pt idx="536">
                  <c:v>87.281129255757577</c:v>
                </c:pt>
                <c:pt idx="537">
                  <c:v>96.842657529513005</c:v>
                </c:pt>
                <c:pt idx="538">
                  <c:v>106.37184691629569</c:v>
                </c:pt>
                <c:pt idx="539">
                  <c:v>115.88200203463957</c:v>
                </c:pt>
                <c:pt idx="540">
                  <c:v>125.336004993809</c:v>
                </c:pt>
                <c:pt idx="541">
                  <c:v>134.79849121322701</c:v>
                </c:pt>
                <c:pt idx="542">
                  <c:v>144.18899444565358</c:v>
                </c:pt>
                <c:pt idx="543">
                  <c:v>-676065.16254932398</c:v>
                </c:pt>
                <c:pt idx="544">
                  <c:v>-32091.9200864021</c:v>
                </c:pt>
                <c:pt idx="545">
                  <c:v>-16359.686082591499</c:v>
                </c:pt>
                <c:pt idx="546">
                  <c:v>-10944.374176769301</c:v>
                </c:pt>
                <c:pt idx="547">
                  <c:v>-8291.7851385752292</c:v>
                </c:pt>
                <c:pt idx="548">
                  <c:v>-6659.4375612223885</c:v>
                </c:pt>
                <c:pt idx="549">
                  <c:v>-5477.44521028484</c:v>
                </c:pt>
                <c:pt idx="550">
                  <c:v>-4672.0351102980185</c:v>
                </c:pt>
                <c:pt idx="551">
                  <c:v>-4086.9331055157922</c:v>
                </c:pt>
                <c:pt idx="552">
                  <c:v>-3626.8096036800412</c:v>
                </c:pt>
                <c:pt idx="553">
                  <c:v>-3255.0816434185099</c:v>
                </c:pt>
                <c:pt idx="554">
                  <c:v>-2957.8575307485207</c:v>
                </c:pt>
                <c:pt idx="555">
                  <c:v>-2714.0005627727001</c:v>
                </c:pt>
                <c:pt idx="556">
                  <c:v>-2503.4556658064912</c:v>
                </c:pt>
                <c:pt idx="557">
                  <c:v>-2319.5586453792598</c:v>
                </c:pt>
                <c:pt idx="558">
                  <c:v>-2153.4482406496027</c:v>
                </c:pt>
                <c:pt idx="559">
                  <c:v>-2003.6136274173198</c:v>
                </c:pt>
                <c:pt idx="560">
                  <c:v>-1870.9230027629101</c:v>
                </c:pt>
                <c:pt idx="561">
                  <c:v>-1750.9146248869499</c:v>
                </c:pt>
                <c:pt idx="562">
                  <c:v>-1641.3633936105798</c:v>
                </c:pt>
                <c:pt idx="563">
                  <c:v>-1545.0616151690601</c:v>
                </c:pt>
                <c:pt idx="564">
                  <c:v>-1458.9899781064</c:v>
                </c:pt>
                <c:pt idx="565">
                  <c:v>-1381.4744311449099</c:v>
                </c:pt>
                <c:pt idx="566">
                  <c:v>-1310.4190944107611</c:v>
                </c:pt>
                <c:pt idx="567">
                  <c:v>-1245.2193901048499</c:v>
                </c:pt>
                <c:pt idx="568">
                  <c:v>-1182.5927468276498</c:v>
                </c:pt>
                <c:pt idx="569">
                  <c:v>-1123.5037320440899</c:v>
                </c:pt>
                <c:pt idx="570">
                  <c:v>-1069.4483510794</c:v>
                </c:pt>
                <c:pt idx="571">
                  <c:v>-1018.4424557425983</c:v>
                </c:pt>
                <c:pt idx="572">
                  <c:v>-969.76950352217693</c:v>
                </c:pt>
                <c:pt idx="573">
                  <c:v>-921.96760598151388</c:v>
                </c:pt>
                <c:pt idx="574">
                  <c:v>-871.81115048390939</c:v>
                </c:pt>
                <c:pt idx="575">
                  <c:v>-804.66861788783046</c:v>
                </c:pt>
                <c:pt idx="576">
                  <c:v>-1426.16796903574</c:v>
                </c:pt>
                <c:pt idx="577">
                  <c:v>-793.53473577248803</c:v>
                </c:pt>
                <c:pt idx="578">
                  <c:v>-751.1266479562031</c:v>
                </c:pt>
                <c:pt idx="579">
                  <c:v>-716.5672953493729</c:v>
                </c:pt>
                <c:pt idx="580">
                  <c:v>-682.52962766439293</c:v>
                </c:pt>
                <c:pt idx="581">
                  <c:v>-651.96416539746019</c:v>
                </c:pt>
                <c:pt idx="582">
                  <c:v>-623.44533052198301</c:v>
                </c:pt>
                <c:pt idx="583">
                  <c:v>-596.74195710040749</c:v>
                </c:pt>
                <c:pt idx="584">
                  <c:v>-572.17337417177998</c:v>
                </c:pt>
                <c:pt idx="585">
                  <c:v>-549.12227062530496</c:v>
                </c:pt>
                <c:pt idx="586">
                  <c:v>-526.28755226022781</c:v>
                </c:pt>
                <c:pt idx="587">
                  <c:v>-504.62953580541898</c:v>
                </c:pt>
                <c:pt idx="588">
                  <c:v>-483.38842299386715</c:v>
                </c:pt>
                <c:pt idx="589">
                  <c:v>-463.07447156794598</c:v>
                </c:pt>
                <c:pt idx="590">
                  <c:v>-443.34812430111799</c:v>
                </c:pt>
                <c:pt idx="591">
                  <c:v>-424.1952199410386</c:v>
                </c:pt>
                <c:pt idx="592">
                  <c:v>-405.45462002204204</c:v>
                </c:pt>
                <c:pt idx="593">
                  <c:v>-387.5207493938679</c:v>
                </c:pt>
                <c:pt idx="594">
                  <c:v>-370.294570419438</c:v>
                </c:pt>
                <c:pt idx="595">
                  <c:v>-353.52422724477799</c:v>
                </c:pt>
                <c:pt idx="596">
                  <c:v>-337.37037912997698</c:v>
                </c:pt>
                <c:pt idx="597">
                  <c:v>-321.78238802840463</c:v>
                </c:pt>
                <c:pt idx="598">
                  <c:v>-306.62652502715099</c:v>
                </c:pt>
                <c:pt idx="599">
                  <c:v>-291.51502670926499</c:v>
                </c:pt>
                <c:pt idx="600">
                  <c:v>-276.71089157234201</c:v>
                </c:pt>
                <c:pt idx="601">
                  <c:v>-262.12397377152695</c:v>
                </c:pt>
                <c:pt idx="602">
                  <c:v>-247.83762297510501</c:v>
                </c:pt>
                <c:pt idx="603">
                  <c:v>-233.762535466689</c:v>
                </c:pt>
                <c:pt idx="604">
                  <c:v>-219.50544994251561</c:v>
                </c:pt>
                <c:pt idx="605">
                  <c:v>-205.79512577271598</c:v>
                </c:pt>
                <c:pt idx="606">
                  <c:v>-192.389639069509</c:v>
                </c:pt>
                <c:pt idx="607">
                  <c:v>-179.456258734404</c:v>
                </c:pt>
                <c:pt idx="608">
                  <c:v>-166.77992183495547</c:v>
                </c:pt>
                <c:pt idx="609">
                  <c:v>-154.35167222295999</c:v>
                </c:pt>
                <c:pt idx="610">
                  <c:v>-142.32420288199827</c:v>
                </c:pt>
                <c:pt idx="611">
                  <c:v>-130.48890780004746</c:v>
                </c:pt>
                <c:pt idx="612">
                  <c:v>-118.848393586603</c:v>
                </c:pt>
                <c:pt idx="613">
                  <c:v>-107.3853661573545</c:v>
                </c:pt>
                <c:pt idx="614">
                  <c:v>-96.197214368282275</c:v>
                </c:pt>
                <c:pt idx="615">
                  <c:v>-85.135745098091434</c:v>
                </c:pt>
                <c:pt idx="616">
                  <c:v>-74.205977798797548</c:v>
                </c:pt>
                <c:pt idx="617">
                  <c:v>-63.387612313040798</c:v>
                </c:pt>
                <c:pt idx="618">
                  <c:v>-52.674751268439913</c:v>
                </c:pt>
                <c:pt idx="619">
                  <c:v>-42.061435116603597</c:v>
                </c:pt>
                <c:pt idx="620">
                  <c:v>-31.420302998115911</c:v>
                </c:pt>
                <c:pt idx="621">
                  <c:v>-20.823210228106888</c:v>
                </c:pt>
                <c:pt idx="622">
                  <c:v>-10.4373380981152</c:v>
                </c:pt>
                <c:pt idx="623">
                  <c:v>-0.22174724418855399</c:v>
                </c:pt>
                <c:pt idx="624">
                  <c:v>9.8867667796668748</c:v>
                </c:pt>
                <c:pt idx="625">
                  <c:v>19.867063176381286</c:v>
                </c:pt>
                <c:pt idx="626">
                  <c:v>29.770881399876298</c:v>
                </c:pt>
                <c:pt idx="627">
                  <c:v>39.606686078179003</c:v>
                </c:pt>
                <c:pt idx="628">
                  <c:v>49.380825311110385</c:v>
                </c:pt>
                <c:pt idx="629">
                  <c:v>59.105053904893211</c:v>
                </c:pt>
                <c:pt idx="630">
                  <c:v>68.752329022287881</c:v>
                </c:pt>
                <c:pt idx="631">
                  <c:v>78.372426799679289</c:v>
                </c:pt>
                <c:pt idx="632">
                  <c:v>87.948823594058396</c:v>
                </c:pt>
                <c:pt idx="633">
                  <c:v>97.524741802324087</c:v>
                </c:pt>
                <c:pt idx="634">
                  <c:v>107.095735669511</c:v>
                </c:pt>
                <c:pt idx="635">
                  <c:v>116.64164846953221</c:v>
                </c:pt>
                <c:pt idx="636">
                  <c:v>126.196232841667</c:v>
                </c:pt>
                <c:pt idx="637">
                  <c:v>135.715826027465</c:v>
                </c:pt>
                <c:pt idx="638">
                  <c:v>145.25889696780501</c:v>
                </c:pt>
                <c:pt idx="639">
                  <c:v>-185934.17948051399</c:v>
                </c:pt>
                <c:pt idx="640">
                  <c:v>-30853.294665507801</c:v>
                </c:pt>
                <c:pt idx="641">
                  <c:v>-16387.748265057398</c:v>
                </c:pt>
                <c:pt idx="642">
                  <c:v>-11287.396827403361</c:v>
                </c:pt>
                <c:pt idx="643">
                  <c:v>-8489.3862853801984</c:v>
                </c:pt>
                <c:pt idx="644">
                  <c:v>-6849.0410194157857</c:v>
                </c:pt>
                <c:pt idx="645">
                  <c:v>-5685.8920449292837</c:v>
                </c:pt>
                <c:pt idx="646">
                  <c:v>-4880.9666712826347</c:v>
                </c:pt>
                <c:pt idx="647">
                  <c:v>-4245.8964576449998</c:v>
                </c:pt>
                <c:pt idx="648">
                  <c:v>-3751.2887157922287</c:v>
                </c:pt>
                <c:pt idx="649">
                  <c:v>-3342.4689119927698</c:v>
                </c:pt>
                <c:pt idx="650">
                  <c:v>-3000.4717424893179</c:v>
                </c:pt>
                <c:pt idx="651">
                  <c:v>-2718.9648795860799</c:v>
                </c:pt>
                <c:pt idx="652">
                  <c:v>-2483.2636285735612</c:v>
                </c:pt>
                <c:pt idx="653">
                  <c:v>-2282.9846636879297</c:v>
                </c:pt>
                <c:pt idx="654">
                  <c:v>-2114.5942461044801</c:v>
                </c:pt>
                <c:pt idx="655">
                  <c:v>-1967.32128105068</c:v>
                </c:pt>
                <c:pt idx="656">
                  <c:v>-1839.6558889968499</c:v>
                </c:pt>
                <c:pt idx="657">
                  <c:v>-1727.1999090560098</c:v>
                </c:pt>
                <c:pt idx="658">
                  <c:v>-1625.3893788351763</c:v>
                </c:pt>
                <c:pt idx="659">
                  <c:v>-1532.6932758087198</c:v>
                </c:pt>
                <c:pt idx="660">
                  <c:v>-1447.7487736911237</c:v>
                </c:pt>
                <c:pt idx="661">
                  <c:v>-1369.60736284872</c:v>
                </c:pt>
                <c:pt idx="662">
                  <c:v>-1297.9826857983801</c:v>
                </c:pt>
                <c:pt idx="663">
                  <c:v>-1231.1732674088698</c:v>
                </c:pt>
                <c:pt idx="664">
                  <c:v>-1170.05102160198</c:v>
                </c:pt>
                <c:pt idx="665">
                  <c:v>-1113.2464996041801</c:v>
                </c:pt>
                <c:pt idx="666">
                  <c:v>-1062.3223244713158</c:v>
                </c:pt>
                <c:pt idx="667">
                  <c:v>-1015.75288853498</c:v>
                </c:pt>
                <c:pt idx="668">
                  <c:v>-973.67847607594331</c:v>
                </c:pt>
                <c:pt idx="669">
                  <c:v>-932.64197054575402</c:v>
                </c:pt>
                <c:pt idx="670">
                  <c:v>-889.15058778133448</c:v>
                </c:pt>
                <c:pt idx="671">
                  <c:v>-875.79157290272451</c:v>
                </c:pt>
                <c:pt idx="672">
                  <c:v>-693.31399246519254</c:v>
                </c:pt>
                <c:pt idx="673">
                  <c:v>-776.02052201605602</c:v>
                </c:pt>
                <c:pt idx="674">
                  <c:v>-741.80065277426547</c:v>
                </c:pt>
                <c:pt idx="675">
                  <c:v>-710.16661420399271</c:v>
                </c:pt>
                <c:pt idx="676">
                  <c:v>-677.26254855354603</c:v>
                </c:pt>
                <c:pt idx="677">
                  <c:v>-649.43974926613839</c:v>
                </c:pt>
                <c:pt idx="678">
                  <c:v>-624.16543047057905</c:v>
                </c:pt>
                <c:pt idx="679">
                  <c:v>-599.29042664740302</c:v>
                </c:pt>
                <c:pt idx="680">
                  <c:v>-575.03290885477747</c:v>
                </c:pt>
                <c:pt idx="681">
                  <c:v>-551.478568771759</c:v>
                </c:pt>
                <c:pt idx="682">
                  <c:v>-528.78927391855007</c:v>
                </c:pt>
                <c:pt idx="683">
                  <c:v>-506.56947272817899</c:v>
                </c:pt>
                <c:pt idx="684">
                  <c:v>-485.20122735129661</c:v>
                </c:pt>
                <c:pt idx="685">
                  <c:v>-464.41899187623017</c:v>
                </c:pt>
                <c:pt idx="686">
                  <c:v>-444.46210071227074</c:v>
                </c:pt>
                <c:pt idx="687">
                  <c:v>-425.16774092528698</c:v>
                </c:pt>
                <c:pt idx="688">
                  <c:v>-406.76826846920699</c:v>
                </c:pt>
                <c:pt idx="689">
                  <c:v>-388.87415095125516</c:v>
                </c:pt>
                <c:pt idx="690">
                  <c:v>-371.31930433259799</c:v>
                </c:pt>
                <c:pt idx="691">
                  <c:v>-354.13156165071501</c:v>
                </c:pt>
                <c:pt idx="692">
                  <c:v>-337.46427385884198</c:v>
                </c:pt>
                <c:pt idx="693">
                  <c:v>-321.30219810720916</c:v>
                </c:pt>
                <c:pt idx="694">
                  <c:v>-305.68100872533802</c:v>
                </c:pt>
                <c:pt idx="695">
                  <c:v>-290.46357404667106</c:v>
                </c:pt>
                <c:pt idx="696">
                  <c:v>-275.62162401217404</c:v>
                </c:pt>
                <c:pt idx="697">
                  <c:v>-261.20234787016898</c:v>
                </c:pt>
                <c:pt idx="698">
                  <c:v>-247.02635244579801</c:v>
                </c:pt>
                <c:pt idx="699">
                  <c:v>-233.03212493416498</c:v>
                </c:pt>
                <c:pt idx="700">
                  <c:v>-219.694933719631</c:v>
                </c:pt>
                <c:pt idx="701">
                  <c:v>-206.576202002889</c:v>
                </c:pt>
                <c:pt idx="702">
                  <c:v>-193.72517878123799</c:v>
                </c:pt>
                <c:pt idx="703">
                  <c:v>-181.08349340828443</c:v>
                </c:pt>
                <c:pt idx="704">
                  <c:v>-168.66587300842198</c:v>
                </c:pt>
                <c:pt idx="705">
                  <c:v>-156.60347527562698</c:v>
                </c:pt>
                <c:pt idx="706">
                  <c:v>-144.54314664987172</c:v>
                </c:pt>
                <c:pt idx="707">
                  <c:v>-132.65044776747749</c:v>
                </c:pt>
                <c:pt idx="708">
                  <c:v>-120.917347606123</c:v>
                </c:pt>
                <c:pt idx="709">
                  <c:v>-109.22470903849378</c:v>
                </c:pt>
                <c:pt idx="710">
                  <c:v>-97.69912216767068</c:v>
                </c:pt>
                <c:pt idx="711">
                  <c:v>-86.244869664337415</c:v>
                </c:pt>
                <c:pt idx="712">
                  <c:v>-75.066117949802376</c:v>
                </c:pt>
                <c:pt idx="713">
                  <c:v>-63.943869690883318</c:v>
                </c:pt>
                <c:pt idx="714">
                  <c:v>-52.988914038358502</c:v>
                </c:pt>
                <c:pt idx="715">
                  <c:v>-42.190060069783293</c:v>
                </c:pt>
                <c:pt idx="716">
                  <c:v>-31.5964808992949</c:v>
                </c:pt>
                <c:pt idx="717">
                  <c:v>-21.165744428284501</c:v>
                </c:pt>
                <c:pt idx="718">
                  <c:v>-10.815376620971801</c:v>
                </c:pt>
                <c:pt idx="719">
                  <c:v>-0.53481280554744959</c:v>
                </c:pt>
                <c:pt idx="720">
                  <c:v>9.66808910258327</c:v>
                </c:pt>
                <c:pt idx="721">
                  <c:v>19.833925276038531</c:v>
                </c:pt>
                <c:pt idx="722">
                  <c:v>29.922513753588131</c:v>
                </c:pt>
                <c:pt idx="723">
                  <c:v>39.937724171536978</c:v>
                </c:pt>
                <c:pt idx="724">
                  <c:v>49.866477678684255</c:v>
                </c:pt>
                <c:pt idx="725">
                  <c:v>59.749924006566594</c:v>
                </c:pt>
                <c:pt idx="726">
                  <c:v>69.613623494274876</c:v>
                </c:pt>
                <c:pt idx="727">
                  <c:v>79.431420654180727</c:v>
                </c:pt>
                <c:pt idx="728">
                  <c:v>89.209815483288494</c:v>
                </c:pt>
                <c:pt idx="729">
                  <c:v>98.926114643365821</c:v>
                </c:pt>
                <c:pt idx="730">
                  <c:v>108.594832603405</c:v>
                </c:pt>
                <c:pt idx="731">
                  <c:v>118.24993652925721</c:v>
                </c:pt>
                <c:pt idx="732">
                  <c:v>127.86199430406712</c:v>
                </c:pt>
                <c:pt idx="733">
                  <c:v>137.47552999381847</c:v>
                </c:pt>
                <c:pt idx="734">
                  <c:v>147.08619305978101</c:v>
                </c:pt>
                <c:pt idx="735">
                  <c:v>156.68143058188701</c:v>
                </c:pt>
                <c:pt idx="736">
                  <c:v>-42437.743697585574</c:v>
                </c:pt>
                <c:pt idx="737">
                  <c:v>-19182.390840358297</c:v>
                </c:pt>
                <c:pt idx="738">
                  <c:v>-12150.367480364885</c:v>
                </c:pt>
                <c:pt idx="739">
                  <c:v>-8867.0348991227129</c:v>
                </c:pt>
                <c:pt idx="740">
                  <c:v>-6964.1869330512054</c:v>
                </c:pt>
                <c:pt idx="741">
                  <c:v>-5851.4794590764495</c:v>
                </c:pt>
                <c:pt idx="742">
                  <c:v>-4971.6640490826958</c:v>
                </c:pt>
                <c:pt idx="743">
                  <c:v>-4314.4817152714895</c:v>
                </c:pt>
                <c:pt idx="744">
                  <c:v>-3804.4820906682198</c:v>
                </c:pt>
                <c:pt idx="745">
                  <c:v>-3396.9844565475973</c:v>
                </c:pt>
                <c:pt idx="746">
                  <c:v>-3073.7023272874112</c:v>
                </c:pt>
                <c:pt idx="747">
                  <c:v>-2794.1537951336099</c:v>
                </c:pt>
                <c:pt idx="748">
                  <c:v>-2557.4986491990617</c:v>
                </c:pt>
                <c:pt idx="749">
                  <c:v>-2354.49623564478</c:v>
                </c:pt>
                <c:pt idx="750">
                  <c:v>-2182.3948932043622</c:v>
                </c:pt>
                <c:pt idx="751">
                  <c:v>-2030.6155581096111</c:v>
                </c:pt>
                <c:pt idx="752">
                  <c:v>-1895.6838957472601</c:v>
                </c:pt>
                <c:pt idx="753">
                  <c:v>-1774.7757200400501</c:v>
                </c:pt>
                <c:pt idx="754">
                  <c:v>-1665.4576784408337</c:v>
                </c:pt>
                <c:pt idx="755">
                  <c:v>-1565.18695837924</c:v>
                </c:pt>
                <c:pt idx="756">
                  <c:v>-1474.1752429242799</c:v>
                </c:pt>
                <c:pt idx="757">
                  <c:v>-1391.1620753422101</c:v>
                </c:pt>
                <c:pt idx="758">
                  <c:v>-1314.8683284482599</c:v>
                </c:pt>
                <c:pt idx="759">
                  <c:v>-1245.1599251482999</c:v>
                </c:pt>
                <c:pt idx="760">
                  <c:v>-1180.9106515294611</c:v>
                </c:pt>
                <c:pt idx="761">
                  <c:v>-1121.4858092469401</c:v>
                </c:pt>
                <c:pt idx="762">
                  <c:v>-1064.3653915534398</c:v>
                </c:pt>
                <c:pt idx="763">
                  <c:v>-1010.0707323101536</c:v>
                </c:pt>
                <c:pt idx="764">
                  <c:v>-957.62337281287193</c:v>
                </c:pt>
                <c:pt idx="765">
                  <c:v>-909.7815897581329</c:v>
                </c:pt>
                <c:pt idx="766">
                  <c:v>-861.67592474374806</c:v>
                </c:pt>
                <c:pt idx="767">
                  <c:v>-793.23385385326651</c:v>
                </c:pt>
                <c:pt idx="768">
                  <c:v>-459.63318598359194</c:v>
                </c:pt>
                <c:pt idx="769">
                  <c:v>-849.45117489301447</c:v>
                </c:pt>
                <c:pt idx="770">
                  <c:v>-779.65023537734305</c:v>
                </c:pt>
                <c:pt idx="771">
                  <c:v>-741.47069557469854</c:v>
                </c:pt>
                <c:pt idx="772">
                  <c:v>-707.85732774480073</c:v>
                </c:pt>
                <c:pt idx="773">
                  <c:v>-674.31438023994895</c:v>
                </c:pt>
                <c:pt idx="774">
                  <c:v>-642.11079683123398</c:v>
                </c:pt>
                <c:pt idx="775">
                  <c:v>-612.72983868659355</c:v>
                </c:pt>
                <c:pt idx="776">
                  <c:v>-585.43341167806852</c:v>
                </c:pt>
                <c:pt idx="777">
                  <c:v>-559.18618778062205</c:v>
                </c:pt>
                <c:pt idx="778">
                  <c:v>-534.85362419225339</c:v>
                </c:pt>
                <c:pt idx="779">
                  <c:v>-511.59106767241195</c:v>
                </c:pt>
                <c:pt idx="780">
                  <c:v>-489.59418678890199</c:v>
                </c:pt>
                <c:pt idx="781">
                  <c:v>-468.59690526426886</c:v>
                </c:pt>
                <c:pt idx="782">
                  <c:v>-448.15576307643408</c:v>
                </c:pt>
                <c:pt idx="783">
                  <c:v>-428.51136324353399</c:v>
                </c:pt>
                <c:pt idx="784">
                  <c:v>-409.455260723572</c:v>
                </c:pt>
                <c:pt idx="785">
                  <c:v>-390.83261928063803</c:v>
                </c:pt>
                <c:pt idx="786">
                  <c:v>-372.83752901407399</c:v>
                </c:pt>
                <c:pt idx="787">
                  <c:v>-355.37176895053523</c:v>
                </c:pt>
                <c:pt idx="788">
                  <c:v>-338.45663519530098</c:v>
                </c:pt>
                <c:pt idx="789">
                  <c:v>-321.85084577209602</c:v>
                </c:pt>
                <c:pt idx="790">
                  <c:v>-305.79863584540004</c:v>
                </c:pt>
                <c:pt idx="791">
                  <c:v>-290.39533781407016</c:v>
                </c:pt>
                <c:pt idx="792">
                  <c:v>-275.41604232167873</c:v>
                </c:pt>
                <c:pt idx="793">
                  <c:v>-260.72160348903697</c:v>
                </c:pt>
                <c:pt idx="794">
                  <c:v>-246.49274456547042</c:v>
                </c:pt>
                <c:pt idx="795">
                  <c:v>-232.82464929599101</c:v>
                </c:pt>
                <c:pt idx="796">
                  <c:v>-219.56980115000599</c:v>
                </c:pt>
                <c:pt idx="797">
                  <c:v>-206.41395091227099</c:v>
                </c:pt>
                <c:pt idx="798">
                  <c:v>-193.358219369425</c:v>
                </c:pt>
                <c:pt idx="799">
                  <c:v>-180.39999489223442</c:v>
                </c:pt>
                <c:pt idx="800">
                  <c:v>-167.68860586917253</c:v>
                </c:pt>
                <c:pt idx="801">
                  <c:v>-155.25481780942701</c:v>
                </c:pt>
                <c:pt idx="802">
                  <c:v>-143.051096294779</c:v>
                </c:pt>
                <c:pt idx="803">
                  <c:v>-130.93519134220207</c:v>
                </c:pt>
                <c:pt idx="804">
                  <c:v>-119.214498034287</c:v>
                </c:pt>
                <c:pt idx="805">
                  <c:v>-107.686650328002</c:v>
                </c:pt>
                <c:pt idx="806">
                  <c:v>-96.357795630049182</c:v>
                </c:pt>
                <c:pt idx="807">
                  <c:v>-85.307931952120825</c:v>
                </c:pt>
                <c:pt idx="808">
                  <c:v>-74.403137907909581</c:v>
                </c:pt>
                <c:pt idx="809">
                  <c:v>-63.713254113907496</c:v>
                </c:pt>
                <c:pt idx="810">
                  <c:v>-53.131125434714299</c:v>
                </c:pt>
                <c:pt idx="811">
                  <c:v>-42.6444195689213</c:v>
                </c:pt>
                <c:pt idx="812">
                  <c:v>-32.243078004683596</c:v>
                </c:pt>
                <c:pt idx="813">
                  <c:v>-21.974556350068099</c:v>
                </c:pt>
                <c:pt idx="814">
                  <c:v>-11.72267289944733</c:v>
                </c:pt>
                <c:pt idx="815">
                  <c:v>-1.5096654239899099</c:v>
                </c:pt>
                <c:pt idx="816">
                  <c:v>8.6158156482835686</c:v>
                </c:pt>
                <c:pt idx="817">
                  <c:v>18.660253136777499</c:v>
                </c:pt>
                <c:pt idx="818">
                  <c:v>28.633510173963689</c:v>
                </c:pt>
                <c:pt idx="819">
                  <c:v>38.532210889845302</c:v>
                </c:pt>
                <c:pt idx="820">
                  <c:v>48.388948132122103</c:v>
                </c:pt>
                <c:pt idx="821">
                  <c:v>58.175625410532803</c:v>
                </c:pt>
                <c:pt idx="822">
                  <c:v>67.89458089846508</c:v>
                </c:pt>
                <c:pt idx="823">
                  <c:v>77.542876476727358</c:v>
                </c:pt>
                <c:pt idx="824">
                  <c:v>87.156445643992882</c:v>
                </c:pt>
                <c:pt idx="825">
                  <c:v>96.723947643049499</c:v>
                </c:pt>
                <c:pt idx="826">
                  <c:v>106.25757381262959</c:v>
                </c:pt>
                <c:pt idx="827">
                  <c:v>115.77179381169798</c:v>
                </c:pt>
                <c:pt idx="828">
                  <c:v>125.23684957543098</c:v>
                </c:pt>
                <c:pt idx="829">
                  <c:v>134.70347785833943</c:v>
                </c:pt>
                <c:pt idx="830">
                  <c:v>144.15983280062358</c:v>
                </c:pt>
                <c:pt idx="831">
                  <c:v>-106048.835504979</c:v>
                </c:pt>
                <c:pt idx="832">
                  <c:v>-25568.083832069467</c:v>
                </c:pt>
                <c:pt idx="833">
                  <c:v>-14760.743782183032</c:v>
                </c:pt>
                <c:pt idx="834">
                  <c:v>-10487.702076948704</c:v>
                </c:pt>
                <c:pt idx="835">
                  <c:v>-8112.7235346306534</c:v>
                </c:pt>
                <c:pt idx="836">
                  <c:v>-6543.7037621815398</c:v>
                </c:pt>
                <c:pt idx="837">
                  <c:v>-5398.6150488059347</c:v>
                </c:pt>
                <c:pt idx="838">
                  <c:v>-4614.4455917981195</c:v>
                </c:pt>
                <c:pt idx="839">
                  <c:v>-4042.68187451836</c:v>
                </c:pt>
                <c:pt idx="840">
                  <c:v>-3591.75369295474</c:v>
                </c:pt>
                <c:pt idx="841">
                  <c:v>-3226.6118557363602</c:v>
                </c:pt>
                <c:pt idx="842">
                  <c:v>-2934.1210563061222</c:v>
                </c:pt>
                <c:pt idx="843">
                  <c:v>-2693.8475201760302</c:v>
                </c:pt>
                <c:pt idx="844">
                  <c:v>-2479.9270049984402</c:v>
                </c:pt>
                <c:pt idx="845">
                  <c:v>-2289.3590246630902</c:v>
                </c:pt>
                <c:pt idx="846">
                  <c:v>-2119.6686969516127</c:v>
                </c:pt>
                <c:pt idx="847">
                  <c:v>-1971.2891465641899</c:v>
                </c:pt>
                <c:pt idx="848">
                  <c:v>-1840.4105931408344</c:v>
                </c:pt>
                <c:pt idx="849">
                  <c:v>-1722.4750471310101</c:v>
                </c:pt>
                <c:pt idx="850">
                  <c:v>-1618.9140337767601</c:v>
                </c:pt>
                <c:pt idx="851">
                  <c:v>-1525.8981751271701</c:v>
                </c:pt>
                <c:pt idx="852">
                  <c:v>-1441.9861724930201</c:v>
                </c:pt>
                <c:pt idx="853">
                  <c:v>-1365.5635068844999</c:v>
                </c:pt>
                <c:pt idx="854">
                  <c:v>-1295.4643977618</c:v>
                </c:pt>
                <c:pt idx="855">
                  <c:v>-1231.03058861862</c:v>
                </c:pt>
                <c:pt idx="856">
                  <c:v>-1170.3650971811744</c:v>
                </c:pt>
                <c:pt idx="857">
                  <c:v>-1113.6338503594063</c:v>
                </c:pt>
                <c:pt idx="858">
                  <c:v>-1060.2942714620901</c:v>
                </c:pt>
                <c:pt idx="859">
                  <c:v>-1009.8421675448378</c:v>
                </c:pt>
                <c:pt idx="860">
                  <c:v>-961.511534456503</c:v>
                </c:pt>
                <c:pt idx="861">
                  <c:v>-909.27949743280453</c:v>
                </c:pt>
                <c:pt idx="862">
                  <c:v>-864.02849428741501</c:v>
                </c:pt>
                <c:pt idx="863">
                  <c:v>-791.9763619279031</c:v>
                </c:pt>
                <c:pt idx="864">
                  <c:v>-1109.6467734044911</c:v>
                </c:pt>
                <c:pt idx="865">
                  <c:v>-806.33846649854638</c:v>
                </c:pt>
                <c:pt idx="866">
                  <c:v>-756.69527373679455</c:v>
                </c:pt>
                <c:pt idx="867">
                  <c:v>-715.59691805281204</c:v>
                </c:pt>
                <c:pt idx="868">
                  <c:v>-681.097675632799</c:v>
                </c:pt>
                <c:pt idx="869">
                  <c:v>-652.33922096172046</c:v>
                </c:pt>
                <c:pt idx="870">
                  <c:v>-626.47120887097947</c:v>
                </c:pt>
                <c:pt idx="871">
                  <c:v>-601.20894342866279</c:v>
                </c:pt>
                <c:pt idx="872">
                  <c:v>-575.98313040217351</c:v>
                </c:pt>
                <c:pt idx="873">
                  <c:v>-552.46486750618806</c:v>
                </c:pt>
                <c:pt idx="874">
                  <c:v>-529.67829403028281</c:v>
                </c:pt>
                <c:pt idx="875">
                  <c:v>-507.74008134382098</c:v>
                </c:pt>
                <c:pt idx="876">
                  <c:v>-486.49173687741262</c:v>
                </c:pt>
                <c:pt idx="877">
                  <c:v>-465.82077036010969</c:v>
                </c:pt>
                <c:pt idx="878">
                  <c:v>-445.98365095871497</c:v>
                </c:pt>
                <c:pt idx="879">
                  <c:v>-426.74010558984298</c:v>
                </c:pt>
                <c:pt idx="880">
                  <c:v>-408.13472831584232</c:v>
                </c:pt>
                <c:pt idx="881">
                  <c:v>-390.26761382738999</c:v>
                </c:pt>
                <c:pt idx="882">
                  <c:v>-372.92217233406302</c:v>
                </c:pt>
                <c:pt idx="883">
                  <c:v>-356.24793806884469</c:v>
                </c:pt>
                <c:pt idx="884">
                  <c:v>-339.96912463924701</c:v>
                </c:pt>
                <c:pt idx="885">
                  <c:v>-324.26883923737699</c:v>
                </c:pt>
                <c:pt idx="886">
                  <c:v>-308.77511000800854</c:v>
                </c:pt>
                <c:pt idx="887">
                  <c:v>-293.43718226201111</c:v>
                </c:pt>
                <c:pt idx="888">
                  <c:v>-278.45574003859463</c:v>
                </c:pt>
                <c:pt idx="889">
                  <c:v>-263.84818804157669</c:v>
                </c:pt>
                <c:pt idx="890">
                  <c:v>-249.54193923613099</c:v>
                </c:pt>
                <c:pt idx="891">
                  <c:v>-235.45707427986395</c:v>
                </c:pt>
                <c:pt idx="892">
                  <c:v>-221.38365636844901</c:v>
                </c:pt>
                <c:pt idx="893">
                  <c:v>-207.62850789254099</c:v>
                </c:pt>
                <c:pt idx="894">
                  <c:v>-194.32888504159899</c:v>
                </c:pt>
                <c:pt idx="895">
                  <c:v>-181.31237809831501</c:v>
                </c:pt>
                <c:pt idx="896">
                  <c:v>-168.74911287026157</c:v>
                </c:pt>
                <c:pt idx="897">
                  <c:v>-156.40860003919198</c:v>
                </c:pt>
                <c:pt idx="898">
                  <c:v>-144.432613900766</c:v>
                </c:pt>
                <c:pt idx="899">
                  <c:v>-132.77164179517041</c:v>
                </c:pt>
                <c:pt idx="900">
                  <c:v>-121.093778509907</c:v>
                </c:pt>
                <c:pt idx="901">
                  <c:v>-109.58068885998075</c:v>
                </c:pt>
                <c:pt idx="902">
                  <c:v>-98.204695260885728</c:v>
                </c:pt>
                <c:pt idx="903">
                  <c:v>-86.960372082117203</c:v>
                </c:pt>
                <c:pt idx="904">
                  <c:v>-75.749223191159174</c:v>
                </c:pt>
                <c:pt idx="905">
                  <c:v>-64.683199977248606</c:v>
                </c:pt>
                <c:pt idx="906">
                  <c:v>-53.673992125785411</c:v>
                </c:pt>
                <c:pt idx="907">
                  <c:v>-42.822122359767498</c:v>
                </c:pt>
                <c:pt idx="908">
                  <c:v>-32.055158571900002</c:v>
                </c:pt>
                <c:pt idx="909">
                  <c:v>-21.409905991435405</c:v>
                </c:pt>
                <c:pt idx="910">
                  <c:v>-10.979068823017602</c:v>
                </c:pt>
                <c:pt idx="911">
                  <c:v>-0.7201961266941439</c:v>
                </c:pt>
                <c:pt idx="912">
                  <c:v>9.4327304806197301</c:v>
                </c:pt>
                <c:pt idx="913">
                  <c:v>19.456855151024861</c:v>
                </c:pt>
                <c:pt idx="914">
                  <c:v>29.406877921057905</c:v>
                </c:pt>
                <c:pt idx="915">
                  <c:v>39.289389856215195</c:v>
                </c:pt>
                <c:pt idx="916">
                  <c:v>49.087953393595697</c:v>
                </c:pt>
                <c:pt idx="917">
                  <c:v>58.85003925115457</c:v>
                </c:pt>
                <c:pt idx="918">
                  <c:v>68.567781161161179</c:v>
                </c:pt>
                <c:pt idx="919">
                  <c:v>78.256351951617802</c:v>
                </c:pt>
                <c:pt idx="920">
                  <c:v>87.922434175033558</c:v>
                </c:pt>
                <c:pt idx="921">
                  <c:v>97.562533328618002</c:v>
                </c:pt>
                <c:pt idx="922">
                  <c:v>107.17264061182163</c:v>
                </c:pt>
                <c:pt idx="923">
                  <c:v>116.74586002917533</c:v>
                </c:pt>
                <c:pt idx="924">
                  <c:v>126.32320859471298</c:v>
                </c:pt>
                <c:pt idx="925">
                  <c:v>135.88673021560058</c:v>
                </c:pt>
                <c:pt idx="926">
                  <c:v>145.47050694102899</c:v>
                </c:pt>
                <c:pt idx="927">
                  <c:v>-188959.83715116011</c:v>
                </c:pt>
                <c:pt idx="928">
                  <c:v>-30945.32747759534</c:v>
                </c:pt>
                <c:pt idx="929">
                  <c:v>-16783.235137265699</c:v>
                </c:pt>
                <c:pt idx="930">
                  <c:v>-11304.386533188152</c:v>
                </c:pt>
                <c:pt idx="931">
                  <c:v>-8597.6985929012808</c:v>
                </c:pt>
                <c:pt idx="932">
                  <c:v>-6920.1888972922934</c:v>
                </c:pt>
                <c:pt idx="933">
                  <c:v>-5735.5134050352199</c:v>
                </c:pt>
                <c:pt idx="934">
                  <c:v>-4888.1259518529678</c:v>
                </c:pt>
                <c:pt idx="935">
                  <c:v>-4251.4109923593014</c:v>
                </c:pt>
                <c:pt idx="936">
                  <c:v>-3755.6555777777812</c:v>
                </c:pt>
                <c:pt idx="937">
                  <c:v>-3358.5586107080198</c:v>
                </c:pt>
                <c:pt idx="938">
                  <c:v>-3013.3699739638801</c:v>
                </c:pt>
                <c:pt idx="939">
                  <c:v>-2729.40625559808</c:v>
                </c:pt>
                <c:pt idx="940">
                  <c:v>-2497.9694695303301</c:v>
                </c:pt>
                <c:pt idx="941">
                  <c:v>-2304.8992472867412</c:v>
                </c:pt>
                <c:pt idx="942">
                  <c:v>-2140.7059233155801</c:v>
                </c:pt>
                <c:pt idx="943">
                  <c:v>-1995.50637587807</c:v>
                </c:pt>
                <c:pt idx="944">
                  <c:v>-1863.6010851938399</c:v>
                </c:pt>
                <c:pt idx="945">
                  <c:v>-1747.6591942649263</c:v>
                </c:pt>
                <c:pt idx="946">
                  <c:v>-1642.8177704585401</c:v>
                </c:pt>
                <c:pt idx="947">
                  <c:v>-1547.4052913263101</c:v>
                </c:pt>
                <c:pt idx="948">
                  <c:v>-1460.2379667351511</c:v>
                </c:pt>
                <c:pt idx="949">
                  <c:v>-1379.6144429162339</c:v>
                </c:pt>
                <c:pt idx="950">
                  <c:v>-1304.9192380007501</c:v>
                </c:pt>
                <c:pt idx="951">
                  <c:v>-1236.2757081701111</c:v>
                </c:pt>
                <c:pt idx="952">
                  <c:v>-1175.0984053346999</c:v>
                </c:pt>
                <c:pt idx="953">
                  <c:v>-1117.5608572477311</c:v>
                </c:pt>
                <c:pt idx="954">
                  <c:v>-1064.4068906646237</c:v>
                </c:pt>
                <c:pt idx="955">
                  <c:v>-1015.11457648705</c:v>
                </c:pt>
                <c:pt idx="956">
                  <c:v>-973.196349887221</c:v>
                </c:pt>
                <c:pt idx="957">
                  <c:v>-937.39395329859781</c:v>
                </c:pt>
                <c:pt idx="958">
                  <c:v>-891.61541939375297</c:v>
                </c:pt>
                <c:pt idx="959">
                  <c:v>-854.66470267342254</c:v>
                </c:pt>
                <c:pt idx="960">
                  <c:v>-176.677339084538</c:v>
                </c:pt>
                <c:pt idx="961">
                  <c:v>-789.37375339782352</c:v>
                </c:pt>
                <c:pt idx="962">
                  <c:v>-750.52502563286396</c:v>
                </c:pt>
                <c:pt idx="963">
                  <c:v>-717.07050445349898</c:v>
                </c:pt>
                <c:pt idx="964">
                  <c:v>-689.21456240447799</c:v>
                </c:pt>
                <c:pt idx="965">
                  <c:v>-659.33862179256482</c:v>
                </c:pt>
                <c:pt idx="966">
                  <c:v>-632.39324234721153</c:v>
                </c:pt>
                <c:pt idx="967">
                  <c:v>-605.41208719170652</c:v>
                </c:pt>
                <c:pt idx="968">
                  <c:v>-580.43674827344</c:v>
                </c:pt>
                <c:pt idx="969">
                  <c:v>-555.83382519598695</c:v>
                </c:pt>
                <c:pt idx="970">
                  <c:v>-531.90128906135601</c:v>
                </c:pt>
                <c:pt idx="971">
                  <c:v>-508.99513487122414</c:v>
                </c:pt>
                <c:pt idx="972">
                  <c:v>-487.14151294913199</c:v>
                </c:pt>
                <c:pt idx="973">
                  <c:v>-466.10562618884097</c:v>
                </c:pt>
                <c:pt idx="974">
                  <c:v>-445.90820012406704</c:v>
                </c:pt>
                <c:pt idx="975">
                  <c:v>-426.38739450125416</c:v>
                </c:pt>
                <c:pt idx="976">
                  <c:v>-407.56687668773401</c:v>
                </c:pt>
                <c:pt idx="977">
                  <c:v>-389.33508022415884</c:v>
                </c:pt>
                <c:pt idx="978">
                  <c:v>-371.65958963767298</c:v>
                </c:pt>
                <c:pt idx="979">
                  <c:v>-354.35843632059601</c:v>
                </c:pt>
                <c:pt idx="980">
                  <c:v>-337.58528065387338</c:v>
                </c:pt>
                <c:pt idx="981">
                  <c:v>-321.324574214432</c:v>
                </c:pt>
                <c:pt idx="982">
                  <c:v>-305.61551875307669</c:v>
                </c:pt>
                <c:pt idx="983">
                  <c:v>-290.31584493405597</c:v>
                </c:pt>
                <c:pt idx="984">
                  <c:v>-275.396990200956</c:v>
                </c:pt>
                <c:pt idx="985">
                  <c:v>-260.90879857019598</c:v>
                </c:pt>
                <c:pt idx="986">
                  <c:v>-246.57704355964501</c:v>
                </c:pt>
                <c:pt idx="987">
                  <c:v>-232.68209383916599</c:v>
                </c:pt>
                <c:pt idx="988">
                  <c:v>-219.24750011749799</c:v>
                </c:pt>
                <c:pt idx="989">
                  <c:v>-206.0782345961405</c:v>
                </c:pt>
                <c:pt idx="990">
                  <c:v>-193.17597414159357</c:v>
                </c:pt>
                <c:pt idx="991">
                  <c:v>-180.66572882531401</c:v>
                </c:pt>
                <c:pt idx="992">
                  <c:v>-168.16920036476498</c:v>
                </c:pt>
                <c:pt idx="993">
                  <c:v>-155.71475971326814</c:v>
                </c:pt>
                <c:pt idx="994">
                  <c:v>-143.483820876571</c:v>
                </c:pt>
                <c:pt idx="995">
                  <c:v>-131.32521464279242</c:v>
                </c:pt>
                <c:pt idx="996">
                  <c:v>-119.39992191500721</c:v>
                </c:pt>
                <c:pt idx="997">
                  <c:v>-107.79770913536802</c:v>
                </c:pt>
                <c:pt idx="998">
                  <c:v>-96.255463663536403</c:v>
                </c:pt>
                <c:pt idx="999">
                  <c:v>-84.914034324409982</c:v>
                </c:pt>
                <c:pt idx="1000">
                  <c:v>-73.841273901427414</c:v>
                </c:pt>
                <c:pt idx="1001">
                  <c:v>-62.828056901461402</c:v>
                </c:pt>
                <c:pt idx="1002">
                  <c:v>-51.971798175820396</c:v>
                </c:pt>
                <c:pt idx="1003">
                  <c:v>-41.343586844798899</c:v>
                </c:pt>
                <c:pt idx="1004">
                  <c:v>-30.945052335825004</c:v>
                </c:pt>
                <c:pt idx="1005">
                  <c:v>-20.6119145537719</c:v>
                </c:pt>
                <c:pt idx="1006">
                  <c:v>-10.335234852711336</c:v>
                </c:pt>
                <c:pt idx="1007">
                  <c:v>-7.4110519021862734E-2</c:v>
                </c:pt>
                <c:pt idx="1008">
                  <c:v>10.107205047351901</c:v>
                </c:pt>
                <c:pt idx="1009">
                  <c:v>20.217107347011801</c:v>
                </c:pt>
                <c:pt idx="1010">
                  <c:v>30.290947088621689</c:v>
                </c:pt>
                <c:pt idx="1011">
                  <c:v>40.292962653641801</c:v>
                </c:pt>
                <c:pt idx="1012">
                  <c:v>50.248172212065576</c:v>
                </c:pt>
                <c:pt idx="1013">
                  <c:v>60.124640311286093</c:v>
                </c:pt>
                <c:pt idx="1014">
                  <c:v>69.933660623735875</c:v>
                </c:pt>
                <c:pt idx="1015">
                  <c:v>79.677307191415537</c:v>
                </c:pt>
                <c:pt idx="1016">
                  <c:v>89.361890460241327</c:v>
                </c:pt>
                <c:pt idx="1017">
                  <c:v>98.999659169251544</c:v>
                </c:pt>
                <c:pt idx="1018">
                  <c:v>108.61329464929543</c:v>
                </c:pt>
                <c:pt idx="1019">
                  <c:v>118.21379413785279</c:v>
                </c:pt>
                <c:pt idx="1020">
                  <c:v>127.80037741445437</c:v>
                </c:pt>
                <c:pt idx="1021">
                  <c:v>137.34072371762201</c:v>
                </c:pt>
                <c:pt idx="1022">
                  <c:v>146.84475686989256</c:v>
                </c:pt>
                <c:pt idx="1023">
                  <c:v>156.3373367064967</c:v>
                </c:pt>
                <c:pt idx="1024">
                  <c:v>-53676.641522718193</c:v>
                </c:pt>
                <c:pt idx="1025">
                  <c:v>-20603.623327593396</c:v>
                </c:pt>
                <c:pt idx="1026">
                  <c:v>-12705.0901070407</c:v>
                </c:pt>
                <c:pt idx="1027">
                  <c:v>-9048.1398142131402</c:v>
                </c:pt>
                <c:pt idx="1028">
                  <c:v>-7075.05976319413</c:v>
                </c:pt>
                <c:pt idx="1029">
                  <c:v>-5928.8963464057615</c:v>
                </c:pt>
                <c:pt idx="1030">
                  <c:v>-5124.8490834663844</c:v>
                </c:pt>
                <c:pt idx="1031">
                  <c:v>-4429.6277519750402</c:v>
                </c:pt>
                <c:pt idx="1032">
                  <c:v>-3911.8770248791493</c:v>
                </c:pt>
                <c:pt idx="1033">
                  <c:v>-3482.7172020862922</c:v>
                </c:pt>
                <c:pt idx="1034">
                  <c:v>-3143.99768528714</c:v>
                </c:pt>
                <c:pt idx="1035">
                  <c:v>-2852.4185428691812</c:v>
                </c:pt>
                <c:pt idx="1036">
                  <c:v>-2606.66361044531</c:v>
                </c:pt>
                <c:pt idx="1037">
                  <c:v>-2396.54813011955</c:v>
                </c:pt>
                <c:pt idx="1038">
                  <c:v>-2214.7989723659598</c:v>
                </c:pt>
                <c:pt idx="1039">
                  <c:v>-2055.9499476750602</c:v>
                </c:pt>
                <c:pt idx="1040">
                  <c:v>-1913.2692952300199</c:v>
                </c:pt>
                <c:pt idx="1041">
                  <c:v>-1788.9949845768858</c:v>
                </c:pt>
                <c:pt idx="1042">
                  <c:v>-1676.3863170162399</c:v>
                </c:pt>
                <c:pt idx="1043">
                  <c:v>-1575.49512676886</c:v>
                </c:pt>
                <c:pt idx="1044">
                  <c:v>-1484.6792570370699</c:v>
                </c:pt>
                <c:pt idx="1045">
                  <c:v>-1402.5827603612101</c:v>
                </c:pt>
                <c:pt idx="1046">
                  <c:v>-1328.0684228954153</c:v>
                </c:pt>
                <c:pt idx="1047">
                  <c:v>-1259.2172864812744</c:v>
                </c:pt>
                <c:pt idx="1048">
                  <c:v>-1194.3014541161899</c:v>
                </c:pt>
                <c:pt idx="1049">
                  <c:v>-1135.2302418263798</c:v>
                </c:pt>
                <c:pt idx="1050">
                  <c:v>-1080.2956466348398</c:v>
                </c:pt>
                <c:pt idx="1051">
                  <c:v>-1029.0301305966298</c:v>
                </c:pt>
                <c:pt idx="1052">
                  <c:v>-977.4300638247272</c:v>
                </c:pt>
                <c:pt idx="1053">
                  <c:v>-931.25319550514405</c:v>
                </c:pt>
                <c:pt idx="1054">
                  <c:v>-893.34474480361291</c:v>
                </c:pt>
                <c:pt idx="1055">
                  <c:v>-852.02416351069303</c:v>
                </c:pt>
                <c:pt idx="1056">
                  <c:v>-939.32471804640795</c:v>
                </c:pt>
                <c:pt idx="1057">
                  <c:v>-769.81718940352312</c:v>
                </c:pt>
                <c:pt idx="1058">
                  <c:v>-742.98868239558897</c:v>
                </c:pt>
                <c:pt idx="1059">
                  <c:v>-713.21437803236154</c:v>
                </c:pt>
                <c:pt idx="1060">
                  <c:v>-683.84404056523704</c:v>
                </c:pt>
                <c:pt idx="1061">
                  <c:v>-653.305509973109</c:v>
                </c:pt>
                <c:pt idx="1062">
                  <c:v>-623.68672057741355</c:v>
                </c:pt>
                <c:pt idx="1063">
                  <c:v>-597.22091534430308</c:v>
                </c:pt>
                <c:pt idx="1064">
                  <c:v>-572.07638806085424</c:v>
                </c:pt>
                <c:pt idx="1065">
                  <c:v>-548.53669686949149</c:v>
                </c:pt>
                <c:pt idx="1066">
                  <c:v>-525.78564945131495</c:v>
                </c:pt>
                <c:pt idx="1067">
                  <c:v>-503.80496839431777</c:v>
                </c:pt>
                <c:pt idx="1068">
                  <c:v>-482.56275157156705</c:v>
                </c:pt>
                <c:pt idx="1069">
                  <c:v>-462.21186630321705</c:v>
                </c:pt>
                <c:pt idx="1070">
                  <c:v>-442.33270721766303</c:v>
                </c:pt>
                <c:pt idx="1071">
                  <c:v>-423.18375015675201</c:v>
                </c:pt>
                <c:pt idx="1072">
                  <c:v>-404.56787434460801</c:v>
                </c:pt>
                <c:pt idx="1073">
                  <c:v>-386.16025600188698</c:v>
                </c:pt>
                <c:pt idx="1074">
                  <c:v>-368.55984644410802</c:v>
                </c:pt>
                <c:pt idx="1075">
                  <c:v>-351.44870584042417</c:v>
                </c:pt>
                <c:pt idx="1076">
                  <c:v>-334.85667836917895</c:v>
                </c:pt>
                <c:pt idx="1077">
                  <c:v>-318.751080908723</c:v>
                </c:pt>
                <c:pt idx="1078">
                  <c:v>-303.11774540711696</c:v>
                </c:pt>
                <c:pt idx="1079">
                  <c:v>-288.01211802626699</c:v>
                </c:pt>
                <c:pt idx="1080">
                  <c:v>-273.19267498607923</c:v>
                </c:pt>
                <c:pt idx="1081">
                  <c:v>-258.65081400048302</c:v>
                </c:pt>
                <c:pt idx="1082">
                  <c:v>-244.64313301589598</c:v>
                </c:pt>
                <c:pt idx="1083">
                  <c:v>-230.93773269475844</c:v>
                </c:pt>
                <c:pt idx="1084">
                  <c:v>-217.64717867739799</c:v>
                </c:pt>
                <c:pt idx="1085">
                  <c:v>-204.620432925107</c:v>
                </c:pt>
                <c:pt idx="1086">
                  <c:v>-191.700729590409</c:v>
                </c:pt>
                <c:pt idx="1087">
                  <c:v>-178.877528634519</c:v>
                </c:pt>
                <c:pt idx="1088">
                  <c:v>-166.29824816668042</c:v>
                </c:pt>
                <c:pt idx="1089">
                  <c:v>-153.96860429085442</c:v>
                </c:pt>
                <c:pt idx="1090">
                  <c:v>-141.88405657383899</c:v>
                </c:pt>
                <c:pt idx="1091">
                  <c:v>-130.160358600471</c:v>
                </c:pt>
                <c:pt idx="1092">
                  <c:v>-118.49156597253302</c:v>
                </c:pt>
                <c:pt idx="1093">
                  <c:v>-107.03263608879401</c:v>
                </c:pt>
                <c:pt idx="1094">
                  <c:v>-95.973307852513017</c:v>
                </c:pt>
                <c:pt idx="1095">
                  <c:v>-85.038256744193205</c:v>
                </c:pt>
                <c:pt idx="1096">
                  <c:v>-74.221076873216049</c:v>
                </c:pt>
                <c:pt idx="1097">
                  <c:v>-63.517802985446217</c:v>
                </c:pt>
                <c:pt idx="1098">
                  <c:v>-53.005710837471668</c:v>
                </c:pt>
                <c:pt idx="1099">
                  <c:v>-42.488817467114785</c:v>
                </c:pt>
                <c:pt idx="1100">
                  <c:v>-32.002776938002263</c:v>
                </c:pt>
                <c:pt idx="1101">
                  <c:v>-21.624683169538731</c:v>
                </c:pt>
                <c:pt idx="1102">
                  <c:v>-11.3478821088153</c:v>
                </c:pt>
                <c:pt idx="1103">
                  <c:v>-1.1655021779236201</c:v>
                </c:pt>
                <c:pt idx="1104">
                  <c:v>8.9290995199596317</c:v>
                </c:pt>
                <c:pt idx="1105">
                  <c:v>18.976665561292901</c:v>
                </c:pt>
                <c:pt idx="1106">
                  <c:v>28.907775419297305</c:v>
                </c:pt>
                <c:pt idx="1107">
                  <c:v>38.79055896392078</c:v>
                </c:pt>
                <c:pt idx="1108">
                  <c:v>48.589176649300803</c:v>
                </c:pt>
                <c:pt idx="1109">
                  <c:v>58.3153406329373</c:v>
                </c:pt>
                <c:pt idx="1110">
                  <c:v>67.966635980482707</c:v>
                </c:pt>
                <c:pt idx="1111">
                  <c:v>77.571563870095503</c:v>
                </c:pt>
                <c:pt idx="1112">
                  <c:v>87.135464505194179</c:v>
                </c:pt>
                <c:pt idx="1113">
                  <c:v>96.655123255398394</c:v>
                </c:pt>
                <c:pt idx="1114">
                  <c:v>106.164099379728</c:v>
                </c:pt>
                <c:pt idx="1115">
                  <c:v>115.63873329638459</c:v>
                </c:pt>
                <c:pt idx="1116">
                  <c:v>125.08150984748001</c:v>
                </c:pt>
                <c:pt idx="1117">
                  <c:v>134.54052678501699</c:v>
                </c:pt>
                <c:pt idx="1118">
                  <c:v>143.98465853030172</c:v>
                </c:pt>
                <c:pt idx="1119">
                  <c:v>-115037.366376825</c:v>
                </c:pt>
                <c:pt idx="1120">
                  <c:v>-27956.6525056512</c:v>
                </c:pt>
                <c:pt idx="1121">
                  <c:v>-15525.198397534004</c:v>
                </c:pt>
                <c:pt idx="1122">
                  <c:v>-10866.684424396128</c:v>
                </c:pt>
                <c:pt idx="1123">
                  <c:v>-8337.0382703561281</c:v>
                </c:pt>
                <c:pt idx="1124">
                  <c:v>-6689.0273737296902</c:v>
                </c:pt>
                <c:pt idx="1125">
                  <c:v>-5497.8118483333601</c:v>
                </c:pt>
                <c:pt idx="1126">
                  <c:v>-4659.1418135132844</c:v>
                </c:pt>
                <c:pt idx="1127">
                  <c:v>-4077.2000273147687</c:v>
                </c:pt>
                <c:pt idx="1128">
                  <c:v>-3589.5131357964174</c:v>
                </c:pt>
                <c:pt idx="1129">
                  <c:v>-3225.0799986864022</c:v>
                </c:pt>
                <c:pt idx="1130">
                  <c:v>-2933.0923439899302</c:v>
                </c:pt>
                <c:pt idx="1131">
                  <c:v>-2678.4957712037412</c:v>
                </c:pt>
                <c:pt idx="1132">
                  <c:v>-2461.4136637029401</c:v>
                </c:pt>
                <c:pt idx="1133">
                  <c:v>-2273.9860816525697</c:v>
                </c:pt>
                <c:pt idx="1134">
                  <c:v>-2110.5723716924822</c:v>
                </c:pt>
                <c:pt idx="1135">
                  <c:v>-1963.8215873275801</c:v>
                </c:pt>
                <c:pt idx="1136">
                  <c:v>-1838.7885100354999</c:v>
                </c:pt>
                <c:pt idx="1137">
                  <c:v>-1724.7495595844737</c:v>
                </c:pt>
                <c:pt idx="1138">
                  <c:v>-1622.17817166547</c:v>
                </c:pt>
                <c:pt idx="1139">
                  <c:v>-1529.3951662894499</c:v>
                </c:pt>
                <c:pt idx="1140">
                  <c:v>-1445.0382162117899</c:v>
                </c:pt>
                <c:pt idx="1141">
                  <c:v>-1367.9439828787799</c:v>
                </c:pt>
                <c:pt idx="1142">
                  <c:v>-1296.6605186363761</c:v>
                </c:pt>
                <c:pt idx="1143">
                  <c:v>-1230.5323719263599</c:v>
                </c:pt>
                <c:pt idx="1144">
                  <c:v>-1168.8392423737198</c:v>
                </c:pt>
                <c:pt idx="1145">
                  <c:v>-1111.0056642072911</c:v>
                </c:pt>
                <c:pt idx="1146">
                  <c:v>-1056.4082460053498</c:v>
                </c:pt>
                <c:pt idx="1147">
                  <c:v>-1006.84484721512</c:v>
                </c:pt>
                <c:pt idx="1148">
                  <c:v>-960.0911598087132</c:v>
                </c:pt>
                <c:pt idx="1149">
                  <c:v>-910.50877795945303</c:v>
                </c:pt>
                <c:pt idx="1150">
                  <c:v>-864.45186893424238</c:v>
                </c:pt>
                <c:pt idx="1151">
                  <c:v>-825.07357117778474</c:v>
                </c:pt>
                <c:pt idx="1152">
                  <c:v>-956.91738442672704</c:v>
                </c:pt>
                <c:pt idx="1153">
                  <c:v>-786.39448286702554</c:v>
                </c:pt>
                <c:pt idx="1154">
                  <c:v>-746.97872225609274</c:v>
                </c:pt>
                <c:pt idx="1155">
                  <c:v>-713.53467213834301</c:v>
                </c:pt>
                <c:pt idx="1156">
                  <c:v>-682.75649547778903</c:v>
                </c:pt>
                <c:pt idx="1157">
                  <c:v>-655.85899195875902</c:v>
                </c:pt>
                <c:pt idx="1158">
                  <c:v>-629.46062416042287</c:v>
                </c:pt>
                <c:pt idx="1159">
                  <c:v>-603.79804495373355</c:v>
                </c:pt>
                <c:pt idx="1160">
                  <c:v>-578.94026168345511</c:v>
                </c:pt>
                <c:pt idx="1161">
                  <c:v>-554.93440786964004</c:v>
                </c:pt>
                <c:pt idx="1162">
                  <c:v>-531.88801454560405</c:v>
                </c:pt>
                <c:pt idx="1163">
                  <c:v>-509.73753656473195</c:v>
                </c:pt>
                <c:pt idx="1164">
                  <c:v>-488.311591739037</c:v>
                </c:pt>
                <c:pt idx="1165">
                  <c:v>-467.49479536328704</c:v>
                </c:pt>
                <c:pt idx="1166">
                  <c:v>-447.43414952064393</c:v>
                </c:pt>
                <c:pt idx="1167">
                  <c:v>-427.97499247619811</c:v>
                </c:pt>
                <c:pt idx="1168">
                  <c:v>-409.231653009426</c:v>
                </c:pt>
                <c:pt idx="1169">
                  <c:v>-391.44099136480838</c:v>
                </c:pt>
                <c:pt idx="1170">
                  <c:v>-373.96496013809798</c:v>
                </c:pt>
                <c:pt idx="1171">
                  <c:v>-357.02450965289103</c:v>
                </c:pt>
                <c:pt idx="1172">
                  <c:v>-340.65337993973401</c:v>
                </c:pt>
                <c:pt idx="1173">
                  <c:v>-324.65729641939885</c:v>
                </c:pt>
                <c:pt idx="1174">
                  <c:v>-308.92708451347403</c:v>
                </c:pt>
                <c:pt idx="1175">
                  <c:v>-293.451480367334</c:v>
                </c:pt>
                <c:pt idx="1176">
                  <c:v>-278.46662999190897</c:v>
                </c:pt>
                <c:pt idx="1177">
                  <c:v>-263.8558375399279</c:v>
                </c:pt>
                <c:pt idx="1178">
                  <c:v>-249.54651459297747</c:v>
                </c:pt>
                <c:pt idx="1179">
                  <c:v>-235.45859366056857</c:v>
                </c:pt>
                <c:pt idx="1180">
                  <c:v>-221.38208764510549</c:v>
                </c:pt>
                <c:pt idx="1181">
                  <c:v>-207.62833319322507</c:v>
                </c:pt>
                <c:pt idx="1182">
                  <c:v>-194.33410251712442</c:v>
                </c:pt>
                <c:pt idx="1183">
                  <c:v>-181.50035036543107</c:v>
                </c:pt>
                <c:pt idx="1184">
                  <c:v>-169.0765743227015</c:v>
                </c:pt>
                <c:pt idx="1185">
                  <c:v>-157.00846320336998</c:v>
                </c:pt>
                <c:pt idx="1186">
                  <c:v>-144.94730906883299</c:v>
                </c:pt>
                <c:pt idx="1187">
                  <c:v>-133.04135261348301</c:v>
                </c:pt>
                <c:pt idx="1188">
                  <c:v>-121.44460577236237</c:v>
                </c:pt>
                <c:pt idx="1189">
                  <c:v>-109.85087476452075</c:v>
                </c:pt>
                <c:pt idx="1190">
                  <c:v>-98.281764088543127</c:v>
                </c:pt>
                <c:pt idx="1191">
                  <c:v>-86.879298183069324</c:v>
                </c:pt>
                <c:pt idx="1192">
                  <c:v>-75.542376722389037</c:v>
                </c:pt>
                <c:pt idx="1193">
                  <c:v>-64.372805076381283</c:v>
                </c:pt>
                <c:pt idx="1194">
                  <c:v>-53.371493047508196</c:v>
                </c:pt>
                <c:pt idx="1195">
                  <c:v>-42.5276056307342</c:v>
                </c:pt>
                <c:pt idx="1196">
                  <c:v>-31.770087825473688</c:v>
                </c:pt>
                <c:pt idx="1197">
                  <c:v>-21.180385411923002</c:v>
                </c:pt>
                <c:pt idx="1198">
                  <c:v>-10.742589137768942</c:v>
                </c:pt>
                <c:pt idx="1199">
                  <c:v>-0.47787342621537798</c:v>
                </c:pt>
                <c:pt idx="1200">
                  <c:v>9.7118128338014102</c:v>
                </c:pt>
                <c:pt idx="1201">
                  <c:v>19.726326101680002</c:v>
                </c:pt>
                <c:pt idx="1202">
                  <c:v>29.668369593716989</c:v>
                </c:pt>
                <c:pt idx="1203">
                  <c:v>39.514404878468262</c:v>
                </c:pt>
                <c:pt idx="1204">
                  <c:v>49.294531440711602</c:v>
                </c:pt>
                <c:pt idx="1205">
                  <c:v>59.055982583921811</c:v>
                </c:pt>
                <c:pt idx="1206">
                  <c:v>68.797759122377627</c:v>
                </c:pt>
                <c:pt idx="1207">
                  <c:v>78.506705452558634</c:v>
                </c:pt>
                <c:pt idx="1208">
                  <c:v>88.196401986519419</c:v>
                </c:pt>
                <c:pt idx="1209">
                  <c:v>97.860307746152088</c:v>
                </c:pt>
                <c:pt idx="1210">
                  <c:v>107.476459190157</c:v>
                </c:pt>
                <c:pt idx="1211">
                  <c:v>117.05971656823398</c:v>
                </c:pt>
                <c:pt idx="1212">
                  <c:v>126.62184161300878</c:v>
                </c:pt>
                <c:pt idx="1213">
                  <c:v>136.15300588998301</c:v>
                </c:pt>
                <c:pt idx="1214">
                  <c:v>145.68572325962</c:v>
                </c:pt>
                <c:pt idx="1215">
                  <c:v>155.17262581480557</c:v>
                </c:pt>
                <c:pt idx="1216">
                  <c:v>-40574.976588118698</c:v>
                </c:pt>
                <c:pt idx="1217">
                  <c:v>-19266.5350747101</c:v>
                </c:pt>
                <c:pt idx="1218">
                  <c:v>-12381.769696642687</c:v>
                </c:pt>
                <c:pt idx="1219">
                  <c:v>-8989.7364235160749</c:v>
                </c:pt>
                <c:pt idx="1220">
                  <c:v>-7105.5556448589668</c:v>
                </c:pt>
                <c:pt idx="1221">
                  <c:v>-5862.3984332939044</c:v>
                </c:pt>
                <c:pt idx="1222">
                  <c:v>-4949.8861617063858</c:v>
                </c:pt>
                <c:pt idx="1223">
                  <c:v>-4298.2004970912385</c:v>
                </c:pt>
                <c:pt idx="1224">
                  <c:v>-3808.9504112203322</c:v>
                </c:pt>
                <c:pt idx="1225">
                  <c:v>-3401.2887125753673</c:v>
                </c:pt>
                <c:pt idx="1226">
                  <c:v>-3038.3644202690498</c:v>
                </c:pt>
                <c:pt idx="1227">
                  <c:v>-2765.8249831579897</c:v>
                </c:pt>
                <c:pt idx="1228">
                  <c:v>-2541.0425528625879</c:v>
                </c:pt>
                <c:pt idx="1229">
                  <c:v>-2346.6930629823873</c:v>
                </c:pt>
                <c:pt idx="1230">
                  <c:v>-2172.7260793095697</c:v>
                </c:pt>
                <c:pt idx="1231">
                  <c:v>-2023.3431812366798</c:v>
                </c:pt>
                <c:pt idx="1232">
                  <c:v>-1887.9740481890499</c:v>
                </c:pt>
                <c:pt idx="1233">
                  <c:v>-1767.4458322414901</c:v>
                </c:pt>
                <c:pt idx="1234">
                  <c:v>-1660.59326358817</c:v>
                </c:pt>
                <c:pt idx="1235">
                  <c:v>-1563.4892668201101</c:v>
                </c:pt>
                <c:pt idx="1236">
                  <c:v>-1474.4929787354399</c:v>
                </c:pt>
                <c:pt idx="1237">
                  <c:v>-1393.35210949764</c:v>
                </c:pt>
                <c:pt idx="1238">
                  <c:v>-1319.5226895973099</c:v>
                </c:pt>
                <c:pt idx="1239">
                  <c:v>-1252.13654471174</c:v>
                </c:pt>
                <c:pt idx="1240">
                  <c:v>-1191.85796755447</c:v>
                </c:pt>
                <c:pt idx="1241">
                  <c:v>-1135.6002489142161</c:v>
                </c:pt>
                <c:pt idx="1242">
                  <c:v>-1084.35773730797</c:v>
                </c:pt>
                <c:pt idx="1243">
                  <c:v>-1035.5165599220663</c:v>
                </c:pt>
                <c:pt idx="1244">
                  <c:v>-990.87641143671704</c:v>
                </c:pt>
                <c:pt idx="1245">
                  <c:v>-950.92536650192289</c:v>
                </c:pt>
                <c:pt idx="1246">
                  <c:v>-910.4821493764631</c:v>
                </c:pt>
                <c:pt idx="1247">
                  <c:v>-860.34167257802801</c:v>
                </c:pt>
                <c:pt idx="1248">
                  <c:v>-614.00703793716843</c:v>
                </c:pt>
                <c:pt idx="1249">
                  <c:v>-801.16959211337996</c:v>
                </c:pt>
                <c:pt idx="1250">
                  <c:v>-764.02111074547247</c:v>
                </c:pt>
                <c:pt idx="1251">
                  <c:v>-726.091675730068</c:v>
                </c:pt>
                <c:pt idx="1252">
                  <c:v>-692.85025835697547</c:v>
                </c:pt>
                <c:pt idx="1253">
                  <c:v>-662.24883381019106</c:v>
                </c:pt>
                <c:pt idx="1254">
                  <c:v>-632.10496289184698</c:v>
                </c:pt>
                <c:pt idx="1255">
                  <c:v>-604.1998919561421</c:v>
                </c:pt>
                <c:pt idx="1256">
                  <c:v>-577.16660523184999</c:v>
                </c:pt>
                <c:pt idx="1257">
                  <c:v>-551.94495233497946</c:v>
                </c:pt>
                <c:pt idx="1258">
                  <c:v>-528.447302407812</c:v>
                </c:pt>
                <c:pt idx="1259">
                  <c:v>-505.87353070276396</c:v>
                </c:pt>
                <c:pt idx="1260">
                  <c:v>-484.27671262922593</c:v>
                </c:pt>
                <c:pt idx="1261">
                  <c:v>-463.625478159571</c:v>
                </c:pt>
                <c:pt idx="1262">
                  <c:v>-443.66620675657873</c:v>
                </c:pt>
                <c:pt idx="1263">
                  <c:v>-424.44470959304908</c:v>
                </c:pt>
                <c:pt idx="1264">
                  <c:v>-405.76722793954701</c:v>
                </c:pt>
                <c:pt idx="1265">
                  <c:v>-387.48856658656973</c:v>
                </c:pt>
                <c:pt idx="1266">
                  <c:v>-369.96617470888384</c:v>
                </c:pt>
                <c:pt idx="1267">
                  <c:v>-352.95158854071695</c:v>
                </c:pt>
                <c:pt idx="1268">
                  <c:v>-336.28455585555196</c:v>
                </c:pt>
                <c:pt idx="1269">
                  <c:v>-320.13142413338932</c:v>
                </c:pt>
                <c:pt idx="1270">
                  <c:v>-304.38644808958969</c:v>
                </c:pt>
                <c:pt idx="1271">
                  <c:v>-289.08232160566905</c:v>
                </c:pt>
                <c:pt idx="1272">
                  <c:v>-274.27764291718199</c:v>
                </c:pt>
                <c:pt idx="1273">
                  <c:v>-259.89336717794799</c:v>
                </c:pt>
                <c:pt idx="1274">
                  <c:v>-245.75494095258458</c:v>
                </c:pt>
                <c:pt idx="1275">
                  <c:v>-231.93559791395899</c:v>
                </c:pt>
                <c:pt idx="1276">
                  <c:v>-218.56957961483238</c:v>
                </c:pt>
                <c:pt idx="1277">
                  <c:v>-205.46527295117698</c:v>
                </c:pt>
                <c:pt idx="1278">
                  <c:v>-192.61302334486541</c:v>
                </c:pt>
                <c:pt idx="1279">
                  <c:v>-179.81786911958798</c:v>
                </c:pt>
                <c:pt idx="1280">
                  <c:v>-167.25997415403398</c:v>
                </c:pt>
                <c:pt idx="1281">
                  <c:v>-154.788798567877</c:v>
                </c:pt>
                <c:pt idx="1282">
                  <c:v>-142.54791241258027</c:v>
                </c:pt>
                <c:pt idx="1283">
                  <c:v>-130.54784790825443</c:v>
                </c:pt>
                <c:pt idx="1284">
                  <c:v>-118.773293436662</c:v>
                </c:pt>
                <c:pt idx="1285">
                  <c:v>-107.19526562329602</c:v>
                </c:pt>
                <c:pt idx="1286">
                  <c:v>-95.811924865386828</c:v>
                </c:pt>
                <c:pt idx="1287">
                  <c:v>-84.624717855247582</c:v>
                </c:pt>
                <c:pt idx="1288">
                  <c:v>-73.604749978187598</c:v>
                </c:pt>
                <c:pt idx="1289">
                  <c:v>-62.834948819240694</c:v>
                </c:pt>
                <c:pt idx="1290">
                  <c:v>-52.195418336310546</c:v>
                </c:pt>
                <c:pt idx="1291">
                  <c:v>-41.7431987676745</c:v>
                </c:pt>
                <c:pt idx="1292">
                  <c:v>-31.434158078900531</c:v>
                </c:pt>
                <c:pt idx="1293">
                  <c:v>-21.2341790792834</c:v>
                </c:pt>
                <c:pt idx="1294">
                  <c:v>-11.031161181713529</c:v>
                </c:pt>
                <c:pt idx="1295">
                  <c:v>-0.84293051841306366</c:v>
                </c:pt>
                <c:pt idx="1296">
                  <c:v>9.2349945547681802</c:v>
                </c:pt>
                <c:pt idx="1297">
                  <c:v>19.290341130026242</c:v>
                </c:pt>
                <c:pt idx="1298">
                  <c:v>29.312357729474353</c:v>
                </c:pt>
                <c:pt idx="1299">
                  <c:v>39.261836686212895</c:v>
                </c:pt>
                <c:pt idx="1300">
                  <c:v>49.169698795289911</c:v>
                </c:pt>
                <c:pt idx="1301">
                  <c:v>59.003358771648394</c:v>
                </c:pt>
                <c:pt idx="1302">
                  <c:v>68.764893958431301</c:v>
                </c:pt>
                <c:pt idx="1303">
                  <c:v>78.465639169635907</c:v>
                </c:pt>
                <c:pt idx="1304">
                  <c:v>88.112601726576486</c:v>
                </c:pt>
                <c:pt idx="1305">
                  <c:v>97.703744010462088</c:v>
                </c:pt>
                <c:pt idx="1306">
                  <c:v>107.26217140022401</c:v>
                </c:pt>
                <c:pt idx="1307">
                  <c:v>116.81662798075099</c:v>
                </c:pt>
                <c:pt idx="1308">
                  <c:v>126.34645398228722</c:v>
                </c:pt>
                <c:pt idx="1309">
                  <c:v>135.84788376270399</c:v>
                </c:pt>
                <c:pt idx="1310">
                  <c:v>145.33362032335592</c:v>
                </c:pt>
                <c:pt idx="1311">
                  <c:v>-267828.5133988852</c:v>
                </c:pt>
                <c:pt idx="1312">
                  <c:v>-29960.360441466601</c:v>
                </c:pt>
                <c:pt idx="1313">
                  <c:v>-15791.044303610202</c:v>
                </c:pt>
                <c:pt idx="1314">
                  <c:v>-10690.365943656963</c:v>
                </c:pt>
                <c:pt idx="1315">
                  <c:v>-8235.3618693170411</c:v>
                </c:pt>
                <c:pt idx="1316">
                  <c:v>-6624.3674406654654</c:v>
                </c:pt>
                <c:pt idx="1317">
                  <c:v>-5649.5903084517058</c:v>
                </c:pt>
                <c:pt idx="1318">
                  <c:v>-4914.2774339635698</c:v>
                </c:pt>
                <c:pt idx="1319">
                  <c:v>-4293.4457928178399</c:v>
                </c:pt>
                <c:pt idx="1320">
                  <c:v>-3805.1011808981502</c:v>
                </c:pt>
                <c:pt idx="1321">
                  <c:v>-3410.7867195675799</c:v>
                </c:pt>
                <c:pt idx="1322">
                  <c:v>-3085.0344360324607</c:v>
                </c:pt>
                <c:pt idx="1323">
                  <c:v>-2803.8566963221301</c:v>
                </c:pt>
                <c:pt idx="1324">
                  <c:v>-2566.1118418506699</c:v>
                </c:pt>
                <c:pt idx="1325">
                  <c:v>-2357.2003020298098</c:v>
                </c:pt>
                <c:pt idx="1326">
                  <c:v>-2177.2169772480202</c:v>
                </c:pt>
                <c:pt idx="1327">
                  <c:v>-2017.4424431263799</c:v>
                </c:pt>
                <c:pt idx="1328">
                  <c:v>-1880.29902596498</c:v>
                </c:pt>
                <c:pt idx="1329">
                  <c:v>-1758.79485669213</c:v>
                </c:pt>
                <c:pt idx="1330">
                  <c:v>-1650.3389348715398</c:v>
                </c:pt>
                <c:pt idx="1331">
                  <c:v>-1553.0054871762611</c:v>
                </c:pt>
                <c:pt idx="1332">
                  <c:v>-1465.4982804057511</c:v>
                </c:pt>
                <c:pt idx="1333">
                  <c:v>-1385.41903156494</c:v>
                </c:pt>
                <c:pt idx="1334">
                  <c:v>-1312.0124400393124</c:v>
                </c:pt>
                <c:pt idx="1335">
                  <c:v>-1244.4146294649811</c:v>
                </c:pt>
                <c:pt idx="1336">
                  <c:v>-1189.1369249086599</c:v>
                </c:pt>
                <c:pt idx="1337">
                  <c:v>-1903.2816815793899</c:v>
                </c:pt>
                <c:pt idx="1338">
                  <c:v>-5532.7573195012601</c:v>
                </c:pt>
                <c:pt idx="1339">
                  <c:v>51.227956775100402</c:v>
                </c:pt>
                <c:pt idx="1340">
                  <c:v>18.7503951077918</c:v>
                </c:pt>
                <c:pt idx="1341">
                  <c:v>9.6600355718534594</c:v>
                </c:pt>
                <c:pt idx="1342">
                  <c:v>7.3675886686119911</c:v>
                </c:pt>
                <c:pt idx="1343">
                  <c:v>7.0078643542170145</c:v>
                </c:pt>
                <c:pt idx="1344">
                  <c:v>7.19354842928837</c:v>
                </c:pt>
                <c:pt idx="1345">
                  <c:v>7.4882491728916607</c:v>
                </c:pt>
                <c:pt idx="1346">
                  <c:v>7.7627342754652968</c:v>
                </c:pt>
                <c:pt idx="1347">
                  <c:v>7.9770522861458497</c:v>
                </c:pt>
                <c:pt idx="1348">
                  <c:v>8.1264164535069323</c:v>
                </c:pt>
                <c:pt idx="1349">
                  <c:v>8.2210498222581183</c:v>
                </c:pt>
                <c:pt idx="1350">
                  <c:v>8.2721320649924905</c:v>
                </c:pt>
                <c:pt idx="1351">
                  <c:v>8.2914792356425693</c:v>
                </c:pt>
                <c:pt idx="1352">
                  <c:v>8.2919630169981389</c:v>
                </c:pt>
                <c:pt idx="1353">
                  <c:v>8.2777592447135699</c:v>
                </c:pt>
                <c:pt idx="1354">
                  <c:v>8.251963597223849</c:v>
                </c:pt>
                <c:pt idx="1355">
                  <c:v>8.2175061055949001</c:v>
                </c:pt>
                <c:pt idx="1356">
                  <c:v>8.1747423913022548</c:v>
                </c:pt>
                <c:pt idx="1357">
                  <c:v>8.1243141717591367</c:v>
                </c:pt>
                <c:pt idx="1358">
                  <c:v>8.0664288365874768</c:v>
                </c:pt>
                <c:pt idx="1359">
                  <c:v>8.0024716223717487</c:v>
                </c:pt>
                <c:pt idx="1360">
                  <c:v>7.9351226507679797</c:v>
                </c:pt>
                <c:pt idx="1361">
                  <c:v>7.8668132650335698</c:v>
                </c:pt>
                <c:pt idx="1362">
                  <c:v>7.7993996041080642</c:v>
                </c:pt>
                <c:pt idx="1363">
                  <c:v>7.7344925119779795</c:v>
                </c:pt>
                <c:pt idx="1364">
                  <c:v>7.6726819359142304</c:v>
                </c:pt>
                <c:pt idx="1365">
                  <c:v>7.6142946233428797</c:v>
                </c:pt>
                <c:pt idx="1366">
                  <c:v>7.5587397369817699</c:v>
                </c:pt>
                <c:pt idx="1367">
                  <c:v>7.5049887041405396</c:v>
                </c:pt>
                <c:pt idx="1368">
                  <c:v>7.4523222065264685</c:v>
                </c:pt>
                <c:pt idx="1369">
                  <c:v>7.3997249018363398</c:v>
                </c:pt>
                <c:pt idx="1370">
                  <c:v>7.3460121103059155</c:v>
                </c:pt>
                <c:pt idx="1371">
                  <c:v>7.2904857379250645</c:v>
                </c:pt>
                <c:pt idx="1372">
                  <c:v>7.2323752011080096</c:v>
                </c:pt>
                <c:pt idx="1373">
                  <c:v>7.1706934127090562</c:v>
                </c:pt>
                <c:pt idx="1374">
                  <c:v>7.10439742957481</c:v>
                </c:pt>
                <c:pt idx="1375">
                  <c:v>7.0326810451925414</c:v>
                </c:pt>
                <c:pt idx="1376">
                  <c:v>6.9538764517487701</c:v>
                </c:pt>
                <c:pt idx="1377">
                  <c:v>6.8665413466915775</c:v>
                </c:pt>
                <c:pt idx="1378">
                  <c:v>6.7682737644339444</c:v>
                </c:pt>
                <c:pt idx="1379">
                  <c:v>6.6569709366618275</c:v>
                </c:pt>
                <c:pt idx="1380">
                  <c:v>6.5311677867420563</c:v>
                </c:pt>
                <c:pt idx="1381">
                  <c:v>6.3909264177714364</c:v>
                </c:pt>
                <c:pt idx="1382">
                  <c:v>6.2361266874140924</c:v>
                </c:pt>
                <c:pt idx="1383">
                  <c:v>6.0641430306788955</c:v>
                </c:pt>
                <c:pt idx="1384">
                  <c:v>5.8749749494852006</c:v>
                </c:pt>
                <c:pt idx="1385">
                  <c:v>5.6695719093732775</c:v>
                </c:pt>
                <c:pt idx="1386">
                  <c:v>5.4505236198354785</c:v>
                </c:pt>
                <c:pt idx="1387">
                  <c:v>5.2207485422177475</c:v>
                </c:pt>
                <c:pt idx="1388">
                  <c:v>4.9851120722057054</c:v>
                </c:pt>
                <c:pt idx="1389">
                  <c:v>4.7473091207828402</c:v>
                </c:pt>
                <c:pt idx="1390">
                  <c:v>4.5129260897427699</c:v>
                </c:pt>
                <c:pt idx="1391">
                  <c:v>4.2862769984410383</c:v>
                </c:pt>
                <c:pt idx="1392">
                  <c:v>4.0718179331809399</c:v>
                </c:pt>
                <c:pt idx="1393">
                  <c:v>3.8727314709108667</c:v>
                </c:pt>
                <c:pt idx="1394">
                  <c:v>3.6912828042237367</c:v>
                </c:pt>
                <c:pt idx="1395">
                  <c:v>3.5285298478176137</c:v>
                </c:pt>
                <c:pt idx="1396">
                  <c:v>3.3852989412237187</c:v>
                </c:pt>
                <c:pt idx="1397">
                  <c:v>3.26071633305222</c:v>
                </c:pt>
                <c:pt idx="1398">
                  <c:v>3.1534247200008498</c:v>
                </c:pt>
                <c:pt idx="1399">
                  <c:v>3.06143915546079</c:v>
                </c:pt>
                <c:pt idx="1400">
                  <c:v>2.98286010864439</c:v>
                </c:pt>
                <c:pt idx="1401">
                  <c:v>2.9157239515126099</c:v>
                </c:pt>
                <c:pt idx="1402">
                  <c:v>2.8581607954298587</c:v>
                </c:pt>
                <c:pt idx="1403">
                  <c:v>2.8087171130262667</c:v>
                </c:pt>
                <c:pt idx="1404">
                  <c:v>2.7657910152179843</c:v>
                </c:pt>
                <c:pt idx="1405">
                  <c:v>2.728124210910202</c:v>
                </c:pt>
                <c:pt idx="1406">
                  <c:v>2.6947636131922077</c:v>
                </c:pt>
                <c:pt idx="1407">
                  <c:v>2.6642877117762604</c:v>
                </c:pt>
                <c:pt idx="1408">
                  <c:v>2.6359972573572676</c:v>
                </c:pt>
                <c:pt idx="1409">
                  <c:v>2.6088506582219586</c:v>
                </c:pt>
                <c:pt idx="1410">
                  <c:v>2.5818149158797397</c:v>
                </c:pt>
                <c:pt idx="1411">
                  <c:v>2.5543945111804605</c:v>
                </c:pt>
                <c:pt idx="1412">
                  <c:v>2.5257101513210212</c:v>
                </c:pt>
                <c:pt idx="1413">
                  <c:v>2.4951746214859898</c:v>
                </c:pt>
                <c:pt idx="1414">
                  <c:v>2.4620979631969102</c:v>
                </c:pt>
                <c:pt idx="1415">
                  <c:v>2.4256162488410475</c:v>
                </c:pt>
                <c:pt idx="1416">
                  <c:v>2.3852620501501067</c:v>
                </c:pt>
                <c:pt idx="1417">
                  <c:v>2.3402190886534902</c:v>
                </c:pt>
                <c:pt idx="1418">
                  <c:v>2.2897080900403601</c:v>
                </c:pt>
                <c:pt idx="1419">
                  <c:v>2.2333982600945612</c:v>
                </c:pt>
                <c:pt idx="1420">
                  <c:v>2.1704264401585198</c:v>
                </c:pt>
                <c:pt idx="1421">
                  <c:v>2.09977862817292</c:v>
                </c:pt>
                <c:pt idx="1422">
                  <c:v>2.0215508786875405</c:v>
                </c:pt>
                <c:pt idx="1423">
                  <c:v>1.9350993480713898</c:v>
                </c:pt>
                <c:pt idx="1424">
                  <c:v>1.8400716772380599</c:v>
                </c:pt>
                <c:pt idx="1425">
                  <c:v>1.7363817859625499</c:v>
                </c:pt>
                <c:pt idx="1426">
                  <c:v>1.62417463197009</c:v>
                </c:pt>
                <c:pt idx="1427">
                  <c:v>1.5037107355525499</c:v>
                </c:pt>
                <c:pt idx="1428">
                  <c:v>1.375045751662</c:v>
                </c:pt>
                <c:pt idx="1429">
                  <c:v>1.2387223922504638</c:v>
                </c:pt>
                <c:pt idx="1430">
                  <c:v>1.0956759485340799</c:v>
                </c:pt>
                <c:pt idx="1431">
                  <c:v>0.94705585232199962</c:v>
                </c:pt>
                <c:pt idx="1432">
                  <c:v>0.79680585273358917</c:v>
                </c:pt>
                <c:pt idx="1433">
                  <c:v>0.6820816794455955</c:v>
                </c:pt>
                <c:pt idx="1434">
                  <c:v>0.60266003403775603</c:v>
                </c:pt>
                <c:pt idx="1435">
                  <c:v>0.54343851499821649</c:v>
                </c:pt>
                <c:pt idx="1436">
                  <c:v>0.50380617464553301</c:v>
                </c:pt>
                <c:pt idx="1437">
                  <c:v>0.47777409454493702</c:v>
                </c:pt>
                <c:pt idx="1438">
                  <c:v>0.46256893720846826</c:v>
                </c:pt>
                <c:pt idx="1439">
                  <c:v>0.45519862084199875</c:v>
                </c:pt>
                <c:pt idx="1440">
                  <c:v>0.452618008128088</c:v>
                </c:pt>
                <c:pt idx="1441">
                  <c:v>0.45147538048443597</c:v>
                </c:pt>
                <c:pt idx="1442">
                  <c:v>0.45045878704890607</c:v>
                </c:pt>
                <c:pt idx="1443">
                  <c:v>0.44806091653817975</c:v>
                </c:pt>
                <c:pt idx="1444">
                  <c:v>0.44345796052609299</c:v>
                </c:pt>
                <c:pt idx="1445">
                  <c:v>0.43751684569878807</c:v>
                </c:pt>
                <c:pt idx="1446">
                  <c:v>0.43112529558627438</c:v>
                </c:pt>
                <c:pt idx="1447">
                  <c:v>0.42494569274671801</c:v>
                </c:pt>
                <c:pt idx="1448">
                  <c:v>0.42012325742400508</c:v>
                </c:pt>
                <c:pt idx="1449">
                  <c:v>0.41664042943736901</c:v>
                </c:pt>
                <c:pt idx="1450">
                  <c:v>0.41411570924851498</c:v>
                </c:pt>
                <c:pt idx="1451">
                  <c:v>0.41209023815093299</c:v>
                </c:pt>
                <c:pt idx="1452">
                  <c:v>0.41007244018153099</c:v>
                </c:pt>
                <c:pt idx="1453">
                  <c:v>0.40798359347553498</c:v>
                </c:pt>
                <c:pt idx="1454">
                  <c:v>0.40596665204748938</c:v>
                </c:pt>
                <c:pt idx="1455">
                  <c:v>0.40433772992936995</c:v>
                </c:pt>
                <c:pt idx="1456">
                  <c:v>0.40328024969448395</c:v>
                </c:pt>
                <c:pt idx="1457">
                  <c:v>0.40291023812691501</c:v>
                </c:pt>
                <c:pt idx="1458">
                  <c:v>0.40317888832025389</c:v>
                </c:pt>
                <c:pt idx="1459">
                  <c:v>0.40374673545843193</c:v>
                </c:pt>
                <c:pt idx="1460">
                  <c:v>0.404126642561491</c:v>
                </c:pt>
                <c:pt idx="1461">
                  <c:v>0.40399368442903999</c:v>
                </c:pt>
                <c:pt idx="1462">
                  <c:v>0.40303237549887083</c:v>
                </c:pt>
                <c:pt idx="1463">
                  <c:v>0.40136529267111093</c:v>
                </c:pt>
                <c:pt idx="1464">
                  <c:v>0.3994066835528885</c:v>
                </c:pt>
                <c:pt idx="1465">
                  <c:v>0.39777778413754955</c:v>
                </c:pt>
                <c:pt idx="1466">
                  <c:v>0.39693625170891284</c:v>
                </c:pt>
                <c:pt idx="1467">
                  <c:v>0.39730295850290143</c:v>
                </c:pt>
                <c:pt idx="1468">
                  <c:v>0.39858319917964141</c:v>
                </c:pt>
                <c:pt idx="1469">
                  <c:v>0.40053699088401495</c:v>
                </c:pt>
                <c:pt idx="1470">
                  <c:v>0.402525439110197</c:v>
                </c:pt>
                <c:pt idx="1471">
                  <c:v>0.40400379916569396</c:v>
                </c:pt>
                <c:pt idx="1472">
                  <c:v>0.4043869359775239</c:v>
                </c:pt>
                <c:pt idx="1473">
                  <c:v>0.40363493619623603</c:v>
                </c:pt>
                <c:pt idx="1474">
                  <c:v>0.40163351356131105</c:v>
                </c:pt>
                <c:pt idx="1475">
                  <c:v>0.39878825553627983</c:v>
                </c:pt>
                <c:pt idx="1476">
                  <c:v>0.39584036847745191</c:v>
                </c:pt>
                <c:pt idx="1477">
                  <c:v>0.39308007882674389</c:v>
                </c:pt>
                <c:pt idx="1478">
                  <c:v>0.39107472087236567</c:v>
                </c:pt>
                <c:pt idx="1479">
                  <c:v>0.3904290690206515</c:v>
                </c:pt>
                <c:pt idx="1480">
                  <c:v>0.39073007539179283</c:v>
                </c:pt>
                <c:pt idx="1481">
                  <c:v>0.39148480809055008</c:v>
                </c:pt>
                <c:pt idx="1482">
                  <c:v>0.39196250969867197</c:v>
                </c:pt>
                <c:pt idx="1483">
                  <c:v>0.39171227466431208</c:v>
                </c:pt>
                <c:pt idx="1484">
                  <c:v>0.39083236683468697</c:v>
                </c:pt>
                <c:pt idx="1485">
                  <c:v>0.3892830673076349</c:v>
                </c:pt>
                <c:pt idx="1486">
                  <c:v>0.38702511696014408</c:v>
                </c:pt>
                <c:pt idx="1487">
                  <c:v>0.38492300706589755</c:v>
                </c:pt>
                <c:pt idx="1488">
                  <c:v>0.38336021551629201</c:v>
                </c:pt>
                <c:pt idx="1489">
                  <c:v>0.38245591270938784</c:v>
                </c:pt>
                <c:pt idx="1490">
                  <c:v>0.38228275261314132</c:v>
                </c:pt>
                <c:pt idx="1491">
                  <c:v>0.38266600963816932</c:v>
                </c:pt>
                <c:pt idx="1492">
                  <c:v>0.38355157883690832</c:v>
                </c:pt>
                <c:pt idx="1493">
                  <c:v>0.38473199568238298</c:v>
                </c:pt>
                <c:pt idx="1494">
                  <c:v>0.38600734665744407</c:v>
                </c:pt>
                <c:pt idx="1495">
                  <c:v>0.38720876396402742</c:v>
                </c:pt>
                <c:pt idx="1496">
                  <c:v>0.38841404956898096</c:v>
                </c:pt>
                <c:pt idx="1497">
                  <c:v>0.38952614065348495</c:v>
                </c:pt>
                <c:pt idx="1498">
                  <c:v>0.39063662546473732</c:v>
                </c:pt>
                <c:pt idx="1499">
                  <c:v>0.39198580702667796</c:v>
                </c:pt>
                <c:pt idx="1500">
                  <c:v>0.39343252126996786</c:v>
                </c:pt>
                <c:pt idx="1501">
                  <c:v>0.39504182703857132</c:v>
                </c:pt>
                <c:pt idx="1502">
                  <c:v>0.39673072819620908</c:v>
                </c:pt>
                <c:pt idx="1503">
                  <c:v>0.39840999923631643</c:v>
                </c:pt>
                <c:pt idx="1504">
                  <c:v>0.40001364317827798</c:v>
                </c:pt>
                <c:pt idx="1505">
                  <c:v>0.40151397233670338</c:v>
                </c:pt>
                <c:pt idx="1506">
                  <c:v>0.40298142260720698</c:v>
                </c:pt>
                <c:pt idx="1507">
                  <c:v>0.40431020330063855</c:v>
                </c:pt>
                <c:pt idx="1508">
                  <c:v>0.40557613967030498</c:v>
                </c:pt>
                <c:pt idx="1509">
                  <c:v>0.40683531327549932</c:v>
                </c:pt>
                <c:pt idx="1510">
                  <c:v>0.40791210992257243</c:v>
                </c:pt>
                <c:pt idx="1511">
                  <c:v>0.40889590820882332</c:v>
                </c:pt>
                <c:pt idx="1512">
                  <c:v>0.40965934835536</c:v>
                </c:pt>
                <c:pt idx="1513">
                  <c:v>0.41010184945767902</c:v>
                </c:pt>
                <c:pt idx="1514">
                  <c:v>0.41041976811906072</c:v>
                </c:pt>
                <c:pt idx="1515">
                  <c:v>0.41028710815679093</c:v>
                </c:pt>
                <c:pt idx="1516">
                  <c:v>0.40994501347783402</c:v>
                </c:pt>
                <c:pt idx="1517">
                  <c:v>0.40965933366186502</c:v>
                </c:pt>
                <c:pt idx="1518">
                  <c:v>0.40935610310168308</c:v>
                </c:pt>
                <c:pt idx="1519">
                  <c:v>0.40915027318791125</c:v>
                </c:pt>
                <c:pt idx="1520">
                  <c:v>0.40916695660010299</c:v>
                </c:pt>
                <c:pt idx="1521">
                  <c:v>0.40921483068614001</c:v>
                </c:pt>
                <c:pt idx="1522">
                  <c:v>0.40941487096557955</c:v>
                </c:pt>
                <c:pt idx="1523">
                  <c:v>0.40941742958253102</c:v>
                </c:pt>
                <c:pt idx="1524">
                  <c:v>0.40932131597748189</c:v>
                </c:pt>
                <c:pt idx="1525">
                  <c:v>0.40929709055045199</c:v>
                </c:pt>
                <c:pt idx="1526">
                  <c:v>0.409211042137481</c:v>
                </c:pt>
                <c:pt idx="1527">
                  <c:v>0.40928140055607493</c:v>
                </c:pt>
                <c:pt idx="1528">
                  <c:v>0.40957994476660498</c:v>
                </c:pt>
                <c:pt idx="1529">
                  <c:v>0.40985855301789226</c:v>
                </c:pt>
                <c:pt idx="1530">
                  <c:v>0.41018703194980843</c:v>
                </c:pt>
                <c:pt idx="1531">
                  <c:v>0.410739919610005</c:v>
                </c:pt>
                <c:pt idx="1532">
                  <c:v>0.41147639684981996</c:v>
                </c:pt>
                <c:pt idx="1533">
                  <c:v>0.41226894048142976</c:v>
                </c:pt>
                <c:pt idx="1534">
                  <c:v>0.41281766536146991</c:v>
                </c:pt>
                <c:pt idx="1535">
                  <c:v>0.413203199805737</c:v>
                </c:pt>
                <c:pt idx="1536">
                  <c:v>0.41370248638026907</c:v>
                </c:pt>
                <c:pt idx="1537">
                  <c:v>0.41405032572466255</c:v>
                </c:pt>
                <c:pt idx="1538">
                  <c:v>0.41433005765225683</c:v>
                </c:pt>
                <c:pt idx="1539">
                  <c:v>0.41443295149414083</c:v>
                </c:pt>
                <c:pt idx="1540">
                  <c:v>0.41451130256956997</c:v>
                </c:pt>
                <c:pt idx="1541">
                  <c:v>0.41462021968993695</c:v>
                </c:pt>
                <c:pt idx="1542">
                  <c:v>0.41461912686421032</c:v>
                </c:pt>
                <c:pt idx="1543">
                  <c:v>0.41450435000072999</c:v>
                </c:pt>
                <c:pt idx="1544">
                  <c:v>0.41424241360159275</c:v>
                </c:pt>
                <c:pt idx="1545">
                  <c:v>0.41383558766940626</c:v>
                </c:pt>
                <c:pt idx="1546">
                  <c:v>0.41333807667402483</c:v>
                </c:pt>
                <c:pt idx="1547">
                  <c:v>0.41274841101692</c:v>
                </c:pt>
                <c:pt idx="1548">
                  <c:v>0.41204518350565783</c:v>
                </c:pt>
                <c:pt idx="1549">
                  <c:v>0.41123561481363879</c:v>
                </c:pt>
                <c:pt idx="1550">
                  <c:v>0.41032705325390983</c:v>
                </c:pt>
                <c:pt idx="1551">
                  <c:v>0.40932643308908689</c:v>
                </c:pt>
                <c:pt idx="1552">
                  <c:v>0.40823102163813069</c:v>
                </c:pt>
                <c:pt idx="1553">
                  <c:v>0.40704350696337299</c:v>
                </c:pt>
                <c:pt idx="1554">
                  <c:v>0.40573689011856101</c:v>
                </c:pt>
                <c:pt idx="1555">
                  <c:v>0.404298274627997</c:v>
                </c:pt>
                <c:pt idx="1556">
                  <c:v>0.40272083232306732</c:v>
                </c:pt>
                <c:pt idx="1557">
                  <c:v>0.40109737873403301</c:v>
                </c:pt>
                <c:pt idx="1558">
                  <c:v>0.39938949671659207</c:v>
                </c:pt>
                <c:pt idx="1559">
                  <c:v>0.39773408254714132</c:v>
                </c:pt>
                <c:pt idx="1560">
                  <c:v>0.39609446532821696</c:v>
                </c:pt>
                <c:pt idx="1561">
                  <c:v>0.39432198317491252</c:v>
                </c:pt>
                <c:pt idx="1562">
                  <c:v>0.39259708288798795</c:v>
                </c:pt>
                <c:pt idx="1563">
                  <c:v>0.39092993754556543</c:v>
                </c:pt>
                <c:pt idx="1564">
                  <c:v>0.38923701027305901</c:v>
                </c:pt>
                <c:pt idx="1565">
                  <c:v>0.38753380000139476</c:v>
                </c:pt>
                <c:pt idx="1566">
                  <c:v>0.38592279046621808</c:v>
                </c:pt>
                <c:pt idx="1567">
                  <c:v>0.38433091726061397</c:v>
                </c:pt>
                <c:pt idx="1568">
                  <c:v>0.38275626357841508</c:v>
                </c:pt>
                <c:pt idx="1569">
                  <c:v>0.38120436252665807</c:v>
                </c:pt>
                <c:pt idx="1570">
                  <c:v>0.38004238383292155</c:v>
                </c:pt>
                <c:pt idx="1571">
                  <c:v>0.37904043832709183</c:v>
                </c:pt>
                <c:pt idx="1572">
                  <c:v>0.37822046529648989</c:v>
                </c:pt>
                <c:pt idx="1573">
                  <c:v>0.37748512688489066</c:v>
                </c:pt>
                <c:pt idx="1574">
                  <c:v>0.37708348364831895</c:v>
                </c:pt>
                <c:pt idx="1575">
                  <c:v>0.37689972691734336</c:v>
                </c:pt>
                <c:pt idx="1576">
                  <c:v>0.376936030517524</c:v>
                </c:pt>
                <c:pt idx="1577">
                  <c:v>0.37720868317520789</c:v>
                </c:pt>
                <c:pt idx="1578">
                  <c:v>0.37781851352982743</c:v>
                </c:pt>
                <c:pt idx="1579">
                  <c:v>0.37865195689518599</c:v>
                </c:pt>
                <c:pt idx="1580">
                  <c:v>0.37970112645807375</c:v>
                </c:pt>
                <c:pt idx="1581">
                  <c:v>0.38093760356319101</c:v>
                </c:pt>
                <c:pt idx="1582">
                  <c:v>0.38252874524080943</c:v>
                </c:pt>
                <c:pt idx="1583">
                  <c:v>0.38416697346702755</c:v>
                </c:pt>
                <c:pt idx="1584">
                  <c:v>0.38575935234252501</c:v>
                </c:pt>
                <c:pt idx="1585">
                  <c:v>0.38738625827258943</c:v>
                </c:pt>
                <c:pt idx="1586">
                  <c:v>0.38919963014853676</c:v>
                </c:pt>
                <c:pt idx="1587">
                  <c:v>0.39100590591521478</c:v>
                </c:pt>
                <c:pt idx="1588">
                  <c:v>0.39285847876891955</c:v>
                </c:pt>
                <c:pt idx="1589">
                  <c:v>0.39454092530390467</c:v>
                </c:pt>
                <c:pt idx="1590">
                  <c:v>0.39610103124575607</c:v>
                </c:pt>
                <c:pt idx="1591">
                  <c:v>0.39758648469413055</c:v>
                </c:pt>
                <c:pt idx="1592">
                  <c:v>0.39896691177881743</c:v>
                </c:pt>
                <c:pt idx="1593">
                  <c:v>0.40034527089387789</c:v>
                </c:pt>
                <c:pt idx="1594">
                  <c:v>0.401702582921519</c:v>
                </c:pt>
                <c:pt idx="1595">
                  <c:v>0.40303149144815675</c:v>
                </c:pt>
                <c:pt idx="1596">
                  <c:v>0.40432450349911725</c:v>
                </c:pt>
                <c:pt idx="1597">
                  <c:v>0.40558678876988191</c:v>
                </c:pt>
                <c:pt idx="1598">
                  <c:v>0.40680075653629899</c:v>
                </c:pt>
                <c:pt idx="1599">
                  <c:v>0.40793579084748932</c:v>
                </c:pt>
                <c:pt idx="1600">
                  <c:v>0.40899319048761401</c:v>
                </c:pt>
                <c:pt idx="1601">
                  <c:v>0.40994666345058883</c:v>
                </c:pt>
                <c:pt idx="1602">
                  <c:v>0.41080263059738198</c:v>
                </c:pt>
                <c:pt idx="1603">
                  <c:v>0.41158846083073436</c:v>
                </c:pt>
                <c:pt idx="1604">
                  <c:v>0.41223213300766198</c:v>
                </c:pt>
                <c:pt idx="1605">
                  <c:v>0.41291170312335995</c:v>
                </c:pt>
                <c:pt idx="1606">
                  <c:v>0.41349786538815525</c:v>
                </c:pt>
                <c:pt idx="1607">
                  <c:v>0.41404465072983232</c:v>
                </c:pt>
                <c:pt idx="1608">
                  <c:v>0.41449683188340908</c:v>
                </c:pt>
                <c:pt idx="1609">
                  <c:v>0.41477576325508625</c:v>
                </c:pt>
                <c:pt idx="1610">
                  <c:v>0.41493807228199697</c:v>
                </c:pt>
                <c:pt idx="1611">
                  <c:v>0.41508193286727507</c:v>
                </c:pt>
                <c:pt idx="1612">
                  <c:v>0.41518941862955538</c:v>
                </c:pt>
                <c:pt idx="1613">
                  <c:v>0.415291121709566</c:v>
                </c:pt>
                <c:pt idx="1614">
                  <c:v>0.41528355815374901</c:v>
                </c:pt>
                <c:pt idx="1615">
                  <c:v>0.41519863864511974</c:v>
                </c:pt>
                <c:pt idx="1616">
                  <c:v>0.41490785921605183</c:v>
                </c:pt>
                <c:pt idx="1617">
                  <c:v>0.41452873474103002</c:v>
                </c:pt>
                <c:pt idx="1618">
                  <c:v>0.41404941086798602</c:v>
                </c:pt>
                <c:pt idx="1619">
                  <c:v>0.41383173778912302</c:v>
                </c:pt>
                <c:pt idx="1620">
                  <c:v>0.41360814709376997</c:v>
                </c:pt>
                <c:pt idx="1621">
                  <c:v>0.41374710440444401</c:v>
                </c:pt>
                <c:pt idx="1622">
                  <c:v>0.41395879874083114</c:v>
                </c:pt>
                <c:pt idx="1623">
                  <c:v>0.41443875362293597</c:v>
                </c:pt>
                <c:pt idx="1624">
                  <c:v>0.41491320214062632</c:v>
                </c:pt>
                <c:pt idx="1625">
                  <c:v>0.41546526094630898</c:v>
                </c:pt>
                <c:pt idx="1626">
                  <c:v>0.41632977102522289</c:v>
                </c:pt>
                <c:pt idx="1627">
                  <c:v>0.41727222620315801</c:v>
                </c:pt>
                <c:pt idx="1628">
                  <c:v>0.41838587840623598</c:v>
                </c:pt>
                <c:pt idx="1629">
                  <c:v>0.41963277456744208</c:v>
                </c:pt>
                <c:pt idx="1630">
                  <c:v>0.42089515909264208</c:v>
                </c:pt>
                <c:pt idx="1631">
                  <c:v>0.422264037602123</c:v>
                </c:pt>
                <c:pt idx="1632">
                  <c:v>0.42313240097205301</c:v>
                </c:pt>
                <c:pt idx="1633">
                  <c:v>0.42396967826071408</c:v>
                </c:pt>
                <c:pt idx="1634">
                  <c:v>0.424601083738188</c:v>
                </c:pt>
                <c:pt idx="1635">
                  <c:v>0.42510770300878398</c:v>
                </c:pt>
                <c:pt idx="1636">
                  <c:v>0.42537108559110398</c:v>
                </c:pt>
                <c:pt idx="1637">
                  <c:v>0.42531375424922208</c:v>
                </c:pt>
                <c:pt idx="1638">
                  <c:v>0.42509938683335502</c:v>
                </c:pt>
                <c:pt idx="1639">
                  <c:v>0.42478158578215608</c:v>
                </c:pt>
                <c:pt idx="1640">
                  <c:v>0.42430105760963532</c:v>
                </c:pt>
                <c:pt idx="1641">
                  <c:v>0.42364900450498999</c:v>
                </c:pt>
                <c:pt idx="1642">
                  <c:v>0.4229205892454535</c:v>
                </c:pt>
                <c:pt idx="1643">
                  <c:v>0.42207398704182636</c:v>
                </c:pt>
                <c:pt idx="1644">
                  <c:v>0.42117901385025025</c:v>
                </c:pt>
                <c:pt idx="1645">
                  <c:v>0.42021433428545896</c:v>
                </c:pt>
                <c:pt idx="1646">
                  <c:v>0.41917411253629</c:v>
                </c:pt>
                <c:pt idx="1647">
                  <c:v>0.41804756194230025</c:v>
                </c:pt>
                <c:pt idx="1648">
                  <c:v>0.41685597283588943</c:v>
                </c:pt>
                <c:pt idx="1649">
                  <c:v>0.41554654325840795</c:v>
                </c:pt>
                <c:pt idx="1650">
                  <c:v>0.41419495177558002</c:v>
                </c:pt>
                <c:pt idx="1651">
                  <c:v>0.41281954189583325</c:v>
                </c:pt>
                <c:pt idx="1652">
                  <c:v>0.4114863662728615</c:v>
                </c:pt>
                <c:pt idx="1653">
                  <c:v>0.41006063608760496</c:v>
                </c:pt>
                <c:pt idx="1654">
                  <c:v>0.40865445230170999</c:v>
                </c:pt>
                <c:pt idx="1655">
                  <c:v>0.40707811387373732</c:v>
                </c:pt>
                <c:pt idx="1656">
                  <c:v>0.40553569921707283</c:v>
                </c:pt>
                <c:pt idx="1657">
                  <c:v>0.40397107098181595</c:v>
                </c:pt>
                <c:pt idx="1658">
                  <c:v>0.40237483137880808</c:v>
                </c:pt>
                <c:pt idx="1659">
                  <c:v>0.40076519254167775</c:v>
                </c:pt>
                <c:pt idx="1660">
                  <c:v>0.39924725890530199</c:v>
                </c:pt>
                <c:pt idx="1661">
                  <c:v>0.39772628449282943</c:v>
                </c:pt>
                <c:pt idx="1662">
                  <c:v>0.39620729096608698</c:v>
                </c:pt>
                <c:pt idx="1663">
                  <c:v>0.39469443345468808</c:v>
                </c:pt>
                <c:pt idx="1664">
                  <c:v>0.39333255779066789</c:v>
                </c:pt>
                <c:pt idx="1665">
                  <c:v>0.39200673128694591</c:v>
                </c:pt>
                <c:pt idx="1666">
                  <c:v>0.39070527707996855</c:v>
                </c:pt>
                <c:pt idx="1667">
                  <c:v>0.38968664194582509</c:v>
                </c:pt>
                <c:pt idx="1668">
                  <c:v>0.38884136187760543</c:v>
                </c:pt>
                <c:pt idx="1669">
                  <c:v>0.3883162839118055</c:v>
                </c:pt>
                <c:pt idx="1670">
                  <c:v>0.38801427071659095</c:v>
                </c:pt>
                <c:pt idx="1671">
                  <c:v>0.38806442842453998</c:v>
                </c:pt>
                <c:pt idx="1672">
                  <c:v>0.38828933349199901</c:v>
                </c:pt>
                <c:pt idx="1673">
                  <c:v>0.38880902737477191</c:v>
                </c:pt>
                <c:pt idx="1674">
                  <c:v>0.38953001389833097</c:v>
                </c:pt>
                <c:pt idx="1675">
                  <c:v>0.39056177079360355</c:v>
                </c:pt>
                <c:pt idx="1676">
                  <c:v>0.39167357776489986</c:v>
                </c:pt>
                <c:pt idx="1677">
                  <c:v>0.39284127550491543</c:v>
                </c:pt>
                <c:pt idx="1678">
                  <c:v>0.3940766702039209</c:v>
                </c:pt>
                <c:pt idx="1679">
                  <c:v>0.39535495833626066</c:v>
                </c:pt>
                <c:pt idx="1680">
                  <c:v>0.39666742238811897</c:v>
                </c:pt>
                <c:pt idx="1681">
                  <c:v>0.39791459402250989</c:v>
                </c:pt>
                <c:pt idx="1682">
                  <c:v>0.39910343326751208</c:v>
                </c:pt>
                <c:pt idx="1683">
                  <c:v>0.40027109361313579</c:v>
                </c:pt>
                <c:pt idx="1684">
                  <c:v>0.401332335453704</c:v>
                </c:pt>
                <c:pt idx="1685">
                  <c:v>0.40244204622930502</c:v>
                </c:pt>
                <c:pt idx="1686">
                  <c:v>0.403565486535721</c:v>
                </c:pt>
                <c:pt idx="1687">
                  <c:v>0.40472543289273499</c:v>
                </c:pt>
                <c:pt idx="1688">
                  <c:v>0.40593419193034236</c:v>
                </c:pt>
                <c:pt idx="1689">
                  <c:v>0.40713480266436308</c:v>
                </c:pt>
                <c:pt idx="1690">
                  <c:v>0.40833294062873599</c:v>
                </c:pt>
                <c:pt idx="1691">
                  <c:v>0.40952223427188383</c:v>
                </c:pt>
                <c:pt idx="1692">
                  <c:v>0.41071050502952938</c:v>
                </c:pt>
                <c:pt idx="1693">
                  <c:v>0.41186204522945191</c:v>
                </c:pt>
                <c:pt idx="1694">
                  <c:v>0.41298424003733608</c:v>
                </c:pt>
                <c:pt idx="1695">
                  <c:v>0.41407043126394655</c:v>
                </c:pt>
                <c:pt idx="1696">
                  <c:v>0.41511037158776926</c:v>
                </c:pt>
                <c:pt idx="1697">
                  <c:v>0.41617358874465055</c:v>
                </c:pt>
                <c:pt idx="1698">
                  <c:v>0.41723703313435201</c:v>
                </c:pt>
                <c:pt idx="1699">
                  <c:v>0.41827125788723701</c:v>
                </c:pt>
                <c:pt idx="1700">
                  <c:v>0.419314054031099</c:v>
                </c:pt>
                <c:pt idx="1701">
                  <c:v>0.42015901987423698</c:v>
                </c:pt>
                <c:pt idx="1702">
                  <c:v>0.42099743172514997</c:v>
                </c:pt>
                <c:pt idx="1703">
                  <c:v>0.42177449102041326</c:v>
                </c:pt>
                <c:pt idx="1704">
                  <c:v>0.42256018708917426</c:v>
                </c:pt>
                <c:pt idx="1705">
                  <c:v>0.42327895016605038</c:v>
                </c:pt>
                <c:pt idx="1706">
                  <c:v>0.42393947400686732</c:v>
                </c:pt>
                <c:pt idx="1707">
                  <c:v>0.42462237084186455</c:v>
                </c:pt>
                <c:pt idx="1708">
                  <c:v>0.42524002854188075</c:v>
                </c:pt>
                <c:pt idx="1709">
                  <c:v>0.42580081467099395</c:v>
                </c:pt>
                <c:pt idx="1710">
                  <c:v>0.426280426646301</c:v>
                </c:pt>
                <c:pt idx="1711">
                  <c:v>0.42667511759332799</c:v>
                </c:pt>
                <c:pt idx="1712">
                  <c:v>0.42710282841860908</c:v>
                </c:pt>
                <c:pt idx="1713">
                  <c:v>0.42756712528490826</c:v>
                </c:pt>
                <c:pt idx="1714">
                  <c:v>0.42805619271812001</c:v>
                </c:pt>
                <c:pt idx="1715">
                  <c:v>0.42855571330998743</c:v>
                </c:pt>
                <c:pt idx="1716">
                  <c:v>0.42923230826891601</c:v>
                </c:pt>
                <c:pt idx="1717">
                  <c:v>0.43000865260995708</c:v>
                </c:pt>
                <c:pt idx="1718">
                  <c:v>0.43086994343138602</c:v>
                </c:pt>
                <c:pt idx="1719">
                  <c:v>0.43162840652877038</c:v>
                </c:pt>
                <c:pt idx="1720">
                  <c:v>0.43241651229367684</c:v>
                </c:pt>
                <c:pt idx="1721">
                  <c:v>0.43308776588413567</c:v>
                </c:pt>
                <c:pt idx="1722">
                  <c:v>0.43361138454419301</c:v>
                </c:pt>
                <c:pt idx="1723">
                  <c:v>0.43406732471865983</c:v>
                </c:pt>
                <c:pt idx="1724">
                  <c:v>0.43435714283191501</c:v>
                </c:pt>
                <c:pt idx="1725">
                  <c:v>0.43440712855289132</c:v>
                </c:pt>
                <c:pt idx="1726">
                  <c:v>0.43461296937711791</c:v>
                </c:pt>
                <c:pt idx="1727">
                  <c:v>0.43462043952218432</c:v>
                </c:pt>
                <c:pt idx="1728">
                  <c:v>0.43467566432593607</c:v>
                </c:pt>
                <c:pt idx="1729">
                  <c:v>0.43467155638776483</c:v>
                </c:pt>
                <c:pt idx="1730">
                  <c:v>0.43458848499310443</c:v>
                </c:pt>
                <c:pt idx="1731">
                  <c:v>0.4345237173339489</c:v>
                </c:pt>
                <c:pt idx="1732">
                  <c:v>0.43435292513849655</c:v>
                </c:pt>
                <c:pt idx="1733">
                  <c:v>0.43426219923561143</c:v>
                </c:pt>
                <c:pt idx="1734">
                  <c:v>0.43420498263353702</c:v>
                </c:pt>
                <c:pt idx="1735">
                  <c:v>0.43401183772969926</c:v>
                </c:pt>
                <c:pt idx="1736">
                  <c:v>0.43337042097789991</c:v>
                </c:pt>
                <c:pt idx="1737">
                  <c:v>0.43248876352036797</c:v>
                </c:pt>
                <c:pt idx="1738">
                  <c:v>0.43125031277394832</c:v>
                </c:pt>
                <c:pt idx="1739">
                  <c:v>0.42998250131377691</c:v>
                </c:pt>
                <c:pt idx="1740">
                  <c:v>0.42877718894420608</c:v>
                </c:pt>
                <c:pt idx="1741">
                  <c:v>0.42762578318012495</c:v>
                </c:pt>
                <c:pt idx="1742">
                  <c:v>0.42663382278595902</c:v>
                </c:pt>
                <c:pt idx="1743">
                  <c:v>0.42580470725502489</c:v>
                </c:pt>
                <c:pt idx="1744">
                  <c:v>0.42520182876409501</c:v>
                </c:pt>
                <c:pt idx="1745">
                  <c:v>0.42476429201925425</c:v>
                </c:pt>
                <c:pt idx="1746">
                  <c:v>0.42448311213429107</c:v>
                </c:pt>
                <c:pt idx="1747">
                  <c:v>0.42439614445488538</c:v>
                </c:pt>
                <c:pt idx="1748">
                  <c:v>0.424296049293094</c:v>
                </c:pt>
                <c:pt idx="1749">
                  <c:v>0.42443220395297143</c:v>
                </c:pt>
                <c:pt idx="1750">
                  <c:v>0.42475853686947107</c:v>
                </c:pt>
                <c:pt idx="1751">
                  <c:v>0.42527275370342332</c:v>
                </c:pt>
                <c:pt idx="1752">
                  <c:v>0.42606973304506696</c:v>
                </c:pt>
                <c:pt idx="1753">
                  <c:v>0.42706614652119379</c:v>
                </c:pt>
                <c:pt idx="1754">
                  <c:v>0.42826388065163301</c:v>
                </c:pt>
                <c:pt idx="1755">
                  <c:v>0.42956654948870798</c:v>
                </c:pt>
                <c:pt idx="1756">
                  <c:v>0.43077718317902525</c:v>
                </c:pt>
                <c:pt idx="1757">
                  <c:v>0.43206217489297155</c:v>
                </c:pt>
                <c:pt idx="1758">
                  <c:v>0.43342227711139025</c:v>
                </c:pt>
                <c:pt idx="1759">
                  <c:v>0.43460737868668398</c:v>
                </c:pt>
                <c:pt idx="1760">
                  <c:v>0.43582121735150825</c:v>
                </c:pt>
                <c:pt idx="1761">
                  <c:v>0.43716972405555532</c:v>
                </c:pt>
                <c:pt idx="1762">
                  <c:v>0.43841916939640796</c:v>
                </c:pt>
                <c:pt idx="1763">
                  <c:v>0.43947223434682725</c:v>
                </c:pt>
                <c:pt idx="1764">
                  <c:v>0.43876044635441136</c:v>
                </c:pt>
                <c:pt idx="1765">
                  <c:v>0.43626510402938801</c:v>
                </c:pt>
                <c:pt idx="1766">
                  <c:v>0.43329184863953074</c:v>
                </c:pt>
                <c:pt idx="1767">
                  <c:v>0.42835426520835196</c:v>
                </c:pt>
                <c:pt idx="1768">
                  <c:v>0.42201466394800291</c:v>
                </c:pt>
                <c:pt idx="1769">
                  <c:v>0.41535403042399199</c:v>
                </c:pt>
                <c:pt idx="1770">
                  <c:v>0.40783953748467083</c:v>
                </c:pt>
                <c:pt idx="1771">
                  <c:v>0.40014080314245926</c:v>
                </c:pt>
                <c:pt idx="1772">
                  <c:v>0.39308345792089067</c:v>
                </c:pt>
                <c:pt idx="1773">
                  <c:v>0.38645150267999795</c:v>
                </c:pt>
                <c:pt idx="1774">
                  <c:v>0.3805226356099089</c:v>
                </c:pt>
                <c:pt idx="1775">
                  <c:v>0.37578960214612001</c:v>
                </c:pt>
                <c:pt idx="1776">
                  <c:v>0.37223158929032202</c:v>
                </c:pt>
                <c:pt idx="1777">
                  <c:v>0.37015733619920332</c:v>
                </c:pt>
                <c:pt idx="1778">
                  <c:v>0.36922578002653</c:v>
                </c:pt>
                <c:pt idx="1779">
                  <c:v>0.36934685253763638</c:v>
                </c:pt>
                <c:pt idx="1780">
                  <c:v>0.37068546343833608</c:v>
                </c:pt>
                <c:pt idx="1781">
                  <c:v>0.37314862544292532</c:v>
                </c:pt>
                <c:pt idx="1782">
                  <c:v>0.37665154184000932</c:v>
                </c:pt>
                <c:pt idx="1783">
                  <c:v>0.38122756098938143</c:v>
                </c:pt>
                <c:pt idx="1784">
                  <c:v>0.38690344005601901</c:v>
                </c:pt>
                <c:pt idx="1785">
                  <c:v>0.3936828382578505</c:v>
                </c:pt>
                <c:pt idx="1786">
                  <c:v>0.40155602601713675</c:v>
                </c:pt>
                <c:pt idx="1787">
                  <c:v>0.41051290836968596</c:v>
                </c:pt>
                <c:pt idx="1788">
                  <c:v>0.42044414977680183</c:v>
                </c:pt>
                <c:pt idx="1789">
                  <c:v>0.43128092076594943</c:v>
                </c:pt>
                <c:pt idx="1790">
                  <c:v>0.44299455302904195</c:v>
                </c:pt>
                <c:pt idx="1791">
                  <c:v>0.45540193255089501</c:v>
                </c:pt>
                <c:pt idx="1792">
                  <c:v>0.46840969300558932</c:v>
                </c:pt>
                <c:pt idx="1793">
                  <c:v>0.48186890827631995</c:v>
                </c:pt>
                <c:pt idx="1794">
                  <c:v>0.49552146352351095</c:v>
                </c:pt>
                <c:pt idx="1795">
                  <c:v>0.50911124731107904</c:v>
                </c:pt>
                <c:pt idx="1796">
                  <c:v>0.52223951156854964</c:v>
                </c:pt>
                <c:pt idx="1797">
                  <c:v>0.53458101800082602</c:v>
                </c:pt>
                <c:pt idx="1798">
                  <c:v>0.54564030285781095</c:v>
                </c:pt>
                <c:pt idx="1799">
                  <c:v>0.55500975403844865</c:v>
                </c:pt>
                <c:pt idx="1800">
                  <c:v>0.56234821419572989</c:v>
                </c:pt>
                <c:pt idx="1801">
                  <c:v>0.56765767468955386</c:v>
                </c:pt>
                <c:pt idx="1802">
                  <c:v>0.5707208976367748</c:v>
                </c:pt>
                <c:pt idx="1803">
                  <c:v>0.57116135804490598</c:v>
                </c:pt>
                <c:pt idx="1804">
                  <c:v>0.56961762878196409</c:v>
                </c:pt>
                <c:pt idx="1805">
                  <c:v>0.56584133187226859</c:v>
                </c:pt>
                <c:pt idx="1806">
                  <c:v>0.56043482626803964</c:v>
                </c:pt>
                <c:pt idx="1807">
                  <c:v>0.55332448141808765</c:v>
                </c:pt>
                <c:pt idx="1808">
                  <c:v>0.54465565206639832</c:v>
                </c:pt>
                <c:pt idx="1809">
                  <c:v>0.53444347136085002</c:v>
                </c:pt>
                <c:pt idx="1810">
                  <c:v>0.52307924693437302</c:v>
                </c:pt>
                <c:pt idx="1811">
                  <c:v>0.51037983077039395</c:v>
                </c:pt>
                <c:pt idx="1812">
                  <c:v>0.49667897073052025</c:v>
                </c:pt>
                <c:pt idx="1813">
                  <c:v>0.48157788450532601</c:v>
                </c:pt>
                <c:pt idx="1814">
                  <c:v>0.465637576239535</c:v>
                </c:pt>
                <c:pt idx="1815">
                  <c:v>0.44853455947542076</c:v>
                </c:pt>
                <c:pt idx="1816">
                  <c:v>0.43017322136466396</c:v>
                </c:pt>
                <c:pt idx="1817">
                  <c:v>0.41149451574867607</c:v>
                </c:pt>
                <c:pt idx="1818">
                  <c:v>0.39244574357229683</c:v>
                </c:pt>
                <c:pt idx="1819">
                  <c:v>0.37359157472249138</c:v>
                </c:pt>
                <c:pt idx="1820">
                  <c:v>0.354651068875033</c:v>
                </c:pt>
                <c:pt idx="1821">
                  <c:v>0.33647399628263297</c:v>
                </c:pt>
                <c:pt idx="1822">
                  <c:v>0.31837932019632997</c:v>
                </c:pt>
                <c:pt idx="1823">
                  <c:v>0.30111370482411298</c:v>
                </c:pt>
                <c:pt idx="1824">
                  <c:v>0.28495709931617302</c:v>
                </c:pt>
                <c:pt idx="1825">
                  <c:v>0.26954520202978399</c:v>
                </c:pt>
                <c:pt idx="1826">
                  <c:v>0.254955845653417</c:v>
                </c:pt>
                <c:pt idx="1827">
                  <c:v>0.24112200276203599</c:v>
                </c:pt>
                <c:pt idx="1828">
                  <c:v>0.22852919454523068</c:v>
                </c:pt>
                <c:pt idx="1829">
                  <c:v>0.21626651275438799</c:v>
                </c:pt>
                <c:pt idx="1830">
                  <c:v>0.204227216609488</c:v>
                </c:pt>
                <c:pt idx="1831">
                  <c:v>0.19242051064021587</c:v>
                </c:pt>
                <c:pt idx="1832">
                  <c:v>0.18284086618154999</c:v>
                </c:pt>
                <c:pt idx="1833">
                  <c:v>0.17490114992081701</c:v>
                </c:pt>
                <c:pt idx="1834">
                  <c:v>0.16986668038253599</c:v>
                </c:pt>
                <c:pt idx="1835">
                  <c:v>0.16639933976589968</c:v>
                </c:pt>
                <c:pt idx="1836">
                  <c:v>0.16335832780569101</c:v>
                </c:pt>
                <c:pt idx="1837">
                  <c:v>0.162837500499842</c:v>
                </c:pt>
                <c:pt idx="1838">
                  <c:v>0.16386224181775341</c:v>
                </c:pt>
                <c:pt idx="1839">
                  <c:v>0.16566715489767644</c:v>
                </c:pt>
                <c:pt idx="1840">
                  <c:v>0.16974314501534654</c:v>
                </c:pt>
                <c:pt idx="1841">
                  <c:v>0.17493750387831641</c:v>
                </c:pt>
                <c:pt idx="1842">
                  <c:v>0.18142839491192092</c:v>
                </c:pt>
                <c:pt idx="1843">
                  <c:v>0.19006305492020301</c:v>
                </c:pt>
                <c:pt idx="1844">
                  <c:v>0.19960271125107087</c:v>
                </c:pt>
                <c:pt idx="1845">
                  <c:v>0.21190128217235304</c:v>
                </c:pt>
                <c:pt idx="1846">
                  <c:v>0.22781152087957288</c:v>
                </c:pt>
                <c:pt idx="1847">
                  <c:v>0.24707320049235154</c:v>
                </c:pt>
                <c:pt idx="1848">
                  <c:v>0.27297101876756502</c:v>
                </c:pt>
                <c:pt idx="1849">
                  <c:v>0.30623527645086601</c:v>
                </c:pt>
                <c:pt idx="1850">
                  <c:v>0.34987052646606998</c:v>
                </c:pt>
                <c:pt idx="1851">
                  <c:v>0.40915712345156979</c:v>
                </c:pt>
                <c:pt idx="1852">
                  <c:v>0.48892633366817695</c:v>
                </c:pt>
                <c:pt idx="1853">
                  <c:v>0.59683679379124654</c:v>
                </c:pt>
                <c:pt idx="1854">
                  <c:v>0.74232080586924998</c:v>
                </c:pt>
                <c:pt idx="1855">
                  <c:v>0.9405766368369245</c:v>
                </c:pt>
                <c:pt idx="1856">
                  <c:v>1.2161620360758001</c:v>
                </c:pt>
                <c:pt idx="1857">
                  <c:v>1.6122551599800943</c:v>
                </c:pt>
                <c:pt idx="1858">
                  <c:v>2.1995240239742198</c:v>
                </c:pt>
                <c:pt idx="1859">
                  <c:v>3.0729135806010599</c:v>
                </c:pt>
                <c:pt idx="1860">
                  <c:v>4.3214891686037396</c:v>
                </c:pt>
                <c:pt idx="1861">
                  <c:v>6.9769903763711199</c:v>
                </c:pt>
                <c:pt idx="1862">
                  <c:v>5.9930975541455096</c:v>
                </c:pt>
                <c:pt idx="1863">
                  <c:v>11.463135692316104</c:v>
                </c:pt>
                <c:pt idx="1864">
                  <c:v>17.095439451251838</c:v>
                </c:pt>
                <c:pt idx="1865">
                  <c:v>23.610974766177865</c:v>
                </c:pt>
                <c:pt idx="1866">
                  <c:v>30.504513792304799</c:v>
                </c:pt>
                <c:pt idx="1867">
                  <c:v>37.303345564487998</c:v>
                </c:pt>
                <c:pt idx="1868">
                  <c:v>42.743330502473206</c:v>
                </c:pt>
                <c:pt idx="1869">
                  <c:v>46.683218487298177</c:v>
                </c:pt>
                <c:pt idx="1870">
                  <c:v>48.441149247810195</c:v>
                </c:pt>
                <c:pt idx="1871">
                  <c:v>48.131216076595102</c:v>
                </c:pt>
                <c:pt idx="1872">
                  <c:v>47.556755463021595</c:v>
                </c:pt>
                <c:pt idx="1873">
                  <c:v>45.800553513594899</c:v>
                </c:pt>
                <c:pt idx="1874">
                  <c:v>44.326294122145597</c:v>
                </c:pt>
                <c:pt idx="1875">
                  <c:v>42.922183788008603</c:v>
                </c:pt>
                <c:pt idx="1876">
                  <c:v>41.051107846992394</c:v>
                </c:pt>
                <c:pt idx="1877">
                  <c:v>38.911113895529503</c:v>
                </c:pt>
                <c:pt idx="1878">
                  <c:v>37.973939668681901</c:v>
                </c:pt>
                <c:pt idx="1879">
                  <c:v>37.390353963593299</c:v>
                </c:pt>
                <c:pt idx="1880">
                  <c:v>36.788511617519511</c:v>
                </c:pt>
                <c:pt idx="1881">
                  <c:v>36.098801911891201</c:v>
                </c:pt>
                <c:pt idx="1882">
                  <c:v>35.350522487188194</c:v>
                </c:pt>
                <c:pt idx="1883">
                  <c:v>34.522185002363699</c:v>
                </c:pt>
                <c:pt idx="1884">
                  <c:v>33.615289911788196</c:v>
                </c:pt>
                <c:pt idx="1885">
                  <c:v>32.640613678836395</c:v>
                </c:pt>
                <c:pt idx="1886">
                  <c:v>31.591757056859201</c:v>
                </c:pt>
                <c:pt idx="1887">
                  <c:v>30.4494007778945</c:v>
                </c:pt>
                <c:pt idx="1888">
                  <c:v>30.444656363578002</c:v>
                </c:pt>
                <c:pt idx="1889">
                  <c:v>33.371564328669898</c:v>
                </c:pt>
                <c:pt idx="1890">
                  <c:v>-348.17134202360904</c:v>
                </c:pt>
                <c:pt idx="1891">
                  <c:v>-230.286435064259</c:v>
                </c:pt>
                <c:pt idx="1892">
                  <c:v>-139.337480751116</c:v>
                </c:pt>
                <c:pt idx="1893">
                  <c:v>-55.955204469304718</c:v>
                </c:pt>
                <c:pt idx="1894">
                  <c:v>-22.01672555139</c:v>
                </c:pt>
                <c:pt idx="1895">
                  <c:v>-9.8089225824929986</c:v>
                </c:pt>
                <c:pt idx="1896">
                  <c:v>-2.6278093100438387</c:v>
                </c:pt>
                <c:pt idx="1897">
                  <c:v>1.41674643338384</c:v>
                </c:pt>
                <c:pt idx="1898">
                  <c:v>4.7627651564309446</c:v>
                </c:pt>
                <c:pt idx="1899">
                  <c:v>7.909829993688243</c:v>
                </c:pt>
                <c:pt idx="1900">
                  <c:v>11.646364692993298</c:v>
                </c:pt>
                <c:pt idx="1901">
                  <c:v>16.337227207427802</c:v>
                </c:pt>
                <c:pt idx="1902">
                  <c:v>20.2461111946314</c:v>
                </c:pt>
                <c:pt idx="1903">
                  <c:v>23.147963149096533</c:v>
                </c:pt>
                <c:pt idx="1904">
                  <c:v>24.749563133781731</c:v>
                </c:pt>
                <c:pt idx="1905">
                  <c:v>25.463519768004886</c:v>
                </c:pt>
                <c:pt idx="1906">
                  <c:v>26.300323135929311</c:v>
                </c:pt>
                <c:pt idx="1907">
                  <c:v>27.2479048951088</c:v>
                </c:pt>
                <c:pt idx="1908">
                  <c:v>28.2562769578537</c:v>
                </c:pt>
                <c:pt idx="1909">
                  <c:v>29.294583330056099</c:v>
                </c:pt>
                <c:pt idx="1910">
                  <c:v>30.281644392043731</c:v>
                </c:pt>
                <c:pt idx="1911">
                  <c:v>31.241047892400587</c:v>
                </c:pt>
                <c:pt idx="1912">
                  <c:v>32.188197136701611</c:v>
                </c:pt>
                <c:pt idx="1913">
                  <c:v>33.109520671992797</c:v>
                </c:pt>
                <c:pt idx="1914">
                  <c:v>34.015756308474423</c:v>
                </c:pt>
                <c:pt idx="1915">
                  <c:v>34.888675153361547</c:v>
                </c:pt>
                <c:pt idx="1916">
                  <c:v>35.795042564526213</c:v>
                </c:pt>
                <c:pt idx="1917">
                  <c:v>36.487774268807293</c:v>
                </c:pt>
                <c:pt idx="1918">
                  <c:v>-238661.01283025101</c:v>
                </c:pt>
                <c:pt idx="1919">
                  <c:v>-3424.8008132796222</c:v>
                </c:pt>
                <c:pt idx="1920">
                  <c:v>-1208.9535203432911</c:v>
                </c:pt>
                <c:pt idx="1921">
                  <c:v>-1022.3893589629</c:v>
                </c:pt>
                <c:pt idx="1922">
                  <c:v>-729.871390086573</c:v>
                </c:pt>
                <c:pt idx="1923">
                  <c:v>-451.44963239042931</c:v>
                </c:pt>
                <c:pt idx="1924">
                  <c:v>-333.69751229417017</c:v>
                </c:pt>
                <c:pt idx="1925">
                  <c:v>-337.94567779334898</c:v>
                </c:pt>
                <c:pt idx="1926">
                  <c:v>-343.84968646628698</c:v>
                </c:pt>
                <c:pt idx="1927">
                  <c:v>-351.48034787909717</c:v>
                </c:pt>
                <c:pt idx="1928">
                  <c:v>-361.12983223342627</c:v>
                </c:pt>
                <c:pt idx="1929">
                  <c:v>-372.96419213597602</c:v>
                </c:pt>
                <c:pt idx="1930">
                  <c:v>-472.50074704181196</c:v>
                </c:pt>
                <c:pt idx="1931">
                  <c:v>-497.46435518096501</c:v>
                </c:pt>
                <c:pt idx="1932">
                  <c:v>-426.75381892541299</c:v>
                </c:pt>
                <c:pt idx="1933">
                  <c:v>-364.22812631200298</c:v>
                </c:pt>
                <c:pt idx="1934">
                  <c:v>-249.80182037788649</c:v>
                </c:pt>
                <c:pt idx="1935">
                  <c:v>-169.17807903497098</c:v>
                </c:pt>
                <c:pt idx="1936">
                  <c:v>-114.837721424859</c:v>
                </c:pt>
                <c:pt idx="1937">
                  <c:v>-79.890929001873459</c:v>
                </c:pt>
                <c:pt idx="1938">
                  <c:v>-57.583252519237995</c:v>
                </c:pt>
                <c:pt idx="1939">
                  <c:v>-42.739064385325001</c:v>
                </c:pt>
                <c:pt idx="1940">
                  <c:v>-33.96726638824714</c:v>
                </c:pt>
                <c:pt idx="1941">
                  <c:v>-35.234143061997393</c:v>
                </c:pt>
                <c:pt idx="1942">
                  <c:v>-39.651760139254193</c:v>
                </c:pt>
                <c:pt idx="1943">
                  <c:v>-126.02722270891023</c:v>
                </c:pt>
                <c:pt idx="1944">
                  <c:v>16.314235736102301</c:v>
                </c:pt>
                <c:pt idx="1945">
                  <c:v>4.1168586778346299</c:v>
                </c:pt>
                <c:pt idx="1946">
                  <c:v>-0.34096769457896198</c:v>
                </c:pt>
                <c:pt idx="1947">
                  <c:v>-3.6028092480724476</c:v>
                </c:pt>
                <c:pt idx="1948">
                  <c:v>-6.1609481724755764</c:v>
                </c:pt>
                <c:pt idx="1949">
                  <c:v>-8.4479608446398409</c:v>
                </c:pt>
                <c:pt idx="1950">
                  <c:v>-10.579934263669834</c:v>
                </c:pt>
                <c:pt idx="1951">
                  <c:v>-12.6522057617972</c:v>
                </c:pt>
                <c:pt idx="1952">
                  <c:v>-14.654540024807938</c:v>
                </c:pt>
                <c:pt idx="1953">
                  <c:v>-17.036453636568599</c:v>
                </c:pt>
                <c:pt idx="1954">
                  <c:v>-3316.6257510118799</c:v>
                </c:pt>
                <c:pt idx="1955">
                  <c:v>-1741.6409794396</c:v>
                </c:pt>
                <c:pt idx="1956">
                  <c:v>-1084.0967239287911</c:v>
                </c:pt>
                <c:pt idx="1957">
                  <c:v>-712.81255320859293</c:v>
                </c:pt>
                <c:pt idx="1958">
                  <c:v>-588.94372425014853</c:v>
                </c:pt>
                <c:pt idx="1959">
                  <c:v>-611.9984713531228</c:v>
                </c:pt>
                <c:pt idx="1960">
                  <c:v>-635.8865726832629</c:v>
                </c:pt>
                <c:pt idx="1961">
                  <c:v>-660.52249664253793</c:v>
                </c:pt>
                <c:pt idx="1962">
                  <c:v>-685.58806445750804</c:v>
                </c:pt>
                <c:pt idx="1963">
                  <c:v>-710.55716680361786</c:v>
                </c:pt>
                <c:pt idx="1964">
                  <c:v>-914.37006299376446</c:v>
                </c:pt>
                <c:pt idx="1965">
                  <c:v>-1166.3233348971946</c:v>
                </c:pt>
                <c:pt idx="1966">
                  <c:v>-2422.4499393664501</c:v>
                </c:pt>
                <c:pt idx="1967">
                  <c:v>-4369.2811383602302</c:v>
                </c:pt>
                <c:pt idx="1968">
                  <c:v>-9969.7420947479695</c:v>
                </c:pt>
                <c:pt idx="1969">
                  <c:v>-39.073340817603196</c:v>
                </c:pt>
                <c:pt idx="1970">
                  <c:v>-38.720185727954245</c:v>
                </c:pt>
                <c:pt idx="1971">
                  <c:v>-38.764047573546463</c:v>
                </c:pt>
                <c:pt idx="1972">
                  <c:v>-63585.70758604</c:v>
                </c:pt>
                <c:pt idx="1973">
                  <c:v>-4283.5466866913648</c:v>
                </c:pt>
                <c:pt idx="1974">
                  <c:v>-2868.7847457926373</c:v>
                </c:pt>
                <c:pt idx="1975">
                  <c:v>-1812.6326331960099</c:v>
                </c:pt>
                <c:pt idx="1976">
                  <c:v>-1446.0299880754899</c:v>
                </c:pt>
                <c:pt idx="1977">
                  <c:v>-1183.0760084682101</c:v>
                </c:pt>
                <c:pt idx="1978">
                  <c:v>-983.74727154264053</c:v>
                </c:pt>
                <c:pt idx="1979">
                  <c:v>-826.15686994759255</c:v>
                </c:pt>
                <c:pt idx="1980">
                  <c:v>-697.37786517256347</c:v>
                </c:pt>
                <c:pt idx="1981">
                  <c:v>-665.21892496275655</c:v>
                </c:pt>
                <c:pt idx="1982">
                  <c:v>-634.9477604404392</c:v>
                </c:pt>
                <c:pt idx="1983">
                  <c:v>-606.37384651833406</c:v>
                </c:pt>
                <c:pt idx="1984">
                  <c:v>-652.37488359414806</c:v>
                </c:pt>
                <c:pt idx="1985">
                  <c:v>-554.18044967756987</c:v>
                </c:pt>
                <c:pt idx="1986">
                  <c:v>-468.90984781426585</c:v>
                </c:pt>
                <c:pt idx="1987">
                  <c:v>-342.11289914763205</c:v>
                </c:pt>
                <c:pt idx="1988">
                  <c:v>-229.58528662205401</c:v>
                </c:pt>
                <c:pt idx="1989">
                  <c:v>0</c:v>
                </c:pt>
                <c:pt idx="1990">
                  <c:v>0</c:v>
                </c:pt>
                <c:pt idx="1991">
                  <c:v>0</c:v>
                </c:pt>
                <c:pt idx="1992">
                  <c:v>0</c:v>
                </c:pt>
                <c:pt idx="1993">
                  <c:v>0</c:v>
                </c:pt>
                <c:pt idx="1994">
                  <c:v>0</c:v>
                </c:pt>
                <c:pt idx="1995">
                  <c:v>-88.446092161786282</c:v>
                </c:pt>
                <c:pt idx="1996">
                  <c:v>-165.49143736953852</c:v>
                </c:pt>
                <c:pt idx="1997">
                  <c:v>0.51081169832129603</c:v>
                </c:pt>
                <c:pt idx="1998">
                  <c:v>6.9644854134771945</c:v>
                </c:pt>
                <c:pt idx="1999">
                  <c:v>15.703575962819871</c:v>
                </c:pt>
                <c:pt idx="2000">
                  <c:v>27.433391296234099</c:v>
                </c:pt>
                <c:pt idx="2001">
                  <c:v>-112.805992129107</c:v>
                </c:pt>
                <c:pt idx="2002">
                  <c:v>-94.223197565987206</c:v>
                </c:pt>
                <c:pt idx="2003">
                  <c:v>-70.442008968951882</c:v>
                </c:pt>
                <c:pt idx="2004">
                  <c:v>-57.482282911264896</c:v>
                </c:pt>
                <c:pt idx="2005">
                  <c:v>-50.123534296453975</c:v>
                </c:pt>
                <c:pt idx="2006">
                  <c:v>-45.694825518937201</c:v>
                </c:pt>
                <c:pt idx="2007">
                  <c:v>-42.798004250511411</c:v>
                </c:pt>
                <c:pt idx="2008">
                  <c:v>-41.418888361415995</c:v>
                </c:pt>
                <c:pt idx="2009">
                  <c:v>-39.819934151592186</c:v>
                </c:pt>
                <c:pt idx="2010">
                  <c:v>-38.641026634305902</c:v>
                </c:pt>
                <c:pt idx="2011">
                  <c:v>-37.749663559871998</c:v>
                </c:pt>
                <c:pt idx="2012">
                  <c:v>-36.931030831210194</c:v>
                </c:pt>
                <c:pt idx="2013">
                  <c:v>-36.043565446601598</c:v>
                </c:pt>
                <c:pt idx="2014">
                  <c:v>-35.0632079239669</c:v>
                </c:pt>
                <c:pt idx="2015">
                  <c:v>-34.051223660473347</c:v>
                </c:pt>
                <c:pt idx="2016">
                  <c:v>-32.873290697067944</c:v>
                </c:pt>
                <c:pt idx="2017">
                  <c:v>-32.834704581638441</c:v>
                </c:pt>
                <c:pt idx="2018">
                  <c:v>-710.55888098312801</c:v>
                </c:pt>
                <c:pt idx="2019">
                  <c:v>0</c:v>
                </c:pt>
                <c:pt idx="2020">
                  <c:v>0</c:v>
                </c:pt>
                <c:pt idx="2021">
                  <c:v>0</c:v>
                </c:pt>
                <c:pt idx="2022">
                  <c:v>108.90315324128242</c:v>
                </c:pt>
                <c:pt idx="2023">
                  <c:v>0</c:v>
                </c:pt>
                <c:pt idx="2024">
                  <c:v>0</c:v>
                </c:pt>
                <c:pt idx="2025">
                  <c:v>0</c:v>
                </c:pt>
                <c:pt idx="2026">
                  <c:v>-439.95493205899885</c:v>
                </c:pt>
                <c:pt idx="2027">
                  <c:v>-1947.5816913222711</c:v>
                </c:pt>
                <c:pt idx="2028">
                  <c:v>-3943.02368030157</c:v>
                </c:pt>
                <c:pt idx="2029">
                  <c:v>-2512.84236399988</c:v>
                </c:pt>
                <c:pt idx="2030">
                  <c:v>-897.73025770211291</c:v>
                </c:pt>
                <c:pt idx="2031">
                  <c:v>-358.65388931040235</c:v>
                </c:pt>
                <c:pt idx="2032">
                  <c:v>0</c:v>
                </c:pt>
                <c:pt idx="2033">
                  <c:v>0</c:v>
                </c:pt>
                <c:pt idx="2034">
                  <c:v>0</c:v>
                </c:pt>
                <c:pt idx="2035">
                  <c:v>40.731066481299294</c:v>
                </c:pt>
                <c:pt idx="2036">
                  <c:v>26.6699675357122</c:v>
                </c:pt>
                <c:pt idx="2037">
                  <c:v>20.988060936289827</c:v>
                </c:pt>
                <c:pt idx="2038">
                  <c:v>15.6662126114795</c:v>
                </c:pt>
                <c:pt idx="2039">
                  <c:v>12.009464382428026</c:v>
                </c:pt>
                <c:pt idx="2040">
                  <c:v>8.7275633160206603</c:v>
                </c:pt>
                <c:pt idx="2041">
                  <c:v>5.9773536336424744</c:v>
                </c:pt>
                <c:pt idx="2042">
                  <c:v>3.4226941660141277</c:v>
                </c:pt>
                <c:pt idx="2043">
                  <c:v>1.1218662674958964</c:v>
                </c:pt>
                <c:pt idx="2044">
                  <c:v>-1.00724493392031</c:v>
                </c:pt>
                <c:pt idx="2045">
                  <c:v>-2.8959906741636368</c:v>
                </c:pt>
                <c:pt idx="2046">
                  <c:v>-4.8349216071988295</c:v>
                </c:pt>
                <c:pt idx="2047">
                  <c:v>-6.7364707010961524</c:v>
                </c:pt>
                <c:pt idx="2048">
                  <c:v>-9.0703160982986706</c:v>
                </c:pt>
                <c:pt idx="2049">
                  <c:v>-10.7797210383206</c:v>
                </c:pt>
                <c:pt idx="2050">
                  <c:v>-12.89228000468373</c:v>
                </c:pt>
                <c:pt idx="2051">
                  <c:v>-14.4753126844363</c:v>
                </c:pt>
                <c:pt idx="2052">
                  <c:v>-16.037705922105605</c:v>
                </c:pt>
                <c:pt idx="2053">
                  <c:v>-17.893549834252738</c:v>
                </c:pt>
                <c:pt idx="2054">
                  <c:v>-19.344460542284299</c:v>
                </c:pt>
                <c:pt idx="2055">
                  <c:v>-20.479364376396902</c:v>
                </c:pt>
                <c:pt idx="2056">
                  <c:v>-21.518238294838099</c:v>
                </c:pt>
                <c:pt idx="2057">
                  <c:v>-22.552834071914287</c:v>
                </c:pt>
                <c:pt idx="2058">
                  <c:v>-23.533549394415889</c:v>
                </c:pt>
                <c:pt idx="2059">
                  <c:v>-13460.268787321516</c:v>
                </c:pt>
                <c:pt idx="2060">
                  <c:v>-1269.2301375649699</c:v>
                </c:pt>
                <c:pt idx="2061">
                  <c:v>-629.23322111022549</c:v>
                </c:pt>
                <c:pt idx="2062">
                  <c:v>-279.43917876222781</c:v>
                </c:pt>
                <c:pt idx="2063">
                  <c:v>-185.12729798210557</c:v>
                </c:pt>
                <c:pt idx="2064">
                  <c:v>0</c:v>
                </c:pt>
                <c:pt idx="2065">
                  <c:v>0</c:v>
                </c:pt>
                <c:pt idx="2066">
                  <c:v>0</c:v>
                </c:pt>
                <c:pt idx="2067">
                  <c:v>0</c:v>
                </c:pt>
                <c:pt idx="2068">
                  <c:v>0</c:v>
                </c:pt>
                <c:pt idx="2069">
                  <c:v>0</c:v>
                </c:pt>
                <c:pt idx="2070">
                  <c:v>0</c:v>
                </c:pt>
                <c:pt idx="2071">
                  <c:v>0</c:v>
                </c:pt>
                <c:pt idx="2072">
                  <c:v>0</c:v>
                </c:pt>
                <c:pt idx="2073">
                  <c:v>0</c:v>
                </c:pt>
                <c:pt idx="2074">
                  <c:v>-327.59171168614063</c:v>
                </c:pt>
                <c:pt idx="2075">
                  <c:v>-236.60356522800399</c:v>
                </c:pt>
                <c:pt idx="2076">
                  <c:v>0</c:v>
                </c:pt>
                <c:pt idx="2077">
                  <c:v>0</c:v>
                </c:pt>
                <c:pt idx="2078">
                  <c:v>0</c:v>
                </c:pt>
                <c:pt idx="2079">
                  <c:v>0</c:v>
                </c:pt>
                <c:pt idx="2080">
                  <c:v>70.187641160507198</c:v>
                </c:pt>
                <c:pt idx="2081">
                  <c:v>55.455064029716311</c:v>
                </c:pt>
                <c:pt idx="2082">
                  <c:v>49.328799928571677</c:v>
                </c:pt>
                <c:pt idx="2083">
                  <c:v>44.648737293837399</c:v>
                </c:pt>
                <c:pt idx="2084">
                  <c:v>40.8812512241241</c:v>
                </c:pt>
                <c:pt idx="2085">
                  <c:v>37.576992456168497</c:v>
                </c:pt>
                <c:pt idx="2086">
                  <c:v>34.385237715952478</c:v>
                </c:pt>
                <c:pt idx="2087">
                  <c:v>31.0112308287022</c:v>
                </c:pt>
                <c:pt idx="2088">
                  <c:v>27.430522215755289</c:v>
                </c:pt>
                <c:pt idx="2089">
                  <c:v>23.584662656911089</c:v>
                </c:pt>
                <c:pt idx="2090">
                  <c:v>20.032270635594099</c:v>
                </c:pt>
                <c:pt idx="2091">
                  <c:v>19.592659158472799</c:v>
                </c:pt>
                <c:pt idx="2092">
                  <c:v>-108.85048940292172</c:v>
                </c:pt>
                <c:pt idx="2093">
                  <c:v>-16.9538333610368</c:v>
                </c:pt>
                <c:pt idx="2094">
                  <c:v>-9.6508853752445525</c:v>
                </c:pt>
                <c:pt idx="2095">
                  <c:v>-3.5680141557153209</c:v>
                </c:pt>
                <c:pt idx="2096">
                  <c:v>12.41355409275803</c:v>
                </c:pt>
                <c:pt idx="2097">
                  <c:v>-277.60074143177098</c:v>
                </c:pt>
                <c:pt idx="2098">
                  <c:v>-2120.3987036490212</c:v>
                </c:pt>
                <c:pt idx="2099">
                  <c:v>-8.1845572522206567</c:v>
                </c:pt>
                <c:pt idx="2100">
                  <c:v>-12.974061897790801</c:v>
                </c:pt>
                <c:pt idx="2101">
                  <c:v>-9896.4941004307893</c:v>
                </c:pt>
                <c:pt idx="2102">
                  <c:v>-583.87254788185282</c:v>
                </c:pt>
                <c:pt idx="2103">
                  <c:v>0</c:v>
                </c:pt>
                <c:pt idx="2104">
                  <c:v>0</c:v>
                </c:pt>
                <c:pt idx="2105">
                  <c:v>96.301812015123758</c:v>
                </c:pt>
                <c:pt idx="2106">
                  <c:v>54.411709974301097</c:v>
                </c:pt>
                <c:pt idx="2107">
                  <c:v>47.820687729489485</c:v>
                </c:pt>
                <c:pt idx="2108">
                  <c:v>46.355552512100012</c:v>
                </c:pt>
                <c:pt idx="2109">
                  <c:v>46.620808393558413</c:v>
                </c:pt>
                <c:pt idx="2110">
                  <c:v>47.685554056633293</c:v>
                </c:pt>
                <c:pt idx="2111">
                  <c:v>49.380742392921213</c:v>
                </c:pt>
                <c:pt idx="2112">
                  <c:v>50.897958886070512</c:v>
                </c:pt>
                <c:pt idx="2113">
                  <c:v>52.054300438315899</c:v>
                </c:pt>
                <c:pt idx="2114">
                  <c:v>52.762252262934751</c:v>
                </c:pt>
                <c:pt idx="2115">
                  <c:v>53.082185629663293</c:v>
                </c:pt>
                <c:pt idx="2116">
                  <c:v>53.752659569101496</c:v>
                </c:pt>
                <c:pt idx="2117">
                  <c:v>56.906715467850397</c:v>
                </c:pt>
                <c:pt idx="2118">
                  <c:v>-43126.512308552097</c:v>
                </c:pt>
                <c:pt idx="2119">
                  <c:v>-9078.3490437542496</c:v>
                </c:pt>
                <c:pt idx="2120">
                  <c:v>-5006.3903619928324</c:v>
                </c:pt>
                <c:pt idx="2121">
                  <c:v>70.552216424190604</c:v>
                </c:pt>
                <c:pt idx="2122">
                  <c:v>74.6031892082936</c:v>
                </c:pt>
                <c:pt idx="2123">
                  <c:v>78.572457465587348</c:v>
                </c:pt>
                <c:pt idx="2124">
                  <c:v>82.062323598583689</c:v>
                </c:pt>
                <c:pt idx="2125">
                  <c:v>85.146221047443106</c:v>
                </c:pt>
                <c:pt idx="2126">
                  <c:v>86.70481216019148</c:v>
                </c:pt>
                <c:pt idx="2127">
                  <c:v>88.389695745216159</c:v>
                </c:pt>
                <c:pt idx="2128">
                  <c:v>90.742824009230659</c:v>
                </c:pt>
                <c:pt idx="2129">
                  <c:v>92.253596452823288</c:v>
                </c:pt>
                <c:pt idx="2130">
                  <c:v>93.9032148219177</c:v>
                </c:pt>
                <c:pt idx="2131">
                  <c:v>-16827.918819659521</c:v>
                </c:pt>
                <c:pt idx="2132">
                  <c:v>-2718.2485856290264</c:v>
                </c:pt>
                <c:pt idx="2133">
                  <c:v>-1308.4188233688801</c:v>
                </c:pt>
                <c:pt idx="2134">
                  <c:v>-778.14635792490446</c:v>
                </c:pt>
                <c:pt idx="2135">
                  <c:v>-508.31908878564678</c:v>
                </c:pt>
                <c:pt idx="2136">
                  <c:v>-354.08609075405195</c:v>
                </c:pt>
                <c:pt idx="2137">
                  <c:v>-315.32276523457</c:v>
                </c:pt>
                <c:pt idx="2138">
                  <c:v>-280.46007294426516</c:v>
                </c:pt>
                <c:pt idx="2139">
                  <c:v>-249.10360769167642</c:v>
                </c:pt>
                <c:pt idx="2140">
                  <c:v>-220.81040384444401</c:v>
                </c:pt>
                <c:pt idx="2141">
                  <c:v>-195.24771974622399</c:v>
                </c:pt>
                <c:pt idx="2142">
                  <c:v>-172.17945002627823</c:v>
                </c:pt>
                <c:pt idx="2143">
                  <c:v>-175.40331171582699</c:v>
                </c:pt>
                <c:pt idx="2144">
                  <c:v>-185.45713966906101</c:v>
                </c:pt>
                <c:pt idx="2145">
                  <c:v>-208.98936288576004</c:v>
                </c:pt>
                <c:pt idx="2146">
                  <c:v>-178.51457482365538</c:v>
                </c:pt>
                <c:pt idx="2147">
                  <c:v>-151.21379744800856</c:v>
                </c:pt>
                <c:pt idx="2148">
                  <c:v>-126.84550083844078</c:v>
                </c:pt>
                <c:pt idx="2149">
                  <c:v>-87.011006265949661</c:v>
                </c:pt>
                <c:pt idx="2150">
                  <c:v>-64.265150506920989</c:v>
                </c:pt>
                <c:pt idx="2151">
                  <c:v>-48.702882910978076</c:v>
                </c:pt>
                <c:pt idx="2152">
                  <c:v>-36.640327404314178</c:v>
                </c:pt>
                <c:pt idx="2153">
                  <c:v>-26.48684204672097</c:v>
                </c:pt>
                <c:pt idx="2154">
                  <c:v>-17.492458512214899</c:v>
                </c:pt>
                <c:pt idx="2155">
                  <c:v>-9.0660211414749199</c:v>
                </c:pt>
                <c:pt idx="2156">
                  <c:v>-0.69887201779302666</c:v>
                </c:pt>
                <c:pt idx="2157">
                  <c:v>6.52302600172938</c:v>
                </c:pt>
                <c:pt idx="2158">
                  <c:v>14.0973049623182</c:v>
                </c:pt>
                <c:pt idx="2159">
                  <c:v>21.886615150410801</c:v>
                </c:pt>
                <c:pt idx="2160">
                  <c:v>30.755168963963602</c:v>
                </c:pt>
                <c:pt idx="2161">
                  <c:v>-2344.1598490207207</c:v>
                </c:pt>
                <c:pt idx="2162">
                  <c:v>-793.24105427137351</c:v>
                </c:pt>
                <c:pt idx="2163">
                  <c:v>-354.78935243273799</c:v>
                </c:pt>
                <c:pt idx="2164">
                  <c:v>-194.80560944986792</c:v>
                </c:pt>
                <c:pt idx="2165">
                  <c:v>-183.379933950642</c:v>
                </c:pt>
                <c:pt idx="2166">
                  <c:v>-173.61493399422741</c:v>
                </c:pt>
                <c:pt idx="2167">
                  <c:v>-241.58674947119701</c:v>
                </c:pt>
                <c:pt idx="2168">
                  <c:v>-400.87667367581702</c:v>
                </c:pt>
                <c:pt idx="2169">
                  <c:v>-2010.0010189963598</c:v>
                </c:pt>
                <c:pt idx="2170">
                  <c:v>75.774843945760097</c:v>
                </c:pt>
                <c:pt idx="2171">
                  <c:v>80.688324577866524</c:v>
                </c:pt>
                <c:pt idx="2172">
                  <c:v>-10198.473867871618</c:v>
                </c:pt>
                <c:pt idx="2173">
                  <c:v>-4608.8852631567115</c:v>
                </c:pt>
                <c:pt idx="2174">
                  <c:v>-1318.02291569002</c:v>
                </c:pt>
                <c:pt idx="2175">
                  <c:v>-622.48212195906308</c:v>
                </c:pt>
                <c:pt idx="2176">
                  <c:v>-349.86546389919715</c:v>
                </c:pt>
                <c:pt idx="2177">
                  <c:v>-233.30015984024442</c:v>
                </c:pt>
                <c:pt idx="2178">
                  <c:v>-217.91236364563701</c:v>
                </c:pt>
                <c:pt idx="2179">
                  <c:v>-174.01495338423399</c:v>
                </c:pt>
                <c:pt idx="2180">
                  <c:v>-152.128833602962</c:v>
                </c:pt>
                <c:pt idx="2181">
                  <c:v>-139.47442415712342</c:v>
                </c:pt>
                <c:pt idx="2182">
                  <c:v>-134.95524419225799</c:v>
                </c:pt>
                <c:pt idx="2183">
                  <c:v>-130.84017510726699</c:v>
                </c:pt>
                <c:pt idx="2184">
                  <c:v>-129.60824047342243</c:v>
                </c:pt>
                <c:pt idx="2185">
                  <c:v>-128.57481303112542</c:v>
                </c:pt>
                <c:pt idx="2186">
                  <c:v>-127.78967377606098</c:v>
                </c:pt>
                <c:pt idx="2187">
                  <c:v>-127.67910650266357</c:v>
                </c:pt>
                <c:pt idx="2188">
                  <c:v>-129.92974795058842</c:v>
                </c:pt>
                <c:pt idx="2189">
                  <c:v>-174.91884575478301</c:v>
                </c:pt>
                <c:pt idx="2190">
                  <c:v>-164.636847444945</c:v>
                </c:pt>
                <c:pt idx="2191">
                  <c:v>-155.39888701365749</c:v>
                </c:pt>
                <c:pt idx="2192">
                  <c:v>-120.515047941959</c:v>
                </c:pt>
                <c:pt idx="2193">
                  <c:v>-115.46660588160024</c:v>
                </c:pt>
                <c:pt idx="2194">
                  <c:v>-112.320629178966</c:v>
                </c:pt>
                <c:pt idx="2195">
                  <c:v>-109.48662249982102</c:v>
                </c:pt>
                <c:pt idx="2196">
                  <c:v>-106.6599777356487</c:v>
                </c:pt>
                <c:pt idx="2197">
                  <c:v>-103.97076716375867</c:v>
                </c:pt>
                <c:pt idx="2198">
                  <c:v>-101.08969608911035</c:v>
                </c:pt>
                <c:pt idx="2199">
                  <c:v>-98.250414619296905</c:v>
                </c:pt>
                <c:pt idx="2200">
                  <c:v>-95.919566079152474</c:v>
                </c:pt>
                <c:pt idx="2201">
                  <c:v>-93.854534719836479</c:v>
                </c:pt>
                <c:pt idx="2202">
                  <c:v>-93.107230558589436</c:v>
                </c:pt>
                <c:pt idx="2203">
                  <c:v>-94.548929438523899</c:v>
                </c:pt>
                <c:pt idx="2204">
                  <c:v>-11032.894852652516</c:v>
                </c:pt>
                <c:pt idx="2205">
                  <c:v>-1435.7282281832311</c:v>
                </c:pt>
                <c:pt idx="2206">
                  <c:v>0</c:v>
                </c:pt>
                <c:pt idx="2207">
                  <c:v>0</c:v>
                </c:pt>
                <c:pt idx="2208">
                  <c:v>0</c:v>
                </c:pt>
                <c:pt idx="2209">
                  <c:v>0</c:v>
                </c:pt>
                <c:pt idx="2210">
                  <c:v>0</c:v>
                </c:pt>
                <c:pt idx="2211">
                  <c:v>0</c:v>
                </c:pt>
                <c:pt idx="2212">
                  <c:v>0</c:v>
                </c:pt>
                <c:pt idx="2213">
                  <c:v>0</c:v>
                </c:pt>
                <c:pt idx="2214">
                  <c:v>0</c:v>
                </c:pt>
                <c:pt idx="2215">
                  <c:v>-829.24697653843953</c:v>
                </c:pt>
                <c:pt idx="2216">
                  <c:v>-2415.0441643698132</c:v>
                </c:pt>
                <c:pt idx="2217">
                  <c:v>-19626.425488832701</c:v>
                </c:pt>
                <c:pt idx="2218">
                  <c:v>-6887.9085925068885</c:v>
                </c:pt>
                <c:pt idx="2219">
                  <c:v>-4109.3797432625997</c:v>
                </c:pt>
                <c:pt idx="2220">
                  <c:v>-996.74829625314851</c:v>
                </c:pt>
                <c:pt idx="2221">
                  <c:v>-262.69022064372922</c:v>
                </c:pt>
                <c:pt idx="2222">
                  <c:v>0</c:v>
                </c:pt>
                <c:pt idx="2223">
                  <c:v>0</c:v>
                </c:pt>
                <c:pt idx="2224">
                  <c:v>0</c:v>
                </c:pt>
                <c:pt idx="2225">
                  <c:v>60.742455845649012</c:v>
                </c:pt>
                <c:pt idx="2226">
                  <c:v>36.377781500130247</c:v>
                </c:pt>
                <c:pt idx="2227">
                  <c:v>20.288268713343189</c:v>
                </c:pt>
                <c:pt idx="2228">
                  <c:v>8.1148325481813295</c:v>
                </c:pt>
                <c:pt idx="2229">
                  <c:v>-1.4496763736464198</c:v>
                </c:pt>
                <c:pt idx="2230">
                  <c:v>-9.6770997633447102</c:v>
                </c:pt>
                <c:pt idx="2231">
                  <c:v>-16.850182804252999</c:v>
                </c:pt>
                <c:pt idx="2232">
                  <c:v>-23.2764401053585</c:v>
                </c:pt>
                <c:pt idx="2233">
                  <c:v>-30.408071972806287</c:v>
                </c:pt>
                <c:pt idx="2234">
                  <c:v>0</c:v>
                </c:pt>
                <c:pt idx="2235">
                  <c:v>58.529060595810577</c:v>
                </c:pt>
                <c:pt idx="2236">
                  <c:v>50.140023570934197</c:v>
                </c:pt>
                <c:pt idx="2237">
                  <c:v>51.502177978303301</c:v>
                </c:pt>
                <c:pt idx="2238">
                  <c:v>52.571533823918699</c:v>
                </c:pt>
                <c:pt idx="2239">
                  <c:v>54.838769621310895</c:v>
                </c:pt>
                <c:pt idx="2240">
                  <c:v>56.325510342283046</c:v>
                </c:pt>
                <c:pt idx="2241">
                  <c:v>-62.440265515884185</c:v>
                </c:pt>
                <c:pt idx="2242">
                  <c:v>-63.150094860081097</c:v>
                </c:pt>
                <c:pt idx="2243">
                  <c:v>-63.891325501772393</c:v>
                </c:pt>
                <c:pt idx="2244">
                  <c:v>-64.729442715880936</c:v>
                </c:pt>
                <c:pt idx="2245">
                  <c:v>-65.694268594153201</c:v>
                </c:pt>
                <c:pt idx="2246">
                  <c:v>-66.836372310465947</c:v>
                </c:pt>
                <c:pt idx="2247">
                  <c:v>-896.73279051466955</c:v>
                </c:pt>
                <c:pt idx="2248">
                  <c:v>0</c:v>
                </c:pt>
                <c:pt idx="2249">
                  <c:v>92.545243534758498</c:v>
                </c:pt>
                <c:pt idx="2250">
                  <c:v>82.100803324992398</c:v>
                </c:pt>
                <c:pt idx="2251">
                  <c:v>79.094446641599305</c:v>
                </c:pt>
                <c:pt idx="2252">
                  <c:v>76.538752550768137</c:v>
                </c:pt>
                <c:pt idx="2253">
                  <c:v>74.832324936721335</c:v>
                </c:pt>
                <c:pt idx="2254">
                  <c:v>72.735809456976</c:v>
                </c:pt>
                <c:pt idx="2255">
                  <c:v>69.123581210849736</c:v>
                </c:pt>
                <c:pt idx="2256">
                  <c:v>64.890524308552983</c:v>
                </c:pt>
                <c:pt idx="2257">
                  <c:v>-5943.7065198515247</c:v>
                </c:pt>
                <c:pt idx="2258">
                  <c:v>-401.93045837323194</c:v>
                </c:pt>
                <c:pt idx="2259">
                  <c:v>-143.96494243232507</c:v>
                </c:pt>
                <c:pt idx="2260">
                  <c:v>-104.096388777972</c:v>
                </c:pt>
                <c:pt idx="2261">
                  <c:v>-97.093026281019959</c:v>
                </c:pt>
                <c:pt idx="2262">
                  <c:v>-91.169925229511406</c:v>
                </c:pt>
                <c:pt idx="2263">
                  <c:v>-86.090703623347736</c:v>
                </c:pt>
                <c:pt idx="2264">
                  <c:v>-84.32212093835318</c:v>
                </c:pt>
                <c:pt idx="2265">
                  <c:v>-85.525017574689372</c:v>
                </c:pt>
                <c:pt idx="2266">
                  <c:v>71.117364324573998</c:v>
                </c:pt>
                <c:pt idx="2267">
                  <c:v>68.872943073135986</c:v>
                </c:pt>
                <c:pt idx="2268">
                  <c:v>66.938201302698886</c:v>
                </c:pt>
                <c:pt idx="2269">
                  <c:v>73.612627719114201</c:v>
                </c:pt>
                <c:pt idx="2270">
                  <c:v>70.459445051640998</c:v>
                </c:pt>
                <c:pt idx="2271">
                  <c:v>67.780717175026524</c:v>
                </c:pt>
                <c:pt idx="2272">
                  <c:v>65.515246141401079</c:v>
                </c:pt>
                <c:pt idx="2273">
                  <c:v>63.540024918379913</c:v>
                </c:pt>
                <c:pt idx="2274">
                  <c:v>-1564.1931754940199</c:v>
                </c:pt>
                <c:pt idx="2275">
                  <c:v>-119.19743833794367</c:v>
                </c:pt>
                <c:pt idx="2276">
                  <c:v>-81.244342874760548</c:v>
                </c:pt>
                <c:pt idx="2277">
                  <c:v>-70.665276098236049</c:v>
                </c:pt>
                <c:pt idx="2278">
                  <c:v>-66.417437559553619</c:v>
                </c:pt>
                <c:pt idx="2279">
                  <c:v>-63.259578629463498</c:v>
                </c:pt>
                <c:pt idx="2280">
                  <c:v>-59.985213936433823</c:v>
                </c:pt>
                <c:pt idx="2281">
                  <c:v>-56.178449488315444</c:v>
                </c:pt>
                <c:pt idx="2282">
                  <c:v>-53.887598469272909</c:v>
                </c:pt>
                <c:pt idx="2283">
                  <c:v>-51.860029390173501</c:v>
                </c:pt>
                <c:pt idx="2284">
                  <c:v>-50.193521949199322</c:v>
                </c:pt>
                <c:pt idx="2285">
                  <c:v>-48.825002981835411</c:v>
                </c:pt>
                <c:pt idx="2286">
                  <c:v>-48.422598254406012</c:v>
                </c:pt>
                <c:pt idx="2287">
                  <c:v>-66879.441328831919</c:v>
                </c:pt>
                <c:pt idx="2288">
                  <c:v>-1582.8716363213798</c:v>
                </c:pt>
                <c:pt idx="2289">
                  <c:v>-1221.82189956926</c:v>
                </c:pt>
                <c:pt idx="2290">
                  <c:v>-971.39421008169097</c:v>
                </c:pt>
                <c:pt idx="2291">
                  <c:v>-785.19639417899805</c:v>
                </c:pt>
                <c:pt idx="2292">
                  <c:v>-639.32040814892798</c:v>
                </c:pt>
                <c:pt idx="2293">
                  <c:v>-1196.7302790339199</c:v>
                </c:pt>
                <c:pt idx="2294">
                  <c:v>-9505.9132276494802</c:v>
                </c:pt>
                <c:pt idx="2295">
                  <c:v>-37.499246864865199</c:v>
                </c:pt>
                <c:pt idx="2296">
                  <c:v>-36.364605400016785</c:v>
                </c:pt>
                <c:pt idx="2297">
                  <c:v>-35.290200753295544</c:v>
                </c:pt>
                <c:pt idx="2298">
                  <c:v>-42132.191015439101</c:v>
                </c:pt>
                <c:pt idx="2299">
                  <c:v>-2619.3462505359212</c:v>
                </c:pt>
                <c:pt idx="2300">
                  <c:v>-1114.8294932756098</c:v>
                </c:pt>
                <c:pt idx="2301">
                  <c:v>-560.38883503305851</c:v>
                </c:pt>
                <c:pt idx="2302">
                  <c:v>-228.42981338382</c:v>
                </c:pt>
                <c:pt idx="2303">
                  <c:v>0</c:v>
                </c:pt>
                <c:pt idx="2304">
                  <c:v>0</c:v>
                </c:pt>
                <c:pt idx="2305">
                  <c:v>0</c:v>
                </c:pt>
                <c:pt idx="2306">
                  <c:v>0</c:v>
                </c:pt>
                <c:pt idx="2307">
                  <c:v>52.989262486467794</c:v>
                </c:pt>
                <c:pt idx="2308">
                  <c:v>37.572634934338303</c:v>
                </c:pt>
                <c:pt idx="2309">
                  <c:v>33.1322347392355</c:v>
                </c:pt>
                <c:pt idx="2310">
                  <c:v>28.820761579905742</c:v>
                </c:pt>
                <c:pt idx="2311">
                  <c:v>24.551703544287587</c:v>
                </c:pt>
                <c:pt idx="2312">
                  <c:v>22.982246499389877</c:v>
                </c:pt>
                <c:pt idx="2313">
                  <c:v>33.050196060206147</c:v>
                </c:pt>
                <c:pt idx="2314">
                  <c:v>14.951160138531</c:v>
                </c:pt>
                <c:pt idx="2315">
                  <c:v>4.9908892627920602</c:v>
                </c:pt>
                <c:pt idx="2316">
                  <c:v>-2.0082284873862797</c:v>
                </c:pt>
                <c:pt idx="2317">
                  <c:v>-7.3050927056806882</c:v>
                </c:pt>
                <c:pt idx="2318">
                  <c:v>-9.0029625782733707</c:v>
                </c:pt>
                <c:pt idx="2319">
                  <c:v>-10.9952131503087</c:v>
                </c:pt>
                <c:pt idx="2320">
                  <c:v>-12.968688600796799</c:v>
                </c:pt>
                <c:pt idx="2321">
                  <c:v>-14.9981696546936</c:v>
                </c:pt>
                <c:pt idx="2322">
                  <c:v>-16.913241207883086</c:v>
                </c:pt>
                <c:pt idx="2323">
                  <c:v>-18.567938234461138</c:v>
                </c:pt>
                <c:pt idx="2324">
                  <c:v>-19.948185589836342</c:v>
                </c:pt>
                <c:pt idx="2325">
                  <c:v>-20.973976862063086</c:v>
                </c:pt>
                <c:pt idx="2326">
                  <c:v>-21.7492281454089</c:v>
                </c:pt>
                <c:pt idx="2327">
                  <c:v>-22.224835073904</c:v>
                </c:pt>
                <c:pt idx="2328">
                  <c:v>-22.625934880581134</c:v>
                </c:pt>
                <c:pt idx="2329">
                  <c:v>-22.997924839491599</c:v>
                </c:pt>
                <c:pt idx="2330">
                  <c:v>-9629.6790666625202</c:v>
                </c:pt>
                <c:pt idx="2331">
                  <c:v>-1651.5055376667547</c:v>
                </c:pt>
                <c:pt idx="2332">
                  <c:v>-659.45708572815295</c:v>
                </c:pt>
                <c:pt idx="2333">
                  <c:v>-547.49237559901655</c:v>
                </c:pt>
                <c:pt idx="2334">
                  <c:v>-449.95632390537861</c:v>
                </c:pt>
                <c:pt idx="2335">
                  <c:v>-361.81064736911878</c:v>
                </c:pt>
                <c:pt idx="2336">
                  <c:v>-278.14947841916415</c:v>
                </c:pt>
                <c:pt idx="2337">
                  <c:v>-527.17812919353048</c:v>
                </c:pt>
                <c:pt idx="2338">
                  <c:v>-431.79234741655364</c:v>
                </c:pt>
                <c:pt idx="2339">
                  <c:v>-344.88131058031695</c:v>
                </c:pt>
                <c:pt idx="2340">
                  <c:v>-625.75291830967808</c:v>
                </c:pt>
                <c:pt idx="2341">
                  <c:v>-1059.2236442326298</c:v>
                </c:pt>
                <c:pt idx="2342">
                  <c:v>-5354.2295620962504</c:v>
                </c:pt>
                <c:pt idx="2343">
                  <c:v>-3289.3338526537568</c:v>
                </c:pt>
                <c:pt idx="2344">
                  <c:v>-2328.8025746051612</c:v>
                </c:pt>
                <c:pt idx="2345">
                  <c:v>-920.94667280477108</c:v>
                </c:pt>
                <c:pt idx="2346">
                  <c:v>-400.95502676461564</c:v>
                </c:pt>
                <c:pt idx="2347">
                  <c:v>0</c:v>
                </c:pt>
                <c:pt idx="2348">
                  <c:v>0</c:v>
                </c:pt>
                <c:pt idx="2349">
                  <c:v>0</c:v>
                </c:pt>
                <c:pt idx="2350">
                  <c:v>0</c:v>
                </c:pt>
                <c:pt idx="2351">
                  <c:v>103.4908328655897</c:v>
                </c:pt>
                <c:pt idx="2352">
                  <c:v>70.241971573207806</c:v>
                </c:pt>
                <c:pt idx="2353">
                  <c:v>57.532745638800023</c:v>
                </c:pt>
                <c:pt idx="2354">
                  <c:v>49.771637770196193</c:v>
                </c:pt>
                <c:pt idx="2355">
                  <c:v>44.348624543251347</c:v>
                </c:pt>
                <c:pt idx="2356">
                  <c:v>42.504045443854096</c:v>
                </c:pt>
                <c:pt idx="2357">
                  <c:v>38.920802383367295</c:v>
                </c:pt>
                <c:pt idx="2358">
                  <c:v>37.153062250891999</c:v>
                </c:pt>
                <c:pt idx="2359">
                  <c:v>35.505190630796299</c:v>
                </c:pt>
                <c:pt idx="2360">
                  <c:v>33.937205553851975</c:v>
                </c:pt>
                <c:pt idx="2361">
                  <c:v>32.089230236828413</c:v>
                </c:pt>
                <c:pt idx="2362">
                  <c:v>30.615605648942999</c:v>
                </c:pt>
                <c:pt idx="2363">
                  <c:v>29.974062135019388</c:v>
                </c:pt>
                <c:pt idx="2364">
                  <c:v>28.850251703795635</c:v>
                </c:pt>
                <c:pt idx="2365">
                  <c:v>28.548050697256805</c:v>
                </c:pt>
                <c:pt idx="2366">
                  <c:v>28.298691244660919</c:v>
                </c:pt>
                <c:pt idx="2367">
                  <c:v>28.123468387418853</c:v>
                </c:pt>
                <c:pt idx="2368">
                  <c:v>27.948342039676177</c:v>
                </c:pt>
                <c:pt idx="2369">
                  <c:v>27.780733856535985</c:v>
                </c:pt>
                <c:pt idx="2370">
                  <c:v>27.031857288345705</c:v>
                </c:pt>
                <c:pt idx="2371">
                  <c:v>26.734922438056731</c:v>
                </c:pt>
                <c:pt idx="2372">
                  <c:v>27.184977678499031</c:v>
                </c:pt>
                <c:pt idx="2373">
                  <c:v>29.000641393114599</c:v>
                </c:pt>
                <c:pt idx="2374">
                  <c:v>33.721721697476198</c:v>
                </c:pt>
                <c:pt idx="2375">
                  <c:v>-506.57690339604898</c:v>
                </c:pt>
                <c:pt idx="2376">
                  <c:v>-246.51968329273038</c:v>
                </c:pt>
                <c:pt idx="2377">
                  <c:v>-119.93453858233202</c:v>
                </c:pt>
                <c:pt idx="2378">
                  <c:v>-69.592783189877196</c:v>
                </c:pt>
                <c:pt idx="2379">
                  <c:v>-49.63115284036116</c:v>
                </c:pt>
                <c:pt idx="2380">
                  <c:v>-44.868802700024503</c:v>
                </c:pt>
                <c:pt idx="2381">
                  <c:v>-40.877732455662986</c:v>
                </c:pt>
                <c:pt idx="2382">
                  <c:v>-42.356294043174444</c:v>
                </c:pt>
                <c:pt idx="2383">
                  <c:v>-38.681333606232997</c:v>
                </c:pt>
                <c:pt idx="2384">
                  <c:v>-52.128747420643094</c:v>
                </c:pt>
                <c:pt idx="2385">
                  <c:v>-71.699255938708603</c:v>
                </c:pt>
                <c:pt idx="2386">
                  <c:v>-61.933785399979122</c:v>
                </c:pt>
                <c:pt idx="2387">
                  <c:v>-114.693645006713</c:v>
                </c:pt>
                <c:pt idx="2388">
                  <c:v>-95.324895499528978</c:v>
                </c:pt>
                <c:pt idx="2389">
                  <c:v>-79.723042536216454</c:v>
                </c:pt>
                <c:pt idx="2390">
                  <c:v>-40.371311820576807</c:v>
                </c:pt>
                <c:pt idx="2391">
                  <c:v>-30.345991429993731</c:v>
                </c:pt>
                <c:pt idx="2392">
                  <c:v>-25.972309016571277</c:v>
                </c:pt>
                <c:pt idx="2393">
                  <c:v>-23.353442265191227</c:v>
                </c:pt>
                <c:pt idx="2394">
                  <c:v>-21.884613389539918</c:v>
                </c:pt>
                <c:pt idx="2395">
                  <c:v>-20.560394369941786</c:v>
                </c:pt>
                <c:pt idx="2396">
                  <c:v>-19.358333443426002</c:v>
                </c:pt>
                <c:pt idx="2397">
                  <c:v>-18.259888038251201</c:v>
                </c:pt>
                <c:pt idx="2398">
                  <c:v>-17.243779225787289</c:v>
                </c:pt>
                <c:pt idx="2399">
                  <c:v>-16.2446083183974</c:v>
                </c:pt>
                <c:pt idx="2400">
                  <c:v>-15.431019070242099</c:v>
                </c:pt>
                <c:pt idx="2401">
                  <c:v>-15.26468335893</c:v>
                </c:pt>
                <c:pt idx="2402">
                  <c:v>-1292.82301975526</c:v>
                </c:pt>
                <c:pt idx="2403">
                  <c:v>0</c:v>
                </c:pt>
                <c:pt idx="2404">
                  <c:v>0</c:v>
                </c:pt>
                <c:pt idx="2405">
                  <c:v>55.205792570748699</c:v>
                </c:pt>
                <c:pt idx="2406">
                  <c:v>36.702708731282009</c:v>
                </c:pt>
                <c:pt idx="2407">
                  <c:v>27.299338535456886</c:v>
                </c:pt>
                <c:pt idx="2408">
                  <c:v>0</c:v>
                </c:pt>
                <c:pt idx="2409">
                  <c:v>-437.33839154095563</c:v>
                </c:pt>
                <c:pt idx="2410">
                  <c:v>-367.09858725122353</c:v>
                </c:pt>
                <c:pt idx="2411">
                  <c:v>-303.70366283596934</c:v>
                </c:pt>
                <c:pt idx="2412">
                  <c:v>-245.716721052244</c:v>
                </c:pt>
                <c:pt idx="2413">
                  <c:v>-4.2989462613578056</c:v>
                </c:pt>
                <c:pt idx="2414">
                  <c:v>-3.36169172307673</c:v>
                </c:pt>
                <c:pt idx="2415">
                  <c:v>-10509.8804225654</c:v>
                </c:pt>
                <c:pt idx="2416">
                  <c:v>-5080.9911603625014</c:v>
                </c:pt>
                <c:pt idx="2417">
                  <c:v>-108.57014824854301</c:v>
                </c:pt>
                <c:pt idx="2418">
                  <c:v>-0.73620473815673404</c:v>
                </c:pt>
                <c:pt idx="2419">
                  <c:v>-3.1168177838063702</c:v>
                </c:pt>
                <c:pt idx="2420">
                  <c:v>-4.6654210838085897</c:v>
                </c:pt>
                <c:pt idx="2421">
                  <c:v>-5.9785296457868133</c:v>
                </c:pt>
                <c:pt idx="2422">
                  <c:v>-7.1608735467232343</c:v>
                </c:pt>
                <c:pt idx="2423">
                  <c:v>-8.2060325686903592</c:v>
                </c:pt>
                <c:pt idx="2424">
                  <c:v>-9.1996790227783105</c:v>
                </c:pt>
                <c:pt idx="2425">
                  <c:v>-10.02034491472793</c:v>
                </c:pt>
                <c:pt idx="2426">
                  <c:v>-10.957545351226345</c:v>
                </c:pt>
                <c:pt idx="2427">
                  <c:v>-12.438896233342104</c:v>
                </c:pt>
                <c:pt idx="2428">
                  <c:v>-1804.07089704648</c:v>
                </c:pt>
                <c:pt idx="2429">
                  <c:v>-280.51835851838854</c:v>
                </c:pt>
                <c:pt idx="2430">
                  <c:v>0</c:v>
                </c:pt>
                <c:pt idx="2431">
                  <c:v>37.151846179687411</c:v>
                </c:pt>
                <c:pt idx="2432">
                  <c:v>25.569762212249227</c:v>
                </c:pt>
                <c:pt idx="2433">
                  <c:v>24.513262912303102</c:v>
                </c:pt>
                <c:pt idx="2434">
                  <c:v>23.651490389754301</c:v>
                </c:pt>
                <c:pt idx="2435">
                  <c:v>25.524030776648001</c:v>
                </c:pt>
                <c:pt idx="2436">
                  <c:v>0</c:v>
                </c:pt>
                <c:pt idx="2437">
                  <c:v>-1094.9521530631937</c:v>
                </c:pt>
                <c:pt idx="2438">
                  <c:v>-18.659326586561527</c:v>
                </c:pt>
                <c:pt idx="2439">
                  <c:v>-19.231847754624461</c:v>
                </c:pt>
                <c:pt idx="2440">
                  <c:v>-19.386085323853301</c:v>
                </c:pt>
                <c:pt idx="2441">
                  <c:v>-19.902060060566889</c:v>
                </c:pt>
                <c:pt idx="2442">
                  <c:v>-1676.7538779153499</c:v>
                </c:pt>
                <c:pt idx="2443">
                  <c:v>0</c:v>
                </c:pt>
                <c:pt idx="2444">
                  <c:v>0</c:v>
                </c:pt>
                <c:pt idx="2445">
                  <c:v>41.242730118118345</c:v>
                </c:pt>
                <c:pt idx="2446">
                  <c:v>30.603389169385501</c:v>
                </c:pt>
                <c:pt idx="2447">
                  <c:v>26.778908828117601</c:v>
                </c:pt>
                <c:pt idx="2448">
                  <c:v>24.734368995487635</c:v>
                </c:pt>
                <c:pt idx="2449">
                  <c:v>23.418918800786088</c:v>
                </c:pt>
                <c:pt idx="2450">
                  <c:v>22.443362145597089</c:v>
                </c:pt>
                <c:pt idx="2451">
                  <c:v>21.608530853625489</c:v>
                </c:pt>
                <c:pt idx="2452">
                  <c:v>20.862983355533402</c:v>
                </c:pt>
                <c:pt idx="2453">
                  <c:v>20.250172931098302</c:v>
                </c:pt>
                <c:pt idx="2454">
                  <c:v>19.615184302353601</c:v>
                </c:pt>
                <c:pt idx="2455">
                  <c:v>19.059895646185531</c:v>
                </c:pt>
                <c:pt idx="2456">
                  <c:v>18.732244366443187</c:v>
                </c:pt>
                <c:pt idx="2457">
                  <c:v>18.457987010606761</c:v>
                </c:pt>
                <c:pt idx="2458">
                  <c:v>18.224737327626887</c:v>
                </c:pt>
                <c:pt idx="2459">
                  <c:v>17.7068083873829</c:v>
                </c:pt>
                <c:pt idx="2460">
                  <c:v>17.455853269752598</c:v>
                </c:pt>
                <c:pt idx="2461">
                  <c:v>17.287168144645531</c:v>
                </c:pt>
                <c:pt idx="2462">
                  <c:v>16.6698786865255</c:v>
                </c:pt>
                <c:pt idx="2463">
                  <c:v>16.1061695583122</c:v>
                </c:pt>
                <c:pt idx="2464">
                  <c:v>15.626779660381571</c:v>
                </c:pt>
                <c:pt idx="2465">
                  <c:v>15.115754252223949</c:v>
                </c:pt>
                <c:pt idx="2466">
                  <c:v>14.818044820986234</c:v>
                </c:pt>
                <c:pt idx="2467">
                  <c:v>14.206341566279798</c:v>
                </c:pt>
                <c:pt idx="2468">
                  <c:v>13.8448397646468</c:v>
                </c:pt>
                <c:pt idx="2469">
                  <c:v>13.5191959984903</c:v>
                </c:pt>
                <c:pt idx="2470">
                  <c:v>13.7402523198234</c:v>
                </c:pt>
                <c:pt idx="2471">
                  <c:v>14.367410350825949</c:v>
                </c:pt>
                <c:pt idx="2472">
                  <c:v>15.617170986425299</c:v>
                </c:pt>
                <c:pt idx="2473">
                  <c:v>21.142196788547789</c:v>
                </c:pt>
                <c:pt idx="2474">
                  <c:v>27.708730310362878</c:v>
                </c:pt>
                <c:pt idx="2475">
                  <c:v>-167.10291855567385</c:v>
                </c:pt>
                <c:pt idx="2476">
                  <c:v>-127.31611056447512</c:v>
                </c:pt>
                <c:pt idx="2477">
                  <c:v>-92.905568644710328</c:v>
                </c:pt>
                <c:pt idx="2478">
                  <c:v>-64.798735858179825</c:v>
                </c:pt>
                <c:pt idx="2479">
                  <c:v>-43.652210389278906</c:v>
                </c:pt>
                <c:pt idx="2480">
                  <c:v>-44.337161573254818</c:v>
                </c:pt>
                <c:pt idx="2481">
                  <c:v>-47.8859361362667</c:v>
                </c:pt>
                <c:pt idx="2482">
                  <c:v>-27.478151232784089</c:v>
                </c:pt>
                <c:pt idx="2483">
                  <c:v>-28.403910569893199</c:v>
                </c:pt>
                <c:pt idx="2484">
                  <c:v>30.492539227384615</c:v>
                </c:pt>
                <c:pt idx="2485">
                  <c:v>6.0927294950786859</c:v>
                </c:pt>
                <c:pt idx="2486">
                  <c:v>0</c:v>
                </c:pt>
                <c:pt idx="2487">
                  <c:v>0</c:v>
                </c:pt>
                <c:pt idx="2488">
                  <c:v>0</c:v>
                </c:pt>
                <c:pt idx="2489">
                  <c:v>15.072759013406746</c:v>
                </c:pt>
                <c:pt idx="2490">
                  <c:v>13.0146908281167</c:v>
                </c:pt>
                <c:pt idx="2491">
                  <c:v>12.764200474119098</c:v>
                </c:pt>
                <c:pt idx="2492">
                  <c:v>13.171396211864238</c:v>
                </c:pt>
                <c:pt idx="2493">
                  <c:v>13.740922382850746</c:v>
                </c:pt>
                <c:pt idx="2494">
                  <c:v>14.427757817381504</c:v>
                </c:pt>
                <c:pt idx="2495">
                  <c:v>14.804364296230499</c:v>
                </c:pt>
                <c:pt idx="2496">
                  <c:v>15.202539589284045</c:v>
                </c:pt>
                <c:pt idx="2497">
                  <c:v>15.2941233389072</c:v>
                </c:pt>
                <c:pt idx="2498">
                  <c:v>15.271234465202101</c:v>
                </c:pt>
                <c:pt idx="2499">
                  <c:v>15.171921315858398</c:v>
                </c:pt>
                <c:pt idx="2500">
                  <c:v>15.087831975124702</c:v>
                </c:pt>
                <c:pt idx="2501">
                  <c:v>15.114793205911401</c:v>
                </c:pt>
                <c:pt idx="2502">
                  <c:v>15.234096761735998</c:v>
                </c:pt>
                <c:pt idx="2503">
                  <c:v>16.017167559550931</c:v>
                </c:pt>
                <c:pt idx="2504">
                  <c:v>16.297772262535215</c:v>
                </c:pt>
                <c:pt idx="2505">
                  <c:v>16.612840282468188</c:v>
                </c:pt>
                <c:pt idx="2506">
                  <c:v>16.968656082824438</c:v>
                </c:pt>
                <c:pt idx="2507">
                  <c:v>15.4252818724965</c:v>
                </c:pt>
                <c:pt idx="2508">
                  <c:v>15.5287542833346</c:v>
                </c:pt>
                <c:pt idx="2509">
                  <c:v>14.33523943618413</c:v>
                </c:pt>
                <c:pt idx="2510">
                  <c:v>13.483186853987757</c:v>
                </c:pt>
                <c:pt idx="2511">
                  <c:v>12.764063283854098</c:v>
                </c:pt>
                <c:pt idx="2512">
                  <c:v>12.354336935814642</c:v>
                </c:pt>
                <c:pt idx="2513">
                  <c:v>12.694021856202498</c:v>
                </c:pt>
                <c:pt idx="2514">
                  <c:v>14.210387315482604</c:v>
                </c:pt>
                <c:pt idx="2515">
                  <c:v>18.416419473148089</c:v>
                </c:pt>
                <c:pt idx="2516">
                  <c:v>31.238583175296601</c:v>
                </c:pt>
                <c:pt idx="2517">
                  <c:v>-52.975836733666178</c:v>
                </c:pt>
                <c:pt idx="2518">
                  <c:v>-21.532700779660587</c:v>
                </c:pt>
                <c:pt idx="2519">
                  <c:v>-12.353884842118257</c:v>
                </c:pt>
                <c:pt idx="2520">
                  <c:v>-8.2817169532617001</c:v>
                </c:pt>
                <c:pt idx="2521">
                  <c:v>-6.23219255280023</c:v>
                </c:pt>
                <c:pt idx="2522">
                  <c:v>-4.4737712445605773</c:v>
                </c:pt>
                <c:pt idx="2523">
                  <c:v>-3.0031254306338377</c:v>
                </c:pt>
                <c:pt idx="2524">
                  <c:v>-1.4686924789885101</c:v>
                </c:pt>
                <c:pt idx="2525">
                  <c:v>0.23544991905832768</c:v>
                </c:pt>
                <c:pt idx="2526">
                  <c:v>2.23770116948302</c:v>
                </c:pt>
                <c:pt idx="2527">
                  <c:v>4.8962639663778198</c:v>
                </c:pt>
                <c:pt idx="2528">
                  <c:v>0</c:v>
                </c:pt>
                <c:pt idx="2529">
                  <c:v>-234.92555404547198</c:v>
                </c:pt>
                <c:pt idx="2530">
                  <c:v>-170.79579481179499</c:v>
                </c:pt>
                <c:pt idx="2531">
                  <c:v>53.873207022287147</c:v>
                </c:pt>
                <c:pt idx="2532">
                  <c:v>15.264753439210098</c:v>
                </c:pt>
                <c:pt idx="2533">
                  <c:v>15.5548095076745</c:v>
                </c:pt>
                <c:pt idx="2534">
                  <c:v>13.001362445520567</c:v>
                </c:pt>
                <c:pt idx="2535">
                  <c:v>12.359976227934242</c:v>
                </c:pt>
                <c:pt idx="2536">
                  <c:v>12.637679346684799</c:v>
                </c:pt>
                <c:pt idx="2537">
                  <c:v>12.876473722463899</c:v>
                </c:pt>
                <c:pt idx="2538">
                  <c:v>12.859877313532802</c:v>
                </c:pt>
                <c:pt idx="2539">
                  <c:v>12.848135267674699</c:v>
                </c:pt>
                <c:pt idx="2540">
                  <c:v>12.7795401830204</c:v>
                </c:pt>
                <c:pt idx="2541">
                  <c:v>12.3775837915147</c:v>
                </c:pt>
                <c:pt idx="2542">
                  <c:v>11.742777033067499</c:v>
                </c:pt>
                <c:pt idx="2543">
                  <c:v>11.044966717630498</c:v>
                </c:pt>
                <c:pt idx="2544">
                  <c:v>10.800093604384324</c:v>
                </c:pt>
                <c:pt idx="2545">
                  <c:v>12.825104379774034</c:v>
                </c:pt>
                <c:pt idx="2546">
                  <c:v>30.037774690655031</c:v>
                </c:pt>
                <c:pt idx="2547">
                  <c:v>-37.983850857673318</c:v>
                </c:pt>
                <c:pt idx="2548">
                  <c:v>-28.828647245273611</c:v>
                </c:pt>
                <c:pt idx="2549">
                  <c:v>-22.198029690007488</c:v>
                </c:pt>
                <c:pt idx="2550">
                  <c:v>-17.285384154280699</c:v>
                </c:pt>
                <c:pt idx="2551">
                  <c:v>-13.549833829704404</c:v>
                </c:pt>
                <c:pt idx="2552">
                  <c:v>-10.6786273477989</c:v>
                </c:pt>
                <c:pt idx="2553">
                  <c:v>-8.3729348072154153</c:v>
                </c:pt>
                <c:pt idx="2554">
                  <c:v>-6.4805361049690902</c:v>
                </c:pt>
                <c:pt idx="2555">
                  <c:v>-4.8917955239903899</c:v>
                </c:pt>
                <c:pt idx="2556">
                  <c:v>-3.5666852626710899</c:v>
                </c:pt>
                <c:pt idx="2557">
                  <c:v>-2.7042225023717976</c:v>
                </c:pt>
                <c:pt idx="2558">
                  <c:v>-1.6654983862081898</c:v>
                </c:pt>
                <c:pt idx="2559">
                  <c:v>-0.75259885868363963</c:v>
                </c:pt>
                <c:pt idx="2560">
                  <c:v>-1.0272747203380801E-2</c:v>
                </c:pt>
                <c:pt idx="2561">
                  <c:v>0.69932529666569898</c:v>
                </c:pt>
                <c:pt idx="2562">
                  <c:v>1.3699502767982701</c:v>
                </c:pt>
                <c:pt idx="2563">
                  <c:v>2.0336787414871176</c:v>
                </c:pt>
                <c:pt idx="2564">
                  <c:v>2.7340741565761699</c:v>
                </c:pt>
                <c:pt idx="2565">
                  <c:v>3.4081601698680797</c:v>
                </c:pt>
                <c:pt idx="2566">
                  <c:v>4.0876641065459696</c:v>
                </c:pt>
                <c:pt idx="2567">
                  <c:v>4.7448253403487461</c:v>
                </c:pt>
                <c:pt idx="2568">
                  <c:v>5.3895398458756985</c:v>
                </c:pt>
                <c:pt idx="2569">
                  <c:v>6.0309090744544314</c:v>
                </c:pt>
                <c:pt idx="2570">
                  <c:v>6.6581905370469805</c:v>
                </c:pt>
                <c:pt idx="2571">
                  <c:v>7.2957697015894833</c:v>
                </c:pt>
                <c:pt idx="2572">
                  <c:v>7.9523912501535596</c:v>
                </c:pt>
                <c:pt idx="2573">
                  <c:v>9.0082916936965489</c:v>
                </c:pt>
                <c:pt idx="2574">
                  <c:v>9.8033162055547294</c:v>
                </c:pt>
                <c:pt idx="2575">
                  <c:v>11.6705026923754</c:v>
                </c:pt>
                <c:pt idx="2576">
                  <c:v>12.791190075065501</c:v>
                </c:pt>
                <c:pt idx="2577">
                  <c:v>14.073185751429724</c:v>
                </c:pt>
                <c:pt idx="2578">
                  <c:v>13.534517784121601</c:v>
                </c:pt>
                <c:pt idx="2579">
                  <c:v>13.2030066280584</c:v>
                </c:pt>
                <c:pt idx="2580">
                  <c:v>13.043052103436398</c:v>
                </c:pt>
                <c:pt idx="2581">
                  <c:v>12.984124716558204</c:v>
                </c:pt>
                <c:pt idx="2582">
                  <c:v>13.043271166821965</c:v>
                </c:pt>
                <c:pt idx="2583">
                  <c:v>13.1084205103231</c:v>
                </c:pt>
                <c:pt idx="2584">
                  <c:v>13.906645542824938</c:v>
                </c:pt>
                <c:pt idx="2585">
                  <c:v>16.114601145434069</c:v>
                </c:pt>
                <c:pt idx="2586">
                  <c:v>19.755726661641642</c:v>
                </c:pt>
                <c:pt idx="2587">
                  <c:v>26.207783939736238</c:v>
                </c:pt>
                <c:pt idx="2588">
                  <c:v>-207.21675194000247</c:v>
                </c:pt>
                <c:pt idx="2589">
                  <c:v>-113.656211699553</c:v>
                </c:pt>
                <c:pt idx="2590">
                  <c:v>-62.288184948934507</c:v>
                </c:pt>
                <c:pt idx="2591">
                  <c:v>-38.991173956555876</c:v>
                </c:pt>
                <c:pt idx="2592">
                  <c:v>-27.966379444820319</c:v>
                </c:pt>
                <c:pt idx="2593">
                  <c:v>-24.332747742830886</c:v>
                </c:pt>
                <c:pt idx="2594">
                  <c:v>-21.427086640438102</c:v>
                </c:pt>
                <c:pt idx="2595">
                  <c:v>-20.796696329932587</c:v>
                </c:pt>
                <c:pt idx="2596">
                  <c:v>-20.203829762586501</c:v>
                </c:pt>
                <c:pt idx="2597">
                  <c:v>-19.795191132345138</c:v>
                </c:pt>
                <c:pt idx="2598">
                  <c:v>-17.4471617930019</c:v>
                </c:pt>
                <c:pt idx="2599">
                  <c:v>-19.268979567268289</c:v>
                </c:pt>
                <c:pt idx="2600">
                  <c:v>-16.790463426574401</c:v>
                </c:pt>
                <c:pt idx="2601">
                  <c:v>-14.737153612987498</c:v>
                </c:pt>
                <c:pt idx="2602">
                  <c:v>-13.0031220404436</c:v>
                </c:pt>
                <c:pt idx="2603">
                  <c:v>-10.924742430940602</c:v>
                </c:pt>
                <c:pt idx="2604">
                  <c:v>-9.7373133478176399</c:v>
                </c:pt>
                <c:pt idx="2605">
                  <c:v>-8.6837504598967801</c:v>
                </c:pt>
                <c:pt idx="2606">
                  <c:v>-7.6049214609694245</c:v>
                </c:pt>
                <c:pt idx="2607">
                  <c:v>-6.6805822618118755</c:v>
                </c:pt>
                <c:pt idx="2608">
                  <c:v>-5.9128628452847414</c:v>
                </c:pt>
                <c:pt idx="2609">
                  <c:v>-5.1824994823563424</c:v>
                </c:pt>
                <c:pt idx="2610">
                  <c:v>-4.4965541458810101</c:v>
                </c:pt>
                <c:pt idx="2611">
                  <c:v>-3.8257865032886187</c:v>
                </c:pt>
                <c:pt idx="2612">
                  <c:v>-3.2005567755298299</c:v>
                </c:pt>
                <c:pt idx="2613">
                  <c:v>-2.6350534266173797</c:v>
                </c:pt>
                <c:pt idx="2614">
                  <c:v>-2.1125527931406567</c:v>
                </c:pt>
                <c:pt idx="2615">
                  <c:v>-1.6233149731225101</c:v>
                </c:pt>
                <c:pt idx="2616">
                  <c:v>-1.1905566345357559</c:v>
                </c:pt>
                <c:pt idx="2617">
                  <c:v>-10614.9257313692</c:v>
                </c:pt>
                <c:pt idx="2618">
                  <c:v>-2076.8429371643201</c:v>
                </c:pt>
                <c:pt idx="2619">
                  <c:v>0.16840065219407699</c:v>
                </c:pt>
                <c:pt idx="2620">
                  <c:v>0.83920516008201196</c:v>
                </c:pt>
                <c:pt idx="2621">
                  <c:v>1.5454093509060598</c:v>
                </c:pt>
                <c:pt idx="2622">
                  <c:v>2.3279618834380997</c:v>
                </c:pt>
                <c:pt idx="2623">
                  <c:v>3.2062636484256402</c:v>
                </c:pt>
                <c:pt idx="2624">
                  <c:v>3.6722727533009301</c:v>
                </c:pt>
                <c:pt idx="2625">
                  <c:v>4.1160814488977264</c:v>
                </c:pt>
                <c:pt idx="2626">
                  <c:v>4.8710189413912897</c:v>
                </c:pt>
                <c:pt idx="2627">
                  <c:v>5.2299058062753314</c:v>
                </c:pt>
                <c:pt idx="2628">
                  <c:v>5.5898857220861098</c:v>
                </c:pt>
                <c:pt idx="2629">
                  <c:v>5.9442722363749203</c:v>
                </c:pt>
                <c:pt idx="2630">
                  <c:v>6.5553643131083597</c:v>
                </c:pt>
                <c:pt idx="2631">
                  <c:v>7.7756892760160063</c:v>
                </c:pt>
                <c:pt idx="2632">
                  <c:v>9.8962110149217306</c:v>
                </c:pt>
                <c:pt idx="2633">
                  <c:v>13.966895643852904</c:v>
                </c:pt>
                <c:pt idx="2634">
                  <c:v>-134.08248522788799</c:v>
                </c:pt>
                <c:pt idx="2635">
                  <c:v>-60.233424098899597</c:v>
                </c:pt>
                <c:pt idx="2636">
                  <c:v>-32.570936501677799</c:v>
                </c:pt>
                <c:pt idx="2637">
                  <c:v>-26.818595367833598</c:v>
                </c:pt>
                <c:pt idx="2638">
                  <c:v>-22.722958755137899</c:v>
                </c:pt>
                <c:pt idx="2639">
                  <c:v>-19.682785241734127</c:v>
                </c:pt>
                <c:pt idx="2640">
                  <c:v>-19.473726068304789</c:v>
                </c:pt>
                <c:pt idx="2641">
                  <c:v>-19.490013432899687</c:v>
                </c:pt>
                <c:pt idx="2642">
                  <c:v>-17.036909777883501</c:v>
                </c:pt>
                <c:pt idx="2643">
                  <c:v>-16.888167359813501</c:v>
                </c:pt>
                <c:pt idx="2644">
                  <c:v>-17.1126794774482</c:v>
                </c:pt>
                <c:pt idx="2645">
                  <c:v>-18.133931890199101</c:v>
                </c:pt>
                <c:pt idx="2646">
                  <c:v>-21.349212433895687</c:v>
                </c:pt>
                <c:pt idx="2647">
                  <c:v>-17.892230651760311</c:v>
                </c:pt>
                <c:pt idx="2648">
                  <c:v>-15.209561607118999</c:v>
                </c:pt>
                <c:pt idx="2649">
                  <c:v>-13.099820152921</c:v>
                </c:pt>
                <c:pt idx="2650">
                  <c:v>-10.142712897262324</c:v>
                </c:pt>
                <c:pt idx="2651">
                  <c:v>-8.5746100161424508</c:v>
                </c:pt>
                <c:pt idx="2652">
                  <c:v>-7.5499163279127854</c:v>
                </c:pt>
                <c:pt idx="2653">
                  <c:v>-6.6169165414652777</c:v>
                </c:pt>
                <c:pt idx="2654">
                  <c:v>-5.79825771811179</c:v>
                </c:pt>
                <c:pt idx="2655">
                  <c:v>-4.9753666938158982</c:v>
                </c:pt>
                <c:pt idx="2656">
                  <c:v>-4.0994297085041831</c:v>
                </c:pt>
                <c:pt idx="2657">
                  <c:v>-3.2607798464711486</c:v>
                </c:pt>
                <c:pt idx="2658">
                  <c:v>-2.4476253843439677</c:v>
                </c:pt>
                <c:pt idx="2659">
                  <c:v>-1.8247090835450699</c:v>
                </c:pt>
                <c:pt idx="2660">
                  <c:v>-5647.6486462495704</c:v>
                </c:pt>
                <c:pt idx="2661">
                  <c:v>-972.24938092352852</c:v>
                </c:pt>
                <c:pt idx="2662">
                  <c:v>1.7413492025703456</c:v>
                </c:pt>
                <c:pt idx="2663">
                  <c:v>-17.207556915518701</c:v>
                </c:pt>
                <c:pt idx="2664">
                  <c:v>-4.2987596272078097</c:v>
                </c:pt>
                <c:pt idx="2665">
                  <c:v>-3.4302654090711306</c:v>
                </c:pt>
                <c:pt idx="2666">
                  <c:v>-3.3240509919998567</c:v>
                </c:pt>
                <c:pt idx="2667">
                  <c:v>-3.7185262125020619</c:v>
                </c:pt>
                <c:pt idx="2668">
                  <c:v>-4.0739053756790895</c:v>
                </c:pt>
                <c:pt idx="2669">
                  <c:v>-4.6869574536379695</c:v>
                </c:pt>
                <c:pt idx="2670">
                  <c:v>-5.3676331528397485</c:v>
                </c:pt>
                <c:pt idx="2671">
                  <c:v>-6.2567562809978901</c:v>
                </c:pt>
                <c:pt idx="2672">
                  <c:v>-8.1682272441267489</c:v>
                </c:pt>
                <c:pt idx="2673">
                  <c:v>-8.1833927412650986</c:v>
                </c:pt>
                <c:pt idx="2674">
                  <c:v>-7.0893823969235763</c:v>
                </c:pt>
                <c:pt idx="2675">
                  <c:v>-6.9821147394638885</c:v>
                </c:pt>
                <c:pt idx="2676">
                  <c:v>-7.11313301087137</c:v>
                </c:pt>
                <c:pt idx="2677">
                  <c:v>-7.2863181643136912</c:v>
                </c:pt>
                <c:pt idx="2678">
                  <c:v>-7.4566984339639601</c:v>
                </c:pt>
                <c:pt idx="2679">
                  <c:v>-7.5986871646699203</c:v>
                </c:pt>
                <c:pt idx="2680">
                  <c:v>-7.6827175295097714</c:v>
                </c:pt>
                <c:pt idx="2681">
                  <c:v>-7.72165775993758</c:v>
                </c:pt>
                <c:pt idx="2682">
                  <c:v>-7.7854735366768075</c:v>
                </c:pt>
                <c:pt idx="2683">
                  <c:v>-7.7825140617742745</c:v>
                </c:pt>
                <c:pt idx="2684">
                  <c:v>-7.8050216666182255</c:v>
                </c:pt>
                <c:pt idx="2685">
                  <c:v>-7.8174412939637996</c:v>
                </c:pt>
                <c:pt idx="2686">
                  <c:v>-7.9586641246690792</c:v>
                </c:pt>
                <c:pt idx="2687">
                  <c:v>-8462.6149278360081</c:v>
                </c:pt>
                <c:pt idx="2688">
                  <c:v>-1719.1283171218899</c:v>
                </c:pt>
                <c:pt idx="2689">
                  <c:v>-735.68028236323801</c:v>
                </c:pt>
                <c:pt idx="2690">
                  <c:v>-324.42875945422884</c:v>
                </c:pt>
                <c:pt idx="2691">
                  <c:v>-260.62883628990897</c:v>
                </c:pt>
                <c:pt idx="2692">
                  <c:v>-199.93430938493961</c:v>
                </c:pt>
                <c:pt idx="2693">
                  <c:v>-138.09905670555472</c:v>
                </c:pt>
                <c:pt idx="2694">
                  <c:v>0</c:v>
                </c:pt>
                <c:pt idx="2695">
                  <c:v>-233.663850415995</c:v>
                </c:pt>
                <c:pt idx="2696">
                  <c:v>-174.72356401705395</c:v>
                </c:pt>
                <c:pt idx="2697">
                  <c:v>-111.845556706778</c:v>
                </c:pt>
                <c:pt idx="2698">
                  <c:v>0</c:v>
                </c:pt>
                <c:pt idx="2699">
                  <c:v>-232.206085925613</c:v>
                </c:pt>
                <c:pt idx="2700">
                  <c:v>-479.11835807036698</c:v>
                </c:pt>
                <c:pt idx="2701">
                  <c:v>-910.31759801597411</c:v>
                </c:pt>
                <c:pt idx="2702">
                  <c:v>-772.65321145427299</c:v>
                </c:pt>
                <c:pt idx="2703">
                  <c:v>-658.45948089103297</c:v>
                </c:pt>
                <c:pt idx="2704">
                  <c:v>-231.383644171421</c:v>
                </c:pt>
                <c:pt idx="2705">
                  <c:v>0</c:v>
                </c:pt>
                <c:pt idx="2706">
                  <c:v>17.341634205939727</c:v>
                </c:pt>
                <c:pt idx="2707">
                  <c:v>6.6194362159562266</c:v>
                </c:pt>
                <c:pt idx="2708">
                  <c:v>3.6188595503485788</c:v>
                </c:pt>
                <c:pt idx="2709">
                  <c:v>2.1861864443595702</c:v>
                </c:pt>
                <c:pt idx="2710">
                  <c:v>1.0420318221345999</c:v>
                </c:pt>
                <c:pt idx="2711">
                  <c:v>9.2711026126247043E-2</c:v>
                </c:pt>
                <c:pt idx="2712">
                  <c:v>-0.76321622539761758</c:v>
                </c:pt>
                <c:pt idx="2713">
                  <c:v>-1.5118818718460501</c:v>
                </c:pt>
                <c:pt idx="2714">
                  <c:v>-2.1982206157970801</c:v>
                </c:pt>
                <c:pt idx="2715">
                  <c:v>-2.8293853098885835</c:v>
                </c:pt>
                <c:pt idx="2716">
                  <c:v>-3.4291905934224012</c:v>
                </c:pt>
                <c:pt idx="2717">
                  <c:v>-4.1883172896226002</c:v>
                </c:pt>
                <c:pt idx="2718">
                  <c:v>-545.59125339551247</c:v>
                </c:pt>
                <c:pt idx="2719">
                  <c:v>12.4234652972101</c:v>
                </c:pt>
                <c:pt idx="2720">
                  <c:v>11.962740676977953</c:v>
                </c:pt>
                <c:pt idx="2721">
                  <c:v>11.590378534575098</c:v>
                </c:pt>
                <c:pt idx="2722">
                  <c:v>11.293223850840699</c:v>
                </c:pt>
                <c:pt idx="2723">
                  <c:v>-6.9791773821152514</c:v>
                </c:pt>
                <c:pt idx="2724">
                  <c:v>-7.4184788808266102</c:v>
                </c:pt>
                <c:pt idx="2725">
                  <c:v>-7.8915459338226714</c:v>
                </c:pt>
                <c:pt idx="2726">
                  <c:v>-8.2775654654716959</c:v>
                </c:pt>
                <c:pt idx="2727">
                  <c:v>-8.4749542967948894</c:v>
                </c:pt>
                <c:pt idx="2728">
                  <c:v>-8.6274231225423659</c:v>
                </c:pt>
                <c:pt idx="2729">
                  <c:v>-10166.6572463884</c:v>
                </c:pt>
                <c:pt idx="2730">
                  <c:v>-632.57551654643805</c:v>
                </c:pt>
                <c:pt idx="2731">
                  <c:v>0</c:v>
                </c:pt>
                <c:pt idx="2732">
                  <c:v>24.749416023473138</c:v>
                </c:pt>
                <c:pt idx="2733">
                  <c:v>15.496368981163471</c:v>
                </c:pt>
                <c:pt idx="2734">
                  <c:v>13.0195644741734</c:v>
                </c:pt>
                <c:pt idx="2735">
                  <c:v>11.85376739772183</c:v>
                </c:pt>
                <c:pt idx="2736">
                  <c:v>11.362198171845106</c:v>
                </c:pt>
                <c:pt idx="2737">
                  <c:v>10.911048130551398</c:v>
                </c:pt>
                <c:pt idx="2738">
                  <c:v>10.503950042571001</c:v>
                </c:pt>
                <c:pt idx="2739">
                  <c:v>10.110685095933604</c:v>
                </c:pt>
                <c:pt idx="2740">
                  <c:v>9.5061204525901459</c:v>
                </c:pt>
                <c:pt idx="2741">
                  <c:v>15.1036450961795</c:v>
                </c:pt>
                <c:pt idx="2742">
                  <c:v>-23.123326935647938</c:v>
                </c:pt>
                <c:pt idx="2743">
                  <c:v>-13.6155515420537</c:v>
                </c:pt>
                <c:pt idx="2744">
                  <c:v>-12.19359151610813</c:v>
                </c:pt>
                <c:pt idx="2745">
                  <c:v>-10.937594375346245</c:v>
                </c:pt>
                <c:pt idx="2746">
                  <c:v>-10.486368805051898</c:v>
                </c:pt>
                <c:pt idx="2747">
                  <c:v>-16.7219818067754</c:v>
                </c:pt>
                <c:pt idx="2748">
                  <c:v>-14.0670759946674</c:v>
                </c:pt>
                <c:pt idx="2749">
                  <c:v>6.8467056776212853</c:v>
                </c:pt>
                <c:pt idx="2750">
                  <c:v>6.3511446376607843</c:v>
                </c:pt>
                <c:pt idx="2751">
                  <c:v>5.7660136661561454</c:v>
                </c:pt>
                <c:pt idx="2752">
                  <c:v>5.2088422924501963</c:v>
                </c:pt>
                <c:pt idx="2753">
                  <c:v>4.6527607477547095</c:v>
                </c:pt>
                <c:pt idx="2754">
                  <c:v>4.0765034487591114</c:v>
                </c:pt>
                <c:pt idx="2755">
                  <c:v>3.5046179316646198</c:v>
                </c:pt>
                <c:pt idx="2756">
                  <c:v>2.9656099872137567</c:v>
                </c:pt>
                <c:pt idx="2757">
                  <c:v>2.5238201846719499</c:v>
                </c:pt>
                <c:pt idx="2758">
                  <c:v>2.2152571136589567</c:v>
                </c:pt>
                <c:pt idx="2759">
                  <c:v>2.1728001966332506</c:v>
                </c:pt>
                <c:pt idx="2760">
                  <c:v>2.8422167777712102</c:v>
                </c:pt>
                <c:pt idx="2761">
                  <c:v>7.1204740519407377</c:v>
                </c:pt>
                <c:pt idx="2762">
                  <c:v>-3.6544918877365595</c:v>
                </c:pt>
                <c:pt idx="2763">
                  <c:v>-0.28264654760545632</c:v>
                </c:pt>
                <c:pt idx="2764">
                  <c:v>1.8530836645948501</c:v>
                </c:pt>
                <c:pt idx="2765">
                  <c:v>3.2277377414319628</c:v>
                </c:pt>
                <c:pt idx="2766">
                  <c:v>8.1299754896792589</c:v>
                </c:pt>
                <c:pt idx="2767">
                  <c:v>8.5163448754625701</c:v>
                </c:pt>
                <c:pt idx="2768">
                  <c:v>0</c:v>
                </c:pt>
                <c:pt idx="2769">
                  <c:v>0</c:v>
                </c:pt>
                <c:pt idx="2770">
                  <c:v>0</c:v>
                </c:pt>
                <c:pt idx="2771">
                  <c:v>-834.76683417930803</c:v>
                </c:pt>
                <c:pt idx="2772">
                  <c:v>-5.7160687088825464</c:v>
                </c:pt>
                <c:pt idx="2773">
                  <c:v>-6.0879011467503465</c:v>
                </c:pt>
                <c:pt idx="2774">
                  <c:v>-6.4762682243812248</c:v>
                </c:pt>
                <c:pt idx="2775">
                  <c:v>-428.81435441919899</c:v>
                </c:pt>
                <c:pt idx="2776">
                  <c:v>0</c:v>
                </c:pt>
                <c:pt idx="2777">
                  <c:v>14.4631411157565</c:v>
                </c:pt>
                <c:pt idx="2778">
                  <c:v>10.862230349592426</c:v>
                </c:pt>
                <c:pt idx="2779">
                  <c:v>10.3977600085536</c:v>
                </c:pt>
                <c:pt idx="2780">
                  <c:v>10.1277438296294</c:v>
                </c:pt>
                <c:pt idx="2781">
                  <c:v>9.9029632396476881</c:v>
                </c:pt>
                <c:pt idx="2782">
                  <c:v>9.7295426650562007</c:v>
                </c:pt>
                <c:pt idx="2783">
                  <c:v>9.5605386037742797</c:v>
                </c:pt>
                <c:pt idx="2784">
                  <c:v>9.4268322622960508</c:v>
                </c:pt>
                <c:pt idx="2785">
                  <c:v>9.2665191092379526</c:v>
                </c:pt>
                <c:pt idx="2786">
                  <c:v>9.1387999157695301</c:v>
                </c:pt>
                <c:pt idx="2787">
                  <c:v>8.9973969922045605</c:v>
                </c:pt>
                <c:pt idx="2788">
                  <c:v>8.8015865999841818</c:v>
                </c:pt>
                <c:pt idx="2789">
                  <c:v>8.6421956046005679</c:v>
                </c:pt>
                <c:pt idx="2790">
                  <c:v>8.8603920373057914</c:v>
                </c:pt>
                <c:pt idx="2791">
                  <c:v>8.8017842156669737</c:v>
                </c:pt>
                <c:pt idx="2792">
                  <c:v>8.7460758666324399</c:v>
                </c:pt>
                <c:pt idx="2793">
                  <c:v>7.9267807348998103</c:v>
                </c:pt>
                <c:pt idx="2794">
                  <c:v>7.3163159266911064</c:v>
                </c:pt>
                <c:pt idx="2795">
                  <c:v>6.7190908770903786</c:v>
                </c:pt>
                <c:pt idx="2796">
                  <c:v>6.3114361207272545</c:v>
                </c:pt>
                <c:pt idx="2797">
                  <c:v>5.8816949787106596</c:v>
                </c:pt>
                <c:pt idx="2798">
                  <c:v>5.4395939444859014</c:v>
                </c:pt>
                <c:pt idx="2799">
                  <c:v>4.9648240311123555</c:v>
                </c:pt>
                <c:pt idx="2800">
                  <c:v>4.4298772744298098</c:v>
                </c:pt>
                <c:pt idx="2801">
                  <c:v>3.8845524474962998</c:v>
                </c:pt>
                <c:pt idx="2802">
                  <c:v>3.3662788162993635</c:v>
                </c:pt>
                <c:pt idx="2803">
                  <c:v>2.8686015232740987</c:v>
                </c:pt>
                <c:pt idx="2804">
                  <c:v>2.3006616321442177</c:v>
                </c:pt>
                <c:pt idx="2805">
                  <c:v>1.52252741530375</c:v>
                </c:pt>
                <c:pt idx="2806">
                  <c:v>-135.787674975236</c:v>
                </c:pt>
                <c:pt idx="2807">
                  <c:v>0</c:v>
                </c:pt>
                <c:pt idx="2808">
                  <c:v>10.862286961458338</c:v>
                </c:pt>
                <c:pt idx="2809">
                  <c:v>10.277785898671</c:v>
                </c:pt>
                <c:pt idx="2810">
                  <c:v>17.935913409698731</c:v>
                </c:pt>
                <c:pt idx="2811">
                  <c:v>0</c:v>
                </c:pt>
                <c:pt idx="2812">
                  <c:v>0</c:v>
                </c:pt>
                <c:pt idx="2813">
                  <c:v>0</c:v>
                </c:pt>
                <c:pt idx="2814">
                  <c:v>0</c:v>
                </c:pt>
                <c:pt idx="2815">
                  <c:v>0</c:v>
                </c:pt>
                <c:pt idx="2816">
                  <c:v>0</c:v>
                </c:pt>
                <c:pt idx="2817">
                  <c:v>0</c:v>
                </c:pt>
                <c:pt idx="2818">
                  <c:v>0</c:v>
                </c:pt>
                <c:pt idx="2819">
                  <c:v>34.082243187602216</c:v>
                </c:pt>
                <c:pt idx="2820">
                  <c:v>26.525456456776499</c:v>
                </c:pt>
                <c:pt idx="2821">
                  <c:v>17.749901631127589</c:v>
                </c:pt>
                <c:pt idx="2822">
                  <c:v>14.453589239481474</c:v>
                </c:pt>
                <c:pt idx="2823">
                  <c:v>12.7682002211872</c:v>
                </c:pt>
                <c:pt idx="2824">
                  <c:v>11.7400394280003</c:v>
                </c:pt>
                <c:pt idx="2825">
                  <c:v>11.062765130704706</c:v>
                </c:pt>
                <c:pt idx="2826">
                  <c:v>10.7802130593179</c:v>
                </c:pt>
                <c:pt idx="2827">
                  <c:v>10.5215203367451</c:v>
                </c:pt>
                <c:pt idx="2828">
                  <c:v>10.39511057990353</c:v>
                </c:pt>
                <c:pt idx="2829">
                  <c:v>10.237162783999665</c:v>
                </c:pt>
                <c:pt idx="2830">
                  <c:v>10.008052275044404</c:v>
                </c:pt>
                <c:pt idx="2831">
                  <c:v>9.756927112414008</c:v>
                </c:pt>
                <c:pt idx="2832">
                  <c:v>9.49047547849902</c:v>
                </c:pt>
                <c:pt idx="2833">
                  <c:v>9.2408343929831904</c:v>
                </c:pt>
                <c:pt idx="2834">
                  <c:v>9.0775827183303708</c:v>
                </c:pt>
                <c:pt idx="2835">
                  <c:v>8.9216005709463708</c:v>
                </c:pt>
                <c:pt idx="2836">
                  <c:v>8.7566624450073203</c:v>
                </c:pt>
                <c:pt idx="2837">
                  <c:v>8.5526940972360617</c:v>
                </c:pt>
                <c:pt idx="2838">
                  <c:v>8.3277925788113247</c:v>
                </c:pt>
                <c:pt idx="2839">
                  <c:v>8.059748514993645</c:v>
                </c:pt>
                <c:pt idx="2840">
                  <c:v>7.80723149917642</c:v>
                </c:pt>
                <c:pt idx="2841">
                  <c:v>7.5572242461888033</c:v>
                </c:pt>
                <c:pt idx="2842">
                  <c:v>7.1774397058748853</c:v>
                </c:pt>
                <c:pt idx="2843">
                  <c:v>6.7775082504904045</c:v>
                </c:pt>
                <c:pt idx="2844">
                  <c:v>6.3627082900403975</c:v>
                </c:pt>
                <c:pt idx="2845">
                  <c:v>6.1624091054515304</c:v>
                </c:pt>
                <c:pt idx="2846">
                  <c:v>6.06344931018777</c:v>
                </c:pt>
                <c:pt idx="2847">
                  <c:v>6.1144369229040842</c:v>
                </c:pt>
                <c:pt idx="2848">
                  <c:v>6.3899355131342865</c:v>
                </c:pt>
                <c:pt idx="2849">
                  <c:v>8.3882235512057903</c:v>
                </c:pt>
                <c:pt idx="2850">
                  <c:v>14.785841814582724</c:v>
                </c:pt>
                <c:pt idx="2851">
                  <c:v>26.908480619422686</c:v>
                </c:pt>
                <c:pt idx="2852">
                  <c:v>-29.7191629056449</c:v>
                </c:pt>
                <c:pt idx="2853">
                  <c:v>-16.814168258140665</c:v>
                </c:pt>
                <c:pt idx="2854">
                  <c:v>-9.4265606548379228</c:v>
                </c:pt>
                <c:pt idx="2855">
                  <c:v>-4.9161660109472702</c:v>
                </c:pt>
                <c:pt idx="2856">
                  <c:v>-1.9870555957064433</c:v>
                </c:pt>
                <c:pt idx="2857">
                  <c:v>4.87707384018689E-2</c:v>
                </c:pt>
                <c:pt idx="2858">
                  <c:v>1.5440420428545101</c:v>
                </c:pt>
                <c:pt idx="2859">
                  <c:v>2.6916589895123826</c:v>
                </c:pt>
                <c:pt idx="2860">
                  <c:v>3.7173203026745405</c:v>
                </c:pt>
                <c:pt idx="2861">
                  <c:v>4.6696794268258603</c:v>
                </c:pt>
                <c:pt idx="2862">
                  <c:v>5.5344561065765046</c:v>
                </c:pt>
                <c:pt idx="2863">
                  <c:v>5.9836006303398763</c:v>
                </c:pt>
                <c:pt idx="2864">
                  <c:v>6.3638780762058245</c:v>
                </c:pt>
                <c:pt idx="2865">
                  <c:v>6.6946129930148102</c:v>
                </c:pt>
                <c:pt idx="2866">
                  <c:v>6.9447377831211963</c:v>
                </c:pt>
                <c:pt idx="2867">
                  <c:v>7.2498528107499203</c:v>
                </c:pt>
                <c:pt idx="2868">
                  <c:v>7.5922784258094103</c:v>
                </c:pt>
                <c:pt idx="2869">
                  <c:v>7.9265866272969889</c:v>
                </c:pt>
                <c:pt idx="2870">
                  <c:v>8.3110844045077048</c:v>
                </c:pt>
                <c:pt idx="2871">
                  <c:v>8.5736977192738593</c:v>
                </c:pt>
                <c:pt idx="2872">
                  <c:v>8.7625202452787008</c:v>
                </c:pt>
                <c:pt idx="2873">
                  <c:v>8.9211655714589906</c:v>
                </c:pt>
                <c:pt idx="2874">
                  <c:v>9.1590437230614601</c:v>
                </c:pt>
                <c:pt idx="2875">
                  <c:v>9.6070274282752699</c:v>
                </c:pt>
                <c:pt idx="2876">
                  <c:v>10.3956736222743</c:v>
                </c:pt>
                <c:pt idx="2877">
                  <c:v>11.890997721331498</c:v>
                </c:pt>
                <c:pt idx="2878">
                  <c:v>14.89379591304203</c:v>
                </c:pt>
                <c:pt idx="2879">
                  <c:v>21.857416589179927</c:v>
                </c:pt>
                <c:pt idx="2880">
                  <c:v>-142.65195979103399</c:v>
                </c:pt>
                <c:pt idx="2881">
                  <c:v>-108.948502044769</c:v>
                </c:pt>
                <c:pt idx="2882">
                  <c:v>-81.544014376987704</c:v>
                </c:pt>
                <c:pt idx="2883">
                  <c:v>-60.602998976969737</c:v>
                </c:pt>
                <c:pt idx="2884">
                  <c:v>-94.570005015595058</c:v>
                </c:pt>
                <c:pt idx="2885">
                  <c:v>33.117822775429296</c:v>
                </c:pt>
                <c:pt idx="2886">
                  <c:v>21.498621002185427</c:v>
                </c:pt>
                <c:pt idx="2887">
                  <c:v>24.5299049355942</c:v>
                </c:pt>
                <c:pt idx="2888">
                  <c:v>28.821275509684661</c:v>
                </c:pt>
                <c:pt idx="2889">
                  <c:v>-46.264864136487198</c:v>
                </c:pt>
                <c:pt idx="2890">
                  <c:v>-19.5699636058553</c:v>
                </c:pt>
                <c:pt idx="2891">
                  <c:v>-12.2392932737439</c:v>
                </c:pt>
                <c:pt idx="2892">
                  <c:v>-8.9862712636113624</c:v>
                </c:pt>
                <c:pt idx="2893">
                  <c:v>-7.1186039696955845</c:v>
                </c:pt>
                <c:pt idx="2894">
                  <c:v>-5.81319869876355</c:v>
                </c:pt>
                <c:pt idx="2895">
                  <c:v>-4.8002675435475997</c:v>
                </c:pt>
                <c:pt idx="2896">
                  <c:v>-3.9076541521039001</c:v>
                </c:pt>
                <c:pt idx="2897">
                  <c:v>-3.1520726057665587</c:v>
                </c:pt>
                <c:pt idx="2898">
                  <c:v>-2.47933531889282</c:v>
                </c:pt>
                <c:pt idx="2899">
                  <c:v>-1.8188703528949663</c:v>
                </c:pt>
                <c:pt idx="2900">
                  <c:v>-1.2254607138708598</c:v>
                </c:pt>
                <c:pt idx="2901">
                  <c:v>-0.65259894547983066</c:v>
                </c:pt>
                <c:pt idx="2902">
                  <c:v>-0.13119210077855867</c:v>
                </c:pt>
                <c:pt idx="2903">
                  <c:v>0.34468249820475166</c:v>
                </c:pt>
                <c:pt idx="2904">
                  <c:v>0.79749031669462489</c:v>
                </c:pt>
                <c:pt idx="2905">
                  <c:v>1.23934514057589</c:v>
                </c:pt>
                <c:pt idx="2906">
                  <c:v>1.7378639602000698</c:v>
                </c:pt>
                <c:pt idx="2907">
                  <c:v>2.2506700185727002</c:v>
                </c:pt>
                <c:pt idx="2908">
                  <c:v>2.7825131115364186</c:v>
                </c:pt>
                <c:pt idx="2909">
                  <c:v>3.3384068488350298</c:v>
                </c:pt>
                <c:pt idx="2910">
                  <c:v>3.9240996726097102</c:v>
                </c:pt>
                <c:pt idx="2911">
                  <c:v>4.54630914204545</c:v>
                </c:pt>
                <c:pt idx="2912">
                  <c:v>5.2129927868236114</c:v>
                </c:pt>
                <c:pt idx="2913">
                  <c:v>5.9477200916271844</c:v>
                </c:pt>
                <c:pt idx="2914">
                  <c:v>6.3940895652348955</c:v>
                </c:pt>
                <c:pt idx="2915">
                  <c:v>6.8402636519400364</c:v>
                </c:pt>
                <c:pt idx="2916">
                  <c:v>7.5419099608968301</c:v>
                </c:pt>
                <c:pt idx="2917">
                  <c:v>8.8917027073734101</c:v>
                </c:pt>
                <c:pt idx="2918">
                  <c:v>11.0537595802558</c:v>
                </c:pt>
                <c:pt idx="2919">
                  <c:v>14.773189917371226</c:v>
                </c:pt>
                <c:pt idx="2920">
                  <c:v>29.243142114916989</c:v>
                </c:pt>
                <c:pt idx="2921">
                  <c:v>-69.565298868752578</c:v>
                </c:pt>
                <c:pt idx="2922">
                  <c:v>-40.667524665542217</c:v>
                </c:pt>
                <c:pt idx="2923">
                  <c:v>-28.459971130080305</c:v>
                </c:pt>
                <c:pt idx="2924">
                  <c:v>-27.853810716297961</c:v>
                </c:pt>
                <c:pt idx="2925">
                  <c:v>-27.498802709213187</c:v>
                </c:pt>
                <c:pt idx="2926">
                  <c:v>-23.859837870812399</c:v>
                </c:pt>
                <c:pt idx="2927">
                  <c:v>-23.406522821050238</c:v>
                </c:pt>
                <c:pt idx="2928">
                  <c:v>-23.1555626282491</c:v>
                </c:pt>
                <c:pt idx="2929">
                  <c:v>-23.185934287755089</c:v>
                </c:pt>
                <c:pt idx="2930">
                  <c:v>-23.657827588149701</c:v>
                </c:pt>
                <c:pt idx="2931">
                  <c:v>-24.885580589498989</c:v>
                </c:pt>
                <c:pt idx="2932">
                  <c:v>-27.798230514682487</c:v>
                </c:pt>
                <c:pt idx="2933">
                  <c:v>-35.601691754427797</c:v>
                </c:pt>
                <c:pt idx="2934">
                  <c:v>-29.035411182378699</c:v>
                </c:pt>
                <c:pt idx="2935">
                  <c:v>-24.155053143192905</c:v>
                </c:pt>
                <c:pt idx="2936">
                  <c:v>-16.555271343711599</c:v>
                </c:pt>
                <c:pt idx="2937">
                  <c:v>-13.359936799420657</c:v>
                </c:pt>
                <c:pt idx="2938">
                  <c:v>-11.2522919077179</c:v>
                </c:pt>
                <c:pt idx="2939">
                  <c:v>-9.9878855941353297</c:v>
                </c:pt>
                <c:pt idx="2940">
                  <c:v>-8.9831528166325008</c:v>
                </c:pt>
                <c:pt idx="2941">
                  <c:v>-8.0180582673017682</c:v>
                </c:pt>
                <c:pt idx="2942">
                  <c:v>-7.121335878716379</c:v>
                </c:pt>
                <c:pt idx="2943">
                  <c:v>-6.2842493038158773</c:v>
                </c:pt>
                <c:pt idx="2944">
                  <c:v>-5.3769963489001897</c:v>
                </c:pt>
                <c:pt idx="2945">
                  <c:v>-4.5170266196986955</c:v>
                </c:pt>
                <c:pt idx="2946">
                  <c:v>-3.6996362884616802</c:v>
                </c:pt>
                <c:pt idx="2947">
                  <c:v>-2.9173425798205477</c:v>
                </c:pt>
                <c:pt idx="2948">
                  <c:v>-2848.5885556520298</c:v>
                </c:pt>
                <c:pt idx="2949">
                  <c:v>-1105.0629744371099</c:v>
                </c:pt>
                <c:pt idx="2950">
                  <c:v>-901.3592296763029</c:v>
                </c:pt>
                <c:pt idx="2951">
                  <c:v>0.88795122337996901</c:v>
                </c:pt>
                <c:pt idx="2952">
                  <c:v>4.1525439570486764</c:v>
                </c:pt>
                <c:pt idx="2953">
                  <c:v>8.0284991647914179</c:v>
                </c:pt>
                <c:pt idx="2954">
                  <c:v>14.2563496294814</c:v>
                </c:pt>
                <c:pt idx="2955">
                  <c:v>24.767138216398099</c:v>
                </c:pt>
                <c:pt idx="2956">
                  <c:v>15.46290859083863</c:v>
                </c:pt>
                <c:pt idx="2957">
                  <c:v>11.447225704401555</c:v>
                </c:pt>
                <c:pt idx="2958">
                  <c:v>9.4795759975128426</c:v>
                </c:pt>
                <c:pt idx="2959">
                  <c:v>12.006326746297701</c:v>
                </c:pt>
                <c:pt idx="2960">
                  <c:v>15.2685666918864</c:v>
                </c:pt>
                <c:pt idx="2961">
                  <c:v>19.521964685942631</c:v>
                </c:pt>
                <c:pt idx="2962">
                  <c:v>-78.579200449661201</c:v>
                </c:pt>
                <c:pt idx="2963">
                  <c:v>-59.885501089480094</c:v>
                </c:pt>
                <c:pt idx="2964">
                  <c:v>-46.981500590453898</c:v>
                </c:pt>
                <c:pt idx="2965">
                  <c:v>-24.349802065256753</c:v>
                </c:pt>
                <c:pt idx="2966">
                  <c:v>-17.575360294766586</c:v>
                </c:pt>
                <c:pt idx="2967">
                  <c:v>-14.671435412184326</c:v>
                </c:pt>
                <c:pt idx="2968">
                  <c:v>-13.06843646776063</c:v>
                </c:pt>
                <c:pt idx="2969">
                  <c:v>-12.548221894409997</c:v>
                </c:pt>
                <c:pt idx="2970">
                  <c:v>-12.090190234776626</c:v>
                </c:pt>
                <c:pt idx="2971">
                  <c:v>-11.634607451287</c:v>
                </c:pt>
                <c:pt idx="2972">
                  <c:v>-11.47985353246983</c:v>
                </c:pt>
                <c:pt idx="2973">
                  <c:v>-11.296357176054398</c:v>
                </c:pt>
                <c:pt idx="2974">
                  <c:v>-11.115375092363799</c:v>
                </c:pt>
                <c:pt idx="2975">
                  <c:v>-10.885145664328942</c:v>
                </c:pt>
                <c:pt idx="2976">
                  <c:v>-10.616318643396765</c:v>
                </c:pt>
                <c:pt idx="2977">
                  <c:v>-10.348647475129702</c:v>
                </c:pt>
                <c:pt idx="2978">
                  <c:v>-10.114440144440501</c:v>
                </c:pt>
                <c:pt idx="2979">
                  <c:v>-9.8749671682677391</c:v>
                </c:pt>
                <c:pt idx="2980">
                  <c:v>-9.7061809183023708</c:v>
                </c:pt>
                <c:pt idx="2981">
                  <c:v>-9.4060394059689365</c:v>
                </c:pt>
                <c:pt idx="2982">
                  <c:v>-9.1071468383714098</c:v>
                </c:pt>
                <c:pt idx="2983">
                  <c:v>-8.8292208573842768</c:v>
                </c:pt>
                <c:pt idx="2984">
                  <c:v>-8.5331141273124889</c:v>
                </c:pt>
                <c:pt idx="2985">
                  <c:v>-8.2329107917617979</c:v>
                </c:pt>
                <c:pt idx="2986">
                  <c:v>-7.7592119391337597</c:v>
                </c:pt>
                <c:pt idx="2987">
                  <c:v>-7.2660814660411965</c:v>
                </c:pt>
                <c:pt idx="2988">
                  <c:v>-7.0040748516076814</c:v>
                </c:pt>
                <c:pt idx="2989">
                  <c:v>-39898.546703239001</c:v>
                </c:pt>
                <c:pt idx="2990">
                  <c:v>-1946.8891777035601</c:v>
                </c:pt>
                <c:pt idx="2991">
                  <c:v>-719.48896234262781</c:v>
                </c:pt>
                <c:pt idx="2992">
                  <c:v>0</c:v>
                </c:pt>
                <c:pt idx="2993">
                  <c:v>25.408118178429227</c:v>
                </c:pt>
                <c:pt idx="2994">
                  <c:v>11.765797812314506</c:v>
                </c:pt>
                <c:pt idx="2995">
                  <c:v>7.5087937651941621</c:v>
                </c:pt>
                <c:pt idx="2996">
                  <c:v>6.1641576630220714</c:v>
                </c:pt>
                <c:pt idx="2997">
                  <c:v>4.9363291483741421</c:v>
                </c:pt>
                <c:pt idx="2998">
                  <c:v>3.8216924467674498</c:v>
                </c:pt>
                <c:pt idx="2999">
                  <c:v>2.8338880551651187</c:v>
                </c:pt>
                <c:pt idx="3000">
                  <c:v>2.0373293226993776</c:v>
                </c:pt>
                <c:pt idx="3001">
                  <c:v>1.8942421786950054</c:v>
                </c:pt>
                <c:pt idx="3002">
                  <c:v>-285.19876659269164</c:v>
                </c:pt>
                <c:pt idx="3003">
                  <c:v>1.5146501905191698</c:v>
                </c:pt>
                <c:pt idx="3004">
                  <c:v>2.6181363968197102</c:v>
                </c:pt>
                <c:pt idx="3005">
                  <c:v>3.4625687018822799</c:v>
                </c:pt>
                <c:pt idx="3006">
                  <c:v>3.9902404744270377</c:v>
                </c:pt>
                <c:pt idx="3007">
                  <c:v>4.5273420437863603</c:v>
                </c:pt>
                <c:pt idx="3008">
                  <c:v>4.8920083199279443</c:v>
                </c:pt>
                <c:pt idx="3009">
                  <c:v>6.5809695734261702</c:v>
                </c:pt>
                <c:pt idx="3010">
                  <c:v>-22.389155805499801</c:v>
                </c:pt>
                <c:pt idx="3011">
                  <c:v>-11.022231921013301</c:v>
                </c:pt>
                <c:pt idx="3012">
                  <c:v>-10.908029660372772</c:v>
                </c:pt>
                <c:pt idx="3013">
                  <c:v>-10.8113774117492</c:v>
                </c:pt>
                <c:pt idx="3014">
                  <c:v>-10.710194958779002</c:v>
                </c:pt>
                <c:pt idx="3015">
                  <c:v>-10.797241306258201</c:v>
                </c:pt>
                <c:pt idx="3016">
                  <c:v>-10.811952060413798</c:v>
                </c:pt>
                <c:pt idx="3017">
                  <c:v>-10.665524426561324</c:v>
                </c:pt>
                <c:pt idx="3018">
                  <c:v>-9.690833133575488</c:v>
                </c:pt>
                <c:pt idx="3019">
                  <c:v>11.856619400093924</c:v>
                </c:pt>
                <c:pt idx="3020">
                  <c:v>11.622875605934198</c:v>
                </c:pt>
                <c:pt idx="3021">
                  <c:v>11.393338769162099</c:v>
                </c:pt>
                <c:pt idx="3022">
                  <c:v>11.238991617638398</c:v>
                </c:pt>
                <c:pt idx="3023">
                  <c:v>10.9952055925317</c:v>
                </c:pt>
                <c:pt idx="3024">
                  <c:v>10.532572862565702</c:v>
                </c:pt>
                <c:pt idx="3025">
                  <c:v>10.3472248054766</c:v>
                </c:pt>
                <c:pt idx="3026">
                  <c:v>10.375945075567353</c:v>
                </c:pt>
                <c:pt idx="3027">
                  <c:v>34.259819629775201</c:v>
                </c:pt>
                <c:pt idx="3028">
                  <c:v>-21.704330623949389</c:v>
                </c:pt>
                <c:pt idx="3029">
                  <c:v>-14.75247973156093</c:v>
                </c:pt>
                <c:pt idx="3030">
                  <c:v>-13.3108701959152</c:v>
                </c:pt>
                <c:pt idx="3031">
                  <c:v>-12.053365299100626</c:v>
                </c:pt>
                <c:pt idx="3032">
                  <c:v>-11.361189724582704</c:v>
                </c:pt>
                <c:pt idx="3033">
                  <c:v>-11.07374385263863</c:v>
                </c:pt>
                <c:pt idx="3034">
                  <c:v>8.4370443246367799</c:v>
                </c:pt>
                <c:pt idx="3035">
                  <c:v>7.9742019434690103</c:v>
                </c:pt>
                <c:pt idx="3036">
                  <c:v>7.3195446231720602</c:v>
                </c:pt>
                <c:pt idx="3037">
                  <c:v>6.7443662736986303</c:v>
                </c:pt>
                <c:pt idx="3038">
                  <c:v>6.1211859249026555</c:v>
                </c:pt>
                <c:pt idx="3039">
                  <c:v>5.4775213242026934</c:v>
                </c:pt>
                <c:pt idx="3040">
                  <c:v>4.8212801878946534</c:v>
                </c:pt>
                <c:pt idx="3041">
                  <c:v>4.2038066219610997</c:v>
                </c:pt>
                <c:pt idx="3042">
                  <c:v>3.6038253951356998</c:v>
                </c:pt>
                <c:pt idx="3043">
                  <c:v>3.1201316713653355</c:v>
                </c:pt>
                <c:pt idx="3044">
                  <c:v>2.7656709626164204</c:v>
                </c:pt>
                <c:pt idx="3045">
                  <c:v>2.6273988211607366</c:v>
                </c:pt>
                <c:pt idx="3046">
                  <c:v>2.05330891574136</c:v>
                </c:pt>
                <c:pt idx="3047">
                  <c:v>2.2592622178517199</c:v>
                </c:pt>
                <c:pt idx="3048">
                  <c:v>3.1220510184053176</c:v>
                </c:pt>
                <c:pt idx="3049">
                  <c:v>0.52591788993703148</c:v>
                </c:pt>
                <c:pt idx="3050">
                  <c:v>-1472.7491961492101</c:v>
                </c:pt>
                <c:pt idx="3051">
                  <c:v>-1205.03200395046</c:v>
                </c:pt>
                <c:pt idx="3052">
                  <c:v>-3223.2349091192687</c:v>
                </c:pt>
                <c:pt idx="3053">
                  <c:v>-2325.5554630286997</c:v>
                </c:pt>
                <c:pt idx="3054">
                  <c:v>-1790.3546826953298</c:v>
                </c:pt>
                <c:pt idx="3055">
                  <c:v>-1432.46739848739</c:v>
                </c:pt>
                <c:pt idx="3056">
                  <c:v>-1174.6065518180701</c:v>
                </c:pt>
                <c:pt idx="3057">
                  <c:v>-978.63901512247298</c:v>
                </c:pt>
                <c:pt idx="3058">
                  <c:v>-823.40033164001682</c:v>
                </c:pt>
                <c:pt idx="3059">
                  <c:v>-696.37479478091348</c:v>
                </c:pt>
                <c:pt idx="3060">
                  <c:v>-589.62659054059395</c:v>
                </c:pt>
                <c:pt idx="3061">
                  <c:v>-176.971901426713</c:v>
                </c:pt>
                <c:pt idx="3062">
                  <c:v>0</c:v>
                </c:pt>
                <c:pt idx="3063">
                  <c:v>40.571296312621001</c:v>
                </c:pt>
                <c:pt idx="3064">
                  <c:v>17.237543055510187</c:v>
                </c:pt>
                <c:pt idx="3065">
                  <c:v>14.794049242901099</c:v>
                </c:pt>
                <c:pt idx="3066">
                  <c:v>13.6132112313094</c:v>
                </c:pt>
                <c:pt idx="3067">
                  <c:v>12.92176493374993</c:v>
                </c:pt>
                <c:pt idx="3068">
                  <c:v>12.443980765722101</c:v>
                </c:pt>
                <c:pt idx="3069">
                  <c:v>12.018579945046</c:v>
                </c:pt>
                <c:pt idx="3070">
                  <c:v>11.671983696063602</c:v>
                </c:pt>
                <c:pt idx="3071">
                  <c:v>11.3434059619113</c:v>
                </c:pt>
                <c:pt idx="3072">
                  <c:v>10.881171607347699</c:v>
                </c:pt>
                <c:pt idx="3073">
                  <c:v>10.443473763724198</c:v>
                </c:pt>
                <c:pt idx="3074">
                  <c:v>10.050989807077126</c:v>
                </c:pt>
                <c:pt idx="3075">
                  <c:v>9.8301991997544995</c:v>
                </c:pt>
                <c:pt idx="3076">
                  <c:v>9.9855316622662844</c:v>
                </c:pt>
                <c:pt idx="3077">
                  <c:v>11.021655738100399</c:v>
                </c:pt>
                <c:pt idx="3078">
                  <c:v>11.175759773085026</c:v>
                </c:pt>
                <c:pt idx="3079">
                  <c:v>11.3372931213096</c:v>
                </c:pt>
                <c:pt idx="3080">
                  <c:v>11.5377608539081</c:v>
                </c:pt>
                <c:pt idx="3081">
                  <c:v>11.786977545098098</c:v>
                </c:pt>
                <c:pt idx="3082">
                  <c:v>8.1770403087956502</c:v>
                </c:pt>
                <c:pt idx="3083">
                  <c:v>7.3401268034630895</c:v>
                </c:pt>
                <c:pt idx="3084">
                  <c:v>6.9780759444875402</c:v>
                </c:pt>
                <c:pt idx="3085">
                  <c:v>6.5950854120395475</c:v>
                </c:pt>
                <c:pt idx="3086">
                  <c:v>6.1613637150030307</c:v>
                </c:pt>
                <c:pt idx="3087">
                  <c:v>6.7906992987182102</c:v>
                </c:pt>
                <c:pt idx="3088">
                  <c:v>9.2268329686602808</c:v>
                </c:pt>
                <c:pt idx="3089">
                  <c:v>21.388151376868802</c:v>
                </c:pt>
                <c:pt idx="3090">
                  <c:v>-12.771562910142899</c:v>
                </c:pt>
                <c:pt idx="3091">
                  <c:v>-4.5671559678335489</c:v>
                </c:pt>
                <c:pt idx="3092">
                  <c:v>-2.3759972472052202</c:v>
                </c:pt>
                <c:pt idx="3093">
                  <c:v>-0.70266641329347956</c:v>
                </c:pt>
                <c:pt idx="3094">
                  <c:v>0.60223917763918833</c:v>
                </c:pt>
                <c:pt idx="3095">
                  <c:v>1.6700657758838933</c:v>
                </c:pt>
                <c:pt idx="3096">
                  <c:v>3.1126491630826578</c:v>
                </c:pt>
                <c:pt idx="3097">
                  <c:v>4.9415867745698003</c:v>
                </c:pt>
                <c:pt idx="3098">
                  <c:v>7.8343287947198501</c:v>
                </c:pt>
                <c:pt idx="3099">
                  <c:v>15.346263374459499</c:v>
                </c:pt>
                <c:pt idx="3100">
                  <c:v>0</c:v>
                </c:pt>
                <c:pt idx="3101">
                  <c:v>-154.58786889275601</c:v>
                </c:pt>
                <c:pt idx="3102">
                  <c:v>-83.977340282933199</c:v>
                </c:pt>
                <c:pt idx="3103">
                  <c:v>0</c:v>
                </c:pt>
                <c:pt idx="3104">
                  <c:v>30.003505530595589</c:v>
                </c:pt>
                <c:pt idx="3105">
                  <c:v>13.86025827664203</c:v>
                </c:pt>
                <c:pt idx="3106">
                  <c:v>11.071382820798</c:v>
                </c:pt>
                <c:pt idx="3107">
                  <c:v>10.0844621504398</c:v>
                </c:pt>
                <c:pt idx="3108">
                  <c:v>10.0518608038838</c:v>
                </c:pt>
                <c:pt idx="3109">
                  <c:v>9.7503598913120602</c:v>
                </c:pt>
                <c:pt idx="3110">
                  <c:v>9.6331164373543903</c:v>
                </c:pt>
                <c:pt idx="3111">
                  <c:v>9.5842581768607999</c:v>
                </c:pt>
                <c:pt idx="3112">
                  <c:v>9.5659624360601807</c:v>
                </c:pt>
                <c:pt idx="3113">
                  <c:v>9.5691751844766699</c:v>
                </c:pt>
                <c:pt idx="3114">
                  <c:v>9.5713831795933988</c:v>
                </c:pt>
                <c:pt idx="3115">
                  <c:v>9.532539229239342</c:v>
                </c:pt>
                <c:pt idx="3116">
                  <c:v>9.4904827887605396</c:v>
                </c:pt>
                <c:pt idx="3117">
                  <c:v>9.4981980067841789</c:v>
                </c:pt>
                <c:pt idx="3118">
                  <c:v>9.6236606944780299</c:v>
                </c:pt>
                <c:pt idx="3119">
                  <c:v>10.0045746520868</c:v>
                </c:pt>
                <c:pt idx="3120">
                  <c:v>10.207311567633367</c:v>
                </c:pt>
                <c:pt idx="3121">
                  <c:v>11.3514777512195</c:v>
                </c:pt>
                <c:pt idx="3122">
                  <c:v>11.754748033550801</c:v>
                </c:pt>
                <c:pt idx="3123">
                  <c:v>12.193641023377801</c:v>
                </c:pt>
                <c:pt idx="3124">
                  <c:v>12.699035359580238</c:v>
                </c:pt>
                <c:pt idx="3125">
                  <c:v>13.2750618114425</c:v>
                </c:pt>
                <c:pt idx="3126">
                  <c:v>13.9033060674557</c:v>
                </c:pt>
                <c:pt idx="3127">
                  <c:v>14.6245337379346</c:v>
                </c:pt>
                <c:pt idx="3128">
                  <c:v>12.118458802818498</c:v>
                </c:pt>
                <c:pt idx="3129">
                  <c:v>10.413085353869338</c:v>
                </c:pt>
                <c:pt idx="3130">
                  <c:v>9.1960457310764685</c:v>
                </c:pt>
                <c:pt idx="3131">
                  <c:v>9.1362641500525719</c:v>
                </c:pt>
                <c:pt idx="3132">
                  <c:v>9.0745723987716396</c:v>
                </c:pt>
                <c:pt idx="3133">
                  <c:v>10.994381619761604</c:v>
                </c:pt>
                <c:pt idx="3134">
                  <c:v>15.4043732360694</c:v>
                </c:pt>
                <c:pt idx="3135">
                  <c:v>27.547995094248169</c:v>
                </c:pt>
                <c:pt idx="3136">
                  <c:v>-28.349710508315031</c:v>
                </c:pt>
                <c:pt idx="3137">
                  <c:v>-14.789785359647126</c:v>
                </c:pt>
                <c:pt idx="3138">
                  <c:v>-9.3477052053557692</c:v>
                </c:pt>
                <c:pt idx="3139">
                  <c:v>-6.9312036885376607</c:v>
                </c:pt>
                <c:pt idx="3140">
                  <c:v>-4.9879660059270714</c:v>
                </c:pt>
                <c:pt idx="3141">
                  <c:v>-3.4069214876716201</c:v>
                </c:pt>
                <c:pt idx="3142">
                  <c:v>-2.0704481274925235</c:v>
                </c:pt>
                <c:pt idx="3143">
                  <c:v>-0.91698214906652908</c:v>
                </c:pt>
                <c:pt idx="3144">
                  <c:v>9.7130103420728683E-2</c:v>
                </c:pt>
                <c:pt idx="3145">
                  <c:v>1.04268641374038</c:v>
                </c:pt>
                <c:pt idx="3146">
                  <c:v>1.8455129232279401</c:v>
                </c:pt>
                <c:pt idx="3147">
                  <c:v>2.5805212149790986</c:v>
                </c:pt>
                <c:pt idx="3148">
                  <c:v>3.2668694739039226</c:v>
                </c:pt>
                <c:pt idx="3149">
                  <c:v>3.89271976833373</c:v>
                </c:pt>
                <c:pt idx="3150">
                  <c:v>4.5186450654406833</c:v>
                </c:pt>
                <c:pt idx="3151">
                  <c:v>5.0513288931130411</c:v>
                </c:pt>
                <c:pt idx="3152">
                  <c:v>5.5670990147665096</c:v>
                </c:pt>
                <c:pt idx="3153">
                  <c:v>6.1466988941033307</c:v>
                </c:pt>
                <c:pt idx="3154">
                  <c:v>6.7232452253707899</c:v>
                </c:pt>
                <c:pt idx="3155">
                  <c:v>7.3258876895794245</c:v>
                </c:pt>
                <c:pt idx="3156">
                  <c:v>7.9335348542329065</c:v>
                </c:pt>
                <c:pt idx="3157">
                  <c:v>8.6147947383446528</c:v>
                </c:pt>
                <c:pt idx="3158">
                  <c:v>9.2472219549410557</c:v>
                </c:pt>
                <c:pt idx="3159">
                  <c:v>10.262180177498626</c:v>
                </c:pt>
                <c:pt idx="3160">
                  <c:v>11.645012146513798</c:v>
                </c:pt>
                <c:pt idx="3161">
                  <c:v>13.653699123247106</c:v>
                </c:pt>
                <c:pt idx="3162">
                  <c:v>16.790608678030502</c:v>
                </c:pt>
                <c:pt idx="3163">
                  <c:v>22.061790044759938</c:v>
                </c:pt>
                <c:pt idx="3164">
                  <c:v>31.83946562815418</c:v>
                </c:pt>
                <c:pt idx="3165">
                  <c:v>-126.73835525352163</c:v>
                </c:pt>
                <c:pt idx="3166">
                  <c:v>-68.747421453369896</c:v>
                </c:pt>
                <c:pt idx="3167">
                  <c:v>-53.565341146001046</c:v>
                </c:pt>
                <c:pt idx="3168">
                  <c:v>-56.76547972448553</c:v>
                </c:pt>
                <c:pt idx="3169">
                  <c:v>-61.275006383321838</c:v>
                </c:pt>
                <c:pt idx="3170">
                  <c:v>-102.169981662835</c:v>
                </c:pt>
                <c:pt idx="3171">
                  <c:v>34.84189310225694</c:v>
                </c:pt>
                <c:pt idx="3172">
                  <c:v>22.422296644966604</c:v>
                </c:pt>
                <c:pt idx="3173">
                  <c:v>16.273346835894689</c:v>
                </c:pt>
                <c:pt idx="3174">
                  <c:v>17.480683653945089</c:v>
                </c:pt>
                <c:pt idx="3175">
                  <c:v>18.95437893509613</c:v>
                </c:pt>
                <c:pt idx="3176">
                  <c:v>20.812891610770901</c:v>
                </c:pt>
                <c:pt idx="3177">
                  <c:v>23.279520183313586</c:v>
                </c:pt>
                <c:pt idx="3178">
                  <c:v>-112.644763796543</c:v>
                </c:pt>
                <c:pt idx="3179">
                  <c:v>-80.675967982933969</c:v>
                </c:pt>
                <c:pt idx="3180">
                  <c:v>-55.726566155505807</c:v>
                </c:pt>
                <c:pt idx="3181">
                  <c:v>-25.104966292672231</c:v>
                </c:pt>
                <c:pt idx="3182">
                  <c:v>-14.513511156154999</c:v>
                </c:pt>
                <c:pt idx="3183">
                  <c:v>-11.0669339700341</c:v>
                </c:pt>
                <c:pt idx="3184">
                  <c:v>-8.4125079706865247</c:v>
                </c:pt>
                <c:pt idx="3185">
                  <c:v>-6.3180994450503913</c:v>
                </c:pt>
                <c:pt idx="3186">
                  <c:v>-5.0193576414719301</c:v>
                </c:pt>
                <c:pt idx="3187">
                  <c:v>-3.7182133650363212</c:v>
                </c:pt>
                <c:pt idx="3188">
                  <c:v>-2.3838256757306198</c:v>
                </c:pt>
                <c:pt idx="3189">
                  <c:v>-0.98257751988800157</c:v>
                </c:pt>
                <c:pt idx="3190">
                  <c:v>0.625760007770926</c:v>
                </c:pt>
                <c:pt idx="3191">
                  <c:v>2.6895200995321766</c:v>
                </c:pt>
                <c:pt idx="3192">
                  <c:v>3.78082733020464</c:v>
                </c:pt>
                <c:pt idx="3193">
                  <c:v>6.6911519760081815</c:v>
                </c:pt>
                <c:pt idx="3194">
                  <c:v>7.23238291326542</c:v>
                </c:pt>
                <c:pt idx="3195">
                  <c:v>7.6422533831775104</c:v>
                </c:pt>
                <c:pt idx="3196">
                  <c:v>7.9885080310297898</c:v>
                </c:pt>
                <c:pt idx="3197">
                  <c:v>8.2497535021355439</c:v>
                </c:pt>
                <c:pt idx="3198">
                  <c:v>8.4729688778953527</c:v>
                </c:pt>
                <c:pt idx="3199">
                  <c:v>7.8419258596149755</c:v>
                </c:pt>
                <c:pt idx="3200">
                  <c:v>7.6973033917269298</c:v>
                </c:pt>
                <c:pt idx="3201">
                  <c:v>7.7455245342694354</c:v>
                </c:pt>
                <c:pt idx="3202">
                  <c:v>7.8948176606441853</c:v>
                </c:pt>
                <c:pt idx="3203">
                  <c:v>8.1475845589785028</c:v>
                </c:pt>
                <c:pt idx="3204">
                  <c:v>8.3362917052911367</c:v>
                </c:pt>
                <c:pt idx="3205">
                  <c:v>8.5279825853562716</c:v>
                </c:pt>
                <c:pt idx="3206">
                  <c:v>8.6727256750943802</c:v>
                </c:pt>
                <c:pt idx="3207">
                  <c:v>8.731279090752162</c:v>
                </c:pt>
                <c:pt idx="3208">
                  <c:v>8.8953619414966099</c:v>
                </c:pt>
                <c:pt idx="3209">
                  <c:v>9.5760196558559247</c:v>
                </c:pt>
                <c:pt idx="3210">
                  <c:v>11.767874918434</c:v>
                </c:pt>
                <c:pt idx="3211">
                  <c:v>12.688380854684</c:v>
                </c:pt>
                <c:pt idx="3212">
                  <c:v>13.724888756617398</c:v>
                </c:pt>
                <c:pt idx="3213">
                  <c:v>14.90560867552173</c:v>
                </c:pt>
                <c:pt idx="3214">
                  <c:v>16.270450671367911</c:v>
                </c:pt>
                <c:pt idx="3215">
                  <c:v>17.862041561467489</c:v>
                </c:pt>
                <c:pt idx="3216">
                  <c:v>19.726719638108438</c:v>
                </c:pt>
                <c:pt idx="3217">
                  <c:v>22.014475226114957</c:v>
                </c:pt>
                <c:pt idx="3218">
                  <c:v>24.892835221187699</c:v>
                </c:pt>
                <c:pt idx="3219">
                  <c:v>15.6881302666194</c:v>
                </c:pt>
                <c:pt idx="3220">
                  <c:v>16.781363091173034</c:v>
                </c:pt>
                <c:pt idx="3221">
                  <c:v>18.033757630245287</c:v>
                </c:pt>
                <c:pt idx="3222">
                  <c:v>19.548675648168789</c:v>
                </c:pt>
                <c:pt idx="3223">
                  <c:v>-117.09343233800874</c:v>
                </c:pt>
                <c:pt idx="3224">
                  <c:v>-35.459277495547809</c:v>
                </c:pt>
                <c:pt idx="3225">
                  <c:v>-20.068498815867589</c:v>
                </c:pt>
                <c:pt idx="3226">
                  <c:v>-14.7090618692762</c:v>
                </c:pt>
                <c:pt idx="3227">
                  <c:v>-12.66309539206323</c:v>
                </c:pt>
                <c:pt idx="3228">
                  <c:v>-10.906179011852904</c:v>
                </c:pt>
                <c:pt idx="3229">
                  <c:v>-9.3837433837880528</c:v>
                </c:pt>
                <c:pt idx="3230">
                  <c:v>-8.0406358375200213</c:v>
                </c:pt>
                <c:pt idx="3231">
                  <c:v>-6.8831689104692702</c:v>
                </c:pt>
                <c:pt idx="3232">
                  <c:v>-5.7464598775690545</c:v>
                </c:pt>
                <c:pt idx="3233">
                  <c:v>-4.5867525308588499</c:v>
                </c:pt>
                <c:pt idx="3234">
                  <c:v>-3.3137756199280015</c:v>
                </c:pt>
                <c:pt idx="3235">
                  <c:v>-1377.1602180972498</c:v>
                </c:pt>
                <c:pt idx="3236">
                  <c:v>1.9209056035132301</c:v>
                </c:pt>
                <c:pt idx="3237">
                  <c:v>0.92297894748648091</c:v>
                </c:pt>
                <c:pt idx="3238">
                  <c:v>0.14925296482510444</c:v>
                </c:pt>
                <c:pt idx="3239">
                  <c:v>-0.55533553341241304</c:v>
                </c:pt>
                <c:pt idx="3240">
                  <c:v>-1.36994948940859</c:v>
                </c:pt>
                <c:pt idx="3241">
                  <c:v>1.3030241129676556</c:v>
                </c:pt>
                <c:pt idx="3242">
                  <c:v>1.6615113384356399</c:v>
                </c:pt>
                <c:pt idx="3243">
                  <c:v>2.3937328895518197</c:v>
                </c:pt>
                <c:pt idx="3244">
                  <c:v>3.1340936738096987</c:v>
                </c:pt>
                <c:pt idx="3245">
                  <c:v>3.8905074375700597</c:v>
                </c:pt>
                <c:pt idx="3246">
                  <c:v>4.55678892392344</c:v>
                </c:pt>
                <c:pt idx="3247">
                  <c:v>5.1738249584399645</c:v>
                </c:pt>
                <c:pt idx="3248">
                  <c:v>5.8971938701269337</c:v>
                </c:pt>
                <c:pt idx="3249">
                  <c:v>7.0813660828432017</c:v>
                </c:pt>
                <c:pt idx="3250">
                  <c:v>7.8885297076276597</c:v>
                </c:pt>
                <c:pt idx="3251">
                  <c:v>12.675629316555106</c:v>
                </c:pt>
                <c:pt idx="3252">
                  <c:v>14.6028126290734</c:v>
                </c:pt>
                <c:pt idx="3253">
                  <c:v>-89.815833776327878</c:v>
                </c:pt>
                <c:pt idx="3254">
                  <c:v>-16.321198953384705</c:v>
                </c:pt>
                <c:pt idx="3255">
                  <c:v>-15.3240742677808</c:v>
                </c:pt>
                <c:pt idx="3256">
                  <c:v>-14.48849890742923</c:v>
                </c:pt>
                <c:pt idx="3257">
                  <c:v>-13.828073437021098</c:v>
                </c:pt>
                <c:pt idx="3258">
                  <c:v>-15.0342349834362</c:v>
                </c:pt>
                <c:pt idx="3259">
                  <c:v>-19.059599029872899</c:v>
                </c:pt>
                <c:pt idx="3260">
                  <c:v>-84.623052119657117</c:v>
                </c:pt>
                <c:pt idx="3261">
                  <c:v>11.6090008732144</c:v>
                </c:pt>
                <c:pt idx="3262">
                  <c:v>10.142172368202299</c:v>
                </c:pt>
                <c:pt idx="3263">
                  <c:v>10.249015761431655</c:v>
                </c:pt>
                <c:pt idx="3264">
                  <c:v>10.357199806327445</c:v>
                </c:pt>
                <c:pt idx="3265">
                  <c:v>10.467915648375499</c:v>
                </c:pt>
                <c:pt idx="3266">
                  <c:v>17.131630791720987</c:v>
                </c:pt>
                <c:pt idx="3267">
                  <c:v>-38.241327890424913</c:v>
                </c:pt>
                <c:pt idx="3268">
                  <c:v>-16.272870960686461</c:v>
                </c:pt>
                <c:pt idx="3269">
                  <c:v>-12.747108179907869</c:v>
                </c:pt>
                <c:pt idx="3270">
                  <c:v>-11.7597204550112</c:v>
                </c:pt>
                <c:pt idx="3271">
                  <c:v>-10.488881398430999</c:v>
                </c:pt>
                <c:pt idx="3272">
                  <c:v>-9.7412768802402674</c:v>
                </c:pt>
                <c:pt idx="3273">
                  <c:v>-8.9522034030824305</c:v>
                </c:pt>
                <c:pt idx="3274">
                  <c:v>-8.2830626361158579</c:v>
                </c:pt>
                <c:pt idx="3275">
                  <c:v>-7.6551686722764343</c:v>
                </c:pt>
                <c:pt idx="3276">
                  <c:v>-7.0451119267996845</c:v>
                </c:pt>
                <c:pt idx="3277">
                  <c:v>-6.4749760297832095</c:v>
                </c:pt>
                <c:pt idx="3278">
                  <c:v>-6.0319662925969899</c:v>
                </c:pt>
                <c:pt idx="3279">
                  <c:v>-5.8692462638114895</c:v>
                </c:pt>
                <c:pt idx="3280">
                  <c:v>-5.4929868192839146</c:v>
                </c:pt>
                <c:pt idx="3281">
                  <c:v>-1322.0908146849599</c:v>
                </c:pt>
                <c:pt idx="3282">
                  <c:v>-1097.8519997914</c:v>
                </c:pt>
                <c:pt idx="3283">
                  <c:v>-5598.1008340725948</c:v>
                </c:pt>
                <c:pt idx="3284">
                  <c:v>-3480.7504525241502</c:v>
                </c:pt>
                <c:pt idx="3285">
                  <c:v>-2487.1392319997999</c:v>
                </c:pt>
                <c:pt idx="3286">
                  <c:v>-1906.8299553520301</c:v>
                </c:pt>
                <c:pt idx="3287">
                  <c:v>-1524.1499882242699</c:v>
                </c:pt>
                <c:pt idx="3288">
                  <c:v>-1251.1500229256699</c:v>
                </c:pt>
                <c:pt idx="3289">
                  <c:v>-4488.4388165136497</c:v>
                </c:pt>
                <c:pt idx="3290">
                  <c:v>0.61996130188926257</c:v>
                </c:pt>
                <c:pt idx="3291">
                  <c:v>1.2359816015908698</c:v>
                </c:pt>
                <c:pt idx="3292">
                  <c:v>1.8921186247767974</c:v>
                </c:pt>
                <c:pt idx="3293">
                  <c:v>2.5701736870951901</c:v>
                </c:pt>
                <c:pt idx="3294">
                  <c:v>3.2744466406859898</c:v>
                </c:pt>
                <c:pt idx="3295">
                  <c:v>4.6106086971984945</c:v>
                </c:pt>
                <c:pt idx="3296">
                  <c:v>8.7830404269942992</c:v>
                </c:pt>
                <c:pt idx="3297">
                  <c:v>30.430412936671797</c:v>
                </c:pt>
                <c:pt idx="3298">
                  <c:v>-24.290011940201687</c:v>
                </c:pt>
                <c:pt idx="3299">
                  <c:v>-20.708987656836399</c:v>
                </c:pt>
                <c:pt idx="3300">
                  <c:v>-14.188108064321867</c:v>
                </c:pt>
                <c:pt idx="3301">
                  <c:v>-13.435076634888945</c:v>
                </c:pt>
                <c:pt idx="3302">
                  <c:v>-12.84613309286863</c:v>
                </c:pt>
                <c:pt idx="3303">
                  <c:v>-13.59280563076763</c:v>
                </c:pt>
                <c:pt idx="3304">
                  <c:v>-14.839439629307357</c:v>
                </c:pt>
                <c:pt idx="3305">
                  <c:v>-17.767357539501038</c:v>
                </c:pt>
                <c:pt idx="3306">
                  <c:v>-32.861542141457697</c:v>
                </c:pt>
                <c:pt idx="3307">
                  <c:v>16.707860775118135</c:v>
                </c:pt>
                <c:pt idx="3308">
                  <c:v>9.2963722117955516</c:v>
                </c:pt>
                <c:pt idx="3309">
                  <c:v>9.3798942424542684</c:v>
                </c:pt>
                <c:pt idx="3310">
                  <c:v>9.4752254431696716</c:v>
                </c:pt>
                <c:pt idx="3311">
                  <c:v>9.5610953388660018</c:v>
                </c:pt>
                <c:pt idx="3312">
                  <c:v>11.00303780076403</c:v>
                </c:pt>
                <c:pt idx="3313">
                  <c:v>31.221935089357</c:v>
                </c:pt>
                <c:pt idx="3314">
                  <c:v>-29.7325993618526</c:v>
                </c:pt>
                <c:pt idx="3315">
                  <c:v>-14.919887687550904</c:v>
                </c:pt>
                <c:pt idx="3316">
                  <c:v>-13.5513072487136</c:v>
                </c:pt>
                <c:pt idx="3317">
                  <c:v>-12.3717115303143</c:v>
                </c:pt>
                <c:pt idx="3318">
                  <c:v>-11.325736662062649</c:v>
                </c:pt>
                <c:pt idx="3319">
                  <c:v>-10.453557657315526</c:v>
                </c:pt>
                <c:pt idx="3320">
                  <c:v>-9.5813170585373992</c:v>
                </c:pt>
                <c:pt idx="3321">
                  <c:v>-8.7927704739109185</c:v>
                </c:pt>
                <c:pt idx="3322">
                  <c:v>-8.0594653528127527</c:v>
                </c:pt>
                <c:pt idx="3323">
                  <c:v>-7.3662837135477499</c:v>
                </c:pt>
                <c:pt idx="3324">
                  <c:v>-6.7111975664530545</c:v>
                </c:pt>
                <c:pt idx="3325">
                  <c:v>-5.7776644707260099</c:v>
                </c:pt>
                <c:pt idx="3326">
                  <c:v>-1203.05535459826</c:v>
                </c:pt>
                <c:pt idx="3327">
                  <c:v>-973.18572002615826</c:v>
                </c:pt>
                <c:pt idx="3328">
                  <c:v>-801.02382023984831</c:v>
                </c:pt>
                <c:pt idx="3329">
                  <c:v>-89390.387279454968</c:v>
                </c:pt>
                <c:pt idx="3330">
                  <c:v>-3.1018807512657411</c:v>
                </c:pt>
                <c:pt idx="3331">
                  <c:v>-2.6650186291506825</c:v>
                </c:pt>
                <c:pt idx="3332">
                  <c:v>-2.13874007148689</c:v>
                </c:pt>
                <c:pt idx="3333">
                  <c:v>-1.5406127946441199</c:v>
                </c:pt>
                <c:pt idx="3334">
                  <c:v>-0.78301087653106405</c:v>
                </c:pt>
                <c:pt idx="3335">
                  <c:v>-3.3394715728177898E-2</c:v>
                </c:pt>
                <c:pt idx="3336">
                  <c:v>0.9114672774599395</c:v>
                </c:pt>
                <c:pt idx="3337">
                  <c:v>2.09213253151353</c:v>
                </c:pt>
                <c:pt idx="3338">
                  <c:v>4.1181360766926014</c:v>
                </c:pt>
                <c:pt idx="3339">
                  <c:v>9.8314337722650897</c:v>
                </c:pt>
                <c:pt idx="3340">
                  <c:v>-52.414060378931701</c:v>
                </c:pt>
                <c:pt idx="3341">
                  <c:v>-15.639943080241299</c:v>
                </c:pt>
                <c:pt idx="3342">
                  <c:v>-10.5350065875715</c:v>
                </c:pt>
                <c:pt idx="3343">
                  <c:v>-10.456309307977724</c:v>
                </c:pt>
                <c:pt idx="3344">
                  <c:v>-9.1618469785064214</c:v>
                </c:pt>
                <c:pt idx="3345">
                  <c:v>-10.0860807050727</c:v>
                </c:pt>
                <c:pt idx="3346">
                  <c:v>-10.0047798050638</c:v>
                </c:pt>
                <c:pt idx="3347">
                  <c:v>-10.818665819734624</c:v>
                </c:pt>
                <c:pt idx="3348">
                  <c:v>-10.604603962767801</c:v>
                </c:pt>
                <c:pt idx="3349">
                  <c:v>-11.5239429619295</c:v>
                </c:pt>
                <c:pt idx="3350">
                  <c:v>-28.902111448539131</c:v>
                </c:pt>
                <c:pt idx="3351">
                  <c:v>14.405681505460338</c:v>
                </c:pt>
                <c:pt idx="3352">
                  <c:v>9.0987249735393103</c:v>
                </c:pt>
                <c:pt idx="3353">
                  <c:v>9.1274621175184993</c:v>
                </c:pt>
                <c:pt idx="3354">
                  <c:v>10.252840515179646</c:v>
                </c:pt>
                <c:pt idx="3355">
                  <c:v>26.054807255362601</c:v>
                </c:pt>
                <c:pt idx="3356">
                  <c:v>-25.163029555875038</c:v>
                </c:pt>
                <c:pt idx="3357">
                  <c:v>-22.443655612159986</c:v>
                </c:pt>
                <c:pt idx="3358">
                  <c:v>-20.206377008428099</c:v>
                </c:pt>
                <c:pt idx="3359">
                  <c:v>-18.353861992378061</c:v>
                </c:pt>
                <c:pt idx="3360">
                  <c:v>-16.786097893740923</c:v>
                </c:pt>
                <c:pt idx="3361">
                  <c:v>-13.033928182820267</c:v>
                </c:pt>
                <c:pt idx="3362">
                  <c:v>-11.685687567125742</c:v>
                </c:pt>
                <c:pt idx="3363">
                  <c:v>-11.056680979807849</c:v>
                </c:pt>
                <c:pt idx="3364">
                  <c:v>-10.451365715620501</c:v>
                </c:pt>
                <c:pt idx="3365">
                  <c:v>-9.8899649596298254</c:v>
                </c:pt>
                <c:pt idx="3366">
                  <c:v>-9.2638753137075192</c:v>
                </c:pt>
                <c:pt idx="3367">
                  <c:v>33.144988413755478</c:v>
                </c:pt>
                <c:pt idx="3368">
                  <c:v>24.957978270058131</c:v>
                </c:pt>
                <c:pt idx="3369">
                  <c:v>11.9888947113147</c:v>
                </c:pt>
                <c:pt idx="3370">
                  <c:v>10.672162100521399</c:v>
                </c:pt>
                <c:pt idx="3371">
                  <c:v>9.5066418951617706</c:v>
                </c:pt>
                <c:pt idx="3372">
                  <c:v>8.4659990330676962</c:v>
                </c:pt>
                <c:pt idx="3373">
                  <c:v>6.7888572342616333</c:v>
                </c:pt>
                <c:pt idx="3374">
                  <c:v>-7.1349975410859168</c:v>
                </c:pt>
                <c:pt idx="3375">
                  <c:v>-5.5953360463214414</c:v>
                </c:pt>
                <c:pt idx="3376">
                  <c:v>-4.8634939216151096</c:v>
                </c:pt>
                <c:pt idx="3377">
                  <c:v>-4.1542951423586398</c:v>
                </c:pt>
                <c:pt idx="3378">
                  <c:v>-3.4710984825342779</c:v>
                </c:pt>
                <c:pt idx="3379">
                  <c:v>-2.8106241610562877</c:v>
                </c:pt>
                <c:pt idx="3380">
                  <c:v>-2.1364987357321867</c:v>
                </c:pt>
                <c:pt idx="3381">
                  <c:v>-1.4596223232741954</c:v>
                </c:pt>
                <c:pt idx="3382">
                  <c:v>-0.84437641766034166</c:v>
                </c:pt>
                <c:pt idx="3383">
                  <c:v>-0.24902450736928</c:v>
                </c:pt>
                <c:pt idx="3384">
                  <c:v>0.2287968893022638</c:v>
                </c:pt>
                <c:pt idx="3385">
                  <c:v>0.79885917108247895</c:v>
                </c:pt>
                <c:pt idx="3386">
                  <c:v>1.0071945912406464</c:v>
                </c:pt>
                <c:pt idx="3387">
                  <c:v>1.6136903288312701</c:v>
                </c:pt>
                <c:pt idx="3388">
                  <c:v>2.4814897441739201</c:v>
                </c:pt>
                <c:pt idx="3389">
                  <c:v>3.4636451447472267</c:v>
                </c:pt>
                <c:pt idx="3390">
                  <c:v>4.5919073052736783</c:v>
                </c:pt>
                <c:pt idx="3391">
                  <c:v>5.9097875468583885</c:v>
                </c:pt>
                <c:pt idx="3392">
                  <c:v>7.479389687167143</c:v>
                </c:pt>
                <c:pt idx="3393">
                  <c:v>9.3870127887998809</c:v>
                </c:pt>
                <c:pt idx="3394">
                  <c:v>11.7642120158149</c:v>
                </c:pt>
                <c:pt idx="3395">
                  <c:v>14.810787568984253</c:v>
                </c:pt>
                <c:pt idx="3396">
                  <c:v>9.8048975968538006</c:v>
                </c:pt>
                <c:pt idx="3397">
                  <c:v>8.2700645548602267</c:v>
                </c:pt>
                <c:pt idx="3398">
                  <c:v>8.0023153779973395</c:v>
                </c:pt>
                <c:pt idx="3399">
                  <c:v>8.6154180955390807</c:v>
                </c:pt>
                <c:pt idx="3400">
                  <c:v>9.2653816339289268</c:v>
                </c:pt>
                <c:pt idx="3401">
                  <c:v>12.597158647914471</c:v>
                </c:pt>
                <c:pt idx="3402">
                  <c:v>24.398569217373442</c:v>
                </c:pt>
                <c:pt idx="3403">
                  <c:v>-74.930412979432106</c:v>
                </c:pt>
                <c:pt idx="3404">
                  <c:v>-31.146473912562787</c:v>
                </c:pt>
                <c:pt idx="3405">
                  <c:v>-21.022895218175002</c:v>
                </c:pt>
                <c:pt idx="3406">
                  <c:v>-18.909518202153027</c:v>
                </c:pt>
                <c:pt idx="3407">
                  <c:v>-17.209688461480731</c:v>
                </c:pt>
                <c:pt idx="3408">
                  <c:v>-15.8192747409826</c:v>
                </c:pt>
                <c:pt idx="3409">
                  <c:v>-15.566590547757524</c:v>
                </c:pt>
                <c:pt idx="3410">
                  <c:v>-15.527864458827302</c:v>
                </c:pt>
                <c:pt idx="3411">
                  <c:v>-16.0588207766171</c:v>
                </c:pt>
                <c:pt idx="3412">
                  <c:v>-14.630318931762098</c:v>
                </c:pt>
                <c:pt idx="3413">
                  <c:v>-13.416585222000124</c:v>
                </c:pt>
                <c:pt idx="3414">
                  <c:v>-13.576010106238501</c:v>
                </c:pt>
                <c:pt idx="3415">
                  <c:v>-38.437609602352993</c:v>
                </c:pt>
                <c:pt idx="3416">
                  <c:v>9.2798642787229237</c:v>
                </c:pt>
                <c:pt idx="3417">
                  <c:v>8.825821779537538</c:v>
                </c:pt>
                <c:pt idx="3418">
                  <c:v>8.3782354792996507</c:v>
                </c:pt>
                <c:pt idx="3419">
                  <c:v>-65.051120058481288</c:v>
                </c:pt>
                <c:pt idx="3420">
                  <c:v>-47.164464661963656</c:v>
                </c:pt>
                <c:pt idx="3421">
                  <c:v>-10.2892664564695</c:v>
                </c:pt>
                <c:pt idx="3422">
                  <c:v>-8.3328804541358306</c:v>
                </c:pt>
                <c:pt idx="3423">
                  <c:v>-7.1936398523681202</c:v>
                </c:pt>
                <c:pt idx="3424">
                  <c:v>-6.2558737936672824</c:v>
                </c:pt>
                <c:pt idx="3425">
                  <c:v>-5.2825984106925334</c:v>
                </c:pt>
                <c:pt idx="3426">
                  <c:v>-4.1825026477251255</c:v>
                </c:pt>
                <c:pt idx="3427">
                  <c:v>-3.0769097031326198</c:v>
                </c:pt>
                <c:pt idx="3428">
                  <c:v>-7977.4823293153904</c:v>
                </c:pt>
                <c:pt idx="3429">
                  <c:v>-3824.8651981133512</c:v>
                </c:pt>
                <c:pt idx="3430">
                  <c:v>-2467.8411406833493</c:v>
                </c:pt>
                <c:pt idx="3431">
                  <c:v>0.424107326542074</c:v>
                </c:pt>
                <c:pt idx="3432">
                  <c:v>1.3418750056986799</c:v>
                </c:pt>
                <c:pt idx="3433">
                  <c:v>2.32969112047192</c:v>
                </c:pt>
                <c:pt idx="3434">
                  <c:v>3.4279586366061587</c:v>
                </c:pt>
                <c:pt idx="3435">
                  <c:v>4.6447793487627065</c:v>
                </c:pt>
                <c:pt idx="3436">
                  <c:v>6.0437534162144804</c:v>
                </c:pt>
                <c:pt idx="3437">
                  <c:v>4.3281822469495452</c:v>
                </c:pt>
                <c:pt idx="3438">
                  <c:v>4.0106007473283496</c:v>
                </c:pt>
                <c:pt idx="3439">
                  <c:v>4.6866979486923803</c:v>
                </c:pt>
                <c:pt idx="3440">
                  <c:v>5.1740612216328197</c:v>
                </c:pt>
                <c:pt idx="3441">
                  <c:v>5.8386310257022433</c:v>
                </c:pt>
                <c:pt idx="3442">
                  <c:v>6.5306024366660802</c:v>
                </c:pt>
                <c:pt idx="3443">
                  <c:v>7.2284823687183364</c:v>
                </c:pt>
                <c:pt idx="3444">
                  <c:v>7.9179084951877501</c:v>
                </c:pt>
                <c:pt idx="3445">
                  <c:v>8.6990621904716239</c:v>
                </c:pt>
                <c:pt idx="3446">
                  <c:v>10.958705228894004</c:v>
                </c:pt>
                <c:pt idx="3447">
                  <c:v>16.452665474140687</c:v>
                </c:pt>
                <c:pt idx="3448">
                  <c:v>-182.152024828972</c:v>
                </c:pt>
                <c:pt idx="3449">
                  <c:v>-54.2726757594844</c:v>
                </c:pt>
                <c:pt idx="3450">
                  <c:v>-43.893184655843612</c:v>
                </c:pt>
                <c:pt idx="3451">
                  <c:v>-23.941759492334686</c:v>
                </c:pt>
                <c:pt idx="3452">
                  <c:v>-21.451892589135738</c:v>
                </c:pt>
                <c:pt idx="3453">
                  <c:v>-19.383571120786701</c:v>
                </c:pt>
                <c:pt idx="3454">
                  <c:v>-17.682264750420099</c:v>
                </c:pt>
                <c:pt idx="3455">
                  <c:v>-19.361959158029631</c:v>
                </c:pt>
                <c:pt idx="3456">
                  <c:v>-23.594117020099731</c:v>
                </c:pt>
                <c:pt idx="3457">
                  <c:v>33.442608348208815</c:v>
                </c:pt>
                <c:pt idx="3458">
                  <c:v>10.947953270052999</c:v>
                </c:pt>
                <c:pt idx="3459">
                  <c:v>10.127560529349624</c:v>
                </c:pt>
                <c:pt idx="3460">
                  <c:v>10.1361612325653</c:v>
                </c:pt>
                <c:pt idx="3461">
                  <c:v>11.954604391555934</c:v>
                </c:pt>
                <c:pt idx="3462">
                  <c:v>21.539690418703302</c:v>
                </c:pt>
                <c:pt idx="3463">
                  <c:v>-55.913519713808597</c:v>
                </c:pt>
                <c:pt idx="3464">
                  <c:v>-41.953980968105</c:v>
                </c:pt>
                <c:pt idx="3465">
                  <c:v>-32.088016001931599</c:v>
                </c:pt>
                <c:pt idx="3466">
                  <c:v>-25.057037363066531</c:v>
                </c:pt>
                <c:pt idx="3467">
                  <c:v>-19.916584107414035</c:v>
                </c:pt>
                <c:pt idx="3468">
                  <c:v>-11.408098469590467</c:v>
                </c:pt>
                <c:pt idx="3469">
                  <c:v>-9.7089547950233879</c:v>
                </c:pt>
                <c:pt idx="3470">
                  <c:v>-8.2375533133980579</c:v>
                </c:pt>
                <c:pt idx="3471">
                  <c:v>-6.9381877885943544</c:v>
                </c:pt>
                <c:pt idx="3472">
                  <c:v>-5.7965153707302655</c:v>
                </c:pt>
                <c:pt idx="3473">
                  <c:v>-5.1091655042340314</c:v>
                </c:pt>
                <c:pt idx="3474">
                  <c:v>-4.6695530534184355</c:v>
                </c:pt>
                <c:pt idx="3475">
                  <c:v>-10.420355041617999</c:v>
                </c:pt>
                <c:pt idx="3476">
                  <c:v>1.8147851366899801</c:v>
                </c:pt>
                <c:pt idx="3477">
                  <c:v>1.6297360579087898</c:v>
                </c:pt>
                <c:pt idx="3478">
                  <c:v>0.863161315179928</c:v>
                </c:pt>
                <c:pt idx="3479">
                  <c:v>9.5157455233271404E-2</c:v>
                </c:pt>
                <c:pt idx="3480">
                  <c:v>-680.19061150357902</c:v>
                </c:pt>
                <c:pt idx="3481">
                  <c:v>-563.7702759572519</c:v>
                </c:pt>
                <c:pt idx="3482">
                  <c:v>9.6010855582431898</c:v>
                </c:pt>
                <c:pt idx="3483">
                  <c:v>4.5420660914575723</c:v>
                </c:pt>
                <c:pt idx="3484">
                  <c:v>5.0661167687442754</c:v>
                </c:pt>
                <c:pt idx="3485">
                  <c:v>5.5293539870787098</c:v>
                </c:pt>
                <c:pt idx="3486">
                  <c:v>5.4217295091406763</c:v>
                </c:pt>
                <c:pt idx="3487">
                  <c:v>5.6582280783434298</c:v>
                </c:pt>
                <c:pt idx="3488">
                  <c:v>6.0580383192227298</c:v>
                </c:pt>
                <c:pt idx="3489">
                  <c:v>6.42767660787176</c:v>
                </c:pt>
                <c:pt idx="3490">
                  <c:v>6.7715237712502514</c:v>
                </c:pt>
                <c:pt idx="3491">
                  <c:v>6.97233727606186</c:v>
                </c:pt>
                <c:pt idx="3492">
                  <c:v>7.0612138012754775</c:v>
                </c:pt>
                <c:pt idx="3493">
                  <c:v>7.3632428934856113</c:v>
                </c:pt>
                <c:pt idx="3494">
                  <c:v>14.377886522048145</c:v>
                </c:pt>
                <c:pt idx="3495">
                  <c:v>-28.9345374070537</c:v>
                </c:pt>
                <c:pt idx="3496">
                  <c:v>-15.255683597431506</c:v>
                </c:pt>
                <c:pt idx="3497">
                  <c:v>-14.4394405806178</c:v>
                </c:pt>
                <c:pt idx="3498">
                  <c:v>-17.328155981539187</c:v>
                </c:pt>
                <c:pt idx="3499">
                  <c:v>-68.808936390595235</c:v>
                </c:pt>
                <c:pt idx="3500">
                  <c:v>9.7363375587586702</c:v>
                </c:pt>
                <c:pt idx="3501">
                  <c:v>10.0513599667199</c:v>
                </c:pt>
                <c:pt idx="3502">
                  <c:v>10.383796127866253</c:v>
                </c:pt>
                <c:pt idx="3503">
                  <c:v>10.730015676290771</c:v>
                </c:pt>
                <c:pt idx="3504">
                  <c:v>10.212817837777004</c:v>
                </c:pt>
                <c:pt idx="3505">
                  <c:v>10.185464448003104</c:v>
                </c:pt>
                <c:pt idx="3506">
                  <c:v>10.1583019943879</c:v>
                </c:pt>
                <c:pt idx="3507">
                  <c:v>10.1107449304717</c:v>
                </c:pt>
                <c:pt idx="3508">
                  <c:v>10.064957270033904</c:v>
                </c:pt>
                <c:pt idx="3509">
                  <c:v>14.714921893465698</c:v>
                </c:pt>
                <c:pt idx="3510">
                  <c:v>-52.234813627341197</c:v>
                </c:pt>
                <c:pt idx="3511">
                  <c:v>-18.626964268767399</c:v>
                </c:pt>
                <c:pt idx="3512">
                  <c:v>-13.762160972995202</c:v>
                </c:pt>
                <c:pt idx="3513">
                  <c:v>-12.238715864299698</c:v>
                </c:pt>
                <c:pt idx="3514">
                  <c:v>-10.905746537939368</c:v>
                </c:pt>
                <c:pt idx="3515">
                  <c:v>-9.9853140615075802</c:v>
                </c:pt>
                <c:pt idx="3516">
                  <c:v>-8.8668367060550306</c:v>
                </c:pt>
                <c:pt idx="3517">
                  <c:v>-7.8544121167008454</c:v>
                </c:pt>
                <c:pt idx="3518">
                  <c:v>-6.5278933810435902</c:v>
                </c:pt>
                <c:pt idx="3519">
                  <c:v>-1580.3452581857637</c:v>
                </c:pt>
                <c:pt idx="3520">
                  <c:v>6.2250188964520055</c:v>
                </c:pt>
                <c:pt idx="3521">
                  <c:v>4.7802110447669399</c:v>
                </c:pt>
                <c:pt idx="3522">
                  <c:v>3.9632039697288777</c:v>
                </c:pt>
                <c:pt idx="3523">
                  <c:v>3.1786609312256835</c:v>
                </c:pt>
                <c:pt idx="3524">
                  <c:v>2.4836334359396877</c:v>
                </c:pt>
                <c:pt idx="3525">
                  <c:v>1.8263662296367735</c:v>
                </c:pt>
                <c:pt idx="3526">
                  <c:v>1.19939800787803</c:v>
                </c:pt>
                <c:pt idx="3527">
                  <c:v>0.59597041301424403</c:v>
                </c:pt>
                <c:pt idx="3528">
                  <c:v>0.22493170849587801</c:v>
                </c:pt>
                <c:pt idx="3529">
                  <c:v>0.18281552090537401</c:v>
                </c:pt>
                <c:pt idx="3530">
                  <c:v>0.43618281256447267</c:v>
                </c:pt>
                <c:pt idx="3531">
                  <c:v>2.3277760164505299</c:v>
                </c:pt>
                <c:pt idx="3532">
                  <c:v>3.8244569792718925</c:v>
                </c:pt>
                <c:pt idx="3533">
                  <c:v>0</c:v>
                </c:pt>
                <c:pt idx="3534">
                  <c:v>-1714.0820983204799</c:v>
                </c:pt>
                <c:pt idx="3535">
                  <c:v>-1376.6975438117199</c:v>
                </c:pt>
                <c:pt idx="3536">
                  <c:v>-1131.3486013012011</c:v>
                </c:pt>
                <c:pt idx="3537">
                  <c:v>-943.57152963615351</c:v>
                </c:pt>
                <c:pt idx="3538">
                  <c:v>-794.05006048526286</c:v>
                </c:pt>
                <c:pt idx="3539">
                  <c:v>-671.13798021025809</c:v>
                </c:pt>
                <c:pt idx="3540">
                  <c:v>-567.37295699713695</c:v>
                </c:pt>
                <c:pt idx="3541">
                  <c:v>-7.7738576795905399</c:v>
                </c:pt>
                <c:pt idx="3542">
                  <c:v>-8.12207734983898</c:v>
                </c:pt>
                <c:pt idx="3543">
                  <c:v>-23607.111772815089</c:v>
                </c:pt>
                <c:pt idx="3544">
                  <c:v>-6773.5619258378347</c:v>
                </c:pt>
                <c:pt idx="3545">
                  <c:v>-240.375423899666</c:v>
                </c:pt>
                <c:pt idx="3546">
                  <c:v>38.095284858344797</c:v>
                </c:pt>
                <c:pt idx="3547">
                  <c:v>14.479080720188724</c:v>
                </c:pt>
                <c:pt idx="3548">
                  <c:v>13.1119366961055</c:v>
                </c:pt>
                <c:pt idx="3549">
                  <c:v>12.6161122018394</c:v>
                </c:pt>
                <c:pt idx="3550">
                  <c:v>12.16605259719433</c:v>
                </c:pt>
                <c:pt idx="3551">
                  <c:v>11.638267878039301</c:v>
                </c:pt>
                <c:pt idx="3552">
                  <c:v>10.993401513783946</c:v>
                </c:pt>
                <c:pt idx="3553">
                  <c:v>10.239028146741298</c:v>
                </c:pt>
                <c:pt idx="3554">
                  <c:v>11.370469976419434</c:v>
                </c:pt>
                <c:pt idx="3555">
                  <c:v>-26.317904356111761</c:v>
                </c:pt>
                <c:pt idx="3556">
                  <c:v>-22.515187733179289</c:v>
                </c:pt>
                <c:pt idx="3557">
                  <c:v>-19.491437769870405</c:v>
                </c:pt>
                <c:pt idx="3558">
                  <c:v>-11.7993398367504</c:v>
                </c:pt>
                <c:pt idx="3559">
                  <c:v>-10.2691497893485</c:v>
                </c:pt>
                <c:pt idx="3560">
                  <c:v>-9.3435403915847548</c:v>
                </c:pt>
                <c:pt idx="3561">
                  <c:v>-8.6538260577344204</c:v>
                </c:pt>
                <c:pt idx="3562">
                  <c:v>-7.9903555066047698</c:v>
                </c:pt>
                <c:pt idx="3563">
                  <c:v>-7.3425974735273885</c:v>
                </c:pt>
                <c:pt idx="3564">
                  <c:v>-7.0522899673466455</c:v>
                </c:pt>
                <c:pt idx="3565">
                  <c:v>0</c:v>
                </c:pt>
                <c:pt idx="3566">
                  <c:v>12.688610938026224</c:v>
                </c:pt>
                <c:pt idx="3567">
                  <c:v>8.5890324304030248</c:v>
                </c:pt>
                <c:pt idx="3568">
                  <c:v>7.1950529518560833</c:v>
                </c:pt>
                <c:pt idx="3569">
                  <c:v>5.9651009365470253</c:v>
                </c:pt>
                <c:pt idx="3570">
                  <c:v>4.8324022750182065</c:v>
                </c:pt>
                <c:pt idx="3571">
                  <c:v>3.2346399988447998</c:v>
                </c:pt>
                <c:pt idx="3572">
                  <c:v>-2.2252840525120519</c:v>
                </c:pt>
                <c:pt idx="3573">
                  <c:v>-1.4291082007366198</c:v>
                </c:pt>
                <c:pt idx="3574">
                  <c:v>-0.76462881614676892</c:v>
                </c:pt>
                <c:pt idx="3575">
                  <c:v>-0.10863038115951112</c:v>
                </c:pt>
                <c:pt idx="3576">
                  <c:v>0.58363297551308002</c:v>
                </c:pt>
                <c:pt idx="3577">
                  <c:v>1.26556773045879</c:v>
                </c:pt>
                <c:pt idx="3578">
                  <c:v>1.8618388714386001</c:v>
                </c:pt>
                <c:pt idx="3579">
                  <c:v>2.4505760035531425</c:v>
                </c:pt>
                <c:pt idx="3580">
                  <c:v>2.8227840808772902</c:v>
                </c:pt>
                <c:pt idx="3581">
                  <c:v>3.3655460041408967</c:v>
                </c:pt>
                <c:pt idx="3582">
                  <c:v>3.7020453399276625</c:v>
                </c:pt>
                <c:pt idx="3583">
                  <c:v>5.2171923597005785</c:v>
                </c:pt>
                <c:pt idx="3584">
                  <c:v>6.3835060446984864</c:v>
                </c:pt>
                <c:pt idx="3585">
                  <c:v>7.7209429409889285</c:v>
                </c:pt>
                <c:pt idx="3586">
                  <c:v>9.2802919157250408</c:v>
                </c:pt>
                <c:pt idx="3587">
                  <c:v>6.7962182387388301</c:v>
                </c:pt>
                <c:pt idx="3588">
                  <c:v>7.4792985674184402</c:v>
                </c:pt>
                <c:pt idx="3589">
                  <c:v>8.2144050542885907</c:v>
                </c:pt>
                <c:pt idx="3590">
                  <c:v>7.9001630084986134</c:v>
                </c:pt>
                <c:pt idx="3591">
                  <c:v>8.2585853078929397</c:v>
                </c:pt>
                <c:pt idx="3592">
                  <c:v>8.6614524869406093</c:v>
                </c:pt>
                <c:pt idx="3593">
                  <c:v>9.0036265919778504</c:v>
                </c:pt>
                <c:pt idx="3594">
                  <c:v>9.2129062566423983</c:v>
                </c:pt>
                <c:pt idx="3595">
                  <c:v>9.4253842113998054</c:v>
                </c:pt>
                <c:pt idx="3596">
                  <c:v>9.5782847892954983</c:v>
                </c:pt>
                <c:pt idx="3597">
                  <c:v>9.7026561217923994</c:v>
                </c:pt>
                <c:pt idx="3598">
                  <c:v>9.7901976566391493</c:v>
                </c:pt>
                <c:pt idx="3599">
                  <c:v>9.8828626244557807</c:v>
                </c:pt>
                <c:pt idx="3600">
                  <c:v>9.9796509511746567</c:v>
                </c:pt>
                <c:pt idx="3601">
                  <c:v>10.071696858220257</c:v>
                </c:pt>
                <c:pt idx="3602">
                  <c:v>10.156154977186249</c:v>
                </c:pt>
                <c:pt idx="3603">
                  <c:v>10.259906651565638</c:v>
                </c:pt>
                <c:pt idx="3604">
                  <c:v>10.359926299828853</c:v>
                </c:pt>
                <c:pt idx="3605">
                  <c:v>9.9742168918934802</c:v>
                </c:pt>
                <c:pt idx="3606">
                  <c:v>10.006077700777698</c:v>
                </c:pt>
                <c:pt idx="3607">
                  <c:v>10.044464782887498</c:v>
                </c:pt>
                <c:pt idx="3608">
                  <c:v>10.089803224154602</c:v>
                </c:pt>
                <c:pt idx="3609">
                  <c:v>10.142570771434171</c:v>
                </c:pt>
                <c:pt idx="3610">
                  <c:v>10.203505896777624</c:v>
                </c:pt>
                <c:pt idx="3611">
                  <c:v>10.269574527189642</c:v>
                </c:pt>
                <c:pt idx="3612">
                  <c:v>10.338217329285699</c:v>
                </c:pt>
                <c:pt idx="3613">
                  <c:v>9.1711493931597605</c:v>
                </c:pt>
                <c:pt idx="3614">
                  <c:v>9.1058677849533485</c:v>
                </c:pt>
                <c:pt idx="3615">
                  <c:v>9.0301620302967684</c:v>
                </c:pt>
                <c:pt idx="3616">
                  <c:v>10.706429478424226</c:v>
                </c:pt>
                <c:pt idx="3617">
                  <c:v>14.123037655639306</c:v>
                </c:pt>
                <c:pt idx="3618">
                  <c:v>22.221675524577886</c:v>
                </c:pt>
                <c:pt idx="3619">
                  <c:v>-33.154213397225995</c:v>
                </c:pt>
                <c:pt idx="3620">
                  <c:v>-14.806268948617499</c:v>
                </c:pt>
                <c:pt idx="3621">
                  <c:v>-9.6942277755343405</c:v>
                </c:pt>
                <c:pt idx="3622">
                  <c:v>-6.1567070801335904</c:v>
                </c:pt>
                <c:pt idx="3623">
                  <c:v>-3.5834751793739787</c:v>
                </c:pt>
                <c:pt idx="3624">
                  <c:v>-1.9293167397927733</c:v>
                </c:pt>
                <c:pt idx="3625">
                  <c:v>-0.3310055747897549</c:v>
                </c:pt>
                <c:pt idx="3626">
                  <c:v>1.1536151244527861</c:v>
                </c:pt>
                <c:pt idx="3627">
                  <c:v>2.629127730391021</c:v>
                </c:pt>
                <c:pt idx="3628">
                  <c:v>4.1957698211728998</c:v>
                </c:pt>
                <c:pt idx="3629">
                  <c:v>6.1187926328120001</c:v>
                </c:pt>
                <c:pt idx="3630">
                  <c:v>9.1167696590578799</c:v>
                </c:pt>
                <c:pt idx="3631">
                  <c:v>9.1592624914251299</c:v>
                </c:pt>
                <c:pt idx="3632">
                  <c:v>9.1946486059042094</c:v>
                </c:pt>
                <c:pt idx="3633">
                  <c:v>9.0748738435414289</c:v>
                </c:pt>
                <c:pt idx="3634">
                  <c:v>8.1697526621353607</c:v>
                </c:pt>
                <c:pt idx="3635">
                  <c:v>7.9857023271778598</c:v>
                </c:pt>
                <c:pt idx="3636">
                  <c:v>8.0680527214724904</c:v>
                </c:pt>
                <c:pt idx="3637">
                  <c:v>8.2527358057871893</c:v>
                </c:pt>
                <c:pt idx="3638">
                  <c:v>8.6307325962192767</c:v>
                </c:pt>
                <c:pt idx="3639">
                  <c:v>8.9911259355175019</c:v>
                </c:pt>
                <c:pt idx="3640">
                  <c:v>9.2067329675302307</c:v>
                </c:pt>
                <c:pt idx="3641">
                  <c:v>9.3441047247075488</c:v>
                </c:pt>
                <c:pt idx="3642">
                  <c:v>9.4351684777340559</c:v>
                </c:pt>
                <c:pt idx="3643">
                  <c:v>9.6159266896642794</c:v>
                </c:pt>
                <c:pt idx="3644">
                  <c:v>10.028343070762171</c:v>
                </c:pt>
                <c:pt idx="3645">
                  <c:v>10.8569199646178</c:v>
                </c:pt>
                <c:pt idx="3646">
                  <c:v>11.32318986014563</c:v>
                </c:pt>
                <c:pt idx="3647">
                  <c:v>13.785559949561804</c:v>
                </c:pt>
                <c:pt idx="3648">
                  <c:v>20.174823587725189</c:v>
                </c:pt>
                <c:pt idx="3649">
                  <c:v>-152.83996573051547</c:v>
                </c:pt>
                <c:pt idx="3650">
                  <c:v>-117.840826405684</c:v>
                </c:pt>
                <c:pt idx="3651">
                  <c:v>-89.013986745944905</c:v>
                </c:pt>
                <c:pt idx="3652">
                  <c:v>-66.576263801539298</c:v>
                </c:pt>
                <c:pt idx="3653">
                  <c:v>-50.055252644923968</c:v>
                </c:pt>
                <c:pt idx="3654">
                  <c:v>-95.005365495646203</c:v>
                </c:pt>
                <c:pt idx="3655">
                  <c:v>15.252149550489353</c:v>
                </c:pt>
                <c:pt idx="3656">
                  <c:v>9.4951704187424593</c:v>
                </c:pt>
                <c:pt idx="3657">
                  <c:v>9.4591474255025592</c:v>
                </c:pt>
                <c:pt idx="3658">
                  <c:v>12.148967823218859</c:v>
                </c:pt>
                <c:pt idx="3659">
                  <c:v>12.548266181046067</c:v>
                </c:pt>
                <c:pt idx="3660">
                  <c:v>13.06408452099223</c:v>
                </c:pt>
                <c:pt idx="3661">
                  <c:v>29.971441010856299</c:v>
                </c:pt>
                <c:pt idx="3662">
                  <c:v>-25.286040492054401</c:v>
                </c:pt>
                <c:pt idx="3663">
                  <c:v>-11.297661942802998</c:v>
                </c:pt>
                <c:pt idx="3664">
                  <c:v>-8.6196258047065104</c:v>
                </c:pt>
                <c:pt idx="3665">
                  <c:v>-5.6453159875789414</c:v>
                </c:pt>
                <c:pt idx="3666">
                  <c:v>-4.0027884673860665</c:v>
                </c:pt>
                <c:pt idx="3667">
                  <c:v>-2.9503657699939101</c:v>
                </c:pt>
                <c:pt idx="3668">
                  <c:v>-2.0089545113638199</c:v>
                </c:pt>
                <c:pt idx="3669">
                  <c:v>-1.1855624626802801</c:v>
                </c:pt>
                <c:pt idx="3670">
                  <c:v>-0.42008163935308007</c:v>
                </c:pt>
                <c:pt idx="3671">
                  <c:v>0.28270427648180102</c:v>
                </c:pt>
                <c:pt idx="3672">
                  <c:v>0.971147890096967</c:v>
                </c:pt>
                <c:pt idx="3673">
                  <c:v>1.6003872622436601</c:v>
                </c:pt>
                <c:pt idx="3674">
                  <c:v>2.1410334407292302</c:v>
                </c:pt>
                <c:pt idx="3675">
                  <c:v>2.6499664587488998</c:v>
                </c:pt>
                <c:pt idx="3676">
                  <c:v>3.2024866948720101</c:v>
                </c:pt>
                <c:pt idx="3677">
                  <c:v>3.6800385026667386</c:v>
                </c:pt>
                <c:pt idx="3678">
                  <c:v>4.1215982645386076</c:v>
                </c:pt>
                <c:pt idx="3679">
                  <c:v>4.5520163220128964</c:v>
                </c:pt>
                <c:pt idx="3680">
                  <c:v>5.0713467754953383</c:v>
                </c:pt>
                <c:pt idx="3681">
                  <c:v>5.4735144192395602</c:v>
                </c:pt>
                <c:pt idx="3682">
                  <c:v>5.8725256373649275</c:v>
                </c:pt>
                <c:pt idx="3683">
                  <c:v>6.3453631391408933</c:v>
                </c:pt>
                <c:pt idx="3684">
                  <c:v>6.7890948583395696</c:v>
                </c:pt>
                <c:pt idx="3685">
                  <c:v>7.1982068512226896</c:v>
                </c:pt>
                <c:pt idx="3686">
                  <c:v>7.5302343674796699</c:v>
                </c:pt>
                <c:pt idx="3687">
                  <c:v>7.8623142127494647</c:v>
                </c:pt>
                <c:pt idx="3688">
                  <c:v>8.2212414429461287</c:v>
                </c:pt>
                <c:pt idx="3689">
                  <c:v>8.7369194508500119</c:v>
                </c:pt>
                <c:pt idx="3690">
                  <c:v>9.5577843365611912</c:v>
                </c:pt>
                <c:pt idx="3691">
                  <c:v>12.424041608885799</c:v>
                </c:pt>
                <c:pt idx="3692">
                  <c:v>16.536294449424801</c:v>
                </c:pt>
                <c:pt idx="3693">
                  <c:v>25.218720747705319</c:v>
                </c:pt>
                <c:pt idx="3694">
                  <c:v>30.053965435720201</c:v>
                </c:pt>
                <c:pt idx="3695">
                  <c:v>-179.10275614813798</c:v>
                </c:pt>
                <c:pt idx="3696">
                  <c:v>-83.010222313866379</c:v>
                </c:pt>
                <c:pt idx="3697">
                  <c:v>-42.842034859938494</c:v>
                </c:pt>
                <c:pt idx="3698">
                  <c:v>-21.517140618526899</c:v>
                </c:pt>
                <c:pt idx="3699">
                  <c:v>-16.182006004457886</c:v>
                </c:pt>
                <c:pt idx="3700">
                  <c:v>-14.300267050636</c:v>
                </c:pt>
                <c:pt idx="3701">
                  <c:v>-12.876743705621006</c:v>
                </c:pt>
                <c:pt idx="3702">
                  <c:v>-11.765242031157324</c:v>
                </c:pt>
                <c:pt idx="3703">
                  <c:v>-10.760007692501</c:v>
                </c:pt>
                <c:pt idx="3704">
                  <c:v>-9.8380336440566989</c:v>
                </c:pt>
                <c:pt idx="3705">
                  <c:v>-8.9815161362534806</c:v>
                </c:pt>
                <c:pt idx="3706">
                  <c:v>-8.1763261750519689</c:v>
                </c:pt>
                <c:pt idx="3707">
                  <c:v>-7.4186021685236812</c:v>
                </c:pt>
                <c:pt idx="3708">
                  <c:v>-6.68933003625206</c:v>
                </c:pt>
                <c:pt idx="3709">
                  <c:v>-6.1386378232006003</c:v>
                </c:pt>
                <c:pt idx="3710">
                  <c:v>-5.49349795264507</c:v>
                </c:pt>
                <c:pt idx="3711">
                  <c:v>-4.8421232698368355</c:v>
                </c:pt>
                <c:pt idx="3712">
                  <c:v>-4.1200899804589843</c:v>
                </c:pt>
                <c:pt idx="3713">
                  <c:v>-3.4018898549989101</c:v>
                </c:pt>
                <c:pt idx="3714">
                  <c:v>-2.6276445322795898</c:v>
                </c:pt>
                <c:pt idx="3715">
                  <c:v>-18251.667241208601</c:v>
                </c:pt>
                <c:pt idx="3716">
                  <c:v>-3551.3670217440999</c:v>
                </c:pt>
                <c:pt idx="3717">
                  <c:v>-3111.3123750020968</c:v>
                </c:pt>
                <c:pt idx="3718">
                  <c:v>0.39993116074606383</c:v>
                </c:pt>
                <c:pt idx="3719">
                  <c:v>1.14273671169365</c:v>
                </c:pt>
                <c:pt idx="3720">
                  <c:v>1.71380197401601</c:v>
                </c:pt>
                <c:pt idx="3721">
                  <c:v>2.1958636456288425</c:v>
                </c:pt>
                <c:pt idx="3722">
                  <c:v>2.7296147185505295</c:v>
                </c:pt>
                <c:pt idx="3723">
                  <c:v>3.36591492369234</c:v>
                </c:pt>
                <c:pt idx="3724">
                  <c:v>3.9464430806669477</c:v>
                </c:pt>
                <c:pt idx="3725">
                  <c:v>4.6702492057467424</c:v>
                </c:pt>
                <c:pt idx="3726">
                  <c:v>5.4750025288174395</c:v>
                </c:pt>
                <c:pt idx="3727">
                  <c:v>6.3502140198522063</c:v>
                </c:pt>
                <c:pt idx="3728">
                  <c:v>7.2956007227713124</c:v>
                </c:pt>
                <c:pt idx="3729">
                  <c:v>8.2954964095570727</c:v>
                </c:pt>
                <c:pt idx="3730">
                  <c:v>9.5483757909209412</c:v>
                </c:pt>
                <c:pt idx="3731">
                  <c:v>11.020429386885599</c:v>
                </c:pt>
                <c:pt idx="3732">
                  <c:v>12.867065921924604</c:v>
                </c:pt>
                <c:pt idx="3733">
                  <c:v>14.6039152726783</c:v>
                </c:pt>
                <c:pt idx="3734">
                  <c:v>16.518319514801089</c:v>
                </c:pt>
                <c:pt idx="3735">
                  <c:v>18.845136518892499</c:v>
                </c:pt>
                <c:pt idx="3736">
                  <c:v>21.568938897403086</c:v>
                </c:pt>
                <c:pt idx="3737">
                  <c:v>24.925570713338338</c:v>
                </c:pt>
                <c:pt idx="3738">
                  <c:v>31.264368026723599</c:v>
                </c:pt>
                <c:pt idx="3739">
                  <c:v>-190.69399246202499</c:v>
                </c:pt>
                <c:pt idx="3740">
                  <c:v>-169.83701229470057</c:v>
                </c:pt>
                <c:pt idx="3741">
                  <c:v>-150.55790093399543</c:v>
                </c:pt>
                <c:pt idx="3742">
                  <c:v>-117.545946296007</c:v>
                </c:pt>
                <c:pt idx="3743">
                  <c:v>-115.94895069961633</c:v>
                </c:pt>
                <c:pt idx="3744">
                  <c:v>-146.469715358017</c:v>
                </c:pt>
                <c:pt idx="3745">
                  <c:v>-186.62075160915941</c:v>
                </c:pt>
                <c:pt idx="3746">
                  <c:v>33.855087382424294</c:v>
                </c:pt>
                <c:pt idx="3747">
                  <c:v>30.040539160928827</c:v>
                </c:pt>
                <c:pt idx="3748">
                  <c:v>26.612724954240505</c:v>
                </c:pt>
                <c:pt idx="3749">
                  <c:v>27.832535489087999</c:v>
                </c:pt>
                <c:pt idx="3750">
                  <c:v>32.100636599383293</c:v>
                </c:pt>
                <c:pt idx="3751">
                  <c:v>-136.21189412656204</c:v>
                </c:pt>
                <c:pt idx="3752">
                  <c:v>-75.7473855183068</c:v>
                </c:pt>
                <c:pt idx="3753">
                  <c:v>-48.229849446583302</c:v>
                </c:pt>
                <c:pt idx="3754">
                  <c:v>-32.167962177659199</c:v>
                </c:pt>
                <c:pt idx="3755">
                  <c:v>-21.218071707211131</c:v>
                </c:pt>
                <c:pt idx="3756">
                  <c:v>-15.967153930029706</c:v>
                </c:pt>
                <c:pt idx="3757">
                  <c:v>-12.873037088158506</c:v>
                </c:pt>
                <c:pt idx="3758">
                  <c:v>-10.8085146665926</c:v>
                </c:pt>
                <c:pt idx="3759">
                  <c:v>-8.9821906836644008</c:v>
                </c:pt>
                <c:pt idx="3760">
                  <c:v>-7.3548312026643696</c:v>
                </c:pt>
                <c:pt idx="3761">
                  <c:v>-5.9172586719210498</c:v>
                </c:pt>
                <c:pt idx="3762">
                  <c:v>-4.872262409741186</c:v>
                </c:pt>
                <c:pt idx="3763">
                  <c:v>-3.6164857388748826</c:v>
                </c:pt>
                <c:pt idx="3764">
                  <c:v>-2.5020202788815475</c:v>
                </c:pt>
                <c:pt idx="3765">
                  <c:v>-1.40654117167365</c:v>
                </c:pt>
                <c:pt idx="3766">
                  <c:v>-0.38350427159803507</c:v>
                </c:pt>
                <c:pt idx="3767">
                  <c:v>0.63103748249090563</c:v>
                </c:pt>
                <c:pt idx="3768">
                  <c:v>1.6530174454609701</c:v>
                </c:pt>
                <c:pt idx="3769">
                  <c:v>2.8809805127686698</c:v>
                </c:pt>
                <c:pt idx="3770">
                  <c:v>4.6834482673157796</c:v>
                </c:pt>
                <c:pt idx="3771">
                  <c:v>5.8302833656898114</c:v>
                </c:pt>
                <c:pt idx="3772">
                  <c:v>6.3313230300518679</c:v>
                </c:pt>
                <c:pt idx="3773">
                  <c:v>6.3636265805093499</c:v>
                </c:pt>
                <c:pt idx="3774">
                  <c:v>6.5310171506579699</c:v>
                </c:pt>
                <c:pt idx="3775">
                  <c:v>6.7803047582040801</c:v>
                </c:pt>
                <c:pt idx="3776">
                  <c:v>7.2457953333974885</c:v>
                </c:pt>
                <c:pt idx="3777">
                  <c:v>7.5725076287672364</c:v>
                </c:pt>
                <c:pt idx="3778">
                  <c:v>7.8705035530833101</c:v>
                </c:pt>
                <c:pt idx="3779">
                  <c:v>8.1490027115125319</c:v>
                </c:pt>
                <c:pt idx="3780">
                  <c:v>8.3775115362538006</c:v>
                </c:pt>
                <c:pt idx="3781">
                  <c:v>8.5697138743354202</c:v>
                </c:pt>
                <c:pt idx="3782">
                  <c:v>8.7621950260989205</c:v>
                </c:pt>
                <c:pt idx="3783">
                  <c:v>9.0366810851993105</c:v>
                </c:pt>
                <c:pt idx="3784">
                  <c:v>9.4040853618353903</c:v>
                </c:pt>
                <c:pt idx="3785">
                  <c:v>9.6747960157734791</c:v>
                </c:pt>
                <c:pt idx="3786">
                  <c:v>9.9251053924002548</c:v>
                </c:pt>
                <c:pt idx="3787">
                  <c:v>10.136274976583101</c:v>
                </c:pt>
                <c:pt idx="3788">
                  <c:v>10.30428411673223</c:v>
                </c:pt>
                <c:pt idx="3789">
                  <c:v>10.43524430575823</c:v>
                </c:pt>
                <c:pt idx="3790">
                  <c:v>10.5110907782609</c:v>
                </c:pt>
                <c:pt idx="3791">
                  <c:v>10.523112589667306</c:v>
                </c:pt>
                <c:pt idx="3792">
                  <c:v>10.492523725782499</c:v>
                </c:pt>
                <c:pt idx="3793">
                  <c:v>10.534047746907699</c:v>
                </c:pt>
                <c:pt idx="3794">
                  <c:v>10.492445658461353</c:v>
                </c:pt>
                <c:pt idx="3795">
                  <c:v>10.404961734630998</c:v>
                </c:pt>
                <c:pt idx="3796">
                  <c:v>10.297708337595799</c:v>
                </c:pt>
                <c:pt idx="3797">
                  <c:v>10.335971189428699</c:v>
                </c:pt>
                <c:pt idx="3798">
                  <c:v>10.463767750059599</c:v>
                </c:pt>
                <c:pt idx="3799">
                  <c:v>10.739657495588602</c:v>
                </c:pt>
                <c:pt idx="3800">
                  <c:v>10.753503499683324</c:v>
                </c:pt>
                <c:pt idx="3801">
                  <c:v>10.770887080607899</c:v>
                </c:pt>
                <c:pt idx="3802">
                  <c:v>10.792648504721599</c:v>
                </c:pt>
                <c:pt idx="3803">
                  <c:v>10.806892969009946</c:v>
                </c:pt>
                <c:pt idx="3804">
                  <c:v>10.140582540707706</c:v>
                </c:pt>
                <c:pt idx="3805">
                  <c:v>8.9761241929920903</c:v>
                </c:pt>
                <c:pt idx="3806">
                  <c:v>8.3402008883675194</c:v>
                </c:pt>
                <c:pt idx="3807">
                  <c:v>7.6899753289307364</c:v>
                </c:pt>
                <c:pt idx="3808">
                  <c:v>7.0232458433606899</c:v>
                </c:pt>
                <c:pt idx="3809">
                  <c:v>6.3408761541719301</c:v>
                </c:pt>
                <c:pt idx="3810">
                  <c:v>5.9565184085788303</c:v>
                </c:pt>
                <c:pt idx="3811">
                  <c:v>5.5512556641971598</c:v>
                </c:pt>
                <c:pt idx="3812">
                  <c:v>5.5295938202865864</c:v>
                </c:pt>
                <c:pt idx="3813">
                  <c:v>6.1233235187135397</c:v>
                </c:pt>
                <c:pt idx="3814">
                  <c:v>7.3941036785593814</c:v>
                </c:pt>
                <c:pt idx="3815">
                  <c:v>10.579883152947804</c:v>
                </c:pt>
                <c:pt idx="3816">
                  <c:v>10.647773290162498</c:v>
                </c:pt>
                <c:pt idx="3817">
                  <c:v>10.825537551690349</c:v>
                </c:pt>
                <c:pt idx="3818">
                  <c:v>13.481348716121499</c:v>
                </c:pt>
                <c:pt idx="3819">
                  <c:v>9.4691242887824227</c:v>
                </c:pt>
                <c:pt idx="3820">
                  <c:v>0</c:v>
                </c:pt>
                <c:pt idx="3821">
                  <c:v>0</c:v>
                </c:pt>
                <c:pt idx="3822">
                  <c:v>0</c:v>
                </c:pt>
                <c:pt idx="3823">
                  <c:v>21.423101251399938</c:v>
                </c:pt>
                <c:pt idx="3824">
                  <c:v>23.338943558862599</c:v>
                </c:pt>
                <c:pt idx="3825">
                  <c:v>25.718237840918089</c:v>
                </c:pt>
                <c:pt idx="3826">
                  <c:v>27.547442371590989</c:v>
                </c:pt>
                <c:pt idx="3827">
                  <c:v>29.651058715409526</c:v>
                </c:pt>
                <c:pt idx="3828">
                  <c:v>31.771648826664599</c:v>
                </c:pt>
                <c:pt idx="3829">
                  <c:v>24.301105550069199</c:v>
                </c:pt>
                <c:pt idx="3830">
                  <c:v>20.502299980818087</c:v>
                </c:pt>
                <c:pt idx="3831">
                  <c:v>17.982562812518289</c:v>
                </c:pt>
                <c:pt idx="3832">
                  <c:v>15.127428884127999</c:v>
                </c:pt>
                <c:pt idx="3833">
                  <c:v>13.701611050678299</c:v>
                </c:pt>
                <c:pt idx="3834">
                  <c:v>12.77276781594443</c:v>
                </c:pt>
                <c:pt idx="3835">
                  <c:v>12.3834788814698</c:v>
                </c:pt>
                <c:pt idx="3836">
                  <c:v>12.038137122036563</c:v>
                </c:pt>
                <c:pt idx="3837">
                  <c:v>11.728321274049561</c:v>
                </c:pt>
                <c:pt idx="3838">
                  <c:v>11.482710043448726</c:v>
                </c:pt>
                <c:pt idx="3839">
                  <c:v>11.307545792492602</c:v>
                </c:pt>
                <c:pt idx="3840">
                  <c:v>11.052259216805757</c:v>
                </c:pt>
                <c:pt idx="3841">
                  <c:v>10.7290829208061</c:v>
                </c:pt>
                <c:pt idx="3842">
                  <c:v>10.509508191184</c:v>
                </c:pt>
                <c:pt idx="3843">
                  <c:v>10.311263690260398</c:v>
                </c:pt>
                <c:pt idx="3844">
                  <c:v>11.06263159945453</c:v>
                </c:pt>
                <c:pt idx="3845">
                  <c:v>13.014919744915563</c:v>
                </c:pt>
                <c:pt idx="3846">
                  <c:v>15.564677238155802</c:v>
                </c:pt>
                <c:pt idx="3847">
                  <c:v>20.750428849811588</c:v>
                </c:pt>
                <c:pt idx="3848">
                  <c:v>17.609385906767699</c:v>
                </c:pt>
                <c:pt idx="3849">
                  <c:v>15.118514001976498</c:v>
                </c:pt>
                <c:pt idx="3850">
                  <c:v>13.1031938535215</c:v>
                </c:pt>
                <c:pt idx="3851">
                  <c:v>11.469243825892224</c:v>
                </c:pt>
                <c:pt idx="3852">
                  <c:v>9.1147740724354289</c:v>
                </c:pt>
                <c:pt idx="3853">
                  <c:v>7.7271732492839265</c:v>
                </c:pt>
                <c:pt idx="3854">
                  <c:v>7.3816731656754424</c:v>
                </c:pt>
                <c:pt idx="3855">
                  <c:v>7.0122028076446714</c:v>
                </c:pt>
                <c:pt idx="3856">
                  <c:v>7.3410588136793304</c:v>
                </c:pt>
                <c:pt idx="3857">
                  <c:v>8.2296419423338421</c:v>
                </c:pt>
                <c:pt idx="3858">
                  <c:v>15.601472695001204</c:v>
                </c:pt>
                <c:pt idx="3859">
                  <c:v>-38.438802461107095</c:v>
                </c:pt>
                <c:pt idx="3860">
                  <c:v>-7.2427764032526962</c:v>
                </c:pt>
                <c:pt idx="3861">
                  <c:v>-3.1648134847430267</c:v>
                </c:pt>
                <c:pt idx="3862">
                  <c:v>-1.18766033138472</c:v>
                </c:pt>
                <c:pt idx="3863">
                  <c:v>8.3359352421499569E-2</c:v>
                </c:pt>
                <c:pt idx="3864">
                  <c:v>1.1362605819119043</c:v>
                </c:pt>
                <c:pt idx="3865">
                  <c:v>2.0049824570633699</c:v>
                </c:pt>
                <c:pt idx="3866">
                  <c:v>2.6817683069851399</c:v>
                </c:pt>
                <c:pt idx="3867">
                  <c:v>3.6326350906801035</c:v>
                </c:pt>
                <c:pt idx="3868">
                  <c:v>4.8363269536616524</c:v>
                </c:pt>
                <c:pt idx="3869">
                  <c:v>6.0622368922493095</c:v>
                </c:pt>
                <c:pt idx="3870">
                  <c:v>6.9838098388621344</c:v>
                </c:pt>
                <c:pt idx="3871">
                  <c:v>7.9341612709994296</c:v>
                </c:pt>
                <c:pt idx="3872">
                  <c:v>8.1879197132126507</c:v>
                </c:pt>
                <c:pt idx="3873">
                  <c:v>8.4175480944375405</c:v>
                </c:pt>
                <c:pt idx="3874">
                  <c:v>8.6289651063874189</c:v>
                </c:pt>
                <c:pt idx="3875">
                  <c:v>8.8266900094179555</c:v>
                </c:pt>
                <c:pt idx="3876">
                  <c:v>9.0142564320469507</c:v>
                </c:pt>
                <c:pt idx="3877">
                  <c:v>9.1944955122564593</c:v>
                </c:pt>
                <c:pt idx="3878">
                  <c:v>9.3698326431752843</c:v>
                </c:pt>
                <c:pt idx="3879">
                  <c:v>9.557271807431448</c:v>
                </c:pt>
                <c:pt idx="3880">
                  <c:v>9.7390836969372607</c:v>
                </c:pt>
                <c:pt idx="3881">
                  <c:v>9.8743422366359912</c:v>
                </c:pt>
                <c:pt idx="3882">
                  <c:v>10.014109664119101</c:v>
                </c:pt>
                <c:pt idx="3883">
                  <c:v>10.082318792204401</c:v>
                </c:pt>
                <c:pt idx="3884">
                  <c:v>10.2175924460456</c:v>
                </c:pt>
                <c:pt idx="3885">
                  <c:v>11.475552394791245</c:v>
                </c:pt>
                <c:pt idx="3886">
                  <c:v>20.998136391098338</c:v>
                </c:pt>
                <c:pt idx="3887">
                  <c:v>-27.926605849025027</c:v>
                </c:pt>
                <c:pt idx="3888">
                  <c:v>-17.403163098284505</c:v>
                </c:pt>
                <c:pt idx="3889">
                  <c:v>-15.0269834771475</c:v>
                </c:pt>
                <c:pt idx="3890">
                  <c:v>-13.724779922331759</c:v>
                </c:pt>
                <c:pt idx="3891">
                  <c:v>-12.831458355116499</c:v>
                </c:pt>
                <c:pt idx="3892">
                  <c:v>-12.0427431122963</c:v>
                </c:pt>
                <c:pt idx="3893">
                  <c:v>-11.166755227942804</c:v>
                </c:pt>
                <c:pt idx="3894">
                  <c:v>-10.42956738510823</c:v>
                </c:pt>
                <c:pt idx="3895">
                  <c:v>-9.6108798611242996</c:v>
                </c:pt>
                <c:pt idx="3896">
                  <c:v>-9.0206219415570139</c:v>
                </c:pt>
                <c:pt idx="3897">
                  <c:v>-8.4749417055310499</c:v>
                </c:pt>
                <c:pt idx="3898">
                  <c:v>-8.0281121277977139</c:v>
                </c:pt>
                <c:pt idx="3899">
                  <c:v>-4398.1944760634615</c:v>
                </c:pt>
                <c:pt idx="3900">
                  <c:v>-5643.1893847912324</c:v>
                </c:pt>
                <c:pt idx="3901">
                  <c:v>-6913.8627572310997</c:v>
                </c:pt>
                <c:pt idx="3902">
                  <c:v>-7947.7034643524303</c:v>
                </c:pt>
                <c:pt idx="3903">
                  <c:v>-8477.5109794111431</c:v>
                </c:pt>
                <c:pt idx="3904">
                  <c:v>-8404.8078561372804</c:v>
                </c:pt>
                <c:pt idx="3905">
                  <c:v>-7849.2627119128101</c:v>
                </c:pt>
                <c:pt idx="3906">
                  <c:v>-7048.9962512532547</c:v>
                </c:pt>
                <c:pt idx="3907">
                  <c:v>-6190.1971921135537</c:v>
                </c:pt>
                <c:pt idx="3908">
                  <c:v>-3358.7091507104401</c:v>
                </c:pt>
                <c:pt idx="3909">
                  <c:v>-1035.2134852028098</c:v>
                </c:pt>
                <c:pt idx="3910">
                  <c:v>1.19462019919702</c:v>
                </c:pt>
                <c:pt idx="3911">
                  <c:v>10.164137550776324</c:v>
                </c:pt>
                <c:pt idx="3912">
                  <c:v>-14.7295800803433</c:v>
                </c:pt>
                <c:pt idx="3913">
                  <c:v>-7.2303651060637923</c:v>
                </c:pt>
                <c:pt idx="3914">
                  <c:v>-7.0765451855160242</c:v>
                </c:pt>
                <c:pt idx="3915">
                  <c:v>-7.5564630193089597</c:v>
                </c:pt>
                <c:pt idx="3916">
                  <c:v>-7.9422672656988524</c:v>
                </c:pt>
                <c:pt idx="3917">
                  <c:v>-8.6386666835667487</c:v>
                </c:pt>
                <c:pt idx="3918">
                  <c:v>-8.8153275842790606</c:v>
                </c:pt>
                <c:pt idx="3919">
                  <c:v>-9.0013933462168989</c:v>
                </c:pt>
                <c:pt idx="3920">
                  <c:v>-9.4782762872716759</c:v>
                </c:pt>
                <c:pt idx="3921">
                  <c:v>-9.8003724876544585</c:v>
                </c:pt>
                <c:pt idx="3922">
                  <c:v>-10.182633539940534</c:v>
                </c:pt>
                <c:pt idx="3923">
                  <c:v>-10.5456709528591</c:v>
                </c:pt>
                <c:pt idx="3924">
                  <c:v>-10.8538790734311</c:v>
                </c:pt>
                <c:pt idx="3925">
                  <c:v>-10.9058613495088</c:v>
                </c:pt>
                <c:pt idx="3926">
                  <c:v>-11.02779469798393</c:v>
                </c:pt>
                <c:pt idx="3927">
                  <c:v>-11.1293364684506</c:v>
                </c:pt>
                <c:pt idx="3928">
                  <c:v>-11.211506294664726</c:v>
                </c:pt>
                <c:pt idx="3929">
                  <c:v>-11.2704021530045</c:v>
                </c:pt>
                <c:pt idx="3930">
                  <c:v>-11.311437378915338</c:v>
                </c:pt>
                <c:pt idx="3931">
                  <c:v>-11.343493057979238</c:v>
                </c:pt>
                <c:pt idx="3932">
                  <c:v>-11.378818877466102</c:v>
                </c:pt>
                <c:pt idx="3933">
                  <c:v>-11.340198222472099</c:v>
                </c:pt>
                <c:pt idx="3934">
                  <c:v>-11.2800364884784</c:v>
                </c:pt>
                <c:pt idx="3935">
                  <c:v>-11.2952040260739</c:v>
                </c:pt>
                <c:pt idx="3936">
                  <c:v>-11.197139565542304</c:v>
                </c:pt>
                <c:pt idx="3937">
                  <c:v>-11.108718485125767</c:v>
                </c:pt>
                <c:pt idx="3938">
                  <c:v>-19410.782778849498</c:v>
                </c:pt>
                <c:pt idx="3939">
                  <c:v>-1483.2541404415099</c:v>
                </c:pt>
                <c:pt idx="3940">
                  <c:v>-346.33140969244198</c:v>
                </c:pt>
                <c:pt idx="3941">
                  <c:v>0</c:v>
                </c:pt>
                <c:pt idx="3942">
                  <c:v>0</c:v>
                </c:pt>
                <c:pt idx="3943">
                  <c:v>0</c:v>
                </c:pt>
                <c:pt idx="3944">
                  <c:v>0</c:v>
                </c:pt>
                <c:pt idx="3945">
                  <c:v>0</c:v>
                </c:pt>
                <c:pt idx="3946">
                  <c:v>0</c:v>
                </c:pt>
                <c:pt idx="3947">
                  <c:v>0</c:v>
                </c:pt>
                <c:pt idx="3948">
                  <c:v>0</c:v>
                </c:pt>
                <c:pt idx="3949">
                  <c:v>0</c:v>
                </c:pt>
                <c:pt idx="3950">
                  <c:v>0</c:v>
                </c:pt>
                <c:pt idx="3951">
                  <c:v>0</c:v>
                </c:pt>
                <c:pt idx="3952">
                  <c:v>0</c:v>
                </c:pt>
                <c:pt idx="3953">
                  <c:v>0</c:v>
                </c:pt>
                <c:pt idx="3954">
                  <c:v>0</c:v>
                </c:pt>
                <c:pt idx="3955">
                  <c:v>23.162326873421854</c:v>
                </c:pt>
                <c:pt idx="3956">
                  <c:v>8.9684315340155294</c:v>
                </c:pt>
                <c:pt idx="3957">
                  <c:v>5.8441429168488463</c:v>
                </c:pt>
                <c:pt idx="3958">
                  <c:v>4.2993968498542099</c:v>
                </c:pt>
                <c:pt idx="3959">
                  <c:v>2.0794562216723298</c:v>
                </c:pt>
                <c:pt idx="3960">
                  <c:v>1.2129208462396364</c:v>
                </c:pt>
                <c:pt idx="3961">
                  <c:v>-0.73428903281316715</c:v>
                </c:pt>
                <c:pt idx="3962">
                  <c:v>-2.8515410579066001</c:v>
                </c:pt>
                <c:pt idx="3963">
                  <c:v>-4.3269124539275685</c:v>
                </c:pt>
                <c:pt idx="3964">
                  <c:v>-5.3422679089457201</c:v>
                </c:pt>
                <c:pt idx="3965">
                  <c:v>-6.1283561683153787</c:v>
                </c:pt>
                <c:pt idx="3966">
                  <c:v>-6.7724129312249399</c:v>
                </c:pt>
                <c:pt idx="3967">
                  <c:v>-7.3152400057836964</c:v>
                </c:pt>
                <c:pt idx="3968">
                  <c:v>-8.7084972042180695</c:v>
                </c:pt>
                <c:pt idx="3969">
                  <c:v>-14.232869437568</c:v>
                </c:pt>
                <c:pt idx="3970">
                  <c:v>6.9806370689082495</c:v>
                </c:pt>
                <c:pt idx="3971">
                  <c:v>7.7089426098405314</c:v>
                </c:pt>
                <c:pt idx="3972">
                  <c:v>8.4826548625584248</c:v>
                </c:pt>
                <c:pt idx="3973">
                  <c:v>8.7709001569021581</c:v>
                </c:pt>
                <c:pt idx="3974">
                  <c:v>9.0516690570015896</c:v>
                </c:pt>
                <c:pt idx="3975">
                  <c:v>9.1861381958464001</c:v>
                </c:pt>
                <c:pt idx="3976">
                  <c:v>15.078672228119199</c:v>
                </c:pt>
                <c:pt idx="3977">
                  <c:v>-37.987669104134177</c:v>
                </c:pt>
                <c:pt idx="3978">
                  <c:v>-18.239936212114699</c:v>
                </c:pt>
                <c:pt idx="3979">
                  <c:v>-25.2646753598654</c:v>
                </c:pt>
                <c:pt idx="3980">
                  <c:v>-22.494222817120288</c:v>
                </c:pt>
                <c:pt idx="3981">
                  <c:v>-20.244737892684586</c:v>
                </c:pt>
                <c:pt idx="3982">
                  <c:v>-18.422023916399127</c:v>
                </c:pt>
                <c:pt idx="3983">
                  <c:v>-16.943362013515834</c:v>
                </c:pt>
                <c:pt idx="3984">
                  <c:v>-15.679865196439</c:v>
                </c:pt>
                <c:pt idx="3985">
                  <c:v>-14.5449762178598</c:v>
                </c:pt>
                <c:pt idx="3986">
                  <c:v>-13.548370061360959</c:v>
                </c:pt>
                <c:pt idx="3987">
                  <c:v>11.4807336255765</c:v>
                </c:pt>
                <c:pt idx="3988">
                  <c:v>11.368407184253099</c:v>
                </c:pt>
                <c:pt idx="3989">
                  <c:v>10.80058190688373</c:v>
                </c:pt>
                <c:pt idx="3990">
                  <c:v>10.287507122471098</c:v>
                </c:pt>
                <c:pt idx="3991">
                  <c:v>9.7640890589831528</c:v>
                </c:pt>
                <c:pt idx="3992">
                  <c:v>-34.797219081896195</c:v>
                </c:pt>
                <c:pt idx="3993">
                  <c:v>-13.312819369917404</c:v>
                </c:pt>
                <c:pt idx="3994">
                  <c:v>-10.88635084360493</c:v>
                </c:pt>
                <c:pt idx="3995">
                  <c:v>-9.5824320823516693</c:v>
                </c:pt>
                <c:pt idx="3996">
                  <c:v>-8.4754057321944067</c:v>
                </c:pt>
                <c:pt idx="3997">
                  <c:v>-7.4531863865767285</c:v>
                </c:pt>
                <c:pt idx="3998">
                  <c:v>-6.4973902485685064</c:v>
                </c:pt>
                <c:pt idx="3999">
                  <c:v>-5.5929738702676355</c:v>
                </c:pt>
                <c:pt idx="4000">
                  <c:v>-4.7273839199773464</c:v>
                </c:pt>
                <c:pt idx="4001">
                  <c:v>-3.6309682914773966</c:v>
                </c:pt>
                <c:pt idx="4002">
                  <c:v>-3922.7697241120327</c:v>
                </c:pt>
                <c:pt idx="4003">
                  <c:v>-397.75159073639969</c:v>
                </c:pt>
                <c:pt idx="4004">
                  <c:v>-329.42817806027068</c:v>
                </c:pt>
                <c:pt idx="4005">
                  <c:v>0.67139252950204098</c:v>
                </c:pt>
                <c:pt idx="4006">
                  <c:v>8.4873962073322498E-2</c:v>
                </c:pt>
                <c:pt idx="4007">
                  <c:v>0.55937625101140998</c:v>
                </c:pt>
                <c:pt idx="4008">
                  <c:v>1.0103168447506901</c:v>
                </c:pt>
                <c:pt idx="4009">
                  <c:v>1.58551494451594</c:v>
                </c:pt>
                <c:pt idx="4010">
                  <c:v>2.3453842139549002</c:v>
                </c:pt>
                <c:pt idx="4011">
                  <c:v>3.1325655261721788</c:v>
                </c:pt>
                <c:pt idx="4012">
                  <c:v>3.8812229509351397</c:v>
                </c:pt>
                <c:pt idx="4013">
                  <c:v>4.6673030961070854</c:v>
                </c:pt>
                <c:pt idx="4014">
                  <c:v>5.4478879798643698</c:v>
                </c:pt>
                <c:pt idx="4015">
                  <c:v>6.2373288733441434</c:v>
                </c:pt>
                <c:pt idx="4016">
                  <c:v>7.0377100682839364</c:v>
                </c:pt>
                <c:pt idx="4017">
                  <c:v>7.8566036295642414</c:v>
                </c:pt>
                <c:pt idx="4018">
                  <c:v>9.2205699992044003</c:v>
                </c:pt>
                <c:pt idx="4019">
                  <c:v>10.264036031498724</c:v>
                </c:pt>
                <c:pt idx="4020">
                  <c:v>11.378239177432</c:v>
                </c:pt>
                <c:pt idx="4021">
                  <c:v>12.636367576397801</c:v>
                </c:pt>
                <c:pt idx="4022">
                  <c:v>15.8122243019726</c:v>
                </c:pt>
                <c:pt idx="4023">
                  <c:v>17.688563833679442</c:v>
                </c:pt>
                <c:pt idx="4024">
                  <c:v>24.946810718740501</c:v>
                </c:pt>
                <c:pt idx="4025">
                  <c:v>-176.66709647528461</c:v>
                </c:pt>
                <c:pt idx="4026">
                  <c:v>34.465049772431399</c:v>
                </c:pt>
                <c:pt idx="4027">
                  <c:v>29.548842447798286</c:v>
                </c:pt>
                <c:pt idx="4028">
                  <c:v>25.661732418809187</c:v>
                </c:pt>
                <c:pt idx="4029">
                  <c:v>29.596828019855831</c:v>
                </c:pt>
                <c:pt idx="4030">
                  <c:v>-139.223243954092</c:v>
                </c:pt>
                <c:pt idx="4031">
                  <c:v>-108.087883543131</c:v>
                </c:pt>
                <c:pt idx="4032">
                  <c:v>-39.541194887761975</c:v>
                </c:pt>
                <c:pt idx="4033">
                  <c:v>-27.211750067334901</c:v>
                </c:pt>
                <c:pt idx="4034">
                  <c:v>-21.086322468993789</c:v>
                </c:pt>
                <c:pt idx="4035">
                  <c:v>-18.697926825177099</c:v>
                </c:pt>
                <c:pt idx="4036">
                  <c:v>-16.701326450295799</c:v>
                </c:pt>
                <c:pt idx="4037">
                  <c:v>-14.983709713036324</c:v>
                </c:pt>
                <c:pt idx="4038">
                  <c:v>-13.492203288338899</c:v>
                </c:pt>
                <c:pt idx="4039">
                  <c:v>-12.1781088261443</c:v>
                </c:pt>
                <c:pt idx="4040">
                  <c:v>-10.4251091676581</c:v>
                </c:pt>
                <c:pt idx="4041">
                  <c:v>-9.5781652053353401</c:v>
                </c:pt>
                <c:pt idx="4042">
                  <c:v>-11.847503928021904</c:v>
                </c:pt>
                <c:pt idx="4043">
                  <c:v>-15.279125581482001</c:v>
                </c:pt>
                <c:pt idx="4044">
                  <c:v>-21.997767658309886</c:v>
                </c:pt>
                <c:pt idx="4045">
                  <c:v>-44.305943108167199</c:v>
                </c:pt>
                <c:pt idx="4046">
                  <c:v>-6.99205315748888</c:v>
                </c:pt>
                <c:pt idx="4047">
                  <c:v>19.361777830726727</c:v>
                </c:pt>
                <c:pt idx="4048">
                  <c:v>54.337749474829998</c:v>
                </c:pt>
                <c:pt idx="4049">
                  <c:v>73.916818540297626</c:v>
                </c:pt>
                <c:pt idx="4050">
                  <c:v>76.013648198415282</c:v>
                </c:pt>
                <c:pt idx="4051">
                  <c:v>57.595257807676006</c:v>
                </c:pt>
                <c:pt idx="4052">
                  <c:v>33.920608076742994</c:v>
                </c:pt>
                <c:pt idx="4053">
                  <c:v>1.00575654689262</c:v>
                </c:pt>
                <c:pt idx="4054">
                  <c:v>-28.748694917812799</c:v>
                </c:pt>
                <c:pt idx="4055">
                  <c:v>-60.700321488241897</c:v>
                </c:pt>
                <c:pt idx="4056">
                  <c:v>-107.96923812395895</c:v>
                </c:pt>
                <c:pt idx="4057">
                  <c:v>-181.54231198218952</c:v>
                </c:pt>
                <c:pt idx="4058">
                  <c:v>-272.62779542165299</c:v>
                </c:pt>
                <c:pt idx="4059">
                  <c:v>-329.40432487034298</c:v>
                </c:pt>
                <c:pt idx="4060">
                  <c:v>-307.74288327606422</c:v>
                </c:pt>
                <c:pt idx="4061">
                  <c:v>-248.631122129934</c:v>
                </c:pt>
                <c:pt idx="4062">
                  <c:v>-198.57919761828899</c:v>
                </c:pt>
                <c:pt idx="4063">
                  <c:v>-162.95696689619601</c:v>
                </c:pt>
                <c:pt idx="4064">
                  <c:v>-135.13178682360001</c:v>
                </c:pt>
                <c:pt idx="4065">
                  <c:v>-113.887626826052</c:v>
                </c:pt>
                <c:pt idx="4066">
                  <c:v>-97.113338725537858</c:v>
                </c:pt>
                <c:pt idx="4067">
                  <c:v>-83.943936991146813</c:v>
                </c:pt>
                <c:pt idx="4068">
                  <c:v>-72.833809673710206</c:v>
                </c:pt>
                <c:pt idx="4069">
                  <c:v>-62.505374084630802</c:v>
                </c:pt>
                <c:pt idx="4070">
                  <c:v>-53.868803954409813</c:v>
                </c:pt>
                <c:pt idx="4071">
                  <c:v>-45.561487647002785</c:v>
                </c:pt>
                <c:pt idx="4072">
                  <c:v>-36.530096774642793</c:v>
                </c:pt>
                <c:pt idx="4073">
                  <c:v>-27.971436481447189</c:v>
                </c:pt>
                <c:pt idx="4074">
                  <c:v>-20.1513069842417</c:v>
                </c:pt>
                <c:pt idx="4075">
                  <c:v>-13.3908311430654</c:v>
                </c:pt>
                <c:pt idx="4076">
                  <c:v>-6.0318685393777098</c:v>
                </c:pt>
                <c:pt idx="4077">
                  <c:v>1.17047067390707</c:v>
                </c:pt>
                <c:pt idx="4078">
                  <c:v>7.6715539322996333</c:v>
                </c:pt>
                <c:pt idx="4079">
                  <c:v>14.104146465690498</c:v>
                </c:pt>
                <c:pt idx="4080">
                  <c:v>20.470366628965227</c:v>
                </c:pt>
                <c:pt idx="4081">
                  <c:v>27.044546962919487</c:v>
                </c:pt>
                <c:pt idx="4082">
                  <c:v>33.452277098339799</c:v>
                </c:pt>
                <c:pt idx="4083">
                  <c:v>39.331779498808395</c:v>
                </c:pt>
                <c:pt idx="4084">
                  <c:v>45.251519893131011</c:v>
                </c:pt>
                <c:pt idx="4085">
                  <c:v>51.4331005236537</c:v>
                </c:pt>
                <c:pt idx="4086">
                  <c:v>57.883840716475497</c:v>
                </c:pt>
                <c:pt idx="4087">
                  <c:v>64.628288641552558</c:v>
                </c:pt>
                <c:pt idx="4088">
                  <c:v>71.330113884717377</c:v>
                </c:pt>
                <c:pt idx="4089">
                  <c:v>77.827641565577395</c:v>
                </c:pt>
                <c:pt idx="4090">
                  <c:v>84.091982721239305</c:v>
                </c:pt>
                <c:pt idx="4091">
                  <c:v>90.112391621719979</c:v>
                </c:pt>
                <c:pt idx="4092">
                  <c:v>96.269514297629783</c:v>
                </c:pt>
                <c:pt idx="4093">
                  <c:v>102.37843839325937</c:v>
                </c:pt>
                <c:pt idx="4094">
                  <c:v>108.583063093467</c:v>
                </c:pt>
                <c:pt idx="4095">
                  <c:v>114.68609310154298</c:v>
                </c:pt>
                <c:pt idx="4096">
                  <c:v>120.90941140472702</c:v>
                </c:pt>
                <c:pt idx="4097">
                  <c:v>127.06843777174898</c:v>
                </c:pt>
                <c:pt idx="4098">
                  <c:v>133.23705412777247</c:v>
                </c:pt>
                <c:pt idx="4099">
                  <c:v>139.41428277753099</c:v>
                </c:pt>
                <c:pt idx="4100">
                  <c:v>145.61559753931138</c:v>
                </c:pt>
                <c:pt idx="4101">
                  <c:v>151.923918167756</c:v>
                </c:pt>
                <c:pt idx="4102">
                  <c:v>158.72845657809364</c:v>
                </c:pt>
                <c:pt idx="4103">
                  <c:v>165.98981963107099</c:v>
                </c:pt>
                <c:pt idx="4104">
                  <c:v>174.14333898443442</c:v>
                </c:pt>
                <c:pt idx="4105">
                  <c:v>183.01236085991346</c:v>
                </c:pt>
                <c:pt idx="4106">
                  <c:v>192.29187634713546</c:v>
                </c:pt>
                <c:pt idx="4107">
                  <c:v>201.612077469665</c:v>
                </c:pt>
                <c:pt idx="4108">
                  <c:v>210.59176148161501</c:v>
                </c:pt>
                <c:pt idx="4109">
                  <c:v>219.36746549339401</c:v>
                </c:pt>
                <c:pt idx="4110">
                  <c:v>227.61840799021701</c:v>
                </c:pt>
                <c:pt idx="4111">
                  <c:v>235.49900672733997</c:v>
                </c:pt>
                <c:pt idx="4112">
                  <c:v>243.04411908916657</c:v>
                </c:pt>
                <c:pt idx="4113">
                  <c:v>250.28910122548498</c:v>
                </c:pt>
                <c:pt idx="4114">
                  <c:v>257.19368816694202</c:v>
                </c:pt>
                <c:pt idx="4115">
                  <c:v>-67628.439320437319</c:v>
                </c:pt>
                <c:pt idx="4116">
                  <c:v>-20148.173115063229</c:v>
                </c:pt>
                <c:pt idx="4117">
                  <c:v>-11929.535376131516</c:v>
                </c:pt>
                <c:pt idx="4118">
                  <c:v>-8354.1796478711949</c:v>
                </c:pt>
                <c:pt idx="4119">
                  <c:v>-6540.7949371457298</c:v>
                </c:pt>
                <c:pt idx="4120">
                  <c:v>-5391.6176174434304</c:v>
                </c:pt>
                <c:pt idx="4121">
                  <c:v>-4635.7175549977901</c:v>
                </c:pt>
                <c:pt idx="4122">
                  <c:v>-4128.5456229719957</c:v>
                </c:pt>
                <c:pt idx="4123">
                  <c:v>-3770.1568052021998</c:v>
                </c:pt>
                <c:pt idx="4124">
                  <c:v>-3524.4277440327201</c:v>
                </c:pt>
                <c:pt idx="4125">
                  <c:v>-3371.4216175840279</c:v>
                </c:pt>
                <c:pt idx="4126">
                  <c:v>-3316.2465138161101</c:v>
                </c:pt>
                <c:pt idx="4127">
                  <c:v>-3374.0094982544201</c:v>
                </c:pt>
                <c:pt idx="4128">
                  <c:v>-3592.0142161031322</c:v>
                </c:pt>
                <c:pt idx="4129">
                  <c:v>-4064.0221479312922</c:v>
                </c:pt>
                <c:pt idx="4130">
                  <c:v>-5128.6061605814202</c:v>
                </c:pt>
                <c:pt idx="4131">
                  <c:v>-8343.3739352309985</c:v>
                </c:pt>
                <c:pt idx="4132">
                  <c:v>-79877.621464489988</c:v>
                </c:pt>
                <c:pt idx="4133">
                  <c:v>306.80261293851896</c:v>
                </c:pt>
                <c:pt idx="4134">
                  <c:v>287.31750839198003</c:v>
                </c:pt>
                <c:pt idx="4135">
                  <c:v>255.42514474750342</c:v>
                </c:pt>
                <c:pt idx="4136">
                  <c:v>205.67624184002142</c:v>
                </c:pt>
                <c:pt idx="4137">
                  <c:v>139.35535955490442</c:v>
                </c:pt>
                <c:pt idx="4138">
                  <c:v>67.736783703411348</c:v>
                </c:pt>
                <c:pt idx="4139">
                  <c:v>2.77421343044734</c:v>
                </c:pt>
                <c:pt idx="4140">
                  <c:v>-48.355575430816494</c:v>
                </c:pt>
                <c:pt idx="4141">
                  <c:v>-87.047700767064683</c:v>
                </c:pt>
                <c:pt idx="4142">
                  <c:v>-114.95252529938099</c:v>
                </c:pt>
                <c:pt idx="4143">
                  <c:v>-134.69360572150399</c:v>
                </c:pt>
                <c:pt idx="4144">
                  <c:v>-146.688100201059</c:v>
                </c:pt>
                <c:pt idx="4145">
                  <c:v>-153.80779147169542</c:v>
                </c:pt>
                <c:pt idx="4146">
                  <c:v>-156.915022088944</c:v>
                </c:pt>
                <c:pt idx="4147">
                  <c:v>-155.22465596093556</c:v>
                </c:pt>
                <c:pt idx="4148">
                  <c:v>-150.27486487440947</c:v>
                </c:pt>
                <c:pt idx="4149">
                  <c:v>-144.1403009962475</c:v>
                </c:pt>
                <c:pt idx="4150">
                  <c:v>-136.97919222463057</c:v>
                </c:pt>
                <c:pt idx="4151">
                  <c:v>-128.56333050278604</c:v>
                </c:pt>
                <c:pt idx="4152">
                  <c:v>-119.79304249603</c:v>
                </c:pt>
                <c:pt idx="4153">
                  <c:v>-111.01857120652659</c:v>
                </c:pt>
                <c:pt idx="4154">
                  <c:v>-101.86430627722601</c:v>
                </c:pt>
                <c:pt idx="4155">
                  <c:v>-92.557885602850689</c:v>
                </c:pt>
                <c:pt idx="4156">
                  <c:v>-82.927032837015958</c:v>
                </c:pt>
                <c:pt idx="4157">
                  <c:v>-72.941973173621378</c:v>
                </c:pt>
                <c:pt idx="4158">
                  <c:v>-62.552721471238748</c:v>
                </c:pt>
                <c:pt idx="4159">
                  <c:v>-51.890652766142395</c:v>
                </c:pt>
                <c:pt idx="4160">
                  <c:v>-41.040482936487003</c:v>
                </c:pt>
                <c:pt idx="4161">
                  <c:v>-30.095167559339231</c:v>
                </c:pt>
                <c:pt idx="4162">
                  <c:v>-19.2589577413341</c:v>
                </c:pt>
                <c:pt idx="4163">
                  <c:v>-8.6444049184755904</c:v>
                </c:pt>
                <c:pt idx="4164">
                  <c:v>1.9901978159603135</c:v>
                </c:pt>
                <c:pt idx="4165">
                  <c:v>12.727217093547399</c:v>
                </c:pt>
                <c:pt idx="4166">
                  <c:v>22.822832007718102</c:v>
                </c:pt>
                <c:pt idx="4167">
                  <c:v>32.892527588771912</c:v>
                </c:pt>
                <c:pt idx="4168">
                  <c:v>44.029926132347697</c:v>
                </c:pt>
                <c:pt idx="4169">
                  <c:v>55.709241371049096</c:v>
                </c:pt>
                <c:pt idx="4170">
                  <c:v>66.772394201649348</c:v>
                </c:pt>
                <c:pt idx="4171">
                  <c:v>76.895442777938769</c:v>
                </c:pt>
                <c:pt idx="4172">
                  <c:v>88.159524286344606</c:v>
                </c:pt>
                <c:pt idx="4173">
                  <c:v>100.10873085561765</c:v>
                </c:pt>
                <c:pt idx="4174">
                  <c:v>111.06435999287221</c:v>
                </c:pt>
                <c:pt idx="4175">
                  <c:v>121.195422489683</c:v>
                </c:pt>
                <c:pt idx="4176">
                  <c:v>131.54356181760699</c:v>
                </c:pt>
                <c:pt idx="4177">
                  <c:v>142.52261379419244</c:v>
                </c:pt>
                <c:pt idx="4178">
                  <c:v>153.00634876720201</c:v>
                </c:pt>
                <c:pt idx="4179">
                  <c:v>162.11901069370941</c:v>
                </c:pt>
                <c:pt idx="4180">
                  <c:v>170.17905211398556</c:v>
                </c:pt>
                <c:pt idx="4181">
                  <c:v>178.56899453917657</c:v>
                </c:pt>
                <c:pt idx="4182">
                  <c:v>187.12034953822842</c:v>
                </c:pt>
                <c:pt idx="4183">
                  <c:v>194.53282715839376</c:v>
                </c:pt>
                <c:pt idx="4184">
                  <c:v>201.12987607568601</c:v>
                </c:pt>
                <c:pt idx="4185">
                  <c:v>208.01501696863443</c:v>
                </c:pt>
                <c:pt idx="4186">
                  <c:v>214.95299510681599</c:v>
                </c:pt>
                <c:pt idx="4187">
                  <c:v>222.16372963222199</c:v>
                </c:pt>
                <c:pt idx="4188">
                  <c:v>228.75705139744599</c:v>
                </c:pt>
                <c:pt idx="4189">
                  <c:v>235.15467937600499</c:v>
                </c:pt>
                <c:pt idx="4190">
                  <c:v>241.33456556811814</c:v>
                </c:pt>
                <c:pt idx="4191">
                  <c:v>247.56669692070901</c:v>
                </c:pt>
                <c:pt idx="4192">
                  <c:v>253.511917966287</c:v>
                </c:pt>
                <c:pt idx="4193">
                  <c:v>259.28321495332199</c:v>
                </c:pt>
                <c:pt idx="4194">
                  <c:v>265.07289796310602</c:v>
                </c:pt>
                <c:pt idx="4195">
                  <c:v>271.00179004878004</c:v>
                </c:pt>
                <c:pt idx="4196">
                  <c:v>277.04295194967864</c:v>
                </c:pt>
                <c:pt idx="4197">
                  <c:v>283.09651943260002</c:v>
                </c:pt>
                <c:pt idx="4198">
                  <c:v>289.07338871186198</c:v>
                </c:pt>
                <c:pt idx="4199">
                  <c:v>294.40278605060917</c:v>
                </c:pt>
                <c:pt idx="4200">
                  <c:v>299.21063394360863</c:v>
                </c:pt>
                <c:pt idx="4201">
                  <c:v>303.48860010481638</c:v>
                </c:pt>
                <c:pt idx="4202">
                  <c:v>307.07150937479969</c:v>
                </c:pt>
                <c:pt idx="4203">
                  <c:v>310.32905409374797</c:v>
                </c:pt>
                <c:pt idx="4204">
                  <c:v>313.11418656004508</c:v>
                </c:pt>
                <c:pt idx="4205">
                  <c:v>315.55659017736002</c:v>
                </c:pt>
                <c:pt idx="4206">
                  <c:v>318.01795575393299</c:v>
                </c:pt>
                <c:pt idx="4207">
                  <c:v>320.56775807708669</c:v>
                </c:pt>
                <c:pt idx="4208">
                  <c:v>323.15688277808601</c:v>
                </c:pt>
                <c:pt idx="4209">
                  <c:v>326.13020658231801</c:v>
                </c:pt>
                <c:pt idx="4210">
                  <c:v>328.98993572020811</c:v>
                </c:pt>
                <c:pt idx="4211">
                  <c:v>332.07634645494204</c:v>
                </c:pt>
                <c:pt idx="4212">
                  <c:v>335.34233613773097</c:v>
                </c:pt>
                <c:pt idx="4213">
                  <c:v>338.05290461356151</c:v>
                </c:pt>
                <c:pt idx="4214">
                  <c:v>340.98727680586597</c:v>
                </c:pt>
                <c:pt idx="4215">
                  <c:v>-34951.931506103676</c:v>
                </c:pt>
                <c:pt idx="4216">
                  <c:v>-14696.263356334131</c:v>
                </c:pt>
                <c:pt idx="4217">
                  <c:v>-9333.3178032268406</c:v>
                </c:pt>
                <c:pt idx="4218">
                  <c:v>-6868.1001791462304</c:v>
                </c:pt>
                <c:pt idx="4219">
                  <c:v>-5459.8594675913637</c:v>
                </c:pt>
                <c:pt idx="4220">
                  <c:v>-4577.4552512344198</c:v>
                </c:pt>
                <c:pt idx="4221">
                  <c:v>-3946.7372151719201</c:v>
                </c:pt>
                <c:pt idx="4222">
                  <c:v>-3493.91692520983</c:v>
                </c:pt>
                <c:pt idx="4223">
                  <c:v>-3162.3285115492822</c:v>
                </c:pt>
                <c:pt idx="4224">
                  <c:v>-2922.7043724219498</c:v>
                </c:pt>
                <c:pt idx="4225">
                  <c:v>-2768.8058981105901</c:v>
                </c:pt>
                <c:pt idx="4226">
                  <c:v>-2709.7626874113716</c:v>
                </c:pt>
                <c:pt idx="4227">
                  <c:v>-2763.7488598204432</c:v>
                </c:pt>
                <c:pt idx="4228">
                  <c:v>-3025.2212881298478</c:v>
                </c:pt>
                <c:pt idx="4229">
                  <c:v>-3819.7446791575117</c:v>
                </c:pt>
                <c:pt idx="4230">
                  <c:v>-7517.6200897262934</c:v>
                </c:pt>
                <c:pt idx="4231">
                  <c:v>327.93890531112379</c:v>
                </c:pt>
                <c:pt idx="4232">
                  <c:v>283.66380901411185</c:v>
                </c:pt>
                <c:pt idx="4233">
                  <c:v>178.92887427673699</c:v>
                </c:pt>
                <c:pt idx="4234">
                  <c:v>20.263716844939154</c:v>
                </c:pt>
                <c:pt idx="4235">
                  <c:v>-105.802298487039</c:v>
                </c:pt>
                <c:pt idx="4236">
                  <c:v>-184.08733072415657</c:v>
                </c:pt>
                <c:pt idx="4237">
                  <c:v>-229.08125175042042</c:v>
                </c:pt>
                <c:pt idx="4238">
                  <c:v>-253.73526521665835</c:v>
                </c:pt>
                <c:pt idx="4239">
                  <c:v>-264.17955593054302</c:v>
                </c:pt>
                <c:pt idx="4240">
                  <c:v>-266.58595542548704</c:v>
                </c:pt>
                <c:pt idx="4241">
                  <c:v>-263.65440974014098</c:v>
                </c:pt>
                <c:pt idx="4242">
                  <c:v>-256.54735409134901</c:v>
                </c:pt>
                <c:pt idx="4243">
                  <c:v>-247.31438063535498</c:v>
                </c:pt>
                <c:pt idx="4244">
                  <c:v>-236.58594728999458</c:v>
                </c:pt>
                <c:pt idx="4245">
                  <c:v>-223.38476644399643</c:v>
                </c:pt>
                <c:pt idx="4246">
                  <c:v>-208.25352340317957</c:v>
                </c:pt>
                <c:pt idx="4247">
                  <c:v>-193.31569402942498</c:v>
                </c:pt>
                <c:pt idx="4248">
                  <c:v>-178.18005510196244</c:v>
                </c:pt>
                <c:pt idx="4249">
                  <c:v>-162.55223924209261</c:v>
                </c:pt>
                <c:pt idx="4250">
                  <c:v>-147.22660144635657</c:v>
                </c:pt>
                <c:pt idx="4251">
                  <c:v>-131.62824880463501</c:v>
                </c:pt>
                <c:pt idx="4252">
                  <c:v>-116.12899425553501</c:v>
                </c:pt>
                <c:pt idx="4253">
                  <c:v>-100.97372485144398</c:v>
                </c:pt>
                <c:pt idx="4254">
                  <c:v>-85.967112199070797</c:v>
                </c:pt>
                <c:pt idx="4255">
                  <c:v>-71.043623260628166</c:v>
                </c:pt>
                <c:pt idx="4256">
                  <c:v>-56.435730061643177</c:v>
                </c:pt>
                <c:pt idx="4257">
                  <c:v>-42.182050741918502</c:v>
                </c:pt>
                <c:pt idx="4258">
                  <c:v>-28.223765764387601</c:v>
                </c:pt>
                <c:pt idx="4259">
                  <c:v>-14.391260820629199</c:v>
                </c:pt>
                <c:pt idx="4260">
                  <c:v>-0.80692837079498603</c:v>
                </c:pt>
                <c:pt idx="4261">
                  <c:v>12.577030419451306</c:v>
                </c:pt>
                <c:pt idx="4262">
                  <c:v>25.980003410669589</c:v>
                </c:pt>
                <c:pt idx="4263">
                  <c:v>39.238406211459306</c:v>
                </c:pt>
                <c:pt idx="4264">
                  <c:v>52.060878155993095</c:v>
                </c:pt>
                <c:pt idx="4265">
                  <c:v>64.332536832391753</c:v>
                </c:pt>
                <c:pt idx="4266">
                  <c:v>76.620271613398586</c:v>
                </c:pt>
                <c:pt idx="4267">
                  <c:v>88.277334143098358</c:v>
                </c:pt>
                <c:pt idx="4268">
                  <c:v>99.616300107469172</c:v>
                </c:pt>
                <c:pt idx="4269">
                  <c:v>110.64377461815585</c:v>
                </c:pt>
                <c:pt idx="4270">
                  <c:v>121.364681880981</c:v>
                </c:pt>
                <c:pt idx="4271">
                  <c:v>132.19448288157901</c:v>
                </c:pt>
                <c:pt idx="4272">
                  <c:v>142.73817634845201</c:v>
                </c:pt>
                <c:pt idx="4273">
                  <c:v>152.97523147541142</c:v>
                </c:pt>
                <c:pt idx="4274">
                  <c:v>162.497919911857</c:v>
                </c:pt>
                <c:pt idx="4275">
                  <c:v>171.69006949337398</c:v>
                </c:pt>
                <c:pt idx="4276">
                  <c:v>180.92697029942599</c:v>
                </c:pt>
                <c:pt idx="4277">
                  <c:v>190.20616108587257</c:v>
                </c:pt>
                <c:pt idx="4278">
                  <c:v>199.18872711197704</c:v>
                </c:pt>
                <c:pt idx="4279">
                  <c:v>208.20275381868299</c:v>
                </c:pt>
                <c:pt idx="4280">
                  <c:v>216.95000981696461</c:v>
                </c:pt>
                <c:pt idx="4281">
                  <c:v>225.41674062278798</c:v>
                </c:pt>
                <c:pt idx="4282">
                  <c:v>233.335612314918</c:v>
                </c:pt>
                <c:pt idx="4283">
                  <c:v>240.71955008164414</c:v>
                </c:pt>
                <c:pt idx="4284">
                  <c:v>248.01015127475438</c:v>
                </c:pt>
                <c:pt idx="4285">
                  <c:v>254.83049945428985</c:v>
                </c:pt>
                <c:pt idx="4286">
                  <c:v>261.34762667596857</c:v>
                </c:pt>
                <c:pt idx="4287">
                  <c:v>267.58823159913999</c:v>
                </c:pt>
                <c:pt idx="4288">
                  <c:v>273.58728886863099</c:v>
                </c:pt>
                <c:pt idx="4289">
                  <c:v>279.37799218764701</c:v>
                </c:pt>
                <c:pt idx="4290">
                  <c:v>284.97835747030098</c:v>
                </c:pt>
                <c:pt idx="4291">
                  <c:v>290.39453719492298</c:v>
                </c:pt>
                <c:pt idx="4292">
                  <c:v>295.65298898156897</c:v>
                </c:pt>
                <c:pt idx="4293">
                  <c:v>300.66180780149705</c:v>
                </c:pt>
                <c:pt idx="4294">
                  <c:v>305.30454387795231</c:v>
                </c:pt>
                <c:pt idx="4295">
                  <c:v>309.75604860623969</c:v>
                </c:pt>
                <c:pt idx="4296">
                  <c:v>313.94749120851895</c:v>
                </c:pt>
                <c:pt idx="4297">
                  <c:v>317.89197666135499</c:v>
                </c:pt>
                <c:pt idx="4298">
                  <c:v>321.92186043343798</c:v>
                </c:pt>
                <c:pt idx="4299">
                  <c:v>325.82089468024878</c:v>
                </c:pt>
                <c:pt idx="4300">
                  <c:v>329.91920822608103</c:v>
                </c:pt>
                <c:pt idx="4301">
                  <c:v>333.88420994894523</c:v>
                </c:pt>
                <c:pt idx="4302">
                  <c:v>338.15360386663684</c:v>
                </c:pt>
                <c:pt idx="4303">
                  <c:v>342.34701966773002</c:v>
                </c:pt>
                <c:pt idx="4304">
                  <c:v>346.4517552146101</c:v>
                </c:pt>
                <c:pt idx="4305">
                  <c:v>350.47302401117679</c:v>
                </c:pt>
                <c:pt idx="4306">
                  <c:v>354.39842432897223</c:v>
                </c:pt>
                <c:pt idx="4307">
                  <c:v>358.23304970463164</c:v>
                </c:pt>
                <c:pt idx="4308">
                  <c:v>361.55912128262196</c:v>
                </c:pt>
                <c:pt idx="4309">
                  <c:v>365.23549160385897</c:v>
                </c:pt>
                <c:pt idx="4310">
                  <c:v>-36222.127665506574</c:v>
                </c:pt>
                <c:pt idx="4311">
                  <c:v>-14088.26688791691</c:v>
                </c:pt>
                <c:pt idx="4312">
                  <c:v>-8573.5230620721104</c:v>
                </c:pt>
                <c:pt idx="4313">
                  <c:v>-6094.3353454757844</c:v>
                </c:pt>
                <c:pt idx="4314">
                  <c:v>-4730.0256306341034</c:v>
                </c:pt>
                <c:pt idx="4315">
                  <c:v>-3886.3797620597502</c:v>
                </c:pt>
                <c:pt idx="4316">
                  <c:v>-3286.3883622445674</c:v>
                </c:pt>
                <c:pt idx="4317">
                  <c:v>-2867.4751438599778</c:v>
                </c:pt>
                <c:pt idx="4318">
                  <c:v>-2545.3348707432801</c:v>
                </c:pt>
                <c:pt idx="4319">
                  <c:v>-2292.7091657040287</c:v>
                </c:pt>
                <c:pt idx="4320">
                  <c:v>-2092.2344910528532</c:v>
                </c:pt>
                <c:pt idx="4321">
                  <c:v>-1931.1857665953698</c:v>
                </c:pt>
                <c:pt idx="4322">
                  <c:v>-1804.8981620742998</c:v>
                </c:pt>
                <c:pt idx="4323">
                  <c:v>-1704.7182421277</c:v>
                </c:pt>
                <c:pt idx="4324">
                  <c:v>-1634.2705998399199</c:v>
                </c:pt>
                <c:pt idx="4325">
                  <c:v>-1618.41249970898</c:v>
                </c:pt>
                <c:pt idx="4326">
                  <c:v>-1717.5568374624311</c:v>
                </c:pt>
                <c:pt idx="4327">
                  <c:v>-2272.6141085654112</c:v>
                </c:pt>
                <c:pt idx="4328">
                  <c:v>350.16159258482008</c:v>
                </c:pt>
                <c:pt idx="4329">
                  <c:v>-6.2157887673015395</c:v>
                </c:pt>
                <c:pt idx="4330">
                  <c:v>-329.76235878896063</c:v>
                </c:pt>
                <c:pt idx="4331">
                  <c:v>-429.80579904078269</c:v>
                </c:pt>
                <c:pt idx="4332">
                  <c:v>-457.70280250850499</c:v>
                </c:pt>
                <c:pt idx="4333">
                  <c:v>-457.87844311878501</c:v>
                </c:pt>
                <c:pt idx="4334">
                  <c:v>-445.27222857676497</c:v>
                </c:pt>
                <c:pt idx="4335">
                  <c:v>-427.74312627616069</c:v>
                </c:pt>
                <c:pt idx="4336">
                  <c:v>-406.77927746307103</c:v>
                </c:pt>
                <c:pt idx="4337">
                  <c:v>-382.91203243300703</c:v>
                </c:pt>
                <c:pt idx="4338">
                  <c:v>-357.63118629151694</c:v>
                </c:pt>
                <c:pt idx="4339">
                  <c:v>-331.74534983917698</c:v>
                </c:pt>
                <c:pt idx="4340">
                  <c:v>-306.60796510453434</c:v>
                </c:pt>
                <c:pt idx="4341">
                  <c:v>-284.54138088953408</c:v>
                </c:pt>
                <c:pt idx="4342">
                  <c:v>-262.578027530545</c:v>
                </c:pt>
                <c:pt idx="4343">
                  <c:v>-240.00937228056156</c:v>
                </c:pt>
                <c:pt idx="4344">
                  <c:v>-218.53737160474998</c:v>
                </c:pt>
                <c:pt idx="4345">
                  <c:v>-197.39572461523701</c:v>
                </c:pt>
                <c:pt idx="4346">
                  <c:v>-175.73180242191592</c:v>
                </c:pt>
                <c:pt idx="4347">
                  <c:v>-155.01969652870147</c:v>
                </c:pt>
                <c:pt idx="4348">
                  <c:v>-135.50940114557</c:v>
                </c:pt>
                <c:pt idx="4349">
                  <c:v>-116.366972609502</c:v>
                </c:pt>
                <c:pt idx="4350">
                  <c:v>-97.696736015316219</c:v>
                </c:pt>
                <c:pt idx="4351">
                  <c:v>-79.671900080465349</c:v>
                </c:pt>
                <c:pt idx="4352">
                  <c:v>-61.88682659849777</c:v>
                </c:pt>
                <c:pt idx="4353">
                  <c:v>-44.234307778515202</c:v>
                </c:pt>
                <c:pt idx="4354">
                  <c:v>-26.882707246735393</c:v>
                </c:pt>
                <c:pt idx="4355">
                  <c:v>-9.8698368842165056</c:v>
                </c:pt>
                <c:pt idx="4356">
                  <c:v>6.7016881059142159</c:v>
                </c:pt>
                <c:pt idx="4357">
                  <c:v>22.818813253720286</c:v>
                </c:pt>
                <c:pt idx="4358">
                  <c:v>38.459488038064244</c:v>
                </c:pt>
                <c:pt idx="4359">
                  <c:v>53.619998389029313</c:v>
                </c:pt>
                <c:pt idx="4360">
                  <c:v>68.646127977603001</c:v>
                </c:pt>
                <c:pt idx="4361">
                  <c:v>82.940273325675406</c:v>
                </c:pt>
                <c:pt idx="4362">
                  <c:v>96.801475624442304</c:v>
                </c:pt>
                <c:pt idx="4363">
                  <c:v>110.690397600892</c:v>
                </c:pt>
                <c:pt idx="4364">
                  <c:v>123.28980996381399</c:v>
                </c:pt>
                <c:pt idx="4365">
                  <c:v>135.387232359639</c:v>
                </c:pt>
                <c:pt idx="4366">
                  <c:v>147.49103946572743</c:v>
                </c:pt>
                <c:pt idx="4367">
                  <c:v>159.14151544515553</c:v>
                </c:pt>
                <c:pt idx="4368">
                  <c:v>169.82943953995942</c:v>
                </c:pt>
                <c:pt idx="4369">
                  <c:v>180.06316506561998</c:v>
                </c:pt>
                <c:pt idx="4370">
                  <c:v>190.83324878258361</c:v>
                </c:pt>
                <c:pt idx="4371">
                  <c:v>201.69295680805101</c:v>
                </c:pt>
                <c:pt idx="4372">
                  <c:v>212.64990369366441</c:v>
                </c:pt>
                <c:pt idx="4373">
                  <c:v>222.40391985167142</c:v>
                </c:pt>
                <c:pt idx="4374">
                  <c:v>231.77787331336592</c:v>
                </c:pt>
                <c:pt idx="4375">
                  <c:v>240.40242049918601</c:v>
                </c:pt>
                <c:pt idx="4376">
                  <c:v>248.96755510649757</c:v>
                </c:pt>
                <c:pt idx="4377">
                  <c:v>256.81657900796603</c:v>
                </c:pt>
                <c:pt idx="4378">
                  <c:v>264.54454326209299</c:v>
                </c:pt>
                <c:pt idx="4379">
                  <c:v>271.88979712359901</c:v>
                </c:pt>
                <c:pt idx="4380">
                  <c:v>278.67775587440002</c:v>
                </c:pt>
                <c:pt idx="4381">
                  <c:v>285.35608009310732</c:v>
                </c:pt>
                <c:pt idx="4382">
                  <c:v>291.76871521445196</c:v>
                </c:pt>
                <c:pt idx="4383">
                  <c:v>297.92281995957586</c:v>
                </c:pt>
                <c:pt idx="4384">
                  <c:v>303.87582661007002</c:v>
                </c:pt>
                <c:pt idx="4385">
                  <c:v>309.66144931596597</c:v>
                </c:pt>
                <c:pt idx="4386">
                  <c:v>315.22465151799696</c:v>
                </c:pt>
                <c:pt idx="4387">
                  <c:v>320.51916816252799</c:v>
                </c:pt>
                <c:pt idx="4388">
                  <c:v>325.58548881314908</c:v>
                </c:pt>
                <c:pt idx="4389">
                  <c:v>330.36889923978708</c:v>
                </c:pt>
                <c:pt idx="4390">
                  <c:v>335.06430453740302</c:v>
                </c:pt>
                <c:pt idx="4391">
                  <c:v>339.55364008355127</c:v>
                </c:pt>
                <c:pt idx="4392">
                  <c:v>344.13082208680697</c:v>
                </c:pt>
                <c:pt idx="4393">
                  <c:v>348.58219494148824</c:v>
                </c:pt>
                <c:pt idx="4394">
                  <c:v>352.53541230194696</c:v>
                </c:pt>
                <c:pt idx="4395">
                  <c:v>356.38860462936253</c:v>
                </c:pt>
                <c:pt idx="4396">
                  <c:v>360.15154878519593</c:v>
                </c:pt>
                <c:pt idx="4397">
                  <c:v>364.29143850601798</c:v>
                </c:pt>
                <c:pt idx="4398">
                  <c:v>368.35363305922499</c:v>
                </c:pt>
                <c:pt idx="4399">
                  <c:v>372.32654084895893</c:v>
                </c:pt>
                <c:pt idx="4400">
                  <c:v>376.73585441679694</c:v>
                </c:pt>
                <c:pt idx="4401">
                  <c:v>379.98117609253848</c:v>
                </c:pt>
                <c:pt idx="4402">
                  <c:v>383.15904092146798</c:v>
                </c:pt>
                <c:pt idx="4403">
                  <c:v>385.77476456182501</c:v>
                </c:pt>
                <c:pt idx="4404">
                  <c:v>388.92382859614895</c:v>
                </c:pt>
                <c:pt idx="4405">
                  <c:v>391.552938234978</c:v>
                </c:pt>
                <c:pt idx="4406">
                  <c:v>-28228.617223550002</c:v>
                </c:pt>
                <c:pt idx="4407">
                  <c:v>-12051.447567356034</c:v>
                </c:pt>
                <c:pt idx="4408">
                  <c:v>-7740.5658141052154</c:v>
                </c:pt>
                <c:pt idx="4409">
                  <c:v>-5780.9392555862096</c:v>
                </c:pt>
                <c:pt idx="4410">
                  <c:v>-4587.1670462666634</c:v>
                </c:pt>
                <c:pt idx="4411">
                  <c:v>-3765.1218481146193</c:v>
                </c:pt>
                <c:pt idx="4412">
                  <c:v>-3181.4679350921501</c:v>
                </c:pt>
                <c:pt idx="4413">
                  <c:v>-2738.6705939762373</c:v>
                </c:pt>
                <c:pt idx="4414">
                  <c:v>-2392.8801528042632</c:v>
                </c:pt>
                <c:pt idx="4415">
                  <c:v>-2127.6542146585102</c:v>
                </c:pt>
                <c:pt idx="4416">
                  <c:v>-1916.8283223778753</c:v>
                </c:pt>
                <c:pt idx="4417">
                  <c:v>-1748.96494161328</c:v>
                </c:pt>
                <c:pt idx="4418">
                  <c:v>-1610.0832600940098</c:v>
                </c:pt>
                <c:pt idx="4419">
                  <c:v>-1508.28236376732</c:v>
                </c:pt>
                <c:pt idx="4420">
                  <c:v>-1445.27188120152</c:v>
                </c:pt>
                <c:pt idx="4421">
                  <c:v>-1428.6268745523098</c:v>
                </c:pt>
                <c:pt idx="4422">
                  <c:v>-1515.2198047496001</c:v>
                </c:pt>
                <c:pt idx="4423">
                  <c:v>-2078.5365981354112</c:v>
                </c:pt>
                <c:pt idx="4424">
                  <c:v>315.57140488245898</c:v>
                </c:pt>
                <c:pt idx="4425">
                  <c:v>-268.74952792065397</c:v>
                </c:pt>
                <c:pt idx="4426">
                  <c:v>-459.10594260659502</c:v>
                </c:pt>
                <c:pt idx="4427">
                  <c:v>-506.32633466058599</c:v>
                </c:pt>
                <c:pt idx="4428">
                  <c:v>-512.87940374926654</c:v>
                </c:pt>
                <c:pt idx="4429">
                  <c:v>-502.34933190396498</c:v>
                </c:pt>
                <c:pt idx="4430">
                  <c:v>-482.82537205753664</c:v>
                </c:pt>
                <c:pt idx="4431">
                  <c:v>-459.86712414258369</c:v>
                </c:pt>
                <c:pt idx="4432">
                  <c:v>-434.22698731891717</c:v>
                </c:pt>
                <c:pt idx="4433">
                  <c:v>-408.41332653552695</c:v>
                </c:pt>
                <c:pt idx="4434">
                  <c:v>-382.76378461877903</c:v>
                </c:pt>
                <c:pt idx="4435">
                  <c:v>-358.5785289842766</c:v>
                </c:pt>
                <c:pt idx="4436">
                  <c:v>-333.88283790185704</c:v>
                </c:pt>
                <c:pt idx="4437">
                  <c:v>-310.06415317114499</c:v>
                </c:pt>
                <c:pt idx="4438">
                  <c:v>-287.75863992609703</c:v>
                </c:pt>
                <c:pt idx="4439">
                  <c:v>-266.13278141657599</c:v>
                </c:pt>
                <c:pt idx="4440">
                  <c:v>-244.49449729744899</c:v>
                </c:pt>
                <c:pt idx="4441">
                  <c:v>-224.15106113088498</c:v>
                </c:pt>
                <c:pt idx="4442">
                  <c:v>-204.89354152991098</c:v>
                </c:pt>
                <c:pt idx="4443">
                  <c:v>-185.98259854446346</c:v>
                </c:pt>
                <c:pt idx="4444">
                  <c:v>-167.43891909954002</c:v>
                </c:pt>
                <c:pt idx="4445">
                  <c:v>-149.21602512386323</c:v>
                </c:pt>
                <c:pt idx="4446">
                  <c:v>-131.58526529635438</c:v>
                </c:pt>
                <c:pt idx="4447">
                  <c:v>-114.22857369037021</c:v>
                </c:pt>
                <c:pt idx="4448">
                  <c:v>-97.476820916077301</c:v>
                </c:pt>
                <c:pt idx="4449">
                  <c:v>-81.414120889642035</c:v>
                </c:pt>
                <c:pt idx="4450">
                  <c:v>-65.818059044307475</c:v>
                </c:pt>
                <c:pt idx="4451">
                  <c:v>-50.695478539724206</c:v>
                </c:pt>
                <c:pt idx="4452">
                  <c:v>-36.026658731805213</c:v>
                </c:pt>
                <c:pt idx="4453">
                  <c:v>-21.769701994008088</c:v>
                </c:pt>
                <c:pt idx="4454">
                  <c:v>-7.8770498202813997</c:v>
                </c:pt>
                <c:pt idx="4455">
                  <c:v>5.8253192707073014</c:v>
                </c:pt>
                <c:pt idx="4456">
                  <c:v>19.297188551356399</c:v>
                </c:pt>
                <c:pt idx="4457">
                  <c:v>32.752935295758846</c:v>
                </c:pt>
                <c:pt idx="4458">
                  <c:v>45.809601949994594</c:v>
                </c:pt>
                <c:pt idx="4459">
                  <c:v>58.636914876433003</c:v>
                </c:pt>
                <c:pt idx="4460">
                  <c:v>71.791327223733504</c:v>
                </c:pt>
                <c:pt idx="4461">
                  <c:v>84.511783714679382</c:v>
                </c:pt>
                <c:pt idx="4462">
                  <c:v>97.061252019610095</c:v>
                </c:pt>
                <c:pt idx="4463">
                  <c:v>108.77940051646448</c:v>
                </c:pt>
                <c:pt idx="4464">
                  <c:v>120.900546033673</c:v>
                </c:pt>
                <c:pt idx="4465">
                  <c:v>132.838209134528</c:v>
                </c:pt>
                <c:pt idx="4466">
                  <c:v>144.24709301202199</c:v>
                </c:pt>
                <c:pt idx="4467">
                  <c:v>155.09892771594627</c:v>
                </c:pt>
                <c:pt idx="4468">
                  <c:v>165.089371941786</c:v>
                </c:pt>
                <c:pt idx="4469">
                  <c:v>175.08602444277543</c:v>
                </c:pt>
                <c:pt idx="4470">
                  <c:v>184.81410411581399</c:v>
                </c:pt>
                <c:pt idx="4471">
                  <c:v>194.52849454716201</c:v>
                </c:pt>
                <c:pt idx="4472">
                  <c:v>204.01755929819814</c:v>
                </c:pt>
                <c:pt idx="4473">
                  <c:v>213.49499649164301</c:v>
                </c:pt>
                <c:pt idx="4474">
                  <c:v>222.98201210652442</c:v>
                </c:pt>
                <c:pt idx="4475">
                  <c:v>232.30292481323258</c:v>
                </c:pt>
                <c:pt idx="4476">
                  <c:v>241.47526788661457</c:v>
                </c:pt>
                <c:pt idx="4477">
                  <c:v>250.51918836992098</c:v>
                </c:pt>
                <c:pt idx="4478">
                  <c:v>259.42723335354697</c:v>
                </c:pt>
                <c:pt idx="4479">
                  <c:v>268.14309546896197</c:v>
                </c:pt>
                <c:pt idx="4480">
                  <c:v>276.74603907452399</c:v>
                </c:pt>
                <c:pt idx="4481">
                  <c:v>285.179044970929</c:v>
                </c:pt>
                <c:pt idx="4482">
                  <c:v>293.30280201010498</c:v>
                </c:pt>
                <c:pt idx="4483">
                  <c:v>301.00106055385697</c:v>
                </c:pt>
                <c:pt idx="4484">
                  <c:v>308.19171306739111</c:v>
                </c:pt>
                <c:pt idx="4485">
                  <c:v>314.97634403691899</c:v>
                </c:pt>
                <c:pt idx="4486">
                  <c:v>321.37605512750099</c:v>
                </c:pt>
                <c:pt idx="4487">
                  <c:v>327.52603106657943</c:v>
                </c:pt>
                <c:pt idx="4488">
                  <c:v>333.34039390368895</c:v>
                </c:pt>
                <c:pt idx="4489">
                  <c:v>339.10850402035538</c:v>
                </c:pt>
                <c:pt idx="4490">
                  <c:v>344.91059264716961</c:v>
                </c:pt>
                <c:pt idx="4491">
                  <c:v>350.77148630401905</c:v>
                </c:pt>
                <c:pt idx="4492">
                  <c:v>356.26261858789195</c:v>
                </c:pt>
                <c:pt idx="4493">
                  <c:v>360.76516690780016</c:v>
                </c:pt>
                <c:pt idx="4494">
                  <c:v>365.172564559075</c:v>
                </c:pt>
                <c:pt idx="4495">
                  <c:v>369.98715873387516</c:v>
                </c:pt>
                <c:pt idx="4496">
                  <c:v>374.17145204756599</c:v>
                </c:pt>
                <c:pt idx="4497">
                  <c:v>379.21219398157353</c:v>
                </c:pt>
                <c:pt idx="4498">
                  <c:v>384.62014642712393</c:v>
                </c:pt>
                <c:pt idx="4499">
                  <c:v>389.91562640244564</c:v>
                </c:pt>
                <c:pt idx="4500">
                  <c:v>-64671.735369296199</c:v>
                </c:pt>
                <c:pt idx="4501">
                  <c:v>-17264.393795245105</c:v>
                </c:pt>
                <c:pt idx="4502">
                  <c:v>-9857.8446631483203</c:v>
                </c:pt>
                <c:pt idx="4503">
                  <c:v>-6844.4550147466598</c:v>
                </c:pt>
                <c:pt idx="4504">
                  <c:v>-5208.3537731037504</c:v>
                </c:pt>
                <c:pt idx="4505">
                  <c:v>-4150.7913582446354</c:v>
                </c:pt>
                <c:pt idx="4506">
                  <c:v>-3434.9669214231417</c:v>
                </c:pt>
                <c:pt idx="4507">
                  <c:v>-2916.8491088551368</c:v>
                </c:pt>
                <c:pt idx="4508">
                  <c:v>-2523.5143320462607</c:v>
                </c:pt>
                <c:pt idx="4509">
                  <c:v>-2207.1096574089597</c:v>
                </c:pt>
                <c:pt idx="4510">
                  <c:v>-1959.4148420757899</c:v>
                </c:pt>
                <c:pt idx="4511">
                  <c:v>-1756.7622044668799</c:v>
                </c:pt>
                <c:pt idx="4512">
                  <c:v>-1586.3377889462911</c:v>
                </c:pt>
                <c:pt idx="4513">
                  <c:v>-1441.1457417132001</c:v>
                </c:pt>
                <c:pt idx="4514">
                  <c:v>-1320.1999727322</c:v>
                </c:pt>
                <c:pt idx="4515">
                  <c:v>-1217.9613819075801</c:v>
                </c:pt>
                <c:pt idx="4516">
                  <c:v>-1129.1729419010899</c:v>
                </c:pt>
                <c:pt idx="4517">
                  <c:v>-1051.1438704639399</c:v>
                </c:pt>
                <c:pt idx="4518">
                  <c:v>-987.077145398737</c:v>
                </c:pt>
                <c:pt idx="4519">
                  <c:v>-966.21846599560104</c:v>
                </c:pt>
                <c:pt idx="4520">
                  <c:v>-721.71557320858949</c:v>
                </c:pt>
                <c:pt idx="4521">
                  <c:v>-742.61263805054307</c:v>
                </c:pt>
                <c:pt idx="4522">
                  <c:v>-701.38457390215206</c:v>
                </c:pt>
                <c:pt idx="4523">
                  <c:v>-657.50728766698603</c:v>
                </c:pt>
                <c:pt idx="4524">
                  <c:v>-615.03725345360795</c:v>
                </c:pt>
                <c:pt idx="4525">
                  <c:v>-572.90641934653399</c:v>
                </c:pt>
                <c:pt idx="4526">
                  <c:v>-536.70930264970025</c:v>
                </c:pt>
                <c:pt idx="4527">
                  <c:v>-502.33705430675678</c:v>
                </c:pt>
                <c:pt idx="4528">
                  <c:v>-471.14947659684441</c:v>
                </c:pt>
                <c:pt idx="4529">
                  <c:v>-441.35767832236928</c:v>
                </c:pt>
                <c:pt idx="4530">
                  <c:v>-414.19802376250198</c:v>
                </c:pt>
                <c:pt idx="4531">
                  <c:v>-388.01933029160716</c:v>
                </c:pt>
                <c:pt idx="4532">
                  <c:v>-362.78226983239398</c:v>
                </c:pt>
                <c:pt idx="4533">
                  <c:v>-337.41109436366293</c:v>
                </c:pt>
                <c:pt idx="4534">
                  <c:v>-311.37680092267323</c:v>
                </c:pt>
                <c:pt idx="4535">
                  <c:v>-286.68335339029369</c:v>
                </c:pt>
                <c:pt idx="4536">
                  <c:v>-264.55125684307723</c:v>
                </c:pt>
                <c:pt idx="4537">
                  <c:v>-242.07520029562599</c:v>
                </c:pt>
                <c:pt idx="4538">
                  <c:v>-221.12566222176198</c:v>
                </c:pt>
                <c:pt idx="4539">
                  <c:v>-200.96591376511998</c:v>
                </c:pt>
                <c:pt idx="4540">
                  <c:v>-181.13824912919</c:v>
                </c:pt>
                <c:pt idx="4541">
                  <c:v>-162.45390935741861</c:v>
                </c:pt>
                <c:pt idx="4542">
                  <c:v>-144.37761009189157</c:v>
                </c:pt>
                <c:pt idx="4543">
                  <c:v>-126.87535798943163</c:v>
                </c:pt>
                <c:pt idx="4544">
                  <c:v>-110.08828590127402</c:v>
                </c:pt>
                <c:pt idx="4545">
                  <c:v>-93.690928888555689</c:v>
                </c:pt>
                <c:pt idx="4546">
                  <c:v>-77.658724587127082</c:v>
                </c:pt>
                <c:pt idx="4547">
                  <c:v>-61.963172398540422</c:v>
                </c:pt>
                <c:pt idx="4548">
                  <c:v>-46.595724039610296</c:v>
                </c:pt>
                <c:pt idx="4549">
                  <c:v>-31.538106223335689</c:v>
                </c:pt>
                <c:pt idx="4550">
                  <c:v>-16.768809274114627</c:v>
                </c:pt>
                <c:pt idx="4551">
                  <c:v>-2.27662354910081</c:v>
                </c:pt>
                <c:pt idx="4552">
                  <c:v>11.780825119651171</c:v>
                </c:pt>
                <c:pt idx="4553">
                  <c:v>25.325775045648399</c:v>
                </c:pt>
                <c:pt idx="4554">
                  <c:v>38.704192078056913</c:v>
                </c:pt>
                <c:pt idx="4555">
                  <c:v>51.784315196703503</c:v>
                </c:pt>
                <c:pt idx="4556">
                  <c:v>64.311226162944806</c:v>
                </c:pt>
                <c:pt idx="4557">
                  <c:v>76.793283444369251</c:v>
                </c:pt>
                <c:pt idx="4558">
                  <c:v>89.008645875256079</c:v>
                </c:pt>
                <c:pt idx="4559">
                  <c:v>101.268216803562</c:v>
                </c:pt>
                <c:pt idx="4560">
                  <c:v>113.01618240536729</c:v>
                </c:pt>
                <c:pt idx="4561">
                  <c:v>124.54026359206902</c:v>
                </c:pt>
                <c:pt idx="4562">
                  <c:v>135.92295103174698</c:v>
                </c:pt>
                <c:pt idx="4563">
                  <c:v>147.63304707115756</c:v>
                </c:pt>
                <c:pt idx="4564">
                  <c:v>159.60802334087401</c:v>
                </c:pt>
                <c:pt idx="4565">
                  <c:v>171.730923970931</c:v>
                </c:pt>
                <c:pt idx="4566">
                  <c:v>183.72897400574792</c:v>
                </c:pt>
                <c:pt idx="4567">
                  <c:v>195.32260315487798</c:v>
                </c:pt>
                <c:pt idx="4568">
                  <c:v>206.718755447999</c:v>
                </c:pt>
                <c:pt idx="4569">
                  <c:v>217.70588383133247</c:v>
                </c:pt>
                <c:pt idx="4570">
                  <c:v>228.27253503040853</c:v>
                </c:pt>
                <c:pt idx="4571">
                  <c:v>238.61902605644798</c:v>
                </c:pt>
                <c:pt idx="4572">
                  <c:v>248.712214250465</c:v>
                </c:pt>
                <c:pt idx="4573">
                  <c:v>258.54111657450517</c:v>
                </c:pt>
                <c:pt idx="4574">
                  <c:v>268.07204801688499</c:v>
                </c:pt>
                <c:pt idx="4575">
                  <c:v>277.26088055129469</c:v>
                </c:pt>
                <c:pt idx="4576">
                  <c:v>286.08863617010417</c:v>
                </c:pt>
                <c:pt idx="4577">
                  <c:v>294.44721806257348</c:v>
                </c:pt>
                <c:pt idx="4578">
                  <c:v>302.33785580469396</c:v>
                </c:pt>
                <c:pt idx="4579">
                  <c:v>310.47923815768166</c:v>
                </c:pt>
                <c:pt idx="4580">
                  <c:v>318.7573184916136</c:v>
                </c:pt>
                <c:pt idx="4581">
                  <c:v>327.01970098788593</c:v>
                </c:pt>
                <c:pt idx="4582">
                  <c:v>335.47803543279105</c:v>
                </c:pt>
                <c:pt idx="4583">
                  <c:v>343.83052825398892</c:v>
                </c:pt>
                <c:pt idx="4584">
                  <c:v>352.28498396257504</c:v>
                </c:pt>
                <c:pt idx="4585">
                  <c:v>360.41813189695699</c:v>
                </c:pt>
                <c:pt idx="4586">
                  <c:v>368.12294069290908</c:v>
                </c:pt>
                <c:pt idx="4587">
                  <c:v>375.40789648149064</c:v>
                </c:pt>
                <c:pt idx="4588">
                  <c:v>382.74175182742198</c:v>
                </c:pt>
                <c:pt idx="4589">
                  <c:v>390.82233559414897</c:v>
                </c:pt>
                <c:pt idx="4590">
                  <c:v>398.699812643575</c:v>
                </c:pt>
                <c:pt idx="4591">
                  <c:v>405.83145050660016</c:v>
                </c:pt>
                <c:pt idx="4592">
                  <c:v>413.520292785452</c:v>
                </c:pt>
                <c:pt idx="4593">
                  <c:v>420.506055883128</c:v>
                </c:pt>
                <c:pt idx="4594">
                  <c:v>427.43523367277004</c:v>
                </c:pt>
                <c:pt idx="4595">
                  <c:v>434.26630407014204</c:v>
                </c:pt>
                <c:pt idx="4596">
                  <c:v>-24840.310408926402</c:v>
                </c:pt>
                <c:pt idx="4597">
                  <c:v>-10955.475006030289</c:v>
                </c:pt>
                <c:pt idx="4598">
                  <c:v>-6965.7306871245964</c:v>
                </c:pt>
                <c:pt idx="4599">
                  <c:v>-4976.1150918817302</c:v>
                </c:pt>
                <c:pt idx="4600">
                  <c:v>-3857.93604311216</c:v>
                </c:pt>
                <c:pt idx="4601">
                  <c:v>-3169.8269715850902</c:v>
                </c:pt>
                <c:pt idx="4602">
                  <c:v>-2677.3277564777122</c:v>
                </c:pt>
                <c:pt idx="4603">
                  <c:v>-2306.7906930824101</c:v>
                </c:pt>
                <c:pt idx="4604">
                  <c:v>-2017.2770344809601</c:v>
                </c:pt>
                <c:pt idx="4605">
                  <c:v>-1789.8911451223298</c:v>
                </c:pt>
                <c:pt idx="4606">
                  <c:v>-1596.3841963137161</c:v>
                </c:pt>
                <c:pt idx="4607">
                  <c:v>-1427.61956030594</c:v>
                </c:pt>
                <c:pt idx="4608">
                  <c:v>-1278.27010872799</c:v>
                </c:pt>
                <c:pt idx="4609">
                  <c:v>-1142.0904364088051</c:v>
                </c:pt>
                <c:pt idx="4610">
                  <c:v>-1015.05770377906</c:v>
                </c:pt>
                <c:pt idx="4611">
                  <c:v>-885.93040766253205</c:v>
                </c:pt>
                <c:pt idx="4612">
                  <c:v>-742.41339506063355</c:v>
                </c:pt>
                <c:pt idx="4613">
                  <c:v>-554.11183097146954</c:v>
                </c:pt>
                <c:pt idx="4614">
                  <c:v>-179.71526370015002</c:v>
                </c:pt>
                <c:pt idx="4615">
                  <c:v>442.1408883308473</c:v>
                </c:pt>
                <c:pt idx="4616">
                  <c:v>-1546.2562142888698</c:v>
                </c:pt>
                <c:pt idx="4617">
                  <c:v>-1077.1628479885198</c:v>
                </c:pt>
                <c:pt idx="4618">
                  <c:v>-899.11893665708419</c:v>
                </c:pt>
                <c:pt idx="4619">
                  <c:v>-792.29299431416655</c:v>
                </c:pt>
                <c:pt idx="4620">
                  <c:v>-715.02195827414403</c:v>
                </c:pt>
                <c:pt idx="4621">
                  <c:v>-655.616764093852</c:v>
                </c:pt>
                <c:pt idx="4622">
                  <c:v>-603.37801054120155</c:v>
                </c:pt>
                <c:pt idx="4623">
                  <c:v>-557.79549212002303</c:v>
                </c:pt>
                <c:pt idx="4624">
                  <c:v>-515.55706757024598</c:v>
                </c:pt>
                <c:pt idx="4625">
                  <c:v>-477.32001788713069</c:v>
                </c:pt>
                <c:pt idx="4626">
                  <c:v>-442.36294355280398</c:v>
                </c:pt>
                <c:pt idx="4627">
                  <c:v>-408.90810860705204</c:v>
                </c:pt>
                <c:pt idx="4628">
                  <c:v>-379.18167069017005</c:v>
                </c:pt>
                <c:pt idx="4629">
                  <c:v>-351.43556961727262</c:v>
                </c:pt>
                <c:pt idx="4630">
                  <c:v>-326.30591842330608</c:v>
                </c:pt>
                <c:pt idx="4631">
                  <c:v>-303.18932195210169</c:v>
                </c:pt>
                <c:pt idx="4632">
                  <c:v>-280.11030704829147</c:v>
                </c:pt>
                <c:pt idx="4633">
                  <c:v>-258.61866084407802</c:v>
                </c:pt>
                <c:pt idx="4634">
                  <c:v>-237.225392787038</c:v>
                </c:pt>
                <c:pt idx="4635">
                  <c:v>-216.66702740327204</c:v>
                </c:pt>
                <c:pt idx="4636">
                  <c:v>-196.86605258479301</c:v>
                </c:pt>
                <c:pt idx="4637">
                  <c:v>-177.31824435177143</c:v>
                </c:pt>
                <c:pt idx="4638">
                  <c:v>-158.887085523411</c:v>
                </c:pt>
                <c:pt idx="4639">
                  <c:v>-141.33704402043361</c:v>
                </c:pt>
                <c:pt idx="4640">
                  <c:v>-123.61742948488236</c:v>
                </c:pt>
                <c:pt idx="4641">
                  <c:v>-106.44429876208602</c:v>
                </c:pt>
                <c:pt idx="4642">
                  <c:v>-89.750082875290559</c:v>
                </c:pt>
                <c:pt idx="4643">
                  <c:v>-73.477376501809488</c:v>
                </c:pt>
                <c:pt idx="4644">
                  <c:v>-57.598198750463311</c:v>
                </c:pt>
                <c:pt idx="4645">
                  <c:v>-42.083484898406347</c:v>
                </c:pt>
                <c:pt idx="4646">
                  <c:v>-26.914962359134531</c:v>
                </c:pt>
                <c:pt idx="4647">
                  <c:v>-12.070426926653926</c:v>
                </c:pt>
                <c:pt idx="4648">
                  <c:v>2.3352002735974797</c:v>
                </c:pt>
                <c:pt idx="4649">
                  <c:v>16.385534219018087</c:v>
                </c:pt>
                <c:pt idx="4650">
                  <c:v>30.2730252931885</c:v>
                </c:pt>
                <c:pt idx="4651">
                  <c:v>43.919953205218796</c:v>
                </c:pt>
                <c:pt idx="4652">
                  <c:v>57.352918051226418</c:v>
                </c:pt>
                <c:pt idx="4653">
                  <c:v>70.569431442467419</c:v>
                </c:pt>
                <c:pt idx="4654">
                  <c:v>83.585688905813782</c:v>
                </c:pt>
                <c:pt idx="4655">
                  <c:v>96.688036635149288</c:v>
                </c:pt>
                <c:pt idx="4656">
                  <c:v>109.32858391236879</c:v>
                </c:pt>
                <c:pt idx="4657">
                  <c:v>121.75868018935</c:v>
                </c:pt>
                <c:pt idx="4658">
                  <c:v>133.91294227388499</c:v>
                </c:pt>
                <c:pt idx="4659">
                  <c:v>145.86959931827604</c:v>
                </c:pt>
                <c:pt idx="4660">
                  <c:v>157.46120061026042</c:v>
                </c:pt>
                <c:pt idx="4661">
                  <c:v>168.57156996469399</c:v>
                </c:pt>
                <c:pt idx="4662">
                  <c:v>179.20896380401192</c:v>
                </c:pt>
                <c:pt idx="4663">
                  <c:v>189.85984003368227</c:v>
                </c:pt>
                <c:pt idx="4664">
                  <c:v>200.318680419407</c:v>
                </c:pt>
                <c:pt idx="4665">
                  <c:v>210.57263119987041</c:v>
                </c:pt>
                <c:pt idx="4666">
                  <c:v>220.61908871644235</c:v>
                </c:pt>
                <c:pt idx="4667">
                  <c:v>230.44648265612901</c:v>
                </c:pt>
                <c:pt idx="4668">
                  <c:v>240.05666015727101</c:v>
                </c:pt>
                <c:pt idx="4669">
                  <c:v>249.59408220320756</c:v>
                </c:pt>
                <c:pt idx="4670">
                  <c:v>258.93361108987563</c:v>
                </c:pt>
                <c:pt idx="4671">
                  <c:v>268.18921942415</c:v>
                </c:pt>
                <c:pt idx="4672">
                  <c:v>277.341109884498</c:v>
                </c:pt>
                <c:pt idx="4673">
                  <c:v>286.51422399810463</c:v>
                </c:pt>
                <c:pt idx="4674">
                  <c:v>295.847583754205</c:v>
                </c:pt>
                <c:pt idx="4675">
                  <c:v>304.75497082191498</c:v>
                </c:pt>
                <c:pt idx="4676">
                  <c:v>313.41911751976198</c:v>
                </c:pt>
                <c:pt idx="4677">
                  <c:v>321.99607091777148</c:v>
                </c:pt>
                <c:pt idx="4678">
                  <c:v>330.23969135840503</c:v>
                </c:pt>
                <c:pt idx="4679">
                  <c:v>338.28790537258169</c:v>
                </c:pt>
                <c:pt idx="4680">
                  <c:v>345.81635350019974</c:v>
                </c:pt>
                <c:pt idx="4681">
                  <c:v>353.11748914392604</c:v>
                </c:pt>
                <c:pt idx="4682">
                  <c:v>360.23976596710361</c:v>
                </c:pt>
                <c:pt idx="4683">
                  <c:v>367.20082875103469</c:v>
                </c:pt>
                <c:pt idx="4684">
                  <c:v>374.01883694914204</c:v>
                </c:pt>
                <c:pt idx="4685">
                  <c:v>380.73258630389205</c:v>
                </c:pt>
                <c:pt idx="4686">
                  <c:v>387.33950088624601</c:v>
                </c:pt>
                <c:pt idx="4687">
                  <c:v>393.827495184204</c:v>
                </c:pt>
                <c:pt idx="4688">
                  <c:v>399.63114368141999</c:v>
                </c:pt>
                <c:pt idx="4689">
                  <c:v>405.31996333342681</c:v>
                </c:pt>
                <c:pt idx="4690">
                  <c:v>410.96729470458899</c:v>
                </c:pt>
                <c:pt idx="4691">
                  <c:v>-71883.403231950273</c:v>
                </c:pt>
                <c:pt idx="4692">
                  <c:v>-15941.516333914869</c:v>
                </c:pt>
                <c:pt idx="4693">
                  <c:v>-9045.4081956484424</c:v>
                </c:pt>
                <c:pt idx="4694">
                  <c:v>-6250.4244992044096</c:v>
                </c:pt>
                <c:pt idx="4695">
                  <c:v>-4733.5107356184799</c:v>
                </c:pt>
                <c:pt idx="4696">
                  <c:v>-3832.1813802239699</c:v>
                </c:pt>
                <c:pt idx="4697">
                  <c:v>-3156.2445909069197</c:v>
                </c:pt>
                <c:pt idx="4698">
                  <c:v>-2663.3858101351702</c:v>
                </c:pt>
                <c:pt idx="4699">
                  <c:v>-2294.1467057052187</c:v>
                </c:pt>
                <c:pt idx="4700">
                  <c:v>-1992.8355678237447</c:v>
                </c:pt>
                <c:pt idx="4701">
                  <c:v>-1740.9879683080701</c:v>
                </c:pt>
                <c:pt idx="4702">
                  <c:v>-1533.0522799746</c:v>
                </c:pt>
                <c:pt idx="4703">
                  <c:v>-1357.37929130163</c:v>
                </c:pt>
                <c:pt idx="4704">
                  <c:v>-1202.73385285723</c:v>
                </c:pt>
                <c:pt idx="4705">
                  <c:v>-1063.4611557391911</c:v>
                </c:pt>
                <c:pt idx="4706">
                  <c:v>-930.58157474312782</c:v>
                </c:pt>
                <c:pt idx="4707">
                  <c:v>-798.81437498966352</c:v>
                </c:pt>
                <c:pt idx="4708">
                  <c:v>-659.29496394576302</c:v>
                </c:pt>
                <c:pt idx="4709">
                  <c:v>-492.76519327898149</c:v>
                </c:pt>
                <c:pt idx="4710">
                  <c:v>-261.59848899991198</c:v>
                </c:pt>
                <c:pt idx="4711">
                  <c:v>105.26255115230298</c:v>
                </c:pt>
                <c:pt idx="4712">
                  <c:v>383.38424376867664</c:v>
                </c:pt>
                <c:pt idx="4713">
                  <c:v>-2672.9430970743178</c:v>
                </c:pt>
                <c:pt idx="4714">
                  <c:v>-1476.1687203173253</c:v>
                </c:pt>
                <c:pt idx="4715">
                  <c:v>-1126.3823422771529</c:v>
                </c:pt>
                <c:pt idx="4716">
                  <c:v>-942.01102927618854</c:v>
                </c:pt>
                <c:pt idx="4717">
                  <c:v>-821.85525149895579</c:v>
                </c:pt>
                <c:pt idx="4718">
                  <c:v>-733.18437844181642</c:v>
                </c:pt>
                <c:pt idx="4719">
                  <c:v>-660.30128145993649</c:v>
                </c:pt>
                <c:pt idx="4720">
                  <c:v>-601.21057707607974</c:v>
                </c:pt>
                <c:pt idx="4721">
                  <c:v>-547.94781881680649</c:v>
                </c:pt>
                <c:pt idx="4722">
                  <c:v>-500.90337297824624</c:v>
                </c:pt>
                <c:pt idx="4723">
                  <c:v>-460.27780088505216</c:v>
                </c:pt>
                <c:pt idx="4724">
                  <c:v>-423.30352060239397</c:v>
                </c:pt>
                <c:pt idx="4725">
                  <c:v>-388.20144022839969</c:v>
                </c:pt>
                <c:pt idx="4726">
                  <c:v>-357.06213290032895</c:v>
                </c:pt>
                <c:pt idx="4727">
                  <c:v>-327.16226108378527</c:v>
                </c:pt>
                <c:pt idx="4728">
                  <c:v>-298.58156273568903</c:v>
                </c:pt>
                <c:pt idx="4729">
                  <c:v>-271.96377153672398</c:v>
                </c:pt>
                <c:pt idx="4730">
                  <c:v>-247.66129916254098</c:v>
                </c:pt>
                <c:pt idx="4731">
                  <c:v>-224.58965670686356</c:v>
                </c:pt>
                <c:pt idx="4732">
                  <c:v>-203.06816869616495</c:v>
                </c:pt>
                <c:pt idx="4733">
                  <c:v>-182.34202179996757</c:v>
                </c:pt>
                <c:pt idx="4734">
                  <c:v>-162.34830525126199</c:v>
                </c:pt>
                <c:pt idx="4735">
                  <c:v>-142.72024775446349</c:v>
                </c:pt>
                <c:pt idx="4736">
                  <c:v>-124.103829852316</c:v>
                </c:pt>
                <c:pt idx="4737">
                  <c:v>-106.10736964333121</c:v>
                </c:pt>
                <c:pt idx="4738">
                  <c:v>-88.716441177063686</c:v>
                </c:pt>
                <c:pt idx="4739">
                  <c:v>-71.825190466694025</c:v>
                </c:pt>
                <c:pt idx="4740">
                  <c:v>-55.608981431730044</c:v>
                </c:pt>
                <c:pt idx="4741">
                  <c:v>-39.882058619952701</c:v>
                </c:pt>
                <c:pt idx="4742">
                  <c:v>-24.593562694332189</c:v>
                </c:pt>
                <c:pt idx="4743">
                  <c:v>-9.5950961682343028</c:v>
                </c:pt>
                <c:pt idx="4744">
                  <c:v>5.2238977068581098</c:v>
                </c:pt>
                <c:pt idx="4745">
                  <c:v>19.806069928566199</c:v>
                </c:pt>
                <c:pt idx="4746">
                  <c:v>33.997164842931511</c:v>
                </c:pt>
                <c:pt idx="4747">
                  <c:v>47.9066980683289</c:v>
                </c:pt>
                <c:pt idx="4748">
                  <c:v>61.5373591422386</c:v>
                </c:pt>
                <c:pt idx="4749">
                  <c:v>75.168394808396386</c:v>
                </c:pt>
                <c:pt idx="4750">
                  <c:v>88.306139359442398</c:v>
                </c:pt>
                <c:pt idx="4751">
                  <c:v>100.91126091747121</c:v>
                </c:pt>
                <c:pt idx="4752">
                  <c:v>113.52982058869</c:v>
                </c:pt>
                <c:pt idx="4753">
                  <c:v>125.90766866975335</c:v>
                </c:pt>
                <c:pt idx="4754">
                  <c:v>138.03895548076798</c:v>
                </c:pt>
                <c:pt idx="4755">
                  <c:v>149.38137526726601</c:v>
                </c:pt>
                <c:pt idx="4756">
                  <c:v>160.44764270829998</c:v>
                </c:pt>
                <c:pt idx="4757">
                  <c:v>171.237217326456</c:v>
                </c:pt>
                <c:pt idx="4758">
                  <c:v>182.186983452101</c:v>
                </c:pt>
                <c:pt idx="4759">
                  <c:v>192.87505044804999</c:v>
                </c:pt>
                <c:pt idx="4760">
                  <c:v>203.49753523789099</c:v>
                </c:pt>
                <c:pt idx="4761">
                  <c:v>213.91726973327798</c:v>
                </c:pt>
                <c:pt idx="4762">
                  <c:v>224.142036143328</c:v>
                </c:pt>
                <c:pt idx="4763">
                  <c:v>234.189912750443</c:v>
                </c:pt>
                <c:pt idx="4764">
                  <c:v>244.07385362880498</c:v>
                </c:pt>
                <c:pt idx="4765">
                  <c:v>253.67291903481598</c:v>
                </c:pt>
                <c:pt idx="4766">
                  <c:v>263.066649516062</c:v>
                </c:pt>
                <c:pt idx="4767">
                  <c:v>272.18410817524602</c:v>
                </c:pt>
                <c:pt idx="4768">
                  <c:v>281.07106148809504</c:v>
                </c:pt>
                <c:pt idx="4769">
                  <c:v>289.74540145441205</c:v>
                </c:pt>
                <c:pt idx="4770">
                  <c:v>298.20097916807669</c:v>
                </c:pt>
                <c:pt idx="4771">
                  <c:v>306.47656360685397</c:v>
                </c:pt>
                <c:pt idx="4772">
                  <c:v>314.61786049162998</c:v>
                </c:pt>
                <c:pt idx="4773">
                  <c:v>322.55984189167498</c:v>
                </c:pt>
                <c:pt idx="4774">
                  <c:v>330.45166113870397</c:v>
                </c:pt>
                <c:pt idx="4775">
                  <c:v>338.25897776036197</c:v>
                </c:pt>
                <c:pt idx="4776">
                  <c:v>345.76264978208195</c:v>
                </c:pt>
                <c:pt idx="4777">
                  <c:v>353.12275751211916</c:v>
                </c:pt>
                <c:pt idx="4778">
                  <c:v>360.33091535555894</c:v>
                </c:pt>
                <c:pt idx="4779">
                  <c:v>367.3965553528036</c:v>
                </c:pt>
                <c:pt idx="4780">
                  <c:v>373.83727578665793</c:v>
                </c:pt>
                <c:pt idx="4781">
                  <c:v>378.96223004833695</c:v>
                </c:pt>
                <c:pt idx="4782">
                  <c:v>384.5815392980366</c:v>
                </c:pt>
                <c:pt idx="4783">
                  <c:v>390.71938105287899</c:v>
                </c:pt>
                <c:pt idx="4784">
                  <c:v>397.38723646669274</c:v>
                </c:pt>
                <c:pt idx="4785">
                  <c:v>404.00461498235802</c:v>
                </c:pt>
                <c:pt idx="4786">
                  <c:v>410.57243652682098</c:v>
                </c:pt>
                <c:pt idx="4787">
                  <c:v>-25559.984092058563</c:v>
                </c:pt>
                <c:pt idx="4788">
                  <c:v>-11795.2967345447</c:v>
                </c:pt>
                <c:pt idx="4789">
                  <c:v>-7576.8734680297202</c:v>
                </c:pt>
                <c:pt idx="4790">
                  <c:v>-5526.8082283898948</c:v>
                </c:pt>
                <c:pt idx="4791">
                  <c:v>-4389.7290840722544</c:v>
                </c:pt>
                <c:pt idx="4792">
                  <c:v>-3556.6471215162501</c:v>
                </c:pt>
                <c:pt idx="4793">
                  <c:v>-2965.8710536890926</c:v>
                </c:pt>
                <c:pt idx="4794">
                  <c:v>-2523.3955296863073</c:v>
                </c:pt>
                <c:pt idx="4795">
                  <c:v>-2170.9398710755822</c:v>
                </c:pt>
                <c:pt idx="4796">
                  <c:v>-1885.8044963795951</c:v>
                </c:pt>
                <c:pt idx="4797">
                  <c:v>-1656.7646043146099</c:v>
                </c:pt>
                <c:pt idx="4798">
                  <c:v>-1462.79237347303</c:v>
                </c:pt>
                <c:pt idx="4799">
                  <c:v>-1294.4929042619399</c:v>
                </c:pt>
                <c:pt idx="4800">
                  <c:v>-1142.8513945362258</c:v>
                </c:pt>
                <c:pt idx="4801">
                  <c:v>-1002.0202929845982</c:v>
                </c:pt>
                <c:pt idx="4802">
                  <c:v>-866.37771013389204</c:v>
                </c:pt>
                <c:pt idx="4803">
                  <c:v>-724.45941059769154</c:v>
                </c:pt>
                <c:pt idx="4804">
                  <c:v>-566.56180131804604</c:v>
                </c:pt>
                <c:pt idx="4805">
                  <c:v>-380.20442356455732</c:v>
                </c:pt>
                <c:pt idx="4806">
                  <c:v>-137.34786124080847</c:v>
                </c:pt>
                <c:pt idx="4807">
                  <c:v>170.29622437145599</c:v>
                </c:pt>
                <c:pt idx="4808">
                  <c:v>363.38425500842698</c:v>
                </c:pt>
                <c:pt idx="4809">
                  <c:v>-4477.10579802953</c:v>
                </c:pt>
                <c:pt idx="4810">
                  <c:v>-1937.15467094165</c:v>
                </c:pt>
                <c:pt idx="4811">
                  <c:v>-1358.5351100939399</c:v>
                </c:pt>
                <c:pt idx="4812">
                  <c:v>-1090.28020320778</c:v>
                </c:pt>
                <c:pt idx="4813">
                  <c:v>-924.94039799718553</c:v>
                </c:pt>
                <c:pt idx="4814">
                  <c:v>-807.88640947753402</c:v>
                </c:pt>
                <c:pt idx="4815">
                  <c:v>-720.80780070185199</c:v>
                </c:pt>
                <c:pt idx="4816">
                  <c:v>-650.18360751065268</c:v>
                </c:pt>
                <c:pt idx="4817">
                  <c:v>-592.96985467558898</c:v>
                </c:pt>
                <c:pt idx="4818">
                  <c:v>-541.31405160568499</c:v>
                </c:pt>
                <c:pt idx="4819">
                  <c:v>-495.58903472138894</c:v>
                </c:pt>
                <c:pt idx="4820">
                  <c:v>-454.05962740167064</c:v>
                </c:pt>
                <c:pt idx="4821">
                  <c:v>-417.31490927169023</c:v>
                </c:pt>
                <c:pt idx="4822">
                  <c:v>-380.51651905200117</c:v>
                </c:pt>
                <c:pt idx="4823">
                  <c:v>-346.45495340405705</c:v>
                </c:pt>
                <c:pt idx="4824">
                  <c:v>-315.52807671048811</c:v>
                </c:pt>
                <c:pt idx="4825">
                  <c:v>-286.30125999844893</c:v>
                </c:pt>
                <c:pt idx="4826">
                  <c:v>-257.20860951377801</c:v>
                </c:pt>
                <c:pt idx="4827">
                  <c:v>-230.76443113810856</c:v>
                </c:pt>
                <c:pt idx="4828">
                  <c:v>-205.032871601274</c:v>
                </c:pt>
                <c:pt idx="4829">
                  <c:v>-181.17887294920857</c:v>
                </c:pt>
                <c:pt idx="4830">
                  <c:v>-158.43709238949558</c:v>
                </c:pt>
                <c:pt idx="4831">
                  <c:v>-137.12541182692001</c:v>
                </c:pt>
                <c:pt idx="4832">
                  <c:v>-116.64515491637502</c:v>
                </c:pt>
                <c:pt idx="4833">
                  <c:v>-96.897286935684889</c:v>
                </c:pt>
                <c:pt idx="4834">
                  <c:v>-77.738324987918944</c:v>
                </c:pt>
                <c:pt idx="4835">
                  <c:v>-59.161750394205207</c:v>
                </c:pt>
                <c:pt idx="4836">
                  <c:v>-40.833489957586117</c:v>
                </c:pt>
                <c:pt idx="4837">
                  <c:v>-22.905746421866311</c:v>
                </c:pt>
                <c:pt idx="4838">
                  <c:v>-5.3852042247132204</c:v>
                </c:pt>
                <c:pt idx="4839">
                  <c:v>11.387585212638045</c:v>
                </c:pt>
                <c:pt idx="4840">
                  <c:v>27.534286395243001</c:v>
                </c:pt>
                <c:pt idx="4841">
                  <c:v>43.307338477599494</c:v>
                </c:pt>
                <c:pt idx="4842">
                  <c:v>58.341951737966177</c:v>
                </c:pt>
                <c:pt idx="4843">
                  <c:v>72.867469799666594</c:v>
                </c:pt>
                <c:pt idx="4844">
                  <c:v>87.558616425374126</c:v>
                </c:pt>
                <c:pt idx="4845">
                  <c:v>101.26540085683779</c:v>
                </c:pt>
                <c:pt idx="4846">
                  <c:v>114.89832875782064</c:v>
                </c:pt>
                <c:pt idx="4847">
                  <c:v>128.14290170450641</c:v>
                </c:pt>
                <c:pt idx="4848">
                  <c:v>141.33532965660746</c:v>
                </c:pt>
                <c:pt idx="4849">
                  <c:v>153.789281998533</c:v>
                </c:pt>
                <c:pt idx="4850">
                  <c:v>165.85245250830943</c:v>
                </c:pt>
                <c:pt idx="4851">
                  <c:v>177.86565880234198</c:v>
                </c:pt>
                <c:pt idx="4852">
                  <c:v>189.571610295423</c:v>
                </c:pt>
                <c:pt idx="4853">
                  <c:v>201.01416772955204</c:v>
                </c:pt>
                <c:pt idx="4854">
                  <c:v>212.22039412595672</c:v>
                </c:pt>
                <c:pt idx="4855">
                  <c:v>223.20882329790399</c:v>
                </c:pt>
                <c:pt idx="4856">
                  <c:v>233.77054266083823</c:v>
                </c:pt>
                <c:pt idx="4857">
                  <c:v>244.06711351289943</c:v>
                </c:pt>
                <c:pt idx="4858">
                  <c:v>254.059764410659</c:v>
                </c:pt>
                <c:pt idx="4859">
                  <c:v>263.71090503510396</c:v>
                </c:pt>
                <c:pt idx="4860">
                  <c:v>272.99359272581694</c:v>
                </c:pt>
                <c:pt idx="4861">
                  <c:v>282.02782623356097</c:v>
                </c:pt>
                <c:pt idx="4862">
                  <c:v>290.71170952253323</c:v>
                </c:pt>
                <c:pt idx="4863">
                  <c:v>299.17473368176934</c:v>
                </c:pt>
                <c:pt idx="4864">
                  <c:v>307.463587005465</c:v>
                </c:pt>
                <c:pt idx="4865">
                  <c:v>315.62541973591897</c:v>
                </c:pt>
                <c:pt idx="4866">
                  <c:v>323.6446342908099</c:v>
                </c:pt>
                <c:pt idx="4867">
                  <c:v>331.53883534977695</c:v>
                </c:pt>
                <c:pt idx="4868">
                  <c:v>339.09232560986698</c:v>
                </c:pt>
                <c:pt idx="4869">
                  <c:v>346.42176193917379</c:v>
                </c:pt>
                <c:pt idx="4870">
                  <c:v>353.39266269432784</c:v>
                </c:pt>
                <c:pt idx="4871">
                  <c:v>360.24710801580198</c:v>
                </c:pt>
                <c:pt idx="4872">
                  <c:v>367.01560981670701</c:v>
                </c:pt>
                <c:pt idx="4873">
                  <c:v>373.51517743089693</c:v>
                </c:pt>
                <c:pt idx="4874">
                  <c:v>379.77858384227233</c:v>
                </c:pt>
                <c:pt idx="4875">
                  <c:v>385.92680111134598</c:v>
                </c:pt>
                <c:pt idx="4876">
                  <c:v>393.09024954796979</c:v>
                </c:pt>
                <c:pt idx="4877">
                  <c:v>401.51901773947469</c:v>
                </c:pt>
                <c:pt idx="4878">
                  <c:v>409.26617601354695</c:v>
                </c:pt>
                <c:pt idx="4879">
                  <c:v>416.29014575072603</c:v>
                </c:pt>
                <c:pt idx="4880">
                  <c:v>423.28155856848275</c:v>
                </c:pt>
                <c:pt idx="4881">
                  <c:v>430.89817701133569</c:v>
                </c:pt>
                <c:pt idx="4882">
                  <c:v>438.41838090762798</c:v>
                </c:pt>
                <c:pt idx="4883">
                  <c:v>-25536.729597122801</c:v>
                </c:pt>
                <c:pt idx="4884">
                  <c:v>-11896.2332366643</c:v>
                </c:pt>
                <c:pt idx="4885">
                  <c:v>-7650.6755425925103</c:v>
                </c:pt>
                <c:pt idx="4886">
                  <c:v>-5444.9073470806234</c:v>
                </c:pt>
                <c:pt idx="4887">
                  <c:v>-4195.4036500635302</c:v>
                </c:pt>
                <c:pt idx="4888">
                  <c:v>-3387.94180362627</c:v>
                </c:pt>
                <c:pt idx="4889">
                  <c:v>-2821.0018544058898</c:v>
                </c:pt>
                <c:pt idx="4890">
                  <c:v>-2398.9113405408407</c:v>
                </c:pt>
                <c:pt idx="4891">
                  <c:v>-2081.52372060981</c:v>
                </c:pt>
                <c:pt idx="4892">
                  <c:v>-1827.59147868227</c:v>
                </c:pt>
                <c:pt idx="4893">
                  <c:v>-1610.7085192217137</c:v>
                </c:pt>
                <c:pt idx="4894">
                  <c:v>-1418.4489774717151</c:v>
                </c:pt>
                <c:pt idx="4895">
                  <c:v>-1242.6667787963299</c:v>
                </c:pt>
                <c:pt idx="4896">
                  <c:v>-1082.2393622361099</c:v>
                </c:pt>
                <c:pt idx="4897">
                  <c:v>-931.11082629696102</c:v>
                </c:pt>
                <c:pt idx="4898">
                  <c:v>-785.59749198390148</c:v>
                </c:pt>
                <c:pt idx="4899">
                  <c:v>-640.66256135811898</c:v>
                </c:pt>
                <c:pt idx="4900">
                  <c:v>-485.228622311028</c:v>
                </c:pt>
                <c:pt idx="4901">
                  <c:v>-298.349069487934</c:v>
                </c:pt>
                <c:pt idx="4902">
                  <c:v>-52.317981354892794</c:v>
                </c:pt>
                <c:pt idx="4903">
                  <c:v>228.97769113020499</c:v>
                </c:pt>
                <c:pt idx="4904">
                  <c:v>394.23410030670897</c:v>
                </c:pt>
                <c:pt idx="4905">
                  <c:v>-3876.9178326201422</c:v>
                </c:pt>
                <c:pt idx="4906">
                  <c:v>-1931.6954512185698</c:v>
                </c:pt>
                <c:pt idx="4907">
                  <c:v>-1393.6053782294598</c:v>
                </c:pt>
                <c:pt idx="4908">
                  <c:v>-1133.1194536325199</c:v>
                </c:pt>
                <c:pt idx="4909">
                  <c:v>-967.11526352747705</c:v>
                </c:pt>
                <c:pt idx="4910">
                  <c:v>-849.48678103503801</c:v>
                </c:pt>
                <c:pt idx="4911">
                  <c:v>-759.13040204644653</c:v>
                </c:pt>
                <c:pt idx="4912">
                  <c:v>-685.907712942069</c:v>
                </c:pt>
                <c:pt idx="4913">
                  <c:v>-622.14450752605705</c:v>
                </c:pt>
                <c:pt idx="4914">
                  <c:v>-569.11497852950993</c:v>
                </c:pt>
                <c:pt idx="4915">
                  <c:v>-520.24870592928505</c:v>
                </c:pt>
                <c:pt idx="4916">
                  <c:v>-476.78549385512099</c:v>
                </c:pt>
                <c:pt idx="4917">
                  <c:v>-438.89790019269969</c:v>
                </c:pt>
                <c:pt idx="4918">
                  <c:v>-404.02834158964396</c:v>
                </c:pt>
                <c:pt idx="4919">
                  <c:v>-372.74518753143798</c:v>
                </c:pt>
                <c:pt idx="4920">
                  <c:v>-343.46230089228004</c:v>
                </c:pt>
                <c:pt idx="4921">
                  <c:v>-315.91578069806201</c:v>
                </c:pt>
                <c:pt idx="4922">
                  <c:v>-290.51401041296964</c:v>
                </c:pt>
                <c:pt idx="4923">
                  <c:v>-265.382282575685</c:v>
                </c:pt>
                <c:pt idx="4924">
                  <c:v>-242.16543350377401</c:v>
                </c:pt>
                <c:pt idx="4925">
                  <c:v>-219.34721532265701</c:v>
                </c:pt>
                <c:pt idx="4926">
                  <c:v>-196.97016282490557</c:v>
                </c:pt>
                <c:pt idx="4927">
                  <c:v>-175.50689757326001</c:v>
                </c:pt>
                <c:pt idx="4928">
                  <c:v>-154.81977882533798</c:v>
                </c:pt>
                <c:pt idx="4929">
                  <c:v>-134.57608184011599</c:v>
                </c:pt>
                <c:pt idx="4930">
                  <c:v>-115.20011341287002</c:v>
                </c:pt>
                <c:pt idx="4931">
                  <c:v>-96.663531459370702</c:v>
                </c:pt>
                <c:pt idx="4932">
                  <c:v>-78.942881751505382</c:v>
                </c:pt>
                <c:pt idx="4933">
                  <c:v>-61.962993248427622</c:v>
                </c:pt>
                <c:pt idx="4934">
                  <c:v>-45.638418313708968</c:v>
                </c:pt>
                <c:pt idx="4935">
                  <c:v>-29.857074831687601</c:v>
                </c:pt>
                <c:pt idx="4936">
                  <c:v>-14.47413652669163</c:v>
                </c:pt>
                <c:pt idx="4937">
                  <c:v>0.56175596774109005</c:v>
                </c:pt>
                <c:pt idx="4938">
                  <c:v>15.4123380905621</c:v>
                </c:pt>
                <c:pt idx="4939">
                  <c:v>30.196584154305</c:v>
                </c:pt>
                <c:pt idx="4940">
                  <c:v>44.198013996863345</c:v>
                </c:pt>
                <c:pt idx="4941">
                  <c:v>57.838734082760801</c:v>
                </c:pt>
                <c:pt idx="4942">
                  <c:v>71.365005295663948</c:v>
                </c:pt>
                <c:pt idx="4943">
                  <c:v>84.631704477442398</c:v>
                </c:pt>
                <c:pt idx="4944">
                  <c:v>97.430904171707397</c:v>
                </c:pt>
                <c:pt idx="4945">
                  <c:v>110.24866127979021</c:v>
                </c:pt>
                <c:pt idx="4946">
                  <c:v>122.88791976914747</c:v>
                </c:pt>
                <c:pt idx="4947">
                  <c:v>135.55922674829642</c:v>
                </c:pt>
                <c:pt idx="4948">
                  <c:v>148.03426558250192</c:v>
                </c:pt>
                <c:pt idx="4949">
                  <c:v>160.31007003426257</c:v>
                </c:pt>
                <c:pt idx="4950">
                  <c:v>172.16379931896299</c:v>
                </c:pt>
                <c:pt idx="4951">
                  <c:v>183.6166497868775</c:v>
                </c:pt>
                <c:pt idx="4952">
                  <c:v>194.84740066197</c:v>
                </c:pt>
                <c:pt idx="4953">
                  <c:v>206.03429223546598</c:v>
                </c:pt>
                <c:pt idx="4954">
                  <c:v>217.09467224429247</c:v>
                </c:pt>
                <c:pt idx="4955">
                  <c:v>228.0936675597525</c:v>
                </c:pt>
                <c:pt idx="4956">
                  <c:v>239.21665863136414</c:v>
                </c:pt>
                <c:pt idx="4957">
                  <c:v>250.44340170111957</c:v>
                </c:pt>
                <c:pt idx="4958">
                  <c:v>261.86564919083997</c:v>
                </c:pt>
                <c:pt idx="4959">
                  <c:v>273.46916982041705</c:v>
                </c:pt>
                <c:pt idx="4960">
                  <c:v>285.05501908731395</c:v>
                </c:pt>
                <c:pt idx="4961">
                  <c:v>296.29314494781323</c:v>
                </c:pt>
                <c:pt idx="4962">
                  <c:v>306.88281025150695</c:v>
                </c:pt>
                <c:pt idx="4963">
                  <c:v>316.804486174837</c:v>
                </c:pt>
                <c:pt idx="4964">
                  <c:v>326.17449427103702</c:v>
                </c:pt>
                <c:pt idx="4965">
                  <c:v>335.08414605578969</c:v>
                </c:pt>
                <c:pt idx="4966">
                  <c:v>343.79624683389301</c:v>
                </c:pt>
                <c:pt idx="4967">
                  <c:v>352.24141119645901</c:v>
                </c:pt>
                <c:pt idx="4968">
                  <c:v>360.58885727180569</c:v>
                </c:pt>
                <c:pt idx="4969">
                  <c:v>368.86307769261896</c:v>
                </c:pt>
                <c:pt idx="4970">
                  <c:v>377.04626692733405</c:v>
                </c:pt>
                <c:pt idx="4971">
                  <c:v>385.72061285697504</c:v>
                </c:pt>
                <c:pt idx="4972">
                  <c:v>394.40781732539898</c:v>
                </c:pt>
                <c:pt idx="4973">
                  <c:v>402.53617262308723</c:v>
                </c:pt>
                <c:pt idx="4974">
                  <c:v>410.64077828225493</c:v>
                </c:pt>
                <c:pt idx="4975">
                  <c:v>418.73071442233169</c:v>
                </c:pt>
                <c:pt idx="4976">
                  <c:v>426.85395749265695</c:v>
                </c:pt>
                <c:pt idx="4977">
                  <c:v>-37135.47629264494</c:v>
                </c:pt>
                <c:pt idx="4978">
                  <c:v>-13058.636087222099</c:v>
                </c:pt>
                <c:pt idx="4979">
                  <c:v>-7851.2206545890858</c:v>
                </c:pt>
                <c:pt idx="4980">
                  <c:v>-5566.9698227847603</c:v>
                </c:pt>
                <c:pt idx="4981">
                  <c:v>-4281.4816661545747</c:v>
                </c:pt>
                <c:pt idx="4982">
                  <c:v>-3505.7176703963</c:v>
                </c:pt>
                <c:pt idx="4983">
                  <c:v>-2944.1780260512901</c:v>
                </c:pt>
                <c:pt idx="4984">
                  <c:v>-2517.6415497264798</c:v>
                </c:pt>
                <c:pt idx="4985">
                  <c:v>-2196.9859844498187</c:v>
                </c:pt>
                <c:pt idx="4986">
                  <c:v>-1930.2054726019201</c:v>
                </c:pt>
                <c:pt idx="4987">
                  <c:v>-1695.4742125189339</c:v>
                </c:pt>
                <c:pt idx="4988">
                  <c:v>-1495.5395624096511</c:v>
                </c:pt>
                <c:pt idx="4989">
                  <c:v>-1317.5913236381698</c:v>
                </c:pt>
                <c:pt idx="4990">
                  <c:v>-1160.33135475378</c:v>
                </c:pt>
                <c:pt idx="4991">
                  <c:v>-1018.0584812145505</c:v>
                </c:pt>
                <c:pt idx="4992">
                  <c:v>-883.77797158680266</c:v>
                </c:pt>
                <c:pt idx="4993">
                  <c:v>-751.07520432554998</c:v>
                </c:pt>
                <c:pt idx="4994">
                  <c:v>-611.83111059292935</c:v>
                </c:pt>
                <c:pt idx="4995">
                  <c:v>-456.92153932718605</c:v>
                </c:pt>
                <c:pt idx="4996">
                  <c:v>-269.45972658704198</c:v>
                </c:pt>
                <c:pt idx="4997">
                  <c:v>-28.062650150729823</c:v>
                </c:pt>
                <c:pt idx="4998">
                  <c:v>236.15345914850798</c:v>
                </c:pt>
                <c:pt idx="4999">
                  <c:v>396.08804340646395</c:v>
                </c:pt>
                <c:pt idx="5000">
                  <c:v>-3989.001937428</c:v>
                </c:pt>
                <c:pt idx="5001">
                  <c:v>-1983.8042867995098</c:v>
                </c:pt>
                <c:pt idx="5002">
                  <c:v>-1425.1820101650198</c:v>
                </c:pt>
                <c:pt idx="5003">
                  <c:v>-1159.6580891219101</c:v>
                </c:pt>
                <c:pt idx="5004">
                  <c:v>-987.36317390746308</c:v>
                </c:pt>
                <c:pt idx="5005">
                  <c:v>-868.95826886666202</c:v>
                </c:pt>
                <c:pt idx="5006">
                  <c:v>-778.20670497463846</c:v>
                </c:pt>
                <c:pt idx="5007">
                  <c:v>-702.37200141704795</c:v>
                </c:pt>
                <c:pt idx="5008">
                  <c:v>-639.02544619998048</c:v>
                </c:pt>
                <c:pt idx="5009">
                  <c:v>-586.54608858213601</c:v>
                </c:pt>
                <c:pt idx="5010">
                  <c:v>-540.24849651003581</c:v>
                </c:pt>
                <c:pt idx="5011">
                  <c:v>-500.455000675186</c:v>
                </c:pt>
                <c:pt idx="5012">
                  <c:v>-462.529676582945</c:v>
                </c:pt>
                <c:pt idx="5013">
                  <c:v>-426.51591376219233</c:v>
                </c:pt>
                <c:pt idx="5014">
                  <c:v>-395.73404888074191</c:v>
                </c:pt>
                <c:pt idx="5015">
                  <c:v>-365.846450794004</c:v>
                </c:pt>
                <c:pt idx="5016">
                  <c:v>-337.02576397234395</c:v>
                </c:pt>
                <c:pt idx="5017">
                  <c:v>-310.06602937696698</c:v>
                </c:pt>
                <c:pt idx="5018">
                  <c:v>-285.36624777507899</c:v>
                </c:pt>
                <c:pt idx="5019">
                  <c:v>-262.46895884000799</c:v>
                </c:pt>
                <c:pt idx="5020">
                  <c:v>-240.03687083996999</c:v>
                </c:pt>
                <c:pt idx="5021">
                  <c:v>-218.58808775158042</c:v>
                </c:pt>
                <c:pt idx="5022">
                  <c:v>-197.58599949656301</c:v>
                </c:pt>
                <c:pt idx="5023">
                  <c:v>-177.55918170633498</c:v>
                </c:pt>
                <c:pt idx="5024">
                  <c:v>-158.402022574716</c:v>
                </c:pt>
                <c:pt idx="5025">
                  <c:v>-140.00129688855642</c:v>
                </c:pt>
                <c:pt idx="5026">
                  <c:v>-122.51958597936921</c:v>
                </c:pt>
                <c:pt idx="5027">
                  <c:v>-105.57194454629401</c:v>
                </c:pt>
                <c:pt idx="5028">
                  <c:v>-89.187155529349596</c:v>
                </c:pt>
                <c:pt idx="5029">
                  <c:v>-73.162940214572288</c:v>
                </c:pt>
                <c:pt idx="5030">
                  <c:v>-57.468323364435307</c:v>
                </c:pt>
                <c:pt idx="5031">
                  <c:v>-41.993699271373799</c:v>
                </c:pt>
                <c:pt idx="5032">
                  <c:v>-26.773216238277534</c:v>
                </c:pt>
                <c:pt idx="5033">
                  <c:v>-11.877317365905</c:v>
                </c:pt>
                <c:pt idx="5034">
                  <c:v>2.6317491704658025</c:v>
                </c:pt>
                <c:pt idx="5035">
                  <c:v>16.686177192557</c:v>
                </c:pt>
                <c:pt idx="5036">
                  <c:v>30.736725658635699</c:v>
                </c:pt>
                <c:pt idx="5037">
                  <c:v>44.740124083140493</c:v>
                </c:pt>
                <c:pt idx="5038">
                  <c:v>58.199847044574106</c:v>
                </c:pt>
                <c:pt idx="5039">
                  <c:v>71.636364133106539</c:v>
                </c:pt>
                <c:pt idx="5040">
                  <c:v>84.872890148576417</c:v>
                </c:pt>
                <c:pt idx="5041">
                  <c:v>97.932946027693148</c:v>
                </c:pt>
                <c:pt idx="5042">
                  <c:v>110.65588644601578</c:v>
                </c:pt>
                <c:pt idx="5043">
                  <c:v>123.218450931766</c:v>
                </c:pt>
                <c:pt idx="5044">
                  <c:v>135.86762393799643</c:v>
                </c:pt>
                <c:pt idx="5045">
                  <c:v>148.433492535174</c:v>
                </c:pt>
                <c:pt idx="5046">
                  <c:v>161.179456486829</c:v>
                </c:pt>
                <c:pt idx="5047">
                  <c:v>173.93859978445698</c:v>
                </c:pt>
                <c:pt idx="5048">
                  <c:v>186.57871844030601</c:v>
                </c:pt>
                <c:pt idx="5049">
                  <c:v>199.09168423854038</c:v>
                </c:pt>
                <c:pt idx="5050">
                  <c:v>211.47760710343007</c:v>
                </c:pt>
                <c:pt idx="5051">
                  <c:v>223.73109808824</c:v>
                </c:pt>
                <c:pt idx="5052">
                  <c:v>235.70107354360798</c:v>
                </c:pt>
                <c:pt idx="5053">
                  <c:v>247.30646010546604</c:v>
                </c:pt>
                <c:pt idx="5054">
                  <c:v>258.52797001628898</c:v>
                </c:pt>
                <c:pt idx="5055">
                  <c:v>269.31142365058503</c:v>
                </c:pt>
                <c:pt idx="5056">
                  <c:v>279.90185789310101</c:v>
                </c:pt>
                <c:pt idx="5057">
                  <c:v>290.36462130759298</c:v>
                </c:pt>
                <c:pt idx="5058">
                  <c:v>301.1543457615</c:v>
                </c:pt>
                <c:pt idx="5059">
                  <c:v>312.32559393613894</c:v>
                </c:pt>
                <c:pt idx="5060">
                  <c:v>323.88146614432691</c:v>
                </c:pt>
                <c:pt idx="5061">
                  <c:v>335.71057209797669</c:v>
                </c:pt>
                <c:pt idx="5062">
                  <c:v>347.55525899320196</c:v>
                </c:pt>
                <c:pt idx="5063">
                  <c:v>359.206816583055</c:v>
                </c:pt>
                <c:pt idx="5064">
                  <c:v>370.69611313674102</c:v>
                </c:pt>
                <c:pt idx="5065">
                  <c:v>382.41694394622624</c:v>
                </c:pt>
                <c:pt idx="5066">
                  <c:v>394.05361217793001</c:v>
                </c:pt>
                <c:pt idx="5067">
                  <c:v>404.90932356709385</c:v>
                </c:pt>
                <c:pt idx="5068">
                  <c:v>414.26215991065504</c:v>
                </c:pt>
                <c:pt idx="5069">
                  <c:v>423.14667241405584</c:v>
                </c:pt>
                <c:pt idx="5070">
                  <c:v>432.5305167375036</c:v>
                </c:pt>
                <c:pt idx="5071">
                  <c:v>442.46414593215894</c:v>
                </c:pt>
                <c:pt idx="5072">
                  <c:v>452.23144972078404</c:v>
                </c:pt>
                <c:pt idx="5073">
                  <c:v>-26165.923924685801</c:v>
                </c:pt>
                <c:pt idx="5074">
                  <c:v>-12104.5984309908</c:v>
                </c:pt>
                <c:pt idx="5075">
                  <c:v>-7907.9646666512754</c:v>
                </c:pt>
                <c:pt idx="5076">
                  <c:v>-5790.2725896334314</c:v>
                </c:pt>
                <c:pt idx="5077">
                  <c:v>-4509.7866229399024</c:v>
                </c:pt>
                <c:pt idx="5078">
                  <c:v>-3649.9110443749473</c:v>
                </c:pt>
                <c:pt idx="5079">
                  <c:v>-3030.4451664800622</c:v>
                </c:pt>
                <c:pt idx="5080">
                  <c:v>-2534.9450126528122</c:v>
                </c:pt>
                <c:pt idx="5081">
                  <c:v>-2139.7141883086197</c:v>
                </c:pt>
                <c:pt idx="5082">
                  <c:v>-1833.2350728715701</c:v>
                </c:pt>
                <c:pt idx="5083">
                  <c:v>-1586.2282879008201</c:v>
                </c:pt>
                <c:pt idx="5084">
                  <c:v>-1380.1732462682344</c:v>
                </c:pt>
                <c:pt idx="5085">
                  <c:v>-1204.9793427990498</c:v>
                </c:pt>
                <c:pt idx="5086">
                  <c:v>-1048.5692639795</c:v>
                </c:pt>
                <c:pt idx="5087">
                  <c:v>-904.05446144205848</c:v>
                </c:pt>
                <c:pt idx="5088">
                  <c:v>-764.40610041887601</c:v>
                </c:pt>
                <c:pt idx="5089">
                  <c:v>-624.79470342680406</c:v>
                </c:pt>
                <c:pt idx="5090">
                  <c:v>-476.47049089900685</c:v>
                </c:pt>
                <c:pt idx="5091">
                  <c:v>-307.32689622366001</c:v>
                </c:pt>
                <c:pt idx="5092">
                  <c:v>-100.511037611606</c:v>
                </c:pt>
                <c:pt idx="5093">
                  <c:v>149.96176620608301</c:v>
                </c:pt>
                <c:pt idx="5094">
                  <c:v>362.81769186362402</c:v>
                </c:pt>
                <c:pt idx="5095">
                  <c:v>471.51631201799432</c:v>
                </c:pt>
                <c:pt idx="5096">
                  <c:v>-3784.0707310051002</c:v>
                </c:pt>
                <c:pt idx="5097">
                  <c:v>-2022.1995784098999</c:v>
                </c:pt>
                <c:pt idx="5098">
                  <c:v>-1471.37360247274</c:v>
                </c:pt>
                <c:pt idx="5099">
                  <c:v>-1189.9989625194698</c:v>
                </c:pt>
                <c:pt idx="5100">
                  <c:v>-1016.25299662114</c:v>
                </c:pt>
                <c:pt idx="5101">
                  <c:v>-892.82029064118501</c:v>
                </c:pt>
                <c:pt idx="5102">
                  <c:v>-798.25716893499396</c:v>
                </c:pt>
                <c:pt idx="5103">
                  <c:v>-724.65815267948904</c:v>
                </c:pt>
                <c:pt idx="5104">
                  <c:v>-660.68948240538305</c:v>
                </c:pt>
                <c:pt idx="5105">
                  <c:v>-605.68186929882654</c:v>
                </c:pt>
                <c:pt idx="5106">
                  <c:v>-555.43149283669095</c:v>
                </c:pt>
                <c:pt idx="5107">
                  <c:v>-510.73914579416299</c:v>
                </c:pt>
                <c:pt idx="5108">
                  <c:v>-471.99923262586378</c:v>
                </c:pt>
                <c:pt idx="5109">
                  <c:v>-436.54667658473085</c:v>
                </c:pt>
                <c:pt idx="5110">
                  <c:v>-401.36957145655396</c:v>
                </c:pt>
                <c:pt idx="5111">
                  <c:v>-369.13680989052102</c:v>
                </c:pt>
                <c:pt idx="5112">
                  <c:v>-339.42776098839386</c:v>
                </c:pt>
                <c:pt idx="5113">
                  <c:v>-312.68630709882694</c:v>
                </c:pt>
                <c:pt idx="5114">
                  <c:v>-286.77124045465416</c:v>
                </c:pt>
                <c:pt idx="5115">
                  <c:v>-260.96623905576899</c:v>
                </c:pt>
                <c:pt idx="5116">
                  <c:v>-237.34373870949901</c:v>
                </c:pt>
                <c:pt idx="5117">
                  <c:v>-215.991532036785</c:v>
                </c:pt>
                <c:pt idx="5118">
                  <c:v>-196.397921727018</c:v>
                </c:pt>
                <c:pt idx="5119">
                  <c:v>-177.27056688799343</c:v>
                </c:pt>
                <c:pt idx="5120">
                  <c:v>-158.59597476571557</c:v>
                </c:pt>
                <c:pt idx="5121">
                  <c:v>-140.694173015297</c:v>
                </c:pt>
                <c:pt idx="5122">
                  <c:v>-122.61929132569702</c:v>
                </c:pt>
                <c:pt idx="5123">
                  <c:v>-105.01720036994936</c:v>
                </c:pt>
                <c:pt idx="5124">
                  <c:v>-87.719217754677743</c:v>
                </c:pt>
                <c:pt idx="5125">
                  <c:v>-70.879420033594926</c:v>
                </c:pt>
                <c:pt idx="5126">
                  <c:v>-54.437601912669493</c:v>
                </c:pt>
                <c:pt idx="5127">
                  <c:v>-38.419337962634494</c:v>
                </c:pt>
                <c:pt idx="5128">
                  <c:v>-22.794419842208089</c:v>
                </c:pt>
                <c:pt idx="5129">
                  <c:v>-7.5312012352775843</c:v>
                </c:pt>
                <c:pt idx="5130">
                  <c:v>7.4889019118184201</c:v>
                </c:pt>
                <c:pt idx="5131">
                  <c:v>22.236478715474231</c:v>
                </c:pt>
                <c:pt idx="5132">
                  <c:v>36.736194960839612</c:v>
                </c:pt>
                <c:pt idx="5133">
                  <c:v>51.01556277569204</c:v>
                </c:pt>
                <c:pt idx="5134">
                  <c:v>65.098579976945302</c:v>
                </c:pt>
                <c:pt idx="5135">
                  <c:v>79.002837776570118</c:v>
                </c:pt>
                <c:pt idx="5136">
                  <c:v>92.735394090373802</c:v>
                </c:pt>
                <c:pt idx="5137">
                  <c:v>106.28869114470098</c:v>
                </c:pt>
                <c:pt idx="5138">
                  <c:v>119.85135763375663</c:v>
                </c:pt>
                <c:pt idx="5139">
                  <c:v>133.01649138211542</c:v>
                </c:pt>
                <c:pt idx="5140">
                  <c:v>145.72602715814</c:v>
                </c:pt>
                <c:pt idx="5141">
                  <c:v>158.16833762638799</c:v>
                </c:pt>
                <c:pt idx="5142">
                  <c:v>170.226069906427</c:v>
                </c:pt>
                <c:pt idx="5143">
                  <c:v>182.11182362934099</c:v>
                </c:pt>
                <c:pt idx="5144">
                  <c:v>193.87226418261358</c:v>
                </c:pt>
                <c:pt idx="5145">
                  <c:v>205.51505346079557</c:v>
                </c:pt>
                <c:pt idx="5146">
                  <c:v>217.05262262825599</c:v>
                </c:pt>
                <c:pt idx="5147">
                  <c:v>228.47330029347157</c:v>
                </c:pt>
                <c:pt idx="5148">
                  <c:v>239.74057876886786</c:v>
                </c:pt>
                <c:pt idx="5149">
                  <c:v>250.84839560260949</c:v>
                </c:pt>
                <c:pt idx="5150">
                  <c:v>261.79035264279997</c:v>
                </c:pt>
                <c:pt idx="5151">
                  <c:v>272.55889004012499</c:v>
                </c:pt>
                <c:pt idx="5152">
                  <c:v>283.17304619204998</c:v>
                </c:pt>
                <c:pt idx="5153">
                  <c:v>293.83142672272101</c:v>
                </c:pt>
                <c:pt idx="5154">
                  <c:v>304.33642381568569</c:v>
                </c:pt>
                <c:pt idx="5155">
                  <c:v>314.71721921781869</c:v>
                </c:pt>
                <c:pt idx="5156">
                  <c:v>324.90172845327402</c:v>
                </c:pt>
                <c:pt idx="5157">
                  <c:v>334.799417334483</c:v>
                </c:pt>
                <c:pt idx="5158">
                  <c:v>344.56671346286691</c:v>
                </c:pt>
                <c:pt idx="5159">
                  <c:v>354.42728620189916</c:v>
                </c:pt>
                <c:pt idx="5160">
                  <c:v>364.11221323354908</c:v>
                </c:pt>
                <c:pt idx="5161">
                  <c:v>373.24430867826197</c:v>
                </c:pt>
                <c:pt idx="5162">
                  <c:v>382.09608085490396</c:v>
                </c:pt>
                <c:pt idx="5163">
                  <c:v>391.33895894311166</c:v>
                </c:pt>
                <c:pt idx="5164">
                  <c:v>401.57482981737598</c:v>
                </c:pt>
                <c:pt idx="5165">
                  <c:v>412.49829637276764</c:v>
                </c:pt>
                <c:pt idx="5166">
                  <c:v>422.73858592898654</c:v>
                </c:pt>
                <c:pt idx="5167">
                  <c:v>432.26373601706416</c:v>
                </c:pt>
                <c:pt idx="5168">
                  <c:v>-59755.107085619617</c:v>
                </c:pt>
                <c:pt idx="5169">
                  <c:v>-16461.00525991074</c:v>
                </c:pt>
                <c:pt idx="5170">
                  <c:v>-9141.5276608016302</c:v>
                </c:pt>
                <c:pt idx="5171">
                  <c:v>-6154.7830302294997</c:v>
                </c:pt>
                <c:pt idx="5172">
                  <c:v>-4597.9317035230597</c:v>
                </c:pt>
                <c:pt idx="5173">
                  <c:v>-3640.0197948792679</c:v>
                </c:pt>
                <c:pt idx="5174">
                  <c:v>-2988.2431304471602</c:v>
                </c:pt>
                <c:pt idx="5175">
                  <c:v>-2502.2440873266273</c:v>
                </c:pt>
                <c:pt idx="5176">
                  <c:v>-2162.1453644307298</c:v>
                </c:pt>
                <c:pt idx="5177">
                  <c:v>-1884.8194720586998</c:v>
                </c:pt>
                <c:pt idx="5178">
                  <c:v>-1652.86208816108</c:v>
                </c:pt>
                <c:pt idx="5179">
                  <c:v>-1460.6732252498234</c:v>
                </c:pt>
                <c:pt idx="5180">
                  <c:v>-1289.6463167317997</c:v>
                </c:pt>
                <c:pt idx="5181">
                  <c:v>-1135.6794615969998</c:v>
                </c:pt>
                <c:pt idx="5182">
                  <c:v>-992.58431788990299</c:v>
                </c:pt>
                <c:pt idx="5183">
                  <c:v>-855.41200246487199</c:v>
                </c:pt>
                <c:pt idx="5184">
                  <c:v>-722.82473779634404</c:v>
                </c:pt>
                <c:pt idx="5185">
                  <c:v>-590.32666674220116</c:v>
                </c:pt>
                <c:pt idx="5186">
                  <c:v>-453.20513271464603</c:v>
                </c:pt>
                <c:pt idx="5187">
                  <c:v>-304.56327563476651</c:v>
                </c:pt>
                <c:pt idx="5188">
                  <c:v>-137.29229621331407</c:v>
                </c:pt>
                <c:pt idx="5189">
                  <c:v>51.335841170039295</c:v>
                </c:pt>
                <c:pt idx="5190">
                  <c:v>233.15595241139098</c:v>
                </c:pt>
                <c:pt idx="5191">
                  <c:v>361.965386586867</c:v>
                </c:pt>
                <c:pt idx="5192">
                  <c:v>-35111.35638764051</c:v>
                </c:pt>
                <c:pt idx="5193">
                  <c:v>-3784.5632309845273</c:v>
                </c:pt>
                <c:pt idx="5194">
                  <c:v>-2192.5318684224399</c:v>
                </c:pt>
                <c:pt idx="5195">
                  <c:v>-1604.3212838013499</c:v>
                </c:pt>
                <c:pt idx="5196">
                  <c:v>-1292.1134413511998</c:v>
                </c:pt>
                <c:pt idx="5197">
                  <c:v>-1088.7017114704511</c:v>
                </c:pt>
                <c:pt idx="5198">
                  <c:v>-944.83431883866501</c:v>
                </c:pt>
                <c:pt idx="5199">
                  <c:v>-835.35518192612653</c:v>
                </c:pt>
                <c:pt idx="5200">
                  <c:v>-750.37003900604395</c:v>
                </c:pt>
                <c:pt idx="5201">
                  <c:v>-676.67891588558496</c:v>
                </c:pt>
                <c:pt idx="5202">
                  <c:v>-616.28534588197999</c:v>
                </c:pt>
                <c:pt idx="5203">
                  <c:v>-561.36312831068506</c:v>
                </c:pt>
                <c:pt idx="5204">
                  <c:v>-511.27391352050364</c:v>
                </c:pt>
                <c:pt idx="5205">
                  <c:v>-470.28230887233599</c:v>
                </c:pt>
                <c:pt idx="5206">
                  <c:v>-434.46101618949695</c:v>
                </c:pt>
                <c:pt idx="5207">
                  <c:v>-401.29612434604275</c:v>
                </c:pt>
                <c:pt idx="5208">
                  <c:v>-371.35064426189598</c:v>
                </c:pt>
                <c:pt idx="5209">
                  <c:v>-341.908745424828</c:v>
                </c:pt>
                <c:pt idx="5210">
                  <c:v>-314.805830540486</c:v>
                </c:pt>
                <c:pt idx="5211">
                  <c:v>-289.93339806745166</c:v>
                </c:pt>
                <c:pt idx="5212">
                  <c:v>-265.26086414354938</c:v>
                </c:pt>
                <c:pt idx="5213">
                  <c:v>-240.26080451384138</c:v>
                </c:pt>
                <c:pt idx="5214">
                  <c:v>-215.95454494052899</c:v>
                </c:pt>
                <c:pt idx="5215">
                  <c:v>-192.97099933980002</c:v>
                </c:pt>
                <c:pt idx="5216">
                  <c:v>-171.1496242379155</c:v>
                </c:pt>
                <c:pt idx="5217">
                  <c:v>-150.01542373097195</c:v>
                </c:pt>
                <c:pt idx="5218">
                  <c:v>-130.14972283448847</c:v>
                </c:pt>
                <c:pt idx="5219">
                  <c:v>-111.083247421598</c:v>
                </c:pt>
                <c:pt idx="5220">
                  <c:v>-92.880219353081756</c:v>
                </c:pt>
                <c:pt idx="5221">
                  <c:v>-75.179722228843886</c:v>
                </c:pt>
                <c:pt idx="5222">
                  <c:v>-58.127708876045503</c:v>
                </c:pt>
                <c:pt idx="5223">
                  <c:v>-41.570875269049594</c:v>
                </c:pt>
                <c:pt idx="5224">
                  <c:v>-25.402830121269002</c:v>
                </c:pt>
                <c:pt idx="5225">
                  <c:v>-9.4955917545820068</c:v>
                </c:pt>
                <c:pt idx="5226">
                  <c:v>6.0260889401543398</c:v>
                </c:pt>
                <c:pt idx="5227">
                  <c:v>21.252061403725889</c:v>
                </c:pt>
                <c:pt idx="5228">
                  <c:v>36.037889776511193</c:v>
                </c:pt>
                <c:pt idx="5229">
                  <c:v>50.307609150998744</c:v>
                </c:pt>
                <c:pt idx="5230">
                  <c:v>64.426103812259527</c:v>
                </c:pt>
                <c:pt idx="5231">
                  <c:v>78.254855253070701</c:v>
                </c:pt>
                <c:pt idx="5232">
                  <c:v>91.804049625453302</c:v>
                </c:pt>
              </c:numCache>
            </c:numRef>
          </c:yVal>
          <c:smooth val="1"/>
        </c:ser>
        <c:axId val="100803712"/>
        <c:axId val="100805632"/>
      </c:scatterChart>
      <c:valAx>
        <c:axId val="100803712"/>
        <c:scaling>
          <c:orientation val="minMax"/>
          <c:max val="1880"/>
          <c:min val="1380"/>
        </c:scaling>
        <c:delete val="1"/>
        <c:axPos val="b"/>
        <c:title>
          <c:tx>
            <c:rich>
              <a:bodyPr/>
              <a:lstStyle/>
              <a:p>
                <a:pPr>
                  <a:defRPr sz="1050"/>
                </a:pPr>
                <a:r>
                  <a:rPr lang="en-US" sz="2000" b="0" dirty="0" smtClean="0"/>
                  <a:t>Time</a:t>
                </a:r>
                <a:endParaRPr lang="en-US" sz="2000" b="0" dirty="0"/>
              </a:p>
            </c:rich>
          </c:tx>
          <c:layout>
            <c:manualLayout>
              <c:xMode val="edge"/>
              <c:yMode val="edge"/>
              <c:x val="0.50452431349307514"/>
              <c:y val="0.91554046815576628"/>
            </c:manualLayout>
          </c:layout>
        </c:title>
        <c:numFmt formatCode="General" sourceLinked="1"/>
        <c:tickLblPos val="none"/>
        <c:crossAx val="100805632"/>
        <c:crosses val="autoZero"/>
        <c:crossBetween val="midCat"/>
      </c:valAx>
      <c:valAx>
        <c:axId val="100805632"/>
        <c:scaling>
          <c:orientation val="minMax"/>
          <c:max val="3"/>
          <c:min val="0"/>
        </c:scaling>
        <c:axPos val="l"/>
        <c:majorGridlines/>
        <c:title>
          <c:tx>
            <c:rich>
              <a:bodyPr rot="0" vert="horz"/>
              <a:lstStyle/>
              <a:p>
                <a:pPr>
                  <a:defRPr/>
                </a:pPr>
                <a:r>
                  <a:rPr lang="en-US" sz="2000" b="0" dirty="0" smtClean="0"/>
                  <a:t>Distance</a:t>
                </a:r>
                <a:r>
                  <a:rPr lang="en-US" sz="2000" b="0" baseline="0" dirty="0" smtClean="0"/>
                  <a:t> From Sub</a:t>
                </a:r>
              </a:p>
              <a:p>
                <a:pPr>
                  <a:defRPr/>
                </a:pPr>
                <a:r>
                  <a:rPr lang="en-US" sz="2000" b="0" baseline="0" dirty="0" smtClean="0"/>
                  <a:t>(miles)</a:t>
                </a:r>
                <a:endParaRPr lang="en-US" sz="2000" b="0" dirty="0"/>
              </a:p>
            </c:rich>
          </c:tx>
          <c:layout>
            <c:manualLayout>
              <c:xMode val="edge"/>
              <c:yMode val="edge"/>
              <c:x val="1.1999901881423699E-3"/>
              <c:y val="0.40634262063395932"/>
            </c:manualLayout>
          </c:layout>
        </c:title>
        <c:numFmt formatCode="General" sourceLinked="1"/>
        <c:tickLblPos val="nextTo"/>
        <c:crossAx val="100803712"/>
        <c:crosses val="autoZero"/>
        <c:crossBetween val="midCat"/>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0" dirty="0" smtClean="0"/>
              <a:t>Fentress Substation</a:t>
            </a:r>
            <a:r>
              <a:rPr lang="en-US" b="0" baseline="0" dirty="0" smtClean="0"/>
              <a:t> DFR1 Line 271 openXDA Result</a:t>
            </a:r>
            <a:endParaRPr lang="en-US" b="0" dirty="0"/>
          </a:p>
        </c:rich>
      </c:tx>
      <c:layout/>
    </c:title>
    <c:plotArea>
      <c:layout>
        <c:manualLayout>
          <c:layoutTarget val="inner"/>
          <c:xMode val="edge"/>
          <c:yMode val="edge"/>
          <c:x val="0.1865746870136808"/>
          <c:y val="0.13956072655097221"/>
          <c:w val="0.63601189231877819"/>
          <c:h val="0.71644245961792086"/>
        </c:manualLayout>
      </c:layout>
      <c:scatterChart>
        <c:scatterStyle val="smoothMarker"/>
        <c:ser>
          <c:idx val="0"/>
          <c:order val="0"/>
          <c:tx>
            <c:strRef>
              <c:f>Sheet1!$C$1</c:f>
              <c:strCache>
                <c:ptCount val="1"/>
                <c:pt idx="0">
                  <c:v>Simple</c:v>
                </c:pt>
              </c:strCache>
            </c:strRef>
          </c:tx>
          <c:marker>
            <c:symbol val="none"/>
          </c:marker>
          <c:xVal>
            <c:numRef>
              <c:f>Sheet1!$B$2:$B$5186</c:f>
              <c:numCache>
                <c:formatCode>General</c:formatCode>
                <c:ptCount val="51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numCache>
            </c:numRef>
          </c:xVal>
          <c:yVal>
            <c:numRef>
              <c:f>Sheet1!$C$2:$C$5186</c:f>
              <c:numCache>
                <c:formatCode>General</c:formatCode>
                <c:ptCount val="5185"/>
                <c:pt idx="0">
                  <c:v>552.89856547209001</c:v>
                </c:pt>
                <c:pt idx="1">
                  <c:v>552.69499380604805</c:v>
                </c:pt>
                <c:pt idx="2">
                  <c:v>552.88012629056948</c:v>
                </c:pt>
                <c:pt idx="3">
                  <c:v>552.87572109698499</c:v>
                </c:pt>
                <c:pt idx="4">
                  <c:v>552.87908344794755</c:v>
                </c:pt>
                <c:pt idx="5">
                  <c:v>552.87551002475846</c:v>
                </c:pt>
                <c:pt idx="6">
                  <c:v>552.86919083553778</c:v>
                </c:pt>
                <c:pt idx="7">
                  <c:v>553.00813623942895</c:v>
                </c:pt>
                <c:pt idx="8">
                  <c:v>552.98262714176246</c:v>
                </c:pt>
                <c:pt idx="9">
                  <c:v>552.98264364828503</c:v>
                </c:pt>
                <c:pt idx="10">
                  <c:v>552.98386713179809</c:v>
                </c:pt>
                <c:pt idx="11">
                  <c:v>552.92203580892249</c:v>
                </c:pt>
                <c:pt idx="12">
                  <c:v>552.9217697680831</c:v>
                </c:pt>
                <c:pt idx="13">
                  <c:v>552.92234887910695</c:v>
                </c:pt>
                <c:pt idx="14">
                  <c:v>552.92395335209653</c:v>
                </c:pt>
                <c:pt idx="15">
                  <c:v>552.92521600939449</c:v>
                </c:pt>
                <c:pt idx="16">
                  <c:v>552.88724181871748</c:v>
                </c:pt>
                <c:pt idx="17">
                  <c:v>552.846986079006</c:v>
                </c:pt>
                <c:pt idx="18">
                  <c:v>552.80268193224697</c:v>
                </c:pt>
                <c:pt idx="19">
                  <c:v>552.80923485778601</c:v>
                </c:pt>
                <c:pt idx="20">
                  <c:v>552.820383205741</c:v>
                </c:pt>
                <c:pt idx="21">
                  <c:v>552.8286762894279</c:v>
                </c:pt>
                <c:pt idx="22">
                  <c:v>552.56565808339963</c:v>
                </c:pt>
                <c:pt idx="23">
                  <c:v>552.41694388853546</c:v>
                </c:pt>
                <c:pt idx="24">
                  <c:v>552.416945096532</c:v>
                </c:pt>
                <c:pt idx="25">
                  <c:v>552.42256145038698</c:v>
                </c:pt>
                <c:pt idx="26">
                  <c:v>552.58469594787925</c:v>
                </c:pt>
                <c:pt idx="27">
                  <c:v>552.39459866118352</c:v>
                </c:pt>
                <c:pt idx="28">
                  <c:v>552.57184106325803</c:v>
                </c:pt>
                <c:pt idx="29">
                  <c:v>552.56500370115896</c:v>
                </c:pt>
                <c:pt idx="30">
                  <c:v>552.78382994397953</c:v>
                </c:pt>
                <c:pt idx="31">
                  <c:v>553.00767263298292</c:v>
                </c:pt>
                <c:pt idx="32">
                  <c:v>553.00767634619353</c:v>
                </c:pt>
                <c:pt idx="33">
                  <c:v>553.04442716554797</c:v>
                </c:pt>
                <c:pt idx="34">
                  <c:v>552.79292313461201</c:v>
                </c:pt>
                <c:pt idx="35">
                  <c:v>552.538819216928</c:v>
                </c:pt>
                <c:pt idx="36">
                  <c:v>553.04420251115403</c:v>
                </c:pt>
                <c:pt idx="37">
                  <c:v>553.03644609227297</c:v>
                </c:pt>
                <c:pt idx="38">
                  <c:v>553.04412933305298</c:v>
                </c:pt>
                <c:pt idx="39">
                  <c:v>553.05151584330747</c:v>
                </c:pt>
                <c:pt idx="40">
                  <c:v>553.07415147440997</c:v>
                </c:pt>
                <c:pt idx="41">
                  <c:v>553.08889022521305</c:v>
                </c:pt>
                <c:pt idx="42">
                  <c:v>553.0961238541629</c:v>
                </c:pt>
                <c:pt idx="43">
                  <c:v>552.84698680522786</c:v>
                </c:pt>
                <c:pt idx="44">
                  <c:v>552.84699536612254</c:v>
                </c:pt>
                <c:pt idx="45">
                  <c:v>552.606188114107</c:v>
                </c:pt>
                <c:pt idx="46">
                  <c:v>552.61240854204402</c:v>
                </c:pt>
                <c:pt idx="47">
                  <c:v>552.83910716799448</c:v>
                </c:pt>
                <c:pt idx="48">
                  <c:v>553.05792064026139</c:v>
                </c:pt>
                <c:pt idx="49">
                  <c:v>553.05792436238789</c:v>
                </c:pt>
                <c:pt idx="50">
                  <c:v>553.05310977675401</c:v>
                </c:pt>
                <c:pt idx="51">
                  <c:v>552.85290665469699</c:v>
                </c:pt>
                <c:pt idx="52">
                  <c:v>552.69356805411405</c:v>
                </c:pt>
                <c:pt idx="53">
                  <c:v>552.689987993714</c:v>
                </c:pt>
                <c:pt idx="54">
                  <c:v>552.82968656449998</c:v>
                </c:pt>
                <c:pt idx="55">
                  <c:v>552.82970036527104</c:v>
                </c:pt>
                <c:pt idx="56">
                  <c:v>552.71865795855854</c:v>
                </c:pt>
                <c:pt idx="57">
                  <c:v>552.71522715586798</c:v>
                </c:pt>
                <c:pt idx="58">
                  <c:v>552.794404390463</c:v>
                </c:pt>
                <c:pt idx="59">
                  <c:v>552.74219763594772</c:v>
                </c:pt>
                <c:pt idx="60">
                  <c:v>552.74218615460791</c:v>
                </c:pt>
                <c:pt idx="61">
                  <c:v>552.71618057935711</c:v>
                </c:pt>
                <c:pt idx="62">
                  <c:v>552.71694851064854</c:v>
                </c:pt>
                <c:pt idx="63">
                  <c:v>552.71826617708552</c:v>
                </c:pt>
                <c:pt idx="64">
                  <c:v>552.72008902715163</c:v>
                </c:pt>
                <c:pt idx="65">
                  <c:v>552.72002998259438</c:v>
                </c:pt>
                <c:pt idx="66">
                  <c:v>552.78983955998206</c:v>
                </c:pt>
                <c:pt idx="67">
                  <c:v>552.79641870771309</c:v>
                </c:pt>
                <c:pt idx="68">
                  <c:v>552.80388079147849</c:v>
                </c:pt>
                <c:pt idx="69">
                  <c:v>552.81220333619501</c:v>
                </c:pt>
                <c:pt idx="70">
                  <c:v>552.82133754603854</c:v>
                </c:pt>
                <c:pt idx="71">
                  <c:v>552.56989932704255</c:v>
                </c:pt>
                <c:pt idx="72">
                  <c:v>552.58053618777308</c:v>
                </c:pt>
                <c:pt idx="73">
                  <c:v>552.43181548773748</c:v>
                </c:pt>
                <c:pt idx="74">
                  <c:v>552.43772944009538</c:v>
                </c:pt>
                <c:pt idx="75">
                  <c:v>552.06709053009808</c:v>
                </c:pt>
                <c:pt idx="76">
                  <c:v>551.67676586919083</c:v>
                </c:pt>
                <c:pt idx="77">
                  <c:v>551.69020437448705</c:v>
                </c:pt>
                <c:pt idx="78">
                  <c:v>551.46954563925999</c:v>
                </c:pt>
                <c:pt idx="79">
                  <c:v>551.24500537286053</c:v>
                </c:pt>
                <c:pt idx="80">
                  <c:v>551.24496473331999</c:v>
                </c:pt>
                <c:pt idx="81">
                  <c:v>551.25238899846102</c:v>
                </c:pt>
                <c:pt idx="82">
                  <c:v>551.259951420275</c:v>
                </c:pt>
                <c:pt idx="83">
                  <c:v>551.25994118642438</c:v>
                </c:pt>
                <c:pt idx="84">
                  <c:v>551.01152367241298</c:v>
                </c:pt>
                <c:pt idx="85">
                  <c:v>551.28523614709854</c:v>
                </c:pt>
                <c:pt idx="86">
                  <c:v>551.57007767553955</c:v>
                </c:pt>
                <c:pt idx="87">
                  <c:v>551.56069917386696</c:v>
                </c:pt>
                <c:pt idx="88">
                  <c:v>551.56820723101896</c:v>
                </c:pt>
                <c:pt idx="89">
                  <c:v>551.83907884195196</c:v>
                </c:pt>
                <c:pt idx="90">
                  <c:v>552.10214031637554</c:v>
                </c:pt>
                <c:pt idx="91">
                  <c:v>552.09833046039785</c:v>
                </c:pt>
                <c:pt idx="92">
                  <c:v>552.09157199731055</c:v>
                </c:pt>
                <c:pt idx="93">
                  <c:v>552.09157571842195</c:v>
                </c:pt>
                <c:pt idx="94">
                  <c:v>552.30829610842238</c:v>
                </c:pt>
                <c:pt idx="95">
                  <c:v>552.308296978508</c:v>
                </c:pt>
                <c:pt idx="96">
                  <c:v>552.30829662271697</c:v>
                </c:pt>
                <c:pt idx="97">
                  <c:v>552.30308361679852</c:v>
                </c:pt>
                <c:pt idx="98">
                  <c:v>552.29823924493053</c:v>
                </c:pt>
                <c:pt idx="99">
                  <c:v>552.48829042724105</c:v>
                </c:pt>
                <c:pt idx="100">
                  <c:v>552.31125698030746</c:v>
                </c:pt>
                <c:pt idx="101">
                  <c:v>552.30764963120748</c:v>
                </c:pt>
                <c:pt idx="102">
                  <c:v>552.03980473950901</c:v>
                </c:pt>
                <c:pt idx="103">
                  <c:v>552.03442843233938</c:v>
                </c:pt>
                <c:pt idx="104">
                  <c:v>552.03000949052296</c:v>
                </c:pt>
                <c:pt idx="105">
                  <c:v>552.02656574178138</c:v>
                </c:pt>
                <c:pt idx="106">
                  <c:v>551.86954107711301</c:v>
                </c:pt>
                <c:pt idx="107">
                  <c:v>551.86877940045702</c:v>
                </c:pt>
                <c:pt idx="108">
                  <c:v>551.86838267547103</c:v>
                </c:pt>
                <c:pt idx="109">
                  <c:v>551.86866263316597</c:v>
                </c:pt>
                <c:pt idx="110">
                  <c:v>551.8686839399179</c:v>
                </c:pt>
                <c:pt idx="111">
                  <c:v>551.86995309050337</c:v>
                </c:pt>
                <c:pt idx="112">
                  <c:v>551.86994191972997</c:v>
                </c:pt>
                <c:pt idx="113">
                  <c:v>551.89119940163846</c:v>
                </c:pt>
                <c:pt idx="114">
                  <c:v>551.9425026464379</c:v>
                </c:pt>
                <c:pt idx="115">
                  <c:v>551.94579421694505</c:v>
                </c:pt>
                <c:pt idx="116">
                  <c:v>551.94581588732797</c:v>
                </c:pt>
                <c:pt idx="117">
                  <c:v>552.05296520274146</c:v>
                </c:pt>
                <c:pt idx="118">
                  <c:v>552.06207479864702</c:v>
                </c:pt>
                <c:pt idx="119">
                  <c:v>552.21945208231205</c:v>
                </c:pt>
                <c:pt idx="120">
                  <c:v>552.22472951743305</c:v>
                </c:pt>
                <c:pt idx="121">
                  <c:v>552.06735267577346</c:v>
                </c:pt>
                <c:pt idx="122">
                  <c:v>551.91111357386501</c:v>
                </c:pt>
                <c:pt idx="123">
                  <c:v>552.10630703458753</c:v>
                </c:pt>
                <c:pt idx="124">
                  <c:v>552.12585893089852</c:v>
                </c:pt>
                <c:pt idx="125">
                  <c:v>551.93380983770294</c:v>
                </c:pt>
                <c:pt idx="126">
                  <c:v>551.72355960272603</c:v>
                </c:pt>
                <c:pt idx="127">
                  <c:v>551.50917254382853</c:v>
                </c:pt>
                <c:pt idx="128">
                  <c:v>551.54678647695653</c:v>
                </c:pt>
                <c:pt idx="129">
                  <c:v>551.56929755453996</c:v>
                </c:pt>
                <c:pt idx="130">
                  <c:v>551.81846360395446</c:v>
                </c:pt>
                <c:pt idx="131">
                  <c:v>552.07871514482304</c:v>
                </c:pt>
                <c:pt idx="132">
                  <c:v>551.59181376395497</c:v>
                </c:pt>
                <c:pt idx="133">
                  <c:v>551.59956590967852</c:v>
                </c:pt>
                <c:pt idx="134">
                  <c:v>551.34890670058292</c:v>
                </c:pt>
                <c:pt idx="135">
                  <c:v>551.34897748564947</c:v>
                </c:pt>
                <c:pt idx="136">
                  <c:v>551.08993762273803</c:v>
                </c:pt>
                <c:pt idx="137">
                  <c:v>551.07525592982802</c:v>
                </c:pt>
                <c:pt idx="138">
                  <c:v>550.60274858840808</c:v>
                </c:pt>
                <c:pt idx="139">
                  <c:v>550.601541393567</c:v>
                </c:pt>
                <c:pt idx="140">
                  <c:v>550.60155052360801</c:v>
                </c:pt>
                <c:pt idx="141">
                  <c:v>550.60155952852995</c:v>
                </c:pt>
                <c:pt idx="142">
                  <c:v>550.58919354934699</c:v>
                </c:pt>
                <c:pt idx="143">
                  <c:v>550.58920008438702</c:v>
                </c:pt>
                <c:pt idx="144">
                  <c:v>550.36164074205772</c:v>
                </c:pt>
                <c:pt idx="145">
                  <c:v>550.35127949793934</c:v>
                </c:pt>
                <c:pt idx="146">
                  <c:v>550.34646491421927</c:v>
                </c:pt>
                <c:pt idx="147">
                  <c:v>550.34646135530272</c:v>
                </c:pt>
                <c:pt idx="148">
                  <c:v>550.34247618924746</c:v>
                </c:pt>
                <c:pt idx="149">
                  <c:v>550.48487988733802</c:v>
                </c:pt>
                <c:pt idx="150">
                  <c:v>550.33710519450676</c:v>
                </c:pt>
                <c:pt idx="151">
                  <c:v>550.33177858363308</c:v>
                </c:pt>
                <c:pt idx="152">
                  <c:v>550.43677362150754</c:v>
                </c:pt>
                <c:pt idx="153">
                  <c:v>550.35325778820732</c:v>
                </c:pt>
                <c:pt idx="154">
                  <c:v>550.34972545465348</c:v>
                </c:pt>
                <c:pt idx="155">
                  <c:v>550.34836459187602</c:v>
                </c:pt>
                <c:pt idx="156">
                  <c:v>550.31951265978</c:v>
                </c:pt>
                <c:pt idx="157">
                  <c:v>550.34605732227772</c:v>
                </c:pt>
                <c:pt idx="158">
                  <c:v>550.34771969293308</c:v>
                </c:pt>
                <c:pt idx="159">
                  <c:v>550.35040012939601</c:v>
                </c:pt>
                <c:pt idx="160">
                  <c:v>550.35408159612405</c:v>
                </c:pt>
                <c:pt idx="161">
                  <c:v>550.32267936531196</c:v>
                </c:pt>
                <c:pt idx="162">
                  <c:v>550.32548615899498</c:v>
                </c:pt>
                <c:pt idx="163">
                  <c:v>550.32877512068353</c:v>
                </c:pt>
                <c:pt idx="164">
                  <c:v>550.33623781585356</c:v>
                </c:pt>
                <c:pt idx="165">
                  <c:v>550.34040381135696</c:v>
                </c:pt>
                <c:pt idx="166">
                  <c:v>550.44765257856602</c:v>
                </c:pt>
                <c:pt idx="167">
                  <c:v>550.71176190745803</c:v>
                </c:pt>
                <c:pt idx="168">
                  <c:v>550.70640771719354</c:v>
                </c:pt>
                <c:pt idx="169">
                  <c:v>550.86555465077299</c:v>
                </c:pt>
                <c:pt idx="170">
                  <c:v>550.86555390224748</c:v>
                </c:pt>
                <c:pt idx="171">
                  <c:v>551.06795935167793</c:v>
                </c:pt>
                <c:pt idx="172">
                  <c:v>551.28300554836335</c:v>
                </c:pt>
                <c:pt idx="173">
                  <c:v>551.27627902484903</c:v>
                </c:pt>
                <c:pt idx="174">
                  <c:v>551.27628712355204</c:v>
                </c:pt>
                <c:pt idx="175">
                  <c:v>551.0467538712229</c:v>
                </c:pt>
                <c:pt idx="176">
                  <c:v>551.30508024400501</c:v>
                </c:pt>
                <c:pt idx="177">
                  <c:v>551.30508996511003</c:v>
                </c:pt>
                <c:pt idx="178">
                  <c:v>551.56037472699495</c:v>
                </c:pt>
                <c:pt idx="179">
                  <c:v>551.56805100547297</c:v>
                </c:pt>
                <c:pt idx="180">
                  <c:v>551.8334899521733</c:v>
                </c:pt>
                <c:pt idx="181">
                  <c:v>551.56591732672848</c:v>
                </c:pt>
                <c:pt idx="182">
                  <c:v>551.57361924361453</c:v>
                </c:pt>
                <c:pt idx="183">
                  <c:v>551.84454011695198</c:v>
                </c:pt>
                <c:pt idx="184">
                  <c:v>551.57385901072553</c:v>
                </c:pt>
                <c:pt idx="185">
                  <c:v>551.56656805812202</c:v>
                </c:pt>
                <c:pt idx="186">
                  <c:v>551.54514465169905</c:v>
                </c:pt>
                <c:pt idx="187">
                  <c:v>551.77525296162855</c:v>
                </c:pt>
                <c:pt idx="188">
                  <c:v>551.76185033208901</c:v>
                </c:pt>
                <c:pt idx="189">
                  <c:v>551.74247365097801</c:v>
                </c:pt>
                <c:pt idx="190">
                  <c:v>551.73015193387801</c:v>
                </c:pt>
                <c:pt idx="191">
                  <c:v>551.93256118996419</c:v>
                </c:pt>
                <c:pt idx="192">
                  <c:v>551.92151829689999</c:v>
                </c:pt>
                <c:pt idx="193">
                  <c:v>551.91635208495518</c:v>
                </c:pt>
                <c:pt idx="194">
                  <c:v>551.91155984172747</c:v>
                </c:pt>
                <c:pt idx="195">
                  <c:v>551.90272325898695</c:v>
                </c:pt>
                <c:pt idx="196">
                  <c:v>552.06716325535206</c:v>
                </c:pt>
                <c:pt idx="197">
                  <c:v>552.063603776013</c:v>
                </c:pt>
                <c:pt idx="198">
                  <c:v>552.21172606341202</c:v>
                </c:pt>
                <c:pt idx="199">
                  <c:v>552.20638446298801</c:v>
                </c:pt>
                <c:pt idx="200">
                  <c:v>552.20420361293998</c:v>
                </c:pt>
                <c:pt idx="201">
                  <c:v>552.20250476187152</c:v>
                </c:pt>
                <c:pt idx="202">
                  <c:v>552.27587526783702</c:v>
                </c:pt>
                <c:pt idx="203">
                  <c:v>552.33539768567698</c:v>
                </c:pt>
                <c:pt idx="204">
                  <c:v>552.33547155439055</c:v>
                </c:pt>
                <c:pt idx="205">
                  <c:v>552.36797632147238</c:v>
                </c:pt>
                <c:pt idx="206">
                  <c:v>552.38733737703853</c:v>
                </c:pt>
                <c:pt idx="207">
                  <c:v>552.39009952059303</c:v>
                </c:pt>
                <c:pt idx="208">
                  <c:v>552.39387026092652</c:v>
                </c:pt>
                <c:pt idx="209">
                  <c:v>552.39625515474108</c:v>
                </c:pt>
                <c:pt idx="210">
                  <c:v>552.39909282407348</c:v>
                </c:pt>
                <c:pt idx="211">
                  <c:v>552.40239499772497</c:v>
                </c:pt>
                <c:pt idx="212">
                  <c:v>552.40238938517996</c:v>
                </c:pt>
                <c:pt idx="213">
                  <c:v>552.40654063450938</c:v>
                </c:pt>
                <c:pt idx="214">
                  <c:v>552.40653747103897</c:v>
                </c:pt>
                <c:pt idx="215">
                  <c:v>552.40653704920101</c:v>
                </c:pt>
                <c:pt idx="216">
                  <c:v>552.40653521143997</c:v>
                </c:pt>
                <c:pt idx="217">
                  <c:v>552.57046513865305</c:v>
                </c:pt>
                <c:pt idx="218">
                  <c:v>552.56452107417101</c:v>
                </c:pt>
                <c:pt idx="219">
                  <c:v>552.55829747815153</c:v>
                </c:pt>
                <c:pt idx="220">
                  <c:v>552.54522593426748</c:v>
                </c:pt>
                <c:pt idx="221">
                  <c:v>552.74535710971099</c:v>
                </c:pt>
                <c:pt idx="222">
                  <c:v>552.73133704966347</c:v>
                </c:pt>
                <c:pt idx="223">
                  <c:v>552.71692007166803</c:v>
                </c:pt>
                <c:pt idx="224">
                  <c:v>552.930303351264</c:v>
                </c:pt>
                <c:pt idx="225">
                  <c:v>552.90019428111293</c:v>
                </c:pt>
                <c:pt idx="226">
                  <c:v>552.62795391771499</c:v>
                </c:pt>
                <c:pt idx="227">
                  <c:v>552.60480388810402</c:v>
                </c:pt>
                <c:pt idx="228">
                  <c:v>552.83121785841888</c:v>
                </c:pt>
                <c:pt idx="229">
                  <c:v>552.81573145314803</c:v>
                </c:pt>
                <c:pt idx="230">
                  <c:v>553.05429175960501</c:v>
                </c:pt>
                <c:pt idx="231">
                  <c:v>553.03699131959809</c:v>
                </c:pt>
                <c:pt idx="232">
                  <c:v>553.29825082352795</c:v>
                </c:pt>
                <c:pt idx="233">
                  <c:v>553.56539952682954</c:v>
                </c:pt>
                <c:pt idx="234">
                  <c:v>553.79952829693605</c:v>
                </c:pt>
                <c:pt idx="235">
                  <c:v>553.792527006721</c:v>
                </c:pt>
                <c:pt idx="236">
                  <c:v>553.78574798240902</c:v>
                </c:pt>
                <c:pt idx="237">
                  <c:v>554.25136814337338</c:v>
                </c:pt>
                <c:pt idx="238">
                  <c:v>554.24516223020601</c:v>
                </c:pt>
                <c:pt idx="239">
                  <c:v>554.004139944484</c:v>
                </c:pt>
                <c:pt idx="240">
                  <c:v>554.22505246198398</c:v>
                </c:pt>
                <c:pt idx="241">
                  <c:v>554.21985739001695</c:v>
                </c:pt>
                <c:pt idx="242">
                  <c:v>554.21022411044248</c:v>
                </c:pt>
                <c:pt idx="243">
                  <c:v>554.20136117070399</c:v>
                </c:pt>
                <c:pt idx="244">
                  <c:v>554.35029218337286</c:v>
                </c:pt>
                <c:pt idx="245">
                  <c:v>554.33955482979297</c:v>
                </c:pt>
                <c:pt idx="246">
                  <c:v>554.47767106686354</c:v>
                </c:pt>
                <c:pt idx="247">
                  <c:v>554.47231505862305</c:v>
                </c:pt>
                <c:pt idx="248">
                  <c:v>554.56743794250792</c:v>
                </c:pt>
                <c:pt idx="249">
                  <c:v>554.64767563931503</c:v>
                </c:pt>
                <c:pt idx="250">
                  <c:v>554.64651294250348</c:v>
                </c:pt>
                <c:pt idx="251">
                  <c:v>554.64586835301202</c:v>
                </c:pt>
                <c:pt idx="252">
                  <c:v>554.67479598182354</c:v>
                </c:pt>
                <c:pt idx="253">
                  <c:v>554.64912945287097</c:v>
                </c:pt>
                <c:pt idx="254">
                  <c:v>554.64915089539738</c:v>
                </c:pt>
                <c:pt idx="255">
                  <c:v>554.63670195197994</c:v>
                </c:pt>
                <c:pt idx="256">
                  <c:v>554.61376406646855</c:v>
                </c:pt>
                <c:pt idx="257">
                  <c:v>554.613825513248</c:v>
                </c:pt>
                <c:pt idx="258">
                  <c:v>554.66867669467103</c:v>
                </c:pt>
                <c:pt idx="259">
                  <c:v>554.66868809134849</c:v>
                </c:pt>
                <c:pt idx="260">
                  <c:v>554.74592210838898</c:v>
                </c:pt>
                <c:pt idx="261">
                  <c:v>554.74588919302846</c:v>
                </c:pt>
                <c:pt idx="262">
                  <c:v>554.63587153252354</c:v>
                </c:pt>
                <c:pt idx="263">
                  <c:v>554.36606109977549</c:v>
                </c:pt>
                <c:pt idx="264">
                  <c:v>554.37134357927596</c:v>
                </c:pt>
                <c:pt idx="265">
                  <c:v>554.20906203225309</c:v>
                </c:pt>
                <c:pt idx="266">
                  <c:v>554.20300670366305</c:v>
                </c:pt>
                <c:pt idx="267">
                  <c:v>554.19666520495298</c:v>
                </c:pt>
                <c:pt idx="268">
                  <c:v>554.17694939962155</c:v>
                </c:pt>
                <c:pt idx="269">
                  <c:v>554.16335462480595</c:v>
                </c:pt>
                <c:pt idx="270">
                  <c:v>554.36550231683896</c:v>
                </c:pt>
                <c:pt idx="271">
                  <c:v>554.57807647469883</c:v>
                </c:pt>
                <c:pt idx="272">
                  <c:v>554.55591726943601</c:v>
                </c:pt>
                <c:pt idx="273">
                  <c:v>554.53335813435251</c:v>
                </c:pt>
                <c:pt idx="274">
                  <c:v>554.51046192923695</c:v>
                </c:pt>
                <c:pt idx="275">
                  <c:v>554.22820017875154</c:v>
                </c:pt>
                <c:pt idx="276">
                  <c:v>554.20496692399809</c:v>
                </c:pt>
                <c:pt idx="277">
                  <c:v>554.18169230140848</c:v>
                </c:pt>
                <c:pt idx="278">
                  <c:v>554.11502728660901</c:v>
                </c:pt>
                <c:pt idx="279">
                  <c:v>553.82502290420246</c:v>
                </c:pt>
                <c:pt idx="280">
                  <c:v>553.81745960594549</c:v>
                </c:pt>
                <c:pt idx="281">
                  <c:v>553.81003722634853</c:v>
                </c:pt>
                <c:pt idx="282">
                  <c:v>553.55775450524197</c:v>
                </c:pt>
                <c:pt idx="283">
                  <c:v>553.56472052423101</c:v>
                </c:pt>
                <c:pt idx="284">
                  <c:v>553.79839919621804</c:v>
                </c:pt>
                <c:pt idx="285">
                  <c:v>553.80487870865352</c:v>
                </c:pt>
                <c:pt idx="286">
                  <c:v>553.81107042613053</c:v>
                </c:pt>
                <c:pt idx="287">
                  <c:v>553.81694543407798</c:v>
                </c:pt>
                <c:pt idx="288">
                  <c:v>554.04411340872196</c:v>
                </c:pt>
                <c:pt idx="289">
                  <c:v>554.23916576290196</c:v>
                </c:pt>
                <c:pt idx="290">
                  <c:v>554.23436316496998</c:v>
                </c:pt>
                <c:pt idx="291">
                  <c:v>554.04191904297647</c:v>
                </c:pt>
                <c:pt idx="292">
                  <c:v>554.0378241810879</c:v>
                </c:pt>
                <c:pt idx="293">
                  <c:v>554.19224595803553</c:v>
                </c:pt>
                <c:pt idx="294">
                  <c:v>554.30028615646847</c:v>
                </c:pt>
                <c:pt idx="295">
                  <c:v>554.29760536732351</c:v>
                </c:pt>
                <c:pt idx="296">
                  <c:v>554.42180689203747</c:v>
                </c:pt>
                <c:pt idx="297">
                  <c:v>554.42178953984353</c:v>
                </c:pt>
                <c:pt idx="298">
                  <c:v>554.42056978144296</c:v>
                </c:pt>
                <c:pt idx="299">
                  <c:v>554.41984531170795</c:v>
                </c:pt>
                <c:pt idx="300">
                  <c:v>554.46664713339771</c:v>
                </c:pt>
                <c:pt idx="301">
                  <c:v>554.43390657051805</c:v>
                </c:pt>
                <c:pt idx="302">
                  <c:v>554.4158882366919</c:v>
                </c:pt>
                <c:pt idx="303">
                  <c:v>554.41449609450649</c:v>
                </c:pt>
                <c:pt idx="304">
                  <c:v>554.41448516124808</c:v>
                </c:pt>
                <c:pt idx="305">
                  <c:v>554.41447606704855</c:v>
                </c:pt>
                <c:pt idx="306">
                  <c:v>554.41449218041248</c:v>
                </c:pt>
                <c:pt idx="307">
                  <c:v>554.41444828824001</c:v>
                </c:pt>
                <c:pt idx="308">
                  <c:v>554.41445901466398</c:v>
                </c:pt>
                <c:pt idx="309">
                  <c:v>554.30539069287897</c:v>
                </c:pt>
                <c:pt idx="310">
                  <c:v>554.30996639544662</c:v>
                </c:pt>
                <c:pt idx="311">
                  <c:v>554.30996616679602</c:v>
                </c:pt>
                <c:pt idx="312">
                  <c:v>554.30991893663304</c:v>
                </c:pt>
                <c:pt idx="313">
                  <c:v>554.13886229913305</c:v>
                </c:pt>
                <c:pt idx="314">
                  <c:v>554.32325637112808</c:v>
                </c:pt>
                <c:pt idx="315">
                  <c:v>554.32316607877704</c:v>
                </c:pt>
                <c:pt idx="316">
                  <c:v>554.13020554791501</c:v>
                </c:pt>
                <c:pt idx="317">
                  <c:v>554.13697536697805</c:v>
                </c:pt>
                <c:pt idx="318">
                  <c:v>554.14399032414804</c:v>
                </c:pt>
                <c:pt idx="319">
                  <c:v>554.15121198853046</c:v>
                </c:pt>
                <c:pt idx="320">
                  <c:v>554.15118798101298</c:v>
                </c:pt>
                <c:pt idx="321">
                  <c:v>554.15873839158053</c:v>
                </c:pt>
                <c:pt idx="322">
                  <c:v>554.42662180568755</c:v>
                </c:pt>
                <c:pt idx="323">
                  <c:v>554.1671140819725</c:v>
                </c:pt>
                <c:pt idx="324">
                  <c:v>553.91622587965549</c:v>
                </c:pt>
                <c:pt idx="325">
                  <c:v>553.91620579037647</c:v>
                </c:pt>
                <c:pt idx="326">
                  <c:v>553.66171952605805</c:v>
                </c:pt>
                <c:pt idx="327">
                  <c:v>553.65444935028302</c:v>
                </c:pt>
                <c:pt idx="328">
                  <c:v>553.63937395866435</c:v>
                </c:pt>
                <c:pt idx="329">
                  <c:v>553.36409092536098</c:v>
                </c:pt>
                <c:pt idx="330">
                  <c:v>553.36409501932201</c:v>
                </c:pt>
                <c:pt idx="331">
                  <c:v>553.35707908925747</c:v>
                </c:pt>
                <c:pt idx="332">
                  <c:v>553.34353899969653</c:v>
                </c:pt>
                <c:pt idx="333">
                  <c:v>553.09465618231297</c:v>
                </c:pt>
                <c:pt idx="334">
                  <c:v>553.32213855314103</c:v>
                </c:pt>
                <c:pt idx="335">
                  <c:v>553.31619812382246</c:v>
                </c:pt>
                <c:pt idx="336">
                  <c:v>553.090698470289</c:v>
                </c:pt>
                <c:pt idx="337">
                  <c:v>552.89633806177801</c:v>
                </c:pt>
                <c:pt idx="338">
                  <c:v>552.89002254625302</c:v>
                </c:pt>
                <c:pt idx="339">
                  <c:v>552.89001913197148</c:v>
                </c:pt>
                <c:pt idx="340">
                  <c:v>552.71549862072902</c:v>
                </c:pt>
                <c:pt idx="341">
                  <c:v>552.85843920166303</c:v>
                </c:pt>
                <c:pt idx="342">
                  <c:v>552.72091692964841</c:v>
                </c:pt>
                <c:pt idx="343">
                  <c:v>552.72360463787572</c:v>
                </c:pt>
                <c:pt idx="344">
                  <c:v>552.62464223225754</c:v>
                </c:pt>
                <c:pt idx="345">
                  <c:v>552.6306148349114</c:v>
                </c:pt>
                <c:pt idx="346">
                  <c:v>552.70018396805199</c:v>
                </c:pt>
                <c:pt idx="347">
                  <c:v>552.6994393300912</c:v>
                </c:pt>
                <c:pt idx="348">
                  <c:v>552.67049685972302</c:v>
                </c:pt>
                <c:pt idx="349">
                  <c:v>552.67077297874505</c:v>
                </c:pt>
                <c:pt idx="350">
                  <c:v>552.67318248958054</c:v>
                </c:pt>
                <c:pt idx="351">
                  <c:v>552.69622929214347</c:v>
                </c:pt>
                <c:pt idx="352">
                  <c:v>552.74616380173927</c:v>
                </c:pt>
                <c:pt idx="353">
                  <c:v>552.74850847729351</c:v>
                </c:pt>
                <c:pt idx="354">
                  <c:v>552.69976367088805</c:v>
                </c:pt>
                <c:pt idx="355">
                  <c:v>552.70305584655455</c:v>
                </c:pt>
                <c:pt idx="356">
                  <c:v>552.71055708660151</c:v>
                </c:pt>
                <c:pt idx="357">
                  <c:v>552.71471629410053</c:v>
                </c:pt>
                <c:pt idx="358">
                  <c:v>552.85111996056446</c:v>
                </c:pt>
                <c:pt idx="359">
                  <c:v>552.85603932187098</c:v>
                </c:pt>
                <c:pt idx="360">
                  <c:v>552.85604690053549</c:v>
                </c:pt>
                <c:pt idx="361">
                  <c:v>553.02295835188795</c:v>
                </c:pt>
                <c:pt idx="362">
                  <c:v>552.85745767116703</c:v>
                </c:pt>
                <c:pt idx="363">
                  <c:v>552.86368594297699</c:v>
                </c:pt>
                <c:pt idx="364">
                  <c:v>552.8767748612031</c:v>
                </c:pt>
                <c:pt idx="365">
                  <c:v>552.6930926771746</c:v>
                </c:pt>
                <c:pt idx="366">
                  <c:v>552.69997335171854</c:v>
                </c:pt>
                <c:pt idx="367">
                  <c:v>552.7143029871819</c:v>
                </c:pt>
                <c:pt idx="368">
                  <c:v>552.48112217161349</c:v>
                </c:pt>
                <c:pt idx="369">
                  <c:v>552.50359102695404</c:v>
                </c:pt>
                <c:pt idx="370">
                  <c:v>552.51878227430439</c:v>
                </c:pt>
                <c:pt idx="371">
                  <c:v>552.78243242988299</c:v>
                </c:pt>
                <c:pt idx="372">
                  <c:v>552.53432220987304</c:v>
                </c:pt>
                <c:pt idx="373">
                  <c:v>552.54209557807951</c:v>
                </c:pt>
                <c:pt idx="374">
                  <c:v>552.58587830375302</c:v>
                </c:pt>
                <c:pt idx="375">
                  <c:v>552.83033683664155</c:v>
                </c:pt>
                <c:pt idx="376">
                  <c:v>552.83039742277697</c:v>
                </c:pt>
                <c:pt idx="377">
                  <c:v>552.82308244686305</c:v>
                </c:pt>
                <c:pt idx="378">
                  <c:v>553.07475310769894</c:v>
                </c:pt>
                <c:pt idx="379">
                  <c:v>553.06778786662403</c:v>
                </c:pt>
                <c:pt idx="380">
                  <c:v>553.06778499689904</c:v>
                </c:pt>
                <c:pt idx="381">
                  <c:v>553.06132352571296</c:v>
                </c:pt>
                <c:pt idx="382">
                  <c:v>552.83018352747399</c:v>
                </c:pt>
                <c:pt idx="383">
                  <c:v>552.60825592696801</c:v>
                </c:pt>
                <c:pt idx="384">
                  <c:v>552.60825628808004</c:v>
                </c:pt>
                <c:pt idx="385">
                  <c:v>552.40965157447704</c:v>
                </c:pt>
                <c:pt idx="386">
                  <c:v>552.40481199547696</c:v>
                </c:pt>
                <c:pt idx="387">
                  <c:v>552.59114553582594</c:v>
                </c:pt>
                <c:pt idx="388">
                  <c:v>552.59553058340498</c:v>
                </c:pt>
                <c:pt idx="389">
                  <c:v>552.28235350317914</c:v>
                </c:pt>
                <c:pt idx="390">
                  <c:v>552.17038647105539</c:v>
                </c:pt>
                <c:pt idx="391">
                  <c:v>552.06228699520034</c:v>
                </c:pt>
                <c:pt idx="392">
                  <c:v>552.15201274238291</c:v>
                </c:pt>
                <c:pt idx="393">
                  <c:v>552.15200490831705</c:v>
                </c:pt>
                <c:pt idx="394">
                  <c:v>552.15369839929349</c:v>
                </c:pt>
                <c:pt idx="395">
                  <c:v>552.09225342917102</c:v>
                </c:pt>
                <c:pt idx="396">
                  <c:v>552.04540505006503</c:v>
                </c:pt>
                <c:pt idx="397">
                  <c:v>552.04605696621604</c:v>
                </c:pt>
                <c:pt idx="398">
                  <c:v>552.04773421966354</c:v>
                </c:pt>
                <c:pt idx="399">
                  <c:v>552.07376080898405</c:v>
                </c:pt>
                <c:pt idx="400">
                  <c:v>552.11786745585846</c:v>
                </c:pt>
                <c:pt idx="401">
                  <c:v>552.06793616432799</c:v>
                </c:pt>
                <c:pt idx="402">
                  <c:v>552.05650617272738</c:v>
                </c:pt>
                <c:pt idx="403">
                  <c:v>552.07393346541755</c:v>
                </c:pt>
                <c:pt idx="404">
                  <c:v>552.09371983275753</c:v>
                </c:pt>
                <c:pt idx="405">
                  <c:v>552.10926562395548</c:v>
                </c:pt>
                <c:pt idx="406">
                  <c:v>552.38486510389896</c:v>
                </c:pt>
                <c:pt idx="407">
                  <c:v>552.29356506906799</c:v>
                </c:pt>
                <c:pt idx="408">
                  <c:v>552.19520039735755</c:v>
                </c:pt>
                <c:pt idx="409">
                  <c:v>552.21135169951503</c:v>
                </c:pt>
                <c:pt idx="410">
                  <c:v>552.04227580281349</c:v>
                </c:pt>
                <c:pt idx="411">
                  <c:v>552.05482994757904</c:v>
                </c:pt>
                <c:pt idx="412">
                  <c:v>552.05172643080596</c:v>
                </c:pt>
                <c:pt idx="413">
                  <c:v>552.05848996095153</c:v>
                </c:pt>
                <c:pt idx="414">
                  <c:v>552.07244847216953</c:v>
                </c:pt>
                <c:pt idx="415">
                  <c:v>552.31565573921648</c:v>
                </c:pt>
                <c:pt idx="416">
                  <c:v>552.10003777495808</c:v>
                </c:pt>
                <c:pt idx="417">
                  <c:v>552.13736349465296</c:v>
                </c:pt>
                <c:pt idx="418">
                  <c:v>551.89028580676847</c:v>
                </c:pt>
                <c:pt idx="419">
                  <c:v>551.89800991760353</c:v>
                </c:pt>
                <c:pt idx="420">
                  <c:v>552.15595961561348</c:v>
                </c:pt>
                <c:pt idx="421">
                  <c:v>552.41637414277</c:v>
                </c:pt>
                <c:pt idx="422">
                  <c:v>552.41642415339049</c:v>
                </c:pt>
                <c:pt idx="423">
                  <c:v>552.42019391801807</c:v>
                </c:pt>
                <c:pt idx="424">
                  <c:v>552.42775395571198</c:v>
                </c:pt>
                <c:pt idx="425">
                  <c:v>552.420424743171</c:v>
                </c:pt>
                <c:pt idx="426">
                  <c:v>552.68324496262017</c:v>
                </c:pt>
                <c:pt idx="427">
                  <c:v>552.41339760773803</c:v>
                </c:pt>
                <c:pt idx="428">
                  <c:v>552.64272199191748</c:v>
                </c:pt>
                <c:pt idx="429">
                  <c:v>552.64465648906298</c:v>
                </c:pt>
                <c:pt idx="430">
                  <c:v>552.41650198827699</c:v>
                </c:pt>
                <c:pt idx="431">
                  <c:v>552.64738516249702</c:v>
                </c:pt>
                <c:pt idx="432">
                  <c:v>552.65878131147304</c:v>
                </c:pt>
                <c:pt idx="433">
                  <c:v>552.84977786724153</c:v>
                </c:pt>
                <c:pt idx="434">
                  <c:v>552.64900121668711</c:v>
                </c:pt>
                <c:pt idx="435">
                  <c:v>552.66076499051906</c:v>
                </c:pt>
                <c:pt idx="436">
                  <c:v>552.67101836510801</c:v>
                </c:pt>
                <c:pt idx="437">
                  <c:v>552.52502622453846</c:v>
                </c:pt>
                <c:pt idx="438">
                  <c:v>552.78663870908304</c:v>
                </c:pt>
                <c:pt idx="439">
                  <c:v>552.89704172097197</c:v>
                </c:pt>
                <c:pt idx="440">
                  <c:v>552.89267858087101</c:v>
                </c:pt>
                <c:pt idx="441">
                  <c:v>552.79913313907264</c:v>
                </c:pt>
                <c:pt idx="442">
                  <c:v>552.72596614488498</c:v>
                </c:pt>
                <c:pt idx="443">
                  <c:v>552.725364755236</c:v>
                </c:pt>
                <c:pt idx="444">
                  <c:v>552.72524158641602</c:v>
                </c:pt>
                <c:pt idx="445">
                  <c:v>552.68999611989852</c:v>
                </c:pt>
                <c:pt idx="446">
                  <c:v>552.69089597337427</c:v>
                </c:pt>
                <c:pt idx="447">
                  <c:v>552.68624728998702</c:v>
                </c:pt>
                <c:pt idx="448">
                  <c:v>552.66310200352439</c:v>
                </c:pt>
                <c:pt idx="449">
                  <c:v>552.67024032980305</c:v>
                </c:pt>
                <c:pt idx="450">
                  <c:v>552.67601586099295</c:v>
                </c:pt>
                <c:pt idx="451">
                  <c:v>552.682684992124</c:v>
                </c:pt>
                <c:pt idx="452">
                  <c:v>552.60206501250798</c:v>
                </c:pt>
                <c:pt idx="453">
                  <c:v>552.58220128277799</c:v>
                </c:pt>
                <c:pt idx="454">
                  <c:v>552.14031578151196</c:v>
                </c:pt>
                <c:pt idx="455">
                  <c:v>552.13485561915854</c:v>
                </c:pt>
                <c:pt idx="456">
                  <c:v>551.98412476780902</c:v>
                </c:pt>
                <c:pt idx="457">
                  <c:v>551.998558904334</c:v>
                </c:pt>
                <c:pt idx="458">
                  <c:v>552.17527425911157</c:v>
                </c:pt>
                <c:pt idx="459">
                  <c:v>552.38958380138104</c:v>
                </c:pt>
                <c:pt idx="460">
                  <c:v>552.40777044912329</c:v>
                </c:pt>
                <c:pt idx="461">
                  <c:v>552.41449002086154</c:v>
                </c:pt>
                <c:pt idx="462">
                  <c:v>552.65905634416811</c:v>
                </c:pt>
                <c:pt idx="463">
                  <c:v>552.65906442170649</c:v>
                </c:pt>
                <c:pt idx="464">
                  <c:v>552.65940176456604</c:v>
                </c:pt>
                <c:pt idx="465">
                  <c:v>552.90239742443248</c:v>
                </c:pt>
                <c:pt idx="466">
                  <c:v>552.89479427023855</c:v>
                </c:pt>
                <c:pt idx="467">
                  <c:v>552.89399475277253</c:v>
                </c:pt>
                <c:pt idx="468">
                  <c:v>553.14183043586809</c:v>
                </c:pt>
                <c:pt idx="469">
                  <c:v>553.134099734757</c:v>
                </c:pt>
                <c:pt idx="470">
                  <c:v>553.11874635354252</c:v>
                </c:pt>
                <c:pt idx="471">
                  <c:v>553.12638771618401</c:v>
                </c:pt>
                <c:pt idx="472">
                  <c:v>552.80189332941791</c:v>
                </c:pt>
                <c:pt idx="473">
                  <c:v>552.80196082032649</c:v>
                </c:pt>
                <c:pt idx="474">
                  <c:v>552.53620312027272</c:v>
                </c:pt>
                <c:pt idx="475">
                  <c:v>552.27932112914152</c:v>
                </c:pt>
                <c:pt idx="476">
                  <c:v>552.29713406202654</c:v>
                </c:pt>
                <c:pt idx="477">
                  <c:v>552.52960019068598</c:v>
                </c:pt>
                <c:pt idx="478">
                  <c:v>552.75747698521297</c:v>
                </c:pt>
                <c:pt idx="479">
                  <c:v>553.18312599145497</c:v>
                </c:pt>
                <c:pt idx="480">
                  <c:v>553.37685563045295</c:v>
                </c:pt>
                <c:pt idx="481">
                  <c:v>553.57394249277502</c:v>
                </c:pt>
                <c:pt idx="482">
                  <c:v>553.58417771977054</c:v>
                </c:pt>
                <c:pt idx="483">
                  <c:v>553.56338683607055</c:v>
                </c:pt>
                <c:pt idx="484">
                  <c:v>553.37467179340297</c:v>
                </c:pt>
                <c:pt idx="485">
                  <c:v>553.52684058299496</c:v>
                </c:pt>
                <c:pt idx="486">
                  <c:v>553.51332015888454</c:v>
                </c:pt>
                <c:pt idx="487">
                  <c:v>553.63998167686611</c:v>
                </c:pt>
                <c:pt idx="488">
                  <c:v>553.2831723174919</c:v>
                </c:pt>
                <c:pt idx="489">
                  <c:v>553.45969848003438</c:v>
                </c:pt>
                <c:pt idx="490">
                  <c:v>553.45611376555746</c:v>
                </c:pt>
                <c:pt idx="491">
                  <c:v>553.51445496890994</c:v>
                </c:pt>
                <c:pt idx="492">
                  <c:v>553.55285235011695</c:v>
                </c:pt>
                <c:pt idx="493">
                  <c:v>553.58477218880353</c:v>
                </c:pt>
                <c:pt idx="494">
                  <c:v>553.58564574057255</c:v>
                </c:pt>
                <c:pt idx="495">
                  <c:v>553.58705613067809</c:v>
                </c:pt>
                <c:pt idx="496">
                  <c:v>553.58081602398101</c:v>
                </c:pt>
                <c:pt idx="497">
                  <c:v>553.56290084196746</c:v>
                </c:pt>
                <c:pt idx="498">
                  <c:v>553.56576546312704</c:v>
                </c:pt>
                <c:pt idx="499">
                  <c:v>553.56580043060603</c:v>
                </c:pt>
                <c:pt idx="500">
                  <c:v>553.56955638770796</c:v>
                </c:pt>
                <c:pt idx="501">
                  <c:v>553.58176856018895</c:v>
                </c:pt>
                <c:pt idx="502">
                  <c:v>553.46844893221896</c:v>
                </c:pt>
                <c:pt idx="503">
                  <c:v>553.47339640035352</c:v>
                </c:pt>
                <c:pt idx="504">
                  <c:v>553.47333354739044</c:v>
                </c:pt>
                <c:pt idx="505">
                  <c:v>553.47897975227852</c:v>
                </c:pt>
                <c:pt idx="506">
                  <c:v>553.29342836655394</c:v>
                </c:pt>
                <c:pt idx="507">
                  <c:v>553.10905091346501</c:v>
                </c:pt>
                <c:pt idx="508">
                  <c:v>553.31685194777003</c:v>
                </c:pt>
                <c:pt idx="509">
                  <c:v>553.33041577105701</c:v>
                </c:pt>
                <c:pt idx="510">
                  <c:v>553.330423518879</c:v>
                </c:pt>
                <c:pt idx="511">
                  <c:v>553.330431986235</c:v>
                </c:pt>
                <c:pt idx="512">
                  <c:v>553.33044176610395</c:v>
                </c:pt>
                <c:pt idx="513">
                  <c:v>553.34163139303746</c:v>
                </c:pt>
                <c:pt idx="514">
                  <c:v>553.34161764950647</c:v>
                </c:pt>
                <c:pt idx="515">
                  <c:v>553.07346386348604</c:v>
                </c:pt>
                <c:pt idx="516">
                  <c:v>552.80657481579749</c:v>
                </c:pt>
                <c:pt idx="517">
                  <c:v>552.80658443279196</c:v>
                </c:pt>
                <c:pt idx="518">
                  <c:v>552.81432815584799</c:v>
                </c:pt>
                <c:pt idx="519">
                  <c:v>552.81283380921639</c:v>
                </c:pt>
                <c:pt idx="520">
                  <c:v>552.81284293861904</c:v>
                </c:pt>
                <c:pt idx="521">
                  <c:v>553.08830321719961</c:v>
                </c:pt>
                <c:pt idx="522">
                  <c:v>553.08832168256401</c:v>
                </c:pt>
                <c:pt idx="523">
                  <c:v>553.35147918780797</c:v>
                </c:pt>
                <c:pt idx="524">
                  <c:v>552.87614837074398</c:v>
                </c:pt>
                <c:pt idx="525">
                  <c:v>552.88266401960288</c:v>
                </c:pt>
                <c:pt idx="526">
                  <c:v>552.64927655202405</c:v>
                </c:pt>
                <c:pt idx="527">
                  <c:v>552.64930327198829</c:v>
                </c:pt>
                <c:pt idx="528">
                  <c:v>552.84951389725518</c:v>
                </c:pt>
                <c:pt idx="529">
                  <c:v>552.83299813204246</c:v>
                </c:pt>
                <c:pt idx="530">
                  <c:v>553.19317832670356</c:v>
                </c:pt>
                <c:pt idx="531">
                  <c:v>553.18437821032308</c:v>
                </c:pt>
                <c:pt idx="532">
                  <c:v>553.00092670178697</c:v>
                </c:pt>
                <c:pt idx="533">
                  <c:v>552.83139969153649</c:v>
                </c:pt>
                <c:pt idx="534">
                  <c:v>552.82516782678272</c:v>
                </c:pt>
                <c:pt idx="535">
                  <c:v>552.81986738799799</c:v>
                </c:pt>
                <c:pt idx="536">
                  <c:v>552.81552605947047</c:v>
                </c:pt>
                <c:pt idx="537">
                  <c:v>552.89989528912304</c:v>
                </c:pt>
                <c:pt idx="538">
                  <c:v>552.89640326396</c:v>
                </c:pt>
                <c:pt idx="539">
                  <c:v>552.95302295686395</c:v>
                </c:pt>
                <c:pt idx="540">
                  <c:v>552.95242264194246</c:v>
                </c:pt>
                <c:pt idx="541">
                  <c:v>552.95316050599149</c:v>
                </c:pt>
                <c:pt idx="542">
                  <c:v>552.94203548083271</c:v>
                </c:pt>
                <c:pt idx="543">
                  <c:v>552.93346497686264</c:v>
                </c:pt>
                <c:pt idx="544">
                  <c:v>552.91587328972309</c:v>
                </c:pt>
                <c:pt idx="545">
                  <c:v>552.91821254215654</c:v>
                </c:pt>
                <c:pt idx="546">
                  <c:v>552.92393066988939</c:v>
                </c:pt>
                <c:pt idx="547">
                  <c:v>552.93057905534397</c:v>
                </c:pt>
                <c:pt idx="548">
                  <c:v>552.93811367574847</c:v>
                </c:pt>
                <c:pt idx="549">
                  <c:v>552.96123391533297</c:v>
                </c:pt>
                <c:pt idx="550">
                  <c:v>553.12422926522788</c:v>
                </c:pt>
                <c:pt idx="551">
                  <c:v>553.09736648404248</c:v>
                </c:pt>
                <c:pt idx="552">
                  <c:v>553.07952443429099</c:v>
                </c:pt>
                <c:pt idx="553">
                  <c:v>552.90654024813455</c:v>
                </c:pt>
                <c:pt idx="554">
                  <c:v>552.73958521004454</c:v>
                </c:pt>
                <c:pt idx="555">
                  <c:v>552.55586974097446</c:v>
                </c:pt>
                <c:pt idx="556">
                  <c:v>552.56236315000046</c:v>
                </c:pt>
                <c:pt idx="557">
                  <c:v>552.3624799954888</c:v>
                </c:pt>
                <c:pt idx="558">
                  <c:v>552.36933393064453</c:v>
                </c:pt>
                <c:pt idx="559">
                  <c:v>552.63162157093348</c:v>
                </c:pt>
                <c:pt idx="560">
                  <c:v>552.39238368388294</c:v>
                </c:pt>
                <c:pt idx="561">
                  <c:v>551.91733755359303</c:v>
                </c:pt>
                <c:pt idx="562">
                  <c:v>551.68160503438753</c:v>
                </c:pt>
                <c:pt idx="563">
                  <c:v>551.44056428931947</c:v>
                </c:pt>
                <c:pt idx="564">
                  <c:v>550.93655988652108</c:v>
                </c:pt>
                <c:pt idx="565">
                  <c:v>551.21064180683754</c:v>
                </c:pt>
                <c:pt idx="566">
                  <c:v>551.731158656753</c:v>
                </c:pt>
                <c:pt idx="567">
                  <c:v>551.97423624542307</c:v>
                </c:pt>
                <c:pt idx="568">
                  <c:v>552.26284849466947</c:v>
                </c:pt>
                <c:pt idx="569">
                  <c:v>551.99846755851854</c:v>
                </c:pt>
                <c:pt idx="570">
                  <c:v>551.99847551393952</c:v>
                </c:pt>
                <c:pt idx="571">
                  <c:v>551.99156578477766</c:v>
                </c:pt>
                <c:pt idx="572">
                  <c:v>552.19986235957299</c:v>
                </c:pt>
                <c:pt idx="573">
                  <c:v>552.17862546147001</c:v>
                </c:pt>
                <c:pt idx="574">
                  <c:v>551.92734950716329</c:v>
                </c:pt>
                <c:pt idx="575">
                  <c:v>551.48722932441797</c:v>
                </c:pt>
                <c:pt idx="576">
                  <c:v>551.26199923158504</c:v>
                </c:pt>
                <c:pt idx="577">
                  <c:v>551.06762643583227</c:v>
                </c:pt>
                <c:pt idx="578">
                  <c:v>551.05063795548597</c:v>
                </c:pt>
                <c:pt idx="579">
                  <c:v>551.04650703368497</c:v>
                </c:pt>
                <c:pt idx="580">
                  <c:v>551.21257644784453</c:v>
                </c:pt>
                <c:pt idx="581">
                  <c:v>551.20198757728394</c:v>
                </c:pt>
                <c:pt idx="582">
                  <c:v>551.45338008196291</c:v>
                </c:pt>
                <c:pt idx="583">
                  <c:v>551.31519946859896</c:v>
                </c:pt>
                <c:pt idx="584">
                  <c:v>551.57163279384793</c:v>
                </c:pt>
                <c:pt idx="585">
                  <c:v>551.46699974086948</c:v>
                </c:pt>
                <c:pt idx="586">
                  <c:v>551.46580449923147</c:v>
                </c:pt>
                <c:pt idx="587">
                  <c:v>551.4644557959947</c:v>
                </c:pt>
                <c:pt idx="588">
                  <c:v>551.47532708176448</c:v>
                </c:pt>
                <c:pt idx="589">
                  <c:v>551.44310652555703</c:v>
                </c:pt>
                <c:pt idx="590">
                  <c:v>551.46513285964897</c:v>
                </c:pt>
                <c:pt idx="591">
                  <c:v>551.45104594939153</c:v>
                </c:pt>
                <c:pt idx="592">
                  <c:v>551.45847444250001</c:v>
                </c:pt>
                <c:pt idx="593">
                  <c:v>551.46548653911805</c:v>
                </c:pt>
                <c:pt idx="594">
                  <c:v>551.39818377133804</c:v>
                </c:pt>
                <c:pt idx="595">
                  <c:v>551.55149479812349</c:v>
                </c:pt>
                <c:pt idx="596">
                  <c:v>551.55342856658854</c:v>
                </c:pt>
                <c:pt idx="597">
                  <c:v>551.55298540993647</c:v>
                </c:pt>
                <c:pt idx="598">
                  <c:v>551.41676100035602</c:v>
                </c:pt>
                <c:pt idx="599">
                  <c:v>551.4142375246081</c:v>
                </c:pt>
                <c:pt idx="600">
                  <c:v>551.38685861679301</c:v>
                </c:pt>
                <c:pt idx="601">
                  <c:v>551.56601500935506</c:v>
                </c:pt>
                <c:pt idx="602">
                  <c:v>551.79044677409854</c:v>
                </c:pt>
                <c:pt idx="603">
                  <c:v>551.79668626691853</c:v>
                </c:pt>
                <c:pt idx="604">
                  <c:v>551.80765850427247</c:v>
                </c:pt>
                <c:pt idx="605">
                  <c:v>551.80765112425888</c:v>
                </c:pt>
                <c:pt idx="606">
                  <c:v>551.81464165879095</c:v>
                </c:pt>
                <c:pt idx="607">
                  <c:v>551.82183886164205</c:v>
                </c:pt>
                <c:pt idx="608">
                  <c:v>551.82328530702705</c:v>
                </c:pt>
                <c:pt idx="609">
                  <c:v>551.82081897912053</c:v>
                </c:pt>
                <c:pt idx="610">
                  <c:v>551.83561932460248</c:v>
                </c:pt>
                <c:pt idx="611">
                  <c:v>551.86356293926792</c:v>
                </c:pt>
                <c:pt idx="612">
                  <c:v>551.86354932680695</c:v>
                </c:pt>
                <c:pt idx="613">
                  <c:v>551.85581592517849</c:v>
                </c:pt>
                <c:pt idx="614">
                  <c:v>552.10997111968982</c:v>
                </c:pt>
                <c:pt idx="615">
                  <c:v>552.10132894975254</c:v>
                </c:pt>
                <c:pt idx="616">
                  <c:v>552.09384869957353</c:v>
                </c:pt>
                <c:pt idx="617">
                  <c:v>551.83930334209902</c:v>
                </c:pt>
                <c:pt idx="618">
                  <c:v>551.58614932678302</c:v>
                </c:pt>
                <c:pt idx="619">
                  <c:v>551.58289592335802</c:v>
                </c:pt>
                <c:pt idx="620">
                  <c:v>551.81443013249498</c:v>
                </c:pt>
                <c:pt idx="621">
                  <c:v>551.78947735367205</c:v>
                </c:pt>
                <c:pt idx="622">
                  <c:v>552.00384443553605</c:v>
                </c:pt>
                <c:pt idx="623">
                  <c:v>551.75954913914904</c:v>
                </c:pt>
                <c:pt idx="624">
                  <c:v>551.52625123711653</c:v>
                </c:pt>
                <c:pt idx="625">
                  <c:v>551.51829894102502</c:v>
                </c:pt>
                <c:pt idx="626">
                  <c:v>551.53431785151292</c:v>
                </c:pt>
                <c:pt idx="627">
                  <c:v>551.70094933959854</c:v>
                </c:pt>
                <c:pt idx="628">
                  <c:v>551.69698034904354</c:v>
                </c:pt>
                <c:pt idx="629">
                  <c:v>551.83114095791291</c:v>
                </c:pt>
                <c:pt idx="630">
                  <c:v>551.68455579658905</c:v>
                </c:pt>
                <c:pt idx="631">
                  <c:v>551.79350605575905</c:v>
                </c:pt>
                <c:pt idx="632">
                  <c:v>551.787048199688</c:v>
                </c:pt>
                <c:pt idx="633">
                  <c:v>551.78080336583355</c:v>
                </c:pt>
                <c:pt idx="634">
                  <c:v>551.77958943429951</c:v>
                </c:pt>
                <c:pt idx="635">
                  <c:v>551.77887521086768</c:v>
                </c:pt>
                <c:pt idx="636">
                  <c:v>551.82367314876205</c:v>
                </c:pt>
                <c:pt idx="637">
                  <c:v>551.84079695759351</c:v>
                </c:pt>
                <c:pt idx="638">
                  <c:v>551.84253997503549</c:v>
                </c:pt>
                <c:pt idx="639">
                  <c:v>551.84534392340697</c:v>
                </c:pt>
                <c:pt idx="640">
                  <c:v>551.84721273883747</c:v>
                </c:pt>
                <c:pt idx="641">
                  <c:v>551.80733143304701</c:v>
                </c:pt>
                <c:pt idx="642">
                  <c:v>551.81016187670298</c:v>
                </c:pt>
                <c:pt idx="643">
                  <c:v>551.80614563250299</c:v>
                </c:pt>
                <c:pt idx="644">
                  <c:v>551.70539977732847</c:v>
                </c:pt>
                <c:pt idx="645">
                  <c:v>551.58960492468555</c:v>
                </c:pt>
                <c:pt idx="646">
                  <c:v>551.73909266048804</c:v>
                </c:pt>
                <c:pt idx="647">
                  <c:v>551.78574150772454</c:v>
                </c:pt>
                <c:pt idx="648">
                  <c:v>551.97613489016101</c:v>
                </c:pt>
                <c:pt idx="649">
                  <c:v>551.99852563074398</c:v>
                </c:pt>
                <c:pt idx="650">
                  <c:v>552.18666509522802</c:v>
                </c:pt>
                <c:pt idx="651">
                  <c:v>552.18033308052804</c:v>
                </c:pt>
                <c:pt idx="652">
                  <c:v>552.17694582117304</c:v>
                </c:pt>
                <c:pt idx="653">
                  <c:v>552.18369208286595</c:v>
                </c:pt>
                <c:pt idx="654">
                  <c:v>551.94806518962696</c:v>
                </c:pt>
                <c:pt idx="655">
                  <c:v>551.92421545955199</c:v>
                </c:pt>
                <c:pt idx="656">
                  <c:v>552.16988940887154</c:v>
                </c:pt>
                <c:pt idx="657">
                  <c:v>552.40458160316905</c:v>
                </c:pt>
                <c:pt idx="658">
                  <c:v>552.14638854960901</c:v>
                </c:pt>
                <c:pt idx="659">
                  <c:v>552.385278201907</c:v>
                </c:pt>
                <c:pt idx="660">
                  <c:v>552.6436059683133</c:v>
                </c:pt>
                <c:pt idx="661">
                  <c:v>552.11222753685399</c:v>
                </c:pt>
                <c:pt idx="662">
                  <c:v>551.86726110733412</c:v>
                </c:pt>
                <c:pt idx="663">
                  <c:v>551.88722467700597</c:v>
                </c:pt>
                <c:pt idx="664">
                  <c:v>551.87978606987986</c:v>
                </c:pt>
                <c:pt idx="665">
                  <c:v>551.86513952755604</c:v>
                </c:pt>
                <c:pt idx="666">
                  <c:v>551.58615480160938</c:v>
                </c:pt>
                <c:pt idx="667">
                  <c:v>551.58207030690653</c:v>
                </c:pt>
                <c:pt idx="668">
                  <c:v>551.10225357722902</c:v>
                </c:pt>
                <c:pt idx="669">
                  <c:v>551.11623248405249</c:v>
                </c:pt>
                <c:pt idx="670">
                  <c:v>551.11623451089895</c:v>
                </c:pt>
                <c:pt idx="671">
                  <c:v>551.11037279832351</c:v>
                </c:pt>
                <c:pt idx="672">
                  <c:v>551.34066563186639</c:v>
                </c:pt>
                <c:pt idx="673">
                  <c:v>551.55163723676753</c:v>
                </c:pt>
                <c:pt idx="674">
                  <c:v>551.354554749351</c:v>
                </c:pt>
                <c:pt idx="675">
                  <c:v>551.16472527748851</c:v>
                </c:pt>
                <c:pt idx="676">
                  <c:v>551.33402816419789</c:v>
                </c:pt>
                <c:pt idx="677">
                  <c:v>551.17637918552498</c:v>
                </c:pt>
                <c:pt idx="678">
                  <c:v>551.04597051985354</c:v>
                </c:pt>
                <c:pt idx="679">
                  <c:v>551.17106305861353</c:v>
                </c:pt>
                <c:pt idx="680">
                  <c:v>551.16673573632852</c:v>
                </c:pt>
                <c:pt idx="681">
                  <c:v>551.05572270917605</c:v>
                </c:pt>
                <c:pt idx="682">
                  <c:v>551.12181408246772</c:v>
                </c:pt>
                <c:pt idx="683">
                  <c:v>551.11975247788234</c:v>
                </c:pt>
                <c:pt idx="684">
                  <c:v>551.07438444799584</c:v>
                </c:pt>
                <c:pt idx="685">
                  <c:v>551.10610768731203</c:v>
                </c:pt>
                <c:pt idx="686">
                  <c:v>551.10775080770293</c:v>
                </c:pt>
                <c:pt idx="687">
                  <c:v>551.12384738064804</c:v>
                </c:pt>
                <c:pt idx="688">
                  <c:v>551.12383696399729</c:v>
                </c:pt>
                <c:pt idx="689">
                  <c:v>551.12615536389501</c:v>
                </c:pt>
                <c:pt idx="690">
                  <c:v>551.12895142517402</c:v>
                </c:pt>
                <c:pt idx="691">
                  <c:v>550.99323513720003</c:v>
                </c:pt>
                <c:pt idx="692">
                  <c:v>550.89917925069119</c:v>
                </c:pt>
                <c:pt idx="693">
                  <c:v>550.90336815555497</c:v>
                </c:pt>
                <c:pt idx="694">
                  <c:v>550.90337356082682</c:v>
                </c:pt>
                <c:pt idx="695">
                  <c:v>550.90337650223853</c:v>
                </c:pt>
                <c:pt idx="696">
                  <c:v>551.07304629813052</c:v>
                </c:pt>
                <c:pt idx="697">
                  <c:v>551.07304848966305</c:v>
                </c:pt>
                <c:pt idx="698">
                  <c:v>550.89018431293198</c:v>
                </c:pt>
                <c:pt idx="699">
                  <c:v>550.89018536647302</c:v>
                </c:pt>
                <c:pt idx="700">
                  <c:v>550.88360437636811</c:v>
                </c:pt>
                <c:pt idx="701">
                  <c:v>550.88360926747805</c:v>
                </c:pt>
                <c:pt idx="702">
                  <c:v>550.88353821152953</c:v>
                </c:pt>
                <c:pt idx="703">
                  <c:v>550.87629309721297</c:v>
                </c:pt>
                <c:pt idx="704">
                  <c:v>550.87628114419704</c:v>
                </c:pt>
                <c:pt idx="705">
                  <c:v>550.87629075892846</c:v>
                </c:pt>
                <c:pt idx="706">
                  <c:v>550.88393129269855</c:v>
                </c:pt>
                <c:pt idx="707">
                  <c:v>551.12816523854804</c:v>
                </c:pt>
                <c:pt idx="708">
                  <c:v>551.12817155396351</c:v>
                </c:pt>
                <c:pt idx="709">
                  <c:v>551.13592640613501</c:v>
                </c:pt>
                <c:pt idx="710">
                  <c:v>551.13598007589303</c:v>
                </c:pt>
                <c:pt idx="711">
                  <c:v>550.87606866485601</c:v>
                </c:pt>
                <c:pt idx="712">
                  <c:v>550.86858058744792</c:v>
                </c:pt>
                <c:pt idx="713">
                  <c:v>551.10653254506155</c:v>
                </c:pt>
                <c:pt idx="714">
                  <c:v>551.10693619464791</c:v>
                </c:pt>
                <c:pt idx="715">
                  <c:v>550.86047311708899</c:v>
                </c:pt>
                <c:pt idx="716">
                  <c:v>550.85381073306348</c:v>
                </c:pt>
                <c:pt idx="717">
                  <c:v>550.847372209985</c:v>
                </c:pt>
                <c:pt idx="718">
                  <c:v>550.60277757028962</c:v>
                </c:pt>
                <c:pt idx="719">
                  <c:v>550.82677787417754</c:v>
                </c:pt>
                <c:pt idx="720">
                  <c:v>550.826764929295</c:v>
                </c:pt>
                <c:pt idx="721">
                  <c:v>550.61387362447351</c:v>
                </c:pt>
                <c:pt idx="722">
                  <c:v>550.42327629482293</c:v>
                </c:pt>
                <c:pt idx="723">
                  <c:v>550.41888852775855</c:v>
                </c:pt>
                <c:pt idx="724">
                  <c:v>550.41491061751401</c:v>
                </c:pt>
                <c:pt idx="725">
                  <c:v>550.40783020967353</c:v>
                </c:pt>
                <c:pt idx="726">
                  <c:v>550.55182938418739</c:v>
                </c:pt>
                <c:pt idx="727">
                  <c:v>550.44000173232496</c:v>
                </c:pt>
                <c:pt idx="728">
                  <c:v>550.43999354321204</c:v>
                </c:pt>
                <c:pt idx="729">
                  <c:v>550.43839317714355</c:v>
                </c:pt>
                <c:pt idx="730">
                  <c:v>550.43721729387414</c:v>
                </c:pt>
                <c:pt idx="731">
                  <c:v>550.43664121336496</c:v>
                </c:pt>
                <c:pt idx="732">
                  <c:v>550.43635389868791</c:v>
                </c:pt>
                <c:pt idx="733">
                  <c:v>550.45034249914795</c:v>
                </c:pt>
                <c:pt idx="734">
                  <c:v>550.44261431112739</c:v>
                </c:pt>
                <c:pt idx="735">
                  <c:v>550.44395074924398</c:v>
                </c:pt>
                <c:pt idx="736">
                  <c:v>550.44773008231039</c:v>
                </c:pt>
                <c:pt idx="737">
                  <c:v>550.49963093129804</c:v>
                </c:pt>
                <c:pt idx="738">
                  <c:v>550.50537952355353</c:v>
                </c:pt>
                <c:pt idx="739">
                  <c:v>550.43900896447792</c:v>
                </c:pt>
                <c:pt idx="740">
                  <c:v>550.51920172513098</c:v>
                </c:pt>
                <c:pt idx="741">
                  <c:v>550.52758056880953</c:v>
                </c:pt>
                <c:pt idx="742">
                  <c:v>550.53213409136447</c:v>
                </c:pt>
                <c:pt idx="743">
                  <c:v>550.53706028826298</c:v>
                </c:pt>
                <c:pt idx="744">
                  <c:v>550.53705738209646</c:v>
                </c:pt>
                <c:pt idx="745">
                  <c:v>550.53705522751704</c:v>
                </c:pt>
                <c:pt idx="746">
                  <c:v>550.35506483868699</c:v>
                </c:pt>
                <c:pt idx="747">
                  <c:v>550.55493992010395</c:v>
                </c:pt>
                <c:pt idx="748">
                  <c:v>550.56151707965603</c:v>
                </c:pt>
                <c:pt idx="749">
                  <c:v>550.75903820440101</c:v>
                </c:pt>
                <c:pt idx="750">
                  <c:v>550.99359828047295</c:v>
                </c:pt>
                <c:pt idx="751">
                  <c:v>550.99353485678853</c:v>
                </c:pt>
                <c:pt idx="752">
                  <c:v>550.74878105018252</c:v>
                </c:pt>
                <c:pt idx="753">
                  <c:v>550.75626562437606</c:v>
                </c:pt>
                <c:pt idx="754">
                  <c:v>551.27030520203152</c:v>
                </c:pt>
                <c:pt idx="755">
                  <c:v>551.03255755725809</c:v>
                </c:pt>
                <c:pt idx="756">
                  <c:v>551.03255282003749</c:v>
                </c:pt>
                <c:pt idx="757">
                  <c:v>551.29892473715199</c:v>
                </c:pt>
                <c:pt idx="758">
                  <c:v>551.03078544813752</c:v>
                </c:pt>
                <c:pt idx="759">
                  <c:v>550.76931519588288</c:v>
                </c:pt>
                <c:pt idx="760">
                  <c:v>550.78429817659298</c:v>
                </c:pt>
                <c:pt idx="761">
                  <c:v>550.79898704724394</c:v>
                </c:pt>
                <c:pt idx="762">
                  <c:v>551.06924889447816</c:v>
                </c:pt>
                <c:pt idx="763">
                  <c:v>551.06925380514849</c:v>
                </c:pt>
                <c:pt idx="764">
                  <c:v>550.83167611454246</c:v>
                </c:pt>
                <c:pt idx="765">
                  <c:v>550.58769564147099</c:v>
                </c:pt>
                <c:pt idx="766">
                  <c:v>551.02005510910499</c:v>
                </c:pt>
                <c:pt idx="767">
                  <c:v>551.23258015788394</c:v>
                </c:pt>
                <c:pt idx="768">
                  <c:v>551.22705153864854</c:v>
                </c:pt>
                <c:pt idx="769">
                  <c:v>551.22187573805354</c:v>
                </c:pt>
                <c:pt idx="770">
                  <c:v>551.22187402334953</c:v>
                </c:pt>
                <c:pt idx="771">
                  <c:v>551.2197385637769</c:v>
                </c:pt>
                <c:pt idx="772">
                  <c:v>551.05030892629895</c:v>
                </c:pt>
                <c:pt idx="773">
                  <c:v>551.05030470379791</c:v>
                </c:pt>
                <c:pt idx="774">
                  <c:v>550.91306781116498</c:v>
                </c:pt>
                <c:pt idx="775">
                  <c:v>550.9130667741631</c:v>
                </c:pt>
                <c:pt idx="776">
                  <c:v>550.91308575373603</c:v>
                </c:pt>
                <c:pt idx="777">
                  <c:v>551.01848482303205</c:v>
                </c:pt>
                <c:pt idx="778">
                  <c:v>550.94976359329996</c:v>
                </c:pt>
                <c:pt idx="779">
                  <c:v>551.00854157197853</c:v>
                </c:pt>
                <c:pt idx="780">
                  <c:v>551.05343259582401</c:v>
                </c:pt>
                <c:pt idx="781">
                  <c:v>551.05381966856953</c:v>
                </c:pt>
                <c:pt idx="782">
                  <c:v>551.05471641964903</c:v>
                </c:pt>
                <c:pt idx="783">
                  <c:v>551.05458932404292</c:v>
                </c:pt>
                <c:pt idx="784">
                  <c:v>551.05835624744554</c:v>
                </c:pt>
                <c:pt idx="785">
                  <c:v>551.06077547303755</c:v>
                </c:pt>
                <c:pt idx="786">
                  <c:v>551.02574454722355</c:v>
                </c:pt>
                <c:pt idx="787">
                  <c:v>551.032361606937</c:v>
                </c:pt>
                <c:pt idx="788">
                  <c:v>551.05599261332202</c:v>
                </c:pt>
                <c:pt idx="789">
                  <c:v>551.06016967123196</c:v>
                </c:pt>
                <c:pt idx="790">
                  <c:v>551.3307339824579</c:v>
                </c:pt>
                <c:pt idx="791">
                  <c:v>551.33571682657396</c:v>
                </c:pt>
                <c:pt idx="792">
                  <c:v>551.34643207975398</c:v>
                </c:pt>
                <c:pt idx="793">
                  <c:v>551.35213507404046</c:v>
                </c:pt>
                <c:pt idx="794">
                  <c:v>551.36411281852747</c:v>
                </c:pt>
                <c:pt idx="795">
                  <c:v>551.37035434579809</c:v>
                </c:pt>
                <c:pt idx="796">
                  <c:v>551.38345799952151</c:v>
                </c:pt>
                <c:pt idx="797">
                  <c:v>551.39022166928203</c:v>
                </c:pt>
                <c:pt idx="798">
                  <c:v>551.39022825437291</c:v>
                </c:pt>
                <c:pt idx="799">
                  <c:v>551.16673943052001</c:v>
                </c:pt>
                <c:pt idx="800">
                  <c:v>551.1667219175381</c:v>
                </c:pt>
                <c:pt idx="801">
                  <c:v>551.16671011956794</c:v>
                </c:pt>
                <c:pt idx="802">
                  <c:v>551.15908610811255</c:v>
                </c:pt>
                <c:pt idx="803">
                  <c:v>550.92270734212809</c:v>
                </c:pt>
                <c:pt idx="804">
                  <c:v>550.93048299587997</c:v>
                </c:pt>
                <c:pt idx="805">
                  <c:v>550.93049120285104</c:v>
                </c:pt>
                <c:pt idx="806">
                  <c:v>550.66935484097496</c:v>
                </c:pt>
                <c:pt idx="807">
                  <c:v>550.93666289179498</c:v>
                </c:pt>
                <c:pt idx="808">
                  <c:v>550.93671650137003</c:v>
                </c:pt>
                <c:pt idx="809">
                  <c:v>550.93675482112201</c:v>
                </c:pt>
                <c:pt idx="810">
                  <c:v>550.93613018036046</c:v>
                </c:pt>
                <c:pt idx="811">
                  <c:v>550.93615210470261</c:v>
                </c:pt>
                <c:pt idx="812">
                  <c:v>550.93613566528438</c:v>
                </c:pt>
                <c:pt idx="813">
                  <c:v>551.17473194565548</c:v>
                </c:pt>
                <c:pt idx="814">
                  <c:v>551.40784487559597</c:v>
                </c:pt>
                <c:pt idx="815">
                  <c:v>551.40201337722795</c:v>
                </c:pt>
                <c:pt idx="816">
                  <c:v>551.61902481147297</c:v>
                </c:pt>
                <c:pt idx="817">
                  <c:v>551.82822361967396</c:v>
                </c:pt>
                <c:pt idx="818">
                  <c:v>551.82346165615252</c:v>
                </c:pt>
                <c:pt idx="819">
                  <c:v>551.65252218735247</c:v>
                </c:pt>
                <c:pt idx="820">
                  <c:v>552.26211643663203</c:v>
                </c:pt>
                <c:pt idx="821">
                  <c:v>551.95801909942747</c:v>
                </c:pt>
                <c:pt idx="822">
                  <c:v>551.82227820222249</c:v>
                </c:pt>
                <c:pt idx="823">
                  <c:v>551.81569631793298</c:v>
                </c:pt>
                <c:pt idx="824">
                  <c:v>551.81357392002553</c:v>
                </c:pt>
                <c:pt idx="825">
                  <c:v>551.73042706802505</c:v>
                </c:pt>
                <c:pt idx="826">
                  <c:v>551.79866372664992</c:v>
                </c:pt>
                <c:pt idx="827">
                  <c:v>551.79806623933564</c:v>
                </c:pt>
                <c:pt idx="828">
                  <c:v>551.79801580026253</c:v>
                </c:pt>
                <c:pt idx="829">
                  <c:v>551.79847572001552</c:v>
                </c:pt>
                <c:pt idx="830">
                  <c:v>551.80855950632804</c:v>
                </c:pt>
                <c:pt idx="831">
                  <c:v>551.81915966901499</c:v>
                </c:pt>
                <c:pt idx="832">
                  <c:v>551.8210955928879</c:v>
                </c:pt>
                <c:pt idx="833">
                  <c:v>551.82351932174299</c:v>
                </c:pt>
                <c:pt idx="834">
                  <c:v>551.82641416843296</c:v>
                </c:pt>
                <c:pt idx="835">
                  <c:v>551.89965838111198</c:v>
                </c:pt>
                <c:pt idx="836">
                  <c:v>551.82673047581795</c:v>
                </c:pt>
                <c:pt idx="837">
                  <c:v>551.83092869299537</c:v>
                </c:pt>
                <c:pt idx="838">
                  <c:v>551.83551387895238</c:v>
                </c:pt>
                <c:pt idx="839">
                  <c:v>551.84056002355248</c:v>
                </c:pt>
                <c:pt idx="840">
                  <c:v>551.69856935875805</c:v>
                </c:pt>
                <c:pt idx="841">
                  <c:v>551.70993433719934</c:v>
                </c:pt>
                <c:pt idx="842">
                  <c:v>551.89917673629895</c:v>
                </c:pt>
                <c:pt idx="843">
                  <c:v>551.70450731409403</c:v>
                </c:pt>
                <c:pt idx="844">
                  <c:v>551.71100145121795</c:v>
                </c:pt>
                <c:pt idx="845">
                  <c:v>551.72458523288299</c:v>
                </c:pt>
                <c:pt idx="846">
                  <c:v>551.73857607196305</c:v>
                </c:pt>
                <c:pt idx="847">
                  <c:v>551.74571600817455</c:v>
                </c:pt>
                <c:pt idx="848">
                  <c:v>551.97699511877397</c:v>
                </c:pt>
                <c:pt idx="849">
                  <c:v>551.97700424765901</c:v>
                </c:pt>
                <c:pt idx="850">
                  <c:v>551.71996774614854</c:v>
                </c:pt>
                <c:pt idx="851">
                  <c:v>551.71231438938253</c:v>
                </c:pt>
                <c:pt idx="852">
                  <c:v>551.71232402978808</c:v>
                </c:pt>
                <c:pt idx="853">
                  <c:v>551.71233436451303</c:v>
                </c:pt>
                <c:pt idx="854">
                  <c:v>551.71234795720272</c:v>
                </c:pt>
                <c:pt idx="855">
                  <c:v>551.70476484375399</c:v>
                </c:pt>
                <c:pt idx="856">
                  <c:v>551.92342996572199</c:v>
                </c:pt>
                <c:pt idx="857">
                  <c:v>552.156978832356</c:v>
                </c:pt>
                <c:pt idx="858">
                  <c:v>552.14986893932303</c:v>
                </c:pt>
                <c:pt idx="859">
                  <c:v>551.37427356011847</c:v>
                </c:pt>
                <c:pt idx="860">
                  <c:v>551.60612243783896</c:v>
                </c:pt>
                <c:pt idx="861">
                  <c:v>551.59971049484102</c:v>
                </c:pt>
                <c:pt idx="862">
                  <c:v>551.3870627932447</c:v>
                </c:pt>
                <c:pt idx="863">
                  <c:v>551.16851660124291</c:v>
                </c:pt>
                <c:pt idx="864">
                  <c:v>550.95368123188803</c:v>
                </c:pt>
                <c:pt idx="865">
                  <c:v>550.94856413763205</c:v>
                </c:pt>
                <c:pt idx="866">
                  <c:v>550.94382636143791</c:v>
                </c:pt>
                <c:pt idx="867">
                  <c:v>551.12718872806795</c:v>
                </c:pt>
                <c:pt idx="868">
                  <c:v>551.12324630859155</c:v>
                </c:pt>
                <c:pt idx="869">
                  <c:v>551.11973058573653</c:v>
                </c:pt>
                <c:pt idx="870">
                  <c:v>551.25440817890603</c:v>
                </c:pt>
                <c:pt idx="871">
                  <c:v>551.24914537797304</c:v>
                </c:pt>
                <c:pt idx="872">
                  <c:v>551.24698264302401</c:v>
                </c:pt>
                <c:pt idx="873">
                  <c:v>551.24531921985454</c:v>
                </c:pt>
                <c:pt idx="874">
                  <c:v>551.31350528098847</c:v>
                </c:pt>
                <c:pt idx="875">
                  <c:v>551.25380408482204</c:v>
                </c:pt>
                <c:pt idx="876">
                  <c:v>551.2086302087589</c:v>
                </c:pt>
                <c:pt idx="877">
                  <c:v>551.20861922042104</c:v>
                </c:pt>
                <c:pt idx="878">
                  <c:v>551.20779054406353</c:v>
                </c:pt>
                <c:pt idx="879">
                  <c:v>551.21371156371583</c:v>
                </c:pt>
                <c:pt idx="880">
                  <c:v>551.21378618179051</c:v>
                </c:pt>
                <c:pt idx="881">
                  <c:v>551.21618305102095</c:v>
                </c:pt>
                <c:pt idx="882">
                  <c:v>551.21916192838353</c:v>
                </c:pt>
                <c:pt idx="883">
                  <c:v>551.21917639202809</c:v>
                </c:pt>
                <c:pt idx="884">
                  <c:v>551.38601346261396</c:v>
                </c:pt>
                <c:pt idx="885">
                  <c:v>551.38601261787005</c:v>
                </c:pt>
                <c:pt idx="886">
                  <c:v>551.12975110856303</c:v>
                </c:pt>
                <c:pt idx="887">
                  <c:v>550.98239295496808</c:v>
                </c:pt>
                <c:pt idx="888">
                  <c:v>550.81845649730997</c:v>
                </c:pt>
                <c:pt idx="889">
                  <c:v>550.64736035379497</c:v>
                </c:pt>
                <c:pt idx="890">
                  <c:v>550.83056232146248</c:v>
                </c:pt>
                <c:pt idx="891">
                  <c:v>550.84312733550325</c:v>
                </c:pt>
                <c:pt idx="892">
                  <c:v>550.84971662017801</c:v>
                </c:pt>
                <c:pt idx="893">
                  <c:v>550.84970745448788</c:v>
                </c:pt>
                <c:pt idx="894">
                  <c:v>550.86374100558203</c:v>
                </c:pt>
                <c:pt idx="895">
                  <c:v>551.10053114597292</c:v>
                </c:pt>
                <c:pt idx="896">
                  <c:v>551.10053685833952</c:v>
                </c:pt>
                <c:pt idx="897">
                  <c:v>551.10054261506104</c:v>
                </c:pt>
                <c:pt idx="898">
                  <c:v>551.10815981035</c:v>
                </c:pt>
                <c:pt idx="899">
                  <c:v>551.10048864360351</c:v>
                </c:pt>
                <c:pt idx="900">
                  <c:v>551.10047662815009</c:v>
                </c:pt>
                <c:pt idx="901">
                  <c:v>551.10049831231402</c:v>
                </c:pt>
                <c:pt idx="902">
                  <c:v>551.09282200826601</c:v>
                </c:pt>
                <c:pt idx="903">
                  <c:v>551.07762603003698</c:v>
                </c:pt>
                <c:pt idx="904">
                  <c:v>551.07763367075995</c:v>
                </c:pt>
                <c:pt idx="905">
                  <c:v>551.07031950699854</c:v>
                </c:pt>
                <c:pt idx="906">
                  <c:v>551.05600439830198</c:v>
                </c:pt>
                <c:pt idx="907">
                  <c:v>551.30227700768603</c:v>
                </c:pt>
                <c:pt idx="908">
                  <c:v>551.29558747694352</c:v>
                </c:pt>
                <c:pt idx="909">
                  <c:v>551.04433836638509</c:v>
                </c:pt>
                <c:pt idx="910">
                  <c:v>551.03817409094847</c:v>
                </c:pt>
                <c:pt idx="911">
                  <c:v>550.80834568147839</c:v>
                </c:pt>
                <c:pt idx="912">
                  <c:v>550.80286372398746</c:v>
                </c:pt>
                <c:pt idx="913">
                  <c:v>550.79774161065632</c:v>
                </c:pt>
                <c:pt idx="914">
                  <c:v>550.78821345688084</c:v>
                </c:pt>
                <c:pt idx="915">
                  <c:v>550.94925201317699</c:v>
                </c:pt>
                <c:pt idx="916">
                  <c:v>550.50974350373804</c:v>
                </c:pt>
                <c:pt idx="917">
                  <c:v>550.63505820783655</c:v>
                </c:pt>
                <c:pt idx="918">
                  <c:v>550.76041257028453</c:v>
                </c:pt>
                <c:pt idx="919">
                  <c:v>550.76285134234695</c:v>
                </c:pt>
                <c:pt idx="920">
                  <c:v>550.85700486371002</c:v>
                </c:pt>
                <c:pt idx="921">
                  <c:v>550.9361273076629</c:v>
                </c:pt>
                <c:pt idx="922">
                  <c:v>550.93383365307352</c:v>
                </c:pt>
                <c:pt idx="923">
                  <c:v>550.93244595587896</c:v>
                </c:pt>
                <c:pt idx="924">
                  <c:v>550.93224993880199</c:v>
                </c:pt>
                <c:pt idx="925">
                  <c:v>550.91921681780047</c:v>
                </c:pt>
                <c:pt idx="926">
                  <c:v>550.89840879494238</c:v>
                </c:pt>
                <c:pt idx="927">
                  <c:v>550.87654231730301</c:v>
                </c:pt>
                <c:pt idx="928">
                  <c:v>550.87656178601947</c:v>
                </c:pt>
                <c:pt idx="929">
                  <c:v>550.8742150192179</c:v>
                </c:pt>
                <c:pt idx="930">
                  <c:v>550.87420712149947</c:v>
                </c:pt>
                <c:pt idx="931">
                  <c:v>550.80519298041747</c:v>
                </c:pt>
                <c:pt idx="932">
                  <c:v>550.88467133393203</c:v>
                </c:pt>
                <c:pt idx="933">
                  <c:v>551.098490083005</c:v>
                </c:pt>
                <c:pt idx="934">
                  <c:v>551.09384682947154</c:v>
                </c:pt>
                <c:pt idx="935">
                  <c:v>551.35384033291848</c:v>
                </c:pt>
                <c:pt idx="936">
                  <c:v>551.34844709477272</c:v>
                </c:pt>
                <c:pt idx="937">
                  <c:v>551.34270746883499</c:v>
                </c:pt>
                <c:pt idx="938">
                  <c:v>551.34864713332297</c:v>
                </c:pt>
                <c:pt idx="939">
                  <c:v>551.35488195952655</c:v>
                </c:pt>
                <c:pt idx="940">
                  <c:v>551.56758618200411</c:v>
                </c:pt>
                <c:pt idx="941">
                  <c:v>551.56759375793649</c:v>
                </c:pt>
                <c:pt idx="942">
                  <c:v>551.56760235534796</c:v>
                </c:pt>
                <c:pt idx="943">
                  <c:v>551.78899974805199</c:v>
                </c:pt>
                <c:pt idx="944">
                  <c:v>552.04170234197704</c:v>
                </c:pt>
                <c:pt idx="945">
                  <c:v>551.79276553837576</c:v>
                </c:pt>
                <c:pt idx="946">
                  <c:v>551.79275313595701</c:v>
                </c:pt>
                <c:pt idx="947">
                  <c:v>552.05006655066404</c:v>
                </c:pt>
                <c:pt idx="948">
                  <c:v>552.05009409855097</c:v>
                </c:pt>
                <c:pt idx="949">
                  <c:v>552.04241190832897</c:v>
                </c:pt>
                <c:pt idx="950">
                  <c:v>552.30379489272548</c:v>
                </c:pt>
                <c:pt idx="951">
                  <c:v>552.56718430474018</c:v>
                </c:pt>
                <c:pt idx="952">
                  <c:v>552.83987318471247</c:v>
                </c:pt>
                <c:pt idx="953">
                  <c:v>552.83257642371188</c:v>
                </c:pt>
                <c:pt idx="954">
                  <c:v>552.81824720357793</c:v>
                </c:pt>
                <c:pt idx="955">
                  <c:v>553.58550786789829</c:v>
                </c:pt>
                <c:pt idx="956">
                  <c:v>553.57875328615989</c:v>
                </c:pt>
                <c:pt idx="957">
                  <c:v>553.57226951696794</c:v>
                </c:pt>
                <c:pt idx="958">
                  <c:v>553.559917650805</c:v>
                </c:pt>
                <c:pt idx="959">
                  <c:v>553.55407733530751</c:v>
                </c:pt>
                <c:pt idx="960">
                  <c:v>553.55407738136103</c:v>
                </c:pt>
                <c:pt idx="961">
                  <c:v>553.54893884615353</c:v>
                </c:pt>
                <c:pt idx="962">
                  <c:v>553.54417883096289</c:v>
                </c:pt>
                <c:pt idx="963">
                  <c:v>553.34947180494248</c:v>
                </c:pt>
                <c:pt idx="964">
                  <c:v>553.51256567883308</c:v>
                </c:pt>
                <c:pt idx="965">
                  <c:v>553.65985054983855</c:v>
                </c:pt>
                <c:pt idx="966">
                  <c:v>553.65675995961851</c:v>
                </c:pt>
                <c:pt idx="967">
                  <c:v>553.65412408705947</c:v>
                </c:pt>
                <c:pt idx="968">
                  <c:v>553.76570566026453</c:v>
                </c:pt>
                <c:pt idx="969">
                  <c:v>553.76236971273772</c:v>
                </c:pt>
                <c:pt idx="970">
                  <c:v>553.76002559969095</c:v>
                </c:pt>
                <c:pt idx="971">
                  <c:v>553.75931983148348</c:v>
                </c:pt>
                <c:pt idx="972">
                  <c:v>553.80511662153299</c:v>
                </c:pt>
                <c:pt idx="973">
                  <c:v>553.80586529137202</c:v>
                </c:pt>
                <c:pt idx="974">
                  <c:v>553.80846619379747</c:v>
                </c:pt>
                <c:pt idx="975">
                  <c:v>553.80980119413096</c:v>
                </c:pt>
                <c:pt idx="976">
                  <c:v>553.81163905027938</c:v>
                </c:pt>
                <c:pt idx="977">
                  <c:v>553.86718036850039</c:v>
                </c:pt>
                <c:pt idx="978">
                  <c:v>553.937491449356</c:v>
                </c:pt>
                <c:pt idx="979">
                  <c:v>553.91060779444399</c:v>
                </c:pt>
                <c:pt idx="980">
                  <c:v>553.79935541276302</c:v>
                </c:pt>
                <c:pt idx="981">
                  <c:v>553.70473384656009</c:v>
                </c:pt>
                <c:pt idx="982">
                  <c:v>553.70011640025996</c:v>
                </c:pt>
                <c:pt idx="983">
                  <c:v>553.82270570484638</c:v>
                </c:pt>
                <c:pt idx="984">
                  <c:v>553.99454011282603</c:v>
                </c:pt>
                <c:pt idx="985">
                  <c:v>553.99448036255853</c:v>
                </c:pt>
                <c:pt idx="986">
                  <c:v>553.80139962899295</c:v>
                </c:pt>
                <c:pt idx="987">
                  <c:v>553.59511589562646</c:v>
                </c:pt>
                <c:pt idx="988">
                  <c:v>553.57770775489905</c:v>
                </c:pt>
                <c:pt idx="989">
                  <c:v>553.59130745090397</c:v>
                </c:pt>
                <c:pt idx="990">
                  <c:v>553.59129376958253</c:v>
                </c:pt>
                <c:pt idx="991">
                  <c:v>553.13176412593248</c:v>
                </c:pt>
                <c:pt idx="992">
                  <c:v>553.14655505739302</c:v>
                </c:pt>
                <c:pt idx="993">
                  <c:v>553.16166410018798</c:v>
                </c:pt>
                <c:pt idx="994">
                  <c:v>553.16933593566853</c:v>
                </c:pt>
                <c:pt idx="995">
                  <c:v>553.42403802917352</c:v>
                </c:pt>
                <c:pt idx="996">
                  <c:v>553.42404447382603</c:v>
                </c:pt>
                <c:pt idx="997">
                  <c:v>553.15840383685804</c:v>
                </c:pt>
                <c:pt idx="998">
                  <c:v>553.43057142444638</c:v>
                </c:pt>
                <c:pt idx="999">
                  <c:v>553.43055010003798</c:v>
                </c:pt>
                <c:pt idx="1000">
                  <c:v>553.43586470895798</c:v>
                </c:pt>
                <c:pt idx="1001">
                  <c:v>553.19540643306004</c:v>
                </c:pt>
                <c:pt idx="1002">
                  <c:v>553.19541263187853</c:v>
                </c:pt>
                <c:pt idx="1003">
                  <c:v>553.19141232468553</c:v>
                </c:pt>
                <c:pt idx="1004">
                  <c:v>552.94229109811749</c:v>
                </c:pt>
                <c:pt idx="1005">
                  <c:v>552.94229996901697</c:v>
                </c:pt>
                <c:pt idx="1006">
                  <c:v>552.93614081102749</c:v>
                </c:pt>
                <c:pt idx="1007">
                  <c:v>552.92441741040147</c:v>
                </c:pt>
                <c:pt idx="1008">
                  <c:v>552.92440834778802</c:v>
                </c:pt>
                <c:pt idx="1009">
                  <c:v>552.92440217078001</c:v>
                </c:pt>
                <c:pt idx="1010">
                  <c:v>552.92443684584703</c:v>
                </c:pt>
                <c:pt idx="1011">
                  <c:v>553.111712428494</c:v>
                </c:pt>
                <c:pt idx="1012">
                  <c:v>553.11170801164894</c:v>
                </c:pt>
                <c:pt idx="1013">
                  <c:v>552.97074201176054</c:v>
                </c:pt>
                <c:pt idx="1014">
                  <c:v>552.81883848225698</c:v>
                </c:pt>
                <c:pt idx="1015">
                  <c:v>552.92693534913303</c:v>
                </c:pt>
                <c:pt idx="1016">
                  <c:v>552.82539801096698</c:v>
                </c:pt>
                <c:pt idx="1017">
                  <c:v>552.74070993856799</c:v>
                </c:pt>
                <c:pt idx="1018">
                  <c:v>552.73845588206996</c:v>
                </c:pt>
                <c:pt idx="1019">
                  <c:v>552.73721933358649</c:v>
                </c:pt>
                <c:pt idx="1020">
                  <c:v>552.73680115943898</c:v>
                </c:pt>
                <c:pt idx="1021">
                  <c:v>552.75131390368904</c:v>
                </c:pt>
                <c:pt idx="1022">
                  <c:v>552.75311852785853</c:v>
                </c:pt>
                <c:pt idx="1023">
                  <c:v>552.77973082842652</c:v>
                </c:pt>
                <c:pt idx="1024">
                  <c:v>552.78740844082495</c:v>
                </c:pt>
                <c:pt idx="1025">
                  <c:v>552.79460454623199</c:v>
                </c:pt>
                <c:pt idx="1026">
                  <c:v>552.80333396876347</c:v>
                </c:pt>
                <c:pt idx="1027">
                  <c:v>552.81342393587795</c:v>
                </c:pt>
                <c:pt idx="1028">
                  <c:v>552.71206750047838</c:v>
                </c:pt>
                <c:pt idx="1029">
                  <c:v>552.50209069229049</c:v>
                </c:pt>
                <c:pt idx="1030">
                  <c:v>552.37020131612303</c:v>
                </c:pt>
                <c:pt idx="1031">
                  <c:v>552.26198545164755</c:v>
                </c:pt>
                <c:pt idx="1032">
                  <c:v>552.26728897386499</c:v>
                </c:pt>
                <c:pt idx="1033">
                  <c:v>552.44647637996309</c:v>
                </c:pt>
                <c:pt idx="1034">
                  <c:v>552.27028629626329</c:v>
                </c:pt>
                <c:pt idx="1035">
                  <c:v>552.0802847000981</c:v>
                </c:pt>
                <c:pt idx="1036">
                  <c:v>551.66915851933004</c:v>
                </c:pt>
                <c:pt idx="1037">
                  <c:v>551.46273450544288</c:v>
                </c:pt>
                <c:pt idx="1038">
                  <c:v>551.462742932536</c:v>
                </c:pt>
                <c:pt idx="1039">
                  <c:v>550.99375039583754</c:v>
                </c:pt>
                <c:pt idx="1040">
                  <c:v>550.97227911210098</c:v>
                </c:pt>
                <c:pt idx="1041">
                  <c:v>551.21242125222</c:v>
                </c:pt>
                <c:pt idx="1042">
                  <c:v>550.96321570431326</c:v>
                </c:pt>
                <c:pt idx="1043">
                  <c:v>550.71435687836401</c:v>
                </c:pt>
                <c:pt idx="1044">
                  <c:v>550.45170005600903</c:v>
                </c:pt>
                <c:pt idx="1045">
                  <c:v>550.46707734430947</c:v>
                </c:pt>
                <c:pt idx="1046">
                  <c:v>550.21428035932354</c:v>
                </c:pt>
                <c:pt idx="1047">
                  <c:v>549.96344795777304</c:v>
                </c:pt>
                <c:pt idx="1048">
                  <c:v>549.70272311277199</c:v>
                </c:pt>
                <c:pt idx="1049">
                  <c:v>549.71005331054505</c:v>
                </c:pt>
                <c:pt idx="1050">
                  <c:v>549.71720120659802</c:v>
                </c:pt>
                <c:pt idx="1051">
                  <c:v>549.96052962178749</c:v>
                </c:pt>
                <c:pt idx="1052">
                  <c:v>550.18109338911302</c:v>
                </c:pt>
                <c:pt idx="1053">
                  <c:v>550.17469066601052</c:v>
                </c:pt>
                <c:pt idx="1054">
                  <c:v>549.94937948303038</c:v>
                </c:pt>
                <c:pt idx="1055">
                  <c:v>549.94358303651995</c:v>
                </c:pt>
                <c:pt idx="1056">
                  <c:v>549.91097423428403</c:v>
                </c:pt>
                <c:pt idx="1057">
                  <c:v>549.91097379527946</c:v>
                </c:pt>
                <c:pt idx="1058">
                  <c:v>550.10614499043947</c:v>
                </c:pt>
                <c:pt idx="1059">
                  <c:v>550.10181761833303</c:v>
                </c:pt>
                <c:pt idx="1060">
                  <c:v>549.76411697875301</c:v>
                </c:pt>
                <c:pt idx="1061">
                  <c:v>549.76062484981196</c:v>
                </c:pt>
                <c:pt idx="1062">
                  <c:v>549.75758480218406</c:v>
                </c:pt>
                <c:pt idx="1063">
                  <c:v>549.75499610428096</c:v>
                </c:pt>
                <c:pt idx="1064">
                  <c:v>549.63961085820597</c:v>
                </c:pt>
                <c:pt idx="1065">
                  <c:v>549.73903580136005</c:v>
                </c:pt>
                <c:pt idx="1066">
                  <c:v>549.73790258036104</c:v>
                </c:pt>
                <c:pt idx="1067">
                  <c:v>549.66862402181698</c:v>
                </c:pt>
                <c:pt idx="1068">
                  <c:v>549.62356308323297</c:v>
                </c:pt>
                <c:pt idx="1069">
                  <c:v>549.62429214669953</c:v>
                </c:pt>
                <c:pt idx="1070">
                  <c:v>549.62520628402297</c:v>
                </c:pt>
                <c:pt idx="1071">
                  <c:v>549.62808502681855</c:v>
                </c:pt>
                <c:pt idx="1072">
                  <c:v>549.61509587411001</c:v>
                </c:pt>
                <c:pt idx="1073">
                  <c:v>549.62221066318398</c:v>
                </c:pt>
                <c:pt idx="1074">
                  <c:v>549.56451282980049</c:v>
                </c:pt>
                <c:pt idx="1075">
                  <c:v>549.52344879082602</c:v>
                </c:pt>
                <c:pt idx="1076">
                  <c:v>549.55835371755154</c:v>
                </c:pt>
                <c:pt idx="1077">
                  <c:v>549.66823696564904</c:v>
                </c:pt>
                <c:pt idx="1078">
                  <c:v>549.68200171365311</c:v>
                </c:pt>
                <c:pt idx="1079">
                  <c:v>549.57625600903702</c:v>
                </c:pt>
                <c:pt idx="1080">
                  <c:v>549.58691858872498</c:v>
                </c:pt>
                <c:pt idx="1081">
                  <c:v>549.59825317106004</c:v>
                </c:pt>
                <c:pt idx="1082">
                  <c:v>549.61021761950599</c:v>
                </c:pt>
                <c:pt idx="1083">
                  <c:v>549.81946490378039</c:v>
                </c:pt>
                <c:pt idx="1084">
                  <c:v>549.825967258535</c:v>
                </c:pt>
                <c:pt idx="1085">
                  <c:v>550.02679512378347</c:v>
                </c:pt>
                <c:pt idx="1086">
                  <c:v>550.02673764618226</c:v>
                </c:pt>
                <c:pt idx="1087">
                  <c:v>550.48614114926397</c:v>
                </c:pt>
                <c:pt idx="1088">
                  <c:v>550.24622958052748</c:v>
                </c:pt>
                <c:pt idx="1089">
                  <c:v>550.23871400298594</c:v>
                </c:pt>
                <c:pt idx="1090">
                  <c:v>550.23871814024801</c:v>
                </c:pt>
                <c:pt idx="1091">
                  <c:v>549.989276618443</c:v>
                </c:pt>
                <c:pt idx="1092">
                  <c:v>549.73780227773852</c:v>
                </c:pt>
                <c:pt idx="1093">
                  <c:v>549.73012324272202</c:v>
                </c:pt>
                <c:pt idx="1094">
                  <c:v>549.97009060437301</c:v>
                </c:pt>
                <c:pt idx="1095">
                  <c:v>549.97014155491308</c:v>
                </c:pt>
                <c:pt idx="1096">
                  <c:v>549.95535518003749</c:v>
                </c:pt>
                <c:pt idx="1097">
                  <c:v>549.94805901187794</c:v>
                </c:pt>
                <c:pt idx="1098">
                  <c:v>549.69752813680338</c:v>
                </c:pt>
                <c:pt idx="1099">
                  <c:v>549.67192593188554</c:v>
                </c:pt>
                <c:pt idx="1100">
                  <c:v>549.65852116095789</c:v>
                </c:pt>
                <c:pt idx="1101">
                  <c:v>549.42726309488569</c:v>
                </c:pt>
                <c:pt idx="1102">
                  <c:v>549.42115048241237</c:v>
                </c:pt>
                <c:pt idx="1103">
                  <c:v>549.64363331161155</c:v>
                </c:pt>
                <c:pt idx="1104">
                  <c:v>549.63266730104749</c:v>
                </c:pt>
                <c:pt idx="1105">
                  <c:v>549.4108994298681</c:v>
                </c:pt>
                <c:pt idx="1106">
                  <c:v>549.58291524440847</c:v>
                </c:pt>
                <c:pt idx="1107">
                  <c:v>549.40572691254897</c:v>
                </c:pt>
                <c:pt idx="1108">
                  <c:v>549.39786790859102</c:v>
                </c:pt>
                <c:pt idx="1109">
                  <c:v>549.69839943899353</c:v>
                </c:pt>
                <c:pt idx="1110">
                  <c:v>549.66254781933696</c:v>
                </c:pt>
                <c:pt idx="1111">
                  <c:v>549.42952056962554</c:v>
                </c:pt>
                <c:pt idx="1112">
                  <c:v>549.52543287857804</c:v>
                </c:pt>
                <c:pt idx="1113">
                  <c:v>549.60432138666351</c:v>
                </c:pt>
                <c:pt idx="1114">
                  <c:v>549.53004739369999</c:v>
                </c:pt>
                <c:pt idx="1115">
                  <c:v>549.57863216352655</c:v>
                </c:pt>
                <c:pt idx="1116">
                  <c:v>549.57865289417498</c:v>
                </c:pt>
                <c:pt idx="1117">
                  <c:v>549.56517655893595</c:v>
                </c:pt>
                <c:pt idx="1118">
                  <c:v>549.58745430605154</c:v>
                </c:pt>
                <c:pt idx="1119">
                  <c:v>549.56782768288349</c:v>
                </c:pt>
                <c:pt idx="1120">
                  <c:v>549.59106341019003</c:v>
                </c:pt>
                <c:pt idx="1121">
                  <c:v>549.59349636780985</c:v>
                </c:pt>
                <c:pt idx="1122">
                  <c:v>549.59635151801854</c:v>
                </c:pt>
                <c:pt idx="1123">
                  <c:v>549.59807816104353</c:v>
                </c:pt>
                <c:pt idx="1124">
                  <c:v>549.60184259470293</c:v>
                </c:pt>
                <c:pt idx="1125">
                  <c:v>549.60610327851953</c:v>
                </c:pt>
                <c:pt idx="1126">
                  <c:v>549.2421097689479</c:v>
                </c:pt>
                <c:pt idx="1127">
                  <c:v>549.36244021988102</c:v>
                </c:pt>
                <c:pt idx="1128">
                  <c:v>549.52345129098205</c:v>
                </c:pt>
                <c:pt idx="1129">
                  <c:v>549.36374281566498</c:v>
                </c:pt>
                <c:pt idx="1130">
                  <c:v>549.37571173747654</c:v>
                </c:pt>
                <c:pt idx="1131">
                  <c:v>549.57555006343205</c:v>
                </c:pt>
                <c:pt idx="1132">
                  <c:v>549.58861948848289</c:v>
                </c:pt>
                <c:pt idx="1133">
                  <c:v>549.60217372454849</c:v>
                </c:pt>
                <c:pt idx="1134">
                  <c:v>549.39662869605297</c:v>
                </c:pt>
                <c:pt idx="1135">
                  <c:v>549.65673399708055</c:v>
                </c:pt>
                <c:pt idx="1136">
                  <c:v>549.436272858302</c:v>
                </c:pt>
                <c:pt idx="1137">
                  <c:v>549.16676260141298</c:v>
                </c:pt>
                <c:pt idx="1138">
                  <c:v>549.42133837928554</c:v>
                </c:pt>
                <c:pt idx="1139">
                  <c:v>549.41371267421653</c:v>
                </c:pt>
                <c:pt idx="1140">
                  <c:v>549.66789732643599</c:v>
                </c:pt>
                <c:pt idx="1141">
                  <c:v>549.65256488278317</c:v>
                </c:pt>
                <c:pt idx="1142">
                  <c:v>549.90411650194346</c:v>
                </c:pt>
                <c:pt idx="1143">
                  <c:v>549.89656886139198</c:v>
                </c:pt>
                <c:pt idx="1144">
                  <c:v>549.91108844897201</c:v>
                </c:pt>
                <c:pt idx="1145">
                  <c:v>549.87133157581854</c:v>
                </c:pt>
                <c:pt idx="1146">
                  <c:v>549.84658145680294</c:v>
                </c:pt>
                <c:pt idx="1147">
                  <c:v>549.59690467284304</c:v>
                </c:pt>
                <c:pt idx="1148">
                  <c:v>549.13466135395197</c:v>
                </c:pt>
                <c:pt idx="1149">
                  <c:v>549.12828612855105</c:v>
                </c:pt>
                <c:pt idx="1150">
                  <c:v>549.128329042578</c:v>
                </c:pt>
                <c:pt idx="1151">
                  <c:v>549.128329584055</c:v>
                </c:pt>
                <c:pt idx="1152">
                  <c:v>549.12284830917804</c:v>
                </c:pt>
                <c:pt idx="1153">
                  <c:v>549.11262346212288</c:v>
                </c:pt>
                <c:pt idx="1154">
                  <c:v>549.10786591689555</c:v>
                </c:pt>
                <c:pt idx="1155">
                  <c:v>549.09481227378853</c:v>
                </c:pt>
                <c:pt idx="1156">
                  <c:v>549.08694182463603</c:v>
                </c:pt>
                <c:pt idx="1157">
                  <c:v>549.08489810162803</c:v>
                </c:pt>
                <c:pt idx="1158">
                  <c:v>548.94268535367098</c:v>
                </c:pt>
                <c:pt idx="1159">
                  <c:v>548.93488515092292</c:v>
                </c:pt>
                <c:pt idx="1160">
                  <c:v>548.930637235527</c:v>
                </c:pt>
                <c:pt idx="1161">
                  <c:v>548.82663328535546</c:v>
                </c:pt>
                <c:pt idx="1162">
                  <c:v>548.82320860001289</c:v>
                </c:pt>
                <c:pt idx="1163">
                  <c:v>548.93847322722354</c:v>
                </c:pt>
                <c:pt idx="1164">
                  <c:v>548.97552497056904</c:v>
                </c:pt>
                <c:pt idx="1165">
                  <c:v>548.85850345777396</c:v>
                </c:pt>
                <c:pt idx="1166">
                  <c:v>548.86850027564503</c:v>
                </c:pt>
                <c:pt idx="1167">
                  <c:v>548.86664537891147</c:v>
                </c:pt>
                <c:pt idx="1168">
                  <c:v>548.86856713520194</c:v>
                </c:pt>
                <c:pt idx="1169">
                  <c:v>548.87097402477752</c:v>
                </c:pt>
                <c:pt idx="1170">
                  <c:v>548.82187181641098</c:v>
                </c:pt>
                <c:pt idx="1171">
                  <c:v>548.90665548134803</c:v>
                </c:pt>
                <c:pt idx="1172">
                  <c:v>548.82927214757808</c:v>
                </c:pt>
                <c:pt idx="1173">
                  <c:v>548.833462773664</c:v>
                </c:pt>
                <c:pt idx="1174">
                  <c:v>548.83804068457596</c:v>
                </c:pt>
                <c:pt idx="1175">
                  <c:v>548.99376325315939</c:v>
                </c:pt>
                <c:pt idx="1176">
                  <c:v>548.99372210391039</c:v>
                </c:pt>
                <c:pt idx="1177">
                  <c:v>549.17487246128576</c:v>
                </c:pt>
                <c:pt idx="1178">
                  <c:v>549.18082659963352</c:v>
                </c:pt>
                <c:pt idx="1179">
                  <c:v>549.18082445737355</c:v>
                </c:pt>
                <c:pt idx="1180">
                  <c:v>548.99449822236329</c:v>
                </c:pt>
                <c:pt idx="1181">
                  <c:v>548.78906256760513</c:v>
                </c:pt>
                <c:pt idx="1182">
                  <c:v>549.01027788961289</c:v>
                </c:pt>
                <c:pt idx="1183">
                  <c:v>548.78279081567553</c:v>
                </c:pt>
                <c:pt idx="1184">
                  <c:v>549.01432085457793</c:v>
                </c:pt>
                <c:pt idx="1185">
                  <c:v>549.01432680383346</c:v>
                </c:pt>
                <c:pt idx="1186">
                  <c:v>549.00674975651305</c:v>
                </c:pt>
                <c:pt idx="1187">
                  <c:v>549.00675782833309</c:v>
                </c:pt>
                <c:pt idx="1188">
                  <c:v>549.24279780417294</c:v>
                </c:pt>
                <c:pt idx="1189">
                  <c:v>548.95789694375799</c:v>
                </c:pt>
                <c:pt idx="1190">
                  <c:v>548.69114373040838</c:v>
                </c:pt>
                <c:pt idx="1191">
                  <c:v>548.67602337185804</c:v>
                </c:pt>
                <c:pt idx="1192">
                  <c:v>548.41154796105604</c:v>
                </c:pt>
                <c:pt idx="1193">
                  <c:v>548.39695358495248</c:v>
                </c:pt>
                <c:pt idx="1194">
                  <c:v>548.64093051658858</c:v>
                </c:pt>
                <c:pt idx="1195">
                  <c:v>548.63853616433903</c:v>
                </c:pt>
                <c:pt idx="1196">
                  <c:v>548.63188686102399</c:v>
                </c:pt>
                <c:pt idx="1197">
                  <c:v>548.86048902333789</c:v>
                </c:pt>
                <c:pt idx="1198">
                  <c:v>548.83068646923846</c:v>
                </c:pt>
                <c:pt idx="1199">
                  <c:v>548.82488075470201</c:v>
                </c:pt>
                <c:pt idx="1200">
                  <c:v>548.81942796721205</c:v>
                </c:pt>
                <c:pt idx="1201">
                  <c:v>549.02452944878792</c:v>
                </c:pt>
                <c:pt idx="1202">
                  <c:v>548.83819743319998</c:v>
                </c:pt>
                <c:pt idx="1203">
                  <c:v>549.00152818022821</c:v>
                </c:pt>
                <c:pt idx="1204">
                  <c:v>548.99763019309546</c:v>
                </c:pt>
                <c:pt idx="1205">
                  <c:v>548.85977369358704</c:v>
                </c:pt>
                <c:pt idx="1206">
                  <c:v>548.73882825385829</c:v>
                </c:pt>
                <c:pt idx="1207">
                  <c:v>548.84946719316349</c:v>
                </c:pt>
                <c:pt idx="1208">
                  <c:v>548.75039908633505</c:v>
                </c:pt>
                <c:pt idx="1209">
                  <c:v>548.75633586029653</c:v>
                </c:pt>
                <c:pt idx="1210">
                  <c:v>548.82812305954349</c:v>
                </c:pt>
                <c:pt idx="1211">
                  <c:v>548.77753812647995</c:v>
                </c:pt>
                <c:pt idx="1212">
                  <c:v>548.77747900178804</c:v>
                </c:pt>
                <c:pt idx="1213">
                  <c:v>548.77781812778255</c:v>
                </c:pt>
                <c:pt idx="1214">
                  <c:v>548.77866864501254</c:v>
                </c:pt>
                <c:pt idx="1215">
                  <c:v>548.80250868900248</c:v>
                </c:pt>
                <c:pt idx="1216">
                  <c:v>548.76773654960084</c:v>
                </c:pt>
                <c:pt idx="1217">
                  <c:v>548.72347118529808</c:v>
                </c:pt>
                <c:pt idx="1218">
                  <c:v>548.66384843926801</c:v>
                </c:pt>
                <c:pt idx="1219">
                  <c:v>548.66740483352748</c:v>
                </c:pt>
                <c:pt idx="1220">
                  <c:v>548.77442005840805</c:v>
                </c:pt>
                <c:pt idx="1221">
                  <c:v>548.77441313347504</c:v>
                </c:pt>
                <c:pt idx="1222">
                  <c:v>549.28792098865802</c:v>
                </c:pt>
                <c:pt idx="1223">
                  <c:v>549.02917347092102</c:v>
                </c:pt>
                <c:pt idx="1224">
                  <c:v>549.02917964788855</c:v>
                </c:pt>
                <c:pt idx="1225">
                  <c:v>549.193952566181</c:v>
                </c:pt>
                <c:pt idx="1226">
                  <c:v>549.19383195650107</c:v>
                </c:pt>
                <c:pt idx="1227">
                  <c:v>549.18750282797794</c:v>
                </c:pt>
                <c:pt idx="1228">
                  <c:v>549.59371548137995</c:v>
                </c:pt>
                <c:pt idx="1229">
                  <c:v>549.81260162717604</c:v>
                </c:pt>
                <c:pt idx="1230">
                  <c:v>549.81956309641748</c:v>
                </c:pt>
                <c:pt idx="1231">
                  <c:v>549.81951003671702</c:v>
                </c:pt>
                <c:pt idx="1232">
                  <c:v>549.82681442769399</c:v>
                </c:pt>
                <c:pt idx="1233">
                  <c:v>550.11203098291946</c:v>
                </c:pt>
                <c:pt idx="1234">
                  <c:v>550.12719190102098</c:v>
                </c:pt>
                <c:pt idx="1235">
                  <c:v>550.14248588284147</c:v>
                </c:pt>
                <c:pt idx="1236">
                  <c:v>550.15786388314746</c:v>
                </c:pt>
                <c:pt idx="1237">
                  <c:v>549.90885023468854</c:v>
                </c:pt>
                <c:pt idx="1238">
                  <c:v>549.65697549534298</c:v>
                </c:pt>
                <c:pt idx="1239">
                  <c:v>549.65698620491548</c:v>
                </c:pt>
                <c:pt idx="1240">
                  <c:v>549.65699831421648</c:v>
                </c:pt>
                <c:pt idx="1241">
                  <c:v>549.68149344038329</c:v>
                </c:pt>
                <c:pt idx="1242">
                  <c:v>549.68146930634805</c:v>
                </c:pt>
                <c:pt idx="1243">
                  <c:v>549.68714112281498</c:v>
                </c:pt>
                <c:pt idx="1244">
                  <c:v>550.16582345858603</c:v>
                </c:pt>
                <c:pt idx="1245">
                  <c:v>550.15944058241791</c:v>
                </c:pt>
                <c:pt idx="1246">
                  <c:v>550.36680286593946</c:v>
                </c:pt>
                <c:pt idx="1247">
                  <c:v>550.36100658089947</c:v>
                </c:pt>
                <c:pt idx="1248">
                  <c:v>550.35009517571746</c:v>
                </c:pt>
                <c:pt idx="1249">
                  <c:v>550.33990911700789</c:v>
                </c:pt>
                <c:pt idx="1250">
                  <c:v>550.33995856602553</c:v>
                </c:pt>
                <c:pt idx="1251">
                  <c:v>550.51634173006653</c:v>
                </c:pt>
                <c:pt idx="1252">
                  <c:v>550.68571022440301</c:v>
                </c:pt>
                <c:pt idx="1253">
                  <c:v>550.52579649504798</c:v>
                </c:pt>
                <c:pt idx="1254">
                  <c:v>550.66230552917852</c:v>
                </c:pt>
                <c:pt idx="1255">
                  <c:v>550.66490200724195</c:v>
                </c:pt>
                <c:pt idx="1256">
                  <c:v>550.77825334073304</c:v>
                </c:pt>
                <c:pt idx="1257">
                  <c:v>550.77824524606399</c:v>
                </c:pt>
                <c:pt idx="1258">
                  <c:v>550.77823542714202</c:v>
                </c:pt>
                <c:pt idx="1259">
                  <c:v>550.71050484654802</c:v>
                </c:pt>
                <c:pt idx="1260">
                  <c:v>550.71044730642302</c:v>
                </c:pt>
                <c:pt idx="1261">
                  <c:v>550.82857703800505</c:v>
                </c:pt>
                <c:pt idx="1262">
                  <c:v>550.82121633992699</c:v>
                </c:pt>
                <c:pt idx="1263">
                  <c:v>550.82611159115788</c:v>
                </c:pt>
                <c:pt idx="1264">
                  <c:v>550.84746613628772</c:v>
                </c:pt>
                <c:pt idx="1265">
                  <c:v>550.84989120495447</c:v>
                </c:pt>
                <c:pt idx="1266">
                  <c:v>550.90288202875502</c:v>
                </c:pt>
                <c:pt idx="1267">
                  <c:v>550.82810358477639</c:v>
                </c:pt>
                <c:pt idx="1268">
                  <c:v>550.91752386442909</c:v>
                </c:pt>
                <c:pt idx="1269">
                  <c:v>550.91753052515253</c:v>
                </c:pt>
                <c:pt idx="1270">
                  <c:v>550.91753474505947</c:v>
                </c:pt>
                <c:pt idx="1271">
                  <c:v>550.76975851972804</c:v>
                </c:pt>
                <c:pt idx="1272">
                  <c:v>550.60547402169652</c:v>
                </c:pt>
                <c:pt idx="1273">
                  <c:v>550.42835652769679</c:v>
                </c:pt>
                <c:pt idx="1274">
                  <c:v>550.43433371110552</c:v>
                </c:pt>
                <c:pt idx="1275">
                  <c:v>550.44058496330604</c:v>
                </c:pt>
                <c:pt idx="1276">
                  <c:v>550.45371266024154</c:v>
                </c:pt>
                <c:pt idx="1277">
                  <c:v>550.45371555959355</c:v>
                </c:pt>
                <c:pt idx="1278">
                  <c:v>550.24480004920395</c:v>
                </c:pt>
                <c:pt idx="1279">
                  <c:v>550.25194030702653</c:v>
                </c:pt>
                <c:pt idx="1280">
                  <c:v>550.51346532639354</c:v>
                </c:pt>
                <c:pt idx="1281">
                  <c:v>550.52099093853053</c:v>
                </c:pt>
                <c:pt idx="1282">
                  <c:v>550.53627517980306</c:v>
                </c:pt>
                <c:pt idx="1283">
                  <c:v>550.80781783627299</c:v>
                </c:pt>
                <c:pt idx="1284">
                  <c:v>550.83103288144946</c:v>
                </c:pt>
                <c:pt idx="1285">
                  <c:v>551.12681667979803</c:v>
                </c:pt>
                <c:pt idx="1286">
                  <c:v>551.14222539235755</c:v>
                </c:pt>
                <c:pt idx="1287">
                  <c:v>551.15744281696789</c:v>
                </c:pt>
                <c:pt idx="1288">
                  <c:v>551.68463931644453</c:v>
                </c:pt>
                <c:pt idx="1289">
                  <c:v>551.69198200538005</c:v>
                </c:pt>
                <c:pt idx="1290">
                  <c:v>551.44371351417351</c:v>
                </c:pt>
                <c:pt idx="1291">
                  <c:v>551.45068360054699</c:v>
                </c:pt>
                <c:pt idx="1292">
                  <c:v>551.93560129125547</c:v>
                </c:pt>
                <c:pt idx="1293">
                  <c:v>551.92563780426246</c:v>
                </c:pt>
                <c:pt idx="1294">
                  <c:v>551.942845097195</c:v>
                </c:pt>
                <c:pt idx="1295">
                  <c:v>551.94285034288703</c:v>
                </c:pt>
                <c:pt idx="1296">
                  <c:v>551.71599039001808</c:v>
                </c:pt>
                <c:pt idx="1297">
                  <c:v>551.71086934134303</c:v>
                </c:pt>
                <c:pt idx="1298">
                  <c:v>551.70609796992653</c:v>
                </c:pt>
                <c:pt idx="1299">
                  <c:v>551.52800834082302</c:v>
                </c:pt>
                <c:pt idx="1300">
                  <c:v>551.52405757157055</c:v>
                </c:pt>
                <c:pt idx="1301">
                  <c:v>551.52054589535646</c:v>
                </c:pt>
                <c:pt idx="1302">
                  <c:v>551.66856519568546</c:v>
                </c:pt>
                <c:pt idx="1303">
                  <c:v>551.66337956789232</c:v>
                </c:pt>
                <c:pt idx="1304">
                  <c:v>551.75495962641401</c:v>
                </c:pt>
                <c:pt idx="1305">
                  <c:v>551.83524305360447</c:v>
                </c:pt>
                <c:pt idx="1306">
                  <c:v>551.83302695829695</c:v>
                </c:pt>
                <c:pt idx="1307">
                  <c:v>551.832388709116</c:v>
                </c:pt>
                <c:pt idx="1308">
                  <c:v>551.83218207520747</c:v>
                </c:pt>
                <c:pt idx="1309">
                  <c:v>551.83300062984154</c:v>
                </c:pt>
                <c:pt idx="1310">
                  <c:v>551.83484288123248</c:v>
                </c:pt>
                <c:pt idx="1311">
                  <c:v>551.814935020843</c:v>
                </c:pt>
                <c:pt idx="1312">
                  <c:v>551.82077752340399</c:v>
                </c:pt>
                <c:pt idx="1313">
                  <c:v>551.82322877159538</c:v>
                </c:pt>
                <c:pt idx="1314">
                  <c:v>551.82906252162309</c:v>
                </c:pt>
                <c:pt idx="1315">
                  <c:v>551.90592257318394</c:v>
                </c:pt>
                <c:pt idx="1316">
                  <c:v>551.72410871701902</c:v>
                </c:pt>
                <c:pt idx="1317">
                  <c:v>551.7443919271617</c:v>
                </c:pt>
                <c:pt idx="1318">
                  <c:v>551.74898070703352</c:v>
                </c:pt>
                <c:pt idx="1319">
                  <c:v>551.75394144303095</c:v>
                </c:pt>
                <c:pt idx="1320">
                  <c:v>551.60711258173797</c:v>
                </c:pt>
                <c:pt idx="1321">
                  <c:v>551.45003010031292</c:v>
                </c:pt>
                <c:pt idx="1322">
                  <c:v>551.45002992553646</c:v>
                </c:pt>
                <c:pt idx="1323">
                  <c:v>551.45626184778246</c:v>
                </c:pt>
                <c:pt idx="1324">
                  <c:v>551.25055975324346</c:v>
                </c:pt>
                <c:pt idx="1325">
                  <c:v>551.03079546831555</c:v>
                </c:pt>
                <c:pt idx="1326">
                  <c:v>551.02374752127855</c:v>
                </c:pt>
                <c:pt idx="1327">
                  <c:v>551.02375727663275</c:v>
                </c:pt>
                <c:pt idx="1328">
                  <c:v>548.48745573769895</c:v>
                </c:pt>
                <c:pt idx="1329">
                  <c:v>451.08609765142694</c:v>
                </c:pt>
                <c:pt idx="1330">
                  <c:v>295.05926570497797</c:v>
                </c:pt>
                <c:pt idx="1331">
                  <c:v>203.87549914137301</c:v>
                </c:pt>
                <c:pt idx="1332">
                  <c:v>150.40076696816698</c:v>
                </c:pt>
                <c:pt idx="1333">
                  <c:v>118.53458040881247</c:v>
                </c:pt>
                <c:pt idx="1334">
                  <c:v>96.648617518462288</c:v>
                </c:pt>
                <c:pt idx="1335">
                  <c:v>79.960059509849827</c:v>
                </c:pt>
                <c:pt idx="1336">
                  <c:v>67.465009666417885</c:v>
                </c:pt>
                <c:pt idx="1337">
                  <c:v>57.99982887226237</c:v>
                </c:pt>
                <c:pt idx="1338">
                  <c:v>50.8813107103093</c:v>
                </c:pt>
                <c:pt idx="1339">
                  <c:v>45.229401846942011</c:v>
                </c:pt>
                <c:pt idx="1340">
                  <c:v>40.598965364079248</c:v>
                </c:pt>
                <c:pt idx="1341">
                  <c:v>36.781577487560007</c:v>
                </c:pt>
                <c:pt idx="1342">
                  <c:v>33.441009382955912</c:v>
                </c:pt>
                <c:pt idx="1343">
                  <c:v>30.597411866351099</c:v>
                </c:pt>
                <c:pt idx="1344">
                  <c:v>28.215977709600235</c:v>
                </c:pt>
                <c:pt idx="1345">
                  <c:v>26.171505961928901</c:v>
                </c:pt>
                <c:pt idx="1346">
                  <c:v>24.452452520999881</c:v>
                </c:pt>
                <c:pt idx="1347">
                  <c:v>22.953451935299999</c:v>
                </c:pt>
                <c:pt idx="1348">
                  <c:v>21.621369603958598</c:v>
                </c:pt>
                <c:pt idx="1349">
                  <c:v>20.471029561217289</c:v>
                </c:pt>
                <c:pt idx="1350">
                  <c:v>19.477364664745799</c:v>
                </c:pt>
                <c:pt idx="1351">
                  <c:v>18.624094151013203</c:v>
                </c:pt>
                <c:pt idx="1352">
                  <c:v>17.882568809469085</c:v>
                </c:pt>
                <c:pt idx="1353">
                  <c:v>17.2210023178054</c:v>
                </c:pt>
                <c:pt idx="1354">
                  <c:v>16.631820501809798</c:v>
                </c:pt>
                <c:pt idx="1355">
                  <c:v>16.102244715630601</c:v>
                </c:pt>
                <c:pt idx="1356">
                  <c:v>15.6320940322925</c:v>
                </c:pt>
                <c:pt idx="1357">
                  <c:v>15.2135604039209</c:v>
                </c:pt>
                <c:pt idx="1358">
                  <c:v>14.8375396693515</c:v>
                </c:pt>
                <c:pt idx="1359">
                  <c:v>14.4952416414217</c:v>
                </c:pt>
                <c:pt idx="1360">
                  <c:v>14.176161278604599</c:v>
                </c:pt>
                <c:pt idx="1361">
                  <c:v>13.876839546394677</c:v>
                </c:pt>
                <c:pt idx="1362">
                  <c:v>13.595316169869006</c:v>
                </c:pt>
                <c:pt idx="1363">
                  <c:v>13.3296089585504</c:v>
                </c:pt>
                <c:pt idx="1364">
                  <c:v>13.078897962197798</c:v>
                </c:pt>
                <c:pt idx="1365">
                  <c:v>12.837471672478699</c:v>
                </c:pt>
                <c:pt idx="1366">
                  <c:v>12.6031163101706</c:v>
                </c:pt>
                <c:pt idx="1367">
                  <c:v>12.371980630444504</c:v>
                </c:pt>
                <c:pt idx="1368">
                  <c:v>12.1419432697459</c:v>
                </c:pt>
                <c:pt idx="1369">
                  <c:v>11.9130511691232</c:v>
                </c:pt>
                <c:pt idx="1370">
                  <c:v>11.682139954558357</c:v>
                </c:pt>
                <c:pt idx="1371">
                  <c:v>11.447943018516501</c:v>
                </c:pt>
                <c:pt idx="1372">
                  <c:v>11.207796224119226</c:v>
                </c:pt>
                <c:pt idx="1373">
                  <c:v>10.959661286878324</c:v>
                </c:pt>
                <c:pt idx="1374">
                  <c:v>10.7029856277225</c:v>
                </c:pt>
                <c:pt idx="1375">
                  <c:v>10.434842457140199</c:v>
                </c:pt>
                <c:pt idx="1376">
                  <c:v>10.155141958681106</c:v>
                </c:pt>
                <c:pt idx="1377">
                  <c:v>9.86335883141113</c:v>
                </c:pt>
                <c:pt idx="1378">
                  <c:v>9.5583900083159996</c:v>
                </c:pt>
                <c:pt idx="1379">
                  <c:v>9.2426328096643768</c:v>
                </c:pt>
                <c:pt idx="1380">
                  <c:v>8.916557275585868</c:v>
                </c:pt>
                <c:pt idx="1381">
                  <c:v>8.5819548668057006</c:v>
                </c:pt>
                <c:pt idx="1382">
                  <c:v>8.2426447135011394</c:v>
                </c:pt>
                <c:pt idx="1383">
                  <c:v>7.9002642735928434</c:v>
                </c:pt>
                <c:pt idx="1384">
                  <c:v>7.5598250089578976</c:v>
                </c:pt>
                <c:pt idx="1385">
                  <c:v>7.2241950458875364</c:v>
                </c:pt>
                <c:pt idx="1386">
                  <c:v>6.8981720113023197</c:v>
                </c:pt>
                <c:pt idx="1387">
                  <c:v>6.5855485472961846</c:v>
                </c:pt>
                <c:pt idx="1388">
                  <c:v>6.2886912987827834</c:v>
                </c:pt>
                <c:pt idx="1389">
                  <c:v>6.0113530418883734</c:v>
                </c:pt>
                <c:pt idx="1390">
                  <c:v>5.756644410853343</c:v>
                </c:pt>
                <c:pt idx="1391">
                  <c:v>5.5255488359106604</c:v>
                </c:pt>
                <c:pt idx="1392">
                  <c:v>5.3210020782696601</c:v>
                </c:pt>
                <c:pt idx="1393">
                  <c:v>5.1433618141639199</c:v>
                </c:pt>
                <c:pt idx="1394">
                  <c:v>4.9917313000709314</c:v>
                </c:pt>
                <c:pt idx="1395">
                  <c:v>4.8651673010718701</c:v>
                </c:pt>
                <c:pt idx="1396">
                  <c:v>4.7612819158695814</c:v>
                </c:pt>
                <c:pt idx="1397">
                  <c:v>4.6774226322445598</c:v>
                </c:pt>
                <c:pt idx="1398">
                  <c:v>4.6108970303139865</c:v>
                </c:pt>
                <c:pt idx="1399">
                  <c:v>4.55817245512638</c:v>
                </c:pt>
                <c:pt idx="1400">
                  <c:v>4.5159880037401203</c:v>
                </c:pt>
                <c:pt idx="1401">
                  <c:v>4.48103196949008</c:v>
                </c:pt>
                <c:pt idx="1402">
                  <c:v>4.449972585795682</c:v>
                </c:pt>
                <c:pt idx="1403">
                  <c:v>4.4195510691558875</c:v>
                </c:pt>
                <c:pt idx="1404">
                  <c:v>4.3867010983301524</c:v>
                </c:pt>
                <c:pt idx="1405">
                  <c:v>4.3492679943764134</c:v>
                </c:pt>
                <c:pt idx="1406">
                  <c:v>4.30510994551826</c:v>
                </c:pt>
                <c:pt idx="1407">
                  <c:v>4.251972154551658</c:v>
                </c:pt>
                <c:pt idx="1408">
                  <c:v>4.1884172360087364</c:v>
                </c:pt>
                <c:pt idx="1409">
                  <c:v>4.1131168787542549</c:v>
                </c:pt>
                <c:pt idx="1410">
                  <c:v>4.0243643003512455</c:v>
                </c:pt>
                <c:pt idx="1411">
                  <c:v>3.9214567227148867</c:v>
                </c:pt>
                <c:pt idx="1412">
                  <c:v>3.80390964261928</c:v>
                </c:pt>
                <c:pt idx="1413">
                  <c:v>3.6709066294097568</c:v>
                </c:pt>
                <c:pt idx="1414">
                  <c:v>3.5228080821445587</c:v>
                </c:pt>
                <c:pt idx="1415">
                  <c:v>3.3590307125983498</c:v>
                </c:pt>
                <c:pt idx="1416">
                  <c:v>3.1792378832919401</c:v>
                </c:pt>
                <c:pt idx="1417">
                  <c:v>2.9843944605405612</c:v>
                </c:pt>
                <c:pt idx="1418">
                  <c:v>2.7747835122218412</c:v>
                </c:pt>
                <c:pt idx="1419">
                  <c:v>2.55180704255678</c:v>
                </c:pt>
                <c:pt idx="1420">
                  <c:v>2.31732631497673</c:v>
                </c:pt>
                <c:pt idx="1421">
                  <c:v>2.07292190508403</c:v>
                </c:pt>
                <c:pt idx="1422">
                  <c:v>1.8225283972912398</c:v>
                </c:pt>
                <c:pt idx="1423">
                  <c:v>1.5702972133500399</c:v>
                </c:pt>
                <c:pt idx="1424">
                  <c:v>1.3248945010843098</c:v>
                </c:pt>
                <c:pt idx="1425">
                  <c:v>1.1764166209228257</c:v>
                </c:pt>
                <c:pt idx="1426">
                  <c:v>1.1079504199363241</c:v>
                </c:pt>
                <c:pt idx="1427">
                  <c:v>1.0275074988938799</c:v>
                </c:pt>
                <c:pt idx="1428">
                  <c:v>0.9555056123263832</c:v>
                </c:pt>
                <c:pt idx="1429">
                  <c:v>0.90267907187975505</c:v>
                </c:pt>
                <c:pt idx="1430">
                  <c:v>0.85799347114117974</c:v>
                </c:pt>
                <c:pt idx="1431">
                  <c:v>0.82861661337223202</c:v>
                </c:pt>
                <c:pt idx="1432">
                  <c:v>0.81671422939610805</c:v>
                </c:pt>
                <c:pt idx="1433">
                  <c:v>0.81317967671547509</c:v>
                </c:pt>
                <c:pt idx="1434">
                  <c:v>0.81508584603591505</c:v>
                </c:pt>
                <c:pt idx="1435">
                  <c:v>0.81612622356082165</c:v>
                </c:pt>
                <c:pt idx="1436">
                  <c:v>0.81654023094675299</c:v>
                </c:pt>
                <c:pt idx="1437">
                  <c:v>0.80734837476287202</c:v>
                </c:pt>
                <c:pt idx="1438">
                  <c:v>0.79800136310569303</c:v>
                </c:pt>
                <c:pt idx="1439">
                  <c:v>0.78679830076802104</c:v>
                </c:pt>
                <c:pt idx="1440">
                  <c:v>0.77120444353393969</c:v>
                </c:pt>
                <c:pt idx="1441">
                  <c:v>0.76298273700343489</c:v>
                </c:pt>
                <c:pt idx="1442">
                  <c:v>0.75006421798930822</c:v>
                </c:pt>
                <c:pt idx="1443">
                  <c:v>0.73634995562825123</c:v>
                </c:pt>
                <c:pt idx="1444">
                  <c:v>0.73051555971502158</c:v>
                </c:pt>
                <c:pt idx="1445">
                  <c:v>0.72048960006083562</c:v>
                </c:pt>
                <c:pt idx="1446">
                  <c:v>0.71015443728626404</c:v>
                </c:pt>
                <c:pt idx="1447">
                  <c:v>0.6994419364085066</c:v>
                </c:pt>
                <c:pt idx="1448">
                  <c:v>0.68929193910018582</c:v>
                </c:pt>
                <c:pt idx="1449">
                  <c:v>0.68560242158946205</c:v>
                </c:pt>
                <c:pt idx="1450">
                  <c:v>0.68438719231318423</c:v>
                </c:pt>
                <c:pt idx="1451">
                  <c:v>0.68579117233289277</c:v>
                </c:pt>
                <c:pt idx="1452">
                  <c:v>0.68816176796847905</c:v>
                </c:pt>
                <c:pt idx="1453">
                  <c:v>0.69054471088163349</c:v>
                </c:pt>
                <c:pt idx="1454">
                  <c:v>0.69204502845220062</c:v>
                </c:pt>
                <c:pt idx="1455">
                  <c:v>0.69287613060864495</c:v>
                </c:pt>
                <c:pt idx="1456">
                  <c:v>0.69493734030073051</c:v>
                </c:pt>
                <c:pt idx="1457">
                  <c:v>0.6960631592897325</c:v>
                </c:pt>
                <c:pt idx="1458">
                  <c:v>0.69826334037595017</c:v>
                </c:pt>
                <c:pt idx="1459">
                  <c:v>0.7019757796434114</c:v>
                </c:pt>
                <c:pt idx="1460">
                  <c:v>0.70517191884791497</c:v>
                </c:pt>
                <c:pt idx="1461">
                  <c:v>0.71065601803211265</c:v>
                </c:pt>
                <c:pt idx="1462">
                  <c:v>0.71607105685559747</c:v>
                </c:pt>
                <c:pt idx="1463">
                  <c:v>0.72174594775074064</c:v>
                </c:pt>
                <c:pt idx="1464">
                  <c:v>0.72739100844171123</c:v>
                </c:pt>
                <c:pt idx="1465">
                  <c:v>0.73105542331363882</c:v>
                </c:pt>
                <c:pt idx="1466">
                  <c:v>0.73486087958519408</c:v>
                </c:pt>
                <c:pt idx="1467">
                  <c:v>0.73734056552680605</c:v>
                </c:pt>
                <c:pt idx="1468">
                  <c:v>0.73959625536482165</c:v>
                </c:pt>
                <c:pt idx="1469">
                  <c:v>0.742182239476325</c:v>
                </c:pt>
                <c:pt idx="1470">
                  <c:v>0.74324763887064305</c:v>
                </c:pt>
                <c:pt idx="1471">
                  <c:v>0.7459496330539177</c:v>
                </c:pt>
                <c:pt idx="1472">
                  <c:v>0.74842763556560765</c:v>
                </c:pt>
                <c:pt idx="1473">
                  <c:v>0.75106851373905303</c:v>
                </c:pt>
                <c:pt idx="1474">
                  <c:v>0.75505034941673199</c:v>
                </c:pt>
                <c:pt idx="1475">
                  <c:v>0.758212594579455</c:v>
                </c:pt>
                <c:pt idx="1476">
                  <c:v>0.76172757103925004</c:v>
                </c:pt>
                <c:pt idx="1477">
                  <c:v>0.76577961970172481</c:v>
                </c:pt>
                <c:pt idx="1478">
                  <c:v>0.76822933813873728</c:v>
                </c:pt>
                <c:pt idx="1479">
                  <c:v>0.77177982306019766</c:v>
                </c:pt>
                <c:pt idx="1480">
                  <c:v>0.77451933569683362</c:v>
                </c:pt>
                <c:pt idx="1481">
                  <c:v>0.7771969760767804</c:v>
                </c:pt>
                <c:pt idx="1482">
                  <c:v>0.77944227836080582</c:v>
                </c:pt>
                <c:pt idx="1483">
                  <c:v>0.78110674843994188</c:v>
                </c:pt>
                <c:pt idx="1484">
                  <c:v>0.78291808492298276</c:v>
                </c:pt>
                <c:pt idx="1485">
                  <c:v>0.78485738156588702</c:v>
                </c:pt>
                <c:pt idx="1486">
                  <c:v>0.78646011397834459</c:v>
                </c:pt>
                <c:pt idx="1487">
                  <c:v>0.78876422010793956</c:v>
                </c:pt>
                <c:pt idx="1488">
                  <c:v>0.79099042104438688</c:v>
                </c:pt>
                <c:pt idx="1489">
                  <c:v>0.79287142376578323</c:v>
                </c:pt>
                <c:pt idx="1490">
                  <c:v>0.79482703986080805</c:v>
                </c:pt>
                <c:pt idx="1491">
                  <c:v>0.79661887271561904</c:v>
                </c:pt>
                <c:pt idx="1492">
                  <c:v>0.79826190109447404</c:v>
                </c:pt>
                <c:pt idx="1493">
                  <c:v>0.80021344170574971</c:v>
                </c:pt>
                <c:pt idx="1494">
                  <c:v>0.80187047468751982</c:v>
                </c:pt>
                <c:pt idx="1495">
                  <c:v>0.80359259042523457</c:v>
                </c:pt>
                <c:pt idx="1496">
                  <c:v>0.80522811845363995</c:v>
                </c:pt>
                <c:pt idx="1497">
                  <c:v>0.80665698747544401</c:v>
                </c:pt>
                <c:pt idx="1498">
                  <c:v>0.80802012801313605</c:v>
                </c:pt>
                <c:pt idx="1499">
                  <c:v>0.80922124262492423</c:v>
                </c:pt>
                <c:pt idx="1500">
                  <c:v>0.81031641584533476</c:v>
                </c:pt>
                <c:pt idx="1501">
                  <c:v>0.81127969469056582</c:v>
                </c:pt>
                <c:pt idx="1502">
                  <c:v>0.81202481708432817</c:v>
                </c:pt>
                <c:pt idx="1503">
                  <c:v>0.81250692876155617</c:v>
                </c:pt>
                <c:pt idx="1504">
                  <c:v>0.8127136799126965</c:v>
                </c:pt>
                <c:pt idx="1505">
                  <c:v>0.8126010485566848</c:v>
                </c:pt>
                <c:pt idx="1506">
                  <c:v>0.81220995213522995</c:v>
                </c:pt>
                <c:pt idx="1507">
                  <c:v>0.81161149747218209</c:v>
                </c:pt>
                <c:pt idx="1508">
                  <c:v>0.81066096804265175</c:v>
                </c:pt>
                <c:pt idx="1509">
                  <c:v>0.80932513119613003</c:v>
                </c:pt>
                <c:pt idx="1510">
                  <c:v>0.80756650783404971</c:v>
                </c:pt>
                <c:pt idx="1511">
                  <c:v>0.80524836505742858</c:v>
                </c:pt>
                <c:pt idx="1512">
                  <c:v>0.8031587411162755</c:v>
                </c:pt>
                <c:pt idx="1513">
                  <c:v>0.80023040247412081</c:v>
                </c:pt>
                <c:pt idx="1514">
                  <c:v>0.79732995981316901</c:v>
                </c:pt>
                <c:pt idx="1515">
                  <c:v>0.794025142815178</c:v>
                </c:pt>
                <c:pt idx="1516">
                  <c:v>0.79015842620152288</c:v>
                </c:pt>
                <c:pt idx="1517">
                  <c:v>0.78642362569356195</c:v>
                </c:pt>
                <c:pt idx="1518">
                  <c:v>0.78250798404717858</c:v>
                </c:pt>
                <c:pt idx="1519">
                  <c:v>0.77787919050249765</c:v>
                </c:pt>
                <c:pt idx="1520">
                  <c:v>0.77367747287222788</c:v>
                </c:pt>
                <c:pt idx="1521">
                  <c:v>0.76898597621277909</c:v>
                </c:pt>
                <c:pt idx="1522">
                  <c:v>0.76480453317364205</c:v>
                </c:pt>
                <c:pt idx="1523">
                  <c:v>0.76037742315380008</c:v>
                </c:pt>
                <c:pt idx="1524">
                  <c:v>0.75611714671235075</c:v>
                </c:pt>
                <c:pt idx="1525">
                  <c:v>0.75246709066083395</c:v>
                </c:pt>
                <c:pt idx="1526">
                  <c:v>0.74864282589401165</c:v>
                </c:pt>
                <c:pt idx="1527">
                  <c:v>0.74465043257375196</c:v>
                </c:pt>
                <c:pt idx="1528">
                  <c:v>0.741322784003555</c:v>
                </c:pt>
                <c:pt idx="1529">
                  <c:v>0.73767408775266596</c:v>
                </c:pt>
                <c:pt idx="1530">
                  <c:v>0.73414306208172364</c:v>
                </c:pt>
                <c:pt idx="1531">
                  <c:v>0.73130172422601802</c:v>
                </c:pt>
                <c:pt idx="1532">
                  <c:v>0.72801927068866723</c:v>
                </c:pt>
                <c:pt idx="1533">
                  <c:v>0.72523607847720051</c:v>
                </c:pt>
                <c:pt idx="1534">
                  <c:v>0.7227996495475274</c:v>
                </c:pt>
                <c:pt idx="1535">
                  <c:v>0.72052534165788062</c:v>
                </c:pt>
                <c:pt idx="1536">
                  <c:v>0.71857979095889324</c:v>
                </c:pt>
                <c:pt idx="1537">
                  <c:v>0.716819981134725</c:v>
                </c:pt>
                <c:pt idx="1538">
                  <c:v>0.71525551608041782</c:v>
                </c:pt>
                <c:pt idx="1539">
                  <c:v>0.71402172413600795</c:v>
                </c:pt>
                <c:pt idx="1540">
                  <c:v>0.7128719735756468</c:v>
                </c:pt>
                <c:pt idx="1541">
                  <c:v>0.71205824413411523</c:v>
                </c:pt>
                <c:pt idx="1542">
                  <c:v>0.71136667539025056</c:v>
                </c:pt>
                <c:pt idx="1543">
                  <c:v>0.71097889713262064</c:v>
                </c:pt>
                <c:pt idx="1544">
                  <c:v>0.71086283559820362</c:v>
                </c:pt>
                <c:pt idx="1545">
                  <c:v>0.71083653137068004</c:v>
                </c:pt>
                <c:pt idx="1546">
                  <c:v>0.71111855140705948</c:v>
                </c:pt>
                <c:pt idx="1547">
                  <c:v>0.71162997578400589</c:v>
                </c:pt>
                <c:pt idx="1548">
                  <c:v>0.71231205139928799</c:v>
                </c:pt>
                <c:pt idx="1549">
                  <c:v>0.71316109406447481</c:v>
                </c:pt>
                <c:pt idx="1550">
                  <c:v>0.71418176096348263</c:v>
                </c:pt>
                <c:pt idx="1551">
                  <c:v>0.71529808950812224</c:v>
                </c:pt>
                <c:pt idx="1552">
                  <c:v>0.71649460096693296</c:v>
                </c:pt>
                <c:pt idx="1553">
                  <c:v>0.71787204068161503</c:v>
                </c:pt>
                <c:pt idx="1554">
                  <c:v>0.71929214128531849</c:v>
                </c:pt>
                <c:pt idx="1555">
                  <c:v>0.72079369547703964</c:v>
                </c:pt>
                <c:pt idx="1556">
                  <c:v>0.72229280336394264</c:v>
                </c:pt>
                <c:pt idx="1557">
                  <c:v>0.7240747160739982</c:v>
                </c:pt>
                <c:pt idx="1558">
                  <c:v>0.72569400379478377</c:v>
                </c:pt>
                <c:pt idx="1559">
                  <c:v>0.72750374474651258</c:v>
                </c:pt>
                <c:pt idx="1560">
                  <c:v>0.72907163432922528</c:v>
                </c:pt>
                <c:pt idx="1561">
                  <c:v>0.73098453909690997</c:v>
                </c:pt>
                <c:pt idx="1562">
                  <c:v>0.73293312641540864</c:v>
                </c:pt>
                <c:pt idx="1563">
                  <c:v>0.73473933076128495</c:v>
                </c:pt>
                <c:pt idx="1564">
                  <c:v>0.73673090409473463</c:v>
                </c:pt>
                <c:pt idx="1565">
                  <c:v>0.73835392959187163</c:v>
                </c:pt>
                <c:pt idx="1566">
                  <c:v>0.74015580559895588</c:v>
                </c:pt>
                <c:pt idx="1567">
                  <c:v>0.74213035108316305</c:v>
                </c:pt>
                <c:pt idx="1568">
                  <c:v>0.74367874106033804</c:v>
                </c:pt>
                <c:pt idx="1569">
                  <c:v>0.74539509022585182</c:v>
                </c:pt>
                <c:pt idx="1570">
                  <c:v>0.74049498880778197</c:v>
                </c:pt>
                <c:pt idx="1571">
                  <c:v>0.73675236556150503</c:v>
                </c:pt>
                <c:pt idx="1572">
                  <c:v>0.72805778702724111</c:v>
                </c:pt>
                <c:pt idx="1573">
                  <c:v>0.71887767305091588</c:v>
                </c:pt>
                <c:pt idx="1574">
                  <c:v>0.71569254141402205</c:v>
                </c:pt>
                <c:pt idx="1575">
                  <c:v>0.704818349645293</c:v>
                </c:pt>
                <c:pt idx="1576">
                  <c:v>0.69358134563365659</c:v>
                </c:pt>
                <c:pt idx="1577">
                  <c:v>0.68622047922640195</c:v>
                </c:pt>
                <c:pt idx="1578">
                  <c:v>0.67368701650133822</c:v>
                </c:pt>
                <c:pt idx="1579">
                  <c:v>0.66361376118930504</c:v>
                </c:pt>
                <c:pt idx="1580">
                  <c:v>0.65650543376452308</c:v>
                </c:pt>
                <c:pt idx="1581">
                  <c:v>0.64820366038804322</c:v>
                </c:pt>
                <c:pt idx="1582">
                  <c:v>0.64345346083572597</c:v>
                </c:pt>
                <c:pt idx="1583">
                  <c:v>0.640216825646031</c:v>
                </c:pt>
                <c:pt idx="1584">
                  <c:v>0.63844627330292802</c:v>
                </c:pt>
                <c:pt idx="1585">
                  <c:v>0.63869985342405566</c:v>
                </c:pt>
                <c:pt idx="1586">
                  <c:v>0.63987496809142463</c:v>
                </c:pt>
                <c:pt idx="1587">
                  <c:v>0.64306223297730103</c:v>
                </c:pt>
                <c:pt idx="1588">
                  <c:v>0.64662365553382239</c:v>
                </c:pt>
                <c:pt idx="1589">
                  <c:v>0.65123926578199398</c:v>
                </c:pt>
                <c:pt idx="1590">
                  <c:v>0.6568515769627008</c:v>
                </c:pt>
                <c:pt idx="1591">
                  <c:v>0.6627301164590752</c:v>
                </c:pt>
                <c:pt idx="1592">
                  <c:v>0.66946617448088863</c:v>
                </c:pt>
                <c:pt idx="1593">
                  <c:v>0.67645959271114564</c:v>
                </c:pt>
                <c:pt idx="1594">
                  <c:v>0.68359267630339482</c:v>
                </c:pt>
                <c:pt idx="1595">
                  <c:v>0.69062272425027804</c:v>
                </c:pt>
                <c:pt idx="1596">
                  <c:v>0.6975321087806936</c:v>
                </c:pt>
                <c:pt idx="1597">
                  <c:v>0.70373683734402981</c:v>
                </c:pt>
                <c:pt idx="1598">
                  <c:v>0.70914447068963482</c:v>
                </c:pt>
                <c:pt idx="1599">
                  <c:v>0.71419092308834364</c:v>
                </c:pt>
                <c:pt idx="1600">
                  <c:v>0.71758000556347423</c:v>
                </c:pt>
                <c:pt idx="1601">
                  <c:v>0.71986559047798704</c:v>
                </c:pt>
                <c:pt idx="1602">
                  <c:v>0.721074085097822</c:v>
                </c:pt>
                <c:pt idx="1603">
                  <c:v>0.71989752841510324</c:v>
                </c:pt>
                <c:pt idx="1604">
                  <c:v>0.71791502992545198</c:v>
                </c:pt>
                <c:pt idx="1605">
                  <c:v>0.71373738907617301</c:v>
                </c:pt>
                <c:pt idx="1606">
                  <c:v>0.70770526233763464</c:v>
                </c:pt>
                <c:pt idx="1607">
                  <c:v>0.7004275693900105</c:v>
                </c:pt>
                <c:pt idx="1608">
                  <c:v>0.69072141254849628</c:v>
                </c:pt>
                <c:pt idx="1609">
                  <c:v>0.68003596067654204</c:v>
                </c:pt>
                <c:pt idx="1610">
                  <c:v>0.66788880646233928</c:v>
                </c:pt>
                <c:pt idx="1611">
                  <c:v>0.65393906917024403</c:v>
                </c:pt>
                <c:pt idx="1612">
                  <c:v>0.6390989787582898</c:v>
                </c:pt>
                <c:pt idx="1613">
                  <c:v>0.62305154286954223</c:v>
                </c:pt>
                <c:pt idx="1614">
                  <c:v>0.60590431974909265</c:v>
                </c:pt>
                <c:pt idx="1615">
                  <c:v>0.58776322522417901</c:v>
                </c:pt>
                <c:pt idx="1616">
                  <c:v>0.56919632602834802</c:v>
                </c:pt>
                <c:pt idx="1617">
                  <c:v>0.55032003322285095</c:v>
                </c:pt>
                <c:pt idx="1618">
                  <c:v>0.53123832837062357</c:v>
                </c:pt>
                <c:pt idx="1619">
                  <c:v>0.51254696978961656</c:v>
                </c:pt>
                <c:pt idx="1620">
                  <c:v>0.49357784271165062</c:v>
                </c:pt>
                <c:pt idx="1621">
                  <c:v>0.47465214796786437</c:v>
                </c:pt>
                <c:pt idx="1622">
                  <c:v>0.45663987704840298</c:v>
                </c:pt>
                <c:pt idx="1623">
                  <c:v>0.44015089996293738</c:v>
                </c:pt>
                <c:pt idx="1624">
                  <c:v>0.42448474202817632</c:v>
                </c:pt>
                <c:pt idx="1625">
                  <c:v>0.40945021127962966</c:v>
                </c:pt>
                <c:pt idx="1626">
                  <c:v>0.39539672704681211</c:v>
                </c:pt>
                <c:pt idx="1627">
                  <c:v>0.38296407259350285</c:v>
                </c:pt>
                <c:pt idx="1628">
                  <c:v>0.37168766085059862</c:v>
                </c:pt>
                <c:pt idx="1629">
                  <c:v>0.36192470789563119</c:v>
                </c:pt>
                <c:pt idx="1630">
                  <c:v>0.35324570014318679</c:v>
                </c:pt>
                <c:pt idx="1631">
                  <c:v>0.34578569338806814</c:v>
                </c:pt>
                <c:pt idx="1632">
                  <c:v>0.34061493426449491</c:v>
                </c:pt>
                <c:pt idx="1633">
                  <c:v>0.33820663356782954</c:v>
                </c:pt>
                <c:pt idx="1634">
                  <c:v>0.33748576849037748</c:v>
                </c:pt>
                <c:pt idx="1635">
                  <c:v>0.33875217500035842</c:v>
                </c:pt>
                <c:pt idx="1636">
                  <c:v>0.34259685144209401</c:v>
                </c:pt>
                <c:pt idx="1637">
                  <c:v>0.34893886670642232</c:v>
                </c:pt>
                <c:pt idx="1638">
                  <c:v>0.35773600609633138</c:v>
                </c:pt>
                <c:pt idx="1639">
                  <c:v>0.36866630762098562</c:v>
                </c:pt>
                <c:pt idx="1640">
                  <c:v>0.38167792822562591</c:v>
                </c:pt>
                <c:pt idx="1641">
                  <c:v>0.39715903728039098</c:v>
                </c:pt>
                <c:pt idx="1642">
                  <c:v>0.414996246532152</c:v>
                </c:pt>
                <c:pt idx="1643">
                  <c:v>0.43514384178343302</c:v>
                </c:pt>
                <c:pt idx="1644">
                  <c:v>0.45790517017967314</c:v>
                </c:pt>
                <c:pt idx="1645">
                  <c:v>0.48346730023821138</c:v>
                </c:pt>
                <c:pt idx="1646">
                  <c:v>0.51210307818235656</c:v>
                </c:pt>
                <c:pt idx="1647">
                  <c:v>0.54425232267132551</c:v>
                </c:pt>
                <c:pt idx="1648">
                  <c:v>0.58030146539963856</c:v>
                </c:pt>
                <c:pt idx="1649">
                  <c:v>0.62103350848759564</c:v>
                </c:pt>
                <c:pt idx="1650">
                  <c:v>0.66707672555143704</c:v>
                </c:pt>
                <c:pt idx="1651">
                  <c:v>0.72025775110530899</c:v>
                </c:pt>
                <c:pt idx="1652">
                  <c:v>0.78159389828515702</c:v>
                </c:pt>
                <c:pt idx="1653">
                  <c:v>0.85369895675812046</c:v>
                </c:pt>
                <c:pt idx="1654">
                  <c:v>0.94038620683487995</c:v>
                </c:pt>
                <c:pt idx="1655">
                  <c:v>1.0454179338237115</c:v>
                </c:pt>
                <c:pt idx="1656">
                  <c:v>1.1774827347422285</c:v>
                </c:pt>
                <c:pt idx="1657">
                  <c:v>1.3467753637831601</c:v>
                </c:pt>
                <c:pt idx="1658">
                  <c:v>1.5726694218302157</c:v>
                </c:pt>
                <c:pt idx="1659">
                  <c:v>1.8867779059790601</c:v>
                </c:pt>
                <c:pt idx="1660">
                  <c:v>2.3502843049256668</c:v>
                </c:pt>
                <c:pt idx="1661">
                  <c:v>3.0817927105217402</c:v>
                </c:pt>
                <c:pt idx="1662">
                  <c:v>4.3868761282582698</c:v>
                </c:pt>
                <c:pt idx="1663">
                  <c:v>7.2152429817481583</c:v>
                </c:pt>
                <c:pt idx="1664">
                  <c:v>16.784148693551277</c:v>
                </c:pt>
                <c:pt idx="1665">
                  <c:v>62.115450747217395</c:v>
                </c:pt>
                <c:pt idx="1666">
                  <c:v>82.258364682101401</c:v>
                </c:pt>
                <c:pt idx="1667">
                  <c:v>93.414468486445543</c:v>
                </c:pt>
                <c:pt idx="1668">
                  <c:v>102.1688717417036</c:v>
                </c:pt>
                <c:pt idx="1669">
                  <c:v>103.56498423930039</c:v>
                </c:pt>
                <c:pt idx="1670">
                  <c:v>106.62015152743427</c:v>
                </c:pt>
                <c:pt idx="1671">
                  <c:v>109.06834996064002</c:v>
                </c:pt>
                <c:pt idx="1672">
                  <c:v>111.37778941282424</c:v>
                </c:pt>
                <c:pt idx="1673">
                  <c:v>110.45202683069063</c:v>
                </c:pt>
                <c:pt idx="1674">
                  <c:v>120.31096118145</c:v>
                </c:pt>
                <c:pt idx="1675">
                  <c:v>129.65273824673201</c:v>
                </c:pt>
                <c:pt idx="1676">
                  <c:v>130.78305581153072</c:v>
                </c:pt>
                <c:pt idx="1677">
                  <c:v>133.80556644362477</c:v>
                </c:pt>
                <c:pt idx="1678">
                  <c:v>133.06479298027199</c:v>
                </c:pt>
                <c:pt idx="1679">
                  <c:v>134.51268396286525</c:v>
                </c:pt>
                <c:pt idx="1680">
                  <c:v>141.15350102306002</c:v>
                </c:pt>
                <c:pt idx="1681">
                  <c:v>142.40616796825799</c:v>
                </c:pt>
                <c:pt idx="1682">
                  <c:v>142.20576686034926</c:v>
                </c:pt>
                <c:pt idx="1683">
                  <c:v>140.65658951528604</c:v>
                </c:pt>
                <c:pt idx="1684">
                  <c:v>140.64980787535126</c:v>
                </c:pt>
                <c:pt idx="1685">
                  <c:v>140.83297846842436</c:v>
                </c:pt>
                <c:pt idx="1686">
                  <c:v>139.89405987301799</c:v>
                </c:pt>
                <c:pt idx="1687">
                  <c:v>139.36296848818674</c:v>
                </c:pt>
                <c:pt idx="1688">
                  <c:v>138.51983458475326</c:v>
                </c:pt>
                <c:pt idx="1689">
                  <c:v>138.43016031121974</c:v>
                </c:pt>
                <c:pt idx="1690">
                  <c:v>137.76557082510499</c:v>
                </c:pt>
                <c:pt idx="1691">
                  <c:v>136.50787466005201</c:v>
                </c:pt>
                <c:pt idx="1692">
                  <c:v>135.71384839886525</c:v>
                </c:pt>
                <c:pt idx="1693">
                  <c:v>134.88304716509774</c:v>
                </c:pt>
                <c:pt idx="1694">
                  <c:v>134.06916042420426</c:v>
                </c:pt>
                <c:pt idx="1695">
                  <c:v>133.98328768947474</c:v>
                </c:pt>
                <c:pt idx="1696">
                  <c:v>130.71811318282798</c:v>
                </c:pt>
                <c:pt idx="1697">
                  <c:v>130.340839474647</c:v>
                </c:pt>
                <c:pt idx="1698">
                  <c:v>129.43245317184699</c:v>
                </c:pt>
                <c:pt idx="1699">
                  <c:v>128.57142379894572</c:v>
                </c:pt>
                <c:pt idx="1700">
                  <c:v>128.76580102461398</c:v>
                </c:pt>
                <c:pt idx="1701">
                  <c:v>128.44526092000692</c:v>
                </c:pt>
                <c:pt idx="1702">
                  <c:v>127.91345851793</c:v>
                </c:pt>
                <c:pt idx="1703">
                  <c:v>127.894721322102</c:v>
                </c:pt>
                <c:pt idx="1704">
                  <c:v>128.00671189705</c:v>
                </c:pt>
                <c:pt idx="1705">
                  <c:v>127.990069237561</c:v>
                </c:pt>
                <c:pt idx="1706">
                  <c:v>127.86895653119601</c:v>
                </c:pt>
                <c:pt idx="1707">
                  <c:v>127.56953497899802</c:v>
                </c:pt>
                <c:pt idx="1708">
                  <c:v>127.471052247863</c:v>
                </c:pt>
                <c:pt idx="1709">
                  <c:v>126.99729198978569</c:v>
                </c:pt>
                <c:pt idx="1710">
                  <c:v>126.86022602491437</c:v>
                </c:pt>
                <c:pt idx="1711">
                  <c:v>126.966176386733</c:v>
                </c:pt>
                <c:pt idx="1712">
                  <c:v>126.81304583967298</c:v>
                </c:pt>
                <c:pt idx="1713">
                  <c:v>126.590390628432</c:v>
                </c:pt>
                <c:pt idx="1714">
                  <c:v>126.03672497021039</c:v>
                </c:pt>
                <c:pt idx="1715">
                  <c:v>123.56116414637937</c:v>
                </c:pt>
                <c:pt idx="1716">
                  <c:v>123.76313183672127</c:v>
                </c:pt>
                <c:pt idx="1717">
                  <c:v>125.26515733475436</c:v>
                </c:pt>
                <c:pt idx="1718">
                  <c:v>125.75161407172322</c:v>
                </c:pt>
                <c:pt idx="1719">
                  <c:v>124.90285846182698</c:v>
                </c:pt>
                <c:pt idx="1720">
                  <c:v>125.62310569915</c:v>
                </c:pt>
                <c:pt idx="1721">
                  <c:v>128.01381731197901</c:v>
                </c:pt>
                <c:pt idx="1722">
                  <c:v>129.42965159727598</c:v>
                </c:pt>
                <c:pt idx="1723">
                  <c:v>132.80843280249772</c:v>
                </c:pt>
                <c:pt idx="1724">
                  <c:v>126.82333599856261</c:v>
                </c:pt>
                <c:pt idx="1725">
                  <c:v>124.75239413395327</c:v>
                </c:pt>
                <c:pt idx="1726">
                  <c:v>136.21202060223001</c:v>
                </c:pt>
                <c:pt idx="1727">
                  <c:v>138.04280808219389</c:v>
                </c:pt>
                <c:pt idx="1728">
                  <c:v>140.56352041035152</c:v>
                </c:pt>
                <c:pt idx="1729">
                  <c:v>142.55269555392101</c:v>
                </c:pt>
                <c:pt idx="1730">
                  <c:v>144.36438324789501</c:v>
                </c:pt>
                <c:pt idx="1731">
                  <c:v>146.72768589998998</c:v>
                </c:pt>
                <c:pt idx="1732">
                  <c:v>150.17668489938316</c:v>
                </c:pt>
                <c:pt idx="1733">
                  <c:v>151.00599394784598</c:v>
                </c:pt>
                <c:pt idx="1734">
                  <c:v>152.85003684520257</c:v>
                </c:pt>
                <c:pt idx="1735">
                  <c:v>154.48953559138332</c:v>
                </c:pt>
                <c:pt idx="1736">
                  <c:v>156.93664825131401</c:v>
                </c:pt>
                <c:pt idx="1737">
                  <c:v>160.32020501513577</c:v>
                </c:pt>
                <c:pt idx="1738">
                  <c:v>162.14086255110684</c:v>
                </c:pt>
                <c:pt idx="1739">
                  <c:v>164.13341146124625</c:v>
                </c:pt>
                <c:pt idx="1740">
                  <c:v>165.24581817476192</c:v>
                </c:pt>
                <c:pt idx="1741">
                  <c:v>182.44675534852698</c:v>
                </c:pt>
                <c:pt idx="1742">
                  <c:v>3452.4266917785999</c:v>
                </c:pt>
                <c:pt idx="1743">
                  <c:v>226.67936569648896</c:v>
                </c:pt>
                <c:pt idx="1744">
                  <c:v>309.92490629254769</c:v>
                </c:pt>
                <c:pt idx="1745">
                  <c:v>313.19759320100695</c:v>
                </c:pt>
                <c:pt idx="1746">
                  <c:v>348.187870006987</c:v>
                </c:pt>
                <c:pt idx="1747">
                  <c:v>351.45544889593401</c:v>
                </c:pt>
                <c:pt idx="1748">
                  <c:v>354.26833091181925</c:v>
                </c:pt>
                <c:pt idx="1749">
                  <c:v>356.90984081653232</c:v>
                </c:pt>
                <c:pt idx="1750">
                  <c:v>359.12377356217507</c:v>
                </c:pt>
                <c:pt idx="1751">
                  <c:v>361.17130939069864</c:v>
                </c:pt>
                <c:pt idx="1752">
                  <c:v>363.04495360516432</c:v>
                </c:pt>
                <c:pt idx="1753">
                  <c:v>378.11139622892699</c:v>
                </c:pt>
                <c:pt idx="1754">
                  <c:v>241.78201990316899</c:v>
                </c:pt>
                <c:pt idx="1755">
                  <c:v>230.00641283296201</c:v>
                </c:pt>
                <c:pt idx="1756">
                  <c:v>230.90168877063007</c:v>
                </c:pt>
                <c:pt idx="1757">
                  <c:v>209.27122080733801</c:v>
                </c:pt>
                <c:pt idx="1758">
                  <c:v>231.80448253223673</c:v>
                </c:pt>
                <c:pt idx="1759">
                  <c:v>171.24047258769104</c:v>
                </c:pt>
                <c:pt idx="1760">
                  <c:v>231.81756404379698</c:v>
                </c:pt>
                <c:pt idx="1761">
                  <c:v>231.89220888815873</c:v>
                </c:pt>
                <c:pt idx="1762">
                  <c:v>280.83168060894201</c:v>
                </c:pt>
                <c:pt idx="1763">
                  <c:v>332.31068428833498</c:v>
                </c:pt>
                <c:pt idx="1764">
                  <c:v>282.180567098393</c:v>
                </c:pt>
                <c:pt idx="1765">
                  <c:v>256.35736347939201</c:v>
                </c:pt>
                <c:pt idx="1766">
                  <c:v>331.85510053981164</c:v>
                </c:pt>
                <c:pt idx="1767">
                  <c:v>289.20653865934003</c:v>
                </c:pt>
                <c:pt idx="1768">
                  <c:v>174.27104331866974</c:v>
                </c:pt>
                <c:pt idx="1769">
                  <c:v>173.68281388018389</c:v>
                </c:pt>
                <c:pt idx="1770">
                  <c:v>211.00909297080398</c:v>
                </c:pt>
                <c:pt idx="1771">
                  <c:v>287.94742816983432</c:v>
                </c:pt>
                <c:pt idx="1772">
                  <c:v>289.39770976302299</c:v>
                </c:pt>
                <c:pt idx="1773">
                  <c:v>309.59576525847984</c:v>
                </c:pt>
                <c:pt idx="1774">
                  <c:v>311.46796851849399</c:v>
                </c:pt>
                <c:pt idx="1775">
                  <c:v>309.82145656217818</c:v>
                </c:pt>
                <c:pt idx="1776">
                  <c:v>307.80828091434938</c:v>
                </c:pt>
                <c:pt idx="1777">
                  <c:v>307.44087069810598</c:v>
                </c:pt>
                <c:pt idx="1778">
                  <c:v>305.37981871635498</c:v>
                </c:pt>
                <c:pt idx="1779">
                  <c:v>302.96154952823105</c:v>
                </c:pt>
                <c:pt idx="1780">
                  <c:v>306.68960031277732</c:v>
                </c:pt>
                <c:pt idx="1781">
                  <c:v>300.91911205686978</c:v>
                </c:pt>
                <c:pt idx="1782">
                  <c:v>295.11298023787202</c:v>
                </c:pt>
                <c:pt idx="1783">
                  <c:v>293.49564512241801</c:v>
                </c:pt>
                <c:pt idx="1784">
                  <c:v>287.65754525098203</c:v>
                </c:pt>
                <c:pt idx="1785">
                  <c:v>289.06945776533308</c:v>
                </c:pt>
                <c:pt idx="1786">
                  <c:v>282.00562988343376</c:v>
                </c:pt>
                <c:pt idx="1787">
                  <c:v>245.15229104841873</c:v>
                </c:pt>
                <c:pt idx="1788">
                  <c:v>270.17466257909479</c:v>
                </c:pt>
                <c:pt idx="1789">
                  <c:v>269.13013753114899</c:v>
                </c:pt>
                <c:pt idx="1790">
                  <c:v>267.61273841399196</c:v>
                </c:pt>
                <c:pt idx="1791">
                  <c:v>271.97752041023023</c:v>
                </c:pt>
                <c:pt idx="1792">
                  <c:v>225.90772584923474</c:v>
                </c:pt>
                <c:pt idx="1793">
                  <c:v>185.26186876239225</c:v>
                </c:pt>
                <c:pt idx="1794">
                  <c:v>138.98182493322673</c:v>
                </c:pt>
                <c:pt idx="1795">
                  <c:v>137.44337593495163</c:v>
                </c:pt>
                <c:pt idx="1796">
                  <c:v>187.504940969491</c:v>
                </c:pt>
                <c:pt idx="1797">
                  <c:v>184.57544165860074</c:v>
                </c:pt>
                <c:pt idx="1798">
                  <c:v>197.64085626772695</c:v>
                </c:pt>
                <c:pt idx="1799">
                  <c:v>193.42350871692699</c:v>
                </c:pt>
                <c:pt idx="1800">
                  <c:v>188.64711247912192</c:v>
                </c:pt>
                <c:pt idx="1801">
                  <c:v>183.34471476323995</c:v>
                </c:pt>
                <c:pt idx="1802">
                  <c:v>198.77601183651598</c:v>
                </c:pt>
                <c:pt idx="1803">
                  <c:v>192.24203303604492</c:v>
                </c:pt>
                <c:pt idx="1804">
                  <c:v>185.79233051042615</c:v>
                </c:pt>
                <c:pt idx="1805">
                  <c:v>180.25812475160501</c:v>
                </c:pt>
                <c:pt idx="1806">
                  <c:v>174.65261103303447</c:v>
                </c:pt>
                <c:pt idx="1807">
                  <c:v>170.01738245217501</c:v>
                </c:pt>
                <c:pt idx="1808">
                  <c:v>159.25179031957799</c:v>
                </c:pt>
                <c:pt idx="1809">
                  <c:v>157.13250134357699</c:v>
                </c:pt>
                <c:pt idx="1810">
                  <c:v>162.52756764273201</c:v>
                </c:pt>
                <c:pt idx="1811">
                  <c:v>162.79858467415627</c:v>
                </c:pt>
                <c:pt idx="1812">
                  <c:v>162.33070121116498</c:v>
                </c:pt>
                <c:pt idx="1813">
                  <c:v>165.2325087621721</c:v>
                </c:pt>
                <c:pt idx="1814">
                  <c:v>168.81262819154495</c:v>
                </c:pt>
                <c:pt idx="1815">
                  <c:v>173.03673703744201</c:v>
                </c:pt>
                <c:pt idx="1816">
                  <c:v>180.04414131501983</c:v>
                </c:pt>
                <c:pt idx="1817">
                  <c:v>184.71437885904598</c:v>
                </c:pt>
                <c:pt idx="1818">
                  <c:v>189.31533075033573</c:v>
                </c:pt>
                <c:pt idx="1819">
                  <c:v>193.47579345668001</c:v>
                </c:pt>
                <c:pt idx="1820">
                  <c:v>197.16350009399201</c:v>
                </c:pt>
                <c:pt idx="1821">
                  <c:v>200.544148538081</c:v>
                </c:pt>
                <c:pt idx="1822">
                  <c:v>202.16426013871998</c:v>
                </c:pt>
                <c:pt idx="1823">
                  <c:v>209.32263823752604</c:v>
                </c:pt>
                <c:pt idx="1824">
                  <c:v>206.37673167870599</c:v>
                </c:pt>
                <c:pt idx="1825">
                  <c:v>208.21644176682398</c:v>
                </c:pt>
                <c:pt idx="1826">
                  <c:v>209.20711082953301</c:v>
                </c:pt>
                <c:pt idx="1827">
                  <c:v>209.76608691436499</c:v>
                </c:pt>
                <c:pt idx="1828">
                  <c:v>209.90231638678148</c:v>
                </c:pt>
                <c:pt idx="1829">
                  <c:v>206.0551170416243</c:v>
                </c:pt>
                <c:pt idx="1830">
                  <c:v>205.39178441626001</c:v>
                </c:pt>
                <c:pt idx="1831">
                  <c:v>204.61780306715099</c:v>
                </c:pt>
                <c:pt idx="1832">
                  <c:v>203.19691843908501</c:v>
                </c:pt>
                <c:pt idx="1833">
                  <c:v>178.43137232232101</c:v>
                </c:pt>
                <c:pt idx="1834">
                  <c:v>178.70119598787798</c:v>
                </c:pt>
                <c:pt idx="1835">
                  <c:v>176.45800166063083</c:v>
                </c:pt>
                <c:pt idx="1836">
                  <c:v>189.110463157618</c:v>
                </c:pt>
                <c:pt idx="1837">
                  <c:v>185.59664589465098</c:v>
                </c:pt>
                <c:pt idx="1838">
                  <c:v>180.51340239783499</c:v>
                </c:pt>
                <c:pt idx="1839">
                  <c:v>176.47590772905932</c:v>
                </c:pt>
                <c:pt idx="1840">
                  <c:v>172.22797968500404</c:v>
                </c:pt>
                <c:pt idx="1841">
                  <c:v>177.60332190071901</c:v>
                </c:pt>
                <c:pt idx="1842">
                  <c:v>171.969460532715</c:v>
                </c:pt>
                <c:pt idx="1843">
                  <c:v>165.35469822418025</c:v>
                </c:pt>
                <c:pt idx="1844">
                  <c:v>146.04896201115992</c:v>
                </c:pt>
                <c:pt idx="1845">
                  <c:v>138.22395760427801</c:v>
                </c:pt>
                <c:pt idx="1846">
                  <c:v>129.17990911643699</c:v>
                </c:pt>
                <c:pt idx="1847">
                  <c:v>118.69460857989</c:v>
                </c:pt>
                <c:pt idx="1848">
                  <c:v>106.29632766325237</c:v>
                </c:pt>
                <c:pt idx="1849">
                  <c:v>100.950996996437</c:v>
                </c:pt>
                <c:pt idx="1850">
                  <c:v>87.910751264026899</c:v>
                </c:pt>
                <c:pt idx="1851">
                  <c:v>64.8818207857516</c:v>
                </c:pt>
                <c:pt idx="1852">
                  <c:v>44.503640757573294</c:v>
                </c:pt>
                <c:pt idx="1853">
                  <c:v>38.908821145599099</c:v>
                </c:pt>
                <c:pt idx="1854">
                  <c:v>51.954865101646959</c:v>
                </c:pt>
                <c:pt idx="1855">
                  <c:v>70.728290854667279</c:v>
                </c:pt>
                <c:pt idx="1856">
                  <c:v>87.036980843084066</c:v>
                </c:pt>
                <c:pt idx="1857">
                  <c:v>97.999771657258179</c:v>
                </c:pt>
                <c:pt idx="1858">
                  <c:v>109.25934680686427</c:v>
                </c:pt>
                <c:pt idx="1859">
                  <c:v>112.995698911106</c:v>
                </c:pt>
                <c:pt idx="1860">
                  <c:v>111.29855031244701</c:v>
                </c:pt>
                <c:pt idx="1861">
                  <c:v>114.01578661197998</c:v>
                </c:pt>
                <c:pt idx="1862">
                  <c:v>111.46681714971002</c:v>
                </c:pt>
                <c:pt idx="1863">
                  <c:v>105.643675091251</c:v>
                </c:pt>
                <c:pt idx="1864">
                  <c:v>116.13982844056601</c:v>
                </c:pt>
                <c:pt idx="1865">
                  <c:v>117.22043108081</c:v>
                </c:pt>
                <c:pt idx="1866">
                  <c:v>121.27035129976301</c:v>
                </c:pt>
                <c:pt idx="1867">
                  <c:v>122.87436594930537</c:v>
                </c:pt>
                <c:pt idx="1868">
                  <c:v>123.574054407226</c:v>
                </c:pt>
                <c:pt idx="1869">
                  <c:v>123.55810868221502</c:v>
                </c:pt>
                <c:pt idx="1870">
                  <c:v>127.01379300138602</c:v>
                </c:pt>
                <c:pt idx="1871">
                  <c:v>132.89742149109674</c:v>
                </c:pt>
                <c:pt idx="1872">
                  <c:v>137.14905819136823</c:v>
                </c:pt>
                <c:pt idx="1873">
                  <c:v>123.013374101643</c:v>
                </c:pt>
                <c:pt idx="1874">
                  <c:v>88.577085454603889</c:v>
                </c:pt>
                <c:pt idx="1875">
                  <c:v>112.274513332819</c:v>
                </c:pt>
                <c:pt idx="1876">
                  <c:v>153.752259692824</c:v>
                </c:pt>
                <c:pt idx="1877">
                  <c:v>161.48961155167501</c:v>
                </c:pt>
                <c:pt idx="1878">
                  <c:v>169.13847318450399</c:v>
                </c:pt>
                <c:pt idx="1879">
                  <c:v>177.48918390145599</c:v>
                </c:pt>
                <c:pt idx="1880">
                  <c:v>156.469963475833</c:v>
                </c:pt>
                <c:pt idx="1881">
                  <c:v>191.32236940385567</c:v>
                </c:pt>
                <c:pt idx="1882">
                  <c:v>171.15836560267601</c:v>
                </c:pt>
                <c:pt idx="1883">
                  <c:v>178.260552147694</c:v>
                </c:pt>
                <c:pt idx="1884">
                  <c:v>185.395761491663</c:v>
                </c:pt>
                <c:pt idx="1885">
                  <c:v>192.16064924516795</c:v>
                </c:pt>
                <c:pt idx="1886">
                  <c:v>199.26376780595695</c:v>
                </c:pt>
                <c:pt idx="1887">
                  <c:v>174.87738218036199</c:v>
                </c:pt>
                <c:pt idx="1888">
                  <c:v>150.21620686727547</c:v>
                </c:pt>
                <c:pt idx="1889">
                  <c:v>145.27582393869199</c:v>
                </c:pt>
                <c:pt idx="1890">
                  <c:v>143.82459648771521</c:v>
                </c:pt>
                <c:pt idx="1891">
                  <c:v>147.74916048712726</c:v>
                </c:pt>
                <c:pt idx="1892">
                  <c:v>199.69320025874225</c:v>
                </c:pt>
                <c:pt idx="1893">
                  <c:v>204.83025051838001</c:v>
                </c:pt>
                <c:pt idx="1894">
                  <c:v>209.98528628996374</c:v>
                </c:pt>
                <c:pt idx="1895">
                  <c:v>214.64535837447301</c:v>
                </c:pt>
                <c:pt idx="1896">
                  <c:v>219.31350861913126</c:v>
                </c:pt>
                <c:pt idx="1897">
                  <c:v>224.03864650990201</c:v>
                </c:pt>
                <c:pt idx="1898">
                  <c:v>208.59250273546999</c:v>
                </c:pt>
                <c:pt idx="1899">
                  <c:v>214.29734052735799</c:v>
                </c:pt>
                <c:pt idx="1900">
                  <c:v>218.56397434224002</c:v>
                </c:pt>
                <c:pt idx="1901">
                  <c:v>225.65167566289125</c:v>
                </c:pt>
                <c:pt idx="1902">
                  <c:v>229.84534618415799</c:v>
                </c:pt>
                <c:pt idx="1903">
                  <c:v>234.00814285129883</c:v>
                </c:pt>
                <c:pt idx="1904">
                  <c:v>238.13997373179751</c:v>
                </c:pt>
                <c:pt idx="1905">
                  <c:v>242.24055797823399</c:v>
                </c:pt>
                <c:pt idx="1906">
                  <c:v>246.30910579216669</c:v>
                </c:pt>
                <c:pt idx="1907">
                  <c:v>208.32723211217774</c:v>
                </c:pt>
                <c:pt idx="1908">
                  <c:v>255.90452289567901</c:v>
                </c:pt>
                <c:pt idx="1909">
                  <c:v>315.28744503789704</c:v>
                </c:pt>
                <c:pt idx="1910">
                  <c:v>319.77485779216198</c:v>
                </c:pt>
                <c:pt idx="1911">
                  <c:v>393.411285234714</c:v>
                </c:pt>
                <c:pt idx="1912">
                  <c:v>494.17243309009598</c:v>
                </c:pt>
                <c:pt idx="1913">
                  <c:v>500.54787971139501</c:v>
                </c:pt>
                <c:pt idx="1914">
                  <c:v>514.24677892933005</c:v>
                </c:pt>
                <c:pt idx="1915">
                  <c:v>520.25908783253999</c:v>
                </c:pt>
                <c:pt idx="1916">
                  <c:v>526.35146753720596</c:v>
                </c:pt>
                <c:pt idx="1917">
                  <c:v>398.66554129375129</c:v>
                </c:pt>
                <c:pt idx="1918">
                  <c:v>403.20192213456431</c:v>
                </c:pt>
                <c:pt idx="1919">
                  <c:v>407.64720565900978</c:v>
                </c:pt>
                <c:pt idx="1920">
                  <c:v>339.40183692810677</c:v>
                </c:pt>
                <c:pt idx="1921">
                  <c:v>343.58023296351899</c:v>
                </c:pt>
                <c:pt idx="1922">
                  <c:v>420.17613109708623</c:v>
                </c:pt>
                <c:pt idx="1923">
                  <c:v>350.85730415006202</c:v>
                </c:pt>
                <c:pt idx="1924">
                  <c:v>355.47979373249899</c:v>
                </c:pt>
                <c:pt idx="1925">
                  <c:v>294.11878523507897</c:v>
                </c:pt>
                <c:pt idx="1926">
                  <c:v>348.70791424148337</c:v>
                </c:pt>
                <c:pt idx="1927">
                  <c:v>354.43999144258169</c:v>
                </c:pt>
                <c:pt idx="1928">
                  <c:v>445.51770296777437</c:v>
                </c:pt>
                <c:pt idx="1929">
                  <c:v>369.5683494721269</c:v>
                </c:pt>
                <c:pt idx="1930">
                  <c:v>309.41351831284226</c:v>
                </c:pt>
                <c:pt idx="1931">
                  <c:v>315.71237841176293</c:v>
                </c:pt>
                <c:pt idx="1932">
                  <c:v>389.86877792536995</c:v>
                </c:pt>
                <c:pt idx="1933">
                  <c:v>399.03303524942413</c:v>
                </c:pt>
                <c:pt idx="1934">
                  <c:v>409.52348617601598</c:v>
                </c:pt>
                <c:pt idx="1935">
                  <c:v>420.93601767566111</c:v>
                </c:pt>
                <c:pt idx="1936">
                  <c:v>372.29204594272193</c:v>
                </c:pt>
                <c:pt idx="1937">
                  <c:v>425.15103944305099</c:v>
                </c:pt>
                <c:pt idx="1938">
                  <c:v>439.77730286270099</c:v>
                </c:pt>
                <c:pt idx="1939">
                  <c:v>453.09220800025599</c:v>
                </c:pt>
                <c:pt idx="1940">
                  <c:v>382.54760726973802</c:v>
                </c:pt>
                <c:pt idx="1941">
                  <c:v>397.14377067134706</c:v>
                </c:pt>
                <c:pt idx="1942">
                  <c:v>412.32283271404378</c:v>
                </c:pt>
                <c:pt idx="1943">
                  <c:v>428.42517264038111</c:v>
                </c:pt>
                <c:pt idx="1944">
                  <c:v>429.59061997130863</c:v>
                </c:pt>
                <c:pt idx="1945">
                  <c:v>445.8848815217267</c:v>
                </c:pt>
                <c:pt idx="1946">
                  <c:v>461.08122157067316</c:v>
                </c:pt>
                <c:pt idx="1947">
                  <c:v>504.67433675444897</c:v>
                </c:pt>
                <c:pt idx="1948">
                  <c:v>521.0310673364429</c:v>
                </c:pt>
                <c:pt idx="1949">
                  <c:v>535.67578815414799</c:v>
                </c:pt>
                <c:pt idx="1950">
                  <c:v>509.20950165267669</c:v>
                </c:pt>
                <c:pt idx="1951">
                  <c:v>520.23051829003998</c:v>
                </c:pt>
                <c:pt idx="1952">
                  <c:v>580.38389274773328</c:v>
                </c:pt>
                <c:pt idx="1953">
                  <c:v>539.55106607805294</c:v>
                </c:pt>
                <c:pt idx="1954">
                  <c:v>447.60345655814399</c:v>
                </c:pt>
                <c:pt idx="1955">
                  <c:v>534.68562406503099</c:v>
                </c:pt>
                <c:pt idx="1956">
                  <c:v>542.36180257147794</c:v>
                </c:pt>
                <c:pt idx="1957">
                  <c:v>492.89049912210396</c:v>
                </c:pt>
                <c:pt idx="1958">
                  <c:v>498.07454471134002</c:v>
                </c:pt>
                <c:pt idx="1959">
                  <c:v>529.21859488200789</c:v>
                </c:pt>
                <c:pt idx="1960">
                  <c:v>572.60435465475803</c:v>
                </c:pt>
                <c:pt idx="1961">
                  <c:v>576.76593357149454</c:v>
                </c:pt>
                <c:pt idx="1962">
                  <c:v>579.84266579516895</c:v>
                </c:pt>
                <c:pt idx="1963">
                  <c:v>520.71013241034905</c:v>
                </c:pt>
                <c:pt idx="1964">
                  <c:v>522.68141517775803</c:v>
                </c:pt>
                <c:pt idx="1965">
                  <c:v>524.31199878734697</c:v>
                </c:pt>
                <c:pt idx="1966">
                  <c:v>526.06071395154902</c:v>
                </c:pt>
                <c:pt idx="1967">
                  <c:v>482.72388494559863</c:v>
                </c:pt>
                <c:pt idx="1968">
                  <c:v>482.77739581402301</c:v>
                </c:pt>
                <c:pt idx="1969">
                  <c:v>483.446606007051</c:v>
                </c:pt>
                <c:pt idx="1970">
                  <c:v>430.08657966812166</c:v>
                </c:pt>
                <c:pt idx="1971">
                  <c:v>452.35578349778302</c:v>
                </c:pt>
                <c:pt idx="1972">
                  <c:v>452.52227130016598</c:v>
                </c:pt>
                <c:pt idx="1973">
                  <c:v>433.29966120574232</c:v>
                </c:pt>
                <c:pt idx="1974">
                  <c:v>432.94627960546302</c:v>
                </c:pt>
                <c:pt idx="1975">
                  <c:v>420.57415944373003</c:v>
                </c:pt>
                <c:pt idx="1976">
                  <c:v>382.50909953279898</c:v>
                </c:pt>
                <c:pt idx="1977">
                  <c:v>416.87008349647999</c:v>
                </c:pt>
                <c:pt idx="1978">
                  <c:v>457.32245459989502</c:v>
                </c:pt>
                <c:pt idx="1979">
                  <c:v>455.79701375752984</c:v>
                </c:pt>
                <c:pt idx="1980">
                  <c:v>413.32367468206297</c:v>
                </c:pt>
                <c:pt idx="1981">
                  <c:v>412.43227045784869</c:v>
                </c:pt>
                <c:pt idx="1982">
                  <c:v>376.35901715411597</c:v>
                </c:pt>
                <c:pt idx="1983">
                  <c:v>374.67193993387599</c:v>
                </c:pt>
                <c:pt idx="1984">
                  <c:v>373.06776175554302</c:v>
                </c:pt>
                <c:pt idx="1985">
                  <c:v>338.98100425603013</c:v>
                </c:pt>
                <c:pt idx="1986">
                  <c:v>361.89816073256895</c:v>
                </c:pt>
                <c:pt idx="1987">
                  <c:v>359.68997999660894</c:v>
                </c:pt>
                <c:pt idx="1988">
                  <c:v>308.325146264343</c:v>
                </c:pt>
                <c:pt idx="1989">
                  <c:v>321.69065730901701</c:v>
                </c:pt>
                <c:pt idx="1990">
                  <c:v>319.63868710154901</c:v>
                </c:pt>
                <c:pt idx="1991">
                  <c:v>317.07964358602231</c:v>
                </c:pt>
                <c:pt idx="1992">
                  <c:v>314.55970821135202</c:v>
                </c:pt>
                <c:pt idx="1993">
                  <c:v>268.81191049944198</c:v>
                </c:pt>
                <c:pt idx="1994">
                  <c:v>246.63754772987696</c:v>
                </c:pt>
                <c:pt idx="1995">
                  <c:v>248.5820359106001</c:v>
                </c:pt>
                <c:pt idx="1996">
                  <c:v>250.47366213933998</c:v>
                </c:pt>
                <c:pt idx="1997">
                  <c:v>252.592388214149</c:v>
                </c:pt>
                <c:pt idx="1998">
                  <c:v>249.85097268648047</c:v>
                </c:pt>
                <c:pt idx="1999">
                  <c:v>246.87067630938199</c:v>
                </c:pt>
                <c:pt idx="2000">
                  <c:v>243.24234867280001</c:v>
                </c:pt>
                <c:pt idx="2001">
                  <c:v>240.200201753073</c:v>
                </c:pt>
                <c:pt idx="2002">
                  <c:v>226.65773007593597</c:v>
                </c:pt>
                <c:pt idx="2003">
                  <c:v>223.77798974101725</c:v>
                </c:pt>
                <c:pt idx="2004">
                  <c:v>227.56543704687527</c:v>
                </c:pt>
                <c:pt idx="2005">
                  <c:v>217.19871082305499</c:v>
                </c:pt>
                <c:pt idx="2006">
                  <c:v>213.40789451501973</c:v>
                </c:pt>
                <c:pt idx="2007">
                  <c:v>195.01309222261398</c:v>
                </c:pt>
                <c:pt idx="2008">
                  <c:v>184.55930748840103</c:v>
                </c:pt>
                <c:pt idx="2009">
                  <c:v>180.02346068817798</c:v>
                </c:pt>
                <c:pt idx="2010">
                  <c:v>175.34617267463199</c:v>
                </c:pt>
                <c:pt idx="2011">
                  <c:v>168.25558220981145</c:v>
                </c:pt>
                <c:pt idx="2012">
                  <c:v>162.96095834237474</c:v>
                </c:pt>
                <c:pt idx="2013">
                  <c:v>157.415461105996</c:v>
                </c:pt>
                <c:pt idx="2014">
                  <c:v>151.53825387839501</c:v>
                </c:pt>
                <c:pt idx="2015">
                  <c:v>146.66881315928401</c:v>
                </c:pt>
                <c:pt idx="2016">
                  <c:v>141.52934877621701</c:v>
                </c:pt>
                <c:pt idx="2017">
                  <c:v>134.70055834928499</c:v>
                </c:pt>
                <c:pt idx="2018">
                  <c:v>127.93882415493502</c:v>
                </c:pt>
                <c:pt idx="2019">
                  <c:v>121.46551203529702</c:v>
                </c:pt>
                <c:pt idx="2020">
                  <c:v>114.723040798082</c:v>
                </c:pt>
                <c:pt idx="2021">
                  <c:v>107.88277563843627</c:v>
                </c:pt>
                <c:pt idx="2022">
                  <c:v>101.31556456811639</c:v>
                </c:pt>
                <c:pt idx="2023">
                  <c:v>100.89972239331398</c:v>
                </c:pt>
                <c:pt idx="2024">
                  <c:v>94.378413227750059</c:v>
                </c:pt>
                <c:pt idx="2025">
                  <c:v>86.501027832693566</c:v>
                </c:pt>
                <c:pt idx="2026">
                  <c:v>89.754848714943279</c:v>
                </c:pt>
                <c:pt idx="2027">
                  <c:v>83.015662999808043</c:v>
                </c:pt>
                <c:pt idx="2028">
                  <c:v>76.155389573195166</c:v>
                </c:pt>
                <c:pt idx="2029">
                  <c:v>72.698666967632093</c:v>
                </c:pt>
                <c:pt idx="2030">
                  <c:v>70.814102981492994</c:v>
                </c:pt>
                <c:pt idx="2031">
                  <c:v>67.380707570846027</c:v>
                </c:pt>
                <c:pt idx="2032">
                  <c:v>60.894550128896498</c:v>
                </c:pt>
                <c:pt idx="2033">
                  <c:v>57.444831414651794</c:v>
                </c:pt>
                <c:pt idx="2034">
                  <c:v>62.142012813446499</c:v>
                </c:pt>
                <c:pt idx="2035">
                  <c:v>56.877169216883296</c:v>
                </c:pt>
                <c:pt idx="2036">
                  <c:v>62.068566216207003</c:v>
                </c:pt>
                <c:pt idx="2037">
                  <c:v>63.6954396733233</c:v>
                </c:pt>
                <c:pt idx="2038">
                  <c:v>59.572370295038603</c:v>
                </c:pt>
                <c:pt idx="2039">
                  <c:v>60.852400999365344</c:v>
                </c:pt>
                <c:pt idx="2040">
                  <c:v>61.498358099228213</c:v>
                </c:pt>
                <c:pt idx="2041">
                  <c:v>59.287744645715144</c:v>
                </c:pt>
                <c:pt idx="2042">
                  <c:v>54.567105148462012</c:v>
                </c:pt>
                <c:pt idx="2043">
                  <c:v>54.785439306161408</c:v>
                </c:pt>
                <c:pt idx="2044">
                  <c:v>55.15235494799601</c:v>
                </c:pt>
                <c:pt idx="2045">
                  <c:v>54.6094370707089</c:v>
                </c:pt>
                <c:pt idx="2046">
                  <c:v>56.939646359660671</c:v>
                </c:pt>
                <c:pt idx="2047">
                  <c:v>59.541570745312001</c:v>
                </c:pt>
                <c:pt idx="2048">
                  <c:v>58.152144715954599</c:v>
                </c:pt>
                <c:pt idx="2049">
                  <c:v>59.3225397086944</c:v>
                </c:pt>
                <c:pt idx="2050">
                  <c:v>60.040206232683801</c:v>
                </c:pt>
                <c:pt idx="2051">
                  <c:v>60.596942909911085</c:v>
                </c:pt>
                <c:pt idx="2052">
                  <c:v>67.361898919966478</c:v>
                </c:pt>
                <c:pt idx="2053">
                  <c:v>70.990432803015679</c:v>
                </c:pt>
                <c:pt idx="2054">
                  <c:v>71.078132472638572</c:v>
                </c:pt>
                <c:pt idx="2055">
                  <c:v>69.704612565947414</c:v>
                </c:pt>
                <c:pt idx="2056">
                  <c:v>70.054219975590797</c:v>
                </c:pt>
                <c:pt idx="2057">
                  <c:v>70.749466706714003</c:v>
                </c:pt>
                <c:pt idx="2058">
                  <c:v>71.293776567590854</c:v>
                </c:pt>
                <c:pt idx="2059">
                  <c:v>74.970594264235899</c:v>
                </c:pt>
                <c:pt idx="2060">
                  <c:v>75.804767621971394</c:v>
                </c:pt>
                <c:pt idx="2061">
                  <c:v>68.585997089919999</c:v>
                </c:pt>
                <c:pt idx="2062">
                  <c:v>70.609984092544067</c:v>
                </c:pt>
                <c:pt idx="2063">
                  <c:v>72.776573895735183</c:v>
                </c:pt>
                <c:pt idx="2064">
                  <c:v>73.121520167146599</c:v>
                </c:pt>
                <c:pt idx="2065">
                  <c:v>70.953609972833902</c:v>
                </c:pt>
                <c:pt idx="2066">
                  <c:v>71.442011752258779</c:v>
                </c:pt>
                <c:pt idx="2067">
                  <c:v>71.164604036086558</c:v>
                </c:pt>
                <c:pt idx="2068">
                  <c:v>71.545694819250983</c:v>
                </c:pt>
                <c:pt idx="2069">
                  <c:v>68.495895672411081</c:v>
                </c:pt>
                <c:pt idx="2070">
                  <c:v>68.63067027431488</c:v>
                </c:pt>
                <c:pt idx="2071">
                  <c:v>68.717440666508395</c:v>
                </c:pt>
                <c:pt idx="2072">
                  <c:v>71.693724914849881</c:v>
                </c:pt>
                <c:pt idx="2073">
                  <c:v>71.650218409841003</c:v>
                </c:pt>
                <c:pt idx="2074">
                  <c:v>71.918033411293393</c:v>
                </c:pt>
                <c:pt idx="2075">
                  <c:v>72.137928163966848</c:v>
                </c:pt>
                <c:pt idx="2076">
                  <c:v>72.362673808801219</c:v>
                </c:pt>
                <c:pt idx="2077">
                  <c:v>75.548528155165499</c:v>
                </c:pt>
                <c:pt idx="2078">
                  <c:v>75.522107416457388</c:v>
                </c:pt>
                <c:pt idx="2079">
                  <c:v>75.548333359678779</c:v>
                </c:pt>
                <c:pt idx="2080">
                  <c:v>75.695086157130248</c:v>
                </c:pt>
                <c:pt idx="2081">
                  <c:v>75.843883852016859</c:v>
                </c:pt>
                <c:pt idx="2082">
                  <c:v>75.992028641820497</c:v>
                </c:pt>
                <c:pt idx="2083">
                  <c:v>86.243575264844395</c:v>
                </c:pt>
                <c:pt idx="2084">
                  <c:v>86.550251293146005</c:v>
                </c:pt>
                <c:pt idx="2085">
                  <c:v>80.792428473880449</c:v>
                </c:pt>
                <c:pt idx="2086">
                  <c:v>77.734067665125878</c:v>
                </c:pt>
                <c:pt idx="2087">
                  <c:v>81.621998552896727</c:v>
                </c:pt>
                <c:pt idx="2088">
                  <c:v>82.020060398680755</c:v>
                </c:pt>
                <c:pt idx="2089">
                  <c:v>78.7180474005891</c:v>
                </c:pt>
                <c:pt idx="2090">
                  <c:v>78.941719620315993</c:v>
                </c:pt>
                <c:pt idx="2091">
                  <c:v>75.873270697425554</c:v>
                </c:pt>
                <c:pt idx="2092">
                  <c:v>76.122675041983641</c:v>
                </c:pt>
                <c:pt idx="2093">
                  <c:v>84.981495684654902</c:v>
                </c:pt>
                <c:pt idx="2094">
                  <c:v>85.307966631574601</c:v>
                </c:pt>
                <c:pt idx="2095">
                  <c:v>85.552743986565488</c:v>
                </c:pt>
                <c:pt idx="2096">
                  <c:v>83.639313681667758</c:v>
                </c:pt>
                <c:pt idx="2097">
                  <c:v>77.485503709343178</c:v>
                </c:pt>
                <c:pt idx="2098">
                  <c:v>77.625059101934397</c:v>
                </c:pt>
                <c:pt idx="2099">
                  <c:v>80.994284544978498</c:v>
                </c:pt>
                <c:pt idx="2100">
                  <c:v>81.056488119867765</c:v>
                </c:pt>
                <c:pt idx="2101">
                  <c:v>84.232146011295001</c:v>
                </c:pt>
                <c:pt idx="2102">
                  <c:v>84.425379496148878</c:v>
                </c:pt>
                <c:pt idx="2103">
                  <c:v>92.822313059202898</c:v>
                </c:pt>
                <c:pt idx="2104">
                  <c:v>105.18308651101952</c:v>
                </c:pt>
                <c:pt idx="2105">
                  <c:v>116.56078694697</c:v>
                </c:pt>
                <c:pt idx="2106">
                  <c:v>126.640413163996</c:v>
                </c:pt>
                <c:pt idx="2107">
                  <c:v>126.817346583126</c:v>
                </c:pt>
                <c:pt idx="2108">
                  <c:v>126.82633409753927</c:v>
                </c:pt>
                <c:pt idx="2109">
                  <c:v>126.84127993883899</c:v>
                </c:pt>
                <c:pt idx="2110">
                  <c:v>126.86305404960802</c:v>
                </c:pt>
                <c:pt idx="2111">
                  <c:v>118.75339124260363</c:v>
                </c:pt>
                <c:pt idx="2112">
                  <c:v>113.0825073239243</c:v>
                </c:pt>
                <c:pt idx="2113">
                  <c:v>113.09947170619201</c:v>
                </c:pt>
                <c:pt idx="2114">
                  <c:v>138.02277142263173</c:v>
                </c:pt>
                <c:pt idx="2115">
                  <c:v>156.19365173345372</c:v>
                </c:pt>
                <c:pt idx="2116">
                  <c:v>155.76025332563199</c:v>
                </c:pt>
                <c:pt idx="2117">
                  <c:v>151.73775690719799</c:v>
                </c:pt>
                <c:pt idx="2118">
                  <c:v>135.90497950307198</c:v>
                </c:pt>
                <c:pt idx="2119">
                  <c:v>122.11966773745061</c:v>
                </c:pt>
                <c:pt idx="2120">
                  <c:v>122.26837020379701</c:v>
                </c:pt>
                <c:pt idx="2121">
                  <c:v>121.80680767959601</c:v>
                </c:pt>
                <c:pt idx="2122">
                  <c:v>118.73753642250398</c:v>
                </c:pt>
                <c:pt idx="2123">
                  <c:v>120.92288597621901</c:v>
                </c:pt>
                <c:pt idx="2124">
                  <c:v>125.05972231019936</c:v>
                </c:pt>
                <c:pt idx="2125">
                  <c:v>124.58216146498702</c:v>
                </c:pt>
                <c:pt idx="2126">
                  <c:v>117.164080488991</c:v>
                </c:pt>
                <c:pt idx="2127">
                  <c:v>116.636943992737</c:v>
                </c:pt>
                <c:pt idx="2128">
                  <c:v>116.18657804245515</c:v>
                </c:pt>
                <c:pt idx="2129">
                  <c:v>115.71104848718302</c:v>
                </c:pt>
                <c:pt idx="2130">
                  <c:v>115.38617246258536</c:v>
                </c:pt>
                <c:pt idx="2131">
                  <c:v>124.03759549554402</c:v>
                </c:pt>
                <c:pt idx="2132">
                  <c:v>123.6805325343643</c:v>
                </c:pt>
                <c:pt idx="2133">
                  <c:v>125.11630525495301</c:v>
                </c:pt>
                <c:pt idx="2134">
                  <c:v>136.39674198295174</c:v>
                </c:pt>
                <c:pt idx="2135">
                  <c:v>136.21689822240225</c:v>
                </c:pt>
                <c:pt idx="2136">
                  <c:v>161.60480834304499</c:v>
                </c:pt>
                <c:pt idx="2137">
                  <c:v>161.54954003978995</c:v>
                </c:pt>
                <c:pt idx="2138">
                  <c:v>161.54406797067799</c:v>
                </c:pt>
                <c:pt idx="2139">
                  <c:v>161.511139175072</c:v>
                </c:pt>
                <c:pt idx="2140">
                  <c:v>161.72029856467401</c:v>
                </c:pt>
                <c:pt idx="2141">
                  <c:v>224.26383576084518</c:v>
                </c:pt>
                <c:pt idx="2142">
                  <c:v>224.97190750944901</c:v>
                </c:pt>
                <c:pt idx="2143">
                  <c:v>158.01388270089151</c:v>
                </c:pt>
                <c:pt idx="2144">
                  <c:v>263.89578982129694</c:v>
                </c:pt>
                <c:pt idx="2145">
                  <c:v>234.16593441068574</c:v>
                </c:pt>
                <c:pt idx="2146">
                  <c:v>155.95175766528467</c:v>
                </c:pt>
                <c:pt idx="2147">
                  <c:v>157.42919396978198</c:v>
                </c:pt>
                <c:pt idx="2148">
                  <c:v>126.59736695233802</c:v>
                </c:pt>
                <c:pt idx="2149">
                  <c:v>117.406003505654</c:v>
                </c:pt>
                <c:pt idx="2150">
                  <c:v>103.29116726632932</c:v>
                </c:pt>
                <c:pt idx="2151">
                  <c:v>113.39827604974802</c:v>
                </c:pt>
                <c:pt idx="2152">
                  <c:v>115.209985525631</c:v>
                </c:pt>
                <c:pt idx="2153">
                  <c:v>151.95645305900101</c:v>
                </c:pt>
                <c:pt idx="2154">
                  <c:v>141.43360730901901</c:v>
                </c:pt>
                <c:pt idx="2155">
                  <c:v>134.35227121885299</c:v>
                </c:pt>
                <c:pt idx="2156">
                  <c:v>136.61739542144392</c:v>
                </c:pt>
                <c:pt idx="2157">
                  <c:v>254.49334790203048</c:v>
                </c:pt>
                <c:pt idx="2158">
                  <c:v>258.54282905710102</c:v>
                </c:pt>
                <c:pt idx="2159">
                  <c:v>246.15988244202799</c:v>
                </c:pt>
                <c:pt idx="2160">
                  <c:v>148.99137555326467</c:v>
                </c:pt>
                <c:pt idx="2161">
                  <c:v>151.15835999960501</c:v>
                </c:pt>
                <c:pt idx="2162">
                  <c:v>152.90078010553401</c:v>
                </c:pt>
                <c:pt idx="2163">
                  <c:v>154.78050283563701</c:v>
                </c:pt>
                <c:pt idx="2164">
                  <c:v>156.55625323017532</c:v>
                </c:pt>
                <c:pt idx="2165">
                  <c:v>196.79005936083098</c:v>
                </c:pt>
                <c:pt idx="2166">
                  <c:v>161.76970343206801</c:v>
                </c:pt>
                <c:pt idx="2167">
                  <c:v>127.16741190662565</c:v>
                </c:pt>
                <c:pt idx="2168">
                  <c:v>98.677100987952301</c:v>
                </c:pt>
                <c:pt idx="2169">
                  <c:v>80.530018853999266</c:v>
                </c:pt>
                <c:pt idx="2170">
                  <c:v>79.816953692815758</c:v>
                </c:pt>
                <c:pt idx="2171">
                  <c:v>98.176877651425826</c:v>
                </c:pt>
                <c:pt idx="2172">
                  <c:v>119.37449086877</c:v>
                </c:pt>
                <c:pt idx="2173">
                  <c:v>118.774995024996</c:v>
                </c:pt>
                <c:pt idx="2174">
                  <c:v>118.117776410275</c:v>
                </c:pt>
                <c:pt idx="2175">
                  <c:v>117.56950370185299</c:v>
                </c:pt>
                <c:pt idx="2176">
                  <c:v>90.763454769449396</c:v>
                </c:pt>
                <c:pt idx="2177">
                  <c:v>85.213064216226599</c:v>
                </c:pt>
                <c:pt idx="2178">
                  <c:v>70.518175653325002</c:v>
                </c:pt>
                <c:pt idx="2179">
                  <c:v>68.058457318294444</c:v>
                </c:pt>
                <c:pt idx="2180">
                  <c:v>77.921571023652419</c:v>
                </c:pt>
                <c:pt idx="2181">
                  <c:v>89.391448045554171</c:v>
                </c:pt>
                <c:pt idx="2182">
                  <c:v>96.684041244991889</c:v>
                </c:pt>
                <c:pt idx="2183">
                  <c:v>90.890512064914006</c:v>
                </c:pt>
                <c:pt idx="2184">
                  <c:v>90.040057336523049</c:v>
                </c:pt>
                <c:pt idx="2185">
                  <c:v>98.519733730279498</c:v>
                </c:pt>
                <c:pt idx="2186">
                  <c:v>97.592733821171578</c:v>
                </c:pt>
                <c:pt idx="2187">
                  <c:v>96.688856581967499</c:v>
                </c:pt>
                <c:pt idx="2188">
                  <c:v>93.229027763463549</c:v>
                </c:pt>
                <c:pt idx="2189">
                  <c:v>99.880827768935802</c:v>
                </c:pt>
                <c:pt idx="2190">
                  <c:v>102.36646597510899</c:v>
                </c:pt>
                <c:pt idx="2191">
                  <c:v>101.382983024635</c:v>
                </c:pt>
                <c:pt idx="2192">
                  <c:v>107.248316888544</c:v>
                </c:pt>
                <c:pt idx="2193">
                  <c:v>153.63843377408099</c:v>
                </c:pt>
                <c:pt idx="2194">
                  <c:v>151.72058638183799</c:v>
                </c:pt>
                <c:pt idx="2195">
                  <c:v>149.763187588238</c:v>
                </c:pt>
                <c:pt idx="2196">
                  <c:v>124.72897225947936</c:v>
                </c:pt>
                <c:pt idx="2197">
                  <c:v>111.0353760531363</c:v>
                </c:pt>
                <c:pt idx="2198">
                  <c:v>127.68810459546063</c:v>
                </c:pt>
                <c:pt idx="2199">
                  <c:v>144.05895737714027</c:v>
                </c:pt>
                <c:pt idx="2200">
                  <c:v>142.09781020853299</c:v>
                </c:pt>
                <c:pt idx="2201">
                  <c:v>139.85547893696707</c:v>
                </c:pt>
                <c:pt idx="2202">
                  <c:v>116.74463475727137</c:v>
                </c:pt>
                <c:pt idx="2203">
                  <c:v>115.087824197903</c:v>
                </c:pt>
                <c:pt idx="2204">
                  <c:v>113.015548688666</c:v>
                </c:pt>
                <c:pt idx="2205">
                  <c:v>110.958228436475</c:v>
                </c:pt>
                <c:pt idx="2206">
                  <c:v>108.926541614537</c:v>
                </c:pt>
                <c:pt idx="2207">
                  <c:v>122.91762447775442</c:v>
                </c:pt>
                <c:pt idx="2208">
                  <c:v>121.04785743688798</c:v>
                </c:pt>
                <c:pt idx="2209">
                  <c:v>118.96528009477237</c:v>
                </c:pt>
                <c:pt idx="2210">
                  <c:v>116.722102087202</c:v>
                </c:pt>
                <c:pt idx="2211">
                  <c:v>102.93864696076102</c:v>
                </c:pt>
                <c:pt idx="2212">
                  <c:v>120.92645251796436</c:v>
                </c:pt>
                <c:pt idx="2213">
                  <c:v>118.94719030297037</c:v>
                </c:pt>
                <c:pt idx="2214">
                  <c:v>117.00386462981442</c:v>
                </c:pt>
                <c:pt idx="2215">
                  <c:v>125.10256983158637</c:v>
                </c:pt>
                <c:pt idx="2216">
                  <c:v>123.19097629202844</c:v>
                </c:pt>
                <c:pt idx="2217">
                  <c:v>122.018858294418</c:v>
                </c:pt>
                <c:pt idx="2218">
                  <c:v>115.97212981090398</c:v>
                </c:pt>
                <c:pt idx="2219">
                  <c:v>101.33889407427698</c:v>
                </c:pt>
                <c:pt idx="2220">
                  <c:v>99.779778086999329</c:v>
                </c:pt>
                <c:pt idx="2221">
                  <c:v>99.282345406242783</c:v>
                </c:pt>
                <c:pt idx="2222">
                  <c:v>107.54830501855336</c:v>
                </c:pt>
                <c:pt idx="2223">
                  <c:v>95.369504876668458</c:v>
                </c:pt>
                <c:pt idx="2224">
                  <c:v>100.49831616494737</c:v>
                </c:pt>
                <c:pt idx="2225">
                  <c:v>106.15243643014348</c:v>
                </c:pt>
                <c:pt idx="2226">
                  <c:v>100.92110846168737</c:v>
                </c:pt>
                <c:pt idx="2227">
                  <c:v>99.474778895764146</c:v>
                </c:pt>
                <c:pt idx="2228">
                  <c:v>98.006570803624072</c:v>
                </c:pt>
                <c:pt idx="2229">
                  <c:v>96.686776129424217</c:v>
                </c:pt>
                <c:pt idx="2230">
                  <c:v>89.049411390614779</c:v>
                </c:pt>
                <c:pt idx="2231">
                  <c:v>87.8049482665635</c:v>
                </c:pt>
                <c:pt idx="2232">
                  <c:v>82.906610038776194</c:v>
                </c:pt>
                <c:pt idx="2233">
                  <c:v>87.059060802244119</c:v>
                </c:pt>
                <c:pt idx="2234">
                  <c:v>85.940976913533419</c:v>
                </c:pt>
                <c:pt idx="2235">
                  <c:v>77.122430896366282</c:v>
                </c:pt>
                <c:pt idx="2236">
                  <c:v>76.208138230493617</c:v>
                </c:pt>
                <c:pt idx="2237">
                  <c:v>70.987378109583346</c:v>
                </c:pt>
                <c:pt idx="2238">
                  <c:v>66.728236685298114</c:v>
                </c:pt>
                <c:pt idx="2239">
                  <c:v>65.824447916453622</c:v>
                </c:pt>
                <c:pt idx="2240">
                  <c:v>59.285515245553526</c:v>
                </c:pt>
                <c:pt idx="2241">
                  <c:v>68.746679697961497</c:v>
                </c:pt>
                <c:pt idx="2242">
                  <c:v>67.736076083493842</c:v>
                </c:pt>
                <c:pt idx="2243">
                  <c:v>55.893715508340009</c:v>
                </c:pt>
                <c:pt idx="2244">
                  <c:v>55.155688890304098</c:v>
                </c:pt>
                <c:pt idx="2245">
                  <c:v>58.998657266605299</c:v>
                </c:pt>
                <c:pt idx="2246">
                  <c:v>59.220933694541245</c:v>
                </c:pt>
                <c:pt idx="2247">
                  <c:v>52.793458461413998</c:v>
                </c:pt>
                <c:pt idx="2248">
                  <c:v>51.744754697163394</c:v>
                </c:pt>
                <c:pt idx="2249">
                  <c:v>47.798625953216295</c:v>
                </c:pt>
                <c:pt idx="2250">
                  <c:v>51.903598587650194</c:v>
                </c:pt>
                <c:pt idx="2251">
                  <c:v>67.156963046278094</c:v>
                </c:pt>
                <c:pt idx="2252">
                  <c:v>69.342456364692481</c:v>
                </c:pt>
                <c:pt idx="2253">
                  <c:v>67.966328598570399</c:v>
                </c:pt>
                <c:pt idx="2254">
                  <c:v>63.755288177009497</c:v>
                </c:pt>
                <c:pt idx="2255">
                  <c:v>62.348560495817019</c:v>
                </c:pt>
                <c:pt idx="2256">
                  <c:v>59.783343659605897</c:v>
                </c:pt>
                <c:pt idx="2257">
                  <c:v>61.032579088938</c:v>
                </c:pt>
                <c:pt idx="2258">
                  <c:v>60.012030542884013</c:v>
                </c:pt>
                <c:pt idx="2259">
                  <c:v>58.673511398006411</c:v>
                </c:pt>
                <c:pt idx="2260">
                  <c:v>57.325481433242587</c:v>
                </c:pt>
                <c:pt idx="2261">
                  <c:v>51.5307607454356</c:v>
                </c:pt>
                <c:pt idx="2262">
                  <c:v>56.277775170279511</c:v>
                </c:pt>
                <c:pt idx="2263">
                  <c:v>55.3974181793185</c:v>
                </c:pt>
                <c:pt idx="2264">
                  <c:v>58.620232192265512</c:v>
                </c:pt>
                <c:pt idx="2265">
                  <c:v>54.319912180310006</c:v>
                </c:pt>
                <c:pt idx="2266">
                  <c:v>53.753175740014193</c:v>
                </c:pt>
                <c:pt idx="2267">
                  <c:v>52.875137684073763</c:v>
                </c:pt>
                <c:pt idx="2268">
                  <c:v>51.382116713445001</c:v>
                </c:pt>
                <c:pt idx="2269">
                  <c:v>50.866660449533448</c:v>
                </c:pt>
                <c:pt idx="2270">
                  <c:v>44.864347432628485</c:v>
                </c:pt>
                <c:pt idx="2271">
                  <c:v>38.503555011200497</c:v>
                </c:pt>
                <c:pt idx="2272">
                  <c:v>44.254009118982395</c:v>
                </c:pt>
                <c:pt idx="2273">
                  <c:v>43.7029065019643</c:v>
                </c:pt>
                <c:pt idx="2274">
                  <c:v>43.134135640801411</c:v>
                </c:pt>
                <c:pt idx="2275">
                  <c:v>40.7584584322071</c:v>
                </c:pt>
                <c:pt idx="2276">
                  <c:v>40.283317180384913</c:v>
                </c:pt>
                <c:pt idx="2277">
                  <c:v>33.735665362261699</c:v>
                </c:pt>
                <c:pt idx="2278">
                  <c:v>33.515150257206898</c:v>
                </c:pt>
                <c:pt idx="2279">
                  <c:v>42.214147446662885</c:v>
                </c:pt>
                <c:pt idx="2280">
                  <c:v>41.8737476458057</c:v>
                </c:pt>
                <c:pt idx="2281">
                  <c:v>41.539886222809201</c:v>
                </c:pt>
                <c:pt idx="2282">
                  <c:v>41.183857994762015</c:v>
                </c:pt>
                <c:pt idx="2283">
                  <c:v>40.869039920173613</c:v>
                </c:pt>
                <c:pt idx="2284">
                  <c:v>40.538154556998812</c:v>
                </c:pt>
                <c:pt idx="2285">
                  <c:v>40.171728987833497</c:v>
                </c:pt>
                <c:pt idx="2286">
                  <c:v>34.591541487511996</c:v>
                </c:pt>
                <c:pt idx="2287">
                  <c:v>34.191509086236444</c:v>
                </c:pt>
                <c:pt idx="2288">
                  <c:v>33.737568749434303</c:v>
                </c:pt>
                <c:pt idx="2289">
                  <c:v>30.823100608845699</c:v>
                </c:pt>
                <c:pt idx="2290">
                  <c:v>30.570768766239503</c:v>
                </c:pt>
                <c:pt idx="2291">
                  <c:v>29.910683466692898</c:v>
                </c:pt>
                <c:pt idx="2292">
                  <c:v>29.3251484587547</c:v>
                </c:pt>
                <c:pt idx="2293">
                  <c:v>28.623340604890405</c:v>
                </c:pt>
                <c:pt idx="2294">
                  <c:v>27.8157413906196</c:v>
                </c:pt>
                <c:pt idx="2295">
                  <c:v>23.673127785267699</c:v>
                </c:pt>
                <c:pt idx="2296">
                  <c:v>22.732498080989089</c:v>
                </c:pt>
                <c:pt idx="2297">
                  <c:v>21.655998913347631</c:v>
                </c:pt>
                <c:pt idx="2298">
                  <c:v>23.2901335694945</c:v>
                </c:pt>
                <c:pt idx="2299">
                  <c:v>22.715933672683896</c:v>
                </c:pt>
                <c:pt idx="2300">
                  <c:v>21.599513458441699</c:v>
                </c:pt>
                <c:pt idx="2301">
                  <c:v>20.425628727861092</c:v>
                </c:pt>
                <c:pt idx="2302">
                  <c:v>19.205248965656388</c:v>
                </c:pt>
                <c:pt idx="2303">
                  <c:v>18.039004787024435</c:v>
                </c:pt>
                <c:pt idx="2304">
                  <c:v>16.737384269340001</c:v>
                </c:pt>
                <c:pt idx="2305">
                  <c:v>16.061392741524589</c:v>
                </c:pt>
                <c:pt idx="2306">
                  <c:v>15.5350623111503</c:v>
                </c:pt>
                <c:pt idx="2307">
                  <c:v>15.202995269441702</c:v>
                </c:pt>
                <c:pt idx="2308">
                  <c:v>13.6964480006712</c:v>
                </c:pt>
                <c:pt idx="2309">
                  <c:v>13.384845680138399</c:v>
                </c:pt>
                <c:pt idx="2310">
                  <c:v>12.571845289244402</c:v>
                </c:pt>
                <c:pt idx="2311">
                  <c:v>10.909937154753004</c:v>
                </c:pt>
                <c:pt idx="2312">
                  <c:v>9.617247843310448</c:v>
                </c:pt>
                <c:pt idx="2313">
                  <c:v>9.0574322996101344</c:v>
                </c:pt>
                <c:pt idx="2314">
                  <c:v>9.2693129560124987</c:v>
                </c:pt>
                <c:pt idx="2315">
                  <c:v>9.4193132530706496</c:v>
                </c:pt>
                <c:pt idx="2316">
                  <c:v>9.2866043251785779</c:v>
                </c:pt>
                <c:pt idx="2317">
                  <c:v>8.4874743609968899</c:v>
                </c:pt>
                <c:pt idx="2318">
                  <c:v>9.2099028628195487</c:v>
                </c:pt>
                <c:pt idx="2319">
                  <c:v>9.4104890597796764</c:v>
                </c:pt>
                <c:pt idx="2320">
                  <c:v>8.9394165947915027</c:v>
                </c:pt>
                <c:pt idx="2321">
                  <c:v>7.8325004140913714</c:v>
                </c:pt>
                <c:pt idx="2322">
                  <c:v>10.189398617742</c:v>
                </c:pt>
                <c:pt idx="2323">
                  <c:v>9.4592351898868205</c:v>
                </c:pt>
                <c:pt idx="2324">
                  <c:v>9.4475147855704691</c:v>
                </c:pt>
                <c:pt idx="2325">
                  <c:v>9.1567442193742092</c:v>
                </c:pt>
                <c:pt idx="2326">
                  <c:v>9.1863512993871907</c:v>
                </c:pt>
                <c:pt idx="2327">
                  <c:v>9.4052528199825165</c:v>
                </c:pt>
                <c:pt idx="2328">
                  <c:v>10.518675015263</c:v>
                </c:pt>
                <c:pt idx="2329">
                  <c:v>9.7460391272930487</c:v>
                </c:pt>
                <c:pt idx="2330">
                  <c:v>9.7460169374298307</c:v>
                </c:pt>
                <c:pt idx="2331">
                  <c:v>10.863233618798066</c:v>
                </c:pt>
                <c:pt idx="2332">
                  <c:v>10.9977530796964</c:v>
                </c:pt>
                <c:pt idx="2333">
                  <c:v>11.099741057905726</c:v>
                </c:pt>
                <c:pt idx="2334">
                  <c:v>10.986119903568653</c:v>
                </c:pt>
                <c:pt idx="2335">
                  <c:v>12.478034489206953</c:v>
                </c:pt>
                <c:pt idx="2336">
                  <c:v>11.087006832457806</c:v>
                </c:pt>
                <c:pt idx="2337">
                  <c:v>9.8343465406969202</c:v>
                </c:pt>
                <c:pt idx="2338">
                  <c:v>11.929459509544778</c:v>
                </c:pt>
                <c:pt idx="2339">
                  <c:v>17.041268185770399</c:v>
                </c:pt>
                <c:pt idx="2340">
                  <c:v>14.580667064366899</c:v>
                </c:pt>
                <c:pt idx="2341">
                  <c:v>14.9811844439235</c:v>
                </c:pt>
                <c:pt idx="2342">
                  <c:v>20.863144871391196</c:v>
                </c:pt>
                <c:pt idx="2343">
                  <c:v>24.572722476869096</c:v>
                </c:pt>
                <c:pt idx="2344">
                  <c:v>27.972490173808687</c:v>
                </c:pt>
                <c:pt idx="2345">
                  <c:v>46.148412363450063</c:v>
                </c:pt>
                <c:pt idx="2346">
                  <c:v>47.676591889404001</c:v>
                </c:pt>
                <c:pt idx="2347">
                  <c:v>59.536924519928903</c:v>
                </c:pt>
                <c:pt idx="2348">
                  <c:v>60.268889220632701</c:v>
                </c:pt>
                <c:pt idx="2349">
                  <c:v>58.403461373405385</c:v>
                </c:pt>
                <c:pt idx="2350">
                  <c:v>58.924421381574099</c:v>
                </c:pt>
                <c:pt idx="2351">
                  <c:v>62.146230345621511</c:v>
                </c:pt>
                <c:pt idx="2352">
                  <c:v>47.228233978237085</c:v>
                </c:pt>
                <c:pt idx="2353">
                  <c:v>47.674671193614785</c:v>
                </c:pt>
                <c:pt idx="2354">
                  <c:v>47.893611976640344</c:v>
                </c:pt>
                <c:pt idx="2355">
                  <c:v>47.682009625709298</c:v>
                </c:pt>
                <c:pt idx="2356">
                  <c:v>55.843497104973096</c:v>
                </c:pt>
                <c:pt idx="2357">
                  <c:v>65.42720448978632</c:v>
                </c:pt>
                <c:pt idx="2358">
                  <c:v>62.766251681070003</c:v>
                </c:pt>
                <c:pt idx="2359">
                  <c:v>62.494980579819185</c:v>
                </c:pt>
                <c:pt idx="2360">
                  <c:v>54.508519087820993</c:v>
                </c:pt>
                <c:pt idx="2361">
                  <c:v>61.254086982159002</c:v>
                </c:pt>
                <c:pt idx="2362">
                  <c:v>64.550197406211581</c:v>
                </c:pt>
                <c:pt idx="2363">
                  <c:v>63.608924995363999</c:v>
                </c:pt>
                <c:pt idx="2364">
                  <c:v>61.689332723889613</c:v>
                </c:pt>
                <c:pt idx="2365">
                  <c:v>60.857396409875044</c:v>
                </c:pt>
                <c:pt idx="2366">
                  <c:v>55.326040839039202</c:v>
                </c:pt>
                <c:pt idx="2367">
                  <c:v>51.876710218192599</c:v>
                </c:pt>
                <c:pt idx="2368">
                  <c:v>50.759923038997599</c:v>
                </c:pt>
                <c:pt idx="2369">
                  <c:v>50.746954129251002</c:v>
                </c:pt>
                <c:pt idx="2370">
                  <c:v>50.2799041651609</c:v>
                </c:pt>
                <c:pt idx="2371">
                  <c:v>49.385801478515795</c:v>
                </c:pt>
                <c:pt idx="2372">
                  <c:v>48.417216223122004</c:v>
                </c:pt>
                <c:pt idx="2373">
                  <c:v>47.367895177205945</c:v>
                </c:pt>
                <c:pt idx="2374">
                  <c:v>45.339121806510001</c:v>
                </c:pt>
                <c:pt idx="2375">
                  <c:v>44.676374229731501</c:v>
                </c:pt>
                <c:pt idx="2376">
                  <c:v>43.920206176691096</c:v>
                </c:pt>
                <c:pt idx="2377">
                  <c:v>39.519280332320399</c:v>
                </c:pt>
                <c:pt idx="2378">
                  <c:v>37.124794038865993</c:v>
                </c:pt>
                <c:pt idx="2379">
                  <c:v>34.612716521996397</c:v>
                </c:pt>
                <c:pt idx="2380">
                  <c:v>32.835235175012798</c:v>
                </c:pt>
                <c:pt idx="2381">
                  <c:v>29.8315796888634</c:v>
                </c:pt>
                <c:pt idx="2382">
                  <c:v>31.831238104666607</c:v>
                </c:pt>
                <c:pt idx="2383">
                  <c:v>29.469424172710966</c:v>
                </c:pt>
                <c:pt idx="2384">
                  <c:v>25.85197046750044</c:v>
                </c:pt>
                <c:pt idx="2385">
                  <c:v>19.776998236716299</c:v>
                </c:pt>
                <c:pt idx="2386">
                  <c:v>23.174794554725189</c:v>
                </c:pt>
                <c:pt idx="2387">
                  <c:v>23.5556010240539</c:v>
                </c:pt>
                <c:pt idx="2388">
                  <c:v>28.015235422159531</c:v>
                </c:pt>
                <c:pt idx="2389">
                  <c:v>30.930642249264551</c:v>
                </c:pt>
                <c:pt idx="2390">
                  <c:v>21.345890247115602</c:v>
                </c:pt>
                <c:pt idx="2391">
                  <c:v>27.201770110803501</c:v>
                </c:pt>
                <c:pt idx="2392">
                  <c:v>29.798561878286588</c:v>
                </c:pt>
                <c:pt idx="2393">
                  <c:v>31.9617580584198</c:v>
                </c:pt>
                <c:pt idx="2394">
                  <c:v>33.711836758345292</c:v>
                </c:pt>
                <c:pt idx="2395">
                  <c:v>30.820245385904887</c:v>
                </c:pt>
                <c:pt idx="2396">
                  <c:v>38.516077400067175</c:v>
                </c:pt>
                <c:pt idx="2397">
                  <c:v>38.836506739384198</c:v>
                </c:pt>
                <c:pt idx="2398">
                  <c:v>39.267141414353397</c:v>
                </c:pt>
                <c:pt idx="2399">
                  <c:v>36.144557862857297</c:v>
                </c:pt>
                <c:pt idx="2400">
                  <c:v>36.198121183289501</c:v>
                </c:pt>
                <c:pt idx="2401">
                  <c:v>36.3329847841744</c:v>
                </c:pt>
                <c:pt idx="2402">
                  <c:v>38.372864430907377</c:v>
                </c:pt>
                <c:pt idx="2403">
                  <c:v>37.820255803844802</c:v>
                </c:pt>
                <c:pt idx="2404">
                  <c:v>41.812821052761763</c:v>
                </c:pt>
                <c:pt idx="2405">
                  <c:v>41.623561311659699</c:v>
                </c:pt>
                <c:pt idx="2406">
                  <c:v>37.606834018607444</c:v>
                </c:pt>
                <c:pt idx="2407">
                  <c:v>35.632516857225937</c:v>
                </c:pt>
                <c:pt idx="2408">
                  <c:v>37.199166567102395</c:v>
                </c:pt>
                <c:pt idx="2409">
                  <c:v>34.765671822531893</c:v>
                </c:pt>
                <c:pt idx="2410">
                  <c:v>33.952420462602667</c:v>
                </c:pt>
                <c:pt idx="2411">
                  <c:v>33.265570761151523</c:v>
                </c:pt>
                <c:pt idx="2412">
                  <c:v>32.426974525225702</c:v>
                </c:pt>
                <c:pt idx="2413">
                  <c:v>32.945639192293044</c:v>
                </c:pt>
                <c:pt idx="2414">
                  <c:v>31.14824087148487</c:v>
                </c:pt>
                <c:pt idx="2415">
                  <c:v>30.266255165293131</c:v>
                </c:pt>
                <c:pt idx="2416">
                  <c:v>29.296775401380401</c:v>
                </c:pt>
                <c:pt idx="2417">
                  <c:v>28.404694271361294</c:v>
                </c:pt>
                <c:pt idx="2418">
                  <c:v>20.996662322335677</c:v>
                </c:pt>
                <c:pt idx="2419">
                  <c:v>20.310719280040789</c:v>
                </c:pt>
                <c:pt idx="2420">
                  <c:v>19.843823767437001</c:v>
                </c:pt>
                <c:pt idx="2421">
                  <c:v>21.840472807978784</c:v>
                </c:pt>
                <c:pt idx="2422">
                  <c:v>21.323246399601889</c:v>
                </c:pt>
                <c:pt idx="2423">
                  <c:v>20.813544721494111</c:v>
                </c:pt>
                <c:pt idx="2424">
                  <c:v>20.489205950257187</c:v>
                </c:pt>
                <c:pt idx="2425">
                  <c:v>25.3129649615333</c:v>
                </c:pt>
                <c:pt idx="2426">
                  <c:v>29.337147421548035</c:v>
                </c:pt>
                <c:pt idx="2427">
                  <c:v>28.216042281841489</c:v>
                </c:pt>
                <c:pt idx="2428">
                  <c:v>27.113306260708999</c:v>
                </c:pt>
                <c:pt idx="2429">
                  <c:v>26.032126384937126</c:v>
                </c:pt>
                <c:pt idx="2430">
                  <c:v>24.976005951467286</c:v>
                </c:pt>
                <c:pt idx="2431">
                  <c:v>19.664520588529378</c:v>
                </c:pt>
                <c:pt idx="2432">
                  <c:v>22.615310446550001</c:v>
                </c:pt>
                <c:pt idx="2433">
                  <c:v>21.644655080638699</c:v>
                </c:pt>
                <c:pt idx="2434">
                  <c:v>15.034352163648999</c:v>
                </c:pt>
                <c:pt idx="2435">
                  <c:v>14.393532797888874</c:v>
                </c:pt>
                <c:pt idx="2436">
                  <c:v>14.5979451989868</c:v>
                </c:pt>
                <c:pt idx="2437">
                  <c:v>13.8431699338035</c:v>
                </c:pt>
                <c:pt idx="2438">
                  <c:v>13.6285974037679</c:v>
                </c:pt>
                <c:pt idx="2439">
                  <c:v>13.4293538243942</c:v>
                </c:pt>
                <c:pt idx="2440">
                  <c:v>11.503894505377406</c:v>
                </c:pt>
                <c:pt idx="2441">
                  <c:v>9.4744405048197358</c:v>
                </c:pt>
                <c:pt idx="2442">
                  <c:v>8.9641130709790904</c:v>
                </c:pt>
                <c:pt idx="2443">
                  <c:v>6.5087659919926946</c:v>
                </c:pt>
                <c:pt idx="2444">
                  <c:v>6.1583457780012685</c:v>
                </c:pt>
                <c:pt idx="2445">
                  <c:v>5.8091406318818404</c:v>
                </c:pt>
                <c:pt idx="2446">
                  <c:v>5.6874827258161096</c:v>
                </c:pt>
                <c:pt idx="2447">
                  <c:v>5.2469527830141702</c:v>
                </c:pt>
                <c:pt idx="2448">
                  <c:v>5.1410776487056298</c:v>
                </c:pt>
                <c:pt idx="2449">
                  <c:v>5.0358730646286434</c:v>
                </c:pt>
                <c:pt idx="2450">
                  <c:v>5.378421481292766</c:v>
                </c:pt>
                <c:pt idx="2451">
                  <c:v>5.1158842657755867</c:v>
                </c:pt>
                <c:pt idx="2452">
                  <c:v>5.2445239199276203</c:v>
                </c:pt>
                <c:pt idx="2453">
                  <c:v>5.0430890880018424</c:v>
                </c:pt>
                <c:pt idx="2454">
                  <c:v>4.3464034435687404</c:v>
                </c:pt>
                <c:pt idx="2455">
                  <c:v>4.0392658276420104</c:v>
                </c:pt>
                <c:pt idx="2456">
                  <c:v>3.56645461783345</c:v>
                </c:pt>
                <c:pt idx="2457">
                  <c:v>3.0250691247020787</c:v>
                </c:pt>
                <c:pt idx="2458">
                  <c:v>2.58324207173309</c:v>
                </c:pt>
                <c:pt idx="2459">
                  <c:v>2.3617968137658067</c:v>
                </c:pt>
                <c:pt idx="2460">
                  <c:v>2.11609940192435</c:v>
                </c:pt>
                <c:pt idx="2461">
                  <c:v>1.80205884830962</c:v>
                </c:pt>
                <c:pt idx="2462">
                  <c:v>1.6447211491054499</c:v>
                </c:pt>
                <c:pt idx="2463">
                  <c:v>1.4602881978981599</c:v>
                </c:pt>
                <c:pt idx="2464">
                  <c:v>1.1744525662651804</c:v>
                </c:pt>
                <c:pt idx="2465">
                  <c:v>1.0275644981647127</c:v>
                </c:pt>
                <c:pt idx="2466">
                  <c:v>0.769714724927821</c:v>
                </c:pt>
                <c:pt idx="2467">
                  <c:v>0.694429795419231</c:v>
                </c:pt>
                <c:pt idx="2468">
                  <c:v>0.53743405769109165</c:v>
                </c:pt>
                <c:pt idx="2469">
                  <c:v>0.58899571174462551</c:v>
                </c:pt>
                <c:pt idx="2470">
                  <c:v>0.59192147221489111</c:v>
                </c:pt>
                <c:pt idx="2471">
                  <c:v>0.71272502856217246</c:v>
                </c:pt>
                <c:pt idx="2472">
                  <c:v>0.90656292557663865</c:v>
                </c:pt>
                <c:pt idx="2473">
                  <c:v>1.1805470763147485</c:v>
                </c:pt>
                <c:pt idx="2474">
                  <c:v>1.13190613770851</c:v>
                </c:pt>
                <c:pt idx="2475">
                  <c:v>1.3793936088176242</c:v>
                </c:pt>
                <c:pt idx="2476">
                  <c:v>2.2337751457710602</c:v>
                </c:pt>
                <c:pt idx="2477">
                  <c:v>2.19264684025103</c:v>
                </c:pt>
                <c:pt idx="2478">
                  <c:v>3.0265973526065877</c:v>
                </c:pt>
                <c:pt idx="2479">
                  <c:v>3.6260492602707597</c:v>
                </c:pt>
                <c:pt idx="2480">
                  <c:v>3.5363207278241</c:v>
                </c:pt>
                <c:pt idx="2481">
                  <c:v>4.7495634507364004</c:v>
                </c:pt>
                <c:pt idx="2482">
                  <c:v>4.2452867743088314</c:v>
                </c:pt>
                <c:pt idx="2483">
                  <c:v>6.4582211822649489</c:v>
                </c:pt>
                <c:pt idx="2484">
                  <c:v>7.3045864407928995</c:v>
                </c:pt>
                <c:pt idx="2485">
                  <c:v>8.8604537540409574</c:v>
                </c:pt>
                <c:pt idx="2486">
                  <c:v>11.066516882740453</c:v>
                </c:pt>
                <c:pt idx="2487">
                  <c:v>12.754198202696099</c:v>
                </c:pt>
                <c:pt idx="2488">
                  <c:v>12.466389531251426</c:v>
                </c:pt>
                <c:pt idx="2489">
                  <c:v>13.625182274302061</c:v>
                </c:pt>
                <c:pt idx="2490">
                  <c:v>13.074556474589153</c:v>
                </c:pt>
                <c:pt idx="2491">
                  <c:v>12.901038436098199</c:v>
                </c:pt>
                <c:pt idx="2492">
                  <c:v>8.274783792275219</c:v>
                </c:pt>
                <c:pt idx="2493">
                  <c:v>14.749448462113836</c:v>
                </c:pt>
                <c:pt idx="2494">
                  <c:v>15.4210430781584</c:v>
                </c:pt>
                <c:pt idx="2495">
                  <c:v>15.125923158810298</c:v>
                </c:pt>
                <c:pt idx="2496">
                  <c:v>14.822022011367755</c:v>
                </c:pt>
                <c:pt idx="2497">
                  <c:v>14.5165599244605</c:v>
                </c:pt>
                <c:pt idx="2498">
                  <c:v>15.001866370996799</c:v>
                </c:pt>
                <c:pt idx="2499">
                  <c:v>15.294160837008302</c:v>
                </c:pt>
                <c:pt idx="2500">
                  <c:v>15.294184025457101</c:v>
                </c:pt>
                <c:pt idx="2501">
                  <c:v>14.396259562726353</c:v>
                </c:pt>
                <c:pt idx="2502">
                  <c:v>12.602697105146104</c:v>
                </c:pt>
                <c:pt idx="2503">
                  <c:v>12.279546474492253</c:v>
                </c:pt>
                <c:pt idx="2504">
                  <c:v>13.047285776444699</c:v>
                </c:pt>
                <c:pt idx="2505">
                  <c:v>13.300263516748666</c:v>
                </c:pt>
                <c:pt idx="2506">
                  <c:v>13.106950460536751</c:v>
                </c:pt>
                <c:pt idx="2507">
                  <c:v>14.646365627299298</c:v>
                </c:pt>
                <c:pt idx="2508">
                  <c:v>14.646368784667946</c:v>
                </c:pt>
                <c:pt idx="2509">
                  <c:v>14.646370907563798</c:v>
                </c:pt>
                <c:pt idx="2510">
                  <c:v>14.384485835970978</c:v>
                </c:pt>
                <c:pt idx="2511">
                  <c:v>14.384508422597101</c:v>
                </c:pt>
                <c:pt idx="2512">
                  <c:v>14.384518135418899</c:v>
                </c:pt>
                <c:pt idx="2513">
                  <c:v>14.384535903050702</c:v>
                </c:pt>
                <c:pt idx="2514">
                  <c:v>12.985567932144768</c:v>
                </c:pt>
                <c:pt idx="2515">
                  <c:v>12.7584744487897</c:v>
                </c:pt>
                <c:pt idx="2516">
                  <c:v>12.758477622053299</c:v>
                </c:pt>
                <c:pt idx="2517">
                  <c:v>12.758474478371401</c:v>
                </c:pt>
                <c:pt idx="2518">
                  <c:v>12.3563774866626</c:v>
                </c:pt>
                <c:pt idx="2519">
                  <c:v>12.356387795728764</c:v>
                </c:pt>
                <c:pt idx="2520">
                  <c:v>10.424530091036926</c:v>
                </c:pt>
                <c:pt idx="2521">
                  <c:v>7.5726621806265699</c:v>
                </c:pt>
                <c:pt idx="2522">
                  <c:v>6.4630860092858065</c:v>
                </c:pt>
                <c:pt idx="2523">
                  <c:v>5.6398279190605196</c:v>
                </c:pt>
                <c:pt idx="2524">
                  <c:v>4.7451856743656817</c:v>
                </c:pt>
                <c:pt idx="2525">
                  <c:v>4.7451882848424596</c:v>
                </c:pt>
                <c:pt idx="2526">
                  <c:v>4.7451907020783599</c:v>
                </c:pt>
                <c:pt idx="2527">
                  <c:v>4.6592986647317334</c:v>
                </c:pt>
                <c:pt idx="2528">
                  <c:v>5.3123099070009285</c:v>
                </c:pt>
                <c:pt idx="2529">
                  <c:v>5.9673857563708799</c:v>
                </c:pt>
                <c:pt idx="2530">
                  <c:v>7.0502902494976603</c:v>
                </c:pt>
                <c:pt idx="2531">
                  <c:v>5.8716387073597414</c:v>
                </c:pt>
                <c:pt idx="2532">
                  <c:v>5.2381729780094295</c:v>
                </c:pt>
                <c:pt idx="2533">
                  <c:v>5.2381719193807097</c:v>
                </c:pt>
                <c:pt idx="2534">
                  <c:v>5.2381702388266485</c:v>
                </c:pt>
                <c:pt idx="2535">
                  <c:v>4.4219277518505704</c:v>
                </c:pt>
                <c:pt idx="2536">
                  <c:v>4.6795269534923314</c:v>
                </c:pt>
                <c:pt idx="2537">
                  <c:v>4.4464834684814001</c:v>
                </c:pt>
                <c:pt idx="2538">
                  <c:v>4.2807668924315534</c:v>
                </c:pt>
                <c:pt idx="2539">
                  <c:v>4.2807607747777414</c:v>
                </c:pt>
                <c:pt idx="2540">
                  <c:v>3.37818600200369</c:v>
                </c:pt>
                <c:pt idx="2541">
                  <c:v>3.99694724242404</c:v>
                </c:pt>
                <c:pt idx="2542">
                  <c:v>3.9969485752946841</c:v>
                </c:pt>
                <c:pt idx="2543">
                  <c:v>4.0203943565554656</c:v>
                </c:pt>
                <c:pt idx="2544">
                  <c:v>4.0203966781186065</c:v>
                </c:pt>
                <c:pt idx="2545">
                  <c:v>4.3019454503851398</c:v>
                </c:pt>
                <c:pt idx="2546">
                  <c:v>4.5316024051969315</c:v>
                </c:pt>
                <c:pt idx="2547">
                  <c:v>4.478133305869366</c:v>
                </c:pt>
                <c:pt idx="2548">
                  <c:v>4.6024523935803998</c:v>
                </c:pt>
                <c:pt idx="2549">
                  <c:v>4.7099851756576196</c:v>
                </c:pt>
                <c:pt idx="2550">
                  <c:v>4.70999434443877</c:v>
                </c:pt>
                <c:pt idx="2551">
                  <c:v>4.4555445388032755</c:v>
                </c:pt>
                <c:pt idx="2552">
                  <c:v>4.5092404246074524</c:v>
                </c:pt>
                <c:pt idx="2553">
                  <c:v>4.4942674762737704</c:v>
                </c:pt>
                <c:pt idx="2554">
                  <c:v>4.2524014937847134</c:v>
                </c:pt>
                <c:pt idx="2555">
                  <c:v>4.0162224414412924</c:v>
                </c:pt>
                <c:pt idx="2556">
                  <c:v>4.0162150145887097</c:v>
                </c:pt>
                <c:pt idx="2557">
                  <c:v>3.9926397305667187</c:v>
                </c:pt>
                <c:pt idx="2558">
                  <c:v>4.2448722955653402</c:v>
                </c:pt>
                <c:pt idx="2559">
                  <c:v>3.7574067267625053</c:v>
                </c:pt>
                <c:pt idx="2560">
                  <c:v>3.7013597751542902</c:v>
                </c:pt>
                <c:pt idx="2561">
                  <c:v>4.0754765972114795</c:v>
                </c:pt>
                <c:pt idx="2562">
                  <c:v>3.9115114683874612</c:v>
                </c:pt>
                <c:pt idx="2563">
                  <c:v>4.1387530946199034</c:v>
                </c:pt>
                <c:pt idx="2564">
                  <c:v>4.0809288143143734</c:v>
                </c:pt>
                <c:pt idx="2565">
                  <c:v>3.7743883480681899</c:v>
                </c:pt>
                <c:pt idx="2566">
                  <c:v>3.8348861406716397</c:v>
                </c:pt>
                <c:pt idx="2567">
                  <c:v>3.4892201602819002</c:v>
                </c:pt>
                <c:pt idx="2568">
                  <c:v>3.4892311309690101</c:v>
                </c:pt>
                <c:pt idx="2569">
                  <c:v>3.4892416893621077</c:v>
                </c:pt>
                <c:pt idx="2570">
                  <c:v>2.8282827560621802</c:v>
                </c:pt>
                <c:pt idx="2571">
                  <c:v>3.2538117770068138</c:v>
                </c:pt>
                <c:pt idx="2572">
                  <c:v>2.6143026177647397</c:v>
                </c:pt>
                <c:pt idx="2573">
                  <c:v>1.9218709743142321</c:v>
                </c:pt>
                <c:pt idx="2574">
                  <c:v>1.6590375806622157</c:v>
                </c:pt>
                <c:pt idx="2575">
                  <c:v>1.6590393940550099</c:v>
                </c:pt>
                <c:pt idx="2576">
                  <c:v>1.7358246755860514</c:v>
                </c:pt>
                <c:pt idx="2577">
                  <c:v>1.8147978840169401</c:v>
                </c:pt>
                <c:pt idx="2578">
                  <c:v>2.1038905785015221</c:v>
                </c:pt>
                <c:pt idx="2579">
                  <c:v>1.76838659379537</c:v>
                </c:pt>
                <c:pt idx="2580">
                  <c:v>2.0085193858151902</c:v>
                </c:pt>
                <c:pt idx="2581">
                  <c:v>2.0863527981930998</c:v>
                </c:pt>
                <c:pt idx="2582">
                  <c:v>2.0863523418766001</c:v>
                </c:pt>
                <c:pt idx="2583">
                  <c:v>2.1941150096302877</c:v>
                </c:pt>
                <c:pt idx="2584">
                  <c:v>2.1753424091402622</c:v>
                </c:pt>
                <c:pt idx="2585">
                  <c:v>2.1705985615797401</c:v>
                </c:pt>
                <c:pt idx="2586">
                  <c:v>2.0860052198897767</c:v>
                </c:pt>
                <c:pt idx="2587">
                  <c:v>1.86520574580001</c:v>
                </c:pt>
                <c:pt idx="2588">
                  <c:v>2.3038775657958999</c:v>
                </c:pt>
                <c:pt idx="2589">
                  <c:v>2.0265275666597002</c:v>
                </c:pt>
                <c:pt idx="2590">
                  <c:v>1.8596976707464699</c:v>
                </c:pt>
                <c:pt idx="2591">
                  <c:v>1.6869341246495357</c:v>
                </c:pt>
                <c:pt idx="2592">
                  <c:v>1.64916381622834</c:v>
                </c:pt>
                <c:pt idx="2593">
                  <c:v>1.64916654905113</c:v>
                </c:pt>
                <c:pt idx="2594">
                  <c:v>1.6491695609297701</c:v>
                </c:pt>
                <c:pt idx="2595">
                  <c:v>1.7650403437895499</c:v>
                </c:pt>
                <c:pt idx="2596">
                  <c:v>1.6355941209684</c:v>
                </c:pt>
                <c:pt idx="2597">
                  <c:v>1.6071413435869399</c:v>
                </c:pt>
                <c:pt idx="2598">
                  <c:v>1.5481463301144198</c:v>
                </c:pt>
                <c:pt idx="2599">
                  <c:v>1.4950399770453442</c:v>
                </c:pt>
                <c:pt idx="2600">
                  <c:v>1.30034672619518</c:v>
                </c:pt>
                <c:pt idx="2601">
                  <c:v>1.11986296651769</c:v>
                </c:pt>
                <c:pt idx="2602">
                  <c:v>0.97499243882721898</c:v>
                </c:pt>
                <c:pt idx="2603">
                  <c:v>0.74967790883818208</c:v>
                </c:pt>
                <c:pt idx="2604">
                  <c:v>0.74967969490976583</c:v>
                </c:pt>
                <c:pt idx="2605">
                  <c:v>0.99626919418025317</c:v>
                </c:pt>
                <c:pt idx="2606">
                  <c:v>1.3591398923512699</c:v>
                </c:pt>
                <c:pt idx="2607">
                  <c:v>1.9023504689628397</c:v>
                </c:pt>
                <c:pt idx="2608">
                  <c:v>1.8552032928737798</c:v>
                </c:pt>
                <c:pt idx="2609">
                  <c:v>1.7445440534981698</c:v>
                </c:pt>
                <c:pt idx="2610">
                  <c:v>1.3360511618444257</c:v>
                </c:pt>
                <c:pt idx="2611">
                  <c:v>1.51153795368781</c:v>
                </c:pt>
                <c:pt idx="2612">
                  <c:v>1.01684508595227</c:v>
                </c:pt>
                <c:pt idx="2613">
                  <c:v>0.40182905534137198</c:v>
                </c:pt>
                <c:pt idx="2614">
                  <c:v>0.40182896445075889</c:v>
                </c:pt>
                <c:pt idx="2615">
                  <c:v>0.34175888725457754</c:v>
                </c:pt>
                <c:pt idx="2616">
                  <c:v>0.40238969580636491</c:v>
                </c:pt>
                <c:pt idx="2617">
                  <c:v>0.500938796316727</c:v>
                </c:pt>
                <c:pt idx="2618">
                  <c:v>1.0423938788256699</c:v>
                </c:pt>
                <c:pt idx="2619">
                  <c:v>1.1173261253594198</c:v>
                </c:pt>
                <c:pt idx="2620">
                  <c:v>1.1173282328819398</c:v>
                </c:pt>
                <c:pt idx="2621">
                  <c:v>1.9595586144416157</c:v>
                </c:pt>
                <c:pt idx="2622">
                  <c:v>3.21273695390206</c:v>
                </c:pt>
                <c:pt idx="2623">
                  <c:v>4.6383747276988085</c:v>
                </c:pt>
                <c:pt idx="2624">
                  <c:v>4.5422482192054385</c:v>
                </c:pt>
                <c:pt idx="2625">
                  <c:v>3.2902263385527002</c:v>
                </c:pt>
                <c:pt idx="2626">
                  <c:v>3.7955390714117612</c:v>
                </c:pt>
                <c:pt idx="2627">
                  <c:v>5.1233093928958997</c:v>
                </c:pt>
                <c:pt idx="2628">
                  <c:v>6.4841588460789321</c:v>
                </c:pt>
                <c:pt idx="2629">
                  <c:v>6.4841533453710802</c:v>
                </c:pt>
                <c:pt idx="2630">
                  <c:v>6.4841482930109802</c:v>
                </c:pt>
                <c:pt idx="2631">
                  <c:v>8.0620067789121528</c:v>
                </c:pt>
                <c:pt idx="2632">
                  <c:v>8.0620147875577306</c:v>
                </c:pt>
                <c:pt idx="2633">
                  <c:v>7.1046143559836699</c:v>
                </c:pt>
                <c:pt idx="2634">
                  <c:v>6.248251725427644</c:v>
                </c:pt>
                <c:pt idx="2635">
                  <c:v>7.3368020946575934</c:v>
                </c:pt>
                <c:pt idx="2636">
                  <c:v>6.5667536474366699</c:v>
                </c:pt>
                <c:pt idx="2637">
                  <c:v>7.1975595510693866</c:v>
                </c:pt>
                <c:pt idx="2638">
                  <c:v>7.5497294199504834</c:v>
                </c:pt>
                <c:pt idx="2639">
                  <c:v>7.5497339005545134</c:v>
                </c:pt>
                <c:pt idx="2640">
                  <c:v>7.5497324406999997</c:v>
                </c:pt>
                <c:pt idx="2641">
                  <c:v>7.7782534546667259</c:v>
                </c:pt>
                <c:pt idx="2642">
                  <c:v>7.451043544039182</c:v>
                </c:pt>
                <c:pt idx="2643">
                  <c:v>7.0910752633090395</c:v>
                </c:pt>
                <c:pt idx="2644">
                  <c:v>7.0447757066137955</c:v>
                </c:pt>
                <c:pt idx="2645">
                  <c:v>6.63131673281499</c:v>
                </c:pt>
                <c:pt idx="2646">
                  <c:v>6.5962448236239801</c:v>
                </c:pt>
                <c:pt idx="2647">
                  <c:v>6.7637299305687097</c:v>
                </c:pt>
                <c:pt idx="2648">
                  <c:v>6.0443532287619695</c:v>
                </c:pt>
                <c:pt idx="2649">
                  <c:v>6.3452493277873003</c:v>
                </c:pt>
                <c:pt idx="2650">
                  <c:v>5.4564078953394102</c:v>
                </c:pt>
                <c:pt idx="2651">
                  <c:v>6.4934459243711462</c:v>
                </c:pt>
                <c:pt idx="2652">
                  <c:v>7.4547143703937655</c:v>
                </c:pt>
                <c:pt idx="2653">
                  <c:v>7.8938145569689482</c:v>
                </c:pt>
                <c:pt idx="2654">
                  <c:v>8.4821457563962248</c:v>
                </c:pt>
                <c:pt idx="2655">
                  <c:v>7.462691092742789</c:v>
                </c:pt>
                <c:pt idx="2656">
                  <c:v>7.5672958656132145</c:v>
                </c:pt>
                <c:pt idx="2657">
                  <c:v>8.0529169323445728</c:v>
                </c:pt>
                <c:pt idx="2658">
                  <c:v>7.3683463124000204</c:v>
                </c:pt>
                <c:pt idx="2659">
                  <c:v>7.6762502046983334</c:v>
                </c:pt>
                <c:pt idx="2660">
                  <c:v>7.8885302220916964</c:v>
                </c:pt>
                <c:pt idx="2661">
                  <c:v>8.5609284132122188</c:v>
                </c:pt>
                <c:pt idx="2662">
                  <c:v>9.1555990808920047</c:v>
                </c:pt>
                <c:pt idx="2663">
                  <c:v>9.7051225847272526</c:v>
                </c:pt>
                <c:pt idx="2664">
                  <c:v>9.2885166448002696</c:v>
                </c:pt>
                <c:pt idx="2665">
                  <c:v>8.7900233418216089</c:v>
                </c:pt>
                <c:pt idx="2666">
                  <c:v>9.0621673802863807</c:v>
                </c:pt>
                <c:pt idx="2667">
                  <c:v>9.3124288516502247</c:v>
                </c:pt>
                <c:pt idx="2668">
                  <c:v>9.4471866993961093</c:v>
                </c:pt>
                <c:pt idx="2669">
                  <c:v>10.034736836785164</c:v>
                </c:pt>
                <c:pt idx="2670">
                  <c:v>9.8863438110697253</c:v>
                </c:pt>
                <c:pt idx="2671">
                  <c:v>10.199326572736499</c:v>
                </c:pt>
                <c:pt idx="2672">
                  <c:v>10.475518253033272</c:v>
                </c:pt>
                <c:pt idx="2673">
                  <c:v>9.4990636771194801</c:v>
                </c:pt>
                <c:pt idx="2674">
                  <c:v>9.2260239558671859</c:v>
                </c:pt>
                <c:pt idx="2675">
                  <c:v>9.7673311017603019</c:v>
                </c:pt>
                <c:pt idx="2676">
                  <c:v>9.1782341320977494</c:v>
                </c:pt>
                <c:pt idx="2677">
                  <c:v>9.1782343498074717</c:v>
                </c:pt>
                <c:pt idx="2678">
                  <c:v>8.2251484466071183</c:v>
                </c:pt>
                <c:pt idx="2679">
                  <c:v>7.7534812926148904</c:v>
                </c:pt>
                <c:pt idx="2680">
                  <c:v>8.6317480922904792</c:v>
                </c:pt>
                <c:pt idx="2681">
                  <c:v>8.5639173603901089</c:v>
                </c:pt>
                <c:pt idx="2682">
                  <c:v>8.5639103678624497</c:v>
                </c:pt>
                <c:pt idx="2683">
                  <c:v>9.2943931351225419</c:v>
                </c:pt>
                <c:pt idx="2684">
                  <c:v>9.0319677624709094</c:v>
                </c:pt>
                <c:pt idx="2685">
                  <c:v>7.6672533585695755</c:v>
                </c:pt>
                <c:pt idx="2686">
                  <c:v>7.1351930202720704</c:v>
                </c:pt>
                <c:pt idx="2687">
                  <c:v>7.6896411313484503</c:v>
                </c:pt>
                <c:pt idx="2688">
                  <c:v>7.7565938961460601</c:v>
                </c:pt>
                <c:pt idx="2689">
                  <c:v>7.7565903300447596</c:v>
                </c:pt>
                <c:pt idx="2690">
                  <c:v>7.9338038574513199</c:v>
                </c:pt>
                <c:pt idx="2691">
                  <c:v>8.4627451937979767</c:v>
                </c:pt>
                <c:pt idx="2692">
                  <c:v>7.9699981014047934</c:v>
                </c:pt>
                <c:pt idx="2693">
                  <c:v>7.9699998768565266</c:v>
                </c:pt>
                <c:pt idx="2694">
                  <c:v>7.9700064698350097</c:v>
                </c:pt>
                <c:pt idx="2695">
                  <c:v>7.04588873690067</c:v>
                </c:pt>
                <c:pt idx="2696">
                  <c:v>7.1023471480010496</c:v>
                </c:pt>
                <c:pt idx="2697">
                  <c:v>7.0722354644210803</c:v>
                </c:pt>
                <c:pt idx="2698">
                  <c:v>7.0722425297732414</c:v>
                </c:pt>
                <c:pt idx="2699">
                  <c:v>7.1652419312463085</c:v>
                </c:pt>
                <c:pt idx="2700">
                  <c:v>7.2904045137867275</c:v>
                </c:pt>
                <c:pt idx="2701">
                  <c:v>7.048292251433887</c:v>
                </c:pt>
                <c:pt idx="2702">
                  <c:v>6.6075073741967199</c:v>
                </c:pt>
                <c:pt idx="2703">
                  <c:v>6.0669909901866097</c:v>
                </c:pt>
                <c:pt idx="2704">
                  <c:v>6.0669920014629399</c:v>
                </c:pt>
                <c:pt idx="2705">
                  <c:v>6.1266359758990845</c:v>
                </c:pt>
                <c:pt idx="2706">
                  <c:v>5.8876798326102895</c:v>
                </c:pt>
                <c:pt idx="2707">
                  <c:v>5.6219503284386345</c:v>
                </c:pt>
                <c:pt idx="2708">
                  <c:v>5.4723544385669785</c:v>
                </c:pt>
                <c:pt idx="2709">
                  <c:v>5.6998451345078998</c:v>
                </c:pt>
                <c:pt idx="2710">
                  <c:v>5.6998586103653297</c:v>
                </c:pt>
                <c:pt idx="2711">
                  <c:v>5.6998766118813897</c:v>
                </c:pt>
                <c:pt idx="2712">
                  <c:v>5.4925319553638703</c:v>
                </c:pt>
                <c:pt idx="2713">
                  <c:v>5.0742878379994645</c:v>
                </c:pt>
                <c:pt idx="2714">
                  <c:v>5.7970122575244645</c:v>
                </c:pt>
                <c:pt idx="2715">
                  <c:v>5.4226145286620255</c:v>
                </c:pt>
                <c:pt idx="2716">
                  <c:v>5.4226110011227098</c:v>
                </c:pt>
                <c:pt idx="2717">
                  <c:v>4.8085586979353145</c:v>
                </c:pt>
                <c:pt idx="2718">
                  <c:v>4.1914053831323734</c:v>
                </c:pt>
                <c:pt idx="2719">
                  <c:v>4.1914000724947398</c:v>
                </c:pt>
                <c:pt idx="2720">
                  <c:v>3.8871808999945401</c:v>
                </c:pt>
                <c:pt idx="2721">
                  <c:v>3.6328712820254498</c:v>
                </c:pt>
                <c:pt idx="2722">
                  <c:v>3.8584768005842567</c:v>
                </c:pt>
                <c:pt idx="2723">
                  <c:v>3.5146154724887353</c:v>
                </c:pt>
                <c:pt idx="2724">
                  <c:v>3.5146159147768725</c:v>
                </c:pt>
                <c:pt idx="2725">
                  <c:v>3.5146161490044467</c:v>
                </c:pt>
                <c:pt idx="2726">
                  <c:v>3.5146159640617567</c:v>
                </c:pt>
                <c:pt idx="2727">
                  <c:v>3.51461714870974</c:v>
                </c:pt>
                <c:pt idx="2728">
                  <c:v>3.6165140523128412</c:v>
                </c:pt>
                <c:pt idx="2729">
                  <c:v>3.61651258293282</c:v>
                </c:pt>
                <c:pt idx="2730">
                  <c:v>3.6165144571304202</c:v>
                </c:pt>
                <c:pt idx="2731">
                  <c:v>3.0477590829586698</c:v>
                </c:pt>
                <c:pt idx="2732">
                  <c:v>2.82848989512136</c:v>
                </c:pt>
                <c:pt idx="2733">
                  <c:v>2.8284912616254072</c:v>
                </c:pt>
                <c:pt idx="2734">
                  <c:v>2.9139457832767377</c:v>
                </c:pt>
                <c:pt idx="2735">
                  <c:v>2.9139460895067777</c:v>
                </c:pt>
                <c:pt idx="2736">
                  <c:v>2.9139446862545397</c:v>
                </c:pt>
                <c:pt idx="2737">
                  <c:v>2.9763501037432651</c:v>
                </c:pt>
                <c:pt idx="2738">
                  <c:v>2.4831175143475557</c:v>
                </c:pt>
                <c:pt idx="2739">
                  <c:v>2.4831189624476058</c:v>
                </c:pt>
                <c:pt idx="2740">
                  <c:v>2.4831225595442898</c:v>
                </c:pt>
                <c:pt idx="2741">
                  <c:v>2.4738211791367397</c:v>
                </c:pt>
                <c:pt idx="2742">
                  <c:v>2.4728123561959987</c:v>
                </c:pt>
                <c:pt idx="2743">
                  <c:v>2.2811080864576412</c:v>
                </c:pt>
                <c:pt idx="2744">
                  <c:v>2.33733217780608</c:v>
                </c:pt>
                <c:pt idx="2745">
                  <c:v>2.2994598666938586</c:v>
                </c:pt>
                <c:pt idx="2746">
                  <c:v>2.2994635113776498</c:v>
                </c:pt>
                <c:pt idx="2747">
                  <c:v>2.2826404327418177</c:v>
                </c:pt>
                <c:pt idx="2748">
                  <c:v>2.2826375715884812</c:v>
                </c:pt>
                <c:pt idx="2749">
                  <c:v>2.3431170203823566</c:v>
                </c:pt>
                <c:pt idx="2750">
                  <c:v>2.29637779337085</c:v>
                </c:pt>
                <c:pt idx="2751">
                  <c:v>2.1515448375025099</c:v>
                </c:pt>
                <c:pt idx="2752">
                  <c:v>2.1751135263190702</c:v>
                </c:pt>
                <c:pt idx="2753">
                  <c:v>2.1699174405794315</c:v>
                </c:pt>
                <c:pt idx="2754">
                  <c:v>2.2026400015338772</c:v>
                </c:pt>
                <c:pt idx="2755">
                  <c:v>2.1853763821764858</c:v>
                </c:pt>
                <c:pt idx="2756">
                  <c:v>2.1527746278981397</c:v>
                </c:pt>
                <c:pt idx="2757">
                  <c:v>1.9213212429426714</c:v>
                </c:pt>
                <c:pt idx="2758">
                  <c:v>2.0837178090082</c:v>
                </c:pt>
                <c:pt idx="2759">
                  <c:v>2.3037296398757388</c:v>
                </c:pt>
                <c:pt idx="2760">
                  <c:v>2.5197026557825901</c:v>
                </c:pt>
                <c:pt idx="2761">
                  <c:v>3.7164840385288787</c:v>
                </c:pt>
                <c:pt idx="2762">
                  <c:v>2.9620424779962673</c:v>
                </c:pt>
                <c:pt idx="2763">
                  <c:v>3.3193261421265201</c:v>
                </c:pt>
                <c:pt idx="2764">
                  <c:v>4.0085796384981798</c:v>
                </c:pt>
                <c:pt idx="2765">
                  <c:v>4.5913967752223934</c:v>
                </c:pt>
                <c:pt idx="2766">
                  <c:v>5.3313928915158524</c:v>
                </c:pt>
                <c:pt idx="2767">
                  <c:v>3.8539259739242167</c:v>
                </c:pt>
                <c:pt idx="2768">
                  <c:v>2.23040229317147</c:v>
                </c:pt>
                <c:pt idx="2769">
                  <c:v>3.4206583094801268</c:v>
                </c:pt>
                <c:pt idx="2770">
                  <c:v>3.1551029172470502</c:v>
                </c:pt>
                <c:pt idx="2771">
                  <c:v>4.2473298921149034</c:v>
                </c:pt>
                <c:pt idx="2772">
                  <c:v>5.8004653107040598</c:v>
                </c:pt>
                <c:pt idx="2773">
                  <c:v>5.8004281142904501</c:v>
                </c:pt>
                <c:pt idx="2774">
                  <c:v>8.3153113571413595</c:v>
                </c:pt>
                <c:pt idx="2775">
                  <c:v>8.6329205446535155</c:v>
                </c:pt>
                <c:pt idx="2776">
                  <c:v>10.7860409827793</c:v>
                </c:pt>
                <c:pt idx="2777">
                  <c:v>10.786057144432201</c:v>
                </c:pt>
                <c:pt idx="2778">
                  <c:v>10.7860841415593</c:v>
                </c:pt>
                <c:pt idx="2779">
                  <c:v>9.3958687596558104</c:v>
                </c:pt>
                <c:pt idx="2780">
                  <c:v>9.6761181103437188</c:v>
                </c:pt>
                <c:pt idx="2781">
                  <c:v>8.6765839732640213</c:v>
                </c:pt>
                <c:pt idx="2782">
                  <c:v>7.8182712007136903</c:v>
                </c:pt>
                <c:pt idx="2783">
                  <c:v>7.1675645115348345</c:v>
                </c:pt>
                <c:pt idx="2784">
                  <c:v>6.5953144420295065</c:v>
                </c:pt>
                <c:pt idx="2785">
                  <c:v>6.5953112613944755</c:v>
                </c:pt>
                <c:pt idx="2786">
                  <c:v>6.5952974218993123</c:v>
                </c:pt>
                <c:pt idx="2787">
                  <c:v>6.2551391558633904</c:v>
                </c:pt>
                <c:pt idx="2788">
                  <c:v>6.3232877112147001</c:v>
                </c:pt>
                <c:pt idx="2789">
                  <c:v>6.4053281048697048</c:v>
                </c:pt>
                <c:pt idx="2790">
                  <c:v>6.4052742568109355</c:v>
                </c:pt>
                <c:pt idx="2791">
                  <c:v>5.8765798002199885</c:v>
                </c:pt>
                <c:pt idx="2792">
                  <c:v>5.8765940817247424</c:v>
                </c:pt>
                <c:pt idx="2793">
                  <c:v>6.3448543944580775</c:v>
                </c:pt>
                <c:pt idx="2794">
                  <c:v>4.5821363427047865</c:v>
                </c:pt>
                <c:pt idx="2795">
                  <c:v>2.1746282327337867</c:v>
                </c:pt>
                <c:pt idx="2796">
                  <c:v>2.4640911461367012</c:v>
                </c:pt>
                <c:pt idx="2797">
                  <c:v>1.5962733789243899</c:v>
                </c:pt>
                <c:pt idx="2798">
                  <c:v>2.1238225932335197</c:v>
                </c:pt>
                <c:pt idx="2799">
                  <c:v>2.1238131438320602</c:v>
                </c:pt>
                <c:pt idx="2800">
                  <c:v>1.6281850168900664</c:v>
                </c:pt>
                <c:pt idx="2801">
                  <c:v>1.4931719621266599</c:v>
                </c:pt>
                <c:pt idx="2802">
                  <c:v>1.4931789543323699</c:v>
                </c:pt>
                <c:pt idx="2803">
                  <c:v>2.4926963220299667</c:v>
                </c:pt>
                <c:pt idx="2804">
                  <c:v>2.0442317210244738</c:v>
                </c:pt>
                <c:pt idx="2805">
                  <c:v>2.0442183618568599</c:v>
                </c:pt>
                <c:pt idx="2806">
                  <c:v>1.8051998415254498</c:v>
                </c:pt>
                <c:pt idx="2807">
                  <c:v>2.1623639231907577</c:v>
                </c:pt>
                <c:pt idx="2808">
                  <c:v>2.2859009479166938</c:v>
                </c:pt>
                <c:pt idx="2809">
                  <c:v>2.5876638576110849</c:v>
                </c:pt>
                <c:pt idx="2810">
                  <c:v>2.24640292709236</c:v>
                </c:pt>
                <c:pt idx="2811">
                  <c:v>2.5283653676089801</c:v>
                </c:pt>
                <c:pt idx="2812">
                  <c:v>3.18875914026524</c:v>
                </c:pt>
                <c:pt idx="2813">
                  <c:v>3.1946133131174501</c:v>
                </c:pt>
                <c:pt idx="2814">
                  <c:v>4.4305376235217704</c:v>
                </c:pt>
                <c:pt idx="2815">
                  <c:v>4.4843703391038714</c:v>
                </c:pt>
                <c:pt idx="2816">
                  <c:v>4.2525347768743655</c:v>
                </c:pt>
                <c:pt idx="2817">
                  <c:v>3.8449097043081277</c:v>
                </c:pt>
                <c:pt idx="2818">
                  <c:v>4.9028417597588803</c:v>
                </c:pt>
                <c:pt idx="2819">
                  <c:v>4.7384349984422096</c:v>
                </c:pt>
                <c:pt idx="2820">
                  <c:v>4.7384471101304024</c:v>
                </c:pt>
                <c:pt idx="2821">
                  <c:v>4.7786737859218107</c:v>
                </c:pt>
                <c:pt idx="2822">
                  <c:v>4.7786581848299443</c:v>
                </c:pt>
                <c:pt idx="2823">
                  <c:v>5.2901644115230804</c:v>
                </c:pt>
                <c:pt idx="2824">
                  <c:v>3.9855933129707601</c:v>
                </c:pt>
                <c:pt idx="2825">
                  <c:v>3.0673142630254882</c:v>
                </c:pt>
                <c:pt idx="2826">
                  <c:v>3.04354900040869</c:v>
                </c:pt>
                <c:pt idx="2827">
                  <c:v>3.37355053535132</c:v>
                </c:pt>
                <c:pt idx="2828">
                  <c:v>2.2674778113344338</c:v>
                </c:pt>
                <c:pt idx="2829">
                  <c:v>2.44154376063927</c:v>
                </c:pt>
                <c:pt idx="2830">
                  <c:v>3.0904640847532767</c:v>
                </c:pt>
                <c:pt idx="2831">
                  <c:v>3.48661061141941</c:v>
                </c:pt>
                <c:pt idx="2832">
                  <c:v>3.9679274410484644</c:v>
                </c:pt>
                <c:pt idx="2833">
                  <c:v>3.5881926881819957</c:v>
                </c:pt>
                <c:pt idx="2834">
                  <c:v>4.0515158520901755</c:v>
                </c:pt>
                <c:pt idx="2835">
                  <c:v>4.2318612783315999</c:v>
                </c:pt>
                <c:pt idx="2836">
                  <c:v>4.2318561004299013</c:v>
                </c:pt>
                <c:pt idx="2837">
                  <c:v>3.7007480052816701</c:v>
                </c:pt>
                <c:pt idx="2838">
                  <c:v>3.46989381500009</c:v>
                </c:pt>
                <c:pt idx="2839">
                  <c:v>4.0186062655980201</c:v>
                </c:pt>
                <c:pt idx="2840">
                  <c:v>4.628374869169436</c:v>
                </c:pt>
                <c:pt idx="2841">
                  <c:v>5.2715232416145534</c:v>
                </c:pt>
                <c:pt idx="2842">
                  <c:v>5.2715194653942383</c:v>
                </c:pt>
                <c:pt idx="2843">
                  <c:v>5.2715153724801302</c:v>
                </c:pt>
                <c:pt idx="2844">
                  <c:v>5.2107086759244714</c:v>
                </c:pt>
                <c:pt idx="2845">
                  <c:v>4.4042695058939128</c:v>
                </c:pt>
                <c:pt idx="2846">
                  <c:v>6.2780686198471889</c:v>
                </c:pt>
                <c:pt idx="2847">
                  <c:v>10.5100937255422</c:v>
                </c:pt>
                <c:pt idx="2848">
                  <c:v>10.5100857985438</c:v>
                </c:pt>
                <c:pt idx="2849">
                  <c:v>13.404755033464706</c:v>
                </c:pt>
                <c:pt idx="2850">
                  <c:v>13.695514365088506</c:v>
                </c:pt>
                <c:pt idx="2851">
                  <c:v>10.657717473402602</c:v>
                </c:pt>
                <c:pt idx="2852">
                  <c:v>10.6577473487934</c:v>
                </c:pt>
                <c:pt idx="2853">
                  <c:v>6.2223737053792734</c:v>
                </c:pt>
                <c:pt idx="2854">
                  <c:v>6.2223664143272099</c:v>
                </c:pt>
                <c:pt idx="2855">
                  <c:v>6.3696244011256802</c:v>
                </c:pt>
                <c:pt idx="2856">
                  <c:v>6.3696373200863095</c:v>
                </c:pt>
                <c:pt idx="2857">
                  <c:v>6.36964926884969</c:v>
                </c:pt>
                <c:pt idx="2858">
                  <c:v>7.1454311323735897</c:v>
                </c:pt>
                <c:pt idx="2859">
                  <c:v>5.8018382998536424</c:v>
                </c:pt>
                <c:pt idx="2860">
                  <c:v>5.8018368773147326</c:v>
                </c:pt>
                <c:pt idx="2861">
                  <c:v>5.3870426321190097</c:v>
                </c:pt>
                <c:pt idx="2862">
                  <c:v>5.7392737146075099</c:v>
                </c:pt>
                <c:pt idx="2863">
                  <c:v>6.8878189142308495</c:v>
                </c:pt>
                <c:pt idx="2864">
                  <c:v>8.1153277970903979</c:v>
                </c:pt>
                <c:pt idx="2865">
                  <c:v>7.1963672176879445</c:v>
                </c:pt>
                <c:pt idx="2866">
                  <c:v>8.1969238294890108</c:v>
                </c:pt>
                <c:pt idx="2867">
                  <c:v>7.8407309133014396</c:v>
                </c:pt>
                <c:pt idx="2868">
                  <c:v>7.8407373190580945</c:v>
                </c:pt>
                <c:pt idx="2869">
                  <c:v>7.8407447189881099</c:v>
                </c:pt>
                <c:pt idx="2870">
                  <c:v>9.0356402158418305</c:v>
                </c:pt>
                <c:pt idx="2871">
                  <c:v>7.6672182323758626</c:v>
                </c:pt>
                <c:pt idx="2872">
                  <c:v>6.4241618304238495</c:v>
                </c:pt>
                <c:pt idx="2873">
                  <c:v>6.4241447448567746</c:v>
                </c:pt>
                <c:pt idx="2874">
                  <c:v>7.2904341660156256</c:v>
                </c:pt>
                <c:pt idx="2875">
                  <c:v>7.2722841861374699</c:v>
                </c:pt>
                <c:pt idx="2876">
                  <c:v>6.817158821379067</c:v>
                </c:pt>
                <c:pt idx="2877">
                  <c:v>6.8171249564646255</c:v>
                </c:pt>
                <c:pt idx="2878">
                  <c:v>6.8170902529811865</c:v>
                </c:pt>
                <c:pt idx="2879">
                  <c:v>6.4249782549195675</c:v>
                </c:pt>
                <c:pt idx="2880">
                  <c:v>6.4250328415458755</c:v>
                </c:pt>
                <c:pt idx="2881">
                  <c:v>5.6368591154509824</c:v>
                </c:pt>
                <c:pt idx="2882">
                  <c:v>5.6369081145451734</c:v>
                </c:pt>
                <c:pt idx="2883">
                  <c:v>5.0425701887613403</c:v>
                </c:pt>
                <c:pt idx="2884">
                  <c:v>5.0425766455192456</c:v>
                </c:pt>
                <c:pt idx="2885">
                  <c:v>3.8918679437049377</c:v>
                </c:pt>
                <c:pt idx="2886">
                  <c:v>3.57911423412081</c:v>
                </c:pt>
                <c:pt idx="2887">
                  <c:v>3.68101441843916</c:v>
                </c:pt>
                <c:pt idx="2888">
                  <c:v>4.1538872221921945</c:v>
                </c:pt>
                <c:pt idx="2889">
                  <c:v>4.7100599577899285</c:v>
                </c:pt>
                <c:pt idx="2890">
                  <c:v>5.7987248730524845</c:v>
                </c:pt>
                <c:pt idx="2891">
                  <c:v>5.7533579774859298</c:v>
                </c:pt>
                <c:pt idx="2892">
                  <c:v>5.7481328850478901</c:v>
                </c:pt>
                <c:pt idx="2893">
                  <c:v>6.8589392370375348</c:v>
                </c:pt>
                <c:pt idx="2894">
                  <c:v>6.6031009531781297</c:v>
                </c:pt>
                <c:pt idx="2895">
                  <c:v>6.4531557261788697</c:v>
                </c:pt>
                <c:pt idx="2896">
                  <c:v>6.1286356985857227</c:v>
                </c:pt>
                <c:pt idx="2897">
                  <c:v>7.4040740982735</c:v>
                </c:pt>
                <c:pt idx="2898">
                  <c:v>7.4040575020134485</c:v>
                </c:pt>
                <c:pt idx="2899">
                  <c:v>7.9223890165586601</c:v>
                </c:pt>
                <c:pt idx="2900">
                  <c:v>7.2707328821236761</c:v>
                </c:pt>
                <c:pt idx="2901">
                  <c:v>4.7785649920373734</c:v>
                </c:pt>
                <c:pt idx="2902">
                  <c:v>4.5465398229088301</c:v>
                </c:pt>
                <c:pt idx="2903">
                  <c:v>4.3094546004743997</c:v>
                </c:pt>
                <c:pt idx="2904">
                  <c:v>4.3094418286485601</c:v>
                </c:pt>
                <c:pt idx="2905">
                  <c:v>4.3094341295567045</c:v>
                </c:pt>
                <c:pt idx="2906">
                  <c:v>4.04491373473211</c:v>
                </c:pt>
                <c:pt idx="2907">
                  <c:v>3.9501852220675202</c:v>
                </c:pt>
                <c:pt idx="2908">
                  <c:v>3.3166983362216715</c:v>
                </c:pt>
                <c:pt idx="2909">
                  <c:v>5.5910494285560404</c:v>
                </c:pt>
                <c:pt idx="2910">
                  <c:v>6.7006946786599295</c:v>
                </c:pt>
                <c:pt idx="2911">
                  <c:v>7.1727812037291203</c:v>
                </c:pt>
                <c:pt idx="2912">
                  <c:v>9.1379383827813481</c:v>
                </c:pt>
                <c:pt idx="2913">
                  <c:v>7.1389191888051995</c:v>
                </c:pt>
                <c:pt idx="2914">
                  <c:v>5.6731345353701945</c:v>
                </c:pt>
                <c:pt idx="2915">
                  <c:v>4.5262314870974798</c:v>
                </c:pt>
                <c:pt idx="2916">
                  <c:v>4.5262376822814714</c:v>
                </c:pt>
                <c:pt idx="2917">
                  <c:v>3.7751561271796787</c:v>
                </c:pt>
                <c:pt idx="2918">
                  <c:v>3.7751550129008198</c:v>
                </c:pt>
                <c:pt idx="2919">
                  <c:v>2.9617073671927212</c:v>
                </c:pt>
                <c:pt idx="2920">
                  <c:v>3.3857265590231398</c:v>
                </c:pt>
                <c:pt idx="2921">
                  <c:v>6.0196121936119313</c:v>
                </c:pt>
                <c:pt idx="2922">
                  <c:v>5.0156392305878095</c:v>
                </c:pt>
                <c:pt idx="2923">
                  <c:v>3.0087613101847199</c:v>
                </c:pt>
                <c:pt idx="2924">
                  <c:v>8.5616447700728102</c:v>
                </c:pt>
                <c:pt idx="2925">
                  <c:v>4.8419881956025259</c:v>
                </c:pt>
                <c:pt idx="2926">
                  <c:v>4.8420007580508795</c:v>
                </c:pt>
                <c:pt idx="2927">
                  <c:v>6.378342486314204</c:v>
                </c:pt>
                <c:pt idx="2928">
                  <c:v>6.3783520454540534</c:v>
                </c:pt>
                <c:pt idx="2929">
                  <c:v>6.3783481853357964</c:v>
                </c:pt>
                <c:pt idx="2930">
                  <c:v>4.2734053789467845</c:v>
                </c:pt>
                <c:pt idx="2931">
                  <c:v>4.2734026803348959</c:v>
                </c:pt>
                <c:pt idx="2932">
                  <c:v>4.2734148926120703</c:v>
                </c:pt>
                <c:pt idx="2933">
                  <c:v>4.91016680582673</c:v>
                </c:pt>
                <c:pt idx="2934">
                  <c:v>3.8458284240881739</c:v>
                </c:pt>
                <c:pt idx="2935">
                  <c:v>3.1238916784977881</c:v>
                </c:pt>
                <c:pt idx="2936">
                  <c:v>3.3562227551698367</c:v>
                </c:pt>
                <c:pt idx="2937">
                  <c:v>4.1381512959350797</c:v>
                </c:pt>
                <c:pt idx="2938">
                  <c:v>4.1145441946778956</c:v>
                </c:pt>
                <c:pt idx="2939">
                  <c:v>4.1145380724701921</c:v>
                </c:pt>
                <c:pt idx="2940">
                  <c:v>4.1184206010084665</c:v>
                </c:pt>
                <c:pt idx="2941">
                  <c:v>4.0750862119575695</c:v>
                </c:pt>
                <c:pt idx="2942">
                  <c:v>4.148655573986928</c:v>
                </c:pt>
                <c:pt idx="2943">
                  <c:v>3.9618315162492399</c:v>
                </c:pt>
                <c:pt idx="2944">
                  <c:v>4.0837125212231999</c:v>
                </c:pt>
                <c:pt idx="2945">
                  <c:v>3.5409617912492499</c:v>
                </c:pt>
                <c:pt idx="2946">
                  <c:v>2.1550883715286187</c:v>
                </c:pt>
                <c:pt idx="2947">
                  <c:v>2.9219336062442598</c:v>
                </c:pt>
                <c:pt idx="2948">
                  <c:v>2.6620028513315699</c:v>
                </c:pt>
                <c:pt idx="2949">
                  <c:v>2.6619874610279286</c:v>
                </c:pt>
                <c:pt idx="2950">
                  <c:v>2.2953921982572898</c:v>
                </c:pt>
                <c:pt idx="2951">
                  <c:v>2.2954028387811798</c:v>
                </c:pt>
                <c:pt idx="2952">
                  <c:v>3.1929735083200699</c:v>
                </c:pt>
                <c:pt idx="2953">
                  <c:v>3.1929629196747915</c:v>
                </c:pt>
                <c:pt idx="2954">
                  <c:v>3.4233689464314612</c:v>
                </c:pt>
                <c:pt idx="2955">
                  <c:v>3.96081668171853</c:v>
                </c:pt>
                <c:pt idx="2956">
                  <c:v>3.9608187071868999</c:v>
                </c:pt>
                <c:pt idx="2957">
                  <c:v>1.7931395147677101</c:v>
                </c:pt>
                <c:pt idx="2958">
                  <c:v>2.8478168707089302</c:v>
                </c:pt>
                <c:pt idx="2959">
                  <c:v>3.3410740963087977</c:v>
                </c:pt>
                <c:pt idx="2960">
                  <c:v>4.2797601378830059</c:v>
                </c:pt>
                <c:pt idx="2961">
                  <c:v>5.54663705572555</c:v>
                </c:pt>
                <c:pt idx="2962">
                  <c:v>3.7155846659913156</c:v>
                </c:pt>
                <c:pt idx="2963">
                  <c:v>6.7292651155964034</c:v>
                </c:pt>
                <c:pt idx="2964">
                  <c:v>3.84900419723275</c:v>
                </c:pt>
                <c:pt idx="2965">
                  <c:v>5.6134830197561696</c:v>
                </c:pt>
                <c:pt idx="2966">
                  <c:v>5.1989580116949696</c:v>
                </c:pt>
                <c:pt idx="2967">
                  <c:v>7.4940594424131124</c:v>
                </c:pt>
                <c:pt idx="2968">
                  <c:v>8.2584833954040526</c:v>
                </c:pt>
                <c:pt idx="2969">
                  <c:v>8.2584794226182687</c:v>
                </c:pt>
                <c:pt idx="2970">
                  <c:v>8.2584863058510596</c:v>
                </c:pt>
                <c:pt idx="2971">
                  <c:v>8.2702736268182484</c:v>
                </c:pt>
                <c:pt idx="2972">
                  <c:v>8.9493634378090903</c:v>
                </c:pt>
                <c:pt idx="2973">
                  <c:v>8.94936277948627</c:v>
                </c:pt>
                <c:pt idx="2974">
                  <c:v>8.4380290402520934</c:v>
                </c:pt>
                <c:pt idx="2975">
                  <c:v>8.9189988010527479</c:v>
                </c:pt>
                <c:pt idx="2976">
                  <c:v>7.0984839256788801</c:v>
                </c:pt>
                <c:pt idx="2977">
                  <c:v>6.5994492589978702</c:v>
                </c:pt>
                <c:pt idx="2978">
                  <c:v>6.1779809853168155</c:v>
                </c:pt>
                <c:pt idx="2979">
                  <c:v>4.4237952663141398</c:v>
                </c:pt>
                <c:pt idx="2980">
                  <c:v>4.4238010702049495</c:v>
                </c:pt>
                <c:pt idx="2981">
                  <c:v>4.4238052408419275</c:v>
                </c:pt>
                <c:pt idx="2982">
                  <c:v>5.0732269387251003</c:v>
                </c:pt>
                <c:pt idx="2983">
                  <c:v>4.9024478142851802</c:v>
                </c:pt>
                <c:pt idx="2984">
                  <c:v>3.7094228739527701</c:v>
                </c:pt>
                <c:pt idx="2985">
                  <c:v>4.7567811945164404</c:v>
                </c:pt>
                <c:pt idx="2986">
                  <c:v>8.4200734587383188</c:v>
                </c:pt>
                <c:pt idx="2987">
                  <c:v>8.4201059699163689</c:v>
                </c:pt>
                <c:pt idx="2988">
                  <c:v>8.4710731009737419</c:v>
                </c:pt>
                <c:pt idx="2989">
                  <c:v>8.4710871069479747</c:v>
                </c:pt>
                <c:pt idx="2990">
                  <c:v>8.4710988391363706</c:v>
                </c:pt>
                <c:pt idx="2991">
                  <c:v>8.4711098150622881</c:v>
                </c:pt>
                <c:pt idx="2992">
                  <c:v>8.47111193741822</c:v>
                </c:pt>
                <c:pt idx="2993">
                  <c:v>11.5641416538081</c:v>
                </c:pt>
                <c:pt idx="2994">
                  <c:v>11.564146829313326</c:v>
                </c:pt>
                <c:pt idx="2995">
                  <c:v>7.9559209178191495</c:v>
                </c:pt>
                <c:pt idx="2996">
                  <c:v>7.9559129482502726</c:v>
                </c:pt>
                <c:pt idx="2997">
                  <c:v>7.9559316989520301</c:v>
                </c:pt>
                <c:pt idx="2998">
                  <c:v>11.540365474251509</c:v>
                </c:pt>
                <c:pt idx="2999">
                  <c:v>11.540373894728299</c:v>
                </c:pt>
                <c:pt idx="3000">
                  <c:v>11.540377478319845</c:v>
                </c:pt>
                <c:pt idx="3001">
                  <c:v>7.9942493619668404</c:v>
                </c:pt>
                <c:pt idx="3002">
                  <c:v>3.2447689566824258</c:v>
                </c:pt>
                <c:pt idx="3003">
                  <c:v>3.2447767209617138</c:v>
                </c:pt>
                <c:pt idx="3004">
                  <c:v>3.2447737061708515</c:v>
                </c:pt>
                <c:pt idx="3005">
                  <c:v>7.3539910689271695</c:v>
                </c:pt>
                <c:pt idx="3006">
                  <c:v>7.3539545966335265</c:v>
                </c:pt>
                <c:pt idx="3007">
                  <c:v>8.536718180452759</c:v>
                </c:pt>
                <c:pt idx="3008">
                  <c:v>8.5366705756156396</c:v>
                </c:pt>
                <c:pt idx="3009">
                  <c:v>9.9250723221845494</c:v>
                </c:pt>
                <c:pt idx="3010">
                  <c:v>13.173974211139926</c:v>
                </c:pt>
                <c:pt idx="3011">
                  <c:v>13.680998108450542</c:v>
                </c:pt>
                <c:pt idx="3012">
                  <c:v>15.661401168644501</c:v>
                </c:pt>
                <c:pt idx="3013">
                  <c:v>11.9272301236081</c:v>
                </c:pt>
                <c:pt idx="3014">
                  <c:v>11.9271528381511</c:v>
                </c:pt>
                <c:pt idx="3015">
                  <c:v>10.1323179159343</c:v>
                </c:pt>
                <c:pt idx="3016">
                  <c:v>11.913725041114398</c:v>
                </c:pt>
                <c:pt idx="3017">
                  <c:v>6.9088856040785203</c:v>
                </c:pt>
                <c:pt idx="3018">
                  <c:v>7.8085194852136715</c:v>
                </c:pt>
                <c:pt idx="3019">
                  <c:v>9.6802983869209207</c:v>
                </c:pt>
                <c:pt idx="3020">
                  <c:v>11.165232365922806</c:v>
                </c:pt>
                <c:pt idx="3021">
                  <c:v>11.165289115444981</c:v>
                </c:pt>
                <c:pt idx="3022">
                  <c:v>8.52759565584957</c:v>
                </c:pt>
                <c:pt idx="3023">
                  <c:v>10.423123885140001</c:v>
                </c:pt>
                <c:pt idx="3024">
                  <c:v>8.0904791974044716</c:v>
                </c:pt>
                <c:pt idx="3025">
                  <c:v>8.0905833620467398</c:v>
                </c:pt>
                <c:pt idx="3026">
                  <c:v>2.7159896950194877</c:v>
                </c:pt>
                <c:pt idx="3027">
                  <c:v>3.0112816535570799</c:v>
                </c:pt>
                <c:pt idx="3028">
                  <c:v>2.7935449711233402</c:v>
                </c:pt>
                <c:pt idx="3029">
                  <c:v>2.7935470838257501</c:v>
                </c:pt>
                <c:pt idx="3030">
                  <c:v>3.0507226190820198</c:v>
                </c:pt>
                <c:pt idx="3031">
                  <c:v>2.9972156368206777</c:v>
                </c:pt>
                <c:pt idx="3032">
                  <c:v>2.9972122794956197</c:v>
                </c:pt>
                <c:pt idx="3033">
                  <c:v>3.0401977936431699</c:v>
                </c:pt>
                <c:pt idx="3034">
                  <c:v>3.0402026293226587</c:v>
                </c:pt>
                <c:pt idx="3035">
                  <c:v>3.0402138224514212</c:v>
                </c:pt>
                <c:pt idx="3036">
                  <c:v>3.5106776145018577</c:v>
                </c:pt>
                <c:pt idx="3037">
                  <c:v>9.6770230024786184</c:v>
                </c:pt>
                <c:pt idx="3038">
                  <c:v>9.6770303285157127</c:v>
                </c:pt>
                <c:pt idx="3039">
                  <c:v>2.6702907069843258</c:v>
                </c:pt>
                <c:pt idx="3040">
                  <c:v>2.6702860655095</c:v>
                </c:pt>
                <c:pt idx="3041">
                  <c:v>2.7198805980652798</c:v>
                </c:pt>
                <c:pt idx="3042">
                  <c:v>2.7198947372812898</c:v>
                </c:pt>
                <c:pt idx="3043">
                  <c:v>2.7198799849826387</c:v>
                </c:pt>
                <c:pt idx="3044">
                  <c:v>3.8485454452620798</c:v>
                </c:pt>
                <c:pt idx="3045">
                  <c:v>5.7241466814695796</c:v>
                </c:pt>
                <c:pt idx="3046">
                  <c:v>5.7241721496149776</c:v>
                </c:pt>
                <c:pt idx="3047">
                  <c:v>5.7242030761614355</c:v>
                </c:pt>
                <c:pt idx="3048">
                  <c:v>5.4829767840239914</c:v>
                </c:pt>
                <c:pt idx="3049">
                  <c:v>5.4830160393179845</c:v>
                </c:pt>
                <c:pt idx="3050">
                  <c:v>6.0873171096454364</c:v>
                </c:pt>
                <c:pt idx="3051">
                  <c:v>5.6089141444996145</c:v>
                </c:pt>
                <c:pt idx="3052">
                  <c:v>5.6089374069575255</c:v>
                </c:pt>
                <c:pt idx="3053">
                  <c:v>5.1242894886638499</c:v>
                </c:pt>
                <c:pt idx="3054">
                  <c:v>5.1242665149280056</c:v>
                </c:pt>
                <c:pt idx="3055">
                  <c:v>6.1791849490516455</c:v>
                </c:pt>
                <c:pt idx="3056">
                  <c:v>8.0746225471036208</c:v>
                </c:pt>
                <c:pt idx="3057">
                  <c:v>4.7982531829118233</c:v>
                </c:pt>
                <c:pt idx="3058">
                  <c:v>4.7982802348118199</c:v>
                </c:pt>
                <c:pt idx="3059">
                  <c:v>6.9619042007424445</c:v>
                </c:pt>
                <c:pt idx="3060">
                  <c:v>3.9766855308798763</c:v>
                </c:pt>
                <c:pt idx="3061">
                  <c:v>3.9766777804680187</c:v>
                </c:pt>
                <c:pt idx="3062">
                  <c:v>3.9766700583336188</c:v>
                </c:pt>
                <c:pt idx="3063">
                  <c:v>4.9703776925012111</c:v>
                </c:pt>
                <c:pt idx="3064">
                  <c:v>5.8168384621740499</c:v>
                </c:pt>
                <c:pt idx="3065">
                  <c:v>5.8168533471269646</c:v>
                </c:pt>
                <c:pt idx="3066">
                  <c:v>5.8168689119280996</c:v>
                </c:pt>
                <c:pt idx="3067">
                  <c:v>5.8168787873951597</c:v>
                </c:pt>
                <c:pt idx="3068">
                  <c:v>5.4478782887522801</c:v>
                </c:pt>
                <c:pt idx="3069">
                  <c:v>5.0965019065069255</c:v>
                </c:pt>
                <c:pt idx="3070">
                  <c:v>5.0965644365960046</c:v>
                </c:pt>
                <c:pt idx="3071">
                  <c:v>9.9891442231187568</c:v>
                </c:pt>
                <c:pt idx="3072">
                  <c:v>15.120372843516201</c:v>
                </c:pt>
                <c:pt idx="3073">
                  <c:v>6.7918260747693724</c:v>
                </c:pt>
                <c:pt idx="3074">
                  <c:v>14.6893836154516</c:v>
                </c:pt>
                <c:pt idx="3075">
                  <c:v>8.7855322542661565</c:v>
                </c:pt>
                <c:pt idx="3076">
                  <c:v>8.7855461788175706</c:v>
                </c:pt>
                <c:pt idx="3077">
                  <c:v>8.7855581248073626</c:v>
                </c:pt>
                <c:pt idx="3078">
                  <c:v>14.357788752605806</c:v>
                </c:pt>
                <c:pt idx="3079">
                  <c:v>14.786129048615498</c:v>
                </c:pt>
                <c:pt idx="3080">
                  <c:v>14.0312670380952</c:v>
                </c:pt>
                <c:pt idx="3081">
                  <c:v>14.350107538832464</c:v>
                </c:pt>
                <c:pt idx="3082">
                  <c:v>14.453397542289506</c:v>
                </c:pt>
                <c:pt idx="3083">
                  <c:v>14.678067601352749</c:v>
                </c:pt>
                <c:pt idx="3084">
                  <c:v>9.9114449986509747</c:v>
                </c:pt>
                <c:pt idx="3085">
                  <c:v>9.8618561213187004</c:v>
                </c:pt>
                <c:pt idx="3086">
                  <c:v>9.8618723405159194</c:v>
                </c:pt>
                <c:pt idx="3087">
                  <c:v>9.5085231333207183</c:v>
                </c:pt>
                <c:pt idx="3088">
                  <c:v>9.5084376662855092</c:v>
                </c:pt>
                <c:pt idx="3089">
                  <c:v>6.22527559466144</c:v>
                </c:pt>
                <c:pt idx="3090">
                  <c:v>8.2954756082052548</c:v>
                </c:pt>
                <c:pt idx="3091">
                  <c:v>8.2954300208841296</c:v>
                </c:pt>
                <c:pt idx="3092">
                  <c:v>8.2953904403577159</c:v>
                </c:pt>
                <c:pt idx="3093">
                  <c:v>8.5626601604509993</c:v>
                </c:pt>
                <c:pt idx="3094">
                  <c:v>8.5626773197305308</c:v>
                </c:pt>
                <c:pt idx="3095">
                  <c:v>8.5627002202698748</c:v>
                </c:pt>
                <c:pt idx="3096">
                  <c:v>8.2232287096534549</c:v>
                </c:pt>
                <c:pt idx="3097">
                  <c:v>11.762199710049424</c:v>
                </c:pt>
                <c:pt idx="3098">
                  <c:v>13.773574746148499</c:v>
                </c:pt>
                <c:pt idx="3099">
                  <c:v>13.773568403362001</c:v>
                </c:pt>
                <c:pt idx="3100">
                  <c:v>13.410542552499464</c:v>
                </c:pt>
                <c:pt idx="3101">
                  <c:v>13.410540518295466</c:v>
                </c:pt>
                <c:pt idx="3102">
                  <c:v>13.410550129967802</c:v>
                </c:pt>
                <c:pt idx="3103">
                  <c:v>13.410554756233006</c:v>
                </c:pt>
                <c:pt idx="3104">
                  <c:v>13.4105589626426</c:v>
                </c:pt>
                <c:pt idx="3105">
                  <c:v>13.4192656578561</c:v>
                </c:pt>
                <c:pt idx="3106">
                  <c:v>15.012637452843668</c:v>
                </c:pt>
                <c:pt idx="3107">
                  <c:v>10.809066932670024</c:v>
                </c:pt>
                <c:pt idx="3108">
                  <c:v>10.809127609816899</c:v>
                </c:pt>
                <c:pt idx="3109">
                  <c:v>9.0501012356993247</c:v>
                </c:pt>
                <c:pt idx="3110">
                  <c:v>9.0501058309502724</c:v>
                </c:pt>
                <c:pt idx="3111">
                  <c:v>10.607436423548055</c:v>
                </c:pt>
                <c:pt idx="3112">
                  <c:v>9.0566568216045766</c:v>
                </c:pt>
                <c:pt idx="3113">
                  <c:v>13.9903487736762</c:v>
                </c:pt>
                <c:pt idx="3114">
                  <c:v>9.8660646300697081</c:v>
                </c:pt>
                <c:pt idx="3115">
                  <c:v>9.6765801220624397</c:v>
                </c:pt>
                <c:pt idx="3116">
                  <c:v>9.6764861924081487</c:v>
                </c:pt>
                <c:pt idx="3117">
                  <c:v>9.6764907082940805</c:v>
                </c:pt>
                <c:pt idx="3118">
                  <c:v>7.3857436142865103</c:v>
                </c:pt>
                <c:pt idx="3119">
                  <c:v>7.3857536669534465</c:v>
                </c:pt>
                <c:pt idx="3120">
                  <c:v>7.3857852971359614</c:v>
                </c:pt>
                <c:pt idx="3121">
                  <c:v>7.8388527196545814</c:v>
                </c:pt>
                <c:pt idx="3122">
                  <c:v>7.8388743502568898</c:v>
                </c:pt>
                <c:pt idx="3123">
                  <c:v>11.155559543525172</c:v>
                </c:pt>
                <c:pt idx="3124">
                  <c:v>10.8631213657569</c:v>
                </c:pt>
                <c:pt idx="3125">
                  <c:v>11.837023877706304</c:v>
                </c:pt>
                <c:pt idx="3126">
                  <c:v>10.950597896618081</c:v>
                </c:pt>
                <c:pt idx="3127">
                  <c:v>7.1581634277738102</c:v>
                </c:pt>
                <c:pt idx="3128">
                  <c:v>5.3514293767727796</c:v>
                </c:pt>
                <c:pt idx="3129">
                  <c:v>5.3514220112520503</c:v>
                </c:pt>
                <c:pt idx="3130">
                  <c:v>5.3514179702837446</c:v>
                </c:pt>
                <c:pt idx="3131">
                  <c:v>5.347218385342698</c:v>
                </c:pt>
                <c:pt idx="3132">
                  <c:v>5.3472339728035099</c:v>
                </c:pt>
                <c:pt idx="3133">
                  <c:v>7.0081312672830745</c:v>
                </c:pt>
                <c:pt idx="3134">
                  <c:v>5.4037663242732714</c:v>
                </c:pt>
                <c:pt idx="3135">
                  <c:v>3.05825137041287</c:v>
                </c:pt>
                <c:pt idx="3136">
                  <c:v>2.8649054821671198</c:v>
                </c:pt>
                <c:pt idx="3137">
                  <c:v>2.8649028404800401</c:v>
                </c:pt>
                <c:pt idx="3138">
                  <c:v>2.6309022269026001</c:v>
                </c:pt>
                <c:pt idx="3139">
                  <c:v>2.7426269307987967</c:v>
                </c:pt>
                <c:pt idx="3140">
                  <c:v>3.0556472716668397</c:v>
                </c:pt>
                <c:pt idx="3141">
                  <c:v>3.2856099401851102</c:v>
                </c:pt>
                <c:pt idx="3142">
                  <c:v>3.5430445413941212</c:v>
                </c:pt>
                <c:pt idx="3143">
                  <c:v>3.9928228230764748</c:v>
                </c:pt>
                <c:pt idx="3144">
                  <c:v>3.9928263392195809</c:v>
                </c:pt>
                <c:pt idx="3145">
                  <c:v>3.5607227027469635</c:v>
                </c:pt>
                <c:pt idx="3146">
                  <c:v>3.1955445735533199</c:v>
                </c:pt>
                <c:pt idx="3147">
                  <c:v>3.5646907637700402</c:v>
                </c:pt>
                <c:pt idx="3148">
                  <c:v>3.5646880266786987</c:v>
                </c:pt>
                <c:pt idx="3149">
                  <c:v>3.5494213739867302</c:v>
                </c:pt>
                <c:pt idx="3150">
                  <c:v>3.5494267331291067</c:v>
                </c:pt>
                <c:pt idx="3151">
                  <c:v>3.0732730093084277</c:v>
                </c:pt>
                <c:pt idx="3152">
                  <c:v>2.8210286713002977</c:v>
                </c:pt>
                <c:pt idx="3153">
                  <c:v>4.1503623182057545</c:v>
                </c:pt>
                <c:pt idx="3154">
                  <c:v>3.5538492673677098</c:v>
                </c:pt>
                <c:pt idx="3155">
                  <c:v>3.8968969711603387</c:v>
                </c:pt>
                <c:pt idx="3156">
                  <c:v>3.7041898918582001</c:v>
                </c:pt>
                <c:pt idx="3157">
                  <c:v>3.7041922588298957</c:v>
                </c:pt>
                <c:pt idx="3158">
                  <c:v>3.7041985232643202</c:v>
                </c:pt>
                <c:pt idx="3159">
                  <c:v>3.9026285050410077</c:v>
                </c:pt>
                <c:pt idx="3160">
                  <c:v>3.5968607596246986</c:v>
                </c:pt>
                <c:pt idx="3161">
                  <c:v>3.1927423170123501</c:v>
                </c:pt>
                <c:pt idx="3162">
                  <c:v>3.1927454167812326</c:v>
                </c:pt>
                <c:pt idx="3163">
                  <c:v>3.0477729509485099</c:v>
                </c:pt>
                <c:pt idx="3164">
                  <c:v>3.1854146489381012</c:v>
                </c:pt>
                <c:pt idx="3165">
                  <c:v>3.4798982837664987</c:v>
                </c:pt>
                <c:pt idx="3166">
                  <c:v>3.4798943780496101</c:v>
                </c:pt>
                <c:pt idx="3167">
                  <c:v>3.727101017236556</c:v>
                </c:pt>
                <c:pt idx="3168">
                  <c:v>4.4583734438577034</c:v>
                </c:pt>
                <c:pt idx="3169">
                  <c:v>4.4584068664444665</c:v>
                </c:pt>
                <c:pt idx="3170">
                  <c:v>4.4584335128719204</c:v>
                </c:pt>
                <c:pt idx="3171">
                  <c:v>3.9728491276292512</c:v>
                </c:pt>
                <c:pt idx="3172">
                  <c:v>4.46289117361823</c:v>
                </c:pt>
                <c:pt idx="3173">
                  <c:v>4.1552487581821724</c:v>
                </c:pt>
                <c:pt idx="3174">
                  <c:v>4.1552542811878395</c:v>
                </c:pt>
                <c:pt idx="3175">
                  <c:v>4.1041671863353955</c:v>
                </c:pt>
                <c:pt idx="3176">
                  <c:v>4.3049802988851065</c:v>
                </c:pt>
                <c:pt idx="3177">
                  <c:v>4.3049698159138501</c:v>
                </c:pt>
                <c:pt idx="3178">
                  <c:v>3.8878140594978099</c:v>
                </c:pt>
                <c:pt idx="3179">
                  <c:v>3.8767969964655187</c:v>
                </c:pt>
                <c:pt idx="3180">
                  <c:v>3.8767986983952967</c:v>
                </c:pt>
                <c:pt idx="3181">
                  <c:v>3.8763195195870397</c:v>
                </c:pt>
                <c:pt idx="3182">
                  <c:v>3.2886554549585787</c:v>
                </c:pt>
                <c:pt idx="3183">
                  <c:v>3.28865731616408</c:v>
                </c:pt>
                <c:pt idx="3184">
                  <c:v>3.2604374740256601</c:v>
                </c:pt>
                <c:pt idx="3185">
                  <c:v>3.4678655305003501</c:v>
                </c:pt>
                <c:pt idx="3186">
                  <c:v>3.31748745457773</c:v>
                </c:pt>
                <c:pt idx="3187">
                  <c:v>3.3175035494487197</c:v>
                </c:pt>
                <c:pt idx="3188">
                  <c:v>3.3175171128672001</c:v>
                </c:pt>
                <c:pt idx="3189">
                  <c:v>3.3175100624793412</c:v>
                </c:pt>
                <c:pt idx="3190">
                  <c:v>3.31750016885788</c:v>
                </c:pt>
                <c:pt idx="3191">
                  <c:v>3.5499931074115811</c:v>
                </c:pt>
                <c:pt idx="3192">
                  <c:v>3.5499823912194901</c:v>
                </c:pt>
                <c:pt idx="3193">
                  <c:v>4.0411540429069364</c:v>
                </c:pt>
                <c:pt idx="3194">
                  <c:v>3.49344099184693</c:v>
                </c:pt>
                <c:pt idx="3195">
                  <c:v>3.5729094306574267</c:v>
                </c:pt>
                <c:pt idx="3196">
                  <c:v>3.9824098283444398</c:v>
                </c:pt>
                <c:pt idx="3197">
                  <c:v>3.9824051402430767</c:v>
                </c:pt>
                <c:pt idx="3198">
                  <c:v>3.9824027560142867</c:v>
                </c:pt>
                <c:pt idx="3199">
                  <c:v>3.9824058619974401</c:v>
                </c:pt>
                <c:pt idx="3200">
                  <c:v>3.9824088425602198</c:v>
                </c:pt>
                <c:pt idx="3201">
                  <c:v>3.9824117129952898</c:v>
                </c:pt>
                <c:pt idx="3202">
                  <c:v>3.9660541882142777</c:v>
                </c:pt>
                <c:pt idx="3203">
                  <c:v>4.3252623731333104</c:v>
                </c:pt>
                <c:pt idx="3204">
                  <c:v>4.3252616252124998</c:v>
                </c:pt>
                <c:pt idx="3205">
                  <c:v>3.7865000023090012</c:v>
                </c:pt>
                <c:pt idx="3206">
                  <c:v>3.7864928524127612</c:v>
                </c:pt>
                <c:pt idx="3207">
                  <c:v>3.0865228024328499</c:v>
                </c:pt>
                <c:pt idx="3208">
                  <c:v>2.60268708106913</c:v>
                </c:pt>
                <c:pt idx="3209">
                  <c:v>2.4546251080874302</c:v>
                </c:pt>
                <c:pt idx="3210">
                  <c:v>2.5946642293425</c:v>
                </c:pt>
                <c:pt idx="3211">
                  <c:v>2.6177259995315301</c:v>
                </c:pt>
                <c:pt idx="3212">
                  <c:v>2.7885884785035802</c:v>
                </c:pt>
                <c:pt idx="3213">
                  <c:v>2.788589158922822</c:v>
                </c:pt>
                <c:pt idx="3214">
                  <c:v>2.8000602457004602</c:v>
                </c:pt>
                <c:pt idx="3215">
                  <c:v>2.8000583683818268</c:v>
                </c:pt>
                <c:pt idx="3216">
                  <c:v>2.9488519420604002</c:v>
                </c:pt>
                <c:pt idx="3217">
                  <c:v>2.9488528825601397</c:v>
                </c:pt>
                <c:pt idx="3218">
                  <c:v>2.6171884278274802</c:v>
                </c:pt>
                <c:pt idx="3219">
                  <c:v>2.5158830344192116</c:v>
                </c:pt>
                <c:pt idx="3220">
                  <c:v>2.5158832998674301</c:v>
                </c:pt>
                <c:pt idx="3221">
                  <c:v>2.3983944846207397</c:v>
                </c:pt>
                <c:pt idx="3222">
                  <c:v>2.4496074811502067</c:v>
                </c:pt>
                <c:pt idx="3223">
                  <c:v>2.4496053377520077</c:v>
                </c:pt>
                <c:pt idx="3224">
                  <c:v>2.5147039776383302</c:v>
                </c:pt>
                <c:pt idx="3225">
                  <c:v>2.5089215856699538</c:v>
                </c:pt>
                <c:pt idx="3226">
                  <c:v>2.5089216266489212</c:v>
                </c:pt>
                <c:pt idx="3227">
                  <c:v>2.44634920869307</c:v>
                </c:pt>
                <c:pt idx="3228">
                  <c:v>2.5372601262382726</c:v>
                </c:pt>
                <c:pt idx="3229">
                  <c:v>2.4660706323064501</c:v>
                </c:pt>
                <c:pt idx="3230">
                  <c:v>2.4219935914188877</c:v>
                </c:pt>
                <c:pt idx="3231">
                  <c:v>2.3903834355699387</c:v>
                </c:pt>
                <c:pt idx="3232">
                  <c:v>2.3903804860044398</c:v>
                </c:pt>
                <c:pt idx="3233">
                  <c:v>2.3903765553334799</c:v>
                </c:pt>
                <c:pt idx="3234">
                  <c:v>3.17635750413563</c:v>
                </c:pt>
                <c:pt idx="3235">
                  <c:v>3.0802617902827802</c:v>
                </c:pt>
                <c:pt idx="3236">
                  <c:v>2.3486774992158326</c:v>
                </c:pt>
                <c:pt idx="3237">
                  <c:v>2.1978953153938368</c:v>
                </c:pt>
                <c:pt idx="3238">
                  <c:v>2.1978903009374644</c:v>
                </c:pt>
                <c:pt idx="3239">
                  <c:v>2.1978832999711799</c:v>
                </c:pt>
                <c:pt idx="3240">
                  <c:v>2.0152166857762377</c:v>
                </c:pt>
                <c:pt idx="3241">
                  <c:v>2.0186480186674598</c:v>
                </c:pt>
                <c:pt idx="3242">
                  <c:v>2.0186565245733767</c:v>
                </c:pt>
                <c:pt idx="3243">
                  <c:v>1.8044454917437072</c:v>
                </c:pt>
                <c:pt idx="3244">
                  <c:v>1.8044470773857901</c:v>
                </c:pt>
                <c:pt idx="3245">
                  <c:v>2.0421038246007077</c:v>
                </c:pt>
                <c:pt idx="3246">
                  <c:v>2.1752343415097699</c:v>
                </c:pt>
                <c:pt idx="3247">
                  <c:v>2.1752367934443799</c:v>
                </c:pt>
                <c:pt idx="3248">
                  <c:v>1.9186864229829041</c:v>
                </c:pt>
                <c:pt idx="3249">
                  <c:v>1.81354432934662</c:v>
                </c:pt>
                <c:pt idx="3250">
                  <c:v>2.0678713700773756</c:v>
                </c:pt>
                <c:pt idx="3251">
                  <c:v>2.37257330883835</c:v>
                </c:pt>
                <c:pt idx="3252">
                  <c:v>2.7028545709887277</c:v>
                </c:pt>
                <c:pt idx="3253">
                  <c:v>2.3477365989797412</c:v>
                </c:pt>
                <c:pt idx="3254">
                  <c:v>2.1773457330590786</c:v>
                </c:pt>
                <c:pt idx="3255">
                  <c:v>1.8494427501326598</c:v>
                </c:pt>
                <c:pt idx="3256">
                  <c:v>1.95113484406784</c:v>
                </c:pt>
                <c:pt idx="3257">
                  <c:v>2.2440052059536701</c:v>
                </c:pt>
                <c:pt idx="3258">
                  <c:v>2.2440059439857301</c:v>
                </c:pt>
                <c:pt idx="3259">
                  <c:v>2.0719247140026602</c:v>
                </c:pt>
                <c:pt idx="3260">
                  <c:v>2.0719247496617612</c:v>
                </c:pt>
                <c:pt idx="3261">
                  <c:v>2.3122973245914578</c:v>
                </c:pt>
                <c:pt idx="3262">
                  <c:v>2.5421495969123802</c:v>
                </c:pt>
                <c:pt idx="3263">
                  <c:v>2.4739919828761612</c:v>
                </c:pt>
                <c:pt idx="3264">
                  <c:v>2.6795264414582101</c:v>
                </c:pt>
                <c:pt idx="3265">
                  <c:v>2.6795277477967421</c:v>
                </c:pt>
                <c:pt idx="3266">
                  <c:v>2.6795350544212599</c:v>
                </c:pt>
                <c:pt idx="3267">
                  <c:v>2.6795388347822198</c:v>
                </c:pt>
                <c:pt idx="3268">
                  <c:v>2.7623536794372101</c:v>
                </c:pt>
                <c:pt idx="3269">
                  <c:v>3.9647411530485077</c:v>
                </c:pt>
                <c:pt idx="3270">
                  <c:v>3.9647386502306898</c:v>
                </c:pt>
                <c:pt idx="3271">
                  <c:v>4.0251066183687261</c:v>
                </c:pt>
                <c:pt idx="3272">
                  <c:v>3.7908195472329216</c:v>
                </c:pt>
                <c:pt idx="3273">
                  <c:v>3.7908153107458267</c:v>
                </c:pt>
                <c:pt idx="3274">
                  <c:v>3.79081045119336</c:v>
                </c:pt>
                <c:pt idx="3275">
                  <c:v>3.7802582449454611</c:v>
                </c:pt>
                <c:pt idx="3276">
                  <c:v>3.65846007154085</c:v>
                </c:pt>
                <c:pt idx="3277">
                  <c:v>3.8047744754086987</c:v>
                </c:pt>
                <c:pt idx="3278">
                  <c:v>7.1903012904725498</c:v>
                </c:pt>
                <c:pt idx="3279">
                  <c:v>7.1902863233059255</c:v>
                </c:pt>
                <c:pt idx="3280">
                  <c:v>9.3581946178935205</c:v>
                </c:pt>
                <c:pt idx="3281">
                  <c:v>9.7358071757452596</c:v>
                </c:pt>
                <c:pt idx="3282">
                  <c:v>9.7357346985704591</c:v>
                </c:pt>
                <c:pt idx="3283">
                  <c:v>11.615766788700199</c:v>
                </c:pt>
                <c:pt idx="3284">
                  <c:v>19.401392312491687</c:v>
                </c:pt>
                <c:pt idx="3285">
                  <c:v>18.939027205099688</c:v>
                </c:pt>
                <c:pt idx="3286">
                  <c:v>19.440608103995586</c:v>
                </c:pt>
                <c:pt idx="3287">
                  <c:v>15.5346809273393</c:v>
                </c:pt>
                <c:pt idx="3288">
                  <c:v>15.534725731508299</c:v>
                </c:pt>
                <c:pt idx="3289">
                  <c:v>10.503375008412201</c:v>
                </c:pt>
                <c:pt idx="3290">
                  <c:v>10.5033608606696</c:v>
                </c:pt>
                <c:pt idx="3291">
                  <c:v>7.3436043116007097</c:v>
                </c:pt>
                <c:pt idx="3292">
                  <c:v>5.6961436084723802</c:v>
                </c:pt>
                <c:pt idx="3293">
                  <c:v>7.7199552757517145</c:v>
                </c:pt>
                <c:pt idx="3294">
                  <c:v>17.136140230599089</c:v>
                </c:pt>
                <c:pt idx="3295">
                  <c:v>17.136161819502298</c:v>
                </c:pt>
                <c:pt idx="3296">
                  <c:v>17.136179819211598</c:v>
                </c:pt>
                <c:pt idx="3297">
                  <c:v>16.944372640319266</c:v>
                </c:pt>
                <c:pt idx="3298">
                  <c:v>12.271731080185701</c:v>
                </c:pt>
                <c:pt idx="3299">
                  <c:v>13.246365748177018</c:v>
                </c:pt>
                <c:pt idx="3300">
                  <c:v>13.246338561444601</c:v>
                </c:pt>
                <c:pt idx="3301">
                  <c:v>13.6202310379793</c:v>
                </c:pt>
                <c:pt idx="3302">
                  <c:v>13.620224694014498</c:v>
                </c:pt>
                <c:pt idx="3303">
                  <c:v>13.620271308339998</c:v>
                </c:pt>
                <c:pt idx="3304">
                  <c:v>6.3538616406171</c:v>
                </c:pt>
                <c:pt idx="3305">
                  <c:v>6.3538837954806571</c:v>
                </c:pt>
                <c:pt idx="3306">
                  <c:v>9.6673574064697192</c:v>
                </c:pt>
                <c:pt idx="3307">
                  <c:v>9.6673461894462793</c:v>
                </c:pt>
                <c:pt idx="3308">
                  <c:v>7.6069735100741198</c:v>
                </c:pt>
                <c:pt idx="3309">
                  <c:v>7.1036031219233635</c:v>
                </c:pt>
                <c:pt idx="3310">
                  <c:v>4.6012998763817885</c:v>
                </c:pt>
                <c:pt idx="3311">
                  <c:v>7.0203396686148976</c:v>
                </c:pt>
                <c:pt idx="3312">
                  <c:v>7.0202978106520497</c:v>
                </c:pt>
                <c:pt idx="3313">
                  <c:v>7.0402426926952524</c:v>
                </c:pt>
                <c:pt idx="3314">
                  <c:v>7.0401702875778955</c:v>
                </c:pt>
                <c:pt idx="3315">
                  <c:v>10.0335480823049</c:v>
                </c:pt>
                <c:pt idx="3316">
                  <c:v>10.573247180140701</c:v>
                </c:pt>
                <c:pt idx="3317">
                  <c:v>10.573230231282061</c:v>
                </c:pt>
                <c:pt idx="3318">
                  <c:v>12.3492908385518</c:v>
                </c:pt>
                <c:pt idx="3319">
                  <c:v>12.6968334572913</c:v>
                </c:pt>
                <c:pt idx="3320">
                  <c:v>11.9194719712532</c:v>
                </c:pt>
                <c:pt idx="3321">
                  <c:v>11.919491010926277</c:v>
                </c:pt>
                <c:pt idx="3322">
                  <c:v>11.9195113710205</c:v>
                </c:pt>
                <c:pt idx="3323">
                  <c:v>9.7599689459191659</c:v>
                </c:pt>
                <c:pt idx="3324">
                  <c:v>9.7510716708958132</c:v>
                </c:pt>
                <c:pt idx="3325">
                  <c:v>10.138212725352236</c:v>
                </c:pt>
                <c:pt idx="3326">
                  <c:v>10.267581320848604</c:v>
                </c:pt>
                <c:pt idx="3327">
                  <c:v>9.3739000433803703</c:v>
                </c:pt>
                <c:pt idx="3328">
                  <c:v>9.3739714604942979</c:v>
                </c:pt>
                <c:pt idx="3329">
                  <c:v>9.3739607963850897</c:v>
                </c:pt>
                <c:pt idx="3330">
                  <c:v>11.4141876961191</c:v>
                </c:pt>
                <c:pt idx="3331">
                  <c:v>9.8445352905202768</c:v>
                </c:pt>
                <c:pt idx="3332">
                  <c:v>8.5629401489223227</c:v>
                </c:pt>
                <c:pt idx="3333">
                  <c:v>8.5629884645329106</c:v>
                </c:pt>
                <c:pt idx="3334">
                  <c:v>7.7686180618083798</c:v>
                </c:pt>
                <c:pt idx="3335">
                  <c:v>7.7686094752161114</c:v>
                </c:pt>
                <c:pt idx="3336">
                  <c:v>13.471320408672446</c:v>
                </c:pt>
                <c:pt idx="3337">
                  <c:v>13.471374140784398</c:v>
                </c:pt>
                <c:pt idx="3338">
                  <c:v>11.367892755570924</c:v>
                </c:pt>
                <c:pt idx="3339">
                  <c:v>12.406353257096224</c:v>
                </c:pt>
                <c:pt idx="3340">
                  <c:v>12.4063138110861</c:v>
                </c:pt>
                <c:pt idx="3341">
                  <c:v>6.0066272978502324</c:v>
                </c:pt>
                <c:pt idx="3342">
                  <c:v>7.1001872757203275</c:v>
                </c:pt>
                <c:pt idx="3343">
                  <c:v>7.1002429673799785</c:v>
                </c:pt>
                <c:pt idx="3344">
                  <c:v>6.0935390756402796</c:v>
                </c:pt>
                <c:pt idx="3345">
                  <c:v>7.4164584509405334</c:v>
                </c:pt>
                <c:pt idx="3346">
                  <c:v>14.874445418503988</c:v>
                </c:pt>
                <c:pt idx="3347">
                  <c:v>5.4393651076885927</c:v>
                </c:pt>
                <c:pt idx="3348">
                  <c:v>10.300449919615696</c:v>
                </c:pt>
                <c:pt idx="3349">
                  <c:v>11.9787953633772</c:v>
                </c:pt>
                <c:pt idx="3350">
                  <c:v>6.7435964645389204</c:v>
                </c:pt>
                <c:pt idx="3351">
                  <c:v>13.287944328069004</c:v>
                </c:pt>
                <c:pt idx="3352">
                  <c:v>12.8260764633963</c:v>
                </c:pt>
                <c:pt idx="3353">
                  <c:v>6.3522370671838697</c:v>
                </c:pt>
                <c:pt idx="3354">
                  <c:v>3.3484921818108178</c:v>
                </c:pt>
                <c:pt idx="3355">
                  <c:v>6.6229329201355638</c:v>
                </c:pt>
                <c:pt idx="3356">
                  <c:v>3.5829084886923299</c:v>
                </c:pt>
                <c:pt idx="3357">
                  <c:v>2.30344172018654</c:v>
                </c:pt>
                <c:pt idx="3358">
                  <c:v>2.3947007101747677</c:v>
                </c:pt>
                <c:pt idx="3359">
                  <c:v>2.0833257230227602</c:v>
                </c:pt>
                <c:pt idx="3360">
                  <c:v>2.1877511801052001</c:v>
                </c:pt>
                <c:pt idx="3361">
                  <c:v>2.21496973390619</c:v>
                </c:pt>
                <c:pt idx="3362">
                  <c:v>3.1108554810926567</c:v>
                </c:pt>
                <c:pt idx="3363">
                  <c:v>2.8518918938434572</c:v>
                </c:pt>
                <c:pt idx="3364">
                  <c:v>2.3031119889491602</c:v>
                </c:pt>
                <c:pt idx="3365">
                  <c:v>2.7508613950659599</c:v>
                </c:pt>
                <c:pt idx="3366">
                  <c:v>2.7508626221004797</c:v>
                </c:pt>
                <c:pt idx="3367">
                  <c:v>2.3110004720399577</c:v>
                </c:pt>
                <c:pt idx="3368">
                  <c:v>2.2667822492982901</c:v>
                </c:pt>
                <c:pt idx="3369">
                  <c:v>2.2667828730723412</c:v>
                </c:pt>
                <c:pt idx="3370">
                  <c:v>2.2667831394915199</c:v>
                </c:pt>
                <c:pt idx="3371">
                  <c:v>2.2667853809851599</c:v>
                </c:pt>
                <c:pt idx="3372">
                  <c:v>2.2667849414206258</c:v>
                </c:pt>
                <c:pt idx="3373">
                  <c:v>2.2360108092947386</c:v>
                </c:pt>
                <c:pt idx="3374">
                  <c:v>2.2360097389643099</c:v>
                </c:pt>
                <c:pt idx="3375">
                  <c:v>2.2360125229118797</c:v>
                </c:pt>
                <c:pt idx="3376">
                  <c:v>2.2360159238118222</c:v>
                </c:pt>
                <c:pt idx="3377">
                  <c:v>2.0993213683632002</c:v>
                </c:pt>
                <c:pt idx="3378">
                  <c:v>1.88917163125254</c:v>
                </c:pt>
                <c:pt idx="3379">
                  <c:v>1.88917243206093</c:v>
                </c:pt>
                <c:pt idx="3380">
                  <c:v>1.88918155808133</c:v>
                </c:pt>
                <c:pt idx="3381">
                  <c:v>1.6434859713107703</c:v>
                </c:pt>
                <c:pt idx="3382">
                  <c:v>1.7872692268195798</c:v>
                </c:pt>
                <c:pt idx="3383">
                  <c:v>1.7872724756734</c:v>
                </c:pt>
                <c:pt idx="3384">
                  <c:v>1.7872642533656296</c:v>
                </c:pt>
                <c:pt idx="3385">
                  <c:v>2.1034447063246002</c:v>
                </c:pt>
                <c:pt idx="3386">
                  <c:v>2.1034520795667677</c:v>
                </c:pt>
                <c:pt idx="3387">
                  <c:v>2.4024786622082068</c:v>
                </c:pt>
                <c:pt idx="3388">
                  <c:v>2.9421072915631101</c:v>
                </c:pt>
                <c:pt idx="3389">
                  <c:v>2.9421108296335667</c:v>
                </c:pt>
                <c:pt idx="3390">
                  <c:v>2.0596316736247267</c:v>
                </c:pt>
                <c:pt idx="3391">
                  <c:v>1.77693854463344</c:v>
                </c:pt>
                <c:pt idx="3392">
                  <c:v>1.7769364889950998</c:v>
                </c:pt>
                <c:pt idx="3393">
                  <c:v>1.8827903524517799</c:v>
                </c:pt>
                <c:pt idx="3394">
                  <c:v>2.2758017806866402</c:v>
                </c:pt>
                <c:pt idx="3395">
                  <c:v>2.27581234834626</c:v>
                </c:pt>
                <c:pt idx="3396">
                  <c:v>1.75224011684519</c:v>
                </c:pt>
                <c:pt idx="3397">
                  <c:v>1.4653038894278598</c:v>
                </c:pt>
                <c:pt idx="3398">
                  <c:v>1.46530196829153</c:v>
                </c:pt>
                <c:pt idx="3399">
                  <c:v>1.6796182208624699</c:v>
                </c:pt>
                <c:pt idx="3400">
                  <c:v>1.95716588406518</c:v>
                </c:pt>
                <c:pt idx="3401">
                  <c:v>1.9571643891999835</c:v>
                </c:pt>
                <c:pt idx="3402">
                  <c:v>1.7318733550618042</c:v>
                </c:pt>
                <c:pt idx="3403">
                  <c:v>1.4826935103473942</c:v>
                </c:pt>
                <c:pt idx="3404">
                  <c:v>1.72293259399603</c:v>
                </c:pt>
                <c:pt idx="3405">
                  <c:v>1.74738862629859</c:v>
                </c:pt>
                <c:pt idx="3406">
                  <c:v>1.7221845065614501</c:v>
                </c:pt>
                <c:pt idx="3407">
                  <c:v>1.8600185707386385</c:v>
                </c:pt>
                <c:pt idx="3408">
                  <c:v>1.7272249985327335</c:v>
                </c:pt>
                <c:pt idx="3409">
                  <c:v>1.6195984594483099</c:v>
                </c:pt>
                <c:pt idx="3410">
                  <c:v>1.6421237359296599</c:v>
                </c:pt>
                <c:pt idx="3411">
                  <c:v>1.6421248722433899</c:v>
                </c:pt>
                <c:pt idx="3412">
                  <c:v>1.5503598540666801</c:v>
                </c:pt>
                <c:pt idx="3413">
                  <c:v>1.5599912237878342</c:v>
                </c:pt>
                <c:pt idx="3414">
                  <c:v>1.5529704314895401</c:v>
                </c:pt>
                <c:pt idx="3415">
                  <c:v>1.57799550964552</c:v>
                </c:pt>
                <c:pt idx="3416">
                  <c:v>2.2246260778672515</c:v>
                </c:pt>
                <c:pt idx="3417">
                  <c:v>2.1131894377540901</c:v>
                </c:pt>
                <c:pt idx="3418">
                  <c:v>1.5562392880634635</c:v>
                </c:pt>
                <c:pt idx="3419">
                  <c:v>1.6804528512623464</c:v>
                </c:pt>
                <c:pt idx="3420">
                  <c:v>1.6929355381712301</c:v>
                </c:pt>
                <c:pt idx="3421">
                  <c:v>1.7734969825053635</c:v>
                </c:pt>
                <c:pt idx="3422">
                  <c:v>1.7525352774122198</c:v>
                </c:pt>
                <c:pt idx="3423">
                  <c:v>1.7525307125355498</c:v>
                </c:pt>
                <c:pt idx="3424">
                  <c:v>1.7098776791298698</c:v>
                </c:pt>
                <c:pt idx="3425">
                  <c:v>1.44522996448106</c:v>
                </c:pt>
                <c:pt idx="3426">
                  <c:v>1.4036810131075135</c:v>
                </c:pt>
                <c:pt idx="3427">
                  <c:v>1.35911955657729</c:v>
                </c:pt>
                <c:pt idx="3428">
                  <c:v>1.3591179928869201</c:v>
                </c:pt>
                <c:pt idx="3429">
                  <c:v>1.3591215684520099</c:v>
                </c:pt>
                <c:pt idx="3430">
                  <c:v>1.40288082747022</c:v>
                </c:pt>
                <c:pt idx="3431">
                  <c:v>1.4028849667440499</c:v>
                </c:pt>
                <c:pt idx="3432">
                  <c:v>2.2527188589600202</c:v>
                </c:pt>
                <c:pt idx="3433">
                  <c:v>1.78973386860321</c:v>
                </c:pt>
                <c:pt idx="3434">
                  <c:v>1.7897397798343642</c:v>
                </c:pt>
                <c:pt idx="3435">
                  <c:v>2.45300347106294</c:v>
                </c:pt>
                <c:pt idx="3436">
                  <c:v>2.4530008870227999</c:v>
                </c:pt>
                <c:pt idx="3437">
                  <c:v>2.4529987774404001</c:v>
                </c:pt>
                <c:pt idx="3438">
                  <c:v>1.8057852108582899</c:v>
                </c:pt>
                <c:pt idx="3439">
                  <c:v>2.4975119387698799</c:v>
                </c:pt>
                <c:pt idx="3440">
                  <c:v>1.8029188480143798</c:v>
                </c:pt>
                <c:pt idx="3441">
                  <c:v>1.2196857124013998</c:v>
                </c:pt>
                <c:pt idx="3442">
                  <c:v>2.4863596562438777</c:v>
                </c:pt>
                <c:pt idx="3443">
                  <c:v>2.4863562963636867</c:v>
                </c:pt>
                <c:pt idx="3444">
                  <c:v>1.75241264462038</c:v>
                </c:pt>
                <c:pt idx="3445">
                  <c:v>3.0330605136309101</c:v>
                </c:pt>
                <c:pt idx="3446">
                  <c:v>2.54850801470538</c:v>
                </c:pt>
                <c:pt idx="3447">
                  <c:v>1.7460428452824599</c:v>
                </c:pt>
                <c:pt idx="3448">
                  <c:v>1.8259887960159698</c:v>
                </c:pt>
                <c:pt idx="3449">
                  <c:v>1.8588850231534657</c:v>
                </c:pt>
                <c:pt idx="3450">
                  <c:v>1.9185585590701701</c:v>
                </c:pt>
                <c:pt idx="3451">
                  <c:v>1.8931995106493398</c:v>
                </c:pt>
                <c:pt idx="3452">
                  <c:v>3.3048418480473538</c:v>
                </c:pt>
                <c:pt idx="3453">
                  <c:v>2.218394707292028</c:v>
                </c:pt>
                <c:pt idx="3454">
                  <c:v>2.2249984106730101</c:v>
                </c:pt>
                <c:pt idx="3455">
                  <c:v>2.2249910484165745</c:v>
                </c:pt>
                <c:pt idx="3456">
                  <c:v>2.1929745820170012</c:v>
                </c:pt>
                <c:pt idx="3457">
                  <c:v>2.1929866409418901</c:v>
                </c:pt>
                <c:pt idx="3458">
                  <c:v>2.1929986498558467</c:v>
                </c:pt>
                <c:pt idx="3459">
                  <c:v>2.3074108713565202</c:v>
                </c:pt>
                <c:pt idx="3460">
                  <c:v>2.4174606268789987</c:v>
                </c:pt>
                <c:pt idx="3461">
                  <c:v>2.417462401405885</c:v>
                </c:pt>
                <c:pt idx="3462">
                  <c:v>2.4174639326596377</c:v>
                </c:pt>
                <c:pt idx="3463">
                  <c:v>2.4846230727279757</c:v>
                </c:pt>
                <c:pt idx="3464">
                  <c:v>2.2653574586433338</c:v>
                </c:pt>
                <c:pt idx="3465">
                  <c:v>2.5551086867839197</c:v>
                </c:pt>
                <c:pt idx="3466">
                  <c:v>2.8987607097716901</c:v>
                </c:pt>
                <c:pt idx="3467">
                  <c:v>3.1646248742850012</c:v>
                </c:pt>
                <c:pt idx="3468">
                  <c:v>3.1646233585888299</c:v>
                </c:pt>
                <c:pt idx="3469">
                  <c:v>3.1496633057585877</c:v>
                </c:pt>
                <c:pt idx="3470">
                  <c:v>3.6320377081069188</c:v>
                </c:pt>
                <c:pt idx="3471">
                  <c:v>3.0521103650713601</c:v>
                </c:pt>
                <c:pt idx="3472">
                  <c:v>3.0521072352682377</c:v>
                </c:pt>
                <c:pt idx="3473">
                  <c:v>2.8607371680368812</c:v>
                </c:pt>
                <c:pt idx="3474">
                  <c:v>2.8701145705243802</c:v>
                </c:pt>
                <c:pt idx="3475">
                  <c:v>2.4148475252445567</c:v>
                </c:pt>
                <c:pt idx="3476">
                  <c:v>2.0523202153240998</c:v>
                </c:pt>
                <c:pt idx="3477">
                  <c:v>2.2272332380310811</c:v>
                </c:pt>
                <c:pt idx="3478">
                  <c:v>2.0539295429587612</c:v>
                </c:pt>
                <c:pt idx="3479">
                  <c:v>2.0539336852716699</c:v>
                </c:pt>
                <c:pt idx="3480">
                  <c:v>2.0539381184298797</c:v>
                </c:pt>
                <c:pt idx="3481">
                  <c:v>1.93713370641392</c:v>
                </c:pt>
                <c:pt idx="3482">
                  <c:v>2.04234001569555</c:v>
                </c:pt>
                <c:pt idx="3483">
                  <c:v>1.8335776590221398</c:v>
                </c:pt>
                <c:pt idx="3484">
                  <c:v>1.8335829381242301</c:v>
                </c:pt>
                <c:pt idx="3485">
                  <c:v>1.9147885297955429</c:v>
                </c:pt>
                <c:pt idx="3486">
                  <c:v>1.9147901278075701</c:v>
                </c:pt>
                <c:pt idx="3487">
                  <c:v>1.9792295431153699</c:v>
                </c:pt>
                <c:pt idx="3488">
                  <c:v>1.9249565538555067</c:v>
                </c:pt>
                <c:pt idx="3489">
                  <c:v>1.9249550047774657</c:v>
                </c:pt>
                <c:pt idx="3490">
                  <c:v>1.9249534067759557</c:v>
                </c:pt>
                <c:pt idx="3491">
                  <c:v>2.2215884913747277</c:v>
                </c:pt>
                <c:pt idx="3492">
                  <c:v>2.2500792549763844</c:v>
                </c:pt>
                <c:pt idx="3493">
                  <c:v>2.4126653556339526</c:v>
                </c:pt>
                <c:pt idx="3494">
                  <c:v>2.4313881037726577</c:v>
                </c:pt>
                <c:pt idx="3495">
                  <c:v>2.5028647871466099</c:v>
                </c:pt>
                <c:pt idx="3496">
                  <c:v>2.50286157752502</c:v>
                </c:pt>
                <c:pt idx="3497">
                  <c:v>2.7992131109466198</c:v>
                </c:pt>
                <c:pt idx="3498">
                  <c:v>3.3175947205455012</c:v>
                </c:pt>
                <c:pt idx="3499">
                  <c:v>4.2749460999835902</c:v>
                </c:pt>
                <c:pt idx="3500">
                  <c:v>5.2267016188634203</c:v>
                </c:pt>
                <c:pt idx="3501">
                  <c:v>6.2158619673457745</c:v>
                </c:pt>
                <c:pt idx="3502">
                  <c:v>6.9634164399809455</c:v>
                </c:pt>
                <c:pt idx="3503">
                  <c:v>6.9634210570047204</c:v>
                </c:pt>
                <c:pt idx="3504">
                  <c:v>7.2854783447705334</c:v>
                </c:pt>
                <c:pt idx="3505">
                  <c:v>7.28549094572148</c:v>
                </c:pt>
                <c:pt idx="3506">
                  <c:v>6.8291486851909902</c:v>
                </c:pt>
                <c:pt idx="3507">
                  <c:v>6.6588881685718695</c:v>
                </c:pt>
                <c:pt idx="3508">
                  <c:v>6.9643392983933596</c:v>
                </c:pt>
                <c:pt idx="3509">
                  <c:v>7.0087043522950045</c:v>
                </c:pt>
                <c:pt idx="3510">
                  <c:v>7.5711925688822301</c:v>
                </c:pt>
                <c:pt idx="3511">
                  <c:v>7.4577628860647902</c:v>
                </c:pt>
                <c:pt idx="3512">
                  <c:v>7.4577655980123403</c:v>
                </c:pt>
                <c:pt idx="3513">
                  <c:v>7.6498717565446102</c:v>
                </c:pt>
                <c:pt idx="3514">
                  <c:v>7.9901973791477685</c:v>
                </c:pt>
                <c:pt idx="3515">
                  <c:v>7.9902159238969075</c:v>
                </c:pt>
                <c:pt idx="3516">
                  <c:v>8.0086040947654027</c:v>
                </c:pt>
                <c:pt idx="3517">
                  <c:v>9.4321336789173724</c:v>
                </c:pt>
                <c:pt idx="3518">
                  <c:v>9.4198187351637106</c:v>
                </c:pt>
                <c:pt idx="3519">
                  <c:v>10.538657715653098</c:v>
                </c:pt>
                <c:pt idx="3520">
                  <c:v>8.8267197461907685</c:v>
                </c:pt>
                <c:pt idx="3521">
                  <c:v>10.744986700159201</c:v>
                </c:pt>
                <c:pt idx="3522">
                  <c:v>13.4881502205034</c:v>
                </c:pt>
                <c:pt idx="3523">
                  <c:v>12.955922368960804</c:v>
                </c:pt>
                <c:pt idx="3524">
                  <c:v>10.848954790158301</c:v>
                </c:pt>
                <c:pt idx="3525">
                  <c:v>10.848915727984298</c:v>
                </c:pt>
                <c:pt idx="3526">
                  <c:v>10.848876521235498</c:v>
                </c:pt>
                <c:pt idx="3527">
                  <c:v>10.848843126466299</c:v>
                </c:pt>
                <c:pt idx="3528">
                  <c:v>10.848903613979701</c:v>
                </c:pt>
                <c:pt idx="3529">
                  <c:v>10.8489626161244</c:v>
                </c:pt>
                <c:pt idx="3530">
                  <c:v>9.1379598335385559</c:v>
                </c:pt>
                <c:pt idx="3531">
                  <c:v>9.1379632478917756</c:v>
                </c:pt>
                <c:pt idx="3532">
                  <c:v>9.1379681672090189</c:v>
                </c:pt>
                <c:pt idx="3533">
                  <c:v>8.5202015194402207</c:v>
                </c:pt>
                <c:pt idx="3534">
                  <c:v>9.5603149136804024</c:v>
                </c:pt>
                <c:pt idx="3535">
                  <c:v>9.5603292096569206</c:v>
                </c:pt>
                <c:pt idx="3536">
                  <c:v>11.364422130576704</c:v>
                </c:pt>
                <c:pt idx="3537">
                  <c:v>11.488262695436701</c:v>
                </c:pt>
                <c:pt idx="3538">
                  <c:v>8.0137565823903003</c:v>
                </c:pt>
                <c:pt idx="3539">
                  <c:v>11.383907991304955</c:v>
                </c:pt>
                <c:pt idx="3540">
                  <c:v>11.383925130630301</c:v>
                </c:pt>
                <c:pt idx="3541">
                  <c:v>8.2182559658548655</c:v>
                </c:pt>
                <c:pt idx="3542">
                  <c:v>10.537663860041601</c:v>
                </c:pt>
                <c:pt idx="3543">
                  <c:v>10.757491498570801</c:v>
                </c:pt>
                <c:pt idx="3544">
                  <c:v>9.7250979541078717</c:v>
                </c:pt>
                <c:pt idx="3545">
                  <c:v>9.9852849182921162</c:v>
                </c:pt>
                <c:pt idx="3546">
                  <c:v>11.613136279716761</c:v>
                </c:pt>
                <c:pt idx="3547">
                  <c:v>11.6132465520558</c:v>
                </c:pt>
                <c:pt idx="3548">
                  <c:v>10.974430714444768</c:v>
                </c:pt>
                <c:pt idx="3549">
                  <c:v>11.906162817566985</c:v>
                </c:pt>
                <c:pt idx="3550">
                  <c:v>11.418248822364498</c:v>
                </c:pt>
                <c:pt idx="3551">
                  <c:v>11.418240321328099</c:v>
                </c:pt>
                <c:pt idx="3552">
                  <c:v>11.4426483902797</c:v>
                </c:pt>
                <c:pt idx="3553">
                  <c:v>8.7191771055207639</c:v>
                </c:pt>
                <c:pt idx="3554">
                  <c:v>8.4259779300940103</c:v>
                </c:pt>
                <c:pt idx="3555">
                  <c:v>8.4257522585060389</c:v>
                </c:pt>
                <c:pt idx="3556">
                  <c:v>8.4256320863284344</c:v>
                </c:pt>
                <c:pt idx="3557">
                  <c:v>8.2450023571302093</c:v>
                </c:pt>
                <c:pt idx="3558">
                  <c:v>8.2450256859004796</c:v>
                </c:pt>
                <c:pt idx="3559">
                  <c:v>5.2127442963576955</c:v>
                </c:pt>
                <c:pt idx="3560">
                  <c:v>8.4668167441957998</c:v>
                </c:pt>
                <c:pt idx="3561">
                  <c:v>5.2596215205508114</c:v>
                </c:pt>
                <c:pt idx="3562">
                  <c:v>3.2269198380257298</c:v>
                </c:pt>
                <c:pt idx="3563">
                  <c:v>3.2269144074181799</c:v>
                </c:pt>
                <c:pt idx="3564">
                  <c:v>3.2269270589773544</c:v>
                </c:pt>
                <c:pt idx="3565">
                  <c:v>3.2631562003035812</c:v>
                </c:pt>
                <c:pt idx="3566">
                  <c:v>2.3437899687133412</c:v>
                </c:pt>
                <c:pt idx="3567">
                  <c:v>2.4746199638297068</c:v>
                </c:pt>
                <c:pt idx="3568">
                  <c:v>2.4746148173788587</c:v>
                </c:pt>
                <c:pt idx="3569">
                  <c:v>2.3715805002244599</c:v>
                </c:pt>
                <c:pt idx="3570">
                  <c:v>2.4299482169461597</c:v>
                </c:pt>
                <c:pt idx="3571">
                  <c:v>8.0779528613242597</c:v>
                </c:pt>
                <c:pt idx="3572">
                  <c:v>8.0778650470259397</c:v>
                </c:pt>
                <c:pt idx="3573">
                  <c:v>8.0779166522884047</c:v>
                </c:pt>
                <c:pt idx="3574">
                  <c:v>8.0779903250388401</c:v>
                </c:pt>
                <c:pt idx="3575">
                  <c:v>8.0779861929038717</c:v>
                </c:pt>
                <c:pt idx="3576">
                  <c:v>8.0780271961176986</c:v>
                </c:pt>
                <c:pt idx="3577">
                  <c:v>6.6052032535336513</c:v>
                </c:pt>
                <c:pt idx="3578">
                  <c:v>6.3447492180010885</c:v>
                </c:pt>
                <c:pt idx="3579">
                  <c:v>6.9029325659043703</c:v>
                </c:pt>
                <c:pt idx="3580">
                  <c:v>8.8640310573434267</c:v>
                </c:pt>
                <c:pt idx="3581">
                  <c:v>11.7869247532572</c:v>
                </c:pt>
                <c:pt idx="3582">
                  <c:v>4.9576805437283396</c:v>
                </c:pt>
                <c:pt idx="3583">
                  <c:v>4.9577082567688775</c:v>
                </c:pt>
                <c:pt idx="3584">
                  <c:v>3.8029507207165598</c:v>
                </c:pt>
                <c:pt idx="3585">
                  <c:v>3.8029480835717515</c:v>
                </c:pt>
                <c:pt idx="3586">
                  <c:v>3.8029451424666787</c:v>
                </c:pt>
                <c:pt idx="3587">
                  <c:v>3.8029419077079698</c:v>
                </c:pt>
                <c:pt idx="3588">
                  <c:v>3.7528143656016399</c:v>
                </c:pt>
                <c:pt idx="3589">
                  <c:v>3.3693167541807498</c:v>
                </c:pt>
                <c:pt idx="3590">
                  <c:v>3.7563482995277977</c:v>
                </c:pt>
                <c:pt idx="3591">
                  <c:v>5.5639539501212285</c:v>
                </c:pt>
                <c:pt idx="3592">
                  <c:v>12.667616176316224</c:v>
                </c:pt>
                <c:pt idx="3593">
                  <c:v>12.667625386836701</c:v>
                </c:pt>
                <c:pt idx="3594">
                  <c:v>11.365123638646068</c:v>
                </c:pt>
                <c:pt idx="3595">
                  <c:v>16.535207649582802</c:v>
                </c:pt>
                <c:pt idx="3596">
                  <c:v>11.591166565598202</c:v>
                </c:pt>
                <c:pt idx="3597">
                  <c:v>11.591173992095833</c:v>
                </c:pt>
                <c:pt idx="3598">
                  <c:v>6.3048461638147204</c:v>
                </c:pt>
                <c:pt idx="3599">
                  <c:v>5.6768111030813824</c:v>
                </c:pt>
                <c:pt idx="3600">
                  <c:v>5.6768265072135895</c:v>
                </c:pt>
                <c:pt idx="3601">
                  <c:v>5.0773132320780601</c:v>
                </c:pt>
                <c:pt idx="3602">
                  <c:v>4.5804431904777934</c:v>
                </c:pt>
                <c:pt idx="3603">
                  <c:v>4.5804477163144597</c:v>
                </c:pt>
                <c:pt idx="3604">
                  <c:v>6.3017571657988904</c:v>
                </c:pt>
                <c:pt idx="3605">
                  <c:v>5.9324110805376824</c:v>
                </c:pt>
                <c:pt idx="3606">
                  <c:v>7.8246338371091255</c:v>
                </c:pt>
                <c:pt idx="3607">
                  <c:v>7.8246901668569242</c:v>
                </c:pt>
                <c:pt idx="3608">
                  <c:v>7.8247308868363987</c:v>
                </c:pt>
                <c:pt idx="3609">
                  <c:v>7.8247011026342301</c:v>
                </c:pt>
                <c:pt idx="3610">
                  <c:v>5.3974024464545876</c:v>
                </c:pt>
                <c:pt idx="3611">
                  <c:v>5.3975205856355455</c:v>
                </c:pt>
                <c:pt idx="3612">
                  <c:v>5.7819523506337003</c:v>
                </c:pt>
                <c:pt idx="3613">
                  <c:v>5.7819738327135424</c:v>
                </c:pt>
                <c:pt idx="3614">
                  <c:v>5.7313502405695704</c:v>
                </c:pt>
                <c:pt idx="3615">
                  <c:v>6.2692238481281723</c:v>
                </c:pt>
                <c:pt idx="3616">
                  <c:v>5.4268730009972703</c:v>
                </c:pt>
                <c:pt idx="3617">
                  <c:v>6.3686171791751365</c:v>
                </c:pt>
                <c:pt idx="3618">
                  <c:v>6.3684888680771987</c:v>
                </c:pt>
                <c:pt idx="3619">
                  <c:v>6.3688048999378655</c:v>
                </c:pt>
                <c:pt idx="3620">
                  <c:v>4.2894528819666924</c:v>
                </c:pt>
                <c:pt idx="3621">
                  <c:v>3.3471331949723138</c:v>
                </c:pt>
                <c:pt idx="3622">
                  <c:v>5.2970000760875937</c:v>
                </c:pt>
                <c:pt idx="3623">
                  <c:v>4.7830827917567333</c:v>
                </c:pt>
                <c:pt idx="3624">
                  <c:v>4.2557536956326922</c:v>
                </c:pt>
                <c:pt idx="3625">
                  <c:v>4.2557065078201495</c:v>
                </c:pt>
                <c:pt idx="3626">
                  <c:v>4.2556611528484414</c:v>
                </c:pt>
                <c:pt idx="3627">
                  <c:v>5.9048252262093355</c:v>
                </c:pt>
                <c:pt idx="3628">
                  <c:v>4.3786403098823889</c:v>
                </c:pt>
                <c:pt idx="3629">
                  <c:v>5.0533275836204101</c:v>
                </c:pt>
                <c:pt idx="3630">
                  <c:v>5.4539393146903103</c:v>
                </c:pt>
                <c:pt idx="3631">
                  <c:v>5.4540062046705202</c:v>
                </c:pt>
                <c:pt idx="3632">
                  <c:v>5.0262108152711003</c:v>
                </c:pt>
                <c:pt idx="3633">
                  <c:v>6.6750676033339333</c:v>
                </c:pt>
                <c:pt idx="3634">
                  <c:v>7.8299713518656855</c:v>
                </c:pt>
                <c:pt idx="3635">
                  <c:v>3.3620235635990277</c:v>
                </c:pt>
                <c:pt idx="3636">
                  <c:v>3.36200616787833</c:v>
                </c:pt>
                <c:pt idx="3637">
                  <c:v>3.4833969581460127</c:v>
                </c:pt>
                <c:pt idx="3638">
                  <c:v>3.2355069906681178</c:v>
                </c:pt>
                <c:pt idx="3639">
                  <c:v>2.8880481663790567</c:v>
                </c:pt>
                <c:pt idx="3640">
                  <c:v>3.4294307294546797</c:v>
                </c:pt>
                <c:pt idx="3641">
                  <c:v>3.4779502045134398</c:v>
                </c:pt>
                <c:pt idx="3642">
                  <c:v>3.5425961302896267</c:v>
                </c:pt>
                <c:pt idx="3643">
                  <c:v>3.30445618649193</c:v>
                </c:pt>
                <c:pt idx="3644">
                  <c:v>3.3044603259485177</c:v>
                </c:pt>
                <c:pt idx="3645">
                  <c:v>3.3044729149426977</c:v>
                </c:pt>
                <c:pt idx="3646">
                  <c:v>3.3044684731634963</c:v>
                </c:pt>
                <c:pt idx="3647">
                  <c:v>3.0945119431279515</c:v>
                </c:pt>
                <c:pt idx="3648">
                  <c:v>3.1287503696468502</c:v>
                </c:pt>
                <c:pt idx="3649">
                  <c:v>3.3002296475255402</c:v>
                </c:pt>
                <c:pt idx="3650">
                  <c:v>3.6628929006506197</c:v>
                </c:pt>
                <c:pt idx="3651">
                  <c:v>3.6628942863593812</c:v>
                </c:pt>
                <c:pt idx="3652">
                  <c:v>3.6628993510165899</c:v>
                </c:pt>
                <c:pt idx="3653">
                  <c:v>3.0261557496913412</c:v>
                </c:pt>
                <c:pt idx="3654">
                  <c:v>3.0331726779340298</c:v>
                </c:pt>
                <c:pt idx="3655">
                  <c:v>3.0886388791398267</c:v>
                </c:pt>
                <c:pt idx="3656">
                  <c:v>3.0007333463055672</c:v>
                </c:pt>
                <c:pt idx="3657">
                  <c:v>3.1261840811258699</c:v>
                </c:pt>
                <c:pt idx="3658">
                  <c:v>3.1261783708040398</c:v>
                </c:pt>
                <c:pt idx="3659">
                  <c:v>3.1261724547058787</c:v>
                </c:pt>
                <c:pt idx="3660">
                  <c:v>3.1261663344040787</c:v>
                </c:pt>
                <c:pt idx="3661">
                  <c:v>3.5326336753249197</c:v>
                </c:pt>
                <c:pt idx="3662">
                  <c:v>4.3443879920357764</c:v>
                </c:pt>
                <c:pt idx="3663">
                  <c:v>4.3444165691300149</c:v>
                </c:pt>
                <c:pt idx="3664">
                  <c:v>5.25323304023871</c:v>
                </c:pt>
                <c:pt idx="3665">
                  <c:v>5.2532705590939397</c:v>
                </c:pt>
                <c:pt idx="3666">
                  <c:v>4.3590990647213834</c:v>
                </c:pt>
                <c:pt idx="3667">
                  <c:v>3.3654102632276501</c:v>
                </c:pt>
                <c:pt idx="3668">
                  <c:v>3.4327976138208367</c:v>
                </c:pt>
                <c:pt idx="3669">
                  <c:v>3.4328104031154916</c:v>
                </c:pt>
                <c:pt idx="3670">
                  <c:v>3.4328247184999299</c:v>
                </c:pt>
                <c:pt idx="3671">
                  <c:v>3.7673890708328166</c:v>
                </c:pt>
                <c:pt idx="3672">
                  <c:v>3.76736054257622</c:v>
                </c:pt>
                <c:pt idx="3673">
                  <c:v>3.3277441319685077</c:v>
                </c:pt>
                <c:pt idx="3674">
                  <c:v>3.3277393279966412</c:v>
                </c:pt>
                <c:pt idx="3675">
                  <c:v>4.1461441121367795</c:v>
                </c:pt>
                <c:pt idx="3676">
                  <c:v>4.1461474316760496</c:v>
                </c:pt>
                <c:pt idx="3677">
                  <c:v>2.8939078629557002</c:v>
                </c:pt>
                <c:pt idx="3678">
                  <c:v>2.89390300211423</c:v>
                </c:pt>
                <c:pt idx="3679">
                  <c:v>2.8938981719396186</c:v>
                </c:pt>
                <c:pt idx="3680">
                  <c:v>2.8938934232630915</c:v>
                </c:pt>
                <c:pt idx="3681">
                  <c:v>2.5014337179842099</c:v>
                </c:pt>
                <c:pt idx="3682">
                  <c:v>2.7753114545797599</c:v>
                </c:pt>
                <c:pt idx="3683">
                  <c:v>2.70415210806304</c:v>
                </c:pt>
                <c:pt idx="3684">
                  <c:v>2.6371184419613538</c:v>
                </c:pt>
                <c:pt idx="3685">
                  <c:v>1.9046580602339371</c:v>
                </c:pt>
                <c:pt idx="3686">
                  <c:v>2.1538465143174501</c:v>
                </c:pt>
                <c:pt idx="3687">
                  <c:v>1.8347776693836164</c:v>
                </c:pt>
                <c:pt idx="3688">
                  <c:v>1.3917866382860999</c:v>
                </c:pt>
                <c:pt idx="3689">
                  <c:v>1.39178779346369</c:v>
                </c:pt>
                <c:pt idx="3690">
                  <c:v>1.3917822614558357</c:v>
                </c:pt>
                <c:pt idx="3691">
                  <c:v>1.13385699853199</c:v>
                </c:pt>
                <c:pt idx="3692">
                  <c:v>1.1338650688327601</c:v>
                </c:pt>
                <c:pt idx="3693">
                  <c:v>1.50595566468817</c:v>
                </c:pt>
                <c:pt idx="3694">
                  <c:v>1.5059525692985372</c:v>
                </c:pt>
                <c:pt idx="3695">
                  <c:v>1.5059492517036335</c:v>
                </c:pt>
                <c:pt idx="3696">
                  <c:v>1.23497313974099</c:v>
                </c:pt>
                <c:pt idx="3697">
                  <c:v>1.3645867883741598</c:v>
                </c:pt>
                <c:pt idx="3698">
                  <c:v>1.5626534306115285</c:v>
                </c:pt>
                <c:pt idx="3699">
                  <c:v>1.5626448590283399</c:v>
                </c:pt>
                <c:pt idx="3700">
                  <c:v>1.5626363107107499</c:v>
                </c:pt>
                <c:pt idx="3701">
                  <c:v>1.76476340151364</c:v>
                </c:pt>
                <c:pt idx="3702">
                  <c:v>1.74385214493047</c:v>
                </c:pt>
                <c:pt idx="3703">
                  <c:v>1.8582426061853901</c:v>
                </c:pt>
                <c:pt idx="3704">
                  <c:v>1.8348034582767201</c:v>
                </c:pt>
                <c:pt idx="3705">
                  <c:v>1.83480781016259</c:v>
                </c:pt>
                <c:pt idx="3706">
                  <c:v>1.8825107468993201</c:v>
                </c:pt>
                <c:pt idx="3707">
                  <c:v>1.7330146116076242</c:v>
                </c:pt>
                <c:pt idx="3708">
                  <c:v>1.8515106423731398</c:v>
                </c:pt>
                <c:pt idx="3709">
                  <c:v>1.8515073843522201</c:v>
                </c:pt>
                <c:pt idx="3710">
                  <c:v>1.9788676817334701</c:v>
                </c:pt>
                <c:pt idx="3711">
                  <c:v>2.1423188479906612</c:v>
                </c:pt>
                <c:pt idx="3712">
                  <c:v>2.5466935716700299</c:v>
                </c:pt>
                <c:pt idx="3713">
                  <c:v>2.3607838388255202</c:v>
                </c:pt>
                <c:pt idx="3714">
                  <c:v>2.3607871275638597</c:v>
                </c:pt>
                <c:pt idx="3715">
                  <c:v>1.7694133155977598</c:v>
                </c:pt>
                <c:pt idx="3716">
                  <c:v>1.7706650474388399</c:v>
                </c:pt>
                <c:pt idx="3717">
                  <c:v>1.3479081616656501</c:v>
                </c:pt>
                <c:pt idx="3718">
                  <c:v>1.3203561223418872</c:v>
                </c:pt>
                <c:pt idx="3719">
                  <c:v>1.4601405138049899</c:v>
                </c:pt>
                <c:pt idx="3720">
                  <c:v>1.4601335716815171</c:v>
                </c:pt>
                <c:pt idx="3721">
                  <c:v>1.7259533115959098</c:v>
                </c:pt>
                <c:pt idx="3722">
                  <c:v>1.72594751439705</c:v>
                </c:pt>
                <c:pt idx="3723">
                  <c:v>1.4739704779877199</c:v>
                </c:pt>
                <c:pt idx="3724">
                  <c:v>1.1895729077666601</c:v>
                </c:pt>
                <c:pt idx="3725">
                  <c:v>1.1895743062872399</c:v>
                </c:pt>
                <c:pt idx="3726">
                  <c:v>1.1895718430836599</c:v>
                </c:pt>
                <c:pt idx="3727">
                  <c:v>0.95921832106420057</c:v>
                </c:pt>
                <c:pt idx="3728">
                  <c:v>0.96929992407289123</c:v>
                </c:pt>
                <c:pt idx="3729">
                  <c:v>0.96930053690298601</c:v>
                </c:pt>
                <c:pt idx="3730">
                  <c:v>1.1250692951207442</c:v>
                </c:pt>
                <c:pt idx="3731">
                  <c:v>1.1250691318389501</c:v>
                </c:pt>
                <c:pt idx="3732">
                  <c:v>0.82397772485528298</c:v>
                </c:pt>
                <c:pt idx="3733">
                  <c:v>0.51976039506454697</c:v>
                </c:pt>
                <c:pt idx="3734">
                  <c:v>0.75965879538829229</c:v>
                </c:pt>
                <c:pt idx="3735">
                  <c:v>0.9205628139908365</c:v>
                </c:pt>
                <c:pt idx="3736">
                  <c:v>0.89814233847492497</c:v>
                </c:pt>
                <c:pt idx="3737">
                  <c:v>0.85677791249989466</c:v>
                </c:pt>
                <c:pt idx="3738">
                  <c:v>1.1463966813167601</c:v>
                </c:pt>
                <c:pt idx="3739">
                  <c:v>1.3526968781496698</c:v>
                </c:pt>
                <c:pt idx="3740">
                  <c:v>1.352700312292493</c:v>
                </c:pt>
                <c:pt idx="3741">
                  <c:v>1.3997051359087764</c:v>
                </c:pt>
                <c:pt idx="3742">
                  <c:v>1.50198056884902</c:v>
                </c:pt>
                <c:pt idx="3743">
                  <c:v>1.8993284886042998</c:v>
                </c:pt>
                <c:pt idx="3744">
                  <c:v>2.0644560587446099</c:v>
                </c:pt>
                <c:pt idx="3745">
                  <c:v>2.0644382581700338</c:v>
                </c:pt>
                <c:pt idx="3746">
                  <c:v>1.9071090616646</c:v>
                </c:pt>
                <c:pt idx="3747">
                  <c:v>3.4015714370881467</c:v>
                </c:pt>
                <c:pt idx="3748">
                  <c:v>5.499940732603636</c:v>
                </c:pt>
                <c:pt idx="3749">
                  <c:v>5.4998769896089099</c:v>
                </c:pt>
                <c:pt idx="3750">
                  <c:v>5.4999059631047604</c:v>
                </c:pt>
                <c:pt idx="3751">
                  <c:v>5.4999079086471996</c:v>
                </c:pt>
                <c:pt idx="3752">
                  <c:v>5.4999236930448703</c:v>
                </c:pt>
                <c:pt idx="3753">
                  <c:v>5.4998732760557685</c:v>
                </c:pt>
                <c:pt idx="3754">
                  <c:v>2.1819062049739899</c:v>
                </c:pt>
                <c:pt idx="3755">
                  <c:v>3.0214164711044198</c:v>
                </c:pt>
                <c:pt idx="3756">
                  <c:v>5.9610062532413703</c:v>
                </c:pt>
                <c:pt idx="3757">
                  <c:v>5.961068215509199</c:v>
                </c:pt>
                <c:pt idx="3758">
                  <c:v>2.0509232116563139</c:v>
                </c:pt>
                <c:pt idx="3759">
                  <c:v>2.0509195150312598</c:v>
                </c:pt>
                <c:pt idx="3760">
                  <c:v>1.8410379496639757</c:v>
                </c:pt>
                <c:pt idx="3761">
                  <c:v>1.8410350579615899</c:v>
                </c:pt>
                <c:pt idx="3762">
                  <c:v>1.9592002896430001</c:v>
                </c:pt>
                <c:pt idx="3763">
                  <c:v>1.95893064585724</c:v>
                </c:pt>
                <c:pt idx="3764">
                  <c:v>1.8672822708618557</c:v>
                </c:pt>
                <c:pt idx="3765">
                  <c:v>1.8672873246729957</c:v>
                </c:pt>
                <c:pt idx="3766">
                  <c:v>1.9371325875483401</c:v>
                </c:pt>
                <c:pt idx="3767">
                  <c:v>1.9618344144308</c:v>
                </c:pt>
                <c:pt idx="3768">
                  <c:v>1.9618412514586299</c:v>
                </c:pt>
                <c:pt idx="3769">
                  <c:v>1.9618477765168572</c:v>
                </c:pt>
                <c:pt idx="3770">
                  <c:v>2.5383410714275212</c:v>
                </c:pt>
                <c:pt idx="3771">
                  <c:v>2.4298788519834598</c:v>
                </c:pt>
                <c:pt idx="3772">
                  <c:v>2.6799697553215212</c:v>
                </c:pt>
                <c:pt idx="3773">
                  <c:v>2.6799845151975412</c:v>
                </c:pt>
                <c:pt idx="3774">
                  <c:v>2.4192050426736067</c:v>
                </c:pt>
                <c:pt idx="3775">
                  <c:v>2.4192015052374498</c:v>
                </c:pt>
                <c:pt idx="3776">
                  <c:v>3.0395066662202197</c:v>
                </c:pt>
                <c:pt idx="3777">
                  <c:v>3.4994083131633222</c:v>
                </c:pt>
                <c:pt idx="3778">
                  <c:v>3.3738653932544422</c:v>
                </c:pt>
                <c:pt idx="3779">
                  <c:v>3.7412166983793802</c:v>
                </c:pt>
                <c:pt idx="3780">
                  <c:v>3.9097953411677402</c:v>
                </c:pt>
                <c:pt idx="3781">
                  <c:v>3.9097955494201502</c:v>
                </c:pt>
                <c:pt idx="3782">
                  <c:v>3.2032804598143612</c:v>
                </c:pt>
                <c:pt idx="3783">
                  <c:v>3.2032786130612387</c:v>
                </c:pt>
                <c:pt idx="3784">
                  <c:v>2.8611164818900701</c:v>
                </c:pt>
                <c:pt idx="3785">
                  <c:v>2.8611165792590798</c:v>
                </c:pt>
                <c:pt idx="3786">
                  <c:v>3.1733063367857</c:v>
                </c:pt>
                <c:pt idx="3787">
                  <c:v>3.6843640026618458</c:v>
                </c:pt>
                <c:pt idx="3788">
                  <c:v>3.4261471675549702</c:v>
                </c:pt>
                <c:pt idx="3789">
                  <c:v>3.6779706554438798</c:v>
                </c:pt>
                <c:pt idx="3790">
                  <c:v>4.2187278670199326</c:v>
                </c:pt>
                <c:pt idx="3791">
                  <c:v>3.7553435986410899</c:v>
                </c:pt>
                <c:pt idx="3792">
                  <c:v>3.7553315845713588</c:v>
                </c:pt>
                <c:pt idx="3793">
                  <c:v>4.0067804819299901</c:v>
                </c:pt>
                <c:pt idx="3794">
                  <c:v>4.0067613148755434</c:v>
                </c:pt>
                <c:pt idx="3795">
                  <c:v>4.0067737160458403</c:v>
                </c:pt>
                <c:pt idx="3796">
                  <c:v>4.6472958746198945</c:v>
                </c:pt>
                <c:pt idx="3797">
                  <c:v>4.5354635176998199</c:v>
                </c:pt>
                <c:pt idx="3798">
                  <c:v>4.3739981903643494</c:v>
                </c:pt>
                <c:pt idx="3799">
                  <c:v>4.8499378159606596</c:v>
                </c:pt>
                <c:pt idx="3800">
                  <c:v>4.8499024728547004</c:v>
                </c:pt>
                <c:pt idx="3801">
                  <c:v>4.8499226820729824</c:v>
                </c:pt>
                <c:pt idx="3802">
                  <c:v>4.5450124825667704</c:v>
                </c:pt>
                <c:pt idx="3803">
                  <c:v>5.4287798512709475</c:v>
                </c:pt>
                <c:pt idx="3804">
                  <c:v>4.533669923380149</c:v>
                </c:pt>
                <c:pt idx="3805">
                  <c:v>4.5336814200557303</c:v>
                </c:pt>
                <c:pt idx="3806">
                  <c:v>4.2395438667949898</c:v>
                </c:pt>
                <c:pt idx="3807">
                  <c:v>4.2243077738785075</c:v>
                </c:pt>
                <c:pt idx="3808">
                  <c:v>4.1942823255517885</c:v>
                </c:pt>
                <c:pt idx="3809">
                  <c:v>4.6549960698393065</c:v>
                </c:pt>
                <c:pt idx="3810">
                  <c:v>4.6550077847221534</c:v>
                </c:pt>
                <c:pt idx="3811">
                  <c:v>7.6345876160163852</c:v>
                </c:pt>
                <c:pt idx="3812">
                  <c:v>7.6345534599422775</c:v>
                </c:pt>
                <c:pt idx="3813">
                  <c:v>6.2130541625442799</c:v>
                </c:pt>
                <c:pt idx="3814">
                  <c:v>6.2130345597946945</c:v>
                </c:pt>
                <c:pt idx="3815">
                  <c:v>6.2130175504642375</c:v>
                </c:pt>
                <c:pt idx="3816">
                  <c:v>6.7035702127423802</c:v>
                </c:pt>
                <c:pt idx="3817">
                  <c:v>6.6184369757373265</c:v>
                </c:pt>
                <c:pt idx="3818">
                  <c:v>6.6184398414902308</c:v>
                </c:pt>
                <c:pt idx="3819">
                  <c:v>7.0366996225891523</c:v>
                </c:pt>
                <c:pt idx="3820">
                  <c:v>7.4625945768927373</c:v>
                </c:pt>
                <c:pt idx="3821">
                  <c:v>7.0011502303903486</c:v>
                </c:pt>
                <c:pt idx="3822">
                  <c:v>7.0011387403568301</c:v>
                </c:pt>
                <c:pt idx="3823">
                  <c:v>6.7541563951986303</c:v>
                </c:pt>
                <c:pt idx="3824">
                  <c:v>8.9213810809750189</c:v>
                </c:pt>
                <c:pt idx="3825">
                  <c:v>6.4807766549009314</c:v>
                </c:pt>
                <c:pt idx="3826">
                  <c:v>6.4807936418869403</c:v>
                </c:pt>
                <c:pt idx="3827">
                  <c:v>6.5419058545461075</c:v>
                </c:pt>
                <c:pt idx="3828">
                  <c:v>6.5419095440783197</c:v>
                </c:pt>
                <c:pt idx="3829">
                  <c:v>5.4375526123190303</c:v>
                </c:pt>
                <c:pt idx="3830">
                  <c:v>5.3721180967977764</c:v>
                </c:pt>
                <c:pt idx="3831">
                  <c:v>5.3721046410737845</c:v>
                </c:pt>
                <c:pt idx="3832">
                  <c:v>5.3720955509158745</c:v>
                </c:pt>
                <c:pt idx="3833">
                  <c:v>5.2150371173987065</c:v>
                </c:pt>
                <c:pt idx="3834">
                  <c:v>4.8798711574930103</c:v>
                </c:pt>
                <c:pt idx="3835">
                  <c:v>4.4727809242885899</c:v>
                </c:pt>
                <c:pt idx="3836">
                  <c:v>4.4727148722825545</c:v>
                </c:pt>
                <c:pt idx="3837">
                  <c:v>3.8260761878296177</c:v>
                </c:pt>
                <c:pt idx="3838">
                  <c:v>4.0832821349814434</c:v>
                </c:pt>
                <c:pt idx="3839">
                  <c:v>3.7104177849810012</c:v>
                </c:pt>
                <c:pt idx="3840">
                  <c:v>3.7104470376426701</c:v>
                </c:pt>
                <c:pt idx="3841">
                  <c:v>3.5605696082757499</c:v>
                </c:pt>
                <c:pt idx="3842">
                  <c:v>3.5933141105870212</c:v>
                </c:pt>
                <c:pt idx="3843">
                  <c:v>3.3486924234703777</c:v>
                </c:pt>
                <c:pt idx="3844">
                  <c:v>3.1224329092797167</c:v>
                </c:pt>
                <c:pt idx="3845">
                  <c:v>3.6374592294541972</c:v>
                </c:pt>
                <c:pt idx="3846">
                  <c:v>3.6374631184160702</c:v>
                </c:pt>
                <c:pt idx="3847">
                  <c:v>3.5162963255674877</c:v>
                </c:pt>
                <c:pt idx="3848">
                  <c:v>4.0397514716350313</c:v>
                </c:pt>
                <c:pt idx="3849">
                  <c:v>3.4529783980837325</c:v>
                </c:pt>
                <c:pt idx="3850">
                  <c:v>3.6428858338949377</c:v>
                </c:pt>
                <c:pt idx="3851">
                  <c:v>3.8712646330616423</c:v>
                </c:pt>
                <c:pt idx="3852">
                  <c:v>3.3136933481303212</c:v>
                </c:pt>
                <c:pt idx="3853">
                  <c:v>3.0450956114516998</c:v>
                </c:pt>
                <c:pt idx="3854">
                  <c:v>4.0144545083089067</c:v>
                </c:pt>
                <c:pt idx="3855">
                  <c:v>4.0144439532352285</c:v>
                </c:pt>
                <c:pt idx="3856">
                  <c:v>4.4666732777606803</c:v>
                </c:pt>
                <c:pt idx="3857">
                  <c:v>4.4666606287117414</c:v>
                </c:pt>
                <c:pt idx="3858">
                  <c:v>3.1542833284068399</c:v>
                </c:pt>
                <c:pt idx="3859">
                  <c:v>3.1542842831447877</c:v>
                </c:pt>
                <c:pt idx="3860">
                  <c:v>3.4761308339570998</c:v>
                </c:pt>
                <c:pt idx="3861">
                  <c:v>3.4761055323675798</c:v>
                </c:pt>
                <c:pt idx="3862">
                  <c:v>3.3698603831155367</c:v>
                </c:pt>
                <c:pt idx="3863">
                  <c:v>3.2589719695750201</c:v>
                </c:pt>
                <c:pt idx="3864">
                  <c:v>3.51878783622114</c:v>
                </c:pt>
                <c:pt idx="3865">
                  <c:v>3.8559092531487758</c:v>
                </c:pt>
                <c:pt idx="3866">
                  <c:v>3.8559227100951587</c:v>
                </c:pt>
                <c:pt idx="3867">
                  <c:v>3.8490053774846387</c:v>
                </c:pt>
                <c:pt idx="3868">
                  <c:v>4.5898939032687114</c:v>
                </c:pt>
                <c:pt idx="3869">
                  <c:v>4.5898837923128513</c:v>
                </c:pt>
                <c:pt idx="3870">
                  <c:v>4.9053784997794514</c:v>
                </c:pt>
                <c:pt idx="3871">
                  <c:v>4.9053953356294597</c:v>
                </c:pt>
                <c:pt idx="3872">
                  <c:v>5.82698248323958</c:v>
                </c:pt>
                <c:pt idx="3873">
                  <c:v>5.8269807647582699</c:v>
                </c:pt>
                <c:pt idx="3874">
                  <c:v>8.2149229814166489</c:v>
                </c:pt>
                <c:pt idx="3875">
                  <c:v>6.9218384539708424</c:v>
                </c:pt>
                <c:pt idx="3876">
                  <c:v>6.9218422594667786</c:v>
                </c:pt>
                <c:pt idx="3877">
                  <c:v>8.4740848606594703</c:v>
                </c:pt>
                <c:pt idx="3878">
                  <c:v>8.3636014982165001</c:v>
                </c:pt>
                <c:pt idx="3879">
                  <c:v>6.9597449809906946</c:v>
                </c:pt>
                <c:pt idx="3880">
                  <c:v>8.3556170621165506</c:v>
                </c:pt>
                <c:pt idx="3881">
                  <c:v>7.29060733208531</c:v>
                </c:pt>
                <c:pt idx="3882">
                  <c:v>7.2905959172397345</c:v>
                </c:pt>
                <c:pt idx="3883">
                  <c:v>6.6830518689881755</c:v>
                </c:pt>
                <c:pt idx="3884">
                  <c:v>6.6830127141286324</c:v>
                </c:pt>
                <c:pt idx="3885">
                  <c:v>5.4650115536930786</c:v>
                </c:pt>
                <c:pt idx="3886">
                  <c:v>5.0159452550286465</c:v>
                </c:pt>
                <c:pt idx="3887">
                  <c:v>6.2259722517673364</c:v>
                </c:pt>
                <c:pt idx="3888">
                  <c:v>6.2260028152678597</c:v>
                </c:pt>
                <c:pt idx="3889">
                  <c:v>4.9379001954557324</c:v>
                </c:pt>
                <c:pt idx="3890">
                  <c:v>5.6319749457293202</c:v>
                </c:pt>
                <c:pt idx="3891">
                  <c:v>5.3386037668120334</c:v>
                </c:pt>
                <c:pt idx="3892">
                  <c:v>4.0000573114867946</c:v>
                </c:pt>
                <c:pt idx="3893">
                  <c:v>4.1866318936212998</c:v>
                </c:pt>
                <c:pt idx="3894">
                  <c:v>6.1046787062640897</c:v>
                </c:pt>
                <c:pt idx="3895">
                  <c:v>5.15226435234002</c:v>
                </c:pt>
                <c:pt idx="3896">
                  <c:v>5.1522719408666875</c:v>
                </c:pt>
                <c:pt idx="3897">
                  <c:v>4.4436078408253898</c:v>
                </c:pt>
                <c:pt idx="3898">
                  <c:v>4.4436003459365114</c:v>
                </c:pt>
                <c:pt idx="3899">
                  <c:v>4.4435868399052882</c:v>
                </c:pt>
                <c:pt idx="3900">
                  <c:v>6.6497967798723998</c:v>
                </c:pt>
                <c:pt idx="3901">
                  <c:v>6.6498065422938399</c:v>
                </c:pt>
                <c:pt idx="3902">
                  <c:v>6.6498155747834256</c:v>
                </c:pt>
                <c:pt idx="3903">
                  <c:v>7.0414685514791904</c:v>
                </c:pt>
                <c:pt idx="3904">
                  <c:v>7.0757257504760398</c:v>
                </c:pt>
                <c:pt idx="3905">
                  <c:v>8.7196782476756685</c:v>
                </c:pt>
                <c:pt idx="3906">
                  <c:v>6.7598468589196399</c:v>
                </c:pt>
                <c:pt idx="3907">
                  <c:v>5.6644617526291965</c:v>
                </c:pt>
                <c:pt idx="3908">
                  <c:v>5.6645051050067883</c:v>
                </c:pt>
                <c:pt idx="3909">
                  <c:v>16.011309881568792</c:v>
                </c:pt>
                <c:pt idx="3910">
                  <c:v>16.011305588509401</c:v>
                </c:pt>
                <c:pt idx="3911">
                  <c:v>12.218267939593998</c:v>
                </c:pt>
                <c:pt idx="3912">
                  <c:v>13.414519863227104</c:v>
                </c:pt>
                <c:pt idx="3913">
                  <c:v>7.9859070475764655</c:v>
                </c:pt>
                <c:pt idx="3914">
                  <c:v>13.615104802299324</c:v>
                </c:pt>
                <c:pt idx="3915">
                  <c:v>13.615014062170498</c:v>
                </c:pt>
                <c:pt idx="3916">
                  <c:v>16.032783156788401</c:v>
                </c:pt>
                <c:pt idx="3917">
                  <c:v>14.027004350176204</c:v>
                </c:pt>
                <c:pt idx="3918">
                  <c:v>9.639898703386649</c:v>
                </c:pt>
                <c:pt idx="3919">
                  <c:v>7.1172263701370326</c:v>
                </c:pt>
                <c:pt idx="3920">
                  <c:v>6.3648917317581795</c:v>
                </c:pt>
                <c:pt idx="3921">
                  <c:v>5.2632391574308723</c:v>
                </c:pt>
                <c:pt idx="3922">
                  <c:v>4.3036843517462655</c:v>
                </c:pt>
                <c:pt idx="3923">
                  <c:v>4.0006826793606702</c:v>
                </c:pt>
                <c:pt idx="3924">
                  <c:v>4.3225095741317645</c:v>
                </c:pt>
                <c:pt idx="3925">
                  <c:v>4.1670190652450261</c:v>
                </c:pt>
                <c:pt idx="3926">
                  <c:v>3.7609562948647501</c:v>
                </c:pt>
                <c:pt idx="3927">
                  <c:v>3.7609580606263644</c:v>
                </c:pt>
                <c:pt idx="3928">
                  <c:v>3.21173566170906</c:v>
                </c:pt>
                <c:pt idx="3929">
                  <c:v>3.7217225923435899</c:v>
                </c:pt>
                <c:pt idx="3930">
                  <c:v>3.3578677154438377</c:v>
                </c:pt>
                <c:pt idx="3931">
                  <c:v>4.5616905128867797</c:v>
                </c:pt>
                <c:pt idx="3932">
                  <c:v>4.5616867030435904</c:v>
                </c:pt>
                <c:pt idx="3933">
                  <c:v>5.3426894410038903</c:v>
                </c:pt>
                <c:pt idx="3934">
                  <c:v>5.34269681418081</c:v>
                </c:pt>
                <c:pt idx="3935">
                  <c:v>5.1889644312317875</c:v>
                </c:pt>
                <c:pt idx="3936">
                  <c:v>5.1889734372717795</c:v>
                </c:pt>
                <c:pt idx="3937">
                  <c:v>5.1889863653463255</c:v>
                </c:pt>
                <c:pt idx="3938">
                  <c:v>4.4752488528967804</c:v>
                </c:pt>
                <c:pt idx="3939">
                  <c:v>4.4752462026889814</c:v>
                </c:pt>
                <c:pt idx="3940">
                  <c:v>4.8748146940085295</c:v>
                </c:pt>
                <c:pt idx="3941">
                  <c:v>4.6643690598631196</c:v>
                </c:pt>
                <c:pt idx="3942">
                  <c:v>4.6643772947958855</c:v>
                </c:pt>
                <c:pt idx="3943">
                  <c:v>4.8450418200593885</c:v>
                </c:pt>
                <c:pt idx="3944">
                  <c:v>4.4764236679484997</c:v>
                </c:pt>
                <c:pt idx="3945">
                  <c:v>4.56996008880696</c:v>
                </c:pt>
                <c:pt idx="3946">
                  <c:v>4.1839530403079275</c:v>
                </c:pt>
                <c:pt idx="3947">
                  <c:v>4.1839512123330396</c:v>
                </c:pt>
                <c:pt idx="3948">
                  <c:v>4.1839434961895003</c:v>
                </c:pt>
                <c:pt idx="3949">
                  <c:v>4.1839342928930865</c:v>
                </c:pt>
                <c:pt idx="3950">
                  <c:v>4.6126394059587703</c:v>
                </c:pt>
                <c:pt idx="3951">
                  <c:v>4.1819836652405895</c:v>
                </c:pt>
                <c:pt idx="3952">
                  <c:v>4.5951797277770545</c:v>
                </c:pt>
                <c:pt idx="3953">
                  <c:v>4.5951915672464754</c:v>
                </c:pt>
                <c:pt idx="3954">
                  <c:v>3.4003746533716899</c:v>
                </c:pt>
                <c:pt idx="3955">
                  <c:v>3.6164106512969099</c:v>
                </c:pt>
                <c:pt idx="3956">
                  <c:v>3.4232192437277602</c:v>
                </c:pt>
                <c:pt idx="3957">
                  <c:v>3.4232246047016499</c:v>
                </c:pt>
                <c:pt idx="3958">
                  <c:v>3.4232297605742499</c:v>
                </c:pt>
                <c:pt idx="3959">
                  <c:v>3.2738388587004859</c:v>
                </c:pt>
                <c:pt idx="3960">
                  <c:v>3.2738303494599812</c:v>
                </c:pt>
                <c:pt idx="3961">
                  <c:v>3.5429272623614727</c:v>
                </c:pt>
                <c:pt idx="3962">
                  <c:v>3.5429153996028586</c:v>
                </c:pt>
                <c:pt idx="3963">
                  <c:v>3.2317653386893599</c:v>
                </c:pt>
                <c:pt idx="3964">
                  <c:v>3.2317624837041041</c:v>
                </c:pt>
                <c:pt idx="3965">
                  <c:v>3.5683417971224327</c:v>
                </c:pt>
                <c:pt idx="3966">
                  <c:v>3.6350400798834177</c:v>
                </c:pt>
                <c:pt idx="3967">
                  <c:v>3.3588110849270501</c:v>
                </c:pt>
                <c:pt idx="3968">
                  <c:v>3.0147612264621402</c:v>
                </c:pt>
                <c:pt idx="3969">
                  <c:v>3.0147678809401302</c:v>
                </c:pt>
                <c:pt idx="3970">
                  <c:v>3.0431336957833612</c:v>
                </c:pt>
                <c:pt idx="3971">
                  <c:v>3.0431364774122338</c:v>
                </c:pt>
                <c:pt idx="3972">
                  <c:v>3.4130934272115701</c:v>
                </c:pt>
                <c:pt idx="3973">
                  <c:v>3.1232919656861644</c:v>
                </c:pt>
                <c:pt idx="3974">
                  <c:v>3.1232859711351599</c:v>
                </c:pt>
                <c:pt idx="3975">
                  <c:v>3.1232840160784212</c:v>
                </c:pt>
                <c:pt idx="3976">
                  <c:v>2.8369955882370101</c:v>
                </c:pt>
                <c:pt idx="3977">
                  <c:v>3.2262176696287197</c:v>
                </c:pt>
                <c:pt idx="3978">
                  <c:v>3.563733517952008</c:v>
                </c:pt>
                <c:pt idx="3979">
                  <c:v>2.8765200539308267</c:v>
                </c:pt>
                <c:pt idx="3980">
                  <c:v>3.0077125601240202</c:v>
                </c:pt>
                <c:pt idx="3981">
                  <c:v>3.1421119946738867</c:v>
                </c:pt>
                <c:pt idx="3982">
                  <c:v>2.9275051815894</c:v>
                </c:pt>
                <c:pt idx="3983">
                  <c:v>2.6080814015007299</c:v>
                </c:pt>
                <c:pt idx="3984">
                  <c:v>2.8013725183877298</c:v>
                </c:pt>
                <c:pt idx="3985">
                  <c:v>2.8013752084162098</c:v>
                </c:pt>
                <c:pt idx="3986">
                  <c:v>2.5404982185291098</c:v>
                </c:pt>
                <c:pt idx="3987">
                  <c:v>2.5404933913737877</c:v>
                </c:pt>
                <c:pt idx="3988">
                  <c:v>2.54048918566121</c:v>
                </c:pt>
                <c:pt idx="3989">
                  <c:v>2.5404874180877499</c:v>
                </c:pt>
                <c:pt idx="3990">
                  <c:v>2.36194130650567</c:v>
                </c:pt>
                <c:pt idx="3991">
                  <c:v>2.3619430401092587</c:v>
                </c:pt>
                <c:pt idx="3992">
                  <c:v>2.31610460285652</c:v>
                </c:pt>
                <c:pt idx="3993">
                  <c:v>2.2474296593169538</c:v>
                </c:pt>
                <c:pt idx="3994">
                  <c:v>2.3458296405676902</c:v>
                </c:pt>
                <c:pt idx="3995">
                  <c:v>2.3458296436967787</c:v>
                </c:pt>
                <c:pt idx="3996">
                  <c:v>2.2449693751220812</c:v>
                </c:pt>
                <c:pt idx="3997">
                  <c:v>2.2449684648925099</c:v>
                </c:pt>
                <c:pt idx="3998">
                  <c:v>2.2449676338771001</c:v>
                </c:pt>
                <c:pt idx="3999">
                  <c:v>2.2449680052393699</c:v>
                </c:pt>
                <c:pt idx="4000">
                  <c:v>2.2401958383168812</c:v>
                </c:pt>
                <c:pt idx="4001">
                  <c:v>2.1882918447444006</c:v>
                </c:pt>
                <c:pt idx="4002">
                  <c:v>2.1479058624670295</c:v>
                </c:pt>
                <c:pt idx="4003">
                  <c:v>2.16245086508513</c:v>
                </c:pt>
                <c:pt idx="4004">
                  <c:v>2.1214431510630187</c:v>
                </c:pt>
                <c:pt idx="4005">
                  <c:v>2.1218415971426299</c:v>
                </c:pt>
                <c:pt idx="4006">
                  <c:v>2.0087100060382599</c:v>
                </c:pt>
                <c:pt idx="4007">
                  <c:v>1.9946358066333771</c:v>
                </c:pt>
                <c:pt idx="4008">
                  <c:v>1.9946346117381799</c:v>
                </c:pt>
                <c:pt idx="4009">
                  <c:v>1.88886911490737</c:v>
                </c:pt>
                <c:pt idx="4010">
                  <c:v>1.8888680953870098</c:v>
                </c:pt>
                <c:pt idx="4011">
                  <c:v>1.8837798754780899</c:v>
                </c:pt>
                <c:pt idx="4012">
                  <c:v>1.88743398593388</c:v>
                </c:pt>
                <c:pt idx="4013">
                  <c:v>2.0493783028919612</c:v>
                </c:pt>
                <c:pt idx="4014">
                  <c:v>2.0493784104989077</c:v>
                </c:pt>
                <c:pt idx="4015">
                  <c:v>636.87634652140753</c:v>
                </c:pt>
                <c:pt idx="4016">
                  <c:v>2358.4444832771501</c:v>
                </c:pt>
                <c:pt idx="4017">
                  <c:v>545.80741144331296</c:v>
                </c:pt>
                <c:pt idx="4018">
                  <c:v>3289.8801639145822</c:v>
                </c:pt>
                <c:pt idx="4019">
                  <c:v>683.15276312202548</c:v>
                </c:pt>
                <c:pt idx="4020">
                  <c:v>1470.8063989989998</c:v>
                </c:pt>
                <c:pt idx="4021">
                  <c:v>1638.7172624823311</c:v>
                </c:pt>
                <c:pt idx="4022">
                  <c:v>1825.0274106853599</c:v>
                </c:pt>
                <c:pt idx="4023">
                  <c:v>1973.27624116743</c:v>
                </c:pt>
                <c:pt idx="4024">
                  <c:v>2082.4091475268201</c:v>
                </c:pt>
                <c:pt idx="4025">
                  <c:v>2245.8381639783843</c:v>
                </c:pt>
                <c:pt idx="4026">
                  <c:v>2335.9715817082301</c:v>
                </c:pt>
                <c:pt idx="4027">
                  <c:v>2245.9312659018001</c:v>
                </c:pt>
                <c:pt idx="4028">
                  <c:v>2297.4866965729202</c:v>
                </c:pt>
                <c:pt idx="4029">
                  <c:v>2078.1165470861702</c:v>
                </c:pt>
                <c:pt idx="4030">
                  <c:v>2477.2065907536453</c:v>
                </c:pt>
                <c:pt idx="4031">
                  <c:v>1965.8097565481901</c:v>
                </c:pt>
                <c:pt idx="4032">
                  <c:v>1485.4744519030201</c:v>
                </c:pt>
                <c:pt idx="4033">
                  <c:v>1512.36968606612</c:v>
                </c:pt>
                <c:pt idx="4034">
                  <c:v>1254.5417569833701</c:v>
                </c:pt>
                <c:pt idx="4035">
                  <c:v>1263.7166014552399</c:v>
                </c:pt>
                <c:pt idx="4036">
                  <c:v>1284.1928146679898</c:v>
                </c:pt>
                <c:pt idx="4037">
                  <c:v>1250.5466403513999</c:v>
                </c:pt>
                <c:pt idx="4038">
                  <c:v>1246.94233754579</c:v>
                </c:pt>
                <c:pt idx="4039">
                  <c:v>1253.4759311255011</c:v>
                </c:pt>
                <c:pt idx="4040">
                  <c:v>1235.7435286554598</c:v>
                </c:pt>
                <c:pt idx="4041">
                  <c:v>1245.8746191831101</c:v>
                </c:pt>
                <c:pt idx="4042">
                  <c:v>1243.5544890793922</c:v>
                </c:pt>
                <c:pt idx="4043">
                  <c:v>1243.2350308769799</c:v>
                </c:pt>
                <c:pt idx="4044">
                  <c:v>1234.6868700218899</c:v>
                </c:pt>
                <c:pt idx="4045">
                  <c:v>1241.4738071910901</c:v>
                </c:pt>
                <c:pt idx="4046">
                  <c:v>1244.1669282367338</c:v>
                </c:pt>
                <c:pt idx="4047">
                  <c:v>1248.5142896172199</c:v>
                </c:pt>
                <c:pt idx="4048">
                  <c:v>1231.12957062447</c:v>
                </c:pt>
                <c:pt idx="4049">
                  <c:v>1230.5304396050499</c:v>
                </c:pt>
                <c:pt idx="4050">
                  <c:v>1221.4608107218801</c:v>
                </c:pt>
                <c:pt idx="4051">
                  <c:v>1234.3205751706064</c:v>
                </c:pt>
                <c:pt idx="4052">
                  <c:v>1235.2956101990901</c:v>
                </c:pt>
                <c:pt idx="4053">
                  <c:v>1277.9266020766511</c:v>
                </c:pt>
                <c:pt idx="4054">
                  <c:v>1296.10078993722</c:v>
                </c:pt>
                <c:pt idx="4055">
                  <c:v>1311.7265843586811</c:v>
                </c:pt>
                <c:pt idx="4056">
                  <c:v>1324.1499442544493</c:v>
                </c:pt>
                <c:pt idx="4057">
                  <c:v>1363.2748861745999</c:v>
                </c:pt>
                <c:pt idx="4058">
                  <c:v>1392.2332006273</c:v>
                </c:pt>
                <c:pt idx="4059">
                  <c:v>1418.16806464669</c:v>
                </c:pt>
                <c:pt idx="4060">
                  <c:v>1459.60192144441</c:v>
                </c:pt>
                <c:pt idx="4061">
                  <c:v>1497.54784243719</c:v>
                </c:pt>
                <c:pt idx="4062">
                  <c:v>1511.8374822499134</c:v>
                </c:pt>
                <c:pt idx="4063">
                  <c:v>1560.7960395059799</c:v>
                </c:pt>
                <c:pt idx="4064">
                  <c:v>1605.7122982478134</c:v>
                </c:pt>
                <c:pt idx="4065">
                  <c:v>1624.9937864816811</c:v>
                </c:pt>
                <c:pt idx="4066">
                  <c:v>1640.1158542675</c:v>
                </c:pt>
                <c:pt idx="4067">
                  <c:v>1681.5979912781099</c:v>
                </c:pt>
                <c:pt idx="4068">
                  <c:v>1751.1572111154198</c:v>
                </c:pt>
                <c:pt idx="4069">
                  <c:v>1756.33375501398</c:v>
                </c:pt>
                <c:pt idx="4070">
                  <c:v>1792.9178375291401</c:v>
                </c:pt>
                <c:pt idx="4071">
                  <c:v>1856.4617788877301</c:v>
                </c:pt>
                <c:pt idx="4072">
                  <c:v>1889.58486062159</c:v>
                </c:pt>
                <c:pt idx="4073">
                  <c:v>1920.73489996536</c:v>
                </c:pt>
                <c:pt idx="4074">
                  <c:v>1915.22868490836</c:v>
                </c:pt>
                <c:pt idx="4075">
                  <c:v>1879.9879395755199</c:v>
                </c:pt>
                <c:pt idx="4076">
                  <c:v>1900.9887492641201</c:v>
                </c:pt>
                <c:pt idx="4077">
                  <c:v>1919.3588341413199</c:v>
                </c:pt>
                <c:pt idx="4078">
                  <c:v>1941.2337235612101</c:v>
                </c:pt>
                <c:pt idx="4079">
                  <c:v>1946.8637633754599</c:v>
                </c:pt>
                <c:pt idx="4080">
                  <c:v>1961.2027222051499</c:v>
                </c:pt>
                <c:pt idx="4081">
                  <c:v>1962.6524223052434</c:v>
                </c:pt>
                <c:pt idx="4082">
                  <c:v>1972.8831228464717</c:v>
                </c:pt>
                <c:pt idx="4083">
                  <c:v>1981.0725613969701</c:v>
                </c:pt>
                <c:pt idx="4084">
                  <c:v>1996.5579491620801</c:v>
                </c:pt>
                <c:pt idx="4085">
                  <c:v>1990.2890138553298</c:v>
                </c:pt>
                <c:pt idx="4086">
                  <c:v>1992.0120453045899</c:v>
                </c:pt>
                <c:pt idx="4087">
                  <c:v>1994.3036644903</c:v>
                </c:pt>
                <c:pt idx="4088">
                  <c:v>1996.3845485846798</c:v>
                </c:pt>
                <c:pt idx="4089">
                  <c:v>2004.3005550802311</c:v>
                </c:pt>
                <c:pt idx="4090">
                  <c:v>1975.2670677697902</c:v>
                </c:pt>
                <c:pt idx="4091">
                  <c:v>1963.4131452331098</c:v>
                </c:pt>
                <c:pt idx="4092">
                  <c:v>1959.2805309113799</c:v>
                </c:pt>
                <c:pt idx="4093">
                  <c:v>1961.5004201537099</c:v>
                </c:pt>
                <c:pt idx="4094">
                  <c:v>1957.3612109244198</c:v>
                </c:pt>
                <c:pt idx="4095">
                  <c:v>1953.7683605012601</c:v>
                </c:pt>
                <c:pt idx="4096">
                  <c:v>1970.3460779661311</c:v>
                </c:pt>
                <c:pt idx="4097">
                  <c:v>1980.3801777076201</c:v>
                </c:pt>
                <c:pt idx="4098">
                  <c:v>2002.4372953777201</c:v>
                </c:pt>
                <c:pt idx="4099">
                  <c:v>1996.3094022286698</c:v>
                </c:pt>
                <c:pt idx="4100">
                  <c:v>1982.8526746807811</c:v>
                </c:pt>
                <c:pt idx="4101">
                  <c:v>1980.6873834873002</c:v>
                </c:pt>
                <c:pt idx="4102">
                  <c:v>1990.1737312414998</c:v>
                </c:pt>
                <c:pt idx="4103">
                  <c:v>1982.4351223333799</c:v>
                </c:pt>
                <c:pt idx="4104">
                  <c:v>2009.894420208547</c:v>
                </c:pt>
                <c:pt idx="4105">
                  <c:v>2033.3585744552911</c:v>
                </c:pt>
                <c:pt idx="4106">
                  <c:v>2037.98116543637</c:v>
                </c:pt>
                <c:pt idx="4107">
                  <c:v>2058.6641607651682</c:v>
                </c:pt>
                <c:pt idx="4108">
                  <c:v>2064.06509194708</c:v>
                </c:pt>
                <c:pt idx="4109">
                  <c:v>2068.9755390219302</c:v>
                </c:pt>
                <c:pt idx="4110">
                  <c:v>2066.2910159031512</c:v>
                </c:pt>
                <c:pt idx="4111">
                  <c:v>2001.7856337684211</c:v>
                </c:pt>
                <c:pt idx="4112">
                  <c:v>2030.6174714154599</c:v>
                </c:pt>
                <c:pt idx="4113">
                  <c:v>2118.311134102456</c:v>
                </c:pt>
                <c:pt idx="4114">
                  <c:v>2136.9347913646002</c:v>
                </c:pt>
                <c:pt idx="4115">
                  <c:v>2816.479115639288</c:v>
                </c:pt>
                <c:pt idx="4116">
                  <c:v>3724.6048541682753</c:v>
                </c:pt>
                <c:pt idx="4117">
                  <c:v>3802.8582235527301</c:v>
                </c:pt>
                <c:pt idx="4118">
                  <c:v>3824.9511740427943</c:v>
                </c:pt>
                <c:pt idx="4119">
                  <c:v>3853.7103665926602</c:v>
                </c:pt>
                <c:pt idx="4120">
                  <c:v>3905.1196613451498</c:v>
                </c:pt>
                <c:pt idx="4121">
                  <c:v>3925.0782216058597</c:v>
                </c:pt>
                <c:pt idx="4122">
                  <c:v>4017.4880216972197</c:v>
                </c:pt>
                <c:pt idx="4123">
                  <c:v>4767.4934816086097</c:v>
                </c:pt>
                <c:pt idx="4124">
                  <c:v>5169.3527821408898</c:v>
                </c:pt>
                <c:pt idx="4125">
                  <c:v>5036.8332013857134</c:v>
                </c:pt>
                <c:pt idx="4126">
                  <c:v>5284.2461156525524</c:v>
                </c:pt>
                <c:pt idx="4127">
                  <c:v>5135.6625230434311</c:v>
                </c:pt>
                <c:pt idx="4128">
                  <c:v>5301.8241087692286</c:v>
                </c:pt>
                <c:pt idx="4129">
                  <c:v>5303.1939841995954</c:v>
                </c:pt>
                <c:pt idx="4130">
                  <c:v>5360.5988374393401</c:v>
                </c:pt>
                <c:pt idx="4131">
                  <c:v>5401.2078044043601</c:v>
                </c:pt>
                <c:pt idx="4132">
                  <c:v>5404.0380291060001</c:v>
                </c:pt>
                <c:pt idx="4133">
                  <c:v>5437.5346284745856</c:v>
                </c:pt>
                <c:pt idx="4134">
                  <c:v>5429.5209851623904</c:v>
                </c:pt>
                <c:pt idx="4135">
                  <c:v>5431.0604861147403</c:v>
                </c:pt>
                <c:pt idx="4136">
                  <c:v>5481.1360441891256</c:v>
                </c:pt>
                <c:pt idx="4137">
                  <c:v>5526.6659539108014</c:v>
                </c:pt>
                <c:pt idx="4138">
                  <c:v>5549.4927779941736</c:v>
                </c:pt>
                <c:pt idx="4139">
                  <c:v>5548.2472267840003</c:v>
                </c:pt>
                <c:pt idx="4140">
                  <c:v>5546.4087161000107</c:v>
                </c:pt>
                <c:pt idx="4141">
                  <c:v>5544.0914155320597</c:v>
                </c:pt>
                <c:pt idx="4142">
                  <c:v>5516.3729077537537</c:v>
                </c:pt>
                <c:pt idx="4143">
                  <c:v>5513.2562245427262</c:v>
                </c:pt>
                <c:pt idx="4144">
                  <c:v>5470.5581954298204</c:v>
                </c:pt>
                <c:pt idx="4145">
                  <c:v>5466.97433410548</c:v>
                </c:pt>
                <c:pt idx="4146">
                  <c:v>5398.1377982117265</c:v>
                </c:pt>
                <c:pt idx="4147">
                  <c:v>5394.1736774513356</c:v>
                </c:pt>
                <c:pt idx="4148">
                  <c:v>5373.7007896417999</c:v>
                </c:pt>
                <c:pt idx="4149">
                  <c:v>5278.0666786506235</c:v>
                </c:pt>
                <c:pt idx="4150">
                  <c:v>5274.1730832875801</c:v>
                </c:pt>
                <c:pt idx="4151">
                  <c:v>5242.4097604771214</c:v>
                </c:pt>
                <c:pt idx="4152">
                  <c:v>5227.3660474354456</c:v>
                </c:pt>
                <c:pt idx="4153">
                  <c:v>5226.4602370740404</c:v>
                </c:pt>
                <c:pt idx="4154">
                  <c:v>5217.2890693912814</c:v>
                </c:pt>
                <c:pt idx="4155">
                  <c:v>5232.8251358684556</c:v>
                </c:pt>
                <c:pt idx="4156">
                  <c:v>5226.8489158376897</c:v>
                </c:pt>
                <c:pt idx="4157">
                  <c:v>5232.7092015241324</c:v>
                </c:pt>
                <c:pt idx="4158">
                  <c:v>5213.1797605702704</c:v>
                </c:pt>
                <c:pt idx="4159">
                  <c:v>5193.6205745428861</c:v>
                </c:pt>
                <c:pt idx="4160">
                  <c:v>5169.6909437376444</c:v>
                </c:pt>
                <c:pt idx="4161">
                  <c:v>5153.4173101573297</c:v>
                </c:pt>
                <c:pt idx="4162">
                  <c:v>5133.2584895280497</c:v>
                </c:pt>
                <c:pt idx="4163">
                  <c:v>5126.0015276480799</c:v>
                </c:pt>
                <c:pt idx="4164">
                  <c:v>5134.4893036376097</c:v>
                </c:pt>
                <c:pt idx="4165">
                  <c:v>5118.6316172529814</c:v>
                </c:pt>
                <c:pt idx="4166">
                  <c:v>5139.7180919615885</c:v>
                </c:pt>
                <c:pt idx="4167">
                  <c:v>5187.6935763923702</c:v>
                </c:pt>
                <c:pt idx="4168">
                  <c:v>5181.2173835254098</c:v>
                </c:pt>
                <c:pt idx="4169">
                  <c:v>5152.2727506541096</c:v>
                </c:pt>
                <c:pt idx="4170">
                  <c:v>5167.6047016159837</c:v>
                </c:pt>
                <c:pt idx="4171">
                  <c:v>5173.6190052991224</c:v>
                </c:pt>
                <c:pt idx="4172">
                  <c:v>5168.0479009024175</c:v>
                </c:pt>
                <c:pt idx="4173">
                  <c:v>5162.5729486270402</c:v>
                </c:pt>
                <c:pt idx="4174">
                  <c:v>5160.7979331446495</c:v>
                </c:pt>
                <c:pt idx="4175">
                  <c:v>5172.9314839465287</c:v>
                </c:pt>
                <c:pt idx="4176">
                  <c:v>5151.1036803826901</c:v>
                </c:pt>
                <c:pt idx="4177">
                  <c:v>5146.7777653824796</c:v>
                </c:pt>
                <c:pt idx="4178">
                  <c:v>5142.676630563511</c:v>
                </c:pt>
                <c:pt idx="4179">
                  <c:v>5138.9338790391685</c:v>
                </c:pt>
                <c:pt idx="4180">
                  <c:v>5136.3306146554823</c:v>
                </c:pt>
                <c:pt idx="4181">
                  <c:v>5149.3513352541304</c:v>
                </c:pt>
                <c:pt idx="4182">
                  <c:v>5146.5867380116124</c:v>
                </c:pt>
                <c:pt idx="4183">
                  <c:v>5161.87774415274</c:v>
                </c:pt>
                <c:pt idx="4184">
                  <c:v>5183.8178234644156</c:v>
                </c:pt>
                <c:pt idx="4185">
                  <c:v>5158.4722339481896</c:v>
                </c:pt>
                <c:pt idx="4186">
                  <c:v>5142.6821308461203</c:v>
                </c:pt>
                <c:pt idx="4187">
                  <c:v>5142.3061289474554</c:v>
                </c:pt>
                <c:pt idx="4188">
                  <c:v>5142.4155641362104</c:v>
                </c:pt>
                <c:pt idx="4189">
                  <c:v>5234.6353914723804</c:v>
                </c:pt>
                <c:pt idx="4190">
                  <c:v>5235.6388662750724</c:v>
                </c:pt>
                <c:pt idx="4191">
                  <c:v>5263.8538507942485</c:v>
                </c:pt>
                <c:pt idx="4192">
                  <c:v>5265.5781055118314</c:v>
                </c:pt>
                <c:pt idx="4193">
                  <c:v>5439.5438766487796</c:v>
                </c:pt>
                <c:pt idx="4194">
                  <c:v>5441.7933418726398</c:v>
                </c:pt>
                <c:pt idx="4195">
                  <c:v>5236.0010208460099</c:v>
                </c:pt>
                <c:pt idx="4196">
                  <c:v>5238.1937559819498</c:v>
                </c:pt>
                <c:pt idx="4197">
                  <c:v>5247.9319940925398</c:v>
                </c:pt>
                <c:pt idx="4198">
                  <c:v>5250.3028148269004</c:v>
                </c:pt>
                <c:pt idx="4199">
                  <c:v>5242.2509953646004</c:v>
                </c:pt>
                <c:pt idx="4200">
                  <c:v>5271.9515191178034</c:v>
                </c:pt>
                <c:pt idx="4201">
                  <c:v>5333.6339653619634</c:v>
                </c:pt>
                <c:pt idx="4202">
                  <c:v>5297.0448308822897</c:v>
                </c:pt>
                <c:pt idx="4203">
                  <c:v>5300.3398859442268</c:v>
                </c:pt>
                <c:pt idx="4204">
                  <c:v>5284.1467980894786</c:v>
                </c:pt>
                <c:pt idx="4205">
                  <c:v>5412.7079883374035</c:v>
                </c:pt>
                <c:pt idx="4206">
                  <c:v>5613.7810301866803</c:v>
                </c:pt>
                <c:pt idx="4207">
                  <c:v>5618.6810014407256</c:v>
                </c:pt>
                <c:pt idx="4208">
                  <c:v>5769.6832954007186</c:v>
                </c:pt>
                <c:pt idx="4209">
                  <c:v>5640.3883424288697</c:v>
                </c:pt>
                <c:pt idx="4210">
                  <c:v>5645.9199245865057</c:v>
                </c:pt>
                <c:pt idx="4211">
                  <c:v>5703.1470743542304</c:v>
                </c:pt>
                <c:pt idx="4212">
                  <c:v>5708.2506355450514</c:v>
                </c:pt>
                <c:pt idx="4213">
                  <c:v>5712.7514546189814</c:v>
                </c:pt>
                <c:pt idx="4214">
                  <c:v>5619.8287279031701</c:v>
                </c:pt>
                <c:pt idx="4215">
                  <c:v>5622.5221596306237</c:v>
                </c:pt>
                <c:pt idx="4216">
                  <c:v>5624.4671287732444</c:v>
                </c:pt>
                <c:pt idx="4217">
                  <c:v>5501.5229549488904</c:v>
                </c:pt>
                <c:pt idx="4218">
                  <c:v>5502.5244863182197</c:v>
                </c:pt>
                <c:pt idx="4219">
                  <c:v>5503.3471797621514</c:v>
                </c:pt>
                <c:pt idx="4220">
                  <c:v>5470.3321429863099</c:v>
                </c:pt>
                <c:pt idx="4221">
                  <c:v>5471.1918070286602</c:v>
                </c:pt>
                <c:pt idx="4222">
                  <c:v>5463.2965083809204</c:v>
                </c:pt>
                <c:pt idx="4223">
                  <c:v>5472.8573967601396</c:v>
                </c:pt>
                <c:pt idx="4224">
                  <c:v>5514.2319833957199</c:v>
                </c:pt>
                <c:pt idx="4225">
                  <c:v>5515.2817958898695</c:v>
                </c:pt>
                <c:pt idx="4226">
                  <c:v>5516.2897533603964</c:v>
                </c:pt>
                <c:pt idx="4227">
                  <c:v>5489.9917962392201</c:v>
                </c:pt>
                <c:pt idx="4228">
                  <c:v>5455.70112533873</c:v>
                </c:pt>
                <c:pt idx="4229">
                  <c:v>5464.8587550485236</c:v>
                </c:pt>
                <c:pt idx="4230">
                  <c:v>5438.8026045438373</c:v>
                </c:pt>
                <c:pt idx="4231">
                  <c:v>5439.2984611332904</c:v>
                </c:pt>
                <c:pt idx="4232">
                  <c:v>5410.5366165613732</c:v>
                </c:pt>
                <c:pt idx="4233">
                  <c:v>5410.8028113363298</c:v>
                </c:pt>
                <c:pt idx="4234">
                  <c:v>5410.9010241602637</c:v>
                </c:pt>
                <c:pt idx="4235">
                  <c:v>5410.8666032025585</c:v>
                </c:pt>
                <c:pt idx="4236">
                  <c:v>5410.7046054954944</c:v>
                </c:pt>
                <c:pt idx="4237">
                  <c:v>5442.6312053231304</c:v>
                </c:pt>
                <c:pt idx="4238">
                  <c:v>5442.2789738738102</c:v>
                </c:pt>
                <c:pt idx="4239">
                  <c:v>5441.0429621789044</c:v>
                </c:pt>
                <c:pt idx="4240">
                  <c:v>5440.5647197635844</c:v>
                </c:pt>
                <c:pt idx="4241">
                  <c:v>5440.0624491891685</c:v>
                </c:pt>
                <c:pt idx="4242">
                  <c:v>5458.0869718916556</c:v>
                </c:pt>
                <c:pt idx="4243">
                  <c:v>5457.4840788727897</c:v>
                </c:pt>
                <c:pt idx="4244">
                  <c:v>5544.3805008868903</c:v>
                </c:pt>
                <c:pt idx="4245">
                  <c:v>5467.9351013247297</c:v>
                </c:pt>
                <c:pt idx="4246">
                  <c:v>5467.3726416789086</c:v>
                </c:pt>
                <c:pt idx="4247">
                  <c:v>5485.9497043121264</c:v>
                </c:pt>
                <c:pt idx="4248">
                  <c:v>5485.3723511160197</c:v>
                </c:pt>
                <c:pt idx="4249">
                  <c:v>5484.8854108172</c:v>
                </c:pt>
                <c:pt idx="4250">
                  <c:v>5537.1431490285504</c:v>
                </c:pt>
                <c:pt idx="4251">
                  <c:v>5654.9547328562785</c:v>
                </c:pt>
                <c:pt idx="4252">
                  <c:v>5654.3309638742503</c:v>
                </c:pt>
                <c:pt idx="4253">
                  <c:v>5653.7580003986195</c:v>
                </c:pt>
                <c:pt idx="4254">
                  <c:v>6175.4592114812285</c:v>
                </c:pt>
                <c:pt idx="4255">
                  <c:v>6359.3965291708873</c:v>
                </c:pt>
                <c:pt idx="4256">
                  <c:v>6243.7145455974514</c:v>
                </c:pt>
                <c:pt idx="4257">
                  <c:v>6243.2617842201898</c:v>
                </c:pt>
                <c:pt idx="4258">
                  <c:v>6242.9715222928598</c:v>
                </c:pt>
                <c:pt idx="4259">
                  <c:v>5892.5818676971703</c:v>
                </c:pt>
                <c:pt idx="4260">
                  <c:v>5892.4793338962336</c:v>
                </c:pt>
                <c:pt idx="4261">
                  <c:v>5934.9007714695244</c:v>
                </c:pt>
                <c:pt idx="4262">
                  <c:v>5774.5434344824944</c:v>
                </c:pt>
                <c:pt idx="4263">
                  <c:v>5774.6875414901324</c:v>
                </c:pt>
                <c:pt idx="4264">
                  <c:v>5774.8280530224201</c:v>
                </c:pt>
                <c:pt idx="4265">
                  <c:v>5744.6213962355514</c:v>
                </c:pt>
                <c:pt idx="4266">
                  <c:v>5633.6113020740104</c:v>
                </c:pt>
                <c:pt idx="4267">
                  <c:v>5700.4772905288264</c:v>
                </c:pt>
                <c:pt idx="4268">
                  <c:v>5694.3688130606124</c:v>
                </c:pt>
                <c:pt idx="4269">
                  <c:v>5694.8623710791935</c:v>
                </c:pt>
                <c:pt idx="4270">
                  <c:v>5695.4496976397995</c:v>
                </c:pt>
                <c:pt idx="4271">
                  <c:v>5776.6298958510324</c:v>
                </c:pt>
                <c:pt idx="4272">
                  <c:v>5763.0742481617954</c:v>
                </c:pt>
                <c:pt idx="4273">
                  <c:v>5763.5550621002503</c:v>
                </c:pt>
                <c:pt idx="4274">
                  <c:v>5763.9949064297134</c:v>
                </c:pt>
                <c:pt idx="4275">
                  <c:v>5669.6605107081114</c:v>
                </c:pt>
                <c:pt idx="4276">
                  <c:v>5670.1116153121902</c:v>
                </c:pt>
                <c:pt idx="4277">
                  <c:v>5670.5947225724203</c:v>
                </c:pt>
                <c:pt idx="4278">
                  <c:v>5671.08391817761</c:v>
                </c:pt>
                <c:pt idx="4279">
                  <c:v>5623.7634765397734</c:v>
                </c:pt>
                <c:pt idx="4280">
                  <c:v>5589.3152898972685</c:v>
                </c:pt>
                <c:pt idx="4281">
                  <c:v>5601.3443545589544</c:v>
                </c:pt>
                <c:pt idx="4282">
                  <c:v>5602.9793111371664</c:v>
                </c:pt>
                <c:pt idx="4283">
                  <c:v>5602.9766973644564</c:v>
                </c:pt>
                <c:pt idx="4284">
                  <c:v>5579.9143472609585</c:v>
                </c:pt>
                <c:pt idx="4285">
                  <c:v>5613.8834064803304</c:v>
                </c:pt>
                <c:pt idx="4286">
                  <c:v>5610.91381986325</c:v>
                </c:pt>
                <c:pt idx="4287">
                  <c:v>5610.3093387624003</c:v>
                </c:pt>
                <c:pt idx="4288">
                  <c:v>5618.6215187211656</c:v>
                </c:pt>
                <c:pt idx="4289">
                  <c:v>5617.7881438347995</c:v>
                </c:pt>
                <c:pt idx="4290">
                  <c:v>5614.2488435618634</c:v>
                </c:pt>
                <c:pt idx="4291">
                  <c:v>5665.2691077480395</c:v>
                </c:pt>
                <c:pt idx="4292">
                  <c:v>5664.4465092931014</c:v>
                </c:pt>
                <c:pt idx="4293">
                  <c:v>5663.6411836298466</c:v>
                </c:pt>
                <c:pt idx="4294">
                  <c:v>5580.8200617740167</c:v>
                </c:pt>
                <c:pt idx="4295">
                  <c:v>5666.8499799803403</c:v>
                </c:pt>
                <c:pt idx="4296">
                  <c:v>5575.9026857991603</c:v>
                </c:pt>
                <c:pt idx="4297">
                  <c:v>5484.7971221145099</c:v>
                </c:pt>
                <c:pt idx="4298">
                  <c:v>5484.2223571329896</c:v>
                </c:pt>
                <c:pt idx="4299">
                  <c:v>5483.6274844875761</c:v>
                </c:pt>
                <c:pt idx="4300">
                  <c:v>5482.9439289276297</c:v>
                </c:pt>
                <c:pt idx="4301">
                  <c:v>5736.9028806469696</c:v>
                </c:pt>
                <c:pt idx="4302">
                  <c:v>5951.5990049814754</c:v>
                </c:pt>
                <c:pt idx="4303">
                  <c:v>5950.4027404729904</c:v>
                </c:pt>
                <c:pt idx="4304">
                  <c:v>6050.2817286725303</c:v>
                </c:pt>
                <c:pt idx="4305">
                  <c:v>5806.8511177615756</c:v>
                </c:pt>
                <c:pt idx="4306">
                  <c:v>5593.8289952060195</c:v>
                </c:pt>
                <c:pt idx="4307">
                  <c:v>5592.2640439810002</c:v>
                </c:pt>
                <c:pt idx="4308">
                  <c:v>5587.2722594925954</c:v>
                </c:pt>
                <c:pt idx="4309">
                  <c:v>5585.3226908365814</c:v>
                </c:pt>
                <c:pt idx="4310">
                  <c:v>5425.7967152340607</c:v>
                </c:pt>
                <c:pt idx="4311">
                  <c:v>5423.5759076759314</c:v>
                </c:pt>
                <c:pt idx="4312">
                  <c:v>5326.4570983967797</c:v>
                </c:pt>
                <c:pt idx="4313">
                  <c:v>5340.1572966930516</c:v>
                </c:pt>
                <c:pt idx="4314">
                  <c:v>5337.8495817057346</c:v>
                </c:pt>
                <c:pt idx="4315">
                  <c:v>5353.7860283546934</c:v>
                </c:pt>
                <c:pt idx="4316">
                  <c:v>5361.2559456856134</c:v>
                </c:pt>
                <c:pt idx="4317">
                  <c:v>5423.1766463180702</c:v>
                </c:pt>
                <c:pt idx="4318">
                  <c:v>5482.8572458135204</c:v>
                </c:pt>
                <c:pt idx="4319">
                  <c:v>5557.8062362783685</c:v>
                </c:pt>
                <c:pt idx="4320">
                  <c:v>5556.0104223458402</c:v>
                </c:pt>
                <c:pt idx="4321">
                  <c:v>5554.2915948063846</c:v>
                </c:pt>
                <c:pt idx="4322">
                  <c:v>5493.1732924331154</c:v>
                </c:pt>
                <c:pt idx="4323">
                  <c:v>5491.6768027406497</c:v>
                </c:pt>
                <c:pt idx="4324">
                  <c:v>5543.8053857198402</c:v>
                </c:pt>
                <c:pt idx="4325">
                  <c:v>5514.6270966835637</c:v>
                </c:pt>
                <c:pt idx="4326">
                  <c:v>5504.5439802504698</c:v>
                </c:pt>
                <c:pt idx="4327">
                  <c:v>5505.9439516430775</c:v>
                </c:pt>
                <c:pt idx="4328">
                  <c:v>5577.91997064723</c:v>
                </c:pt>
                <c:pt idx="4329">
                  <c:v>5577.3917867462396</c:v>
                </c:pt>
                <c:pt idx="4330">
                  <c:v>5577.0673281569934</c:v>
                </c:pt>
                <c:pt idx="4331">
                  <c:v>5612.7279517397601</c:v>
                </c:pt>
                <c:pt idx="4332">
                  <c:v>5662.6931940114237</c:v>
                </c:pt>
                <c:pt idx="4333">
                  <c:v>5701.3276940561736</c:v>
                </c:pt>
                <c:pt idx="4334">
                  <c:v>5701.9298477610801</c:v>
                </c:pt>
                <c:pt idx="4335">
                  <c:v>5702.7908407432196</c:v>
                </c:pt>
                <c:pt idx="4336">
                  <c:v>5703.8683687164503</c:v>
                </c:pt>
                <c:pt idx="4337">
                  <c:v>5705.0877966838434</c:v>
                </c:pt>
                <c:pt idx="4338">
                  <c:v>5706.4879438574399</c:v>
                </c:pt>
                <c:pt idx="4339">
                  <c:v>5837.5721030366103</c:v>
                </c:pt>
                <c:pt idx="4340">
                  <c:v>5839.2488991711598</c:v>
                </c:pt>
                <c:pt idx="4341">
                  <c:v>5840.9515340902144</c:v>
                </c:pt>
                <c:pt idx="4342">
                  <c:v>5918.0441809638314</c:v>
                </c:pt>
                <c:pt idx="4343">
                  <c:v>5836.3679036789144</c:v>
                </c:pt>
                <c:pt idx="4344">
                  <c:v>5838.2359283854003</c:v>
                </c:pt>
                <c:pt idx="4345">
                  <c:v>5840.0832202680003</c:v>
                </c:pt>
                <c:pt idx="4346">
                  <c:v>5733.7204388615137</c:v>
                </c:pt>
                <c:pt idx="4347">
                  <c:v>5592.1214985978222</c:v>
                </c:pt>
                <c:pt idx="4348">
                  <c:v>5864.3291522351201</c:v>
                </c:pt>
                <c:pt idx="4349">
                  <c:v>5866.5716616922937</c:v>
                </c:pt>
                <c:pt idx="4350">
                  <c:v>5466.6029972980314</c:v>
                </c:pt>
                <c:pt idx="4351">
                  <c:v>5414.2748603671098</c:v>
                </c:pt>
                <c:pt idx="4352">
                  <c:v>5416.7751093492598</c:v>
                </c:pt>
                <c:pt idx="4353">
                  <c:v>5290.2734963186285</c:v>
                </c:pt>
                <c:pt idx="4354">
                  <c:v>5277.0943516978514</c:v>
                </c:pt>
                <c:pt idx="4355">
                  <c:v>5293.7489669420365</c:v>
                </c:pt>
                <c:pt idx="4356">
                  <c:v>5296.5395407693904</c:v>
                </c:pt>
                <c:pt idx="4357">
                  <c:v>5255.6680677720024</c:v>
                </c:pt>
                <c:pt idx="4358">
                  <c:v>5283.3133187039502</c:v>
                </c:pt>
                <c:pt idx="4359">
                  <c:v>5320.4275744684037</c:v>
                </c:pt>
                <c:pt idx="4360">
                  <c:v>5295.5469631914157</c:v>
                </c:pt>
                <c:pt idx="4361">
                  <c:v>5298.2519299000924</c:v>
                </c:pt>
                <c:pt idx="4362">
                  <c:v>5340.4005045655786</c:v>
                </c:pt>
                <c:pt idx="4363">
                  <c:v>5327.7688734168314</c:v>
                </c:pt>
                <c:pt idx="4364">
                  <c:v>5342.8783204760703</c:v>
                </c:pt>
                <c:pt idx="4365">
                  <c:v>5345.2058095079456</c:v>
                </c:pt>
                <c:pt idx="4366">
                  <c:v>5361.3255078380398</c:v>
                </c:pt>
                <c:pt idx="4367">
                  <c:v>5375.3685167099156</c:v>
                </c:pt>
                <c:pt idx="4368">
                  <c:v>5377.3065351096657</c:v>
                </c:pt>
                <c:pt idx="4369">
                  <c:v>5376.9330590528898</c:v>
                </c:pt>
                <c:pt idx="4370">
                  <c:v>5379.4125639608137</c:v>
                </c:pt>
                <c:pt idx="4371">
                  <c:v>5397.4707753895864</c:v>
                </c:pt>
                <c:pt idx="4372">
                  <c:v>5398.8353795715657</c:v>
                </c:pt>
                <c:pt idx="4373">
                  <c:v>5400.0164107140899</c:v>
                </c:pt>
                <c:pt idx="4374">
                  <c:v>5400.9568528642085</c:v>
                </c:pt>
                <c:pt idx="4375">
                  <c:v>5413.9332553237764</c:v>
                </c:pt>
                <c:pt idx="4376">
                  <c:v>5414.5092862374804</c:v>
                </c:pt>
                <c:pt idx="4377">
                  <c:v>5414.8996371723724</c:v>
                </c:pt>
                <c:pt idx="4378">
                  <c:v>5404.3743223681895</c:v>
                </c:pt>
                <c:pt idx="4379">
                  <c:v>5416.7811476860797</c:v>
                </c:pt>
                <c:pt idx="4380">
                  <c:v>5432.0733571212941</c:v>
                </c:pt>
                <c:pt idx="4381">
                  <c:v>5431.6360379089501</c:v>
                </c:pt>
                <c:pt idx="4382">
                  <c:v>5432.1484636296454</c:v>
                </c:pt>
                <c:pt idx="4383">
                  <c:v>5431.3238077299302</c:v>
                </c:pt>
                <c:pt idx="4384">
                  <c:v>5430.3314180007101</c:v>
                </c:pt>
                <c:pt idx="4385">
                  <c:v>5441.4839845258502</c:v>
                </c:pt>
                <c:pt idx="4386">
                  <c:v>5454.2944497336202</c:v>
                </c:pt>
                <c:pt idx="4387">
                  <c:v>5410.8292438299586</c:v>
                </c:pt>
                <c:pt idx="4388">
                  <c:v>5409.4039294257936</c:v>
                </c:pt>
                <c:pt idx="4389">
                  <c:v>5407.8973211862703</c:v>
                </c:pt>
                <c:pt idx="4390">
                  <c:v>5442.8682407743654</c:v>
                </c:pt>
                <c:pt idx="4391">
                  <c:v>5441.116866389636</c:v>
                </c:pt>
                <c:pt idx="4392">
                  <c:v>5439.316246067322</c:v>
                </c:pt>
                <c:pt idx="4393">
                  <c:v>5437.3593597646104</c:v>
                </c:pt>
                <c:pt idx="4394">
                  <c:v>5435.3095613617961</c:v>
                </c:pt>
                <c:pt idx="4395">
                  <c:v>5418.3914711077923</c:v>
                </c:pt>
                <c:pt idx="4396">
                  <c:v>5416.1177502421306</c:v>
                </c:pt>
                <c:pt idx="4397">
                  <c:v>5410.5583873636497</c:v>
                </c:pt>
                <c:pt idx="4398">
                  <c:v>5408.2203298773957</c:v>
                </c:pt>
                <c:pt idx="4399">
                  <c:v>5405.8314729272197</c:v>
                </c:pt>
                <c:pt idx="4400">
                  <c:v>5403.3998367798486</c:v>
                </c:pt>
                <c:pt idx="4401">
                  <c:v>5453.4789928519904</c:v>
                </c:pt>
                <c:pt idx="4402">
                  <c:v>5536.3075256065904</c:v>
                </c:pt>
                <c:pt idx="4403">
                  <c:v>5533.7424917238686</c:v>
                </c:pt>
                <c:pt idx="4404">
                  <c:v>5531.3313786121398</c:v>
                </c:pt>
                <c:pt idx="4405">
                  <c:v>5560.5045988415204</c:v>
                </c:pt>
                <c:pt idx="4406">
                  <c:v>5732.5941667945854</c:v>
                </c:pt>
                <c:pt idx="4407">
                  <c:v>5560.1806738419937</c:v>
                </c:pt>
                <c:pt idx="4408">
                  <c:v>5713.5043838899001</c:v>
                </c:pt>
                <c:pt idx="4409">
                  <c:v>5643.4581402068898</c:v>
                </c:pt>
                <c:pt idx="4410">
                  <c:v>5540.5539785190904</c:v>
                </c:pt>
                <c:pt idx="4411">
                  <c:v>5421.0421549186804</c:v>
                </c:pt>
                <c:pt idx="4412">
                  <c:v>5246.0636288033957</c:v>
                </c:pt>
                <c:pt idx="4413">
                  <c:v>4899.71058591357</c:v>
                </c:pt>
                <c:pt idx="4414">
                  <c:v>4606.4400065207601</c:v>
                </c:pt>
                <c:pt idx="4415">
                  <c:v>4463.692826511211</c:v>
                </c:pt>
                <c:pt idx="4416">
                  <c:v>4241.1272646997322</c:v>
                </c:pt>
                <c:pt idx="4417">
                  <c:v>4011.1035525020866</c:v>
                </c:pt>
                <c:pt idx="4418">
                  <c:v>3754.62759390577</c:v>
                </c:pt>
                <c:pt idx="4419">
                  <c:v>3445.2758612902098</c:v>
                </c:pt>
                <c:pt idx="4420">
                  <c:v>3109.5522296188087</c:v>
                </c:pt>
                <c:pt idx="4421">
                  <c:v>2821.6957164204327</c:v>
                </c:pt>
                <c:pt idx="4422">
                  <c:v>2596.1004424335001</c:v>
                </c:pt>
                <c:pt idx="4423">
                  <c:v>2412.4573611055712</c:v>
                </c:pt>
                <c:pt idx="4424">
                  <c:v>2244.5887143831301</c:v>
                </c:pt>
                <c:pt idx="4425">
                  <c:v>2089.8509329412736</c:v>
                </c:pt>
                <c:pt idx="4426">
                  <c:v>1933.7218396918599</c:v>
                </c:pt>
                <c:pt idx="4427">
                  <c:v>1794.1106069782199</c:v>
                </c:pt>
                <c:pt idx="4428">
                  <c:v>1663.24564020201</c:v>
                </c:pt>
                <c:pt idx="4429">
                  <c:v>1547.4588133725401</c:v>
                </c:pt>
                <c:pt idx="4430">
                  <c:v>1440.5831284034598</c:v>
                </c:pt>
                <c:pt idx="4431">
                  <c:v>1352.6407738182199</c:v>
                </c:pt>
                <c:pt idx="4432">
                  <c:v>1267.0913299334336</c:v>
                </c:pt>
                <c:pt idx="4433">
                  <c:v>1187.6805339105699</c:v>
                </c:pt>
                <c:pt idx="4434">
                  <c:v>1116.6261819188001</c:v>
                </c:pt>
                <c:pt idx="4435">
                  <c:v>1048.0204289481098</c:v>
                </c:pt>
                <c:pt idx="4436">
                  <c:v>987.32372394931053</c:v>
                </c:pt>
                <c:pt idx="4437">
                  <c:v>935.14306257192504</c:v>
                </c:pt>
                <c:pt idx="4438">
                  <c:v>887.31053726900154</c:v>
                </c:pt>
                <c:pt idx="4439">
                  <c:v>843.34335336095398</c:v>
                </c:pt>
                <c:pt idx="4440">
                  <c:v>803.29487830910182</c:v>
                </c:pt>
                <c:pt idx="4441">
                  <c:v>767.51676400737995</c:v>
                </c:pt>
                <c:pt idx="4442">
                  <c:v>734.45855758603602</c:v>
                </c:pt>
                <c:pt idx="4443">
                  <c:v>705.18027984825903</c:v>
                </c:pt>
                <c:pt idx="4444">
                  <c:v>677.34897550835353</c:v>
                </c:pt>
                <c:pt idx="4445">
                  <c:v>651.46094526057254</c:v>
                </c:pt>
                <c:pt idx="4446">
                  <c:v>627.06166103509747</c:v>
                </c:pt>
                <c:pt idx="4447">
                  <c:v>606.05845207378809</c:v>
                </c:pt>
                <c:pt idx="4448">
                  <c:v>586.56079299191799</c:v>
                </c:pt>
                <c:pt idx="4449">
                  <c:v>568.90785368074046</c:v>
                </c:pt>
                <c:pt idx="4450">
                  <c:v>552.54042232663153</c:v>
                </c:pt>
                <c:pt idx="4451">
                  <c:v>537.42729773835197</c:v>
                </c:pt>
                <c:pt idx="4452">
                  <c:v>523.29177793224346</c:v>
                </c:pt>
                <c:pt idx="4453">
                  <c:v>510.45472103347731</c:v>
                </c:pt>
                <c:pt idx="4454">
                  <c:v>498.84614937200593</c:v>
                </c:pt>
                <c:pt idx="4455">
                  <c:v>488.03309782744969</c:v>
                </c:pt>
                <c:pt idx="4456">
                  <c:v>478.11371840378069</c:v>
                </c:pt>
                <c:pt idx="4457">
                  <c:v>469.28865328007817</c:v>
                </c:pt>
                <c:pt idx="4458">
                  <c:v>461.10504844356905</c:v>
                </c:pt>
                <c:pt idx="4459">
                  <c:v>453.30959361662502</c:v>
                </c:pt>
                <c:pt idx="4460">
                  <c:v>446.23386741002264</c:v>
                </c:pt>
                <c:pt idx="4461">
                  <c:v>439.93554290713178</c:v>
                </c:pt>
                <c:pt idx="4462">
                  <c:v>434.163173789231</c:v>
                </c:pt>
                <c:pt idx="4463">
                  <c:v>428.98745088120694</c:v>
                </c:pt>
                <c:pt idx="4464">
                  <c:v>424.19360949645704</c:v>
                </c:pt>
                <c:pt idx="4465">
                  <c:v>420.16078158427905</c:v>
                </c:pt>
                <c:pt idx="4466">
                  <c:v>416.91090295153663</c:v>
                </c:pt>
                <c:pt idx="4467">
                  <c:v>414.19008851990901</c:v>
                </c:pt>
                <c:pt idx="4468">
                  <c:v>411.877607278563</c:v>
                </c:pt>
                <c:pt idx="4469">
                  <c:v>410.05292887557499</c:v>
                </c:pt>
                <c:pt idx="4470">
                  <c:v>408.477566320422</c:v>
                </c:pt>
                <c:pt idx="4471">
                  <c:v>407.38591949051693</c:v>
                </c:pt>
                <c:pt idx="4472">
                  <c:v>406.78071760326969</c:v>
                </c:pt>
                <c:pt idx="4473">
                  <c:v>406.57112707186963</c:v>
                </c:pt>
                <c:pt idx="4474">
                  <c:v>406.661734724258</c:v>
                </c:pt>
                <c:pt idx="4475">
                  <c:v>406.92434791548669</c:v>
                </c:pt>
                <c:pt idx="4476">
                  <c:v>407.34554403752702</c:v>
                </c:pt>
                <c:pt idx="4477">
                  <c:v>408.10321453505901</c:v>
                </c:pt>
                <c:pt idx="4478">
                  <c:v>409.27743423897169</c:v>
                </c:pt>
                <c:pt idx="4479">
                  <c:v>410.51977716733302</c:v>
                </c:pt>
                <c:pt idx="4480">
                  <c:v>412.05039805215199</c:v>
                </c:pt>
                <c:pt idx="4481">
                  <c:v>413.62208420538201</c:v>
                </c:pt>
                <c:pt idx="4482">
                  <c:v>415.23566360773998</c:v>
                </c:pt>
                <c:pt idx="4483">
                  <c:v>416.59212004699805</c:v>
                </c:pt>
                <c:pt idx="4484">
                  <c:v>417.785097617833</c:v>
                </c:pt>
                <c:pt idx="4485">
                  <c:v>418.92117900859091</c:v>
                </c:pt>
                <c:pt idx="4486">
                  <c:v>419.91631357908443</c:v>
                </c:pt>
                <c:pt idx="4487">
                  <c:v>420.77765449030102</c:v>
                </c:pt>
                <c:pt idx="4488">
                  <c:v>421.37459183615908</c:v>
                </c:pt>
                <c:pt idx="4489">
                  <c:v>421.74714998591969</c:v>
                </c:pt>
                <c:pt idx="4490">
                  <c:v>421.81659349208593</c:v>
                </c:pt>
                <c:pt idx="4491">
                  <c:v>422.06375889559695</c:v>
                </c:pt>
                <c:pt idx="4492">
                  <c:v>421.92630967415164</c:v>
                </c:pt>
                <c:pt idx="4493">
                  <c:v>421.34480547907401</c:v>
                </c:pt>
                <c:pt idx="4494">
                  <c:v>420.67249388891508</c:v>
                </c:pt>
                <c:pt idx="4495">
                  <c:v>419.83188266820196</c:v>
                </c:pt>
                <c:pt idx="4496">
                  <c:v>418.91554622531697</c:v>
                </c:pt>
                <c:pt idx="4497">
                  <c:v>417.89171750333696</c:v>
                </c:pt>
                <c:pt idx="4498">
                  <c:v>416.71872075580899</c:v>
                </c:pt>
                <c:pt idx="4499">
                  <c:v>415.45932915749393</c:v>
                </c:pt>
                <c:pt idx="4500">
                  <c:v>414.31559054630196</c:v>
                </c:pt>
                <c:pt idx="4501">
                  <c:v>413.11267007735694</c:v>
                </c:pt>
                <c:pt idx="4502">
                  <c:v>411.86704862601664</c:v>
                </c:pt>
                <c:pt idx="4503">
                  <c:v>410.79216770878713</c:v>
                </c:pt>
                <c:pt idx="4504">
                  <c:v>409.72456379885102</c:v>
                </c:pt>
                <c:pt idx="4505">
                  <c:v>408.69640999449899</c:v>
                </c:pt>
                <c:pt idx="4506">
                  <c:v>407.84111124630169</c:v>
                </c:pt>
                <c:pt idx="4507">
                  <c:v>407.05046276928101</c:v>
                </c:pt>
                <c:pt idx="4508">
                  <c:v>406.31840950419769</c:v>
                </c:pt>
                <c:pt idx="4509">
                  <c:v>405.80350108111469</c:v>
                </c:pt>
                <c:pt idx="4510">
                  <c:v>405.44199086638264</c:v>
                </c:pt>
                <c:pt idx="4511">
                  <c:v>405.04968837461303</c:v>
                </c:pt>
                <c:pt idx="4512">
                  <c:v>404.85860269440315</c:v>
                </c:pt>
                <c:pt idx="4513">
                  <c:v>404.70558425425895</c:v>
                </c:pt>
                <c:pt idx="4514">
                  <c:v>404.66192320850399</c:v>
                </c:pt>
                <c:pt idx="4515">
                  <c:v>404.57673794857237</c:v>
                </c:pt>
                <c:pt idx="4516">
                  <c:v>404.67689332958901</c:v>
                </c:pt>
                <c:pt idx="4517">
                  <c:v>404.72317130180699</c:v>
                </c:pt>
                <c:pt idx="4518">
                  <c:v>404.99657931027855</c:v>
                </c:pt>
                <c:pt idx="4519">
                  <c:v>405.44497960207195</c:v>
                </c:pt>
                <c:pt idx="4520">
                  <c:v>405.94688198327299</c:v>
                </c:pt>
                <c:pt idx="4521">
                  <c:v>406.48123932820806</c:v>
                </c:pt>
                <c:pt idx="4522">
                  <c:v>407.35519010963202</c:v>
                </c:pt>
                <c:pt idx="4523">
                  <c:v>408.27205603702464</c:v>
                </c:pt>
                <c:pt idx="4524">
                  <c:v>409.38204767637404</c:v>
                </c:pt>
                <c:pt idx="4525">
                  <c:v>410.61403507480702</c:v>
                </c:pt>
                <c:pt idx="4526">
                  <c:v>411.95800820909869</c:v>
                </c:pt>
                <c:pt idx="4527">
                  <c:v>413.20986241008404</c:v>
                </c:pt>
                <c:pt idx="4528">
                  <c:v>414.74188719776265</c:v>
                </c:pt>
                <c:pt idx="4529">
                  <c:v>416.33062473428396</c:v>
                </c:pt>
                <c:pt idx="4530">
                  <c:v>417.93189994628585</c:v>
                </c:pt>
                <c:pt idx="4531">
                  <c:v>419.93270808764726</c:v>
                </c:pt>
                <c:pt idx="4532">
                  <c:v>421.92967010873002</c:v>
                </c:pt>
                <c:pt idx="4533">
                  <c:v>423.8712999486354</c:v>
                </c:pt>
                <c:pt idx="4534">
                  <c:v>426.12390070248063</c:v>
                </c:pt>
                <c:pt idx="4535">
                  <c:v>428.56079160551678</c:v>
                </c:pt>
                <c:pt idx="4536">
                  <c:v>431.22384527190769</c:v>
                </c:pt>
                <c:pt idx="4537">
                  <c:v>433.80855091972398</c:v>
                </c:pt>
                <c:pt idx="4538">
                  <c:v>436.47587904375098</c:v>
                </c:pt>
                <c:pt idx="4539">
                  <c:v>439.02514115240069</c:v>
                </c:pt>
                <c:pt idx="4540">
                  <c:v>442.07862517963508</c:v>
                </c:pt>
                <c:pt idx="4541">
                  <c:v>445.2550301934649</c:v>
                </c:pt>
                <c:pt idx="4542">
                  <c:v>448.45074157767363</c:v>
                </c:pt>
                <c:pt idx="4543">
                  <c:v>451.52131065604169</c:v>
                </c:pt>
                <c:pt idx="4544">
                  <c:v>454.70704243672202</c:v>
                </c:pt>
                <c:pt idx="4545">
                  <c:v>458.16366655230797</c:v>
                </c:pt>
                <c:pt idx="4546">
                  <c:v>461.71842149841194</c:v>
                </c:pt>
                <c:pt idx="4547">
                  <c:v>464.94107034194269</c:v>
                </c:pt>
                <c:pt idx="4548">
                  <c:v>468.91697790358836</c:v>
                </c:pt>
                <c:pt idx="4549">
                  <c:v>472.52742852191398</c:v>
                </c:pt>
                <c:pt idx="4550">
                  <c:v>476.16793651164397</c:v>
                </c:pt>
                <c:pt idx="4551">
                  <c:v>480.10913584102195</c:v>
                </c:pt>
                <c:pt idx="4552">
                  <c:v>484.36778102436188</c:v>
                </c:pt>
                <c:pt idx="4553">
                  <c:v>487.89077441999223</c:v>
                </c:pt>
                <c:pt idx="4554">
                  <c:v>491.65481972433003</c:v>
                </c:pt>
                <c:pt idx="4555">
                  <c:v>495.44278385294001</c:v>
                </c:pt>
                <c:pt idx="4556">
                  <c:v>499.27121941608107</c:v>
                </c:pt>
                <c:pt idx="4557">
                  <c:v>503.05504763505991</c:v>
                </c:pt>
                <c:pt idx="4558">
                  <c:v>506.79323469585108</c:v>
                </c:pt>
                <c:pt idx="4559">
                  <c:v>510.2609259537</c:v>
                </c:pt>
                <c:pt idx="4560">
                  <c:v>513.94219189085231</c:v>
                </c:pt>
                <c:pt idx="4561">
                  <c:v>517.53749513019397</c:v>
                </c:pt>
                <c:pt idx="4562">
                  <c:v>520.25967117435505</c:v>
                </c:pt>
                <c:pt idx="4563">
                  <c:v>523.11175635854352</c:v>
                </c:pt>
                <c:pt idx="4564">
                  <c:v>525.852746610179</c:v>
                </c:pt>
                <c:pt idx="4565">
                  <c:v>528.42249843397747</c:v>
                </c:pt>
                <c:pt idx="4566">
                  <c:v>531.03179991802494</c:v>
                </c:pt>
                <c:pt idx="4567">
                  <c:v>533.32159024816553</c:v>
                </c:pt>
                <c:pt idx="4568">
                  <c:v>535.3070489627529</c:v>
                </c:pt>
                <c:pt idx="4569">
                  <c:v>537.08836361755584</c:v>
                </c:pt>
                <c:pt idx="4570">
                  <c:v>538.6926602689</c:v>
                </c:pt>
                <c:pt idx="4571">
                  <c:v>540.27089536425353</c:v>
                </c:pt>
                <c:pt idx="4572">
                  <c:v>541.60328719495249</c:v>
                </c:pt>
                <c:pt idx="4573">
                  <c:v>542.74166939003749</c:v>
                </c:pt>
                <c:pt idx="4574">
                  <c:v>543.42198739994046</c:v>
                </c:pt>
                <c:pt idx="4575">
                  <c:v>543.96672770276803</c:v>
                </c:pt>
                <c:pt idx="4576">
                  <c:v>544.24794821844</c:v>
                </c:pt>
                <c:pt idx="4577">
                  <c:v>544.40218400122797</c:v>
                </c:pt>
                <c:pt idx="4578">
                  <c:v>544.30441016489999</c:v>
                </c:pt>
                <c:pt idx="4579">
                  <c:v>544.09578520865284</c:v>
                </c:pt>
                <c:pt idx="4580">
                  <c:v>543.68068731670303</c:v>
                </c:pt>
                <c:pt idx="4581">
                  <c:v>543.05862629736896</c:v>
                </c:pt>
                <c:pt idx="4582">
                  <c:v>542.39882478341246</c:v>
                </c:pt>
                <c:pt idx="4583">
                  <c:v>541.58078871169596</c:v>
                </c:pt>
                <c:pt idx="4584">
                  <c:v>540.51574090117902</c:v>
                </c:pt>
                <c:pt idx="4585">
                  <c:v>539.20847923174119</c:v>
                </c:pt>
                <c:pt idx="4586">
                  <c:v>538.39267098292146</c:v>
                </c:pt>
                <c:pt idx="4587">
                  <c:v>536.87175778529547</c:v>
                </c:pt>
                <c:pt idx="4588">
                  <c:v>535.60897309122902</c:v>
                </c:pt>
                <c:pt idx="4589">
                  <c:v>534.41115406680808</c:v>
                </c:pt>
                <c:pt idx="4590">
                  <c:v>532.69798075232654</c:v>
                </c:pt>
                <c:pt idx="4591">
                  <c:v>531.10139106020495</c:v>
                </c:pt>
                <c:pt idx="4592">
                  <c:v>529.47244357747752</c:v>
                </c:pt>
                <c:pt idx="4593">
                  <c:v>527.85917417185703</c:v>
                </c:pt>
                <c:pt idx="4594">
                  <c:v>526.06335931435001</c:v>
                </c:pt>
                <c:pt idx="4595">
                  <c:v>524.75884154028859</c:v>
                </c:pt>
                <c:pt idx="4596">
                  <c:v>523.16362507497047</c:v>
                </c:pt>
                <c:pt idx="4597">
                  <c:v>521.55097316528838</c:v>
                </c:pt>
                <c:pt idx="4598">
                  <c:v>520.10573287997329</c:v>
                </c:pt>
                <c:pt idx="4599">
                  <c:v>518.41086574047699</c:v>
                </c:pt>
                <c:pt idx="4600">
                  <c:v>517.19088144169132</c:v>
                </c:pt>
                <c:pt idx="4601">
                  <c:v>515.88797291139304</c:v>
                </c:pt>
                <c:pt idx="4602">
                  <c:v>514.38152383026738</c:v>
                </c:pt>
                <c:pt idx="4603">
                  <c:v>513.20777734192802</c:v>
                </c:pt>
                <c:pt idx="4604">
                  <c:v>512.02049583665405</c:v>
                </c:pt>
                <c:pt idx="4605">
                  <c:v>510.77262453344503</c:v>
                </c:pt>
                <c:pt idx="4606">
                  <c:v>509.50425519226002</c:v>
                </c:pt>
                <c:pt idx="4607">
                  <c:v>508.41301781872193</c:v>
                </c:pt>
                <c:pt idx="4608">
                  <c:v>507.38051819856196</c:v>
                </c:pt>
                <c:pt idx="4609">
                  <c:v>506.54949140990902</c:v>
                </c:pt>
                <c:pt idx="4610">
                  <c:v>505.89752769444578</c:v>
                </c:pt>
                <c:pt idx="4611">
                  <c:v>505.38385615340098</c:v>
                </c:pt>
                <c:pt idx="4612">
                  <c:v>505.03954650063793</c:v>
                </c:pt>
                <c:pt idx="4613">
                  <c:v>504.77134658264305</c:v>
                </c:pt>
                <c:pt idx="4614">
                  <c:v>504.64474806524208</c:v>
                </c:pt>
                <c:pt idx="4615">
                  <c:v>504.599752669917</c:v>
                </c:pt>
                <c:pt idx="4616">
                  <c:v>504.687795461961</c:v>
                </c:pt>
                <c:pt idx="4617">
                  <c:v>504.91859662124369</c:v>
                </c:pt>
                <c:pt idx="4618">
                  <c:v>505.15962737111931</c:v>
                </c:pt>
                <c:pt idx="4619">
                  <c:v>505.48684446991399</c:v>
                </c:pt>
                <c:pt idx="4620">
                  <c:v>505.94873045339369</c:v>
                </c:pt>
                <c:pt idx="4621">
                  <c:v>506.41455540077823</c:v>
                </c:pt>
                <c:pt idx="4622">
                  <c:v>507.00977654951203</c:v>
                </c:pt>
                <c:pt idx="4623">
                  <c:v>507.877875318044</c:v>
                </c:pt>
                <c:pt idx="4624">
                  <c:v>508.9422903273699</c:v>
                </c:pt>
                <c:pt idx="4625">
                  <c:v>510.07797919090098</c:v>
                </c:pt>
                <c:pt idx="4626">
                  <c:v>511.09439179767026</c:v>
                </c:pt>
                <c:pt idx="4627">
                  <c:v>512.24824670869555</c:v>
                </c:pt>
                <c:pt idx="4628">
                  <c:v>513.69622450915301</c:v>
                </c:pt>
                <c:pt idx="4629">
                  <c:v>515.09258659190448</c:v>
                </c:pt>
                <c:pt idx="4630">
                  <c:v>516.52585075697652</c:v>
                </c:pt>
                <c:pt idx="4631">
                  <c:v>517.68513149369903</c:v>
                </c:pt>
                <c:pt idx="4632">
                  <c:v>518.95440627395396</c:v>
                </c:pt>
                <c:pt idx="4633">
                  <c:v>520.73893732736781</c:v>
                </c:pt>
                <c:pt idx="4634">
                  <c:v>522.22236315193697</c:v>
                </c:pt>
                <c:pt idx="4635">
                  <c:v>524.28591956771083</c:v>
                </c:pt>
                <c:pt idx="4636">
                  <c:v>525.92138064149754</c:v>
                </c:pt>
                <c:pt idx="4637">
                  <c:v>527.66003118690548</c:v>
                </c:pt>
                <c:pt idx="4638">
                  <c:v>529.75294873402447</c:v>
                </c:pt>
                <c:pt idx="4639">
                  <c:v>531.86062060304675</c:v>
                </c:pt>
                <c:pt idx="4640">
                  <c:v>534.03638484769328</c:v>
                </c:pt>
                <c:pt idx="4641">
                  <c:v>535.94025627290296</c:v>
                </c:pt>
                <c:pt idx="4642">
                  <c:v>537.87967595896805</c:v>
                </c:pt>
                <c:pt idx="4643">
                  <c:v>540.17664848407799</c:v>
                </c:pt>
                <c:pt idx="4644">
                  <c:v>541.87839057629787</c:v>
                </c:pt>
                <c:pt idx="4645">
                  <c:v>544.23218303169801</c:v>
                </c:pt>
                <c:pt idx="4646">
                  <c:v>546.000240609706</c:v>
                </c:pt>
                <c:pt idx="4647">
                  <c:v>548.05536910371598</c:v>
                </c:pt>
                <c:pt idx="4648">
                  <c:v>549.803574081585</c:v>
                </c:pt>
                <c:pt idx="4649">
                  <c:v>552.17621079105948</c:v>
                </c:pt>
                <c:pt idx="4650">
                  <c:v>554.18917167685788</c:v>
                </c:pt>
                <c:pt idx="4651">
                  <c:v>556.20801085720655</c:v>
                </c:pt>
                <c:pt idx="4652">
                  <c:v>558.19299712503698</c:v>
                </c:pt>
                <c:pt idx="4653">
                  <c:v>559.85169825416097</c:v>
                </c:pt>
                <c:pt idx="4654">
                  <c:v>561.47756810924238</c:v>
                </c:pt>
                <c:pt idx="4655">
                  <c:v>563.07070276447405</c:v>
                </c:pt>
                <c:pt idx="4656">
                  <c:v>564.86525845068797</c:v>
                </c:pt>
                <c:pt idx="4657">
                  <c:v>566.09331541965855</c:v>
                </c:pt>
                <c:pt idx="4658">
                  <c:v>567.75117072028604</c:v>
                </c:pt>
                <c:pt idx="4659">
                  <c:v>569.47471765035482</c:v>
                </c:pt>
                <c:pt idx="4660">
                  <c:v>570.93887907807152</c:v>
                </c:pt>
                <c:pt idx="4661">
                  <c:v>572.11970194432752</c:v>
                </c:pt>
                <c:pt idx="4662">
                  <c:v>573.41640368821948</c:v>
                </c:pt>
                <c:pt idx="4663">
                  <c:v>574.62175963830805</c:v>
                </c:pt>
                <c:pt idx="4664">
                  <c:v>575.70874522807435</c:v>
                </c:pt>
                <c:pt idx="4665">
                  <c:v>576.74421828047798</c:v>
                </c:pt>
                <c:pt idx="4666">
                  <c:v>577.66393992453402</c:v>
                </c:pt>
                <c:pt idx="4667">
                  <c:v>578.10618877851755</c:v>
                </c:pt>
                <c:pt idx="4668">
                  <c:v>578.49098986945808</c:v>
                </c:pt>
                <c:pt idx="4669">
                  <c:v>578.82506746024796</c:v>
                </c:pt>
                <c:pt idx="4670">
                  <c:v>579.07398651267351</c:v>
                </c:pt>
                <c:pt idx="4671">
                  <c:v>579.19072698345201</c:v>
                </c:pt>
                <c:pt idx="4672">
                  <c:v>579.18903208374002</c:v>
                </c:pt>
                <c:pt idx="4673">
                  <c:v>579.10491212985755</c:v>
                </c:pt>
                <c:pt idx="4674">
                  <c:v>578.92868459786405</c:v>
                </c:pt>
                <c:pt idx="4675">
                  <c:v>578.56338138833405</c:v>
                </c:pt>
                <c:pt idx="4676">
                  <c:v>578.14188665267352</c:v>
                </c:pt>
                <c:pt idx="4677">
                  <c:v>577.653851692648</c:v>
                </c:pt>
                <c:pt idx="4678">
                  <c:v>576.96613243355546</c:v>
                </c:pt>
                <c:pt idx="4679">
                  <c:v>576.30651153475696</c:v>
                </c:pt>
                <c:pt idx="4680">
                  <c:v>575.8339258541929</c:v>
                </c:pt>
                <c:pt idx="4681">
                  <c:v>575.43106593563198</c:v>
                </c:pt>
                <c:pt idx="4682">
                  <c:v>574.22871522803962</c:v>
                </c:pt>
                <c:pt idx="4683">
                  <c:v>573.27534383557804</c:v>
                </c:pt>
                <c:pt idx="4684">
                  <c:v>572.21299562486001</c:v>
                </c:pt>
                <c:pt idx="4685">
                  <c:v>571.10100634767775</c:v>
                </c:pt>
                <c:pt idx="4686">
                  <c:v>570.12431238373597</c:v>
                </c:pt>
                <c:pt idx="4687">
                  <c:v>568.93179017989655</c:v>
                </c:pt>
                <c:pt idx="4688">
                  <c:v>567.937701520254</c:v>
                </c:pt>
                <c:pt idx="4689">
                  <c:v>566.73173065682363</c:v>
                </c:pt>
                <c:pt idx="4690">
                  <c:v>565.70835920074353</c:v>
                </c:pt>
                <c:pt idx="4691">
                  <c:v>564.27823004212894</c:v>
                </c:pt>
                <c:pt idx="4692">
                  <c:v>563.07037734257699</c:v>
                </c:pt>
                <c:pt idx="4693">
                  <c:v>562.05081907574549</c:v>
                </c:pt>
                <c:pt idx="4694">
                  <c:v>560.81121515283746</c:v>
                </c:pt>
                <c:pt idx="4695">
                  <c:v>559.60804971927803</c:v>
                </c:pt>
                <c:pt idx="4696">
                  <c:v>558.25560431404097</c:v>
                </c:pt>
                <c:pt idx="4697">
                  <c:v>556.91126205144246</c:v>
                </c:pt>
                <c:pt idx="4698">
                  <c:v>556.00265912982297</c:v>
                </c:pt>
                <c:pt idx="4699">
                  <c:v>554.95819313739605</c:v>
                </c:pt>
                <c:pt idx="4700">
                  <c:v>553.92995277115801</c:v>
                </c:pt>
                <c:pt idx="4701">
                  <c:v>553.1449132343181</c:v>
                </c:pt>
                <c:pt idx="4702">
                  <c:v>552.49645506758895</c:v>
                </c:pt>
                <c:pt idx="4703">
                  <c:v>551.78581672408302</c:v>
                </c:pt>
                <c:pt idx="4704">
                  <c:v>550.99766987510247</c:v>
                </c:pt>
                <c:pt idx="4705">
                  <c:v>550.40237341022203</c:v>
                </c:pt>
                <c:pt idx="4706">
                  <c:v>549.73625875759808</c:v>
                </c:pt>
                <c:pt idx="4707">
                  <c:v>549.2511000422179</c:v>
                </c:pt>
                <c:pt idx="4708">
                  <c:v>548.75216456950704</c:v>
                </c:pt>
                <c:pt idx="4709">
                  <c:v>548.41340297460351</c:v>
                </c:pt>
                <c:pt idx="4710">
                  <c:v>548.14495678149206</c:v>
                </c:pt>
                <c:pt idx="4711">
                  <c:v>547.87808181682351</c:v>
                </c:pt>
                <c:pt idx="4712">
                  <c:v>547.75902236650404</c:v>
                </c:pt>
                <c:pt idx="4713">
                  <c:v>547.67683443509895</c:v>
                </c:pt>
                <c:pt idx="4714">
                  <c:v>547.71712368641249</c:v>
                </c:pt>
                <c:pt idx="4715">
                  <c:v>547.83851761262349</c:v>
                </c:pt>
                <c:pt idx="4716">
                  <c:v>548.03377254327131</c:v>
                </c:pt>
                <c:pt idx="4717">
                  <c:v>548.26856145538397</c:v>
                </c:pt>
                <c:pt idx="4718">
                  <c:v>548.58293051226303</c:v>
                </c:pt>
                <c:pt idx="4719">
                  <c:v>548.87757496387803</c:v>
                </c:pt>
                <c:pt idx="4720">
                  <c:v>548.95734444513789</c:v>
                </c:pt>
                <c:pt idx="4721">
                  <c:v>549.36928453198789</c:v>
                </c:pt>
                <c:pt idx="4722">
                  <c:v>550.02805794375308</c:v>
                </c:pt>
                <c:pt idx="4723">
                  <c:v>550.75761829323517</c:v>
                </c:pt>
                <c:pt idx="4724">
                  <c:v>551.5157713075539</c:v>
                </c:pt>
                <c:pt idx="4725">
                  <c:v>552.35679211795048</c:v>
                </c:pt>
                <c:pt idx="4726">
                  <c:v>552.89935960106095</c:v>
                </c:pt>
                <c:pt idx="4727">
                  <c:v>554.10571488019991</c:v>
                </c:pt>
                <c:pt idx="4728">
                  <c:v>554.69899414621852</c:v>
                </c:pt>
                <c:pt idx="4729">
                  <c:v>555.10389211742802</c:v>
                </c:pt>
                <c:pt idx="4730">
                  <c:v>556.267961363871</c:v>
                </c:pt>
                <c:pt idx="4731">
                  <c:v>556.96212816710772</c:v>
                </c:pt>
                <c:pt idx="4732">
                  <c:v>557.94022033859289</c:v>
                </c:pt>
                <c:pt idx="4733">
                  <c:v>558.98288831634852</c:v>
                </c:pt>
                <c:pt idx="4734">
                  <c:v>560.06162131748249</c:v>
                </c:pt>
                <c:pt idx="4735">
                  <c:v>560.59322585225198</c:v>
                </c:pt>
                <c:pt idx="4736">
                  <c:v>561.71201028727808</c:v>
                </c:pt>
                <c:pt idx="4737">
                  <c:v>562.82638919699139</c:v>
                </c:pt>
                <c:pt idx="4738">
                  <c:v>563.67056972134401</c:v>
                </c:pt>
                <c:pt idx="4739">
                  <c:v>564.84617263583038</c:v>
                </c:pt>
                <c:pt idx="4740">
                  <c:v>566.023356120936</c:v>
                </c:pt>
                <c:pt idx="4741">
                  <c:v>567.21613339594046</c:v>
                </c:pt>
                <c:pt idx="4742">
                  <c:v>568.73097685545599</c:v>
                </c:pt>
                <c:pt idx="4743">
                  <c:v>569.91155612401747</c:v>
                </c:pt>
                <c:pt idx="4744">
                  <c:v>571.10489549972601</c:v>
                </c:pt>
                <c:pt idx="4745">
                  <c:v>571.96753920753292</c:v>
                </c:pt>
                <c:pt idx="4746">
                  <c:v>573.12572110414294</c:v>
                </c:pt>
                <c:pt idx="4747">
                  <c:v>574.26531730179101</c:v>
                </c:pt>
                <c:pt idx="4748">
                  <c:v>575.39139684132499</c:v>
                </c:pt>
                <c:pt idx="4749">
                  <c:v>576.48897700840052</c:v>
                </c:pt>
                <c:pt idx="4750">
                  <c:v>577.57581208691602</c:v>
                </c:pt>
                <c:pt idx="4751">
                  <c:v>578.90325145830502</c:v>
                </c:pt>
                <c:pt idx="4752">
                  <c:v>579.6298754161669</c:v>
                </c:pt>
                <c:pt idx="4753">
                  <c:v>580.61051856064353</c:v>
                </c:pt>
                <c:pt idx="4754">
                  <c:v>581.52004163173399</c:v>
                </c:pt>
                <c:pt idx="4755">
                  <c:v>582.15654877961811</c:v>
                </c:pt>
                <c:pt idx="4756">
                  <c:v>583.10937973778505</c:v>
                </c:pt>
                <c:pt idx="4757">
                  <c:v>583.66825018840746</c:v>
                </c:pt>
                <c:pt idx="4758">
                  <c:v>584.15188431269905</c:v>
                </c:pt>
                <c:pt idx="4759">
                  <c:v>584.89440238496547</c:v>
                </c:pt>
                <c:pt idx="4760">
                  <c:v>585.43490053316805</c:v>
                </c:pt>
                <c:pt idx="4761">
                  <c:v>585.86764753584748</c:v>
                </c:pt>
                <c:pt idx="4762">
                  <c:v>586.21972412930302</c:v>
                </c:pt>
                <c:pt idx="4763">
                  <c:v>586.51041520080003</c:v>
                </c:pt>
                <c:pt idx="4764">
                  <c:v>586.69730478652752</c:v>
                </c:pt>
                <c:pt idx="4765">
                  <c:v>586.83318487111899</c:v>
                </c:pt>
                <c:pt idx="4766">
                  <c:v>586.88353747493795</c:v>
                </c:pt>
                <c:pt idx="4767">
                  <c:v>586.85670373499249</c:v>
                </c:pt>
                <c:pt idx="4768">
                  <c:v>586.75801349305698</c:v>
                </c:pt>
                <c:pt idx="4769">
                  <c:v>586.59909430147809</c:v>
                </c:pt>
                <c:pt idx="4770">
                  <c:v>586.37993932282905</c:v>
                </c:pt>
                <c:pt idx="4771">
                  <c:v>586.17710386000601</c:v>
                </c:pt>
                <c:pt idx="4772">
                  <c:v>585.80322991181299</c:v>
                </c:pt>
                <c:pt idx="4773">
                  <c:v>585.38224196057604</c:v>
                </c:pt>
                <c:pt idx="4774">
                  <c:v>585.10389775956276</c:v>
                </c:pt>
                <c:pt idx="4775">
                  <c:v>584.08508079483795</c:v>
                </c:pt>
                <c:pt idx="4776">
                  <c:v>583.0063395701726</c:v>
                </c:pt>
                <c:pt idx="4777">
                  <c:v>582.38348784453501</c:v>
                </c:pt>
                <c:pt idx="4778">
                  <c:v>581.87482977763852</c:v>
                </c:pt>
                <c:pt idx="4779">
                  <c:v>581.52207924169318</c:v>
                </c:pt>
                <c:pt idx="4780">
                  <c:v>580.94653693810653</c:v>
                </c:pt>
                <c:pt idx="4781">
                  <c:v>580.08849803319799</c:v>
                </c:pt>
                <c:pt idx="4782">
                  <c:v>579.42545539927596</c:v>
                </c:pt>
                <c:pt idx="4783">
                  <c:v>578.74731751883303</c:v>
                </c:pt>
                <c:pt idx="4784">
                  <c:v>577.8262418610035</c:v>
                </c:pt>
                <c:pt idx="4785">
                  <c:v>576.87783619864308</c:v>
                </c:pt>
                <c:pt idx="4786">
                  <c:v>575.90201459956097</c:v>
                </c:pt>
                <c:pt idx="4787">
                  <c:v>575.19287298108395</c:v>
                </c:pt>
                <c:pt idx="4788">
                  <c:v>574.4631250754029</c:v>
                </c:pt>
                <c:pt idx="4789">
                  <c:v>573.49513091754852</c:v>
                </c:pt>
                <c:pt idx="4790">
                  <c:v>573.01747837426694</c:v>
                </c:pt>
                <c:pt idx="4791">
                  <c:v>572.27486686054954</c:v>
                </c:pt>
                <c:pt idx="4792">
                  <c:v>571.81323016540148</c:v>
                </c:pt>
                <c:pt idx="4793">
                  <c:v>571.35472040497746</c:v>
                </c:pt>
                <c:pt idx="4794">
                  <c:v>570.69197635004355</c:v>
                </c:pt>
                <c:pt idx="4795">
                  <c:v>570.05852073806204</c:v>
                </c:pt>
                <c:pt idx="4796">
                  <c:v>569.65027146894704</c:v>
                </c:pt>
                <c:pt idx="4797">
                  <c:v>569.06567541623792</c:v>
                </c:pt>
                <c:pt idx="4798">
                  <c:v>568.52238243396346</c:v>
                </c:pt>
                <c:pt idx="4799">
                  <c:v>568.16311815362349</c:v>
                </c:pt>
                <c:pt idx="4800">
                  <c:v>567.83012161506247</c:v>
                </c:pt>
                <c:pt idx="4801">
                  <c:v>567.19000092263354</c:v>
                </c:pt>
                <c:pt idx="4802">
                  <c:v>566.74612747671347</c:v>
                </c:pt>
                <c:pt idx="4803">
                  <c:v>566.23650510332789</c:v>
                </c:pt>
                <c:pt idx="4804">
                  <c:v>566.01667966618891</c:v>
                </c:pt>
                <c:pt idx="4805">
                  <c:v>565.724021706401</c:v>
                </c:pt>
                <c:pt idx="4806">
                  <c:v>565.50503438187309</c:v>
                </c:pt>
                <c:pt idx="4807">
                  <c:v>565.37412062988551</c:v>
                </c:pt>
                <c:pt idx="4808">
                  <c:v>565.22875861977354</c:v>
                </c:pt>
                <c:pt idx="4809">
                  <c:v>565.15777254207853</c:v>
                </c:pt>
                <c:pt idx="4810">
                  <c:v>565.13558166376004</c:v>
                </c:pt>
                <c:pt idx="4811">
                  <c:v>565.14417943437104</c:v>
                </c:pt>
                <c:pt idx="4812">
                  <c:v>565.17776441990702</c:v>
                </c:pt>
                <c:pt idx="4813">
                  <c:v>565.24989710564705</c:v>
                </c:pt>
                <c:pt idx="4814">
                  <c:v>565.36021810642296</c:v>
                </c:pt>
                <c:pt idx="4815">
                  <c:v>565.49915855912354</c:v>
                </c:pt>
                <c:pt idx="4816">
                  <c:v>565.74247158618084</c:v>
                </c:pt>
                <c:pt idx="4817">
                  <c:v>565.93376197734847</c:v>
                </c:pt>
                <c:pt idx="4818">
                  <c:v>566.30260339645247</c:v>
                </c:pt>
                <c:pt idx="4819">
                  <c:v>566.70476946331303</c:v>
                </c:pt>
                <c:pt idx="4820">
                  <c:v>567.12914367423195</c:v>
                </c:pt>
                <c:pt idx="4821">
                  <c:v>567.46348758525346</c:v>
                </c:pt>
                <c:pt idx="4822">
                  <c:v>567.98882608807901</c:v>
                </c:pt>
                <c:pt idx="4823">
                  <c:v>568.36725981252994</c:v>
                </c:pt>
                <c:pt idx="4824">
                  <c:v>569.24568511128848</c:v>
                </c:pt>
                <c:pt idx="4825">
                  <c:v>569.92433220188855</c:v>
                </c:pt>
                <c:pt idx="4826">
                  <c:v>570.38297357207853</c:v>
                </c:pt>
                <c:pt idx="4827">
                  <c:v>571.11325181647101</c:v>
                </c:pt>
                <c:pt idx="4828">
                  <c:v>571.08672674858894</c:v>
                </c:pt>
                <c:pt idx="4829">
                  <c:v>571.59724086362348</c:v>
                </c:pt>
                <c:pt idx="4830">
                  <c:v>572.421679338334</c:v>
                </c:pt>
                <c:pt idx="4831">
                  <c:v>573.56287084943949</c:v>
                </c:pt>
                <c:pt idx="4832">
                  <c:v>574.14270903540546</c:v>
                </c:pt>
                <c:pt idx="4833">
                  <c:v>574.42973014513802</c:v>
                </c:pt>
                <c:pt idx="4834">
                  <c:v>575.01862219419888</c:v>
                </c:pt>
                <c:pt idx="4835">
                  <c:v>575.90838211679352</c:v>
                </c:pt>
                <c:pt idx="4836">
                  <c:v>576.51203364120204</c:v>
                </c:pt>
                <c:pt idx="4837">
                  <c:v>577.10968058208095</c:v>
                </c:pt>
                <c:pt idx="4838">
                  <c:v>577.72128546253396</c:v>
                </c:pt>
                <c:pt idx="4839">
                  <c:v>578.31124394065603</c:v>
                </c:pt>
                <c:pt idx="4840">
                  <c:v>578.90148485245538</c:v>
                </c:pt>
                <c:pt idx="4841">
                  <c:v>579.80495202468705</c:v>
                </c:pt>
                <c:pt idx="4842">
                  <c:v>580.06386828212294</c:v>
                </c:pt>
                <c:pt idx="4843">
                  <c:v>580.90000508302546</c:v>
                </c:pt>
                <c:pt idx="4844">
                  <c:v>581.44545411876447</c:v>
                </c:pt>
                <c:pt idx="4845">
                  <c:v>581.97781639052948</c:v>
                </c:pt>
                <c:pt idx="4846">
                  <c:v>582.76663482010497</c:v>
                </c:pt>
                <c:pt idx="4847">
                  <c:v>583.25539188110849</c:v>
                </c:pt>
                <c:pt idx="4848">
                  <c:v>583.74065614430947</c:v>
                </c:pt>
                <c:pt idx="4849">
                  <c:v>584.43117361417103</c:v>
                </c:pt>
                <c:pt idx="4850">
                  <c:v>584.86749046102238</c:v>
                </c:pt>
                <c:pt idx="4851">
                  <c:v>585.26064819279748</c:v>
                </c:pt>
                <c:pt idx="4852">
                  <c:v>585.45593404905003</c:v>
                </c:pt>
                <c:pt idx="4853">
                  <c:v>585.94746703164799</c:v>
                </c:pt>
                <c:pt idx="4854">
                  <c:v>586.55298282412048</c:v>
                </c:pt>
                <c:pt idx="4855">
                  <c:v>586.67802482981153</c:v>
                </c:pt>
                <c:pt idx="4856">
                  <c:v>587.00231635088301</c:v>
                </c:pt>
                <c:pt idx="4857">
                  <c:v>587.18818073715465</c:v>
                </c:pt>
                <c:pt idx="4858">
                  <c:v>587.33158742492242</c:v>
                </c:pt>
                <c:pt idx="4859">
                  <c:v>587.47884420620073</c:v>
                </c:pt>
                <c:pt idx="4860">
                  <c:v>587.53890553404301</c:v>
                </c:pt>
                <c:pt idx="4861">
                  <c:v>587.55734805558291</c:v>
                </c:pt>
                <c:pt idx="4862">
                  <c:v>587.55723159596482</c:v>
                </c:pt>
                <c:pt idx="4863">
                  <c:v>587.51568654010453</c:v>
                </c:pt>
                <c:pt idx="4864">
                  <c:v>587.48678384925154</c:v>
                </c:pt>
                <c:pt idx="4865">
                  <c:v>587.374097127759</c:v>
                </c:pt>
                <c:pt idx="4866">
                  <c:v>587.12918057074353</c:v>
                </c:pt>
                <c:pt idx="4867">
                  <c:v>586.86746511352635</c:v>
                </c:pt>
                <c:pt idx="4868">
                  <c:v>586.7646429432931</c:v>
                </c:pt>
                <c:pt idx="4869">
                  <c:v>586.76009869778397</c:v>
                </c:pt>
                <c:pt idx="4870">
                  <c:v>586.09427737480405</c:v>
                </c:pt>
                <c:pt idx="4871">
                  <c:v>586.40251931739601</c:v>
                </c:pt>
                <c:pt idx="4872">
                  <c:v>586.39559397197308</c:v>
                </c:pt>
                <c:pt idx="4873">
                  <c:v>585.874918911539</c:v>
                </c:pt>
                <c:pt idx="4874">
                  <c:v>585.48524521694401</c:v>
                </c:pt>
                <c:pt idx="4875">
                  <c:v>584.8412951202979</c:v>
                </c:pt>
                <c:pt idx="4876">
                  <c:v>584.17023358029905</c:v>
                </c:pt>
                <c:pt idx="4877">
                  <c:v>583.93955422866804</c:v>
                </c:pt>
                <c:pt idx="4878">
                  <c:v>583.46050934557138</c:v>
                </c:pt>
                <c:pt idx="4879">
                  <c:v>582.68881248655953</c:v>
                </c:pt>
                <c:pt idx="4880">
                  <c:v>582.17783203541308</c:v>
                </c:pt>
                <c:pt idx="4881">
                  <c:v>581.92813457535351</c:v>
                </c:pt>
                <c:pt idx="4882">
                  <c:v>581.39427178073697</c:v>
                </c:pt>
                <c:pt idx="4883">
                  <c:v>580.87113405496291</c:v>
                </c:pt>
                <c:pt idx="4884">
                  <c:v>580.61522375539846</c:v>
                </c:pt>
                <c:pt idx="4885">
                  <c:v>580.61519596220808</c:v>
                </c:pt>
                <c:pt idx="4886">
                  <c:v>580.34419954149996</c:v>
                </c:pt>
                <c:pt idx="4887">
                  <c:v>580.60020784631399</c:v>
                </c:pt>
                <c:pt idx="4888">
                  <c:v>580.08451422285304</c:v>
                </c:pt>
                <c:pt idx="4889">
                  <c:v>580.08444282985351</c:v>
                </c:pt>
                <c:pt idx="4890">
                  <c:v>579.83275888188746</c:v>
                </c:pt>
                <c:pt idx="4891">
                  <c:v>579.57620934904003</c:v>
                </c:pt>
                <c:pt idx="4892">
                  <c:v>579.10118651576704</c:v>
                </c:pt>
                <c:pt idx="4893">
                  <c:v>578.63581147909304</c:v>
                </c:pt>
                <c:pt idx="4894">
                  <c:v>578.41632899522699</c:v>
                </c:pt>
                <c:pt idx="4895">
                  <c:v>578.00154468853293</c:v>
                </c:pt>
                <c:pt idx="4896">
                  <c:v>577.59357370715782</c:v>
                </c:pt>
                <c:pt idx="4897">
                  <c:v>577.58352907778453</c:v>
                </c:pt>
                <c:pt idx="4898">
                  <c:v>577.24253684626399</c:v>
                </c:pt>
                <c:pt idx="4899">
                  <c:v>577.08465538036398</c:v>
                </c:pt>
                <c:pt idx="4900">
                  <c:v>577.08086757085323</c:v>
                </c:pt>
                <c:pt idx="4901">
                  <c:v>577.08082473855302</c:v>
                </c:pt>
                <c:pt idx="4902">
                  <c:v>577.08079906342505</c:v>
                </c:pt>
                <c:pt idx="4903">
                  <c:v>577.07854813847803</c:v>
                </c:pt>
                <c:pt idx="4904">
                  <c:v>576.97551827782354</c:v>
                </c:pt>
                <c:pt idx="4905">
                  <c:v>576.93504109340017</c:v>
                </c:pt>
                <c:pt idx="4906">
                  <c:v>576.89136646070949</c:v>
                </c:pt>
                <c:pt idx="4907">
                  <c:v>576.88907922947305</c:v>
                </c:pt>
                <c:pt idx="4908">
                  <c:v>576.90450442350289</c:v>
                </c:pt>
                <c:pt idx="4909">
                  <c:v>576.93982794218402</c:v>
                </c:pt>
                <c:pt idx="4910">
                  <c:v>576.99995165656298</c:v>
                </c:pt>
                <c:pt idx="4911">
                  <c:v>577.04767281210297</c:v>
                </c:pt>
                <c:pt idx="4912">
                  <c:v>577.10655360137253</c:v>
                </c:pt>
                <c:pt idx="4913">
                  <c:v>577.21320553733619</c:v>
                </c:pt>
                <c:pt idx="4914">
                  <c:v>577.44746744826296</c:v>
                </c:pt>
                <c:pt idx="4915">
                  <c:v>577.15378360239481</c:v>
                </c:pt>
                <c:pt idx="4916">
                  <c:v>577.14938225557853</c:v>
                </c:pt>
                <c:pt idx="4917">
                  <c:v>577.29892247606927</c:v>
                </c:pt>
                <c:pt idx="4918">
                  <c:v>577.29882291754052</c:v>
                </c:pt>
                <c:pt idx="4919">
                  <c:v>577.48094171162654</c:v>
                </c:pt>
                <c:pt idx="4920">
                  <c:v>577.67650000769663</c:v>
                </c:pt>
                <c:pt idx="4921">
                  <c:v>577.89140481172296</c:v>
                </c:pt>
                <c:pt idx="4922">
                  <c:v>578.368768679288</c:v>
                </c:pt>
                <c:pt idx="4923">
                  <c:v>578.86324884098246</c:v>
                </c:pt>
                <c:pt idx="4924">
                  <c:v>579.67769954808853</c:v>
                </c:pt>
                <c:pt idx="4925">
                  <c:v>579.96674794037301</c:v>
                </c:pt>
                <c:pt idx="4926">
                  <c:v>580.25845524967076</c:v>
                </c:pt>
                <c:pt idx="4927">
                  <c:v>580.27400186646855</c:v>
                </c:pt>
                <c:pt idx="4928">
                  <c:v>580.55654258595825</c:v>
                </c:pt>
                <c:pt idx="4929">
                  <c:v>580.88752935894297</c:v>
                </c:pt>
                <c:pt idx="4930">
                  <c:v>581.49023843064003</c:v>
                </c:pt>
                <c:pt idx="4931">
                  <c:v>581.78465880574799</c:v>
                </c:pt>
                <c:pt idx="4932">
                  <c:v>582.39206851197696</c:v>
                </c:pt>
                <c:pt idx="4933">
                  <c:v>582.69274403350755</c:v>
                </c:pt>
                <c:pt idx="4934">
                  <c:v>582.99594995569305</c:v>
                </c:pt>
                <c:pt idx="4935">
                  <c:v>583.29075306538493</c:v>
                </c:pt>
                <c:pt idx="4936">
                  <c:v>583.88059302358295</c:v>
                </c:pt>
                <c:pt idx="4937">
                  <c:v>583.87307858867064</c:v>
                </c:pt>
                <c:pt idx="4938">
                  <c:v>584.44863252223399</c:v>
                </c:pt>
                <c:pt idx="4939">
                  <c:v>584.44962751238791</c:v>
                </c:pt>
                <c:pt idx="4940">
                  <c:v>584.71746915427298</c:v>
                </c:pt>
                <c:pt idx="4941">
                  <c:v>585.24169381044771</c:v>
                </c:pt>
                <c:pt idx="4942">
                  <c:v>585.21692972012397</c:v>
                </c:pt>
                <c:pt idx="4943">
                  <c:v>585.44087073709852</c:v>
                </c:pt>
                <c:pt idx="4944">
                  <c:v>585.92270398496748</c:v>
                </c:pt>
                <c:pt idx="4945">
                  <c:v>585.91265915313647</c:v>
                </c:pt>
                <c:pt idx="4946">
                  <c:v>586.11118428689304</c:v>
                </c:pt>
                <c:pt idx="4947">
                  <c:v>586.06182541385749</c:v>
                </c:pt>
                <c:pt idx="4948">
                  <c:v>586.36789757666554</c:v>
                </c:pt>
                <c:pt idx="4949">
                  <c:v>586.53059179439799</c:v>
                </c:pt>
                <c:pt idx="4950">
                  <c:v>586.66152670446888</c:v>
                </c:pt>
                <c:pt idx="4951">
                  <c:v>587.01021622198448</c:v>
                </c:pt>
                <c:pt idx="4952">
                  <c:v>587.11234433839354</c:v>
                </c:pt>
                <c:pt idx="4953">
                  <c:v>587.18027010994308</c:v>
                </c:pt>
                <c:pt idx="4954">
                  <c:v>587.17943930010927</c:v>
                </c:pt>
                <c:pt idx="4955">
                  <c:v>587.19785909027496</c:v>
                </c:pt>
                <c:pt idx="4956">
                  <c:v>587.20619468262396</c:v>
                </c:pt>
                <c:pt idx="4957">
                  <c:v>587.18464757415131</c:v>
                </c:pt>
                <c:pt idx="4958">
                  <c:v>587.18452458049205</c:v>
                </c:pt>
                <c:pt idx="4959">
                  <c:v>587.15528008661295</c:v>
                </c:pt>
                <c:pt idx="4960">
                  <c:v>587.05689696539753</c:v>
                </c:pt>
                <c:pt idx="4961">
                  <c:v>586.97698351079305</c:v>
                </c:pt>
                <c:pt idx="4962">
                  <c:v>587.00735421210595</c:v>
                </c:pt>
                <c:pt idx="4963">
                  <c:v>586.90108076491447</c:v>
                </c:pt>
                <c:pt idx="4964">
                  <c:v>586.65474240302001</c:v>
                </c:pt>
                <c:pt idx="4965">
                  <c:v>586.389345614278</c:v>
                </c:pt>
                <c:pt idx="4966">
                  <c:v>586.69233746054329</c:v>
                </c:pt>
                <c:pt idx="4967">
                  <c:v>586.39175222088352</c:v>
                </c:pt>
                <c:pt idx="4968">
                  <c:v>586.22132056846453</c:v>
                </c:pt>
                <c:pt idx="4969">
                  <c:v>585.82455580694796</c:v>
                </c:pt>
                <c:pt idx="4970">
                  <c:v>585.62956333960801</c:v>
                </c:pt>
                <c:pt idx="4971">
                  <c:v>585.42598945756754</c:v>
                </c:pt>
                <c:pt idx="4972">
                  <c:v>585.68130420685895</c:v>
                </c:pt>
                <c:pt idx="4973">
                  <c:v>585.42396212439292</c:v>
                </c:pt>
                <c:pt idx="4974">
                  <c:v>585.16181245183839</c:v>
                </c:pt>
                <c:pt idx="4975">
                  <c:v>585.45227392776098</c:v>
                </c:pt>
                <c:pt idx="4976">
                  <c:v>585.17317735389076</c:v>
                </c:pt>
                <c:pt idx="4977">
                  <c:v>584.90465165781302</c:v>
                </c:pt>
                <c:pt idx="4978">
                  <c:v>584.91279601613905</c:v>
                </c:pt>
                <c:pt idx="4979">
                  <c:v>584.92095695771502</c:v>
                </c:pt>
                <c:pt idx="4980">
                  <c:v>584.08709491402203</c:v>
                </c:pt>
                <c:pt idx="4981">
                  <c:v>583.83806061191797</c:v>
                </c:pt>
                <c:pt idx="4982">
                  <c:v>583.59194697058354</c:v>
                </c:pt>
                <c:pt idx="4983">
                  <c:v>582.80369890906604</c:v>
                </c:pt>
                <c:pt idx="4984">
                  <c:v>582.52884761719076</c:v>
                </c:pt>
                <c:pt idx="4985">
                  <c:v>582.01121420370248</c:v>
                </c:pt>
                <c:pt idx="4986">
                  <c:v>581.76312181576247</c:v>
                </c:pt>
                <c:pt idx="4987">
                  <c:v>581.77018194534799</c:v>
                </c:pt>
                <c:pt idx="4988">
                  <c:v>581.77014964046805</c:v>
                </c:pt>
                <c:pt idx="4989">
                  <c:v>581.53390448628295</c:v>
                </c:pt>
                <c:pt idx="4990">
                  <c:v>581.08810731930305</c:v>
                </c:pt>
                <c:pt idx="4991">
                  <c:v>580.85900248304802</c:v>
                </c:pt>
                <c:pt idx="4992">
                  <c:v>580.67358489947253</c:v>
                </c:pt>
                <c:pt idx="4993">
                  <c:v>580.49753456400254</c:v>
                </c:pt>
                <c:pt idx="4994">
                  <c:v>580.49291286808807</c:v>
                </c:pt>
                <c:pt idx="4995">
                  <c:v>580.33348397601355</c:v>
                </c:pt>
                <c:pt idx="4996">
                  <c:v>580.0663081809189</c:v>
                </c:pt>
                <c:pt idx="4997">
                  <c:v>579.95868832895349</c:v>
                </c:pt>
                <c:pt idx="4998">
                  <c:v>579.75835625742855</c:v>
                </c:pt>
                <c:pt idx="4999">
                  <c:v>579.58831326294853</c:v>
                </c:pt>
                <c:pt idx="5000">
                  <c:v>579.58658980552138</c:v>
                </c:pt>
                <c:pt idx="5001">
                  <c:v>579.53786559123296</c:v>
                </c:pt>
                <c:pt idx="5002">
                  <c:v>579.47208907234153</c:v>
                </c:pt>
                <c:pt idx="5003">
                  <c:v>579.44686348751247</c:v>
                </c:pt>
                <c:pt idx="5004">
                  <c:v>579.44731172529748</c:v>
                </c:pt>
                <c:pt idx="5005">
                  <c:v>579.46539476527596</c:v>
                </c:pt>
                <c:pt idx="5006">
                  <c:v>579.55264452951099</c:v>
                </c:pt>
                <c:pt idx="5007">
                  <c:v>579.63243807639401</c:v>
                </c:pt>
                <c:pt idx="5008">
                  <c:v>579.63489643358002</c:v>
                </c:pt>
                <c:pt idx="5009">
                  <c:v>579.67935275021455</c:v>
                </c:pt>
                <c:pt idx="5010">
                  <c:v>579.78299040679303</c:v>
                </c:pt>
                <c:pt idx="5011">
                  <c:v>580.0252998554505</c:v>
                </c:pt>
                <c:pt idx="5012">
                  <c:v>580.02088772448406</c:v>
                </c:pt>
                <c:pt idx="5013">
                  <c:v>580.01604563322292</c:v>
                </c:pt>
                <c:pt idx="5014">
                  <c:v>580.38062603675849</c:v>
                </c:pt>
                <c:pt idx="5015">
                  <c:v>580.58887773565823</c:v>
                </c:pt>
                <c:pt idx="5016">
                  <c:v>580.77704231216853</c:v>
                </c:pt>
                <c:pt idx="5017">
                  <c:v>580.77704473168853</c:v>
                </c:pt>
                <c:pt idx="5018">
                  <c:v>580.76371200659855</c:v>
                </c:pt>
                <c:pt idx="5019">
                  <c:v>580.74979732844304</c:v>
                </c:pt>
                <c:pt idx="5020">
                  <c:v>580.74258719999239</c:v>
                </c:pt>
                <c:pt idx="5021">
                  <c:v>581.00440512456396</c:v>
                </c:pt>
                <c:pt idx="5022">
                  <c:v>581.00439520196903</c:v>
                </c:pt>
                <c:pt idx="5023">
                  <c:v>581.57098954690775</c:v>
                </c:pt>
                <c:pt idx="5024">
                  <c:v>581.87508434251754</c:v>
                </c:pt>
                <c:pt idx="5025">
                  <c:v>582.45977687585003</c:v>
                </c:pt>
                <c:pt idx="5026">
                  <c:v>582.45978167643852</c:v>
                </c:pt>
                <c:pt idx="5027">
                  <c:v>582.45978749470748</c:v>
                </c:pt>
                <c:pt idx="5028">
                  <c:v>582.45979414451199</c:v>
                </c:pt>
                <c:pt idx="5029">
                  <c:v>582.76702830544821</c:v>
                </c:pt>
                <c:pt idx="5030">
                  <c:v>583.06070093704352</c:v>
                </c:pt>
                <c:pt idx="5031">
                  <c:v>583.06069018751248</c:v>
                </c:pt>
                <c:pt idx="5032">
                  <c:v>583.06068192436101</c:v>
                </c:pt>
                <c:pt idx="5033">
                  <c:v>583.64452600421748</c:v>
                </c:pt>
                <c:pt idx="5034">
                  <c:v>583.64452631134702</c:v>
                </c:pt>
                <c:pt idx="5035">
                  <c:v>584.19185547683855</c:v>
                </c:pt>
                <c:pt idx="5036">
                  <c:v>584.7259842670926</c:v>
                </c:pt>
                <c:pt idx="5037">
                  <c:v>584.72599047655854</c:v>
                </c:pt>
                <c:pt idx="5038">
                  <c:v>584.97279847320794</c:v>
                </c:pt>
                <c:pt idx="5039">
                  <c:v>585.22670330550704</c:v>
                </c:pt>
                <c:pt idx="5040">
                  <c:v>585.20421036323</c:v>
                </c:pt>
                <c:pt idx="5041">
                  <c:v>585.64801886236</c:v>
                </c:pt>
                <c:pt idx="5042">
                  <c:v>585.84868206458498</c:v>
                </c:pt>
                <c:pt idx="5043">
                  <c:v>586.06153643830396</c:v>
                </c:pt>
                <c:pt idx="5044">
                  <c:v>586.06158301942196</c:v>
                </c:pt>
                <c:pt idx="5045">
                  <c:v>586.36780720654849</c:v>
                </c:pt>
                <c:pt idx="5046">
                  <c:v>586.36505958490318</c:v>
                </c:pt>
                <c:pt idx="5047">
                  <c:v>586.25568558376449</c:v>
                </c:pt>
                <c:pt idx="5048">
                  <c:v>586.34265552072247</c:v>
                </c:pt>
                <c:pt idx="5049">
                  <c:v>586.43251629960446</c:v>
                </c:pt>
                <c:pt idx="5050">
                  <c:v>586.55256181009247</c:v>
                </c:pt>
                <c:pt idx="5051">
                  <c:v>586.58854799855305</c:v>
                </c:pt>
                <c:pt idx="5052">
                  <c:v>586.58939778547699</c:v>
                </c:pt>
                <c:pt idx="5053">
                  <c:v>586.58667115931303</c:v>
                </c:pt>
                <c:pt idx="5054">
                  <c:v>586.54235872639902</c:v>
                </c:pt>
                <c:pt idx="5055">
                  <c:v>586.50916569074946</c:v>
                </c:pt>
                <c:pt idx="5056">
                  <c:v>586.51427970278098</c:v>
                </c:pt>
                <c:pt idx="5057">
                  <c:v>586.36692444579705</c:v>
                </c:pt>
                <c:pt idx="5058">
                  <c:v>586.27084662729942</c:v>
                </c:pt>
                <c:pt idx="5059">
                  <c:v>586.27085551874211</c:v>
                </c:pt>
                <c:pt idx="5060">
                  <c:v>586.14748867006904</c:v>
                </c:pt>
                <c:pt idx="5061">
                  <c:v>586.01932336515154</c:v>
                </c:pt>
                <c:pt idx="5062">
                  <c:v>585.71477132578354</c:v>
                </c:pt>
                <c:pt idx="5063">
                  <c:v>585.51812539909201</c:v>
                </c:pt>
                <c:pt idx="5064">
                  <c:v>585.33260108094817</c:v>
                </c:pt>
                <c:pt idx="5065">
                  <c:v>585.53350342082308</c:v>
                </c:pt>
                <c:pt idx="5066">
                  <c:v>585.52010770965603</c:v>
                </c:pt>
                <c:pt idx="5067">
                  <c:v>585.26612751078198</c:v>
                </c:pt>
                <c:pt idx="5068">
                  <c:v>584.78534234572805</c:v>
                </c:pt>
                <c:pt idx="5069">
                  <c:v>584.53378973995802</c:v>
                </c:pt>
                <c:pt idx="5070">
                  <c:v>584.75700827428795</c:v>
                </c:pt>
                <c:pt idx="5071">
                  <c:v>584.18524800015405</c:v>
                </c:pt>
                <c:pt idx="5072">
                  <c:v>583.91824733402439</c:v>
                </c:pt>
                <c:pt idx="5073">
                  <c:v>583.64897424613025</c:v>
                </c:pt>
                <c:pt idx="5074">
                  <c:v>583.64084748204596</c:v>
                </c:pt>
                <c:pt idx="5075">
                  <c:v>583.36541445714204</c:v>
                </c:pt>
                <c:pt idx="5076">
                  <c:v>583.65438537526302</c:v>
                </c:pt>
                <c:pt idx="5077">
                  <c:v>583.36297481719498</c:v>
                </c:pt>
                <c:pt idx="5078">
                  <c:v>583.07801805075303</c:v>
                </c:pt>
                <c:pt idx="5079">
                  <c:v>583.08595103054654</c:v>
                </c:pt>
                <c:pt idx="5080">
                  <c:v>582.53276806117594</c:v>
                </c:pt>
                <c:pt idx="5081">
                  <c:v>582.53277465688859</c:v>
                </c:pt>
                <c:pt idx="5082">
                  <c:v>582.25976916795901</c:v>
                </c:pt>
                <c:pt idx="5083">
                  <c:v>581.75952839448746</c:v>
                </c:pt>
                <c:pt idx="5084">
                  <c:v>581.27238504189052</c:v>
                </c:pt>
                <c:pt idx="5085">
                  <c:v>581.278899248318</c:v>
                </c:pt>
                <c:pt idx="5086">
                  <c:v>581.27889827713182</c:v>
                </c:pt>
                <c:pt idx="5087">
                  <c:v>581.07341111394703</c:v>
                </c:pt>
                <c:pt idx="5088">
                  <c:v>581.06253343628794</c:v>
                </c:pt>
                <c:pt idx="5089">
                  <c:v>580.85815478633299</c:v>
                </c:pt>
                <c:pt idx="5090">
                  <c:v>580.69592842927602</c:v>
                </c:pt>
                <c:pt idx="5091">
                  <c:v>580.70015058102399</c:v>
                </c:pt>
                <c:pt idx="5092">
                  <c:v>580.70759007551806</c:v>
                </c:pt>
                <c:pt idx="5093">
                  <c:v>580.58046514899104</c:v>
                </c:pt>
                <c:pt idx="5094">
                  <c:v>580.58322930440147</c:v>
                </c:pt>
                <c:pt idx="5095">
                  <c:v>580.58775086984303</c:v>
                </c:pt>
                <c:pt idx="5096">
                  <c:v>580.49259743519701</c:v>
                </c:pt>
                <c:pt idx="5097">
                  <c:v>580.49502987741289</c:v>
                </c:pt>
                <c:pt idx="5098">
                  <c:v>580.53008416437694</c:v>
                </c:pt>
                <c:pt idx="5099">
                  <c:v>580.50560695810395</c:v>
                </c:pt>
                <c:pt idx="5100">
                  <c:v>580.50904299134004</c:v>
                </c:pt>
                <c:pt idx="5101">
                  <c:v>580.53724777323248</c:v>
                </c:pt>
                <c:pt idx="5102">
                  <c:v>580.53573664352803</c:v>
                </c:pt>
                <c:pt idx="5103">
                  <c:v>580.53372618109847</c:v>
                </c:pt>
                <c:pt idx="5104">
                  <c:v>580.6313783903031</c:v>
                </c:pt>
                <c:pt idx="5105">
                  <c:v>580.67028120829252</c:v>
                </c:pt>
                <c:pt idx="5106">
                  <c:v>580.67027515410552</c:v>
                </c:pt>
                <c:pt idx="5107">
                  <c:v>581.08949868149102</c:v>
                </c:pt>
                <c:pt idx="5108">
                  <c:v>581.67478051429305</c:v>
                </c:pt>
                <c:pt idx="5109">
                  <c:v>582.18162034315503</c:v>
                </c:pt>
                <c:pt idx="5110">
                  <c:v>582.18164889200796</c:v>
                </c:pt>
                <c:pt idx="5111">
                  <c:v>582.13869701991098</c:v>
                </c:pt>
                <c:pt idx="5112">
                  <c:v>582.13868948744698</c:v>
                </c:pt>
                <c:pt idx="5113">
                  <c:v>582.58113549198299</c:v>
                </c:pt>
                <c:pt idx="5114">
                  <c:v>582.82110719982279</c:v>
                </c:pt>
                <c:pt idx="5115">
                  <c:v>583.05786003258447</c:v>
                </c:pt>
                <c:pt idx="5116">
                  <c:v>583.31062291102796</c:v>
                </c:pt>
                <c:pt idx="5117">
                  <c:v>583.30321772600496</c:v>
                </c:pt>
                <c:pt idx="5118">
                  <c:v>583.84389565663355</c:v>
                </c:pt>
                <c:pt idx="5119">
                  <c:v>583.84389908702406</c:v>
                </c:pt>
                <c:pt idx="5120">
                  <c:v>583.83591408553525</c:v>
                </c:pt>
                <c:pt idx="5121">
                  <c:v>583.83588338120796</c:v>
                </c:pt>
                <c:pt idx="5122">
                  <c:v>584.11929919633701</c:v>
                </c:pt>
                <c:pt idx="5123">
                  <c:v>584.39813992238305</c:v>
                </c:pt>
                <c:pt idx="5124">
                  <c:v>584.99177367108211</c:v>
                </c:pt>
                <c:pt idx="5125">
                  <c:v>585.28530081388453</c:v>
                </c:pt>
                <c:pt idx="5126">
                  <c:v>585.59512783289597</c:v>
                </c:pt>
                <c:pt idx="5127">
                  <c:v>585.89454397103805</c:v>
                </c:pt>
                <c:pt idx="5128">
                  <c:v>585.91020109533247</c:v>
                </c:pt>
                <c:pt idx="5129">
                  <c:v>585.9255256085529</c:v>
                </c:pt>
                <c:pt idx="5130">
                  <c:v>586.24761445210788</c:v>
                </c:pt>
                <c:pt idx="5131">
                  <c:v>586.19233270509653</c:v>
                </c:pt>
                <c:pt idx="5132">
                  <c:v>586.19226651661302</c:v>
                </c:pt>
                <c:pt idx="5133">
                  <c:v>586.19221867178601</c:v>
                </c:pt>
                <c:pt idx="5134">
                  <c:v>586.47534236113552</c:v>
                </c:pt>
                <c:pt idx="5135">
                  <c:v>586.48122511512247</c:v>
                </c:pt>
                <c:pt idx="5136">
                  <c:v>586.73218776935755</c:v>
                </c:pt>
                <c:pt idx="5137">
                  <c:v>586.73715257273204</c:v>
                </c:pt>
                <c:pt idx="5138">
                  <c:v>586.94690225440297</c:v>
                </c:pt>
                <c:pt idx="5139">
                  <c:v>587.31776045255799</c:v>
                </c:pt>
                <c:pt idx="5140">
                  <c:v>587.32146662263347</c:v>
                </c:pt>
                <c:pt idx="5141">
                  <c:v>587.29869592527905</c:v>
                </c:pt>
                <c:pt idx="5142">
                  <c:v>587.42875357471803</c:v>
                </c:pt>
                <c:pt idx="5143">
                  <c:v>587.53962947744606</c:v>
                </c:pt>
                <c:pt idx="5144">
                  <c:v>587.53968447110401</c:v>
                </c:pt>
                <c:pt idx="5145">
                  <c:v>587.54980472820307</c:v>
                </c:pt>
                <c:pt idx="5146">
                  <c:v>587.55314249165292</c:v>
                </c:pt>
                <c:pt idx="5147">
                  <c:v>587.55330695622354</c:v>
                </c:pt>
                <c:pt idx="5148">
                  <c:v>587.55295271204648</c:v>
                </c:pt>
                <c:pt idx="5149">
                  <c:v>587.54012486005149</c:v>
                </c:pt>
                <c:pt idx="5150">
                  <c:v>587.50761626250198</c:v>
                </c:pt>
                <c:pt idx="5151">
                  <c:v>587.50760911998748</c:v>
                </c:pt>
                <c:pt idx="5152">
                  <c:v>587.44609573050047</c:v>
                </c:pt>
                <c:pt idx="5153">
                  <c:v>587.60265296070793</c:v>
                </c:pt>
                <c:pt idx="5154">
                  <c:v>587.60624746554947</c:v>
                </c:pt>
                <c:pt idx="5155">
                  <c:v>587.60409185483809</c:v>
                </c:pt>
                <c:pt idx="5156">
                  <c:v>587.47329948020797</c:v>
                </c:pt>
                <c:pt idx="5157">
                  <c:v>587.48316286492798</c:v>
                </c:pt>
                <c:pt idx="5158">
                  <c:v>587.32695096145596</c:v>
                </c:pt>
                <c:pt idx="5159">
                  <c:v>587.14170927623354</c:v>
                </c:pt>
                <c:pt idx="5160">
                  <c:v>587.1537323388726</c:v>
                </c:pt>
                <c:pt idx="5161">
                  <c:v>586.74525403197947</c:v>
                </c:pt>
                <c:pt idx="5162">
                  <c:v>586.52187595527005</c:v>
                </c:pt>
                <c:pt idx="5163">
                  <c:v>586.76362178477746</c:v>
                </c:pt>
                <c:pt idx="5164">
                  <c:v>586.76362777258794</c:v>
                </c:pt>
                <c:pt idx="5165">
                  <c:v>586.75623555695802</c:v>
                </c:pt>
                <c:pt idx="5166">
                  <c:v>586.75621589105549</c:v>
                </c:pt>
                <c:pt idx="5167">
                  <c:v>586.74054384586998</c:v>
                </c:pt>
                <c:pt idx="5168">
                  <c:v>586.70259549542459</c:v>
                </c:pt>
                <c:pt idx="5169">
                  <c:v>586.67838109228853</c:v>
                </c:pt>
                <c:pt idx="5170">
                  <c:v>586.653942395694</c:v>
                </c:pt>
                <c:pt idx="5171">
                  <c:v>586.62938092495051</c:v>
                </c:pt>
                <c:pt idx="5172">
                  <c:v>586.61301452594205</c:v>
                </c:pt>
                <c:pt idx="5173">
                  <c:v>586.30977067027072</c:v>
                </c:pt>
                <c:pt idx="5174">
                  <c:v>586.27751724337304</c:v>
                </c:pt>
                <c:pt idx="5175">
                  <c:v>586.22675676351503</c:v>
                </c:pt>
                <c:pt idx="5176">
                  <c:v>586.49134132865663</c:v>
                </c:pt>
                <c:pt idx="5177">
                  <c:v>586.21050761707852</c:v>
                </c:pt>
                <c:pt idx="5178">
                  <c:v>586.21056184567897</c:v>
                </c:pt>
                <c:pt idx="5179">
                  <c:v>586.21235393312304</c:v>
                </c:pt>
                <c:pt idx="5180">
                  <c:v>586.20547629445002</c:v>
                </c:pt>
                <c:pt idx="5181">
                  <c:v>586.19890125377583</c:v>
                </c:pt>
                <c:pt idx="5182">
                  <c:v>585.96718006367996</c:v>
                </c:pt>
                <c:pt idx="5183">
                  <c:v>586.18415313065304</c:v>
                </c:pt>
                <c:pt idx="5184">
                  <c:v>586.18966398257294</c:v>
                </c:pt>
              </c:numCache>
            </c:numRef>
          </c:yVal>
          <c:smooth val="1"/>
        </c:ser>
        <c:ser>
          <c:idx val="1"/>
          <c:order val="1"/>
          <c:tx>
            <c:strRef>
              <c:f>Sheet1!$D$1</c:f>
              <c:strCache>
                <c:ptCount val="1"/>
                <c:pt idx="0">
                  <c:v>Reactance</c:v>
                </c:pt>
              </c:strCache>
            </c:strRef>
          </c:tx>
          <c:marker>
            <c:symbol val="none"/>
          </c:marker>
          <c:xVal>
            <c:numRef>
              <c:f>Sheet1!$B$2:$B$5186</c:f>
              <c:numCache>
                <c:formatCode>General</c:formatCode>
                <c:ptCount val="51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numCache>
            </c:numRef>
          </c:xVal>
          <c:yVal>
            <c:numRef>
              <c:f>Sheet1!$D$2:$D$5186</c:f>
              <c:numCache>
                <c:formatCode>General</c:formatCode>
                <c:ptCount val="5185"/>
                <c:pt idx="0">
                  <c:v>81.975941541931448</c:v>
                </c:pt>
                <c:pt idx="1">
                  <c:v>82.112110407160202</c:v>
                </c:pt>
                <c:pt idx="2">
                  <c:v>81.970346052666486</c:v>
                </c:pt>
                <c:pt idx="3">
                  <c:v>81.975987261223381</c:v>
                </c:pt>
                <c:pt idx="4">
                  <c:v>81.972484462806889</c:v>
                </c:pt>
                <c:pt idx="5">
                  <c:v>81.978757107401933</c:v>
                </c:pt>
                <c:pt idx="6">
                  <c:v>81.991887805539079</c:v>
                </c:pt>
                <c:pt idx="7">
                  <c:v>81.780644878517293</c:v>
                </c:pt>
                <c:pt idx="8">
                  <c:v>81.779412931165879</c:v>
                </c:pt>
                <c:pt idx="9">
                  <c:v>81.7794227491529</c:v>
                </c:pt>
                <c:pt idx="10">
                  <c:v>81.772020918171279</c:v>
                </c:pt>
                <c:pt idx="11">
                  <c:v>82.024678114723457</c:v>
                </c:pt>
                <c:pt idx="12">
                  <c:v>82.032283883515106</c:v>
                </c:pt>
                <c:pt idx="13">
                  <c:v>82.047678053138881</c:v>
                </c:pt>
                <c:pt idx="14">
                  <c:v>82.063153142458489</c:v>
                </c:pt>
                <c:pt idx="15">
                  <c:v>82.070895970491065</c:v>
                </c:pt>
                <c:pt idx="16">
                  <c:v>81.802356667924258</c:v>
                </c:pt>
                <c:pt idx="17">
                  <c:v>81.549764690724004</c:v>
                </c:pt>
                <c:pt idx="18">
                  <c:v>81.297463031623806</c:v>
                </c:pt>
                <c:pt idx="19">
                  <c:v>81.312337304805666</c:v>
                </c:pt>
                <c:pt idx="20">
                  <c:v>81.334208704101499</c:v>
                </c:pt>
                <c:pt idx="21">
                  <c:v>81.348414934791549</c:v>
                </c:pt>
                <c:pt idx="22">
                  <c:v>80.856991669530402</c:v>
                </c:pt>
                <c:pt idx="23">
                  <c:v>80.627539048700001</c:v>
                </c:pt>
                <c:pt idx="24">
                  <c:v>80.627544842419226</c:v>
                </c:pt>
                <c:pt idx="25">
                  <c:v>80.633606493798382</c:v>
                </c:pt>
                <c:pt idx="26">
                  <c:v>80.840232560426514</c:v>
                </c:pt>
                <c:pt idx="27">
                  <c:v>80.624059438599289</c:v>
                </c:pt>
                <c:pt idx="28">
                  <c:v>80.802400414892219</c:v>
                </c:pt>
                <c:pt idx="29">
                  <c:v>80.797811645918159</c:v>
                </c:pt>
                <c:pt idx="30">
                  <c:v>80.971537646235703</c:v>
                </c:pt>
                <c:pt idx="31">
                  <c:v>81.133637517357755</c:v>
                </c:pt>
                <c:pt idx="32">
                  <c:v>81.133648562347005</c:v>
                </c:pt>
                <c:pt idx="33">
                  <c:v>81.137016323162598</c:v>
                </c:pt>
                <c:pt idx="34">
                  <c:v>81.016981614787198</c:v>
                </c:pt>
                <c:pt idx="35">
                  <c:v>80.912703602404889</c:v>
                </c:pt>
                <c:pt idx="36">
                  <c:v>81.079975273047779</c:v>
                </c:pt>
                <c:pt idx="37">
                  <c:v>81.079133947972295</c:v>
                </c:pt>
                <c:pt idx="38">
                  <c:v>81.079468304817098</c:v>
                </c:pt>
                <c:pt idx="39">
                  <c:v>81.075436540612458</c:v>
                </c:pt>
                <c:pt idx="40">
                  <c:v>81.074589722416619</c:v>
                </c:pt>
                <c:pt idx="41">
                  <c:v>81.072169332550317</c:v>
                </c:pt>
                <c:pt idx="42">
                  <c:v>81.070432342157048</c:v>
                </c:pt>
                <c:pt idx="43">
                  <c:v>81.106481733548648</c:v>
                </c:pt>
                <c:pt idx="44">
                  <c:v>81.106474041712602</c:v>
                </c:pt>
                <c:pt idx="45">
                  <c:v>81.177908283228589</c:v>
                </c:pt>
                <c:pt idx="46">
                  <c:v>81.174310271565759</c:v>
                </c:pt>
                <c:pt idx="47">
                  <c:v>81.070974451118602</c:v>
                </c:pt>
                <c:pt idx="48">
                  <c:v>80.951618467808714</c:v>
                </c:pt>
                <c:pt idx="49">
                  <c:v>80.95161146320622</c:v>
                </c:pt>
                <c:pt idx="50">
                  <c:v>80.956898150814126</c:v>
                </c:pt>
                <c:pt idx="51">
                  <c:v>81.11533340483588</c:v>
                </c:pt>
                <c:pt idx="52">
                  <c:v>81.292356880428088</c:v>
                </c:pt>
                <c:pt idx="53">
                  <c:v>81.298627751289303</c:v>
                </c:pt>
                <c:pt idx="54">
                  <c:v>81.098164372301099</c:v>
                </c:pt>
                <c:pt idx="55">
                  <c:v>81.098182827568465</c:v>
                </c:pt>
                <c:pt idx="56">
                  <c:v>81.327782718165565</c:v>
                </c:pt>
                <c:pt idx="57">
                  <c:v>81.342222430772694</c:v>
                </c:pt>
                <c:pt idx="58">
                  <c:v>81.104415991644501</c:v>
                </c:pt>
                <c:pt idx="59">
                  <c:v>81.346002639186679</c:v>
                </c:pt>
                <c:pt idx="60">
                  <c:v>81.345995726989358</c:v>
                </c:pt>
                <c:pt idx="61">
                  <c:v>81.611091974082498</c:v>
                </c:pt>
                <c:pt idx="62">
                  <c:v>81.618824646899</c:v>
                </c:pt>
                <c:pt idx="63">
                  <c:v>81.626568639231081</c:v>
                </c:pt>
                <c:pt idx="64">
                  <c:v>81.634296269596305</c:v>
                </c:pt>
                <c:pt idx="65">
                  <c:v>81.63433632977528</c:v>
                </c:pt>
                <c:pt idx="66">
                  <c:v>81.901859947046049</c:v>
                </c:pt>
                <c:pt idx="67">
                  <c:v>81.9167722131007</c:v>
                </c:pt>
                <c:pt idx="68">
                  <c:v>81.931385741606206</c:v>
                </c:pt>
                <c:pt idx="69">
                  <c:v>81.945633622768796</c:v>
                </c:pt>
                <c:pt idx="70">
                  <c:v>81.959456526533458</c:v>
                </c:pt>
                <c:pt idx="71">
                  <c:v>81.480286857516788</c:v>
                </c:pt>
                <c:pt idx="72">
                  <c:v>81.493018009138197</c:v>
                </c:pt>
                <c:pt idx="73">
                  <c:v>81.275321104999165</c:v>
                </c:pt>
                <c:pt idx="74">
                  <c:v>81.281036963406081</c:v>
                </c:pt>
                <c:pt idx="75">
                  <c:v>80.896902599014979</c:v>
                </c:pt>
                <c:pt idx="76">
                  <c:v>80.529775896361954</c:v>
                </c:pt>
                <c:pt idx="77">
                  <c:v>80.538973956125488</c:v>
                </c:pt>
                <c:pt idx="78">
                  <c:v>80.381686918942194</c:v>
                </c:pt>
                <c:pt idx="79">
                  <c:v>80.235396535465654</c:v>
                </c:pt>
                <c:pt idx="80">
                  <c:v>80.235442105214489</c:v>
                </c:pt>
                <c:pt idx="81">
                  <c:v>80.238233738888979</c:v>
                </c:pt>
                <c:pt idx="82">
                  <c:v>80.240523809148343</c:v>
                </c:pt>
                <c:pt idx="83">
                  <c:v>80.240517084410627</c:v>
                </c:pt>
                <c:pt idx="84">
                  <c:v>80.164560262484358</c:v>
                </c:pt>
                <c:pt idx="85">
                  <c:v>80.227423131394602</c:v>
                </c:pt>
                <c:pt idx="86">
                  <c:v>80.268903959443705</c:v>
                </c:pt>
                <c:pt idx="87">
                  <c:v>80.271975048838982</c:v>
                </c:pt>
                <c:pt idx="88">
                  <c:v>80.271241653353599</c:v>
                </c:pt>
                <c:pt idx="89">
                  <c:v>80.264345329528098</c:v>
                </c:pt>
                <c:pt idx="90">
                  <c:v>80.241618465573538</c:v>
                </c:pt>
                <c:pt idx="91">
                  <c:v>80.24245673173948</c:v>
                </c:pt>
                <c:pt idx="92">
                  <c:v>80.245165263898585</c:v>
                </c:pt>
                <c:pt idx="93">
                  <c:v>80.245156570909799</c:v>
                </c:pt>
                <c:pt idx="94">
                  <c:v>80.164226316909179</c:v>
                </c:pt>
                <c:pt idx="95">
                  <c:v>80.164216624705858</c:v>
                </c:pt>
                <c:pt idx="96">
                  <c:v>80.164206964040559</c:v>
                </c:pt>
                <c:pt idx="97">
                  <c:v>80.169085843336148</c:v>
                </c:pt>
                <c:pt idx="98">
                  <c:v>80.174349973828967</c:v>
                </c:pt>
                <c:pt idx="99">
                  <c:v>80.006333863790758</c:v>
                </c:pt>
                <c:pt idx="100">
                  <c:v>80.191810485526503</c:v>
                </c:pt>
                <c:pt idx="101">
                  <c:v>80.198130648570981</c:v>
                </c:pt>
                <c:pt idx="102">
                  <c:v>80.62555422935678</c:v>
                </c:pt>
                <c:pt idx="103">
                  <c:v>80.639181356907088</c:v>
                </c:pt>
                <c:pt idx="104">
                  <c:v>80.653253046210395</c:v>
                </c:pt>
                <c:pt idx="105">
                  <c:v>80.667702386262789</c:v>
                </c:pt>
                <c:pt idx="106">
                  <c:v>81.157305907497019</c:v>
                </c:pt>
                <c:pt idx="107">
                  <c:v>81.164793975103095</c:v>
                </c:pt>
                <c:pt idx="108">
                  <c:v>81.180027429211904</c:v>
                </c:pt>
                <c:pt idx="109">
                  <c:v>81.187692787679779</c:v>
                </c:pt>
                <c:pt idx="110">
                  <c:v>81.187685271998703</c:v>
                </c:pt>
                <c:pt idx="111">
                  <c:v>81.195414143978098</c:v>
                </c:pt>
                <c:pt idx="112">
                  <c:v>81.195423544679002</c:v>
                </c:pt>
                <c:pt idx="113">
                  <c:v>81.476091162517449</c:v>
                </c:pt>
                <c:pt idx="114">
                  <c:v>81.750576640853183</c:v>
                </c:pt>
                <c:pt idx="115">
                  <c:v>81.757990305833104</c:v>
                </c:pt>
                <c:pt idx="116">
                  <c:v>81.757962951841904</c:v>
                </c:pt>
                <c:pt idx="117">
                  <c:v>82.011950756686858</c:v>
                </c:pt>
                <c:pt idx="118">
                  <c:v>82.025692019738855</c:v>
                </c:pt>
                <c:pt idx="119">
                  <c:v>82.268823922124</c:v>
                </c:pt>
                <c:pt idx="120">
                  <c:v>82.275190324451785</c:v>
                </c:pt>
                <c:pt idx="121">
                  <c:v>82.061298367425479</c:v>
                </c:pt>
                <c:pt idx="122">
                  <c:v>81.859776950561255</c:v>
                </c:pt>
                <c:pt idx="123">
                  <c:v>82.081651914735005</c:v>
                </c:pt>
                <c:pt idx="124">
                  <c:v>82.096640637358007</c:v>
                </c:pt>
                <c:pt idx="125">
                  <c:v>81.925493637033398</c:v>
                </c:pt>
                <c:pt idx="126">
                  <c:v>81.755679061738604</c:v>
                </c:pt>
                <c:pt idx="127">
                  <c:v>81.597306807535688</c:v>
                </c:pt>
                <c:pt idx="128">
                  <c:v>81.606929607673607</c:v>
                </c:pt>
                <c:pt idx="129">
                  <c:v>81.615292903311399</c:v>
                </c:pt>
                <c:pt idx="130">
                  <c:v>81.735582784564158</c:v>
                </c:pt>
                <c:pt idx="131">
                  <c:v>81.842197133169066</c:v>
                </c:pt>
                <c:pt idx="132">
                  <c:v>81.676833254336259</c:v>
                </c:pt>
                <c:pt idx="133">
                  <c:v>81.677625768245846</c:v>
                </c:pt>
                <c:pt idx="134">
                  <c:v>81.623982362024933</c:v>
                </c:pt>
                <c:pt idx="135">
                  <c:v>81.628480525872078</c:v>
                </c:pt>
                <c:pt idx="136">
                  <c:v>81.607998003685964</c:v>
                </c:pt>
                <c:pt idx="137">
                  <c:v>81.610401401595482</c:v>
                </c:pt>
                <c:pt idx="138">
                  <c:v>81.632558103652627</c:v>
                </c:pt>
                <c:pt idx="139">
                  <c:v>81.642796265611182</c:v>
                </c:pt>
                <c:pt idx="140">
                  <c:v>81.642787988373101</c:v>
                </c:pt>
                <c:pt idx="141">
                  <c:v>81.642781864965755</c:v>
                </c:pt>
                <c:pt idx="142">
                  <c:v>81.649976183949349</c:v>
                </c:pt>
                <c:pt idx="143">
                  <c:v>81.649968412653948</c:v>
                </c:pt>
                <c:pt idx="144">
                  <c:v>81.776177650199458</c:v>
                </c:pt>
                <c:pt idx="145">
                  <c:v>81.785921301796179</c:v>
                </c:pt>
                <c:pt idx="146">
                  <c:v>81.7911753047524</c:v>
                </c:pt>
                <c:pt idx="147">
                  <c:v>81.791163254959343</c:v>
                </c:pt>
                <c:pt idx="148">
                  <c:v>81.797093819497803</c:v>
                </c:pt>
                <c:pt idx="149">
                  <c:v>81.619490555667682</c:v>
                </c:pt>
                <c:pt idx="150">
                  <c:v>81.837297166620758</c:v>
                </c:pt>
                <c:pt idx="151">
                  <c:v>81.850845701949581</c:v>
                </c:pt>
                <c:pt idx="152">
                  <c:v>81.637130806965089</c:v>
                </c:pt>
                <c:pt idx="153">
                  <c:v>81.867515134151219</c:v>
                </c:pt>
                <c:pt idx="154">
                  <c:v>81.889597753436064</c:v>
                </c:pt>
                <c:pt idx="155">
                  <c:v>81.904570719345784</c:v>
                </c:pt>
                <c:pt idx="156">
                  <c:v>82.161862946724355</c:v>
                </c:pt>
                <c:pt idx="157">
                  <c:v>81.922143252109279</c:v>
                </c:pt>
                <c:pt idx="158">
                  <c:v>81.937535128009301</c:v>
                </c:pt>
                <c:pt idx="159">
                  <c:v>81.952949192951166</c:v>
                </c:pt>
                <c:pt idx="160">
                  <c:v>81.968312663809698</c:v>
                </c:pt>
                <c:pt idx="161">
                  <c:v>81.724438607983558</c:v>
                </c:pt>
                <c:pt idx="162">
                  <c:v>81.731986301401378</c:v>
                </c:pt>
                <c:pt idx="163">
                  <c:v>81.739421534432879</c:v>
                </c:pt>
                <c:pt idx="164">
                  <c:v>81.753935668876395</c:v>
                </c:pt>
                <c:pt idx="165">
                  <c:v>81.761054382134503</c:v>
                </c:pt>
                <c:pt idx="166">
                  <c:v>82.014537816688787</c:v>
                </c:pt>
                <c:pt idx="167">
                  <c:v>82.510041666627203</c:v>
                </c:pt>
                <c:pt idx="168">
                  <c:v>82.503688021325999</c:v>
                </c:pt>
                <c:pt idx="169">
                  <c:v>82.732360690773106</c:v>
                </c:pt>
                <c:pt idx="170">
                  <c:v>82.7323726800728</c:v>
                </c:pt>
                <c:pt idx="171">
                  <c:v>82.926358872962965</c:v>
                </c:pt>
                <c:pt idx="172">
                  <c:v>83.117115973027595</c:v>
                </c:pt>
                <c:pt idx="173">
                  <c:v>83.112486568817005</c:v>
                </c:pt>
                <c:pt idx="174">
                  <c:v>83.112498469210493</c:v>
                </c:pt>
                <c:pt idx="175">
                  <c:v>82.952734543136188</c:v>
                </c:pt>
                <c:pt idx="176">
                  <c:v>83.101622781731706</c:v>
                </c:pt>
                <c:pt idx="177">
                  <c:v>83.101631188191448</c:v>
                </c:pt>
                <c:pt idx="178">
                  <c:v>83.221711364662099</c:v>
                </c:pt>
                <c:pt idx="179">
                  <c:v>83.223546743574289</c:v>
                </c:pt>
                <c:pt idx="180">
                  <c:v>83.304081572975448</c:v>
                </c:pt>
                <c:pt idx="181">
                  <c:v>83.239912431752799</c:v>
                </c:pt>
                <c:pt idx="182">
                  <c:v>83.240205405183175</c:v>
                </c:pt>
                <c:pt idx="183">
                  <c:v>83.269728861915496</c:v>
                </c:pt>
                <c:pt idx="184">
                  <c:v>83.255213335331703</c:v>
                </c:pt>
                <c:pt idx="185">
                  <c:v>83.256416255127903</c:v>
                </c:pt>
                <c:pt idx="186">
                  <c:v>83.261526709763814</c:v>
                </c:pt>
                <c:pt idx="187">
                  <c:v>83.232868143729164</c:v>
                </c:pt>
                <c:pt idx="188">
                  <c:v>83.238239501679999</c:v>
                </c:pt>
                <c:pt idx="189">
                  <c:v>83.247708112287171</c:v>
                </c:pt>
                <c:pt idx="190">
                  <c:v>83.254972971854315</c:v>
                </c:pt>
                <c:pt idx="191">
                  <c:v>83.165359426710779</c:v>
                </c:pt>
                <c:pt idx="192">
                  <c:v>83.174321848405327</c:v>
                </c:pt>
                <c:pt idx="193">
                  <c:v>83.179200558293189</c:v>
                </c:pt>
                <c:pt idx="194">
                  <c:v>83.184456872151671</c:v>
                </c:pt>
                <c:pt idx="195">
                  <c:v>83.195693944782604</c:v>
                </c:pt>
                <c:pt idx="196">
                  <c:v>83.030947364175603</c:v>
                </c:pt>
                <c:pt idx="197">
                  <c:v>83.037204184914344</c:v>
                </c:pt>
                <c:pt idx="198">
                  <c:v>82.834606589483002</c:v>
                </c:pt>
                <c:pt idx="199">
                  <c:v>82.848233989764395</c:v>
                </c:pt>
                <c:pt idx="200">
                  <c:v>82.855289879605579</c:v>
                </c:pt>
                <c:pt idx="201">
                  <c:v>82.862527164915704</c:v>
                </c:pt>
                <c:pt idx="202">
                  <c:v>82.640816407856349</c:v>
                </c:pt>
                <c:pt idx="203">
                  <c:v>82.411506627883597</c:v>
                </c:pt>
                <c:pt idx="204">
                  <c:v>82.411546100943326</c:v>
                </c:pt>
                <c:pt idx="205">
                  <c:v>82.1616664527117</c:v>
                </c:pt>
                <c:pt idx="206">
                  <c:v>81.906430772826226</c:v>
                </c:pt>
                <c:pt idx="207">
                  <c:v>81.921897210457658</c:v>
                </c:pt>
                <c:pt idx="208">
                  <c:v>81.937289459886827</c:v>
                </c:pt>
                <c:pt idx="209">
                  <c:v>81.944911865301961</c:v>
                </c:pt>
                <c:pt idx="210">
                  <c:v>81.952460301055879</c:v>
                </c:pt>
                <c:pt idx="211">
                  <c:v>81.959877872054619</c:v>
                </c:pt>
                <c:pt idx="212">
                  <c:v>81.959881940705699</c:v>
                </c:pt>
                <c:pt idx="213">
                  <c:v>81.966967164353207</c:v>
                </c:pt>
                <c:pt idx="214">
                  <c:v>81.966972773540789</c:v>
                </c:pt>
                <c:pt idx="215">
                  <c:v>81.966977547195683</c:v>
                </c:pt>
                <c:pt idx="216">
                  <c:v>81.966965135573901</c:v>
                </c:pt>
                <c:pt idx="217">
                  <c:v>82.186671541705778</c:v>
                </c:pt>
                <c:pt idx="218">
                  <c:v>82.180921736654255</c:v>
                </c:pt>
                <c:pt idx="219">
                  <c:v>82.175548064091117</c:v>
                </c:pt>
                <c:pt idx="220">
                  <c:v>82.165584589888979</c:v>
                </c:pt>
                <c:pt idx="221">
                  <c:v>82.341302182612878</c:v>
                </c:pt>
                <c:pt idx="222">
                  <c:v>82.332979183888654</c:v>
                </c:pt>
                <c:pt idx="223">
                  <c:v>82.325541068580463</c:v>
                </c:pt>
                <c:pt idx="224">
                  <c:v>82.468809674595903</c:v>
                </c:pt>
                <c:pt idx="225">
                  <c:v>82.457606969885759</c:v>
                </c:pt>
                <c:pt idx="226">
                  <c:v>82.333088344530864</c:v>
                </c:pt>
                <c:pt idx="227">
                  <c:v>82.32764500415378</c:v>
                </c:pt>
                <c:pt idx="228">
                  <c:v>82.410800864021482</c:v>
                </c:pt>
                <c:pt idx="229">
                  <c:v>82.409163008058414</c:v>
                </c:pt>
                <c:pt idx="230">
                  <c:v>82.462056020763882</c:v>
                </c:pt>
                <c:pt idx="231">
                  <c:v>82.458393761809106</c:v>
                </c:pt>
                <c:pt idx="232">
                  <c:v>82.479453128262193</c:v>
                </c:pt>
                <c:pt idx="233">
                  <c:v>82.482637262746678</c:v>
                </c:pt>
                <c:pt idx="234">
                  <c:v>82.471767588685381</c:v>
                </c:pt>
                <c:pt idx="235">
                  <c:v>82.473996588741983</c:v>
                </c:pt>
                <c:pt idx="236">
                  <c:v>82.476707028065519</c:v>
                </c:pt>
                <c:pt idx="237">
                  <c:v>82.328155041985681</c:v>
                </c:pt>
                <c:pt idx="238">
                  <c:v>82.331787841689149</c:v>
                </c:pt>
                <c:pt idx="239">
                  <c:v>82.443926093199394</c:v>
                </c:pt>
                <c:pt idx="240">
                  <c:v>82.324213592597999</c:v>
                </c:pt>
                <c:pt idx="241">
                  <c:v>82.329126030328581</c:v>
                </c:pt>
                <c:pt idx="242">
                  <c:v>82.339725762598519</c:v>
                </c:pt>
                <c:pt idx="243">
                  <c:v>82.351055332213988</c:v>
                </c:pt>
                <c:pt idx="244">
                  <c:v>82.191008702133558</c:v>
                </c:pt>
                <c:pt idx="245">
                  <c:v>82.209948601636682</c:v>
                </c:pt>
                <c:pt idx="246">
                  <c:v>82.014548233679719</c:v>
                </c:pt>
                <c:pt idx="247">
                  <c:v>82.028221240109005</c:v>
                </c:pt>
                <c:pt idx="248">
                  <c:v>81.824087907503397</c:v>
                </c:pt>
                <c:pt idx="249">
                  <c:v>81.611033711408282</c:v>
                </c:pt>
                <c:pt idx="250">
                  <c:v>81.618462483935303</c:v>
                </c:pt>
                <c:pt idx="251">
                  <c:v>81.626020615373207</c:v>
                </c:pt>
                <c:pt idx="252">
                  <c:v>81.386911040846883</c:v>
                </c:pt>
                <c:pt idx="253">
                  <c:v>81.653866143828765</c:v>
                </c:pt>
                <c:pt idx="254">
                  <c:v>81.653866013283249</c:v>
                </c:pt>
                <c:pt idx="255">
                  <c:v>81.391413497761206</c:v>
                </c:pt>
                <c:pt idx="256">
                  <c:v>81.126366471768989</c:v>
                </c:pt>
                <c:pt idx="257">
                  <c:v>81.126326273293458</c:v>
                </c:pt>
                <c:pt idx="258">
                  <c:v>81.39473757243438</c:v>
                </c:pt>
                <c:pt idx="259">
                  <c:v>81.394682945466599</c:v>
                </c:pt>
                <c:pt idx="260">
                  <c:v>81.652948543343769</c:v>
                </c:pt>
                <c:pt idx="261">
                  <c:v>81.652877382937447</c:v>
                </c:pt>
                <c:pt idx="262">
                  <c:v>81.395505114458928</c:v>
                </c:pt>
                <c:pt idx="263">
                  <c:v>80.893817106718288</c:v>
                </c:pt>
                <c:pt idx="264">
                  <c:v>80.900207483248067</c:v>
                </c:pt>
                <c:pt idx="265">
                  <c:v>80.669577010708664</c:v>
                </c:pt>
                <c:pt idx="266">
                  <c:v>80.663859037734127</c:v>
                </c:pt>
                <c:pt idx="267">
                  <c:v>80.658507944501167</c:v>
                </c:pt>
                <c:pt idx="268">
                  <c:v>80.643562487919894</c:v>
                </c:pt>
                <c:pt idx="269">
                  <c:v>80.634387920054365</c:v>
                </c:pt>
                <c:pt idx="270">
                  <c:v>80.793244681455676</c:v>
                </c:pt>
                <c:pt idx="271">
                  <c:v>80.942423093592794</c:v>
                </c:pt>
                <c:pt idx="272">
                  <c:v>80.932607084581448</c:v>
                </c:pt>
                <c:pt idx="273">
                  <c:v>80.924252367860404</c:v>
                </c:pt>
                <c:pt idx="274">
                  <c:v>80.91735741643248</c:v>
                </c:pt>
                <c:pt idx="275">
                  <c:v>80.812007929961581</c:v>
                </c:pt>
                <c:pt idx="276">
                  <c:v>80.808117007798558</c:v>
                </c:pt>
                <c:pt idx="277">
                  <c:v>80.805771610170865</c:v>
                </c:pt>
                <c:pt idx="278">
                  <c:v>80.8002345268266</c:v>
                </c:pt>
                <c:pt idx="279">
                  <c:v>80.774275226742105</c:v>
                </c:pt>
                <c:pt idx="280">
                  <c:v>80.775023084714505</c:v>
                </c:pt>
                <c:pt idx="281">
                  <c:v>80.776281513276288</c:v>
                </c:pt>
                <c:pt idx="282">
                  <c:v>80.796552437547504</c:v>
                </c:pt>
                <c:pt idx="283">
                  <c:v>80.794283826441401</c:v>
                </c:pt>
                <c:pt idx="284">
                  <c:v>80.744624907236528</c:v>
                </c:pt>
                <c:pt idx="285">
                  <c:v>80.7414001532578</c:v>
                </c:pt>
                <c:pt idx="286">
                  <c:v>80.737713744478995</c:v>
                </c:pt>
                <c:pt idx="287">
                  <c:v>80.733581912143279</c:v>
                </c:pt>
                <c:pt idx="288">
                  <c:v>80.629707361276559</c:v>
                </c:pt>
                <c:pt idx="289">
                  <c:v>80.500135421172814</c:v>
                </c:pt>
                <c:pt idx="290">
                  <c:v>80.505495055839859</c:v>
                </c:pt>
                <c:pt idx="291">
                  <c:v>80.675447586965817</c:v>
                </c:pt>
                <c:pt idx="292">
                  <c:v>80.680155317383964</c:v>
                </c:pt>
                <c:pt idx="293">
                  <c:v>80.494026092905926</c:v>
                </c:pt>
                <c:pt idx="294">
                  <c:v>80.296925057562206</c:v>
                </c:pt>
                <c:pt idx="295">
                  <c:v>80.303765056204284</c:v>
                </c:pt>
                <c:pt idx="296">
                  <c:v>80.079691968908705</c:v>
                </c:pt>
                <c:pt idx="297">
                  <c:v>80.079652689399595</c:v>
                </c:pt>
                <c:pt idx="298">
                  <c:v>80.0870828874789</c:v>
                </c:pt>
                <c:pt idx="299">
                  <c:v>80.094636531517693</c:v>
                </c:pt>
                <c:pt idx="300">
                  <c:v>79.846970479142527</c:v>
                </c:pt>
                <c:pt idx="301">
                  <c:v>80.108277274157459</c:v>
                </c:pt>
                <c:pt idx="302">
                  <c:v>80.382322374980717</c:v>
                </c:pt>
                <c:pt idx="303">
                  <c:v>80.374553944108897</c:v>
                </c:pt>
                <c:pt idx="304">
                  <c:v>80.374562867376881</c:v>
                </c:pt>
                <c:pt idx="305">
                  <c:v>80.374571306483588</c:v>
                </c:pt>
                <c:pt idx="306">
                  <c:v>80.374559887103203</c:v>
                </c:pt>
                <c:pt idx="307">
                  <c:v>80.374588127719448</c:v>
                </c:pt>
                <c:pt idx="308">
                  <c:v>80.374580591448648</c:v>
                </c:pt>
                <c:pt idx="309">
                  <c:v>80.118585999761379</c:v>
                </c:pt>
                <c:pt idx="310">
                  <c:v>80.12547327501008</c:v>
                </c:pt>
                <c:pt idx="311">
                  <c:v>80.12547777308059</c:v>
                </c:pt>
                <c:pt idx="312">
                  <c:v>80.125483545780355</c:v>
                </c:pt>
                <c:pt idx="313">
                  <c:v>79.89878116501518</c:v>
                </c:pt>
                <c:pt idx="314">
                  <c:v>80.124229278182995</c:v>
                </c:pt>
                <c:pt idx="315">
                  <c:v>80.124236803138658</c:v>
                </c:pt>
                <c:pt idx="316">
                  <c:v>79.935105456196979</c:v>
                </c:pt>
                <c:pt idx="317">
                  <c:v>79.939674955116644</c:v>
                </c:pt>
                <c:pt idx="318">
                  <c:v>79.943847579047926</c:v>
                </c:pt>
                <c:pt idx="319">
                  <c:v>79.947572316910581</c:v>
                </c:pt>
                <c:pt idx="320">
                  <c:v>79.947590324808075</c:v>
                </c:pt>
                <c:pt idx="321">
                  <c:v>79.950365095628001</c:v>
                </c:pt>
                <c:pt idx="322">
                  <c:v>80.071767115444885</c:v>
                </c:pt>
                <c:pt idx="323">
                  <c:v>79.972338833521519</c:v>
                </c:pt>
                <c:pt idx="324">
                  <c:v>79.886975813645748</c:v>
                </c:pt>
                <c:pt idx="325">
                  <c:v>79.886973973844889</c:v>
                </c:pt>
                <c:pt idx="326">
                  <c:v>79.835638096234376</c:v>
                </c:pt>
                <c:pt idx="327">
                  <c:v>79.83927612022508</c:v>
                </c:pt>
                <c:pt idx="328">
                  <c:v>79.840768081221881</c:v>
                </c:pt>
                <c:pt idx="329">
                  <c:v>79.841050267114127</c:v>
                </c:pt>
                <c:pt idx="330">
                  <c:v>79.841043019962385</c:v>
                </c:pt>
                <c:pt idx="331">
                  <c:v>79.843284717834848</c:v>
                </c:pt>
                <c:pt idx="332">
                  <c:v>79.84874134391238</c:v>
                </c:pt>
                <c:pt idx="333">
                  <c:v>79.925931176760727</c:v>
                </c:pt>
                <c:pt idx="334">
                  <c:v>79.839526615153602</c:v>
                </c:pt>
                <c:pt idx="335">
                  <c:v>79.843627752348596</c:v>
                </c:pt>
                <c:pt idx="336">
                  <c:v>79.969784577485626</c:v>
                </c:pt>
                <c:pt idx="337">
                  <c:v>80.099667899283205</c:v>
                </c:pt>
                <c:pt idx="338">
                  <c:v>80.088552548109078</c:v>
                </c:pt>
                <c:pt idx="339">
                  <c:v>80.088541549661358</c:v>
                </c:pt>
                <c:pt idx="340">
                  <c:v>80.252428182782097</c:v>
                </c:pt>
                <c:pt idx="341">
                  <c:v>80.062000347266348</c:v>
                </c:pt>
                <c:pt idx="342">
                  <c:v>80.257877505842401</c:v>
                </c:pt>
                <c:pt idx="343">
                  <c:v>80.251074026258848</c:v>
                </c:pt>
                <c:pt idx="344">
                  <c:v>80.469075600848427</c:v>
                </c:pt>
                <c:pt idx="345">
                  <c:v>80.461376634585648</c:v>
                </c:pt>
                <c:pt idx="346">
                  <c:v>80.216625283727922</c:v>
                </c:pt>
                <c:pt idx="347">
                  <c:v>80.224144433669679</c:v>
                </c:pt>
                <c:pt idx="348">
                  <c:v>80.477374243705782</c:v>
                </c:pt>
                <c:pt idx="349">
                  <c:v>80.485071621294182</c:v>
                </c:pt>
                <c:pt idx="350">
                  <c:v>80.2438209725033</c:v>
                </c:pt>
                <c:pt idx="351">
                  <c:v>80.776820641003596</c:v>
                </c:pt>
                <c:pt idx="352">
                  <c:v>81.312146854903389</c:v>
                </c:pt>
                <c:pt idx="353">
                  <c:v>81.319823380520702</c:v>
                </c:pt>
                <c:pt idx="354">
                  <c:v>81.068239046445598</c:v>
                </c:pt>
                <c:pt idx="355">
                  <c:v>81.07572668373038</c:v>
                </c:pt>
                <c:pt idx="356">
                  <c:v>81.090331663475681</c:v>
                </c:pt>
                <c:pt idx="357">
                  <c:v>81.097425311553849</c:v>
                </c:pt>
                <c:pt idx="358">
                  <c:v>81.360748961979283</c:v>
                </c:pt>
                <c:pt idx="359">
                  <c:v>81.367399610408398</c:v>
                </c:pt>
                <c:pt idx="360">
                  <c:v>81.367375566522654</c:v>
                </c:pt>
                <c:pt idx="361">
                  <c:v>81.603483827063258</c:v>
                </c:pt>
                <c:pt idx="362">
                  <c:v>81.395592858102589</c:v>
                </c:pt>
                <c:pt idx="363">
                  <c:v>81.400988714027079</c:v>
                </c:pt>
                <c:pt idx="364">
                  <c:v>81.410973816816679</c:v>
                </c:pt>
                <c:pt idx="365">
                  <c:v>81.246430281092927</c:v>
                </c:pt>
                <c:pt idx="366">
                  <c:v>81.250664078194902</c:v>
                </c:pt>
                <c:pt idx="367">
                  <c:v>81.258146512530388</c:v>
                </c:pt>
                <c:pt idx="368">
                  <c:v>81.115731814694342</c:v>
                </c:pt>
                <c:pt idx="369">
                  <c:v>81.124057992860088</c:v>
                </c:pt>
                <c:pt idx="370">
                  <c:v>81.12864444854138</c:v>
                </c:pt>
                <c:pt idx="371">
                  <c:v>81.228586926847981</c:v>
                </c:pt>
                <c:pt idx="372">
                  <c:v>81.150077902779472</c:v>
                </c:pt>
                <c:pt idx="373">
                  <c:v>81.150850687586342</c:v>
                </c:pt>
                <c:pt idx="374">
                  <c:v>81.156334894360171</c:v>
                </c:pt>
                <c:pt idx="375">
                  <c:v>81.180244035376802</c:v>
                </c:pt>
                <c:pt idx="376">
                  <c:v>81.180244029158203</c:v>
                </c:pt>
                <c:pt idx="377">
                  <c:v>81.181489028572202</c:v>
                </c:pt>
                <c:pt idx="378">
                  <c:v>81.161585257772998</c:v>
                </c:pt>
                <c:pt idx="379">
                  <c:v>81.163856384689169</c:v>
                </c:pt>
                <c:pt idx="380">
                  <c:v>81.163878194343454</c:v>
                </c:pt>
                <c:pt idx="381">
                  <c:v>81.167076867950954</c:v>
                </c:pt>
                <c:pt idx="382">
                  <c:v>81.255753144384158</c:v>
                </c:pt>
                <c:pt idx="383">
                  <c:v>81.36068608402698</c:v>
                </c:pt>
                <c:pt idx="384">
                  <c:v>81.360675811563297</c:v>
                </c:pt>
                <c:pt idx="385">
                  <c:v>81.493304227298296</c:v>
                </c:pt>
                <c:pt idx="386">
                  <c:v>81.49857265502618</c:v>
                </c:pt>
                <c:pt idx="387">
                  <c:v>81.336369982967497</c:v>
                </c:pt>
                <c:pt idx="388">
                  <c:v>81.332376075123449</c:v>
                </c:pt>
                <c:pt idx="389">
                  <c:v>81.719209464972323</c:v>
                </c:pt>
                <c:pt idx="390">
                  <c:v>81.928970995994788</c:v>
                </c:pt>
                <c:pt idx="391">
                  <c:v>82.152261264806583</c:v>
                </c:pt>
                <c:pt idx="392">
                  <c:v>81.916842311754266</c:v>
                </c:pt>
                <c:pt idx="393">
                  <c:v>81.916838381670601</c:v>
                </c:pt>
                <c:pt idx="394">
                  <c:v>81.916816042427101</c:v>
                </c:pt>
                <c:pt idx="395">
                  <c:v>82.161922444725505</c:v>
                </c:pt>
                <c:pt idx="396">
                  <c:v>82.421346171409297</c:v>
                </c:pt>
                <c:pt idx="397">
                  <c:v>82.436728030146583</c:v>
                </c:pt>
                <c:pt idx="398">
                  <c:v>82.452181822708226</c:v>
                </c:pt>
                <c:pt idx="399">
                  <c:v>82.470503344412606</c:v>
                </c:pt>
                <c:pt idx="400">
                  <c:v>82.761801602185102</c:v>
                </c:pt>
                <c:pt idx="401">
                  <c:v>82.502928265237443</c:v>
                </c:pt>
                <c:pt idx="402">
                  <c:v>82.53135855835238</c:v>
                </c:pt>
                <c:pt idx="403">
                  <c:v>82.559794574294258</c:v>
                </c:pt>
                <c:pt idx="404">
                  <c:v>82.589214670259594</c:v>
                </c:pt>
                <c:pt idx="405">
                  <c:v>82.613690583581459</c:v>
                </c:pt>
                <c:pt idx="406">
                  <c:v>83.119816670052202</c:v>
                </c:pt>
                <c:pt idx="407">
                  <c:v>82.904710797964199</c:v>
                </c:pt>
                <c:pt idx="408">
                  <c:v>82.695779713644072</c:v>
                </c:pt>
                <c:pt idx="409">
                  <c:v>82.705401522857358</c:v>
                </c:pt>
                <c:pt idx="410">
                  <c:v>82.503045392235478</c:v>
                </c:pt>
                <c:pt idx="411">
                  <c:v>82.513780920040404</c:v>
                </c:pt>
                <c:pt idx="412">
                  <c:v>82.522150764324849</c:v>
                </c:pt>
                <c:pt idx="413">
                  <c:v>82.526757968932401</c:v>
                </c:pt>
                <c:pt idx="414">
                  <c:v>82.535080106313615</c:v>
                </c:pt>
                <c:pt idx="415">
                  <c:v>82.700746480343497</c:v>
                </c:pt>
                <c:pt idx="416">
                  <c:v>82.558275328648378</c:v>
                </c:pt>
                <c:pt idx="417">
                  <c:v>82.56645725047828</c:v>
                </c:pt>
                <c:pt idx="418">
                  <c:v>82.450416276928848</c:v>
                </c:pt>
                <c:pt idx="419">
                  <c:v>82.452214862666878</c:v>
                </c:pt>
                <c:pt idx="420">
                  <c:v>82.539935227877393</c:v>
                </c:pt>
                <c:pt idx="421">
                  <c:v>82.610738197579991</c:v>
                </c:pt>
                <c:pt idx="422">
                  <c:v>82.610692982527681</c:v>
                </c:pt>
                <c:pt idx="423">
                  <c:v>82.605924512391155</c:v>
                </c:pt>
                <c:pt idx="424">
                  <c:v>82.605170503289159</c:v>
                </c:pt>
                <c:pt idx="425">
                  <c:v>82.606364515283758</c:v>
                </c:pt>
                <c:pt idx="426">
                  <c:v>82.592096584018194</c:v>
                </c:pt>
                <c:pt idx="427">
                  <c:v>82.627290654858399</c:v>
                </c:pt>
                <c:pt idx="428">
                  <c:v>82.589448086419466</c:v>
                </c:pt>
                <c:pt idx="429">
                  <c:v>82.610456600370696</c:v>
                </c:pt>
                <c:pt idx="430">
                  <c:v>82.708387100408572</c:v>
                </c:pt>
                <c:pt idx="431">
                  <c:v>82.612770007034285</c:v>
                </c:pt>
                <c:pt idx="432">
                  <c:v>82.629510085236006</c:v>
                </c:pt>
                <c:pt idx="433">
                  <c:v>82.511915892065105</c:v>
                </c:pt>
                <c:pt idx="434">
                  <c:v>82.670523393445379</c:v>
                </c:pt>
                <c:pt idx="435">
                  <c:v>82.688362690584654</c:v>
                </c:pt>
                <c:pt idx="436">
                  <c:v>82.708711305983158</c:v>
                </c:pt>
                <c:pt idx="437">
                  <c:v>82.902815193500388</c:v>
                </c:pt>
                <c:pt idx="438">
                  <c:v>82.5261224192068</c:v>
                </c:pt>
                <c:pt idx="439">
                  <c:v>82.330171206789288</c:v>
                </c:pt>
                <c:pt idx="440">
                  <c:v>82.344251490791805</c:v>
                </c:pt>
                <c:pt idx="441">
                  <c:v>82.591925432219696</c:v>
                </c:pt>
                <c:pt idx="442">
                  <c:v>82.850123696008097</c:v>
                </c:pt>
                <c:pt idx="443">
                  <c:v>82.857666699813578</c:v>
                </c:pt>
                <c:pt idx="444">
                  <c:v>82.865295735036781</c:v>
                </c:pt>
                <c:pt idx="445">
                  <c:v>83.13058745854768</c:v>
                </c:pt>
                <c:pt idx="446">
                  <c:v>83.138318987860558</c:v>
                </c:pt>
                <c:pt idx="447">
                  <c:v>82.890777849733368</c:v>
                </c:pt>
                <c:pt idx="448">
                  <c:v>82.643264695179568</c:v>
                </c:pt>
                <c:pt idx="449">
                  <c:v>82.666226332316782</c:v>
                </c:pt>
                <c:pt idx="450">
                  <c:v>82.681305071056315</c:v>
                </c:pt>
                <c:pt idx="451">
                  <c:v>82.696138748919083</c:v>
                </c:pt>
                <c:pt idx="452">
                  <c:v>82.43871796306388</c:v>
                </c:pt>
                <c:pt idx="453">
                  <c:v>82.449640240992721</c:v>
                </c:pt>
                <c:pt idx="454">
                  <c:v>81.737680836359758</c:v>
                </c:pt>
                <c:pt idx="455">
                  <c:v>81.768294032863878</c:v>
                </c:pt>
                <c:pt idx="456">
                  <c:v>81.55265193487908</c:v>
                </c:pt>
                <c:pt idx="457">
                  <c:v>81.567038097858827</c:v>
                </c:pt>
                <c:pt idx="458">
                  <c:v>81.795444846417283</c:v>
                </c:pt>
                <c:pt idx="459">
                  <c:v>82.009379915287383</c:v>
                </c:pt>
                <c:pt idx="460">
                  <c:v>82.015598781766982</c:v>
                </c:pt>
                <c:pt idx="461">
                  <c:v>82.020182209758858</c:v>
                </c:pt>
                <c:pt idx="462">
                  <c:v>82.190217389015558</c:v>
                </c:pt>
                <c:pt idx="463">
                  <c:v>82.190227780014027</c:v>
                </c:pt>
                <c:pt idx="464">
                  <c:v>82.197625786361527</c:v>
                </c:pt>
                <c:pt idx="465">
                  <c:v>82.322864691137895</c:v>
                </c:pt>
                <c:pt idx="466">
                  <c:v>82.320578818561771</c:v>
                </c:pt>
                <c:pt idx="467">
                  <c:v>82.321527946506478</c:v>
                </c:pt>
                <c:pt idx="468">
                  <c:v>82.40048693383028</c:v>
                </c:pt>
                <c:pt idx="469">
                  <c:v>82.399678894746089</c:v>
                </c:pt>
                <c:pt idx="470">
                  <c:v>82.399087188674159</c:v>
                </c:pt>
                <c:pt idx="471">
                  <c:v>82.398863156759049</c:v>
                </c:pt>
                <c:pt idx="472">
                  <c:v>82.392351050367182</c:v>
                </c:pt>
                <c:pt idx="473">
                  <c:v>82.392359638162404</c:v>
                </c:pt>
                <c:pt idx="474">
                  <c:v>82.414911685474436</c:v>
                </c:pt>
                <c:pt idx="475">
                  <c:v>82.453349357758754</c:v>
                </c:pt>
                <c:pt idx="476">
                  <c:v>82.460406350707899</c:v>
                </c:pt>
                <c:pt idx="477">
                  <c:v>82.394874479126202</c:v>
                </c:pt>
                <c:pt idx="478">
                  <c:v>82.321654168056483</c:v>
                </c:pt>
                <c:pt idx="479">
                  <c:v>82.126248171598917</c:v>
                </c:pt>
                <c:pt idx="480">
                  <c:v>82.021105832515119</c:v>
                </c:pt>
                <c:pt idx="481">
                  <c:v>81.914351263542997</c:v>
                </c:pt>
                <c:pt idx="482">
                  <c:v>81.926309814293049</c:v>
                </c:pt>
                <c:pt idx="483">
                  <c:v>81.937703086920095</c:v>
                </c:pt>
                <c:pt idx="484">
                  <c:v>82.140941215245704</c:v>
                </c:pt>
                <c:pt idx="485">
                  <c:v>81.956861174700649</c:v>
                </c:pt>
                <c:pt idx="486">
                  <c:v>81.965497415388498</c:v>
                </c:pt>
                <c:pt idx="487">
                  <c:v>81.763661403417714</c:v>
                </c:pt>
                <c:pt idx="488">
                  <c:v>82.481500837358581</c:v>
                </c:pt>
                <c:pt idx="489">
                  <c:v>82.029387350355947</c:v>
                </c:pt>
                <c:pt idx="490">
                  <c:v>82.051648174288019</c:v>
                </c:pt>
                <c:pt idx="491">
                  <c:v>81.81957006463368</c:v>
                </c:pt>
                <c:pt idx="492">
                  <c:v>81.586529146496858</c:v>
                </c:pt>
                <c:pt idx="493">
                  <c:v>81.334613887147938</c:v>
                </c:pt>
                <c:pt idx="494">
                  <c:v>81.342378919994644</c:v>
                </c:pt>
                <c:pt idx="495">
                  <c:v>81.350139125082848</c:v>
                </c:pt>
                <c:pt idx="496">
                  <c:v>81.085215766008503</c:v>
                </c:pt>
                <c:pt idx="497">
                  <c:v>80.817759304794279</c:v>
                </c:pt>
                <c:pt idx="498">
                  <c:v>80.825322011522246</c:v>
                </c:pt>
                <c:pt idx="499">
                  <c:v>80.825293624937885</c:v>
                </c:pt>
                <c:pt idx="500">
                  <c:v>80.832572577017189</c:v>
                </c:pt>
                <c:pt idx="501">
                  <c:v>80.835313745908906</c:v>
                </c:pt>
                <c:pt idx="502">
                  <c:v>80.589557053152589</c:v>
                </c:pt>
                <c:pt idx="503">
                  <c:v>80.596190257623689</c:v>
                </c:pt>
                <c:pt idx="504">
                  <c:v>80.596162536685071</c:v>
                </c:pt>
                <c:pt idx="505">
                  <c:v>80.602186768558866</c:v>
                </c:pt>
                <c:pt idx="506">
                  <c:v>80.381216739359104</c:v>
                </c:pt>
                <c:pt idx="507">
                  <c:v>80.179981521862658</c:v>
                </c:pt>
                <c:pt idx="508">
                  <c:v>80.374400206647678</c:v>
                </c:pt>
                <c:pt idx="509">
                  <c:v>80.383554509847627</c:v>
                </c:pt>
                <c:pt idx="510">
                  <c:v>80.383564041771294</c:v>
                </c:pt>
                <c:pt idx="511">
                  <c:v>80.383572193930448</c:v>
                </c:pt>
                <c:pt idx="512">
                  <c:v>80.383580835552166</c:v>
                </c:pt>
                <c:pt idx="513">
                  <c:v>80.38462513633128</c:v>
                </c:pt>
                <c:pt idx="514">
                  <c:v>80.384611221261906</c:v>
                </c:pt>
                <c:pt idx="515">
                  <c:v>80.278689362015598</c:v>
                </c:pt>
                <c:pt idx="516">
                  <c:v>80.192440573773965</c:v>
                </c:pt>
                <c:pt idx="517">
                  <c:v>80.1924384837329</c:v>
                </c:pt>
                <c:pt idx="518">
                  <c:v>80.192673776814388</c:v>
                </c:pt>
                <c:pt idx="519">
                  <c:v>80.196031988047693</c:v>
                </c:pt>
                <c:pt idx="520">
                  <c:v>80.196028331186426</c:v>
                </c:pt>
                <c:pt idx="521">
                  <c:v>80.196367090036688</c:v>
                </c:pt>
                <c:pt idx="522">
                  <c:v>80.196368959071179</c:v>
                </c:pt>
                <c:pt idx="523">
                  <c:v>80.165302917087388</c:v>
                </c:pt>
                <c:pt idx="524">
                  <c:v>80.265476140320871</c:v>
                </c:pt>
                <c:pt idx="525">
                  <c:v>80.262263935261714</c:v>
                </c:pt>
                <c:pt idx="526">
                  <c:v>80.350450858925853</c:v>
                </c:pt>
                <c:pt idx="527">
                  <c:v>80.350463398690479</c:v>
                </c:pt>
                <c:pt idx="528">
                  <c:v>80.237198429749796</c:v>
                </c:pt>
                <c:pt idx="529">
                  <c:v>80.240538211869179</c:v>
                </c:pt>
                <c:pt idx="530">
                  <c:v>79.954814601034897</c:v>
                </c:pt>
                <c:pt idx="531">
                  <c:v>79.966198055911306</c:v>
                </c:pt>
                <c:pt idx="532">
                  <c:v>80.141542588567006</c:v>
                </c:pt>
                <c:pt idx="533">
                  <c:v>80.338158695102194</c:v>
                </c:pt>
                <c:pt idx="534">
                  <c:v>80.351332613883727</c:v>
                </c:pt>
                <c:pt idx="535">
                  <c:v>80.365004068946405</c:v>
                </c:pt>
                <c:pt idx="536">
                  <c:v>80.379115171371879</c:v>
                </c:pt>
                <c:pt idx="537">
                  <c:v>80.166789493864542</c:v>
                </c:pt>
                <c:pt idx="538">
                  <c:v>80.189028286352979</c:v>
                </c:pt>
                <c:pt idx="539">
                  <c:v>79.964264785376045</c:v>
                </c:pt>
                <c:pt idx="540">
                  <c:v>79.994817439135844</c:v>
                </c:pt>
                <c:pt idx="541">
                  <c:v>80.010231430107694</c:v>
                </c:pt>
                <c:pt idx="542">
                  <c:v>80.283431474119183</c:v>
                </c:pt>
                <c:pt idx="543">
                  <c:v>80.045117344909983</c:v>
                </c:pt>
                <c:pt idx="544">
                  <c:v>79.805448345633849</c:v>
                </c:pt>
                <c:pt idx="545">
                  <c:v>79.813135133768668</c:v>
                </c:pt>
                <c:pt idx="546">
                  <c:v>79.828264187084088</c:v>
                </c:pt>
                <c:pt idx="547">
                  <c:v>79.843150092948804</c:v>
                </c:pt>
                <c:pt idx="548">
                  <c:v>79.857777805993067</c:v>
                </c:pt>
                <c:pt idx="549">
                  <c:v>79.868596714538384</c:v>
                </c:pt>
                <c:pt idx="550">
                  <c:v>80.118803702679458</c:v>
                </c:pt>
                <c:pt idx="551">
                  <c:v>80.129883900422371</c:v>
                </c:pt>
                <c:pt idx="552">
                  <c:v>80.139928243392205</c:v>
                </c:pt>
                <c:pt idx="553">
                  <c:v>79.924013377176195</c:v>
                </c:pt>
                <c:pt idx="554">
                  <c:v>79.717400198052701</c:v>
                </c:pt>
                <c:pt idx="555">
                  <c:v>79.517462541849497</c:v>
                </c:pt>
                <c:pt idx="556">
                  <c:v>79.522444570233148</c:v>
                </c:pt>
                <c:pt idx="557">
                  <c:v>79.348888306591988</c:v>
                </c:pt>
                <c:pt idx="558">
                  <c:v>79.353055160885958</c:v>
                </c:pt>
                <c:pt idx="559">
                  <c:v>79.516797103897858</c:v>
                </c:pt>
                <c:pt idx="560">
                  <c:v>79.387193353880619</c:v>
                </c:pt>
                <c:pt idx="561">
                  <c:v>79.139383167445658</c:v>
                </c:pt>
                <c:pt idx="562">
                  <c:v>79.032482363952866</c:v>
                </c:pt>
                <c:pt idx="563">
                  <c:v>78.939366125499348</c:v>
                </c:pt>
                <c:pt idx="564">
                  <c:v>78.788563810521097</c:v>
                </c:pt>
                <c:pt idx="565">
                  <c:v>78.84890392468418</c:v>
                </c:pt>
                <c:pt idx="566">
                  <c:v>78.924843491836427</c:v>
                </c:pt>
                <c:pt idx="567">
                  <c:v>78.940116691541391</c:v>
                </c:pt>
                <c:pt idx="568">
                  <c:v>78.941832645426103</c:v>
                </c:pt>
                <c:pt idx="569">
                  <c:v>78.950334785223504</c:v>
                </c:pt>
                <c:pt idx="570">
                  <c:v>78.950329159755</c:v>
                </c:pt>
                <c:pt idx="571">
                  <c:v>78.952622725010727</c:v>
                </c:pt>
                <c:pt idx="572">
                  <c:v>78.906715781301685</c:v>
                </c:pt>
                <c:pt idx="573">
                  <c:v>78.912886895679819</c:v>
                </c:pt>
                <c:pt idx="574">
                  <c:v>79.003349701713304</c:v>
                </c:pt>
                <c:pt idx="575">
                  <c:v>79.221004888086483</c:v>
                </c:pt>
                <c:pt idx="576">
                  <c:v>79.33937617528197</c:v>
                </c:pt>
                <c:pt idx="577">
                  <c:v>79.466488932206488</c:v>
                </c:pt>
                <c:pt idx="578">
                  <c:v>79.472060235500578</c:v>
                </c:pt>
                <c:pt idx="579">
                  <c:v>79.482091722192678</c:v>
                </c:pt>
                <c:pt idx="580">
                  <c:v>79.312858806544952</c:v>
                </c:pt>
                <c:pt idx="581">
                  <c:v>79.331765795656878</c:v>
                </c:pt>
                <c:pt idx="582">
                  <c:v>78.932160233233404</c:v>
                </c:pt>
                <c:pt idx="583">
                  <c:v>79.162673449818527</c:v>
                </c:pt>
                <c:pt idx="584">
                  <c:v>78.712213838395527</c:v>
                </c:pt>
                <c:pt idx="585">
                  <c:v>78.962085405313744</c:v>
                </c:pt>
                <c:pt idx="586">
                  <c:v>78.969471885428959</c:v>
                </c:pt>
                <c:pt idx="587">
                  <c:v>78.984529157392927</c:v>
                </c:pt>
                <c:pt idx="588">
                  <c:v>79.001771034415455</c:v>
                </c:pt>
                <c:pt idx="589">
                  <c:v>79.284252896080858</c:v>
                </c:pt>
                <c:pt idx="590">
                  <c:v>79.042998192263184</c:v>
                </c:pt>
                <c:pt idx="591">
                  <c:v>78.804597043213406</c:v>
                </c:pt>
                <c:pt idx="592">
                  <c:v>78.835366825110782</c:v>
                </c:pt>
                <c:pt idx="593">
                  <c:v>78.858262542646258</c:v>
                </c:pt>
                <c:pt idx="594">
                  <c:v>78.596156605846758</c:v>
                </c:pt>
                <c:pt idx="595">
                  <c:v>79.132337260639844</c:v>
                </c:pt>
                <c:pt idx="596">
                  <c:v>79.137799830749188</c:v>
                </c:pt>
                <c:pt idx="597">
                  <c:v>79.144181300601289</c:v>
                </c:pt>
                <c:pt idx="598">
                  <c:v>78.908827812101066</c:v>
                </c:pt>
                <c:pt idx="599">
                  <c:v>78.918327500893398</c:v>
                </c:pt>
                <c:pt idx="600">
                  <c:v>78.928947333745455</c:v>
                </c:pt>
                <c:pt idx="601">
                  <c:v>79.159698344824065</c:v>
                </c:pt>
                <c:pt idx="602">
                  <c:v>79.391014894102327</c:v>
                </c:pt>
                <c:pt idx="603">
                  <c:v>79.396321969918262</c:v>
                </c:pt>
                <c:pt idx="604">
                  <c:v>79.411596431754305</c:v>
                </c:pt>
                <c:pt idx="605">
                  <c:v>79.411579220989196</c:v>
                </c:pt>
                <c:pt idx="606">
                  <c:v>79.415703034800103</c:v>
                </c:pt>
                <c:pt idx="607">
                  <c:v>79.419376882381059</c:v>
                </c:pt>
                <c:pt idx="608">
                  <c:v>79.422758393622146</c:v>
                </c:pt>
                <c:pt idx="609">
                  <c:v>79.425605599906604</c:v>
                </c:pt>
                <c:pt idx="610">
                  <c:v>79.426532412259249</c:v>
                </c:pt>
                <c:pt idx="611">
                  <c:v>79.431303689977184</c:v>
                </c:pt>
                <c:pt idx="612">
                  <c:v>79.431301355939482</c:v>
                </c:pt>
                <c:pt idx="613">
                  <c:v>79.430538816027848</c:v>
                </c:pt>
                <c:pt idx="614">
                  <c:v>79.4762233595591</c:v>
                </c:pt>
                <c:pt idx="615">
                  <c:v>79.472385201265098</c:v>
                </c:pt>
                <c:pt idx="616">
                  <c:v>79.473139033218999</c:v>
                </c:pt>
                <c:pt idx="617">
                  <c:v>79.475438004898749</c:v>
                </c:pt>
                <c:pt idx="618">
                  <c:v>79.495215396985103</c:v>
                </c:pt>
                <c:pt idx="619">
                  <c:v>79.495250914696783</c:v>
                </c:pt>
                <c:pt idx="620">
                  <c:v>79.438779735861758</c:v>
                </c:pt>
                <c:pt idx="621">
                  <c:v>79.432027997748406</c:v>
                </c:pt>
                <c:pt idx="622">
                  <c:v>79.339704373570967</c:v>
                </c:pt>
                <c:pt idx="623">
                  <c:v>79.451496376337005</c:v>
                </c:pt>
                <c:pt idx="624">
                  <c:v>79.573299297647495</c:v>
                </c:pt>
                <c:pt idx="625">
                  <c:v>79.582848534215458</c:v>
                </c:pt>
                <c:pt idx="626">
                  <c:v>79.595746373424447</c:v>
                </c:pt>
                <c:pt idx="627">
                  <c:v>79.439628816717601</c:v>
                </c:pt>
                <c:pt idx="628">
                  <c:v>79.445624980764237</c:v>
                </c:pt>
                <c:pt idx="629">
                  <c:v>79.267322690165599</c:v>
                </c:pt>
                <c:pt idx="630">
                  <c:v>79.472021807012879</c:v>
                </c:pt>
                <c:pt idx="631">
                  <c:v>79.276564116633466</c:v>
                </c:pt>
                <c:pt idx="632">
                  <c:v>79.297728619413803</c:v>
                </c:pt>
                <c:pt idx="633">
                  <c:v>79.311627384624899</c:v>
                </c:pt>
                <c:pt idx="634">
                  <c:v>79.319008087353581</c:v>
                </c:pt>
                <c:pt idx="635">
                  <c:v>79.326521482009682</c:v>
                </c:pt>
                <c:pt idx="636">
                  <c:v>79.076717843628742</c:v>
                </c:pt>
                <c:pt idx="637">
                  <c:v>79.078203454422479</c:v>
                </c:pt>
                <c:pt idx="638">
                  <c:v>79.093651382003202</c:v>
                </c:pt>
                <c:pt idx="639">
                  <c:v>79.109099344430959</c:v>
                </c:pt>
                <c:pt idx="640">
                  <c:v>79.116804369852602</c:v>
                </c:pt>
                <c:pt idx="641">
                  <c:v>78.868796714360258</c:v>
                </c:pt>
                <c:pt idx="642">
                  <c:v>78.876370582373397</c:v>
                </c:pt>
                <c:pt idx="643">
                  <c:v>78.894305145898301</c:v>
                </c:pt>
                <c:pt idx="644">
                  <c:v>78.647338349843182</c:v>
                </c:pt>
                <c:pt idx="645">
                  <c:v>78.396695999407797</c:v>
                </c:pt>
                <c:pt idx="646">
                  <c:v>78.642482393097367</c:v>
                </c:pt>
                <c:pt idx="647">
                  <c:v>78.636605857543088</c:v>
                </c:pt>
                <c:pt idx="648">
                  <c:v>78.874956936366758</c:v>
                </c:pt>
                <c:pt idx="649">
                  <c:v>78.878837433578127</c:v>
                </c:pt>
                <c:pt idx="650">
                  <c:v>79.098341068443858</c:v>
                </c:pt>
                <c:pt idx="651">
                  <c:v>79.105844885632678</c:v>
                </c:pt>
                <c:pt idx="652">
                  <c:v>79.108726549277307</c:v>
                </c:pt>
                <c:pt idx="653">
                  <c:v>79.113286414498049</c:v>
                </c:pt>
                <c:pt idx="654">
                  <c:v>78.949507042722999</c:v>
                </c:pt>
                <c:pt idx="655">
                  <c:v>78.943765607942936</c:v>
                </c:pt>
                <c:pt idx="656">
                  <c:v>79.075907112075072</c:v>
                </c:pt>
                <c:pt idx="657">
                  <c:v>79.200132357973388</c:v>
                </c:pt>
                <c:pt idx="658">
                  <c:v>79.083765611511282</c:v>
                </c:pt>
                <c:pt idx="659">
                  <c:v>79.176166219226658</c:v>
                </c:pt>
                <c:pt idx="660">
                  <c:v>79.251044916735381</c:v>
                </c:pt>
                <c:pt idx="661">
                  <c:v>79.132354350598064</c:v>
                </c:pt>
                <c:pt idx="662">
                  <c:v>79.099056280308261</c:v>
                </c:pt>
                <c:pt idx="663">
                  <c:v>79.10867436371278</c:v>
                </c:pt>
                <c:pt idx="664">
                  <c:v>79.109464811539084</c:v>
                </c:pt>
                <c:pt idx="665">
                  <c:v>79.112055700213403</c:v>
                </c:pt>
                <c:pt idx="666">
                  <c:v>79.143334757712779</c:v>
                </c:pt>
                <c:pt idx="667">
                  <c:v>79.143640413847294</c:v>
                </c:pt>
                <c:pt idx="668">
                  <c:v>79.240373428004403</c:v>
                </c:pt>
                <c:pt idx="669">
                  <c:v>79.241517687510978</c:v>
                </c:pt>
                <c:pt idx="670">
                  <c:v>79.241508747450879</c:v>
                </c:pt>
                <c:pt idx="671">
                  <c:v>79.2456000309095</c:v>
                </c:pt>
                <c:pt idx="672">
                  <c:v>79.136946710357648</c:v>
                </c:pt>
                <c:pt idx="673">
                  <c:v>79.015256898166598</c:v>
                </c:pt>
                <c:pt idx="674">
                  <c:v>79.176065336372588</c:v>
                </c:pt>
                <c:pt idx="675">
                  <c:v>79.341534419148374</c:v>
                </c:pt>
                <c:pt idx="676">
                  <c:v>79.166378980192889</c:v>
                </c:pt>
                <c:pt idx="677">
                  <c:v>79.364093977483279</c:v>
                </c:pt>
                <c:pt idx="678">
                  <c:v>79.588413235651615</c:v>
                </c:pt>
                <c:pt idx="679">
                  <c:v>79.386551153651027</c:v>
                </c:pt>
                <c:pt idx="680">
                  <c:v>79.400666854278427</c:v>
                </c:pt>
                <c:pt idx="681">
                  <c:v>79.652807432623774</c:v>
                </c:pt>
                <c:pt idx="682">
                  <c:v>79.432360663541004</c:v>
                </c:pt>
                <c:pt idx="683">
                  <c:v>79.454905932368504</c:v>
                </c:pt>
                <c:pt idx="684">
                  <c:v>79.722409730078382</c:v>
                </c:pt>
                <c:pt idx="685">
                  <c:v>79.47963115109718</c:v>
                </c:pt>
                <c:pt idx="686">
                  <c:v>79.495035642791478</c:v>
                </c:pt>
                <c:pt idx="687">
                  <c:v>80.045771294360748</c:v>
                </c:pt>
                <c:pt idx="688">
                  <c:v>80.045777387135871</c:v>
                </c:pt>
                <c:pt idx="689">
                  <c:v>80.053421639525681</c:v>
                </c:pt>
                <c:pt idx="690">
                  <c:v>80.060969744120314</c:v>
                </c:pt>
                <c:pt idx="691">
                  <c:v>79.545196395126283</c:v>
                </c:pt>
                <c:pt idx="692">
                  <c:v>79.297972484044607</c:v>
                </c:pt>
                <c:pt idx="693">
                  <c:v>79.304998640623282</c:v>
                </c:pt>
                <c:pt idx="694">
                  <c:v>79.304988174203658</c:v>
                </c:pt>
                <c:pt idx="695">
                  <c:v>79.304975009539888</c:v>
                </c:pt>
                <c:pt idx="696">
                  <c:v>79.530846191573858</c:v>
                </c:pt>
                <c:pt idx="697">
                  <c:v>79.530853102862878</c:v>
                </c:pt>
                <c:pt idx="698">
                  <c:v>79.309930981837127</c:v>
                </c:pt>
                <c:pt idx="699">
                  <c:v>79.309941609078805</c:v>
                </c:pt>
                <c:pt idx="700">
                  <c:v>79.3050527582716</c:v>
                </c:pt>
                <c:pt idx="701">
                  <c:v>79.305062338849268</c:v>
                </c:pt>
                <c:pt idx="702">
                  <c:v>79.305072675443526</c:v>
                </c:pt>
                <c:pt idx="703">
                  <c:v>79.301421793612803</c:v>
                </c:pt>
                <c:pt idx="704">
                  <c:v>79.30140345275818</c:v>
                </c:pt>
                <c:pt idx="705">
                  <c:v>79.3014046569009</c:v>
                </c:pt>
                <c:pt idx="706">
                  <c:v>79.303627703470298</c:v>
                </c:pt>
                <c:pt idx="707">
                  <c:v>79.403216006081578</c:v>
                </c:pt>
                <c:pt idx="708">
                  <c:v>79.403218750894879</c:v>
                </c:pt>
                <c:pt idx="709">
                  <c:v>79.403929932108127</c:v>
                </c:pt>
                <c:pt idx="710">
                  <c:v>79.403877075299278</c:v>
                </c:pt>
                <c:pt idx="711">
                  <c:v>79.376002088204189</c:v>
                </c:pt>
                <c:pt idx="712">
                  <c:v>79.376774529526784</c:v>
                </c:pt>
                <c:pt idx="713">
                  <c:v>79.37745674337998</c:v>
                </c:pt>
                <c:pt idx="714">
                  <c:v>79.375446924873515</c:v>
                </c:pt>
                <c:pt idx="715">
                  <c:v>79.414234616460703</c:v>
                </c:pt>
                <c:pt idx="716">
                  <c:v>79.416988636929148</c:v>
                </c:pt>
                <c:pt idx="717">
                  <c:v>79.4202051347023</c:v>
                </c:pt>
                <c:pt idx="718">
                  <c:v>79.517529240719369</c:v>
                </c:pt>
                <c:pt idx="719">
                  <c:v>79.41199498493657</c:v>
                </c:pt>
                <c:pt idx="720">
                  <c:v>79.412004152623666</c:v>
                </c:pt>
                <c:pt idx="721">
                  <c:v>79.553404750768479</c:v>
                </c:pt>
                <c:pt idx="722">
                  <c:v>79.701006719155501</c:v>
                </c:pt>
                <c:pt idx="723">
                  <c:v>79.706652187649979</c:v>
                </c:pt>
                <c:pt idx="724">
                  <c:v>79.712637712827984</c:v>
                </c:pt>
                <c:pt idx="725">
                  <c:v>79.725232500540159</c:v>
                </c:pt>
                <c:pt idx="726">
                  <c:v>79.529079573530097</c:v>
                </c:pt>
                <c:pt idx="727">
                  <c:v>79.736188928423189</c:v>
                </c:pt>
                <c:pt idx="728">
                  <c:v>79.736180736671159</c:v>
                </c:pt>
                <c:pt idx="729">
                  <c:v>79.743441668394595</c:v>
                </c:pt>
                <c:pt idx="730">
                  <c:v>79.75082097552648</c:v>
                </c:pt>
                <c:pt idx="731">
                  <c:v>79.758348595479788</c:v>
                </c:pt>
                <c:pt idx="732">
                  <c:v>79.773552151707378</c:v>
                </c:pt>
                <c:pt idx="733">
                  <c:v>79.546770225876898</c:v>
                </c:pt>
                <c:pt idx="734">
                  <c:v>79.311049219368527</c:v>
                </c:pt>
                <c:pt idx="735">
                  <c:v>79.318772459478467</c:v>
                </c:pt>
                <c:pt idx="736">
                  <c:v>79.334139535006798</c:v>
                </c:pt>
                <c:pt idx="737">
                  <c:v>79.610182401934281</c:v>
                </c:pt>
                <c:pt idx="738">
                  <c:v>79.625230484260598</c:v>
                </c:pt>
                <c:pt idx="739">
                  <c:v>79.370347702384933</c:v>
                </c:pt>
                <c:pt idx="740">
                  <c:v>79.631981466311203</c:v>
                </c:pt>
                <c:pt idx="741">
                  <c:v>79.646115934267527</c:v>
                </c:pt>
                <c:pt idx="742">
                  <c:v>79.652949413811271</c:v>
                </c:pt>
                <c:pt idx="743">
                  <c:v>79.659539602434364</c:v>
                </c:pt>
                <c:pt idx="744">
                  <c:v>79.659550575018798</c:v>
                </c:pt>
                <c:pt idx="745">
                  <c:v>79.659562936654282</c:v>
                </c:pt>
                <c:pt idx="746">
                  <c:v>79.443359448638091</c:v>
                </c:pt>
                <c:pt idx="747">
                  <c:v>79.644099849007944</c:v>
                </c:pt>
                <c:pt idx="748">
                  <c:v>79.648986925825881</c:v>
                </c:pt>
                <c:pt idx="749">
                  <c:v>79.820593810408965</c:v>
                </c:pt>
                <c:pt idx="750">
                  <c:v>79.984367861514201</c:v>
                </c:pt>
                <c:pt idx="751">
                  <c:v>79.98441651287348</c:v>
                </c:pt>
                <c:pt idx="752">
                  <c:v>79.852245579693289</c:v>
                </c:pt>
                <c:pt idx="753">
                  <c:v>79.854982738443155</c:v>
                </c:pt>
                <c:pt idx="754">
                  <c:v>80.084692045774304</c:v>
                </c:pt>
                <c:pt idx="755">
                  <c:v>79.991837848522948</c:v>
                </c:pt>
                <c:pt idx="756">
                  <c:v>79.991822261638447</c:v>
                </c:pt>
                <c:pt idx="757">
                  <c:v>80.051960925041527</c:v>
                </c:pt>
                <c:pt idx="758">
                  <c:v>80.008938286271658</c:v>
                </c:pt>
                <c:pt idx="759">
                  <c:v>79.983236617314205</c:v>
                </c:pt>
                <c:pt idx="760">
                  <c:v>79.981668542336493</c:v>
                </c:pt>
                <c:pt idx="761">
                  <c:v>79.979102573347106</c:v>
                </c:pt>
                <c:pt idx="762">
                  <c:v>79.950836875289397</c:v>
                </c:pt>
                <c:pt idx="763">
                  <c:v>79.950828531701049</c:v>
                </c:pt>
                <c:pt idx="764">
                  <c:v>80.00463966645458</c:v>
                </c:pt>
                <c:pt idx="765">
                  <c:v>80.07296142203208</c:v>
                </c:pt>
                <c:pt idx="766">
                  <c:v>79.905732341849742</c:v>
                </c:pt>
                <c:pt idx="767">
                  <c:v>79.803883264595882</c:v>
                </c:pt>
                <c:pt idx="768">
                  <c:v>79.808392857305265</c:v>
                </c:pt>
                <c:pt idx="769">
                  <c:v>79.813310828437679</c:v>
                </c:pt>
                <c:pt idx="770">
                  <c:v>79.813301147818848</c:v>
                </c:pt>
                <c:pt idx="771">
                  <c:v>79.822726287627489</c:v>
                </c:pt>
                <c:pt idx="772">
                  <c:v>79.997349957669201</c:v>
                </c:pt>
                <c:pt idx="773">
                  <c:v>79.997341033525558</c:v>
                </c:pt>
                <c:pt idx="774">
                  <c:v>80.198500872417227</c:v>
                </c:pt>
                <c:pt idx="775">
                  <c:v>80.198556813293067</c:v>
                </c:pt>
                <c:pt idx="776">
                  <c:v>80.198608550261255</c:v>
                </c:pt>
                <c:pt idx="777">
                  <c:v>79.968756816927367</c:v>
                </c:pt>
                <c:pt idx="778">
                  <c:v>80.203574996689326</c:v>
                </c:pt>
                <c:pt idx="779">
                  <c:v>79.965862531452615</c:v>
                </c:pt>
                <c:pt idx="780">
                  <c:v>79.721324561881204</c:v>
                </c:pt>
                <c:pt idx="781">
                  <c:v>79.729020834527148</c:v>
                </c:pt>
                <c:pt idx="782">
                  <c:v>79.73674829913368</c:v>
                </c:pt>
                <c:pt idx="783">
                  <c:v>79.205654919644402</c:v>
                </c:pt>
                <c:pt idx="784">
                  <c:v>79.221014054234104</c:v>
                </c:pt>
                <c:pt idx="785">
                  <c:v>79.228610306253671</c:v>
                </c:pt>
                <c:pt idx="786">
                  <c:v>78.973225335805495</c:v>
                </c:pt>
                <c:pt idx="787">
                  <c:v>78.988019272304882</c:v>
                </c:pt>
                <c:pt idx="788">
                  <c:v>79.008375447028371</c:v>
                </c:pt>
                <c:pt idx="789">
                  <c:v>79.015440509279202</c:v>
                </c:pt>
                <c:pt idx="790">
                  <c:v>79.517561896344105</c:v>
                </c:pt>
                <c:pt idx="791">
                  <c:v>79.52414977293428</c:v>
                </c:pt>
                <c:pt idx="792">
                  <c:v>79.536738085315804</c:v>
                </c:pt>
                <c:pt idx="793">
                  <c:v>79.542713263291901</c:v>
                </c:pt>
                <c:pt idx="794">
                  <c:v>79.554009521150107</c:v>
                </c:pt>
                <c:pt idx="795">
                  <c:v>79.559336935723564</c:v>
                </c:pt>
                <c:pt idx="796">
                  <c:v>79.569182191595758</c:v>
                </c:pt>
                <c:pt idx="797">
                  <c:v>79.573723212203959</c:v>
                </c:pt>
                <c:pt idx="798">
                  <c:v>79.573732748054425</c:v>
                </c:pt>
                <c:pt idx="799">
                  <c:v>79.421906447835227</c:v>
                </c:pt>
                <c:pt idx="800">
                  <c:v>79.421926707402903</c:v>
                </c:pt>
                <c:pt idx="801">
                  <c:v>79.421911255685302</c:v>
                </c:pt>
                <c:pt idx="802">
                  <c:v>79.419667523121802</c:v>
                </c:pt>
                <c:pt idx="803">
                  <c:v>79.321907886207583</c:v>
                </c:pt>
                <c:pt idx="804">
                  <c:v>79.323081116043625</c:v>
                </c:pt>
                <c:pt idx="805">
                  <c:v>79.323078534596618</c:v>
                </c:pt>
                <c:pt idx="806">
                  <c:v>79.277435898205979</c:v>
                </c:pt>
                <c:pt idx="807">
                  <c:v>79.304710704480058</c:v>
                </c:pt>
                <c:pt idx="808">
                  <c:v>79.304675878005199</c:v>
                </c:pt>
                <c:pt idx="809">
                  <c:v>79.304646079351983</c:v>
                </c:pt>
                <c:pt idx="810">
                  <c:v>79.306697328900583</c:v>
                </c:pt>
                <c:pt idx="811">
                  <c:v>79.306709089811093</c:v>
                </c:pt>
                <c:pt idx="812">
                  <c:v>79.306724653713999</c:v>
                </c:pt>
                <c:pt idx="813">
                  <c:v>79.232202296307804</c:v>
                </c:pt>
                <c:pt idx="814">
                  <c:v>79.141299884999995</c:v>
                </c:pt>
                <c:pt idx="815">
                  <c:v>79.145429559199499</c:v>
                </c:pt>
                <c:pt idx="816">
                  <c:v>79.023143591006303</c:v>
                </c:pt>
                <c:pt idx="817">
                  <c:v>78.885068448311998</c:v>
                </c:pt>
                <c:pt idx="818">
                  <c:v>78.890405656997402</c:v>
                </c:pt>
                <c:pt idx="819">
                  <c:v>79.052996689663502</c:v>
                </c:pt>
                <c:pt idx="820">
                  <c:v>78.378034638943689</c:v>
                </c:pt>
                <c:pt idx="821">
                  <c:v>78.735406324597179</c:v>
                </c:pt>
                <c:pt idx="822">
                  <c:v>78.947971497985705</c:v>
                </c:pt>
                <c:pt idx="823">
                  <c:v>78.962591149917827</c:v>
                </c:pt>
                <c:pt idx="824">
                  <c:v>78.969658487713559</c:v>
                </c:pt>
                <c:pt idx="825">
                  <c:v>79.204268231998526</c:v>
                </c:pt>
                <c:pt idx="826">
                  <c:v>78.968293537557798</c:v>
                </c:pt>
                <c:pt idx="827">
                  <c:v>78.975829480567896</c:v>
                </c:pt>
                <c:pt idx="828">
                  <c:v>78.983466648288044</c:v>
                </c:pt>
                <c:pt idx="829">
                  <c:v>78.991166403289895</c:v>
                </c:pt>
                <c:pt idx="830">
                  <c:v>79.251515589107797</c:v>
                </c:pt>
                <c:pt idx="831">
                  <c:v>79.521291141054789</c:v>
                </c:pt>
                <c:pt idx="832">
                  <c:v>79.528974212170084</c:v>
                </c:pt>
                <c:pt idx="833">
                  <c:v>79.536589691811727</c:v>
                </c:pt>
                <c:pt idx="834">
                  <c:v>79.544106488703591</c:v>
                </c:pt>
                <c:pt idx="835">
                  <c:v>79.815150930960883</c:v>
                </c:pt>
                <c:pt idx="836">
                  <c:v>79.566801894749389</c:v>
                </c:pt>
                <c:pt idx="837">
                  <c:v>79.573827867093954</c:v>
                </c:pt>
                <c:pt idx="838">
                  <c:v>79.580637278819182</c:v>
                </c:pt>
                <c:pt idx="839">
                  <c:v>79.587230584795506</c:v>
                </c:pt>
                <c:pt idx="840">
                  <c:v>79.365989425188403</c:v>
                </c:pt>
                <c:pt idx="841">
                  <c:v>79.378020001397999</c:v>
                </c:pt>
                <c:pt idx="842">
                  <c:v>79.600827115461286</c:v>
                </c:pt>
                <c:pt idx="843">
                  <c:v>79.404773927152405</c:v>
                </c:pt>
                <c:pt idx="844">
                  <c:v>79.409727662402503</c:v>
                </c:pt>
                <c:pt idx="845">
                  <c:v>79.418770402446384</c:v>
                </c:pt>
                <c:pt idx="846">
                  <c:v>79.4269340674783</c:v>
                </c:pt>
                <c:pt idx="847">
                  <c:v>79.4305876637887</c:v>
                </c:pt>
                <c:pt idx="848">
                  <c:v>79.566581161664388</c:v>
                </c:pt>
                <c:pt idx="849">
                  <c:v>79.566588580208901</c:v>
                </c:pt>
                <c:pt idx="850">
                  <c:v>79.450936027303982</c:v>
                </c:pt>
                <c:pt idx="851">
                  <c:v>79.44920941337574</c:v>
                </c:pt>
                <c:pt idx="852">
                  <c:v>79.449212293892799</c:v>
                </c:pt>
                <c:pt idx="853">
                  <c:v>79.449212847139094</c:v>
                </c:pt>
                <c:pt idx="854">
                  <c:v>79.449211908259727</c:v>
                </c:pt>
                <c:pt idx="855">
                  <c:v>79.449504864961696</c:v>
                </c:pt>
                <c:pt idx="856">
                  <c:v>79.449096587266297</c:v>
                </c:pt>
                <c:pt idx="857">
                  <c:v>79.438212162428059</c:v>
                </c:pt>
                <c:pt idx="858">
                  <c:v>79.440026224344038</c:v>
                </c:pt>
                <c:pt idx="859">
                  <c:v>79.571790351201358</c:v>
                </c:pt>
                <c:pt idx="860">
                  <c:v>79.519733867941781</c:v>
                </c:pt>
                <c:pt idx="861">
                  <c:v>79.522984757247201</c:v>
                </c:pt>
                <c:pt idx="862">
                  <c:v>79.605840572387748</c:v>
                </c:pt>
                <c:pt idx="863">
                  <c:v>79.712390571339583</c:v>
                </c:pt>
                <c:pt idx="864">
                  <c:v>79.839679660567597</c:v>
                </c:pt>
                <c:pt idx="865">
                  <c:v>79.844660595449426</c:v>
                </c:pt>
                <c:pt idx="866">
                  <c:v>79.850015276793258</c:v>
                </c:pt>
                <c:pt idx="867">
                  <c:v>79.686779979543758</c:v>
                </c:pt>
                <c:pt idx="868">
                  <c:v>79.69278217158228</c:v>
                </c:pt>
                <c:pt idx="869">
                  <c:v>79.699084524251688</c:v>
                </c:pt>
                <c:pt idx="870">
                  <c:v>79.503650147540981</c:v>
                </c:pt>
                <c:pt idx="871">
                  <c:v>79.517325314383683</c:v>
                </c:pt>
                <c:pt idx="872">
                  <c:v>79.524357599886571</c:v>
                </c:pt>
                <c:pt idx="873">
                  <c:v>79.531585633285999</c:v>
                </c:pt>
                <c:pt idx="874">
                  <c:v>79.296098649779907</c:v>
                </c:pt>
                <c:pt idx="875">
                  <c:v>79.542195502428058</c:v>
                </c:pt>
                <c:pt idx="876">
                  <c:v>79.794757780317838</c:v>
                </c:pt>
                <c:pt idx="877">
                  <c:v>79.794756815785249</c:v>
                </c:pt>
                <c:pt idx="878">
                  <c:v>79.787056839191678</c:v>
                </c:pt>
                <c:pt idx="879">
                  <c:v>80.058432289187181</c:v>
                </c:pt>
                <c:pt idx="880">
                  <c:v>80.058434750902578</c:v>
                </c:pt>
                <c:pt idx="881">
                  <c:v>80.066059297997327</c:v>
                </c:pt>
                <c:pt idx="882">
                  <c:v>80.073528439288879</c:v>
                </c:pt>
                <c:pt idx="883">
                  <c:v>80.073518500968078</c:v>
                </c:pt>
                <c:pt idx="884">
                  <c:v>80.574115110355578</c:v>
                </c:pt>
                <c:pt idx="885">
                  <c:v>80.574093794911207</c:v>
                </c:pt>
                <c:pt idx="886">
                  <c:v>80.091803106943601</c:v>
                </c:pt>
                <c:pt idx="887">
                  <c:v>79.863541675767706</c:v>
                </c:pt>
                <c:pt idx="888">
                  <c:v>79.643831543735189</c:v>
                </c:pt>
                <c:pt idx="889">
                  <c:v>79.429911484030896</c:v>
                </c:pt>
                <c:pt idx="890">
                  <c:v>79.6508145189798</c:v>
                </c:pt>
                <c:pt idx="891">
                  <c:v>79.661385793368183</c:v>
                </c:pt>
                <c:pt idx="892">
                  <c:v>79.666264221136544</c:v>
                </c:pt>
                <c:pt idx="893">
                  <c:v>79.666245052109048</c:v>
                </c:pt>
                <c:pt idx="894">
                  <c:v>79.674417577103071</c:v>
                </c:pt>
                <c:pt idx="895">
                  <c:v>79.833860468444399</c:v>
                </c:pt>
                <c:pt idx="896">
                  <c:v>79.833869665057961</c:v>
                </c:pt>
                <c:pt idx="897">
                  <c:v>79.833877428759266</c:v>
                </c:pt>
                <c:pt idx="898">
                  <c:v>79.836116817002889</c:v>
                </c:pt>
                <c:pt idx="899">
                  <c:v>79.834369596779979</c:v>
                </c:pt>
                <c:pt idx="900">
                  <c:v>79.834364813359258</c:v>
                </c:pt>
                <c:pt idx="901">
                  <c:v>79.834319000359201</c:v>
                </c:pt>
                <c:pt idx="902">
                  <c:v>79.834068234113403</c:v>
                </c:pt>
                <c:pt idx="903">
                  <c:v>79.83462930214553</c:v>
                </c:pt>
                <c:pt idx="904">
                  <c:v>79.834625048196827</c:v>
                </c:pt>
                <c:pt idx="905">
                  <c:v>79.835897989101099</c:v>
                </c:pt>
                <c:pt idx="906">
                  <c:v>79.839472683254158</c:v>
                </c:pt>
                <c:pt idx="907">
                  <c:v>79.800785825429784</c:v>
                </c:pt>
                <c:pt idx="908">
                  <c:v>79.803545089348674</c:v>
                </c:pt>
                <c:pt idx="909">
                  <c:v>79.884086047894158</c:v>
                </c:pt>
                <c:pt idx="910">
                  <c:v>79.887787660309002</c:v>
                </c:pt>
                <c:pt idx="911">
                  <c:v>79.997359172234283</c:v>
                </c:pt>
                <c:pt idx="912">
                  <c:v>80.0019006119267</c:v>
                </c:pt>
                <c:pt idx="913">
                  <c:v>80.006844242778982</c:v>
                </c:pt>
                <c:pt idx="914">
                  <c:v>80.017473591838694</c:v>
                </c:pt>
                <c:pt idx="915">
                  <c:v>79.867704565787406</c:v>
                </c:pt>
                <c:pt idx="916">
                  <c:v>80.384811720053548</c:v>
                </c:pt>
                <c:pt idx="917">
                  <c:v>80.220875531630767</c:v>
                </c:pt>
                <c:pt idx="918">
                  <c:v>80.030040866506297</c:v>
                </c:pt>
                <c:pt idx="919">
                  <c:v>80.028833256928564</c:v>
                </c:pt>
                <c:pt idx="920">
                  <c:v>79.818748573093828</c:v>
                </c:pt>
                <c:pt idx="921">
                  <c:v>79.599713049223993</c:v>
                </c:pt>
                <c:pt idx="922">
                  <c:v>79.614491212280853</c:v>
                </c:pt>
                <c:pt idx="923">
                  <c:v>79.629495430483843</c:v>
                </c:pt>
                <c:pt idx="924">
                  <c:v>79.637093608583299</c:v>
                </c:pt>
                <c:pt idx="925">
                  <c:v>79.895442409533189</c:v>
                </c:pt>
                <c:pt idx="926">
                  <c:v>80.15210104314508</c:v>
                </c:pt>
                <c:pt idx="927">
                  <c:v>79.896110575451559</c:v>
                </c:pt>
                <c:pt idx="928">
                  <c:v>79.896104144053382</c:v>
                </c:pt>
                <c:pt idx="929">
                  <c:v>79.888449595012702</c:v>
                </c:pt>
                <c:pt idx="930">
                  <c:v>79.888454081722898</c:v>
                </c:pt>
                <c:pt idx="931">
                  <c:v>79.625365569653866</c:v>
                </c:pt>
                <c:pt idx="932">
                  <c:v>79.887659237801799</c:v>
                </c:pt>
                <c:pt idx="933">
                  <c:v>80.402308387578458</c:v>
                </c:pt>
                <c:pt idx="934">
                  <c:v>80.395453992013302</c:v>
                </c:pt>
                <c:pt idx="935">
                  <c:v>80.885007245359688</c:v>
                </c:pt>
                <c:pt idx="936">
                  <c:v>80.878652161670388</c:v>
                </c:pt>
                <c:pt idx="937">
                  <c:v>80.872607564152958</c:v>
                </c:pt>
                <c:pt idx="938">
                  <c:v>80.878272141554447</c:v>
                </c:pt>
                <c:pt idx="939">
                  <c:v>80.883613550854548</c:v>
                </c:pt>
                <c:pt idx="940">
                  <c:v>81.081821452703778</c:v>
                </c:pt>
                <c:pt idx="941">
                  <c:v>81.081830062205782</c:v>
                </c:pt>
                <c:pt idx="942">
                  <c:v>81.081837359575559</c:v>
                </c:pt>
                <c:pt idx="943">
                  <c:v>81.230198253911979</c:v>
                </c:pt>
                <c:pt idx="944">
                  <c:v>81.367001190728388</c:v>
                </c:pt>
                <c:pt idx="945">
                  <c:v>81.246561635614526</c:v>
                </c:pt>
                <c:pt idx="946">
                  <c:v>81.246547060623783</c:v>
                </c:pt>
                <c:pt idx="947">
                  <c:v>81.344854071095597</c:v>
                </c:pt>
                <c:pt idx="948">
                  <c:v>81.3448495541315</c:v>
                </c:pt>
                <c:pt idx="949">
                  <c:v>81.344093113538378</c:v>
                </c:pt>
                <c:pt idx="950">
                  <c:v>81.387872217913554</c:v>
                </c:pt>
                <c:pt idx="951">
                  <c:v>81.414348324819102</c:v>
                </c:pt>
                <c:pt idx="952">
                  <c:v>81.422185990304882</c:v>
                </c:pt>
                <c:pt idx="953">
                  <c:v>81.423475673288479</c:v>
                </c:pt>
                <c:pt idx="954">
                  <c:v>81.427062919865605</c:v>
                </c:pt>
                <c:pt idx="955">
                  <c:v>81.303109211289879</c:v>
                </c:pt>
                <c:pt idx="956">
                  <c:v>81.305874217309054</c:v>
                </c:pt>
                <c:pt idx="957">
                  <c:v>81.309085320944689</c:v>
                </c:pt>
                <c:pt idx="958">
                  <c:v>81.31645512113478</c:v>
                </c:pt>
                <c:pt idx="959">
                  <c:v>81.320596622891514</c:v>
                </c:pt>
                <c:pt idx="960">
                  <c:v>81.320586651399083</c:v>
                </c:pt>
                <c:pt idx="961">
                  <c:v>81.325553621662394</c:v>
                </c:pt>
                <c:pt idx="962">
                  <c:v>81.330899809425858</c:v>
                </c:pt>
                <c:pt idx="963">
                  <c:v>81.506485001087299</c:v>
                </c:pt>
                <c:pt idx="964">
                  <c:v>81.342962769802227</c:v>
                </c:pt>
                <c:pt idx="965">
                  <c:v>81.165178401543415</c:v>
                </c:pt>
                <c:pt idx="966">
                  <c:v>81.171773427711358</c:v>
                </c:pt>
                <c:pt idx="967">
                  <c:v>81.17861438610818</c:v>
                </c:pt>
                <c:pt idx="968">
                  <c:v>80.965785132226912</c:v>
                </c:pt>
                <c:pt idx="969">
                  <c:v>80.980338143422259</c:v>
                </c:pt>
                <c:pt idx="970">
                  <c:v>80.995204904752995</c:v>
                </c:pt>
                <c:pt idx="971">
                  <c:v>81.002738956575925</c:v>
                </c:pt>
                <c:pt idx="972">
                  <c:v>80.755478233966997</c:v>
                </c:pt>
                <c:pt idx="973">
                  <c:v>80.770920976063849</c:v>
                </c:pt>
                <c:pt idx="974">
                  <c:v>80.79416496011136</c:v>
                </c:pt>
                <c:pt idx="975">
                  <c:v>80.801919887988007</c:v>
                </c:pt>
                <c:pt idx="976">
                  <c:v>80.809649436295103</c:v>
                </c:pt>
                <c:pt idx="977">
                  <c:v>81.084174056002098</c:v>
                </c:pt>
                <c:pt idx="978">
                  <c:v>81.356447936267188</c:v>
                </c:pt>
                <c:pt idx="979">
                  <c:v>81.367742034393856</c:v>
                </c:pt>
                <c:pt idx="980">
                  <c:v>81.102156834556425</c:v>
                </c:pt>
                <c:pt idx="981">
                  <c:v>80.861575239760398</c:v>
                </c:pt>
                <c:pt idx="982">
                  <c:v>80.854694552551166</c:v>
                </c:pt>
                <c:pt idx="983">
                  <c:v>81.085705151610767</c:v>
                </c:pt>
                <c:pt idx="984">
                  <c:v>81.314198118495653</c:v>
                </c:pt>
                <c:pt idx="985">
                  <c:v>81.314215243468396</c:v>
                </c:pt>
                <c:pt idx="986">
                  <c:v>81.093085525323303</c:v>
                </c:pt>
                <c:pt idx="987">
                  <c:v>80.875094724126484</c:v>
                </c:pt>
                <c:pt idx="988">
                  <c:v>80.877888372200943</c:v>
                </c:pt>
                <c:pt idx="989">
                  <c:v>80.887001382421815</c:v>
                </c:pt>
                <c:pt idx="990">
                  <c:v>80.886981916453351</c:v>
                </c:pt>
                <c:pt idx="991">
                  <c:v>80.575729139507089</c:v>
                </c:pt>
                <c:pt idx="992">
                  <c:v>80.582108111389147</c:v>
                </c:pt>
                <c:pt idx="993">
                  <c:v>80.587548184702698</c:v>
                </c:pt>
                <c:pt idx="994">
                  <c:v>80.589778857535521</c:v>
                </c:pt>
                <c:pt idx="995">
                  <c:v>80.691974812262771</c:v>
                </c:pt>
                <c:pt idx="996">
                  <c:v>80.691977588535082</c:v>
                </c:pt>
                <c:pt idx="997">
                  <c:v>80.626125691598304</c:v>
                </c:pt>
                <c:pt idx="998">
                  <c:v>80.673507712662342</c:v>
                </c:pt>
                <c:pt idx="999">
                  <c:v>80.673512778472258</c:v>
                </c:pt>
                <c:pt idx="1000">
                  <c:v>80.670495781688189</c:v>
                </c:pt>
                <c:pt idx="1001">
                  <c:v>80.669686597293179</c:v>
                </c:pt>
                <c:pt idx="1002">
                  <c:v>80.669679936485565</c:v>
                </c:pt>
                <c:pt idx="1003">
                  <c:v>80.663638454256258</c:v>
                </c:pt>
                <c:pt idx="1004">
                  <c:v>80.722123352438459</c:v>
                </c:pt>
                <c:pt idx="1005">
                  <c:v>80.722116146043348</c:v>
                </c:pt>
                <c:pt idx="1006">
                  <c:v>80.725808050057665</c:v>
                </c:pt>
                <c:pt idx="1007">
                  <c:v>80.734065295758995</c:v>
                </c:pt>
                <c:pt idx="1008">
                  <c:v>80.734081509848195</c:v>
                </c:pt>
                <c:pt idx="1009">
                  <c:v>80.734095831010293</c:v>
                </c:pt>
                <c:pt idx="1010">
                  <c:v>80.734126277226594</c:v>
                </c:pt>
                <c:pt idx="1011">
                  <c:v>80.574159442474198</c:v>
                </c:pt>
                <c:pt idx="1012">
                  <c:v>80.574148232703166</c:v>
                </c:pt>
                <c:pt idx="1013">
                  <c:v>80.765201779521689</c:v>
                </c:pt>
                <c:pt idx="1014">
                  <c:v>80.975726746749288</c:v>
                </c:pt>
                <c:pt idx="1015">
                  <c:v>80.780407826478069</c:v>
                </c:pt>
                <c:pt idx="1016">
                  <c:v>81.013092900750678</c:v>
                </c:pt>
                <c:pt idx="1017">
                  <c:v>81.25483722323338</c:v>
                </c:pt>
                <c:pt idx="1018">
                  <c:v>81.269673223895296</c:v>
                </c:pt>
                <c:pt idx="1019">
                  <c:v>81.284762644783399</c:v>
                </c:pt>
                <c:pt idx="1020">
                  <c:v>81.307663448308048</c:v>
                </c:pt>
                <c:pt idx="1021">
                  <c:v>81.078875624302881</c:v>
                </c:pt>
                <c:pt idx="1022">
                  <c:v>81.094350232023089</c:v>
                </c:pt>
                <c:pt idx="1023">
                  <c:v>81.374970979599297</c:v>
                </c:pt>
                <c:pt idx="1024">
                  <c:v>81.405832411380658</c:v>
                </c:pt>
                <c:pt idx="1025">
                  <c:v>81.428817086801288</c:v>
                </c:pt>
                <c:pt idx="1026">
                  <c:v>81.451456037577401</c:v>
                </c:pt>
                <c:pt idx="1027">
                  <c:v>81.473788917828927</c:v>
                </c:pt>
                <c:pt idx="1028">
                  <c:v>81.217957562998095</c:v>
                </c:pt>
                <c:pt idx="1029">
                  <c:v>80.721939754085298</c:v>
                </c:pt>
                <c:pt idx="1030">
                  <c:v>80.474951562931082</c:v>
                </c:pt>
                <c:pt idx="1031">
                  <c:v>80.239377828214288</c:v>
                </c:pt>
                <c:pt idx="1032">
                  <c:v>80.245707985768107</c:v>
                </c:pt>
                <c:pt idx="1033">
                  <c:v>80.482379251403188</c:v>
                </c:pt>
                <c:pt idx="1034">
                  <c:v>80.264319220243522</c:v>
                </c:pt>
                <c:pt idx="1035">
                  <c:v>80.059873062226558</c:v>
                </c:pt>
                <c:pt idx="1036">
                  <c:v>79.671560087363602</c:v>
                </c:pt>
                <c:pt idx="1037">
                  <c:v>79.494895865573127</c:v>
                </c:pt>
                <c:pt idx="1038">
                  <c:v>79.494902889143887</c:v>
                </c:pt>
                <c:pt idx="1039">
                  <c:v>79.200761884783049</c:v>
                </c:pt>
                <c:pt idx="1040">
                  <c:v>79.198163581941699</c:v>
                </c:pt>
                <c:pt idx="1041">
                  <c:v>79.320461902049558</c:v>
                </c:pt>
                <c:pt idx="1042">
                  <c:v>79.209716805558358</c:v>
                </c:pt>
                <c:pt idx="1043">
                  <c:v>79.115587107302488</c:v>
                </c:pt>
                <c:pt idx="1044">
                  <c:v>79.039899171233003</c:v>
                </c:pt>
                <c:pt idx="1045">
                  <c:v>79.041305804443979</c:v>
                </c:pt>
                <c:pt idx="1046">
                  <c:v>79.002249785558107</c:v>
                </c:pt>
                <c:pt idx="1047">
                  <c:v>78.981365223935995</c:v>
                </c:pt>
                <c:pt idx="1048">
                  <c:v>78.974345911176201</c:v>
                </c:pt>
                <c:pt idx="1049">
                  <c:v>78.973031887510658</c:v>
                </c:pt>
                <c:pt idx="1050">
                  <c:v>78.971226629013159</c:v>
                </c:pt>
                <c:pt idx="1051">
                  <c:v>78.93391469333784</c:v>
                </c:pt>
                <c:pt idx="1052">
                  <c:v>78.885537949620726</c:v>
                </c:pt>
                <c:pt idx="1053">
                  <c:v>78.888820616722668</c:v>
                </c:pt>
                <c:pt idx="1054">
                  <c:v>78.979232479309303</c:v>
                </c:pt>
                <c:pt idx="1055">
                  <c:v>78.983403298186104</c:v>
                </c:pt>
                <c:pt idx="1056">
                  <c:v>78.978014393303781</c:v>
                </c:pt>
                <c:pt idx="1057">
                  <c:v>78.978003629766803</c:v>
                </c:pt>
                <c:pt idx="1058">
                  <c:v>78.839901433714019</c:v>
                </c:pt>
                <c:pt idx="1059">
                  <c:v>78.845591589544298</c:v>
                </c:pt>
                <c:pt idx="1060">
                  <c:v>79.200567161242745</c:v>
                </c:pt>
                <c:pt idx="1061">
                  <c:v>79.206867264703803</c:v>
                </c:pt>
                <c:pt idx="1062">
                  <c:v>79.213464465575797</c:v>
                </c:pt>
                <c:pt idx="1063">
                  <c:v>79.220294641632961</c:v>
                </c:pt>
                <c:pt idx="1064">
                  <c:v>79.451634075899406</c:v>
                </c:pt>
                <c:pt idx="1065">
                  <c:v>79.211269954741937</c:v>
                </c:pt>
                <c:pt idx="1066">
                  <c:v>79.218675612123889</c:v>
                </c:pt>
                <c:pt idx="1067">
                  <c:v>79.482358482592588</c:v>
                </c:pt>
                <c:pt idx="1068">
                  <c:v>79.748913455157876</c:v>
                </c:pt>
                <c:pt idx="1069">
                  <c:v>79.764237298159699</c:v>
                </c:pt>
                <c:pt idx="1070">
                  <c:v>79.771945416665858</c:v>
                </c:pt>
                <c:pt idx="1071">
                  <c:v>79.787339043780548</c:v>
                </c:pt>
                <c:pt idx="1072">
                  <c:v>79.536928108813001</c:v>
                </c:pt>
                <c:pt idx="1073">
                  <c:v>79.559722191437189</c:v>
                </c:pt>
                <c:pt idx="1074">
                  <c:v>79.322566133897055</c:v>
                </c:pt>
                <c:pt idx="1075">
                  <c:v>79.066238209722599</c:v>
                </c:pt>
                <c:pt idx="1076">
                  <c:v>79.100539005342227</c:v>
                </c:pt>
                <c:pt idx="1077">
                  <c:v>79.364664128310721</c:v>
                </c:pt>
                <c:pt idx="1078">
                  <c:v>79.385080568538342</c:v>
                </c:pt>
                <c:pt idx="1079">
                  <c:v>79.178204030193058</c:v>
                </c:pt>
                <c:pt idx="1080">
                  <c:v>79.190725380208704</c:v>
                </c:pt>
                <c:pt idx="1081">
                  <c:v>79.202628385832327</c:v>
                </c:pt>
                <c:pt idx="1082">
                  <c:v>79.21386613182608</c:v>
                </c:pt>
                <c:pt idx="1083">
                  <c:v>79.432486417049049</c:v>
                </c:pt>
                <c:pt idx="1084">
                  <c:v>79.437404647620127</c:v>
                </c:pt>
                <c:pt idx="1085">
                  <c:v>79.622843327784125</c:v>
                </c:pt>
                <c:pt idx="1086">
                  <c:v>79.622882871811072</c:v>
                </c:pt>
                <c:pt idx="1087">
                  <c:v>79.933630888527404</c:v>
                </c:pt>
                <c:pt idx="1088">
                  <c:v>79.787704142113299</c:v>
                </c:pt>
                <c:pt idx="1089">
                  <c:v>79.784997014435348</c:v>
                </c:pt>
                <c:pt idx="1090">
                  <c:v>79.784963053579801</c:v>
                </c:pt>
                <c:pt idx="1091">
                  <c:v>79.683671490350889</c:v>
                </c:pt>
                <c:pt idx="1092">
                  <c:v>79.598795380389248</c:v>
                </c:pt>
                <c:pt idx="1093">
                  <c:v>79.598052930443558</c:v>
                </c:pt>
                <c:pt idx="1094">
                  <c:v>79.647865406152405</c:v>
                </c:pt>
                <c:pt idx="1095">
                  <c:v>79.647820591532593</c:v>
                </c:pt>
                <c:pt idx="1096">
                  <c:v>79.652596311335515</c:v>
                </c:pt>
                <c:pt idx="1097">
                  <c:v>79.653882186979757</c:v>
                </c:pt>
                <c:pt idx="1098">
                  <c:v>79.675088464260568</c:v>
                </c:pt>
                <c:pt idx="1099">
                  <c:v>79.691025921093214</c:v>
                </c:pt>
                <c:pt idx="1100">
                  <c:v>79.696565965644595</c:v>
                </c:pt>
                <c:pt idx="1101">
                  <c:v>79.781519407618049</c:v>
                </c:pt>
                <c:pt idx="1102">
                  <c:v>79.785201349183183</c:v>
                </c:pt>
                <c:pt idx="1103">
                  <c:v>79.679912708822627</c:v>
                </c:pt>
                <c:pt idx="1104">
                  <c:v>79.688984324748148</c:v>
                </c:pt>
                <c:pt idx="1105">
                  <c:v>79.839911195189188</c:v>
                </c:pt>
                <c:pt idx="1106">
                  <c:v>79.694906835068181</c:v>
                </c:pt>
                <c:pt idx="1107">
                  <c:v>79.866937879146278</c:v>
                </c:pt>
                <c:pt idx="1108">
                  <c:v>79.878946433102371</c:v>
                </c:pt>
                <c:pt idx="1109">
                  <c:v>79.526237722367199</c:v>
                </c:pt>
                <c:pt idx="1110">
                  <c:v>79.528873683868198</c:v>
                </c:pt>
                <c:pt idx="1111">
                  <c:v>79.964876923655879</c:v>
                </c:pt>
                <c:pt idx="1112">
                  <c:v>79.748284626948191</c:v>
                </c:pt>
                <c:pt idx="1113">
                  <c:v>79.529832661033382</c:v>
                </c:pt>
                <c:pt idx="1114">
                  <c:v>79.7673662661187</c:v>
                </c:pt>
                <c:pt idx="1115">
                  <c:v>79.516629486179198</c:v>
                </c:pt>
                <c:pt idx="1116">
                  <c:v>79.516635372544059</c:v>
                </c:pt>
                <c:pt idx="1117">
                  <c:v>79.766499699896343</c:v>
                </c:pt>
                <c:pt idx="1118">
                  <c:v>79.526427671701398</c:v>
                </c:pt>
                <c:pt idx="1119">
                  <c:v>79.532639329874783</c:v>
                </c:pt>
                <c:pt idx="1120">
                  <c:v>79.791682075775597</c:v>
                </c:pt>
                <c:pt idx="1121">
                  <c:v>79.799268006210795</c:v>
                </c:pt>
                <c:pt idx="1122">
                  <c:v>79.806811831011558</c:v>
                </c:pt>
                <c:pt idx="1123">
                  <c:v>79.813693561596097</c:v>
                </c:pt>
                <c:pt idx="1124">
                  <c:v>79.820908998629378</c:v>
                </c:pt>
                <c:pt idx="1125">
                  <c:v>79.822429239453342</c:v>
                </c:pt>
                <c:pt idx="1126">
                  <c:v>79.100389557152226</c:v>
                </c:pt>
                <c:pt idx="1127">
                  <c:v>79.354374009813498</c:v>
                </c:pt>
                <c:pt idx="1128">
                  <c:v>79.599517629218568</c:v>
                </c:pt>
                <c:pt idx="1129">
                  <c:v>79.384412946835283</c:v>
                </c:pt>
                <c:pt idx="1130">
                  <c:v>79.395703518835148</c:v>
                </c:pt>
                <c:pt idx="1131">
                  <c:v>79.607572054735371</c:v>
                </c:pt>
                <c:pt idx="1132">
                  <c:v>79.617373148374483</c:v>
                </c:pt>
                <c:pt idx="1133">
                  <c:v>79.626362507763872</c:v>
                </c:pt>
                <c:pt idx="1134">
                  <c:v>79.469104015894303</c:v>
                </c:pt>
                <c:pt idx="1135">
                  <c:v>79.623536469480868</c:v>
                </c:pt>
                <c:pt idx="1136">
                  <c:v>79.495518608368158</c:v>
                </c:pt>
                <c:pt idx="1137">
                  <c:v>79.375856703233168</c:v>
                </c:pt>
                <c:pt idx="1138">
                  <c:v>79.489836127191253</c:v>
                </c:pt>
                <c:pt idx="1139">
                  <c:v>79.488130753298819</c:v>
                </c:pt>
                <c:pt idx="1140">
                  <c:v>79.562548026580359</c:v>
                </c:pt>
                <c:pt idx="1141">
                  <c:v>79.561128313255779</c:v>
                </c:pt>
                <c:pt idx="1142">
                  <c:v>79.599879951435682</c:v>
                </c:pt>
                <c:pt idx="1143">
                  <c:v>79.600190913718478</c:v>
                </c:pt>
                <c:pt idx="1144">
                  <c:v>79.611211182928983</c:v>
                </c:pt>
                <c:pt idx="1145">
                  <c:v>79.604705848793088</c:v>
                </c:pt>
                <c:pt idx="1146">
                  <c:v>79.603750953881743</c:v>
                </c:pt>
                <c:pt idx="1147">
                  <c:v>79.6432841397705</c:v>
                </c:pt>
                <c:pt idx="1148">
                  <c:v>79.74809268894829</c:v>
                </c:pt>
                <c:pt idx="1149">
                  <c:v>79.751339164967803</c:v>
                </c:pt>
                <c:pt idx="1150">
                  <c:v>79.751366043925202</c:v>
                </c:pt>
                <c:pt idx="1151">
                  <c:v>79.751356244919705</c:v>
                </c:pt>
                <c:pt idx="1152">
                  <c:v>79.755905393080866</c:v>
                </c:pt>
                <c:pt idx="1153">
                  <c:v>79.765810144655489</c:v>
                </c:pt>
                <c:pt idx="1154">
                  <c:v>79.771140457340493</c:v>
                </c:pt>
                <c:pt idx="1155">
                  <c:v>79.788157278453255</c:v>
                </c:pt>
                <c:pt idx="1156">
                  <c:v>79.800154464250994</c:v>
                </c:pt>
                <c:pt idx="1157">
                  <c:v>79.804813262912887</c:v>
                </c:pt>
                <c:pt idx="1158">
                  <c:v>80.018448779297202</c:v>
                </c:pt>
                <c:pt idx="1159">
                  <c:v>80.038920987486819</c:v>
                </c:pt>
                <c:pt idx="1160">
                  <c:v>80.052990909251648</c:v>
                </c:pt>
                <c:pt idx="1161">
                  <c:v>80.313959184745997</c:v>
                </c:pt>
                <c:pt idx="1162">
                  <c:v>80.336058879908379</c:v>
                </c:pt>
                <c:pt idx="1163">
                  <c:v>79.853520889422398</c:v>
                </c:pt>
                <c:pt idx="1164">
                  <c:v>79.616836450888627</c:v>
                </c:pt>
                <c:pt idx="1165">
                  <c:v>80.412773532764376</c:v>
                </c:pt>
                <c:pt idx="1166">
                  <c:v>80.170581221400468</c:v>
                </c:pt>
                <c:pt idx="1167">
                  <c:v>79.924159556815397</c:v>
                </c:pt>
                <c:pt idx="1168">
                  <c:v>79.931816962975674</c:v>
                </c:pt>
                <c:pt idx="1169">
                  <c:v>79.939407491810897</c:v>
                </c:pt>
                <c:pt idx="1170">
                  <c:v>79.674612922711248</c:v>
                </c:pt>
                <c:pt idx="1171">
                  <c:v>79.953431691628879</c:v>
                </c:pt>
                <c:pt idx="1172">
                  <c:v>79.7139815486928</c:v>
                </c:pt>
                <c:pt idx="1173">
                  <c:v>79.720984219270804</c:v>
                </c:pt>
                <c:pt idx="1174">
                  <c:v>79.727772961760181</c:v>
                </c:pt>
                <c:pt idx="1175">
                  <c:v>79.967687995718421</c:v>
                </c:pt>
                <c:pt idx="1176">
                  <c:v>79.967695133983</c:v>
                </c:pt>
                <c:pt idx="1177">
                  <c:v>80.192590221070603</c:v>
                </c:pt>
                <c:pt idx="1178">
                  <c:v>80.198236246762448</c:v>
                </c:pt>
                <c:pt idx="1179">
                  <c:v>80.198215417463715</c:v>
                </c:pt>
                <c:pt idx="1180">
                  <c:v>79.999421121039802</c:v>
                </c:pt>
                <c:pt idx="1181">
                  <c:v>79.823101653976181</c:v>
                </c:pt>
                <c:pt idx="1182">
                  <c:v>79.997402427580482</c:v>
                </c:pt>
                <c:pt idx="1183">
                  <c:v>79.842717967997203</c:v>
                </c:pt>
                <c:pt idx="1184">
                  <c:v>79.984748997408118</c:v>
                </c:pt>
                <c:pt idx="1185">
                  <c:v>79.984756214889188</c:v>
                </c:pt>
                <c:pt idx="1186">
                  <c:v>79.982552458217995</c:v>
                </c:pt>
                <c:pt idx="1187">
                  <c:v>79.982557241352197</c:v>
                </c:pt>
                <c:pt idx="1188">
                  <c:v>80.064799657831003</c:v>
                </c:pt>
                <c:pt idx="1189">
                  <c:v>79.993475522791314</c:v>
                </c:pt>
                <c:pt idx="1190">
                  <c:v>79.948295642849743</c:v>
                </c:pt>
                <c:pt idx="1191">
                  <c:v>79.948887509865301</c:v>
                </c:pt>
                <c:pt idx="1192">
                  <c:v>79.936176299367659</c:v>
                </c:pt>
                <c:pt idx="1193">
                  <c:v>79.938774950432858</c:v>
                </c:pt>
                <c:pt idx="1194">
                  <c:v>79.916930467138414</c:v>
                </c:pt>
                <c:pt idx="1195">
                  <c:v>79.909448839648178</c:v>
                </c:pt>
                <c:pt idx="1196">
                  <c:v>79.9122118743838</c:v>
                </c:pt>
                <c:pt idx="1197">
                  <c:v>79.842068915573549</c:v>
                </c:pt>
                <c:pt idx="1198">
                  <c:v>79.837331944356649</c:v>
                </c:pt>
                <c:pt idx="1199">
                  <c:v>79.841477756953964</c:v>
                </c:pt>
                <c:pt idx="1200">
                  <c:v>79.846018463957705</c:v>
                </c:pt>
                <c:pt idx="1201">
                  <c:v>79.710303399931107</c:v>
                </c:pt>
                <c:pt idx="1202">
                  <c:v>79.870766623169658</c:v>
                </c:pt>
                <c:pt idx="1203">
                  <c:v>79.716071396697984</c:v>
                </c:pt>
                <c:pt idx="1204">
                  <c:v>79.722054526680964</c:v>
                </c:pt>
                <c:pt idx="1205">
                  <c:v>79.910830461016843</c:v>
                </c:pt>
                <c:pt idx="1206">
                  <c:v>80.110074396057158</c:v>
                </c:pt>
                <c:pt idx="1207">
                  <c:v>79.903731075044078</c:v>
                </c:pt>
                <c:pt idx="1208">
                  <c:v>80.13357058523448</c:v>
                </c:pt>
                <c:pt idx="1209">
                  <c:v>80.142187257568466</c:v>
                </c:pt>
                <c:pt idx="1210">
                  <c:v>79.913186941806174</c:v>
                </c:pt>
                <c:pt idx="1211">
                  <c:v>80.177632655853955</c:v>
                </c:pt>
                <c:pt idx="1212">
                  <c:v>80.185225203362805</c:v>
                </c:pt>
                <c:pt idx="1213">
                  <c:v>80.192869981591699</c:v>
                </c:pt>
                <c:pt idx="1214">
                  <c:v>80.200553880161706</c:v>
                </c:pt>
                <c:pt idx="1215">
                  <c:v>80.462318521066081</c:v>
                </c:pt>
                <c:pt idx="1216">
                  <c:v>80.205040573979289</c:v>
                </c:pt>
                <c:pt idx="1217">
                  <c:v>79.953087086780158</c:v>
                </c:pt>
                <c:pt idx="1218">
                  <c:v>79.693548884493765</c:v>
                </c:pt>
                <c:pt idx="1219">
                  <c:v>79.694589067932327</c:v>
                </c:pt>
                <c:pt idx="1220">
                  <c:v>79.959760996654097</c:v>
                </c:pt>
                <c:pt idx="1221">
                  <c:v>79.959771456222327</c:v>
                </c:pt>
                <c:pt idx="1222">
                  <c:v>80.950605606408999</c:v>
                </c:pt>
                <c:pt idx="1223">
                  <c:v>80.464780533538558</c:v>
                </c:pt>
                <c:pt idx="1224">
                  <c:v>80.464758090846203</c:v>
                </c:pt>
                <c:pt idx="1225">
                  <c:v>80.685944653982759</c:v>
                </c:pt>
                <c:pt idx="1226">
                  <c:v>80.68593247091718</c:v>
                </c:pt>
                <c:pt idx="1227">
                  <c:v>80.680672137471447</c:v>
                </c:pt>
                <c:pt idx="1228">
                  <c:v>81.066249928979644</c:v>
                </c:pt>
                <c:pt idx="1229">
                  <c:v>81.244667508549227</c:v>
                </c:pt>
                <c:pt idx="1230">
                  <c:v>81.248779382497759</c:v>
                </c:pt>
                <c:pt idx="1231">
                  <c:v>81.248824526385704</c:v>
                </c:pt>
                <c:pt idx="1232">
                  <c:v>81.252056707343883</c:v>
                </c:pt>
                <c:pt idx="1233">
                  <c:v>81.378628533162768</c:v>
                </c:pt>
                <c:pt idx="1234">
                  <c:v>81.383066267214005</c:v>
                </c:pt>
                <c:pt idx="1235">
                  <c:v>81.386519132222219</c:v>
                </c:pt>
                <c:pt idx="1236">
                  <c:v>81.38898948545318</c:v>
                </c:pt>
                <c:pt idx="1237">
                  <c:v>81.329848565553348</c:v>
                </c:pt>
                <c:pt idx="1238">
                  <c:v>81.289506234635482</c:v>
                </c:pt>
                <c:pt idx="1239">
                  <c:v>81.289503708058703</c:v>
                </c:pt>
                <c:pt idx="1240">
                  <c:v>81.289498482438489</c:v>
                </c:pt>
                <c:pt idx="1241">
                  <c:v>81.298792062916448</c:v>
                </c:pt>
                <c:pt idx="1242">
                  <c:v>81.298801101196148</c:v>
                </c:pt>
                <c:pt idx="1243">
                  <c:v>81.298160912787878</c:v>
                </c:pt>
                <c:pt idx="1244">
                  <c:v>81.203629458268168</c:v>
                </c:pt>
                <c:pt idx="1245">
                  <c:v>81.206874366179548</c:v>
                </c:pt>
                <c:pt idx="1246">
                  <c:v>81.128979330690427</c:v>
                </c:pt>
                <c:pt idx="1247">
                  <c:v>81.133110379110406</c:v>
                </c:pt>
                <c:pt idx="1248">
                  <c:v>81.142224180607897</c:v>
                </c:pt>
                <c:pt idx="1249">
                  <c:v>81.152140140962658</c:v>
                </c:pt>
                <c:pt idx="1250">
                  <c:v>81.152148491378483</c:v>
                </c:pt>
                <c:pt idx="1251">
                  <c:v>80.987268800333695</c:v>
                </c:pt>
                <c:pt idx="1252">
                  <c:v>80.813298088583082</c:v>
                </c:pt>
                <c:pt idx="1253">
                  <c:v>81.016502856482447</c:v>
                </c:pt>
                <c:pt idx="1254">
                  <c:v>80.815386580614458</c:v>
                </c:pt>
                <c:pt idx="1255">
                  <c:v>80.808516672472578</c:v>
                </c:pt>
                <c:pt idx="1256">
                  <c:v>80.583855748398094</c:v>
                </c:pt>
                <c:pt idx="1257">
                  <c:v>80.583852085903899</c:v>
                </c:pt>
                <c:pt idx="1258">
                  <c:v>80.583847509753042</c:v>
                </c:pt>
                <c:pt idx="1259">
                  <c:v>80.833005867106479</c:v>
                </c:pt>
                <c:pt idx="1260">
                  <c:v>80.840643014342859</c:v>
                </c:pt>
                <c:pt idx="1261">
                  <c:v>80.054919792204203</c:v>
                </c:pt>
                <c:pt idx="1262">
                  <c:v>80.3221096440232</c:v>
                </c:pt>
                <c:pt idx="1263">
                  <c:v>80.585606702899227</c:v>
                </c:pt>
                <c:pt idx="1264">
                  <c:v>80.867590679451283</c:v>
                </c:pt>
                <c:pt idx="1265">
                  <c:v>80.875208121894346</c:v>
                </c:pt>
                <c:pt idx="1266">
                  <c:v>81.149070248677901</c:v>
                </c:pt>
                <c:pt idx="1267">
                  <c:v>80.890572792557748</c:v>
                </c:pt>
                <c:pt idx="1268">
                  <c:v>81.148829380538601</c:v>
                </c:pt>
                <c:pt idx="1269">
                  <c:v>81.148821486948094</c:v>
                </c:pt>
                <c:pt idx="1270">
                  <c:v>81.148811761126879</c:v>
                </c:pt>
                <c:pt idx="1271">
                  <c:v>80.920725069301326</c:v>
                </c:pt>
                <c:pt idx="1272">
                  <c:v>80.70117237984428</c:v>
                </c:pt>
                <c:pt idx="1273">
                  <c:v>80.481411128373395</c:v>
                </c:pt>
                <c:pt idx="1274">
                  <c:v>80.487066645177322</c:v>
                </c:pt>
                <c:pt idx="1275">
                  <c:v>80.4923737758632</c:v>
                </c:pt>
                <c:pt idx="1276">
                  <c:v>80.502186780718404</c:v>
                </c:pt>
                <c:pt idx="1277">
                  <c:v>80.502197379971378</c:v>
                </c:pt>
                <c:pt idx="1278">
                  <c:v>80.335258204463358</c:v>
                </c:pt>
                <c:pt idx="1279">
                  <c:v>80.338886782994166</c:v>
                </c:pt>
                <c:pt idx="1280">
                  <c:v>80.490250724547707</c:v>
                </c:pt>
                <c:pt idx="1281">
                  <c:v>80.49294457808368</c:v>
                </c:pt>
                <c:pt idx="1282">
                  <c:v>80.497336290546102</c:v>
                </c:pt>
                <c:pt idx="1283">
                  <c:v>80.597096717345295</c:v>
                </c:pt>
                <c:pt idx="1284">
                  <c:v>80.600700077251375</c:v>
                </c:pt>
                <c:pt idx="1285">
                  <c:v>80.674385857595226</c:v>
                </c:pt>
                <c:pt idx="1286">
                  <c:v>80.674757061213782</c:v>
                </c:pt>
                <c:pt idx="1287">
                  <c:v>80.674128111957288</c:v>
                </c:pt>
                <c:pt idx="1288">
                  <c:v>80.698179352311158</c:v>
                </c:pt>
                <c:pt idx="1289">
                  <c:v>80.696869605135561</c:v>
                </c:pt>
                <c:pt idx="1290">
                  <c:v>80.717503411263337</c:v>
                </c:pt>
                <c:pt idx="1291">
                  <c:v>80.715202745486849</c:v>
                </c:pt>
                <c:pt idx="1292">
                  <c:v>80.587430840516888</c:v>
                </c:pt>
                <c:pt idx="1293">
                  <c:v>80.580506222642782</c:v>
                </c:pt>
                <c:pt idx="1294">
                  <c:v>80.591630036038978</c:v>
                </c:pt>
                <c:pt idx="1295">
                  <c:v>80.591622682165678</c:v>
                </c:pt>
                <c:pt idx="1296">
                  <c:v>80.722356911168148</c:v>
                </c:pt>
                <c:pt idx="1297">
                  <c:v>80.727343443216327</c:v>
                </c:pt>
                <c:pt idx="1298">
                  <c:v>80.732685807810398</c:v>
                </c:pt>
                <c:pt idx="1299">
                  <c:v>80.905533578061679</c:v>
                </c:pt>
                <c:pt idx="1300">
                  <c:v>80.911543112524058</c:v>
                </c:pt>
                <c:pt idx="1301">
                  <c:v>80.917858993052604</c:v>
                </c:pt>
                <c:pt idx="1302">
                  <c:v>80.7414755324331</c:v>
                </c:pt>
                <c:pt idx="1303">
                  <c:v>80.755154786677096</c:v>
                </c:pt>
                <c:pt idx="1304">
                  <c:v>80.551379882042681</c:v>
                </c:pt>
                <c:pt idx="1305">
                  <c:v>80.324380844835048</c:v>
                </c:pt>
                <c:pt idx="1306">
                  <c:v>80.339208428011602</c:v>
                </c:pt>
                <c:pt idx="1307">
                  <c:v>80.346738620288988</c:v>
                </c:pt>
                <c:pt idx="1308">
                  <c:v>80.361987033055158</c:v>
                </c:pt>
                <c:pt idx="1309">
                  <c:v>80.377370053679172</c:v>
                </c:pt>
                <c:pt idx="1310">
                  <c:v>80.392818960769588</c:v>
                </c:pt>
                <c:pt idx="1311">
                  <c:v>80.151349192097271</c:v>
                </c:pt>
                <c:pt idx="1312">
                  <c:v>80.174418525906859</c:v>
                </c:pt>
                <c:pt idx="1313">
                  <c:v>80.182031521986687</c:v>
                </c:pt>
                <c:pt idx="1314">
                  <c:v>80.197095264213999</c:v>
                </c:pt>
                <c:pt idx="1315">
                  <c:v>80.475795526720916</c:v>
                </c:pt>
                <c:pt idx="1316">
                  <c:v>79.958944274621658</c:v>
                </c:pt>
                <c:pt idx="1317">
                  <c:v>79.983960883815527</c:v>
                </c:pt>
                <c:pt idx="1318">
                  <c:v>79.990792191262102</c:v>
                </c:pt>
                <c:pt idx="1319">
                  <c:v>79.997377563382798</c:v>
                </c:pt>
                <c:pt idx="1320">
                  <c:v>79.769618649095676</c:v>
                </c:pt>
                <c:pt idx="1321">
                  <c:v>79.557523578011327</c:v>
                </c:pt>
                <c:pt idx="1322">
                  <c:v>79.557535458036398</c:v>
                </c:pt>
                <c:pt idx="1323">
                  <c:v>79.5628154556466</c:v>
                </c:pt>
                <c:pt idx="1324">
                  <c:v>79.370739699266679</c:v>
                </c:pt>
                <c:pt idx="1325">
                  <c:v>79.192691915597081</c:v>
                </c:pt>
                <c:pt idx="1326">
                  <c:v>79.188670020623448</c:v>
                </c:pt>
                <c:pt idx="1327">
                  <c:v>79.188677001637842</c:v>
                </c:pt>
                <c:pt idx="1328">
                  <c:v>77.925345898233758</c:v>
                </c:pt>
                <c:pt idx="1329">
                  <c:v>53.624498511344896</c:v>
                </c:pt>
                <c:pt idx="1330">
                  <c:v>22.059046467007601</c:v>
                </c:pt>
                <c:pt idx="1331">
                  <c:v>10.349537173999657</c:v>
                </c:pt>
                <c:pt idx="1332">
                  <c:v>6.1546576896053855</c:v>
                </c:pt>
                <c:pt idx="1333">
                  <c:v>5.2892867361087603</c:v>
                </c:pt>
                <c:pt idx="1334">
                  <c:v>5.6808719842578501</c:v>
                </c:pt>
                <c:pt idx="1335">
                  <c:v>6.5504616845525989</c:v>
                </c:pt>
                <c:pt idx="1336">
                  <c:v>7.5809825148788699</c:v>
                </c:pt>
                <c:pt idx="1337">
                  <c:v>8.5853398172454121</c:v>
                </c:pt>
                <c:pt idx="1338">
                  <c:v>9.5094453695711501</c:v>
                </c:pt>
                <c:pt idx="1339">
                  <c:v>10.340398380218998</c:v>
                </c:pt>
                <c:pt idx="1340">
                  <c:v>11.062615450697924</c:v>
                </c:pt>
                <c:pt idx="1341">
                  <c:v>11.665680074546874</c:v>
                </c:pt>
                <c:pt idx="1342">
                  <c:v>12.164365420185998</c:v>
                </c:pt>
                <c:pt idx="1343">
                  <c:v>12.562404243208324</c:v>
                </c:pt>
                <c:pt idx="1344">
                  <c:v>12.877206389322959</c:v>
                </c:pt>
                <c:pt idx="1345">
                  <c:v>13.137025273576498</c:v>
                </c:pt>
                <c:pt idx="1346">
                  <c:v>13.331077031453399</c:v>
                </c:pt>
                <c:pt idx="1347">
                  <c:v>13.464848459033799</c:v>
                </c:pt>
                <c:pt idx="1348">
                  <c:v>13.5568751392635</c:v>
                </c:pt>
                <c:pt idx="1349">
                  <c:v>13.598707296426324</c:v>
                </c:pt>
                <c:pt idx="1350">
                  <c:v>13.6088836737002</c:v>
                </c:pt>
                <c:pt idx="1351">
                  <c:v>13.594927254075699</c:v>
                </c:pt>
                <c:pt idx="1352">
                  <c:v>13.5591170228154</c:v>
                </c:pt>
                <c:pt idx="1353">
                  <c:v>13.512370519559004</c:v>
                </c:pt>
                <c:pt idx="1354">
                  <c:v>13.4497801951028</c:v>
                </c:pt>
                <c:pt idx="1355">
                  <c:v>13.376198923550501</c:v>
                </c:pt>
                <c:pt idx="1356">
                  <c:v>13.3009593462598</c:v>
                </c:pt>
                <c:pt idx="1357">
                  <c:v>13.2136110585519</c:v>
                </c:pt>
                <c:pt idx="1358">
                  <c:v>13.120879005814999</c:v>
                </c:pt>
                <c:pt idx="1359">
                  <c:v>13.0189568457474</c:v>
                </c:pt>
                <c:pt idx="1360">
                  <c:v>12.901903158850551</c:v>
                </c:pt>
                <c:pt idx="1361">
                  <c:v>12.776137542418002</c:v>
                </c:pt>
                <c:pt idx="1362">
                  <c:v>12.640724600736398</c:v>
                </c:pt>
                <c:pt idx="1363">
                  <c:v>12.496880908781266</c:v>
                </c:pt>
                <c:pt idx="1364">
                  <c:v>12.348199120102301</c:v>
                </c:pt>
                <c:pt idx="1365">
                  <c:v>12.191334707417001</c:v>
                </c:pt>
                <c:pt idx="1366">
                  <c:v>12.0279054891489</c:v>
                </c:pt>
                <c:pt idx="1367">
                  <c:v>11.856157779655424</c:v>
                </c:pt>
                <c:pt idx="1368">
                  <c:v>11.676081924077399</c:v>
                </c:pt>
                <c:pt idx="1369">
                  <c:v>11.488346681643501</c:v>
                </c:pt>
                <c:pt idx="1370">
                  <c:v>11.290618863489099</c:v>
                </c:pt>
                <c:pt idx="1371">
                  <c:v>11.083092364027102</c:v>
                </c:pt>
                <c:pt idx="1372">
                  <c:v>10.864062290171002</c:v>
                </c:pt>
                <c:pt idx="1373">
                  <c:v>10.632584121022402</c:v>
                </c:pt>
                <c:pt idx="1374">
                  <c:v>10.388615656148104</c:v>
                </c:pt>
                <c:pt idx="1375">
                  <c:v>10.1299373329537</c:v>
                </c:pt>
                <c:pt idx="1376">
                  <c:v>9.8569287477278404</c:v>
                </c:pt>
                <c:pt idx="1377">
                  <c:v>9.5700013625634686</c:v>
                </c:pt>
                <c:pt idx="1378">
                  <c:v>9.2691515458970493</c:v>
                </c:pt>
                <c:pt idx="1379">
                  <c:v>8.9569807751034727</c:v>
                </c:pt>
                <c:pt idx="1380">
                  <c:v>8.6349266282323089</c:v>
                </c:pt>
                <c:pt idx="1381">
                  <c:v>8.305428613786825</c:v>
                </c:pt>
                <c:pt idx="1382">
                  <c:v>7.9726484843461103</c:v>
                </c:pt>
                <c:pt idx="1383">
                  <c:v>7.63941558180119</c:v>
                </c:pt>
                <c:pt idx="1384">
                  <c:v>7.3105756536069544</c:v>
                </c:pt>
                <c:pt idx="1385">
                  <c:v>6.9898159714797155</c:v>
                </c:pt>
                <c:pt idx="1386">
                  <c:v>6.6819429429719603</c:v>
                </c:pt>
                <c:pt idx="1387">
                  <c:v>6.39037109701927</c:v>
                </c:pt>
                <c:pt idx="1388">
                  <c:v>6.1171689393452748</c:v>
                </c:pt>
                <c:pt idx="1389">
                  <c:v>5.865515705058888</c:v>
                </c:pt>
                <c:pt idx="1390">
                  <c:v>5.6375330930833414</c:v>
                </c:pt>
                <c:pt idx="1391">
                  <c:v>5.433519780964156</c:v>
                </c:pt>
                <c:pt idx="1392">
                  <c:v>5.2550025522670785</c:v>
                </c:pt>
                <c:pt idx="1393">
                  <c:v>5.1013908694664298</c:v>
                </c:pt>
                <c:pt idx="1394">
                  <c:v>4.9709595877884496</c:v>
                </c:pt>
                <c:pt idx="1395">
                  <c:v>4.8620819459706475</c:v>
                </c:pt>
                <c:pt idx="1396">
                  <c:v>4.7722664311599834</c:v>
                </c:pt>
                <c:pt idx="1397">
                  <c:v>4.6988584452146824</c:v>
                </c:pt>
                <c:pt idx="1398">
                  <c:v>4.6393859732943197</c:v>
                </c:pt>
                <c:pt idx="1399">
                  <c:v>4.5908772972040097</c:v>
                </c:pt>
                <c:pt idx="1400">
                  <c:v>4.5506486998054303</c:v>
                </c:pt>
                <c:pt idx="1401">
                  <c:v>4.5160486530514898</c:v>
                </c:pt>
                <c:pt idx="1402">
                  <c:v>4.4843444889013124</c:v>
                </c:pt>
                <c:pt idx="1403">
                  <c:v>4.4527976193249401</c:v>
                </c:pt>
                <c:pt idx="1404">
                  <c:v>4.4187336854316861</c:v>
                </c:pt>
                <c:pt idx="1405">
                  <c:v>4.3802462365864345</c:v>
                </c:pt>
                <c:pt idx="1406">
                  <c:v>4.3353462434282495</c:v>
                </c:pt>
                <c:pt idx="1407">
                  <c:v>4.2818233644025314</c:v>
                </c:pt>
                <c:pt idx="1408">
                  <c:v>4.2182000807271534</c:v>
                </c:pt>
                <c:pt idx="1409">
                  <c:v>4.1430229193369845</c:v>
                </c:pt>
                <c:pt idx="1410">
                  <c:v>4.0544286660782261</c:v>
                </c:pt>
                <c:pt idx="1411">
                  <c:v>3.9515105675178801</c:v>
                </c:pt>
                <c:pt idx="1412">
                  <c:v>3.8335553849616777</c:v>
                </c:pt>
                <c:pt idx="1413">
                  <c:v>3.6995168562381902</c:v>
                </c:pt>
                <c:pt idx="1414">
                  <c:v>3.5495295513329235</c:v>
                </c:pt>
                <c:pt idx="1415">
                  <c:v>3.3827610245498967</c:v>
                </c:pt>
                <c:pt idx="1416">
                  <c:v>3.1986149617400299</c:v>
                </c:pt>
                <c:pt idx="1417">
                  <c:v>2.9977893782698501</c:v>
                </c:pt>
                <c:pt idx="1418">
                  <c:v>2.7802731399267997</c:v>
                </c:pt>
                <c:pt idx="1419">
                  <c:v>2.5471591966360099</c:v>
                </c:pt>
                <c:pt idx="1420">
                  <c:v>2.2998096868216398</c:v>
                </c:pt>
                <c:pt idx="1421">
                  <c:v>2.0391798352668578</c:v>
                </c:pt>
                <c:pt idx="1422">
                  <c:v>1.7685427107841698</c:v>
                </c:pt>
                <c:pt idx="1423">
                  <c:v>1.4909087647964401</c:v>
                </c:pt>
                <c:pt idx="1424">
                  <c:v>1.2157923349102899</c:v>
                </c:pt>
                <c:pt idx="1425">
                  <c:v>1.0631777303316501</c:v>
                </c:pt>
                <c:pt idx="1426">
                  <c:v>0.99814342677699497</c:v>
                </c:pt>
                <c:pt idx="1427">
                  <c:v>0.92451988983441258</c:v>
                </c:pt>
                <c:pt idx="1428">
                  <c:v>0.8606310971324248</c:v>
                </c:pt>
                <c:pt idx="1429">
                  <c:v>0.81409151140032165</c:v>
                </c:pt>
                <c:pt idx="1430">
                  <c:v>0.77439079893774498</c:v>
                </c:pt>
                <c:pt idx="1431">
                  <c:v>0.74835612861841905</c:v>
                </c:pt>
                <c:pt idx="1432">
                  <c:v>0.7385369738877785</c:v>
                </c:pt>
                <c:pt idx="1433">
                  <c:v>0.73636831554518523</c:v>
                </c:pt>
                <c:pt idx="1434">
                  <c:v>0.73894822488691503</c:v>
                </c:pt>
                <c:pt idx="1435">
                  <c:v>0.74068504406148983</c:v>
                </c:pt>
                <c:pt idx="1436">
                  <c:v>0.74187413912112365</c:v>
                </c:pt>
                <c:pt idx="1437">
                  <c:v>0.73535451667721163</c:v>
                </c:pt>
                <c:pt idx="1438">
                  <c:v>0.72936435397101951</c:v>
                </c:pt>
                <c:pt idx="1439">
                  <c:v>0.7224522118736435</c:v>
                </c:pt>
                <c:pt idx="1440">
                  <c:v>0.71289076703219323</c:v>
                </c:pt>
                <c:pt idx="1441">
                  <c:v>0.70883465015063762</c:v>
                </c:pt>
                <c:pt idx="1442">
                  <c:v>0.70196433561816463</c:v>
                </c:pt>
                <c:pt idx="1443">
                  <c:v>0.69500977390093999</c:v>
                </c:pt>
                <c:pt idx="1444">
                  <c:v>0.69321398907223541</c:v>
                </c:pt>
                <c:pt idx="1445">
                  <c:v>0.68925623817123949</c:v>
                </c:pt>
                <c:pt idx="1446">
                  <c:v>0.68533301570640959</c:v>
                </c:pt>
                <c:pt idx="1447">
                  <c:v>0.68145516799264061</c:v>
                </c:pt>
                <c:pt idx="1448">
                  <c:v>0.67818360685153622</c:v>
                </c:pt>
                <c:pt idx="1449">
                  <c:v>0.67874035505876928</c:v>
                </c:pt>
                <c:pt idx="1450">
                  <c:v>0.680976881025116</c:v>
                </c:pt>
                <c:pt idx="1451">
                  <c:v>0.68435787093328504</c:v>
                </c:pt>
                <c:pt idx="1452">
                  <c:v>0.68674299419968865</c:v>
                </c:pt>
                <c:pt idx="1453">
                  <c:v>0.68942852125334197</c:v>
                </c:pt>
                <c:pt idx="1454">
                  <c:v>0.69026365937372902</c:v>
                </c:pt>
                <c:pt idx="1455">
                  <c:v>0.69009850348640722</c:v>
                </c:pt>
                <c:pt idx="1456">
                  <c:v>0.69206703957958282</c:v>
                </c:pt>
                <c:pt idx="1457">
                  <c:v>0.69259072678852662</c:v>
                </c:pt>
                <c:pt idx="1458">
                  <c:v>0.69469968423035688</c:v>
                </c:pt>
                <c:pt idx="1459">
                  <c:v>0.69882217160368865</c:v>
                </c:pt>
                <c:pt idx="1460">
                  <c:v>0.70224409832755463</c:v>
                </c:pt>
                <c:pt idx="1461">
                  <c:v>0.70840056888209058</c:v>
                </c:pt>
                <c:pt idx="1462">
                  <c:v>0.71435772532567998</c:v>
                </c:pt>
                <c:pt idx="1463">
                  <c:v>0.72051245450723711</c:v>
                </c:pt>
                <c:pt idx="1464">
                  <c:v>0.726537439319765</c:v>
                </c:pt>
                <c:pt idx="1465">
                  <c:v>0.73032612791581097</c:v>
                </c:pt>
                <c:pt idx="1466">
                  <c:v>0.73425361217813045</c:v>
                </c:pt>
                <c:pt idx="1467">
                  <c:v>0.73673492112573302</c:v>
                </c:pt>
                <c:pt idx="1468">
                  <c:v>0.73897155463479547</c:v>
                </c:pt>
                <c:pt idx="1469">
                  <c:v>0.74154531459113082</c:v>
                </c:pt>
                <c:pt idx="1470">
                  <c:v>0.74251960994361299</c:v>
                </c:pt>
                <c:pt idx="1471">
                  <c:v>0.74519409597784503</c:v>
                </c:pt>
                <c:pt idx="1472">
                  <c:v>0.74762951227770846</c:v>
                </c:pt>
                <c:pt idx="1473">
                  <c:v>0.75021996466968865</c:v>
                </c:pt>
                <c:pt idx="1474">
                  <c:v>0.75414238378541398</c:v>
                </c:pt>
                <c:pt idx="1475">
                  <c:v>0.75721809677820895</c:v>
                </c:pt>
                <c:pt idx="1476">
                  <c:v>0.76062191348163477</c:v>
                </c:pt>
                <c:pt idx="1477">
                  <c:v>0.76452593431773563</c:v>
                </c:pt>
                <c:pt idx="1478">
                  <c:v>0.7668499566082646</c:v>
                </c:pt>
                <c:pt idx="1479">
                  <c:v>0.77021116499854103</c:v>
                </c:pt>
                <c:pt idx="1480">
                  <c:v>0.77277710487616802</c:v>
                </c:pt>
                <c:pt idx="1481">
                  <c:v>0.77525924191612205</c:v>
                </c:pt>
                <c:pt idx="1482">
                  <c:v>0.77731101151852677</c:v>
                </c:pt>
                <c:pt idx="1483">
                  <c:v>0.77881016764350308</c:v>
                </c:pt>
                <c:pt idx="1484">
                  <c:v>0.78043397142064352</c:v>
                </c:pt>
                <c:pt idx="1485">
                  <c:v>0.78215650327702657</c:v>
                </c:pt>
                <c:pt idx="1486">
                  <c:v>0.78357105979642949</c:v>
                </c:pt>
                <c:pt idx="1487">
                  <c:v>0.78556690065591761</c:v>
                </c:pt>
                <c:pt idx="1488">
                  <c:v>0.78746440201188705</c:v>
                </c:pt>
                <c:pt idx="1489">
                  <c:v>0.78904399158782701</c:v>
                </c:pt>
                <c:pt idx="1490">
                  <c:v>0.7906536609564655</c:v>
                </c:pt>
                <c:pt idx="1491">
                  <c:v>0.79211084751916805</c:v>
                </c:pt>
                <c:pt idx="1492">
                  <c:v>0.79342952858515503</c:v>
                </c:pt>
                <c:pt idx="1493">
                  <c:v>0.79491410762497805</c:v>
                </c:pt>
                <c:pt idx="1494">
                  <c:v>0.79617703263088546</c:v>
                </c:pt>
                <c:pt idx="1495">
                  <c:v>0.79741261992019796</c:v>
                </c:pt>
                <c:pt idx="1496">
                  <c:v>0.79853448357998602</c:v>
                </c:pt>
                <c:pt idx="1497">
                  <c:v>0.79949426050402095</c:v>
                </c:pt>
                <c:pt idx="1498">
                  <c:v>0.80028884992168858</c:v>
                </c:pt>
                <c:pt idx="1499">
                  <c:v>0.80096962749320144</c:v>
                </c:pt>
                <c:pt idx="1500">
                  <c:v>0.80151607751425658</c:v>
                </c:pt>
                <c:pt idx="1501">
                  <c:v>0.80182601686861665</c:v>
                </c:pt>
                <c:pt idx="1502">
                  <c:v>0.801852899290044</c:v>
                </c:pt>
                <c:pt idx="1503">
                  <c:v>0.80150845256508241</c:v>
                </c:pt>
                <c:pt idx="1504">
                  <c:v>0.8008702010440748</c:v>
                </c:pt>
                <c:pt idx="1505">
                  <c:v>0.79985148214902135</c:v>
                </c:pt>
                <c:pt idx="1506">
                  <c:v>0.79853933353207862</c:v>
                </c:pt>
                <c:pt idx="1507">
                  <c:v>0.79705225207741504</c:v>
                </c:pt>
                <c:pt idx="1508">
                  <c:v>0.79516500001348822</c:v>
                </c:pt>
                <c:pt idx="1509">
                  <c:v>0.79285939121082005</c:v>
                </c:pt>
                <c:pt idx="1510">
                  <c:v>0.79011077953153797</c:v>
                </c:pt>
                <c:pt idx="1511">
                  <c:v>0.78675403061103588</c:v>
                </c:pt>
                <c:pt idx="1512">
                  <c:v>0.78380263345267764</c:v>
                </c:pt>
                <c:pt idx="1513">
                  <c:v>0.7799211133315247</c:v>
                </c:pt>
                <c:pt idx="1514">
                  <c:v>0.77618406319293298</c:v>
                </c:pt>
                <c:pt idx="1515">
                  <c:v>0.7720773107438984</c:v>
                </c:pt>
                <c:pt idx="1516">
                  <c:v>0.76742064485470562</c:v>
                </c:pt>
                <c:pt idx="1517">
                  <c:v>0.76302117337772724</c:v>
                </c:pt>
                <c:pt idx="1518">
                  <c:v>0.75851829392227699</c:v>
                </c:pt>
                <c:pt idx="1519">
                  <c:v>0.75333535287193099</c:v>
                </c:pt>
                <c:pt idx="1520">
                  <c:v>0.74873714517583201</c:v>
                </c:pt>
                <c:pt idx="1521">
                  <c:v>0.74372401349742434</c:v>
                </c:pt>
                <c:pt idx="1522">
                  <c:v>0.73934347899488329</c:v>
                </c:pt>
                <c:pt idx="1523">
                  <c:v>0.73481742304769204</c:v>
                </c:pt>
                <c:pt idx="1524">
                  <c:v>0.73054747447141288</c:v>
                </c:pt>
                <c:pt idx="1525">
                  <c:v>0.72697451583802664</c:v>
                </c:pt>
                <c:pt idx="1526">
                  <c:v>0.72332196839127505</c:v>
                </c:pt>
                <c:pt idx="1527">
                  <c:v>0.71959185049814334</c:v>
                </c:pt>
                <c:pt idx="1528">
                  <c:v>0.71656546708068403</c:v>
                </c:pt>
                <c:pt idx="1529">
                  <c:v>0.7133258175244207</c:v>
                </c:pt>
                <c:pt idx="1530">
                  <c:v>0.71028205802452704</c:v>
                </c:pt>
                <c:pt idx="1531">
                  <c:v>0.70791333340973595</c:v>
                </c:pt>
                <c:pt idx="1532">
                  <c:v>0.705240314163049</c:v>
                </c:pt>
                <c:pt idx="1533">
                  <c:v>0.70305631398474799</c:v>
                </c:pt>
                <c:pt idx="1534">
                  <c:v>0.70123276662079703</c:v>
                </c:pt>
                <c:pt idx="1535">
                  <c:v>0.69960700938599363</c:v>
                </c:pt>
                <c:pt idx="1536">
                  <c:v>0.6983045407821391</c:v>
                </c:pt>
                <c:pt idx="1537">
                  <c:v>0.69721401331408128</c:v>
                </c:pt>
                <c:pt idx="1538">
                  <c:v>0.69634393953653695</c:v>
                </c:pt>
                <c:pt idx="1539">
                  <c:v>0.69577742297075995</c:v>
                </c:pt>
                <c:pt idx="1540">
                  <c:v>0.69534901829098228</c:v>
                </c:pt>
                <c:pt idx="1541">
                  <c:v>0.69521548711164749</c:v>
                </c:pt>
                <c:pt idx="1542">
                  <c:v>0.695251922990203</c:v>
                </c:pt>
                <c:pt idx="1543">
                  <c:v>0.69554015402717695</c:v>
                </c:pt>
                <c:pt idx="1544">
                  <c:v>0.69604405479901865</c:v>
                </c:pt>
                <c:pt idx="1545">
                  <c:v>0.69672358774003396</c:v>
                </c:pt>
                <c:pt idx="1546">
                  <c:v>0.69759947273462664</c:v>
                </c:pt>
                <c:pt idx="1547">
                  <c:v>0.6986413420003974</c:v>
                </c:pt>
                <c:pt idx="1548">
                  <c:v>0.69979061494111128</c:v>
                </c:pt>
                <c:pt idx="1549">
                  <c:v>0.70108694106812897</c:v>
                </c:pt>
                <c:pt idx="1550">
                  <c:v>0.70253254332405857</c:v>
                </c:pt>
                <c:pt idx="1551">
                  <c:v>0.70400964390225396</c:v>
                </c:pt>
                <c:pt idx="1552">
                  <c:v>0.70550214593259675</c:v>
                </c:pt>
                <c:pt idx="1553">
                  <c:v>0.70719511306654981</c:v>
                </c:pt>
                <c:pt idx="1554">
                  <c:v>0.70886421257623122</c:v>
                </c:pt>
                <c:pt idx="1555">
                  <c:v>0.71059389514238502</c:v>
                </c:pt>
                <c:pt idx="1556">
                  <c:v>0.71225877066601895</c:v>
                </c:pt>
                <c:pt idx="1557">
                  <c:v>0.7142530917572617</c:v>
                </c:pt>
                <c:pt idx="1558">
                  <c:v>0.71599409668841463</c:v>
                </c:pt>
                <c:pt idx="1559">
                  <c:v>0.71793063604612828</c:v>
                </c:pt>
                <c:pt idx="1560">
                  <c:v>0.71954396036414303</c:v>
                </c:pt>
                <c:pt idx="1561">
                  <c:v>0.72152941994909281</c:v>
                </c:pt>
                <c:pt idx="1562">
                  <c:v>0.72352482265549733</c:v>
                </c:pt>
                <c:pt idx="1563">
                  <c:v>0.72532709097648462</c:v>
                </c:pt>
                <c:pt idx="1564">
                  <c:v>0.72731138431301401</c:v>
                </c:pt>
                <c:pt idx="1565">
                  <c:v>0.72886546610244762</c:v>
                </c:pt>
                <c:pt idx="1566">
                  <c:v>0.73058968493878262</c:v>
                </c:pt>
                <c:pt idx="1567">
                  <c:v>0.7324781923191368</c:v>
                </c:pt>
                <c:pt idx="1568">
                  <c:v>0.73389497512884483</c:v>
                </c:pt>
                <c:pt idx="1569">
                  <c:v>0.73546382973965219</c:v>
                </c:pt>
                <c:pt idx="1570">
                  <c:v>0.73041777701478405</c:v>
                </c:pt>
                <c:pt idx="1571">
                  <c:v>0.72671510161896002</c:v>
                </c:pt>
                <c:pt idx="1572">
                  <c:v>0.71835909792889197</c:v>
                </c:pt>
                <c:pt idx="1573">
                  <c:v>0.709882549590798</c:v>
                </c:pt>
                <c:pt idx="1574">
                  <c:v>0.70742017651101463</c:v>
                </c:pt>
                <c:pt idx="1575">
                  <c:v>0.697851082684949</c:v>
                </c:pt>
                <c:pt idx="1576">
                  <c:v>0.68814708321017581</c:v>
                </c:pt>
                <c:pt idx="1577">
                  <c:v>0.6821936443197828</c:v>
                </c:pt>
                <c:pt idx="1578">
                  <c:v>0.67155430942931904</c:v>
                </c:pt>
                <c:pt idx="1579">
                  <c:v>0.66317916913316188</c:v>
                </c:pt>
                <c:pt idx="1580">
                  <c:v>0.65751324321049465</c:v>
                </c:pt>
                <c:pt idx="1581">
                  <c:v>0.65065374475965998</c:v>
                </c:pt>
                <c:pt idx="1582">
                  <c:v>0.64692949734325722</c:v>
                </c:pt>
                <c:pt idx="1583">
                  <c:v>0.64445991448660223</c:v>
                </c:pt>
                <c:pt idx="1584">
                  <c:v>0.64318318708677802</c:v>
                </c:pt>
                <c:pt idx="1585">
                  <c:v>0.64366254020893399</c:v>
                </c:pt>
                <c:pt idx="1586">
                  <c:v>0.64484800484651605</c:v>
                </c:pt>
                <c:pt idx="1587">
                  <c:v>0.6478998095350964</c:v>
                </c:pt>
                <c:pt idx="1588">
                  <c:v>0.65116919825820008</c:v>
                </c:pt>
                <c:pt idx="1589">
                  <c:v>0.65541704616640095</c:v>
                </c:pt>
                <c:pt idx="1590">
                  <c:v>0.66067748710382446</c:v>
                </c:pt>
                <c:pt idx="1591">
                  <c:v>0.66611471713803017</c:v>
                </c:pt>
                <c:pt idx="1592">
                  <c:v>0.67263342922389746</c:v>
                </c:pt>
                <c:pt idx="1593">
                  <c:v>0.67950266766018508</c:v>
                </c:pt>
                <c:pt idx="1594">
                  <c:v>0.68662696639666099</c:v>
                </c:pt>
                <c:pt idx="1595">
                  <c:v>0.69395438984641811</c:v>
                </c:pt>
                <c:pt idx="1596">
                  <c:v>0.701185231877685</c:v>
                </c:pt>
                <c:pt idx="1597">
                  <c:v>0.70793257369928564</c:v>
                </c:pt>
                <c:pt idx="1598">
                  <c:v>0.71392557100254095</c:v>
                </c:pt>
                <c:pt idx="1599">
                  <c:v>0.71941956277894858</c:v>
                </c:pt>
                <c:pt idx="1600">
                  <c:v>0.72314306087797597</c:v>
                </c:pt>
                <c:pt idx="1601">
                  <c:v>0.72544563726778777</c:v>
                </c:pt>
                <c:pt idx="1602">
                  <c:v>0.72626443716922162</c:v>
                </c:pt>
                <c:pt idx="1603">
                  <c:v>0.72408466359880874</c:v>
                </c:pt>
                <c:pt idx="1604">
                  <c:v>0.72054422841218924</c:v>
                </c:pt>
                <c:pt idx="1605">
                  <c:v>0.71407222452587782</c:v>
                </c:pt>
                <c:pt idx="1606">
                  <c:v>0.70502365272790102</c:v>
                </c:pt>
                <c:pt idx="1607">
                  <c:v>0.69418288951334151</c:v>
                </c:pt>
                <c:pt idx="1608">
                  <c:v>0.68026044439553501</c:v>
                </c:pt>
                <c:pt idx="1609">
                  <c:v>0.66511201518103102</c:v>
                </c:pt>
                <c:pt idx="1610">
                  <c:v>0.64833418458845304</c:v>
                </c:pt>
                <c:pt idx="1611">
                  <c:v>0.62971017998580203</c:v>
                </c:pt>
                <c:pt idx="1612">
                  <c:v>0.610502009420122</c:v>
                </c:pt>
                <c:pt idx="1613">
                  <c:v>0.59050963565486003</c:v>
                </c:pt>
                <c:pt idx="1614">
                  <c:v>0.56998612711666619</c:v>
                </c:pt>
                <c:pt idx="1615">
                  <c:v>0.54916221229172202</c:v>
                </c:pt>
                <c:pt idx="1616">
                  <c:v>0.52879217467688389</c:v>
                </c:pt>
                <c:pt idx="1617">
                  <c:v>0.50902995748059265</c:v>
                </c:pt>
                <c:pt idx="1618">
                  <c:v>0.48997460037410223</c:v>
                </c:pt>
                <c:pt idx="1619">
                  <c:v>0.47222976411643802</c:v>
                </c:pt>
                <c:pt idx="1620">
                  <c:v>0.45503540617655774</c:v>
                </c:pt>
                <c:pt idx="1621">
                  <c:v>0.43865937505905989</c:v>
                </c:pt>
                <c:pt idx="1622">
                  <c:v>0.42384998669675938</c:v>
                </c:pt>
                <c:pt idx="1623">
                  <c:v>0.41109140823733475</c:v>
                </c:pt>
                <c:pt idx="1624">
                  <c:v>0.39952804229701577</c:v>
                </c:pt>
                <c:pt idx="1625">
                  <c:v>0.38883339563433644</c:v>
                </c:pt>
                <c:pt idx="1626">
                  <c:v>0.379193686075319</c:v>
                </c:pt>
                <c:pt idx="1627">
                  <c:v>0.37102671784643654</c:v>
                </c:pt>
                <c:pt idx="1628">
                  <c:v>0.363772242813028</c:v>
                </c:pt>
                <c:pt idx="1629">
                  <c:v>0.35760013320303502</c:v>
                </c:pt>
                <c:pt idx="1630">
                  <c:v>0.35195328786234714</c:v>
                </c:pt>
                <c:pt idx="1631">
                  <c:v>0.34678789066950044</c:v>
                </c:pt>
                <c:pt idx="1632">
                  <c:v>0.34294751090355902</c:v>
                </c:pt>
                <c:pt idx="1633">
                  <c:v>0.34082514194257491</c:v>
                </c:pt>
                <c:pt idx="1634">
                  <c:v>0.33927731278272144</c:v>
                </c:pt>
                <c:pt idx="1635">
                  <c:v>0.33849171761325414</c:v>
                </c:pt>
                <c:pt idx="1636">
                  <c:v>0.33912678984117611</c:v>
                </c:pt>
                <c:pt idx="1637">
                  <c:v>0.34119054012845101</c:v>
                </c:pt>
                <c:pt idx="1638">
                  <c:v>0.34476781691441044</c:v>
                </c:pt>
                <c:pt idx="1639">
                  <c:v>0.34946782827706691</c:v>
                </c:pt>
                <c:pt idx="1640">
                  <c:v>0.35514980830092002</c:v>
                </c:pt>
                <c:pt idx="1641">
                  <c:v>0.36279597924824991</c:v>
                </c:pt>
                <c:pt idx="1642">
                  <c:v>0.3723743977102737</c:v>
                </c:pt>
                <c:pt idx="1643">
                  <c:v>0.3832054232608969</c:v>
                </c:pt>
                <c:pt idx="1644">
                  <c:v>0.39593028669439062</c:v>
                </c:pt>
                <c:pt idx="1645">
                  <c:v>0.41125583691948397</c:v>
                </c:pt>
                <c:pt idx="1646">
                  <c:v>0.42874540422000101</c:v>
                </c:pt>
                <c:pt idx="1647">
                  <c:v>0.449478330652336</c:v>
                </c:pt>
                <c:pt idx="1648">
                  <c:v>0.47401953454864598</c:v>
                </c:pt>
                <c:pt idx="1649">
                  <c:v>0.50288225894903549</c:v>
                </c:pt>
                <c:pt idx="1650">
                  <c:v>0.53748212746591117</c:v>
                </c:pt>
                <c:pt idx="1651">
                  <c:v>0.57849014052494396</c:v>
                </c:pt>
                <c:pt idx="1652">
                  <c:v>0.62793899335535064</c:v>
                </c:pt>
                <c:pt idx="1653">
                  <c:v>0.68853439216110002</c:v>
                </c:pt>
                <c:pt idx="1654">
                  <c:v>0.76256664521712259</c:v>
                </c:pt>
                <c:pt idx="1655">
                  <c:v>0.855617960981785</c:v>
                </c:pt>
                <c:pt idx="1656">
                  <c:v>0.97413391418509765</c:v>
                </c:pt>
                <c:pt idx="1657">
                  <c:v>1.12963577798661</c:v>
                </c:pt>
                <c:pt idx="1658">
                  <c:v>1.33914766527233</c:v>
                </c:pt>
                <c:pt idx="1659">
                  <c:v>1.63365526747752</c:v>
                </c:pt>
                <c:pt idx="1660">
                  <c:v>2.0695893447299611</c:v>
                </c:pt>
                <c:pt idx="1661">
                  <c:v>2.75784686720512</c:v>
                </c:pt>
                <c:pt idx="1662">
                  <c:v>3.9663024241640241</c:v>
                </c:pt>
                <c:pt idx="1663">
                  <c:v>6.4474709044186804</c:v>
                </c:pt>
                <c:pt idx="1664">
                  <c:v>12.648441178614901</c:v>
                </c:pt>
                <c:pt idx="1665">
                  <c:v>15.193142586760002</c:v>
                </c:pt>
                <c:pt idx="1666">
                  <c:v>8.6643777179433901</c:v>
                </c:pt>
                <c:pt idx="1667">
                  <c:v>1.71389714485304</c:v>
                </c:pt>
                <c:pt idx="1668">
                  <c:v>-8.2600700102095928E-2</c:v>
                </c:pt>
                <c:pt idx="1669">
                  <c:v>0.49001566869359808</c:v>
                </c:pt>
                <c:pt idx="1670">
                  <c:v>5.2691384891126489</c:v>
                </c:pt>
                <c:pt idx="1671">
                  <c:v>5.8829009411549755</c:v>
                </c:pt>
                <c:pt idx="1672">
                  <c:v>2.2439904953122012</c:v>
                </c:pt>
                <c:pt idx="1673">
                  <c:v>4.4920681731399323</c:v>
                </c:pt>
                <c:pt idx="1674">
                  <c:v>-8.3984026380306567</c:v>
                </c:pt>
                <c:pt idx="1675">
                  <c:v>-16.373826549024187</c:v>
                </c:pt>
                <c:pt idx="1676">
                  <c:v>-22.611404782847735</c:v>
                </c:pt>
                <c:pt idx="1677">
                  <c:v>-31.286530147261644</c:v>
                </c:pt>
                <c:pt idx="1678">
                  <c:v>-25.713691665605701</c:v>
                </c:pt>
                <c:pt idx="1679">
                  <c:v>-32.042396867651597</c:v>
                </c:pt>
                <c:pt idx="1680">
                  <c:v>-54.889207786533994</c:v>
                </c:pt>
                <c:pt idx="1681">
                  <c:v>-69.069880007467319</c:v>
                </c:pt>
                <c:pt idx="1682">
                  <c:v>-68.875212533570547</c:v>
                </c:pt>
                <c:pt idx="1683">
                  <c:v>-67.416895334911501</c:v>
                </c:pt>
                <c:pt idx="1684">
                  <c:v>-67.414382454698583</c:v>
                </c:pt>
                <c:pt idx="1685">
                  <c:v>-62.740062256891811</c:v>
                </c:pt>
                <c:pt idx="1686">
                  <c:v>-70.771397598588848</c:v>
                </c:pt>
                <c:pt idx="1687">
                  <c:v>-67.889590889553219</c:v>
                </c:pt>
                <c:pt idx="1688">
                  <c:v>-67.355536423304258</c:v>
                </c:pt>
                <c:pt idx="1689">
                  <c:v>-72.056691654421059</c:v>
                </c:pt>
                <c:pt idx="1690">
                  <c:v>-72.797813074254293</c:v>
                </c:pt>
                <c:pt idx="1691">
                  <c:v>-72.166974416073984</c:v>
                </c:pt>
                <c:pt idx="1692">
                  <c:v>-61.335661992241796</c:v>
                </c:pt>
                <c:pt idx="1693">
                  <c:v>-61.083733200468011</c:v>
                </c:pt>
                <c:pt idx="1694">
                  <c:v>-60.887605042878597</c:v>
                </c:pt>
                <c:pt idx="1695">
                  <c:v>-59.252272437077913</c:v>
                </c:pt>
                <c:pt idx="1696">
                  <c:v>-55.933517606996595</c:v>
                </c:pt>
                <c:pt idx="1697">
                  <c:v>-55.928822267760701</c:v>
                </c:pt>
                <c:pt idx="1698">
                  <c:v>-55.373946029359999</c:v>
                </c:pt>
                <c:pt idx="1699">
                  <c:v>-55.501655839638097</c:v>
                </c:pt>
                <c:pt idx="1700">
                  <c:v>-54.684184999701394</c:v>
                </c:pt>
                <c:pt idx="1701">
                  <c:v>-54.788191550812144</c:v>
                </c:pt>
                <c:pt idx="1702">
                  <c:v>-57.256650041498396</c:v>
                </c:pt>
                <c:pt idx="1703">
                  <c:v>-57.25055804992963</c:v>
                </c:pt>
                <c:pt idx="1704">
                  <c:v>-65.117821920583978</c:v>
                </c:pt>
                <c:pt idx="1705">
                  <c:v>-65.11165807316128</c:v>
                </c:pt>
                <c:pt idx="1706">
                  <c:v>-65.205550581865495</c:v>
                </c:pt>
                <c:pt idx="1707">
                  <c:v>-65.532196384757682</c:v>
                </c:pt>
                <c:pt idx="1708">
                  <c:v>-65.647959295804526</c:v>
                </c:pt>
                <c:pt idx="1709">
                  <c:v>-58.576268839235496</c:v>
                </c:pt>
                <c:pt idx="1710">
                  <c:v>-58.8713411139125</c:v>
                </c:pt>
                <c:pt idx="1711">
                  <c:v>-59.814947342146141</c:v>
                </c:pt>
                <c:pt idx="1712">
                  <c:v>-45.6374008950743</c:v>
                </c:pt>
                <c:pt idx="1713">
                  <c:v>-56.463796097439399</c:v>
                </c:pt>
                <c:pt idx="1714">
                  <c:v>-62.527685990014298</c:v>
                </c:pt>
                <c:pt idx="1715">
                  <c:v>-72.709199508384103</c:v>
                </c:pt>
                <c:pt idx="1716">
                  <c:v>-73.9586762385144</c:v>
                </c:pt>
                <c:pt idx="1717">
                  <c:v>-71.243502642701202</c:v>
                </c:pt>
                <c:pt idx="1718">
                  <c:v>-72.795417670313597</c:v>
                </c:pt>
                <c:pt idx="1719">
                  <c:v>-83.4935482947118</c:v>
                </c:pt>
                <c:pt idx="1720">
                  <c:v>-85.043693278833643</c:v>
                </c:pt>
                <c:pt idx="1721">
                  <c:v>-83.062913554366105</c:v>
                </c:pt>
                <c:pt idx="1722">
                  <c:v>-85.485693435155326</c:v>
                </c:pt>
                <c:pt idx="1723">
                  <c:v>-88.27806292906358</c:v>
                </c:pt>
                <c:pt idx="1724">
                  <c:v>-103.002556930239</c:v>
                </c:pt>
                <c:pt idx="1725">
                  <c:v>-108.45368724657</c:v>
                </c:pt>
                <c:pt idx="1726">
                  <c:v>-104.27609260511602</c:v>
                </c:pt>
                <c:pt idx="1727">
                  <c:v>-111.01422616523784</c:v>
                </c:pt>
                <c:pt idx="1728">
                  <c:v>-109.36467189333898</c:v>
                </c:pt>
                <c:pt idx="1729">
                  <c:v>-106.93239928829399</c:v>
                </c:pt>
                <c:pt idx="1730">
                  <c:v>-104.19347265479563</c:v>
                </c:pt>
                <c:pt idx="1731">
                  <c:v>-106.349322227835</c:v>
                </c:pt>
                <c:pt idx="1732">
                  <c:v>-104.82988032714563</c:v>
                </c:pt>
                <c:pt idx="1733">
                  <c:v>-113.792896106337</c:v>
                </c:pt>
                <c:pt idx="1734">
                  <c:v>-115.25661882181602</c:v>
                </c:pt>
                <c:pt idx="1735">
                  <c:v>-116.48747602068454</c:v>
                </c:pt>
                <c:pt idx="1736">
                  <c:v>-118.219532327447</c:v>
                </c:pt>
                <c:pt idx="1737">
                  <c:v>-120.59430476234112</c:v>
                </c:pt>
                <c:pt idx="1738">
                  <c:v>-121.72037411699526</c:v>
                </c:pt>
                <c:pt idx="1739">
                  <c:v>-122.860005348219</c:v>
                </c:pt>
                <c:pt idx="1740">
                  <c:v>-125.70669760410399</c:v>
                </c:pt>
                <c:pt idx="1741">
                  <c:v>-140.38256938534607</c:v>
                </c:pt>
                <c:pt idx="1742">
                  <c:v>1265.6273401935498</c:v>
                </c:pt>
                <c:pt idx="1743">
                  <c:v>-2.1786220996896577</c:v>
                </c:pt>
                <c:pt idx="1744">
                  <c:v>82.589727190578358</c:v>
                </c:pt>
                <c:pt idx="1745">
                  <c:v>85.738764324048603</c:v>
                </c:pt>
                <c:pt idx="1746">
                  <c:v>141.72181348683</c:v>
                </c:pt>
                <c:pt idx="1747">
                  <c:v>145.79806918245299</c:v>
                </c:pt>
                <c:pt idx="1748">
                  <c:v>149.60501828589599</c:v>
                </c:pt>
                <c:pt idx="1749">
                  <c:v>153.49387031172299</c:v>
                </c:pt>
                <c:pt idx="1750">
                  <c:v>157.05093114877701</c:v>
                </c:pt>
                <c:pt idx="1751">
                  <c:v>160.65298502577798</c:v>
                </c:pt>
                <c:pt idx="1752">
                  <c:v>164.28376221235672</c:v>
                </c:pt>
                <c:pt idx="1753">
                  <c:v>227.57169594872698</c:v>
                </c:pt>
                <c:pt idx="1754">
                  <c:v>-88.624594652655958</c:v>
                </c:pt>
                <c:pt idx="1755">
                  <c:v>-135.51818685105701</c:v>
                </c:pt>
                <c:pt idx="1756">
                  <c:v>-133.88611828795447</c:v>
                </c:pt>
                <c:pt idx="1757">
                  <c:v>-125.9428557982324</c:v>
                </c:pt>
                <c:pt idx="1758">
                  <c:v>-130.49796134803674</c:v>
                </c:pt>
                <c:pt idx="1759">
                  <c:v>-137.11252007257599</c:v>
                </c:pt>
                <c:pt idx="1760">
                  <c:v>-125.74204035269261</c:v>
                </c:pt>
                <c:pt idx="1761">
                  <c:v>-124.71324831059148</c:v>
                </c:pt>
                <c:pt idx="1762">
                  <c:v>-113.390662934871</c:v>
                </c:pt>
                <c:pt idx="1763">
                  <c:v>-45.075893762979945</c:v>
                </c:pt>
                <c:pt idx="1764">
                  <c:v>-108.89449423020002</c:v>
                </c:pt>
                <c:pt idx="1765">
                  <c:v>-115.14275770091901</c:v>
                </c:pt>
                <c:pt idx="1766">
                  <c:v>22.380913067322702</c:v>
                </c:pt>
                <c:pt idx="1767">
                  <c:v>-27.325125072909003</c:v>
                </c:pt>
                <c:pt idx="1768">
                  <c:v>-131.14249319479995</c:v>
                </c:pt>
                <c:pt idx="1769">
                  <c:v>-130.42733461842204</c:v>
                </c:pt>
                <c:pt idx="1770">
                  <c:v>-110.95537791185242</c:v>
                </c:pt>
                <c:pt idx="1771">
                  <c:v>-9.7014480507704484</c:v>
                </c:pt>
                <c:pt idx="1772">
                  <c:v>15.493094578075281</c:v>
                </c:pt>
                <c:pt idx="1773">
                  <c:v>134.90371573747098</c:v>
                </c:pt>
                <c:pt idx="1774">
                  <c:v>125.99495561176437</c:v>
                </c:pt>
                <c:pt idx="1775">
                  <c:v>124.17562475944101</c:v>
                </c:pt>
                <c:pt idx="1776">
                  <c:v>123.08443482508901</c:v>
                </c:pt>
                <c:pt idx="1777">
                  <c:v>137.608428294975</c:v>
                </c:pt>
                <c:pt idx="1778">
                  <c:v>135.80191866605099</c:v>
                </c:pt>
                <c:pt idx="1779">
                  <c:v>133.76677421602702</c:v>
                </c:pt>
                <c:pt idx="1780">
                  <c:v>148.98425873087726</c:v>
                </c:pt>
                <c:pt idx="1781">
                  <c:v>146.33077518846</c:v>
                </c:pt>
                <c:pt idx="1782">
                  <c:v>143.66003391632299</c:v>
                </c:pt>
                <c:pt idx="1783">
                  <c:v>140.69638230250899</c:v>
                </c:pt>
                <c:pt idx="1784">
                  <c:v>150.88707887640274</c:v>
                </c:pt>
                <c:pt idx="1785">
                  <c:v>161.47887621650301</c:v>
                </c:pt>
                <c:pt idx="1786">
                  <c:v>159.98242616739842</c:v>
                </c:pt>
                <c:pt idx="1787">
                  <c:v>70.973756870863326</c:v>
                </c:pt>
                <c:pt idx="1788">
                  <c:v>155.95929541738974</c:v>
                </c:pt>
                <c:pt idx="1789">
                  <c:v>152.43406784512601</c:v>
                </c:pt>
                <c:pt idx="1790">
                  <c:v>148.33330287707201</c:v>
                </c:pt>
                <c:pt idx="1791">
                  <c:v>190.52624060319604</c:v>
                </c:pt>
                <c:pt idx="1792">
                  <c:v>221.56239041974501</c:v>
                </c:pt>
                <c:pt idx="1793">
                  <c:v>186.25765363780778</c:v>
                </c:pt>
                <c:pt idx="1794">
                  <c:v>133.51459197517525</c:v>
                </c:pt>
                <c:pt idx="1795">
                  <c:v>132.61914868330825</c:v>
                </c:pt>
                <c:pt idx="1796">
                  <c:v>185.15098641983047</c:v>
                </c:pt>
                <c:pt idx="1797">
                  <c:v>181.8565007179798</c:v>
                </c:pt>
                <c:pt idx="1798">
                  <c:v>188.19509180891299</c:v>
                </c:pt>
                <c:pt idx="1799">
                  <c:v>183.90819832598697</c:v>
                </c:pt>
                <c:pt idx="1800">
                  <c:v>179.473390995632</c:v>
                </c:pt>
                <c:pt idx="1801">
                  <c:v>174.79961247461495</c:v>
                </c:pt>
                <c:pt idx="1802">
                  <c:v>168.25205047393001</c:v>
                </c:pt>
                <c:pt idx="1803">
                  <c:v>165.05549900726604</c:v>
                </c:pt>
                <c:pt idx="1804">
                  <c:v>162.51613604629227</c:v>
                </c:pt>
                <c:pt idx="1805">
                  <c:v>138.96242982881583</c:v>
                </c:pt>
                <c:pt idx="1806">
                  <c:v>139.96687745539174</c:v>
                </c:pt>
                <c:pt idx="1807">
                  <c:v>142.09126932677</c:v>
                </c:pt>
                <c:pt idx="1808">
                  <c:v>108.242789184131</c:v>
                </c:pt>
                <c:pt idx="1809">
                  <c:v>114.844484026092</c:v>
                </c:pt>
                <c:pt idx="1810">
                  <c:v>148.98569954871374</c:v>
                </c:pt>
                <c:pt idx="1811">
                  <c:v>161.61036477640425</c:v>
                </c:pt>
                <c:pt idx="1812">
                  <c:v>163.44776716282198</c:v>
                </c:pt>
                <c:pt idx="1813">
                  <c:v>166.372386232818</c:v>
                </c:pt>
                <c:pt idx="1814">
                  <c:v>168.84597167709899</c:v>
                </c:pt>
                <c:pt idx="1815">
                  <c:v>170.79790580375195</c:v>
                </c:pt>
                <c:pt idx="1816">
                  <c:v>174.49120644623221</c:v>
                </c:pt>
                <c:pt idx="1817">
                  <c:v>174.78217913790101</c:v>
                </c:pt>
                <c:pt idx="1818">
                  <c:v>174.07229079106492</c:v>
                </c:pt>
                <c:pt idx="1819">
                  <c:v>172.48676785593815</c:v>
                </c:pt>
                <c:pt idx="1820">
                  <c:v>181.494529578173</c:v>
                </c:pt>
                <c:pt idx="1821">
                  <c:v>179.42412894119701</c:v>
                </c:pt>
                <c:pt idx="1822">
                  <c:v>145.43976367264119</c:v>
                </c:pt>
                <c:pt idx="1823">
                  <c:v>152.54434337669107</c:v>
                </c:pt>
                <c:pt idx="1824">
                  <c:v>129.97392740620199</c:v>
                </c:pt>
                <c:pt idx="1825">
                  <c:v>121.85095071063436</c:v>
                </c:pt>
                <c:pt idx="1826">
                  <c:v>113.50239796313798</c:v>
                </c:pt>
                <c:pt idx="1827">
                  <c:v>103.704784867206</c:v>
                </c:pt>
                <c:pt idx="1828">
                  <c:v>93.356795871840319</c:v>
                </c:pt>
                <c:pt idx="1829">
                  <c:v>59.224869947048802</c:v>
                </c:pt>
                <c:pt idx="1830">
                  <c:v>47.252311833233499</c:v>
                </c:pt>
                <c:pt idx="1831">
                  <c:v>35.396293783003095</c:v>
                </c:pt>
                <c:pt idx="1832">
                  <c:v>22.887126656569585</c:v>
                </c:pt>
                <c:pt idx="1833">
                  <c:v>-57.235367169485102</c:v>
                </c:pt>
                <c:pt idx="1834">
                  <c:v>-96.368483617371282</c:v>
                </c:pt>
                <c:pt idx="1835">
                  <c:v>-104.23086676045401</c:v>
                </c:pt>
                <c:pt idx="1836">
                  <c:v>-99.429113898356704</c:v>
                </c:pt>
                <c:pt idx="1837">
                  <c:v>-107.68842577846563</c:v>
                </c:pt>
                <c:pt idx="1838">
                  <c:v>-95.969317876649271</c:v>
                </c:pt>
                <c:pt idx="1839">
                  <c:v>-104.276202845548</c:v>
                </c:pt>
                <c:pt idx="1840">
                  <c:v>-112.00232686163098</c:v>
                </c:pt>
                <c:pt idx="1841">
                  <c:v>-81.586560352481015</c:v>
                </c:pt>
                <c:pt idx="1842">
                  <c:v>-91.027679177055248</c:v>
                </c:pt>
                <c:pt idx="1843">
                  <c:v>-99.846303308610004</c:v>
                </c:pt>
                <c:pt idx="1844">
                  <c:v>-141.11538915070301</c:v>
                </c:pt>
                <c:pt idx="1845">
                  <c:v>-136.8767179442998</c:v>
                </c:pt>
                <c:pt idx="1846">
                  <c:v>-129.76538278377598</c:v>
                </c:pt>
                <c:pt idx="1847">
                  <c:v>-119.52669245461098</c:v>
                </c:pt>
                <c:pt idx="1848">
                  <c:v>-105.54237691951448</c:v>
                </c:pt>
                <c:pt idx="1849">
                  <c:v>-98.9394325625601</c:v>
                </c:pt>
                <c:pt idx="1850">
                  <c:v>-83.629226733547782</c:v>
                </c:pt>
                <c:pt idx="1851">
                  <c:v>-48.141155384092102</c:v>
                </c:pt>
                <c:pt idx="1852">
                  <c:v>-6.7943140171614749</c:v>
                </c:pt>
                <c:pt idx="1853">
                  <c:v>23.280756086806903</c:v>
                </c:pt>
                <c:pt idx="1854">
                  <c:v>50.004843352940007</c:v>
                </c:pt>
                <c:pt idx="1855">
                  <c:v>70.716527703891302</c:v>
                </c:pt>
                <c:pt idx="1856">
                  <c:v>81.350222084760802</c:v>
                </c:pt>
                <c:pt idx="1857">
                  <c:v>80.779210614159282</c:v>
                </c:pt>
                <c:pt idx="1858">
                  <c:v>80.338365242357</c:v>
                </c:pt>
                <c:pt idx="1859">
                  <c:v>67.407091973603201</c:v>
                </c:pt>
                <c:pt idx="1860">
                  <c:v>47.930224642948097</c:v>
                </c:pt>
                <c:pt idx="1861">
                  <c:v>32.616271096237348</c:v>
                </c:pt>
                <c:pt idx="1862">
                  <c:v>14.8143594599953</c:v>
                </c:pt>
                <c:pt idx="1863">
                  <c:v>-14.997725193112201</c:v>
                </c:pt>
                <c:pt idx="1864">
                  <c:v>-11.4830648026005</c:v>
                </c:pt>
                <c:pt idx="1865">
                  <c:v>-26.169619782108089</c:v>
                </c:pt>
                <c:pt idx="1866">
                  <c:v>-27.071668685287101</c:v>
                </c:pt>
                <c:pt idx="1867">
                  <c:v>-31.419824060608931</c:v>
                </c:pt>
                <c:pt idx="1868">
                  <c:v>-54.9908307927113</c:v>
                </c:pt>
                <c:pt idx="1869">
                  <c:v>-107.823857430167</c:v>
                </c:pt>
                <c:pt idx="1870">
                  <c:v>-110.96389968561286</c:v>
                </c:pt>
                <c:pt idx="1871">
                  <c:v>-127.18315253663236</c:v>
                </c:pt>
                <c:pt idx="1872">
                  <c:v>-137.06862845240641</c:v>
                </c:pt>
                <c:pt idx="1873">
                  <c:v>-92.922467052193966</c:v>
                </c:pt>
                <c:pt idx="1874">
                  <c:v>-10.207430178179624</c:v>
                </c:pt>
                <c:pt idx="1875">
                  <c:v>-4.6882587873538499</c:v>
                </c:pt>
                <c:pt idx="1876">
                  <c:v>-116.17947166068426</c:v>
                </c:pt>
                <c:pt idx="1877">
                  <c:v>-107.05231521444937</c:v>
                </c:pt>
                <c:pt idx="1878">
                  <c:v>-95.978032227491681</c:v>
                </c:pt>
                <c:pt idx="1879">
                  <c:v>-83.480772303445548</c:v>
                </c:pt>
                <c:pt idx="1880">
                  <c:v>-91.036829091433006</c:v>
                </c:pt>
                <c:pt idx="1881">
                  <c:v>-55.416660650570897</c:v>
                </c:pt>
                <c:pt idx="1882">
                  <c:v>-69.402267616270095</c:v>
                </c:pt>
                <c:pt idx="1883">
                  <c:v>-57.6971262652105</c:v>
                </c:pt>
                <c:pt idx="1884">
                  <c:v>-44.710724265427999</c:v>
                </c:pt>
                <c:pt idx="1885">
                  <c:v>-31.559481010904531</c:v>
                </c:pt>
                <c:pt idx="1886">
                  <c:v>-17.349580423219535</c:v>
                </c:pt>
                <c:pt idx="1887">
                  <c:v>-48.132370773474285</c:v>
                </c:pt>
                <c:pt idx="1888">
                  <c:v>-65.1771424598561</c:v>
                </c:pt>
                <c:pt idx="1889">
                  <c:v>-57.996825845394198</c:v>
                </c:pt>
                <c:pt idx="1890">
                  <c:v>-51.88907925741195</c:v>
                </c:pt>
                <c:pt idx="1891">
                  <c:v>-45.088341882925093</c:v>
                </c:pt>
                <c:pt idx="1892">
                  <c:v>6.8583506012265545</c:v>
                </c:pt>
                <c:pt idx="1893">
                  <c:v>18.47423379872177</c:v>
                </c:pt>
                <c:pt idx="1894">
                  <c:v>30.030953338234607</c:v>
                </c:pt>
                <c:pt idx="1895">
                  <c:v>41.838690254365595</c:v>
                </c:pt>
                <c:pt idx="1896">
                  <c:v>53.464536783399495</c:v>
                </c:pt>
                <c:pt idx="1897">
                  <c:v>65.271819324858399</c:v>
                </c:pt>
                <c:pt idx="1898">
                  <c:v>69.78734334663018</c:v>
                </c:pt>
                <c:pt idx="1899">
                  <c:v>85.519905351603299</c:v>
                </c:pt>
                <c:pt idx="1900">
                  <c:v>96.684853128081159</c:v>
                </c:pt>
                <c:pt idx="1901">
                  <c:v>110.254097262908</c:v>
                </c:pt>
                <c:pt idx="1902">
                  <c:v>120.835954969659</c:v>
                </c:pt>
                <c:pt idx="1903">
                  <c:v>131.57628369307025</c:v>
                </c:pt>
                <c:pt idx="1904">
                  <c:v>142.44600207514213</c:v>
                </c:pt>
                <c:pt idx="1905">
                  <c:v>153.41399273100751</c:v>
                </c:pt>
                <c:pt idx="1906">
                  <c:v>164.44752848795704</c:v>
                </c:pt>
                <c:pt idx="1907">
                  <c:v>140.46897537602601</c:v>
                </c:pt>
                <c:pt idx="1908">
                  <c:v>186.57969830533</c:v>
                </c:pt>
                <c:pt idx="1909">
                  <c:v>253.60592124004592</c:v>
                </c:pt>
                <c:pt idx="1910">
                  <c:v>264.38255506804393</c:v>
                </c:pt>
                <c:pt idx="1911">
                  <c:v>359.68054668817899</c:v>
                </c:pt>
                <c:pt idx="1912">
                  <c:v>497.72362816679396</c:v>
                </c:pt>
                <c:pt idx="1913">
                  <c:v>503.13138886370598</c:v>
                </c:pt>
                <c:pt idx="1914">
                  <c:v>503.55788005964718</c:v>
                </c:pt>
                <c:pt idx="1915">
                  <c:v>504.82644791561393</c:v>
                </c:pt>
                <c:pt idx="1916">
                  <c:v>505.36969043256408</c:v>
                </c:pt>
                <c:pt idx="1917">
                  <c:v>395.56756919548297</c:v>
                </c:pt>
                <c:pt idx="1918">
                  <c:v>402.01420502229195</c:v>
                </c:pt>
                <c:pt idx="1919">
                  <c:v>407.95762181219698</c:v>
                </c:pt>
                <c:pt idx="1920">
                  <c:v>333.52248243211102</c:v>
                </c:pt>
                <c:pt idx="1921">
                  <c:v>339.48059596771293</c:v>
                </c:pt>
                <c:pt idx="1922">
                  <c:v>423.01866345964896</c:v>
                </c:pt>
                <c:pt idx="1923">
                  <c:v>350.78972905197207</c:v>
                </c:pt>
                <c:pt idx="1924">
                  <c:v>356.37704511241401</c:v>
                </c:pt>
                <c:pt idx="1925">
                  <c:v>284.457904076896</c:v>
                </c:pt>
                <c:pt idx="1926">
                  <c:v>342.58702356054101</c:v>
                </c:pt>
                <c:pt idx="1927">
                  <c:v>349.43456509579198</c:v>
                </c:pt>
                <c:pt idx="1928">
                  <c:v>448.47596233029969</c:v>
                </c:pt>
                <c:pt idx="1929">
                  <c:v>366.49802765289508</c:v>
                </c:pt>
                <c:pt idx="1930">
                  <c:v>291.58436350683502</c:v>
                </c:pt>
                <c:pt idx="1931">
                  <c:v>298.99104291217975</c:v>
                </c:pt>
                <c:pt idx="1932">
                  <c:v>387.96176356077569</c:v>
                </c:pt>
                <c:pt idx="1933">
                  <c:v>397.54653668949896</c:v>
                </c:pt>
                <c:pt idx="1934">
                  <c:v>408.31152574679226</c:v>
                </c:pt>
                <c:pt idx="1935">
                  <c:v>419.88608904182695</c:v>
                </c:pt>
                <c:pt idx="1936">
                  <c:v>367.83347101476232</c:v>
                </c:pt>
                <c:pt idx="1937">
                  <c:v>427.07262664464201</c:v>
                </c:pt>
                <c:pt idx="1938">
                  <c:v>441.757282472881</c:v>
                </c:pt>
                <c:pt idx="1939">
                  <c:v>454.63381654682894</c:v>
                </c:pt>
                <c:pt idx="1940">
                  <c:v>371.63156253993202</c:v>
                </c:pt>
                <c:pt idx="1941">
                  <c:v>385.56264842596232</c:v>
                </c:pt>
                <c:pt idx="1942">
                  <c:v>400.04118929859419</c:v>
                </c:pt>
                <c:pt idx="1943">
                  <c:v>415.48577600909437</c:v>
                </c:pt>
                <c:pt idx="1944">
                  <c:v>417.04972504405902</c:v>
                </c:pt>
                <c:pt idx="1945">
                  <c:v>433.04771241985401</c:v>
                </c:pt>
                <c:pt idx="1946">
                  <c:v>447.98583276654199</c:v>
                </c:pt>
                <c:pt idx="1947">
                  <c:v>492.98835767932394</c:v>
                </c:pt>
                <c:pt idx="1948">
                  <c:v>510.07570813304932</c:v>
                </c:pt>
                <c:pt idx="1949">
                  <c:v>525.81554403556788</c:v>
                </c:pt>
                <c:pt idx="1950">
                  <c:v>499.61194352363378</c:v>
                </c:pt>
                <c:pt idx="1951">
                  <c:v>512.90467075593847</c:v>
                </c:pt>
                <c:pt idx="1952">
                  <c:v>576.50862203341148</c:v>
                </c:pt>
                <c:pt idx="1953">
                  <c:v>536.45846510972206</c:v>
                </c:pt>
                <c:pt idx="1954">
                  <c:v>447.32892995495195</c:v>
                </c:pt>
                <c:pt idx="1955">
                  <c:v>532.24111536972396</c:v>
                </c:pt>
                <c:pt idx="1956">
                  <c:v>542.49592998571518</c:v>
                </c:pt>
                <c:pt idx="1957">
                  <c:v>494.82274514685201</c:v>
                </c:pt>
                <c:pt idx="1958">
                  <c:v>501.33134976435394</c:v>
                </c:pt>
                <c:pt idx="1959">
                  <c:v>531.64233435634901</c:v>
                </c:pt>
                <c:pt idx="1960">
                  <c:v>576.49964464558605</c:v>
                </c:pt>
                <c:pt idx="1961">
                  <c:v>578.91444515618355</c:v>
                </c:pt>
                <c:pt idx="1962">
                  <c:v>578.838048692656</c:v>
                </c:pt>
                <c:pt idx="1963">
                  <c:v>514.82032204065194</c:v>
                </c:pt>
                <c:pt idx="1964">
                  <c:v>510.38202866932932</c:v>
                </c:pt>
                <c:pt idx="1965">
                  <c:v>504.25428371369998</c:v>
                </c:pt>
                <c:pt idx="1966">
                  <c:v>496.69513085564199</c:v>
                </c:pt>
                <c:pt idx="1967">
                  <c:v>442.62573843920899</c:v>
                </c:pt>
                <c:pt idx="1968">
                  <c:v>430.57478981719697</c:v>
                </c:pt>
                <c:pt idx="1969">
                  <c:v>417.21559493059323</c:v>
                </c:pt>
                <c:pt idx="1970">
                  <c:v>351.51790292618699</c:v>
                </c:pt>
                <c:pt idx="1971">
                  <c:v>355.31565125790399</c:v>
                </c:pt>
                <c:pt idx="1972">
                  <c:v>337.91767792910895</c:v>
                </c:pt>
                <c:pt idx="1973">
                  <c:v>304.75433808284799</c:v>
                </c:pt>
                <c:pt idx="1974">
                  <c:v>285.339466081914</c:v>
                </c:pt>
                <c:pt idx="1975">
                  <c:v>256.65983916269801</c:v>
                </c:pt>
                <c:pt idx="1976">
                  <c:v>249.31262407803447</c:v>
                </c:pt>
                <c:pt idx="1977">
                  <c:v>214.363175356944</c:v>
                </c:pt>
                <c:pt idx="1978">
                  <c:v>164.93326463834057</c:v>
                </c:pt>
                <c:pt idx="1979">
                  <c:v>138.95741930798394</c:v>
                </c:pt>
                <c:pt idx="1980">
                  <c:v>143.246835886214</c:v>
                </c:pt>
                <c:pt idx="1981">
                  <c:v>121.32925283228742</c:v>
                </c:pt>
                <c:pt idx="1982">
                  <c:v>127.79096798138499</c:v>
                </c:pt>
                <c:pt idx="1983">
                  <c:v>106.77837027202108</c:v>
                </c:pt>
                <c:pt idx="1984">
                  <c:v>85.749731710508058</c:v>
                </c:pt>
                <c:pt idx="1985">
                  <c:v>88.748634421269287</c:v>
                </c:pt>
                <c:pt idx="1986">
                  <c:v>39.459034611711935</c:v>
                </c:pt>
                <c:pt idx="1987">
                  <c:v>19.494065887181588</c:v>
                </c:pt>
                <c:pt idx="1988">
                  <c:v>57.282419642649103</c:v>
                </c:pt>
                <c:pt idx="1989">
                  <c:v>52.035093428674301</c:v>
                </c:pt>
                <c:pt idx="1990">
                  <c:v>34.029993060906499</c:v>
                </c:pt>
                <c:pt idx="1991">
                  <c:v>17.232094604221892</c:v>
                </c:pt>
                <c:pt idx="1992">
                  <c:v>0.81263258908713076</c:v>
                </c:pt>
                <c:pt idx="1993">
                  <c:v>45.889630210711204</c:v>
                </c:pt>
                <c:pt idx="1994">
                  <c:v>64.981947738753249</c:v>
                </c:pt>
                <c:pt idx="1995">
                  <c:v>59.962182369226099</c:v>
                </c:pt>
                <c:pt idx="1996">
                  <c:v>55.013341271584196</c:v>
                </c:pt>
                <c:pt idx="1997">
                  <c:v>-1.5977303495058899</c:v>
                </c:pt>
                <c:pt idx="1998">
                  <c:v>-13.375807548913368</c:v>
                </c:pt>
                <c:pt idx="1999">
                  <c:v>-25.117370498122298</c:v>
                </c:pt>
                <c:pt idx="2000">
                  <c:v>-35.466125974493913</c:v>
                </c:pt>
                <c:pt idx="2001">
                  <c:v>-46.106548441771501</c:v>
                </c:pt>
                <c:pt idx="2002">
                  <c:v>-33.543840534967195</c:v>
                </c:pt>
                <c:pt idx="2003">
                  <c:v>-43.1867301256204</c:v>
                </c:pt>
                <c:pt idx="2004">
                  <c:v>-68.770792427797915</c:v>
                </c:pt>
                <c:pt idx="2005">
                  <c:v>-81.779641299799181</c:v>
                </c:pt>
                <c:pt idx="2006">
                  <c:v>-88.156840565072201</c:v>
                </c:pt>
                <c:pt idx="2007">
                  <c:v>-105.167375489536</c:v>
                </c:pt>
                <c:pt idx="2008">
                  <c:v>-113.72991356931369</c:v>
                </c:pt>
                <c:pt idx="2009">
                  <c:v>-115.935295763669</c:v>
                </c:pt>
                <c:pt idx="2010">
                  <c:v>-117.51264155032898</c:v>
                </c:pt>
                <c:pt idx="2011">
                  <c:v>-122.23640666591442</c:v>
                </c:pt>
                <c:pt idx="2012">
                  <c:v>-122.06130663301722</c:v>
                </c:pt>
                <c:pt idx="2013">
                  <c:v>-121.16539440757363</c:v>
                </c:pt>
                <c:pt idx="2014">
                  <c:v>-119.51390010943398</c:v>
                </c:pt>
                <c:pt idx="2015">
                  <c:v>-117.29887025766763</c:v>
                </c:pt>
                <c:pt idx="2016">
                  <c:v>-114.640493034229</c:v>
                </c:pt>
                <c:pt idx="2017">
                  <c:v>-111.25332793761298</c:v>
                </c:pt>
                <c:pt idx="2018">
                  <c:v>-107.44697721865448</c:v>
                </c:pt>
                <c:pt idx="2019">
                  <c:v>-103.32381133503263</c:v>
                </c:pt>
                <c:pt idx="2020">
                  <c:v>-99.657117850047698</c:v>
                </c:pt>
                <c:pt idx="2021">
                  <c:v>-95.179492524525827</c:v>
                </c:pt>
                <c:pt idx="2022">
                  <c:v>-90.600510137704148</c:v>
                </c:pt>
                <c:pt idx="2023">
                  <c:v>-97.212205630572385</c:v>
                </c:pt>
                <c:pt idx="2024">
                  <c:v>-91.344570986449</c:v>
                </c:pt>
                <c:pt idx="2025">
                  <c:v>-84.305232462285119</c:v>
                </c:pt>
                <c:pt idx="2026">
                  <c:v>-90.440729376761382</c:v>
                </c:pt>
                <c:pt idx="2027">
                  <c:v>-83.652508064962689</c:v>
                </c:pt>
                <c:pt idx="2028">
                  <c:v>-76.744075603876226</c:v>
                </c:pt>
                <c:pt idx="2029">
                  <c:v>-73.193407978087578</c:v>
                </c:pt>
                <c:pt idx="2030">
                  <c:v>-71.206835492381558</c:v>
                </c:pt>
                <c:pt idx="2031">
                  <c:v>-67.6041722818332</c:v>
                </c:pt>
                <c:pt idx="2032">
                  <c:v>-60.480750230585059</c:v>
                </c:pt>
                <c:pt idx="2033">
                  <c:v>-56.824880181005945</c:v>
                </c:pt>
                <c:pt idx="2034">
                  <c:v>-58.837437689806315</c:v>
                </c:pt>
                <c:pt idx="2035">
                  <c:v>-53.083366527551497</c:v>
                </c:pt>
                <c:pt idx="2036">
                  <c:v>-52.866732827478685</c:v>
                </c:pt>
                <c:pt idx="2037">
                  <c:v>-51.060183066595911</c:v>
                </c:pt>
                <c:pt idx="2038">
                  <c:v>-45.997862069888463</c:v>
                </c:pt>
                <c:pt idx="2039">
                  <c:v>-47.134007660856</c:v>
                </c:pt>
                <c:pt idx="2040">
                  <c:v>-45.969892599176298</c:v>
                </c:pt>
                <c:pt idx="2041">
                  <c:v>-41.625884412787492</c:v>
                </c:pt>
                <c:pt idx="2042">
                  <c:v>-37.307034658440074</c:v>
                </c:pt>
                <c:pt idx="2043">
                  <c:v>-35.964882898695798</c:v>
                </c:pt>
                <c:pt idx="2044">
                  <c:v>-34.6139448193709</c:v>
                </c:pt>
                <c:pt idx="2045">
                  <c:v>-33.771415660579613</c:v>
                </c:pt>
                <c:pt idx="2046">
                  <c:v>-34.709980406741494</c:v>
                </c:pt>
                <c:pt idx="2047">
                  <c:v>-31.790507533827718</c:v>
                </c:pt>
                <c:pt idx="2048">
                  <c:v>-27.554915191189298</c:v>
                </c:pt>
                <c:pt idx="2049">
                  <c:v>-25.355831660312205</c:v>
                </c:pt>
                <c:pt idx="2050">
                  <c:v>-23.065992359835587</c:v>
                </c:pt>
                <c:pt idx="2051">
                  <c:v>-20.763556575922323</c:v>
                </c:pt>
                <c:pt idx="2052">
                  <c:v>-21.608203678528589</c:v>
                </c:pt>
                <c:pt idx="2053">
                  <c:v>-21.063556926936499</c:v>
                </c:pt>
                <c:pt idx="2054">
                  <c:v>-18.514851090640192</c:v>
                </c:pt>
                <c:pt idx="2055">
                  <c:v>-12.305199170883974</c:v>
                </c:pt>
                <c:pt idx="2056">
                  <c:v>-9.0293286430529989</c:v>
                </c:pt>
                <c:pt idx="2057">
                  <c:v>-5.7079604897025504</c:v>
                </c:pt>
                <c:pt idx="2058">
                  <c:v>-2.51661659099143</c:v>
                </c:pt>
                <c:pt idx="2059">
                  <c:v>0.50470989192256899</c:v>
                </c:pt>
                <c:pt idx="2060">
                  <c:v>4.8181892279465819</c:v>
                </c:pt>
                <c:pt idx="2061">
                  <c:v>-1.68525381176745</c:v>
                </c:pt>
                <c:pt idx="2062">
                  <c:v>0.4596297662889629</c:v>
                </c:pt>
                <c:pt idx="2063">
                  <c:v>2.4457301779826044</c:v>
                </c:pt>
                <c:pt idx="2064">
                  <c:v>5.8397175675081945</c:v>
                </c:pt>
                <c:pt idx="2065">
                  <c:v>11.172580864393026</c:v>
                </c:pt>
                <c:pt idx="2066">
                  <c:v>14.996539967076968</c:v>
                </c:pt>
                <c:pt idx="2067">
                  <c:v>18.666163972119989</c:v>
                </c:pt>
                <c:pt idx="2068">
                  <c:v>22.170896231256901</c:v>
                </c:pt>
                <c:pt idx="2069">
                  <c:v>19.63287129709224</c:v>
                </c:pt>
                <c:pt idx="2070">
                  <c:v>22.638777824177289</c:v>
                </c:pt>
                <c:pt idx="2071">
                  <c:v>25.424075718307705</c:v>
                </c:pt>
                <c:pt idx="2072">
                  <c:v>34.502714085085401</c:v>
                </c:pt>
                <c:pt idx="2073">
                  <c:v>36.948543944193403</c:v>
                </c:pt>
                <c:pt idx="2074">
                  <c:v>40.136385066639498</c:v>
                </c:pt>
                <c:pt idx="2075">
                  <c:v>43.061791281490294</c:v>
                </c:pt>
                <c:pt idx="2076">
                  <c:v>45.956850750455395</c:v>
                </c:pt>
                <c:pt idx="2077">
                  <c:v>48.564419458725297</c:v>
                </c:pt>
                <c:pt idx="2078">
                  <c:v>50.424295002764495</c:v>
                </c:pt>
                <c:pt idx="2079">
                  <c:v>52.372616238945412</c:v>
                </c:pt>
                <c:pt idx="2080">
                  <c:v>54.791727697729911</c:v>
                </c:pt>
                <c:pt idx="2081">
                  <c:v>57.198398717003563</c:v>
                </c:pt>
                <c:pt idx="2082">
                  <c:v>59.429654957716792</c:v>
                </c:pt>
                <c:pt idx="2083">
                  <c:v>69.266467130595558</c:v>
                </c:pt>
                <c:pt idx="2084">
                  <c:v>71.663080621117899</c:v>
                </c:pt>
                <c:pt idx="2085">
                  <c:v>69.917871030978702</c:v>
                </c:pt>
                <c:pt idx="2086">
                  <c:v>69.347508433043899</c:v>
                </c:pt>
                <c:pt idx="2087">
                  <c:v>73.706806494349493</c:v>
                </c:pt>
                <c:pt idx="2088">
                  <c:v>75.411828514594589</c:v>
                </c:pt>
                <c:pt idx="2089">
                  <c:v>74.367050559967296</c:v>
                </c:pt>
                <c:pt idx="2090">
                  <c:v>75.635401633060866</c:v>
                </c:pt>
                <c:pt idx="2091">
                  <c:v>74.377824332287958</c:v>
                </c:pt>
                <c:pt idx="2092">
                  <c:v>75.257982289710895</c:v>
                </c:pt>
                <c:pt idx="2093">
                  <c:v>84.012036074625655</c:v>
                </c:pt>
                <c:pt idx="2094">
                  <c:v>85.057536415058948</c:v>
                </c:pt>
                <c:pt idx="2095">
                  <c:v>85.831956232988389</c:v>
                </c:pt>
                <c:pt idx="2096">
                  <c:v>84.060950275079605</c:v>
                </c:pt>
                <c:pt idx="2097">
                  <c:v>77.710089037664389</c:v>
                </c:pt>
                <c:pt idx="2098">
                  <c:v>77.390703574392504</c:v>
                </c:pt>
                <c:pt idx="2099">
                  <c:v>79.266694062908527</c:v>
                </c:pt>
                <c:pt idx="2100">
                  <c:v>78.467948311860383</c:v>
                </c:pt>
                <c:pt idx="2101">
                  <c:v>80.9207658791439</c:v>
                </c:pt>
                <c:pt idx="2102">
                  <c:v>79.727239159231701</c:v>
                </c:pt>
                <c:pt idx="2103">
                  <c:v>87.227285183109601</c:v>
                </c:pt>
                <c:pt idx="2104">
                  <c:v>98.432604252879003</c:v>
                </c:pt>
                <c:pt idx="2105">
                  <c:v>101.77598908964002</c:v>
                </c:pt>
                <c:pt idx="2106">
                  <c:v>107.98621905226599</c:v>
                </c:pt>
                <c:pt idx="2107">
                  <c:v>104.56898780600336</c:v>
                </c:pt>
                <c:pt idx="2108">
                  <c:v>100.59593818191702</c:v>
                </c:pt>
                <c:pt idx="2109">
                  <c:v>96.368683508778602</c:v>
                </c:pt>
                <c:pt idx="2110">
                  <c:v>91.899361281581719</c:v>
                </c:pt>
                <c:pt idx="2111">
                  <c:v>81.900490404882703</c:v>
                </c:pt>
                <c:pt idx="2112">
                  <c:v>73.550960121375994</c:v>
                </c:pt>
                <c:pt idx="2113">
                  <c:v>68.688083048792279</c:v>
                </c:pt>
                <c:pt idx="2114">
                  <c:v>49.781745632487301</c:v>
                </c:pt>
                <c:pt idx="2115">
                  <c:v>32.504160173999196</c:v>
                </c:pt>
                <c:pt idx="2116">
                  <c:v>22.310314496179799</c:v>
                </c:pt>
                <c:pt idx="2117">
                  <c:v>12.071414836134361</c:v>
                </c:pt>
                <c:pt idx="2118">
                  <c:v>14.856183693620522</c:v>
                </c:pt>
                <c:pt idx="2119">
                  <c:v>16.470170110113699</c:v>
                </c:pt>
                <c:pt idx="2120">
                  <c:v>8.3996968481093042</c:v>
                </c:pt>
                <c:pt idx="2121">
                  <c:v>-4.6123456978369476E-2</c:v>
                </c:pt>
                <c:pt idx="2122">
                  <c:v>-7.2448881315903897</c:v>
                </c:pt>
                <c:pt idx="2123">
                  <c:v>-23.827575265135199</c:v>
                </c:pt>
                <c:pt idx="2124">
                  <c:v>-33.176676056176596</c:v>
                </c:pt>
                <c:pt idx="2125">
                  <c:v>-41.701613317386297</c:v>
                </c:pt>
                <c:pt idx="2126">
                  <c:v>-41.822100718752203</c:v>
                </c:pt>
                <c:pt idx="2127">
                  <c:v>-48.680801369274192</c:v>
                </c:pt>
                <c:pt idx="2128">
                  <c:v>-56.213463205067796</c:v>
                </c:pt>
                <c:pt idx="2129">
                  <c:v>-63.648277915899399</c:v>
                </c:pt>
                <c:pt idx="2130">
                  <c:v>-69.897061567100195</c:v>
                </c:pt>
                <c:pt idx="2131">
                  <c:v>-81.131376469843502</c:v>
                </c:pt>
                <c:pt idx="2132">
                  <c:v>-87.404662001283427</c:v>
                </c:pt>
                <c:pt idx="2133">
                  <c:v>-96.371389024439367</c:v>
                </c:pt>
                <c:pt idx="2134">
                  <c:v>-111.68688794173454</c:v>
                </c:pt>
                <c:pt idx="2135">
                  <c:v>-117.6884887201583</c:v>
                </c:pt>
                <c:pt idx="2136">
                  <c:v>-156.19921791576374</c:v>
                </c:pt>
                <c:pt idx="2137">
                  <c:v>-159.50033646470899</c:v>
                </c:pt>
                <c:pt idx="2138">
                  <c:v>-161.706462148833</c:v>
                </c:pt>
                <c:pt idx="2139">
                  <c:v>-162.70712853671699</c:v>
                </c:pt>
                <c:pt idx="2140">
                  <c:v>-162.77176655369973</c:v>
                </c:pt>
                <c:pt idx="2141">
                  <c:v>-193.49966500851392</c:v>
                </c:pt>
                <c:pt idx="2142">
                  <c:v>-182.73568816257495</c:v>
                </c:pt>
                <c:pt idx="2143">
                  <c:v>-153.31588076097125</c:v>
                </c:pt>
                <c:pt idx="2144">
                  <c:v>-145.59606546372399</c:v>
                </c:pt>
                <c:pt idx="2145">
                  <c:v>-145.28636571147598</c:v>
                </c:pt>
                <c:pt idx="2146">
                  <c:v>-137.58916044626099</c:v>
                </c:pt>
                <c:pt idx="2147">
                  <c:v>-131.39792698604677</c:v>
                </c:pt>
                <c:pt idx="2148">
                  <c:v>-100.48431050258863</c:v>
                </c:pt>
                <c:pt idx="2149">
                  <c:v>-86.459483370758988</c:v>
                </c:pt>
                <c:pt idx="2150">
                  <c:v>-85.192807647779759</c:v>
                </c:pt>
                <c:pt idx="2151">
                  <c:v>-88.262434917427058</c:v>
                </c:pt>
                <c:pt idx="2152">
                  <c:v>-83.112453415970094</c:v>
                </c:pt>
                <c:pt idx="2153">
                  <c:v>-67.074475381241001</c:v>
                </c:pt>
                <c:pt idx="2154">
                  <c:v>-53.721648884555385</c:v>
                </c:pt>
                <c:pt idx="2155">
                  <c:v>-40.132579041435108</c:v>
                </c:pt>
                <c:pt idx="2156">
                  <c:v>-30.944762443697787</c:v>
                </c:pt>
                <c:pt idx="2157">
                  <c:v>118.707407395952</c:v>
                </c:pt>
                <c:pt idx="2158">
                  <c:v>136.02146760376004</c:v>
                </c:pt>
                <c:pt idx="2159">
                  <c:v>137.98643720738548</c:v>
                </c:pt>
                <c:pt idx="2160">
                  <c:v>10.294279475123998</c:v>
                </c:pt>
                <c:pt idx="2161">
                  <c:v>19.438070973486699</c:v>
                </c:pt>
                <c:pt idx="2162">
                  <c:v>28.426415648266087</c:v>
                </c:pt>
                <c:pt idx="2163">
                  <c:v>36.119044863363278</c:v>
                </c:pt>
                <c:pt idx="2164">
                  <c:v>43.436812361652294</c:v>
                </c:pt>
                <c:pt idx="2165">
                  <c:v>103.77942410450298</c:v>
                </c:pt>
                <c:pt idx="2166">
                  <c:v>62.217129516580812</c:v>
                </c:pt>
                <c:pt idx="2167">
                  <c:v>25.180086086052601</c:v>
                </c:pt>
                <c:pt idx="2168">
                  <c:v>-5.9021251029439501</c:v>
                </c:pt>
                <c:pt idx="2169">
                  <c:v>-26.763713467915402</c:v>
                </c:pt>
                <c:pt idx="2170">
                  <c:v>-21.646643771200889</c:v>
                </c:pt>
                <c:pt idx="2171">
                  <c:v>5.8190614772845999</c:v>
                </c:pt>
                <c:pt idx="2172">
                  <c:v>41.029335532867485</c:v>
                </c:pt>
                <c:pt idx="2173">
                  <c:v>46.613717390850503</c:v>
                </c:pt>
                <c:pt idx="2174">
                  <c:v>51.923456047073913</c:v>
                </c:pt>
                <c:pt idx="2175">
                  <c:v>56.237630301599602</c:v>
                </c:pt>
                <c:pt idx="2176">
                  <c:v>37.068177706117012</c:v>
                </c:pt>
                <c:pt idx="2177">
                  <c:v>42.846732743136009</c:v>
                </c:pt>
                <c:pt idx="2178">
                  <c:v>23.937350017859831</c:v>
                </c:pt>
                <c:pt idx="2179">
                  <c:v>31.022142718598786</c:v>
                </c:pt>
                <c:pt idx="2180">
                  <c:v>60.982647004480107</c:v>
                </c:pt>
                <c:pt idx="2181">
                  <c:v>65.299269521373361</c:v>
                </c:pt>
                <c:pt idx="2182">
                  <c:v>70.971396077619858</c:v>
                </c:pt>
                <c:pt idx="2183">
                  <c:v>75.874285637369283</c:v>
                </c:pt>
                <c:pt idx="2184">
                  <c:v>77.8432347767056</c:v>
                </c:pt>
                <c:pt idx="2185">
                  <c:v>85.206625797006197</c:v>
                </c:pt>
                <c:pt idx="2186">
                  <c:v>87.229420316555249</c:v>
                </c:pt>
                <c:pt idx="2187">
                  <c:v>88.908483992499058</c:v>
                </c:pt>
                <c:pt idx="2188">
                  <c:v>87.170113753337702</c:v>
                </c:pt>
                <c:pt idx="2189">
                  <c:v>92.800607203570181</c:v>
                </c:pt>
                <c:pt idx="2190">
                  <c:v>98.315261575032395</c:v>
                </c:pt>
                <c:pt idx="2191">
                  <c:v>98.989647277008004</c:v>
                </c:pt>
                <c:pt idx="2192">
                  <c:v>107.27315207764885</c:v>
                </c:pt>
                <c:pt idx="2193">
                  <c:v>151.80454441487998</c:v>
                </c:pt>
                <c:pt idx="2194">
                  <c:v>151.52422698882503</c:v>
                </c:pt>
                <c:pt idx="2195">
                  <c:v>150.54930556694902</c:v>
                </c:pt>
                <c:pt idx="2196">
                  <c:v>125.70357544322998</c:v>
                </c:pt>
                <c:pt idx="2197">
                  <c:v>111.87821775096585</c:v>
                </c:pt>
                <c:pt idx="2198">
                  <c:v>128.66262343358099</c:v>
                </c:pt>
                <c:pt idx="2199">
                  <c:v>142.24305189347592</c:v>
                </c:pt>
                <c:pt idx="2200">
                  <c:v>138.32034804873263</c:v>
                </c:pt>
                <c:pt idx="2201">
                  <c:v>133.61656950899098</c:v>
                </c:pt>
                <c:pt idx="2202">
                  <c:v>108.724408922308</c:v>
                </c:pt>
                <c:pt idx="2203">
                  <c:v>104.40321358926174</c:v>
                </c:pt>
                <c:pt idx="2204">
                  <c:v>98.849743885605207</c:v>
                </c:pt>
                <c:pt idx="2205">
                  <c:v>93.058175404381288</c:v>
                </c:pt>
                <c:pt idx="2206">
                  <c:v>87.092054332962448</c:v>
                </c:pt>
                <c:pt idx="2207">
                  <c:v>92.212766192375199</c:v>
                </c:pt>
                <c:pt idx="2208">
                  <c:v>85.687363697389898</c:v>
                </c:pt>
                <c:pt idx="2209">
                  <c:v>78.815793476521165</c:v>
                </c:pt>
                <c:pt idx="2210">
                  <c:v>71.51033389094998</c:v>
                </c:pt>
                <c:pt idx="2211">
                  <c:v>57.887954849607304</c:v>
                </c:pt>
                <c:pt idx="2212">
                  <c:v>44.099729595701099</c:v>
                </c:pt>
                <c:pt idx="2213">
                  <c:v>36.434775421904398</c:v>
                </c:pt>
                <c:pt idx="2214">
                  <c:v>28.893324566035286</c:v>
                </c:pt>
                <c:pt idx="2215">
                  <c:v>23.117522262166986</c:v>
                </c:pt>
                <c:pt idx="2216">
                  <c:v>15.823383616207268</c:v>
                </c:pt>
                <c:pt idx="2217">
                  <c:v>-5.7735133862593102</c:v>
                </c:pt>
                <c:pt idx="2218">
                  <c:v>-12.177213010396301</c:v>
                </c:pt>
                <c:pt idx="2219">
                  <c:v>-5.5072421810281913</c:v>
                </c:pt>
                <c:pt idx="2220">
                  <c:v>-11.1093072518923</c:v>
                </c:pt>
                <c:pt idx="2221">
                  <c:v>-17.983222926507977</c:v>
                </c:pt>
                <c:pt idx="2222">
                  <c:v>-33.529676884302596</c:v>
                </c:pt>
                <c:pt idx="2223">
                  <c:v>-28.056558830836899</c:v>
                </c:pt>
                <c:pt idx="2224">
                  <c:v>-40.545193140247697</c:v>
                </c:pt>
                <c:pt idx="2225">
                  <c:v>-50.339198279719497</c:v>
                </c:pt>
                <c:pt idx="2226">
                  <c:v>-51.739267762321703</c:v>
                </c:pt>
                <c:pt idx="2227">
                  <c:v>-56.203708972007213</c:v>
                </c:pt>
                <c:pt idx="2228">
                  <c:v>-60.357048965383036</c:v>
                </c:pt>
                <c:pt idx="2229">
                  <c:v>-64.134953437612396</c:v>
                </c:pt>
                <c:pt idx="2230">
                  <c:v>-62.877046384514095</c:v>
                </c:pt>
                <c:pt idx="2231">
                  <c:v>-65.808038508413148</c:v>
                </c:pt>
                <c:pt idx="2232">
                  <c:v>-63.079858544766196</c:v>
                </c:pt>
                <c:pt idx="2233">
                  <c:v>-72.99224488659128</c:v>
                </c:pt>
                <c:pt idx="2234">
                  <c:v>-75.298277261343543</c:v>
                </c:pt>
                <c:pt idx="2235">
                  <c:v>-69.506946831183058</c:v>
                </c:pt>
                <c:pt idx="2236">
                  <c:v>-70.859331978077549</c:v>
                </c:pt>
                <c:pt idx="2237">
                  <c:v>-66.001560265657645</c:v>
                </c:pt>
                <c:pt idx="2238">
                  <c:v>-62.360860223179913</c:v>
                </c:pt>
                <c:pt idx="2239">
                  <c:v>-63.102273739802811</c:v>
                </c:pt>
                <c:pt idx="2240">
                  <c:v>-58.143525566103001</c:v>
                </c:pt>
                <c:pt idx="2241">
                  <c:v>-69.054888143740058</c:v>
                </c:pt>
                <c:pt idx="2242">
                  <c:v>-68.259249923884383</c:v>
                </c:pt>
                <c:pt idx="2243">
                  <c:v>-56.154768328272901</c:v>
                </c:pt>
                <c:pt idx="2244">
                  <c:v>-55.010140026875163</c:v>
                </c:pt>
                <c:pt idx="2245">
                  <c:v>-58.177106332131018</c:v>
                </c:pt>
                <c:pt idx="2246">
                  <c:v>-55.230246318366596</c:v>
                </c:pt>
                <c:pt idx="2247">
                  <c:v>-50.03291899885523</c:v>
                </c:pt>
                <c:pt idx="2248">
                  <c:v>-47.564273771537195</c:v>
                </c:pt>
                <c:pt idx="2249">
                  <c:v>-42.494391613799294</c:v>
                </c:pt>
                <c:pt idx="2250">
                  <c:v>-41.213734039940498</c:v>
                </c:pt>
                <c:pt idx="2251">
                  <c:v>-30.630570260132501</c:v>
                </c:pt>
                <c:pt idx="2252">
                  <c:v>-27.543251146135088</c:v>
                </c:pt>
                <c:pt idx="2253">
                  <c:v>-23.105555566555399</c:v>
                </c:pt>
                <c:pt idx="2254">
                  <c:v>-17.849034973861489</c:v>
                </c:pt>
                <c:pt idx="2255">
                  <c:v>-13.918649827322724</c:v>
                </c:pt>
                <c:pt idx="2256">
                  <c:v>-9.8811725088054008</c:v>
                </c:pt>
                <c:pt idx="2257">
                  <c:v>-5.9620561492398298</c:v>
                </c:pt>
                <c:pt idx="2258">
                  <c:v>-2.4467478570078902</c:v>
                </c:pt>
                <c:pt idx="2259">
                  <c:v>0.99094397761463104</c:v>
                </c:pt>
                <c:pt idx="2260">
                  <c:v>4.2232945849440524</c:v>
                </c:pt>
                <c:pt idx="2261">
                  <c:v>1.8001204712510601</c:v>
                </c:pt>
                <c:pt idx="2262">
                  <c:v>9.6318018614496719</c:v>
                </c:pt>
                <c:pt idx="2263">
                  <c:v>12.6738336079425</c:v>
                </c:pt>
                <c:pt idx="2264">
                  <c:v>19.762591103762585</c:v>
                </c:pt>
                <c:pt idx="2265">
                  <c:v>18.319769358856931</c:v>
                </c:pt>
                <c:pt idx="2266">
                  <c:v>20.932013106335869</c:v>
                </c:pt>
                <c:pt idx="2267">
                  <c:v>23.4340820898414</c:v>
                </c:pt>
                <c:pt idx="2268">
                  <c:v>23.512717170033785</c:v>
                </c:pt>
                <c:pt idx="2269">
                  <c:v>25.246977223849001</c:v>
                </c:pt>
                <c:pt idx="2270">
                  <c:v>23.5938649099453</c:v>
                </c:pt>
                <c:pt idx="2271">
                  <c:v>22.253294077908887</c:v>
                </c:pt>
                <c:pt idx="2272">
                  <c:v>27.411194423612677</c:v>
                </c:pt>
                <c:pt idx="2273">
                  <c:v>28.586345774626189</c:v>
                </c:pt>
                <c:pt idx="2274">
                  <c:v>29.661036460447505</c:v>
                </c:pt>
                <c:pt idx="2275">
                  <c:v>28.440653056181592</c:v>
                </c:pt>
                <c:pt idx="2276">
                  <c:v>29.359378753061399</c:v>
                </c:pt>
                <c:pt idx="2277">
                  <c:v>25.744611798747886</c:v>
                </c:pt>
                <c:pt idx="2278">
                  <c:v>26.408357143244501</c:v>
                </c:pt>
                <c:pt idx="2279">
                  <c:v>37.548753163057498</c:v>
                </c:pt>
                <c:pt idx="2280">
                  <c:v>37.847074517559975</c:v>
                </c:pt>
                <c:pt idx="2281">
                  <c:v>38.208285209177411</c:v>
                </c:pt>
                <c:pt idx="2282">
                  <c:v>38.478918938096115</c:v>
                </c:pt>
                <c:pt idx="2283">
                  <c:v>38.853403321394794</c:v>
                </c:pt>
                <c:pt idx="2284">
                  <c:v>38.968013754872885</c:v>
                </c:pt>
                <c:pt idx="2285">
                  <c:v>38.993449809171963</c:v>
                </c:pt>
                <c:pt idx="2286">
                  <c:v>32.5117033310786</c:v>
                </c:pt>
                <c:pt idx="2287">
                  <c:v>32.512827337320495</c:v>
                </c:pt>
                <c:pt idx="2288">
                  <c:v>32.413885310012994</c:v>
                </c:pt>
                <c:pt idx="2289">
                  <c:v>29.988091608058287</c:v>
                </c:pt>
                <c:pt idx="2290">
                  <c:v>30.662421451460787</c:v>
                </c:pt>
                <c:pt idx="2291">
                  <c:v>30.071155476196907</c:v>
                </c:pt>
                <c:pt idx="2292">
                  <c:v>29.53210067613507</c:v>
                </c:pt>
                <c:pt idx="2293">
                  <c:v>28.844521064048301</c:v>
                </c:pt>
                <c:pt idx="2294">
                  <c:v>28.031072069141501</c:v>
                </c:pt>
                <c:pt idx="2295">
                  <c:v>23.768134018496799</c:v>
                </c:pt>
                <c:pt idx="2296">
                  <c:v>22.866849558019599</c:v>
                </c:pt>
                <c:pt idx="2297">
                  <c:v>21.8119231525658</c:v>
                </c:pt>
                <c:pt idx="2298">
                  <c:v>23.345954351236607</c:v>
                </c:pt>
                <c:pt idx="2299">
                  <c:v>22.691746740980687</c:v>
                </c:pt>
                <c:pt idx="2300">
                  <c:v>21.500389222321211</c:v>
                </c:pt>
                <c:pt idx="2301">
                  <c:v>20.2373207057556</c:v>
                </c:pt>
                <c:pt idx="2302">
                  <c:v>18.909714408149885</c:v>
                </c:pt>
                <c:pt idx="2303">
                  <c:v>17.663582496076099</c:v>
                </c:pt>
                <c:pt idx="2304">
                  <c:v>16.176612234022773</c:v>
                </c:pt>
                <c:pt idx="2305">
                  <c:v>15.3594251684728</c:v>
                </c:pt>
                <c:pt idx="2306">
                  <c:v>14.633740179920199</c:v>
                </c:pt>
                <c:pt idx="2307">
                  <c:v>14.119103184517201</c:v>
                </c:pt>
                <c:pt idx="2308">
                  <c:v>12.909360656369802</c:v>
                </c:pt>
                <c:pt idx="2309">
                  <c:v>12.345412116695424</c:v>
                </c:pt>
                <c:pt idx="2310">
                  <c:v>11.417503226385024</c:v>
                </c:pt>
                <c:pt idx="2311">
                  <c:v>10.0015011562583</c:v>
                </c:pt>
                <c:pt idx="2312">
                  <c:v>8.4870760716270208</c:v>
                </c:pt>
                <c:pt idx="2313">
                  <c:v>7.6941750801141096</c:v>
                </c:pt>
                <c:pt idx="2314">
                  <c:v>7.78035593065285</c:v>
                </c:pt>
                <c:pt idx="2315">
                  <c:v>7.5230209490541302</c:v>
                </c:pt>
                <c:pt idx="2316">
                  <c:v>7.1868720338697303</c:v>
                </c:pt>
                <c:pt idx="2317">
                  <c:v>6.3042880806464545</c:v>
                </c:pt>
                <c:pt idx="2318">
                  <c:v>6.8411964688389295</c:v>
                </c:pt>
                <c:pt idx="2319">
                  <c:v>6.9177494290735471</c:v>
                </c:pt>
                <c:pt idx="2320">
                  <c:v>6.0361921865318946</c:v>
                </c:pt>
                <c:pt idx="2321">
                  <c:v>4.7647569315628875</c:v>
                </c:pt>
                <c:pt idx="2322">
                  <c:v>7.0646705424670255</c:v>
                </c:pt>
                <c:pt idx="2323">
                  <c:v>7.0241101872602298</c:v>
                </c:pt>
                <c:pt idx="2324">
                  <c:v>6.998305793694076</c:v>
                </c:pt>
                <c:pt idx="2325">
                  <c:v>7.1982500106987555</c:v>
                </c:pt>
                <c:pt idx="2326">
                  <c:v>7.2605912515293856</c:v>
                </c:pt>
                <c:pt idx="2327">
                  <c:v>7.4941864981571795</c:v>
                </c:pt>
                <c:pt idx="2328">
                  <c:v>7.7829954093466975</c:v>
                </c:pt>
                <c:pt idx="2329">
                  <c:v>8.0242902246731482</c:v>
                </c:pt>
                <c:pt idx="2330">
                  <c:v>8.0242820838014399</c:v>
                </c:pt>
                <c:pt idx="2331">
                  <c:v>9.1974391263875006</c:v>
                </c:pt>
                <c:pt idx="2332">
                  <c:v>9.3492522123747506</c:v>
                </c:pt>
                <c:pt idx="2333">
                  <c:v>9.4692028409438898</c:v>
                </c:pt>
                <c:pt idx="2334">
                  <c:v>9.2538137628392789</c:v>
                </c:pt>
                <c:pt idx="2335">
                  <c:v>10.848168204457698</c:v>
                </c:pt>
                <c:pt idx="2336">
                  <c:v>9.8007745332435228</c:v>
                </c:pt>
                <c:pt idx="2337">
                  <c:v>8.3264415350005798</c:v>
                </c:pt>
                <c:pt idx="2338">
                  <c:v>10.367467567612261</c:v>
                </c:pt>
                <c:pt idx="2339">
                  <c:v>14.124291022895822</c:v>
                </c:pt>
                <c:pt idx="2340">
                  <c:v>11.2424591866132</c:v>
                </c:pt>
                <c:pt idx="2341">
                  <c:v>10.7400141356453</c:v>
                </c:pt>
                <c:pt idx="2342">
                  <c:v>11.6652798402688</c:v>
                </c:pt>
                <c:pt idx="2343">
                  <c:v>11.440418658792099</c:v>
                </c:pt>
                <c:pt idx="2344">
                  <c:v>11.967973446712532</c:v>
                </c:pt>
                <c:pt idx="2345">
                  <c:v>4.0324431172895734</c:v>
                </c:pt>
                <c:pt idx="2346">
                  <c:v>4.3110559738670364</c:v>
                </c:pt>
                <c:pt idx="2347">
                  <c:v>-31.038991208047605</c:v>
                </c:pt>
                <c:pt idx="2348">
                  <c:v>-39.544105763333995</c:v>
                </c:pt>
                <c:pt idx="2349">
                  <c:v>-0.28184750431313299</c:v>
                </c:pt>
                <c:pt idx="2350">
                  <c:v>3.0108812740879769E-2</c:v>
                </c:pt>
                <c:pt idx="2351">
                  <c:v>-31.662849805569095</c:v>
                </c:pt>
                <c:pt idx="2352">
                  <c:v>-37.765439667719811</c:v>
                </c:pt>
                <c:pt idx="2353">
                  <c:v>-38.650626089650373</c:v>
                </c:pt>
                <c:pt idx="2354">
                  <c:v>-39.343060148039001</c:v>
                </c:pt>
                <c:pt idx="2355">
                  <c:v>-39.179479457249144</c:v>
                </c:pt>
                <c:pt idx="2356">
                  <c:v>-38.300188789263707</c:v>
                </c:pt>
                <c:pt idx="2357">
                  <c:v>-11.904931877583802</c:v>
                </c:pt>
                <c:pt idx="2358">
                  <c:v>-37.821412847416902</c:v>
                </c:pt>
                <c:pt idx="2359">
                  <c:v>-38.776474541106396</c:v>
                </c:pt>
                <c:pt idx="2360">
                  <c:v>-40.297076143452401</c:v>
                </c:pt>
                <c:pt idx="2361">
                  <c:v>-39.290413164862009</c:v>
                </c:pt>
                <c:pt idx="2362">
                  <c:v>-22.848675021908299</c:v>
                </c:pt>
                <c:pt idx="2363">
                  <c:v>-24.043761423446526</c:v>
                </c:pt>
                <c:pt idx="2364">
                  <c:v>-22.103473261108501</c:v>
                </c:pt>
                <c:pt idx="2365">
                  <c:v>-21.8413283426449</c:v>
                </c:pt>
                <c:pt idx="2366">
                  <c:v>-9.9722819587180247</c:v>
                </c:pt>
                <c:pt idx="2367">
                  <c:v>-6.8280410271535397</c:v>
                </c:pt>
                <c:pt idx="2368">
                  <c:v>-7.6980745988552819</c:v>
                </c:pt>
                <c:pt idx="2369">
                  <c:v>-7.8020763219204055</c:v>
                </c:pt>
                <c:pt idx="2370">
                  <c:v>-8.5878421224557187</c:v>
                </c:pt>
                <c:pt idx="2371">
                  <c:v>-8.8770342006587768</c:v>
                </c:pt>
                <c:pt idx="2372">
                  <c:v>-9.0358473685878025</c:v>
                </c:pt>
                <c:pt idx="2373">
                  <c:v>-9.0521946543784058</c:v>
                </c:pt>
                <c:pt idx="2374">
                  <c:v>-5.9387191439564999</c:v>
                </c:pt>
                <c:pt idx="2375">
                  <c:v>-5.4870789064182786</c:v>
                </c:pt>
                <c:pt idx="2376">
                  <c:v>-4.8753262805625424</c:v>
                </c:pt>
                <c:pt idx="2377">
                  <c:v>-3.0744912010286802E-2</c:v>
                </c:pt>
                <c:pt idx="2378">
                  <c:v>1.5225415564124198</c:v>
                </c:pt>
                <c:pt idx="2379">
                  <c:v>3.1405493045280997</c:v>
                </c:pt>
                <c:pt idx="2380">
                  <c:v>4.3165379612209245</c:v>
                </c:pt>
                <c:pt idx="2381">
                  <c:v>7.0517425571837604</c:v>
                </c:pt>
                <c:pt idx="2382">
                  <c:v>6.7449449507609645</c:v>
                </c:pt>
                <c:pt idx="2383">
                  <c:v>9.2329462235128599</c:v>
                </c:pt>
                <c:pt idx="2384">
                  <c:v>14.234821673764833</c:v>
                </c:pt>
                <c:pt idx="2385">
                  <c:v>16.669601966294699</c:v>
                </c:pt>
                <c:pt idx="2386">
                  <c:v>21.141235336807501</c:v>
                </c:pt>
                <c:pt idx="2387">
                  <c:v>23.246548331829469</c:v>
                </c:pt>
                <c:pt idx="2388">
                  <c:v>27.642357279556087</c:v>
                </c:pt>
                <c:pt idx="2389">
                  <c:v>31.014040306340405</c:v>
                </c:pt>
                <c:pt idx="2390">
                  <c:v>15.782360081165301</c:v>
                </c:pt>
                <c:pt idx="2391">
                  <c:v>20.240011347937088</c:v>
                </c:pt>
                <c:pt idx="2392">
                  <c:v>19.5506847421426</c:v>
                </c:pt>
                <c:pt idx="2393">
                  <c:v>18.850690217411799</c:v>
                </c:pt>
                <c:pt idx="2394">
                  <c:v>18.250232520619889</c:v>
                </c:pt>
                <c:pt idx="2395">
                  <c:v>15.505012498148504</c:v>
                </c:pt>
                <c:pt idx="2396">
                  <c:v>27.550271164201231</c:v>
                </c:pt>
                <c:pt idx="2397">
                  <c:v>27.298690560004488</c:v>
                </c:pt>
                <c:pt idx="2398">
                  <c:v>27.5709777967215</c:v>
                </c:pt>
                <c:pt idx="2399">
                  <c:v>23.634927622820211</c:v>
                </c:pt>
                <c:pt idx="2400">
                  <c:v>23.943027739924492</c:v>
                </c:pt>
                <c:pt idx="2401">
                  <c:v>24.408389348386777</c:v>
                </c:pt>
                <c:pt idx="2402">
                  <c:v>27.586301888150789</c:v>
                </c:pt>
                <c:pt idx="2403">
                  <c:v>27.490426666825584</c:v>
                </c:pt>
                <c:pt idx="2404">
                  <c:v>34.113830560082896</c:v>
                </c:pt>
                <c:pt idx="2405">
                  <c:v>34.09845665001</c:v>
                </c:pt>
                <c:pt idx="2406">
                  <c:v>30.663461991850131</c:v>
                </c:pt>
                <c:pt idx="2407">
                  <c:v>29.5393434494598</c:v>
                </c:pt>
                <c:pt idx="2408">
                  <c:v>32.669377253323901</c:v>
                </c:pt>
                <c:pt idx="2409">
                  <c:v>30.017289810517099</c:v>
                </c:pt>
                <c:pt idx="2410">
                  <c:v>29.677315872576788</c:v>
                </c:pt>
                <c:pt idx="2411">
                  <c:v>29.568131542882796</c:v>
                </c:pt>
                <c:pt idx="2412">
                  <c:v>29.166336461437702</c:v>
                </c:pt>
                <c:pt idx="2413">
                  <c:v>30.476893997582401</c:v>
                </c:pt>
                <c:pt idx="2414">
                  <c:v>28.587681204974984</c:v>
                </c:pt>
                <c:pt idx="2415">
                  <c:v>28.089794028520487</c:v>
                </c:pt>
                <c:pt idx="2416">
                  <c:v>27.096972806585189</c:v>
                </c:pt>
                <c:pt idx="2417">
                  <c:v>26.57258624707314</c:v>
                </c:pt>
                <c:pt idx="2418">
                  <c:v>18.607417869942399</c:v>
                </c:pt>
                <c:pt idx="2419">
                  <c:v>18.278063800105503</c:v>
                </c:pt>
                <c:pt idx="2420">
                  <c:v>18.200312991361425</c:v>
                </c:pt>
                <c:pt idx="2421">
                  <c:v>21.248967630556887</c:v>
                </c:pt>
                <c:pt idx="2422">
                  <c:v>20.966918539070786</c:v>
                </c:pt>
                <c:pt idx="2423">
                  <c:v>20.650510454842301</c:v>
                </c:pt>
                <c:pt idx="2424">
                  <c:v>20.3740361106017</c:v>
                </c:pt>
                <c:pt idx="2425">
                  <c:v>25.121335809879099</c:v>
                </c:pt>
                <c:pt idx="2426">
                  <c:v>27.362559390181833</c:v>
                </c:pt>
                <c:pt idx="2427">
                  <c:v>25.833593134975089</c:v>
                </c:pt>
                <c:pt idx="2428">
                  <c:v>24.287225390000199</c:v>
                </c:pt>
                <c:pt idx="2429">
                  <c:v>22.725386994481489</c:v>
                </c:pt>
                <c:pt idx="2430">
                  <c:v>21.150029835113177</c:v>
                </c:pt>
                <c:pt idx="2431">
                  <c:v>17.998100778183581</c:v>
                </c:pt>
                <c:pt idx="2432">
                  <c:v>16.791510324082299</c:v>
                </c:pt>
                <c:pt idx="2433">
                  <c:v>15.184592400167499</c:v>
                </c:pt>
                <c:pt idx="2434">
                  <c:v>12.6202302098509</c:v>
                </c:pt>
                <c:pt idx="2435">
                  <c:v>11.5271290964769</c:v>
                </c:pt>
                <c:pt idx="2436">
                  <c:v>11.9266057012729</c:v>
                </c:pt>
                <c:pt idx="2437">
                  <c:v>11.027963947191648</c:v>
                </c:pt>
                <c:pt idx="2438">
                  <c:v>10.979108149864</c:v>
                </c:pt>
                <c:pt idx="2439">
                  <c:v>10.945764717458102</c:v>
                </c:pt>
                <c:pt idx="2440">
                  <c:v>9.6117310357058017</c:v>
                </c:pt>
                <c:pt idx="2441">
                  <c:v>8.4867065699764748</c:v>
                </c:pt>
                <c:pt idx="2442">
                  <c:v>7.7007802702739045</c:v>
                </c:pt>
                <c:pt idx="2443">
                  <c:v>6.0295539801021913</c:v>
                </c:pt>
                <c:pt idx="2444">
                  <c:v>5.60985852389146</c:v>
                </c:pt>
                <c:pt idx="2445">
                  <c:v>5.1896025286385798</c:v>
                </c:pt>
                <c:pt idx="2446">
                  <c:v>4.8257353254263275</c:v>
                </c:pt>
                <c:pt idx="2447">
                  <c:v>4.0974051348430098</c:v>
                </c:pt>
                <c:pt idx="2448">
                  <c:v>3.9597620909798241</c:v>
                </c:pt>
                <c:pt idx="2449">
                  <c:v>3.8267969856989197</c:v>
                </c:pt>
                <c:pt idx="2450">
                  <c:v>3.7251454452679402</c:v>
                </c:pt>
                <c:pt idx="2451">
                  <c:v>3.68875855422518</c:v>
                </c:pt>
                <c:pt idx="2452">
                  <c:v>3.4144389113443387</c:v>
                </c:pt>
                <c:pt idx="2453">
                  <c:v>3.1602222320355202</c:v>
                </c:pt>
                <c:pt idx="2454">
                  <c:v>2.6875918973677559</c:v>
                </c:pt>
                <c:pt idx="2455">
                  <c:v>2.6555509668279997</c:v>
                </c:pt>
                <c:pt idx="2456">
                  <c:v>2.1769850306439467</c:v>
                </c:pt>
                <c:pt idx="2457">
                  <c:v>1.7661603716760901</c:v>
                </c:pt>
                <c:pt idx="2458">
                  <c:v>1.3285263339340698</c:v>
                </c:pt>
                <c:pt idx="2459">
                  <c:v>1.1115708137773699</c:v>
                </c:pt>
                <c:pt idx="2460">
                  <c:v>0.94062554859860681</c:v>
                </c:pt>
                <c:pt idx="2461">
                  <c:v>0.61664941266939266</c:v>
                </c:pt>
                <c:pt idx="2462">
                  <c:v>0.7398034223013894</c:v>
                </c:pt>
                <c:pt idx="2463">
                  <c:v>0.5870012654264205</c:v>
                </c:pt>
                <c:pt idx="2464">
                  <c:v>0.44191409017947825</c:v>
                </c:pt>
                <c:pt idx="2465">
                  <c:v>0.38466447759751654</c:v>
                </c:pt>
                <c:pt idx="2466">
                  <c:v>0.41891765703982414</c:v>
                </c:pt>
                <c:pt idx="2467">
                  <c:v>0.45684741919769845</c:v>
                </c:pt>
                <c:pt idx="2468">
                  <c:v>0.42855513418360702</c:v>
                </c:pt>
                <c:pt idx="2469">
                  <c:v>0.48395293430688491</c:v>
                </c:pt>
                <c:pt idx="2470">
                  <c:v>0.5931301513393421</c:v>
                </c:pt>
                <c:pt idx="2471">
                  <c:v>0.71435287213829624</c:v>
                </c:pt>
                <c:pt idx="2472">
                  <c:v>0.90897605732416764</c:v>
                </c:pt>
                <c:pt idx="2473">
                  <c:v>1.18429347208925</c:v>
                </c:pt>
                <c:pt idx="2474">
                  <c:v>1.1369677920713899</c:v>
                </c:pt>
                <c:pt idx="2475">
                  <c:v>1.37759516336461</c:v>
                </c:pt>
                <c:pt idx="2476">
                  <c:v>2.2052904447136701</c:v>
                </c:pt>
                <c:pt idx="2477">
                  <c:v>2.1498404590695972</c:v>
                </c:pt>
                <c:pt idx="2478">
                  <c:v>3.0401254098271799</c:v>
                </c:pt>
                <c:pt idx="2479">
                  <c:v>3.6218570438811599</c:v>
                </c:pt>
                <c:pt idx="2480">
                  <c:v>3.5038699558944901</c:v>
                </c:pt>
                <c:pt idx="2481">
                  <c:v>4.7635197289447895</c:v>
                </c:pt>
                <c:pt idx="2482">
                  <c:v>4.0587192269174608</c:v>
                </c:pt>
                <c:pt idx="2483">
                  <c:v>6.4973039808347934</c:v>
                </c:pt>
                <c:pt idx="2484">
                  <c:v>7.3349907642211196</c:v>
                </c:pt>
                <c:pt idx="2485">
                  <c:v>8.9201646107587003</c:v>
                </c:pt>
                <c:pt idx="2486">
                  <c:v>11.092429942502253</c:v>
                </c:pt>
                <c:pt idx="2487">
                  <c:v>12.793196824368406</c:v>
                </c:pt>
                <c:pt idx="2488">
                  <c:v>12.405274393311</c:v>
                </c:pt>
                <c:pt idx="2489">
                  <c:v>13.633561802470698</c:v>
                </c:pt>
                <c:pt idx="2490">
                  <c:v>12.954985870934706</c:v>
                </c:pt>
                <c:pt idx="2491">
                  <c:v>12.715576148911</c:v>
                </c:pt>
                <c:pt idx="2492">
                  <c:v>5.8102249211727095</c:v>
                </c:pt>
                <c:pt idx="2493">
                  <c:v>14.817778556018499</c:v>
                </c:pt>
                <c:pt idx="2494">
                  <c:v>15.5203828807752</c:v>
                </c:pt>
                <c:pt idx="2495">
                  <c:v>15.202134604263653</c:v>
                </c:pt>
                <c:pt idx="2496">
                  <c:v>14.870999405919253</c:v>
                </c:pt>
                <c:pt idx="2497">
                  <c:v>14.536288200853299</c:v>
                </c:pt>
                <c:pt idx="2498">
                  <c:v>15.010923623850436</c:v>
                </c:pt>
                <c:pt idx="2499">
                  <c:v>15.2844502878126</c:v>
                </c:pt>
                <c:pt idx="2500">
                  <c:v>15.2844803638957</c:v>
                </c:pt>
                <c:pt idx="2501">
                  <c:v>14.331538949744226</c:v>
                </c:pt>
                <c:pt idx="2502">
                  <c:v>12.306085028568464</c:v>
                </c:pt>
                <c:pt idx="2503">
                  <c:v>11.853223287585006</c:v>
                </c:pt>
                <c:pt idx="2504">
                  <c:v>13.015038816443774</c:v>
                </c:pt>
                <c:pt idx="2505">
                  <c:v>13.3698229252517</c:v>
                </c:pt>
                <c:pt idx="2506">
                  <c:v>13.1733193563537</c:v>
                </c:pt>
                <c:pt idx="2507">
                  <c:v>14.382164652925526</c:v>
                </c:pt>
                <c:pt idx="2508">
                  <c:v>14.382154595994072</c:v>
                </c:pt>
                <c:pt idx="2509">
                  <c:v>14.382143998115104</c:v>
                </c:pt>
                <c:pt idx="2510">
                  <c:v>13.291750592798399</c:v>
                </c:pt>
                <c:pt idx="2511">
                  <c:v>13.2918648960604</c:v>
                </c:pt>
                <c:pt idx="2512">
                  <c:v>13.291875189862042</c:v>
                </c:pt>
                <c:pt idx="2513">
                  <c:v>13.291926144587398</c:v>
                </c:pt>
                <c:pt idx="2514">
                  <c:v>10.4244798953764</c:v>
                </c:pt>
                <c:pt idx="2515">
                  <c:v>11.441821995943698</c:v>
                </c:pt>
                <c:pt idx="2516">
                  <c:v>11.4418792107993</c:v>
                </c:pt>
                <c:pt idx="2517">
                  <c:v>11.441868633287999</c:v>
                </c:pt>
                <c:pt idx="2518">
                  <c:v>9.3500851312940547</c:v>
                </c:pt>
                <c:pt idx="2519">
                  <c:v>9.3501288755103094</c:v>
                </c:pt>
                <c:pt idx="2520">
                  <c:v>9.6196299386187007</c:v>
                </c:pt>
                <c:pt idx="2521">
                  <c:v>6.1223992487168255</c:v>
                </c:pt>
                <c:pt idx="2522">
                  <c:v>5.0441090256558097</c:v>
                </c:pt>
                <c:pt idx="2523">
                  <c:v>4.2450851188948997</c:v>
                </c:pt>
                <c:pt idx="2524">
                  <c:v>3.0523710391083387</c:v>
                </c:pt>
                <c:pt idx="2525">
                  <c:v>3.0523747998529402</c:v>
                </c:pt>
                <c:pt idx="2526">
                  <c:v>3.0523781273580526</c:v>
                </c:pt>
                <c:pt idx="2527">
                  <c:v>2.6811958022476272</c:v>
                </c:pt>
                <c:pt idx="2528">
                  <c:v>2.9494739727272101</c:v>
                </c:pt>
                <c:pt idx="2529">
                  <c:v>3.1945024065694301</c:v>
                </c:pt>
                <c:pt idx="2530">
                  <c:v>4.6037793188576197</c:v>
                </c:pt>
                <c:pt idx="2531">
                  <c:v>3.8042459512413798</c:v>
                </c:pt>
                <c:pt idx="2532">
                  <c:v>3.4861309996349501</c:v>
                </c:pt>
                <c:pt idx="2533">
                  <c:v>3.4861300185658002</c:v>
                </c:pt>
                <c:pt idx="2534">
                  <c:v>3.4861283796235987</c:v>
                </c:pt>
                <c:pt idx="2535">
                  <c:v>2.8763381248655273</c:v>
                </c:pt>
                <c:pt idx="2536">
                  <c:v>3.0936500358345587</c:v>
                </c:pt>
                <c:pt idx="2537">
                  <c:v>2.8916167774605102</c:v>
                </c:pt>
                <c:pt idx="2538">
                  <c:v>2.7457654371328197</c:v>
                </c:pt>
                <c:pt idx="2539">
                  <c:v>2.7457497861199411</c:v>
                </c:pt>
                <c:pt idx="2540">
                  <c:v>1.5797320068693999</c:v>
                </c:pt>
                <c:pt idx="2541">
                  <c:v>2.6639927671990895</c:v>
                </c:pt>
                <c:pt idx="2542">
                  <c:v>2.6640005487008658</c:v>
                </c:pt>
                <c:pt idx="2543">
                  <c:v>2.6539566636118477</c:v>
                </c:pt>
                <c:pt idx="2544">
                  <c:v>2.6539662434673357</c:v>
                </c:pt>
                <c:pt idx="2545">
                  <c:v>2.7842874157405202</c:v>
                </c:pt>
                <c:pt idx="2546">
                  <c:v>2.8870487842602177</c:v>
                </c:pt>
                <c:pt idx="2547">
                  <c:v>3.0278269428250244</c:v>
                </c:pt>
                <c:pt idx="2548">
                  <c:v>3.2144141303706397</c:v>
                </c:pt>
                <c:pt idx="2549">
                  <c:v>3.3893393602360002</c:v>
                </c:pt>
                <c:pt idx="2550">
                  <c:v>3.3893482483065802</c:v>
                </c:pt>
                <c:pt idx="2551">
                  <c:v>3.2147748949016202</c:v>
                </c:pt>
                <c:pt idx="2552">
                  <c:v>3.3595121609534786</c:v>
                </c:pt>
                <c:pt idx="2553">
                  <c:v>3.4067604777229299</c:v>
                </c:pt>
                <c:pt idx="2554">
                  <c:v>3.3491636834117586</c:v>
                </c:pt>
                <c:pt idx="2555">
                  <c:v>3.1831212866862164</c:v>
                </c:pt>
                <c:pt idx="2556">
                  <c:v>3.1831194506712039</c:v>
                </c:pt>
                <c:pt idx="2557">
                  <c:v>3.2629412420624448</c:v>
                </c:pt>
                <c:pt idx="2558">
                  <c:v>3.5188437175709901</c:v>
                </c:pt>
                <c:pt idx="2559">
                  <c:v>3.2402207816187412</c:v>
                </c:pt>
                <c:pt idx="2560">
                  <c:v>3.2753558013380002</c:v>
                </c:pt>
                <c:pt idx="2561">
                  <c:v>3.5648547834997597</c:v>
                </c:pt>
                <c:pt idx="2562">
                  <c:v>3.4514334051515387</c:v>
                </c:pt>
                <c:pt idx="2563">
                  <c:v>3.6327189549550067</c:v>
                </c:pt>
                <c:pt idx="2564">
                  <c:v>3.6291977297390612</c:v>
                </c:pt>
                <c:pt idx="2565">
                  <c:v>3.4190781445536715</c:v>
                </c:pt>
                <c:pt idx="2566">
                  <c:v>3.53235855612991</c:v>
                </c:pt>
                <c:pt idx="2567">
                  <c:v>3.2789911708644315</c:v>
                </c:pt>
                <c:pt idx="2568">
                  <c:v>3.2790043652681997</c:v>
                </c:pt>
                <c:pt idx="2569">
                  <c:v>3.2790168801037587</c:v>
                </c:pt>
                <c:pt idx="2570">
                  <c:v>2.7212834208629402</c:v>
                </c:pt>
                <c:pt idx="2571">
                  <c:v>3.2629436567787198</c:v>
                </c:pt>
                <c:pt idx="2572">
                  <c:v>2.6346680667392577</c:v>
                </c:pt>
                <c:pt idx="2573">
                  <c:v>1.9368893069636801</c:v>
                </c:pt>
                <c:pt idx="2574">
                  <c:v>1.6526151200307715</c:v>
                </c:pt>
                <c:pt idx="2575">
                  <c:v>1.6526167919275401</c:v>
                </c:pt>
                <c:pt idx="2576">
                  <c:v>1.7331166729556842</c:v>
                </c:pt>
                <c:pt idx="2577">
                  <c:v>1.8146372918550899</c:v>
                </c:pt>
                <c:pt idx="2578">
                  <c:v>1.9363868755907871</c:v>
                </c:pt>
                <c:pt idx="2579">
                  <c:v>1.3604037029935401</c:v>
                </c:pt>
                <c:pt idx="2580">
                  <c:v>1.339669285137967</c:v>
                </c:pt>
                <c:pt idx="2581">
                  <c:v>1.4754550746324899</c:v>
                </c:pt>
                <c:pt idx="2582">
                  <c:v>1.47545173613133</c:v>
                </c:pt>
                <c:pt idx="2583">
                  <c:v>1.5592213129247627</c:v>
                </c:pt>
                <c:pt idx="2584">
                  <c:v>0.83793961142725404</c:v>
                </c:pt>
                <c:pt idx="2585">
                  <c:v>0.95150854069563751</c:v>
                </c:pt>
                <c:pt idx="2586">
                  <c:v>0.29343767569383838</c:v>
                </c:pt>
                <c:pt idx="2587">
                  <c:v>0.48035403861979897</c:v>
                </c:pt>
                <c:pt idx="2588">
                  <c:v>0.33144687200916123</c:v>
                </c:pt>
                <c:pt idx="2589">
                  <c:v>-1.0023358800652101E-2</c:v>
                </c:pt>
                <c:pt idx="2590">
                  <c:v>-0.34545194463067402</c:v>
                </c:pt>
                <c:pt idx="2591">
                  <c:v>-0.65007153552436181</c:v>
                </c:pt>
                <c:pt idx="2592">
                  <c:v>-0.94867865382019534</c:v>
                </c:pt>
                <c:pt idx="2593">
                  <c:v>-0.94868790876757003</c:v>
                </c:pt>
                <c:pt idx="2594">
                  <c:v>-0.94869739241208628</c:v>
                </c:pt>
                <c:pt idx="2595">
                  <c:v>-1.05635676744401</c:v>
                </c:pt>
                <c:pt idx="2596">
                  <c:v>-0.93870805529149481</c:v>
                </c:pt>
                <c:pt idx="2597">
                  <c:v>-0.87743013078482002</c:v>
                </c:pt>
                <c:pt idx="2598">
                  <c:v>-0.58096059900821517</c:v>
                </c:pt>
                <c:pt idx="2599">
                  <c:v>0.18222136144541493</c:v>
                </c:pt>
                <c:pt idx="2600">
                  <c:v>-0.11682085478377002</c:v>
                </c:pt>
                <c:pt idx="2601">
                  <c:v>-0.46529222478020199</c:v>
                </c:pt>
                <c:pt idx="2602">
                  <c:v>-0.60529722479247094</c:v>
                </c:pt>
                <c:pt idx="2603">
                  <c:v>-0.43581324963652401</c:v>
                </c:pt>
                <c:pt idx="2604">
                  <c:v>-0.43581569756880723</c:v>
                </c:pt>
                <c:pt idx="2605">
                  <c:v>-0.62375269503167563</c:v>
                </c:pt>
                <c:pt idx="2606">
                  <c:v>-1.00426401674351</c:v>
                </c:pt>
                <c:pt idx="2607">
                  <c:v>-1.8621520758610803</c:v>
                </c:pt>
                <c:pt idx="2608">
                  <c:v>-1.82347589673976</c:v>
                </c:pt>
                <c:pt idx="2609">
                  <c:v>-1.5634013340971298</c:v>
                </c:pt>
                <c:pt idx="2610">
                  <c:v>-1.27406157843979</c:v>
                </c:pt>
                <c:pt idx="2611">
                  <c:v>-1.51407487306358</c:v>
                </c:pt>
                <c:pt idx="2612">
                  <c:v>-1.0189361505264798</c:v>
                </c:pt>
                <c:pt idx="2613">
                  <c:v>-0.40373569479838073</c:v>
                </c:pt>
                <c:pt idx="2614">
                  <c:v>-0.40373552214334174</c:v>
                </c:pt>
                <c:pt idx="2615">
                  <c:v>-0.340603234799357</c:v>
                </c:pt>
                <c:pt idx="2616">
                  <c:v>-0.4043278829606623</c:v>
                </c:pt>
                <c:pt idx="2617">
                  <c:v>2.0596176408718601E-3</c:v>
                </c:pt>
                <c:pt idx="2618">
                  <c:v>0.58062359354023496</c:v>
                </c:pt>
                <c:pt idx="2619">
                  <c:v>0.84157225512853795</c:v>
                </c:pt>
                <c:pt idx="2620">
                  <c:v>0.84157809754534063</c:v>
                </c:pt>
                <c:pt idx="2621">
                  <c:v>1.9679289982034198</c:v>
                </c:pt>
                <c:pt idx="2622">
                  <c:v>3.2084274570993658</c:v>
                </c:pt>
                <c:pt idx="2623">
                  <c:v>4.5570101611666995</c:v>
                </c:pt>
                <c:pt idx="2624">
                  <c:v>4.0295412392245602</c:v>
                </c:pt>
                <c:pt idx="2625">
                  <c:v>1.6465751262235229</c:v>
                </c:pt>
                <c:pt idx="2626">
                  <c:v>2.3645266662470052</c:v>
                </c:pt>
                <c:pt idx="2627">
                  <c:v>3.01233371671825</c:v>
                </c:pt>
                <c:pt idx="2628">
                  <c:v>3.7113028068781397</c:v>
                </c:pt>
                <c:pt idx="2629">
                  <c:v>3.7112888881731467</c:v>
                </c:pt>
                <c:pt idx="2630">
                  <c:v>3.71127456359106</c:v>
                </c:pt>
                <c:pt idx="2631">
                  <c:v>4.3049979343695455</c:v>
                </c:pt>
                <c:pt idx="2632">
                  <c:v>4.3050234723328824</c:v>
                </c:pt>
                <c:pt idx="2633">
                  <c:v>3.1006236424617515</c:v>
                </c:pt>
                <c:pt idx="2634">
                  <c:v>2.2531908939988798</c:v>
                </c:pt>
                <c:pt idx="2635">
                  <c:v>2.0655209320468302</c:v>
                </c:pt>
                <c:pt idx="2636">
                  <c:v>0.9027752584107942</c:v>
                </c:pt>
                <c:pt idx="2637">
                  <c:v>1.83608741791917</c:v>
                </c:pt>
                <c:pt idx="2638">
                  <c:v>2.42417792402677</c:v>
                </c:pt>
                <c:pt idx="2639">
                  <c:v>2.4242374118223138</c:v>
                </c:pt>
                <c:pt idx="2640">
                  <c:v>2.4242083009237967</c:v>
                </c:pt>
                <c:pt idx="2641">
                  <c:v>2.8661578791985267</c:v>
                </c:pt>
                <c:pt idx="2642">
                  <c:v>2.3256676083910102</c:v>
                </c:pt>
                <c:pt idx="2643">
                  <c:v>2.1763770022532398</c:v>
                </c:pt>
                <c:pt idx="2644">
                  <c:v>2.5249997276167515</c:v>
                </c:pt>
                <c:pt idx="2645">
                  <c:v>2.3204004612732168</c:v>
                </c:pt>
                <c:pt idx="2646">
                  <c:v>2.2812384843658586</c:v>
                </c:pt>
                <c:pt idx="2647">
                  <c:v>2.0022880533619198</c:v>
                </c:pt>
                <c:pt idx="2648">
                  <c:v>1.2886636224388099</c:v>
                </c:pt>
                <c:pt idx="2649">
                  <c:v>1.1992549908432257</c:v>
                </c:pt>
                <c:pt idx="2650">
                  <c:v>-5.12609640889971E-2</c:v>
                </c:pt>
                <c:pt idx="2651">
                  <c:v>1.03078628493197</c:v>
                </c:pt>
                <c:pt idx="2652">
                  <c:v>2.5474056680161499</c:v>
                </c:pt>
                <c:pt idx="2653">
                  <c:v>3.8391539392780656</c:v>
                </c:pt>
                <c:pt idx="2654">
                  <c:v>5.8168608503110697</c:v>
                </c:pt>
                <c:pt idx="2655">
                  <c:v>3.5335379233989799</c:v>
                </c:pt>
                <c:pt idx="2656">
                  <c:v>3.9066199006871387</c:v>
                </c:pt>
                <c:pt idx="2657">
                  <c:v>5.1016593987819734</c:v>
                </c:pt>
                <c:pt idx="2658">
                  <c:v>3.4536262886344602</c:v>
                </c:pt>
                <c:pt idx="2659">
                  <c:v>4.6550689305716801</c:v>
                </c:pt>
                <c:pt idx="2660">
                  <c:v>6.9652200996609199</c:v>
                </c:pt>
                <c:pt idx="2661">
                  <c:v>8.3878418676827202</c:v>
                </c:pt>
                <c:pt idx="2662">
                  <c:v>9.2140180647260159</c:v>
                </c:pt>
                <c:pt idx="2663">
                  <c:v>9.7742241213902989</c:v>
                </c:pt>
                <c:pt idx="2664">
                  <c:v>9.3530252349862053</c:v>
                </c:pt>
                <c:pt idx="2665">
                  <c:v>8.7672791053546089</c:v>
                </c:pt>
                <c:pt idx="2666">
                  <c:v>9.1109971034419299</c:v>
                </c:pt>
                <c:pt idx="2667">
                  <c:v>9.2571908587792748</c:v>
                </c:pt>
                <c:pt idx="2668">
                  <c:v>9.4658837587543267</c:v>
                </c:pt>
                <c:pt idx="2669">
                  <c:v>9.9945841100623376</c:v>
                </c:pt>
                <c:pt idx="2670">
                  <c:v>9.6177169391118191</c:v>
                </c:pt>
                <c:pt idx="2671">
                  <c:v>10.1262084381642</c:v>
                </c:pt>
                <c:pt idx="2672">
                  <c:v>10.2967255571994</c:v>
                </c:pt>
                <c:pt idx="2673">
                  <c:v>9.2888242421959184</c:v>
                </c:pt>
                <c:pt idx="2674">
                  <c:v>8.5000435911570005</c:v>
                </c:pt>
                <c:pt idx="2675">
                  <c:v>8.5105153678502692</c:v>
                </c:pt>
                <c:pt idx="2676">
                  <c:v>7.3934116536602055</c:v>
                </c:pt>
                <c:pt idx="2677">
                  <c:v>7.3934094349350898</c:v>
                </c:pt>
                <c:pt idx="2678">
                  <c:v>6.6660292909841514</c:v>
                </c:pt>
                <c:pt idx="2679">
                  <c:v>5.9991075691311995</c:v>
                </c:pt>
                <c:pt idx="2680">
                  <c:v>6.6341455619138845</c:v>
                </c:pt>
                <c:pt idx="2681">
                  <c:v>6.3974942927086795</c:v>
                </c:pt>
                <c:pt idx="2682">
                  <c:v>6.3974909087289245</c:v>
                </c:pt>
                <c:pt idx="2683">
                  <c:v>7.7494875656989866</c:v>
                </c:pt>
                <c:pt idx="2684">
                  <c:v>7.0207406258447413</c:v>
                </c:pt>
                <c:pt idx="2685">
                  <c:v>4.2560873512673698</c:v>
                </c:pt>
                <c:pt idx="2686">
                  <c:v>3.25214305773958</c:v>
                </c:pt>
                <c:pt idx="2687">
                  <c:v>4.0561059997878299</c:v>
                </c:pt>
                <c:pt idx="2688">
                  <c:v>4.1595800928037097</c:v>
                </c:pt>
                <c:pt idx="2689">
                  <c:v>4.1595734229500803</c:v>
                </c:pt>
                <c:pt idx="2690">
                  <c:v>4.3910977745737014</c:v>
                </c:pt>
                <c:pt idx="2691">
                  <c:v>4.9667818535196497</c:v>
                </c:pt>
                <c:pt idx="2692">
                  <c:v>4.6188818973517245</c:v>
                </c:pt>
                <c:pt idx="2693">
                  <c:v>4.6188784470018298</c:v>
                </c:pt>
                <c:pt idx="2694">
                  <c:v>4.6188897533152726</c:v>
                </c:pt>
                <c:pt idx="2695">
                  <c:v>4.0298785344378985</c:v>
                </c:pt>
                <c:pt idx="2696">
                  <c:v>3.9555052658155199</c:v>
                </c:pt>
                <c:pt idx="2697">
                  <c:v>3.9302158087430867</c:v>
                </c:pt>
                <c:pt idx="2698">
                  <c:v>3.9302213529441001</c:v>
                </c:pt>
                <c:pt idx="2699">
                  <c:v>4.0071326777925345</c:v>
                </c:pt>
                <c:pt idx="2700">
                  <c:v>4.08818844700453</c:v>
                </c:pt>
                <c:pt idx="2701">
                  <c:v>3.8845430096720399</c:v>
                </c:pt>
                <c:pt idx="2702">
                  <c:v>3.4704647252813099</c:v>
                </c:pt>
                <c:pt idx="2703">
                  <c:v>3.0343738624279015</c:v>
                </c:pt>
                <c:pt idx="2704">
                  <c:v>3.0343799657749799</c:v>
                </c:pt>
                <c:pt idx="2705">
                  <c:v>3.1568549187263599</c:v>
                </c:pt>
                <c:pt idx="2706">
                  <c:v>2.9473837085805235</c:v>
                </c:pt>
                <c:pt idx="2707">
                  <c:v>2.8294704149233967</c:v>
                </c:pt>
                <c:pt idx="2708">
                  <c:v>2.9382488240280153</c:v>
                </c:pt>
                <c:pt idx="2709">
                  <c:v>3.4921121624211198</c:v>
                </c:pt>
                <c:pt idx="2710">
                  <c:v>3.4921290934825198</c:v>
                </c:pt>
                <c:pt idx="2711">
                  <c:v>3.4921491334317651</c:v>
                </c:pt>
                <c:pt idx="2712">
                  <c:v>3.5553375081386012</c:v>
                </c:pt>
                <c:pt idx="2713">
                  <c:v>3.6177150637879802</c:v>
                </c:pt>
                <c:pt idx="2714">
                  <c:v>4.527435225996947</c:v>
                </c:pt>
                <c:pt idx="2715">
                  <c:v>4.1361833584309764</c:v>
                </c:pt>
                <c:pt idx="2716">
                  <c:v>4.13618058222833</c:v>
                </c:pt>
                <c:pt idx="2717">
                  <c:v>3.7592606614720401</c:v>
                </c:pt>
                <c:pt idx="2718">
                  <c:v>3.3665698994765068</c:v>
                </c:pt>
                <c:pt idx="2719">
                  <c:v>3.36656512828135</c:v>
                </c:pt>
                <c:pt idx="2720">
                  <c:v>2.9457027505224258</c:v>
                </c:pt>
                <c:pt idx="2721">
                  <c:v>2.5819689812473898</c:v>
                </c:pt>
                <c:pt idx="2722">
                  <c:v>2.7850767229615658</c:v>
                </c:pt>
                <c:pt idx="2723">
                  <c:v>2.7966804190941841</c:v>
                </c:pt>
                <c:pt idx="2724">
                  <c:v>2.7966806986830077</c:v>
                </c:pt>
                <c:pt idx="2725">
                  <c:v>2.7966808797791387</c:v>
                </c:pt>
                <c:pt idx="2726">
                  <c:v>2.7966806966550877</c:v>
                </c:pt>
                <c:pt idx="2727">
                  <c:v>2.7966817700123157</c:v>
                </c:pt>
                <c:pt idx="2728">
                  <c:v>2.788185746075988</c:v>
                </c:pt>
                <c:pt idx="2729">
                  <c:v>2.7881854115131</c:v>
                </c:pt>
                <c:pt idx="2730">
                  <c:v>2.78818590361226</c:v>
                </c:pt>
                <c:pt idx="2731">
                  <c:v>2.4608360556595299</c:v>
                </c:pt>
                <c:pt idx="2732">
                  <c:v>2.27132295318511</c:v>
                </c:pt>
                <c:pt idx="2733">
                  <c:v>2.2713247402265</c:v>
                </c:pt>
                <c:pt idx="2734">
                  <c:v>2.3275909940730677</c:v>
                </c:pt>
                <c:pt idx="2735">
                  <c:v>2.3275920757136399</c:v>
                </c:pt>
                <c:pt idx="2736">
                  <c:v>2.3275890621443738</c:v>
                </c:pt>
                <c:pt idx="2737">
                  <c:v>2.3633952761749115</c:v>
                </c:pt>
                <c:pt idx="2738">
                  <c:v>2.0401039880075258</c:v>
                </c:pt>
                <c:pt idx="2739">
                  <c:v>2.0401038878480402</c:v>
                </c:pt>
                <c:pt idx="2740">
                  <c:v>2.0401062862530006</c:v>
                </c:pt>
                <c:pt idx="2741">
                  <c:v>2.0182844143672387</c:v>
                </c:pt>
                <c:pt idx="2742">
                  <c:v>2.0174172860503812</c:v>
                </c:pt>
                <c:pt idx="2743">
                  <c:v>1.7761062998072699</c:v>
                </c:pt>
                <c:pt idx="2744">
                  <c:v>1.85689397638239</c:v>
                </c:pt>
                <c:pt idx="2745">
                  <c:v>1.7885794080348598</c:v>
                </c:pt>
                <c:pt idx="2746">
                  <c:v>1.7885818561342099</c:v>
                </c:pt>
                <c:pt idx="2747">
                  <c:v>1.7454645499971935</c:v>
                </c:pt>
                <c:pt idx="2748">
                  <c:v>1.7454616191972814</c:v>
                </c:pt>
                <c:pt idx="2749">
                  <c:v>1.7792627893729898</c:v>
                </c:pt>
                <c:pt idx="2750">
                  <c:v>1.60333638950104</c:v>
                </c:pt>
                <c:pt idx="2751">
                  <c:v>1.6375890938769</c:v>
                </c:pt>
                <c:pt idx="2752">
                  <c:v>1.7791184204449999</c:v>
                </c:pt>
                <c:pt idx="2753">
                  <c:v>1.64745769267633</c:v>
                </c:pt>
                <c:pt idx="2754">
                  <c:v>1.52407408629771</c:v>
                </c:pt>
                <c:pt idx="2755">
                  <c:v>1.5295197852284728</c:v>
                </c:pt>
                <c:pt idx="2756">
                  <c:v>1.5777037178443414</c:v>
                </c:pt>
                <c:pt idx="2757">
                  <c:v>1.5610816780861498</c:v>
                </c:pt>
                <c:pt idx="2758">
                  <c:v>1.8444895204806264</c:v>
                </c:pt>
                <c:pt idx="2759">
                  <c:v>2.1716667161971102</c:v>
                </c:pt>
                <c:pt idx="2760">
                  <c:v>2.4732685480907799</c:v>
                </c:pt>
                <c:pt idx="2761">
                  <c:v>3.7379895134147301</c:v>
                </c:pt>
                <c:pt idx="2762">
                  <c:v>2.9188051226998009</c:v>
                </c:pt>
                <c:pt idx="2763">
                  <c:v>3.25425415211964</c:v>
                </c:pt>
                <c:pt idx="2764">
                  <c:v>3.7329188787308101</c:v>
                </c:pt>
                <c:pt idx="2765">
                  <c:v>4.1744263426515875</c:v>
                </c:pt>
                <c:pt idx="2766">
                  <c:v>5.2564632863221714</c:v>
                </c:pt>
                <c:pt idx="2767">
                  <c:v>3.7134761099543199</c:v>
                </c:pt>
                <c:pt idx="2768">
                  <c:v>2.0842091022010099</c:v>
                </c:pt>
                <c:pt idx="2769">
                  <c:v>3.4182105496234101</c:v>
                </c:pt>
                <c:pt idx="2770">
                  <c:v>3.17816847152953</c:v>
                </c:pt>
                <c:pt idx="2771">
                  <c:v>4.1636042739011065</c:v>
                </c:pt>
                <c:pt idx="2772">
                  <c:v>5.1300141159512496</c:v>
                </c:pt>
                <c:pt idx="2773">
                  <c:v>5.1300083332407</c:v>
                </c:pt>
                <c:pt idx="2774">
                  <c:v>7.5802218938873489</c:v>
                </c:pt>
                <c:pt idx="2775">
                  <c:v>8.2038466138430248</c:v>
                </c:pt>
                <c:pt idx="2776">
                  <c:v>8.8888518372830507</c:v>
                </c:pt>
                <c:pt idx="2777">
                  <c:v>8.8888398646720201</c:v>
                </c:pt>
                <c:pt idx="2778">
                  <c:v>8.8888369881150027</c:v>
                </c:pt>
                <c:pt idx="2779">
                  <c:v>8.6324384832807688</c:v>
                </c:pt>
                <c:pt idx="2780">
                  <c:v>8.6472614232099119</c:v>
                </c:pt>
                <c:pt idx="2781">
                  <c:v>7.2166383307692596</c:v>
                </c:pt>
                <c:pt idx="2782">
                  <c:v>5.6402059956668724</c:v>
                </c:pt>
                <c:pt idx="2783">
                  <c:v>5.8954507501463755</c:v>
                </c:pt>
                <c:pt idx="2784">
                  <c:v>4.9910872235373196</c:v>
                </c:pt>
                <c:pt idx="2785">
                  <c:v>4.9911184799686801</c:v>
                </c:pt>
                <c:pt idx="2786">
                  <c:v>4.9911747721551976</c:v>
                </c:pt>
                <c:pt idx="2787">
                  <c:v>5.3000120148089085</c:v>
                </c:pt>
                <c:pt idx="2788">
                  <c:v>5.2510412759677303</c:v>
                </c:pt>
                <c:pt idx="2789">
                  <c:v>5.1601108814011845</c:v>
                </c:pt>
                <c:pt idx="2790">
                  <c:v>5.1602356547185675</c:v>
                </c:pt>
                <c:pt idx="2791">
                  <c:v>4.9477100927558002</c:v>
                </c:pt>
                <c:pt idx="2792">
                  <c:v>4.9477376021847501</c:v>
                </c:pt>
                <c:pt idx="2793">
                  <c:v>5.1035037631137596</c:v>
                </c:pt>
                <c:pt idx="2794">
                  <c:v>4.4891432059449476</c:v>
                </c:pt>
                <c:pt idx="2795">
                  <c:v>2.1898334060853202</c:v>
                </c:pt>
                <c:pt idx="2796">
                  <c:v>2.4555091890053777</c:v>
                </c:pt>
                <c:pt idx="2797">
                  <c:v>1.57539712273316</c:v>
                </c:pt>
                <c:pt idx="2798">
                  <c:v>2.1401609255439098</c:v>
                </c:pt>
                <c:pt idx="2799">
                  <c:v>2.1401516677297212</c:v>
                </c:pt>
                <c:pt idx="2800">
                  <c:v>1.60068180920957</c:v>
                </c:pt>
                <c:pt idx="2801">
                  <c:v>1.33198723281055</c:v>
                </c:pt>
                <c:pt idx="2802">
                  <c:v>1.3319940624922935</c:v>
                </c:pt>
                <c:pt idx="2803">
                  <c:v>2.4933979634410202</c:v>
                </c:pt>
                <c:pt idx="2804">
                  <c:v>1.56616781419717</c:v>
                </c:pt>
                <c:pt idx="2805">
                  <c:v>1.56615627854644</c:v>
                </c:pt>
                <c:pt idx="2806">
                  <c:v>1.4441914985147042</c:v>
                </c:pt>
                <c:pt idx="2807">
                  <c:v>1.8740909204807101</c:v>
                </c:pt>
                <c:pt idx="2808">
                  <c:v>2.0688253572647999</c:v>
                </c:pt>
                <c:pt idx="2809">
                  <c:v>2.4691501876909201</c:v>
                </c:pt>
                <c:pt idx="2810">
                  <c:v>2.1227115729810295</c:v>
                </c:pt>
                <c:pt idx="2811">
                  <c:v>2.3983069965366397</c:v>
                </c:pt>
                <c:pt idx="2812">
                  <c:v>2.7714896486040002</c:v>
                </c:pt>
                <c:pt idx="2813">
                  <c:v>2.7894886549017102</c:v>
                </c:pt>
                <c:pt idx="2814">
                  <c:v>3.5808490962996786</c:v>
                </c:pt>
                <c:pt idx="2815">
                  <c:v>3.4168647450037977</c:v>
                </c:pt>
                <c:pt idx="2816">
                  <c:v>3.1094118291844199</c:v>
                </c:pt>
                <c:pt idx="2817">
                  <c:v>2.9614129891935068</c:v>
                </c:pt>
                <c:pt idx="2818">
                  <c:v>3.8074612022061012</c:v>
                </c:pt>
                <c:pt idx="2819">
                  <c:v>3.7881283405596458</c:v>
                </c:pt>
                <c:pt idx="2820">
                  <c:v>3.7881327030687402</c:v>
                </c:pt>
                <c:pt idx="2821">
                  <c:v>3.8344636310351525</c:v>
                </c:pt>
                <c:pt idx="2822">
                  <c:v>3.8344579555116667</c:v>
                </c:pt>
                <c:pt idx="2823">
                  <c:v>4.2237590880841971</c:v>
                </c:pt>
                <c:pt idx="2824">
                  <c:v>3.4114232249032725</c:v>
                </c:pt>
                <c:pt idx="2825">
                  <c:v>2.5105599518840598</c:v>
                </c:pt>
                <c:pt idx="2826">
                  <c:v>2.5549567130603799</c:v>
                </c:pt>
                <c:pt idx="2827">
                  <c:v>3.0488151280386186</c:v>
                </c:pt>
                <c:pt idx="2828">
                  <c:v>2.0017629483808999</c:v>
                </c:pt>
                <c:pt idx="2829">
                  <c:v>2.2361139691577199</c:v>
                </c:pt>
                <c:pt idx="2830">
                  <c:v>2.8713661718573702</c:v>
                </c:pt>
                <c:pt idx="2831">
                  <c:v>3.2576987432324058</c:v>
                </c:pt>
                <c:pt idx="2832">
                  <c:v>3.7089359045909802</c:v>
                </c:pt>
                <c:pt idx="2833">
                  <c:v>3.3441470735294998</c:v>
                </c:pt>
                <c:pt idx="2834">
                  <c:v>3.7437440912042499</c:v>
                </c:pt>
                <c:pt idx="2835">
                  <c:v>3.8427615393530572</c:v>
                </c:pt>
                <c:pt idx="2836">
                  <c:v>3.8427548658610902</c:v>
                </c:pt>
                <c:pt idx="2837">
                  <c:v>3.3341337698376812</c:v>
                </c:pt>
                <c:pt idx="2838">
                  <c:v>3.17459252500363</c:v>
                </c:pt>
                <c:pt idx="2839">
                  <c:v>3.6570891370688368</c:v>
                </c:pt>
                <c:pt idx="2840">
                  <c:v>4.2386510476530734</c:v>
                </c:pt>
                <c:pt idx="2841">
                  <c:v>4.6720366958359865</c:v>
                </c:pt>
                <c:pt idx="2842">
                  <c:v>4.6720345038496855</c:v>
                </c:pt>
                <c:pt idx="2843">
                  <c:v>4.6720319710615446</c:v>
                </c:pt>
                <c:pt idx="2844">
                  <c:v>4.7177047904121334</c:v>
                </c:pt>
                <c:pt idx="2845">
                  <c:v>4.1791336889803734</c:v>
                </c:pt>
                <c:pt idx="2846">
                  <c:v>5.5990155627103055</c:v>
                </c:pt>
                <c:pt idx="2847">
                  <c:v>8.0155695536240188</c:v>
                </c:pt>
                <c:pt idx="2848">
                  <c:v>8.0155664490402661</c:v>
                </c:pt>
                <c:pt idx="2849">
                  <c:v>5.9550508223052265</c:v>
                </c:pt>
                <c:pt idx="2850">
                  <c:v>-1.7800886649544001</c:v>
                </c:pt>
                <c:pt idx="2851">
                  <c:v>6.9182433656482134</c:v>
                </c:pt>
                <c:pt idx="2852">
                  <c:v>6.91824699763648</c:v>
                </c:pt>
                <c:pt idx="2853">
                  <c:v>5.8385032223537801</c:v>
                </c:pt>
                <c:pt idx="2854">
                  <c:v>5.8384906421223803</c:v>
                </c:pt>
                <c:pt idx="2855">
                  <c:v>6.0296528622680095</c:v>
                </c:pt>
                <c:pt idx="2856">
                  <c:v>6.0296677456952024</c:v>
                </c:pt>
                <c:pt idx="2857">
                  <c:v>6.0296821010564301</c:v>
                </c:pt>
                <c:pt idx="2858">
                  <c:v>6.8125883782094601</c:v>
                </c:pt>
                <c:pt idx="2859">
                  <c:v>5.7308853465606795</c:v>
                </c:pt>
                <c:pt idx="2860">
                  <c:v>5.7308832233231524</c:v>
                </c:pt>
                <c:pt idx="2861">
                  <c:v>5.3172408772624538</c:v>
                </c:pt>
                <c:pt idx="2862">
                  <c:v>5.6775742953736099</c:v>
                </c:pt>
                <c:pt idx="2863">
                  <c:v>6.799367794550216</c:v>
                </c:pt>
                <c:pt idx="2864">
                  <c:v>7.7985295180320096</c:v>
                </c:pt>
                <c:pt idx="2865">
                  <c:v>6.9454882382969245</c:v>
                </c:pt>
                <c:pt idx="2866">
                  <c:v>7.6892012585390699</c:v>
                </c:pt>
                <c:pt idx="2867">
                  <c:v>7.3930909303351964</c:v>
                </c:pt>
                <c:pt idx="2868">
                  <c:v>7.3930930379141424</c:v>
                </c:pt>
                <c:pt idx="2869">
                  <c:v>7.3930923403677795</c:v>
                </c:pt>
                <c:pt idx="2870">
                  <c:v>8.5273202058216899</c:v>
                </c:pt>
                <c:pt idx="2871">
                  <c:v>7.2477702115903204</c:v>
                </c:pt>
                <c:pt idx="2872">
                  <c:v>6.06821826411303</c:v>
                </c:pt>
                <c:pt idx="2873">
                  <c:v>6.0682112604907346</c:v>
                </c:pt>
                <c:pt idx="2874">
                  <c:v>6.9407473098052899</c:v>
                </c:pt>
                <c:pt idx="2875">
                  <c:v>6.9648268086739265</c:v>
                </c:pt>
                <c:pt idx="2876">
                  <c:v>6.6212673949785534</c:v>
                </c:pt>
                <c:pt idx="2877">
                  <c:v>6.6212440867125899</c:v>
                </c:pt>
                <c:pt idx="2878">
                  <c:v>6.6212196415440498</c:v>
                </c:pt>
                <c:pt idx="2879">
                  <c:v>6.3188738242808302</c:v>
                </c:pt>
                <c:pt idx="2880">
                  <c:v>6.3189134071013697</c:v>
                </c:pt>
                <c:pt idx="2881">
                  <c:v>5.571333140601662</c:v>
                </c:pt>
                <c:pt idx="2882">
                  <c:v>5.5713723512705471</c:v>
                </c:pt>
                <c:pt idx="2883">
                  <c:v>5.0553879916429798</c:v>
                </c:pt>
                <c:pt idx="2884">
                  <c:v>5.0553938891059476</c:v>
                </c:pt>
                <c:pt idx="2885">
                  <c:v>3.9052882792842967</c:v>
                </c:pt>
                <c:pt idx="2886">
                  <c:v>3.6063098971206</c:v>
                </c:pt>
                <c:pt idx="2887">
                  <c:v>3.7091488994639588</c:v>
                </c:pt>
                <c:pt idx="2888">
                  <c:v>4.1853837837260999</c:v>
                </c:pt>
                <c:pt idx="2889">
                  <c:v>4.6295821142450855</c:v>
                </c:pt>
                <c:pt idx="2890">
                  <c:v>5.3257947266498675</c:v>
                </c:pt>
                <c:pt idx="2891">
                  <c:v>5.3800460340351997</c:v>
                </c:pt>
                <c:pt idx="2892">
                  <c:v>5.4596127203550102</c:v>
                </c:pt>
                <c:pt idx="2893">
                  <c:v>6.3361339920350401</c:v>
                </c:pt>
                <c:pt idx="2894">
                  <c:v>6.0958817051637197</c:v>
                </c:pt>
                <c:pt idx="2895">
                  <c:v>6.3080206104758298</c:v>
                </c:pt>
                <c:pt idx="2896">
                  <c:v>6.1471052804030455</c:v>
                </c:pt>
                <c:pt idx="2897">
                  <c:v>7.3178696188728001</c:v>
                </c:pt>
                <c:pt idx="2898">
                  <c:v>7.3178545599995868</c:v>
                </c:pt>
                <c:pt idx="2899">
                  <c:v>7.4372392215121934</c:v>
                </c:pt>
                <c:pt idx="2900">
                  <c:v>7.327506917723527</c:v>
                </c:pt>
                <c:pt idx="2901">
                  <c:v>4.4986567851667534</c:v>
                </c:pt>
                <c:pt idx="2902">
                  <c:v>4.344918249725704</c:v>
                </c:pt>
                <c:pt idx="2903">
                  <c:v>4.1766252349315103</c:v>
                </c:pt>
                <c:pt idx="2904">
                  <c:v>4.1766121146153834</c:v>
                </c:pt>
                <c:pt idx="2905">
                  <c:v>4.1766044527511914</c:v>
                </c:pt>
                <c:pt idx="2906">
                  <c:v>3.97142414002764</c:v>
                </c:pt>
                <c:pt idx="2907">
                  <c:v>3.9179427930193187</c:v>
                </c:pt>
                <c:pt idx="2908">
                  <c:v>3.1602425525343412</c:v>
                </c:pt>
                <c:pt idx="2909">
                  <c:v>5.5520345379348921</c:v>
                </c:pt>
                <c:pt idx="2910">
                  <c:v>6.7380263763634298</c:v>
                </c:pt>
                <c:pt idx="2911">
                  <c:v>7.2162867766196204</c:v>
                </c:pt>
                <c:pt idx="2912">
                  <c:v>9.1978455266885906</c:v>
                </c:pt>
                <c:pt idx="2913">
                  <c:v>7.1832153415522075</c:v>
                </c:pt>
                <c:pt idx="2914">
                  <c:v>3.5228277585150138</c:v>
                </c:pt>
                <c:pt idx="2915">
                  <c:v>1.7050186196813299</c:v>
                </c:pt>
                <c:pt idx="2916">
                  <c:v>1.70502686990686</c:v>
                </c:pt>
                <c:pt idx="2917">
                  <c:v>0.78086826772255058</c:v>
                </c:pt>
                <c:pt idx="2918">
                  <c:v>0.78086454385297877</c:v>
                </c:pt>
                <c:pt idx="2919">
                  <c:v>0.46467501537690797</c:v>
                </c:pt>
                <c:pt idx="2920">
                  <c:v>0.87370992558462823</c:v>
                </c:pt>
                <c:pt idx="2921">
                  <c:v>4.6509949021039745</c:v>
                </c:pt>
                <c:pt idx="2922">
                  <c:v>2.9247096530252077</c:v>
                </c:pt>
                <c:pt idx="2923">
                  <c:v>1.4332591451047998</c:v>
                </c:pt>
                <c:pt idx="2924">
                  <c:v>8.6180550147274992</c:v>
                </c:pt>
                <c:pt idx="2925">
                  <c:v>2.1621682690081987</c:v>
                </c:pt>
                <c:pt idx="2926">
                  <c:v>2.1621647775218653</c:v>
                </c:pt>
                <c:pt idx="2927">
                  <c:v>3.9986392519624259</c:v>
                </c:pt>
                <c:pt idx="2928">
                  <c:v>3.9986587586607598</c:v>
                </c:pt>
                <c:pt idx="2929">
                  <c:v>3.9986583044400126</c:v>
                </c:pt>
                <c:pt idx="2930">
                  <c:v>1.60941926572076</c:v>
                </c:pt>
                <c:pt idx="2931">
                  <c:v>1.6094076863061499</c:v>
                </c:pt>
                <c:pt idx="2932">
                  <c:v>1.6094109258070357</c:v>
                </c:pt>
                <c:pt idx="2933">
                  <c:v>2.7227693723603212</c:v>
                </c:pt>
                <c:pt idx="2934">
                  <c:v>1.12524014804836</c:v>
                </c:pt>
                <c:pt idx="2935">
                  <c:v>9.9989026460750197E-2</c:v>
                </c:pt>
                <c:pt idx="2936">
                  <c:v>0.38819254989341062</c:v>
                </c:pt>
                <c:pt idx="2937">
                  <c:v>1.3443510623068164</c:v>
                </c:pt>
                <c:pt idx="2938">
                  <c:v>1.0878174703359</c:v>
                </c:pt>
                <c:pt idx="2939">
                  <c:v>1.0878080891674842</c:v>
                </c:pt>
                <c:pt idx="2940">
                  <c:v>1.3391047777832499</c:v>
                </c:pt>
                <c:pt idx="2941">
                  <c:v>1.5653955861181599</c:v>
                </c:pt>
                <c:pt idx="2942">
                  <c:v>1.8977255526222099</c:v>
                </c:pt>
                <c:pt idx="2943">
                  <c:v>1.5803736837845599</c:v>
                </c:pt>
                <c:pt idx="2944">
                  <c:v>1.3924969738990101</c:v>
                </c:pt>
                <c:pt idx="2945">
                  <c:v>1.0885801229563397</c:v>
                </c:pt>
                <c:pt idx="2946">
                  <c:v>0.65957032178219399</c:v>
                </c:pt>
                <c:pt idx="2947">
                  <c:v>0.87973956928931363</c:v>
                </c:pt>
                <c:pt idx="2948">
                  <c:v>0.75084233201644623</c:v>
                </c:pt>
                <c:pt idx="2949">
                  <c:v>0.75083887535562865</c:v>
                </c:pt>
                <c:pt idx="2950">
                  <c:v>0.62366048983783751</c:v>
                </c:pt>
                <c:pt idx="2951">
                  <c:v>0.62368037587255498</c:v>
                </c:pt>
                <c:pt idx="2952">
                  <c:v>1.1935879269224003</c:v>
                </c:pt>
                <c:pt idx="2953">
                  <c:v>1.1935382047232801</c:v>
                </c:pt>
                <c:pt idx="2954">
                  <c:v>2.9269612887919458</c:v>
                </c:pt>
                <c:pt idx="2955">
                  <c:v>3.9603583699437186</c:v>
                </c:pt>
                <c:pt idx="2956">
                  <c:v>3.9603606309650101</c:v>
                </c:pt>
                <c:pt idx="2957">
                  <c:v>-0.19215812506618388</c:v>
                </c:pt>
                <c:pt idx="2958">
                  <c:v>0.15129900260786636</c:v>
                </c:pt>
                <c:pt idx="2959">
                  <c:v>1.89885943713648</c:v>
                </c:pt>
                <c:pt idx="2960">
                  <c:v>4.3132017257530508</c:v>
                </c:pt>
                <c:pt idx="2961">
                  <c:v>5.4770254602267796</c:v>
                </c:pt>
                <c:pt idx="2962">
                  <c:v>3.5112013252509877</c:v>
                </c:pt>
                <c:pt idx="2963">
                  <c:v>6.6959477572988755</c:v>
                </c:pt>
                <c:pt idx="2964">
                  <c:v>3.6518590409611398</c:v>
                </c:pt>
                <c:pt idx="2965">
                  <c:v>5.5378099089824699</c:v>
                </c:pt>
                <c:pt idx="2966">
                  <c:v>4.9627508998824785</c:v>
                </c:pt>
                <c:pt idx="2967">
                  <c:v>4.9409510237792498</c:v>
                </c:pt>
                <c:pt idx="2968">
                  <c:v>1.5557685055649098</c:v>
                </c:pt>
                <c:pt idx="2969">
                  <c:v>1.5557386771257398</c:v>
                </c:pt>
                <c:pt idx="2970">
                  <c:v>1.5557975548188601</c:v>
                </c:pt>
                <c:pt idx="2971">
                  <c:v>1.2366896062955499</c:v>
                </c:pt>
                <c:pt idx="2972">
                  <c:v>0.76694548721068434</c:v>
                </c:pt>
                <c:pt idx="2973">
                  <c:v>0.76698354860607665</c:v>
                </c:pt>
                <c:pt idx="2974">
                  <c:v>1.12128556306948</c:v>
                </c:pt>
                <c:pt idx="2975">
                  <c:v>0.76248895454473364</c:v>
                </c:pt>
                <c:pt idx="2976">
                  <c:v>-2.6765773018826202</c:v>
                </c:pt>
                <c:pt idx="2977">
                  <c:v>-2.8502047434232667</c:v>
                </c:pt>
                <c:pt idx="2978">
                  <c:v>-2.9215695853841988</c:v>
                </c:pt>
                <c:pt idx="2979">
                  <c:v>-3.0985892158784001</c:v>
                </c:pt>
                <c:pt idx="2980">
                  <c:v>-3.0985797045551799</c:v>
                </c:pt>
                <c:pt idx="2981">
                  <c:v>-3.0985707138971899</c:v>
                </c:pt>
                <c:pt idx="2982">
                  <c:v>-3.5231120054455012</c:v>
                </c:pt>
                <c:pt idx="2983">
                  <c:v>-3.4186084385700073</c:v>
                </c:pt>
                <c:pt idx="2984">
                  <c:v>-3.40790245918146</c:v>
                </c:pt>
                <c:pt idx="2985">
                  <c:v>-3.1228484576275277</c:v>
                </c:pt>
                <c:pt idx="2986">
                  <c:v>-1.1217728895408501</c:v>
                </c:pt>
                <c:pt idx="2987">
                  <c:v>-1.1217483903182099</c:v>
                </c:pt>
                <c:pt idx="2988">
                  <c:v>-1.5357631836613699</c:v>
                </c:pt>
                <c:pt idx="2989">
                  <c:v>-1.5357450763445399</c:v>
                </c:pt>
                <c:pt idx="2990">
                  <c:v>-1.5357331022114658</c:v>
                </c:pt>
                <c:pt idx="2991">
                  <c:v>-1.5357371768930801</c:v>
                </c:pt>
                <c:pt idx="2992">
                  <c:v>-1.5357388618329899</c:v>
                </c:pt>
                <c:pt idx="2993">
                  <c:v>5.3726044096430314</c:v>
                </c:pt>
                <c:pt idx="2994">
                  <c:v>5.3726072355060497</c:v>
                </c:pt>
                <c:pt idx="2995">
                  <c:v>7.1000087308506599</c:v>
                </c:pt>
                <c:pt idx="2996">
                  <c:v>7.1000035399955355</c:v>
                </c:pt>
                <c:pt idx="2997">
                  <c:v>7.10002501435204</c:v>
                </c:pt>
                <c:pt idx="2998">
                  <c:v>5.5167634270868504</c:v>
                </c:pt>
                <c:pt idx="2999">
                  <c:v>5.5168303293299665</c:v>
                </c:pt>
                <c:pt idx="3000">
                  <c:v>5.5167922670201603</c:v>
                </c:pt>
                <c:pt idx="3001">
                  <c:v>-2.3654581051851022</c:v>
                </c:pt>
                <c:pt idx="3002">
                  <c:v>-1.6710405761872957</c:v>
                </c:pt>
                <c:pt idx="3003">
                  <c:v>-1.6710411500468301</c:v>
                </c:pt>
                <c:pt idx="3004">
                  <c:v>-1.67104116706113</c:v>
                </c:pt>
                <c:pt idx="3005">
                  <c:v>-2.4528684308346378</c:v>
                </c:pt>
                <c:pt idx="3006">
                  <c:v>-2.452872834867895</c:v>
                </c:pt>
                <c:pt idx="3007">
                  <c:v>-2.6536221827114002</c:v>
                </c:pt>
                <c:pt idx="3008">
                  <c:v>-2.6536722170156399</c:v>
                </c:pt>
                <c:pt idx="3009">
                  <c:v>-3.2113775873179038</c:v>
                </c:pt>
                <c:pt idx="3010">
                  <c:v>6.7628216168481545</c:v>
                </c:pt>
                <c:pt idx="3011">
                  <c:v>12.316422503959274</c:v>
                </c:pt>
                <c:pt idx="3012">
                  <c:v>7.9222775315658698</c:v>
                </c:pt>
                <c:pt idx="3013">
                  <c:v>11.5307428060157</c:v>
                </c:pt>
                <c:pt idx="3014">
                  <c:v>11.530698923178001</c:v>
                </c:pt>
                <c:pt idx="3015">
                  <c:v>9.8338869178267991</c:v>
                </c:pt>
                <c:pt idx="3016">
                  <c:v>11.517969586640399</c:v>
                </c:pt>
                <c:pt idx="3017">
                  <c:v>6.8776095322465096</c:v>
                </c:pt>
                <c:pt idx="3018">
                  <c:v>7.7592830889847235</c:v>
                </c:pt>
                <c:pt idx="3019">
                  <c:v>9.6217459409114632</c:v>
                </c:pt>
                <c:pt idx="3020">
                  <c:v>10.5072572096336</c:v>
                </c:pt>
                <c:pt idx="3021">
                  <c:v>10.507267185341298</c:v>
                </c:pt>
                <c:pt idx="3022">
                  <c:v>8.3720605768446621</c:v>
                </c:pt>
                <c:pt idx="3023">
                  <c:v>9.5637313679287228</c:v>
                </c:pt>
                <c:pt idx="3024">
                  <c:v>7.9963386841153259</c:v>
                </c:pt>
                <c:pt idx="3025">
                  <c:v>7.9964482700024702</c:v>
                </c:pt>
                <c:pt idx="3026">
                  <c:v>2.7242973249611202</c:v>
                </c:pt>
                <c:pt idx="3027">
                  <c:v>2.9944956589835199</c:v>
                </c:pt>
                <c:pt idx="3028">
                  <c:v>2.79234997245117</c:v>
                </c:pt>
                <c:pt idx="3029">
                  <c:v>2.7923527085927402</c:v>
                </c:pt>
                <c:pt idx="3030">
                  <c:v>3.0484278716103472</c:v>
                </c:pt>
                <c:pt idx="3031">
                  <c:v>3.0147377201376444</c:v>
                </c:pt>
                <c:pt idx="3032">
                  <c:v>3.0147344803856502</c:v>
                </c:pt>
                <c:pt idx="3033">
                  <c:v>3.0490265343980187</c:v>
                </c:pt>
                <c:pt idx="3034">
                  <c:v>3.04903096533925</c:v>
                </c:pt>
                <c:pt idx="3035">
                  <c:v>3.04904197504167</c:v>
                </c:pt>
                <c:pt idx="3036">
                  <c:v>3.4650845469873444</c:v>
                </c:pt>
                <c:pt idx="3037">
                  <c:v>9.4521789724900689</c:v>
                </c:pt>
                <c:pt idx="3038">
                  <c:v>9.4521887639779294</c:v>
                </c:pt>
                <c:pt idx="3039">
                  <c:v>2.5639801362070211</c:v>
                </c:pt>
                <c:pt idx="3040">
                  <c:v>2.5639752626775727</c:v>
                </c:pt>
                <c:pt idx="3041">
                  <c:v>2.6451535394372399</c:v>
                </c:pt>
                <c:pt idx="3042">
                  <c:v>2.64516869948761</c:v>
                </c:pt>
                <c:pt idx="3043">
                  <c:v>2.6451506385909211</c:v>
                </c:pt>
                <c:pt idx="3044">
                  <c:v>3.3137282756304498</c:v>
                </c:pt>
                <c:pt idx="3045">
                  <c:v>3.9666936271732767</c:v>
                </c:pt>
                <c:pt idx="3046">
                  <c:v>3.9667239067224211</c:v>
                </c:pt>
                <c:pt idx="3047">
                  <c:v>3.96675953086595</c:v>
                </c:pt>
                <c:pt idx="3048">
                  <c:v>3.8431162670264221</c:v>
                </c:pt>
                <c:pt idx="3049">
                  <c:v>3.8431590136507077</c:v>
                </c:pt>
                <c:pt idx="3050">
                  <c:v>4.3666528767779251</c:v>
                </c:pt>
                <c:pt idx="3051">
                  <c:v>4.0488461221539414</c:v>
                </c:pt>
                <c:pt idx="3052">
                  <c:v>4.0488806015038001</c:v>
                </c:pt>
                <c:pt idx="3053">
                  <c:v>3.8500408317331325</c:v>
                </c:pt>
                <c:pt idx="3054">
                  <c:v>3.8500052235771967</c:v>
                </c:pt>
                <c:pt idx="3055">
                  <c:v>4.6130995758767295</c:v>
                </c:pt>
                <c:pt idx="3056">
                  <c:v>5.8352371392841524</c:v>
                </c:pt>
                <c:pt idx="3057">
                  <c:v>3.3706731959996126</c:v>
                </c:pt>
                <c:pt idx="3058">
                  <c:v>3.3706952128057077</c:v>
                </c:pt>
                <c:pt idx="3059">
                  <c:v>4.8695901576737946</c:v>
                </c:pt>
                <c:pt idx="3060">
                  <c:v>2.8046419788498267</c:v>
                </c:pt>
                <c:pt idx="3061">
                  <c:v>2.8046499592614067</c:v>
                </c:pt>
                <c:pt idx="3062">
                  <c:v>2.8046714681958198</c:v>
                </c:pt>
                <c:pt idx="3063">
                  <c:v>3.2289969861165129</c:v>
                </c:pt>
                <c:pt idx="3064">
                  <c:v>3.21539649166083</c:v>
                </c:pt>
                <c:pt idx="3065">
                  <c:v>3.2153904209802677</c:v>
                </c:pt>
                <c:pt idx="3066">
                  <c:v>3.2153855228340098</c:v>
                </c:pt>
                <c:pt idx="3067">
                  <c:v>3.2153920901187667</c:v>
                </c:pt>
                <c:pt idx="3068">
                  <c:v>3.1998321751881367</c:v>
                </c:pt>
                <c:pt idx="3069">
                  <c:v>3.1797158780152599</c:v>
                </c:pt>
                <c:pt idx="3070">
                  <c:v>3.1797142320075338</c:v>
                </c:pt>
                <c:pt idx="3071">
                  <c:v>4.9301612240299901</c:v>
                </c:pt>
                <c:pt idx="3072">
                  <c:v>-8.3938622406930108</c:v>
                </c:pt>
                <c:pt idx="3073">
                  <c:v>-6.6084861535123975</c:v>
                </c:pt>
                <c:pt idx="3074">
                  <c:v>-13.440906077687053</c:v>
                </c:pt>
                <c:pt idx="3075">
                  <c:v>2.3671457388693602</c:v>
                </c:pt>
                <c:pt idx="3076">
                  <c:v>2.3671466223908397</c:v>
                </c:pt>
                <c:pt idx="3077">
                  <c:v>2.3671498458387101</c:v>
                </c:pt>
                <c:pt idx="3078">
                  <c:v>-10.8385884119681</c:v>
                </c:pt>
                <c:pt idx="3079">
                  <c:v>-11.135438213807168</c:v>
                </c:pt>
                <c:pt idx="3080">
                  <c:v>-8.0885879530022748</c:v>
                </c:pt>
                <c:pt idx="3081">
                  <c:v>-8.7691350690477048</c:v>
                </c:pt>
                <c:pt idx="3082">
                  <c:v>-9.2586709402820482</c:v>
                </c:pt>
                <c:pt idx="3083">
                  <c:v>-9.8448172388668826</c:v>
                </c:pt>
                <c:pt idx="3084">
                  <c:v>7.6471715888400764</c:v>
                </c:pt>
                <c:pt idx="3085">
                  <c:v>7.8483399510913596</c:v>
                </c:pt>
                <c:pt idx="3086">
                  <c:v>7.8483475482892375</c:v>
                </c:pt>
                <c:pt idx="3087">
                  <c:v>7.5294667845527039</c:v>
                </c:pt>
                <c:pt idx="3088">
                  <c:v>7.5294165977524665</c:v>
                </c:pt>
                <c:pt idx="3089">
                  <c:v>-5.7160155058646902</c:v>
                </c:pt>
                <c:pt idx="3090">
                  <c:v>-8.1169428599189768</c:v>
                </c:pt>
                <c:pt idx="3091">
                  <c:v>-8.1169157158886591</c:v>
                </c:pt>
                <c:pt idx="3092">
                  <c:v>-8.1168948054890748</c:v>
                </c:pt>
                <c:pt idx="3093">
                  <c:v>-8.2757257852542789</c:v>
                </c:pt>
                <c:pt idx="3094">
                  <c:v>-8.2757570931170292</c:v>
                </c:pt>
                <c:pt idx="3095">
                  <c:v>-8.2757938228381693</c:v>
                </c:pt>
                <c:pt idx="3096">
                  <c:v>-8.0499354761832098</c:v>
                </c:pt>
                <c:pt idx="3097">
                  <c:v>-10.020762293031</c:v>
                </c:pt>
                <c:pt idx="3098">
                  <c:v>-6.8109598934045996</c:v>
                </c:pt>
                <c:pt idx="3099">
                  <c:v>-6.8109800791909354</c:v>
                </c:pt>
                <c:pt idx="3100">
                  <c:v>-8.0056710005524589</c:v>
                </c:pt>
                <c:pt idx="3101">
                  <c:v>-8.0056242930333728</c:v>
                </c:pt>
                <c:pt idx="3102">
                  <c:v>-8.0055315163797864</c:v>
                </c:pt>
                <c:pt idx="3103">
                  <c:v>-8.0054884268322528</c:v>
                </c:pt>
                <c:pt idx="3104">
                  <c:v>-8.0054457569881983</c:v>
                </c:pt>
                <c:pt idx="3105">
                  <c:v>-9.2869778520789303</c:v>
                </c:pt>
                <c:pt idx="3106">
                  <c:v>-5.8271768379966584</c:v>
                </c:pt>
                <c:pt idx="3107">
                  <c:v>-0.57381036803880303</c:v>
                </c:pt>
                <c:pt idx="3108">
                  <c:v>-0.57388081800736102</c:v>
                </c:pt>
                <c:pt idx="3109">
                  <c:v>1.7688105520127</c:v>
                </c:pt>
                <c:pt idx="3110">
                  <c:v>1.7688171401698201</c:v>
                </c:pt>
                <c:pt idx="3111">
                  <c:v>1.96465321840987</c:v>
                </c:pt>
                <c:pt idx="3112">
                  <c:v>1.7697979814791098</c:v>
                </c:pt>
                <c:pt idx="3113">
                  <c:v>-3.5842589270559997</c:v>
                </c:pt>
                <c:pt idx="3114">
                  <c:v>2.3211888707711998</c:v>
                </c:pt>
                <c:pt idx="3115">
                  <c:v>-9.3179308526721893</c:v>
                </c:pt>
                <c:pt idx="3116">
                  <c:v>-9.3178583298956692</c:v>
                </c:pt>
                <c:pt idx="3117">
                  <c:v>-9.3178706682361589</c:v>
                </c:pt>
                <c:pt idx="3118">
                  <c:v>-7.3265002375914525</c:v>
                </c:pt>
                <c:pt idx="3119">
                  <c:v>-7.3265122643894562</c:v>
                </c:pt>
                <c:pt idx="3120">
                  <c:v>-7.3265437485131804</c:v>
                </c:pt>
                <c:pt idx="3121">
                  <c:v>-7.7571231651198724</c:v>
                </c:pt>
                <c:pt idx="3122">
                  <c:v>-7.7571426798633203</c:v>
                </c:pt>
                <c:pt idx="3123">
                  <c:v>-9.0359931459390985</c:v>
                </c:pt>
                <c:pt idx="3124">
                  <c:v>-8.6039035010006302</c:v>
                </c:pt>
                <c:pt idx="3125">
                  <c:v>-9.4521958391664676</c:v>
                </c:pt>
                <c:pt idx="3126">
                  <c:v>-8.6794566349161268</c:v>
                </c:pt>
                <c:pt idx="3127">
                  <c:v>-7.0176849501754006</c:v>
                </c:pt>
                <c:pt idx="3128">
                  <c:v>-5.3926243819997</c:v>
                </c:pt>
                <c:pt idx="3129">
                  <c:v>-5.3926170407827545</c:v>
                </c:pt>
                <c:pt idx="3130">
                  <c:v>-5.3926130523679445</c:v>
                </c:pt>
                <c:pt idx="3131">
                  <c:v>-5.3813212162705604</c:v>
                </c:pt>
                <c:pt idx="3132">
                  <c:v>-5.3813361178161001</c:v>
                </c:pt>
                <c:pt idx="3133">
                  <c:v>-6.9560706249062596</c:v>
                </c:pt>
                <c:pt idx="3134">
                  <c:v>-5.4188473998119502</c:v>
                </c:pt>
                <c:pt idx="3135">
                  <c:v>-3.0396764447587725</c:v>
                </c:pt>
                <c:pt idx="3136">
                  <c:v>-2.8739479696179799</c:v>
                </c:pt>
                <c:pt idx="3137">
                  <c:v>-2.8739456107471777</c:v>
                </c:pt>
                <c:pt idx="3138">
                  <c:v>-2.6026329879959702</c:v>
                </c:pt>
                <c:pt idx="3139">
                  <c:v>-2.7187381986610402</c:v>
                </c:pt>
                <c:pt idx="3140">
                  <c:v>-3.05932289682403</c:v>
                </c:pt>
                <c:pt idx="3141">
                  <c:v>-3.288034367573005</c:v>
                </c:pt>
                <c:pt idx="3142">
                  <c:v>-3.54322926007376</c:v>
                </c:pt>
                <c:pt idx="3143">
                  <c:v>-4.0150054259222401</c:v>
                </c:pt>
                <c:pt idx="3144">
                  <c:v>-4.0150079302680846</c:v>
                </c:pt>
                <c:pt idx="3145">
                  <c:v>-3.5619791338084177</c:v>
                </c:pt>
                <c:pt idx="3146">
                  <c:v>-3.1638583918104399</c:v>
                </c:pt>
                <c:pt idx="3147">
                  <c:v>-3.5605307014866621</c:v>
                </c:pt>
                <c:pt idx="3148">
                  <c:v>-3.5605287796492702</c:v>
                </c:pt>
                <c:pt idx="3149">
                  <c:v>-3.54852498339821</c:v>
                </c:pt>
                <c:pt idx="3150">
                  <c:v>-3.5485271200818498</c:v>
                </c:pt>
                <c:pt idx="3151">
                  <c:v>-3.0803350433146601</c:v>
                </c:pt>
                <c:pt idx="3152">
                  <c:v>-2.811422049358653</c:v>
                </c:pt>
                <c:pt idx="3153">
                  <c:v>-4.1294290333417898</c:v>
                </c:pt>
                <c:pt idx="3154">
                  <c:v>-3.4933456094150972</c:v>
                </c:pt>
                <c:pt idx="3155">
                  <c:v>-3.8222718506853299</c:v>
                </c:pt>
                <c:pt idx="3156">
                  <c:v>-3.5525194562729299</c:v>
                </c:pt>
                <c:pt idx="3157">
                  <c:v>-3.5525233978163202</c:v>
                </c:pt>
                <c:pt idx="3158">
                  <c:v>-3.5525328280058077</c:v>
                </c:pt>
                <c:pt idx="3159">
                  <c:v>-3.7599146286216412</c:v>
                </c:pt>
                <c:pt idx="3160">
                  <c:v>-3.5289398111507602</c:v>
                </c:pt>
                <c:pt idx="3161">
                  <c:v>-3.1316143405772698</c:v>
                </c:pt>
                <c:pt idx="3162">
                  <c:v>-3.1316182335763867</c:v>
                </c:pt>
                <c:pt idx="3163">
                  <c:v>-2.9640579287289799</c:v>
                </c:pt>
                <c:pt idx="3164">
                  <c:v>-3.1245256815596201</c:v>
                </c:pt>
                <c:pt idx="3165">
                  <c:v>-3.4628952105311277</c:v>
                </c:pt>
                <c:pt idx="3166">
                  <c:v>-3.4628903810388572</c:v>
                </c:pt>
                <c:pt idx="3167">
                  <c:v>-3.7274423829276002</c:v>
                </c:pt>
                <c:pt idx="3168">
                  <c:v>-4.2334488936397001</c:v>
                </c:pt>
                <c:pt idx="3169">
                  <c:v>-4.2334834483048489</c:v>
                </c:pt>
                <c:pt idx="3170">
                  <c:v>-4.2335132776348896</c:v>
                </c:pt>
                <c:pt idx="3171">
                  <c:v>-3.8829899025478598</c:v>
                </c:pt>
                <c:pt idx="3172">
                  <c:v>-4.2364601012152034</c:v>
                </c:pt>
                <c:pt idx="3173">
                  <c:v>-3.6986187518166402</c:v>
                </c:pt>
                <c:pt idx="3174">
                  <c:v>-3.6986240690363412</c:v>
                </c:pt>
                <c:pt idx="3175">
                  <c:v>-3.6566221131000516</c:v>
                </c:pt>
                <c:pt idx="3176">
                  <c:v>-3.8557327909798667</c:v>
                </c:pt>
                <c:pt idx="3177">
                  <c:v>-3.8557237359435277</c:v>
                </c:pt>
                <c:pt idx="3178">
                  <c:v>-3.5775594713688967</c:v>
                </c:pt>
                <c:pt idx="3179">
                  <c:v>-3.6147761845695587</c:v>
                </c:pt>
                <c:pt idx="3180">
                  <c:v>-3.6147779410163938</c:v>
                </c:pt>
                <c:pt idx="3181">
                  <c:v>-3.6577022079695012</c:v>
                </c:pt>
                <c:pt idx="3182">
                  <c:v>-2.9973970434212802</c:v>
                </c:pt>
                <c:pt idx="3183">
                  <c:v>-2.9973982593313315</c:v>
                </c:pt>
                <c:pt idx="3184">
                  <c:v>-2.8985054961647241</c:v>
                </c:pt>
                <c:pt idx="3185">
                  <c:v>-2.9815357883135012</c:v>
                </c:pt>
                <c:pt idx="3186">
                  <c:v>-2.7617635661871258</c:v>
                </c:pt>
                <c:pt idx="3187">
                  <c:v>-2.7617717184578727</c:v>
                </c:pt>
                <c:pt idx="3188">
                  <c:v>-2.7617774573908602</c:v>
                </c:pt>
                <c:pt idx="3189">
                  <c:v>-2.7617746847530098</c:v>
                </c:pt>
                <c:pt idx="3190">
                  <c:v>-2.7617694741826502</c:v>
                </c:pt>
                <c:pt idx="3191">
                  <c:v>-3.0280280384456502</c:v>
                </c:pt>
                <c:pt idx="3192">
                  <c:v>-3.02802307929284</c:v>
                </c:pt>
                <c:pt idx="3193">
                  <c:v>-3.1758672869967599</c:v>
                </c:pt>
                <c:pt idx="3194">
                  <c:v>-2.5559952998382172</c:v>
                </c:pt>
                <c:pt idx="3195">
                  <c:v>-2.8150675934490241</c:v>
                </c:pt>
                <c:pt idx="3196">
                  <c:v>-3.1790796055939987</c:v>
                </c:pt>
                <c:pt idx="3197">
                  <c:v>-3.1790808387868301</c:v>
                </c:pt>
                <c:pt idx="3198">
                  <c:v>-3.17908046512835</c:v>
                </c:pt>
                <c:pt idx="3199">
                  <c:v>-3.1790803423935499</c:v>
                </c:pt>
                <c:pt idx="3200">
                  <c:v>-3.1790801238801767</c:v>
                </c:pt>
                <c:pt idx="3201">
                  <c:v>-3.1790798231166177</c:v>
                </c:pt>
                <c:pt idx="3202">
                  <c:v>-3.2011375094788899</c:v>
                </c:pt>
                <c:pt idx="3203">
                  <c:v>-3.5320189101303967</c:v>
                </c:pt>
                <c:pt idx="3204">
                  <c:v>-3.5320251524118587</c:v>
                </c:pt>
                <c:pt idx="3205">
                  <c:v>-3.2142793389405302</c:v>
                </c:pt>
                <c:pt idx="3206">
                  <c:v>-3.2142787026542798</c:v>
                </c:pt>
                <c:pt idx="3207">
                  <c:v>-2.7067142608842802</c:v>
                </c:pt>
                <c:pt idx="3208">
                  <c:v>-2.1293303488431463</c:v>
                </c:pt>
                <c:pt idx="3209">
                  <c:v>-1.9207948312280101</c:v>
                </c:pt>
                <c:pt idx="3210">
                  <c:v>-2.1188501966132827</c:v>
                </c:pt>
                <c:pt idx="3211">
                  <c:v>-1.99399900533373</c:v>
                </c:pt>
                <c:pt idx="3212">
                  <c:v>-2.0959466918433187</c:v>
                </c:pt>
                <c:pt idx="3213">
                  <c:v>-2.0959348699134899</c:v>
                </c:pt>
                <c:pt idx="3214">
                  <c:v>-1.95257475020161</c:v>
                </c:pt>
                <c:pt idx="3215">
                  <c:v>-1.9525623596728301</c:v>
                </c:pt>
                <c:pt idx="3216">
                  <c:v>-2.0301518362357198</c:v>
                </c:pt>
                <c:pt idx="3217">
                  <c:v>-2.0301595012419402</c:v>
                </c:pt>
                <c:pt idx="3218">
                  <c:v>-2.3120729687713797</c:v>
                </c:pt>
                <c:pt idx="3219">
                  <c:v>-2.3424043848835372</c:v>
                </c:pt>
                <c:pt idx="3220">
                  <c:v>-2.3424051727426867</c:v>
                </c:pt>
                <c:pt idx="3221">
                  <c:v>-2.0743898743505098</c:v>
                </c:pt>
                <c:pt idx="3222">
                  <c:v>-2.2001922515750527</c:v>
                </c:pt>
                <c:pt idx="3223">
                  <c:v>-2.2001914945306402</c:v>
                </c:pt>
                <c:pt idx="3224">
                  <c:v>-2.1869401820749199</c:v>
                </c:pt>
                <c:pt idx="3225">
                  <c:v>-2.1473901332732397</c:v>
                </c:pt>
                <c:pt idx="3226">
                  <c:v>-2.1473909532870659</c:v>
                </c:pt>
                <c:pt idx="3227">
                  <c:v>-2.0615135054316602</c:v>
                </c:pt>
                <c:pt idx="3228">
                  <c:v>-1.7750151780555301</c:v>
                </c:pt>
                <c:pt idx="3229">
                  <c:v>-1.6543435333583383</c:v>
                </c:pt>
                <c:pt idx="3230">
                  <c:v>-1.4316370953407298</c:v>
                </c:pt>
                <c:pt idx="3231">
                  <c:v>-1.4689384058967101</c:v>
                </c:pt>
                <c:pt idx="3232">
                  <c:v>-1.46894738351661</c:v>
                </c:pt>
                <c:pt idx="3233">
                  <c:v>-1.46894687685786</c:v>
                </c:pt>
                <c:pt idx="3234">
                  <c:v>-0.40582860718409236</c:v>
                </c:pt>
                <c:pt idx="3235">
                  <c:v>-0.3719575953099773</c:v>
                </c:pt>
                <c:pt idx="3236">
                  <c:v>-1.3453295885187999</c:v>
                </c:pt>
                <c:pt idx="3237">
                  <c:v>-1.2785184003439301</c:v>
                </c:pt>
                <c:pt idx="3238">
                  <c:v>-1.2785157582223798</c:v>
                </c:pt>
                <c:pt idx="3239">
                  <c:v>-1.2785207620563999</c:v>
                </c:pt>
                <c:pt idx="3240">
                  <c:v>-1.3015692057078028</c:v>
                </c:pt>
                <c:pt idx="3241">
                  <c:v>-1.2356711090277299</c:v>
                </c:pt>
                <c:pt idx="3242">
                  <c:v>-1.2356728917439899</c:v>
                </c:pt>
                <c:pt idx="3243">
                  <c:v>-1.0291423650121398</c:v>
                </c:pt>
                <c:pt idx="3244">
                  <c:v>-1.0291414482833998</c:v>
                </c:pt>
                <c:pt idx="3245">
                  <c:v>-1.1274021377705701</c:v>
                </c:pt>
                <c:pt idx="3246">
                  <c:v>-1.1705192262806301</c:v>
                </c:pt>
                <c:pt idx="3247">
                  <c:v>-1.1705135811409657</c:v>
                </c:pt>
                <c:pt idx="3248">
                  <c:v>-1.02836973679861</c:v>
                </c:pt>
                <c:pt idx="3249">
                  <c:v>-1.2810500870740742</c:v>
                </c:pt>
                <c:pt idx="3250">
                  <c:v>-1.58941747721007</c:v>
                </c:pt>
                <c:pt idx="3251">
                  <c:v>-1.8726265100641442</c:v>
                </c:pt>
                <c:pt idx="3252">
                  <c:v>-2.5032693892754301</c:v>
                </c:pt>
                <c:pt idx="3253">
                  <c:v>-2.1423181355958567</c:v>
                </c:pt>
                <c:pt idx="3254">
                  <c:v>-2.07210468729863</c:v>
                </c:pt>
                <c:pt idx="3255">
                  <c:v>-1.40905450909829</c:v>
                </c:pt>
                <c:pt idx="3256">
                  <c:v>-1.5430304246316064</c:v>
                </c:pt>
                <c:pt idx="3257">
                  <c:v>-2.1660477053118501</c:v>
                </c:pt>
                <c:pt idx="3258">
                  <c:v>-2.1660509379209101</c:v>
                </c:pt>
                <c:pt idx="3259">
                  <c:v>-1.4406826645715571</c:v>
                </c:pt>
                <c:pt idx="3260">
                  <c:v>-1.4406836805482999</c:v>
                </c:pt>
                <c:pt idx="3261">
                  <c:v>-2.2236139252493601</c:v>
                </c:pt>
                <c:pt idx="3262">
                  <c:v>-2.4870873065645602</c:v>
                </c:pt>
                <c:pt idx="3263">
                  <c:v>-2.4920438623162267</c:v>
                </c:pt>
                <c:pt idx="3264">
                  <c:v>-2.6421945396573658</c:v>
                </c:pt>
                <c:pt idx="3265">
                  <c:v>-2.6421961185357099</c:v>
                </c:pt>
                <c:pt idx="3266">
                  <c:v>-2.6422062290772597</c:v>
                </c:pt>
                <c:pt idx="3267">
                  <c:v>-2.6422121186580867</c:v>
                </c:pt>
                <c:pt idx="3268">
                  <c:v>-2.7584895780374858</c:v>
                </c:pt>
                <c:pt idx="3269">
                  <c:v>-3.5967391296141167</c:v>
                </c:pt>
                <c:pt idx="3270">
                  <c:v>-3.5967326664994501</c:v>
                </c:pt>
                <c:pt idx="3271">
                  <c:v>-3.6445376932287599</c:v>
                </c:pt>
                <c:pt idx="3272">
                  <c:v>-3.4173872224726058</c:v>
                </c:pt>
                <c:pt idx="3273">
                  <c:v>-3.4173794331567167</c:v>
                </c:pt>
                <c:pt idx="3274">
                  <c:v>-3.4173711787401402</c:v>
                </c:pt>
                <c:pt idx="3275">
                  <c:v>-3.3603264468702299</c:v>
                </c:pt>
                <c:pt idx="3276">
                  <c:v>-3.2016261603443699</c:v>
                </c:pt>
                <c:pt idx="3277">
                  <c:v>-3.3515650530351273</c:v>
                </c:pt>
                <c:pt idx="3278">
                  <c:v>-5.85071712374807</c:v>
                </c:pt>
                <c:pt idx="3279">
                  <c:v>-5.8506926998080999</c:v>
                </c:pt>
                <c:pt idx="3280">
                  <c:v>-8.6784098871174198</c:v>
                </c:pt>
                <c:pt idx="3281">
                  <c:v>-8.9993263081968191</c:v>
                </c:pt>
                <c:pt idx="3282">
                  <c:v>-8.9992264382179297</c:v>
                </c:pt>
                <c:pt idx="3283">
                  <c:v>-8.7836059736770427</c:v>
                </c:pt>
                <c:pt idx="3284">
                  <c:v>-19.4038312293664</c:v>
                </c:pt>
                <c:pt idx="3285">
                  <c:v>-19.009259481202101</c:v>
                </c:pt>
                <c:pt idx="3286">
                  <c:v>-19.441962072261489</c:v>
                </c:pt>
                <c:pt idx="3287">
                  <c:v>-13.369766348269781</c:v>
                </c:pt>
                <c:pt idx="3288">
                  <c:v>-13.369866798144072</c:v>
                </c:pt>
                <c:pt idx="3289">
                  <c:v>-7.3944302797626245</c:v>
                </c:pt>
                <c:pt idx="3290">
                  <c:v>-7.3944206751115145</c:v>
                </c:pt>
                <c:pt idx="3291">
                  <c:v>-4.9105050787645865</c:v>
                </c:pt>
                <c:pt idx="3292">
                  <c:v>-3.8839503840728398</c:v>
                </c:pt>
                <c:pt idx="3293">
                  <c:v>-6.4185416400670885</c:v>
                </c:pt>
                <c:pt idx="3294">
                  <c:v>-17.031354089179299</c:v>
                </c:pt>
                <c:pt idx="3295">
                  <c:v>-17.0313813837754</c:v>
                </c:pt>
                <c:pt idx="3296">
                  <c:v>-17.031403073367684</c:v>
                </c:pt>
                <c:pt idx="3297">
                  <c:v>-13.879679903155402</c:v>
                </c:pt>
                <c:pt idx="3298">
                  <c:v>-10.578715923937498</c:v>
                </c:pt>
                <c:pt idx="3299">
                  <c:v>-13.0800023563728</c:v>
                </c:pt>
                <c:pt idx="3300">
                  <c:v>-13.079969656116599</c:v>
                </c:pt>
                <c:pt idx="3301">
                  <c:v>-11.489647608590953</c:v>
                </c:pt>
                <c:pt idx="3302">
                  <c:v>-11.489642047015964</c:v>
                </c:pt>
                <c:pt idx="3303">
                  <c:v>-11.489711440586399</c:v>
                </c:pt>
                <c:pt idx="3304">
                  <c:v>-4.0147477483750764</c:v>
                </c:pt>
                <c:pt idx="3305">
                  <c:v>-4.0147737744740501</c:v>
                </c:pt>
                <c:pt idx="3306">
                  <c:v>-7.1014117147954545</c:v>
                </c:pt>
                <c:pt idx="3307">
                  <c:v>-7.1014012920700198</c:v>
                </c:pt>
                <c:pt idx="3308">
                  <c:v>-5.5995642786511475</c:v>
                </c:pt>
                <c:pt idx="3309">
                  <c:v>-5.3890318739248899</c:v>
                </c:pt>
                <c:pt idx="3310">
                  <c:v>-3.1238745642988301</c:v>
                </c:pt>
                <c:pt idx="3311">
                  <c:v>-5.2980804447103802</c:v>
                </c:pt>
                <c:pt idx="3312">
                  <c:v>-5.2979834898739604</c:v>
                </c:pt>
                <c:pt idx="3313">
                  <c:v>-5.4352213962925733</c:v>
                </c:pt>
                <c:pt idx="3314">
                  <c:v>-5.4350851876350399</c:v>
                </c:pt>
                <c:pt idx="3315">
                  <c:v>-9.0909043777179708</c:v>
                </c:pt>
                <c:pt idx="3316">
                  <c:v>-8.9418790261974159</c:v>
                </c:pt>
                <c:pt idx="3317">
                  <c:v>-8.9418139200247939</c:v>
                </c:pt>
                <c:pt idx="3318">
                  <c:v>-12.012234794808824</c:v>
                </c:pt>
                <c:pt idx="3319">
                  <c:v>-12.7425606472962</c:v>
                </c:pt>
                <c:pt idx="3320">
                  <c:v>-11.971137975377626</c:v>
                </c:pt>
                <c:pt idx="3321">
                  <c:v>-11.971179247464899</c:v>
                </c:pt>
                <c:pt idx="3322">
                  <c:v>-11.9712221103426</c:v>
                </c:pt>
                <c:pt idx="3323">
                  <c:v>-8.865482846789444</c:v>
                </c:pt>
                <c:pt idx="3324">
                  <c:v>-9.0260140305088203</c:v>
                </c:pt>
                <c:pt idx="3325">
                  <c:v>-9.3385001455199408</c:v>
                </c:pt>
                <c:pt idx="3326">
                  <c:v>-9.6122253194999896</c:v>
                </c:pt>
                <c:pt idx="3327">
                  <c:v>-8.408912654897069</c:v>
                </c:pt>
                <c:pt idx="3328">
                  <c:v>-8.4090030031150391</c:v>
                </c:pt>
                <c:pt idx="3329">
                  <c:v>-8.4089707266336067</c:v>
                </c:pt>
                <c:pt idx="3330">
                  <c:v>-11.000263891565501</c:v>
                </c:pt>
                <c:pt idx="3331">
                  <c:v>-8.5099715465619106</c:v>
                </c:pt>
                <c:pt idx="3332">
                  <c:v>-6.9418400421028714</c:v>
                </c:pt>
                <c:pt idx="3333">
                  <c:v>-6.9419386052609804</c:v>
                </c:pt>
                <c:pt idx="3334">
                  <c:v>-6.2887975747603404</c:v>
                </c:pt>
                <c:pt idx="3335">
                  <c:v>-6.28882495501243</c:v>
                </c:pt>
                <c:pt idx="3336">
                  <c:v>-11.212287831641104</c:v>
                </c:pt>
                <c:pt idx="3337">
                  <c:v>-11.2123347988007</c:v>
                </c:pt>
                <c:pt idx="3338">
                  <c:v>-9.9567759603679704</c:v>
                </c:pt>
                <c:pt idx="3339">
                  <c:v>-7.4799806130573803</c:v>
                </c:pt>
                <c:pt idx="3340">
                  <c:v>-7.4799491571915571</c:v>
                </c:pt>
                <c:pt idx="3341">
                  <c:v>-2.3924781060808251</c:v>
                </c:pt>
                <c:pt idx="3342">
                  <c:v>-5.1979912022828785</c:v>
                </c:pt>
                <c:pt idx="3343">
                  <c:v>-5.1980234169845501</c:v>
                </c:pt>
                <c:pt idx="3344">
                  <c:v>-4.2875748275749661</c:v>
                </c:pt>
                <c:pt idx="3345">
                  <c:v>-5.1456831545334714</c:v>
                </c:pt>
                <c:pt idx="3346">
                  <c:v>-13.963635209034289</c:v>
                </c:pt>
                <c:pt idx="3347">
                  <c:v>-2.7709005339243</c:v>
                </c:pt>
                <c:pt idx="3348">
                  <c:v>-4.3560648141199865</c:v>
                </c:pt>
                <c:pt idx="3349">
                  <c:v>-5.4230995283567145</c:v>
                </c:pt>
                <c:pt idx="3350">
                  <c:v>0.79323022963067502</c:v>
                </c:pt>
                <c:pt idx="3351">
                  <c:v>-13.3871833269584</c:v>
                </c:pt>
                <c:pt idx="3352">
                  <c:v>-12.9251088904831</c:v>
                </c:pt>
                <c:pt idx="3353">
                  <c:v>1.1355879640203985</c:v>
                </c:pt>
                <c:pt idx="3354">
                  <c:v>1.2454314180884707</c:v>
                </c:pt>
                <c:pt idx="3355">
                  <c:v>-0.99127752604084096</c:v>
                </c:pt>
                <c:pt idx="3356">
                  <c:v>0.29856250328732126</c:v>
                </c:pt>
                <c:pt idx="3357">
                  <c:v>1.1481296730950499</c:v>
                </c:pt>
                <c:pt idx="3358">
                  <c:v>1.4614726126540796</c:v>
                </c:pt>
                <c:pt idx="3359">
                  <c:v>1.2636832389299042</c:v>
                </c:pt>
                <c:pt idx="3360">
                  <c:v>1.2146500808419101</c:v>
                </c:pt>
                <c:pt idx="3361">
                  <c:v>1.20456761653572</c:v>
                </c:pt>
                <c:pt idx="3362">
                  <c:v>0.70542849947820563</c:v>
                </c:pt>
                <c:pt idx="3363">
                  <c:v>0.77761688131026196</c:v>
                </c:pt>
                <c:pt idx="3364">
                  <c:v>1.13961998319252</c:v>
                </c:pt>
                <c:pt idx="3365">
                  <c:v>0.91728909510102996</c:v>
                </c:pt>
                <c:pt idx="3366">
                  <c:v>0.91728263406031096</c:v>
                </c:pt>
                <c:pt idx="3367">
                  <c:v>1.12315805276504</c:v>
                </c:pt>
                <c:pt idx="3368">
                  <c:v>1.06494327132301</c:v>
                </c:pt>
                <c:pt idx="3369">
                  <c:v>1.0649471262582904</c:v>
                </c:pt>
                <c:pt idx="3370">
                  <c:v>1.0649510551405899</c:v>
                </c:pt>
                <c:pt idx="3371">
                  <c:v>1.0649538577207101</c:v>
                </c:pt>
                <c:pt idx="3372">
                  <c:v>1.06495787037439</c:v>
                </c:pt>
                <c:pt idx="3373">
                  <c:v>0.96802086962649481</c:v>
                </c:pt>
                <c:pt idx="3374">
                  <c:v>0.96802492000598805</c:v>
                </c:pt>
                <c:pt idx="3375">
                  <c:v>0.96801686401771458</c:v>
                </c:pt>
                <c:pt idx="3376">
                  <c:v>0.96800889448944782</c:v>
                </c:pt>
                <c:pt idx="3377">
                  <c:v>0.92910107006759624</c:v>
                </c:pt>
                <c:pt idx="3378">
                  <c:v>1.0580621478458301</c:v>
                </c:pt>
                <c:pt idx="3379">
                  <c:v>1.0580634415566001</c:v>
                </c:pt>
                <c:pt idx="3380">
                  <c:v>1.0580616571501691</c:v>
                </c:pt>
                <c:pt idx="3381">
                  <c:v>0.72054612063670298</c:v>
                </c:pt>
                <c:pt idx="3382">
                  <c:v>0.94571650056657564</c:v>
                </c:pt>
                <c:pt idx="3383">
                  <c:v>0.94570683458895888</c:v>
                </c:pt>
                <c:pt idx="3384">
                  <c:v>0.94572506864851347</c:v>
                </c:pt>
                <c:pt idx="3385">
                  <c:v>1.29848344658934</c:v>
                </c:pt>
                <c:pt idx="3386">
                  <c:v>1.2984931210360164</c:v>
                </c:pt>
                <c:pt idx="3387">
                  <c:v>1.4504234623978698</c:v>
                </c:pt>
                <c:pt idx="3388">
                  <c:v>1.8952064340817965</c:v>
                </c:pt>
                <c:pt idx="3389">
                  <c:v>1.8952078765475657</c:v>
                </c:pt>
                <c:pt idx="3390">
                  <c:v>0.99575876254249795</c:v>
                </c:pt>
                <c:pt idx="3391">
                  <c:v>0.889169028818101</c:v>
                </c:pt>
                <c:pt idx="3392">
                  <c:v>0.88917004307055103</c:v>
                </c:pt>
                <c:pt idx="3393">
                  <c:v>0.64152662220591505</c:v>
                </c:pt>
                <c:pt idx="3394">
                  <c:v>0.54189559942771504</c:v>
                </c:pt>
                <c:pt idx="3395">
                  <c:v>0.54189139256020546</c:v>
                </c:pt>
                <c:pt idx="3396">
                  <c:v>0.50318799173408657</c:v>
                </c:pt>
                <c:pt idx="3397">
                  <c:v>0.51203158592551257</c:v>
                </c:pt>
                <c:pt idx="3398">
                  <c:v>0.5120316842029875</c:v>
                </c:pt>
                <c:pt idx="3399">
                  <c:v>0.3716594347594489</c:v>
                </c:pt>
                <c:pt idx="3400">
                  <c:v>0.33085185837669762</c:v>
                </c:pt>
                <c:pt idx="3401">
                  <c:v>0.33085229513857023</c:v>
                </c:pt>
                <c:pt idx="3402">
                  <c:v>0.34295108765148502</c:v>
                </c:pt>
                <c:pt idx="3403">
                  <c:v>0.57375485357084277</c:v>
                </c:pt>
                <c:pt idx="3404">
                  <c:v>0.60398330837489322</c:v>
                </c:pt>
                <c:pt idx="3405">
                  <c:v>0.72015110015129302</c:v>
                </c:pt>
                <c:pt idx="3406">
                  <c:v>0.81741106533559005</c:v>
                </c:pt>
                <c:pt idx="3407">
                  <c:v>0.8564290940895628</c:v>
                </c:pt>
                <c:pt idx="3408">
                  <c:v>0.65061911676399409</c:v>
                </c:pt>
                <c:pt idx="3409">
                  <c:v>0.56871850545031799</c:v>
                </c:pt>
                <c:pt idx="3410">
                  <c:v>0.72186343642075523</c:v>
                </c:pt>
                <c:pt idx="3411">
                  <c:v>0.72186752147769251</c:v>
                </c:pt>
                <c:pt idx="3412">
                  <c:v>0.61309972514448641</c:v>
                </c:pt>
                <c:pt idx="3413">
                  <c:v>0.54861732727686896</c:v>
                </c:pt>
                <c:pt idx="3414">
                  <c:v>6.8542368624452288E-2</c:v>
                </c:pt>
                <c:pt idx="3415">
                  <c:v>-1.7053087110064501E-3</c:v>
                </c:pt>
                <c:pt idx="3416">
                  <c:v>-0.81766696587624377</c:v>
                </c:pt>
                <c:pt idx="3417">
                  <c:v>-0.90377858955766111</c:v>
                </c:pt>
                <c:pt idx="3418">
                  <c:v>-0.26713103689263179</c:v>
                </c:pt>
                <c:pt idx="3419">
                  <c:v>1.0311236601704428</c:v>
                </c:pt>
                <c:pt idx="3420">
                  <c:v>1.0393034092415501</c:v>
                </c:pt>
                <c:pt idx="3421">
                  <c:v>1.0593050205160401</c:v>
                </c:pt>
                <c:pt idx="3422">
                  <c:v>0.98502940428330388</c:v>
                </c:pt>
                <c:pt idx="3423">
                  <c:v>0.98502089567134898</c:v>
                </c:pt>
                <c:pt idx="3424">
                  <c:v>0.89184822622340321</c:v>
                </c:pt>
                <c:pt idx="3425">
                  <c:v>0.33578895959248889</c:v>
                </c:pt>
                <c:pt idx="3426">
                  <c:v>0.25380343308619474</c:v>
                </c:pt>
                <c:pt idx="3427">
                  <c:v>-0.19387860990037867</c:v>
                </c:pt>
                <c:pt idx="3428">
                  <c:v>-0.19388507246953787</c:v>
                </c:pt>
                <c:pt idx="3429">
                  <c:v>-0.193878172962445</c:v>
                </c:pt>
                <c:pt idx="3430">
                  <c:v>0.25112963310291098</c:v>
                </c:pt>
                <c:pt idx="3431">
                  <c:v>0.25113334987959479</c:v>
                </c:pt>
                <c:pt idx="3432">
                  <c:v>1.5511660965024034</c:v>
                </c:pt>
                <c:pt idx="3433">
                  <c:v>0.9874329778798121</c:v>
                </c:pt>
                <c:pt idx="3434">
                  <c:v>0.98744543064881141</c:v>
                </c:pt>
                <c:pt idx="3435">
                  <c:v>1.6420435913627764</c:v>
                </c:pt>
                <c:pt idx="3436">
                  <c:v>1.64203818080469</c:v>
                </c:pt>
                <c:pt idx="3437">
                  <c:v>1.6420331243323472</c:v>
                </c:pt>
                <c:pt idx="3438">
                  <c:v>0.92062497405312183</c:v>
                </c:pt>
                <c:pt idx="3439">
                  <c:v>1.6781611688866469</c:v>
                </c:pt>
                <c:pt idx="3440">
                  <c:v>0.91682125987012464</c:v>
                </c:pt>
                <c:pt idx="3441">
                  <c:v>0.36835069923555119</c:v>
                </c:pt>
                <c:pt idx="3442">
                  <c:v>1.8072132201836499</c:v>
                </c:pt>
                <c:pt idx="3443">
                  <c:v>1.8072094087875299</c:v>
                </c:pt>
                <c:pt idx="3444">
                  <c:v>0.61237461143046823</c:v>
                </c:pt>
                <c:pt idx="3445">
                  <c:v>2.196316252037362</c:v>
                </c:pt>
                <c:pt idx="3446">
                  <c:v>1.8689105587162465</c:v>
                </c:pt>
                <c:pt idx="3447">
                  <c:v>0.97667600575288405</c:v>
                </c:pt>
                <c:pt idx="3448">
                  <c:v>0.96791328589131076</c:v>
                </c:pt>
                <c:pt idx="3449">
                  <c:v>0.93133785985212059</c:v>
                </c:pt>
                <c:pt idx="3450">
                  <c:v>0.88319412597944158</c:v>
                </c:pt>
                <c:pt idx="3451">
                  <c:v>0.90005643971703975</c:v>
                </c:pt>
                <c:pt idx="3452">
                  <c:v>1.9773758529676499</c:v>
                </c:pt>
                <c:pt idx="3453">
                  <c:v>0.18052167879067987</c:v>
                </c:pt>
                <c:pt idx="3454">
                  <c:v>-4.1294863751233403E-2</c:v>
                </c:pt>
                <c:pt idx="3455">
                  <c:v>-4.1298022346312302E-2</c:v>
                </c:pt>
                <c:pt idx="3456">
                  <c:v>-1.2395585556467272E-2</c:v>
                </c:pt>
                <c:pt idx="3457">
                  <c:v>-1.2386560693864967E-2</c:v>
                </c:pt>
                <c:pt idx="3458">
                  <c:v>-1.2376635975430398E-2</c:v>
                </c:pt>
                <c:pt idx="3459">
                  <c:v>-0.108456830736797</c:v>
                </c:pt>
                <c:pt idx="3460">
                  <c:v>-0.20690652526209199</c:v>
                </c:pt>
                <c:pt idx="3461">
                  <c:v>-0.20690415712614707</c:v>
                </c:pt>
                <c:pt idx="3462">
                  <c:v>-0.20690158437999293</c:v>
                </c:pt>
                <c:pt idx="3463">
                  <c:v>-0.14623765029120744</c:v>
                </c:pt>
                <c:pt idx="3464">
                  <c:v>0.14831309013323418</c:v>
                </c:pt>
                <c:pt idx="3465">
                  <c:v>-7.1709710362513598E-2</c:v>
                </c:pt>
                <c:pt idx="3466">
                  <c:v>-0.3194846204940533</c:v>
                </c:pt>
                <c:pt idx="3467">
                  <c:v>-0.61456761777701996</c:v>
                </c:pt>
                <c:pt idx="3468">
                  <c:v>-0.61456409323745698</c:v>
                </c:pt>
                <c:pt idx="3469">
                  <c:v>-0.48944745705328901</c:v>
                </c:pt>
                <c:pt idx="3470">
                  <c:v>-0.26307288182736654</c:v>
                </c:pt>
                <c:pt idx="3471">
                  <c:v>-0.15027926297736327</c:v>
                </c:pt>
                <c:pt idx="3472">
                  <c:v>-0.15027571655713987</c:v>
                </c:pt>
                <c:pt idx="3473">
                  <c:v>4.6285916360767246E-2</c:v>
                </c:pt>
                <c:pt idx="3474">
                  <c:v>-0.13536839261618624</c:v>
                </c:pt>
                <c:pt idx="3475">
                  <c:v>-0.39186474572553714</c:v>
                </c:pt>
                <c:pt idx="3476">
                  <c:v>-0.79437347680221448</c:v>
                </c:pt>
                <c:pt idx="3477">
                  <c:v>-0.6994216563364688</c:v>
                </c:pt>
                <c:pt idx="3478">
                  <c:v>-0.79331502163203549</c:v>
                </c:pt>
                <c:pt idx="3479">
                  <c:v>-0.79332028189544956</c:v>
                </c:pt>
                <c:pt idx="3480">
                  <c:v>-0.79332538071993275</c:v>
                </c:pt>
                <c:pt idx="3481">
                  <c:v>-0.86688102190278205</c:v>
                </c:pt>
                <c:pt idx="3482">
                  <c:v>-0.84413363980621059</c:v>
                </c:pt>
                <c:pt idx="3483">
                  <c:v>-0.80473103233593923</c:v>
                </c:pt>
                <c:pt idx="3484">
                  <c:v>-0.80473098294507095</c:v>
                </c:pt>
                <c:pt idx="3485">
                  <c:v>-0.73357580296763703</c:v>
                </c:pt>
                <c:pt idx="3486">
                  <c:v>-0.73357557180815702</c:v>
                </c:pt>
                <c:pt idx="3487">
                  <c:v>-0.83536248111227918</c:v>
                </c:pt>
                <c:pt idx="3488">
                  <c:v>-1.0527570562131601</c:v>
                </c:pt>
                <c:pt idx="3489">
                  <c:v>-1.0527564029372101</c:v>
                </c:pt>
                <c:pt idx="3490">
                  <c:v>-1.0527558317772099</c:v>
                </c:pt>
                <c:pt idx="3491">
                  <c:v>-1.22300258991036</c:v>
                </c:pt>
                <c:pt idx="3492">
                  <c:v>-1.19955858237542</c:v>
                </c:pt>
                <c:pt idx="3493">
                  <c:v>-1.1420508575084001</c:v>
                </c:pt>
                <c:pt idx="3494">
                  <c:v>-1.1163243265680201</c:v>
                </c:pt>
                <c:pt idx="3495">
                  <c:v>-1.0682913854158598</c:v>
                </c:pt>
                <c:pt idx="3496">
                  <c:v>-1.0682922035567057</c:v>
                </c:pt>
                <c:pt idx="3497">
                  <c:v>-1.2227047461374327</c:v>
                </c:pt>
                <c:pt idx="3498">
                  <c:v>-1.7374932879030507</c:v>
                </c:pt>
                <c:pt idx="3499">
                  <c:v>-2.8182101562739788</c:v>
                </c:pt>
                <c:pt idx="3500">
                  <c:v>-3.9936817600069658</c:v>
                </c:pt>
                <c:pt idx="3501">
                  <c:v>-5.1947906228062326</c:v>
                </c:pt>
                <c:pt idx="3502">
                  <c:v>-6.1207369707533745</c:v>
                </c:pt>
                <c:pt idx="3503">
                  <c:v>-6.1207546169734348</c:v>
                </c:pt>
                <c:pt idx="3504">
                  <c:v>-6.3393274458608513</c:v>
                </c:pt>
                <c:pt idx="3505">
                  <c:v>-6.3393287781906871</c:v>
                </c:pt>
                <c:pt idx="3506">
                  <c:v>-6.0170484726912701</c:v>
                </c:pt>
                <c:pt idx="3507">
                  <c:v>-5.8019094387410499</c:v>
                </c:pt>
                <c:pt idx="3508">
                  <c:v>-6.1332056456446313</c:v>
                </c:pt>
                <c:pt idx="3509">
                  <c:v>-6.2587798858549117</c:v>
                </c:pt>
                <c:pt idx="3510">
                  <c:v>-6.6340871767636855</c:v>
                </c:pt>
                <c:pt idx="3511">
                  <c:v>-6.4508473395489601</c:v>
                </c:pt>
                <c:pt idx="3512">
                  <c:v>-6.4508475849218989</c:v>
                </c:pt>
                <c:pt idx="3513">
                  <c:v>-6.7079615408804845</c:v>
                </c:pt>
                <c:pt idx="3514">
                  <c:v>-7.0395990471408814</c:v>
                </c:pt>
                <c:pt idx="3515">
                  <c:v>-7.0396148052967398</c:v>
                </c:pt>
                <c:pt idx="3516">
                  <c:v>-7.1496578005723599</c:v>
                </c:pt>
                <c:pt idx="3517">
                  <c:v>-8.5283236155946884</c:v>
                </c:pt>
                <c:pt idx="3518">
                  <c:v>-8.6207074842970979</c:v>
                </c:pt>
                <c:pt idx="3519">
                  <c:v>-9.9805965245148247</c:v>
                </c:pt>
                <c:pt idx="3520">
                  <c:v>-8.2394234911896103</c:v>
                </c:pt>
                <c:pt idx="3521">
                  <c:v>-9.9616373801330802</c:v>
                </c:pt>
                <c:pt idx="3522">
                  <c:v>-12.5795342280221</c:v>
                </c:pt>
                <c:pt idx="3523">
                  <c:v>-12.133561115317301</c:v>
                </c:pt>
                <c:pt idx="3524">
                  <c:v>-10.036999526619304</c:v>
                </c:pt>
                <c:pt idx="3525">
                  <c:v>-10.0369547658676</c:v>
                </c:pt>
                <c:pt idx="3526">
                  <c:v>-10.036910656650598</c:v>
                </c:pt>
                <c:pt idx="3527">
                  <c:v>-10.036872018203224</c:v>
                </c:pt>
                <c:pt idx="3528">
                  <c:v>-10.036941385258798</c:v>
                </c:pt>
                <c:pt idx="3529">
                  <c:v>-10.0370073825286</c:v>
                </c:pt>
                <c:pt idx="3530">
                  <c:v>-8.4738494291998503</c:v>
                </c:pt>
                <c:pt idx="3531">
                  <c:v>-8.4738525238707005</c:v>
                </c:pt>
                <c:pt idx="3532">
                  <c:v>-8.4738573578000267</c:v>
                </c:pt>
                <c:pt idx="3533">
                  <c:v>-7.8523450949228524</c:v>
                </c:pt>
                <c:pt idx="3534">
                  <c:v>-9.0010370932196508</c:v>
                </c:pt>
                <c:pt idx="3535">
                  <c:v>-9.0010498273851791</c:v>
                </c:pt>
                <c:pt idx="3536">
                  <c:v>-10.892552014619781</c:v>
                </c:pt>
                <c:pt idx="3537">
                  <c:v>-11.1343330263862</c:v>
                </c:pt>
                <c:pt idx="3538">
                  <c:v>-7.7299043763621986</c:v>
                </c:pt>
                <c:pt idx="3539">
                  <c:v>-11.127455214632302</c:v>
                </c:pt>
                <c:pt idx="3540">
                  <c:v>-11.127473479785699</c:v>
                </c:pt>
                <c:pt idx="3541">
                  <c:v>-7.5982299337162003</c:v>
                </c:pt>
                <c:pt idx="3542">
                  <c:v>-9.82345804474215</c:v>
                </c:pt>
                <c:pt idx="3543">
                  <c:v>-10.045778560397498</c:v>
                </c:pt>
                <c:pt idx="3544">
                  <c:v>-9.0094930370393964</c:v>
                </c:pt>
                <c:pt idx="3545">
                  <c:v>-9.3932678695936005</c:v>
                </c:pt>
                <c:pt idx="3546">
                  <c:v>-11.385200228281372</c:v>
                </c:pt>
                <c:pt idx="3547">
                  <c:v>-11.385312213228174</c:v>
                </c:pt>
                <c:pt idx="3548">
                  <c:v>-10.758653543735999</c:v>
                </c:pt>
                <c:pt idx="3549">
                  <c:v>-11.7346803391773</c:v>
                </c:pt>
                <c:pt idx="3550">
                  <c:v>-11.094475488821798</c:v>
                </c:pt>
                <c:pt idx="3551">
                  <c:v>-11.094476807522264</c:v>
                </c:pt>
                <c:pt idx="3552">
                  <c:v>-10.972628311238624</c:v>
                </c:pt>
                <c:pt idx="3553">
                  <c:v>-7.7512762975831571</c:v>
                </c:pt>
                <c:pt idx="3554">
                  <c:v>-7.3784097361589298</c:v>
                </c:pt>
                <c:pt idx="3555">
                  <c:v>-7.3782089388327199</c:v>
                </c:pt>
                <c:pt idx="3556">
                  <c:v>-7.3780915264378955</c:v>
                </c:pt>
                <c:pt idx="3557">
                  <c:v>-7.1094639272444704</c:v>
                </c:pt>
                <c:pt idx="3558">
                  <c:v>-7.1094785773470255</c:v>
                </c:pt>
                <c:pt idx="3559">
                  <c:v>-4.5925130535695855</c:v>
                </c:pt>
                <c:pt idx="3560">
                  <c:v>-7.3624196237273996</c:v>
                </c:pt>
                <c:pt idx="3561">
                  <c:v>-4.6771442585523255</c:v>
                </c:pt>
                <c:pt idx="3562">
                  <c:v>-3.1568956841026177</c:v>
                </c:pt>
                <c:pt idx="3563">
                  <c:v>-3.1568896933317925</c:v>
                </c:pt>
                <c:pt idx="3564">
                  <c:v>-3.1569031705045068</c:v>
                </c:pt>
                <c:pt idx="3565">
                  <c:v>-3.2175319038824282</c:v>
                </c:pt>
                <c:pt idx="3566">
                  <c:v>-2.3427428257137861</c:v>
                </c:pt>
                <c:pt idx="3567">
                  <c:v>-2.4892068122612501</c:v>
                </c:pt>
                <c:pt idx="3568">
                  <c:v>-2.4892017590781901</c:v>
                </c:pt>
                <c:pt idx="3569">
                  <c:v>-2.39001148216611</c:v>
                </c:pt>
                <c:pt idx="3570">
                  <c:v>-2.44849090730062</c:v>
                </c:pt>
                <c:pt idx="3571">
                  <c:v>-7.2816879433079702</c:v>
                </c:pt>
                <c:pt idx="3572">
                  <c:v>-7.2816030030381871</c:v>
                </c:pt>
                <c:pt idx="3573">
                  <c:v>-7.2816312208504801</c:v>
                </c:pt>
                <c:pt idx="3574">
                  <c:v>-7.2816829173726134</c:v>
                </c:pt>
                <c:pt idx="3575">
                  <c:v>-7.2816607510823115</c:v>
                </c:pt>
                <c:pt idx="3576">
                  <c:v>-7.2817087700402334</c:v>
                </c:pt>
                <c:pt idx="3577">
                  <c:v>-1.1006918021222099</c:v>
                </c:pt>
                <c:pt idx="3578">
                  <c:v>-0.90883135370047863</c:v>
                </c:pt>
                <c:pt idx="3579">
                  <c:v>-1.0737963648798798</c:v>
                </c:pt>
                <c:pt idx="3580">
                  <c:v>-3.1945106559675138</c:v>
                </c:pt>
                <c:pt idx="3581">
                  <c:v>-7.0926342940264755</c:v>
                </c:pt>
                <c:pt idx="3582">
                  <c:v>-2.4481739049795999</c:v>
                </c:pt>
                <c:pt idx="3583">
                  <c:v>-2.44818411544987</c:v>
                </c:pt>
                <c:pt idx="3584">
                  <c:v>-1.98122779490927</c:v>
                </c:pt>
                <c:pt idx="3585">
                  <c:v>-1.9812283983263899</c:v>
                </c:pt>
                <c:pt idx="3586">
                  <c:v>-1.9812285224310657</c:v>
                </c:pt>
                <c:pt idx="3587">
                  <c:v>-1.98122816789347</c:v>
                </c:pt>
                <c:pt idx="3588">
                  <c:v>-1.45619770445064</c:v>
                </c:pt>
                <c:pt idx="3589">
                  <c:v>-1.4194192918800135</c:v>
                </c:pt>
                <c:pt idx="3590">
                  <c:v>-1.9514831962426999</c:v>
                </c:pt>
                <c:pt idx="3591">
                  <c:v>-2.5126409044197153</c:v>
                </c:pt>
                <c:pt idx="3592">
                  <c:v>-6.7539002054036414</c:v>
                </c:pt>
                <c:pt idx="3593">
                  <c:v>-6.7539294946089514</c:v>
                </c:pt>
                <c:pt idx="3594">
                  <c:v>-5.9286438642644423</c:v>
                </c:pt>
                <c:pt idx="3595">
                  <c:v>-16.269412843587904</c:v>
                </c:pt>
                <c:pt idx="3596">
                  <c:v>-6.2029192991730602</c:v>
                </c:pt>
                <c:pt idx="3597">
                  <c:v>-6.2029499576112155</c:v>
                </c:pt>
                <c:pt idx="3598">
                  <c:v>-1.9961194782647864</c:v>
                </c:pt>
                <c:pt idx="3599">
                  <c:v>-1.738376116213</c:v>
                </c:pt>
                <c:pt idx="3600">
                  <c:v>-1.7383490884657</c:v>
                </c:pt>
                <c:pt idx="3601">
                  <c:v>-1.1862567646557229</c:v>
                </c:pt>
                <c:pt idx="3602">
                  <c:v>-1.0309503079906499</c:v>
                </c:pt>
                <c:pt idx="3603">
                  <c:v>-1.0309431608407365</c:v>
                </c:pt>
                <c:pt idx="3604">
                  <c:v>-2.2753140613392002</c:v>
                </c:pt>
                <c:pt idx="3605">
                  <c:v>-2.4984333940074799</c:v>
                </c:pt>
                <c:pt idx="3606">
                  <c:v>-3.8607819547894202</c:v>
                </c:pt>
                <c:pt idx="3607">
                  <c:v>-3.8608288956395267</c:v>
                </c:pt>
                <c:pt idx="3608">
                  <c:v>-3.8608693534181868</c:v>
                </c:pt>
                <c:pt idx="3609">
                  <c:v>-3.8608711395526467</c:v>
                </c:pt>
                <c:pt idx="3610">
                  <c:v>-1.9994709718894901</c:v>
                </c:pt>
                <c:pt idx="3611">
                  <c:v>-1.9995621411466364</c:v>
                </c:pt>
                <c:pt idx="3612">
                  <c:v>-2.4079856905227799</c:v>
                </c:pt>
                <c:pt idx="3613">
                  <c:v>-2.4079947102193784</c:v>
                </c:pt>
                <c:pt idx="3614">
                  <c:v>-2.6781552335533987</c:v>
                </c:pt>
                <c:pt idx="3615">
                  <c:v>-2.9989494804157344</c:v>
                </c:pt>
                <c:pt idx="3616">
                  <c:v>-2.0021937643008898</c:v>
                </c:pt>
                <c:pt idx="3617">
                  <c:v>-3.1355833767982597</c:v>
                </c:pt>
                <c:pt idx="3618">
                  <c:v>-3.1354804350455767</c:v>
                </c:pt>
                <c:pt idx="3619">
                  <c:v>-3.1357633517551302</c:v>
                </c:pt>
                <c:pt idx="3620">
                  <c:v>-1.6400290975194796</c:v>
                </c:pt>
                <c:pt idx="3621">
                  <c:v>-0.44278022327807898</c:v>
                </c:pt>
                <c:pt idx="3622">
                  <c:v>-0.88396125028453065</c:v>
                </c:pt>
                <c:pt idx="3623">
                  <c:v>-0.81955546650966404</c:v>
                </c:pt>
                <c:pt idx="3624">
                  <c:v>-0.7654820149624405</c:v>
                </c:pt>
                <c:pt idx="3625">
                  <c:v>-0.76547008276789963</c:v>
                </c:pt>
                <c:pt idx="3626">
                  <c:v>-0.76545770245011335</c:v>
                </c:pt>
                <c:pt idx="3627">
                  <c:v>-5.7405732651021424</c:v>
                </c:pt>
                <c:pt idx="3628">
                  <c:v>-3.7649203320644462</c:v>
                </c:pt>
                <c:pt idx="3629">
                  <c:v>-4.4449739872811334</c:v>
                </c:pt>
                <c:pt idx="3630">
                  <c:v>-4.6684953206196296</c:v>
                </c:pt>
                <c:pt idx="3631">
                  <c:v>-4.6685610504225945</c:v>
                </c:pt>
                <c:pt idx="3632">
                  <c:v>-4.4204527458198424</c:v>
                </c:pt>
                <c:pt idx="3633">
                  <c:v>-6.5495327707138804</c:v>
                </c:pt>
                <c:pt idx="3634">
                  <c:v>-7.6915170364911365</c:v>
                </c:pt>
                <c:pt idx="3635">
                  <c:v>-3.1388121391428725</c:v>
                </c:pt>
                <c:pt idx="3636">
                  <c:v>-3.1387963075523966</c:v>
                </c:pt>
                <c:pt idx="3637">
                  <c:v>-3.4011108504659444</c:v>
                </c:pt>
                <c:pt idx="3638">
                  <c:v>-3.1288876222710011</c:v>
                </c:pt>
                <c:pt idx="3639">
                  <c:v>-2.6894621650255597</c:v>
                </c:pt>
                <c:pt idx="3640">
                  <c:v>-3.240399698992348</c:v>
                </c:pt>
                <c:pt idx="3641">
                  <c:v>-3.2666957875920515</c:v>
                </c:pt>
                <c:pt idx="3642">
                  <c:v>-3.3052641153279501</c:v>
                </c:pt>
                <c:pt idx="3643">
                  <c:v>-3.0263677630813492</c:v>
                </c:pt>
                <c:pt idx="3644">
                  <c:v>-3.0263765469618802</c:v>
                </c:pt>
                <c:pt idx="3645">
                  <c:v>-3.0263849179961002</c:v>
                </c:pt>
                <c:pt idx="3646">
                  <c:v>-3.0263690440355</c:v>
                </c:pt>
                <c:pt idx="3647">
                  <c:v>-2.8474500191986167</c:v>
                </c:pt>
                <c:pt idx="3648">
                  <c:v>-2.8130933341518567</c:v>
                </c:pt>
                <c:pt idx="3649">
                  <c:v>-3.02992523756572</c:v>
                </c:pt>
                <c:pt idx="3650">
                  <c:v>-3.4827600510608701</c:v>
                </c:pt>
                <c:pt idx="3651">
                  <c:v>-3.4827594167518767</c:v>
                </c:pt>
                <c:pt idx="3652">
                  <c:v>-3.4827646946878277</c:v>
                </c:pt>
                <c:pt idx="3653">
                  <c:v>-2.9397043752283398</c:v>
                </c:pt>
                <c:pt idx="3654">
                  <c:v>-2.9431180593691502</c:v>
                </c:pt>
                <c:pt idx="3655">
                  <c:v>-3.0015454494318772</c:v>
                </c:pt>
                <c:pt idx="3656">
                  <c:v>-2.9036110110123738</c:v>
                </c:pt>
                <c:pt idx="3657">
                  <c:v>-3.0500131478126602</c:v>
                </c:pt>
                <c:pt idx="3658">
                  <c:v>-3.0500059678871199</c:v>
                </c:pt>
                <c:pt idx="3659">
                  <c:v>-3.0499986159783199</c:v>
                </c:pt>
                <c:pt idx="3660">
                  <c:v>-3.0499911021590402</c:v>
                </c:pt>
                <c:pt idx="3661">
                  <c:v>-3.39485170820502</c:v>
                </c:pt>
                <c:pt idx="3662">
                  <c:v>-4.3209289015561465</c:v>
                </c:pt>
                <c:pt idx="3663">
                  <c:v>-4.3209607238227399</c:v>
                </c:pt>
                <c:pt idx="3664">
                  <c:v>-5.1973413237022301</c:v>
                </c:pt>
                <c:pt idx="3665">
                  <c:v>-5.1973832878344455</c:v>
                </c:pt>
                <c:pt idx="3666">
                  <c:v>-4.3351632793654655</c:v>
                </c:pt>
                <c:pt idx="3667">
                  <c:v>-3.3777608268567501</c:v>
                </c:pt>
                <c:pt idx="3668">
                  <c:v>-3.4323752760361397</c:v>
                </c:pt>
                <c:pt idx="3669">
                  <c:v>-3.4323889291963572</c:v>
                </c:pt>
                <c:pt idx="3670">
                  <c:v>-3.4324037630977786</c:v>
                </c:pt>
                <c:pt idx="3671">
                  <c:v>-3.75484488411499</c:v>
                </c:pt>
                <c:pt idx="3672">
                  <c:v>-3.7548159749321277</c:v>
                </c:pt>
                <c:pt idx="3673">
                  <c:v>-3.3413312250025644</c:v>
                </c:pt>
                <c:pt idx="3674">
                  <c:v>-3.341326768812042</c:v>
                </c:pt>
                <c:pt idx="3675">
                  <c:v>-4.1096730827759034</c:v>
                </c:pt>
                <c:pt idx="3676">
                  <c:v>-4.1096737960840839</c:v>
                </c:pt>
                <c:pt idx="3677">
                  <c:v>-2.9091308919698098</c:v>
                </c:pt>
                <c:pt idx="3678">
                  <c:v>-2.9091260643511299</c:v>
                </c:pt>
                <c:pt idx="3679">
                  <c:v>-2.9091212706200258</c:v>
                </c:pt>
                <c:pt idx="3680">
                  <c:v>-2.9091165614406211</c:v>
                </c:pt>
                <c:pt idx="3681">
                  <c:v>-2.5160756594624387</c:v>
                </c:pt>
                <c:pt idx="3682">
                  <c:v>-2.7625105833514612</c:v>
                </c:pt>
                <c:pt idx="3683">
                  <c:v>-2.6210765361594701</c:v>
                </c:pt>
                <c:pt idx="3684">
                  <c:v>-2.5625043505544602</c:v>
                </c:pt>
                <c:pt idx="3685">
                  <c:v>-1.8536857163021698</c:v>
                </c:pt>
                <c:pt idx="3686">
                  <c:v>-2.0580775998255998</c:v>
                </c:pt>
                <c:pt idx="3687">
                  <c:v>-1.752593949642</c:v>
                </c:pt>
                <c:pt idx="3688">
                  <c:v>-1.3099236095464342</c:v>
                </c:pt>
                <c:pt idx="3689">
                  <c:v>-1.309923439579193</c:v>
                </c:pt>
                <c:pt idx="3690">
                  <c:v>-1.309920658599927</c:v>
                </c:pt>
                <c:pt idx="3691">
                  <c:v>-1.0342465777044398</c:v>
                </c:pt>
                <c:pt idx="3692">
                  <c:v>-1.0342501640135615</c:v>
                </c:pt>
                <c:pt idx="3693">
                  <c:v>-1.3837718090870998</c:v>
                </c:pt>
                <c:pt idx="3694">
                  <c:v>-1.3837713263153499</c:v>
                </c:pt>
                <c:pt idx="3695">
                  <c:v>-1.3837705666031701</c:v>
                </c:pt>
                <c:pt idx="3696">
                  <c:v>-1.0728170505422701</c:v>
                </c:pt>
                <c:pt idx="3697">
                  <c:v>-1.0656911573552035</c:v>
                </c:pt>
                <c:pt idx="3698">
                  <c:v>-1.2314723116434598</c:v>
                </c:pt>
                <c:pt idx="3699">
                  <c:v>-1.2314677702446937</c:v>
                </c:pt>
                <c:pt idx="3700">
                  <c:v>-1.2314629843804699</c:v>
                </c:pt>
                <c:pt idx="3701">
                  <c:v>-1.51269891557105</c:v>
                </c:pt>
                <c:pt idx="3702">
                  <c:v>-1.51997767698885</c:v>
                </c:pt>
                <c:pt idx="3703">
                  <c:v>-1.5382098384041698</c:v>
                </c:pt>
                <c:pt idx="3704">
                  <c:v>-1.3011458567435901</c:v>
                </c:pt>
                <c:pt idx="3705">
                  <c:v>-1.3011487849010221</c:v>
                </c:pt>
                <c:pt idx="3706">
                  <c:v>-1.2695234838887399</c:v>
                </c:pt>
                <c:pt idx="3707">
                  <c:v>-1.0832352754896042</c:v>
                </c:pt>
                <c:pt idx="3708">
                  <c:v>-1.23205909087476</c:v>
                </c:pt>
                <c:pt idx="3709">
                  <c:v>-1.2320563859057301</c:v>
                </c:pt>
                <c:pt idx="3710">
                  <c:v>-1.2823336737976399</c:v>
                </c:pt>
                <c:pt idx="3711">
                  <c:v>-1.5357199876487799</c:v>
                </c:pt>
                <c:pt idx="3712">
                  <c:v>-1.5055111371927099</c:v>
                </c:pt>
                <c:pt idx="3713">
                  <c:v>-1.3548681825481899</c:v>
                </c:pt>
                <c:pt idx="3714">
                  <c:v>-1.354872802392</c:v>
                </c:pt>
                <c:pt idx="3715">
                  <c:v>-1.4228439790157301</c:v>
                </c:pt>
                <c:pt idx="3716">
                  <c:v>-1.4179467663222998</c:v>
                </c:pt>
                <c:pt idx="3717">
                  <c:v>-1.25423185199612</c:v>
                </c:pt>
                <c:pt idx="3718">
                  <c:v>-1.2161279192982257</c:v>
                </c:pt>
                <c:pt idx="3719">
                  <c:v>-1.36024648960215</c:v>
                </c:pt>
                <c:pt idx="3720">
                  <c:v>-1.3602382456909798</c:v>
                </c:pt>
                <c:pt idx="3721">
                  <c:v>-1.3793257426796335</c:v>
                </c:pt>
                <c:pt idx="3722">
                  <c:v>-1.3793163621168401</c:v>
                </c:pt>
                <c:pt idx="3723">
                  <c:v>-1.1678534179254298</c:v>
                </c:pt>
                <c:pt idx="3724">
                  <c:v>-0.92284637455532403</c:v>
                </c:pt>
                <c:pt idx="3725">
                  <c:v>-0.92284884474718365</c:v>
                </c:pt>
                <c:pt idx="3726">
                  <c:v>-0.92284416586035056</c:v>
                </c:pt>
                <c:pt idx="3727">
                  <c:v>-0.68164372878069102</c:v>
                </c:pt>
                <c:pt idx="3728">
                  <c:v>-0.64037645960655165</c:v>
                </c:pt>
                <c:pt idx="3729">
                  <c:v>-0.64037593460975928</c:v>
                </c:pt>
                <c:pt idx="3730">
                  <c:v>-0.86458780458501405</c:v>
                </c:pt>
                <c:pt idx="3731">
                  <c:v>-0.86458763714788622</c:v>
                </c:pt>
                <c:pt idx="3732">
                  <c:v>-0.62014126737102482</c:v>
                </c:pt>
                <c:pt idx="3733">
                  <c:v>-0.36193154895449398</c:v>
                </c:pt>
                <c:pt idx="3734">
                  <c:v>-0.66812704746124363</c:v>
                </c:pt>
                <c:pt idx="3735">
                  <c:v>-0.68127554314056504</c:v>
                </c:pt>
                <c:pt idx="3736">
                  <c:v>-0.71491749087450895</c:v>
                </c:pt>
                <c:pt idx="3737">
                  <c:v>-0.545339730121704</c:v>
                </c:pt>
                <c:pt idx="3738">
                  <c:v>-0.64978455699133564</c:v>
                </c:pt>
                <c:pt idx="3739">
                  <c:v>-1.0193378644236057</c:v>
                </c:pt>
                <c:pt idx="3740">
                  <c:v>-1.0193394972450414</c:v>
                </c:pt>
                <c:pt idx="3741">
                  <c:v>-1.2402642941395914</c:v>
                </c:pt>
                <c:pt idx="3742">
                  <c:v>-1.3133408539921199</c:v>
                </c:pt>
                <c:pt idx="3743">
                  <c:v>-1.8921652825403399</c:v>
                </c:pt>
                <c:pt idx="3744">
                  <c:v>-1.9933492748977457</c:v>
                </c:pt>
                <c:pt idx="3745">
                  <c:v>-1.99334010220493</c:v>
                </c:pt>
                <c:pt idx="3746">
                  <c:v>-1.85955576818965</c:v>
                </c:pt>
                <c:pt idx="3747">
                  <c:v>-3.4255265588678658</c:v>
                </c:pt>
                <c:pt idx="3748">
                  <c:v>-5.5321937972915824</c:v>
                </c:pt>
                <c:pt idx="3749">
                  <c:v>-5.532129392261699</c:v>
                </c:pt>
                <c:pt idx="3750">
                  <c:v>-5.5321588939286404</c:v>
                </c:pt>
                <c:pt idx="3751">
                  <c:v>-5.5321600184259045</c:v>
                </c:pt>
                <c:pt idx="3752">
                  <c:v>-5.5321741858410824</c:v>
                </c:pt>
                <c:pt idx="3753">
                  <c:v>-5.5321228658751203</c:v>
                </c:pt>
                <c:pt idx="3754">
                  <c:v>-2.1165403252397441</c:v>
                </c:pt>
                <c:pt idx="3755">
                  <c:v>-3.0445268462634658</c:v>
                </c:pt>
                <c:pt idx="3756">
                  <c:v>-5.9856162749713802</c:v>
                </c:pt>
                <c:pt idx="3757">
                  <c:v>-5.9856794353535703</c:v>
                </c:pt>
                <c:pt idx="3758">
                  <c:v>-2.04567138379007</c:v>
                </c:pt>
                <c:pt idx="3759">
                  <c:v>-2.0456677797583498</c:v>
                </c:pt>
                <c:pt idx="3760">
                  <c:v>-1.7913270221347</c:v>
                </c:pt>
                <c:pt idx="3761">
                  <c:v>-1.7913241941224514</c:v>
                </c:pt>
                <c:pt idx="3762">
                  <c:v>-1.8549424673249999</c:v>
                </c:pt>
                <c:pt idx="3763">
                  <c:v>-1.8562628306285172</c:v>
                </c:pt>
                <c:pt idx="3764">
                  <c:v>-1.7090752524268842</c:v>
                </c:pt>
                <c:pt idx="3765">
                  <c:v>-1.7090801445586801</c:v>
                </c:pt>
                <c:pt idx="3766">
                  <c:v>-1.8242596862892999</c:v>
                </c:pt>
                <c:pt idx="3767">
                  <c:v>-1.8785401082667303</c:v>
                </c:pt>
                <c:pt idx="3768">
                  <c:v>-1.8785481047759371</c:v>
                </c:pt>
                <c:pt idx="3769">
                  <c:v>-1.8785559253723285</c:v>
                </c:pt>
                <c:pt idx="3770">
                  <c:v>-2.2042028281658199</c:v>
                </c:pt>
                <c:pt idx="3771">
                  <c:v>-2.0788537876493498</c:v>
                </c:pt>
                <c:pt idx="3772">
                  <c:v>-2.3340296601086972</c:v>
                </c:pt>
                <c:pt idx="3773">
                  <c:v>-2.3340544081355667</c:v>
                </c:pt>
                <c:pt idx="3774">
                  <c:v>-2.2358972072330898</c:v>
                </c:pt>
                <c:pt idx="3775">
                  <c:v>-2.2358928784833698</c:v>
                </c:pt>
                <c:pt idx="3776">
                  <c:v>-2.9461458539969598</c:v>
                </c:pt>
                <c:pt idx="3777">
                  <c:v>-3.4383821217666277</c:v>
                </c:pt>
                <c:pt idx="3778">
                  <c:v>-3.3930073045887177</c:v>
                </c:pt>
                <c:pt idx="3779">
                  <c:v>-3.7594609139164477</c:v>
                </c:pt>
                <c:pt idx="3780">
                  <c:v>-3.9357698857536567</c:v>
                </c:pt>
                <c:pt idx="3781">
                  <c:v>-3.9357714444909901</c:v>
                </c:pt>
                <c:pt idx="3782">
                  <c:v>-3.2197422024894302</c:v>
                </c:pt>
                <c:pt idx="3783">
                  <c:v>-3.21974046554269</c:v>
                </c:pt>
                <c:pt idx="3784">
                  <c:v>-2.7922416048779</c:v>
                </c:pt>
                <c:pt idx="3785">
                  <c:v>-2.79224256254785</c:v>
                </c:pt>
                <c:pt idx="3786">
                  <c:v>-3.1861637423665528</c:v>
                </c:pt>
                <c:pt idx="3787">
                  <c:v>-3.6933032632490099</c:v>
                </c:pt>
                <c:pt idx="3788">
                  <c:v>-3.4253895082448</c:v>
                </c:pt>
                <c:pt idx="3789">
                  <c:v>-3.6962569378036125</c:v>
                </c:pt>
                <c:pt idx="3790">
                  <c:v>-4.2514996209285414</c:v>
                </c:pt>
                <c:pt idx="3791">
                  <c:v>-3.7635962873126081</c:v>
                </c:pt>
                <c:pt idx="3792">
                  <c:v>-3.7635820101899258</c:v>
                </c:pt>
                <c:pt idx="3793">
                  <c:v>-3.9920603020695467</c:v>
                </c:pt>
                <c:pt idx="3794">
                  <c:v>-3.9920377640621698</c:v>
                </c:pt>
                <c:pt idx="3795">
                  <c:v>-3.9920518063069799</c:v>
                </c:pt>
                <c:pt idx="3796">
                  <c:v>-4.5684645269563964</c:v>
                </c:pt>
                <c:pt idx="3797">
                  <c:v>-4.436901394746589</c:v>
                </c:pt>
                <c:pt idx="3798">
                  <c:v>-4.2412758951253524</c:v>
                </c:pt>
                <c:pt idx="3799">
                  <c:v>-4.7032718882694002</c:v>
                </c:pt>
                <c:pt idx="3800">
                  <c:v>-4.7032291324417876</c:v>
                </c:pt>
                <c:pt idx="3801">
                  <c:v>-4.7032526568641471</c:v>
                </c:pt>
                <c:pt idx="3802">
                  <c:v>-4.2985535482733601</c:v>
                </c:pt>
                <c:pt idx="3803">
                  <c:v>-5.0274119647626065</c:v>
                </c:pt>
                <c:pt idx="3804">
                  <c:v>-4.2893100722286404</c:v>
                </c:pt>
                <c:pt idx="3805">
                  <c:v>-4.2893242869574095</c:v>
                </c:pt>
                <c:pt idx="3806">
                  <c:v>-3.9014890431558786</c:v>
                </c:pt>
                <c:pt idx="3807">
                  <c:v>-3.9374582090189172</c:v>
                </c:pt>
                <c:pt idx="3808">
                  <c:v>-3.9118788298692153</c:v>
                </c:pt>
                <c:pt idx="3809">
                  <c:v>-4.4889340258395496</c:v>
                </c:pt>
                <c:pt idx="3810">
                  <c:v>-4.4889471952385653</c:v>
                </c:pt>
                <c:pt idx="3811">
                  <c:v>-7.6318576983462885</c:v>
                </c:pt>
                <c:pt idx="3812">
                  <c:v>-7.6318253175469755</c:v>
                </c:pt>
                <c:pt idx="3813">
                  <c:v>-6.1984978435265345</c:v>
                </c:pt>
                <c:pt idx="3814">
                  <c:v>-6.1984787137707098</c:v>
                </c:pt>
                <c:pt idx="3815">
                  <c:v>-6.19846169793776</c:v>
                </c:pt>
                <c:pt idx="3816">
                  <c:v>-6.70420045482755</c:v>
                </c:pt>
                <c:pt idx="3817">
                  <c:v>-6.5959728127052655</c:v>
                </c:pt>
                <c:pt idx="3818">
                  <c:v>-6.5959786374994538</c:v>
                </c:pt>
                <c:pt idx="3819">
                  <c:v>-7.0047131474297855</c:v>
                </c:pt>
                <c:pt idx="3820">
                  <c:v>-7.4187586079965495</c:v>
                </c:pt>
                <c:pt idx="3821">
                  <c:v>-6.9700533091223313</c:v>
                </c:pt>
                <c:pt idx="3822">
                  <c:v>-6.970043415819589</c:v>
                </c:pt>
                <c:pt idx="3823">
                  <c:v>-6.7293219146409502</c:v>
                </c:pt>
                <c:pt idx="3824">
                  <c:v>-8.4023079728428005</c:v>
                </c:pt>
                <c:pt idx="3825">
                  <c:v>-6.4098815060485155</c:v>
                </c:pt>
                <c:pt idx="3826">
                  <c:v>-6.4098931031030837</c:v>
                </c:pt>
                <c:pt idx="3827">
                  <c:v>-6.4224805963526945</c:v>
                </c:pt>
                <c:pt idx="3828">
                  <c:v>-6.4224835024121401</c:v>
                </c:pt>
                <c:pt idx="3829">
                  <c:v>-5.4799347840208315</c:v>
                </c:pt>
                <c:pt idx="3830">
                  <c:v>-5.4132469452114114</c:v>
                </c:pt>
                <c:pt idx="3831">
                  <c:v>-5.4132336183111924</c:v>
                </c:pt>
                <c:pt idx="3832">
                  <c:v>-5.4132247366495596</c:v>
                </c:pt>
                <c:pt idx="3833">
                  <c:v>-5.2524287916558503</c:v>
                </c:pt>
                <c:pt idx="3834">
                  <c:v>-4.9179994049096489</c:v>
                </c:pt>
                <c:pt idx="3835">
                  <c:v>-4.50475043014458</c:v>
                </c:pt>
                <c:pt idx="3836">
                  <c:v>-4.50468644039276</c:v>
                </c:pt>
                <c:pt idx="3837">
                  <c:v>-3.85583451588341</c:v>
                </c:pt>
                <c:pt idx="3838">
                  <c:v>-4.1146796904025802</c:v>
                </c:pt>
                <c:pt idx="3839">
                  <c:v>-3.7283520690212502</c:v>
                </c:pt>
                <c:pt idx="3840">
                  <c:v>-3.7283839174770472</c:v>
                </c:pt>
                <c:pt idx="3841">
                  <c:v>-3.5687607143970115</c:v>
                </c:pt>
                <c:pt idx="3842">
                  <c:v>-3.6065920778432901</c:v>
                </c:pt>
                <c:pt idx="3843">
                  <c:v>-3.3712577541151987</c:v>
                </c:pt>
                <c:pt idx="3844">
                  <c:v>-3.1468293181348077</c:v>
                </c:pt>
                <c:pt idx="3845">
                  <c:v>-3.6548486736991763</c:v>
                </c:pt>
                <c:pt idx="3846">
                  <c:v>-3.6548527009436786</c:v>
                </c:pt>
                <c:pt idx="3847">
                  <c:v>-3.5184142443325612</c:v>
                </c:pt>
                <c:pt idx="3848">
                  <c:v>-4.0536734159537513</c:v>
                </c:pt>
                <c:pt idx="3849">
                  <c:v>-3.4457502282485399</c:v>
                </c:pt>
                <c:pt idx="3850">
                  <c:v>-3.5044876285013138</c:v>
                </c:pt>
                <c:pt idx="3851">
                  <c:v>-3.8553554914957515</c:v>
                </c:pt>
                <c:pt idx="3852">
                  <c:v>-3.2143769210117901</c:v>
                </c:pt>
                <c:pt idx="3853">
                  <c:v>-2.8840241360158068</c:v>
                </c:pt>
                <c:pt idx="3854">
                  <c:v>-3.8291052947790187</c:v>
                </c:pt>
                <c:pt idx="3855">
                  <c:v>-3.8290924126515198</c:v>
                </c:pt>
                <c:pt idx="3856">
                  <c:v>-4.208606383324982</c:v>
                </c:pt>
                <c:pt idx="3857">
                  <c:v>-4.2085911371376303</c:v>
                </c:pt>
                <c:pt idx="3858">
                  <c:v>-2.890983922192</c:v>
                </c:pt>
                <c:pt idx="3859">
                  <c:v>-2.8909845655343602</c:v>
                </c:pt>
                <c:pt idx="3860">
                  <c:v>-3.0849381626999612</c:v>
                </c:pt>
                <c:pt idx="3861">
                  <c:v>-3.0849062113694212</c:v>
                </c:pt>
                <c:pt idx="3862">
                  <c:v>-3.0487784019484598</c:v>
                </c:pt>
                <c:pt idx="3863">
                  <c:v>-3.0031562903777012</c:v>
                </c:pt>
                <c:pt idx="3864">
                  <c:v>-3.2085983751987599</c:v>
                </c:pt>
                <c:pt idx="3865">
                  <c:v>-3.4813002064725915</c:v>
                </c:pt>
                <c:pt idx="3866">
                  <c:v>-3.4813153489723327</c:v>
                </c:pt>
                <c:pt idx="3867">
                  <c:v>-3.54973656951808</c:v>
                </c:pt>
                <c:pt idx="3868">
                  <c:v>-4.5338493672103999</c:v>
                </c:pt>
                <c:pt idx="3869">
                  <c:v>-4.5338399205511823</c:v>
                </c:pt>
                <c:pt idx="3870">
                  <c:v>-4.8260502313333475</c:v>
                </c:pt>
                <c:pt idx="3871">
                  <c:v>-4.8260666853578824</c:v>
                </c:pt>
                <c:pt idx="3872">
                  <c:v>-5.7178274993134499</c:v>
                </c:pt>
                <c:pt idx="3873">
                  <c:v>-5.7178270555497201</c:v>
                </c:pt>
                <c:pt idx="3874">
                  <c:v>-8.2770200423709319</c:v>
                </c:pt>
                <c:pt idx="3875">
                  <c:v>-6.9756200904134253</c:v>
                </c:pt>
                <c:pt idx="3876">
                  <c:v>-6.9756240598471004</c:v>
                </c:pt>
                <c:pt idx="3877">
                  <c:v>-8.4240394034769306</c:v>
                </c:pt>
                <c:pt idx="3878">
                  <c:v>-8.3600969141230568</c:v>
                </c:pt>
                <c:pt idx="3879">
                  <c:v>-7.0116979589827997</c:v>
                </c:pt>
                <c:pt idx="3880">
                  <c:v>-8.37847820955853</c:v>
                </c:pt>
                <c:pt idx="3881">
                  <c:v>-7.3266825213203095</c:v>
                </c:pt>
                <c:pt idx="3882">
                  <c:v>-7.3266712282702295</c:v>
                </c:pt>
                <c:pt idx="3883">
                  <c:v>-6.7136322041192003</c:v>
                </c:pt>
                <c:pt idx="3884">
                  <c:v>-6.7135963382995945</c:v>
                </c:pt>
                <c:pt idx="3885">
                  <c:v>-5.4861208528780701</c:v>
                </c:pt>
                <c:pt idx="3886">
                  <c:v>-5.0367770282725903</c:v>
                </c:pt>
                <c:pt idx="3887">
                  <c:v>-6.2560133473943198</c:v>
                </c:pt>
                <c:pt idx="3888">
                  <c:v>-6.2560400284443833</c:v>
                </c:pt>
                <c:pt idx="3889">
                  <c:v>-4.9625378616276814</c:v>
                </c:pt>
                <c:pt idx="3890">
                  <c:v>-5.6545033890806398</c:v>
                </c:pt>
                <c:pt idx="3891">
                  <c:v>-5.3777406644446124</c:v>
                </c:pt>
                <c:pt idx="3892">
                  <c:v>-4.0311919089996424</c:v>
                </c:pt>
                <c:pt idx="3893">
                  <c:v>-4.2134392141558701</c:v>
                </c:pt>
                <c:pt idx="3894">
                  <c:v>-6.0965293938751834</c:v>
                </c:pt>
                <c:pt idx="3895">
                  <c:v>-5.1682240326012296</c:v>
                </c:pt>
                <c:pt idx="3896">
                  <c:v>-5.1682309104090045</c:v>
                </c:pt>
                <c:pt idx="3897">
                  <c:v>-4.4439077614324702</c:v>
                </c:pt>
                <c:pt idx="3898">
                  <c:v>-4.4439002322089296</c:v>
                </c:pt>
                <c:pt idx="3899">
                  <c:v>-4.4438866021412897</c:v>
                </c:pt>
                <c:pt idx="3900">
                  <c:v>-6.6192764599510099</c:v>
                </c:pt>
                <c:pt idx="3901">
                  <c:v>-6.6192846996385297</c:v>
                </c:pt>
                <c:pt idx="3902">
                  <c:v>-6.6192923443070599</c:v>
                </c:pt>
                <c:pt idx="3903">
                  <c:v>-7.0540036188290545</c:v>
                </c:pt>
                <c:pt idx="3904">
                  <c:v>-7.1163901839942927</c:v>
                </c:pt>
                <c:pt idx="3905">
                  <c:v>-8.3317454183051005</c:v>
                </c:pt>
                <c:pt idx="3906">
                  <c:v>-6.6586197092333004</c:v>
                </c:pt>
                <c:pt idx="3907">
                  <c:v>-5.7022094088003534</c:v>
                </c:pt>
                <c:pt idx="3908">
                  <c:v>-5.7022538751063303</c:v>
                </c:pt>
                <c:pt idx="3909">
                  <c:v>-8.9163730316341319</c:v>
                </c:pt>
                <c:pt idx="3910">
                  <c:v>-8.9163862356753363</c:v>
                </c:pt>
                <c:pt idx="3911">
                  <c:v>-10.5148729166996</c:v>
                </c:pt>
                <c:pt idx="3912">
                  <c:v>-11.708955299577701</c:v>
                </c:pt>
                <c:pt idx="3913">
                  <c:v>-7.8625828921877261</c:v>
                </c:pt>
                <c:pt idx="3914">
                  <c:v>-9.950918750738369</c:v>
                </c:pt>
                <c:pt idx="3915">
                  <c:v>-9.9509215759346095</c:v>
                </c:pt>
                <c:pt idx="3916">
                  <c:v>-6.2286189327998702</c:v>
                </c:pt>
                <c:pt idx="3917">
                  <c:v>5.2961588732851155</c:v>
                </c:pt>
                <c:pt idx="3918">
                  <c:v>5.7050291430698534</c:v>
                </c:pt>
                <c:pt idx="3919">
                  <c:v>4.6920943213775255</c:v>
                </c:pt>
                <c:pt idx="3920">
                  <c:v>3.8905998955847187</c:v>
                </c:pt>
                <c:pt idx="3921">
                  <c:v>2.9905922498294299</c:v>
                </c:pt>
                <c:pt idx="3922">
                  <c:v>2.3359792384087772</c:v>
                </c:pt>
                <c:pt idx="3923">
                  <c:v>2.3323463055166567</c:v>
                </c:pt>
                <c:pt idx="3924">
                  <c:v>2.6727533389225999</c:v>
                </c:pt>
                <c:pt idx="3925">
                  <c:v>2.6507846370183299</c:v>
                </c:pt>
                <c:pt idx="3926">
                  <c:v>2.3081595578800602</c:v>
                </c:pt>
                <c:pt idx="3927">
                  <c:v>2.3081587401073458</c:v>
                </c:pt>
                <c:pt idx="3928">
                  <c:v>1.85032795201722</c:v>
                </c:pt>
                <c:pt idx="3929">
                  <c:v>2.2951390356016499</c:v>
                </c:pt>
                <c:pt idx="3930">
                  <c:v>2.019669929084646</c:v>
                </c:pt>
                <c:pt idx="3931">
                  <c:v>3.0361881924750787</c:v>
                </c:pt>
                <c:pt idx="3932">
                  <c:v>3.03619531520033</c:v>
                </c:pt>
                <c:pt idx="3933">
                  <c:v>3.7084343447647612</c:v>
                </c:pt>
                <c:pt idx="3934">
                  <c:v>3.7084166283869262</c:v>
                </c:pt>
                <c:pt idx="3935">
                  <c:v>3.6686422476641898</c:v>
                </c:pt>
                <c:pt idx="3936">
                  <c:v>3.6686600236366997</c:v>
                </c:pt>
                <c:pt idx="3937">
                  <c:v>3.6686797654124557</c:v>
                </c:pt>
                <c:pt idx="3938">
                  <c:v>3.3100724659134841</c:v>
                </c:pt>
                <c:pt idx="3939">
                  <c:v>3.3100639380830326</c:v>
                </c:pt>
                <c:pt idx="3940">
                  <c:v>3.44368902358833</c:v>
                </c:pt>
                <c:pt idx="3941">
                  <c:v>3.1735005517305082</c:v>
                </c:pt>
                <c:pt idx="3942">
                  <c:v>3.1735062456002812</c:v>
                </c:pt>
                <c:pt idx="3943">
                  <c:v>3.4220286058497758</c:v>
                </c:pt>
                <c:pt idx="3944">
                  <c:v>3.3892244569614212</c:v>
                </c:pt>
                <c:pt idx="3945">
                  <c:v>3.4478146192093799</c:v>
                </c:pt>
                <c:pt idx="3946">
                  <c:v>3.3779176625682199</c:v>
                </c:pt>
                <c:pt idx="3947">
                  <c:v>3.3779142915119538</c:v>
                </c:pt>
                <c:pt idx="3948">
                  <c:v>3.3779045190728501</c:v>
                </c:pt>
                <c:pt idx="3949">
                  <c:v>3.3778943453332797</c:v>
                </c:pt>
                <c:pt idx="3950">
                  <c:v>3.4559406854025987</c:v>
                </c:pt>
                <c:pt idx="3951">
                  <c:v>3.3773423059870398</c:v>
                </c:pt>
                <c:pt idx="3952">
                  <c:v>3.74978455515667</c:v>
                </c:pt>
                <c:pt idx="3953">
                  <c:v>3.7497959663284002</c:v>
                </c:pt>
                <c:pt idx="3954">
                  <c:v>2.7350699462594501</c:v>
                </c:pt>
                <c:pt idx="3955">
                  <c:v>2.9104795521182787</c:v>
                </c:pt>
                <c:pt idx="3956">
                  <c:v>3.0553019117105098</c:v>
                </c:pt>
                <c:pt idx="3957">
                  <c:v>3.0553062174469212</c:v>
                </c:pt>
                <c:pt idx="3958">
                  <c:v>3.05531016848354</c:v>
                </c:pt>
                <c:pt idx="3959">
                  <c:v>2.7760385884507301</c:v>
                </c:pt>
                <c:pt idx="3960">
                  <c:v>2.7760330974395</c:v>
                </c:pt>
                <c:pt idx="3961">
                  <c:v>3.1017138270715212</c:v>
                </c:pt>
                <c:pt idx="3962">
                  <c:v>3.1017066394124599</c:v>
                </c:pt>
                <c:pt idx="3963">
                  <c:v>2.8575061831622577</c:v>
                </c:pt>
                <c:pt idx="3964">
                  <c:v>2.8575046898833798</c:v>
                </c:pt>
                <c:pt idx="3965">
                  <c:v>3.1214206029878699</c:v>
                </c:pt>
                <c:pt idx="3966">
                  <c:v>3.1246431826633998</c:v>
                </c:pt>
                <c:pt idx="3967">
                  <c:v>2.7476804078894612</c:v>
                </c:pt>
                <c:pt idx="3968">
                  <c:v>2.5027160450205401</c:v>
                </c:pt>
                <c:pt idx="3969">
                  <c:v>2.5027175903318999</c:v>
                </c:pt>
                <c:pt idx="3970">
                  <c:v>2.49754097646569</c:v>
                </c:pt>
                <c:pt idx="3971">
                  <c:v>2.49754284850412</c:v>
                </c:pt>
                <c:pt idx="3972">
                  <c:v>2.8420076908434777</c:v>
                </c:pt>
                <c:pt idx="3973">
                  <c:v>2.5073651772095098</c:v>
                </c:pt>
                <c:pt idx="3974">
                  <c:v>2.5073648235336599</c:v>
                </c:pt>
                <c:pt idx="3975">
                  <c:v>2.5073661746845999</c:v>
                </c:pt>
                <c:pt idx="3976">
                  <c:v>2.2064161805839477</c:v>
                </c:pt>
                <c:pt idx="3977">
                  <c:v>2.4996372504552702</c:v>
                </c:pt>
                <c:pt idx="3978">
                  <c:v>2.9701893424904449</c:v>
                </c:pt>
                <c:pt idx="3979">
                  <c:v>2.3506377629911812</c:v>
                </c:pt>
                <c:pt idx="3980">
                  <c:v>2.5737800872406011</c:v>
                </c:pt>
                <c:pt idx="3981">
                  <c:v>2.780837858413356</c:v>
                </c:pt>
                <c:pt idx="3982">
                  <c:v>2.6128941420324812</c:v>
                </c:pt>
                <c:pt idx="3983">
                  <c:v>2.2811686119353802</c:v>
                </c:pt>
                <c:pt idx="3984">
                  <c:v>2.4288072385158701</c:v>
                </c:pt>
                <c:pt idx="3985">
                  <c:v>2.4288062273248867</c:v>
                </c:pt>
                <c:pt idx="3986">
                  <c:v>2.1454571200258377</c:v>
                </c:pt>
                <c:pt idx="3987">
                  <c:v>2.1454517500445411</c:v>
                </c:pt>
                <c:pt idx="3988">
                  <c:v>2.14544585919537</c:v>
                </c:pt>
                <c:pt idx="3989">
                  <c:v>2.1454419011420498</c:v>
                </c:pt>
                <c:pt idx="3990">
                  <c:v>1.8149605956052299</c:v>
                </c:pt>
                <c:pt idx="3991">
                  <c:v>1.8149645991606098</c:v>
                </c:pt>
                <c:pt idx="3992">
                  <c:v>1.9716138898877957</c:v>
                </c:pt>
                <c:pt idx="3993">
                  <c:v>1.7995018114620698</c:v>
                </c:pt>
                <c:pt idx="3994">
                  <c:v>2.0594959702387241</c:v>
                </c:pt>
                <c:pt idx="3995">
                  <c:v>2.0594943976555302</c:v>
                </c:pt>
                <c:pt idx="3996">
                  <c:v>1.7974500266867404</c:v>
                </c:pt>
                <c:pt idx="3997">
                  <c:v>1.7974481055023899</c:v>
                </c:pt>
                <c:pt idx="3998">
                  <c:v>1.7974462562320828</c:v>
                </c:pt>
                <c:pt idx="3999">
                  <c:v>1.7974471428179499</c:v>
                </c:pt>
                <c:pt idx="4000">
                  <c:v>1.8740959463683065</c:v>
                </c:pt>
                <c:pt idx="4001">
                  <c:v>1.7531314211412401</c:v>
                </c:pt>
                <c:pt idx="4002">
                  <c:v>1.6299820640161164</c:v>
                </c:pt>
                <c:pt idx="4003">
                  <c:v>1.7153981656941342</c:v>
                </c:pt>
                <c:pt idx="4004">
                  <c:v>1.80494186391461</c:v>
                </c:pt>
                <c:pt idx="4005">
                  <c:v>1.75237073071972</c:v>
                </c:pt>
                <c:pt idx="4006">
                  <c:v>1.5864926722704498</c:v>
                </c:pt>
                <c:pt idx="4007">
                  <c:v>1.6228799316398701</c:v>
                </c:pt>
                <c:pt idx="4008">
                  <c:v>1.6228753075567257</c:v>
                </c:pt>
                <c:pt idx="4009">
                  <c:v>1.4958775992936399</c:v>
                </c:pt>
                <c:pt idx="4010">
                  <c:v>1.4958750020247598</c:v>
                </c:pt>
                <c:pt idx="4011">
                  <c:v>1.49449377270151</c:v>
                </c:pt>
                <c:pt idx="4012">
                  <c:v>1.5111627958270442</c:v>
                </c:pt>
                <c:pt idx="4013">
                  <c:v>1.7097452408514939</c:v>
                </c:pt>
                <c:pt idx="4014">
                  <c:v>1.7097476583301228</c:v>
                </c:pt>
                <c:pt idx="4015">
                  <c:v>563.03569732780204</c:v>
                </c:pt>
                <c:pt idx="4016">
                  <c:v>1079.0682769934199</c:v>
                </c:pt>
                <c:pt idx="4017">
                  <c:v>59.852509263213975</c:v>
                </c:pt>
                <c:pt idx="4018">
                  <c:v>1659.6182916564699</c:v>
                </c:pt>
                <c:pt idx="4019">
                  <c:v>435.39886640568699</c:v>
                </c:pt>
                <c:pt idx="4020">
                  <c:v>448.59645665820955</c:v>
                </c:pt>
                <c:pt idx="4021">
                  <c:v>606.34077035529151</c:v>
                </c:pt>
                <c:pt idx="4022">
                  <c:v>559.01028962603903</c:v>
                </c:pt>
                <c:pt idx="4023">
                  <c:v>537.42203835794794</c:v>
                </c:pt>
                <c:pt idx="4024">
                  <c:v>565.2784882510656</c:v>
                </c:pt>
                <c:pt idx="4025">
                  <c:v>392.80023828281395</c:v>
                </c:pt>
                <c:pt idx="4026">
                  <c:v>533.62554316563001</c:v>
                </c:pt>
                <c:pt idx="4027">
                  <c:v>538.03318357437854</c:v>
                </c:pt>
                <c:pt idx="4028">
                  <c:v>-189.81486822329632</c:v>
                </c:pt>
                <c:pt idx="4029">
                  <c:v>-458.27130695562806</c:v>
                </c:pt>
                <c:pt idx="4030">
                  <c:v>-20.512333425901389</c:v>
                </c:pt>
                <c:pt idx="4031">
                  <c:v>-363.61647633218195</c:v>
                </c:pt>
                <c:pt idx="4032">
                  <c:v>-377.25370006581898</c:v>
                </c:pt>
                <c:pt idx="4033">
                  <c:v>-346.75130300438394</c:v>
                </c:pt>
                <c:pt idx="4034">
                  <c:v>-209.28773527015696</c:v>
                </c:pt>
                <c:pt idx="4035">
                  <c:v>-200.19909390037998</c:v>
                </c:pt>
                <c:pt idx="4036">
                  <c:v>-164.35592804989403</c:v>
                </c:pt>
                <c:pt idx="4037">
                  <c:v>-158.28753226408026</c:v>
                </c:pt>
                <c:pt idx="4038">
                  <c:v>-117.95546685814702</c:v>
                </c:pt>
                <c:pt idx="4039">
                  <c:v>-108.61492548907674</c:v>
                </c:pt>
                <c:pt idx="4040">
                  <c:v>-150.780234865312</c:v>
                </c:pt>
                <c:pt idx="4041">
                  <c:v>-116.600339241702</c:v>
                </c:pt>
                <c:pt idx="4042">
                  <c:v>-123.65121724791237</c:v>
                </c:pt>
                <c:pt idx="4043">
                  <c:v>-134.32087516437696</c:v>
                </c:pt>
                <c:pt idx="4044">
                  <c:v>-166.84689204131999</c:v>
                </c:pt>
                <c:pt idx="4045">
                  <c:v>-201.10214938353641</c:v>
                </c:pt>
                <c:pt idx="4046">
                  <c:v>-234.20087977832532</c:v>
                </c:pt>
                <c:pt idx="4047">
                  <c:v>-273.051083677598</c:v>
                </c:pt>
                <c:pt idx="4048">
                  <c:v>-337.23144189158569</c:v>
                </c:pt>
                <c:pt idx="4049">
                  <c:v>-374.70695519742395</c:v>
                </c:pt>
                <c:pt idx="4050">
                  <c:v>-465.12666346091299</c:v>
                </c:pt>
                <c:pt idx="4051">
                  <c:v>-494.37178177747694</c:v>
                </c:pt>
                <c:pt idx="4052">
                  <c:v>-546.62572633578202</c:v>
                </c:pt>
                <c:pt idx="4053">
                  <c:v>-620.44295269662848</c:v>
                </c:pt>
                <c:pt idx="4054">
                  <c:v>-664.59483668048404</c:v>
                </c:pt>
                <c:pt idx="4055">
                  <c:v>-718.96431694576791</c:v>
                </c:pt>
                <c:pt idx="4056">
                  <c:v>-781.00067990645005</c:v>
                </c:pt>
                <c:pt idx="4057">
                  <c:v>-819.55734703573148</c:v>
                </c:pt>
                <c:pt idx="4058">
                  <c:v>-873.59207334623829</c:v>
                </c:pt>
                <c:pt idx="4059">
                  <c:v>-934.13285257292603</c:v>
                </c:pt>
                <c:pt idx="4060">
                  <c:v>-980.14809148658605</c:v>
                </c:pt>
                <c:pt idx="4061">
                  <c:v>-1031.7228666631911</c:v>
                </c:pt>
                <c:pt idx="4062">
                  <c:v>-1048.3745561207111</c:v>
                </c:pt>
                <c:pt idx="4063">
                  <c:v>-1082.50410036778</c:v>
                </c:pt>
                <c:pt idx="4064">
                  <c:v>-1119.9432417129499</c:v>
                </c:pt>
                <c:pt idx="4065">
                  <c:v>-1111.6119477730299</c:v>
                </c:pt>
                <c:pt idx="4066">
                  <c:v>-1103.1135104249499</c:v>
                </c:pt>
                <c:pt idx="4067">
                  <c:v>-1128.2309684636662</c:v>
                </c:pt>
                <c:pt idx="4068">
                  <c:v>-1189.6392878151598</c:v>
                </c:pt>
                <c:pt idx="4069">
                  <c:v>-1174.23890220161</c:v>
                </c:pt>
                <c:pt idx="4070">
                  <c:v>-1188.1835187099398</c:v>
                </c:pt>
                <c:pt idx="4071">
                  <c:v>-1238.0229203443698</c:v>
                </c:pt>
                <c:pt idx="4072">
                  <c:v>-1245.4525250732311</c:v>
                </c:pt>
                <c:pt idx="4073">
                  <c:v>-1249.5771834652878</c:v>
                </c:pt>
                <c:pt idx="4074">
                  <c:v>-1217.2085899539711</c:v>
                </c:pt>
                <c:pt idx="4075">
                  <c:v>-1108.2705151145001</c:v>
                </c:pt>
                <c:pt idx="4076">
                  <c:v>-1107.5368668154099</c:v>
                </c:pt>
                <c:pt idx="4077">
                  <c:v>-1105.8339289951298</c:v>
                </c:pt>
                <c:pt idx="4078">
                  <c:v>-1089.0898020797199</c:v>
                </c:pt>
                <c:pt idx="4079">
                  <c:v>-1048.8411398175322</c:v>
                </c:pt>
                <c:pt idx="4080">
                  <c:v>-1036.78417032827</c:v>
                </c:pt>
                <c:pt idx="4081">
                  <c:v>-1045.3875848897101</c:v>
                </c:pt>
                <c:pt idx="4082">
                  <c:v>-1033.0051344976901</c:v>
                </c:pt>
                <c:pt idx="4083">
                  <c:v>-1020.85935020982</c:v>
                </c:pt>
                <c:pt idx="4084">
                  <c:v>-972.28094680897595</c:v>
                </c:pt>
                <c:pt idx="4085">
                  <c:v>-970.12161932568347</c:v>
                </c:pt>
                <c:pt idx="4086">
                  <c:v>-957.05313897478254</c:v>
                </c:pt>
                <c:pt idx="4087">
                  <c:v>-947.44139153147103</c:v>
                </c:pt>
                <c:pt idx="4088">
                  <c:v>-941.613294386799</c:v>
                </c:pt>
                <c:pt idx="4089">
                  <c:v>-919.22390289521149</c:v>
                </c:pt>
                <c:pt idx="4090">
                  <c:v>-971.99633953607076</c:v>
                </c:pt>
                <c:pt idx="4091">
                  <c:v>-1019.3122341308579</c:v>
                </c:pt>
                <c:pt idx="4092">
                  <c:v>-1021.14651043118</c:v>
                </c:pt>
                <c:pt idx="4093">
                  <c:v>-1033.72527263443</c:v>
                </c:pt>
                <c:pt idx="4094">
                  <c:v>-1039.9545539431383</c:v>
                </c:pt>
                <c:pt idx="4095">
                  <c:v>-1048.2862346816901</c:v>
                </c:pt>
                <c:pt idx="4096">
                  <c:v>-1054.0477051764901</c:v>
                </c:pt>
                <c:pt idx="4097">
                  <c:v>-1079.8704674390599</c:v>
                </c:pt>
                <c:pt idx="4098">
                  <c:v>-1091.8350308024599</c:v>
                </c:pt>
                <c:pt idx="4099">
                  <c:v>-1126.6915791472811</c:v>
                </c:pt>
                <c:pt idx="4100">
                  <c:v>-1145.7523254089599</c:v>
                </c:pt>
                <c:pt idx="4101">
                  <c:v>-1093.5258223917101</c:v>
                </c:pt>
                <c:pt idx="4102">
                  <c:v>-1115.0040384049598</c:v>
                </c:pt>
                <c:pt idx="4103">
                  <c:v>-1131.69953016095</c:v>
                </c:pt>
                <c:pt idx="4104">
                  <c:v>-1178.2058024767111</c:v>
                </c:pt>
                <c:pt idx="4105">
                  <c:v>-1187.51358301599</c:v>
                </c:pt>
                <c:pt idx="4106">
                  <c:v>-1239.8129737356901</c:v>
                </c:pt>
                <c:pt idx="4107">
                  <c:v>-1264.6207740583338</c:v>
                </c:pt>
                <c:pt idx="4108">
                  <c:v>-1263.3038624199398</c:v>
                </c:pt>
                <c:pt idx="4109">
                  <c:v>-1323.1897873922601</c:v>
                </c:pt>
                <c:pt idx="4110">
                  <c:v>-1344.11688101768</c:v>
                </c:pt>
                <c:pt idx="4111">
                  <c:v>-1372.4926918527601</c:v>
                </c:pt>
                <c:pt idx="4112">
                  <c:v>-1794.09604864276</c:v>
                </c:pt>
                <c:pt idx="4113">
                  <c:v>-1708.0343766099334</c:v>
                </c:pt>
                <c:pt idx="4114">
                  <c:v>-1832.2836596270911</c:v>
                </c:pt>
                <c:pt idx="4115">
                  <c:v>-2009.4958290283</c:v>
                </c:pt>
                <c:pt idx="4116">
                  <c:v>-3202.5397846003402</c:v>
                </c:pt>
                <c:pt idx="4117">
                  <c:v>-3197.4412959257997</c:v>
                </c:pt>
                <c:pt idx="4118">
                  <c:v>-3244.0567517263898</c:v>
                </c:pt>
                <c:pt idx="4119">
                  <c:v>-3354.7670701370298</c:v>
                </c:pt>
                <c:pt idx="4120">
                  <c:v>-3519.4480864056582</c:v>
                </c:pt>
                <c:pt idx="4121">
                  <c:v>-3549.1354082129001</c:v>
                </c:pt>
                <c:pt idx="4122">
                  <c:v>-3486.1275519901301</c:v>
                </c:pt>
                <c:pt idx="4123">
                  <c:v>-4473.5802594521956</c:v>
                </c:pt>
                <c:pt idx="4124">
                  <c:v>-5047.4915595765724</c:v>
                </c:pt>
                <c:pt idx="4125">
                  <c:v>-4808.9742753422506</c:v>
                </c:pt>
                <c:pt idx="4126">
                  <c:v>-5140.8917318672557</c:v>
                </c:pt>
                <c:pt idx="4127">
                  <c:v>-4765.2580665032056</c:v>
                </c:pt>
                <c:pt idx="4128">
                  <c:v>-4998.0387707004165</c:v>
                </c:pt>
                <c:pt idx="4129">
                  <c:v>-4998.0085014346814</c:v>
                </c:pt>
                <c:pt idx="4130">
                  <c:v>-5074.9610048784534</c:v>
                </c:pt>
                <c:pt idx="4131">
                  <c:v>-5137.6160227903256</c:v>
                </c:pt>
                <c:pt idx="4132">
                  <c:v>-5112.0206477095544</c:v>
                </c:pt>
                <c:pt idx="4133">
                  <c:v>-5213.6576244789721</c:v>
                </c:pt>
                <c:pt idx="4134">
                  <c:v>-5181.0090111518257</c:v>
                </c:pt>
                <c:pt idx="4135">
                  <c:v>-5179.7493475579104</c:v>
                </c:pt>
                <c:pt idx="4136">
                  <c:v>-5279.5823624523136</c:v>
                </c:pt>
                <c:pt idx="4137">
                  <c:v>-5277.7817388979302</c:v>
                </c:pt>
                <c:pt idx="4138">
                  <c:v>-5266.3727498513344</c:v>
                </c:pt>
                <c:pt idx="4139">
                  <c:v>-5262.4684475123095</c:v>
                </c:pt>
                <c:pt idx="4140">
                  <c:v>-5257.9484411929297</c:v>
                </c:pt>
                <c:pt idx="4141">
                  <c:v>-5252.9529323166198</c:v>
                </c:pt>
                <c:pt idx="4142">
                  <c:v>-5219.0340586532102</c:v>
                </c:pt>
                <c:pt idx="4143">
                  <c:v>-5213.6044111246902</c:v>
                </c:pt>
                <c:pt idx="4144">
                  <c:v>-5135.0585874695644</c:v>
                </c:pt>
                <c:pt idx="4145">
                  <c:v>-5129.5362053257604</c:v>
                </c:pt>
                <c:pt idx="4146">
                  <c:v>-4993.0763591007999</c:v>
                </c:pt>
                <c:pt idx="4147">
                  <c:v>-4987.3169695388151</c:v>
                </c:pt>
                <c:pt idx="4148">
                  <c:v>-4907.0722050075656</c:v>
                </c:pt>
                <c:pt idx="4149">
                  <c:v>-4657.7051104408101</c:v>
                </c:pt>
                <c:pt idx="4150">
                  <c:v>-4652.5276464266044</c:v>
                </c:pt>
                <c:pt idx="4151">
                  <c:v>-4506.1527343135285</c:v>
                </c:pt>
                <c:pt idx="4152">
                  <c:v>-4194.5248511988602</c:v>
                </c:pt>
                <c:pt idx="4153">
                  <c:v>-4351.3915753764904</c:v>
                </c:pt>
                <c:pt idx="4154">
                  <c:v>-4182.1803829661485</c:v>
                </c:pt>
                <c:pt idx="4155">
                  <c:v>-3676.9107757351512</c:v>
                </c:pt>
                <c:pt idx="4156">
                  <c:v>-3670.8356442851318</c:v>
                </c:pt>
                <c:pt idx="4157">
                  <c:v>-3605.5893821521099</c:v>
                </c:pt>
                <c:pt idx="4158">
                  <c:v>-3656.72203459714</c:v>
                </c:pt>
                <c:pt idx="4159">
                  <c:v>-3857.5081728534742</c:v>
                </c:pt>
                <c:pt idx="4160">
                  <c:v>-3960.746581214652</c:v>
                </c:pt>
                <c:pt idx="4161">
                  <c:v>-4087.5477529966402</c:v>
                </c:pt>
                <c:pt idx="4162">
                  <c:v>-4367.9954023499395</c:v>
                </c:pt>
                <c:pt idx="4163">
                  <c:v>-4361.8433433857899</c:v>
                </c:pt>
                <c:pt idx="4164">
                  <c:v>-4327.0547676433498</c:v>
                </c:pt>
                <c:pt idx="4165">
                  <c:v>-4102.2538400680596</c:v>
                </c:pt>
                <c:pt idx="4166">
                  <c:v>-4190.7355025057404</c:v>
                </c:pt>
                <c:pt idx="4167">
                  <c:v>-4318.1465509129403</c:v>
                </c:pt>
                <c:pt idx="4168">
                  <c:v>-4313.8559722726704</c:v>
                </c:pt>
                <c:pt idx="4169">
                  <c:v>-4185.9353187955485</c:v>
                </c:pt>
                <c:pt idx="4170">
                  <c:v>-4295.5519018331934</c:v>
                </c:pt>
                <c:pt idx="4171">
                  <c:v>-4216.4657527485906</c:v>
                </c:pt>
                <c:pt idx="4172">
                  <c:v>-4213.8332767333804</c:v>
                </c:pt>
                <c:pt idx="4173">
                  <c:v>-4211.5407888942664</c:v>
                </c:pt>
                <c:pt idx="4174">
                  <c:v>-4158.2629360382434</c:v>
                </c:pt>
                <c:pt idx="4175">
                  <c:v>-4146.718091061266</c:v>
                </c:pt>
                <c:pt idx="4176">
                  <c:v>-4145.8359661401901</c:v>
                </c:pt>
                <c:pt idx="4177">
                  <c:v>-4158.9651311532962</c:v>
                </c:pt>
                <c:pt idx="4178">
                  <c:v>-4158.8076517438203</c:v>
                </c:pt>
                <c:pt idx="4179">
                  <c:v>-4159.0593626620403</c:v>
                </c:pt>
                <c:pt idx="4180">
                  <c:v>-4206.6275622717185</c:v>
                </c:pt>
                <c:pt idx="4181">
                  <c:v>-4189.8865083662004</c:v>
                </c:pt>
                <c:pt idx="4182">
                  <c:v>-4191.5694520056604</c:v>
                </c:pt>
                <c:pt idx="4183">
                  <c:v>-4143.3002334282137</c:v>
                </c:pt>
                <c:pt idx="4184">
                  <c:v>-4064.1361461126098</c:v>
                </c:pt>
                <c:pt idx="4185">
                  <c:v>-4021.2514116719112</c:v>
                </c:pt>
                <c:pt idx="4186">
                  <c:v>-3980.2186823740899</c:v>
                </c:pt>
                <c:pt idx="4187">
                  <c:v>-3984.65411561685</c:v>
                </c:pt>
                <c:pt idx="4188">
                  <c:v>-3989.3047143468702</c:v>
                </c:pt>
                <c:pt idx="4189">
                  <c:v>-3580.7962183670397</c:v>
                </c:pt>
                <c:pt idx="4190">
                  <c:v>-3586.4552555430728</c:v>
                </c:pt>
                <c:pt idx="4191">
                  <c:v>-3666.2936724310302</c:v>
                </c:pt>
                <c:pt idx="4192">
                  <c:v>-3671.8276174551002</c:v>
                </c:pt>
                <c:pt idx="4193">
                  <c:v>-3446.7298285904099</c:v>
                </c:pt>
                <c:pt idx="4194">
                  <c:v>-3452.2394393681998</c:v>
                </c:pt>
                <c:pt idx="4195">
                  <c:v>-4101.8356504839585</c:v>
                </c:pt>
                <c:pt idx="4196">
                  <c:v>-4105.9997669939994</c:v>
                </c:pt>
                <c:pt idx="4197">
                  <c:v>-4676.6476603706724</c:v>
                </c:pt>
                <c:pt idx="4198">
                  <c:v>-4680.2908503947165</c:v>
                </c:pt>
                <c:pt idx="4199">
                  <c:v>-4470.74255819884</c:v>
                </c:pt>
                <c:pt idx="4200">
                  <c:v>-4661.6789779480177</c:v>
                </c:pt>
                <c:pt idx="4201">
                  <c:v>-4891.7635091131324</c:v>
                </c:pt>
                <c:pt idx="4202">
                  <c:v>-4470.9455785435903</c:v>
                </c:pt>
                <c:pt idx="4203">
                  <c:v>-4475.0198140320999</c:v>
                </c:pt>
                <c:pt idx="4204">
                  <c:v>-4676.7125346229086</c:v>
                </c:pt>
                <c:pt idx="4205">
                  <c:v>-4142.3892139347599</c:v>
                </c:pt>
                <c:pt idx="4206">
                  <c:v>-4020.9150498003528</c:v>
                </c:pt>
                <c:pt idx="4207">
                  <c:v>-4025.5591998564828</c:v>
                </c:pt>
                <c:pt idx="4208">
                  <c:v>-4095.4955692054518</c:v>
                </c:pt>
                <c:pt idx="4209">
                  <c:v>-4222.6657094567936</c:v>
                </c:pt>
                <c:pt idx="4210">
                  <c:v>-4227.1467539459991</c:v>
                </c:pt>
                <c:pt idx="4211">
                  <c:v>-4329.6164554192037</c:v>
                </c:pt>
                <c:pt idx="4212">
                  <c:v>-4333.2992427440395</c:v>
                </c:pt>
                <c:pt idx="4213">
                  <c:v>-4336.3114852418403</c:v>
                </c:pt>
                <c:pt idx="4214">
                  <c:v>-4437.7995318078656</c:v>
                </c:pt>
                <c:pt idx="4215">
                  <c:v>-4439.4076086267996</c:v>
                </c:pt>
                <c:pt idx="4216">
                  <c:v>-4440.4547268239303</c:v>
                </c:pt>
                <c:pt idx="4217">
                  <c:v>-4495.8957099757954</c:v>
                </c:pt>
                <c:pt idx="4218">
                  <c:v>-4496.3419229680803</c:v>
                </c:pt>
                <c:pt idx="4219">
                  <c:v>-4496.6575589398699</c:v>
                </c:pt>
                <c:pt idx="4220">
                  <c:v>-4541.3408707045601</c:v>
                </c:pt>
                <c:pt idx="4221">
                  <c:v>-4541.5633841222498</c:v>
                </c:pt>
                <c:pt idx="4222">
                  <c:v>-4496.0715745787757</c:v>
                </c:pt>
                <c:pt idx="4223">
                  <c:v>-4538.9368637284097</c:v>
                </c:pt>
                <c:pt idx="4224">
                  <c:v>-4519.2411010767437</c:v>
                </c:pt>
                <c:pt idx="4225">
                  <c:v>-4519.1823779520601</c:v>
                </c:pt>
                <c:pt idx="4226">
                  <c:v>-4518.9958806022496</c:v>
                </c:pt>
                <c:pt idx="4227">
                  <c:v>-4640.2072497421295</c:v>
                </c:pt>
                <c:pt idx="4228">
                  <c:v>-4698.6870905047899</c:v>
                </c:pt>
                <c:pt idx="4229">
                  <c:v>-4769.8957116641204</c:v>
                </c:pt>
                <c:pt idx="4230">
                  <c:v>-4671.1136541229844</c:v>
                </c:pt>
                <c:pt idx="4231">
                  <c:v>-4670.4082590067201</c:v>
                </c:pt>
                <c:pt idx="4232">
                  <c:v>-4824.1223019424224</c:v>
                </c:pt>
                <c:pt idx="4233">
                  <c:v>-4823.2178493195797</c:v>
                </c:pt>
                <c:pt idx="4234">
                  <c:v>-4822.2296518033954</c:v>
                </c:pt>
                <c:pt idx="4235">
                  <c:v>-4821.1183543671204</c:v>
                </c:pt>
                <c:pt idx="4236">
                  <c:v>-4820.0000120457798</c:v>
                </c:pt>
                <c:pt idx="4237">
                  <c:v>-4820.5112825112856</c:v>
                </c:pt>
                <c:pt idx="4238">
                  <c:v>-4819.3943131763499</c:v>
                </c:pt>
                <c:pt idx="4239">
                  <c:v>-4658.4089492059002</c:v>
                </c:pt>
                <c:pt idx="4240">
                  <c:v>-4657.2637664773456</c:v>
                </c:pt>
                <c:pt idx="4241">
                  <c:v>-4656.1923601833323</c:v>
                </c:pt>
                <c:pt idx="4242">
                  <c:v>-4625.8083986276924</c:v>
                </c:pt>
                <c:pt idx="4243">
                  <c:v>-4624.7158529757698</c:v>
                </c:pt>
                <c:pt idx="4244">
                  <c:v>-4436.5838541204375</c:v>
                </c:pt>
                <c:pt idx="4245">
                  <c:v>-4753.6373137001465</c:v>
                </c:pt>
                <c:pt idx="4246">
                  <c:v>-4752.7841735918137</c:v>
                </c:pt>
                <c:pt idx="4247">
                  <c:v>-4951.1973205233444</c:v>
                </c:pt>
                <c:pt idx="4248">
                  <c:v>-4950.4062041802554</c:v>
                </c:pt>
                <c:pt idx="4249">
                  <c:v>-4949.7545768199834</c:v>
                </c:pt>
                <c:pt idx="4250">
                  <c:v>-5150.3479850500798</c:v>
                </c:pt>
                <c:pt idx="4251">
                  <c:v>-5377.4069539908596</c:v>
                </c:pt>
                <c:pt idx="4252">
                  <c:v>-5376.6753347659851</c:v>
                </c:pt>
                <c:pt idx="4253">
                  <c:v>-5376.0184357400485</c:v>
                </c:pt>
                <c:pt idx="4254">
                  <c:v>-6067.4031204820003</c:v>
                </c:pt>
                <c:pt idx="4255">
                  <c:v>-6293.5911849347403</c:v>
                </c:pt>
                <c:pt idx="4256">
                  <c:v>-6109.4650550422775</c:v>
                </c:pt>
                <c:pt idx="4257">
                  <c:v>-6108.9912602123304</c:v>
                </c:pt>
                <c:pt idx="4258">
                  <c:v>-6108.6873215733685</c:v>
                </c:pt>
                <c:pt idx="4259">
                  <c:v>-5593.3868833121196</c:v>
                </c:pt>
                <c:pt idx="4260">
                  <c:v>-5593.2755273597504</c:v>
                </c:pt>
                <c:pt idx="4261">
                  <c:v>-5608.9611265064186</c:v>
                </c:pt>
                <c:pt idx="4262">
                  <c:v>-5345.4493029519399</c:v>
                </c:pt>
                <c:pt idx="4263">
                  <c:v>-5345.5459701710424</c:v>
                </c:pt>
                <c:pt idx="4264">
                  <c:v>-5345.6330948242285</c:v>
                </c:pt>
                <c:pt idx="4265">
                  <c:v>-5336.1575187458302</c:v>
                </c:pt>
                <c:pt idx="4266">
                  <c:v>-5131.2027129108965</c:v>
                </c:pt>
                <c:pt idx="4267">
                  <c:v>-5297.2400791129603</c:v>
                </c:pt>
                <c:pt idx="4268">
                  <c:v>-5276.9942045169637</c:v>
                </c:pt>
                <c:pt idx="4269">
                  <c:v>-5277.2738968070835</c:v>
                </c:pt>
                <c:pt idx="4270">
                  <c:v>-5277.5869142696056</c:v>
                </c:pt>
                <c:pt idx="4271">
                  <c:v>-5445.9870216224499</c:v>
                </c:pt>
                <c:pt idx="4272">
                  <c:v>-5429.3341745074986</c:v>
                </c:pt>
                <c:pt idx="4273">
                  <c:v>-5429.5367104082598</c:v>
                </c:pt>
                <c:pt idx="4274">
                  <c:v>-5429.6897146342499</c:v>
                </c:pt>
                <c:pt idx="4275">
                  <c:v>-5279.9223751218224</c:v>
                </c:pt>
                <c:pt idx="4276">
                  <c:v>-5279.9683146299803</c:v>
                </c:pt>
                <c:pt idx="4277">
                  <c:v>-5279.9518582943065</c:v>
                </c:pt>
                <c:pt idx="4278">
                  <c:v>-5279.8467787701402</c:v>
                </c:pt>
                <c:pt idx="4279">
                  <c:v>-5210.3538465853844</c:v>
                </c:pt>
                <c:pt idx="4280">
                  <c:v>-5164.0463661438134</c:v>
                </c:pt>
                <c:pt idx="4281">
                  <c:v>-5196.29895979088</c:v>
                </c:pt>
                <c:pt idx="4282">
                  <c:v>-5218.2718843337298</c:v>
                </c:pt>
                <c:pt idx="4283">
                  <c:v>-5217.3337326872997</c:v>
                </c:pt>
                <c:pt idx="4284">
                  <c:v>-5168.7766140377134</c:v>
                </c:pt>
                <c:pt idx="4285">
                  <c:v>-5237.8992318847186</c:v>
                </c:pt>
                <c:pt idx="4286">
                  <c:v>-5260.6684486128124</c:v>
                </c:pt>
                <c:pt idx="4287">
                  <c:v>-5259.2559960629014</c:v>
                </c:pt>
                <c:pt idx="4288">
                  <c:v>-5297.5483358386864</c:v>
                </c:pt>
                <c:pt idx="4289">
                  <c:v>-5296.0303688148997</c:v>
                </c:pt>
                <c:pt idx="4290">
                  <c:v>-5260.4015922701365</c:v>
                </c:pt>
                <c:pt idx="4291">
                  <c:v>-5241.1498764419457</c:v>
                </c:pt>
                <c:pt idx="4292">
                  <c:v>-5239.8702566549837</c:v>
                </c:pt>
                <c:pt idx="4293">
                  <c:v>-5238.6831905346298</c:v>
                </c:pt>
                <c:pt idx="4294">
                  <c:v>-5099.224129525106</c:v>
                </c:pt>
                <c:pt idx="4295">
                  <c:v>-5245.3894714858261</c:v>
                </c:pt>
                <c:pt idx="4296">
                  <c:v>-5089.9470252678602</c:v>
                </c:pt>
                <c:pt idx="4297">
                  <c:v>-4916.4439914262603</c:v>
                </c:pt>
                <c:pt idx="4298">
                  <c:v>-4915.7391095527637</c:v>
                </c:pt>
                <c:pt idx="4299">
                  <c:v>-4915.0366999546586</c:v>
                </c:pt>
                <c:pt idx="4300">
                  <c:v>-4914.2584424822599</c:v>
                </c:pt>
                <c:pt idx="4301">
                  <c:v>-5425.9317427693595</c:v>
                </c:pt>
                <c:pt idx="4302">
                  <c:v>-5754.7801552080364</c:v>
                </c:pt>
                <c:pt idx="4303">
                  <c:v>-5753.5228450065124</c:v>
                </c:pt>
                <c:pt idx="4304">
                  <c:v>-5904.2040579691575</c:v>
                </c:pt>
                <c:pt idx="4305">
                  <c:v>-5555.0181414204644</c:v>
                </c:pt>
                <c:pt idx="4306">
                  <c:v>-5198.9342594898944</c:v>
                </c:pt>
                <c:pt idx="4307">
                  <c:v>-5197.4667673536924</c:v>
                </c:pt>
                <c:pt idx="4308">
                  <c:v>-5164.0171268809554</c:v>
                </c:pt>
                <c:pt idx="4309">
                  <c:v>-5162.3024857868004</c:v>
                </c:pt>
                <c:pt idx="4310">
                  <c:v>-4837.3965969212804</c:v>
                </c:pt>
                <c:pt idx="4311">
                  <c:v>-4835.6792320169634</c:v>
                </c:pt>
                <c:pt idx="4312">
                  <c:v>-4584.4946207784924</c:v>
                </c:pt>
                <c:pt idx="4313">
                  <c:v>-4619.1461835046966</c:v>
                </c:pt>
                <c:pt idx="4314">
                  <c:v>-4617.7227416546457</c:v>
                </c:pt>
                <c:pt idx="4315">
                  <c:v>-4649.7697800039314</c:v>
                </c:pt>
                <c:pt idx="4316">
                  <c:v>-4671.4936723624296</c:v>
                </c:pt>
                <c:pt idx="4317">
                  <c:v>-4850.6973943694602</c:v>
                </c:pt>
                <c:pt idx="4318">
                  <c:v>-4968.6430049962601</c:v>
                </c:pt>
                <c:pt idx="4319">
                  <c:v>-5095.0293112916224</c:v>
                </c:pt>
                <c:pt idx="4320">
                  <c:v>-5094.2147091909801</c:v>
                </c:pt>
                <c:pt idx="4321">
                  <c:v>-5093.5398972638914</c:v>
                </c:pt>
                <c:pt idx="4322">
                  <c:v>-4991.0726452526624</c:v>
                </c:pt>
                <c:pt idx="4323">
                  <c:v>-4990.7900591504604</c:v>
                </c:pt>
                <c:pt idx="4324">
                  <c:v>-5074.9518963290602</c:v>
                </c:pt>
                <c:pt idx="4325">
                  <c:v>-5096.0202437912085</c:v>
                </c:pt>
                <c:pt idx="4326">
                  <c:v>-5055.0649357628854</c:v>
                </c:pt>
                <c:pt idx="4327">
                  <c:v>-5082.7679045208824</c:v>
                </c:pt>
                <c:pt idx="4328">
                  <c:v>-5180.0846231521837</c:v>
                </c:pt>
                <c:pt idx="4329">
                  <c:v>-5180.8509687068454</c:v>
                </c:pt>
                <c:pt idx="4330">
                  <c:v>-5181.8065222839086</c:v>
                </c:pt>
                <c:pt idx="4331">
                  <c:v>-5193.9781159733175</c:v>
                </c:pt>
                <c:pt idx="4332">
                  <c:v>-5217.2155994045524</c:v>
                </c:pt>
                <c:pt idx="4333">
                  <c:v>-5269.2457093315197</c:v>
                </c:pt>
                <c:pt idx="4334">
                  <c:v>-5271.2333074732996</c:v>
                </c:pt>
                <c:pt idx="4335">
                  <c:v>-5273.4683420216998</c:v>
                </c:pt>
                <c:pt idx="4336">
                  <c:v>-5275.8457046813037</c:v>
                </c:pt>
                <c:pt idx="4337">
                  <c:v>-5278.2306440597786</c:v>
                </c:pt>
                <c:pt idx="4338">
                  <c:v>-5280.7190130012414</c:v>
                </c:pt>
                <c:pt idx="4339">
                  <c:v>-5388.7161141858724</c:v>
                </c:pt>
                <c:pt idx="4340">
                  <c:v>-5391.3220524868757</c:v>
                </c:pt>
                <c:pt idx="4341">
                  <c:v>-5393.8287687677157</c:v>
                </c:pt>
                <c:pt idx="4342">
                  <c:v>-5537.22461701682</c:v>
                </c:pt>
                <c:pt idx="4343">
                  <c:v>-5384.8696717597722</c:v>
                </c:pt>
                <c:pt idx="4344">
                  <c:v>-5387.2865992512834</c:v>
                </c:pt>
                <c:pt idx="4345">
                  <c:v>-5389.5919571968998</c:v>
                </c:pt>
                <c:pt idx="4346">
                  <c:v>-5177.8154962970057</c:v>
                </c:pt>
                <c:pt idx="4347">
                  <c:v>-4913.3727727784799</c:v>
                </c:pt>
                <c:pt idx="4348">
                  <c:v>-5427.23685657233</c:v>
                </c:pt>
                <c:pt idx="4349">
                  <c:v>-5429.7020434304404</c:v>
                </c:pt>
                <c:pt idx="4350">
                  <c:v>-4668.0407434939734</c:v>
                </c:pt>
                <c:pt idx="4351">
                  <c:v>-4401.5739594648603</c:v>
                </c:pt>
                <c:pt idx="4352">
                  <c:v>-4403.9215538255403</c:v>
                </c:pt>
                <c:pt idx="4353">
                  <c:v>-3953.4293976521712</c:v>
                </c:pt>
                <c:pt idx="4354">
                  <c:v>-3647.8146633108499</c:v>
                </c:pt>
                <c:pt idx="4355">
                  <c:v>-3941.1474998563699</c:v>
                </c:pt>
                <c:pt idx="4356">
                  <c:v>-3943.1123954022901</c:v>
                </c:pt>
                <c:pt idx="4357">
                  <c:v>-3820.9665935153512</c:v>
                </c:pt>
                <c:pt idx="4358">
                  <c:v>-3959.7038769998198</c:v>
                </c:pt>
                <c:pt idx="4359">
                  <c:v>-4114.3725905151823</c:v>
                </c:pt>
                <c:pt idx="4360">
                  <c:v>-4120.4720946846401</c:v>
                </c:pt>
                <c:pt idx="4361">
                  <c:v>-4121.8703671819703</c:v>
                </c:pt>
                <c:pt idx="4362">
                  <c:v>-4267.1303091059444</c:v>
                </c:pt>
                <c:pt idx="4363">
                  <c:v>-4135.2540810004202</c:v>
                </c:pt>
                <c:pt idx="4364">
                  <c:v>-4159.3111467352237</c:v>
                </c:pt>
                <c:pt idx="4365">
                  <c:v>-4159.9893941571399</c:v>
                </c:pt>
                <c:pt idx="4366">
                  <c:v>-4177.06498561221</c:v>
                </c:pt>
                <c:pt idx="4367">
                  <c:v>-4147.9154731148601</c:v>
                </c:pt>
                <c:pt idx="4368">
                  <c:v>-4147.9708513407641</c:v>
                </c:pt>
                <c:pt idx="4369">
                  <c:v>-4130.661429706026</c:v>
                </c:pt>
                <c:pt idx="4370">
                  <c:v>-4136.85901589266</c:v>
                </c:pt>
                <c:pt idx="4371">
                  <c:v>-4136.2055292266714</c:v>
                </c:pt>
                <c:pt idx="4372">
                  <c:v>-4135.4259765996485</c:v>
                </c:pt>
                <c:pt idx="4373">
                  <c:v>-4134.4489511107195</c:v>
                </c:pt>
                <c:pt idx="4374">
                  <c:v>-4133.3330689404875</c:v>
                </c:pt>
                <c:pt idx="4375">
                  <c:v>-4087.77453807961</c:v>
                </c:pt>
                <c:pt idx="4376">
                  <c:v>-4086.2186058635798</c:v>
                </c:pt>
                <c:pt idx="4377">
                  <c:v>-4084.4527049462022</c:v>
                </c:pt>
                <c:pt idx="4378">
                  <c:v>-4027.2973906715242</c:v>
                </c:pt>
                <c:pt idx="4379">
                  <c:v>-3923.7593672768612</c:v>
                </c:pt>
                <c:pt idx="4380">
                  <c:v>-4222.3943004780403</c:v>
                </c:pt>
                <c:pt idx="4381">
                  <c:v>-4220.0677763665399</c:v>
                </c:pt>
                <c:pt idx="4382">
                  <c:v>-4300.0682568870434</c:v>
                </c:pt>
                <c:pt idx="4383">
                  <c:v>-4297.5760115581124</c:v>
                </c:pt>
                <c:pt idx="4384">
                  <c:v>-4295.0271107261397</c:v>
                </c:pt>
                <c:pt idx="4385">
                  <c:v>-4364.7524013307102</c:v>
                </c:pt>
                <c:pt idx="4386">
                  <c:v>-4434.2871931063364</c:v>
                </c:pt>
                <c:pt idx="4387">
                  <c:v>-4116.6475266026137</c:v>
                </c:pt>
                <c:pt idx="4388">
                  <c:v>-4114.164118421726</c:v>
                </c:pt>
                <c:pt idx="4389">
                  <c:v>-4111.7171748221599</c:v>
                </c:pt>
                <c:pt idx="4390">
                  <c:v>-4262.3851903903524</c:v>
                </c:pt>
                <c:pt idx="4391">
                  <c:v>-4259.8861139394903</c:v>
                </c:pt>
                <c:pt idx="4392">
                  <c:v>-4257.45337051555</c:v>
                </c:pt>
                <c:pt idx="4393">
                  <c:v>-4254.9435556009385</c:v>
                </c:pt>
                <c:pt idx="4394">
                  <c:v>-4252.4420978358203</c:v>
                </c:pt>
                <c:pt idx="4395">
                  <c:v>-4171.5501778491498</c:v>
                </c:pt>
                <c:pt idx="4396">
                  <c:v>-4169.0421720726254</c:v>
                </c:pt>
                <c:pt idx="4397">
                  <c:v>-4035.5941232913742</c:v>
                </c:pt>
                <c:pt idx="4398">
                  <c:v>-4033.2875380532801</c:v>
                </c:pt>
                <c:pt idx="4399">
                  <c:v>-4031.0494869599297</c:v>
                </c:pt>
                <c:pt idx="4400">
                  <c:v>-4028.886849324022</c:v>
                </c:pt>
                <c:pt idx="4401">
                  <c:v>-4359.5143511981996</c:v>
                </c:pt>
                <c:pt idx="4402">
                  <c:v>-4666.2029626930644</c:v>
                </c:pt>
                <c:pt idx="4403">
                  <c:v>-4664.0266722089737</c:v>
                </c:pt>
                <c:pt idx="4404">
                  <c:v>-4662.0691531773236</c:v>
                </c:pt>
                <c:pt idx="4405">
                  <c:v>-4764.2392050912704</c:v>
                </c:pt>
                <c:pt idx="4406">
                  <c:v>-5142.5421111431224</c:v>
                </c:pt>
                <c:pt idx="4407">
                  <c:v>-4771.4928719692034</c:v>
                </c:pt>
                <c:pt idx="4408">
                  <c:v>-5094.5854497269602</c:v>
                </c:pt>
                <c:pt idx="4409">
                  <c:v>-4962.3425890959861</c:v>
                </c:pt>
                <c:pt idx="4410">
                  <c:v>-4812.2769757870301</c:v>
                </c:pt>
                <c:pt idx="4411">
                  <c:v>-4651.5729686664044</c:v>
                </c:pt>
                <c:pt idx="4412">
                  <c:v>-4443.2807360627103</c:v>
                </c:pt>
                <c:pt idx="4413">
                  <c:v>-3962.8635346068922</c:v>
                </c:pt>
                <c:pt idx="4414">
                  <c:v>-3618.9511019404417</c:v>
                </c:pt>
                <c:pt idx="4415">
                  <c:v>-3585.7493980059198</c:v>
                </c:pt>
                <c:pt idx="4416">
                  <c:v>-3414.8637087964312</c:v>
                </c:pt>
                <c:pt idx="4417">
                  <c:v>-3273.8692362563843</c:v>
                </c:pt>
                <c:pt idx="4418">
                  <c:v>-3103.8252877025302</c:v>
                </c:pt>
                <c:pt idx="4419">
                  <c:v>-2890.7310398692612</c:v>
                </c:pt>
                <c:pt idx="4420">
                  <c:v>-2584.2854472454401</c:v>
                </c:pt>
                <c:pt idx="4421">
                  <c:v>-2373.6875052353912</c:v>
                </c:pt>
                <c:pt idx="4422">
                  <c:v>-2208.9853774293301</c:v>
                </c:pt>
                <c:pt idx="4423">
                  <c:v>-2082.2218942937998</c:v>
                </c:pt>
                <c:pt idx="4424">
                  <c:v>-1973.9109543045811</c:v>
                </c:pt>
                <c:pt idx="4425">
                  <c:v>-1872.3179239578299</c:v>
                </c:pt>
                <c:pt idx="4426">
                  <c:v>-1766.6053480743217</c:v>
                </c:pt>
                <c:pt idx="4427">
                  <c:v>-1670.6548825099512</c:v>
                </c:pt>
                <c:pt idx="4428">
                  <c:v>-1575.52984642253</c:v>
                </c:pt>
                <c:pt idx="4429">
                  <c:v>-1487.38008208</c:v>
                </c:pt>
                <c:pt idx="4430">
                  <c:v>-1402.9543482147621</c:v>
                </c:pt>
                <c:pt idx="4431">
                  <c:v>-1331.6409903628</c:v>
                </c:pt>
                <c:pt idx="4432">
                  <c:v>-1258.6777756886111</c:v>
                </c:pt>
                <c:pt idx="4433">
                  <c:v>-1187.9392654859266</c:v>
                </c:pt>
                <c:pt idx="4434">
                  <c:v>-1122.0639829013599</c:v>
                </c:pt>
                <c:pt idx="4435">
                  <c:v>-1055.8124167342398</c:v>
                </c:pt>
                <c:pt idx="4436">
                  <c:v>-994.81198886045297</c:v>
                </c:pt>
                <c:pt idx="4437">
                  <c:v>-940.24617019316349</c:v>
                </c:pt>
                <c:pt idx="4438">
                  <c:v>-888.35458009506146</c:v>
                </c:pt>
                <c:pt idx="4439">
                  <c:v>-838.82403166219353</c:v>
                </c:pt>
                <c:pt idx="4440">
                  <c:v>-792.03516607642598</c:v>
                </c:pt>
                <c:pt idx="4441">
                  <c:v>-748.74747519619154</c:v>
                </c:pt>
                <c:pt idx="4442">
                  <c:v>-707.26713034768352</c:v>
                </c:pt>
                <c:pt idx="4443">
                  <c:v>-669.13806541985309</c:v>
                </c:pt>
                <c:pt idx="4444">
                  <c:v>-632.23856691166804</c:v>
                </c:pt>
                <c:pt idx="4445">
                  <c:v>-596.53714604358947</c:v>
                </c:pt>
                <c:pt idx="4446">
                  <c:v>-561.89237680243446</c:v>
                </c:pt>
                <c:pt idx="4447">
                  <c:v>-530.54931540595146</c:v>
                </c:pt>
                <c:pt idx="4448">
                  <c:v>-500.50479502168196</c:v>
                </c:pt>
                <c:pt idx="4449">
                  <c:v>-471.883864036099</c:v>
                </c:pt>
                <c:pt idx="4450">
                  <c:v>-444.78368205014601</c:v>
                </c:pt>
                <c:pt idx="4451">
                  <c:v>-419.22645033877399</c:v>
                </c:pt>
                <c:pt idx="4452">
                  <c:v>-394.19674072161899</c:v>
                </c:pt>
                <c:pt idx="4453">
                  <c:v>-370.519382760008</c:v>
                </c:pt>
                <c:pt idx="4454">
                  <c:v>-348.36550687300405</c:v>
                </c:pt>
                <c:pt idx="4455">
                  <c:v>-327.00210524862678</c:v>
                </c:pt>
                <c:pt idx="4456">
                  <c:v>-306.57562879457601</c:v>
                </c:pt>
                <c:pt idx="4457">
                  <c:v>-287.26758872339798</c:v>
                </c:pt>
                <c:pt idx="4458">
                  <c:v>-268.68048446631002</c:v>
                </c:pt>
                <c:pt idx="4459">
                  <c:v>-250.33369099626498</c:v>
                </c:pt>
                <c:pt idx="4460">
                  <c:v>-233.02319308624826</c:v>
                </c:pt>
                <c:pt idx="4461">
                  <c:v>-216.6984834587943</c:v>
                </c:pt>
                <c:pt idx="4462">
                  <c:v>-201.00031716198401</c:v>
                </c:pt>
                <c:pt idx="4463">
                  <c:v>-185.90919191536199</c:v>
                </c:pt>
                <c:pt idx="4464">
                  <c:v>-171.48869222997826</c:v>
                </c:pt>
                <c:pt idx="4465">
                  <c:v>-157.62792663830299</c:v>
                </c:pt>
                <c:pt idx="4466">
                  <c:v>-145.001734038682</c:v>
                </c:pt>
                <c:pt idx="4467">
                  <c:v>-133.48801865402274</c:v>
                </c:pt>
                <c:pt idx="4468">
                  <c:v>-122.529165397296</c:v>
                </c:pt>
                <c:pt idx="4469">
                  <c:v>-112.34121380214137</c:v>
                </c:pt>
                <c:pt idx="4470">
                  <c:v>-102.43239364575822</c:v>
                </c:pt>
                <c:pt idx="4471">
                  <c:v>-93.493718645303943</c:v>
                </c:pt>
                <c:pt idx="4472">
                  <c:v>-85.078666966869548</c:v>
                </c:pt>
                <c:pt idx="4473">
                  <c:v>-77.589784728147293</c:v>
                </c:pt>
                <c:pt idx="4474">
                  <c:v>-70.48255669808978</c:v>
                </c:pt>
                <c:pt idx="4475">
                  <c:v>-63.941090671906274</c:v>
                </c:pt>
                <c:pt idx="4476">
                  <c:v>-57.598510338995283</c:v>
                </c:pt>
                <c:pt idx="4477">
                  <c:v>-51.992848583461999</c:v>
                </c:pt>
                <c:pt idx="4478">
                  <c:v>-46.882451365002133</c:v>
                </c:pt>
                <c:pt idx="4479">
                  <c:v>-42.498286186825311</c:v>
                </c:pt>
                <c:pt idx="4480">
                  <c:v>-38.5949351693354</c:v>
                </c:pt>
                <c:pt idx="4481">
                  <c:v>-34.813138748215913</c:v>
                </c:pt>
                <c:pt idx="4482">
                  <c:v>-31.511783410312631</c:v>
                </c:pt>
                <c:pt idx="4483">
                  <c:v>-29.120327071856899</c:v>
                </c:pt>
                <c:pt idx="4484">
                  <c:v>-26.770001281558887</c:v>
                </c:pt>
                <c:pt idx="4485">
                  <c:v>-24.6375217945663</c:v>
                </c:pt>
                <c:pt idx="4486">
                  <c:v>-22.921763518766689</c:v>
                </c:pt>
                <c:pt idx="4487">
                  <c:v>-21.384389607794088</c:v>
                </c:pt>
                <c:pt idx="4488">
                  <c:v>-20.188967281396799</c:v>
                </c:pt>
                <c:pt idx="4489">
                  <c:v>-19.278525591461133</c:v>
                </c:pt>
                <c:pt idx="4490">
                  <c:v>-18.866867698376701</c:v>
                </c:pt>
                <c:pt idx="4491">
                  <c:v>-17.934446463707189</c:v>
                </c:pt>
                <c:pt idx="4492">
                  <c:v>-17.390212193816101</c:v>
                </c:pt>
                <c:pt idx="4493">
                  <c:v>-17.200297508920681</c:v>
                </c:pt>
                <c:pt idx="4494">
                  <c:v>-16.852470306642601</c:v>
                </c:pt>
                <c:pt idx="4495">
                  <c:v>-16.269500896959677</c:v>
                </c:pt>
                <c:pt idx="4496">
                  <c:v>-15.6812295873022</c:v>
                </c:pt>
                <c:pt idx="4497">
                  <c:v>-15.128004306064</c:v>
                </c:pt>
                <c:pt idx="4498">
                  <c:v>-14.439581300863226</c:v>
                </c:pt>
                <c:pt idx="4499">
                  <c:v>-13.822783519697388</c:v>
                </c:pt>
                <c:pt idx="4500">
                  <c:v>-13.220724955476799</c:v>
                </c:pt>
                <c:pt idx="4501">
                  <c:v>-12.505479751286268</c:v>
                </c:pt>
                <c:pt idx="4502">
                  <c:v>-11.6979335127307</c:v>
                </c:pt>
                <c:pt idx="4503">
                  <c:v>-11.008749828856899</c:v>
                </c:pt>
                <c:pt idx="4504">
                  <c:v>-10.072254480333701</c:v>
                </c:pt>
                <c:pt idx="4505">
                  <c:v>-8.8053763303960206</c:v>
                </c:pt>
                <c:pt idx="4506">
                  <c:v>-7.4789086480891998</c:v>
                </c:pt>
                <c:pt idx="4507">
                  <c:v>-5.9860745484617786</c:v>
                </c:pt>
                <c:pt idx="4508">
                  <c:v>-4.2611149613089321</c:v>
                </c:pt>
                <c:pt idx="4509">
                  <c:v>-2.5882868557317402</c:v>
                </c:pt>
                <c:pt idx="4510">
                  <c:v>-0.74245713436148464</c:v>
                </c:pt>
                <c:pt idx="4511">
                  <c:v>1.1037124287745901</c:v>
                </c:pt>
                <c:pt idx="4512">
                  <c:v>3.0452486359420377</c:v>
                </c:pt>
                <c:pt idx="4513">
                  <c:v>5.3138860098605685</c:v>
                </c:pt>
                <c:pt idx="4514">
                  <c:v>7.6347715558315201</c:v>
                </c:pt>
                <c:pt idx="4515">
                  <c:v>10.013273786403442</c:v>
                </c:pt>
                <c:pt idx="4516">
                  <c:v>12.856729137835504</c:v>
                </c:pt>
                <c:pt idx="4517">
                  <c:v>15.585547150394955</c:v>
                </c:pt>
                <c:pt idx="4518">
                  <c:v>18.524053877640988</c:v>
                </c:pt>
                <c:pt idx="4519">
                  <c:v>21.444658650264888</c:v>
                </c:pt>
                <c:pt idx="4520">
                  <c:v>23.980557630718092</c:v>
                </c:pt>
                <c:pt idx="4521">
                  <c:v>26.6359934511608</c:v>
                </c:pt>
                <c:pt idx="4522">
                  <c:v>29.5480718948407</c:v>
                </c:pt>
                <c:pt idx="4523">
                  <c:v>32.5720634829677</c:v>
                </c:pt>
                <c:pt idx="4524">
                  <c:v>35.612463604743404</c:v>
                </c:pt>
                <c:pt idx="4525">
                  <c:v>38.91694169902717</c:v>
                </c:pt>
                <c:pt idx="4526">
                  <c:v>42.301118984442297</c:v>
                </c:pt>
                <c:pt idx="4527">
                  <c:v>45.115667966659295</c:v>
                </c:pt>
                <c:pt idx="4528">
                  <c:v>48.2498025435982</c:v>
                </c:pt>
                <c:pt idx="4529">
                  <c:v>51.253622185974699</c:v>
                </c:pt>
                <c:pt idx="4530">
                  <c:v>54.098171986963315</c:v>
                </c:pt>
                <c:pt idx="4531">
                  <c:v>57.002508625615697</c:v>
                </c:pt>
                <c:pt idx="4532">
                  <c:v>59.731870190068811</c:v>
                </c:pt>
                <c:pt idx="4533">
                  <c:v>62.293505766741312</c:v>
                </c:pt>
                <c:pt idx="4534">
                  <c:v>64.966319707096105</c:v>
                </c:pt>
                <c:pt idx="4535">
                  <c:v>67.578279780230005</c:v>
                </c:pt>
                <c:pt idx="4536">
                  <c:v>70.318587170470565</c:v>
                </c:pt>
                <c:pt idx="4537">
                  <c:v>72.842551379772999</c:v>
                </c:pt>
                <c:pt idx="4538">
                  <c:v>75.308044906858967</c:v>
                </c:pt>
                <c:pt idx="4539">
                  <c:v>77.572699238146598</c:v>
                </c:pt>
                <c:pt idx="4540">
                  <c:v>80.035405548815106</c:v>
                </c:pt>
                <c:pt idx="4541">
                  <c:v>82.41699968921273</c:v>
                </c:pt>
                <c:pt idx="4542">
                  <c:v>84.562702845703114</c:v>
                </c:pt>
                <c:pt idx="4543">
                  <c:v>86.507409985063049</c:v>
                </c:pt>
                <c:pt idx="4544">
                  <c:v>88.342652627086281</c:v>
                </c:pt>
                <c:pt idx="4545">
                  <c:v>90.144852183964858</c:v>
                </c:pt>
                <c:pt idx="4546">
                  <c:v>91.738371652032868</c:v>
                </c:pt>
                <c:pt idx="4547">
                  <c:v>92.981108360243596</c:v>
                </c:pt>
                <c:pt idx="4548">
                  <c:v>94.301857035407579</c:v>
                </c:pt>
                <c:pt idx="4549">
                  <c:v>95.334492971774182</c:v>
                </c:pt>
                <c:pt idx="4550">
                  <c:v>96.188385123217458</c:v>
                </c:pt>
                <c:pt idx="4551">
                  <c:v>96.885215535935203</c:v>
                </c:pt>
                <c:pt idx="4552">
                  <c:v>97.430588014828558</c:v>
                </c:pt>
                <c:pt idx="4553">
                  <c:v>97.671966348411488</c:v>
                </c:pt>
                <c:pt idx="4554">
                  <c:v>97.662999033490266</c:v>
                </c:pt>
                <c:pt idx="4555">
                  <c:v>97.321521669150627</c:v>
                </c:pt>
                <c:pt idx="4556">
                  <c:v>96.728245728705602</c:v>
                </c:pt>
                <c:pt idx="4557">
                  <c:v>95.853848150012467</c:v>
                </c:pt>
                <c:pt idx="4558">
                  <c:v>94.731752840827781</c:v>
                </c:pt>
                <c:pt idx="4559">
                  <c:v>93.410057359522</c:v>
                </c:pt>
                <c:pt idx="4560">
                  <c:v>91.735054215183482</c:v>
                </c:pt>
                <c:pt idx="4561">
                  <c:v>89.820655261231295</c:v>
                </c:pt>
                <c:pt idx="4562">
                  <c:v>88.097838032296366</c:v>
                </c:pt>
                <c:pt idx="4563">
                  <c:v>86.108302808159934</c:v>
                </c:pt>
                <c:pt idx="4564">
                  <c:v>83.878726035723048</c:v>
                </c:pt>
                <c:pt idx="4565">
                  <c:v>81.4386227331604</c:v>
                </c:pt>
                <c:pt idx="4566">
                  <c:v>78.579879905350481</c:v>
                </c:pt>
                <c:pt idx="4567">
                  <c:v>75.813852173329266</c:v>
                </c:pt>
                <c:pt idx="4568">
                  <c:v>72.802038595222967</c:v>
                </c:pt>
                <c:pt idx="4569">
                  <c:v>70.406506300987601</c:v>
                </c:pt>
                <c:pt idx="4570">
                  <c:v>67.511458235986481</c:v>
                </c:pt>
                <c:pt idx="4571">
                  <c:v>63.980510263898701</c:v>
                </c:pt>
                <c:pt idx="4572">
                  <c:v>60.336095297125411</c:v>
                </c:pt>
                <c:pt idx="4573">
                  <c:v>56.641108115424501</c:v>
                </c:pt>
                <c:pt idx="4574">
                  <c:v>53.280618349368012</c:v>
                </c:pt>
                <c:pt idx="4575">
                  <c:v>50.033250570171511</c:v>
                </c:pt>
                <c:pt idx="4576">
                  <c:v>47.04021810763647</c:v>
                </c:pt>
                <c:pt idx="4577">
                  <c:v>43.5613824335909</c:v>
                </c:pt>
                <c:pt idx="4578">
                  <c:v>40.357340808292797</c:v>
                </c:pt>
                <c:pt idx="4579">
                  <c:v>37.686795234984437</c:v>
                </c:pt>
                <c:pt idx="4580">
                  <c:v>34.668753594300412</c:v>
                </c:pt>
                <c:pt idx="4581">
                  <c:v>31.608477253077886</c:v>
                </c:pt>
                <c:pt idx="4582">
                  <c:v>29.112151669018377</c:v>
                </c:pt>
                <c:pt idx="4583">
                  <c:v>26.596244351384886</c:v>
                </c:pt>
                <c:pt idx="4584">
                  <c:v>23.913751868742899</c:v>
                </c:pt>
                <c:pt idx="4585">
                  <c:v>21.303433318552401</c:v>
                </c:pt>
                <c:pt idx="4586">
                  <c:v>20.071673690452435</c:v>
                </c:pt>
                <c:pt idx="4587">
                  <c:v>17.941846462655999</c:v>
                </c:pt>
                <c:pt idx="4588">
                  <c:v>16.594091575108799</c:v>
                </c:pt>
                <c:pt idx="4589">
                  <c:v>15.595136126017024</c:v>
                </c:pt>
                <c:pt idx="4590">
                  <c:v>14.330281830527102</c:v>
                </c:pt>
                <c:pt idx="4591">
                  <c:v>13.113718950173601</c:v>
                </c:pt>
                <c:pt idx="4592">
                  <c:v>12.252414638993155</c:v>
                </c:pt>
                <c:pt idx="4593">
                  <c:v>11.419544987579053</c:v>
                </c:pt>
                <c:pt idx="4594">
                  <c:v>10.7942693190332</c:v>
                </c:pt>
                <c:pt idx="4595">
                  <c:v>10.533366702536298</c:v>
                </c:pt>
                <c:pt idx="4596">
                  <c:v>10.615511173213701</c:v>
                </c:pt>
                <c:pt idx="4597">
                  <c:v>10.7480812172449</c:v>
                </c:pt>
                <c:pt idx="4598">
                  <c:v>10.9137854754218</c:v>
                </c:pt>
                <c:pt idx="4599">
                  <c:v>11.4413828717712</c:v>
                </c:pt>
                <c:pt idx="4600">
                  <c:v>12.046570415760799</c:v>
                </c:pt>
                <c:pt idx="4601">
                  <c:v>12.791550686832998</c:v>
                </c:pt>
                <c:pt idx="4602">
                  <c:v>13.8703707734342</c:v>
                </c:pt>
                <c:pt idx="4603">
                  <c:v>14.861658210476955</c:v>
                </c:pt>
                <c:pt idx="4604">
                  <c:v>16.082133382615851</c:v>
                </c:pt>
                <c:pt idx="4605">
                  <c:v>17.7243920060527</c:v>
                </c:pt>
                <c:pt idx="4606">
                  <c:v>19.447432712956889</c:v>
                </c:pt>
                <c:pt idx="4607">
                  <c:v>21.168980267215005</c:v>
                </c:pt>
                <c:pt idx="4608">
                  <c:v>23.089054260877788</c:v>
                </c:pt>
                <c:pt idx="4609">
                  <c:v>24.890972083991802</c:v>
                </c:pt>
                <c:pt idx="4610">
                  <c:v>26.718699931570473</c:v>
                </c:pt>
                <c:pt idx="4611">
                  <c:v>28.573128589825487</c:v>
                </c:pt>
                <c:pt idx="4612">
                  <c:v>30.261793614920933</c:v>
                </c:pt>
                <c:pt idx="4613">
                  <c:v>32.204370051246748</c:v>
                </c:pt>
                <c:pt idx="4614">
                  <c:v>33.78501682020601</c:v>
                </c:pt>
                <c:pt idx="4615">
                  <c:v>35.412148783246785</c:v>
                </c:pt>
                <c:pt idx="4616">
                  <c:v>37.925596312282202</c:v>
                </c:pt>
                <c:pt idx="4617">
                  <c:v>40.240966823984003</c:v>
                </c:pt>
                <c:pt idx="4618">
                  <c:v>42.273991443733095</c:v>
                </c:pt>
                <c:pt idx="4619">
                  <c:v>44.080378129540399</c:v>
                </c:pt>
                <c:pt idx="4620">
                  <c:v>46.207109499034594</c:v>
                </c:pt>
                <c:pt idx="4621">
                  <c:v>48.126331657387098</c:v>
                </c:pt>
                <c:pt idx="4622">
                  <c:v>49.998715782878129</c:v>
                </c:pt>
                <c:pt idx="4623">
                  <c:v>52.310039056410915</c:v>
                </c:pt>
                <c:pt idx="4624">
                  <c:v>54.7893874027897</c:v>
                </c:pt>
                <c:pt idx="4625">
                  <c:v>57.062423656530399</c:v>
                </c:pt>
                <c:pt idx="4626">
                  <c:v>58.868652926260403</c:v>
                </c:pt>
                <c:pt idx="4627">
                  <c:v>60.942279248149013</c:v>
                </c:pt>
                <c:pt idx="4628">
                  <c:v>63.191648149291595</c:v>
                </c:pt>
                <c:pt idx="4629">
                  <c:v>65.217746168271702</c:v>
                </c:pt>
                <c:pt idx="4630">
                  <c:v>67.241280105151404</c:v>
                </c:pt>
                <c:pt idx="4631">
                  <c:v>68.843885502909188</c:v>
                </c:pt>
                <c:pt idx="4632">
                  <c:v>70.359900897160458</c:v>
                </c:pt>
                <c:pt idx="4633">
                  <c:v>72.137800756763554</c:v>
                </c:pt>
                <c:pt idx="4634">
                  <c:v>73.459179970412805</c:v>
                </c:pt>
                <c:pt idx="4635">
                  <c:v>75.046380353550347</c:v>
                </c:pt>
                <c:pt idx="4636">
                  <c:v>76.235423010466278</c:v>
                </c:pt>
                <c:pt idx="4637">
                  <c:v>77.327093775848795</c:v>
                </c:pt>
                <c:pt idx="4638">
                  <c:v>78.512474854973689</c:v>
                </c:pt>
                <c:pt idx="4639">
                  <c:v>79.681351880749148</c:v>
                </c:pt>
                <c:pt idx="4640">
                  <c:v>80.762782993698167</c:v>
                </c:pt>
                <c:pt idx="4641">
                  <c:v>81.610210432787682</c:v>
                </c:pt>
                <c:pt idx="4642">
                  <c:v>82.320663501051698</c:v>
                </c:pt>
                <c:pt idx="4643">
                  <c:v>83.020646672458568</c:v>
                </c:pt>
                <c:pt idx="4644">
                  <c:v>83.441255267702857</c:v>
                </c:pt>
                <c:pt idx="4645">
                  <c:v>83.914070099020293</c:v>
                </c:pt>
                <c:pt idx="4646">
                  <c:v>84.180447826410543</c:v>
                </c:pt>
                <c:pt idx="4647">
                  <c:v>84.38537913705153</c:v>
                </c:pt>
                <c:pt idx="4648">
                  <c:v>84.462857054768889</c:v>
                </c:pt>
                <c:pt idx="4649">
                  <c:v>84.437603863726196</c:v>
                </c:pt>
                <c:pt idx="4650">
                  <c:v>84.273132209104148</c:v>
                </c:pt>
                <c:pt idx="4651">
                  <c:v>83.989952750282001</c:v>
                </c:pt>
                <c:pt idx="4652">
                  <c:v>83.485493176236048</c:v>
                </c:pt>
                <c:pt idx="4653">
                  <c:v>82.925794809734384</c:v>
                </c:pt>
                <c:pt idx="4654">
                  <c:v>82.343640592747605</c:v>
                </c:pt>
                <c:pt idx="4655">
                  <c:v>81.611431745391201</c:v>
                </c:pt>
                <c:pt idx="4656">
                  <c:v>80.589605415542295</c:v>
                </c:pt>
                <c:pt idx="4657">
                  <c:v>79.806077956062367</c:v>
                </c:pt>
                <c:pt idx="4658">
                  <c:v>78.617737523514364</c:v>
                </c:pt>
                <c:pt idx="4659">
                  <c:v>77.141694730756782</c:v>
                </c:pt>
                <c:pt idx="4660">
                  <c:v>75.741806544269906</c:v>
                </c:pt>
                <c:pt idx="4661">
                  <c:v>74.475255695434981</c:v>
                </c:pt>
                <c:pt idx="4662">
                  <c:v>72.924816374604248</c:v>
                </c:pt>
                <c:pt idx="4663">
                  <c:v>71.317120180812907</c:v>
                </c:pt>
                <c:pt idx="4664">
                  <c:v>69.651442233446687</c:v>
                </c:pt>
                <c:pt idx="4665">
                  <c:v>67.506560911349027</c:v>
                </c:pt>
                <c:pt idx="4666">
                  <c:v>65.383201621563501</c:v>
                </c:pt>
                <c:pt idx="4667">
                  <c:v>64.02047328680348</c:v>
                </c:pt>
                <c:pt idx="4668">
                  <c:v>62.296679348528492</c:v>
                </c:pt>
                <c:pt idx="4669">
                  <c:v>60.598364634327112</c:v>
                </c:pt>
                <c:pt idx="4670">
                  <c:v>58.564136674071513</c:v>
                </c:pt>
                <c:pt idx="4671">
                  <c:v>56.511782222811803</c:v>
                </c:pt>
                <c:pt idx="4672">
                  <c:v>54.489644266663774</c:v>
                </c:pt>
                <c:pt idx="4673">
                  <c:v>52.831334375587701</c:v>
                </c:pt>
                <c:pt idx="4674">
                  <c:v>51.2228711533078</c:v>
                </c:pt>
                <c:pt idx="4675">
                  <c:v>49.064737480244297</c:v>
                </c:pt>
                <c:pt idx="4676">
                  <c:v>47.367333026795102</c:v>
                </c:pt>
                <c:pt idx="4677">
                  <c:v>45.903742989151112</c:v>
                </c:pt>
                <c:pt idx="4678">
                  <c:v>44.005449766651999</c:v>
                </c:pt>
                <c:pt idx="4679">
                  <c:v>42.559191395765396</c:v>
                </c:pt>
                <c:pt idx="4680">
                  <c:v>41.665309814835219</c:v>
                </c:pt>
                <c:pt idx="4681">
                  <c:v>41.080181031293819</c:v>
                </c:pt>
                <c:pt idx="4682">
                  <c:v>39.460116460403903</c:v>
                </c:pt>
                <c:pt idx="4683">
                  <c:v>38.539185133387598</c:v>
                </c:pt>
                <c:pt idx="4684">
                  <c:v>37.533651187520398</c:v>
                </c:pt>
                <c:pt idx="4685">
                  <c:v>36.609030714814011</c:v>
                </c:pt>
                <c:pt idx="4686">
                  <c:v>35.945156276556013</c:v>
                </c:pt>
                <c:pt idx="4687">
                  <c:v>35.299845187143298</c:v>
                </c:pt>
                <c:pt idx="4688">
                  <c:v>34.814758953330895</c:v>
                </c:pt>
                <c:pt idx="4689">
                  <c:v>34.45858400801027</c:v>
                </c:pt>
                <c:pt idx="4690">
                  <c:v>34.142007130486498</c:v>
                </c:pt>
                <c:pt idx="4691">
                  <c:v>33.844325106875402</c:v>
                </c:pt>
                <c:pt idx="4692">
                  <c:v>33.750894466092141</c:v>
                </c:pt>
                <c:pt idx="4693">
                  <c:v>33.746729296430885</c:v>
                </c:pt>
                <c:pt idx="4694">
                  <c:v>33.802090743147495</c:v>
                </c:pt>
                <c:pt idx="4695">
                  <c:v>33.937023848056803</c:v>
                </c:pt>
                <c:pt idx="4696">
                  <c:v>34.261463603100196</c:v>
                </c:pt>
                <c:pt idx="4697">
                  <c:v>34.713052530882401</c:v>
                </c:pt>
                <c:pt idx="4698">
                  <c:v>35.104401823765897</c:v>
                </c:pt>
                <c:pt idx="4699">
                  <c:v>35.685072892267698</c:v>
                </c:pt>
                <c:pt idx="4700">
                  <c:v>36.331420507478995</c:v>
                </c:pt>
                <c:pt idx="4701">
                  <c:v>36.904550918699201</c:v>
                </c:pt>
                <c:pt idx="4702">
                  <c:v>37.4847348832878</c:v>
                </c:pt>
                <c:pt idx="4703">
                  <c:v>38.187549461900204</c:v>
                </c:pt>
                <c:pt idx="4704">
                  <c:v>39.088333740984467</c:v>
                </c:pt>
                <c:pt idx="4705">
                  <c:v>39.911611566722137</c:v>
                </c:pt>
                <c:pt idx="4706">
                  <c:v>41.035688852842704</c:v>
                </c:pt>
                <c:pt idx="4707">
                  <c:v>42.036404986119102</c:v>
                </c:pt>
                <c:pt idx="4708">
                  <c:v>43.331299536441975</c:v>
                </c:pt>
                <c:pt idx="4709">
                  <c:v>44.485230621162096</c:v>
                </c:pt>
                <c:pt idx="4710">
                  <c:v>45.640923295545697</c:v>
                </c:pt>
                <c:pt idx="4711">
                  <c:v>47.046696087975199</c:v>
                </c:pt>
                <c:pt idx="4712">
                  <c:v>47.978416806461503</c:v>
                </c:pt>
                <c:pt idx="4713">
                  <c:v>49.247510829278013</c:v>
                </c:pt>
                <c:pt idx="4714">
                  <c:v>50.46571253189601</c:v>
                </c:pt>
                <c:pt idx="4715">
                  <c:v>51.994627939296059</c:v>
                </c:pt>
                <c:pt idx="4716">
                  <c:v>53.574277668102795</c:v>
                </c:pt>
                <c:pt idx="4717">
                  <c:v>54.8753141818583</c:v>
                </c:pt>
                <c:pt idx="4718">
                  <c:v>56.194572840778996</c:v>
                </c:pt>
                <c:pt idx="4719">
                  <c:v>57.267439430933599</c:v>
                </c:pt>
                <c:pt idx="4720">
                  <c:v>57.515925452745797</c:v>
                </c:pt>
                <c:pt idx="4721">
                  <c:v>58.553273631143092</c:v>
                </c:pt>
                <c:pt idx="4722">
                  <c:v>59.768527009143</c:v>
                </c:pt>
                <c:pt idx="4723">
                  <c:v>60.939906424555502</c:v>
                </c:pt>
                <c:pt idx="4724">
                  <c:v>62.120442850636195</c:v>
                </c:pt>
                <c:pt idx="4725">
                  <c:v>63.2646605043577</c:v>
                </c:pt>
                <c:pt idx="4726">
                  <c:v>63.912645342659602</c:v>
                </c:pt>
                <c:pt idx="4727">
                  <c:v>65.188682722173965</c:v>
                </c:pt>
                <c:pt idx="4728">
                  <c:v>65.832427445154849</c:v>
                </c:pt>
                <c:pt idx="4729">
                  <c:v>66.222826374055984</c:v>
                </c:pt>
                <c:pt idx="4730">
                  <c:v>67.184882778120567</c:v>
                </c:pt>
                <c:pt idx="4731">
                  <c:v>67.760791575482855</c:v>
                </c:pt>
                <c:pt idx="4732">
                  <c:v>68.463037789795393</c:v>
                </c:pt>
                <c:pt idx="4733">
                  <c:v>69.139867547995578</c:v>
                </c:pt>
                <c:pt idx="4734">
                  <c:v>69.752029239085701</c:v>
                </c:pt>
                <c:pt idx="4735">
                  <c:v>70.028405005213401</c:v>
                </c:pt>
                <c:pt idx="4736">
                  <c:v>70.544461421276267</c:v>
                </c:pt>
                <c:pt idx="4737">
                  <c:v>71.010885188436248</c:v>
                </c:pt>
                <c:pt idx="4738">
                  <c:v>71.283511875967207</c:v>
                </c:pt>
                <c:pt idx="4739">
                  <c:v>71.584554282663802</c:v>
                </c:pt>
                <c:pt idx="4740">
                  <c:v>71.795638065161583</c:v>
                </c:pt>
                <c:pt idx="4741">
                  <c:v>71.971282320124089</c:v>
                </c:pt>
                <c:pt idx="4742">
                  <c:v>72.102338118469106</c:v>
                </c:pt>
                <c:pt idx="4743">
                  <c:v>72.136492022335958</c:v>
                </c:pt>
                <c:pt idx="4744">
                  <c:v>72.115896521485965</c:v>
                </c:pt>
                <c:pt idx="4745">
                  <c:v>72.040230606404819</c:v>
                </c:pt>
                <c:pt idx="4746">
                  <c:v>71.8838422642132</c:v>
                </c:pt>
                <c:pt idx="4747">
                  <c:v>71.589894227844681</c:v>
                </c:pt>
                <c:pt idx="4748">
                  <c:v>71.224355744281198</c:v>
                </c:pt>
                <c:pt idx="4749">
                  <c:v>70.79500077000138</c:v>
                </c:pt>
                <c:pt idx="4750">
                  <c:v>70.266643871455599</c:v>
                </c:pt>
                <c:pt idx="4751">
                  <c:v>69.507572685274027</c:v>
                </c:pt>
                <c:pt idx="4752">
                  <c:v>69.036784842419465</c:v>
                </c:pt>
                <c:pt idx="4753">
                  <c:v>68.330740978260479</c:v>
                </c:pt>
                <c:pt idx="4754">
                  <c:v>67.584762897031354</c:v>
                </c:pt>
                <c:pt idx="4755">
                  <c:v>67.026943775563979</c:v>
                </c:pt>
                <c:pt idx="4756">
                  <c:v>65.944198040645858</c:v>
                </c:pt>
                <c:pt idx="4757">
                  <c:v>65.276041719508967</c:v>
                </c:pt>
                <c:pt idx="4758">
                  <c:v>64.542074987565101</c:v>
                </c:pt>
                <c:pt idx="4759">
                  <c:v>63.279847587156233</c:v>
                </c:pt>
                <c:pt idx="4760">
                  <c:v>62.29073555689493</c:v>
                </c:pt>
                <c:pt idx="4761">
                  <c:v>61.230709910536611</c:v>
                </c:pt>
                <c:pt idx="4762">
                  <c:v>60.126673194020313</c:v>
                </c:pt>
                <c:pt idx="4763">
                  <c:v>59.005414242740009</c:v>
                </c:pt>
                <c:pt idx="4764">
                  <c:v>57.876117157140385</c:v>
                </c:pt>
                <c:pt idx="4765">
                  <c:v>56.409344791199196</c:v>
                </c:pt>
                <c:pt idx="4766">
                  <c:v>55.578039445680901</c:v>
                </c:pt>
                <c:pt idx="4767">
                  <c:v>54.693129565948801</c:v>
                </c:pt>
                <c:pt idx="4768">
                  <c:v>53.563654723827597</c:v>
                </c:pt>
                <c:pt idx="4769">
                  <c:v>52.444210021513797</c:v>
                </c:pt>
                <c:pt idx="4770">
                  <c:v>51.3642257627601</c:v>
                </c:pt>
                <c:pt idx="4771">
                  <c:v>50.590892236236009</c:v>
                </c:pt>
                <c:pt idx="4772">
                  <c:v>49.531138252112299</c:v>
                </c:pt>
                <c:pt idx="4773">
                  <c:v>48.4270570408003</c:v>
                </c:pt>
                <c:pt idx="4774">
                  <c:v>48.037985857124298</c:v>
                </c:pt>
                <c:pt idx="4775">
                  <c:v>46.272962262828663</c:v>
                </c:pt>
                <c:pt idx="4776">
                  <c:v>44.586119729412196</c:v>
                </c:pt>
                <c:pt idx="4777">
                  <c:v>43.7109997029468</c:v>
                </c:pt>
                <c:pt idx="4778">
                  <c:v>43.090210115107602</c:v>
                </c:pt>
                <c:pt idx="4779">
                  <c:v>42.757964556736226</c:v>
                </c:pt>
                <c:pt idx="4780">
                  <c:v>42.321076625865999</c:v>
                </c:pt>
                <c:pt idx="4781">
                  <c:v>41.750621565798774</c:v>
                </c:pt>
                <c:pt idx="4782">
                  <c:v>41.349090051712082</c:v>
                </c:pt>
                <c:pt idx="4783">
                  <c:v>40.994814688757998</c:v>
                </c:pt>
                <c:pt idx="4784">
                  <c:v>40.620369002794099</c:v>
                </c:pt>
                <c:pt idx="4785">
                  <c:v>40.286731881477913</c:v>
                </c:pt>
                <c:pt idx="4786">
                  <c:v>40.042693019939811</c:v>
                </c:pt>
                <c:pt idx="4787">
                  <c:v>39.941006729559497</c:v>
                </c:pt>
                <c:pt idx="4788">
                  <c:v>39.857249867071985</c:v>
                </c:pt>
                <c:pt idx="4789">
                  <c:v>39.874870959989096</c:v>
                </c:pt>
                <c:pt idx="4790">
                  <c:v>39.916513183595001</c:v>
                </c:pt>
                <c:pt idx="4791">
                  <c:v>40.0059175913117</c:v>
                </c:pt>
                <c:pt idx="4792">
                  <c:v>40.107169359743374</c:v>
                </c:pt>
                <c:pt idx="4793">
                  <c:v>40.245976501681497</c:v>
                </c:pt>
                <c:pt idx="4794">
                  <c:v>40.531310731305112</c:v>
                </c:pt>
                <c:pt idx="4795">
                  <c:v>40.806915881128013</c:v>
                </c:pt>
                <c:pt idx="4796">
                  <c:v>41.022480077341207</c:v>
                </c:pt>
                <c:pt idx="4797">
                  <c:v>41.388587759119041</c:v>
                </c:pt>
                <c:pt idx="4798">
                  <c:v>41.776890189294114</c:v>
                </c:pt>
                <c:pt idx="4799">
                  <c:v>42.086124506350998</c:v>
                </c:pt>
                <c:pt idx="4800">
                  <c:v>42.410275626705811</c:v>
                </c:pt>
                <c:pt idx="4801">
                  <c:v>43.136257254646019</c:v>
                </c:pt>
                <c:pt idx="4802">
                  <c:v>43.731717223882299</c:v>
                </c:pt>
                <c:pt idx="4803">
                  <c:v>44.629534896538892</c:v>
                </c:pt>
                <c:pt idx="4804">
                  <c:v>45.079232352120215</c:v>
                </c:pt>
                <c:pt idx="4805">
                  <c:v>45.775302442108519</c:v>
                </c:pt>
                <c:pt idx="4806">
                  <c:v>46.549040241748898</c:v>
                </c:pt>
                <c:pt idx="4807">
                  <c:v>47.065281870304098</c:v>
                </c:pt>
                <c:pt idx="4808">
                  <c:v>47.875678851438195</c:v>
                </c:pt>
                <c:pt idx="4809">
                  <c:v>48.366753190788401</c:v>
                </c:pt>
                <c:pt idx="4810">
                  <c:v>48.9098125418179</c:v>
                </c:pt>
                <c:pt idx="4811">
                  <c:v>49.436333335555318</c:v>
                </c:pt>
                <c:pt idx="4812">
                  <c:v>50.000055858480813</c:v>
                </c:pt>
                <c:pt idx="4813">
                  <c:v>50.580369677650815</c:v>
                </c:pt>
                <c:pt idx="4814">
                  <c:v>51.167734858010398</c:v>
                </c:pt>
                <c:pt idx="4815">
                  <c:v>51.754311409389594</c:v>
                </c:pt>
                <c:pt idx="4816">
                  <c:v>52.600662977306001</c:v>
                </c:pt>
                <c:pt idx="4817">
                  <c:v>53.135105794328318</c:v>
                </c:pt>
                <c:pt idx="4818">
                  <c:v>53.975709693995199</c:v>
                </c:pt>
                <c:pt idx="4819">
                  <c:v>54.761918092099386</c:v>
                </c:pt>
                <c:pt idx="4820">
                  <c:v>55.537796577715895</c:v>
                </c:pt>
                <c:pt idx="4821">
                  <c:v>56.033175505822008</c:v>
                </c:pt>
                <c:pt idx="4822">
                  <c:v>56.752879312121848</c:v>
                </c:pt>
                <c:pt idx="4823">
                  <c:v>57.20061145763809</c:v>
                </c:pt>
                <c:pt idx="4824">
                  <c:v>58.046317209631397</c:v>
                </c:pt>
                <c:pt idx="4825">
                  <c:v>58.671699680995999</c:v>
                </c:pt>
                <c:pt idx="4826">
                  <c:v>59.064290692127301</c:v>
                </c:pt>
                <c:pt idx="4827">
                  <c:v>59.624362776701403</c:v>
                </c:pt>
                <c:pt idx="4828">
                  <c:v>59.6467092064441</c:v>
                </c:pt>
                <c:pt idx="4829">
                  <c:v>59.968658033011202</c:v>
                </c:pt>
                <c:pt idx="4830">
                  <c:v>60.408867726564999</c:v>
                </c:pt>
                <c:pt idx="4831">
                  <c:v>60.964420362084198</c:v>
                </c:pt>
                <c:pt idx="4832">
                  <c:v>61.213701359041799</c:v>
                </c:pt>
                <c:pt idx="4833">
                  <c:v>61.316419390617185</c:v>
                </c:pt>
                <c:pt idx="4834">
                  <c:v>61.495427986597903</c:v>
                </c:pt>
                <c:pt idx="4835">
                  <c:v>61.685203301039913</c:v>
                </c:pt>
                <c:pt idx="4836">
                  <c:v>61.788290889200596</c:v>
                </c:pt>
                <c:pt idx="4837">
                  <c:v>61.852054707965799</c:v>
                </c:pt>
                <c:pt idx="4838">
                  <c:v>61.9050167837948</c:v>
                </c:pt>
                <c:pt idx="4839">
                  <c:v>61.895555499667701</c:v>
                </c:pt>
                <c:pt idx="4840">
                  <c:v>61.858592456272248</c:v>
                </c:pt>
                <c:pt idx="4841">
                  <c:v>61.767388928135944</c:v>
                </c:pt>
                <c:pt idx="4842">
                  <c:v>61.706708481517296</c:v>
                </c:pt>
                <c:pt idx="4843">
                  <c:v>61.440564392753494</c:v>
                </c:pt>
                <c:pt idx="4844">
                  <c:v>61.231448707434701</c:v>
                </c:pt>
                <c:pt idx="4845">
                  <c:v>60.989411230904913</c:v>
                </c:pt>
                <c:pt idx="4846">
                  <c:v>60.548379581161903</c:v>
                </c:pt>
                <c:pt idx="4847">
                  <c:v>60.240128200534315</c:v>
                </c:pt>
                <c:pt idx="4848">
                  <c:v>59.878654237637377</c:v>
                </c:pt>
                <c:pt idx="4849">
                  <c:v>59.316634738131697</c:v>
                </c:pt>
                <c:pt idx="4850">
                  <c:v>58.912982494974003</c:v>
                </c:pt>
                <c:pt idx="4851">
                  <c:v>58.499165267387703</c:v>
                </c:pt>
                <c:pt idx="4852">
                  <c:v>58.286624928882098</c:v>
                </c:pt>
                <c:pt idx="4853">
                  <c:v>57.523314464991202</c:v>
                </c:pt>
                <c:pt idx="4854">
                  <c:v>56.530104421345897</c:v>
                </c:pt>
                <c:pt idx="4855">
                  <c:v>56.260055836284423</c:v>
                </c:pt>
                <c:pt idx="4856">
                  <c:v>55.440912996662199</c:v>
                </c:pt>
                <c:pt idx="4857">
                  <c:v>54.888876488023094</c:v>
                </c:pt>
                <c:pt idx="4858">
                  <c:v>54.328547875899595</c:v>
                </c:pt>
                <c:pt idx="4859">
                  <c:v>53.463707489874999</c:v>
                </c:pt>
                <c:pt idx="4860">
                  <c:v>52.8892586028688</c:v>
                </c:pt>
                <c:pt idx="4861">
                  <c:v>52.304854519384278</c:v>
                </c:pt>
                <c:pt idx="4862">
                  <c:v>51.722232414062212</c:v>
                </c:pt>
                <c:pt idx="4863">
                  <c:v>51.146360211434498</c:v>
                </c:pt>
                <c:pt idx="4864">
                  <c:v>50.884791235982995</c:v>
                </c:pt>
                <c:pt idx="4865">
                  <c:v>50.322930543061311</c:v>
                </c:pt>
                <c:pt idx="4866">
                  <c:v>49.489305647016799</c:v>
                </c:pt>
                <c:pt idx="4867">
                  <c:v>48.691580781319395</c:v>
                </c:pt>
                <c:pt idx="4868">
                  <c:v>48.453034695527897</c:v>
                </c:pt>
                <c:pt idx="4869">
                  <c:v>48.510587415046963</c:v>
                </c:pt>
                <c:pt idx="4870">
                  <c:v>47.146215380356502</c:v>
                </c:pt>
                <c:pt idx="4871">
                  <c:v>47.7127772971184</c:v>
                </c:pt>
                <c:pt idx="4872">
                  <c:v>47.792146368940585</c:v>
                </c:pt>
                <c:pt idx="4873">
                  <c:v>47.103613983051908</c:v>
                </c:pt>
                <c:pt idx="4874">
                  <c:v>46.692546624923018</c:v>
                </c:pt>
                <c:pt idx="4875">
                  <c:v>46.132873656861001</c:v>
                </c:pt>
                <c:pt idx="4876">
                  <c:v>45.637236220856103</c:v>
                </c:pt>
                <c:pt idx="4877">
                  <c:v>45.485405251983799</c:v>
                </c:pt>
                <c:pt idx="4878">
                  <c:v>45.223537047401663</c:v>
                </c:pt>
                <c:pt idx="4879">
                  <c:v>44.865014716215299</c:v>
                </c:pt>
                <c:pt idx="4880">
                  <c:v>44.665530892379941</c:v>
                </c:pt>
                <c:pt idx="4881">
                  <c:v>44.565423244896103</c:v>
                </c:pt>
                <c:pt idx="4882">
                  <c:v>44.432860262754701</c:v>
                </c:pt>
                <c:pt idx="4883">
                  <c:v>44.335288672073197</c:v>
                </c:pt>
                <c:pt idx="4884">
                  <c:v>44.328622226424585</c:v>
                </c:pt>
                <c:pt idx="4885">
                  <c:v>44.328628734374412</c:v>
                </c:pt>
                <c:pt idx="4886">
                  <c:v>44.330491793058897</c:v>
                </c:pt>
                <c:pt idx="4887">
                  <c:v>44.2759134776</c:v>
                </c:pt>
                <c:pt idx="4888">
                  <c:v>44.376014595390359</c:v>
                </c:pt>
                <c:pt idx="4889">
                  <c:v>44.376012208997913</c:v>
                </c:pt>
                <c:pt idx="4890">
                  <c:v>44.4494930044212</c:v>
                </c:pt>
                <c:pt idx="4891">
                  <c:v>44.572816476488498</c:v>
                </c:pt>
                <c:pt idx="4892">
                  <c:v>44.803732378691102</c:v>
                </c:pt>
                <c:pt idx="4893">
                  <c:v>45.082308705009403</c:v>
                </c:pt>
                <c:pt idx="4894">
                  <c:v>45.231747735466477</c:v>
                </c:pt>
                <c:pt idx="4895">
                  <c:v>45.560458953806396</c:v>
                </c:pt>
                <c:pt idx="4896">
                  <c:v>45.928358050666702</c:v>
                </c:pt>
                <c:pt idx="4897">
                  <c:v>45.940292681999594</c:v>
                </c:pt>
                <c:pt idx="4898">
                  <c:v>46.351156294721498</c:v>
                </c:pt>
                <c:pt idx="4899">
                  <c:v>46.573238254978286</c:v>
                </c:pt>
                <c:pt idx="4900">
                  <c:v>46.580190200645802</c:v>
                </c:pt>
                <c:pt idx="4901">
                  <c:v>46.580226135951399</c:v>
                </c:pt>
                <c:pt idx="4902">
                  <c:v>46.580272693397418</c:v>
                </c:pt>
                <c:pt idx="4903">
                  <c:v>46.587902804003811</c:v>
                </c:pt>
                <c:pt idx="4904">
                  <c:v>46.831550754630797</c:v>
                </c:pt>
                <c:pt idx="4905">
                  <c:v>47.133315027624612</c:v>
                </c:pt>
                <c:pt idx="4906">
                  <c:v>47.695529501529307</c:v>
                </c:pt>
                <c:pt idx="4907">
                  <c:v>47.982062512417492</c:v>
                </c:pt>
                <c:pt idx="4908">
                  <c:v>48.565875583820699</c:v>
                </c:pt>
                <c:pt idx="4909">
                  <c:v>48.865731167715097</c:v>
                </c:pt>
                <c:pt idx="4910">
                  <c:v>49.170291879477801</c:v>
                </c:pt>
                <c:pt idx="4911">
                  <c:v>49.459025604622241</c:v>
                </c:pt>
                <c:pt idx="4912">
                  <c:v>49.740258873792214</c:v>
                </c:pt>
                <c:pt idx="4913">
                  <c:v>50.034644260085194</c:v>
                </c:pt>
                <c:pt idx="4914">
                  <c:v>50.597030609125603</c:v>
                </c:pt>
                <c:pt idx="4915">
                  <c:v>50.0677037665222</c:v>
                </c:pt>
                <c:pt idx="4916">
                  <c:v>50.060486572614074</c:v>
                </c:pt>
                <c:pt idx="4917">
                  <c:v>50.319192423567515</c:v>
                </c:pt>
                <c:pt idx="4918">
                  <c:v>50.319198583143994</c:v>
                </c:pt>
                <c:pt idx="4919">
                  <c:v>50.562773764430503</c:v>
                </c:pt>
                <c:pt idx="4920">
                  <c:v>50.792228178206102</c:v>
                </c:pt>
                <c:pt idx="4921">
                  <c:v>51.013584861774433</c:v>
                </c:pt>
                <c:pt idx="4922">
                  <c:v>51.418516552992003</c:v>
                </c:pt>
                <c:pt idx="4923">
                  <c:v>51.808813826216799</c:v>
                </c:pt>
                <c:pt idx="4924">
                  <c:v>52.302519450242237</c:v>
                </c:pt>
                <c:pt idx="4925">
                  <c:v>52.485193435651993</c:v>
                </c:pt>
                <c:pt idx="4926">
                  <c:v>52.648105264347912</c:v>
                </c:pt>
                <c:pt idx="4927">
                  <c:v>52.653996923946799</c:v>
                </c:pt>
                <c:pt idx="4928">
                  <c:v>52.7640204921437</c:v>
                </c:pt>
                <c:pt idx="4929">
                  <c:v>52.88600200763134</c:v>
                </c:pt>
                <c:pt idx="4930">
                  <c:v>53.052610472305197</c:v>
                </c:pt>
                <c:pt idx="4931">
                  <c:v>53.108460507875499</c:v>
                </c:pt>
                <c:pt idx="4932">
                  <c:v>53.194163673197494</c:v>
                </c:pt>
                <c:pt idx="4933">
                  <c:v>53.209973231693297</c:v>
                </c:pt>
                <c:pt idx="4934">
                  <c:v>53.204763406345485</c:v>
                </c:pt>
                <c:pt idx="4935">
                  <c:v>53.183291617962894</c:v>
                </c:pt>
                <c:pt idx="4936">
                  <c:v>53.123490490402595</c:v>
                </c:pt>
                <c:pt idx="4937">
                  <c:v>53.125794412249803</c:v>
                </c:pt>
                <c:pt idx="4938">
                  <c:v>53.003452594693798</c:v>
                </c:pt>
                <c:pt idx="4939">
                  <c:v>52.992722987521063</c:v>
                </c:pt>
                <c:pt idx="4940">
                  <c:v>52.8762028419209</c:v>
                </c:pt>
                <c:pt idx="4941">
                  <c:v>52.609276100932099</c:v>
                </c:pt>
                <c:pt idx="4942">
                  <c:v>52.628394464907501</c:v>
                </c:pt>
                <c:pt idx="4943">
                  <c:v>52.475216339264001</c:v>
                </c:pt>
                <c:pt idx="4944">
                  <c:v>52.094685090392915</c:v>
                </c:pt>
                <c:pt idx="4945">
                  <c:v>52.106732948532326</c:v>
                </c:pt>
                <c:pt idx="4946">
                  <c:v>51.92746762866377</c:v>
                </c:pt>
                <c:pt idx="4947">
                  <c:v>51.916560878065702</c:v>
                </c:pt>
                <c:pt idx="4948">
                  <c:v>51.459768728464802</c:v>
                </c:pt>
                <c:pt idx="4949">
                  <c:v>51.250778521293277</c:v>
                </c:pt>
                <c:pt idx="4950">
                  <c:v>50.998501754985959</c:v>
                </c:pt>
                <c:pt idx="4951">
                  <c:v>50.209982086607397</c:v>
                </c:pt>
                <c:pt idx="4952">
                  <c:v>49.958368034842444</c:v>
                </c:pt>
                <c:pt idx="4953">
                  <c:v>49.687549654177595</c:v>
                </c:pt>
                <c:pt idx="4954">
                  <c:v>49.695650968534018</c:v>
                </c:pt>
                <c:pt idx="4955">
                  <c:v>49.722458272791485</c:v>
                </c:pt>
                <c:pt idx="4956">
                  <c:v>49.433281954732863</c:v>
                </c:pt>
                <c:pt idx="4957">
                  <c:v>49.417897668378359</c:v>
                </c:pt>
                <c:pt idx="4958">
                  <c:v>49.417920148707701</c:v>
                </c:pt>
                <c:pt idx="4959">
                  <c:v>49.130452898539119</c:v>
                </c:pt>
                <c:pt idx="4960">
                  <c:v>48.541965745611996</c:v>
                </c:pt>
                <c:pt idx="4961">
                  <c:v>48.235591448874715</c:v>
                </c:pt>
                <c:pt idx="4962">
                  <c:v>48.260003203136598</c:v>
                </c:pt>
                <c:pt idx="4963">
                  <c:v>47.959244459825122</c:v>
                </c:pt>
                <c:pt idx="4964">
                  <c:v>47.396338039561215</c:v>
                </c:pt>
                <c:pt idx="4965">
                  <c:v>46.841732695200115</c:v>
                </c:pt>
                <c:pt idx="4966">
                  <c:v>47.377398602424101</c:v>
                </c:pt>
                <c:pt idx="4967">
                  <c:v>46.846017382023703</c:v>
                </c:pt>
                <c:pt idx="4968">
                  <c:v>46.586328430810198</c:v>
                </c:pt>
                <c:pt idx="4969">
                  <c:v>46.131079227941811</c:v>
                </c:pt>
                <c:pt idx="4970">
                  <c:v>45.915854779768715</c:v>
                </c:pt>
                <c:pt idx="4971">
                  <c:v>45.749381112333495</c:v>
                </c:pt>
                <c:pt idx="4972">
                  <c:v>45.931470304899698</c:v>
                </c:pt>
                <c:pt idx="4973">
                  <c:v>45.7774721942856</c:v>
                </c:pt>
                <c:pt idx="4974">
                  <c:v>45.638368626493985</c:v>
                </c:pt>
                <c:pt idx="4975">
                  <c:v>45.770343168634703</c:v>
                </c:pt>
                <c:pt idx="4976">
                  <c:v>45.661113503052697</c:v>
                </c:pt>
                <c:pt idx="4977">
                  <c:v>45.582325495663895</c:v>
                </c:pt>
                <c:pt idx="4978">
                  <c:v>45.583603054066785</c:v>
                </c:pt>
                <c:pt idx="4979">
                  <c:v>45.584365595398388</c:v>
                </c:pt>
                <c:pt idx="4980">
                  <c:v>45.498026580554203</c:v>
                </c:pt>
                <c:pt idx="4981">
                  <c:v>45.510189081255085</c:v>
                </c:pt>
                <c:pt idx="4982">
                  <c:v>45.542067742444701</c:v>
                </c:pt>
                <c:pt idx="4983">
                  <c:v>45.663199701101163</c:v>
                </c:pt>
                <c:pt idx="4984">
                  <c:v>45.703934903720203</c:v>
                </c:pt>
                <c:pt idx="4985">
                  <c:v>45.843559420324397</c:v>
                </c:pt>
                <c:pt idx="4986">
                  <c:v>45.943217604722996</c:v>
                </c:pt>
                <c:pt idx="4987">
                  <c:v>45.939799550106898</c:v>
                </c:pt>
                <c:pt idx="4988">
                  <c:v>45.93978950004837</c:v>
                </c:pt>
                <c:pt idx="4989">
                  <c:v>46.075484909720899</c:v>
                </c:pt>
                <c:pt idx="4990">
                  <c:v>46.366762072341899</c:v>
                </c:pt>
                <c:pt idx="4991">
                  <c:v>46.533138532522138</c:v>
                </c:pt>
                <c:pt idx="4992">
                  <c:v>46.697649399619394</c:v>
                </c:pt>
                <c:pt idx="4993">
                  <c:v>46.884303253256007</c:v>
                </c:pt>
                <c:pt idx="4994">
                  <c:v>46.8906339342143</c:v>
                </c:pt>
                <c:pt idx="4995">
                  <c:v>47.130887291839414</c:v>
                </c:pt>
                <c:pt idx="4996">
                  <c:v>47.620461383706996</c:v>
                </c:pt>
                <c:pt idx="4997">
                  <c:v>47.895018864642296</c:v>
                </c:pt>
                <c:pt idx="4998">
                  <c:v>48.44092741671777</c:v>
                </c:pt>
                <c:pt idx="4999">
                  <c:v>49.011484528320985</c:v>
                </c:pt>
                <c:pt idx="5000">
                  <c:v>49.019302880025563</c:v>
                </c:pt>
                <c:pt idx="5001">
                  <c:v>49.317559063134944</c:v>
                </c:pt>
                <c:pt idx="5002">
                  <c:v>49.892124775368195</c:v>
                </c:pt>
                <c:pt idx="5003">
                  <c:v>50.487232706636796</c:v>
                </c:pt>
                <c:pt idx="5004">
                  <c:v>50.495362417008003</c:v>
                </c:pt>
                <c:pt idx="5005">
                  <c:v>50.790770356214963</c:v>
                </c:pt>
                <c:pt idx="5006">
                  <c:v>51.398224664596995</c:v>
                </c:pt>
                <c:pt idx="5007">
                  <c:v>51.712002989642244</c:v>
                </c:pt>
                <c:pt idx="5008">
                  <c:v>51.719952960617</c:v>
                </c:pt>
                <c:pt idx="5009">
                  <c:v>51.990950173557501</c:v>
                </c:pt>
                <c:pt idx="5010">
                  <c:v>52.262204179372901</c:v>
                </c:pt>
                <c:pt idx="5011">
                  <c:v>52.820598292621412</c:v>
                </c:pt>
                <c:pt idx="5012">
                  <c:v>52.813365597100344</c:v>
                </c:pt>
                <c:pt idx="5013">
                  <c:v>52.806393825598903</c:v>
                </c:pt>
                <c:pt idx="5014">
                  <c:v>53.291154024224603</c:v>
                </c:pt>
                <c:pt idx="5015">
                  <c:v>53.513234439864362</c:v>
                </c:pt>
                <c:pt idx="5016">
                  <c:v>53.740646756635996</c:v>
                </c:pt>
                <c:pt idx="5017">
                  <c:v>53.740651340422012</c:v>
                </c:pt>
                <c:pt idx="5018">
                  <c:v>53.730184659642859</c:v>
                </c:pt>
                <c:pt idx="5019">
                  <c:v>53.7205562246439</c:v>
                </c:pt>
                <c:pt idx="5020">
                  <c:v>53.716190743140302</c:v>
                </c:pt>
                <c:pt idx="5021">
                  <c:v>53.869191793576199</c:v>
                </c:pt>
                <c:pt idx="5022">
                  <c:v>53.869179956960011</c:v>
                </c:pt>
                <c:pt idx="5023">
                  <c:v>54.138229072647995</c:v>
                </c:pt>
                <c:pt idx="5024">
                  <c:v>54.2683045306471</c:v>
                </c:pt>
                <c:pt idx="5025">
                  <c:v>54.479972520571863</c:v>
                </c:pt>
                <c:pt idx="5026">
                  <c:v>54.479972224797912</c:v>
                </c:pt>
                <c:pt idx="5027">
                  <c:v>54.479969584232236</c:v>
                </c:pt>
                <c:pt idx="5028">
                  <c:v>54.4799652917009</c:v>
                </c:pt>
                <c:pt idx="5029">
                  <c:v>54.509583355494897</c:v>
                </c:pt>
                <c:pt idx="5030">
                  <c:v>54.510104752261995</c:v>
                </c:pt>
                <c:pt idx="5031">
                  <c:v>54.510115433879015</c:v>
                </c:pt>
                <c:pt idx="5032">
                  <c:v>54.510130393659011</c:v>
                </c:pt>
                <c:pt idx="5033">
                  <c:v>54.414710348765411</c:v>
                </c:pt>
                <c:pt idx="5034">
                  <c:v>54.414702079897992</c:v>
                </c:pt>
                <c:pt idx="5035">
                  <c:v>54.230522957551663</c:v>
                </c:pt>
                <c:pt idx="5036">
                  <c:v>53.999684024834004</c:v>
                </c:pt>
                <c:pt idx="5037">
                  <c:v>53.999678502192097</c:v>
                </c:pt>
                <c:pt idx="5038">
                  <c:v>53.845686627512485</c:v>
                </c:pt>
                <c:pt idx="5039">
                  <c:v>53.668521041882201</c:v>
                </c:pt>
                <c:pt idx="5040">
                  <c:v>53.675375043384989</c:v>
                </c:pt>
                <c:pt idx="5041">
                  <c:v>53.2696192103176</c:v>
                </c:pt>
                <c:pt idx="5042">
                  <c:v>53.0652458979933</c:v>
                </c:pt>
                <c:pt idx="5043">
                  <c:v>52.865184310008502</c:v>
                </c:pt>
                <c:pt idx="5044">
                  <c:v>52.865197024780002</c:v>
                </c:pt>
                <c:pt idx="5045">
                  <c:v>52.377833347571503</c:v>
                </c:pt>
                <c:pt idx="5046">
                  <c:v>52.385329897242642</c:v>
                </c:pt>
                <c:pt idx="5047">
                  <c:v>52.662078005007011</c:v>
                </c:pt>
                <c:pt idx="5048">
                  <c:v>52.3929032089247</c:v>
                </c:pt>
                <c:pt idx="5049">
                  <c:v>52.140130187703498</c:v>
                </c:pt>
                <c:pt idx="5050">
                  <c:v>51.587485990853999</c:v>
                </c:pt>
                <c:pt idx="5051">
                  <c:v>51.306979300717494</c:v>
                </c:pt>
                <c:pt idx="5052">
                  <c:v>51.323409506162896</c:v>
                </c:pt>
                <c:pt idx="5053">
                  <c:v>50.761120198967937</c:v>
                </c:pt>
                <c:pt idx="5054">
                  <c:v>49.878030236184685</c:v>
                </c:pt>
                <c:pt idx="5055">
                  <c:v>49.590561867341897</c:v>
                </c:pt>
                <c:pt idx="5056">
                  <c:v>49.606597492442148</c:v>
                </c:pt>
                <c:pt idx="5057">
                  <c:v>49.044265771425444</c:v>
                </c:pt>
                <c:pt idx="5058">
                  <c:v>48.762007835613396</c:v>
                </c:pt>
                <c:pt idx="5059">
                  <c:v>48.761999552621802</c:v>
                </c:pt>
                <c:pt idx="5060">
                  <c:v>48.479443692378801</c:v>
                </c:pt>
                <c:pt idx="5061">
                  <c:v>48.189908533783495</c:v>
                </c:pt>
                <c:pt idx="5062">
                  <c:v>47.648477995499803</c:v>
                </c:pt>
                <c:pt idx="5063">
                  <c:v>47.393056625579312</c:v>
                </c:pt>
                <c:pt idx="5064">
                  <c:v>47.133609894429611</c:v>
                </c:pt>
                <c:pt idx="5065">
                  <c:v>47.340448388432002</c:v>
                </c:pt>
                <c:pt idx="5066">
                  <c:v>47.329957255164594</c:v>
                </c:pt>
                <c:pt idx="5067">
                  <c:v>47.128380855193598</c:v>
                </c:pt>
                <c:pt idx="5068">
                  <c:v>46.7851716845311</c:v>
                </c:pt>
                <c:pt idx="5069">
                  <c:v>46.634147951330995</c:v>
                </c:pt>
                <c:pt idx="5070">
                  <c:v>46.750541268268215</c:v>
                </c:pt>
                <c:pt idx="5071">
                  <c:v>46.496413937411603</c:v>
                </c:pt>
                <c:pt idx="5072">
                  <c:v>46.399006461033359</c:v>
                </c:pt>
                <c:pt idx="5073">
                  <c:v>46.301703621475703</c:v>
                </c:pt>
                <c:pt idx="5074">
                  <c:v>46.300399077206059</c:v>
                </c:pt>
                <c:pt idx="5075">
                  <c:v>46.241045373429401</c:v>
                </c:pt>
                <c:pt idx="5076">
                  <c:v>46.2749140607417</c:v>
                </c:pt>
                <c:pt idx="5077">
                  <c:v>46.261621482941997</c:v>
                </c:pt>
                <c:pt idx="5078">
                  <c:v>46.268444163737797</c:v>
                </c:pt>
                <c:pt idx="5079">
                  <c:v>46.267054593624799</c:v>
                </c:pt>
                <c:pt idx="5080">
                  <c:v>46.368994777343815</c:v>
                </c:pt>
                <c:pt idx="5081">
                  <c:v>46.368989277424703</c:v>
                </c:pt>
                <c:pt idx="5082">
                  <c:v>46.450911723403799</c:v>
                </c:pt>
                <c:pt idx="5083">
                  <c:v>46.637102034243803</c:v>
                </c:pt>
                <c:pt idx="5084">
                  <c:v>46.857486258720819</c:v>
                </c:pt>
                <c:pt idx="5085">
                  <c:v>46.853152620273399</c:v>
                </c:pt>
                <c:pt idx="5086">
                  <c:v>46.853162689220248</c:v>
                </c:pt>
                <c:pt idx="5087">
                  <c:v>47.011748126078601</c:v>
                </c:pt>
                <c:pt idx="5088">
                  <c:v>47.022959818081944</c:v>
                </c:pt>
                <c:pt idx="5089">
                  <c:v>47.217542751967294</c:v>
                </c:pt>
                <c:pt idx="5090">
                  <c:v>47.413885413834144</c:v>
                </c:pt>
                <c:pt idx="5091">
                  <c:v>47.407190302203496</c:v>
                </c:pt>
                <c:pt idx="5092">
                  <c:v>47.39326751323582</c:v>
                </c:pt>
                <c:pt idx="5093">
                  <c:v>47.629572516824318</c:v>
                </c:pt>
                <c:pt idx="5094">
                  <c:v>47.622150414846303</c:v>
                </c:pt>
                <c:pt idx="5095">
                  <c:v>47.6068521632737</c:v>
                </c:pt>
                <c:pt idx="5096">
                  <c:v>47.87800274109</c:v>
                </c:pt>
                <c:pt idx="5097">
                  <c:v>47.862121358920085</c:v>
                </c:pt>
                <c:pt idx="5098">
                  <c:v>47.561345721943098</c:v>
                </c:pt>
                <c:pt idx="5099">
                  <c:v>47.839723767299404</c:v>
                </c:pt>
                <c:pt idx="5100">
                  <c:v>48.131409988134699</c:v>
                </c:pt>
                <c:pt idx="5101">
                  <c:v>48.42875176057187</c:v>
                </c:pt>
                <c:pt idx="5102">
                  <c:v>48.420646680055498</c:v>
                </c:pt>
                <c:pt idx="5103">
                  <c:v>48.412591512174011</c:v>
                </c:pt>
                <c:pt idx="5104">
                  <c:v>48.723034830683112</c:v>
                </c:pt>
                <c:pt idx="5105">
                  <c:v>48.729306472067002</c:v>
                </c:pt>
                <c:pt idx="5106">
                  <c:v>48.729312438745737</c:v>
                </c:pt>
                <c:pt idx="5107">
                  <c:v>49.528408460468</c:v>
                </c:pt>
                <c:pt idx="5108">
                  <c:v>50.589488709047174</c:v>
                </c:pt>
                <c:pt idx="5109">
                  <c:v>51.353741336916094</c:v>
                </c:pt>
                <c:pt idx="5110">
                  <c:v>51.35373655590287</c:v>
                </c:pt>
                <c:pt idx="5111">
                  <c:v>51.360921018892896</c:v>
                </c:pt>
                <c:pt idx="5112">
                  <c:v>51.360918636742007</c:v>
                </c:pt>
                <c:pt idx="5113">
                  <c:v>51.790994884762902</c:v>
                </c:pt>
                <c:pt idx="5114">
                  <c:v>51.991184819897896</c:v>
                </c:pt>
                <c:pt idx="5115">
                  <c:v>52.185027886924502</c:v>
                </c:pt>
                <c:pt idx="5116">
                  <c:v>52.367517260842995</c:v>
                </c:pt>
                <c:pt idx="5117">
                  <c:v>52.363574876588501</c:v>
                </c:pt>
                <c:pt idx="5118">
                  <c:v>52.6543309647491</c:v>
                </c:pt>
                <c:pt idx="5119">
                  <c:v>52.654336670372999</c:v>
                </c:pt>
                <c:pt idx="5120">
                  <c:v>52.651912310988685</c:v>
                </c:pt>
                <c:pt idx="5121">
                  <c:v>52.651939536714494</c:v>
                </c:pt>
                <c:pt idx="5122">
                  <c:v>52.731076002017097</c:v>
                </c:pt>
                <c:pt idx="5123">
                  <c:v>52.7902146834546</c:v>
                </c:pt>
                <c:pt idx="5124">
                  <c:v>52.873954686491594</c:v>
                </c:pt>
                <c:pt idx="5125">
                  <c:v>52.893594056777296</c:v>
                </c:pt>
                <c:pt idx="5126">
                  <c:v>52.902950055319096</c:v>
                </c:pt>
                <c:pt idx="5127">
                  <c:v>52.893898104035699</c:v>
                </c:pt>
                <c:pt idx="5128">
                  <c:v>52.890224968597494</c:v>
                </c:pt>
                <c:pt idx="5129">
                  <c:v>52.885481227818389</c:v>
                </c:pt>
                <c:pt idx="5130">
                  <c:v>52.820827517928095</c:v>
                </c:pt>
                <c:pt idx="5131">
                  <c:v>52.812418123828401</c:v>
                </c:pt>
                <c:pt idx="5132">
                  <c:v>52.812414443624895</c:v>
                </c:pt>
                <c:pt idx="5133">
                  <c:v>52.812386975218175</c:v>
                </c:pt>
                <c:pt idx="5134">
                  <c:v>52.636793092236999</c:v>
                </c:pt>
                <c:pt idx="5135">
                  <c:v>52.631593906754212</c:v>
                </c:pt>
                <c:pt idx="5136">
                  <c:v>52.429318125391212</c:v>
                </c:pt>
                <c:pt idx="5137">
                  <c:v>52.423246828577113</c:v>
                </c:pt>
                <c:pt idx="5138">
                  <c:v>52.196672182662596</c:v>
                </c:pt>
                <c:pt idx="5139">
                  <c:v>51.761268979026397</c:v>
                </c:pt>
                <c:pt idx="5140">
                  <c:v>51.754257131823096</c:v>
                </c:pt>
                <c:pt idx="5141">
                  <c:v>51.737585920136503</c:v>
                </c:pt>
                <c:pt idx="5142">
                  <c:v>51.467945056673997</c:v>
                </c:pt>
                <c:pt idx="5143">
                  <c:v>51.189083406952207</c:v>
                </c:pt>
                <c:pt idx="5144">
                  <c:v>51.18907906421407</c:v>
                </c:pt>
                <c:pt idx="5145">
                  <c:v>51.190172887455574</c:v>
                </c:pt>
                <c:pt idx="5146">
                  <c:v>51.188629031222796</c:v>
                </c:pt>
                <c:pt idx="5147">
                  <c:v>51.180432863588301</c:v>
                </c:pt>
                <c:pt idx="5148">
                  <c:v>51.172201071707804</c:v>
                </c:pt>
                <c:pt idx="5149">
                  <c:v>51.458124117257896</c:v>
                </c:pt>
                <c:pt idx="5150">
                  <c:v>51.160725343930871</c:v>
                </c:pt>
                <c:pt idx="5151">
                  <c:v>51.160729023895499</c:v>
                </c:pt>
                <c:pt idx="5152">
                  <c:v>50.861474586867715</c:v>
                </c:pt>
                <c:pt idx="5153">
                  <c:v>51.450775192984963</c:v>
                </c:pt>
                <c:pt idx="5154">
                  <c:v>51.458487408733944</c:v>
                </c:pt>
                <c:pt idx="5155">
                  <c:v>51.490787277311895</c:v>
                </c:pt>
                <c:pt idx="5156">
                  <c:v>51.228593127691212</c:v>
                </c:pt>
                <c:pt idx="5157">
                  <c:v>51.242692112793399</c:v>
                </c:pt>
                <c:pt idx="5158">
                  <c:v>51.001214411189395</c:v>
                </c:pt>
                <c:pt idx="5159">
                  <c:v>50.760587028806597</c:v>
                </c:pt>
                <c:pt idx="5160">
                  <c:v>50.772757322969966</c:v>
                </c:pt>
                <c:pt idx="5161">
                  <c:v>50.316770828638802</c:v>
                </c:pt>
                <c:pt idx="5162">
                  <c:v>50.111252123634898</c:v>
                </c:pt>
                <c:pt idx="5163">
                  <c:v>50.305136441836197</c:v>
                </c:pt>
                <c:pt idx="5164">
                  <c:v>50.305139620683399</c:v>
                </c:pt>
                <c:pt idx="5165">
                  <c:v>50.301174631457194</c:v>
                </c:pt>
                <c:pt idx="5166">
                  <c:v>50.301173756154299</c:v>
                </c:pt>
                <c:pt idx="5167">
                  <c:v>50.295280127556502</c:v>
                </c:pt>
                <c:pt idx="5168">
                  <c:v>50.285028837824974</c:v>
                </c:pt>
                <c:pt idx="5169">
                  <c:v>50.279319411087812</c:v>
                </c:pt>
                <c:pt idx="5170">
                  <c:v>50.275211317761212</c:v>
                </c:pt>
                <c:pt idx="5171">
                  <c:v>50.272720806946012</c:v>
                </c:pt>
                <c:pt idx="5172">
                  <c:v>50.272148703039015</c:v>
                </c:pt>
                <c:pt idx="5173">
                  <c:v>50.273768045713297</c:v>
                </c:pt>
                <c:pt idx="5174">
                  <c:v>50.2769668664615</c:v>
                </c:pt>
                <c:pt idx="5175">
                  <c:v>50.265220715616998</c:v>
                </c:pt>
                <c:pt idx="5176">
                  <c:v>50.213843420835701</c:v>
                </c:pt>
                <c:pt idx="5177">
                  <c:v>50.273856168890006</c:v>
                </c:pt>
                <c:pt idx="5178">
                  <c:v>50.273868306128293</c:v>
                </c:pt>
                <c:pt idx="5179">
                  <c:v>50.285637311680595</c:v>
                </c:pt>
                <c:pt idx="5180">
                  <c:v>50.289507727574502</c:v>
                </c:pt>
                <c:pt idx="5181">
                  <c:v>50.293846088718901</c:v>
                </c:pt>
                <c:pt idx="5182">
                  <c:v>50.441031158321096</c:v>
                </c:pt>
                <c:pt idx="5183">
                  <c:v>50.276665899514299</c:v>
                </c:pt>
                <c:pt idx="5184">
                  <c:v>50.271064105713741</c:v>
                </c:pt>
              </c:numCache>
            </c:numRef>
          </c:yVal>
          <c:smooth val="1"/>
        </c:ser>
        <c:ser>
          <c:idx val="2"/>
          <c:order val="2"/>
          <c:tx>
            <c:strRef>
              <c:f>Sheet1!$E$1</c:f>
              <c:strCache>
                <c:ptCount val="1"/>
                <c:pt idx="0">
                  <c:v>Takagi</c:v>
                </c:pt>
              </c:strCache>
            </c:strRef>
          </c:tx>
          <c:marker>
            <c:symbol val="none"/>
          </c:marker>
          <c:xVal>
            <c:numRef>
              <c:f>Sheet1!$B$2:$B$5186</c:f>
              <c:numCache>
                <c:formatCode>General</c:formatCode>
                <c:ptCount val="51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numCache>
            </c:numRef>
          </c:xVal>
          <c:yVal>
            <c:numRef>
              <c:f>Sheet1!$E$2:$E$5186</c:f>
              <c:numCache>
                <c:formatCode>General</c:formatCode>
                <c:ptCount val="5185"/>
                <c:pt idx="0">
                  <c:v>0</c:v>
                </c:pt>
                <c:pt idx="1">
                  <c:v>6285.0070209171699</c:v>
                </c:pt>
                <c:pt idx="2">
                  <c:v>9158.2451478132389</c:v>
                </c:pt>
                <c:pt idx="3">
                  <c:v>20351.482007747625</c:v>
                </c:pt>
                <c:pt idx="4">
                  <c:v>-83947.522634192399</c:v>
                </c:pt>
                <c:pt idx="5">
                  <c:v>-13481.6419009933</c:v>
                </c:pt>
                <c:pt idx="6">
                  <c:v>-7258.4668942261596</c:v>
                </c:pt>
                <c:pt idx="7">
                  <c:v>-4947.4946264032442</c:v>
                </c:pt>
                <c:pt idx="8">
                  <c:v>-3713.8811907715317</c:v>
                </c:pt>
                <c:pt idx="9">
                  <c:v>-2958.068234673</c:v>
                </c:pt>
                <c:pt idx="10">
                  <c:v>-2444.9838331629799</c:v>
                </c:pt>
                <c:pt idx="11">
                  <c:v>-2073.1814903954901</c:v>
                </c:pt>
                <c:pt idx="12">
                  <c:v>-1790.7481684806266</c:v>
                </c:pt>
                <c:pt idx="13">
                  <c:v>-1568.4983635736</c:v>
                </c:pt>
                <c:pt idx="14">
                  <c:v>-1388.7063148920899</c:v>
                </c:pt>
                <c:pt idx="15">
                  <c:v>-1239.98407282626</c:v>
                </c:pt>
                <c:pt idx="16">
                  <c:v>-1113.93317143796</c:v>
                </c:pt>
                <c:pt idx="17">
                  <c:v>-1006.1784922184847</c:v>
                </c:pt>
                <c:pt idx="18">
                  <c:v>-912.91493411562794</c:v>
                </c:pt>
                <c:pt idx="19">
                  <c:v>-831.61177646103954</c:v>
                </c:pt>
                <c:pt idx="20">
                  <c:v>-759.53487367531852</c:v>
                </c:pt>
                <c:pt idx="21">
                  <c:v>-695.07577510255805</c:v>
                </c:pt>
                <c:pt idx="22">
                  <c:v>-636.13554366107053</c:v>
                </c:pt>
                <c:pt idx="23">
                  <c:v>-583.11589566683199</c:v>
                </c:pt>
                <c:pt idx="24">
                  <c:v>-535.08636324534405</c:v>
                </c:pt>
                <c:pt idx="25">
                  <c:v>-490.91709194594893</c:v>
                </c:pt>
                <c:pt idx="26">
                  <c:v>-450.31161311569196</c:v>
                </c:pt>
                <c:pt idx="27">
                  <c:v>-412.07778999824399</c:v>
                </c:pt>
                <c:pt idx="28">
                  <c:v>-376.88860813481278</c:v>
                </c:pt>
                <c:pt idx="29">
                  <c:v>-343.63987878831102</c:v>
                </c:pt>
                <c:pt idx="30">
                  <c:v>-312.53512072334598</c:v>
                </c:pt>
                <c:pt idx="31">
                  <c:v>-283.09882628652394</c:v>
                </c:pt>
                <c:pt idx="32">
                  <c:v>-254.985608261213</c:v>
                </c:pt>
                <c:pt idx="33">
                  <c:v>-228.26493031972001</c:v>
                </c:pt>
                <c:pt idx="34">
                  <c:v>-202.57820911676299</c:v>
                </c:pt>
                <c:pt idx="35">
                  <c:v>-177.99042987579827</c:v>
                </c:pt>
                <c:pt idx="36">
                  <c:v>-154.75079266168399</c:v>
                </c:pt>
                <c:pt idx="37">
                  <c:v>-132.09665994985392</c:v>
                </c:pt>
                <c:pt idx="38">
                  <c:v>-110.21348149561537</c:v>
                </c:pt>
                <c:pt idx="39">
                  <c:v>-89.015903946902526</c:v>
                </c:pt>
                <c:pt idx="40">
                  <c:v>-68.429397731174589</c:v>
                </c:pt>
                <c:pt idx="41">
                  <c:v>-48.379520422571211</c:v>
                </c:pt>
                <c:pt idx="42">
                  <c:v>-28.804027154749701</c:v>
                </c:pt>
                <c:pt idx="43">
                  <c:v>-9.5818006649439393</c:v>
                </c:pt>
                <c:pt idx="44">
                  <c:v>9.2073323580201603</c:v>
                </c:pt>
                <c:pt idx="45">
                  <c:v>27.723710421985587</c:v>
                </c:pt>
                <c:pt idx="46">
                  <c:v>45.897823500062785</c:v>
                </c:pt>
                <c:pt idx="47">
                  <c:v>63.804657097713466</c:v>
                </c:pt>
                <c:pt idx="48">
                  <c:v>81.541677515192205</c:v>
                </c:pt>
                <c:pt idx="49">
                  <c:v>99.188042192352427</c:v>
                </c:pt>
                <c:pt idx="50">
                  <c:v>116.73439970643101</c:v>
                </c:pt>
                <c:pt idx="51">
                  <c:v>134.24605261011678</c:v>
                </c:pt>
                <c:pt idx="52">
                  <c:v>151.72670464526399</c:v>
                </c:pt>
                <c:pt idx="53">
                  <c:v>169.17558178223098</c:v>
                </c:pt>
                <c:pt idx="54">
                  <c:v>186.61317092459652</c:v>
                </c:pt>
                <c:pt idx="55">
                  <c:v>204.18465111982596</c:v>
                </c:pt>
                <c:pt idx="56">
                  <c:v>221.93029229596792</c:v>
                </c:pt>
                <c:pt idx="57">
                  <c:v>239.78868387224901</c:v>
                </c:pt>
                <c:pt idx="58">
                  <c:v>257.78577877682869</c:v>
                </c:pt>
                <c:pt idx="59">
                  <c:v>276.14889349476908</c:v>
                </c:pt>
                <c:pt idx="60">
                  <c:v>294.73404734935298</c:v>
                </c:pt>
                <c:pt idx="61">
                  <c:v>313.73520755290099</c:v>
                </c:pt>
                <c:pt idx="62">
                  <c:v>333.05864460539232</c:v>
                </c:pt>
                <c:pt idx="63">
                  <c:v>352.81485268834206</c:v>
                </c:pt>
                <c:pt idx="64">
                  <c:v>373.07394987258863</c:v>
                </c:pt>
                <c:pt idx="65">
                  <c:v>393.89268449497501</c:v>
                </c:pt>
                <c:pt idx="66">
                  <c:v>415.49127339477394</c:v>
                </c:pt>
                <c:pt idx="67">
                  <c:v>437.67796600255178</c:v>
                </c:pt>
                <c:pt idx="68">
                  <c:v>460.66732120080638</c:v>
                </c:pt>
                <c:pt idx="69">
                  <c:v>484.55575627365698</c:v>
                </c:pt>
                <c:pt idx="70">
                  <c:v>509.45137890217387</c:v>
                </c:pt>
                <c:pt idx="71">
                  <c:v>535.04325729293248</c:v>
                </c:pt>
                <c:pt idx="72">
                  <c:v>562.32468213786251</c:v>
                </c:pt>
                <c:pt idx="73">
                  <c:v>590.73450002962454</c:v>
                </c:pt>
                <c:pt idx="74">
                  <c:v>621.01989860929552</c:v>
                </c:pt>
                <c:pt idx="75">
                  <c:v>652.31179993451099</c:v>
                </c:pt>
                <c:pt idx="76">
                  <c:v>685.48722316259239</c:v>
                </c:pt>
                <c:pt idx="77">
                  <c:v>721.84146453447738</c:v>
                </c:pt>
                <c:pt idx="78">
                  <c:v>760.18242784492247</c:v>
                </c:pt>
                <c:pt idx="79">
                  <c:v>801.40189853185404</c:v>
                </c:pt>
                <c:pt idx="80">
                  <c:v>846.77244665197804</c:v>
                </c:pt>
                <c:pt idx="81">
                  <c:v>896.15398111761351</c:v>
                </c:pt>
                <c:pt idx="82">
                  <c:v>950.23032883828205</c:v>
                </c:pt>
                <c:pt idx="83">
                  <c:v>1009.8085945583033</c:v>
                </c:pt>
                <c:pt idx="84">
                  <c:v>1074.2406350277411</c:v>
                </c:pt>
                <c:pt idx="85">
                  <c:v>1149.9220844245301</c:v>
                </c:pt>
                <c:pt idx="86">
                  <c:v>1235.93833744637</c:v>
                </c:pt>
                <c:pt idx="87">
                  <c:v>1331.2312692273399</c:v>
                </c:pt>
                <c:pt idx="88">
                  <c:v>1440.9816935220801</c:v>
                </c:pt>
                <c:pt idx="89">
                  <c:v>1574.1094475671898</c:v>
                </c:pt>
                <c:pt idx="90">
                  <c:v>1733.4826333907911</c:v>
                </c:pt>
                <c:pt idx="91">
                  <c:v>1918.2124226269698</c:v>
                </c:pt>
                <c:pt idx="92">
                  <c:v>2143.02877664676</c:v>
                </c:pt>
                <c:pt idx="93">
                  <c:v>2418.0493161627201</c:v>
                </c:pt>
                <c:pt idx="94">
                  <c:v>2787.7326947876882</c:v>
                </c:pt>
                <c:pt idx="95">
                  <c:v>3111.6092235957399</c:v>
                </c:pt>
                <c:pt idx="96">
                  <c:v>-2188.5554947820901</c:v>
                </c:pt>
                <c:pt idx="97">
                  <c:v>7721.6993305078786</c:v>
                </c:pt>
                <c:pt idx="98">
                  <c:v>11449.030886732848</c:v>
                </c:pt>
                <c:pt idx="99">
                  <c:v>27836.821712463301</c:v>
                </c:pt>
                <c:pt idx="100">
                  <c:v>-40145.819242821897</c:v>
                </c:pt>
                <c:pt idx="101">
                  <c:v>-11695.1677779078</c:v>
                </c:pt>
                <c:pt idx="102">
                  <c:v>-6681.4737309298416</c:v>
                </c:pt>
                <c:pt idx="103">
                  <c:v>-4677.94295076035</c:v>
                </c:pt>
                <c:pt idx="104">
                  <c:v>-3573.0517975240418</c:v>
                </c:pt>
                <c:pt idx="105">
                  <c:v>-2872.7355452784122</c:v>
                </c:pt>
                <c:pt idx="106">
                  <c:v>-2387.4086832133298</c:v>
                </c:pt>
                <c:pt idx="107">
                  <c:v>-2032.7510574325711</c:v>
                </c:pt>
                <c:pt idx="108">
                  <c:v>-1761.1695376041801</c:v>
                </c:pt>
                <c:pt idx="109">
                  <c:v>-1546.1073816609301</c:v>
                </c:pt>
                <c:pt idx="110">
                  <c:v>-1371.2910481379024</c:v>
                </c:pt>
                <c:pt idx="111">
                  <c:v>-1226.1167354755901</c:v>
                </c:pt>
                <c:pt idx="112">
                  <c:v>-1103.42421816774</c:v>
                </c:pt>
                <c:pt idx="113">
                  <c:v>-998.59015965840001</c:v>
                </c:pt>
                <c:pt idx="114">
                  <c:v>-907.49336705608505</c:v>
                </c:pt>
                <c:pt idx="115">
                  <c:v>-826.9277451024135</c:v>
                </c:pt>
                <c:pt idx="116">
                  <c:v>-755.41145781719308</c:v>
                </c:pt>
                <c:pt idx="117">
                  <c:v>-691.86330451837853</c:v>
                </c:pt>
                <c:pt idx="118">
                  <c:v>-634.07379716094351</c:v>
                </c:pt>
                <c:pt idx="119">
                  <c:v>-581.98071603113351</c:v>
                </c:pt>
                <c:pt idx="120">
                  <c:v>-533.92683623090204</c:v>
                </c:pt>
                <c:pt idx="121">
                  <c:v>-489.42546645553199</c:v>
                </c:pt>
                <c:pt idx="122">
                  <c:v>-448.368892430502</c:v>
                </c:pt>
                <c:pt idx="123">
                  <c:v>-410.73758558899169</c:v>
                </c:pt>
                <c:pt idx="124">
                  <c:v>-375.33450949837919</c:v>
                </c:pt>
                <c:pt idx="125">
                  <c:v>-341.90272058220694</c:v>
                </c:pt>
                <c:pt idx="126">
                  <c:v>-310.49068228983708</c:v>
                </c:pt>
                <c:pt idx="127">
                  <c:v>-280.84259787721101</c:v>
                </c:pt>
                <c:pt idx="128">
                  <c:v>-252.92992751503547</c:v>
                </c:pt>
                <c:pt idx="129">
                  <c:v>-226.33840998382448</c:v>
                </c:pt>
                <c:pt idx="130">
                  <c:v>-201.07248169876698</c:v>
                </c:pt>
                <c:pt idx="131">
                  <c:v>-176.84059273429526</c:v>
                </c:pt>
                <c:pt idx="132">
                  <c:v>-153.19474515148798</c:v>
                </c:pt>
                <c:pt idx="133">
                  <c:v>-130.66412995358507</c:v>
                </c:pt>
                <c:pt idx="134">
                  <c:v>-108.78616433320498</c:v>
                </c:pt>
                <c:pt idx="135">
                  <c:v>-87.703284552908201</c:v>
                </c:pt>
                <c:pt idx="136">
                  <c:v>-67.145937449429027</c:v>
                </c:pt>
                <c:pt idx="137">
                  <c:v>-47.212448770123601</c:v>
                </c:pt>
                <c:pt idx="138">
                  <c:v>-27.635935540067202</c:v>
                </c:pt>
                <c:pt idx="139">
                  <c:v>-8.6168848921991508</c:v>
                </c:pt>
                <c:pt idx="140">
                  <c:v>10.0326773648437</c:v>
                </c:pt>
                <c:pt idx="141">
                  <c:v>28.368247014437269</c:v>
                </c:pt>
                <c:pt idx="142">
                  <c:v>46.443917644958923</c:v>
                </c:pt>
                <c:pt idx="143">
                  <c:v>64.296601527531081</c:v>
                </c:pt>
                <c:pt idx="144">
                  <c:v>82.006291714444558</c:v>
                </c:pt>
                <c:pt idx="145">
                  <c:v>99.520085010583387</c:v>
                </c:pt>
                <c:pt idx="146">
                  <c:v>116.92427145831402</c:v>
                </c:pt>
                <c:pt idx="147">
                  <c:v>134.25622591997299</c:v>
                </c:pt>
                <c:pt idx="148">
                  <c:v>151.56338177695619</c:v>
                </c:pt>
                <c:pt idx="149">
                  <c:v>168.83657148124499</c:v>
                </c:pt>
                <c:pt idx="150">
                  <c:v>186.255532345961</c:v>
                </c:pt>
                <c:pt idx="151">
                  <c:v>203.69970824273901</c:v>
                </c:pt>
                <c:pt idx="152">
                  <c:v>221.220533110687</c:v>
                </c:pt>
                <c:pt idx="153">
                  <c:v>238.99639504606901</c:v>
                </c:pt>
                <c:pt idx="154">
                  <c:v>256.92364444248955</c:v>
                </c:pt>
                <c:pt idx="155">
                  <c:v>275.08476159007398</c:v>
                </c:pt>
                <c:pt idx="156">
                  <c:v>293.60113901223878</c:v>
                </c:pt>
                <c:pt idx="157">
                  <c:v>312.300570851038</c:v>
                </c:pt>
                <c:pt idx="158">
                  <c:v>331.45887653216994</c:v>
                </c:pt>
                <c:pt idx="159">
                  <c:v>351.05217722987601</c:v>
                </c:pt>
                <c:pt idx="160">
                  <c:v>371.13841709538599</c:v>
                </c:pt>
                <c:pt idx="161">
                  <c:v>391.68815965677322</c:v>
                </c:pt>
                <c:pt idx="162">
                  <c:v>412.95235444384195</c:v>
                </c:pt>
                <c:pt idx="163">
                  <c:v>434.91746861520801</c:v>
                </c:pt>
                <c:pt idx="164">
                  <c:v>457.67589700607101</c:v>
                </c:pt>
                <c:pt idx="165">
                  <c:v>481.30395025253364</c:v>
                </c:pt>
                <c:pt idx="166">
                  <c:v>506.09006357917769</c:v>
                </c:pt>
                <c:pt idx="167">
                  <c:v>532.24820148150548</c:v>
                </c:pt>
                <c:pt idx="168">
                  <c:v>559.18669146854654</c:v>
                </c:pt>
                <c:pt idx="169">
                  <c:v>587.81408318934791</c:v>
                </c:pt>
                <c:pt idx="170">
                  <c:v>617.73892036810855</c:v>
                </c:pt>
                <c:pt idx="171">
                  <c:v>649.84168531629291</c:v>
                </c:pt>
                <c:pt idx="172">
                  <c:v>684.03096576370649</c:v>
                </c:pt>
                <c:pt idx="173">
                  <c:v>720.02363361811854</c:v>
                </c:pt>
                <c:pt idx="174">
                  <c:v>758.62212859521446</c:v>
                </c:pt>
                <c:pt idx="175">
                  <c:v>799.48827498780395</c:v>
                </c:pt>
                <c:pt idx="176">
                  <c:v>845.28441241928954</c:v>
                </c:pt>
                <c:pt idx="177">
                  <c:v>894.26125991699098</c:v>
                </c:pt>
                <c:pt idx="178">
                  <c:v>949.03552349117297</c:v>
                </c:pt>
                <c:pt idx="179">
                  <c:v>1008.3017926157494</c:v>
                </c:pt>
                <c:pt idx="180">
                  <c:v>1075.7016380377099</c:v>
                </c:pt>
                <c:pt idx="181">
                  <c:v>1147.3920904640299</c:v>
                </c:pt>
                <c:pt idx="182">
                  <c:v>1230.1706166678698</c:v>
                </c:pt>
                <c:pt idx="183">
                  <c:v>1327.5153973027011</c:v>
                </c:pt>
                <c:pt idx="184">
                  <c:v>1432.49584095977</c:v>
                </c:pt>
                <c:pt idx="185">
                  <c:v>1558.0669478300699</c:v>
                </c:pt>
                <c:pt idx="186">
                  <c:v>1705.4922693788001</c:v>
                </c:pt>
                <c:pt idx="187">
                  <c:v>1890.2375116416599</c:v>
                </c:pt>
                <c:pt idx="188">
                  <c:v>2104.3178556525222</c:v>
                </c:pt>
                <c:pt idx="189">
                  <c:v>2360.9430859077997</c:v>
                </c:pt>
                <c:pt idx="190">
                  <c:v>2651.2290930530498</c:v>
                </c:pt>
                <c:pt idx="191">
                  <c:v>2926.6854769793022</c:v>
                </c:pt>
                <c:pt idx="192">
                  <c:v>260.08037855059348</c:v>
                </c:pt>
                <c:pt idx="193">
                  <c:v>8959.8581142793519</c:v>
                </c:pt>
                <c:pt idx="194">
                  <c:v>12323.01187724691</c:v>
                </c:pt>
                <c:pt idx="195">
                  <c:v>32880.779841510324</c:v>
                </c:pt>
                <c:pt idx="196">
                  <c:v>-41330.261532107186</c:v>
                </c:pt>
                <c:pt idx="197">
                  <c:v>-11867.293621995104</c:v>
                </c:pt>
                <c:pt idx="198">
                  <c:v>-6875.3712584166124</c:v>
                </c:pt>
                <c:pt idx="199">
                  <c:v>-4767.2398384272601</c:v>
                </c:pt>
                <c:pt idx="200">
                  <c:v>-3622.5421113642401</c:v>
                </c:pt>
                <c:pt idx="201">
                  <c:v>-2903.2749577222899</c:v>
                </c:pt>
                <c:pt idx="202">
                  <c:v>-2409.508898021802</c:v>
                </c:pt>
                <c:pt idx="203">
                  <c:v>-2048.0618139810722</c:v>
                </c:pt>
                <c:pt idx="204">
                  <c:v>-1772.1367181807411</c:v>
                </c:pt>
                <c:pt idx="205">
                  <c:v>-1553.7131959206001</c:v>
                </c:pt>
                <c:pt idx="206">
                  <c:v>-1376.4125210975601</c:v>
                </c:pt>
                <c:pt idx="207">
                  <c:v>-1230.0333282460524</c:v>
                </c:pt>
                <c:pt idx="208">
                  <c:v>-1106.4501545379098</c:v>
                </c:pt>
                <c:pt idx="209">
                  <c:v>-1000.52574049162</c:v>
                </c:pt>
                <c:pt idx="210">
                  <c:v>-908.54399590722403</c:v>
                </c:pt>
                <c:pt idx="211">
                  <c:v>-827.76227667954902</c:v>
                </c:pt>
                <c:pt idx="212">
                  <c:v>-756.11454895086354</c:v>
                </c:pt>
                <c:pt idx="213">
                  <c:v>-691.99912494617854</c:v>
                </c:pt>
                <c:pt idx="214">
                  <c:v>-634.17752005110401</c:v>
                </c:pt>
                <c:pt idx="215">
                  <c:v>-581.62875043037855</c:v>
                </c:pt>
                <c:pt idx="216">
                  <c:v>-533.61789693718902</c:v>
                </c:pt>
                <c:pt idx="217">
                  <c:v>-489.78323151960223</c:v>
                </c:pt>
                <c:pt idx="218">
                  <c:v>-448.91379341601407</c:v>
                </c:pt>
                <c:pt idx="219">
                  <c:v>-410.93992746423169</c:v>
                </c:pt>
                <c:pt idx="220">
                  <c:v>-375.49156832049664</c:v>
                </c:pt>
                <c:pt idx="221">
                  <c:v>-342.47540722404</c:v>
                </c:pt>
                <c:pt idx="222">
                  <c:v>-311.15279384784498</c:v>
                </c:pt>
                <c:pt idx="223">
                  <c:v>-281.55320155827008</c:v>
                </c:pt>
                <c:pt idx="224">
                  <c:v>-253.62063105411499</c:v>
                </c:pt>
                <c:pt idx="225">
                  <c:v>-226.87582055446401</c:v>
                </c:pt>
                <c:pt idx="226">
                  <c:v>-201.19847757713504</c:v>
                </c:pt>
                <c:pt idx="227">
                  <c:v>-176.76361313846925</c:v>
                </c:pt>
                <c:pt idx="228">
                  <c:v>-153.39936454556599</c:v>
                </c:pt>
                <c:pt idx="229">
                  <c:v>-130.76409955918695</c:v>
                </c:pt>
                <c:pt idx="230">
                  <c:v>-108.988009966536</c:v>
                </c:pt>
                <c:pt idx="231">
                  <c:v>-87.78673346558368</c:v>
                </c:pt>
                <c:pt idx="232">
                  <c:v>-67.278633990258399</c:v>
                </c:pt>
                <c:pt idx="233">
                  <c:v>-47.279742642752403</c:v>
                </c:pt>
                <c:pt idx="234">
                  <c:v>-27.740123107516499</c:v>
                </c:pt>
                <c:pt idx="235">
                  <c:v>-8.546413954978858</c:v>
                </c:pt>
                <c:pt idx="236">
                  <c:v>10.278466311190099</c:v>
                </c:pt>
                <c:pt idx="237">
                  <c:v>28.670277455260301</c:v>
                </c:pt>
                <c:pt idx="238">
                  <c:v>46.928177212997511</c:v>
                </c:pt>
                <c:pt idx="239">
                  <c:v>65.007608328376406</c:v>
                </c:pt>
                <c:pt idx="240">
                  <c:v>82.793524672024304</c:v>
                </c:pt>
                <c:pt idx="241">
                  <c:v>100.49255794721547</c:v>
                </c:pt>
                <c:pt idx="242">
                  <c:v>118.10109428486302</c:v>
                </c:pt>
                <c:pt idx="243">
                  <c:v>135.63260103309997</c:v>
                </c:pt>
                <c:pt idx="244">
                  <c:v>153.09460209267098</c:v>
                </c:pt>
                <c:pt idx="245">
                  <c:v>170.620504253934</c:v>
                </c:pt>
                <c:pt idx="246">
                  <c:v>188.14078926303125</c:v>
                </c:pt>
                <c:pt idx="247">
                  <c:v>205.80217855102273</c:v>
                </c:pt>
                <c:pt idx="248">
                  <c:v>223.53968919844763</c:v>
                </c:pt>
                <c:pt idx="249">
                  <c:v>241.44608765799174</c:v>
                </c:pt>
                <c:pt idx="250">
                  <c:v>259.61247473011298</c:v>
                </c:pt>
                <c:pt idx="251">
                  <c:v>278.03971341556894</c:v>
                </c:pt>
                <c:pt idx="252">
                  <c:v>296.68142721528869</c:v>
                </c:pt>
                <c:pt idx="253">
                  <c:v>315.81676639562698</c:v>
                </c:pt>
                <c:pt idx="254">
                  <c:v>335.26361411634798</c:v>
                </c:pt>
                <c:pt idx="255">
                  <c:v>355.07116175567836</c:v>
                </c:pt>
                <c:pt idx="256">
                  <c:v>375.39216224054394</c:v>
                </c:pt>
                <c:pt idx="257">
                  <c:v>396.39464735023705</c:v>
                </c:pt>
                <c:pt idx="258">
                  <c:v>418.17443047711896</c:v>
                </c:pt>
                <c:pt idx="259">
                  <c:v>440.55796180409732</c:v>
                </c:pt>
                <c:pt idx="260">
                  <c:v>463.91502240498193</c:v>
                </c:pt>
                <c:pt idx="261">
                  <c:v>488.03868304904501</c:v>
                </c:pt>
                <c:pt idx="262">
                  <c:v>513.00649656714688</c:v>
                </c:pt>
                <c:pt idx="263">
                  <c:v>538.85483802284705</c:v>
                </c:pt>
                <c:pt idx="264">
                  <c:v>566.46478490230254</c:v>
                </c:pt>
                <c:pt idx="265">
                  <c:v>595.22878595270902</c:v>
                </c:pt>
                <c:pt idx="266">
                  <c:v>625.91981417891338</c:v>
                </c:pt>
                <c:pt idx="267">
                  <c:v>658.47821433891602</c:v>
                </c:pt>
                <c:pt idx="268">
                  <c:v>693.13613310560788</c:v>
                </c:pt>
                <c:pt idx="269">
                  <c:v>730.24634994412895</c:v>
                </c:pt>
                <c:pt idx="270">
                  <c:v>770.71311443389993</c:v>
                </c:pt>
                <c:pt idx="271">
                  <c:v>814.55451334786801</c:v>
                </c:pt>
                <c:pt idx="272">
                  <c:v>861.4638086883931</c:v>
                </c:pt>
                <c:pt idx="273">
                  <c:v>912.73463863885854</c:v>
                </c:pt>
                <c:pt idx="274">
                  <c:v>969.14377777350353</c:v>
                </c:pt>
                <c:pt idx="275">
                  <c:v>1030.2265287149501</c:v>
                </c:pt>
                <c:pt idx="276">
                  <c:v>1099.8382360653338</c:v>
                </c:pt>
                <c:pt idx="277">
                  <c:v>1178.3073030232101</c:v>
                </c:pt>
                <c:pt idx="278">
                  <c:v>1267.3743515243798</c:v>
                </c:pt>
                <c:pt idx="279">
                  <c:v>1366.9376585991911</c:v>
                </c:pt>
                <c:pt idx="280">
                  <c:v>1486.5073462083822</c:v>
                </c:pt>
                <c:pt idx="281">
                  <c:v>1628.5928717760901</c:v>
                </c:pt>
                <c:pt idx="282">
                  <c:v>1793.2627741027211</c:v>
                </c:pt>
                <c:pt idx="283">
                  <c:v>2005.0692004208199</c:v>
                </c:pt>
                <c:pt idx="284">
                  <c:v>2294.8486656017453</c:v>
                </c:pt>
                <c:pt idx="285">
                  <c:v>2681.33020935688</c:v>
                </c:pt>
                <c:pt idx="286">
                  <c:v>3290.6528255509897</c:v>
                </c:pt>
                <c:pt idx="287">
                  <c:v>4792.0021880048434</c:v>
                </c:pt>
                <c:pt idx="288">
                  <c:v>845.82773547723809</c:v>
                </c:pt>
                <c:pt idx="289">
                  <c:v>4074.4596339131322</c:v>
                </c:pt>
                <c:pt idx="290">
                  <c:v>6778.7739495697624</c:v>
                </c:pt>
                <c:pt idx="291">
                  <c:v>14051.329268848212</c:v>
                </c:pt>
                <c:pt idx="292">
                  <c:v>255873.00778588813</c:v>
                </c:pt>
                <c:pt idx="293">
                  <c:v>-16465.646833284725</c:v>
                </c:pt>
                <c:pt idx="294">
                  <c:v>-7917.9293816530044</c:v>
                </c:pt>
                <c:pt idx="295">
                  <c:v>-5173.2374113828764</c:v>
                </c:pt>
                <c:pt idx="296">
                  <c:v>-3831.0483403227372</c:v>
                </c:pt>
                <c:pt idx="297">
                  <c:v>-3022.7765577005102</c:v>
                </c:pt>
                <c:pt idx="298">
                  <c:v>-2484.4231724385322</c:v>
                </c:pt>
                <c:pt idx="299">
                  <c:v>-2099.0132424400122</c:v>
                </c:pt>
                <c:pt idx="300">
                  <c:v>-1808.3134112651298</c:v>
                </c:pt>
                <c:pt idx="301">
                  <c:v>-1581.8732074038198</c:v>
                </c:pt>
                <c:pt idx="302">
                  <c:v>-1399.4469326873</c:v>
                </c:pt>
                <c:pt idx="303">
                  <c:v>-1248.4532011104</c:v>
                </c:pt>
                <c:pt idx="304">
                  <c:v>-1121.5348674075701</c:v>
                </c:pt>
                <c:pt idx="305">
                  <c:v>-1013.07157648119</c:v>
                </c:pt>
                <c:pt idx="306">
                  <c:v>-919.20900211190008</c:v>
                </c:pt>
                <c:pt idx="307">
                  <c:v>-836.96603318160248</c:v>
                </c:pt>
                <c:pt idx="308">
                  <c:v>-764.156813758883</c:v>
                </c:pt>
                <c:pt idx="309">
                  <c:v>-698.67330996630426</c:v>
                </c:pt>
                <c:pt idx="310">
                  <c:v>-640.16035369475549</c:v>
                </c:pt>
                <c:pt idx="311">
                  <c:v>-587.06852548839447</c:v>
                </c:pt>
                <c:pt idx="312">
                  <c:v>-538.5738985592958</c:v>
                </c:pt>
                <c:pt idx="313">
                  <c:v>-493.69218230793098</c:v>
                </c:pt>
                <c:pt idx="314">
                  <c:v>-452.82372798478269</c:v>
                </c:pt>
                <c:pt idx="315">
                  <c:v>-414.58006539660101</c:v>
                </c:pt>
                <c:pt idx="316">
                  <c:v>-378.65691978380602</c:v>
                </c:pt>
                <c:pt idx="317">
                  <c:v>-345.243528299459</c:v>
                </c:pt>
                <c:pt idx="318">
                  <c:v>-313.79389901551696</c:v>
                </c:pt>
                <c:pt idx="319">
                  <c:v>-284.07725741591895</c:v>
                </c:pt>
                <c:pt idx="320">
                  <c:v>-255.89405849945825</c:v>
                </c:pt>
                <c:pt idx="321">
                  <c:v>-229.074150950681</c:v>
                </c:pt>
                <c:pt idx="322">
                  <c:v>-203.61268789852301</c:v>
                </c:pt>
                <c:pt idx="323">
                  <c:v>-178.91311484859199</c:v>
                </c:pt>
                <c:pt idx="324">
                  <c:v>-155.2336670860721</c:v>
                </c:pt>
                <c:pt idx="325">
                  <c:v>-132.54498527332152</c:v>
                </c:pt>
                <c:pt idx="326">
                  <c:v>-110.52770583001001</c:v>
                </c:pt>
                <c:pt idx="327">
                  <c:v>-89.299284193371193</c:v>
                </c:pt>
                <c:pt idx="328">
                  <c:v>-68.676951433170842</c:v>
                </c:pt>
                <c:pt idx="329">
                  <c:v>-48.519796977927498</c:v>
                </c:pt>
                <c:pt idx="330">
                  <c:v>-28.933730842655258</c:v>
                </c:pt>
                <c:pt idx="331">
                  <c:v>-9.7622291264508139</c:v>
                </c:pt>
                <c:pt idx="332">
                  <c:v>9.0587500308830897</c:v>
                </c:pt>
                <c:pt idx="333">
                  <c:v>27.605670777209188</c:v>
                </c:pt>
                <c:pt idx="334">
                  <c:v>45.763644333708903</c:v>
                </c:pt>
                <c:pt idx="335">
                  <c:v>63.760936156463302</c:v>
                </c:pt>
                <c:pt idx="336">
                  <c:v>81.618342643890884</c:v>
                </c:pt>
                <c:pt idx="337">
                  <c:v>99.313544286560898</c:v>
                </c:pt>
                <c:pt idx="338">
                  <c:v>116.847700572618</c:v>
                </c:pt>
                <c:pt idx="339">
                  <c:v>134.32670622795501</c:v>
                </c:pt>
                <c:pt idx="340">
                  <c:v>151.80713918985199</c:v>
                </c:pt>
                <c:pt idx="341">
                  <c:v>169.222055353201</c:v>
                </c:pt>
                <c:pt idx="342">
                  <c:v>186.76752713862101</c:v>
                </c:pt>
                <c:pt idx="343">
                  <c:v>204.34829968199747</c:v>
                </c:pt>
                <c:pt idx="344">
                  <c:v>222.107868910159</c:v>
                </c:pt>
                <c:pt idx="345">
                  <c:v>239.97467891584625</c:v>
                </c:pt>
                <c:pt idx="346">
                  <c:v>257.98791003917393</c:v>
                </c:pt>
                <c:pt idx="347">
                  <c:v>276.322945416425</c:v>
                </c:pt>
                <c:pt idx="348">
                  <c:v>295.02330090940069</c:v>
                </c:pt>
                <c:pt idx="349">
                  <c:v>313.98781377247786</c:v>
                </c:pt>
                <c:pt idx="350">
                  <c:v>333.27944841338501</c:v>
                </c:pt>
                <c:pt idx="351">
                  <c:v>353.27255030247443</c:v>
                </c:pt>
                <c:pt idx="352">
                  <c:v>373.77701215165899</c:v>
                </c:pt>
                <c:pt idx="353">
                  <c:v>394.64818437409798</c:v>
                </c:pt>
                <c:pt idx="354">
                  <c:v>416.04591716761064</c:v>
                </c:pt>
                <c:pt idx="355">
                  <c:v>438.28555494743819</c:v>
                </c:pt>
                <c:pt idx="356">
                  <c:v>461.34307563699178</c:v>
                </c:pt>
                <c:pt idx="357">
                  <c:v>485.29868304462195</c:v>
                </c:pt>
                <c:pt idx="358">
                  <c:v>510.49176647596693</c:v>
                </c:pt>
                <c:pt idx="359">
                  <c:v>536.62250306524197</c:v>
                </c:pt>
                <c:pt idx="360">
                  <c:v>564.00870615426595</c:v>
                </c:pt>
                <c:pt idx="361">
                  <c:v>593.14179231483104</c:v>
                </c:pt>
                <c:pt idx="362">
                  <c:v>623.27664191525253</c:v>
                </c:pt>
                <c:pt idx="363">
                  <c:v>655.56743379725697</c:v>
                </c:pt>
                <c:pt idx="364">
                  <c:v>689.95218757891496</c:v>
                </c:pt>
                <c:pt idx="365">
                  <c:v>726.21646887047598</c:v>
                </c:pt>
                <c:pt idx="366">
                  <c:v>765.63555872960501</c:v>
                </c:pt>
                <c:pt idx="367">
                  <c:v>808.18230440519301</c:v>
                </c:pt>
                <c:pt idx="368">
                  <c:v>853.50040235859854</c:v>
                </c:pt>
                <c:pt idx="369">
                  <c:v>903.75636706969851</c:v>
                </c:pt>
                <c:pt idx="370">
                  <c:v>958.89515045866301</c:v>
                </c:pt>
                <c:pt idx="371">
                  <c:v>1021.2086584231899</c:v>
                </c:pt>
                <c:pt idx="372">
                  <c:v>1087.5804415063217</c:v>
                </c:pt>
                <c:pt idx="373">
                  <c:v>1163.6867817559601</c:v>
                </c:pt>
                <c:pt idx="374">
                  <c:v>1250.2752962033999</c:v>
                </c:pt>
                <c:pt idx="375">
                  <c:v>1352.1860062900798</c:v>
                </c:pt>
                <c:pt idx="376">
                  <c:v>1467.60368000277</c:v>
                </c:pt>
                <c:pt idx="377">
                  <c:v>1603.6322329671998</c:v>
                </c:pt>
                <c:pt idx="378">
                  <c:v>1774.2435089681701</c:v>
                </c:pt>
                <c:pt idx="379">
                  <c:v>1977.22170635815</c:v>
                </c:pt>
                <c:pt idx="380">
                  <c:v>2234.4441387121101</c:v>
                </c:pt>
                <c:pt idx="381">
                  <c:v>2574.4936762557322</c:v>
                </c:pt>
                <c:pt idx="382">
                  <c:v>3003.2746352777899</c:v>
                </c:pt>
                <c:pt idx="383">
                  <c:v>3571.5526235057</c:v>
                </c:pt>
                <c:pt idx="384">
                  <c:v>3843.2709147271598</c:v>
                </c:pt>
                <c:pt idx="385">
                  <c:v>6316.6371856358101</c:v>
                </c:pt>
                <c:pt idx="386">
                  <c:v>9755.4617656695518</c:v>
                </c:pt>
                <c:pt idx="387">
                  <c:v>21565.119521605797</c:v>
                </c:pt>
                <c:pt idx="388">
                  <c:v>-67083.312431335988</c:v>
                </c:pt>
                <c:pt idx="389">
                  <c:v>-12514.406100173001</c:v>
                </c:pt>
                <c:pt idx="390">
                  <c:v>-6951.5449212029234</c:v>
                </c:pt>
                <c:pt idx="391">
                  <c:v>-4780.7705837638714</c:v>
                </c:pt>
                <c:pt idx="392">
                  <c:v>-3629.7214254261253</c:v>
                </c:pt>
                <c:pt idx="393">
                  <c:v>-2905.5324195913522</c:v>
                </c:pt>
                <c:pt idx="394">
                  <c:v>-2409.2833847726397</c:v>
                </c:pt>
                <c:pt idx="395">
                  <c:v>-2047.1679534463401</c:v>
                </c:pt>
                <c:pt idx="396">
                  <c:v>-1771.3784287809199</c:v>
                </c:pt>
                <c:pt idx="397">
                  <c:v>-1553.2692232984398</c:v>
                </c:pt>
                <c:pt idx="398">
                  <c:v>-1376.37909949707</c:v>
                </c:pt>
                <c:pt idx="399">
                  <c:v>-1229.9716773828011</c:v>
                </c:pt>
                <c:pt idx="400">
                  <c:v>-1106.9127176691511</c:v>
                </c:pt>
                <c:pt idx="401">
                  <c:v>-1000.0330131872494</c:v>
                </c:pt>
                <c:pt idx="402">
                  <c:v>-907.85759715006247</c:v>
                </c:pt>
                <c:pt idx="403">
                  <c:v>-827.05625285965289</c:v>
                </c:pt>
                <c:pt idx="404">
                  <c:v>-755.35600189680247</c:v>
                </c:pt>
                <c:pt idx="405">
                  <c:v>-691.23756861184097</c:v>
                </c:pt>
                <c:pt idx="406">
                  <c:v>-634.24975839294791</c:v>
                </c:pt>
                <c:pt idx="407">
                  <c:v>-581.29803676230051</c:v>
                </c:pt>
                <c:pt idx="408">
                  <c:v>-532.95057779268848</c:v>
                </c:pt>
                <c:pt idx="409">
                  <c:v>-488.78474197983701</c:v>
                </c:pt>
                <c:pt idx="410">
                  <c:v>-447.66884869794364</c:v>
                </c:pt>
                <c:pt idx="411">
                  <c:v>-409.76547211245497</c:v>
                </c:pt>
                <c:pt idx="412">
                  <c:v>-374.35731335450896</c:v>
                </c:pt>
                <c:pt idx="413">
                  <c:v>-341.16295875323198</c:v>
                </c:pt>
                <c:pt idx="414">
                  <c:v>-309.93000440050025</c:v>
                </c:pt>
                <c:pt idx="415">
                  <c:v>-280.59329265992</c:v>
                </c:pt>
                <c:pt idx="416">
                  <c:v>-252.40813905914899</c:v>
                </c:pt>
                <c:pt idx="417">
                  <c:v>-225.77712053771299</c:v>
                </c:pt>
                <c:pt idx="418">
                  <c:v>-200.18344098567297</c:v>
                </c:pt>
                <c:pt idx="419">
                  <c:v>-175.82603123857407</c:v>
                </c:pt>
                <c:pt idx="420">
                  <c:v>-152.534037586312</c:v>
                </c:pt>
                <c:pt idx="421">
                  <c:v>-130.06572546495201</c:v>
                </c:pt>
                <c:pt idx="422">
                  <c:v>-108.22489201099954</c:v>
                </c:pt>
                <c:pt idx="423">
                  <c:v>-87.081236078624258</c:v>
                </c:pt>
                <c:pt idx="424">
                  <c:v>-66.542294401063174</c:v>
                </c:pt>
                <c:pt idx="425">
                  <c:v>-46.535178925970214</c:v>
                </c:pt>
                <c:pt idx="426">
                  <c:v>-27.07599164526</c:v>
                </c:pt>
                <c:pt idx="427">
                  <c:v>-7.88650144468901</c:v>
                </c:pt>
                <c:pt idx="428">
                  <c:v>10.8090794581935</c:v>
                </c:pt>
                <c:pt idx="429">
                  <c:v>29.261512530982611</c:v>
                </c:pt>
                <c:pt idx="430">
                  <c:v>47.487804462140737</c:v>
                </c:pt>
                <c:pt idx="431">
                  <c:v>65.389991560804319</c:v>
                </c:pt>
                <c:pt idx="432">
                  <c:v>83.165277680661319</c:v>
                </c:pt>
                <c:pt idx="433">
                  <c:v>100.75307252673836</c:v>
                </c:pt>
                <c:pt idx="434">
                  <c:v>118.32386326774802</c:v>
                </c:pt>
                <c:pt idx="435">
                  <c:v>135.78461583803798</c:v>
                </c:pt>
                <c:pt idx="436">
                  <c:v>153.22185547402813</c:v>
                </c:pt>
                <c:pt idx="437">
                  <c:v>170.69725061847299</c:v>
                </c:pt>
                <c:pt idx="438">
                  <c:v>188.090837640872</c:v>
                </c:pt>
                <c:pt idx="439">
                  <c:v>205.62143304554974</c:v>
                </c:pt>
                <c:pt idx="440">
                  <c:v>223.33525428626825</c:v>
                </c:pt>
                <c:pt idx="441">
                  <c:v>241.25272029326598</c:v>
                </c:pt>
                <c:pt idx="442">
                  <c:v>259.37221459455901</c:v>
                </c:pt>
                <c:pt idx="443">
                  <c:v>277.66545730035932</c:v>
                </c:pt>
                <c:pt idx="444">
                  <c:v>296.24930688781404</c:v>
                </c:pt>
                <c:pt idx="445">
                  <c:v>315.23933644820983</c:v>
                </c:pt>
                <c:pt idx="446">
                  <c:v>334.54377960415297</c:v>
                </c:pt>
                <c:pt idx="447">
                  <c:v>354.21229324655394</c:v>
                </c:pt>
                <c:pt idx="448">
                  <c:v>374.37781728718699</c:v>
                </c:pt>
                <c:pt idx="449">
                  <c:v>395.2373362796169</c:v>
                </c:pt>
                <c:pt idx="450">
                  <c:v>416.71765334913198</c:v>
                </c:pt>
                <c:pt idx="451">
                  <c:v>438.91646674348863</c:v>
                </c:pt>
                <c:pt idx="452">
                  <c:v>461.75974149072402</c:v>
                </c:pt>
                <c:pt idx="453">
                  <c:v>485.62657324512116</c:v>
                </c:pt>
                <c:pt idx="454">
                  <c:v>509.79471582462469</c:v>
                </c:pt>
                <c:pt idx="455">
                  <c:v>535.79354882505254</c:v>
                </c:pt>
                <c:pt idx="456">
                  <c:v>562.79704102402604</c:v>
                </c:pt>
                <c:pt idx="457">
                  <c:v>591.50601751401598</c:v>
                </c:pt>
                <c:pt idx="458">
                  <c:v>622.15457566565351</c:v>
                </c:pt>
                <c:pt idx="459">
                  <c:v>654.72570090120655</c:v>
                </c:pt>
                <c:pt idx="460">
                  <c:v>688.97672483541248</c:v>
                </c:pt>
                <c:pt idx="461">
                  <c:v>725.54965082630201</c:v>
                </c:pt>
                <c:pt idx="462">
                  <c:v>765.47751341786295</c:v>
                </c:pt>
                <c:pt idx="463">
                  <c:v>807.87915544567397</c:v>
                </c:pt>
                <c:pt idx="464">
                  <c:v>853.8422750352338</c:v>
                </c:pt>
                <c:pt idx="465">
                  <c:v>904.98441651381404</c:v>
                </c:pt>
                <c:pt idx="466">
                  <c:v>960.13174236518353</c:v>
                </c:pt>
                <c:pt idx="467">
                  <c:v>1021.1225656436999</c:v>
                </c:pt>
                <c:pt idx="468">
                  <c:v>1090.6602514874701</c:v>
                </c:pt>
                <c:pt idx="469">
                  <c:v>1167.1917998096999</c:v>
                </c:pt>
                <c:pt idx="470">
                  <c:v>1253.998032169</c:v>
                </c:pt>
                <c:pt idx="471">
                  <c:v>1353.6214844061999</c:v>
                </c:pt>
                <c:pt idx="472">
                  <c:v>1464.3677876819711</c:v>
                </c:pt>
                <c:pt idx="473">
                  <c:v>1599.2625107621311</c:v>
                </c:pt>
                <c:pt idx="474">
                  <c:v>1753.1660591402692</c:v>
                </c:pt>
                <c:pt idx="475">
                  <c:v>1936.6111171232001</c:v>
                </c:pt>
                <c:pt idx="476">
                  <c:v>2174.2226446763298</c:v>
                </c:pt>
                <c:pt idx="477">
                  <c:v>2498.5887195355322</c:v>
                </c:pt>
                <c:pt idx="478">
                  <c:v>2958.9781360586912</c:v>
                </c:pt>
                <c:pt idx="479">
                  <c:v>3925.6485593817497</c:v>
                </c:pt>
                <c:pt idx="480">
                  <c:v>1290.3844376787122</c:v>
                </c:pt>
                <c:pt idx="481">
                  <c:v>4808.9823090156624</c:v>
                </c:pt>
                <c:pt idx="482">
                  <c:v>7788.5878590247385</c:v>
                </c:pt>
                <c:pt idx="483">
                  <c:v>16429.104980310702</c:v>
                </c:pt>
                <c:pt idx="484">
                  <c:v>-174548.24732951584</c:v>
                </c:pt>
                <c:pt idx="485">
                  <c:v>-14576.631036679</c:v>
                </c:pt>
                <c:pt idx="486">
                  <c:v>-7478.2145132481164</c:v>
                </c:pt>
                <c:pt idx="487">
                  <c:v>-5020.0262106588561</c:v>
                </c:pt>
                <c:pt idx="488">
                  <c:v>-3728.2606753652767</c:v>
                </c:pt>
                <c:pt idx="489">
                  <c:v>-2966.7072580870999</c:v>
                </c:pt>
                <c:pt idx="490">
                  <c:v>-2448.0388890473987</c:v>
                </c:pt>
                <c:pt idx="491">
                  <c:v>-2073.4318569747443</c:v>
                </c:pt>
                <c:pt idx="492">
                  <c:v>-1789.20949266661</c:v>
                </c:pt>
                <c:pt idx="493">
                  <c:v>-1566.0444698112799</c:v>
                </c:pt>
                <c:pt idx="494">
                  <c:v>-1386.1724838683929</c:v>
                </c:pt>
                <c:pt idx="495">
                  <c:v>-1237.5757595286411</c:v>
                </c:pt>
                <c:pt idx="496">
                  <c:v>-1111.9298343245</c:v>
                </c:pt>
                <c:pt idx="497">
                  <c:v>-1004.5183083767135</c:v>
                </c:pt>
                <c:pt idx="498">
                  <c:v>-911.87071746784329</c:v>
                </c:pt>
                <c:pt idx="499">
                  <c:v>-830.59184183250295</c:v>
                </c:pt>
                <c:pt idx="500">
                  <c:v>-758.55257443741698</c:v>
                </c:pt>
                <c:pt idx="501">
                  <c:v>-694.15724718668798</c:v>
                </c:pt>
                <c:pt idx="502">
                  <c:v>-635.70714626656854</c:v>
                </c:pt>
                <c:pt idx="503">
                  <c:v>-583.02040079986295</c:v>
                </c:pt>
                <c:pt idx="504">
                  <c:v>-534.89746572903346</c:v>
                </c:pt>
                <c:pt idx="505">
                  <c:v>-490.65089336657098</c:v>
                </c:pt>
                <c:pt idx="506">
                  <c:v>-449.44524820636201</c:v>
                </c:pt>
                <c:pt idx="507">
                  <c:v>-411.23041939008937</c:v>
                </c:pt>
                <c:pt idx="508">
                  <c:v>-376.07974644401293</c:v>
                </c:pt>
                <c:pt idx="509">
                  <c:v>-342.85034687677398</c:v>
                </c:pt>
                <c:pt idx="510">
                  <c:v>-311.56408665525208</c:v>
                </c:pt>
                <c:pt idx="511">
                  <c:v>-281.99394433701269</c:v>
                </c:pt>
                <c:pt idx="512">
                  <c:v>-253.92807034279048</c:v>
                </c:pt>
                <c:pt idx="513">
                  <c:v>-227.237519425393</c:v>
                </c:pt>
                <c:pt idx="514">
                  <c:v>-201.73799931698201</c:v>
                </c:pt>
                <c:pt idx="515">
                  <c:v>-177.175041839589</c:v>
                </c:pt>
                <c:pt idx="516">
                  <c:v>-153.6025091923</c:v>
                </c:pt>
                <c:pt idx="517">
                  <c:v>-131.021997191938</c:v>
                </c:pt>
                <c:pt idx="518">
                  <c:v>-109.2023523424923</c:v>
                </c:pt>
                <c:pt idx="519">
                  <c:v>-88.053320188040303</c:v>
                </c:pt>
                <c:pt idx="520">
                  <c:v>-67.509327208814881</c:v>
                </c:pt>
                <c:pt idx="521">
                  <c:v>-47.567243801130701</c:v>
                </c:pt>
                <c:pt idx="522">
                  <c:v>-28.014956598315631</c:v>
                </c:pt>
                <c:pt idx="523">
                  <c:v>-8.9409578358566506</c:v>
                </c:pt>
                <c:pt idx="524">
                  <c:v>9.9553798802815194</c:v>
                </c:pt>
                <c:pt idx="525">
                  <c:v>28.400157876920765</c:v>
                </c:pt>
                <c:pt idx="526">
                  <c:v>46.632730548486215</c:v>
                </c:pt>
                <c:pt idx="527">
                  <c:v>64.579887771966142</c:v>
                </c:pt>
                <c:pt idx="528">
                  <c:v>82.306415290961098</c:v>
                </c:pt>
                <c:pt idx="529">
                  <c:v>99.944624523719298</c:v>
                </c:pt>
                <c:pt idx="530">
                  <c:v>117.41507156299301</c:v>
                </c:pt>
                <c:pt idx="531">
                  <c:v>134.914948191485</c:v>
                </c:pt>
                <c:pt idx="532">
                  <c:v>152.41675310696326</c:v>
                </c:pt>
                <c:pt idx="533">
                  <c:v>169.92758232470001</c:v>
                </c:pt>
                <c:pt idx="534">
                  <c:v>187.44304637543024</c:v>
                </c:pt>
                <c:pt idx="535">
                  <c:v>205.04557790388998</c:v>
                </c:pt>
                <c:pt idx="536">
                  <c:v>222.77390150924492</c:v>
                </c:pt>
                <c:pt idx="537">
                  <c:v>240.62247125520997</c:v>
                </c:pt>
                <c:pt idx="538">
                  <c:v>258.73811178866953</c:v>
                </c:pt>
                <c:pt idx="539">
                  <c:v>277.05622696061369</c:v>
                </c:pt>
                <c:pt idx="540">
                  <c:v>295.73376845582823</c:v>
                </c:pt>
                <c:pt idx="541">
                  <c:v>314.74256225519099</c:v>
                </c:pt>
                <c:pt idx="542">
                  <c:v>334.22227149405597</c:v>
                </c:pt>
                <c:pt idx="543">
                  <c:v>353.98845764080369</c:v>
                </c:pt>
                <c:pt idx="544">
                  <c:v>374.26733305471896</c:v>
                </c:pt>
                <c:pt idx="545">
                  <c:v>395.21037580554696</c:v>
                </c:pt>
                <c:pt idx="546">
                  <c:v>416.81143763514098</c:v>
                </c:pt>
                <c:pt idx="547">
                  <c:v>439.14205385739098</c:v>
                </c:pt>
                <c:pt idx="548">
                  <c:v>462.303921945951</c:v>
                </c:pt>
                <c:pt idx="549">
                  <c:v>486.38733409372702</c:v>
                </c:pt>
                <c:pt idx="550">
                  <c:v>511.73508363800801</c:v>
                </c:pt>
                <c:pt idx="551">
                  <c:v>537.92578547599896</c:v>
                </c:pt>
                <c:pt idx="552">
                  <c:v>565.41598655943403</c:v>
                </c:pt>
                <c:pt idx="553">
                  <c:v>594.06502086982596</c:v>
                </c:pt>
                <c:pt idx="554">
                  <c:v>624.32918914634604</c:v>
                </c:pt>
                <c:pt idx="555">
                  <c:v>656.36389115315308</c:v>
                </c:pt>
                <c:pt idx="556">
                  <c:v>690.87366288521412</c:v>
                </c:pt>
                <c:pt idx="557">
                  <c:v>727.269545065584</c:v>
                </c:pt>
                <c:pt idx="558">
                  <c:v>766.85241231269447</c:v>
                </c:pt>
                <c:pt idx="559">
                  <c:v>810.35641034794799</c:v>
                </c:pt>
                <c:pt idx="560">
                  <c:v>855.87830855653442</c:v>
                </c:pt>
                <c:pt idx="561">
                  <c:v>904.41534456128852</c:v>
                </c:pt>
                <c:pt idx="562">
                  <c:v>958.43891227035851</c:v>
                </c:pt>
                <c:pt idx="563">
                  <c:v>1017.8036801992279</c:v>
                </c:pt>
                <c:pt idx="564">
                  <c:v>1081.71602983094</c:v>
                </c:pt>
                <c:pt idx="565">
                  <c:v>1158.5973012585398</c:v>
                </c:pt>
                <c:pt idx="566">
                  <c:v>1248.49169882512</c:v>
                </c:pt>
                <c:pt idx="567">
                  <c:v>1349.3379911120201</c:v>
                </c:pt>
                <c:pt idx="568">
                  <c:v>1467.6276516756011</c:v>
                </c:pt>
                <c:pt idx="569">
                  <c:v>1596.4812638885001</c:v>
                </c:pt>
                <c:pt idx="570">
                  <c:v>1754.56662090705</c:v>
                </c:pt>
                <c:pt idx="571">
                  <c:v>1945.0884752861</c:v>
                </c:pt>
                <c:pt idx="572">
                  <c:v>2192.9167312277</c:v>
                </c:pt>
                <c:pt idx="573">
                  <c:v>2489.695533947438</c:v>
                </c:pt>
                <c:pt idx="574">
                  <c:v>2804.0722731625301</c:v>
                </c:pt>
                <c:pt idx="575">
                  <c:v>2851.4599553687999</c:v>
                </c:pt>
                <c:pt idx="576">
                  <c:v>-3306.2607161887399</c:v>
                </c:pt>
                <c:pt idx="577">
                  <c:v>11570.075665678241</c:v>
                </c:pt>
                <c:pt idx="578">
                  <c:v>16408.853040955892</c:v>
                </c:pt>
                <c:pt idx="579">
                  <c:v>77132.354129386425</c:v>
                </c:pt>
                <c:pt idx="580">
                  <c:v>-24889.139124051097</c:v>
                </c:pt>
                <c:pt idx="581">
                  <c:v>-10072.171666829199</c:v>
                </c:pt>
                <c:pt idx="582">
                  <c:v>-6278.6855475925304</c:v>
                </c:pt>
                <c:pt idx="583">
                  <c:v>-4464.4537445413098</c:v>
                </c:pt>
                <c:pt idx="584">
                  <c:v>-3461.1521562137018</c:v>
                </c:pt>
                <c:pt idx="585">
                  <c:v>-2796.8017438955717</c:v>
                </c:pt>
                <c:pt idx="586">
                  <c:v>-2335.4903690624601</c:v>
                </c:pt>
                <c:pt idx="587">
                  <c:v>-1994.5478991648301</c:v>
                </c:pt>
                <c:pt idx="588">
                  <c:v>-1732.1516193267701</c:v>
                </c:pt>
                <c:pt idx="589">
                  <c:v>-1523.7040542348398</c:v>
                </c:pt>
                <c:pt idx="590">
                  <c:v>-1352.7613522696599</c:v>
                </c:pt>
                <c:pt idx="591">
                  <c:v>-1210.2538767032911</c:v>
                </c:pt>
                <c:pt idx="592">
                  <c:v>-1090.2830153411901</c:v>
                </c:pt>
                <c:pt idx="593">
                  <c:v>-987.09835663833576</c:v>
                </c:pt>
                <c:pt idx="594">
                  <c:v>-896.76244485114898</c:v>
                </c:pt>
                <c:pt idx="595">
                  <c:v>-818.79166014245538</c:v>
                </c:pt>
                <c:pt idx="596">
                  <c:v>-748.47412527720803</c:v>
                </c:pt>
                <c:pt idx="597">
                  <c:v>-685.45332447507599</c:v>
                </c:pt>
                <c:pt idx="598">
                  <c:v>-628.12402752250398</c:v>
                </c:pt>
                <c:pt idx="599">
                  <c:v>-576.43682529938292</c:v>
                </c:pt>
                <c:pt idx="600">
                  <c:v>-529.07667034853353</c:v>
                </c:pt>
                <c:pt idx="601">
                  <c:v>-485.86904909724598</c:v>
                </c:pt>
                <c:pt idx="602">
                  <c:v>-445.85137550634403</c:v>
                </c:pt>
                <c:pt idx="603">
                  <c:v>-408.30584280559498</c:v>
                </c:pt>
                <c:pt idx="604">
                  <c:v>-373.22517334531869</c:v>
                </c:pt>
                <c:pt idx="605">
                  <c:v>-340.31557471368399</c:v>
                </c:pt>
                <c:pt idx="606">
                  <c:v>-309.31392425038399</c:v>
                </c:pt>
                <c:pt idx="607">
                  <c:v>-279.99801492182178</c:v>
                </c:pt>
                <c:pt idx="608">
                  <c:v>-252.17065172819451</c:v>
                </c:pt>
                <c:pt idx="609">
                  <c:v>-225.66877818539407</c:v>
                </c:pt>
                <c:pt idx="610">
                  <c:v>-200.36794945800747</c:v>
                </c:pt>
                <c:pt idx="611">
                  <c:v>-176.10968592988232</c:v>
                </c:pt>
                <c:pt idx="612">
                  <c:v>-152.79064648567103</c:v>
                </c:pt>
                <c:pt idx="613">
                  <c:v>-130.30983452436678</c:v>
                </c:pt>
                <c:pt idx="614">
                  <c:v>-108.67855154001801</c:v>
                </c:pt>
                <c:pt idx="615">
                  <c:v>-87.602516525560958</c:v>
                </c:pt>
                <c:pt idx="616">
                  <c:v>-67.120853337366242</c:v>
                </c:pt>
                <c:pt idx="617">
                  <c:v>-47.098050964539659</c:v>
                </c:pt>
                <c:pt idx="618">
                  <c:v>-27.561849292698401</c:v>
                </c:pt>
                <c:pt idx="619">
                  <c:v>-8.5169296097864606</c:v>
                </c:pt>
                <c:pt idx="620">
                  <c:v>10.1228867181935</c:v>
                </c:pt>
                <c:pt idx="621">
                  <c:v>28.510893183237101</c:v>
                </c:pt>
                <c:pt idx="622">
                  <c:v>46.582393460097244</c:v>
                </c:pt>
                <c:pt idx="623">
                  <c:v>64.54712788935889</c:v>
                </c:pt>
                <c:pt idx="624">
                  <c:v>82.314646777605404</c:v>
                </c:pt>
                <c:pt idx="625">
                  <c:v>99.894916468703627</c:v>
                </c:pt>
                <c:pt idx="626">
                  <c:v>117.380908470913</c:v>
                </c:pt>
                <c:pt idx="627">
                  <c:v>134.75460250282998</c:v>
                </c:pt>
                <c:pt idx="628">
                  <c:v>152.15432570064499</c:v>
                </c:pt>
                <c:pt idx="629">
                  <c:v>169.53428336146195</c:v>
                </c:pt>
                <c:pt idx="630">
                  <c:v>187.04387383009225</c:v>
                </c:pt>
                <c:pt idx="631">
                  <c:v>204.554418064451</c:v>
                </c:pt>
                <c:pt idx="632">
                  <c:v>222.25154450607599</c:v>
                </c:pt>
                <c:pt idx="633">
                  <c:v>240.103043081539</c:v>
                </c:pt>
                <c:pt idx="634">
                  <c:v>258.16120746983398</c:v>
                </c:pt>
                <c:pt idx="635">
                  <c:v>276.46973832204469</c:v>
                </c:pt>
                <c:pt idx="636">
                  <c:v>295.005680466527</c:v>
                </c:pt>
                <c:pt idx="637">
                  <c:v>313.96781036503</c:v>
                </c:pt>
                <c:pt idx="638">
                  <c:v>333.33827154910864</c:v>
                </c:pt>
                <c:pt idx="639">
                  <c:v>353.14874734354208</c:v>
                </c:pt>
                <c:pt idx="640">
                  <c:v>373.46222408700203</c:v>
                </c:pt>
                <c:pt idx="641">
                  <c:v>394.24515847335698</c:v>
                </c:pt>
                <c:pt idx="642">
                  <c:v>415.78503364449864</c:v>
                </c:pt>
                <c:pt idx="643">
                  <c:v>438.04683578784301</c:v>
                </c:pt>
                <c:pt idx="644">
                  <c:v>460.94945188594738</c:v>
                </c:pt>
                <c:pt idx="645">
                  <c:v>484.73503111784396</c:v>
                </c:pt>
                <c:pt idx="646">
                  <c:v>509.98101533466303</c:v>
                </c:pt>
                <c:pt idx="647">
                  <c:v>536.22063694895303</c:v>
                </c:pt>
                <c:pt idx="648">
                  <c:v>563.99593858553897</c:v>
                </c:pt>
                <c:pt idx="649">
                  <c:v>592.93218890336038</c:v>
                </c:pt>
                <c:pt idx="650">
                  <c:v>623.82965490408606</c:v>
                </c:pt>
                <c:pt idx="651">
                  <c:v>656.19859733257852</c:v>
                </c:pt>
                <c:pt idx="652">
                  <c:v>690.66149343892096</c:v>
                </c:pt>
                <c:pt idx="653">
                  <c:v>727.52850928138309</c:v>
                </c:pt>
                <c:pt idx="654">
                  <c:v>766.43571687268104</c:v>
                </c:pt>
                <c:pt idx="655">
                  <c:v>809.00342165481095</c:v>
                </c:pt>
                <c:pt idx="656">
                  <c:v>856.16653402568897</c:v>
                </c:pt>
                <c:pt idx="657">
                  <c:v>907.70006916212651</c:v>
                </c:pt>
                <c:pt idx="658">
                  <c:v>962.08324641265051</c:v>
                </c:pt>
                <c:pt idx="659">
                  <c:v>1024.7453489322099</c:v>
                </c:pt>
                <c:pt idx="660">
                  <c:v>1094.9563194890211</c:v>
                </c:pt>
                <c:pt idx="661">
                  <c:v>1167.9020554166011</c:v>
                </c:pt>
                <c:pt idx="662">
                  <c:v>1252.0980612549299</c:v>
                </c:pt>
                <c:pt idx="663">
                  <c:v>1350.9449856393001</c:v>
                </c:pt>
                <c:pt idx="664">
                  <c:v>1464.91001492654</c:v>
                </c:pt>
                <c:pt idx="665">
                  <c:v>1598.3903480232898</c:v>
                </c:pt>
                <c:pt idx="666">
                  <c:v>1748.9461175922111</c:v>
                </c:pt>
                <c:pt idx="667">
                  <c:v>1936.3557787520101</c:v>
                </c:pt>
                <c:pt idx="668">
                  <c:v>2132.6155200530602</c:v>
                </c:pt>
                <c:pt idx="669">
                  <c:v>2389.4508665412022</c:v>
                </c:pt>
                <c:pt idx="670">
                  <c:v>2660.15422670823</c:v>
                </c:pt>
                <c:pt idx="671">
                  <c:v>2710.9997860089702</c:v>
                </c:pt>
                <c:pt idx="672">
                  <c:v>-5606.1675265129961</c:v>
                </c:pt>
                <c:pt idx="673">
                  <c:v>9071.6272409789599</c:v>
                </c:pt>
                <c:pt idx="674">
                  <c:v>14617.749381875159</c:v>
                </c:pt>
                <c:pt idx="675">
                  <c:v>67969.724160933765</c:v>
                </c:pt>
                <c:pt idx="676">
                  <c:v>-25447.356885382625</c:v>
                </c:pt>
                <c:pt idx="677">
                  <c:v>-9986.9064296205397</c:v>
                </c:pt>
                <c:pt idx="678">
                  <c:v>-6151.20584757299</c:v>
                </c:pt>
                <c:pt idx="679">
                  <c:v>-4432.0414814861324</c:v>
                </c:pt>
                <c:pt idx="680">
                  <c:v>-3428.9978432309722</c:v>
                </c:pt>
                <c:pt idx="681">
                  <c:v>-2776.2605772122301</c:v>
                </c:pt>
                <c:pt idx="682">
                  <c:v>-2321.70914533418</c:v>
                </c:pt>
                <c:pt idx="683">
                  <c:v>-1984.2748898179598</c:v>
                </c:pt>
                <c:pt idx="684">
                  <c:v>-1724.3950184186399</c:v>
                </c:pt>
                <c:pt idx="685">
                  <c:v>-1516.64540913874</c:v>
                </c:pt>
                <c:pt idx="686">
                  <c:v>-1347.5193859568399</c:v>
                </c:pt>
                <c:pt idx="687">
                  <c:v>-1207.7404667476301</c:v>
                </c:pt>
                <c:pt idx="688">
                  <c:v>-1088.01587486584</c:v>
                </c:pt>
                <c:pt idx="689">
                  <c:v>-985.06266550110297</c:v>
                </c:pt>
                <c:pt idx="690">
                  <c:v>-895.42381267127655</c:v>
                </c:pt>
                <c:pt idx="691">
                  <c:v>-815.6363123022179</c:v>
                </c:pt>
                <c:pt idx="692">
                  <c:v>-745.18539668266953</c:v>
                </c:pt>
                <c:pt idx="693">
                  <c:v>-682.56362960715103</c:v>
                </c:pt>
                <c:pt idx="694">
                  <c:v>-625.98749664501793</c:v>
                </c:pt>
                <c:pt idx="695">
                  <c:v>-574.51697218762399</c:v>
                </c:pt>
                <c:pt idx="696">
                  <c:v>-527.76082259623399</c:v>
                </c:pt>
                <c:pt idx="697">
                  <c:v>-484.31725215719399</c:v>
                </c:pt>
                <c:pt idx="698">
                  <c:v>-443.84650791128854</c:v>
                </c:pt>
                <c:pt idx="699">
                  <c:v>-406.48805939365695</c:v>
                </c:pt>
                <c:pt idx="700">
                  <c:v>-371.57810090829139</c:v>
                </c:pt>
                <c:pt idx="701">
                  <c:v>-338.79779156104593</c:v>
                </c:pt>
                <c:pt idx="702">
                  <c:v>-307.92884262310702</c:v>
                </c:pt>
                <c:pt idx="703">
                  <c:v>-278.73211277259139</c:v>
                </c:pt>
                <c:pt idx="704">
                  <c:v>-251.01945825972098</c:v>
                </c:pt>
                <c:pt idx="705">
                  <c:v>-224.62520510010998</c:v>
                </c:pt>
                <c:pt idx="706">
                  <c:v>-199.40650289777199</c:v>
                </c:pt>
                <c:pt idx="707">
                  <c:v>-175.35247354177574</c:v>
                </c:pt>
                <c:pt idx="708">
                  <c:v>-152.09427092208699</c:v>
                </c:pt>
                <c:pt idx="709">
                  <c:v>-129.67468154075763</c:v>
                </c:pt>
                <c:pt idx="710">
                  <c:v>-107.98699519147398</c:v>
                </c:pt>
                <c:pt idx="711">
                  <c:v>-86.887573959363607</c:v>
                </c:pt>
                <c:pt idx="712">
                  <c:v>-66.484320672692306</c:v>
                </c:pt>
                <c:pt idx="713">
                  <c:v>-46.676534478131401</c:v>
                </c:pt>
                <c:pt idx="714">
                  <c:v>-27.2539180426316</c:v>
                </c:pt>
                <c:pt idx="715">
                  <c:v>-8.1770498989655067</c:v>
                </c:pt>
                <c:pt idx="716">
                  <c:v>10.470736085174504</c:v>
                </c:pt>
                <c:pt idx="717">
                  <c:v>28.810452690572799</c:v>
                </c:pt>
                <c:pt idx="718">
                  <c:v>46.940893145394185</c:v>
                </c:pt>
                <c:pt idx="719">
                  <c:v>64.748092987949903</c:v>
                </c:pt>
                <c:pt idx="720">
                  <c:v>82.424194643072298</c:v>
                </c:pt>
                <c:pt idx="721">
                  <c:v>100.00672928701337</c:v>
                </c:pt>
                <c:pt idx="722">
                  <c:v>117.471781939132</c:v>
                </c:pt>
                <c:pt idx="723">
                  <c:v>134.83307468742601</c:v>
                </c:pt>
                <c:pt idx="724">
                  <c:v>152.16990194472825</c:v>
                </c:pt>
                <c:pt idx="725">
                  <c:v>169.52461743470698</c:v>
                </c:pt>
                <c:pt idx="726">
                  <c:v>186.88079890728147</c:v>
                </c:pt>
                <c:pt idx="727">
                  <c:v>204.41616436649599</c:v>
                </c:pt>
                <c:pt idx="728">
                  <c:v>222.03299496173301</c:v>
                </c:pt>
                <c:pt idx="729">
                  <c:v>239.81054194937499</c:v>
                </c:pt>
                <c:pt idx="730">
                  <c:v>257.79328456467169</c:v>
                </c:pt>
                <c:pt idx="731">
                  <c:v>276.02388228041798</c:v>
                </c:pt>
                <c:pt idx="732">
                  <c:v>294.55357684943499</c:v>
                </c:pt>
                <c:pt idx="733">
                  <c:v>313.35214923292102</c:v>
                </c:pt>
                <c:pt idx="734">
                  <c:v>332.52805179244803</c:v>
                </c:pt>
                <c:pt idx="735">
                  <c:v>352.23871924935526</c:v>
                </c:pt>
                <c:pt idx="736">
                  <c:v>372.46226675610194</c:v>
                </c:pt>
                <c:pt idx="737">
                  <c:v>393.38388022624002</c:v>
                </c:pt>
                <c:pt idx="738">
                  <c:v>414.81423581108299</c:v>
                </c:pt>
                <c:pt idx="739">
                  <c:v>436.81784054423002</c:v>
                </c:pt>
                <c:pt idx="740">
                  <c:v>459.90171084388413</c:v>
                </c:pt>
                <c:pt idx="741">
                  <c:v>483.75313940147998</c:v>
                </c:pt>
                <c:pt idx="742">
                  <c:v>508.60216470868943</c:v>
                </c:pt>
                <c:pt idx="743">
                  <c:v>534.57847103776658</c:v>
                </c:pt>
                <c:pt idx="744">
                  <c:v>561.80947368843897</c:v>
                </c:pt>
                <c:pt idx="745">
                  <c:v>590.46039012583299</c:v>
                </c:pt>
                <c:pt idx="746">
                  <c:v>620.3650158953792</c:v>
                </c:pt>
                <c:pt idx="747">
                  <c:v>652.82679372393739</c:v>
                </c:pt>
                <c:pt idx="748">
                  <c:v>686.94265699800746</c:v>
                </c:pt>
                <c:pt idx="749">
                  <c:v>723.87851778698598</c:v>
                </c:pt>
                <c:pt idx="750">
                  <c:v>763.67370786052982</c:v>
                </c:pt>
                <c:pt idx="751">
                  <c:v>805.92272478668792</c:v>
                </c:pt>
                <c:pt idx="752">
                  <c:v>850.809391908718</c:v>
                </c:pt>
                <c:pt idx="753">
                  <c:v>900.58830782210805</c:v>
                </c:pt>
                <c:pt idx="754">
                  <c:v>957.51557054675391</c:v>
                </c:pt>
                <c:pt idx="755">
                  <c:v>1016.6728838310499</c:v>
                </c:pt>
                <c:pt idx="756">
                  <c:v>1083.6616685396798</c:v>
                </c:pt>
                <c:pt idx="757">
                  <c:v>1160.7730746263298</c:v>
                </c:pt>
                <c:pt idx="758">
                  <c:v>1243.2264743175699</c:v>
                </c:pt>
                <c:pt idx="759">
                  <c:v>1336.33729649065</c:v>
                </c:pt>
                <c:pt idx="760">
                  <c:v>1446.42384110788</c:v>
                </c:pt>
                <c:pt idx="761">
                  <c:v>1574.2230800208999</c:v>
                </c:pt>
                <c:pt idx="762">
                  <c:v>1731.65703310456</c:v>
                </c:pt>
                <c:pt idx="763">
                  <c:v>1912.0557424295</c:v>
                </c:pt>
                <c:pt idx="764">
                  <c:v>2112.6161638775975</c:v>
                </c:pt>
                <c:pt idx="765">
                  <c:v>2331.4001415261801</c:v>
                </c:pt>
                <c:pt idx="766">
                  <c:v>2636.2408117300897</c:v>
                </c:pt>
                <c:pt idx="767">
                  <c:v>2754.7905687244197</c:v>
                </c:pt>
                <c:pt idx="768">
                  <c:v>-4185.6441230539021</c:v>
                </c:pt>
                <c:pt idx="769">
                  <c:v>10487.417292113099</c:v>
                </c:pt>
                <c:pt idx="770">
                  <c:v>15395.145685375202</c:v>
                </c:pt>
                <c:pt idx="771">
                  <c:v>65846.774381413998</c:v>
                </c:pt>
                <c:pt idx="772">
                  <c:v>-23497.295033245598</c:v>
                </c:pt>
                <c:pt idx="773">
                  <c:v>-9855.9119174872922</c:v>
                </c:pt>
                <c:pt idx="774">
                  <c:v>-6104.5385071155197</c:v>
                </c:pt>
                <c:pt idx="775">
                  <c:v>-4397.7243976774498</c:v>
                </c:pt>
                <c:pt idx="776">
                  <c:v>-3410.6540234301501</c:v>
                </c:pt>
                <c:pt idx="777">
                  <c:v>-2770.4072235188801</c:v>
                </c:pt>
                <c:pt idx="778">
                  <c:v>-2317.0770987867099</c:v>
                </c:pt>
                <c:pt idx="779">
                  <c:v>-1981.0967385655899</c:v>
                </c:pt>
                <c:pt idx="780">
                  <c:v>-1721.3225414267401</c:v>
                </c:pt>
                <c:pt idx="781">
                  <c:v>-1514.7117665222711</c:v>
                </c:pt>
                <c:pt idx="782">
                  <c:v>-1345.8653263095398</c:v>
                </c:pt>
                <c:pt idx="783">
                  <c:v>-1204.1808301000599</c:v>
                </c:pt>
                <c:pt idx="784">
                  <c:v>-1085.1531162269093</c:v>
                </c:pt>
                <c:pt idx="785">
                  <c:v>-982.75083290055852</c:v>
                </c:pt>
                <c:pt idx="786">
                  <c:v>-893.11349775796805</c:v>
                </c:pt>
                <c:pt idx="787">
                  <c:v>-814.64413579835605</c:v>
                </c:pt>
                <c:pt idx="788">
                  <c:v>-744.93457721459595</c:v>
                </c:pt>
                <c:pt idx="789">
                  <c:v>-682.3645538854056</c:v>
                </c:pt>
                <c:pt idx="790">
                  <c:v>-626.62958461929804</c:v>
                </c:pt>
                <c:pt idx="791">
                  <c:v>-575.02719708680297</c:v>
                </c:pt>
                <c:pt idx="792">
                  <c:v>-527.81840503424996</c:v>
                </c:pt>
                <c:pt idx="793">
                  <c:v>-484.35695846092199</c:v>
                </c:pt>
                <c:pt idx="794">
                  <c:v>-444.12940977605598</c:v>
                </c:pt>
                <c:pt idx="795">
                  <c:v>-406.71360716195704</c:v>
                </c:pt>
                <c:pt idx="796">
                  <c:v>-371.75187656240894</c:v>
                </c:pt>
                <c:pt idx="797">
                  <c:v>-338.94352033656901</c:v>
                </c:pt>
                <c:pt idx="798">
                  <c:v>-308.031684876317</c:v>
                </c:pt>
                <c:pt idx="799">
                  <c:v>-278.61594666107999</c:v>
                </c:pt>
                <c:pt idx="800">
                  <c:v>-250.87888660700673</c:v>
                </c:pt>
                <c:pt idx="801">
                  <c:v>-224.47649725601389</c:v>
                </c:pt>
                <c:pt idx="802">
                  <c:v>-199.24681769243401</c:v>
                </c:pt>
                <c:pt idx="803">
                  <c:v>-174.94895197101698</c:v>
                </c:pt>
                <c:pt idx="804">
                  <c:v>-151.72486414297632</c:v>
                </c:pt>
                <c:pt idx="805">
                  <c:v>-129.33198516260899</c:v>
                </c:pt>
                <c:pt idx="806">
                  <c:v>-107.58497174391</c:v>
                </c:pt>
                <c:pt idx="807">
                  <c:v>-86.710048625099205</c:v>
                </c:pt>
                <c:pt idx="808">
                  <c:v>-66.316404973478498</c:v>
                </c:pt>
                <c:pt idx="809">
                  <c:v>-46.436186855297237</c:v>
                </c:pt>
                <c:pt idx="810">
                  <c:v>-27.030958865089552</c:v>
                </c:pt>
                <c:pt idx="811">
                  <c:v>-8.0342043170764992</c:v>
                </c:pt>
                <c:pt idx="812">
                  <c:v>10.606664215488296</c:v>
                </c:pt>
                <c:pt idx="813">
                  <c:v>28.885004560856</c:v>
                </c:pt>
                <c:pt idx="814">
                  <c:v>46.919797229616904</c:v>
                </c:pt>
                <c:pt idx="815">
                  <c:v>64.801631752026367</c:v>
                </c:pt>
                <c:pt idx="816">
                  <c:v>82.459615890493183</c:v>
                </c:pt>
                <c:pt idx="817">
                  <c:v>99.994260963552961</c:v>
                </c:pt>
                <c:pt idx="818">
                  <c:v>117.496326855969</c:v>
                </c:pt>
                <c:pt idx="819">
                  <c:v>134.96404755713542</c:v>
                </c:pt>
                <c:pt idx="820">
                  <c:v>152.2045457648758</c:v>
                </c:pt>
                <c:pt idx="821">
                  <c:v>169.71550727237599</c:v>
                </c:pt>
                <c:pt idx="822">
                  <c:v>187.24817739293101</c:v>
                </c:pt>
                <c:pt idx="823">
                  <c:v>204.81431632796173</c:v>
                </c:pt>
                <c:pt idx="824">
                  <c:v>222.50629904972101</c:v>
                </c:pt>
                <c:pt idx="825">
                  <c:v>240.41854579007801</c:v>
                </c:pt>
                <c:pt idx="826">
                  <c:v>258.42058077076098</c:v>
                </c:pt>
                <c:pt idx="827">
                  <c:v>276.75085378957397</c:v>
                </c:pt>
                <c:pt idx="828">
                  <c:v>295.36791237673401</c:v>
                </c:pt>
                <c:pt idx="829">
                  <c:v>314.33010560738194</c:v>
                </c:pt>
                <c:pt idx="830">
                  <c:v>333.77976741843599</c:v>
                </c:pt>
                <c:pt idx="831">
                  <c:v>353.67343444476205</c:v>
                </c:pt>
                <c:pt idx="832">
                  <c:v>373.98360524848005</c:v>
                </c:pt>
                <c:pt idx="833">
                  <c:v>394.86949408164298</c:v>
                </c:pt>
                <c:pt idx="834">
                  <c:v>416.40245854009413</c:v>
                </c:pt>
                <c:pt idx="835">
                  <c:v>438.79730947166877</c:v>
                </c:pt>
                <c:pt idx="836">
                  <c:v>461.74123761045405</c:v>
                </c:pt>
                <c:pt idx="837">
                  <c:v>485.72294656528322</c:v>
                </c:pt>
                <c:pt idx="838">
                  <c:v>510.72411831925899</c:v>
                </c:pt>
                <c:pt idx="839">
                  <c:v>536.86799309689945</c:v>
                </c:pt>
                <c:pt idx="840">
                  <c:v>564.03173378719555</c:v>
                </c:pt>
                <c:pt idx="841">
                  <c:v>592.89853349708801</c:v>
                </c:pt>
                <c:pt idx="842">
                  <c:v>623.74463446842401</c:v>
                </c:pt>
                <c:pt idx="843">
                  <c:v>655.65031448286538</c:v>
                </c:pt>
                <c:pt idx="844">
                  <c:v>690.03910854637854</c:v>
                </c:pt>
                <c:pt idx="845">
                  <c:v>726.82677495629855</c:v>
                </c:pt>
                <c:pt idx="846">
                  <c:v>766.2985585702769</c:v>
                </c:pt>
                <c:pt idx="847">
                  <c:v>808.86421619961231</c:v>
                </c:pt>
                <c:pt idx="848">
                  <c:v>855.83108863115308</c:v>
                </c:pt>
                <c:pt idx="849">
                  <c:v>906.23953311033654</c:v>
                </c:pt>
                <c:pt idx="850">
                  <c:v>960.32609219767789</c:v>
                </c:pt>
                <c:pt idx="851">
                  <c:v>1021.2030864406241</c:v>
                </c:pt>
                <c:pt idx="852">
                  <c:v>1088.9121415048</c:v>
                </c:pt>
                <c:pt idx="853">
                  <c:v>1164.8009872158</c:v>
                </c:pt>
                <c:pt idx="854">
                  <c:v>1250.6578030488799</c:v>
                </c:pt>
                <c:pt idx="855">
                  <c:v>1348.6086070931101</c:v>
                </c:pt>
                <c:pt idx="856">
                  <c:v>1465.53700024</c:v>
                </c:pt>
                <c:pt idx="857">
                  <c:v>1604.1415212114498</c:v>
                </c:pt>
                <c:pt idx="858">
                  <c:v>1764.1709542252399</c:v>
                </c:pt>
                <c:pt idx="859">
                  <c:v>1924.6739215741998</c:v>
                </c:pt>
                <c:pt idx="860">
                  <c:v>2160.5301576597112</c:v>
                </c:pt>
                <c:pt idx="861">
                  <c:v>2432.42291507763</c:v>
                </c:pt>
                <c:pt idx="862">
                  <c:v>2693.4389706899001</c:v>
                </c:pt>
                <c:pt idx="863">
                  <c:v>2679.84700193964</c:v>
                </c:pt>
                <c:pt idx="864">
                  <c:v>-3087.0493071841402</c:v>
                </c:pt>
                <c:pt idx="865">
                  <c:v>12555.743859382354</c:v>
                </c:pt>
                <c:pt idx="866">
                  <c:v>17854.769084060121</c:v>
                </c:pt>
                <c:pt idx="867">
                  <c:v>86704.364495776448</c:v>
                </c:pt>
                <c:pt idx="868">
                  <c:v>-22828.870625161799</c:v>
                </c:pt>
                <c:pt idx="869">
                  <c:v>-9736.3813506261231</c:v>
                </c:pt>
                <c:pt idx="870">
                  <c:v>-6123.7192658976037</c:v>
                </c:pt>
                <c:pt idx="871">
                  <c:v>-4402.1124872084301</c:v>
                </c:pt>
                <c:pt idx="872">
                  <c:v>-3410.495853239408</c:v>
                </c:pt>
                <c:pt idx="873">
                  <c:v>-2766.58456604408</c:v>
                </c:pt>
                <c:pt idx="874">
                  <c:v>-2314.6228542259987</c:v>
                </c:pt>
                <c:pt idx="875">
                  <c:v>-1979.1543190607399</c:v>
                </c:pt>
                <c:pt idx="876">
                  <c:v>-1720.4031129172899</c:v>
                </c:pt>
                <c:pt idx="877">
                  <c:v>-1513.9033253917701</c:v>
                </c:pt>
                <c:pt idx="878">
                  <c:v>-1345.2530965675999</c:v>
                </c:pt>
                <c:pt idx="879">
                  <c:v>-1205.2025090188099</c:v>
                </c:pt>
                <c:pt idx="880">
                  <c:v>-1085.8692611371</c:v>
                </c:pt>
                <c:pt idx="881">
                  <c:v>-983.16577112493292</c:v>
                </c:pt>
                <c:pt idx="882">
                  <c:v>-893.77466340506703</c:v>
                </c:pt>
                <c:pt idx="883">
                  <c:v>-815.07740073781304</c:v>
                </c:pt>
                <c:pt idx="884">
                  <c:v>-745.96867864875901</c:v>
                </c:pt>
                <c:pt idx="885">
                  <c:v>-683.098770296917</c:v>
                </c:pt>
                <c:pt idx="886">
                  <c:v>-625.50821694762305</c:v>
                </c:pt>
                <c:pt idx="887">
                  <c:v>-573.61079318536792</c:v>
                </c:pt>
                <c:pt idx="888">
                  <c:v>-526.15767305741349</c:v>
                </c:pt>
                <c:pt idx="889">
                  <c:v>-482.53238345499699</c:v>
                </c:pt>
                <c:pt idx="890">
                  <c:v>-442.73029689075997</c:v>
                </c:pt>
                <c:pt idx="891">
                  <c:v>-405.43468935937801</c:v>
                </c:pt>
                <c:pt idx="892">
                  <c:v>-370.57980695154396</c:v>
                </c:pt>
                <c:pt idx="893">
                  <c:v>-337.86638230498198</c:v>
                </c:pt>
                <c:pt idx="894">
                  <c:v>-307.04035359665897</c:v>
                </c:pt>
                <c:pt idx="895">
                  <c:v>-278.06112466401396</c:v>
                </c:pt>
                <c:pt idx="896">
                  <c:v>-250.353203062804</c:v>
                </c:pt>
                <c:pt idx="897">
                  <c:v>-223.96277031837383</c:v>
                </c:pt>
                <c:pt idx="898">
                  <c:v>-198.747189032996</c:v>
                </c:pt>
                <c:pt idx="899">
                  <c:v>-174.56107477182516</c:v>
                </c:pt>
                <c:pt idx="900">
                  <c:v>-151.32544745198072</c:v>
                </c:pt>
                <c:pt idx="901">
                  <c:v>-128.92432434045577</c:v>
                </c:pt>
                <c:pt idx="902">
                  <c:v>-107.265722969659</c:v>
                </c:pt>
                <c:pt idx="903">
                  <c:v>-86.269072169089284</c:v>
                </c:pt>
                <c:pt idx="904">
                  <c:v>-65.870007823894682</c:v>
                </c:pt>
                <c:pt idx="905">
                  <c:v>-45.99305923252907</c:v>
                </c:pt>
                <c:pt idx="906">
                  <c:v>-26.577223730750799</c:v>
                </c:pt>
                <c:pt idx="907">
                  <c:v>-7.6394419209964397</c:v>
                </c:pt>
                <c:pt idx="908">
                  <c:v>11.031990253739902</c:v>
                </c:pt>
                <c:pt idx="909">
                  <c:v>29.443503703628586</c:v>
                </c:pt>
                <c:pt idx="910">
                  <c:v>47.521806982953301</c:v>
                </c:pt>
                <c:pt idx="911">
                  <c:v>65.426383259635301</c:v>
                </c:pt>
                <c:pt idx="912">
                  <c:v>83.097338158579547</c:v>
                </c:pt>
                <c:pt idx="913">
                  <c:v>100.63089516813395</c:v>
                </c:pt>
                <c:pt idx="914">
                  <c:v>118.07049084164963</c:v>
                </c:pt>
                <c:pt idx="915">
                  <c:v>135.40833139300028</c:v>
                </c:pt>
                <c:pt idx="916">
                  <c:v>152.89733555452574</c:v>
                </c:pt>
                <c:pt idx="917">
                  <c:v>170.22186959122098</c:v>
                </c:pt>
                <c:pt idx="918">
                  <c:v>187.58305062083201</c:v>
                </c:pt>
                <c:pt idx="919">
                  <c:v>205.08210585550674</c:v>
                </c:pt>
                <c:pt idx="920">
                  <c:v>222.66020521242001</c:v>
                </c:pt>
                <c:pt idx="921">
                  <c:v>240.40793493783067</c:v>
                </c:pt>
                <c:pt idx="922">
                  <c:v>258.42927710659694</c:v>
                </c:pt>
                <c:pt idx="923">
                  <c:v>276.70046782912902</c:v>
                </c:pt>
                <c:pt idx="924">
                  <c:v>295.25987418723298</c:v>
                </c:pt>
                <c:pt idx="925">
                  <c:v>314.23981752006102</c:v>
                </c:pt>
                <c:pt idx="926">
                  <c:v>333.60462378943117</c:v>
                </c:pt>
                <c:pt idx="927">
                  <c:v>353.22924911033402</c:v>
                </c:pt>
                <c:pt idx="928">
                  <c:v>373.46342362547398</c:v>
                </c:pt>
                <c:pt idx="929">
                  <c:v>394.26106504912423</c:v>
                </c:pt>
                <c:pt idx="930">
                  <c:v>415.70835424663306</c:v>
                </c:pt>
                <c:pt idx="931">
                  <c:v>437.74032939069269</c:v>
                </c:pt>
                <c:pt idx="932">
                  <c:v>460.862556668563</c:v>
                </c:pt>
                <c:pt idx="933">
                  <c:v>485.10553888909999</c:v>
                </c:pt>
                <c:pt idx="934">
                  <c:v>509.98686581075702</c:v>
                </c:pt>
                <c:pt idx="935">
                  <c:v>536.47357624225401</c:v>
                </c:pt>
                <c:pt idx="936">
                  <c:v>563.76977670794895</c:v>
                </c:pt>
                <c:pt idx="937">
                  <c:v>592.49495944678995</c:v>
                </c:pt>
                <c:pt idx="938">
                  <c:v>622.85050217677201</c:v>
                </c:pt>
                <c:pt idx="939">
                  <c:v>655.02577432251803</c:v>
                </c:pt>
                <c:pt idx="940">
                  <c:v>689.74095341496297</c:v>
                </c:pt>
                <c:pt idx="941">
                  <c:v>726.35216892263747</c:v>
                </c:pt>
                <c:pt idx="942">
                  <c:v>765.64997013054494</c:v>
                </c:pt>
                <c:pt idx="943">
                  <c:v>808.718614624618</c:v>
                </c:pt>
                <c:pt idx="944">
                  <c:v>855.67741919457046</c:v>
                </c:pt>
                <c:pt idx="945">
                  <c:v>904.92975167645352</c:v>
                </c:pt>
                <c:pt idx="946">
                  <c:v>959.96428364248288</c:v>
                </c:pt>
                <c:pt idx="947">
                  <c:v>1022.15509952566</c:v>
                </c:pt>
                <c:pt idx="948">
                  <c:v>1089.98161332582</c:v>
                </c:pt>
                <c:pt idx="949">
                  <c:v>1166.05050661114</c:v>
                </c:pt>
                <c:pt idx="950">
                  <c:v>1254.82158356839</c:v>
                </c:pt>
                <c:pt idx="951">
                  <c:v>1357.3224129199693</c:v>
                </c:pt>
                <c:pt idx="952">
                  <c:v>1477.5132184068898</c:v>
                </c:pt>
                <c:pt idx="953">
                  <c:v>1615.17706930085</c:v>
                </c:pt>
                <c:pt idx="954">
                  <c:v>1780.22090611817</c:v>
                </c:pt>
                <c:pt idx="955">
                  <c:v>2017.2935936803701</c:v>
                </c:pt>
                <c:pt idx="956">
                  <c:v>2291.6083450747387</c:v>
                </c:pt>
                <c:pt idx="957">
                  <c:v>2664.8148316701922</c:v>
                </c:pt>
                <c:pt idx="958">
                  <c:v>3231.19811411521</c:v>
                </c:pt>
                <c:pt idx="959">
                  <c:v>4484.8061402124504</c:v>
                </c:pt>
                <c:pt idx="960">
                  <c:v>1995.9085392362911</c:v>
                </c:pt>
                <c:pt idx="961">
                  <c:v>5036.9170680142797</c:v>
                </c:pt>
                <c:pt idx="962">
                  <c:v>8245.8602496671519</c:v>
                </c:pt>
                <c:pt idx="963">
                  <c:v>19281.2386100697</c:v>
                </c:pt>
                <c:pt idx="964">
                  <c:v>-97478.997234633978</c:v>
                </c:pt>
                <c:pt idx="965">
                  <c:v>-13620.507448423199</c:v>
                </c:pt>
                <c:pt idx="966">
                  <c:v>-7210.6402889217734</c:v>
                </c:pt>
                <c:pt idx="967">
                  <c:v>-4877.4304345425298</c:v>
                </c:pt>
                <c:pt idx="968">
                  <c:v>-3671.3755385858217</c:v>
                </c:pt>
                <c:pt idx="969">
                  <c:v>-2924.2247959374499</c:v>
                </c:pt>
                <c:pt idx="970">
                  <c:v>-2417.7806832674887</c:v>
                </c:pt>
                <c:pt idx="971">
                  <c:v>-2050.7900854294153</c:v>
                </c:pt>
                <c:pt idx="972">
                  <c:v>-1771.8585270879</c:v>
                </c:pt>
                <c:pt idx="973">
                  <c:v>-1552.7285528474401</c:v>
                </c:pt>
                <c:pt idx="974">
                  <c:v>-1375.3693240644898</c:v>
                </c:pt>
                <c:pt idx="975">
                  <c:v>-1228.5903222768582</c:v>
                </c:pt>
                <c:pt idx="976">
                  <c:v>-1104.8345808969898</c:v>
                </c:pt>
                <c:pt idx="977">
                  <c:v>-999.51820298080293</c:v>
                </c:pt>
                <c:pt idx="978">
                  <c:v>-908.01828124043504</c:v>
                </c:pt>
                <c:pt idx="979">
                  <c:v>-826.93992954245846</c:v>
                </c:pt>
                <c:pt idx="980">
                  <c:v>-754.60879890531805</c:v>
                </c:pt>
                <c:pt idx="981">
                  <c:v>-690.14872770405202</c:v>
                </c:pt>
                <c:pt idx="982">
                  <c:v>-632.45230985453247</c:v>
                </c:pt>
                <c:pt idx="983">
                  <c:v>-580.36179238600198</c:v>
                </c:pt>
                <c:pt idx="984">
                  <c:v>-532.76634966700351</c:v>
                </c:pt>
                <c:pt idx="985">
                  <c:v>-488.59639682068598</c:v>
                </c:pt>
                <c:pt idx="986">
                  <c:v>-447.46770692056396</c:v>
                </c:pt>
                <c:pt idx="987">
                  <c:v>-409.29981781351398</c:v>
                </c:pt>
                <c:pt idx="988">
                  <c:v>-373.93012209161623</c:v>
                </c:pt>
                <c:pt idx="989">
                  <c:v>-340.76736311912401</c:v>
                </c:pt>
                <c:pt idx="990">
                  <c:v>-309.557001376779</c:v>
                </c:pt>
                <c:pt idx="991">
                  <c:v>-279.68703472031302</c:v>
                </c:pt>
                <c:pt idx="992">
                  <c:v>-251.75425309319596</c:v>
                </c:pt>
                <c:pt idx="993">
                  <c:v>-225.15931811935999</c:v>
                </c:pt>
                <c:pt idx="994">
                  <c:v>-199.75349238539201</c:v>
                </c:pt>
                <c:pt idx="995">
                  <c:v>-175.52976347204398</c:v>
                </c:pt>
                <c:pt idx="996">
                  <c:v>-152.11023753895299</c:v>
                </c:pt>
                <c:pt idx="997">
                  <c:v>-129.428611124669</c:v>
                </c:pt>
                <c:pt idx="998">
                  <c:v>-107.71950870817012</c:v>
                </c:pt>
                <c:pt idx="999">
                  <c:v>-86.576498444361278</c:v>
                </c:pt>
                <c:pt idx="1000">
                  <c:v>-66.036395310595864</c:v>
                </c:pt>
                <c:pt idx="1001">
                  <c:v>-45.957640237947885</c:v>
                </c:pt>
                <c:pt idx="1002">
                  <c:v>-26.429842348994686</c:v>
                </c:pt>
                <c:pt idx="1003">
                  <c:v>-7.3173504921210997</c:v>
                </c:pt>
                <c:pt idx="1004">
                  <c:v>11.497487088346826</c:v>
                </c:pt>
                <c:pt idx="1005">
                  <c:v>29.928412213471692</c:v>
                </c:pt>
                <c:pt idx="1006">
                  <c:v>48.099135741557419</c:v>
                </c:pt>
                <c:pt idx="1007">
                  <c:v>66.0638882727132</c:v>
                </c:pt>
                <c:pt idx="1008">
                  <c:v>83.830576162737458</c:v>
                </c:pt>
                <c:pt idx="1009">
                  <c:v>101.45883925108095</c:v>
                </c:pt>
                <c:pt idx="1010">
                  <c:v>118.98771756247298</c:v>
                </c:pt>
                <c:pt idx="1011">
                  <c:v>136.41935090871999</c:v>
                </c:pt>
                <c:pt idx="1012">
                  <c:v>153.87370626347598</c:v>
                </c:pt>
                <c:pt idx="1013">
                  <c:v>171.38988958533801</c:v>
                </c:pt>
                <c:pt idx="1014">
                  <c:v>188.94834668826448</c:v>
                </c:pt>
                <c:pt idx="1015">
                  <c:v>206.50480373310742</c:v>
                </c:pt>
                <c:pt idx="1016">
                  <c:v>224.301952655657</c:v>
                </c:pt>
                <c:pt idx="1017">
                  <c:v>242.25265288093701</c:v>
                </c:pt>
                <c:pt idx="1018">
                  <c:v>260.35204119671573</c:v>
                </c:pt>
                <c:pt idx="1019">
                  <c:v>278.70327459010269</c:v>
                </c:pt>
                <c:pt idx="1020">
                  <c:v>297.35840102395838</c:v>
                </c:pt>
                <c:pt idx="1021">
                  <c:v>316.28140084827265</c:v>
                </c:pt>
                <c:pt idx="1022">
                  <c:v>335.67889637408098</c:v>
                </c:pt>
                <c:pt idx="1023">
                  <c:v>355.63578100223697</c:v>
                </c:pt>
                <c:pt idx="1024">
                  <c:v>376.01053024094023</c:v>
                </c:pt>
                <c:pt idx="1025">
                  <c:v>396.96883407015895</c:v>
                </c:pt>
                <c:pt idx="1026">
                  <c:v>418.56641272766069</c:v>
                </c:pt>
                <c:pt idx="1027">
                  <c:v>440.89442919258698</c:v>
                </c:pt>
                <c:pt idx="1028">
                  <c:v>463.84668669191296</c:v>
                </c:pt>
                <c:pt idx="1029">
                  <c:v>487.529065597017</c:v>
                </c:pt>
                <c:pt idx="1030">
                  <c:v>512.36818218885799</c:v>
                </c:pt>
                <c:pt idx="1031">
                  <c:v>538.38403278961755</c:v>
                </c:pt>
                <c:pt idx="1032">
                  <c:v>565.88311864570096</c:v>
                </c:pt>
                <c:pt idx="1033">
                  <c:v>595.15808650743304</c:v>
                </c:pt>
                <c:pt idx="1034">
                  <c:v>625.42108471735901</c:v>
                </c:pt>
                <c:pt idx="1035">
                  <c:v>657.44208888934247</c:v>
                </c:pt>
                <c:pt idx="1036">
                  <c:v>690.98786396268304</c:v>
                </c:pt>
                <c:pt idx="1037">
                  <c:v>727.26687063254553</c:v>
                </c:pt>
                <c:pt idx="1038">
                  <c:v>766.73671051827353</c:v>
                </c:pt>
                <c:pt idx="1039">
                  <c:v>807.82840849824299</c:v>
                </c:pt>
                <c:pt idx="1040">
                  <c:v>853.72562383108038</c:v>
                </c:pt>
                <c:pt idx="1041">
                  <c:v>904.82507060923808</c:v>
                </c:pt>
                <c:pt idx="1042">
                  <c:v>958.71330439531403</c:v>
                </c:pt>
                <c:pt idx="1043">
                  <c:v>1017.93177558505</c:v>
                </c:pt>
                <c:pt idx="1044">
                  <c:v>1083.2662500543699</c:v>
                </c:pt>
                <c:pt idx="1045">
                  <c:v>1158.0195416849201</c:v>
                </c:pt>
                <c:pt idx="1046">
                  <c:v>1239.7456274522481</c:v>
                </c:pt>
                <c:pt idx="1047">
                  <c:v>1331.8016395152999</c:v>
                </c:pt>
                <c:pt idx="1048">
                  <c:v>1435.7856828854901</c:v>
                </c:pt>
                <c:pt idx="1049">
                  <c:v>1559.3653608478298</c:v>
                </c:pt>
                <c:pt idx="1050">
                  <c:v>1702.4893774591701</c:v>
                </c:pt>
                <c:pt idx="1051">
                  <c:v>1878.38366319084</c:v>
                </c:pt>
                <c:pt idx="1052">
                  <c:v>2086.5196498861501</c:v>
                </c:pt>
                <c:pt idx="1053">
                  <c:v>2305.2858475337998</c:v>
                </c:pt>
                <c:pt idx="1054">
                  <c:v>2452.0997407374912</c:v>
                </c:pt>
                <c:pt idx="1055">
                  <c:v>2235.5275040937299</c:v>
                </c:pt>
                <c:pt idx="1056">
                  <c:v>-2217.15652804401</c:v>
                </c:pt>
                <c:pt idx="1057">
                  <c:v>25229.870912554801</c:v>
                </c:pt>
                <c:pt idx="1058">
                  <c:v>27444.1538266506</c:v>
                </c:pt>
                <c:pt idx="1059">
                  <c:v>-164485.97204951482</c:v>
                </c:pt>
                <c:pt idx="1060">
                  <c:v>-16151.089633517548</c:v>
                </c:pt>
                <c:pt idx="1061">
                  <c:v>-8460.587212682567</c:v>
                </c:pt>
                <c:pt idx="1062">
                  <c:v>-5619.2856850502003</c:v>
                </c:pt>
                <c:pt idx="1063">
                  <c:v>-4157.5596689198337</c:v>
                </c:pt>
                <c:pt idx="1064">
                  <c:v>-3266.8429565027322</c:v>
                </c:pt>
                <c:pt idx="1065">
                  <c:v>-2678.3058560535628</c:v>
                </c:pt>
                <c:pt idx="1066">
                  <c:v>-2254.4141635610822</c:v>
                </c:pt>
                <c:pt idx="1067">
                  <c:v>-1935.7979154649711</c:v>
                </c:pt>
                <c:pt idx="1068">
                  <c:v>-1687.94592751952</c:v>
                </c:pt>
                <c:pt idx="1069">
                  <c:v>-1488.7896128749098</c:v>
                </c:pt>
                <c:pt idx="1070">
                  <c:v>-1325.1885928355498</c:v>
                </c:pt>
                <c:pt idx="1071">
                  <c:v>-1188.3252629041901</c:v>
                </c:pt>
                <c:pt idx="1072">
                  <c:v>-1071.4041097786901</c:v>
                </c:pt>
                <c:pt idx="1073">
                  <c:v>-971.08773974610119</c:v>
                </c:pt>
                <c:pt idx="1074">
                  <c:v>-882.95524973580802</c:v>
                </c:pt>
                <c:pt idx="1075">
                  <c:v>-805.47660764516502</c:v>
                </c:pt>
                <c:pt idx="1076">
                  <c:v>-736.93654394110399</c:v>
                </c:pt>
                <c:pt idx="1077">
                  <c:v>-675.66462166557449</c:v>
                </c:pt>
                <c:pt idx="1078">
                  <c:v>-619.83393714572196</c:v>
                </c:pt>
                <c:pt idx="1079">
                  <c:v>-568.65907504942754</c:v>
                </c:pt>
                <c:pt idx="1080">
                  <c:v>-522.12771209495349</c:v>
                </c:pt>
                <c:pt idx="1081">
                  <c:v>-479.24621645626877</c:v>
                </c:pt>
                <c:pt idx="1082">
                  <c:v>-439.52214810315002</c:v>
                </c:pt>
                <c:pt idx="1083">
                  <c:v>-402.80398319968901</c:v>
                </c:pt>
                <c:pt idx="1084">
                  <c:v>-368.18892145043969</c:v>
                </c:pt>
                <c:pt idx="1085">
                  <c:v>-335.88386344236994</c:v>
                </c:pt>
                <c:pt idx="1086">
                  <c:v>-305.21513017824037</c:v>
                </c:pt>
                <c:pt idx="1087">
                  <c:v>-276.55520513312479</c:v>
                </c:pt>
                <c:pt idx="1088">
                  <c:v>-248.77336343411545</c:v>
                </c:pt>
                <c:pt idx="1089">
                  <c:v>-222.499629447052</c:v>
                </c:pt>
                <c:pt idx="1090">
                  <c:v>-197.39048212604399</c:v>
                </c:pt>
                <c:pt idx="1091">
                  <c:v>-173.20074835641589</c:v>
                </c:pt>
                <c:pt idx="1092">
                  <c:v>-149.96791842426401</c:v>
                </c:pt>
                <c:pt idx="1093">
                  <c:v>-127.68537711593217</c:v>
                </c:pt>
                <c:pt idx="1094">
                  <c:v>-106.2288971379493</c:v>
                </c:pt>
                <c:pt idx="1095">
                  <c:v>-85.327180952675349</c:v>
                </c:pt>
                <c:pt idx="1096">
                  <c:v>-65.004050956816698</c:v>
                </c:pt>
                <c:pt idx="1097">
                  <c:v>-45.195011007890201</c:v>
                </c:pt>
                <c:pt idx="1098">
                  <c:v>-25.792787517369803</c:v>
                </c:pt>
                <c:pt idx="1099">
                  <c:v>-6.8614746815692396</c:v>
                </c:pt>
                <c:pt idx="1100">
                  <c:v>11.708677610683701</c:v>
                </c:pt>
                <c:pt idx="1101">
                  <c:v>30.027972554064988</c:v>
                </c:pt>
                <c:pt idx="1102">
                  <c:v>48.019141465005077</c:v>
                </c:pt>
                <c:pt idx="1103">
                  <c:v>65.745432310710555</c:v>
                </c:pt>
                <c:pt idx="1104">
                  <c:v>83.361678795618303</c:v>
                </c:pt>
                <c:pt idx="1105">
                  <c:v>100.88601697385363</c:v>
                </c:pt>
                <c:pt idx="1106">
                  <c:v>118.22312892445298</c:v>
                </c:pt>
                <c:pt idx="1107">
                  <c:v>135.586060016511</c:v>
                </c:pt>
                <c:pt idx="1108">
                  <c:v>152.87605460824201</c:v>
                </c:pt>
                <c:pt idx="1109">
                  <c:v>170.10365247521472</c:v>
                </c:pt>
                <c:pt idx="1110">
                  <c:v>187.45725939874001</c:v>
                </c:pt>
                <c:pt idx="1111">
                  <c:v>205.01043546102599</c:v>
                </c:pt>
                <c:pt idx="1112">
                  <c:v>222.51931940180813</c:v>
                </c:pt>
                <c:pt idx="1113">
                  <c:v>240.20350020389395</c:v>
                </c:pt>
                <c:pt idx="1114">
                  <c:v>258.20072304033602</c:v>
                </c:pt>
                <c:pt idx="1115">
                  <c:v>276.32907907583098</c:v>
                </c:pt>
                <c:pt idx="1116">
                  <c:v>294.81389943009964</c:v>
                </c:pt>
                <c:pt idx="1117">
                  <c:v>313.71689725100907</c:v>
                </c:pt>
                <c:pt idx="1118">
                  <c:v>332.86971496560699</c:v>
                </c:pt>
                <c:pt idx="1119">
                  <c:v>352.51943071112601</c:v>
                </c:pt>
                <c:pt idx="1120">
                  <c:v>372.77954094016195</c:v>
                </c:pt>
                <c:pt idx="1121">
                  <c:v>393.51421848427123</c:v>
                </c:pt>
                <c:pt idx="1122">
                  <c:v>414.88653305174199</c:v>
                </c:pt>
                <c:pt idx="1123">
                  <c:v>436.97144061584498</c:v>
                </c:pt>
                <c:pt idx="1124">
                  <c:v>459.87174460141205</c:v>
                </c:pt>
                <c:pt idx="1125">
                  <c:v>483.65382502152232</c:v>
                </c:pt>
                <c:pt idx="1126">
                  <c:v>507.81345213072296</c:v>
                </c:pt>
                <c:pt idx="1127">
                  <c:v>533.90737254935664</c:v>
                </c:pt>
                <c:pt idx="1128">
                  <c:v>561.33645078006248</c:v>
                </c:pt>
                <c:pt idx="1129">
                  <c:v>589.59748841231999</c:v>
                </c:pt>
                <c:pt idx="1130">
                  <c:v>619.75090630680802</c:v>
                </c:pt>
                <c:pt idx="1131">
                  <c:v>652.09342589127448</c:v>
                </c:pt>
                <c:pt idx="1132">
                  <c:v>686.08818334201305</c:v>
                </c:pt>
                <c:pt idx="1133">
                  <c:v>722.40725264125149</c:v>
                </c:pt>
                <c:pt idx="1134">
                  <c:v>760.72048865532304</c:v>
                </c:pt>
                <c:pt idx="1135">
                  <c:v>803.37458542309503</c:v>
                </c:pt>
                <c:pt idx="1136">
                  <c:v>847.96390729394273</c:v>
                </c:pt>
                <c:pt idx="1137">
                  <c:v>896.14542340949299</c:v>
                </c:pt>
                <c:pt idx="1138">
                  <c:v>951.105243544068</c:v>
                </c:pt>
                <c:pt idx="1139">
                  <c:v>1010.4151421319979</c:v>
                </c:pt>
                <c:pt idx="1140">
                  <c:v>1077.8353438515999</c:v>
                </c:pt>
                <c:pt idx="1141">
                  <c:v>1151.4030179497001</c:v>
                </c:pt>
                <c:pt idx="1142">
                  <c:v>1236.6636582479598</c:v>
                </c:pt>
                <c:pt idx="1143">
                  <c:v>1330.9869006237611</c:v>
                </c:pt>
                <c:pt idx="1144">
                  <c:v>1439.29007012539</c:v>
                </c:pt>
                <c:pt idx="1145">
                  <c:v>1563.17521782172</c:v>
                </c:pt>
                <c:pt idx="1146">
                  <c:v>1707.05252098857</c:v>
                </c:pt>
                <c:pt idx="1147">
                  <c:v>1864.6690546157799</c:v>
                </c:pt>
                <c:pt idx="1148">
                  <c:v>2024.8838337489699</c:v>
                </c:pt>
                <c:pt idx="1149">
                  <c:v>2207.7177397903702</c:v>
                </c:pt>
                <c:pt idx="1150">
                  <c:v>2323.2345294830498</c:v>
                </c:pt>
                <c:pt idx="1151">
                  <c:v>2017.08227977448</c:v>
                </c:pt>
                <c:pt idx="1152">
                  <c:v>-1454.5262428243298</c:v>
                </c:pt>
                <c:pt idx="1153">
                  <c:v>160295.62239968817</c:v>
                </c:pt>
                <c:pt idx="1154">
                  <c:v>71053.753483730703</c:v>
                </c:pt>
                <c:pt idx="1155">
                  <c:v>-46778.135204296799</c:v>
                </c:pt>
                <c:pt idx="1156">
                  <c:v>-14293.806971359087</c:v>
                </c:pt>
                <c:pt idx="1157">
                  <c:v>-8010.3171679728503</c:v>
                </c:pt>
                <c:pt idx="1158">
                  <c:v>-5415.5834738616204</c:v>
                </c:pt>
                <c:pt idx="1159">
                  <c:v>-4056.5540969037502</c:v>
                </c:pt>
                <c:pt idx="1160">
                  <c:v>-3213.4633616567398</c:v>
                </c:pt>
                <c:pt idx="1161">
                  <c:v>-2639.8502133773322</c:v>
                </c:pt>
                <c:pt idx="1162">
                  <c:v>-2228.1330441098899</c:v>
                </c:pt>
                <c:pt idx="1163">
                  <c:v>-1916.8209948703898</c:v>
                </c:pt>
                <c:pt idx="1164">
                  <c:v>-1672.8487895517201</c:v>
                </c:pt>
                <c:pt idx="1165">
                  <c:v>-1477.9095722426011</c:v>
                </c:pt>
                <c:pt idx="1166">
                  <c:v>-1315.9309675614111</c:v>
                </c:pt>
                <c:pt idx="1167">
                  <c:v>-1180.1750428381533</c:v>
                </c:pt>
                <c:pt idx="1168">
                  <c:v>-1065.0937775632501</c:v>
                </c:pt>
                <c:pt idx="1169">
                  <c:v>-965.65469842150299</c:v>
                </c:pt>
                <c:pt idx="1170">
                  <c:v>-878.37375232302804</c:v>
                </c:pt>
                <c:pt idx="1171">
                  <c:v>-802.24447009678852</c:v>
                </c:pt>
                <c:pt idx="1172">
                  <c:v>-733.53007352663576</c:v>
                </c:pt>
                <c:pt idx="1173">
                  <c:v>-672.22877848312453</c:v>
                </c:pt>
                <c:pt idx="1174">
                  <c:v>-616.74984567574654</c:v>
                </c:pt>
                <c:pt idx="1175">
                  <c:v>-566.57990585956895</c:v>
                </c:pt>
                <c:pt idx="1176">
                  <c:v>-520.18842598159802</c:v>
                </c:pt>
                <c:pt idx="1177">
                  <c:v>-477.74092761236432</c:v>
                </c:pt>
                <c:pt idx="1178">
                  <c:v>-438.05193746142737</c:v>
                </c:pt>
                <c:pt idx="1179">
                  <c:v>-401.12862040759694</c:v>
                </c:pt>
                <c:pt idx="1180">
                  <c:v>-366.39674299378697</c:v>
                </c:pt>
                <c:pt idx="1181">
                  <c:v>-333.79876294241063</c:v>
                </c:pt>
                <c:pt idx="1182">
                  <c:v>-303.48181947889975</c:v>
                </c:pt>
                <c:pt idx="1183">
                  <c:v>-274.41122404647678</c:v>
                </c:pt>
                <c:pt idx="1184">
                  <c:v>-247.15528590394999</c:v>
                </c:pt>
                <c:pt idx="1185">
                  <c:v>-221.008693986905</c:v>
                </c:pt>
                <c:pt idx="1186">
                  <c:v>-196.01380601049701</c:v>
                </c:pt>
                <c:pt idx="1187">
                  <c:v>-172.03626606849474</c:v>
                </c:pt>
                <c:pt idx="1188">
                  <c:v>-149.095374735989</c:v>
                </c:pt>
                <c:pt idx="1189">
                  <c:v>-126.74227724391237</c:v>
                </c:pt>
                <c:pt idx="1190">
                  <c:v>-105.155868288005</c:v>
                </c:pt>
                <c:pt idx="1191">
                  <c:v>-84.334808019566267</c:v>
                </c:pt>
                <c:pt idx="1192">
                  <c:v>-64.018989100921559</c:v>
                </c:pt>
                <c:pt idx="1193">
                  <c:v>-44.311307531637127</c:v>
                </c:pt>
                <c:pt idx="1194">
                  <c:v>-25.131953839096333</c:v>
                </c:pt>
                <c:pt idx="1195">
                  <c:v>-6.2766884305384334</c:v>
                </c:pt>
                <c:pt idx="1196">
                  <c:v>12.243606200692</c:v>
                </c:pt>
                <c:pt idx="1197">
                  <c:v>30.396751122603007</c:v>
                </c:pt>
                <c:pt idx="1198">
                  <c:v>48.354040058062807</c:v>
                </c:pt>
                <c:pt idx="1199">
                  <c:v>66.099170228306093</c:v>
                </c:pt>
                <c:pt idx="1200">
                  <c:v>83.670051702297158</c:v>
                </c:pt>
                <c:pt idx="1201">
                  <c:v>101.06259376044299</c:v>
                </c:pt>
                <c:pt idx="1202">
                  <c:v>118.45780302724637</c:v>
                </c:pt>
                <c:pt idx="1203">
                  <c:v>135.69858000566501</c:v>
                </c:pt>
                <c:pt idx="1204">
                  <c:v>152.96682481625899</c:v>
                </c:pt>
                <c:pt idx="1205">
                  <c:v>170.30174205206683</c:v>
                </c:pt>
                <c:pt idx="1206">
                  <c:v>187.67153170970016</c:v>
                </c:pt>
                <c:pt idx="1207">
                  <c:v>205.02493451894401</c:v>
                </c:pt>
                <c:pt idx="1208">
                  <c:v>222.61863453149499</c:v>
                </c:pt>
                <c:pt idx="1209">
                  <c:v>240.32247780812472</c:v>
                </c:pt>
                <c:pt idx="1210">
                  <c:v>258.16955999926</c:v>
                </c:pt>
                <c:pt idx="1211">
                  <c:v>276.39733804786169</c:v>
                </c:pt>
                <c:pt idx="1212">
                  <c:v>294.83730834548669</c:v>
                </c:pt>
                <c:pt idx="1213">
                  <c:v>313.61564602177401</c:v>
                </c:pt>
                <c:pt idx="1214">
                  <c:v>332.79378295541369</c:v>
                </c:pt>
                <c:pt idx="1215">
                  <c:v>352.50223661542901</c:v>
                </c:pt>
                <c:pt idx="1216">
                  <c:v>372.49430089106698</c:v>
                </c:pt>
                <c:pt idx="1217">
                  <c:v>393.05345757268663</c:v>
                </c:pt>
                <c:pt idx="1218">
                  <c:v>414.23106571855425</c:v>
                </c:pt>
                <c:pt idx="1219">
                  <c:v>436.25304544276696</c:v>
                </c:pt>
                <c:pt idx="1220">
                  <c:v>459.24979404521503</c:v>
                </c:pt>
                <c:pt idx="1221">
                  <c:v>482.95375261971202</c:v>
                </c:pt>
                <c:pt idx="1222">
                  <c:v>508.52278469116538</c:v>
                </c:pt>
                <c:pt idx="1223">
                  <c:v>533.92346633367094</c:v>
                </c:pt>
                <c:pt idx="1224">
                  <c:v>560.9962662942005</c:v>
                </c:pt>
                <c:pt idx="1225">
                  <c:v>589.78093882753353</c:v>
                </c:pt>
                <c:pt idx="1226">
                  <c:v>619.85019842680799</c:v>
                </c:pt>
                <c:pt idx="1227">
                  <c:v>651.69076309134903</c:v>
                </c:pt>
                <c:pt idx="1228">
                  <c:v>686.493955982344</c:v>
                </c:pt>
                <c:pt idx="1229">
                  <c:v>723.28221976030204</c:v>
                </c:pt>
                <c:pt idx="1230">
                  <c:v>762.19596740544148</c:v>
                </c:pt>
                <c:pt idx="1231">
                  <c:v>804.11039594852355</c:v>
                </c:pt>
                <c:pt idx="1232">
                  <c:v>849.53244160055203</c:v>
                </c:pt>
                <c:pt idx="1233">
                  <c:v>900.05763408227438</c:v>
                </c:pt>
                <c:pt idx="1234">
                  <c:v>954.31542964313292</c:v>
                </c:pt>
                <c:pt idx="1235">
                  <c:v>1014.0977198075</c:v>
                </c:pt>
                <c:pt idx="1236">
                  <c:v>1080.4105811994862</c:v>
                </c:pt>
                <c:pt idx="1237">
                  <c:v>1152.4008660606466</c:v>
                </c:pt>
                <c:pt idx="1238">
                  <c:v>1232.9054448122799</c:v>
                </c:pt>
                <c:pt idx="1239">
                  <c:v>1326.4462344655601</c:v>
                </c:pt>
                <c:pt idx="1240">
                  <c:v>1433.33175167732</c:v>
                </c:pt>
                <c:pt idx="1241">
                  <c:v>1557.1108513495001</c:v>
                </c:pt>
                <c:pt idx="1242">
                  <c:v>1700.00513293262</c:v>
                </c:pt>
                <c:pt idx="1243">
                  <c:v>1866.12767553813</c:v>
                </c:pt>
                <c:pt idx="1244">
                  <c:v>2085.9172996212801</c:v>
                </c:pt>
                <c:pt idx="1245">
                  <c:v>2308.5557689041602</c:v>
                </c:pt>
                <c:pt idx="1246">
                  <c:v>2544.9350740726622</c:v>
                </c:pt>
                <c:pt idx="1247">
                  <c:v>2443.5867836660182</c:v>
                </c:pt>
                <c:pt idx="1248">
                  <c:v>-2618.1731239672822</c:v>
                </c:pt>
                <c:pt idx="1249">
                  <c:v>15653.3873987715</c:v>
                </c:pt>
                <c:pt idx="1250">
                  <c:v>21443.548864319229</c:v>
                </c:pt>
                <c:pt idx="1251">
                  <c:v>227677.96740513999</c:v>
                </c:pt>
                <c:pt idx="1252">
                  <c:v>-20888.992282783725</c:v>
                </c:pt>
                <c:pt idx="1253">
                  <c:v>-9283.5419985283606</c:v>
                </c:pt>
                <c:pt idx="1254">
                  <c:v>-5954.7999438579354</c:v>
                </c:pt>
                <c:pt idx="1255">
                  <c:v>-4318.1402967240056</c:v>
                </c:pt>
                <c:pt idx="1256">
                  <c:v>-3366.5078785464402</c:v>
                </c:pt>
                <c:pt idx="1257">
                  <c:v>-2737.2358021641899</c:v>
                </c:pt>
                <c:pt idx="1258">
                  <c:v>-2293.2311744397302</c:v>
                </c:pt>
                <c:pt idx="1259">
                  <c:v>-1962.6037485884622</c:v>
                </c:pt>
                <c:pt idx="1260">
                  <c:v>-1706.96946307199</c:v>
                </c:pt>
                <c:pt idx="1261">
                  <c:v>-1501.92642385729</c:v>
                </c:pt>
                <c:pt idx="1262">
                  <c:v>-1335.88599197806</c:v>
                </c:pt>
                <c:pt idx="1263">
                  <c:v>-1197.2509914011666</c:v>
                </c:pt>
                <c:pt idx="1264">
                  <c:v>-1079.4982468474298</c:v>
                </c:pt>
                <c:pt idx="1265">
                  <c:v>-977.58763281309598</c:v>
                </c:pt>
                <c:pt idx="1266">
                  <c:v>-889.24780545826502</c:v>
                </c:pt>
                <c:pt idx="1267">
                  <c:v>-810.46364787195796</c:v>
                </c:pt>
                <c:pt idx="1268">
                  <c:v>-741.31248358484299</c:v>
                </c:pt>
                <c:pt idx="1269">
                  <c:v>-678.86331280215938</c:v>
                </c:pt>
                <c:pt idx="1270">
                  <c:v>-622.43448987382897</c:v>
                </c:pt>
                <c:pt idx="1271">
                  <c:v>-570.70539088466103</c:v>
                </c:pt>
                <c:pt idx="1272">
                  <c:v>-523.39958911225449</c:v>
                </c:pt>
                <c:pt idx="1273">
                  <c:v>-479.90529034750699</c:v>
                </c:pt>
                <c:pt idx="1274">
                  <c:v>-439.97755464425069</c:v>
                </c:pt>
                <c:pt idx="1275">
                  <c:v>-402.82452744559913</c:v>
                </c:pt>
                <c:pt idx="1276">
                  <c:v>-368.09569427928699</c:v>
                </c:pt>
                <c:pt idx="1277">
                  <c:v>-335.47703854750137</c:v>
                </c:pt>
                <c:pt idx="1278">
                  <c:v>-304.56619584479103</c:v>
                </c:pt>
                <c:pt idx="1279">
                  <c:v>-275.52995155616469</c:v>
                </c:pt>
                <c:pt idx="1280">
                  <c:v>-248.12859097629601</c:v>
                </c:pt>
                <c:pt idx="1281">
                  <c:v>-221.83917844948527</c:v>
                </c:pt>
                <c:pt idx="1282">
                  <c:v>-196.71612422752995</c:v>
                </c:pt>
                <c:pt idx="1283">
                  <c:v>-172.75952977453025</c:v>
                </c:pt>
                <c:pt idx="1284">
                  <c:v>-149.58472496130398</c:v>
                </c:pt>
                <c:pt idx="1285">
                  <c:v>-127.34849550781098</c:v>
                </c:pt>
                <c:pt idx="1286">
                  <c:v>-105.71107461741002</c:v>
                </c:pt>
                <c:pt idx="1287">
                  <c:v>-84.748263766109375</c:v>
                </c:pt>
                <c:pt idx="1288">
                  <c:v>-64.534479469316238</c:v>
                </c:pt>
                <c:pt idx="1289">
                  <c:v>-44.6512478959175</c:v>
                </c:pt>
                <c:pt idx="1290">
                  <c:v>-25.162938352050105</c:v>
                </c:pt>
                <c:pt idx="1291">
                  <c:v>-6.1647896931341801</c:v>
                </c:pt>
                <c:pt idx="1292">
                  <c:v>12.357035804879374</c:v>
                </c:pt>
                <c:pt idx="1293">
                  <c:v>30.719228573265589</c:v>
                </c:pt>
                <c:pt idx="1294">
                  <c:v>48.830300290570989</c:v>
                </c:pt>
                <c:pt idx="1295">
                  <c:v>66.727240699010878</c:v>
                </c:pt>
                <c:pt idx="1296">
                  <c:v>84.488241672645799</c:v>
                </c:pt>
                <c:pt idx="1297">
                  <c:v>102.055579424643</c:v>
                </c:pt>
                <c:pt idx="1298">
                  <c:v>119.52529663142063</c:v>
                </c:pt>
                <c:pt idx="1299">
                  <c:v>136.98061675501273</c:v>
                </c:pt>
                <c:pt idx="1300">
                  <c:v>154.35823926821021</c:v>
                </c:pt>
                <c:pt idx="1301">
                  <c:v>171.750392461644</c:v>
                </c:pt>
                <c:pt idx="1302">
                  <c:v>189.17066353711189</c:v>
                </c:pt>
                <c:pt idx="1303">
                  <c:v>206.71977586361751</c:v>
                </c:pt>
                <c:pt idx="1304">
                  <c:v>224.358598946005</c:v>
                </c:pt>
                <c:pt idx="1305">
                  <c:v>242.14751632215732</c:v>
                </c:pt>
                <c:pt idx="1306">
                  <c:v>260.21924814445202</c:v>
                </c:pt>
                <c:pt idx="1307">
                  <c:v>278.53746431747896</c:v>
                </c:pt>
                <c:pt idx="1308">
                  <c:v>297.16060839758597</c:v>
                </c:pt>
                <c:pt idx="1309">
                  <c:v>316.13036893053197</c:v>
                </c:pt>
                <c:pt idx="1310">
                  <c:v>335.49821953031199</c:v>
                </c:pt>
                <c:pt idx="1311">
                  <c:v>355.220613815798</c:v>
                </c:pt>
                <c:pt idx="1312">
                  <c:v>375.56790171476302</c:v>
                </c:pt>
                <c:pt idx="1313">
                  <c:v>396.49120039564195</c:v>
                </c:pt>
                <c:pt idx="1314">
                  <c:v>418.06173445980943</c:v>
                </c:pt>
                <c:pt idx="1315">
                  <c:v>440.49859954193806</c:v>
                </c:pt>
                <c:pt idx="1316">
                  <c:v>463.28157435615037</c:v>
                </c:pt>
                <c:pt idx="1317">
                  <c:v>487.33381101990801</c:v>
                </c:pt>
                <c:pt idx="1318">
                  <c:v>512.38303172108851</c:v>
                </c:pt>
                <c:pt idx="1319">
                  <c:v>538.58132799423299</c:v>
                </c:pt>
                <c:pt idx="1320">
                  <c:v>565.79777040847853</c:v>
                </c:pt>
                <c:pt idx="1321">
                  <c:v>594.41872603996705</c:v>
                </c:pt>
                <c:pt idx="1322">
                  <c:v>624.97005978720097</c:v>
                </c:pt>
                <c:pt idx="1323">
                  <c:v>657.35700309680749</c:v>
                </c:pt>
                <c:pt idx="1324">
                  <c:v>691.34192721799297</c:v>
                </c:pt>
                <c:pt idx="1325">
                  <c:v>727.57895576539852</c:v>
                </c:pt>
                <c:pt idx="1326">
                  <c:v>767.02604197307505</c:v>
                </c:pt>
                <c:pt idx="1327">
                  <c:v>809.58421995243896</c:v>
                </c:pt>
                <c:pt idx="1328">
                  <c:v>846.79625466052755</c:v>
                </c:pt>
                <c:pt idx="1329">
                  <c:v>546.27266297556753</c:v>
                </c:pt>
                <c:pt idx="1330">
                  <c:v>194.32247109320573</c:v>
                </c:pt>
                <c:pt idx="1331">
                  <c:v>79.803019545273685</c:v>
                </c:pt>
                <c:pt idx="1332">
                  <c:v>39.106630375200901</c:v>
                </c:pt>
                <c:pt idx="1333">
                  <c:v>23.578900059407498</c:v>
                </c:pt>
                <c:pt idx="1334">
                  <c:v>16.676504506340986</c:v>
                </c:pt>
                <c:pt idx="1335">
                  <c:v>13.407064811655626</c:v>
                </c:pt>
                <c:pt idx="1336">
                  <c:v>12.0547726629392</c:v>
                </c:pt>
                <c:pt idx="1337">
                  <c:v>11.623094496772699</c:v>
                </c:pt>
                <c:pt idx="1338">
                  <c:v>11.653452019561568</c:v>
                </c:pt>
                <c:pt idx="1339">
                  <c:v>11.887500158426455</c:v>
                </c:pt>
                <c:pt idx="1340">
                  <c:v>12.193998198531098</c:v>
                </c:pt>
                <c:pt idx="1341">
                  <c:v>12.501655463671538</c:v>
                </c:pt>
                <c:pt idx="1342">
                  <c:v>12.7816808086788</c:v>
                </c:pt>
                <c:pt idx="1343">
                  <c:v>13.018899279210199</c:v>
                </c:pt>
                <c:pt idx="1344">
                  <c:v>13.214976199393698</c:v>
                </c:pt>
                <c:pt idx="1345">
                  <c:v>13.385374557952504</c:v>
                </c:pt>
                <c:pt idx="1346">
                  <c:v>13.511966838564502</c:v>
                </c:pt>
                <c:pt idx="1347">
                  <c:v>13.594182598227277</c:v>
                </c:pt>
                <c:pt idx="1348">
                  <c:v>13.646605237461706</c:v>
                </c:pt>
                <c:pt idx="1349">
                  <c:v>13.658114805557</c:v>
                </c:pt>
                <c:pt idx="1350">
                  <c:v>13.644977060909993</c:v>
                </c:pt>
                <c:pt idx="1351">
                  <c:v>13.612952208569824</c:v>
                </c:pt>
                <c:pt idx="1352">
                  <c:v>13.563132126859253</c:v>
                </c:pt>
                <c:pt idx="1353">
                  <c:v>13.505605536651055</c:v>
                </c:pt>
                <c:pt idx="1354">
                  <c:v>13.4348022600742</c:v>
                </c:pt>
                <c:pt idx="1355">
                  <c:v>13.355082080630268</c:v>
                </c:pt>
                <c:pt idx="1356">
                  <c:v>13.275285804688504</c:v>
                </c:pt>
                <c:pt idx="1357">
                  <c:v>13.1845670635762</c:v>
                </c:pt>
                <c:pt idx="1358">
                  <c:v>13.089454738061285</c:v>
                </c:pt>
                <c:pt idx="1359">
                  <c:v>12.985949635432753</c:v>
                </c:pt>
                <c:pt idx="1360">
                  <c:v>12.867942864649374</c:v>
                </c:pt>
                <c:pt idx="1361">
                  <c:v>12.74177784761444</c:v>
                </c:pt>
                <c:pt idx="1362">
                  <c:v>12.606307569182</c:v>
                </c:pt>
                <c:pt idx="1363">
                  <c:v>12.462600037880696</c:v>
                </c:pt>
                <c:pt idx="1364">
                  <c:v>12.314167071149924</c:v>
                </c:pt>
                <c:pt idx="1365">
                  <c:v>12.157592969457404</c:v>
                </c:pt>
                <c:pt idx="1366">
                  <c:v>11.994490466198499</c:v>
                </c:pt>
                <c:pt idx="1367">
                  <c:v>11.823070018303955</c:v>
                </c:pt>
                <c:pt idx="1368">
                  <c:v>11.643313012698298</c:v>
                </c:pt>
                <c:pt idx="1369">
                  <c:v>11.455800495607981</c:v>
                </c:pt>
                <c:pt idx="1370">
                  <c:v>11.2581477271893</c:v>
                </c:pt>
                <c:pt idx="1371">
                  <c:v>11.050554095283992</c:v>
                </c:pt>
                <c:pt idx="1372">
                  <c:v>10.831306297583353</c:v>
                </c:pt>
                <c:pt idx="1373">
                  <c:v>10.599482009059289</c:v>
                </c:pt>
                <c:pt idx="1374">
                  <c:v>10.355030621912974</c:v>
                </c:pt>
                <c:pt idx="1375">
                  <c:v>10.095756756977504</c:v>
                </c:pt>
                <c:pt idx="1376">
                  <c:v>9.8220565540301248</c:v>
                </c:pt>
                <c:pt idx="1377">
                  <c:v>9.5344188581838001</c:v>
                </c:pt>
                <c:pt idx="1378">
                  <c:v>9.2329428518764995</c:v>
                </c:pt>
                <c:pt idx="1379">
                  <c:v>8.9202606821357389</c:v>
                </c:pt>
                <c:pt idx="1380">
                  <c:v>8.597919721306468</c:v>
                </c:pt>
                <c:pt idx="1381">
                  <c:v>8.2684401218092596</c:v>
                </c:pt>
                <c:pt idx="1382">
                  <c:v>7.9360322857549113</c:v>
                </c:pt>
                <c:pt idx="1383">
                  <c:v>7.6036539949915714</c:v>
                </c:pt>
                <c:pt idx="1384">
                  <c:v>7.2761337138975462</c:v>
                </c:pt>
                <c:pt idx="1385">
                  <c:v>6.95722951794769</c:v>
                </c:pt>
                <c:pt idx="1386">
                  <c:v>6.65172581474447</c:v>
                </c:pt>
                <c:pt idx="1387">
                  <c:v>6.3629697033126824</c:v>
                </c:pt>
                <c:pt idx="1388">
                  <c:v>6.0929680646525703</c:v>
                </c:pt>
                <c:pt idx="1389">
                  <c:v>5.8448070136072845</c:v>
                </c:pt>
                <c:pt idx="1390">
                  <c:v>5.6204765010551299</c:v>
                </c:pt>
                <c:pt idx="1391">
                  <c:v>5.4201839353695398</c:v>
                </c:pt>
                <c:pt idx="1392">
                  <c:v>5.2452900916768934</c:v>
                </c:pt>
                <c:pt idx="1393">
                  <c:v>5.0950930562449397</c:v>
                </c:pt>
                <c:pt idx="1394">
                  <c:v>4.9677687545388904</c:v>
                </c:pt>
                <c:pt idx="1395">
                  <c:v>4.8615952548276855</c:v>
                </c:pt>
                <c:pt idx="1396">
                  <c:v>4.7740508575723055</c:v>
                </c:pt>
                <c:pt idx="1397">
                  <c:v>4.7024493953679904</c:v>
                </c:pt>
                <c:pt idx="1398">
                  <c:v>4.6442977188657855</c:v>
                </c:pt>
                <c:pt idx="1399">
                  <c:v>4.5966544520618102</c:v>
                </c:pt>
                <c:pt idx="1400">
                  <c:v>4.5568586379765446</c:v>
                </c:pt>
                <c:pt idx="1401">
                  <c:v>4.5223113976321203</c:v>
                </c:pt>
                <c:pt idx="1402">
                  <c:v>4.4903340607978155</c:v>
                </c:pt>
                <c:pt idx="1403">
                  <c:v>4.4582450829035825</c:v>
                </c:pt>
                <c:pt idx="1404">
                  <c:v>4.42343736254292</c:v>
                </c:pt>
                <c:pt idx="1405">
                  <c:v>4.3840695961932701</c:v>
                </c:pt>
                <c:pt idx="1406">
                  <c:v>4.3382084757873534</c:v>
                </c:pt>
                <c:pt idx="1407">
                  <c:v>4.2836973403105514</c:v>
                </c:pt>
                <c:pt idx="1408">
                  <c:v>4.21910806495241</c:v>
                </c:pt>
                <c:pt idx="1409">
                  <c:v>4.1430320056740424</c:v>
                </c:pt>
                <c:pt idx="1410">
                  <c:v>4.0536448549819797</c:v>
                </c:pt>
                <c:pt idx="1411">
                  <c:v>3.9500733254797757</c:v>
                </c:pt>
                <c:pt idx="1412">
                  <c:v>3.8316310828011502</c:v>
                </c:pt>
                <c:pt idx="1413">
                  <c:v>3.697293712572312</c:v>
                </c:pt>
                <c:pt idx="1414">
                  <c:v>3.5472097563162812</c:v>
                </c:pt>
                <c:pt idx="1415">
                  <c:v>3.3805597079212402</c:v>
                </c:pt>
                <c:pt idx="1416">
                  <c:v>3.19675324233026</c:v>
                </c:pt>
                <c:pt idx="1417">
                  <c:v>2.99648737898212</c:v>
                </c:pt>
                <c:pt idx="1418">
                  <c:v>2.7797434951029198</c:v>
                </c:pt>
                <c:pt idx="1419">
                  <c:v>2.5475970838878612</c:v>
                </c:pt>
                <c:pt idx="1420">
                  <c:v>2.3013949721989699</c:v>
                </c:pt>
                <c:pt idx="1421">
                  <c:v>2.0420640253624902</c:v>
                </c:pt>
                <c:pt idx="1422">
                  <c:v>1.7728258449713901</c:v>
                </c:pt>
                <c:pt idx="1423">
                  <c:v>1.4966383108724142</c:v>
                </c:pt>
                <c:pt idx="1424">
                  <c:v>1.2228497720843527</c:v>
                </c:pt>
                <c:pt idx="1425">
                  <c:v>1.0704504197800264</c:v>
                </c:pt>
                <c:pt idx="1426">
                  <c:v>1.005431752207937</c:v>
                </c:pt>
                <c:pt idx="1427">
                  <c:v>0.93159320544684299</c:v>
                </c:pt>
                <c:pt idx="1428">
                  <c:v>0.86739321104014688</c:v>
                </c:pt>
                <c:pt idx="1429">
                  <c:v>0.82061957972409905</c:v>
                </c:pt>
                <c:pt idx="1430">
                  <c:v>0.78072164436899483</c:v>
                </c:pt>
                <c:pt idx="1431">
                  <c:v>0.75457339916511201</c:v>
                </c:pt>
                <c:pt idx="1432">
                  <c:v>0.74472142135152009</c:v>
                </c:pt>
                <c:pt idx="1433">
                  <c:v>0.74255331001784297</c:v>
                </c:pt>
                <c:pt idx="1434">
                  <c:v>0.745158364294909</c:v>
                </c:pt>
                <c:pt idx="1435">
                  <c:v>0.74689166422747877</c:v>
                </c:pt>
                <c:pt idx="1436">
                  <c:v>0.74804672250529081</c:v>
                </c:pt>
                <c:pt idx="1437">
                  <c:v>0.74134266098190649</c:v>
                </c:pt>
                <c:pt idx="1438">
                  <c:v>0.73511053290334205</c:v>
                </c:pt>
                <c:pt idx="1439">
                  <c:v>0.72788072062466802</c:v>
                </c:pt>
                <c:pt idx="1440">
                  <c:v>0.71787565764767947</c:v>
                </c:pt>
                <c:pt idx="1441">
                  <c:v>0.7134773496360155</c:v>
                </c:pt>
                <c:pt idx="1442">
                  <c:v>0.70613314820290318</c:v>
                </c:pt>
                <c:pt idx="1443">
                  <c:v>0.69864890899071364</c:v>
                </c:pt>
                <c:pt idx="1444">
                  <c:v>0.69648669261543605</c:v>
                </c:pt>
                <c:pt idx="1445">
                  <c:v>0.69202805725153782</c:v>
                </c:pt>
                <c:pt idx="1446">
                  <c:v>0.68757432785978401</c:v>
                </c:pt>
                <c:pt idx="1447">
                  <c:v>0.683128040012843</c:v>
                </c:pt>
                <c:pt idx="1448">
                  <c:v>0.67926706405265758</c:v>
                </c:pt>
                <c:pt idx="1449">
                  <c:v>0.67942182239920645</c:v>
                </c:pt>
                <c:pt idx="1450">
                  <c:v>0.68131941650202388</c:v>
                </c:pt>
                <c:pt idx="1451">
                  <c:v>0.68449770171242919</c:v>
                </c:pt>
                <c:pt idx="1452">
                  <c:v>0.68686630144645711</c:v>
                </c:pt>
                <c:pt idx="1453">
                  <c:v>0.68951399703495575</c:v>
                </c:pt>
                <c:pt idx="1454">
                  <c:v>0.69037602193323211</c:v>
                </c:pt>
                <c:pt idx="1455">
                  <c:v>0.6902355347906235</c:v>
                </c:pt>
                <c:pt idx="1456">
                  <c:v>0.69217414484183148</c:v>
                </c:pt>
                <c:pt idx="1457">
                  <c:v>0.69267633031478482</c:v>
                </c:pt>
                <c:pt idx="1458">
                  <c:v>0.69474405240359782</c:v>
                </c:pt>
                <c:pt idx="1459">
                  <c:v>0.69882266436438323</c:v>
                </c:pt>
                <c:pt idx="1460">
                  <c:v>0.70220756624827663</c:v>
                </c:pt>
                <c:pt idx="1461">
                  <c:v>0.70834259078343498</c:v>
                </c:pt>
                <c:pt idx="1462">
                  <c:v>0.71429032010465998</c:v>
                </c:pt>
                <c:pt idx="1463">
                  <c:v>0.72044671928714898</c:v>
                </c:pt>
                <c:pt idx="1464">
                  <c:v>0.726479982975753</c:v>
                </c:pt>
                <c:pt idx="1465">
                  <c:v>0.73026733233304864</c:v>
                </c:pt>
                <c:pt idx="1466">
                  <c:v>0.73419673285254405</c:v>
                </c:pt>
                <c:pt idx="1467">
                  <c:v>0.73667081029688453</c:v>
                </c:pt>
                <c:pt idx="1468">
                  <c:v>0.7388981934888037</c:v>
                </c:pt>
                <c:pt idx="1469">
                  <c:v>0.74146348735481005</c:v>
                </c:pt>
                <c:pt idx="1470">
                  <c:v>0.74241882530490799</c:v>
                </c:pt>
                <c:pt idx="1471">
                  <c:v>0.74508224543213897</c:v>
                </c:pt>
                <c:pt idx="1472">
                  <c:v>0.74750434943774757</c:v>
                </c:pt>
                <c:pt idx="1473">
                  <c:v>0.75008013868074164</c:v>
                </c:pt>
                <c:pt idx="1474">
                  <c:v>0.75398630978370851</c:v>
                </c:pt>
                <c:pt idx="1475">
                  <c:v>0.75704108337766762</c:v>
                </c:pt>
                <c:pt idx="1476">
                  <c:v>0.76041950092182498</c:v>
                </c:pt>
                <c:pt idx="1477">
                  <c:v>0.76429145181185365</c:v>
                </c:pt>
                <c:pt idx="1478">
                  <c:v>0.76658751543891401</c:v>
                </c:pt>
                <c:pt idx="1479">
                  <c:v>0.76990965670261524</c:v>
                </c:pt>
                <c:pt idx="1480">
                  <c:v>0.77244015764245588</c:v>
                </c:pt>
                <c:pt idx="1481">
                  <c:v>0.77488407622833289</c:v>
                </c:pt>
                <c:pt idx="1482">
                  <c:v>0.77689966236266228</c:v>
                </c:pt>
                <c:pt idx="1483">
                  <c:v>0.77836976244866962</c:v>
                </c:pt>
                <c:pt idx="1484">
                  <c:v>0.77996295483653499</c:v>
                </c:pt>
                <c:pt idx="1485">
                  <c:v>0.78165267503375502</c:v>
                </c:pt>
                <c:pt idx="1486">
                  <c:v>0.78304260384275959</c:v>
                </c:pt>
                <c:pt idx="1487">
                  <c:v>0.78499784590831501</c:v>
                </c:pt>
                <c:pt idx="1488">
                  <c:v>0.78685675300892799</c:v>
                </c:pt>
                <c:pt idx="1489">
                  <c:v>0.78840771413683697</c:v>
                </c:pt>
                <c:pt idx="1490">
                  <c:v>0.78998834380144856</c:v>
                </c:pt>
                <c:pt idx="1491">
                  <c:v>0.79142492338458781</c:v>
                </c:pt>
                <c:pt idx="1492">
                  <c:v>0.79273139577121676</c:v>
                </c:pt>
                <c:pt idx="1493">
                  <c:v>0.79419408777593559</c:v>
                </c:pt>
                <c:pt idx="1494">
                  <c:v>0.79545294097890018</c:v>
                </c:pt>
                <c:pt idx="1495">
                  <c:v>0.79668397730470764</c:v>
                </c:pt>
                <c:pt idx="1496">
                  <c:v>0.79780947964246995</c:v>
                </c:pt>
                <c:pt idx="1497">
                  <c:v>0.79878797769950882</c:v>
                </c:pt>
                <c:pt idx="1498">
                  <c:v>0.79960460206774864</c:v>
                </c:pt>
                <c:pt idx="1499">
                  <c:v>0.80032304053179604</c:v>
                </c:pt>
                <c:pt idx="1500">
                  <c:v>0.8009171432115515</c:v>
                </c:pt>
                <c:pt idx="1501">
                  <c:v>0.80128180407748595</c:v>
                </c:pt>
                <c:pt idx="1502">
                  <c:v>0.80137466574088001</c:v>
                </c:pt>
                <c:pt idx="1503">
                  <c:v>0.80110745366982417</c:v>
                </c:pt>
                <c:pt idx="1504">
                  <c:v>0.80056189407755296</c:v>
                </c:pt>
                <c:pt idx="1505">
                  <c:v>0.79965059618882917</c:v>
                </c:pt>
                <c:pt idx="1506">
                  <c:v>0.79846146290575359</c:v>
                </c:pt>
                <c:pt idx="1507">
                  <c:v>0.79711221824548495</c:v>
                </c:pt>
                <c:pt idx="1508">
                  <c:v>0.79537672338813703</c:v>
                </c:pt>
                <c:pt idx="1509">
                  <c:v>0.79323635042118801</c:v>
                </c:pt>
                <c:pt idx="1510">
                  <c:v>0.79066538479492277</c:v>
                </c:pt>
                <c:pt idx="1511">
                  <c:v>0.78749849187086951</c:v>
                </c:pt>
                <c:pt idx="1512">
                  <c:v>0.78474039132668105</c:v>
                </c:pt>
                <c:pt idx="1513">
                  <c:v>0.78106190563232358</c:v>
                </c:pt>
                <c:pt idx="1514">
                  <c:v>0.77752812351016665</c:v>
                </c:pt>
                <c:pt idx="1515">
                  <c:v>0.7736255788074764</c:v>
                </c:pt>
                <c:pt idx="1516">
                  <c:v>0.76917320929288924</c:v>
                </c:pt>
                <c:pt idx="1517">
                  <c:v>0.76497006529604605</c:v>
                </c:pt>
                <c:pt idx="1518">
                  <c:v>0.76065553681213183</c:v>
                </c:pt>
                <c:pt idx="1519">
                  <c:v>0.75565339896142703</c:v>
                </c:pt>
                <c:pt idx="1520">
                  <c:v>0.75121892210599694</c:v>
                </c:pt>
                <c:pt idx="1521">
                  <c:v>0.74635520988558524</c:v>
                </c:pt>
                <c:pt idx="1522">
                  <c:v>0.7421056736260907</c:v>
                </c:pt>
                <c:pt idx="1523">
                  <c:v>0.73769152564720009</c:v>
                </c:pt>
                <c:pt idx="1524">
                  <c:v>0.733514485579844</c:v>
                </c:pt>
                <c:pt idx="1525">
                  <c:v>0.73001514496269349</c:v>
                </c:pt>
                <c:pt idx="1526">
                  <c:v>0.72641460104700251</c:v>
                </c:pt>
                <c:pt idx="1527">
                  <c:v>0.72271458330472405</c:v>
                </c:pt>
                <c:pt idx="1528">
                  <c:v>0.71970167676401708</c:v>
                </c:pt>
                <c:pt idx="1529">
                  <c:v>0.71645139317985063</c:v>
                </c:pt>
                <c:pt idx="1530">
                  <c:v>0.71337612222364299</c:v>
                </c:pt>
                <c:pt idx="1531">
                  <c:v>0.71096459512810795</c:v>
                </c:pt>
                <c:pt idx="1532">
                  <c:v>0.70822236447690656</c:v>
                </c:pt>
                <c:pt idx="1533">
                  <c:v>0.70595823156450077</c:v>
                </c:pt>
                <c:pt idx="1534">
                  <c:v>0.7040420647254535</c:v>
                </c:pt>
                <c:pt idx="1535">
                  <c:v>0.70230964534440465</c:v>
                </c:pt>
                <c:pt idx="1536">
                  <c:v>0.7008914160469164</c:v>
                </c:pt>
                <c:pt idx="1537">
                  <c:v>0.69967391565815829</c:v>
                </c:pt>
                <c:pt idx="1538">
                  <c:v>0.69866681421689181</c:v>
                </c:pt>
                <c:pt idx="1539">
                  <c:v>0.69795921874331224</c:v>
                </c:pt>
                <c:pt idx="1540">
                  <c:v>0.69737931980005896</c:v>
                </c:pt>
                <c:pt idx="1541">
                  <c:v>0.69709362637243888</c:v>
                </c:pt>
                <c:pt idx="1542">
                  <c:v>0.69697068423911024</c:v>
                </c:pt>
                <c:pt idx="1543">
                  <c:v>0.69710176852762196</c:v>
                </c:pt>
                <c:pt idx="1544">
                  <c:v>0.69745160156398622</c:v>
                </c:pt>
                <c:pt idx="1545">
                  <c:v>0.69797088763108528</c:v>
                </c:pt>
                <c:pt idx="1546">
                  <c:v>0.69869530551150882</c:v>
                </c:pt>
                <c:pt idx="1547">
                  <c:v>0.69959098829547794</c:v>
                </c:pt>
                <c:pt idx="1548">
                  <c:v>0.70059936596960148</c:v>
                </c:pt>
                <c:pt idx="1549">
                  <c:v>0.70175792220617528</c:v>
                </c:pt>
                <c:pt idx="1550">
                  <c:v>0.70306948545224357</c:v>
                </c:pt>
                <c:pt idx="1551">
                  <c:v>0.70441786360717895</c:v>
                </c:pt>
                <c:pt idx="1552">
                  <c:v>0.70578631102548095</c:v>
                </c:pt>
                <c:pt idx="1553">
                  <c:v>0.70735803723371082</c:v>
                </c:pt>
                <c:pt idx="1554">
                  <c:v>0.70891021552160804</c:v>
                </c:pt>
                <c:pt idx="1555">
                  <c:v>0.71052650693427399</c:v>
                </c:pt>
                <c:pt idx="1556">
                  <c:v>0.71208089918572504</c:v>
                </c:pt>
                <c:pt idx="1557">
                  <c:v>0.71396923075399465</c:v>
                </c:pt>
                <c:pt idx="1558">
                  <c:v>0.71560605856941428</c:v>
                </c:pt>
                <c:pt idx="1559">
                  <c:v>0.7174422148595978</c:v>
                </c:pt>
                <c:pt idx="1560">
                  <c:v>0.71895534549137963</c:v>
                </c:pt>
                <c:pt idx="1561">
                  <c:v>0.72084536804224097</c:v>
                </c:pt>
                <c:pt idx="1562">
                  <c:v>0.72274778456120004</c:v>
                </c:pt>
                <c:pt idx="1563">
                  <c:v>0.72445748286433498</c:v>
                </c:pt>
                <c:pt idx="1564">
                  <c:v>0.7263527625726045</c:v>
                </c:pt>
                <c:pt idx="1565">
                  <c:v>0.72781663679580189</c:v>
                </c:pt>
                <c:pt idx="1566">
                  <c:v>0.72945369566323504</c:v>
                </c:pt>
                <c:pt idx="1567">
                  <c:v>0.73125845908491605</c:v>
                </c:pt>
                <c:pt idx="1568">
                  <c:v>0.73259140382764798</c:v>
                </c:pt>
                <c:pt idx="1569">
                  <c:v>0.73407927360474534</c:v>
                </c:pt>
                <c:pt idx="1570">
                  <c:v>0.72896031705415565</c:v>
                </c:pt>
                <c:pt idx="1571">
                  <c:v>0.72521320489708396</c:v>
                </c:pt>
                <c:pt idx="1572">
                  <c:v>0.71685948889061402</c:v>
                </c:pt>
                <c:pt idx="1573">
                  <c:v>0.70844172302219965</c:v>
                </c:pt>
                <c:pt idx="1574">
                  <c:v>0.70604999377099964</c:v>
                </c:pt>
                <c:pt idx="1575">
                  <c:v>0.69664749351292088</c:v>
                </c:pt>
                <c:pt idx="1576">
                  <c:v>0.68716256189548375</c:v>
                </c:pt>
                <c:pt idx="1577">
                  <c:v>0.68142930602142204</c:v>
                </c:pt>
                <c:pt idx="1578">
                  <c:v>0.6711219119845816</c:v>
                </c:pt>
                <c:pt idx="1579">
                  <c:v>0.66308464568301828</c:v>
                </c:pt>
                <c:pt idx="1580">
                  <c:v>0.65774898453759534</c:v>
                </c:pt>
                <c:pt idx="1581">
                  <c:v>0.65128401756932897</c:v>
                </c:pt>
                <c:pt idx="1582">
                  <c:v>0.64791151365536381</c:v>
                </c:pt>
                <c:pt idx="1583">
                  <c:v>0.64579033249025009</c:v>
                </c:pt>
                <c:pt idx="1584">
                  <c:v>0.64484966712902847</c:v>
                </c:pt>
                <c:pt idx="1585">
                  <c:v>0.64562346257307468</c:v>
                </c:pt>
                <c:pt idx="1586">
                  <c:v>0.64709116700441582</c:v>
                </c:pt>
                <c:pt idx="1587">
                  <c:v>0.65035482894042362</c:v>
                </c:pt>
                <c:pt idx="1588">
                  <c:v>0.65382922994596604</c:v>
                </c:pt>
                <c:pt idx="1589">
                  <c:v>0.65823207530502503</c:v>
                </c:pt>
                <c:pt idx="1590">
                  <c:v>0.66358242685621049</c:v>
                </c:pt>
                <c:pt idx="1591">
                  <c:v>0.66909226924007881</c:v>
                </c:pt>
                <c:pt idx="1592">
                  <c:v>0.67558055799789563</c:v>
                </c:pt>
                <c:pt idx="1593">
                  <c:v>0.68236767267283505</c:v>
                </c:pt>
                <c:pt idx="1594">
                  <c:v>0.6893567300176705</c:v>
                </c:pt>
                <c:pt idx="1595">
                  <c:v>0.69645609520909302</c:v>
                </c:pt>
                <c:pt idx="1596">
                  <c:v>0.7034344263354948</c:v>
                </c:pt>
                <c:pt idx="1597">
                  <c:v>0.70985808490468705</c:v>
                </c:pt>
                <c:pt idx="1598">
                  <c:v>0.71549331851298603</c:v>
                </c:pt>
                <c:pt idx="1599">
                  <c:v>0.72064107917523923</c:v>
                </c:pt>
                <c:pt idx="1600">
                  <c:v>0.72400450143546502</c:v>
                </c:pt>
                <c:pt idx="1601">
                  <c:v>0.72598316610834601</c:v>
                </c:pt>
                <c:pt idx="1602">
                  <c:v>0.72653563146553624</c:v>
                </c:pt>
                <c:pt idx="1603">
                  <c:v>0.72416046381888965</c:v>
                </c:pt>
                <c:pt idx="1604">
                  <c:v>0.72052349959187723</c:v>
                </c:pt>
                <c:pt idx="1605">
                  <c:v>0.71406283732792397</c:v>
                </c:pt>
                <c:pt idx="1606">
                  <c:v>0.7051408763682816</c:v>
                </c:pt>
                <c:pt idx="1607">
                  <c:v>0.6945336626869355</c:v>
                </c:pt>
                <c:pt idx="1608">
                  <c:v>0.68094949885605105</c:v>
                </c:pt>
                <c:pt idx="1609">
                  <c:v>0.66621311087096358</c:v>
                </c:pt>
                <c:pt idx="1610">
                  <c:v>0.6499022618276401</c:v>
                </c:pt>
                <c:pt idx="1611">
                  <c:v>0.63177765442375133</c:v>
                </c:pt>
                <c:pt idx="1612">
                  <c:v>0.61306627893978904</c:v>
                </c:pt>
                <c:pt idx="1613">
                  <c:v>0.59354682897623279</c:v>
                </c:pt>
                <c:pt idx="1614">
                  <c:v>0.57345183409582723</c:v>
                </c:pt>
                <c:pt idx="1615">
                  <c:v>0.55299536743183864</c:v>
                </c:pt>
                <c:pt idx="1616">
                  <c:v>0.53291414549309202</c:v>
                </c:pt>
                <c:pt idx="1617">
                  <c:v>0.51335550724602597</c:v>
                </c:pt>
                <c:pt idx="1618">
                  <c:v>0.49441653107009614</c:v>
                </c:pt>
                <c:pt idx="1619">
                  <c:v>0.47670035182299508</c:v>
                </c:pt>
                <c:pt idx="1620">
                  <c:v>0.45944948224012799</c:v>
                </c:pt>
                <c:pt idx="1621">
                  <c:v>0.44293470975554144</c:v>
                </c:pt>
                <c:pt idx="1622">
                  <c:v>0.42791332992488523</c:v>
                </c:pt>
                <c:pt idx="1623">
                  <c:v>0.41487682669810044</c:v>
                </c:pt>
                <c:pt idx="1624">
                  <c:v>0.40297403383966629</c:v>
                </c:pt>
                <c:pt idx="1625">
                  <c:v>0.39188151591177989</c:v>
                </c:pt>
                <c:pt idx="1626">
                  <c:v>0.38179099902761354</c:v>
                </c:pt>
                <c:pt idx="1627">
                  <c:v>0.373131910697378</c:v>
                </c:pt>
                <c:pt idx="1628">
                  <c:v>0.36533781279674998</c:v>
                </c:pt>
                <c:pt idx="1629">
                  <c:v>0.35858310085749062</c:v>
                </c:pt>
                <c:pt idx="1630">
                  <c:v>0.35230274492820191</c:v>
                </c:pt>
                <c:pt idx="1631">
                  <c:v>0.34644844371871708</c:v>
                </c:pt>
                <c:pt idx="1632">
                  <c:v>0.34188304871208902</c:v>
                </c:pt>
                <c:pt idx="1633">
                  <c:v>0.33901022387176954</c:v>
                </c:pt>
                <c:pt idx="1634">
                  <c:v>0.33664811410627732</c:v>
                </c:pt>
                <c:pt idx="1635">
                  <c:v>0.33498481274222636</c:v>
                </c:pt>
                <c:pt idx="1636">
                  <c:v>0.33469664562721974</c:v>
                </c:pt>
                <c:pt idx="1637">
                  <c:v>0.33578430285551625</c:v>
                </c:pt>
                <c:pt idx="1638">
                  <c:v>0.33832396581520952</c:v>
                </c:pt>
                <c:pt idx="1639">
                  <c:v>0.34189302121742898</c:v>
                </c:pt>
                <c:pt idx="1640">
                  <c:v>0.34632065703995829</c:v>
                </c:pt>
                <c:pt idx="1641">
                  <c:v>0.35261734204721101</c:v>
                </c:pt>
                <c:pt idx="1642">
                  <c:v>0.36072161365273497</c:v>
                </c:pt>
                <c:pt idx="1643">
                  <c:v>0.36986145082782362</c:v>
                </c:pt>
                <c:pt idx="1644">
                  <c:v>0.38066146057669698</c:v>
                </c:pt>
                <c:pt idx="1645">
                  <c:v>0.39381476151273404</c:v>
                </c:pt>
                <c:pt idx="1646">
                  <c:v>0.40876057883666544</c:v>
                </c:pt>
                <c:pt idx="1647">
                  <c:v>0.42653690119351262</c:v>
                </c:pt>
                <c:pt idx="1648">
                  <c:v>0.447617922614092</c:v>
                </c:pt>
                <c:pt idx="1649">
                  <c:v>0.47234161874754932</c:v>
                </c:pt>
                <c:pt idx="1650">
                  <c:v>0.50199338259553095</c:v>
                </c:pt>
                <c:pt idx="1651">
                  <c:v>0.53682933998748095</c:v>
                </c:pt>
                <c:pt idx="1652">
                  <c:v>0.57860530240610908</c:v>
                </c:pt>
                <c:pt idx="1653">
                  <c:v>0.6294033099719597</c:v>
                </c:pt>
                <c:pt idx="1654">
                  <c:v>0.69040121274569588</c:v>
                </c:pt>
                <c:pt idx="1655">
                  <c:v>0.76596914610569022</c:v>
                </c:pt>
                <c:pt idx="1656">
                  <c:v>0.85954094501666756</c:v>
                </c:pt>
                <c:pt idx="1657">
                  <c:v>0.9783018336918976</c:v>
                </c:pt>
                <c:pt idx="1658">
                  <c:v>1.12958502755511</c:v>
                </c:pt>
                <c:pt idx="1659">
                  <c:v>1.3240860983951599</c:v>
                </c:pt>
                <c:pt idx="1660">
                  <c:v>1.56471020910724</c:v>
                </c:pt>
                <c:pt idx="1661">
                  <c:v>1.7954583234115957</c:v>
                </c:pt>
                <c:pt idx="1662">
                  <c:v>1.4519515389161</c:v>
                </c:pt>
                <c:pt idx="1663">
                  <c:v>-8.8754398544046254</c:v>
                </c:pt>
                <c:pt idx="1664">
                  <c:v>-809.56474491198753</c:v>
                </c:pt>
                <c:pt idx="1665">
                  <c:v>-132.53924183947601</c:v>
                </c:pt>
                <c:pt idx="1666">
                  <c:v>-141.59012517246001</c:v>
                </c:pt>
                <c:pt idx="1667">
                  <c:v>-140.54776668330098</c:v>
                </c:pt>
                <c:pt idx="1668">
                  <c:v>-158.976265985449</c:v>
                </c:pt>
                <c:pt idx="1669">
                  <c:v>-173.61097898865799</c:v>
                </c:pt>
                <c:pt idx="1670">
                  <c:v>-191.28794980146674</c:v>
                </c:pt>
                <c:pt idx="1671">
                  <c:v>-225.54766719002998</c:v>
                </c:pt>
                <c:pt idx="1672">
                  <c:v>-252.58839690808747</c:v>
                </c:pt>
                <c:pt idx="1673">
                  <c:v>-296.29676831800663</c:v>
                </c:pt>
                <c:pt idx="1674">
                  <c:v>-317.12274482319901</c:v>
                </c:pt>
                <c:pt idx="1675">
                  <c:v>-370.06179631870964</c:v>
                </c:pt>
                <c:pt idx="1676">
                  <c:v>-396.58056196686397</c:v>
                </c:pt>
                <c:pt idx="1677">
                  <c:v>-431.00706359282202</c:v>
                </c:pt>
                <c:pt idx="1678">
                  <c:v>-645.53640163131308</c:v>
                </c:pt>
                <c:pt idx="1679">
                  <c:v>-722.47711418437018</c:v>
                </c:pt>
                <c:pt idx="1680">
                  <c:v>-507.04708413700803</c:v>
                </c:pt>
                <c:pt idx="1681">
                  <c:v>-435.65246621193432</c:v>
                </c:pt>
                <c:pt idx="1682">
                  <c:v>-531.97810430739275</c:v>
                </c:pt>
                <c:pt idx="1683">
                  <c:v>-689.33207698367096</c:v>
                </c:pt>
                <c:pt idx="1684">
                  <c:v>-1024.4068666698201</c:v>
                </c:pt>
                <c:pt idx="1685">
                  <c:v>-6492.8270221929524</c:v>
                </c:pt>
                <c:pt idx="1686">
                  <c:v>-4984.0036619611137</c:v>
                </c:pt>
                <c:pt idx="1687">
                  <c:v>1632.77717324783</c:v>
                </c:pt>
                <c:pt idx="1688">
                  <c:v>765.45203475011397</c:v>
                </c:pt>
                <c:pt idx="1689">
                  <c:v>596.33940600638255</c:v>
                </c:pt>
                <c:pt idx="1690">
                  <c:v>406.05800457419599</c:v>
                </c:pt>
                <c:pt idx="1691">
                  <c:v>282.92694321233603</c:v>
                </c:pt>
                <c:pt idx="1692">
                  <c:v>166.86981713084626</c:v>
                </c:pt>
                <c:pt idx="1693">
                  <c:v>128.76475420761702</c:v>
                </c:pt>
                <c:pt idx="1694">
                  <c:v>98.969954488841736</c:v>
                </c:pt>
                <c:pt idx="1695">
                  <c:v>74.696324999453878</c:v>
                </c:pt>
                <c:pt idx="1696">
                  <c:v>52.656396357212515</c:v>
                </c:pt>
                <c:pt idx="1697">
                  <c:v>36.852719195044195</c:v>
                </c:pt>
                <c:pt idx="1698">
                  <c:v>23.1448162565502</c:v>
                </c:pt>
                <c:pt idx="1699">
                  <c:v>10.404516586508153</c:v>
                </c:pt>
                <c:pt idx="1700">
                  <c:v>-0.11814589313231701</c:v>
                </c:pt>
                <c:pt idx="1701">
                  <c:v>-10.278113132323398</c:v>
                </c:pt>
                <c:pt idx="1702">
                  <c:v>-19.913028598745786</c:v>
                </c:pt>
                <c:pt idx="1703">
                  <c:v>-28.526179183344802</c:v>
                </c:pt>
                <c:pt idx="1704">
                  <c:v>-37.948054261008295</c:v>
                </c:pt>
                <c:pt idx="1705">
                  <c:v>-45.717113229188612</c:v>
                </c:pt>
                <c:pt idx="1706">
                  <c:v>-53.2825578969465</c:v>
                </c:pt>
                <c:pt idx="1707">
                  <c:v>-60.8287695794264</c:v>
                </c:pt>
                <c:pt idx="1708">
                  <c:v>-67.927464922269706</c:v>
                </c:pt>
                <c:pt idx="1709">
                  <c:v>-75.097256387725807</c:v>
                </c:pt>
                <c:pt idx="1710">
                  <c:v>-82.472900591210205</c:v>
                </c:pt>
                <c:pt idx="1711">
                  <c:v>-90.332819856763365</c:v>
                </c:pt>
                <c:pt idx="1712">
                  <c:v>-102.42843910347339</c:v>
                </c:pt>
                <c:pt idx="1713">
                  <c:v>-107.240642533139</c:v>
                </c:pt>
                <c:pt idx="1714">
                  <c:v>-113.004857679734</c:v>
                </c:pt>
                <c:pt idx="1715">
                  <c:v>-114.222169258086</c:v>
                </c:pt>
                <c:pt idx="1716">
                  <c:v>-122.02883001956533</c:v>
                </c:pt>
                <c:pt idx="1717">
                  <c:v>-135.18495618017698</c:v>
                </c:pt>
                <c:pt idx="1718">
                  <c:v>-144.85580868071492</c:v>
                </c:pt>
                <c:pt idx="1719">
                  <c:v>-143.04881559870998</c:v>
                </c:pt>
                <c:pt idx="1720">
                  <c:v>-151.98099233635799</c:v>
                </c:pt>
                <c:pt idx="1721">
                  <c:v>-170.92122337872283</c:v>
                </c:pt>
                <c:pt idx="1722">
                  <c:v>-183.86367001855226</c:v>
                </c:pt>
                <c:pt idx="1723">
                  <c:v>-202.39226478153901</c:v>
                </c:pt>
                <c:pt idx="1724">
                  <c:v>-165.17679529235951</c:v>
                </c:pt>
                <c:pt idx="1725">
                  <c:v>-155.69692591013799</c:v>
                </c:pt>
                <c:pt idx="1726">
                  <c:v>-218.96213866904</c:v>
                </c:pt>
                <c:pt idx="1727">
                  <c:v>-219.5043774245411</c:v>
                </c:pt>
                <c:pt idx="1728">
                  <c:v>-260.61492281655291</c:v>
                </c:pt>
                <c:pt idx="1729">
                  <c:v>-324.78008009955164</c:v>
                </c:pt>
                <c:pt idx="1730">
                  <c:v>-440.79686469491202</c:v>
                </c:pt>
                <c:pt idx="1731">
                  <c:v>-561.51672819350802</c:v>
                </c:pt>
                <c:pt idx="1732">
                  <c:v>-1160.1584183106033</c:v>
                </c:pt>
                <c:pt idx="1733">
                  <c:v>-954.49986876384901</c:v>
                </c:pt>
                <c:pt idx="1734">
                  <c:v>-2442.2653036248498</c:v>
                </c:pt>
                <c:pt idx="1735">
                  <c:v>3006.8687081618887</c:v>
                </c:pt>
                <c:pt idx="1736">
                  <c:v>824.60104821966354</c:v>
                </c:pt>
                <c:pt idx="1737">
                  <c:v>441.13070613892205</c:v>
                </c:pt>
                <c:pt idx="1738">
                  <c:v>275.46128718430901</c:v>
                </c:pt>
                <c:pt idx="1739">
                  <c:v>183.86302246754599</c:v>
                </c:pt>
                <c:pt idx="1740">
                  <c:v>132.23952725330398</c:v>
                </c:pt>
                <c:pt idx="1741">
                  <c:v>101.22107732292547</c:v>
                </c:pt>
                <c:pt idx="1742">
                  <c:v>603.91227420367295</c:v>
                </c:pt>
                <c:pt idx="1743">
                  <c:v>26.088264891282989</c:v>
                </c:pt>
                <c:pt idx="1744">
                  <c:v>18.797491068217901</c:v>
                </c:pt>
                <c:pt idx="1745">
                  <c:v>1.2025135684537271</c:v>
                </c:pt>
                <c:pt idx="1746">
                  <c:v>-19.268683193490986</c:v>
                </c:pt>
                <c:pt idx="1747">
                  <c:v>-41.268966021709602</c:v>
                </c:pt>
                <c:pt idx="1748">
                  <c:v>-65.055907902866267</c:v>
                </c:pt>
                <c:pt idx="1749">
                  <c:v>-90.714692820373827</c:v>
                </c:pt>
                <c:pt idx="1750">
                  <c:v>-118.97384957327</c:v>
                </c:pt>
                <c:pt idx="1751">
                  <c:v>-150.10746037186098</c:v>
                </c:pt>
                <c:pt idx="1752">
                  <c:v>-184.84411880025374</c:v>
                </c:pt>
                <c:pt idx="1753">
                  <c:v>-280.91023678490899</c:v>
                </c:pt>
                <c:pt idx="1754">
                  <c:v>-117.78281857457354</c:v>
                </c:pt>
                <c:pt idx="1755">
                  <c:v>-126.07525097547401</c:v>
                </c:pt>
                <c:pt idx="1756">
                  <c:v>-135.403438374817</c:v>
                </c:pt>
                <c:pt idx="1757">
                  <c:v>-131.41880477528599</c:v>
                </c:pt>
                <c:pt idx="1758">
                  <c:v>-154.19573456039399</c:v>
                </c:pt>
                <c:pt idx="1759">
                  <c:v>-125.798438745887</c:v>
                </c:pt>
                <c:pt idx="1760">
                  <c:v>-173.64634940468574</c:v>
                </c:pt>
                <c:pt idx="1761">
                  <c:v>-184.59955269633983</c:v>
                </c:pt>
                <c:pt idx="1762">
                  <c:v>-250.16128700615099</c:v>
                </c:pt>
                <c:pt idx="1763">
                  <c:v>-384.304386758362</c:v>
                </c:pt>
                <c:pt idx="1764">
                  <c:v>-290.06615990146111</c:v>
                </c:pt>
                <c:pt idx="1765">
                  <c:v>-271.18047416728899</c:v>
                </c:pt>
                <c:pt idx="1766">
                  <c:v>-722.54371033186453</c:v>
                </c:pt>
                <c:pt idx="1767">
                  <c:v>-535.56397009650755</c:v>
                </c:pt>
                <c:pt idx="1768">
                  <c:v>-179.74238857257401</c:v>
                </c:pt>
                <c:pt idx="1769">
                  <c:v>-186.29277232044598</c:v>
                </c:pt>
                <c:pt idx="1770">
                  <c:v>-290.86083158134232</c:v>
                </c:pt>
                <c:pt idx="1771">
                  <c:v>-1305.8744812583884</c:v>
                </c:pt>
                <c:pt idx="1772">
                  <c:v>-4145.1817935981444</c:v>
                </c:pt>
                <c:pt idx="1773">
                  <c:v>801.92504973762254</c:v>
                </c:pt>
                <c:pt idx="1774">
                  <c:v>744.95802173684399</c:v>
                </c:pt>
                <c:pt idx="1775">
                  <c:v>640.15761024563699</c:v>
                </c:pt>
                <c:pt idx="1776">
                  <c:v>557.92140427998311</c:v>
                </c:pt>
                <c:pt idx="1777">
                  <c:v>458.44148873402901</c:v>
                </c:pt>
                <c:pt idx="1778">
                  <c:v>409.51311573939699</c:v>
                </c:pt>
                <c:pt idx="1779">
                  <c:v>367.22900025871769</c:v>
                </c:pt>
                <c:pt idx="1780">
                  <c:v>321.85831515226369</c:v>
                </c:pt>
                <c:pt idx="1781">
                  <c:v>286.04223894275395</c:v>
                </c:pt>
                <c:pt idx="1782">
                  <c:v>253.61279931703189</c:v>
                </c:pt>
                <c:pt idx="1783">
                  <c:v>227.82649486652701</c:v>
                </c:pt>
                <c:pt idx="1784">
                  <c:v>196.12911344799073</c:v>
                </c:pt>
                <c:pt idx="1785">
                  <c:v>173.666517977572</c:v>
                </c:pt>
                <c:pt idx="1786">
                  <c:v>149.247391958782</c:v>
                </c:pt>
                <c:pt idx="1787">
                  <c:v>120.145821491294</c:v>
                </c:pt>
                <c:pt idx="1788">
                  <c:v>104.67802524998</c:v>
                </c:pt>
                <c:pt idx="1789">
                  <c:v>84.704486080516105</c:v>
                </c:pt>
                <c:pt idx="1790">
                  <c:v>63.819794707956795</c:v>
                </c:pt>
                <c:pt idx="1791">
                  <c:v>45.988605013273315</c:v>
                </c:pt>
                <c:pt idx="1792">
                  <c:v>31.555191167698744</c:v>
                </c:pt>
                <c:pt idx="1793">
                  <c:v>-240.8999057763811</c:v>
                </c:pt>
                <c:pt idx="1794">
                  <c:v>55.078147606123302</c:v>
                </c:pt>
                <c:pt idx="1795">
                  <c:v>75.086538009363949</c:v>
                </c:pt>
                <c:pt idx="1796">
                  <c:v>-849.35767473282249</c:v>
                </c:pt>
                <c:pt idx="1797">
                  <c:v>9088.1410182615909</c:v>
                </c:pt>
                <c:pt idx="1798">
                  <c:v>-1745.5611140139022</c:v>
                </c:pt>
                <c:pt idx="1799">
                  <c:v>4525.925534483782</c:v>
                </c:pt>
                <c:pt idx="1800">
                  <c:v>1154.4064277922866</c:v>
                </c:pt>
                <c:pt idx="1801">
                  <c:v>697.81942963326196</c:v>
                </c:pt>
                <c:pt idx="1802">
                  <c:v>-2591.05106941539</c:v>
                </c:pt>
                <c:pt idx="1803">
                  <c:v>6577.6962715909922</c:v>
                </c:pt>
                <c:pt idx="1804">
                  <c:v>1476.3469455155298</c:v>
                </c:pt>
                <c:pt idx="1805">
                  <c:v>-1808.34561051577</c:v>
                </c:pt>
                <c:pt idx="1806">
                  <c:v>-38793.090111739475</c:v>
                </c:pt>
                <c:pt idx="1807">
                  <c:v>1927.7798984389099</c:v>
                </c:pt>
                <c:pt idx="1808">
                  <c:v>-651.1522917874147</c:v>
                </c:pt>
                <c:pt idx="1809">
                  <c:v>-1023.9509208014755</c:v>
                </c:pt>
                <c:pt idx="1810">
                  <c:v>542.71592460376598</c:v>
                </c:pt>
                <c:pt idx="1811">
                  <c:v>256.26822369393932</c:v>
                </c:pt>
                <c:pt idx="1812">
                  <c:v>203.94842917320673</c:v>
                </c:pt>
                <c:pt idx="1813">
                  <c:v>183.74078276113536</c:v>
                </c:pt>
                <c:pt idx="1814">
                  <c:v>169.14268296420695</c:v>
                </c:pt>
                <c:pt idx="1815">
                  <c:v>157.77576173288051</c:v>
                </c:pt>
                <c:pt idx="1816">
                  <c:v>151.71535413509699</c:v>
                </c:pt>
                <c:pt idx="1817">
                  <c:v>145.16364171938395</c:v>
                </c:pt>
                <c:pt idx="1818">
                  <c:v>140.28245185938474</c:v>
                </c:pt>
                <c:pt idx="1819">
                  <c:v>137.31595082136599</c:v>
                </c:pt>
                <c:pt idx="1820">
                  <c:v>146.84917360347598</c:v>
                </c:pt>
                <c:pt idx="1821">
                  <c:v>143.90626647756127</c:v>
                </c:pt>
                <c:pt idx="1822">
                  <c:v>127.2240818774013</c:v>
                </c:pt>
                <c:pt idx="1823">
                  <c:v>133.437077564763</c:v>
                </c:pt>
                <c:pt idx="1824">
                  <c:v>129.27243446579001</c:v>
                </c:pt>
                <c:pt idx="1825">
                  <c:v>130.97034750803704</c:v>
                </c:pt>
                <c:pt idx="1826">
                  <c:v>133.36962962014516</c:v>
                </c:pt>
                <c:pt idx="1827">
                  <c:v>135.28446249137525</c:v>
                </c:pt>
                <c:pt idx="1828">
                  <c:v>137.50502842140301</c:v>
                </c:pt>
                <c:pt idx="1829">
                  <c:v>140.97992516223499</c:v>
                </c:pt>
                <c:pt idx="1830">
                  <c:v>144.47677528517926</c:v>
                </c:pt>
                <c:pt idx="1831">
                  <c:v>148.86059717342201</c:v>
                </c:pt>
                <c:pt idx="1832">
                  <c:v>153.18240786885389</c:v>
                </c:pt>
                <c:pt idx="1833">
                  <c:v>193.81447138930798</c:v>
                </c:pt>
                <c:pt idx="1834">
                  <c:v>294.39472454934008</c:v>
                </c:pt>
                <c:pt idx="1835">
                  <c:v>343.69738102315182</c:v>
                </c:pt>
                <c:pt idx="1836">
                  <c:v>305.82837728193363</c:v>
                </c:pt>
                <c:pt idx="1837">
                  <c:v>351.85588657926303</c:v>
                </c:pt>
                <c:pt idx="1838">
                  <c:v>290.96249114426405</c:v>
                </c:pt>
                <c:pt idx="1839">
                  <c:v>331.31831197675803</c:v>
                </c:pt>
                <c:pt idx="1840">
                  <c:v>388.45824190404704</c:v>
                </c:pt>
                <c:pt idx="1841">
                  <c:v>222.30117550868201</c:v>
                </c:pt>
                <c:pt idx="1842">
                  <c:v>237.97970330139725</c:v>
                </c:pt>
                <c:pt idx="1843">
                  <c:v>254.99526286238901</c:v>
                </c:pt>
                <c:pt idx="1844">
                  <c:v>-418.73516814425869</c:v>
                </c:pt>
                <c:pt idx="1845">
                  <c:v>-285.30410288118395</c:v>
                </c:pt>
                <c:pt idx="1846">
                  <c:v>-202.08630245374007</c:v>
                </c:pt>
                <c:pt idx="1847">
                  <c:v>-141.90833545773663</c:v>
                </c:pt>
                <c:pt idx="1848">
                  <c:v>-96.168089562698867</c:v>
                </c:pt>
                <c:pt idx="1849">
                  <c:v>-75.919063726220259</c:v>
                </c:pt>
                <c:pt idx="1850">
                  <c:v>-40.353562199620285</c:v>
                </c:pt>
                <c:pt idx="1851">
                  <c:v>6.1702306107268301</c:v>
                </c:pt>
                <c:pt idx="1852">
                  <c:v>27.4933236678594</c:v>
                </c:pt>
                <c:pt idx="1853">
                  <c:v>46.480008025296137</c:v>
                </c:pt>
                <c:pt idx="1854">
                  <c:v>65.0933989783546</c:v>
                </c:pt>
                <c:pt idx="1855">
                  <c:v>70.660837359070158</c:v>
                </c:pt>
                <c:pt idx="1856">
                  <c:v>69.655430906770746</c:v>
                </c:pt>
                <c:pt idx="1857">
                  <c:v>60.837956622352394</c:v>
                </c:pt>
                <c:pt idx="1858">
                  <c:v>51.574986327199099</c:v>
                </c:pt>
                <c:pt idx="1859">
                  <c:v>37.704732072690099</c:v>
                </c:pt>
                <c:pt idx="1860">
                  <c:v>25.499847979559885</c:v>
                </c:pt>
                <c:pt idx="1861">
                  <c:v>10.827336625462324</c:v>
                </c:pt>
                <c:pt idx="1862">
                  <c:v>0.201192032449858</c:v>
                </c:pt>
                <c:pt idx="1863">
                  <c:v>-11.907557972786806</c:v>
                </c:pt>
                <c:pt idx="1864">
                  <c:v>-27.294619256603692</c:v>
                </c:pt>
                <c:pt idx="1865">
                  <c:v>-39.5572752705163</c:v>
                </c:pt>
                <c:pt idx="1866">
                  <c:v>-59.697151127907411</c:v>
                </c:pt>
                <c:pt idx="1867">
                  <c:v>-77.733220764452994</c:v>
                </c:pt>
                <c:pt idx="1868">
                  <c:v>-89.912411831843798</c:v>
                </c:pt>
                <c:pt idx="1869">
                  <c:v>-94.024887699971998</c:v>
                </c:pt>
                <c:pt idx="1870">
                  <c:v>-107.06512237882895</c:v>
                </c:pt>
                <c:pt idx="1871">
                  <c:v>-120.45416248001366</c:v>
                </c:pt>
                <c:pt idx="1872">
                  <c:v>-130.7003203892738</c:v>
                </c:pt>
                <c:pt idx="1873">
                  <c:v>-175.07201690026483</c:v>
                </c:pt>
                <c:pt idx="1874">
                  <c:v>-821.28621372221289</c:v>
                </c:pt>
                <c:pt idx="1875">
                  <c:v>-863.56781578832772</c:v>
                </c:pt>
                <c:pt idx="1876">
                  <c:v>-178.91067834815198</c:v>
                </c:pt>
                <c:pt idx="1877">
                  <c:v>-195.04946214555432</c:v>
                </c:pt>
                <c:pt idx="1878">
                  <c:v>-212.95750914328201</c:v>
                </c:pt>
                <c:pt idx="1879">
                  <c:v>-234.33585746301301</c:v>
                </c:pt>
                <c:pt idx="1880">
                  <c:v>-179.664420253077</c:v>
                </c:pt>
                <c:pt idx="1881">
                  <c:v>-283.54339261106497</c:v>
                </c:pt>
                <c:pt idx="1882">
                  <c:v>-216.22030703418</c:v>
                </c:pt>
                <c:pt idx="1883">
                  <c:v>-238.01970000049999</c:v>
                </c:pt>
                <c:pt idx="1884">
                  <c:v>-263.99853997376869</c:v>
                </c:pt>
                <c:pt idx="1885">
                  <c:v>-295.48607013575901</c:v>
                </c:pt>
                <c:pt idx="1886">
                  <c:v>-334.85650834162936</c:v>
                </c:pt>
                <c:pt idx="1887">
                  <c:v>-231.07497954280672</c:v>
                </c:pt>
                <c:pt idx="1888">
                  <c:v>-171.27374382410451</c:v>
                </c:pt>
                <c:pt idx="1889">
                  <c:v>-171.15845178615172</c:v>
                </c:pt>
                <c:pt idx="1890">
                  <c:v>-177.16142889508274</c:v>
                </c:pt>
                <c:pt idx="1891">
                  <c:v>-194.31942458396199</c:v>
                </c:pt>
                <c:pt idx="1892">
                  <c:v>-434.06197640920936</c:v>
                </c:pt>
                <c:pt idx="1893">
                  <c:v>-519.86137812362847</c:v>
                </c:pt>
                <c:pt idx="1894">
                  <c:v>-642.88684507107803</c:v>
                </c:pt>
                <c:pt idx="1895">
                  <c:v>-829.99638394411852</c:v>
                </c:pt>
                <c:pt idx="1896">
                  <c:v>-1153.5026425379021</c:v>
                </c:pt>
                <c:pt idx="1897">
                  <c:v>-1841.0970978407711</c:v>
                </c:pt>
                <c:pt idx="1898">
                  <c:v>-4037.5325422617802</c:v>
                </c:pt>
                <c:pt idx="1899">
                  <c:v>5443.3987931093698</c:v>
                </c:pt>
                <c:pt idx="1900">
                  <c:v>2067.2857080569397</c:v>
                </c:pt>
                <c:pt idx="1901">
                  <c:v>1292.36216547754</c:v>
                </c:pt>
                <c:pt idx="1902">
                  <c:v>964.42808475012055</c:v>
                </c:pt>
                <c:pt idx="1903">
                  <c:v>778.65330462845895</c:v>
                </c:pt>
                <c:pt idx="1904">
                  <c:v>659.50986898613053</c:v>
                </c:pt>
                <c:pt idx="1905">
                  <c:v>576.96623651174548</c:v>
                </c:pt>
                <c:pt idx="1906">
                  <c:v>516.71259150542198</c:v>
                </c:pt>
                <c:pt idx="1907">
                  <c:v>410.43360191418623</c:v>
                </c:pt>
                <c:pt idx="1908">
                  <c:v>436.97570132345732</c:v>
                </c:pt>
                <c:pt idx="1909">
                  <c:v>457.08156036258225</c:v>
                </c:pt>
                <c:pt idx="1910">
                  <c:v>435.51959708486208</c:v>
                </c:pt>
                <c:pt idx="1911">
                  <c:v>461.94601046916063</c:v>
                </c:pt>
                <c:pt idx="1912">
                  <c:v>495.04606680783297</c:v>
                </c:pt>
                <c:pt idx="1913">
                  <c:v>499.87536021431202</c:v>
                </c:pt>
                <c:pt idx="1914">
                  <c:v>522.35132627670009</c:v>
                </c:pt>
                <c:pt idx="1915">
                  <c:v>534.81820193849705</c:v>
                </c:pt>
                <c:pt idx="1916">
                  <c:v>549.58031599408901</c:v>
                </c:pt>
                <c:pt idx="1917">
                  <c:v>395.40022440040894</c:v>
                </c:pt>
                <c:pt idx="1918">
                  <c:v>394.91383462326598</c:v>
                </c:pt>
                <c:pt idx="1919">
                  <c:v>395.23339948006844</c:v>
                </c:pt>
                <c:pt idx="1920">
                  <c:v>326.23622802404896</c:v>
                </c:pt>
                <c:pt idx="1921">
                  <c:v>325.69154588813223</c:v>
                </c:pt>
                <c:pt idx="1922">
                  <c:v>400.264555187415</c:v>
                </c:pt>
                <c:pt idx="1923">
                  <c:v>326.773363120032</c:v>
                </c:pt>
                <c:pt idx="1924">
                  <c:v>329.03273278915896</c:v>
                </c:pt>
                <c:pt idx="1925">
                  <c:v>260.72392443761169</c:v>
                </c:pt>
                <c:pt idx="1926">
                  <c:v>305.65493431099901</c:v>
                </c:pt>
                <c:pt idx="1927">
                  <c:v>305.80526056931797</c:v>
                </c:pt>
                <c:pt idx="1928">
                  <c:v>423.500432147916</c:v>
                </c:pt>
                <c:pt idx="1929">
                  <c:v>309.36132597097208</c:v>
                </c:pt>
                <c:pt idx="1930">
                  <c:v>237.51215096859698</c:v>
                </c:pt>
                <c:pt idx="1931">
                  <c:v>235.37779054084726</c:v>
                </c:pt>
                <c:pt idx="1932">
                  <c:v>307.487226189198</c:v>
                </c:pt>
                <c:pt idx="1933">
                  <c:v>307.33864545914196</c:v>
                </c:pt>
                <c:pt idx="1934">
                  <c:v>306.40162425189925</c:v>
                </c:pt>
                <c:pt idx="1935">
                  <c:v>303.93436769856601</c:v>
                </c:pt>
                <c:pt idx="1936">
                  <c:v>243.74118627910099</c:v>
                </c:pt>
                <c:pt idx="1937">
                  <c:v>300.53242988523601</c:v>
                </c:pt>
                <c:pt idx="1938">
                  <c:v>293.11322216233498</c:v>
                </c:pt>
                <c:pt idx="1939">
                  <c:v>273.28254958563764</c:v>
                </c:pt>
                <c:pt idx="1940">
                  <c:v>155.45179512936795</c:v>
                </c:pt>
                <c:pt idx="1941">
                  <c:v>129.51569034593427</c:v>
                </c:pt>
                <c:pt idx="1942">
                  <c:v>93.956063666577748</c:v>
                </c:pt>
                <c:pt idx="1943">
                  <c:v>45.144460445197915</c:v>
                </c:pt>
                <c:pt idx="1944">
                  <c:v>-21.093289560588889</c:v>
                </c:pt>
                <c:pt idx="1945">
                  <c:v>-117.69915565938237</c:v>
                </c:pt>
                <c:pt idx="1946">
                  <c:v>-271.01360104598399</c:v>
                </c:pt>
                <c:pt idx="1947">
                  <c:v>-627.61366771667304</c:v>
                </c:pt>
                <c:pt idx="1948">
                  <c:v>-1351.7165022466611</c:v>
                </c:pt>
                <c:pt idx="1949">
                  <c:v>-4780.2591099422298</c:v>
                </c:pt>
                <c:pt idx="1950">
                  <c:v>16681.555275061401</c:v>
                </c:pt>
                <c:pt idx="1951">
                  <c:v>2702.4676607092497</c:v>
                </c:pt>
                <c:pt idx="1952">
                  <c:v>1565.1894955525333</c:v>
                </c:pt>
                <c:pt idx="1953">
                  <c:v>1242.4277136395701</c:v>
                </c:pt>
                <c:pt idx="1954">
                  <c:v>835.57701867677804</c:v>
                </c:pt>
                <c:pt idx="1955">
                  <c:v>1019.8954951910079</c:v>
                </c:pt>
                <c:pt idx="1956">
                  <c:v>887.00794421461205</c:v>
                </c:pt>
                <c:pt idx="1957">
                  <c:v>720.15281093802253</c:v>
                </c:pt>
                <c:pt idx="1958">
                  <c:v>657.52913157872354</c:v>
                </c:pt>
                <c:pt idx="1959">
                  <c:v>727.70197303149052</c:v>
                </c:pt>
                <c:pt idx="1960">
                  <c:v>633.73662397715395</c:v>
                </c:pt>
                <c:pt idx="1961">
                  <c:v>600.28044572323495</c:v>
                </c:pt>
                <c:pt idx="1962">
                  <c:v>571.81893758454601</c:v>
                </c:pt>
                <c:pt idx="1963">
                  <c:v>486.33419339281198</c:v>
                </c:pt>
                <c:pt idx="1964">
                  <c:v>467.25153649919787</c:v>
                </c:pt>
                <c:pt idx="1965">
                  <c:v>452.53036066251269</c:v>
                </c:pt>
                <c:pt idx="1966">
                  <c:v>441.10010480720263</c:v>
                </c:pt>
                <c:pt idx="1967">
                  <c:v>392.14655127501698</c:v>
                </c:pt>
                <c:pt idx="1968">
                  <c:v>385.03624796918996</c:v>
                </c:pt>
                <c:pt idx="1969">
                  <c:v>379.91729788184705</c:v>
                </c:pt>
                <c:pt idx="1970">
                  <c:v>333.52812190792883</c:v>
                </c:pt>
                <c:pt idx="1971">
                  <c:v>349.89557673994398</c:v>
                </c:pt>
                <c:pt idx="1972">
                  <c:v>350.30264241013901</c:v>
                </c:pt>
                <c:pt idx="1973">
                  <c:v>338.02449307585732</c:v>
                </c:pt>
                <c:pt idx="1974">
                  <c:v>341.23841579816519</c:v>
                </c:pt>
                <c:pt idx="1975">
                  <c:v>336.83997239425008</c:v>
                </c:pt>
                <c:pt idx="1976">
                  <c:v>306.22059379332097</c:v>
                </c:pt>
                <c:pt idx="1977">
                  <c:v>350.58144762223969</c:v>
                </c:pt>
                <c:pt idx="1978">
                  <c:v>417.17757763438232</c:v>
                </c:pt>
                <c:pt idx="1979">
                  <c:v>434.68834254873195</c:v>
                </c:pt>
                <c:pt idx="1980">
                  <c:v>387.63492910163302</c:v>
                </c:pt>
                <c:pt idx="1981">
                  <c:v>406.21040009226999</c:v>
                </c:pt>
                <c:pt idx="1982">
                  <c:v>364.64491953412232</c:v>
                </c:pt>
                <c:pt idx="1983">
                  <c:v>382.10258406185932</c:v>
                </c:pt>
                <c:pt idx="1984">
                  <c:v>403.15553666739601</c:v>
                </c:pt>
                <c:pt idx="1985">
                  <c:v>363.87546340900678</c:v>
                </c:pt>
                <c:pt idx="1986">
                  <c:v>455.87821405556696</c:v>
                </c:pt>
                <c:pt idx="1987">
                  <c:v>493.28585981814263</c:v>
                </c:pt>
                <c:pt idx="1988">
                  <c:v>374.77247551682802</c:v>
                </c:pt>
                <c:pt idx="1989">
                  <c:v>405.52587661167894</c:v>
                </c:pt>
                <c:pt idx="1990">
                  <c:v>437.31009918984932</c:v>
                </c:pt>
                <c:pt idx="1991">
                  <c:v>476.54518811167799</c:v>
                </c:pt>
                <c:pt idx="1992">
                  <c:v>525.82140916151548</c:v>
                </c:pt>
                <c:pt idx="1993">
                  <c:v>371.77638753369564</c:v>
                </c:pt>
                <c:pt idx="1994">
                  <c:v>317.03465884564395</c:v>
                </c:pt>
                <c:pt idx="1995">
                  <c:v>333.96301321772899</c:v>
                </c:pt>
                <c:pt idx="1996">
                  <c:v>354.29175882254123</c:v>
                </c:pt>
                <c:pt idx="1997">
                  <c:v>529.55044236378399</c:v>
                </c:pt>
                <c:pt idx="1998">
                  <c:v>610.83997960654153</c:v>
                </c:pt>
                <c:pt idx="1999">
                  <c:v>724.17001247021301</c:v>
                </c:pt>
                <c:pt idx="2000">
                  <c:v>893.20051911809253</c:v>
                </c:pt>
                <c:pt idx="2001">
                  <c:v>1176.51558423561</c:v>
                </c:pt>
                <c:pt idx="2002">
                  <c:v>1013.7958404291751</c:v>
                </c:pt>
                <c:pt idx="2003">
                  <c:v>1432.7116611167367</c:v>
                </c:pt>
                <c:pt idx="2004">
                  <c:v>12460.039851654699</c:v>
                </c:pt>
                <c:pt idx="2005">
                  <c:v>-2470.33285503961</c:v>
                </c:pt>
                <c:pt idx="2006">
                  <c:v>-1405.8501214257101</c:v>
                </c:pt>
                <c:pt idx="2007">
                  <c:v>-614.24363551830083</c:v>
                </c:pt>
                <c:pt idx="2008">
                  <c:v>-431.59892556432698</c:v>
                </c:pt>
                <c:pt idx="2009">
                  <c:v>-373.60756251481388</c:v>
                </c:pt>
                <c:pt idx="2010">
                  <c:v>-328.29361682289669</c:v>
                </c:pt>
                <c:pt idx="2011">
                  <c:v>-272.06807326393698</c:v>
                </c:pt>
                <c:pt idx="2012">
                  <c:v>-245.08210406244001</c:v>
                </c:pt>
                <c:pt idx="2013">
                  <c:v>-221.90182845529066</c:v>
                </c:pt>
                <c:pt idx="2014">
                  <c:v>-201.53578300836716</c:v>
                </c:pt>
                <c:pt idx="2015">
                  <c:v>-186.51809791170001</c:v>
                </c:pt>
                <c:pt idx="2016">
                  <c:v>-172.56776259270399</c:v>
                </c:pt>
                <c:pt idx="2017">
                  <c:v>-156.94973510012616</c:v>
                </c:pt>
                <c:pt idx="2018">
                  <c:v>-142.94859262679995</c:v>
                </c:pt>
                <c:pt idx="2019">
                  <c:v>-131.14137937848574</c:v>
                </c:pt>
                <c:pt idx="2020">
                  <c:v>-119.38077239106627</c:v>
                </c:pt>
                <c:pt idx="2021">
                  <c:v>-108.77515979759363</c:v>
                </c:pt>
                <c:pt idx="2022">
                  <c:v>-99.191893699433606</c:v>
                </c:pt>
                <c:pt idx="2023">
                  <c:v>-94.764533044388827</c:v>
                </c:pt>
                <c:pt idx="2024">
                  <c:v>-87.1473223572428</c:v>
                </c:pt>
                <c:pt idx="2025">
                  <c:v>-78.668153834505048</c:v>
                </c:pt>
                <c:pt idx="2026">
                  <c:v>-84.666559944961193</c:v>
                </c:pt>
                <c:pt idx="2027">
                  <c:v>-77.752129027329403</c:v>
                </c:pt>
                <c:pt idx="2028">
                  <c:v>-71.811359295008543</c:v>
                </c:pt>
                <c:pt idx="2029">
                  <c:v>-69.382827501490965</c:v>
                </c:pt>
                <c:pt idx="2030">
                  <c:v>-68.231928555223107</c:v>
                </c:pt>
                <c:pt idx="2031">
                  <c:v>-65.945117494543894</c:v>
                </c:pt>
                <c:pt idx="2032">
                  <c:v>-63.244242783882292</c:v>
                </c:pt>
                <c:pt idx="2033">
                  <c:v>-61.124278851541199</c:v>
                </c:pt>
                <c:pt idx="2034">
                  <c:v>-81.229603785287907</c:v>
                </c:pt>
                <c:pt idx="2035">
                  <c:v>-81.481290418601006</c:v>
                </c:pt>
                <c:pt idx="2036">
                  <c:v>-145.05294759329024</c:v>
                </c:pt>
                <c:pt idx="2037">
                  <c:v>-255.38529834612777</c:v>
                </c:pt>
                <c:pt idx="2038">
                  <c:v>-504.397290302876</c:v>
                </c:pt>
                <c:pt idx="2039">
                  <c:v>-1234.0381146794498</c:v>
                </c:pt>
                <c:pt idx="2040">
                  <c:v>869.80781021393796</c:v>
                </c:pt>
                <c:pt idx="2041">
                  <c:v>241.46929497808901</c:v>
                </c:pt>
                <c:pt idx="2042">
                  <c:v>128.49016547631192</c:v>
                </c:pt>
                <c:pt idx="2043">
                  <c:v>91.871147969421088</c:v>
                </c:pt>
                <c:pt idx="2044">
                  <c:v>69.99068028131795</c:v>
                </c:pt>
                <c:pt idx="2045">
                  <c:v>57.153592234569523</c:v>
                </c:pt>
                <c:pt idx="2046">
                  <c:v>48.138979354392902</c:v>
                </c:pt>
                <c:pt idx="2047">
                  <c:v>39.84346194464937</c:v>
                </c:pt>
                <c:pt idx="2048">
                  <c:v>32.655003233614394</c:v>
                </c:pt>
                <c:pt idx="2049">
                  <c:v>28.900558134209401</c:v>
                </c:pt>
                <c:pt idx="2050">
                  <c:v>25.181572771143085</c:v>
                </c:pt>
                <c:pt idx="2051">
                  <c:v>21.727009726972799</c:v>
                </c:pt>
                <c:pt idx="2052">
                  <c:v>22.876499936495499</c:v>
                </c:pt>
                <c:pt idx="2053">
                  <c:v>20.385751239396889</c:v>
                </c:pt>
                <c:pt idx="2054">
                  <c:v>16.749481096553886</c:v>
                </c:pt>
                <c:pt idx="2055">
                  <c:v>15.8643133410099</c:v>
                </c:pt>
                <c:pt idx="2056">
                  <c:v>13.7069518968877</c:v>
                </c:pt>
                <c:pt idx="2057">
                  <c:v>11.796293925312201</c:v>
                </c:pt>
                <c:pt idx="2058">
                  <c:v>9.7550626836327901</c:v>
                </c:pt>
                <c:pt idx="2059">
                  <c:v>9.4599927131168204</c:v>
                </c:pt>
                <c:pt idx="2060">
                  <c:v>8.3720436804565193</c:v>
                </c:pt>
                <c:pt idx="2061">
                  <c:v>7.538067709870826</c:v>
                </c:pt>
                <c:pt idx="2062">
                  <c:v>6.2112943769424485</c:v>
                </c:pt>
                <c:pt idx="2063">
                  <c:v>4.6260782628916965</c:v>
                </c:pt>
                <c:pt idx="2064">
                  <c:v>2.8082849995731372</c:v>
                </c:pt>
                <c:pt idx="2065">
                  <c:v>1.59715155313784</c:v>
                </c:pt>
                <c:pt idx="2066">
                  <c:v>0.34121743743652938</c:v>
                </c:pt>
                <c:pt idx="2067">
                  <c:v>-0.98085557782519861</c:v>
                </c:pt>
                <c:pt idx="2068">
                  <c:v>-2.5614396477516235</c:v>
                </c:pt>
                <c:pt idx="2069">
                  <c:v>-3.9894231245847767</c:v>
                </c:pt>
                <c:pt idx="2070">
                  <c:v>-5.9018223056410895</c:v>
                </c:pt>
                <c:pt idx="2071">
                  <c:v>-8.1031550225221185</c:v>
                </c:pt>
                <c:pt idx="2072">
                  <c:v>-11.587514201102024</c:v>
                </c:pt>
                <c:pt idx="2073">
                  <c:v>-14.6547082217709</c:v>
                </c:pt>
                <c:pt idx="2074">
                  <c:v>-17.202269699721978</c:v>
                </c:pt>
                <c:pt idx="2075">
                  <c:v>-20.3386759507401</c:v>
                </c:pt>
                <c:pt idx="2076">
                  <c:v>-23.875279550971573</c:v>
                </c:pt>
                <c:pt idx="2077">
                  <c:v>-29.354637706857705</c:v>
                </c:pt>
                <c:pt idx="2078">
                  <c:v>-35.970089362225998</c:v>
                </c:pt>
                <c:pt idx="2079">
                  <c:v>-43.686516152221103</c:v>
                </c:pt>
                <c:pt idx="2080">
                  <c:v>-52.124074524582007</c:v>
                </c:pt>
                <c:pt idx="2081">
                  <c:v>-62.659978238429559</c:v>
                </c:pt>
                <c:pt idx="2082">
                  <c:v>-76.890488196326046</c:v>
                </c:pt>
                <c:pt idx="2083">
                  <c:v>-103.728135882335</c:v>
                </c:pt>
                <c:pt idx="2084">
                  <c:v>-134.40401823688225</c:v>
                </c:pt>
                <c:pt idx="2085">
                  <c:v>-203.11156631263674</c:v>
                </c:pt>
                <c:pt idx="2086">
                  <c:v>-373.59683492058605</c:v>
                </c:pt>
                <c:pt idx="2087">
                  <c:v>-762.39481190016852</c:v>
                </c:pt>
                <c:pt idx="2088">
                  <c:v>4023.1558733820102</c:v>
                </c:pt>
                <c:pt idx="2089">
                  <c:v>452.22268150561501</c:v>
                </c:pt>
                <c:pt idx="2090">
                  <c:v>280.95422642105501</c:v>
                </c:pt>
                <c:pt idx="2091">
                  <c:v>172.83396395768727</c:v>
                </c:pt>
                <c:pt idx="2092">
                  <c:v>144.62518688298204</c:v>
                </c:pt>
                <c:pt idx="2093">
                  <c:v>156.56126382343601</c:v>
                </c:pt>
                <c:pt idx="2094">
                  <c:v>135.837483256741</c:v>
                </c:pt>
                <c:pt idx="2095">
                  <c:v>120.61993777088263</c:v>
                </c:pt>
                <c:pt idx="2096">
                  <c:v>111.448496509601</c:v>
                </c:pt>
                <c:pt idx="2097">
                  <c:v>79.850763907338205</c:v>
                </c:pt>
                <c:pt idx="2098">
                  <c:v>75.790919462870875</c:v>
                </c:pt>
                <c:pt idx="2099">
                  <c:v>72.348460624888901</c:v>
                </c:pt>
                <c:pt idx="2100">
                  <c:v>70.435443122798858</c:v>
                </c:pt>
                <c:pt idx="2101">
                  <c:v>72.140320331603519</c:v>
                </c:pt>
                <c:pt idx="2102">
                  <c:v>70.275593311743819</c:v>
                </c:pt>
                <c:pt idx="2103">
                  <c:v>77.031413703322627</c:v>
                </c:pt>
                <c:pt idx="2104">
                  <c:v>87.392843500386689</c:v>
                </c:pt>
                <c:pt idx="2105">
                  <c:v>91.136852997670815</c:v>
                </c:pt>
                <c:pt idx="2106">
                  <c:v>98.345339156677966</c:v>
                </c:pt>
                <c:pt idx="2107">
                  <c:v>97.881779590985659</c:v>
                </c:pt>
                <c:pt idx="2108">
                  <c:v>97.511468299361027</c:v>
                </c:pt>
                <c:pt idx="2109">
                  <c:v>97.536844096136178</c:v>
                </c:pt>
                <c:pt idx="2110">
                  <c:v>97.949979095659799</c:v>
                </c:pt>
                <c:pt idx="2111">
                  <c:v>92.391679847385603</c:v>
                </c:pt>
                <c:pt idx="2112">
                  <c:v>88.8616119568252</c:v>
                </c:pt>
                <c:pt idx="2113">
                  <c:v>89.994293215851727</c:v>
                </c:pt>
                <c:pt idx="2114">
                  <c:v>118.39002344090947</c:v>
                </c:pt>
                <c:pt idx="2115">
                  <c:v>147.419880483714</c:v>
                </c:pt>
                <c:pt idx="2116">
                  <c:v>153.50220700330101</c:v>
                </c:pt>
                <c:pt idx="2117">
                  <c:v>158.6894488507223</c:v>
                </c:pt>
                <c:pt idx="2118">
                  <c:v>139.76496219596996</c:v>
                </c:pt>
                <c:pt idx="2119">
                  <c:v>122.49248962278098</c:v>
                </c:pt>
                <c:pt idx="2120">
                  <c:v>128.94898858141607</c:v>
                </c:pt>
                <c:pt idx="2121">
                  <c:v>135.80973010719299</c:v>
                </c:pt>
                <c:pt idx="2122">
                  <c:v>142.176234985115</c:v>
                </c:pt>
                <c:pt idx="2123">
                  <c:v>170.724871948139</c:v>
                </c:pt>
                <c:pt idx="2124">
                  <c:v>198.4901813820008</c:v>
                </c:pt>
                <c:pt idx="2125">
                  <c:v>221.913078073523</c:v>
                </c:pt>
                <c:pt idx="2126">
                  <c:v>219.32301709091601</c:v>
                </c:pt>
                <c:pt idx="2127">
                  <c:v>254.40519727498199</c:v>
                </c:pt>
                <c:pt idx="2128">
                  <c:v>303.23020998252105</c:v>
                </c:pt>
                <c:pt idx="2129">
                  <c:v>378.64758005248501</c:v>
                </c:pt>
                <c:pt idx="2130">
                  <c:v>516.86921331728297</c:v>
                </c:pt>
                <c:pt idx="2131">
                  <c:v>849.47966755616699</c:v>
                </c:pt>
                <c:pt idx="2132">
                  <c:v>2020.8731347003134</c:v>
                </c:pt>
                <c:pt idx="2133">
                  <c:v>-2921.6296115904101</c:v>
                </c:pt>
                <c:pt idx="2134">
                  <c:v>-1026.0792699594099</c:v>
                </c:pt>
                <c:pt idx="2135">
                  <c:v>-609.46185695327449</c:v>
                </c:pt>
                <c:pt idx="2136">
                  <c:v>-296.85367631694402</c:v>
                </c:pt>
                <c:pt idx="2137">
                  <c:v>-253.35821522048047</c:v>
                </c:pt>
                <c:pt idx="2138">
                  <c:v>-220.65792609713674</c:v>
                </c:pt>
                <c:pt idx="2139">
                  <c:v>-194.82697142598474</c:v>
                </c:pt>
                <c:pt idx="2140">
                  <c:v>-176.05464265483698</c:v>
                </c:pt>
                <c:pt idx="2141">
                  <c:v>-166.37003100443567</c:v>
                </c:pt>
                <c:pt idx="2142">
                  <c:v>-158.54161634240504</c:v>
                </c:pt>
                <c:pt idx="2143">
                  <c:v>-135.10349339006825</c:v>
                </c:pt>
                <c:pt idx="2144">
                  <c:v>-168.93428623588198</c:v>
                </c:pt>
                <c:pt idx="2145">
                  <c:v>-145.993840568971</c:v>
                </c:pt>
                <c:pt idx="2146">
                  <c:v>-108.18127584238952</c:v>
                </c:pt>
                <c:pt idx="2147">
                  <c:v>-101.62118353663436</c:v>
                </c:pt>
                <c:pt idx="2148">
                  <c:v>-76.931012860904602</c:v>
                </c:pt>
                <c:pt idx="2149">
                  <c:v>-66.963946649506127</c:v>
                </c:pt>
                <c:pt idx="2150">
                  <c:v>-60.897735326307085</c:v>
                </c:pt>
                <c:pt idx="2151">
                  <c:v>-62.727286054526999</c:v>
                </c:pt>
                <c:pt idx="2152">
                  <c:v>-59.803499212312815</c:v>
                </c:pt>
                <c:pt idx="2153">
                  <c:v>-72.096369399028305</c:v>
                </c:pt>
                <c:pt idx="2154">
                  <c:v>-65.545380292216478</c:v>
                </c:pt>
                <c:pt idx="2155">
                  <c:v>-61.480844219714974</c:v>
                </c:pt>
                <c:pt idx="2156">
                  <c:v>-62.199029924010013</c:v>
                </c:pt>
                <c:pt idx="2157">
                  <c:v>-171.99864045149121</c:v>
                </c:pt>
                <c:pt idx="2158">
                  <c:v>-188.25951397482916</c:v>
                </c:pt>
                <c:pt idx="2159">
                  <c:v>-190.483997167718</c:v>
                </c:pt>
                <c:pt idx="2160">
                  <c:v>-75.052891578592266</c:v>
                </c:pt>
                <c:pt idx="2161">
                  <c:v>-80.065219540480001</c:v>
                </c:pt>
                <c:pt idx="2162">
                  <c:v>-85.886632530032742</c:v>
                </c:pt>
                <c:pt idx="2163">
                  <c:v>-94.293061484264129</c:v>
                </c:pt>
                <c:pt idx="2164">
                  <c:v>-104.4677752659756</c:v>
                </c:pt>
                <c:pt idx="2165">
                  <c:v>-185.44692568494398</c:v>
                </c:pt>
                <c:pt idx="2166">
                  <c:v>-131.976671423933</c:v>
                </c:pt>
                <c:pt idx="2167">
                  <c:v>-91.445392368083958</c:v>
                </c:pt>
                <c:pt idx="2168">
                  <c:v>-63.000880739950901</c:v>
                </c:pt>
                <c:pt idx="2169">
                  <c:v>-47.450829949257404</c:v>
                </c:pt>
                <c:pt idx="2170">
                  <c:v>-49.681636389673194</c:v>
                </c:pt>
                <c:pt idx="2171">
                  <c:v>-76.752531275763758</c:v>
                </c:pt>
                <c:pt idx="2172">
                  <c:v>-128.625610392016</c:v>
                </c:pt>
                <c:pt idx="2173">
                  <c:v>-143.50308563034866</c:v>
                </c:pt>
                <c:pt idx="2174">
                  <c:v>-162.39822798930103</c:v>
                </c:pt>
                <c:pt idx="2175">
                  <c:v>-188.869019444131</c:v>
                </c:pt>
                <c:pt idx="2176">
                  <c:v>-138.88138305669648</c:v>
                </c:pt>
                <c:pt idx="2177">
                  <c:v>-175.46127972330692</c:v>
                </c:pt>
                <c:pt idx="2178">
                  <c:v>-106.18904083239833</c:v>
                </c:pt>
                <c:pt idx="2179">
                  <c:v>-144.35138333097507</c:v>
                </c:pt>
                <c:pt idx="2180">
                  <c:v>1013.5181126683533</c:v>
                </c:pt>
                <c:pt idx="2181">
                  <c:v>-3103.9282496879487</c:v>
                </c:pt>
                <c:pt idx="2182">
                  <c:v>-5401.5804959536044</c:v>
                </c:pt>
                <c:pt idx="2183">
                  <c:v>454.93461732550969</c:v>
                </c:pt>
                <c:pt idx="2184">
                  <c:v>321.91543961134403</c:v>
                </c:pt>
                <c:pt idx="2185">
                  <c:v>342.00425287895808</c:v>
                </c:pt>
                <c:pt idx="2186">
                  <c:v>266.60435159668799</c:v>
                </c:pt>
                <c:pt idx="2187">
                  <c:v>218.94630714135099</c:v>
                </c:pt>
                <c:pt idx="2188">
                  <c:v>189.743126531093</c:v>
                </c:pt>
                <c:pt idx="2189">
                  <c:v>211.15550404316795</c:v>
                </c:pt>
                <c:pt idx="2190">
                  <c:v>176.75618079237398</c:v>
                </c:pt>
                <c:pt idx="2191">
                  <c:v>156.81891470624726</c:v>
                </c:pt>
                <c:pt idx="2192">
                  <c:v>138.06824265957201</c:v>
                </c:pt>
                <c:pt idx="2193">
                  <c:v>221.54683272219626</c:v>
                </c:pt>
                <c:pt idx="2194">
                  <c:v>199.42515593893799</c:v>
                </c:pt>
                <c:pt idx="2195">
                  <c:v>181.61651708250599</c:v>
                </c:pt>
                <c:pt idx="2196">
                  <c:v>139.74971167191151</c:v>
                </c:pt>
                <c:pt idx="2197">
                  <c:v>126.99348020758363</c:v>
                </c:pt>
                <c:pt idx="2198">
                  <c:v>140.235517562599</c:v>
                </c:pt>
                <c:pt idx="2199">
                  <c:v>136.041984247632</c:v>
                </c:pt>
                <c:pt idx="2200">
                  <c:v>129.16590435919301</c:v>
                </c:pt>
                <c:pt idx="2201">
                  <c:v>122.87486624647454</c:v>
                </c:pt>
                <c:pt idx="2202">
                  <c:v>99.342786643703178</c:v>
                </c:pt>
                <c:pt idx="2203">
                  <c:v>95.859988068787658</c:v>
                </c:pt>
                <c:pt idx="2204">
                  <c:v>91.77282171907558</c:v>
                </c:pt>
                <c:pt idx="2205">
                  <c:v>88.296672489888493</c:v>
                </c:pt>
                <c:pt idx="2206">
                  <c:v>85.368075768723415</c:v>
                </c:pt>
                <c:pt idx="2207">
                  <c:v>95.224723276829849</c:v>
                </c:pt>
                <c:pt idx="2208">
                  <c:v>93.631390471664119</c:v>
                </c:pt>
                <c:pt idx="2209">
                  <c:v>92.200667433087602</c:v>
                </c:pt>
                <c:pt idx="2210">
                  <c:v>90.816359658454019</c:v>
                </c:pt>
                <c:pt idx="2211">
                  <c:v>81.039567509333096</c:v>
                </c:pt>
                <c:pt idx="2212">
                  <c:v>101.815779408737</c:v>
                </c:pt>
                <c:pt idx="2213">
                  <c:v>103.24403339467032</c:v>
                </c:pt>
                <c:pt idx="2214">
                  <c:v>105.240246036286</c:v>
                </c:pt>
                <c:pt idx="2215">
                  <c:v>118.48050564044337</c:v>
                </c:pt>
                <c:pt idx="2216">
                  <c:v>122.864057497044</c:v>
                </c:pt>
                <c:pt idx="2217">
                  <c:v>144.42117107800701</c:v>
                </c:pt>
                <c:pt idx="2218">
                  <c:v>146.42017189282799</c:v>
                </c:pt>
                <c:pt idx="2219">
                  <c:v>121.109502784198</c:v>
                </c:pt>
                <c:pt idx="2220">
                  <c:v>129.51669997761974</c:v>
                </c:pt>
                <c:pt idx="2221">
                  <c:v>143.17392747798473</c:v>
                </c:pt>
                <c:pt idx="2222">
                  <c:v>201.278969127594</c:v>
                </c:pt>
                <c:pt idx="2223">
                  <c:v>172.17575010644995</c:v>
                </c:pt>
                <c:pt idx="2224">
                  <c:v>246.846236781507</c:v>
                </c:pt>
                <c:pt idx="2225">
                  <c:v>339.53485450540097</c:v>
                </c:pt>
                <c:pt idx="2226">
                  <c:v>394.51020615661264</c:v>
                </c:pt>
                <c:pt idx="2227">
                  <c:v>563.89327137506803</c:v>
                </c:pt>
                <c:pt idx="2228">
                  <c:v>1015.19795681988</c:v>
                </c:pt>
                <c:pt idx="2229">
                  <c:v>5895.4694513288896</c:v>
                </c:pt>
                <c:pt idx="2230">
                  <c:v>-1484.5910372198898</c:v>
                </c:pt>
                <c:pt idx="2231">
                  <c:v>-629.64612834522097</c:v>
                </c:pt>
                <c:pt idx="2232">
                  <c:v>-503.19886161817999</c:v>
                </c:pt>
                <c:pt idx="2233">
                  <c:v>-271.81015866414964</c:v>
                </c:pt>
                <c:pt idx="2234">
                  <c:v>-215.98739107454199</c:v>
                </c:pt>
                <c:pt idx="2235">
                  <c:v>-170.40650464091792</c:v>
                </c:pt>
                <c:pt idx="2236">
                  <c:v>-144.59102383240204</c:v>
                </c:pt>
                <c:pt idx="2237">
                  <c:v>-135.86566677984672</c:v>
                </c:pt>
                <c:pt idx="2238">
                  <c:v>-125.87620522064</c:v>
                </c:pt>
                <c:pt idx="2239">
                  <c:v>-108.9374914823925</c:v>
                </c:pt>
                <c:pt idx="2240">
                  <c:v>-86.791012287827897</c:v>
                </c:pt>
                <c:pt idx="2241">
                  <c:v>-82.704506792826479</c:v>
                </c:pt>
                <c:pt idx="2242">
                  <c:v>-76.011573831061781</c:v>
                </c:pt>
                <c:pt idx="2243">
                  <c:v>-57.902431248821586</c:v>
                </c:pt>
                <c:pt idx="2244">
                  <c:v>-54.387138017520911</c:v>
                </c:pt>
                <c:pt idx="2245">
                  <c:v>-55.795082120233502</c:v>
                </c:pt>
                <c:pt idx="2246">
                  <c:v>-51.325505471334701</c:v>
                </c:pt>
                <c:pt idx="2247">
                  <c:v>-46.426823238036</c:v>
                </c:pt>
                <c:pt idx="2248">
                  <c:v>-44.075161103603477</c:v>
                </c:pt>
                <c:pt idx="2249">
                  <c:v>-39.907250472422994</c:v>
                </c:pt>
                <c:pt idx="2250">
                  <c:v>-42.267329128114213</c:v>
                </c:pt>
                <c:pt idx="2251">
                  <c:v>-59.237732423799301</c:v>
                </c:pt>
                <c:pt idx="2252">
                  <c:v>-62.908510248482315</c:v>
                </c:pt>
                <c:pt idx="2253">
                  <c:v>-64.09387906661658</c:v>
                </c:pt>
                <c:pt idx="2254">
                  <c:v>-63.130431122622007</c:v>
                </c:pt>
                <c:pt idx="2255">
                  <c:v>-65.103875116705325</c:v>
                </c:pt>
                <c:pt idx="2256">
                  <c:v>-66.938893085078774</c:v>
                </c:pt>
                <c:pt idx="2257">
                  <c:v>-73.257363804002395</c:v>
                </c:pt>
                <c:pt idx="2258">
                  <c:v>-77.911951792132527</c:v>
                </c:pt>
                <c:pt idx="2259">
                  <c:v>-83.185565311068459</c:v>
                </c:pt>
                <c:pt idx="2260">
                  <c:v>-89.854207364729078</c:v>
                </c:pt>
                <c:pt idx="2261">
                  <c:v>-78.758223688343762</c:v>
                </c:pt>
                <c:pt idx="2262">
                  <c:v>-109.67928201389115</c:v>
                </c:pt>
                <c:pt idx="2263">
                  <c:v>-125.25273658843763</c:v>
                </c:pt>
                <c:pt idx="2264">
                  <c:v>-188.66990315390726</c:v>
                </c:pt>
                <c:pt idx="2265">
                  <c:v>-189.10962460341398</c:v>
                </c:pt>
                <c:pt idx="2266">
                  <c:v>-251.01176928964802</c:v>
                </c:pt>
                <c:pt idx="2267">
                  <c:v>-374.31860875729484</c:v>
                </c:pt>
                <c:pt idx="2268">
                  <c:v>-526.22670956308855</c:v>
                </c:pt>
                <c:pt idx="2269">
                  <c:v>-1992.84089460773</c:v>
                </c:pt>
                <c:pt idx="2270">
                  <c:v>1128.7724718270399</c:v>
                </c:pt>
                <c:pt idx="2271">
                  <c:v>316.40913203056101</c:v>
                </c:pt>
                <c:pt idx="2272">
                  <c:v>249.04473035149474</c:v>
                </c:pt>
                <c:pt idx="2273">
                  <c:v>179.29518497286125</c:v>
                </c:pt>
                <c:pt idx="2274">
                  <c:v>140.13866068075822</c:v>
                </c:pt>
                <c:pt idx="2275">
                  <c:v>119.09932349766299</c:v>
                </c:pt>
                <c:pt idx="2276">
                  <c:v>100.0657315867583</c:v>
                </c:pt>
                <c:pt idx="2277">
                  <c:v>70.823487448638858</c:v>
                </c:pt>
                <c:pt idx="2278">
                  <c:v>63.203616300235602</c:v>
                </c:pt>
                <c:pt idx="2279">
                  <c:v>60.786052781576863</c:v>
                </c:pt>
                <c:pt idx="2280">
                  <c:v>56.896598522474363</c:v>
                </c:pt>
                <c:pt idx="2281">
                  <c:v>53.569629577511975</c:v>
                </c:pt>
                <c:pt idx="2282">
                  <c:v>50.722776215107359</c:v>
                </c:pt>
                <c:pt idx="2283">
                  <c:v>48.291490690768299</c:v>
                </c:pt>
                <c:pt idx="2284">
                  <c:v>46.253179415860899</c:v>
                </c:pt>
                <c:pt idx="2285">
                  <c:v>44.451884826080892</c:v>
                </c:pt>
                <c:pt idx="2286">
                  <c:v>39.502188489923299</c:v>
                </c:pt>
                <c:pt idx="2287">
                  <c:v>37.8069112401013</c:v>
                </c:pt>
                <c:pt idx="2288">
                  <c:v>36.260425201179096</c:v>
                </c:pt>
                <c:pt idx="2289">
                  <c:v>32.180704699361975</c:v>
                </c:pt>
                <c:pt idx="2290">
                  <c:v>30.566614097629085</c:v>
                </c:pt>
                <c:pt idx="2291">
                  <c:v>29.626665766944935</c:v>
                </c:pt>
                <c:pt idx="2292">
                  <c:v>28.8675344966077</c:v>
                </c:pt>
                <c:pt idx="2293">
                  <c:v>28.051129335718887</c:v>
                </c:pt>
                <c:pt idx="2294">
                  <c:v>27.203001665451701</c:v>
                </c:pt>
                <c:pt idx="2295">
                  <c:v>22.7386247951064</c:v>
                </c:pt>
                <c:pt idx="2296">
                  <c:v>21.731220538801086</c:v>
                </c:pt>
                <c:pt idx="2297">
                  <c:v>20.662815214982999</c:v>
                </c:pt>
                <c:pt idx="2298">
                  <c:v>23.090688734296631</c:v>
                </c:pt>
                <c:pt idx="2299">
                  <c:v>22.803262454251101</c:v>
                </c:pt>
                <c:pt idx="2300">
                  <c:v>21.973906973344985</c:v>
                </c:pt>
                <c:pt idx="2301">
                  <c:v>21.1618345022254</c:v>
                </c:pt>
                <c:pt idx="2302">
                  <c:v>20.3894789636654</c:v>
                </c:pt>
                <c:pt idx="2303">
                  <c:v>19.6291678048403</c:v>
                </c:pt>
                <c:pt idx="2304">
                  <c:v>19.111920028969603</c:v>
                </c:pt>
                <c:pt idx="2305">
                  <c:v>19.161713038431269</c:v>
                </c:pt>
                <c:pt idx="2306">
                  <c:v>19.639649695191189</c:v>
                </c:pt>
                <c:pt idx="2307">
                  <c:v>20.451134018023289</c:v>
                </c:pt>
                <c:pt idx="2308">
                  <c:v>17.7570724334796</c:v>
                </c:pt>
                <c:pt idx="2309">
                  <c:v>18.893634091578686</c:v>
                </c:pt>
                <c:pt idx="2310">
                  <c:v>19.151487564576399</c:v>
                </c:pt>
                <c:pt idx="2311">
                  <c:v>16.3200957893309</c:v>
                </c:pt>
                <c:pt idx="2312">
                  <c:v>16.755470926777903</c:v>
                </c:pt>
                <c:pt idx="2313">
                  <c:v>18.414022108053601</c:v>
                </c:pt>
                <c:pt idx="2314">
                  <c:v>21.727431874742081</c:v>
                </c:pt>
                <c:pt idx="2315">
                  <c:v>31.366777194601902</c:v>
                </c:pt>
                <c:pt idx="2316">
                  <c:v>44.139863682820703</c:v>
                </c:pt>
                <c:pt idx="2317">
                  <c:v>117.17400938009098</c:v>
                </c:pt>
                <c:pt idx="2318">
                  <c:v>795.32463110177298</c:v>
                </c:pt>
                <c:pt idx="2319">
                  <c:v>-85.589100937610098</c:v>
                </c:pt>
                <c:pt idx="2320">
                  <c:v>-22.544057128514137</c:v>
                </c:pt>
                <c:pt idx="2321">
                  <c:v>-9.9418684741276859</c:v>
                </c:pt>
                <c:pt idx="2322">
                  <c:v>-12.8541594875028</c:v>
                </c:pt>
                <c:pt idx="2323">
                  <c:v>-11.2589721381679</c:v>
                </c:pt>
                <c:pt idx="2324">
                  <c:v>-7.4294132027556001</c:v>
                </c:pt>
                <c:pt idx="2325">
                  <c:v>-5.4693488983389402</c:v>
                </c:pt>
                <c:pt idx="2326">
                  <c:v>-2.9557407706927399</c:v>
                </c:pt>
                <c:pt idx="2327">
                  <c:v>-1.04499867877152</c:v>
                </c:pt>
                <c:pt idx="2328">
                  <c:v>0.74603624264506063</c:v>
                </c:pt>
                <c:pt idx="2329">
                  <c:v>2.0149490984063698</c:v>
                </c:pt>
                <c:pt idx="2330">
                  <c:v>2.8960065706544986</c:v>
                </c:pt>
                <c:pt idx="2331">
                  <c:v>4.3526299408689075</c:v>
                </c:pt>
                <c:pt idx="2332">
                  <c:v>5.2098815639918801</c:v>
                </c:pt>
                <c:pt idx="2333">
                  <c:v>5.9505758410718945</c:v>
                </c:pt>
                <c:pt idx="2334">
                  <c:v>6.1832088354813424</c:v>
                </c:pt>
                <c:pt idx="2335">
                  <c:v>8.0626003169601912</c:v>
                </c:pt>
                <c:pt idx="2336">
                  <c:v>7.3800913671928985</c:v>
                </c:pt>
                <c:pt idx="2337">
                  <c:v>6.3664827979992955</c:v>
                </c:pt>
                <c:pt idx="2338">
                  <c:v>8.2307366193663736</c:v>
                </c:pt>
                <c:pt idx="2339">
                  <c:v>11.271178520588601</c:v>
                </c:pt>
                <c:pt idx="2340">
                  <c:v>7.7893953677827898</c:v>
                </c:pt>
                <c:pt idx="2341">
                  <c:v>7.5553487331003524</c:v>
                </c:pt>
                <c:pt idx="2342">
                  <c:v>5.92439686571067</c:v>
                </c:pt>
                <c:pt idx="2343">
                  <c:v>5.7349251607256297</c:v>
                </c:pt>
                <c:pt idx="2344">
                  <c:v>7.1151980978175295</c:v>
                </c:pt>
                <c:pt idx="2345">
                  <c:v>15.4442768763126</c:v>
                </c:pt>
                <c:pt idx="2346">
                  <c:v>19.296238524229285</c:v>
                </c:pt>
                <c:pt idx="2347">
                  <c:v>45.255009938046101</c:v>
                </c:pt>
                <c:pt idx="2348">
                  <c:v>77.442901299806707</c:v>
                </c:pt>
                <c:pt idx="2349">
                  <c:v>38.989725829128915</c:v>
                </c:pt>
                <c:pt idx="2350">
                  <c:v>44.902372937186463</c:v>
                </c:pt>
                <c:pt idx="2351">
                  <c:v>113.258724268839</c:v>
                </c:pt>
                <c:pt idx="2352">
                  <c:v>-500.88999805053101</c:v>
                </c:pt>
                <c:pt idx="2353">
                  <c:v>-274.80502671550897</c:v>
                </c:pt>
                <c:pt idx="2354">
                  <c:v>-194.29311919641626</c:v>
                </c:pt>
                <c:pt idx="2355">
                  <c:v>-153.53530421114925</c:v>
                </c:pt>
                <c:pt idx="2356">
                  <c:v>-476.46208317851602</c:v>
                </c:pt>
                <c:pt idx="2357">
                  <c:v>140.49790990554501</c:v>
                </c:pt>
                <c:pt idx="2358">
                  <c:v>-728.79984298226555</c:v>
                </c:pt>
                <c:pt idx="2359">
                  <c:v>-404.09543708100603</c:v>
                </c:pt>
                <c:pt idx="2360">
                  <c:v>-150.11758413118952</c:v>
                </c:pt>
                <c:pt idx="2361">
                  <c:v>-214.90397778067901</c:v>
                </c:pt>
                <c:pt idx="2362">
                  <c:v>7014.8336385612156</c:v>
                </c:pt>
                <c:pt idx="2363">
                  <c:v>-1106.30179339762</c:v>
                </c:pt>
                <c:pt idx="2364">
                  <c:v>-648.62483469554104</c:v>
                </c:pt>
                <c:pt idx="2365">
                  <c:v>-382.19324073463901</c:v>
                </c:pt>
                <c:pt idx="2366">
                  <c:v>-1985.2626797252985</c:v>
                </c:pt>
                <c:pt idx="2367">
                  <c:v>-3113.3998110774128</c:v>
                </c:pt>
                <c:pt idx="2368">
                  <c:v>-619.78498777467667</c:v>
                </c:pt>
                <c:pt idx="2369">
                  <c:v>-387.99370412045801</c:v>
                </c:pt>
                <c:pt idx="2370">
                  <c:v>-255.89057862622499</c:v>
                </c:pt>
                <c:pt idx="2371">
                  <c:v>-187.70222433875401</c:v>
                </c:pt>
                <c:pt idx="2372">
                  <c:v>-146.22747680930001</c:v>
                </c:pt>
                <c:pt idx="2373">
                  <c:v>-118.05897207023763</c:v>
                </c:pt>
                <c:pt idx="2374">
                  <c:v>-107.67128084958701</c:v>
                </c:pt>
                <c:pt idx="2375">
                  <c:v>-89.132701560153464</c:v>
                </c:pt>
                <c:pt idx="2376">
                  <c:v>-74.541678484426782</c:v>
                </c:pt>
                <c:pt idx="2377">
                  <c:v>-65.165931025308183</c:v>
                </c:pt>
                <c:pt idx="2378">
                  <c:v>-50.412114959627999</c:v>
                </c:pt>
                <c:pt idx="2379">
                  <c:v>-38.1106751713588</c:v>
                </c:pt>
                <c:pt idx="2380">
                  <c:v>-29.144568424710311</c:v>
                </c:pt>
                <c:pt idx="2381">
                  <c:v>-18.349869591151499</c:v>
                </c:pt>
                <c:pt idx="2382">
                  <c:v>-11.697558263157299</c:v>
                </c:pt>
                <c:pt idx="2383">
                  <c:v>-4.5952623110651833</c:v>
                </c:pt>
                <c:pt idx="2384">
                  <c:v>5.7238593393162445</c:v>
                </c:pt>
                <c:pt idx="2385">
                  <c:v>12.6590830889501</c:v>
                </c:pt>
                <c:pt idx="2386">
                  <c:v>19.178894153446752</c:v>
                </c:pt>
                <c:pt idx="2387">
                  <c:v>22.869814776377702</c:v>
                </c:pt>
                <c:pt idx="2388">
                  <c:v>27.762523049224644</c:v>
                </c:pt>
                <c:pt idx="2389">
                  <c:v>30.1998438603285</c:v>
                </c:pt>
                <c:pt idx="2390">
                  <c:v>19.780997651659288</c:v>
                </c:pt>
                <c:pt idx="2391">
                  <c:v>20.304329869900499</c:v>
                </c:pt>
                <c:pt idx="2392">
                  <c:v>18.025224181521025</c:v>
                </c:pt>
                <c:pt idx="2393">
                  <c:v>15.3350877503931</c:v>
                </c:pt>
                <c:pt idx="2394">
                  <c:v>12.4815413925913</c:v>
                </c:pt>
                <c:pt idx="2395">
                  <c:v>7.6544093206809745</c:v>
                </c:pt>
                <c:pt idx="2396">
                  <c:v>7.3043802476274555</c:v>
                </c:pt>
                <c:pt idx="2397">
                  <c:v>3.93697406132044</c:v>
                </c:pt>
                <c:pt idx="2398">
                  <c:v>0.99431531810427698</c:v>
                </c:pt>
                <c:pt idx="2399">
                  <c:v>-1.58060045137453</c:v>
                </c:pt>
                <c:pt idx="2400">
                  <c:v>-4.1921287935374485</c:v>
                </c:pt>
                <c:pt idx="2401">
                  <c:v>-6.9375369976558545</c:v>
                </c:pt>
                <c:pt idx="2402">
                  <c:v>-11.587587649743272</c:v>
                </c:pt>
                <c:pt idx="2403">
                  <c:v>-15.680809570637306</c:v>
                </c:pt>
                <c:pt idx="2404">
                  <c:v>-28.717222843404102</c:v>
                </c:pt>
                <c:pt idx="2405">
                  <c:v>-39.356198616376005</c:v>
                </c:pt>
                <c:pt idx="2406">
                  <c:v>-43.992113159690902</c:v>
                </c:pt>
                <c:pt idx="2407">
                  <c:v>-57.441036688839596</c:v>
                </c:pt>
                <c:pt idx="2408">
                  <c:v>-122.918108846877</c:v>
                </c:pt>
                <c:pt idx="2409">
                  <c:v>-138.90409440880595</c:v>
                </c:pt>
                <c:pt idx="2410">
                  <c:v>-296.21655274889565</c:v>
                </c:pt>
                <c:pt idx="2411">
                  <c:v>7622.3343904438634</c:v>
                </c:pt>
                <c:pt idx="2412">
                  <c:v>291.97168372867623</c:v>
                </c:pt>
                <c:pt idx="2413">
                  <c:v>124.997874393223</c:v>
                </c:pt>
                <c:pt idx="2414">
                  <c:v>109.44287150852701</c:v>
                </c:pt>
                <c:pt idx="2415">
                  <c:v>83.204799587995097</c:v>
                </c:pt>
                <c:pt idx="2416">
                  <c:v>74.874183067519098</c:v>
                </c:pt>
                <c:pt idx="2417">
                  <c:v>61.688579774969213</c:v>
                </c:pt>
                <c:pt idx="2418">
                  <c:v>60.898791501785595</c:v>
                </c:pt>
                <c:pt idx="2419">
                  <c:v>49.067936483643244</c:v>
                </c:pt>
                <c:pt idx="2420">
                  <c:v>41.195364568858203</c:v>
                </c:pt>
                <c:pt idx="2421">
                  <c:v>32.349365709324999</c:v>
                </c:pt>
                <c:pt idx="2422">
                  <c:v>29.274740456335589</c:v>
                </c:pt>
                <c:pt idx="2423">
                  <c:v>26.748573284710766</c:v>
                </c:pt>
                <c:pt idx="2424">
                  <c:v>25.313334156185601</c:v>
                </c:pt>
                <c:pt idx="2425">
                  <c:v>24.734159851867087</c:v>
                </c:pt>
                <c:pt idx="2426">
                  <c:v>26.999844458709799</c:v>
                </c:pt>
                <c:pt idx="2427">
                  <c:v>26.008703977235825</c:v>
                </c:pt>
                <c:pt idx="2428">
                  <c:v>25.104560360321699</c:v>
                </c:pt>
                <c:pt idx="2429">
                  <c:v>24.284284011759599</c:v>
                </c:pt>
                <c:pt idx="2430">
                  <c:v>23.545231732850986</c:v>
                </c:pt>
                <c:pt idx="2431">
                  <c:v>18.527378413236331</c:v>
                </c:pt>
                <c:pt idx="2432">
                  <c:v>22.795814824314</c:v>
                </c:pt>
                <c:pt idx="2433">
                  <c:v>22.417534466412135</c:v>
                </c:pt>
                <c:pt idx="2434">
                  <c:v>14.647436816378853</c:v>
                </c:pt>
                <c:pt idx="2435">
                  <c:v>14.228661060981725</c:v>
                </c:pt>
                <c:pt idx="2436">
                  <c:v>15.0468049190524</c:v>
                </c:pt>
                <c:pt idx="2437">
                  <c:v>14.7002069836873</c:v>
                </c:pt>
                <c:pt idx="2438">
                  <c:v>15.043764344239801</c:v>
                </c:pt>
                <c:pt idx="2439">
                  <c:v>15.3896266241518</c:v>
                </c:pt>
                <c:pt idx="2440">
                  <c:v>13.180158147038201</c:v>
                </c:pt>
                <c:pt idx="2441">
                  <c:v>10.382803649014599</c:v>
                </c:pt>
                <c:pt idx="2442">
                  <c:v>10.162748532045281</c:v>
                </c:pt>
                <c:pt idx="2443">
                  <c:v>6.8807222909729804</c:v>
                </c:pt>
                <c:pt idx="2444">
                  <c:v>6.6690658260051814</c:v>
                </c:pt>
                <c:pt idx="2445">
                  <c:v>6.4746244939927333</c:v>
                </c:pt>
                <c:pt idx="2446">
                  <c:v>6.5624878725498119</c:v>
                </c:pt>
                <c:pt idx="2447">
                  <c:v>6.3741149308005465</c:v>
                </c:pt>
                <c:pt idx="2448">
                  <c:v>6.5428946674461645</c:v>
                </c:pt>
                <c:pt idx="2449">
                  <c:v>6.7452001011277902</c:v>
                </c:pt>
                <c:pt idx="2450">
                  <c:v>8.3545369179026796</c:v>
                </c:pt>
                <c:pt idx="2451">
                  <c:v>8.4419856332883292</c:v>
                </c:pt>
                <c:pt idx="2452">
                  <c:v>10.5673890963515</c:v>
                </c:pt>
                <c:pt idx="2453">
                  <c:v>11.490946311895961</c:v>
                </c:pt>
                <c:pt idx="2454">
                  <c:v>10.2709921955609</c:v>
                </c:pt>
                <c:pt idx="2455">
                  <c:v>10.716365190010329</c:v>
                </c:pt>
                <c:pt idx="2456">
                  <c:v>11.6416092230061</c:v>
                </c:pt>
                <c:pt idx="2457">
                  <c:v>11.092558166230098</c:v>
                </c:pt>
                <c:pt idx="2458">
                  <c:v>13.065638390322368</c:v>
                </c:pt>
                <c:pt idx="2459">
                  <c:v>22.881125932366587</c:v>
                </c:pt>
                <c:pt idx="2460">
                  <c:v>73.702745323822327</c:v>
                </c:pt>
                <c:pt idx="2461">
                  <c:v>-44.374681169703415</c:v>
                </c:pt>
                <c:pt idx="2462">
                  <c:v>-12.662657592734272</c:v>
                </c:pt>
                <c:pt idx="2463">
                  <c:v>-6.7821832745945301</c:v>
                </c:pt>
                <c:pt idx="2464">
                  <c:v>-3.8114889860307493</c:v>
                </c:pt>
                <c:pt idx="2465">
                  <c:v>-2.1563587801880386</c:v>
                </c:pt>
                <c:pt idx="2466">
                  <c:v>-0.94075227037658282</c:v>
                </c:pt>
                <c:pt idx="2467">
                  <c:v>-0.31360686619273154</c:v>
                </c:pt>
                <c:pt idx="2468">
                  <c:v>4.2065139424663597E-2</c:v>
                </c:pt>
                <c:pt idx="2469">
                  <c:v>0.31377390197411914</c:v>
                </c:pt>
                <c:pt idx="2470">
                  <c:v>0.59848444551631919</c:v>
                </c:pt>
                <c:pt idx="2471">
                  <c:v>0.72040790276920696</c:v>
                </c:pt>
                <c:pt idx="2472">
                  <c:v>0.91637589242229722</c:v>
                </c:pt>
                <c:pt idx="2473">
                  <c:v>1.1934779850691799</c:v>
                </c:pt>
                <c:pt idx="2474">
                  <c:v>1.14671404225659</c:v>
                </c:pt>
                <c:pt idx="2475">
                  <c:v>1.4236621710644535</c:v>
                </c:pt>
                <c:pt idx="2476">
                  <c:v>2.2506105811046999</c:v>
                </c:pt>
                <c:pt idx="2477">
                  <c:v>2.1480425801846668</c:v>
                </c:pt>
                <c:pt idx="2478">
                  <c:v>2.8332039057261778</c:v>
                </c:pt>
                <c:pt idx="2479">
                  <c:v>3.2496393492992399</c:v>
                </c:pt>
                <c:pt idx="2480">
                  <c:v>2.9963662585565802</c:v>
                </c:pt>
                <c:pt idx="2481">
                  <c:v>4.1894550505107775</c:v>
                </c:pt>
                <c:pt idx="2482">
                  <c:v>3.2002985777520072</c:v>
                </c:pt>
                <c:pt idx="2483">
                  <c:v>5.3838561287762845</c:v>
                </c:pt>
                <c:pt idx="2484">
                  <c:v>5.7263993612148933</c:v>
                </c:pt>
                <c:pt idx="2485">
                  <c:v>7.1333570616877298</c:v>
                </c:pt>
                <c:pt idx="2486">
                  <c:v>8.1720706451694003</c:v>
                </c:pt>
                <c:pt idx="2487">
                  <c:v>9.1243879213897188</c:v>
                </c:pt>
                <c:pt idx="2488">
                  <c:v>7.2552866836514101</c:v>
                </c:pt>
                <c:pt idx="2489">
                  <c:v>6.7048705453806896</c:v>
                </c:pt>
                <c:pt idx="2490">
                  <c:v>3.1511861529822602</c:v>
                </c:pt>
                <c:pt idx="2491">
                  <c:v>0.11482963964704654</c:v>
                </c:pt>
                <c:pt idx="2492">
                  <c:v>-0.94971097588070297</c:v>
                </c:pt>
                <c:pt idx="2493">
                  <c:v>-6.4432371304124914</c:v>
                </c:pt>
                <c:pt idx="2494">
                  <c:v>-20.124106341600399</c:v>
                </c:pt>
                <c:pt idx="2495">
                  <c:v>-253.54968202686527</c:v>
                </c:pt>
                <c:pt idx="2496">
                  <c:v>73.613678138227726</c:v>
                </c:pt>
                <c:pt idx="2497">
                  <c:v>42.448903615559963</c:v>
                </c:pt>
                <c:pt idx="2498">
                  <c:v>38.209641167842975</c:v>
                </c:pt>
                <c:pt idx="2499">
                  <c:v>32.995561376778411</c:v>
                </c:pt>
                <c:pt idx="2500">
                  <c:v>28.478370795239702</c:v>
                </c:pt>
                <c:pt idx="2501">
                  <c:v>25.118071579720187</c:v>
                </c:pt>
                <c:pt idx="2502">
                  <c:v>25.161633083138973</c:v>
                </c:pt>
                <c:pt idx="2503">
                  <c:v>23.0827683614975</c:v>
                </c:pt>
                <c:pt idx="2504">
                  <c:v>17.8643391586196</c:v>
                </c:pt>
                <c:pt idx="2505">
                  <c:v>16.493775114155099</c:v>
                </c:pt>
                <c:pt idx="2506">
                  <c:v>15.851251360009</c:v>
                </c:pt>
                <c:pt idx="2507">
                  <c:v>13.774554875518104</c:v>
                </c:pt>
                <c:pt idx="2508">
                  <c:v>13.897598565252499</c:v>
                </c:pt>
                <c:pt idx="2509">
                  <c:v>14.013556942685502</c:v>
                </c:pt>
                <c:pt idx="2510">
                  <c:v>13.379774230752968</c:v>
                </c:pt>
                <c:pt idx="2511">
                  <c:v>13.650495262100502</c:v>
                </c:pt>
                <c:pt idx="2512">
                  <c:v>13.9198379811151</c:v>
                </c:pt>
                <c:pt idx="2513">
                  <c:v>14.190199542326004</c:v>
                </c:pt>
                <c:pt idx="2514">
                  <c:v>13.725456299309403</c:v>
                </c:pt>
                <c:pt idx="2515">
                  <c:v>12.92714224254</c:v>
                </c:pt>
                <c:pt idx="2516">
                  <c:v>13.234859406267399</c:v>
                </c:pt>
                <c:pt idx="2517">
                  <c:v>13.554378785213412</c:v>
                </c:pt>
                <c:pt idx="2518">
                  <c:v>15.627211589812998</c:v>
                </c:pt>
                <c:pt idx="2519">
                  <c:v>16.406314452468788</c:v>
                </c:pt>
                <c:pt idx="2520">
                  <c:v>10.9447422838722</c:v>
                </c:pt>
                <c:pt idx="2521">
                  <c:v>8.4885512531753697</c:v>
                </c:pt>
                <c:pt idx="2522">
                  <c:v>7.0389047963654345</c:v>
                </c:pt>
                <c:pt idx="2523">
                  <c:v>5.9333686821263703</c:v>
                </c:pt>
                <c:pt idx="2524">
                  <c:v>5.1318560709287455</c:v>
                </c:pt>
                <c:pt idx="2525">
                  <c:v>4.7631272317993698</c:v>
                </c:pt>
                <c:pt idx="2526">
                  <c:v>4.4207614868239924</c:v>
                </c:pt>
                <c:pt idx="2527">
                  <c:v>4.4261017842205934</c:v>
                </c:pt>
                <c:pt idx="2528">
                  <c:v>4.5566836273734301</c:v>
                </c:pt>
                <c:pt idx="2529">
                  <c:v>4.586162192084843</c:v>
                </c:pt>
                <c:pt idx="2530">
                  <c:v>4.7331429610925424</c:v>
                </c:pt>
                <c:pt idx="2531">
                  <c:v>3.6065497631449701</c:v>
                </c:pt>
                <c:pt idx="2532">
                  <c:v>3.0159652544089277</c:v>
                </c:pt>
                <c:pt idx="2533">
                  <c:v>2.7202632833625402</c:v>
                </c:pt>
                <c:pt idx="2534">
                  <c:v>2.422625459395864</c:v>
                </c:pt>
                <c:pt idx="2535">
                  <c:v>1.7081030500633299</c:v>
                </c:pt>
                <c:pt idx="2536">
                  <c:v>1.5341876474693799</c:v>
                </c:pt>
                <c:pt idx="2537">
                  <c:v>1.1751671175612601</c:v>
                </c:pt>
                <c:pt idx="2538">
                  <c:v>0.84814982347334622</c:v>
                </c:pt>
                <c:pt idx="2539">
                  <c:v>0.55508468545072998</c:v>
                </c:pt>
                <c:pt idx="2540">
                  <c:v>0.21179807588592547</c:v>
                </c:pt>
                <c:pt idx="2541">
                  <c:v>0.110472277034054</c:v>
                </c:pt>
                <c:pt idx="2542">
                  <c:v>-0.22149482585166899</c:v>
                </c:pt>
                <c:pt idx="2543">
                  <c:v>-0.5848072341862125</c:v>
                </c:pt>
                <c:pt idx="2544">
                  <c:v>-0.99377257989857803</c:v>
                </c:pt>
                <c:pt idx="2545">
                  <c:v>-1.66519537409067</c:v>
                </c:pt>
                <c:pt idx="2546">
                  <c:v>-2.4576969455074402</c:v>
                </c:pt>
                <c:pt idx="2547">
                  <c:v>-3.4220657360102367</c:v>
                </c:pt>
                <c:pt idx="2548">
                  <c:v>-4.2807183500389296</c:v>
                </c:pt>
                <c:pt idx="2549">
                  <c:v>-5.4077346734039065</c:v>
                </c:pt>
                <c:pt idx="2550">
                  <c:v>-7.1604224476736196</c:v>
                </c:pt>
                <c:pt idx="2551">
                  <c:v>-9.1216687656127799</c:v>
                </c:pt>
                <c:pt idx="2552">
                  <c:v>-12.471244574368853</c:v>
                </c:pt>
                <c:pt idx="2553">
                  <c:v>-22.08514798214491</c:v>
                </c:pt>
                <c:pt idx="2554">
                  <c:v>-51.410687957568427</c:v>
                </c:pt>
                <c:pt idx="2555">
                  <c:v>148.929494644324</c:v>
                </c:pt>
                <c:pt idx="2556">
                  <c:v>36.527177038281401</c:v>
                </c:pt>
                <c:pt idx="2557">
                  <c:v>21.014177553606711</c:v>
                </c:pt>
                <c:pt idx="2558">
                  <c:v>14.942178547748204</c:v>
                </c:pt>
                <c:pt idx="2559">
                  <c:v>9.0482064558283408</c:v>
                </c:pt>
                <c:pt idx="2560">
                  <c:v>7.7341076102483886</c:v>
                </c:pt>
                <c:pt idx="2561">
                  <c:v>8.0922291000975459</c:v>
                </c:pt>
                <c:pt idx="2562">
                  <c:v>6.8631247833462297</c:v>
                </c:pt>
                <c:pt idx="2563">
                  <c:v>6.7793301100699424</c:v>
                </c:pt>
                <c:pt idx="2564">
                  <c:v>6.2246859654931699</c:v>
                </c:pt>
                <c:pt idx="2565">
                  <c:v>5.3909808875828356</c:v>
                </c:pt>
                <c:pt idx="2566">
                  <c:v>5.2010694916558959</c:v>
                </c:pt>
                <c:pt idx="2567">
                  <c:v>4.4827982768255845</c:v>
                </c:pt>
                <c:pt idx="2568">
                  <c:v>4.3112884918578924</c:v>
                </c:pt>
                <c:pt idx="2569">
                  <c:v>4.1554841501119348</c:v>
                </c:pt>
                <c:pt idx="2570">
                  <c:v>3.2307244563767212</c:v>
                </c:pt>
                <c:pt idx="2571">
                  <c:v>3.4197411363850967</c:v>
                </c:pt>
                <c:pt idx="2572">
                  <c:v>2.6751630161338387</c:v>
                </c:pt>
                <c:pt idx="2573">
                  <c:v>1.9826988655395301</c:v>
                </c:pt>
                <c:pt idx="2574">
                  <c:v>1.6468848116065069</c:v>
                </c:pt>
                <c:pt idx="2575">
                  <c:v>1.6498977496483</c:v>
                </c:pt>
                <c:pt idx="2576">
                  <c:v>1.7332165910780799</c:v>
                </c:pt>
                <c:pt idx="2577">
                  <c:v>1.8147237813464498</c:v>
                </c:pt>
                <c:pt idx="2578">
                  <c:v>2.0874487165086597</c:v>
                </c:pt>
                <c:pt idx="2579">
                  <c:v>1.66138135699617</c:v>
                </c:pt>
                <c:pt idx="2580">
                  <c:v>2.0524281796076567</c:v>
                </c:pt>
                <c:pt idx="2581">
                  <c:v>2.2679117010605201</c:v>
                </c:pt>
                <c:pt idx="2582">
                  <c:v>2.3733734732655387</c:v>
                </c:pt>
                <c:pt idx="2583">
                  <c:v>2.6093012054178044</c:v>
                </c:pt>
                <c:pt idx="2584">
                  <c:v>2.8196279131222268</c:v>
                </c:pt>
                <c:pt idx="2585">
                  <c:v>3.11652195005479</c:v>
                </c:pt>
                <c:pt idx="2586">
                  <c:v>2.9826149655138177</c:v>
                </c:pt>
                <c:pt idx="2587">
                  <c:v>2.6948109601652077</c:v>
                </c:pt>
                <c:pt idx="2588">
                  <c:v>4.6764703055869798</c:v>
                </c:pt>
                <c:pt idx="2589">
                  <c:v>4.4946794175122324</c:v>
                </c:pt>
                <c:pt idx="2590">
                  <c:v>4.5755328421759645</c:v>
                </c:pt>
                <c:pt idx="2591">
                  <c:v>4.6491755050106001</c:v>
                </c:pt>
                <c:pt idx="2592">
                  <c:v>5.1042683834737392</c:v>
                </c:pt>
                <c:pt idx="2593">
                  <c:v>7.3257980399034475</c:v>
                </c:pt>
                <c:pt idx="2594">
                  <c:v>12.084672751676798</c:v>
                </c:pt>
                <c:pt idx="2595">
                  <c:v>88.124215265473296</c:v>
                </c:pt>
                <c:pt idx="2596">
                  <c:v>-90.522395432948358</c:v>
                </c:pt>
                <c:pt idx="2597">
                  <c:v>-30.950186996527233</c:v>
                </c:pt>
                <c:pt idx="2598">
                  <c:v>-10.501763763119532</c:v>
                </c:pt>
                <c:pt idx="2599">
                  <c:v>-8.0334630921680592</c:v>
                </c:pt>
                <c:pt idx="2600">
                  <c:v>-3.6531329193031397</c:v>
                </c:pt>
                <c:pt idx="2601">
                  <c:v>-3.0016465819011877</c:v>
                </c:pt>
                <c:pt idx="2602">
                  <c:v>-2.24452213239883</c:v>
                </c:pt>
                <c:pt idx="2603">
                  <c:v>-1.69560600148505</c:v>
                </c:pt>
                <c:pt idx="2604">
                  <c:v>-1.4963219226154398</c:v>
                </c:pt>
                <c:pt idx="2605">
                  <c:v>-1.6280538467537429</c:v>
                </c:pt>
                <c:pt idx="2606">
                  <c:v>-1.7343873172670099</c:v>
                </c:pt>
                <c:pt idx="2607">
                  <c:v>-1.8505517014533501</c:v>
                </c:pt>
                <c:pt idx="2608">
                  <c:v>-1.9291560957231999</c:v>
                </c:pt>
                <c:pt idx="2609">
                  <c:v>-1.65325690567991</c:v>
                </c:pt>
                <c:pt idx="2610">
                  <c:v>-1.2873294629186098</c:v>
                </c:pt>
                <c:pt idx="2611">
                  <c:v>-1.4199149804998827</c:v>
                </c:pt>
                <c:pt idx="2612">
                  <c:v>-1.0129041327666699</c:v>
                </c:pt>
                <c:pt idx="2613">
                  <c:v>-0.43369251068576498</c:v>
                </c:pt>
                <c:pt idx="2614">
                  <c:v>-0.42718514872993102</c:v>
                </c:pt>
                <c:pt idx="2615">
                  <c:v>-0.3681205726208483</c:v>
                </c:pt>
                <c:pt idx="2616">
                  <c:v>-0.41561401794316538</c:v>
                </c:pt>
                <c:pt idx="2617">
                  <c:v>-0.12740956352700641</c:v>
                </c:pt>
                <c:pt idx="2618">
                  <c:v>0.27383619288567285</c:v>
                </c:pt>
                <c:pt idx="2619">
                  <c:v>0.24624611362948687</c:v>
                </c:pt>
                <c:pt idx="2620">
                  <c:v>0.16871579018400099</c:v>
                </c:pt>
                <c:pt idx="2621">
                  <c:v>1.6022994977031442</c:v>
                </c:pt>
                <c:pt idx="2622">
                  <c:v>3.2419102126483166</c:v>
                </c:pt>
                <c:pt idx="2623">
                  <c:v>5.0852533967815434</c:v>
                </c:pt>
                <c:pt idx="2624">
                  <c:v>7.7097324468333523</c:v>
                </c:pt>
                <c:pt idx="2625">
                  <c:v>-12.0410475684112</c:v>
                </c:pt>
                <c:pt idx="2626">
                  <c:v>-23.300692433369726</c:v>
                </c:pt>
                <c:pt idx="2627">
                  <c:v>-18.736545342888899</c:v>
                </c:pt>
                <c:pt idx="2628">
                  <c:v>-16.1023516518203</c:v>
                </c:pt>
                <c:pt idx="2629">
                  <c:v>-11.450819670564504</c:v>
                </c:pt>
                <c:pt idx="2630">
                  <c:v>-8.4311356071257126</c:v>
                </c:pt>
                <c:pt idx="2631">
                  <c:v>-8.632125799770348</c:v>
                </c:pt>
                <c:pt idx="2632">
                  <c:v>-6.5644894922132497</c:v>
                </c:pt>
                <c:pt idx="2633">
                  <c:v>-3.7165348256677699</c:v>
                </c:pt>
                <c:pt idx="2634">
                  <c:v>-2.2501374239551302</c:v>
                </c:pt>
                <c:pt idx="2635">
                  <c:v>-1.7905836538492099</c:v>
                </c:pt>
                <c:pt idx="2636">
                  <c:v>-0.98957138913961118</c:v>
                </c:pt>
                <c:pt idx="2637">
                  <c:v>-0.58622038605943649</c:v>
                </c:pt>
                <c:pt idx="2638">
                  <c:v>-6.7890799147944797E-2</c:v>
                </c:pt>
                <c:pt idx="2639">
                  <c:v>0.45899681102925166</c:v>
                </c:pt>
                <c:pt idx="2640">
                  <c:v>0.95836360665156295</c:v>
                </c:pt>
                <c:pt idx="2641">
                  <c:v>1.50809798674414</c:v>
                </c:pt>
                <c:pt idx="2642">
                  <c:v>1.8682065218124064</c:v>
                </c:pt>
                <c:pt idx="2643">
                  <c:v>2.1984453237645041</c:v>
                </c:pt>
                <c:pt idx="2644">
                  <c:v>2.9117350224575098</c:v>
                </c:pt>
                <c:pt idx="2645">
                  <c:v>3.4193413557868877</c:v>
                </c:pt>
                <c:pt idx="2646">
                  <c:v>3.7817687051189601</c:v>
                </c:pt>
                <c:pt idx="2647">
                  <c:v>3.9867319388305402</c:v>
                </c:pt>
                <c:pt idx="2648">
                  <c:v>4.3567482906486834</c:v>
                </c:pt>
                <c:pt idx="2649">
                  <c:v>4.6738382357970698</c:v>
                </c:pt>
                <c:pt idx="2650">
                  <c:v>5.0074250237501303</c:v>
                </c:pt>
                <c:pt idx="2651">
                  <c:v>5.4939060467711096</c:v>
                </c:pt>
                <c:pt idx="2652">
                  <c:v>5.9353136320680724</c:v>
                </c:pt>
                <c:pt idx="2653">
                  <c:v>6.786763180590432</c:v>
                </c:pt>
                <c:pt idx="2654">
                  <c:v>7.04943851306518</c:v>
                </c:pt>
                <c:pt idx="2655">
                  <c:v>7.01699916716146</c:v>
                </c:pt>
                <c:pt idx="2656">
                  <c:v>7.7887259360867755</c:v>
                </c:pt>
                <c:pt idx="2657">
                  <c:v>8.2218859673804499</c:v>
                </c:pt>
                <c:pt idx="2658">
                  <c:v>8.5428584010823059</c:v>
                </c:pt>
                <c:pt idx="2659">
                  <c:v>8.5109106140272548</c:v>
                </c:pt>
                <c:pt idx="2660">
                  <c:v>7.8326613113719903</c:v>
                </c:pt>
                <c:pt idx="2661">
                  <c:v>8.4736695094674612</c:v>
                </c:pt>
                <c:pt idx="2662">
                  <c:v>9.2376075114213396</c:v>
                </c:pt>
                <c:pt idx="2663">
                  <c:v>9.8858981804174988</c:v>
                </c:pt>
                <c:pt idx="2664">
                  <c:v>9.395336589840392</c:v>
                </c:pt>
                <c:pt idx="2665">
                  <c:v>8.9623153013077292</c:v>
                </c:pt>
                <c:pt idx="2666">
                  <c:v>9.0323382085685893</c:v>
                </c:pt>
                <c:pt idx="2667">
                  <c:v>9.1047950865762104</c:v>
                </c:pt>
                <c:pt idx="2668">
                  <c:v>9.0781140105895801</c:v>
                </c:pt>
                <c:pt idx="2669">
                  <c:v>9.4946603426557488</c:v>
                </c:pt>
                <c:pt idx="2670">
                  <c:v>9.1049341197613707</c:v>
                </c:pt>
                <c:pt idx="2671">
                  <c:v>9.173636957100868</c:v>
                </c:pt>
                <c:pt idx="2672">
                  <c:v>9.0002957348233696</c:v>
                </c:pt>
                <c:pt idx="2673">
                  <c:v>7.8060514240621561</c:v>
                </c:pt>
                <c:pt idx="2674">
                  <c:v>6.9764060300373734</c:v>
                </c:pt>
                <c:pt idx="2675">
                  <c:v>7.01529076241947</c:v>
                </c:pt>
                <c:pt idx="2676">
                  <c:v>6.11603313423399</c:v>
                </c:pt>
                <c:pt idx="2677">
                  <c:v>5.7018395994869397</c:v>
                </c:pt>
                <c:pt idx="2678">
                  <c:v>4.7880825364995365</c:v>
                </c:pt>
                <c:pt idx="2679">
                  <c:v>4.0873114037651002</c:v>
                </c:pt>
                <c:pt idx="2680">
                  <c:v>4.0577981348288334</c:v>
                </c:pt>
                <c:pt idx="2681">
                  <c:v>3.3085203032577302</c:v>
                </c:pt>
                <c:pt idx="2682">
                  <c:v>2.8292673800211388</c:v>
                </c:pt>
                <c:pt idx="2683">
                  <c:v>2.75025908396031</c:v>
                </c:pt>
                <c:pt idx="2684">
                  <c:v>1.4829364358861798</c:v>
                </c:pt>
                <c:pt idx="2685">
                  <c:v>0.14299468238368701</c:v>
                </c:pt>
                <c:pt idx="2686">
                  <c:v>-0.47028455774113476</c:v>
                </c:pt>
                <c:pt idx="2687">
                  <c:v>-0.77348071245092265</c:v>
                </c:pt>
                <c:pt idx="2688">
                  <c:v>-1.0820623508887901</c:v>
                </c:pt>
                <c:pt idx="2689">
                  <c:v>-1.7343528225657188</c:v>
                </c:pt>
                <c:pt idx="2690">
                  <c:v>-2.5500604139119867</c:v>
                </c:pt>
                <c:pt idx="2691">
                  <c:v>-3.7716863461386798</c:v>
                </c:pt>
                <c:pt idx="2692">
                  <c:v>-4.5081573986513304</c:v>
                </c:pt>
                <c:pt idx="2693">
                  <c:v>-5.6774672548480298</c:v>
                </c:pt>
                <c:pt idx="2694">
                  <c:v>-7.0704514005140524</c:v>
                </c:pt>
                <c:pt idx="2695">
                  <c:v>-7.9281810425330095</c:v>
                </c:pt>
                <c:pt idx="2696">
                  <c:v>-9.5858355841408098</c:v>
                </c:pt>
                <c:pt idx="2697">
                  <c:v>-11.875832466056726</c:v>
                </c:pt>
                <c:pt idx="2698">
                  <c:v>-15.102326061362</c:v>
                </c:pt>
                <c:pt idx="2699">
                  <c:v>-20.650853373263999</c:v>
                </c:pt>
                <c:pt idx="2700">
                  <c:v>-29.721898811497098</c:v>
                </c:pt>
                <c:pt idx="2701">
                  <c:v>-41.2597754210205</c:v>
                </c:pt>
                <c:pt idx="2702">
                  <c:v>-52.571239347110399</c:v>
                </c:pt>
                <c:pt idx="2703">
                  <c:v>-72.823514601669004</c:v>
                </c:pt>
                <c:pt idx="2704">
                  <c:v>-636.0350484053929</c:v>
                </c:pt>
                <c:pt idx="2705">
                  <c:v>77.451618541803327</c:v>
                </c:pt>
                <c:pt idx="2706">
                  <c:v>46.414911012149496</c:v>
                </c:pt>
                <c:pt idx="2707">
                  <c:v>29.097403845170092</c:v>
                </c:pt>
                <c:pt idx="2708">
                  <c:v>21.227378288926303</c:v>
                </c:pt>
                <c:pt idx="2709">
                  <c:v>15.338692082935401</c:v>
                </c:pt>
                <c:pt idx="2710">
                  <c:v>13.260789698517502</c:v>
                </c:pt>
                <c:pt idx="2711">
                  <c:v>11.692346630000102</c:v>
                </c:pt>
                <c:pt idx="2712">
                  <c:v>10.087505174026926</c:v>
                </c:pt>
                <c:pt idx="2713">
                  <c:v>8.4663424739458808</c:v>
                </c:pt>
                <c:pt idx="2714">
                  <c:v>7.9560297149066983</c:v>
                </c:pt>
                <c:pt idx="2715">
                  <c:v>7.1554693919597403</c:v>
                </c:pt>
                <c:pt idx="2716">
                  <c:v>6.7046386186497875</c:v>
                </c:pt>
                <c:pt idx="2717">
                  <c:v>5.6239285182607768</c:v>
                </c:pt>
                <c:pt idx="2718">
                  <c:v>4.6664034110966801</c:v>
                </c:pt>
                <c:pt idx="2719">
                  <c:v>4.4151630025892104</c:v>
                </c:pt>
                <c:pt idx="2720">
                  <c:v>4.011001617212</c:v>
                </c:pt>
                <c:pt idx="2721">
                  <c:v>3.6484579134476998</c:v>
                </c:pt>
                <c:pt idx="2722">
                  <c:v>3.5997413589862601</c:v>
                </c:pt>
                <c:pt idx="2723">
                  <c:v>3.0954246101984397</c:v>
                </c:pt>
                <c:pt idx="2724">
                  <c:v>2.9206677872564244</c:v>
                </c:pt>
                <c:pt idx="2725">
                  <c:v>2.7499743364818201</c:v>
                </c:pt>
                <c:pt idx="2726">
                  <c:v>2.58162348701098</c:v>
                </c:pt>
                <c:pt idx="2727">
                  <c:v>2.4142729561992557</c:v>
                </c:pt>
                <c:pt idx="2728">
                  <c:v>2.3929123070716787</c:v>
                </c:pt>
                <c:pt idx="2729">
                  <c:v>2.2131686548788467</c:v>
                </c:pt>
                <c:pt idx="2730">
                  <c:v>2.0312796777088367</c:v>
                </c:pt>
                <c:pt idx="2731">
                  <c:v>1.7105318974165298</c:v>
                </c:pt>
                <c:pt idx="2732">
                  <c:v>1.4412858902202299</c:v>
                </c:pt>
                <c:pt idx="2733">
                  <c:v>1.2933042919915898</c:v>
                </c:pt>
                <c:pt idx="2734">
                  <c:v>1.17040470950895</c:v>
                </c:pt>
                <c:pt idx="2735">
                  <c:v>1.00061640016585</c:v>
                </c:pt>
                <c:pt idx="2736">
                  <c:v>0.81879445174110665</c:v>
                </c:pt>
                <c:pt idx="2737">
                  <c:v>0.63359000822586165</c:v>
                </c:pt>
                <c:pt idx="2738">
                  <c:v>0.48911486011355754</c:v>
                </c:pt>
                <c:pt idx="2739">
                  <c:v>0.29467305985066544</c:v>
                </c:pt>
                <c:pt idx="2740">
                  <c:v>7.5247406922893501E-2</c:v>
                </c:pt>
                <c:pt idx="2741">
                  <c:v>-0.17372298257583418</c:v>
                </c:pt>
                <c:pt idx="2742">
                  <c:v>-0.46338264372703514</c:v>
                </c:pt>
                <c:pt idx="2743">
                  <c:v>-0.99507589660369689</c:v>
                </c:pt>
                <c:pt idx="2744">
                  <c:v>-1.5119882992305198</c:v>
                </c:pt>
                <c:pt idx="2745">
                  <c:v>-1.9475806801383</c:v>
                </c:pt>
                <c:pt idx="2746">
                  <c:v>-2.6477869066507802</c:v>
                </c:pt>
                <c:pt idx="2747">
                  <c:v>-3.3886449938724597</c:v>
                </c:pt>
                <c:pt idx="2748">
                  <c:v>-4.6950193064217745</c:v>
                </c:pt>
                <c:pt idx="2749">
                  <c:v>-6.7120231317377996</c:v>
                </c:pt>
                <c:pt idx="2750">
                  <c:v>-11.439892203276624</c:v>
                </c:pt>
                <c:pt idx="2751">
                  <c:v>-19.83709071241827</c:v>
                </c:pt>
                <c:pt idx="2752">
                  <c:v>-148.57130121192799</c:v>
                </c:pt>
                <c:pt idx="2753">
                  <c:v>30.686584449227599</c:v>
                </c:pt>
                <c:pt idx="2754">
                  <c:v>16.000107700293501</c:v>
                </c:pt>
                <c:pt idx="2755">
                  <c:v>9.9510209185079734</c:v>
                </c:pt>
                <c:pt idx="2756">
                  <c:v>6.5405068483393665</c:v>
                </c:pt>
                <c:pt idx="2757">
                  <c:v>3.9327149759897577</c:v>
                </c:pt>
                <c:pt idx="2758">
                  <c:v>3.1584651237400041</c:v>
                </c:pt>
                <c:pt idx="2759">
                  <c:v>2.9116753148934915</c:v>
                </c:pt>
                <c:pt idx="2760">
                  <c:v>2.8056850112348641</c:v>
                </c:pt>
                <c:pt idx="2761">
                  <c:v>3.7316781678961597</c:v>
                </c:pt>
                <c:pt idx="2762">
                  <c:v>2.9657097110953212</c:v>
                </c:pt>
                <c:pt idx="2763">
                  <c:v>3.3522414553033664</c:v>
                </c:pt>
                <c:pt idx="2764">
                  <c:v>4.2731804099690702</c:v>
                </c:pt>
                <c:pt idx="2765">
                  <c:v>5.1219065522756519</c:v>
                </c:pt>
                <c:pt idx="2766">
                  <c:v>5.4900545842654385</c:v>
                </c:pt>
                <c:pt idx="2767">
                  <c:v>4.1102546046818302</c:v>
                </c:pt>
                <c:pt idx="2768">
                  <c:v>2.4078594238063578</c:v>
                </c:pt>
                <c:pt idx="2769">
                  <c:v>3.4283533626803644</c:v>
                </c:pt>
                <c:pt idx="2770">
                  <c:v>3.0339203169974338</c:v>
                </c:pt>
                <c:pt idx="2771">
                  <c:v>4.5530968193025485</c:v>
                </c:pt>
                <c:pt idx="2772">
                  <c:v>8.3762278891881206</c:v>
                </c:pt>
                <c:pt idx="2773">
                  <c:v>8.8287860519904502</c:v>
                </c:pt>
                <c:pt idx="2774">
                  <c:v>12.752633974578806</c:v>
                </c:pt>
                <c:pt idx="2775">
                  <c:v>11.4201955871004</c:v>
                </c:pt>
                <c:pt idx="2776">
                  <c:v>33.040026150779497</c:v>
                </c:pt>
                <c:pt idx="2777">
                  <c:v>43.800522710127311</c:v>
                </c:pt>
                <c:pt idx="2778">
                  <c:v>71.731941018544859</c:v>
                </c:pt>
                <c:pt idx="2779">
                  <c:v>22.181807628027531</c:v>
                </c:pt>
                <c:pt idx="2780">
                  <c:v>31.973951316091533</c:v>
                </c:pt>
                <c:pt idx="2781">
                  <c:v>307.51940855494308</c:v>
                </c:pt>
                <c:pt idx="2782">
                  <c:v>-14.4405810510085</c:v>
                </c:pt>
                <c:pt idx="2783">
                  <c:v>-22.521586503402787</c:v>
                </c:pt>
                <c:pt idx="2784">
                  <c:v>-5.5006246353835424</c:v>
                </c:pt>
                <c:pt idx="2785">
                  <c:v>-3.5083373286670527</c:v>
                </c:pt>
                <c:pt idx="2786">
                  <c:v>-2.0632485779101102</c:v>
                </c:pt>
                <c:pt idx="2787">
                  <c:v>-1.2792634711147999</c:v>
                </c:pt>
                <c:pt idx="2788">
                  <c:v>-0.11569431152223959</c:v>
                </c:pt>
                <c:pt idx="2789">
                  <c:v>0.68281104261346681</c:v>
                </c:pt>
                <c:pt idx="2790">
                  <c:v>1.32294916332737</c:v>
                </c:pt>
                <c:pt idx="2791">
                  <c:v>1.5930676242574</c:v>
                </c:pt>
                <c:pt idx="2792">
                  <c:v>2.0658312150356499</c:v>
                </c:pt>
                <c:pt idx="2793">
                  <c:v>2.079045879727885</c:v>
                </c:pt>
                <c:pt idx="2794">
                  <c:v>3.3205537316387868</c:v>
                </c:pt>
                <c:pt idx="2795">
                  <c:v>2.9269231759261998</c:v>
                </c:pt>
                <c:pt idx="2796">
                  <c:v>2.3233849943732787</c:v>
                </c:pt>
                <c:pt idx="2797">
                  <c:v>1.37249143093974</c:v>
                </c:pt>
                <c:pt idx="2798">
                  <c:v>2.6470174179769757</c:v>
                </c:pt>
                <c:pt idx="2799">
                  <c:v>2.5615653404939902</c:v>
                </c:pt>
                <c:pt idx="2800">
                  <c:v>1.4492056781240035</c:v>
                </c:pt>
                <c:pt idx="2801">
                  <c:v>1.1220782637287972</c:v>
                </c:pt>
                <c:pt idx="2802">
                  <c:v>1.1669904344780064</c:v>
                </c:pt>
                <c:pt idx="2803">
                  <c:v>2.4975788834391377</c:v>
                </c:pt>
                <c:pt idx="2804">
                  <c:v>1.6628782271571299</c:v>
                </c:pt>
                <c:pt idx="2805">
                  <c:v>1.7398308906574886</c:v>
                </c:pt>
                <c:pt idx="2806">
                  <c:v>1.6833991805090298</c:v>
                </c:pt>
                <c:pt idx="2807">
                  <c:v>2.1296473821448467</c:v>
                </c:pt>
                <c:pt idx="2808">
                  <c:v>2.3414660747194587</c:v>
                </c:pt>
                <c:pt idx="2809">
                  <c:v>2.69906506018153</c:v>
                </c:pt>
                <c:pt idx="2810">
                  <c:v>2.4074717137118098</c:v>
                </c:pt>
                <c:pt idx="2811">
                  <c:v>2.7480775719555366</c:v>
                </c:pt>
                <c:pt idx="2812">
                  <c:v>4.0431911284587398</c:v>
                </c:pt>
                <c:pt idx="2813">
                  <c:v>4.1773552827324796</c:v>
                </c:pt>
                <c:pt idx="2814">
                  <c:v>7.0683655941877399</c:v>
                </c:pt>
                <c:pt idx="2815">
                  <c:v>9.0285334964935409</c:v>
                </c:pt>
                <c:pt idx="2816">
                  <c:v>11.4206381999703</c:v>
                </c:pt>
                <c:pt idx="2817">
                  <c:v>10.116064421071098</c:v>
                </c:pt>
                <c:pt idx="2818">
                  <c:v>15.266338401992098</c:v>
                </c:pt>
                <c:pt idx="2819">
                  <c:v>15.783149435516799</c:v>
                </c:pt>
                <c:pt idx="2820">
                  <c:v>21.527407884300285</c:v>
                </c:pt>
                <c:pt idx="2821">
                  <c:v>35.517185579344989</c:v>
                </c:pt>
                <c:pt idx="2822">
                  <c:v>223.71942160924425</c:v>
                </c:pt>
                <c:pt idx="2823">
                  <c:v>-41.630854457295875</c:v>
                </c:pt>
                <c:pt idx="2824">
                  <c:v>-17.588301086893587</c:v>
                </c:pt>
                <c:pt idx="2825">
                  <c:v>-5.7029009910003197</c:v>
                </c:pt>
                <c:pt idx="2826">
                  <c:v>-2.8799307489691115</c:v>
                </c:pt>
                <c:pt idx="2827">
                  <c:v>-3.1896260528520366</c:v>
                </c:pt>
                <c:pt idx="2828">
                  <c:v>-0.78075131261639497</c:v>
                </c:pt>
                <c:pt idx="2829">
                  <c:v>-0.16713771173627501</c:v>
                </c:pt>
                <c:pt idx="2830">
                  <c:v>0.47438097127836426</c:v>
                </c:pt>
                <c:pt idx="2831">
                  <c:v>1.0455648353352998</c:v>
                </c:pt>
                <c:pt idx="2832">
                  <c:v>1.6008205713797401</c:v>
                </c:pt>
                <c:pt idx="2833">
                  <c:v>1.6959764030631699</c:v>
                </c:pt>
                <c:pt idx="2834">
                  <c:v>2.0398205654705102</c:v>
                </c:pt>
                <c:pt idx="2835">
                  <c:v>2.1158673680638187</c:v>
                </c:pt>
                <c:pt idx="2836">
                  <c:v>2.3508713090707172</c:v>
                </c:pt>
                <c:pt idx="2837">
                  <c:v>2.2009669259910201</c:v>
                </c:pt>
                <c:pt idx="2838">
                  <c:v>2.2085834584366957</c:v>
                </c:pt>
                <c:pt idx="2839">
                  <c:v>2.5936779647147397</c:v>
                </c:pt>
                <c:pt idx="2840">
                  <c:v>3.1855874158157</c:v>
                </c:pt>
                <c:pt idx="2841">
                  <c:v>3.7056077106138798</c:v>
                </c:pt>
                <c:pt idx="2842">
                  <c:v>3.8692075668933299</c:v>
                </c:pt>
                <c:pt idx="2843">
                  <c:v>4.0218220963042599</c:v>
                </c:pt>
                <c:pt idx="2844">
                  <c:v>4.2706581895243039</c:v>
                </c:pt>
                <c:pt idx="2845">
                  <c:v>3.8780396293789177</c:v>
                </c:pt>
                <c:pt idx="2846">
                  <c:v>5.3893429879950734</c:v>
                </c:pt>
                <c:pt idx="2847">
                  <c:v>9.4007336257096767</c:v>
                </c:pt>
                <c:pt idx="2848">
                  <c:v>9.7843457277567989</c:v>
                </c:pt>
                <c:pt idx="2849">
                  <c:v>14.984602164616399</c:v>
                </c:pt>
                <c:pt idx="2850">
                  <c:v>35.291039728765512</c:v>
                </c:pt>
                <c:pt idx="2851">
                  <c:v>11.267470560309604</c:v>
                </c:pt>
                <c:pt idx="2852">
                  <c:v>11.860663786622904</c:v>
                </c:pt>
                <c:pt idx="2853">
                  <c:v>6.1541488778721751</c:v>
                </c:pt>
                <c:pt idx="2854">
                  <c:v>6.2533353383799355</c:v>
                </c:pt>
                <c:pt idx="2855">
                  <c:v>6.5092352687397685</c:v>
                </c:pt>
                <c:pt idx="2856">
                  <c:v>6.6058451722669655</c:v>
                </c:pt>
                <c:pt idx="2857">
                  <c:v>6.7060293943059071</c:v>
                </c:pt>
                <c:pt idx="2858">
                  <c:v>7.6116263007661304</c:v>
                </c:pt>
                <c:pt idx="2859">
                  <c:v>5.9367014448364017</c:v>
                </c:pt>
                <c:pt idx="2860">
                  <c:v>5.9685361875486196</c:v>
                </c:pt>
                <c:pt idx="2861">
                  <c:v>5.582371995390182</c:v>
                </c:pt>
                <c:pt idx="2862">
                  <c:v>5.9471132964878075</c:v>
                </c:pt>
                <c:pt idx="2863">
                  <c:v>7.2197211760885303</c:v>
                </c:pt>
                <c:pt idx="2864">
                  <c:v>9.3445373605976698</c:v>
                </c:pt>
                <c:pt idx="2865">
                  <c:v>8.3648523199634646</c:v>
                </c:pt>
                <c:pt idx="2866">
                  <c:v>10.847809131479501</c:v>
                </c:pt>
                <c:pt idx="2867">
                  <c:v>10.562280458347155</c:v>
                </c:pt>
                <c:pt idx="2868">
                  <c:v>11.036659005505626</c:v>
                </c:pt>
                <c:pt idx="2869">
                  <c:v>11.6424213982047</c:v>
                </c:pt>
                <c:pt idx="2870">
                  <c:v>14.662484906319476</c:v>
                </c:pt>
                <c:pt idx="2871">
                  <c:v>13.8406642465578</c:v>
                </c:pt>
                <c:pt idx="2872">
                  <c:v>12.7240302044077</c:v>
                </c:pt>
                <c:pt idx="2873">
                  <c:v>15.467680412498026</c:v>
                </c:pt>
                <c:pt idx="2874">
                  <c:v>23.373204863166688</c:v>
                </c:pt>
                <c:pt idx="2875">
                  <c:v>57.418591989007197</c:v>
                </c:pt>
                <c:pt idx="2876">
                  <c:v>-19.220669592754689</c:v>
                </c:pt>
                <c:pt idx="2877">
                  <c:v>-2.7438442257890201</c:v>
                </c:pt>
                <c:pt idx="2878">
                  <c:v>0.97458179068855588</c:v>
                </c:pt>
                <c:pt idx="2879">
                  <c:v>3.8425020888323602</c:v>
                </c:pt>
                <c:pt idx="2880">
                  <c:v>4.4257057660194645</c:v>
                </c:pt>
                <c:pt idx="2881">
                  <c:v>4.4779966442752075</c:v>
                </c:pt>
                <c:pt idx="2882">
                  <c:v>4.6810338577089645</c:v>
                </c:pt>
                <c:pt idx="2883">
                  <c:v>5.3265228176070814</c:v>
                </c:pt>
                <c:pt idx="2884">
                  <c:v>5.2788696341750434</c:v>
                </c:pt>
                <c:pt idx="2885">
                  <c:v>4.1189926924234399</c:v>
                </c:pt>
                <c:pt idx="2886">
                  <c:v>4.2708080048941035</c:v>
                </c:pt>
                <c:pt idx="2887">
                  <c:v>4.2988551766350245</c:v>
                </c:pt>
                <c:pt idx="2888">
                  <c:v>4.7276064228954855</c:v>
                </c:pt>
                <c:pt idx="2889">
                  <c:v>4.3211704331736724</c:v>
                </c:pt>
                <c:pt idx="2890">
                  <c:v>4.7390875636060699</c:v>
                </c:pt>
                <c:pt idx="2891">
                  <c:v>4.9944968543246304</c:v>
                </c:pt>
                <c:pt idx="2892">
                  <c:v>5.2282503142000802</c:v>
                </c:pt>
                <c:pt idx="2893">
                  <c:v>6.2595317775181956</c:v>
                </c:pt>
                <c:pt idx="2894">
                  <c:v>6.1497136506699395</c:v>
                </c:pt>
                <c:pt idx="2895">
                  <c:v>6.2488919550829003</c:v>
                </c:pt>
                <c:pt idx="2896">
                  <c:v>6.1745451832192</c:v>
                </c:pt>
                <c:pt idx="2897">
                  <c:v>7.32340374058451</c:v>
                </c:pt>
                <c:pt idx="2898">
                  <c:v>7.3593802723822765</c:v>
                </c:pt>
                <c:pt idx="2899">
                  <c:v>8.0895442330635348</c:v>
                </c:pt>
                <c:pt idx="2900">
                  <c:v>7.2731360122056001</c:v>
                </c:pt>
                <c:pt idx="2901">
                  <c:v>5.0961764842698889</c:v>
                </c:pt>
                <c:pt idx="2902">
                  <c:v>4.7181435645092398</c:v>
                </c:pt>
                <c:pt idx="2903">
                  <c:v>4.3732415871980814</c:v>
                </c:pt>
                <c:pt idx="2904">
                  <c:v>4.2537862457037496</c:v>
                </c:pt>
                <c:pt idx="2905">
                  <c:v>4.1370670162792145</c:v>
                </c:pt>
                <c:pt idx="2906">
                  <c:v>3.8435287580690338</c:v>
                </c:pt>
                <c:pt idx="2907">
                  <c:v>3.6898158043989597</c:v>
                </c:pt>
                <c:pt idx="2908">
                  <c:v>3.0093804571823566</c:v>
                </c:pt>
                <c:pt idx="2909">
                  <c:v>5.0048243089795745</c:v>
                </c:pt>
                <c:pt idx="2910">
                  <c:v>6.0977531327266314</c:v>
                </c:pt>
                <c:pt idx="2911">
                  <c:v>6.49900563156449</c:v>
                </c:pt>
                <c:pt idx="2912">
                  <c:v>8.218310430387298</c:v>
                </c:pt>
                <c:pt idx="2913">
                  <c:v>6.2595137547355701</c:v>
                </c:pt>
                <c:pt idx="2914">
                  <c:v>-1569.1859520771</c:v>
                </c:pt>
                <c:pt idx="2915">
                  <c:v>-8.6010685220602987</c:v>
                </c:pt>
                <c:pt idx="2916">
                  <c:v>-6.7588024016790333</c:v>
                </c:pt>
                <c:pt idx="2917">
                  <c:v>-3.3963824870157167</c:v>
                </c:pt>
                <c:pt idx="2918">
                  <c:v>-2.8292374131873599</c:v>
                </c:pt>
                <c:pt idx="2919">
                  <c:v>-1.733799784429187</c:v>
                </c:pt>
                <c:pt idx="2920">
                  <c:v>-1.7795488450396098</c:v>
                </c:pt>
                <c:pt idx="2921">
                  <c:v>-5.1273864337920765</c:v>
                </c:pt>
                <c:pt idx="2922">
                  <c:v>-1.6698968122116098</c:v>
                </c:pt>
                <c:pt idx="2923">
                  <c:v>-0.49402399839275429</c:v>
                </c:pt>
                <c:pt idx="2924">
                  <c:v>3.6835865943746402</c:v>
                </c:pt>
                <c:pt idx="2925">
                  <c:v>8.8590017720173077E-3</c:v>
                </c:pt>
                <c:pt idx="2926">
                  <c:v>-0.34185696948815991</c:v>
                </c:pt>
                <c:pt idx="2927">
                  <c:v>-1.0749295426666698</c:v>
                </c:pt>
                <c:pt idx="2928">
                  <c:v>-1.7047122149543599</c:v>
                </c:pt>
                <c:pt idx="2929">
                  <c:v>-2.4158024599757764</c:v>
                </c:pt>
                <c:pt idx="2930">
                  <c:v>-1.67980646097425</c:v>
                </c:pt>
                <c:pt idx="2931">
                  <c:v>-2.09899916669404</c:v>
                </c:pt>
                <c:pt idx="2932">
                  <c:v>-2.5632134495115801</c:v>
                </c:pt>
                <c:pt idx="2933">
                  <c:v>-4.5425510953274602</c:v>
                </c:pt>
                <c:pt idx="2934">
                  <c:v>-3.4957699370260986</c:v>
                </c:pt>
                <c:pt idx="2935">
                  <c:v>-2.9047298281387399</c:v>
                </c:pt>
                <c:pt idx="2936">
                  <c:v>-3.3796486817830753</c:v>
                </c:pt>
                <c:pt idx="2937">
                  <c:v>-6.4214762245146471</c:v>
                </c:pt>
                <c:pt idx="2938">
                  <c:v>-8.0044084059497305</c:v>
                </c:pt>
                <c:pt idx="2939">
                  <c:v>-9.7033418839509409</c:v>
                </c:pt>
                <c:pt idx="2940">
                  <c:v>-11.6939261968216</c:v>
                </c:pt>
                <c:pt idx="2941">
                  <c:v>-14.600851797731698</c:v>
                </c:pt>
                <c:pt idx="2942">
                  <c:v>-37.296143457218797</c:v>
                </c:pt>
                <c:pt idx="2943">
                  <c:v>-37.600332217820345</c:v>
                </c:pt>
                <c:pt idx="2944">
                  <c:v>-121.11299098119522</c:v>
                </c:pt>
                <c:pt idx="2945">
                  <c:v>2157.4719725547043</c:v>
                </c:pt>
                <c:pt idx="2946">
                  <c:v>25.340424644065589</c:v>
                </c:pt>
                <c:pt idx="2947">
                  <c:v>22.259565919667299</c:v>
                </c:pt>
                <c:pt idx="2948">
                  <c:v>13.6422222993474</c:v>
                </c:pt>
                <c:pt idx="2949">
                  <c:v>10.267948747184798</c:v>
                </c:pt>
                <c:pt idx="2950">
                  <c:v>7.0694770236943913</c:v>
                </c:pt>
                <c:pt idx="2951">
                  <c:v>5.8669125525187855</c:v>
                </c:pt>
                <c:pt idx="2952">
                  <c:v>5.83966047046541</c:v>
                </c:pt>
                <c:pt idx="2953">
                  <c:v>5.1817349570103968</c:v>
                </c:pt>
                <c:pt idx="2954">
                  <c:v>3.2079439374852501</c:v>
                </c:pt>
                <c:pt idx="2955">
                  <c:v>3.9627420100453667</c:v>
                </c:pt>
                <c:pt idx="2956">
                  <c:v>3.96305499660546</c:v>
                </c:pt>
                <c:pt idx="2957">
                  <c:v>-2.7118458342196363</c:v>
                </c:pt>
                <c:pt idx="2958">
                  <c:v>-4.6959955344472544</c:v>
                </c:pt>
                <c:pt idx="2959">
                  <c:v>-192.52248541296507</c:v>
                </c:pt>
                <c:pt idx="2960">
                  <c:v>3.8075804967287867</c:v>
                </c:pt>
                <c:pt idx="2961">
                  <c:v>6.0913115780282645</c:v>
                </c:pt>
                <c:pt idx="2962">
                  <c:v>2.5350812173049602</c:v>
                </c:pt>
                <c:pt idx="2963">
                  <c:v>7.0876310206014397</c:v>
                </c:pt>
                <c:pt idx="2964">
                  <c:v>2.3513776734851577</c:v>
                </c:pt>
                <c:pt idx="2965">
                  <c:v>6.6758012147163965</c:v>
                </c:pt>
                <c:pt idx="2966">
                  <c:v>10.245154480675748</c:v>
                </c:pt>
                <c:pt idx="2967">
                  <c:v>-6.6415419487246101</c:v>
                </c:pt>
                <c:pt idx="2968">
                  <c:v>-2.6928257140827268</c:v>
                </c:pt>
                <c:pt idx="2969">
                  <c:v>-1.9700721413644857</c:v>
                </c:pt>
                <c:pt idx="2970">
                  <c:v>-1.3006045917901699</c:v>
                </c:pt>
                <c:pt idx="2971">
                  <c:v>-0.65836120283215205</c:v>
                </c:pt>
                <c:pt idx="2972">
                  <c:v>-0.67217501967428928</c:v>
                </c:pt>
                <c:pt idx="2973">
                  <c:v>-5.2331162100549597E-2</c:v>
                </c:pt>
                <c:pt idx="2974">
                  <c:v>0.91872203282323694</c:v>
                </c:pt>
                <c:pt idx="2975">
                  <c:v>1.1341422850621299</c:v>
                </c:pt>
                <c:pt idx="2976">
                  <c:v>1.2458258319241498</c:v>
                </c:pt>
                <c:pt idx="2977">
                  <c:v>1.7594641260328499</c:v>
                </c:pt>
                <c:pt idx="2978">
                  <c:v>2.3002093201265197</c:v>
                </c:pt>
                <c:pt idx="2979">
                  <c:v>3.11785586075167</c:v>
                </c:pt>
                <c:pt idx="2980">
                  <c:v>4.0827621962794804</c:v>
                </c:pt>
                <c:pt idx="2981">
                  <c:v>5.3239718414678645</c:v>
                </c:pt>
                <c:pt idx="2982">
                  <c:v>7.7086693872816321</c:v>
                </c:pt>
                <c:pt idx="2983">
                  <c:v>9.8802453390794707</c:v>
                </c:pt>
                <c:pt idx="2984">
                  <c:v>-15.240627428509598</c:v>
                </c:pt>
                <c:pt idx="2985">
                  <c:v>20.347221607160186</c:v>
                </c:pt>
                <c:pt idx="2986">
                  <c:v>9.9721253349776298</c:v>
                </c:pt>
                <c:pt idx="2987">
                  <c:v>11.436333462215542</c:v>
                </c:pt>
                <c:pt idx="2988">
                  <c:v>12.838674576288104</c:v>
                </c:pt>
                <c:pt idx="2989">
                  <c:v>15.004674808386024</c:v>
                </c:pt>
                <c:pt idx="2990">
                  <c:v>17.76245217856804</c:v>
                </c:pt>
                <c:pt idx="2991">
                  <c:v>21.429651811501486</c:v>
                </c:pt>
                <c:pt idx="2992">
                  <c:v>26.5980115231832</c:v>
                </c:pt>
                <c:pt idx="2993">
                  <c:v>14.041358791682812</c:v>
                </c:pt>
                <c:pt idx="2994">
                  <c:v>15.114271417893731</c:v>
                </c:pt>
                <c:pt idx="2995">
                  <c:v>7.9498563421815724</c:v>
                </c:pt>
                <c:pt idx="2996">
                  <c:v>8.1443984997972656</c:v>
                </c:pt>
                <c:pt idx="2997">
                  <c:v>8.3453252709891217</c:v>
                </c:pt>
                <c:pt idx="2998">
                  <c:v>20.487076341802499</c:v>
                </c:pt>
                <c:pt idx="2999">
                  <c:v>22.648546058123525</c:v>
                </c:pt>
                <c:pt idx="3000">
                  <c:v>25.3523819089434</c:v>
                </c:pt>
                <c:pt idx="3001">
                  <c:v>-22.892147150873502</c:v>
                </c:pt>
                <c:pt idx="3002">
                  <c:v>-4.9670602923877798</c:v>
                </c:pt>
                <c:pt idx="3003">
                  <c:v>-4.5246337580852645</c:v>
                </c:pt>
                <c:pt idx="3004">
                  <c:v>-4.1398998856635583</c:v>
                </c:pt>
                <c:pt idx="3005">
                  <c:v>-10.7547884405649</c:v>
                </c:pt>
                <c:pt idx="3006">
                  <c:v>-9.621357687977218</c:v>
                </c:pt>
                <c:pt idx="3007">
                  <c:v>-9.8730861478660188</c:v>
                </c:pt>
                <c:pt idx="3008">
                  <c:v>-8.8683756239714882</c:v>
                </c:pt>
                <c:pt idx="3009">
                  <c:v>-9.3772227911708459</c:v>
                </c:pt>
                <c:pt idx="3010">
                  <c:v>-65.230926947163027</c:v>
                </c:pt>
                <c:pt idx="3011">
                  <c:v>25.858700439589189</c:v>
                </c:pt>
                <c:pt idx="3012">
                  <c:v>-30.496350506615499</c:v>
                </c:pt>
                <c:pt idx="3013">
                  <c:v>16.486745496396502</c:v>
                </c:pt>
                <c:pt idx="3014">
                  <c:v>17.5448243818112</c:v>
                </c:pt>
                <c:pt idx="3015">
                  <c:v>15.744918194472309</c:v>
                </c:pt>
                <c:pt idx="3016">
                  <c:v>21.728216047151125</c:v>
                </c:pt>
                <c:pt idx="3017">
                  <c:v>3.7258931854526698</c:v>
                </c:pt>
                <c:pt idx="3018">
                  <c:v>3.73172174084262</c:v>
                </c:pt>
                <c:pt idx="3019">
                  <c:v>12.6670698966791</c:v>
                </c:pt>
                <c:pt idx="3020">
                  <c:v>-9.6210847034821487</c:v>
                </c:pt>
                <c:pt idx="3021">
                  <c:v>-2.6790490299626581</c:v>
                </c:pt>
                <c:pt idx="3022">
                  <c:v>0.31646636474612438</c:v>
                </c:pt>
                <c:pt idx="3023">
                  <c:v>1.8966960593443398</c:v>
                </c:pt>
                <c:pt idx="3024">
                  <c:v>5.2975696099310703</c:v>
                </c:pt>
                <c:pt idx="3025">
                  <c:v>5.9818748521257765</c:v>
                </c:pt>
                <c:pt idx="3026">
                  <c:v>2.9845793624153858</c:v>
                </c:pt>
                <c:pt idx="3027">
                  <c:v>2.7295985496093849</c:v>
                </c:pt>
                <c:pt idx="3028">
                  <c:v>2.7705319067826482</c:v>
                </c:pt>
                <c:pt idx="3029">
                  <c:v>2.7741661777575239</c:v>
                </c:pt>
                <c:pt idx="3030">
                  <c:v>3.0191027114800999</c:v>
                </c:pt>
                <c:pt idx="3031">
                  <c:v>3.3209119890054701</c:v>
                </c:pt>
                <c:pt idx="3032">
                  <c:v>3.2770799784060012</c:v>
                </c:pt>
                <c:pt idx="3033">
                  <c:v>3.14468180377823</c:v>
                </c:pt>
                <c:pt idx="3034">
                  <c:v>3.1318928506803099</c:v>
                </c:pt>
                <c:pt idx="3035">
                  <c:v>3.1209063483054527</c:v>
                </c:pt>
                <c:pt idx="3036">
                  <c:v>3.29117532101463</c:v>
                </c:pt>
                <c:pt idx="3037">
                  <c:v>8.8636917277419247</c:v>
                </c:pt>
                <c:pt idx="3038">
                  <c:v>8.966301860334319</c:v>
                </c:pt>
                <c:pt idx="3039">
                  <c:v>2.4445392022322658</c:v>
                </c:pt>
                <c:pt idx="3040">
                  <c:v>2.4780109339724987</c:v>
                </c:pt>
                <c:pt idx="3041">
                  <c:v>2.6032031923144099</c:v>
                </c:pt>
                <c:pt idx="3042">
                  <c:v>2.6276676532344498</c:v>
                </c:pt>
                <c:pt idx="3043">
                  <c:v>2.6515873698888077</c:v>
                </c:pt>
                <c:pt idx="3044">
                  <c:v>3.8702554376113767</c:v>
                </c:pt>
                <c:pt idx="3045">
                  <c:v>6.66072345842431</c:v>
                </c:pt>
                <c:pt idx="3046">
                  <c:v>6.9950447326223424</c:v>
                </c:pt>
                <c:pt idx="3047">
                  <c:v>7.3616196042798814</c:v>
                </c:pt>
                <c:pt idx="3048">
                  <c:v>7.3630636193651098</c:v>
                </c:pt>
                <c:pt idx="3049">
                  <c:v>7.7867843047403404</c:v>
                </c:pt>
                <c:pt idx="3050">
                  <c:v>9.1412094166418889</c:v>
                </c:pt>
                <c:pt idx="3051">
                  <c:v>8.8867947505031797</c:v>
                </c:pt>
                <c:pt idx="3052">
                  <c:v>9.5302231703662539</c:v>
                </c:pt>
                <c:pt idx="3053">
                  <c:v>8.7572105084220802</c:v>
                </c:pt>
                <c:pt idx="3054">
                  <c:v>9.4745595072437343</c:v>
                </c:pt>
                <c:pt idx="3055">
                  <c:v>12.834251014950699</c:v>
                </c:pt>
                <c:pt idx="3056">
                  <c:v>20.339885788380577</c:v>
                </c:pt>
                <c:pt idx="3057">
                  <c:v>14.1069123219471</c:v>
                </c:pt>
                <c:pt idx="3058">
                  <c:v>17.372881318670533</c:v>
                </c:pt>
                <c:pt idx="3059">
                  <c:v>41.716080574298907</c:v>
                </c:pt>
                <c:pt idx="3060">
                  <c:v>33.649713161484598</c:v>
                </c:pt>
                <c:pt idx="3061">
                  <c:v>166.342082580165</c:v>
                </c:pt>
                <c:pt idx="3062">
                  <c:v>-45.626362283550115</c:v>
                </c:pt>
                <c:pt idx="3063">
                  <c:v>-14.472714196543826</c:v>
                </c:pt>
                <c:pt idx="3064">
                  <c:v>-7.4009560359920998</c:v>
                </c:pt>
                <c:pt idx="3065">
                  <c:v>-5.5393777866509861</c:v>
                </c:pt>
                <c:pt idx="3066">
                  <c:v>-4.1331788409578696</c:v>
                </c:pt>
                <c:pt idx="3067">
                  <c:v>-3.0247846867724957</c:v>
                </c:pt>
                <c:pt idx="3068">
                  <c:v>-1.61672254099348</c:v>
                </c:pt>
                <c:pt idx="3069">
                  <c:v>-0.52095787859575704</c:v>
                </c:pt>
                <c:pt idx="3070">
                  <c:v>2.7408703415286958E-3</c:v>
                </c:pt>
                <c:pt idx="3071">
                  <c:v>1.3149498806975999</c:v>
                </c:pt>
                <c:pt idx="3072">
                  <c:v>3.6665659115990787</c:v>
                </c:pt>
                <c:pt idx="3073">
                  <c:v>-4.5707204682367699</c:v>
                </c:pt>
                <c:pt idx="3074">
                  <c:v>20.878057147077531</c:v>
                </c:pt>
                <c:pt idx="3075">
                  <c:v>3.2970757863339002</c:v>
                </c:pt>
                <c:pt idx="3076">
                  <c:v>3.8382688112540926</c:v>
                </c:pt>
                <c:pt idx="3077">
                  <c:v>4.3837289663488885</c:v>
                </c:pt>
                <c:pt idx="3078">
                  <c:v>31.267208527404101</c:v>
                </c:pt>
                <c:pt idx="3079">
                  <c:v>47.189981060503115</c:v>
                </c:pt>
                <c:pt idx="3080">
                  <c:v>26.239841624320199</c:v>
                </c:pt>
                <c:pt idx="3081">
                  <c:v>33.376026852129499</c:v>
                </c:pt>
                <c:pt idx="3082">
                  <c:v>44.194810056875312</c:v>
                </c:pt>
                <c:pt idx="3083">
                  <c:v>64.014180491642946</c:v>
                </c:pt>
                <c:pt idx="3084">
                  <c:v>7.5529097574432456</c:v>
                </c:pt>
                <c:pt idx="3085">
                  <c:v>8.0998978752843396</c:v>
                </c:pt>
                <c:pt idx="3086">
                  <c:v>8.4364053218517601</c:v>
                </c:pt>
                <c:pt idx="3087">
                  <c:v>8.429839632266015</c:v>
                </c:pt>
                <c:pt idx="3088">
                  <c:v>8.7595463612904894</c:v>
                </c:pt>
                <c:pt idx="3089">
                  <c:v>-9.2992738246246986</c:v>
                </c:pt>
                <c:pt idx="3090">
                  <c:v>-10.200795935879604</c:v>
                </c:pt>
                <c:pt idx="3091">
                  <c:v>-9.8947377146295548</c:v>
                </c:pt>
                <c:pt idx="3092">
                  <c:v>-9.6161138975560991</c:v>
                </c:pt>
                <c:pt idx="3093">
                  <c:v>-9.7089402767294306</c:v>
                </c:pt>
                <c:pt idx="3094">
                  <c:v>-9.4329837004210901</c:v>
                </c:pt>
                <c:pt idx="3095">
                  <c:v>-9.1729461116718998</c:v>
                </c:pt>
                <c:pt idx="3096">
                  <c:v>-8.60586624073553</c:v>
                </c:pt>
                <c:pt idx="3097">
                  <c:v>-13.7773454701462</c:v>
                </c:pt>
                <c:pt idx="3098">
                  <c:v>-24.493411523663088</c:v>
                </c:pt>
                <c:pt idx="3099">
                  <c:v>-22.013019223199802</c:v>
                </c:pt>
                <c:pt idx="3100">
                  <c:v>-17.156614964048519</c:v>
                </c:pt>
                <c:pt idx="3101">
                  <c:v>-15.84952076163</c:v>
                </c:pt>
                <c:pt idx="3102">
                  <c:v>-14.671166520218099</c:v>
                </c:pt>
                <c:pt idx="3103">
                  <c:v>-13.594677533946253</c:v>
                </c:pt>
                <c:pt idx="3104">
                  <c:v>-12.5988641961019</c:v>
                </c:pt>
                <c:pt idx="3105">
                  <c:v>-11.177700053778604</c:v>
                </c:pt>
                <c:pt idx="3106">
                  <c:v>-13.774791304230698</c:v>
                </c:pt>
                <c:pt idx="3107">
                  <c:v>-11.656144108873304</c:v>
                </c:pt>
                <c:pt idx="3108">
                  <c:v>-10.142082851938653</c:v>
                </c:pt>
                <c:pt idx="3109">
                  <c:v>-9.6903490283672227</c:v>
                </c:pt>
                <c:pt idx="3110">
                  <c:v>-8.1006181856720119</c:v>
                </c:pt>
                <c:pt idx="3111">
                  <c:v>-8.0585668511061748</c:v>
                </c:pt>
                <c:pt idx="3112">
                  <c:v>-5.5943544439893085</c:v>
                </c:pt>
                <c:pt idx="3113">
                  <c:v>-5.3161035726053045</c:v>
                </c:pt>
                <c:pt idx="3114">
                  <c:v>-3.7518685614888172</c:v>
                </c:pt>
                <c:pt idx="3115">
                  <c:v>-3.9787234848020998</c:v>
                </c:pt>
                <c:pt idx="3116">
                  <c:v>-3.2834782872807402</c:v>
                </c:pt>
                <c:pt idx="3117">
                  <c:v>-2.4493656078947987</c:v>
                </c:pt>
                <c:pt idx="3118">
                  <c:v>-1.5193192082157498</c:v>
                </c:pt>
                <c:pt idx="3119">
                  <c:v>-0.26210338130889332</c:v>
                </c:pt>
                <c:pt idx="3120">
                  <c:v>1.6329252087860999</c:v>
                </c:pt>
                <c:pt idx="3121">
                  <c:v>5.7090787907023675</c:v>
                </c:pt>
                <c:pt idx="3122">
                  <c:v>13.199984111568106</c:v>
                </c:pt>
                <c:pt idx="3123">
                  <c:v>6.3716843169380475</c:v>
                </c:pt>
                <c:pt idx="3124">
                  <c:v>9.4469863435026546</c:v>
                </c:pt>
                <c:pt idx="3125">
                  <c:v>13.751493672395799</c:v>
                </c:pt>
                <c:pt idx="3126">
                  <c:v>17.959647121946599</c:v>
                </c:pt>
                <c:pt idx="3127">
                  <c:v>-18.837038234973289</c:v>
                </c:pt>
                <c:pt idx="3128">
                  <c:v>-6.5979703904358695</c:v>
                </c:pt>
                <c:pt idx="3129">
                  <c:v>-6.4176681027552434</c:v>
                </c:pt>
                <c:pt idx="3130">
                  <c:v>-6.2700349394668065</c:v>
                </c:pt>
                <c:pt idx="3131">
                  <c:v>-6.3376829034636923</c:v>
                </c:pt>
                <c:pt idx="3132">
                  <c:v>-6.2022974389481824</c:v>
                </c:pt>
                <c:pt idx="3133">
                  <c:v>-8.7932316988789907</c:v>
                </c:pt>
                <c:pt idx="3134">
                  <c:v>-6.1912256594695796</c:v>
                </c:pt>
                <c:pt idx="3135">
                  <c:v>-3.6229285775844002</c:v>
                </c:pt>
                <c:pt idx="3136">
                  <c:v>-3.160967362517368</c:v>
                </c:pt>
                <c:pt idx="3137">
                  <c:v>-3.1047592475748012</c:v>
                </c:pt>
                <c:pt idx="3138">
                  <c:v>-2.8971868395536378</c:v>
                </c:pt>
                <c:pt idx="3139">
                  <c:v>-2.9463178744225402</c:v>
                </c:pt>
                <c:pt idx="3140">
                  <c:v>-3.1445771959380302</c:v>
                </c:pt>
                <c:pt idx="3141">
                  <c:v>-3.3236013025517002</c:v>
                </c:pt>
                <c:pt idx="3142">
                  <c:v>-3.52042010682365</c:v>
                </c:pt>
                <c:pt idx="3143">
                  <c:v>-3.8963208537056397</c:v>
                </c:pt>
                <c:pt idx="3144">
                  <c:v>-3.8434598852596986</c:v>
                </c:pt>
                <c:pt idx="3145">
                  <c:v>-3.3546715185779412</c:v>
                </c:pt>
                <c:pt idx="3146">
                  <c:v>-2.9282664598649877</c:v>
                </c:pt>
                <c:pt idx="3147">
                  <c:v>-3.2242391098334302</c:v>
                </c:pt>
                <c:pt idx="3148">
                  <c:v>-3.1560216431417301</c:v>
                </c:pt>
                <c:pt idx="3149">
                  <c:v>-3.05337232057569</c:v>
                </c:pt>
                <c:pt idx="3150">
                  <c:v>-2.9788771896181725</c:v>
                </c:pt>
                <c:pt idx="3151">
                  <c:v>-2.5380262453034201</c:v>
                </c:pt>
                <c:pt idx="3152">
                  <c:v>-2.1902061255619101</c:v>
                </c:pt>
                <c:pt idx="3153">
                  <c:v>-3.15800772568626</c:v>
                </c:pt>
                <c:pt idx="3154">
                  <c:v>-2.4680709862077901</c:v>
                </c:pt>
                <c:pt idx="3155">
                  <c:v>-2.5195155564598597</c:v>
                </c:pt>
                <c:pt idx="3156">
                  <c:v>-2.0156439454905177</c:v>
                </c:pt>
                <c:pt idx="3157">
                  <c:v>-1.8191621748051401</c:v>
                </c:pt>
                <c:pt idx="3158">
                  <c:v>-1.5951863744167671</c:v>
                </c:pt>
                <c:pt idx="3159">
                  <c:v>-1.4436427498570699</c:v>
                </c:pt>
                <c:pt idx="3160">
                  <c:v>-1.1191681516851999</c:v>
                </c:pt>
                <c:pt idx="3161">
                  <c:v>-0.66249813054897022</c:v>
                </c:pt>
                <c:pt idx="3162">
                  <c:v>-0.19823535948782747</c:v>
                </c:pt>
                <c:pt idx="3163">
                  <c:v>0.76054041957437646</c:v>
                </c:pt>
                <c:pt idx="3164">
                  <c:v>1.4216211653341484</c:v>
                </c:pt>
                <c:pt idx="3165">
                  <c:v>1.9738189334006357</c:v>
                </c:pt>
                <c:pt idx="3166">
                  <c:v>5.0414621808687397</c:v>
                </c:pt>
                <c:pt idx="3167">
                  <c:v>17.893848609290526</c:v>
                </c:pt>
                <c:pt idx="3168">
                  <c:v>6.9776363715825314</c:v>
                </c:pt>
                <c:pt idx="3169">
                  <c:v>13.315439050201581</c:v>
                </c:pt>
                <c:pt idx="3170">
                  <c:v>36.032577103842996</c:v>
                </c:pt>
                <c:pt idx="3171">
                  <c:v>-16.138071159269931</c:v>
                </c:pt>
                <c:pt idx="3172">
                  <c:v>-29.355167486640635</c:v>
                </c:pt>
                <c:pt idx="3173">
                  <c:v>-761.83565600546808</c:v>
                </c:pt>
                <c:pt idx="3174">
                  <c:v>-38.464366092073298</c:v>
                </c:pt>
                <c:pt idx="3175">
                  <c:v>-20.995787568229233</c:v>
                </c:pt>
                <c:pt idx="3176">
                  <c:v>-15.731039415832999</c:v>
                </c:pt>
                <c:pt idx="3177">
                  <c:v>-12.645568882282999</c:v>
                </c:pt>
                <c:pt idx="3178">
                  <c:v>-7.9010987285534924</c:v>
                </c:pt>
                <c:pt idx="3179">
                  <c:v>-7.0533577689165545</c:v>
                </c:pt>
                <c:pt idx="3180">
                  <c:v>-6.5453811584964345</c:v>
                </c:pt>
                <c:pt idx="3181">
                  <c:v>-6.0410822143741534</c:v>
                </c:pt>
                <c:pt idx="3182">
                  <c:v>-5.3741914551665602</c:v>
                </c:pt>
                <c:pt idx="3183">
                  <c:v>-5.0538981182282896</c:v>
                </c:pt>
                <c:pt idx="3184">
                  <c:v>-4.9689100928105496</c:v>
                </c:pt>
                <c:pt idx="3185">
                  <c:v>-5.3410573121534997</c:v>
                </c:pt>
                <c:pt idx="3186">
                  <c:v>-5.0261189781057549</c:v>
                </c:pt>
                <c:pt idx="3187">
                  <c:v>-4.7287265234863485</c:v>
                </c:pt>
                <c:pt idx="3188">
                  <c:v>-4.4674444604853285</c:v>
                </c:pt>
                <c:pt idx="3189">
                  <c:v>-4.2343053902760204</c:v>
                </c:pt>
                <c:pt idx="3190">
                  <c:v>-4.0234599550497085</c:v>
                </c:pt>
                <c:pt idx="3191">
                  <c:v>-4.0224995038065385</c:v>
                </c:pt>
                <c:pt idx="3192">
                  <c:v>-3.84536770220482</c:v>
                </c:pt>
                <c:pt idx="3193">
                  <c:v>-4.3383950676419065</c:v>
                </c:pt>
                <c:pt idx="3194">
                  <c:v>-3.6794392401486098</c:v>
                </c:pt>
                <c:pt idx="3195">
                  <c:v>-3.4449412818654612</c:v>
                </c:pt>
                <c:pt idx="3196">
                  <c:v>-3.6337432298056598</c:v>
                </c:pt>
                <c:pt idx="3197">
                  <c:v>-3.4496991568626898</c:v>
                </c:pt>
                <c:pt idx="3198">
                  <c:v>-3.2706890050545301</c:v>
                </c:pt>
                <c:pt idx="3199">
                  <c:v>-3.0951576860472998</c:v>
                </c:pt>
                <c:pt idx="3200">
                  <c:v>-2.9216590612586977</c:v>
                </c:pt>
                <c:pt idx="3201">
                  <c:v>-2.7488174549889099</c:v>
                </c:pt>
                <c:pt idx="3202">
                  <c:v>-2.5708079654529001</c:v>
                </c:pt>
                <c:pt idx="3203">
                  <c:v>-2.6204386964093702</c:v>
                </c:pt>
                <c:pt idx="3204">
                  <c:v>-2.4286668375221701</c:v>
                </c:pt>
                <c:pt idx="3205">
                  <c:v>-2.0435065136776802</c:v>
                </c:pt>
                <c:pt idx="3206">
                  <c:v>-1.8694995269818857</c:v>
                </c:pt>
                <c:pt idx="3207">
                  <c:v>-1.3646628013958457</c:v>
                </c:pt>
                <c:pt idx="3208">
                  <c:v>-0.95124071902216001</c:v>
                </c:pt>
                <c:pt idx="3209">
                  <c:v>-0.73213758520584649</c:v>
                </c:pt>
                <c:pt idx="3210">
                  <c:v>-0.64364902168264981</c:v>
                </c:pt>
                <c:pt idx="3211">
                  <c:v>-0.51519728232721651</c:v>
                </c:pt>
                <c:pt idx="3212">
                  <c:v>-0.31037803653588991</c:v>
                </c:pt>
                <c:pt idx="3213">
                  <c:v>-0.10322154949097648</c:v>
                </c:pt>
                <c:pt idx="3214">
                  <c:v>0.15344880471831218</c:v>
                </c:pt>
                <c:pt idx="3215">
                  <c:v>0.39585346566275298</c:v>
                </c:pt>
                <c:pt idx="3216">
                  <c:v>0.75504496788465203</c:v>
                </c:pt>
                <c:pt idx="3217">
                  <c:v>1.0864381669441501</c:v>
                </c:pt>
                <c:pt idx="3218">
                  <c:v>2.1543068192931467</c:v>
                </c:pt>
                <c:pt idx="3219">
                  <c:v>6.00399564470277</c:v>
                </c:pt>
                <c:pt idx="3220">
                  <c:v>12.367734143312306</c:v>
                </c:pt>
                <c:pt idx="3221">
                  <c:v>8.3637997970370748</c:v>
                </c:pt>
                <c:pt idx="3222">
                  <c:v>37.311326552839944</c:v>
                </c:pt>
                <c:pt idx="3223">
                  <c:v>-45.806087526944744</c:v>
                </c:pt>
                <c:pt idx="3224">
                  <c:v>-73.056540158490265</c:v>
                </c:pt>
                <c:pt idx="3225">
                  <c:v>-19.801896000244898</c:v>
                </c:pt>
                <c:pt idx="3226">
                  <c:v>-12.030425278049124</c:v>
                </c:pt>
                <c:pt idx="3227">
                  <c:v>-11.244261294171507</c:v>
                </c:pt>
                <c:pt idx="3228">
                  <c:v>-202.02616973292899</c:v>
                </c:pt>
                <c:pt idx="3229">
                  <c:v>-307.23542981807805</c:v>
                </c:pt>
                <c:pt idx="3230">
                  <c:v>65.487577909163605</c:v>
                </c:pt>
                <c:pt idx="3231">
                  <c:v>-60.908778463706795</c:v>
                </c:pt>
                <c:pt idx="3232">
                  <c:v>-21.480574566691789</c:v>
                </c:pt>
                <c:pt idx="3233">
                  <c:v>-13.3169984658259</c:v>
                </c:pt>
                <c:pt idx="3234">
                  <c:v>11.390041818067161</c:v>
                </c:pt>
                <c:pt idx="3235">
                  <c:v>14.685847855085377</c:v>
                </c:pt>
                <c:pt idx="3236">
                  <c:v>-7.202529784995666</c:v>
                </c:pt>
                <c:pt idx="3237">
                  <c:v>-5.6587423309520499</c:v>
                </c:pt>
                <c:pt idx="3238">
                  <c:v>-4.8866114309622599</c:v>
                </c:pt>
                <c:pt idx="3239">
                  <c:v>-4.2979560293726955</c:v>
                </c:pt>
                <c:pt idx="3240">
                  <c:v>-3.1866851852167186</c:v>
                </c:pt>
                <c:pt idx="3241">
                  <c:v>-3.0688516779727602</c:v>
                </c:pt>
                <c:pt idx="3242">
                  <c:v>-2.7953835539845899</c:v>
                </c:pt>
                <c:pt idx="3243">
                  <c:v>-2.3398335313258372</c:v>
                </c:pt>
                <c:pt idx="3244">
                  <c:v>-2.1360560512023801</c:v>
                </c:pt>
                <c:pt idx="3245">
                  <c:v>-2.3297388032916877</c:v>
                </c:pt>
                <c:pt idx="3246">
                  <c:v>-2.2445776716632402</c:v>
                </c:pt>
                <c:pt idx="3247">
                  <c:v>-2.0471013759227739</c:v>
                </c:pt>
                <c:pt idx="3248">
                  <c:v>-1.57685531813451</c:v>
                </c:pt>
                <c:pt idx="3249">
                  <c:v>-1.1910704538912171</c:v>
                </c:pt>
                <c:pt idx="3250">
                  <c:v>-1.2902250294097501</c:v>
                </c:pt>
                <c:pt idx="3251">
                  <c:v>-1.4156064253765099</c:v>
                </c:pt>
                <c:pt idx="3252">
                  <c:v>-1.5876599927202399</c:v>
                </c:pt>
                <c:pt idx="3253">
                  <c:v>-1.18363893248899</c:v>
                </c:pt>
                <c:pt idx="3254">
                  <c:v>-1.04308985171612</c:v>
                </c:pt>
                <c:pt idx="3255">
                  <c:v>-0.63783016452749663</c:v>
                </c:pt>
                <c:pt idx="3256">
                  <c:v>-0.64121386980683759</c:v>
                </c:pt>
                <c:pt idx="3257">
                  <c:v>-0.75203952372271499</c:v>
                </c:pt>
                <c:pt idx="3258">
                  <c:v>-0.54202673361444464</c:v>
                </c:pt>
                <c:pt idx="3259">
                  <c:v>-0.25357725708353279</c:v>
                </c:pt>
                <c:pt idx="3260">
                  <c:v>-8.6445558091069546E-2</c:v>
                </c:pt>
                <c:pt idx="3261">
                  <c:v>0.33332952039705926</c:v>
                </c:pt>
                <c:pt idx="3262">
                  <c:v>0.48774514339152403</c:v>
                </c:pt>
                <c:pt idx="3263">
                  <c:v>4.1001451528149202</c:v>
                </c:pt>
                <c:pt idx="3264">
                  <c:v>2.3476784880729502</c:v>
                </c:pt>
                <c:pt idx="3265">
                  <c:v>5.2577182036738597</c:v>
                </c:pt>
                <c:pt idx="3266">
                  <c:v>16.205858538496901</c:v>
                </c:pt>
                <c:pt idx="3267">
                  <c:v>-50.900944321665094</c:v>
                </c:pt>
                <c:pt idx="3268">
                  <c:v>-7.3388332962885299</c:v>
                </c:pt>
                <c:pt idx="3269">
                  <c:v>14.009448849522126</c:v>
                </c:pt>
                <c:pt idx="3270">
                  <c:v>33.509350186256498</c:v>
                </c:pt>
                <c:pt idx="3271">
                  <c:v>-340.76871265459869</c:v>
                </c:pt>
                <c:pt idx="3272">
                  <c:v>-32.605573364919067</c:v>
                </c:pt>
                <c:pt idx="3273">
                  <c:v>-18.547071095474831</c:v>
                </c:pt>
                <c:pt idx="3274">
                  <c:v>-13.527412703931001</c:v>
                </c:pt>
                <c:pt idx="3275">
                  <c:v>-11.157021640044851</c:v>
                </c:pt>
                <c:pt idx="3276">
                  <c:v>-9.9682084291170199</c:v>
                </c:pt>
                <c:pt idx="3277">
                  <c:v>-8.3476754366479327</c:v>
                </c:pt>
                <c:pt idx="3278">
                  <c:v>-20.137946382984101</c:v>
                </c:pt>
                <c:pt idx="3279">
                  <c:v>-17.4389139110868</c:v>
                </c:pt>
                <c:pt idx="3280">
                  <c:v>-14.1540112533152</c:v>
                </c:pt>
                <c:pt idx="3281">
                  <c:v>-13.985502181775924</c:v>
                </c:pt>
                <c:pt idx="3282">
                  <c:v>-13.308309636507104</c:v>
                </c:pt>
                <c:pt idx="3283">
                  <c:v>-21.887438180044299</c:v>
                </c:pt>
                <c:pt idx="3284">
                  <c:v>-20.6557894962863</c:v>
                </c:pt>
                <c:pt idx="3285">
                  <c:v>-19.776829983580587</c:v>
                </c:pt>
                <c:pt idx="3286">
                  <c:v>-20.017642538554789</c:v>
                </c:pt>
                <c:pt idx="3287">
                  <c:v>-18.673142009177781</c:v>
                </c:pt>
                <c:pt idx="3288">
                  <c:v>-17.802684421345599</c:v>
                </c:pt>
                <c:pt idx="3289">
                  <c:v>-13.488727942961701</c:v>
                </c:pt>
                <c:pt idx="3290">
                  <c:v>-12.6075723134601</c:v>
                </c:pt>
                <c:pt idx="3291">
                  <c:v>-8.4799092683870381</c:v>
                </c:pt>
                <c:pt idx="3292">
                  <c:v>-6.0595023294062855</c:v>
                </c:pt>
                <c:pt idx="3293">
                  <c:v>-7.1203163892520855</c:v>
                </c:pt>
                <c:pt idx="3294">
                  <c:v>-15.243735357741199</c:v>
                </c:pt>
                <c:pt idx="3295">
                  <c:v>-14.9023754974834</c:v>
                </c:pt>
                <c:pt idx="3296">
                  <c:v>-14.547011303230729</c:v>
                </c:pt>
                <c:pt idx="3297">
                  <c:v>-37.934618192310701</c:v>
                </c:pt>
                <c:pt idx="3298">
                  <c:v>-8.3630339413291228</c:v>
                </c:pt>
                <c:pt idx="3299">
                  <c:v>-9.8400469083317308</c:v>
                </c:pt>
                <c:pt idx="3300">
                  <c:v>-9.4360290780981302</c:v>
                </c:pt>
                <c:pt idx="3301">
                  <c:v>-7.2655634186893501</c:v>
                </c:pt>
                <c:pt idx="3302">
                  <c:v>-6.6088868462137977</c:v>
                </c:pt>
                <c:pt idx="3303">
                  <c:v>-5.9148320193724775</c:v>
                </c:pt>
                <c:pt idx="3304">
                  <c:v>5.4089574660432875</c:v>
                </c:pt>
                <c:pt idx="3305">
                  <c:v>3.84582386534403</c:v>
                </c:pt>
                <c:pt idx="3306">
                  <c:v>4.7995030720407001</c:v>
                </c:pt>
                <c:pt idx="3307">
                  <c:v>2.8539548826270402</c:v>
                </c:pt>
                <c:pt idx="3308">
                  <c:v>1.02012336966091</c:v>
                </c:pt>
                <c:pt idx="3309">
                  <c:v>-0.35079964867308155</c:v>
                </c:pt>
                <c:pt idx="3310">
                  <c:v>-0.57801051880055199</c:v>
                </c:pt>
                <c:pt idx="3311">
                  <c:v>-1.6382139666753504</c:v>
                </c:pt>
                <c:pt idx="3312">
                  <c:v>-2.1569039040250186</c:v>
                </c:pt>
                <c:pt idx="3313">
                  <c:v>-2.8505103932520277</c:v>
                </c:pt>
                <c:pt idx="3314">
                  <c:v>-3.2483862108199877</c:v>
                </c:pt>
                <c:pt idx="3315">
                  <c:v>-5.9633536431204197</c:v>
                </c:pt>
                <c:pt idx="3316">
                  <c:v>-5.8167157426968785</c:v>
                </c:pt>
                <c:pt idx="3317">
                  <c:v>-6.2946610588676899</c:v>
                </c:pt>
                <c:pt idx="3318">
                  <c:v>-10.341677023763401</c:v>
                </c:pt>
                <c:pt idx="3319">
                  <c:v>-13.2645333432529</c:v>
                </c:pt>
                <c:pt idx="3320">
                  <c:v>-12.498409364512501</c:v>
                </c:pt>
                <c:pt idx="3321">
                  <c:v>-12.425271794499601</c:v>
                </c:pt>
                <c:pt idx="3322">
                  <c:v>-12.361522873321061</c:v>
                </c:pt>
                <c:pt idx="3323">
                  <c:v>-8.2768768393971506</c:v>
                </c:pt>
                <c:pt idx="3324">
                  <c:v>-8.7057823032501709</c:v>
                </c:pt>
                <c:pt idx="3325">
                  <c:v>-9.2306544943446305</c:v>
                </c:pt>
                <c:pt idx="3326">
                  <c:v>-9.6919830046151159</c:v>
                </c:pt>
                <c:pt idx="3327">
                  <c:v>-9.1633092249132595</c:v>
                </c:pt>
                <c:pt idx="3328">
                  <c:v>-9.3811517810614919</c:v>
                </c:pt>
                <c:pt idx="3329">
                  <c:v>-9.6042249749560487</c:v>
                </c:pt>
                <c:pt idx="3330">
                  <c:v>-11.4998839004991</c:v>
                </c:pt>
                <c:pt idx="3331">
                  <c:v>-10.906943222456302</c:v>
                </c:pt>
                <c:pt idx="3332">
                  <c:v>-10.408670986340898</c:v>
                </c:pt>
                <c:pt idx="3333">
                  <c:v>-10.845447443000024</c:v>
                </c:pt>
                <c:pt idx="3334">
                  <c:v>-10.284769405400198</c:v>
                </c:pt>
                <c:pt idx="3335">
                  <c:v>-10.784113526903299</c:v>
                </c:pt>
                <c:pt idx="3336">
                  <c:v>-13.954558576798824</c:v>
                </c:pt>
                <c:pt idx="3337">
                  <c:v>-13.2708709783002</c:v>
                </c:pt>
                <c:pt idx="3338">
                  <c:v>-15.519873331915598</c:v>
                </c:pt>
                <c:pt idx="3339">
                  <c:v>-41.941039006943377</c:v>
                </c:pt>
                <c:pt idx="3340">
                  <c:v>-53.525893310354085</c:v>
                </c:pt>
                <c:pt idx="3341">
                  <c:v>39.701894097306671</c:v>
                </c:pt>
                <c:pt idx="3342">
                  <c:v>-22.540787102112287</c:v>
                </c:pt>
                <c:pt idx="3343">
                  <c:v>-28.916354790144435</c:v>
                </c:pt>
                <c:pt idx="3344">
                  <c:v>-45.4690905119745</c:v>
                </c:pt>
                <c:pt idx="3345">
                  <c:v>-174.93870721056001</c:v>
                </c:pt>
                <c:pt idx="3346">
                  <c:v>-22.838719083044786</c:v>
                </c:pt>
                <c:pt idx="3347">
                  <c:v>-3.0517785854027877</c:v>
                </c:pt>
                <c:pt idx="3348">
                  <c:v>-5.2252945181498385</c:v>
                </c:pt>
                <c:pt idx="3349">
                  <c:v>-5.6475368159910655</c:v>
                </c:pt>
                <c:pt idx="3350">
                  <c:v>-3.64216585538477</c:v>
                </c:pt>
                <c:pt idx="3351">
                  <c:v>-10.441227655737098</c:v>
                </c:pt>
                <c:pt idx="3352">
                  <c:v>-8.1876133980152801</c:v>
                </c:pt>
                <c:pt idx="3353">
                  <c:v>-1.3951309319320857</c:v>
                </c:pt>
                <c:pt idx="3354">
                  <c:v>-0.61178124759260144</c:v>
                </c:pt>
                <c:pt idx="3355">
                  <c:v>-0.44727777592703638</c:v>
                </c:pt>
                <c:pt idx="3356">
                  <c:v>-0.10011122915098956</c:v>
                </c:pt>
                <c:pt idx="3357">
                  <c:v>0.27788804755244523</c:v>
                </c:pt>
                <c:pt idx="3358">
                  <c:v>0.64095509237226989</c:v>
                </c:pt>
                <c:pt idx="3359">
                  <c:v>0.81333442706813364</c:v>
                </c:pt>
                <c:pt idx="3360">
                  <c:v>0.84876215067571603</c:v>
                </c:pt>
                <c:pt idx="3361">
                  <c:v>0.96144010862382623</c:v>
                </c:pt>
                <c:pt idx="3362">
                  <c:v>1.5792979983789799</c:v>
                </c:pt>
                <c:pt idx="3363">
                  <c:v>1.7886796785088099</c:v>
                </c:pt>
                <c:pt idx="3364">
                  <c:v>1.6243399145928301</c:v>
                </c:pt>
                <c:pt idx="3365">
                  <c:v>2.2310135192110301</c:v>
                </c:pt>
                <c:pt idx="3366">
                  <c:v>2.4345160654246798</c:v>
                </c:pt>
                <c:pt idx="3367">
                  <c:v>2.0525246694353099</c:v>
                </c:pt>
                <c:pt idx="3368">
                  <c:v>2.1849841288911658</c:v>
                </c:pt>
                <c:pt idx="3369">
                  <c:v>2.3488640391000386</c:v>
                </c:pt>
                <c:pt idx="3370">
                  <c:v>2.5255922757573477</c:v>
                </c:pt>
                <c:pt idx="3371">
                  <c:v>2.7186117819870472</c:v>
                </c:pt>
                <c:pt idx="3372">
                  <c:v>2.9323440836545958</c:v>
                </c:pt>
                <c:pt idx="3373">
                  <c:v>3.1047857439516329</c:v>
                </c:pt>
                <c:pt idx="3374">
                  <c:v>3.38360770085814</c:v>
                </c:pt>
                <c:pt idx="3375">
                  <c:v>3.7086762132011</c:v>
                </c:pt>
                <c:pt idx="3376">
                  <c:v>4.0965697178480101</c:v>
                </c:pt>
                <c:pt idx="3377">
                  <c:v>4.2897910900164904</c:v>
                </c:pt>
                <c:pt idx="3378">
                  <c:v>3.4445871023554715</c:v>
                </c:pt>
                <c:pt idx="3379">
                  <c:v>3.8101013848722798</c:v>
                </c:pt>
                <c:pt idx="3380">
                  <c:v>4.2745125973994655</c:v>
                </c:pt>
                <c:pt idx="3381">
                  <c:v>7.0568139697259245</c:v>
                </c:pt>
                <c:pt idx="3382">
                  <c:v>5.4488252862239701</c:v>
                </c:pt>
                <c:pt idx="3383">
                  <c:v>6.6898691606433713</c:v>
                </c:pt>
                <c:pt idx="3384">
                  <c:v>8.8102119281509683</c:v>
                </c:pt>
                <c:pt idx="3385">
                  <c:v>7.7971078474504525</c:v>
                </c:pt>
                <c:pt idx="3386">
                  <c:v>10.375955152705124</c:v>
                </c:pt>
                <c:pt idx="3387">
                  <c:v>18.817182237903687</c:v>
                </c:pt>
                <c:pt idx="3388">
                  <c:v>22.622878850650331</c:v>
                </c:pt>
                <c:pt idx="3389">
                  <c:v>63.683062451096511</c:v>
                </c:pt>
                <c:pt idx="3390">
                  <c:v>-5.5204197059608502</c:v>
                </c:pt>
                <c:pt idx="3391">
                  <c:v>-3.41401879090219</c:v>
                </c:pt>
                <c:pt idx="3392">
                  <c:v>-2.59160272387239</c:v>
                </c:pt>
                <c:pt idx="3393">
                  <c:v>-1.8967794451554298</c:v>
                </c:pt>
                <c:pt idx="3394">
                  <c:v>-1.9264451006389964</c:v>
                </c:pt>
                <c:pt idx="3395">
                  <c:v>-1.6027447825580698</c:v>
                </c:pt>
                <c:pt idx="3396">
                  <c:v>-0.88130942471547902</c:v>
                </c:pt>
                <c:pt idx="3397">
                  <c:v>-0.462086870032828</c:v>
                </c:pt>
                <c:pt idx="3398">
                  <c:v>-0.32933332615773198</c:v>
                </c:pt>
                <c:pt idx="3399">
                  <c:v>-0.362533416510952</c:v>
                </c:pt>
                <c:pt idx="3400">
                  <c:v>-0.39265032046731502</c:v>
                </c:pt>
                <c:pt idx="3401">
                  <c:v>-0.25450580294908198</c:v>
                </c:pt>
                <c:pt idx="3402">
                  <c:v>-5.55639416785558E-2</c:v>
                </c:pt>
                <c:pt idx="3403">
                  <c:v>7.4888064197403514E-2</c:v>
                </c:pt>
                <c:pt idx="3404">
                  <c:v>0.12412108120847459</c:v>
                </c:pt>
                <c:pt idx="3405">
                  <c:v>0.19005486306243041</c:v>
                </c:pt>
                <c:pt idx="3406">
                  <c:v>0.31310341611901332</c:v>
                </c:pt>
                <c:pt idx="3407">
                  <c:v>0.44592047985112432</c:v>
                </c:pt>
                <c:pt idx="3408">
                  <c:v>0.45284514725202302</c:v>
                </c:pt>
                <c:pt idx="3409">
                  <c:v>0.47008979242493498</c:v>
                </c:pt>
                <c:pt idx="3410">
                  <c:v>0.58805830940393311</c:v>
                </c:pt>
                <c:pt idx="3411">
                  <c:v>0.67289653408841765</c:v>
                </c:pt>
                <c:pt idx="3412">
                  <c:v>0.75378896201841683</c:v>
                </c:pt>
                <c:pt idx="3413">
                  <c:v>0.83491126208055488</c:v>
                </c:pt>
                <c:pt idx="3414">
                  <c:v>0.99177000011564598</c:v>
                </c:pt>
                <c:pt idx="3415">
                  <c:v>1.0627768024194735</c:v>
                </c:pt>
                <c:pt idx="3416">
                  <c:v>2.4108260254215867</c:v>
                </c:pt>
                <c:pt idx="3417">
                  <c:v>2.9718159652121567</c:v>
                </c:pt>
                <c:pt idx="3418">
                  <c:v>1.6920975891858772</c:v>
                </c:pt>
                <c:pt idx="3419">
                  <c:v>1.4072746441164627</c:v>
                </c:pt>
                <c:pt idx="3420">
                  <c:v>1.4942208879001242</c:v>
                </c:pt>
                <c:pt idx="3421">
                  <c:v>1.7180729642540071</c:v>
                </c:pt>
                <c:pt idx="3422">
                  <c:v>1.7565668574171014</c:v>
                </c:pt>
                <c:pt idx="3423">
                  <c:v>1.8570513663472501</c:v>
                </c:pt>
                <c:pt idx="3424">
                  <c:v>1.8861528035039392</c:v>
                </c:pt>
                <c:pt idx="3425">
                  <c:v>2.0475578884180812</c:v>
                </c:pt>
                <c:pt idx="3426">
                  <c:v>2.1522576961742326</c:v>
                </c:pt>
                <c:pt idx="3427">
                  <c:v>4.5865083595640499</c:v>
                </c:pt>
                <c:pt idx="3428">
                  <c:v>5.995698484736419</c:v>
                </c:pt>
                <c:pt idx="3429">
                  <c:v>8.5585883093332704</c:v>
                </c:pt>
                <c:pt idx="3430">
                  <c:v>3.54200244238785</c:v>
                </c:pt>
                <c:pt idx="3431">
                  <c:v>4.1900582081178355</c:v>
                </c:pt>
                <c:pt idx="3432">
                  <c:v>3.20596593462591</c:v>
                </c:pt>
                <c:pt idx="3433">
                  <c:v>3.3466854732033315</c:v>
                </c:pt>
                <c:pt idx="3434">
                  <c:v>3.6916297403136502</c:v>
                </c:pt>
                <c:pt idx="3435">
                  <c:v>4.4568992093952202</c:v>
                </c:pt>
                <c:pt idx="3436">
                  <c:v>4.8742620128742802</c:v>
                </c:pt>
                <c:pt idx="3437">
                  <c:v>5.4079691078934804</c:v>
                </c:pt>
                <c:pt idx="3438">
                  <c:v>8.6363352901161683</c:v>
                </c:pt>
                <c:pt idx="3439">
                  <c:v>7.2005811747809396</c:v>
                </c:pt>
                <c:pt idx="3440">
                  <c:v>26.865033008849586</c:v>
                </c:pt>
                <c:pt idx="3441">
                  <c:v>-4.1576342130427655</c:v>
                </c:pt>
                <c:pt idx="3442">
                  <c:v>12.405679052005674</c:v>
                </c:pt>
                <c:pt idx="3443">
                  <c:v>21.441608680853086</c:v>
                </c:pt>
                <c:pt idx="3444">
                  <c:v>-2.8547497014123899</c:v>
                </c:pt>
                <c:pt idx="3445">
                  <c:v>-36.055695568513094</c:v>
                </c:pt>
                <c:pt idx="3446">
                  <c:v>-11.133294007172999</c:v>
                </c:pt>
                <c:pt idx="3447">
                  <c:v>-2.0780043234318777</c:v>
                </c:pt>
                <c:pt idx="3448">
                  <c:v>-1.7415767445349242</c:v>
                </c:pt>
                <c:pt idx="3449">
                  <c:v>-1.23891265132158</c:v>
                </c:pt>
                <c:pt idx="3450">
                  <c:v>-0.87035683266618147</c:v>
                </c:pt>
                <c:pt idx="3451">
                  <c:v>-0.5611966801888788</c:v>
                </c:pt>
                <c:pt idx="3452">
                  <c:v>-0.61883304161149189</c:v>
                </c:pt>
                <c:pt idx="3453">
                  <c:v>-0.19955360651449724</c:v>
                </c:pt>
                <c:pt idx="3454">
                  <c:v>-0.12875339105695399</c:v>
                </c:pt>
                <c:pt idx="3455">
                  <c:v>3.038547366714581E-2</c:v>
                </c:pt>
                <c:pt idx="3456">
                  <c:v>0.21260554999265288</c:v>
                </c:pt>
                <c:pt idx="3457">
                  <c:v>0.3664974696657165</c:v>
                </c:pt>
                <c:pt idx="3458">
                  <c:v>0.52130545658046523</c:v>
                </c:pt>
                <c:pt idx="3459">
                  <c:v>0.62145604545451405</c:v>
                </c:pt>
                <c:pt idx="3460">
                  <c:v>0.73845113007383023</c:v>
                </c:pt>
                <c:pt idx="3461">
                  <c:v>0.92379806636134865</c:v>
                </c:pt>
                <c:pt idx="3462">
                  <c:v>1.1178150935528399</c:v>
                </c:pt>
                <c:pt idx="3463">
                  <c:v>1.3333961133406598</c:v>
                </c:pt>
                <c:pt idx="3464">
                  <c:v>1.3219449963592858</c:v>
                </c:pt>
                <c:pt idx="3465">
                  <c:v>1.7919081374661399</c:v>
                </c:pt>
                <c:pt idx="3466">
                  <c:v>2.4587741114332777</c:v>
                </c:pt>
                <c:pt idx="3467">
                  <c:v>3.3460692890791526</c:v>
                </c:pt>
                <c:pt idx="3468">
                  <c:v>3.8717906491758867</c:v>
                </c:pt>
                <c:pt idx="3469">
                  <c:v>4.6070086356214697</c:v>
                </c:pt>
                <c:pt idx="3470">
                  <c:v>5.3290175964118385</c:v>
                </c:pt>
                <c:pt idx="3471">
                  <c:v>5.0560462929069097</c:v>
                </c:pt>
                <c:pt idx="3472">
                  <c:v>5.8588309487773866</c:v>
                </c:pt>
                <c:pt idx="3473">
                  <c:v>5.6932844862556395</c:v>
                </c:pt>
                <c:pt idx="3474">
                  <c:v>8.8335644915613205</c:v>
                </c:pt>
                <c:pt idx="3475">
                  <c:v>18.767784218659987</c:v>
                </c:pt>
                <c:pt idx="3476">
                  <c:v>-14.581673095614399</c:v>
                </c:pt>
                <c:pt idx="3477">
                  <c:v>-18.261084336768892</c:v>
                </c:pt>
                <c:pt idx="3478">
                  <c:v>-7.800253403134632</c:v>
                </c:pt>
                <c:pt idx="3479">
                  <c:v>-6.3328568284480138</c:v>
                </c:pt>
                <c:pt idx="3480">
                  <c:v>-5.3276217458206814</c:v>
                </c:pt>
                <c:pt idx="3481">
                  <c:v>-3.8118821720895468</c:v>
                </c:pt>
                <c:pt idx="3482">
                  <c:v>-3.5490720601919001</c:v>
                </c:pt>
                <c:pt idx="3483">
                  <c:v>-2.8894491262283268</c:v>
                </c:pt>
                <c:pt idx="3484">
                  <c:v>-2.6172039197244867</c:v>
                </c:pt>
                <c:pt idx="3485">
                  <c:v>-2.6525481809545925</c:v>
                </c:pt>
                <c:pt idx="3486">
                  <c:v>-2.4031149007530401</c:v>
                </c:pt>
                <c:pt idx="3487">
                  <c:v>-2.1897367999455315</c:v>
                </c:pt>
                <c:pt idx="3488">
                  <c:v>-1.7992407190749498</c:v>
                </c:pt>
                <c:pt idx="3489">
                  <c:v>-1.6662140360358657</c:v>
                </c:pt>
                <c:pt idx="3490">
                  <c:v>-1.54087697232529</c:v>
                </c:pt>
                <c:pt idx="3491">
                  <c:v>-1.6478501048714072</c:v>
                </c:pt>
                <c:pt idx="3492">
                  <c:v>-1.5413504105032201</c:v>
                </c:pt>
                <c:pt idx="3493">
                  <c:v>-1.5428380863791742</c:v>
                </c:pt>
                <c:pt idx="3494">
                  <c:v>-1.41089256146091</c:v>
                </c:pt>
                <c:pt idx="3495">
                  <c:v>-1.3070446136825742</c:v>
                </c:pt>
                <c:pt idx="3496">
                  <c:v>-1.1582508092129662</c:v>
                </c:pt>
                <c:pt idx="3497">
                  <c:v>-1.1603948202632157</c:v>
                </c:pt>
                <c:pt idx="3498">
                  <c:v>-1.2430234425147542</c:v>
                </c:pt>
                <c:pt idx="3499">
                  <c:v>-1.4370769391190799</c:v>
                </c:pt>
                <c:pt idx="3500">
                  <c:v>-1.5658547949967401</c:v>
                </c:pt>
                <c:pt idx="3501">
                  <c:v>-1.6020360659219901</c:v>
                </c:pt>
                <c:pt idx="3502">
                  <c:v>-1.5160716905994214</c:v>
                </c:pt>
                <c:pt idx="3503">
                  <c:v>-0.95709335523052663</c:v>
                </c:pt>
                <c:pt idx="3504">
                  <c:v>-0.29720872189051661</c:v>
                </c:pt>
                <c:pt idx="3505">
                  <c:v>0.48774782308005132</c:v>
                </c:pt>
                <c:pt idx="3506">
                  <c:v>1.3519921009771598</c:v>
                </c:pt>
                <c:pt idx="3507">
                  <c:v>2.7170312623882658</c:v>
                </c:pt>
                <c:pt idx="3508">
                  <c:v>4.0492865555794495</c:v>
                </c:pt>
                <c:pt idx="3509">
                  <c:v>5.8220099540242698</c:v>
                </c:pt>
                <c:pt idx="3510">
                  <c:v>10.413331988332001</c:v>
                </c:pt>
                <c:pt idx="3511">
                  <c:v>16.433388002587002</c:v>
                </c:pt>
                <c:pt idx="3512">
                  <c:v>27.266909673808787</c:v>
                </c:pt>
                <c:pt idx="3513">
                  <c:v>89.321682521175205</c:v>
                </c:pt>
                <c:pt idx="3514">
                  <c:v>-270.457201785986</c:v>
                </c:pt>
                <c:pt idx="3515">
                  <c:v>-62.676049151969004</c:v>
                </c:pt>
                <c:pt idx="3516">
                  <c:v>-36.869817607597</c:v>
                </c:pt>
                <c:pt idx="3517">
                  <c:v>-31.171512921939389</c:v>
                </c:pt>
                <c:pt idx="3518">
                  <c:v>-24.971068048165289</c:v>
                </c:pt>
                <c:pt idx="3519">
                  <c:v>-19.6265752979326</c:v>
                </c:pt>
                <c:pt idx="3520">
                  <c:v>-15.799117433977001</c:v>
                </c:pt>
                <c:pt idx="3521">
                  <c:v>-17.687961313250607</c:v>
                </c:pt>
                <c:pt idx="3522">
                  <c:v>-19.856432400394802</c:v>
                </c:pt>
                <c:pt idx="3523">
                  <c:v>-18.034358941701999</c:v>
                </c:pt>
                <c:pt idx="3524">
                  <c:v>-14.733908628928498</c:v>
                </c:pt>
                <c:pt idx="3525">
                  <c:v>-14.0563440700511</c:v>
                </c:pt>
                <c:pt idx="3526">
                  <c:v>-13.451621554330902</c:v>
                </c:pt>
                <c:pt idx="3527">
                  <c:v>-12.903699755895406</c:v>
                </c:pt>
                <c:pt idx="3528">
                  <c:v>-12.401300055546224</c:v>
                </c:pt>
                <c:pt idx="3529">
                  <c:v>-11.9346883385116</c:v>
                </c:pt>
                <c:pt idx="3530">
                  <c:v>-9.6685538806907889</c:v>
                </c:pt>
                <c:pt idx="3531">
                  <c:v>-9.3206951553314017</c:v>
                </c:pt>
                <c:pt idx="3532">
                  <c:v>-8.9869767785576506</c:v>
                </c:pt>
                <c:pt idx="3533">
                  <c:v>-8.0336707149576707</c:v>
                </c:pt>
                <c:pt idx="3534">
                  <c:v>-8.7992121808331323</c:v>
                </c:pt>
                <c:pt idx="3535">
                  <c:v>-8.4961386516164303</c:v>
                </c:pt>
                <c:pt idx="3536">
                  <c:v>-9.7772398180818048</c:v>
                </c:pt>
                <c:pt idx="3537">
                  <c:v>-9.7881068220509206</c:v>
                </c:pt>
                <c:pt idx="3538">
                  <c:v>-6.6533565466789666</c:v>
                </c:pt>
                <c:pt idx="3539">
                  <c:v>-9.3310416239046408</c:v>
                </c:pt>
                <c:pt idx="3540">
                  <c:v>-9.0220089241544539</c:v>
                </c:pt>
                <c:pt idx="3541">
                  <c:v>-5.8320705493637695</c:v>
                </c:pt>
                <c:pt idx="3542">
                  <c:v>-7.2540388638635465</c:v>
                </c:pt>
                <c:pt idx="3543">
                  <c:v>-6.88892011725238</c:v>
                </c:pt>
                <c:pt idx="3544">
                  <c:v>-5.6419406998501902</c:v>
                </c:pt>
                <c:pt idx="3545">
                  <c:v>-5.7299805663770149</c:v>
                </c:pt>
                <c:pt idx="3546">
                  <c:v>-6.8677560509346085</c:v>
                </c:pt>
                <c:pt idx="3547">
                  <c:v>-6.2982155869234395</c:v>
                </c:pt>
                <c:pt idx="3548">
                  <c:v>-5.3149512645734749</c:v>
                </c:pt>
                <c:pt idx="3549">
                  <c:v>-5.1617558510989019</c:v>
                </c:pt>
                <c:pt idx="3550">
                  <c:v>-2.6837268847071458</c:v>
                </c:pt>
                <c:pt idx="3551">
                  <c:v>-1.2980039267460315</c:v>
                </c:pt>
                <c:pt idx="3552">
                  <c:v>0.473609796670592</c:v>
                </c:pt>
                <c:pt idx="3553">
                  <c:v>2.3541750428440298</c:v>
                </c:pt>
                <c:pt idx="3554">
                  <c:v>4.4956969644714304</c:v>
                </c:pt>
                <c:pt idx="3555">
                  <c:v>6.8224902481708245</c:v>
                </c:pt>
                <c:pt idx="3556">
                  <c:v>10.145690494821199</c:v>
                </c:pt>
                <c:pt idx="3557">
                  <c:v>13.5074452053375</c:v>
                </c:pt>
                <c:pt idx="3558">
                  <c:v>20.860496527102899</c:v>
                </c:pt>
                <c:pt idx="3559">
                  <c:v>41.725046087620399</c:v>
                </c:pt>
                <c:pt idx="3560">
                  <c:v>120.114956390571</c:v>
                </c:pt>
                <c:pt idx="3561">
                  <c:v>-42.171741764960494</c:v>
                </c:pt>
                <c:pt idx="3562">
                  <c:v>-5.6746995527575486</c:v>
                </c:pt>
                <c:pt idx="3563">
                  <c:v>-5.2726828269667365</c:v>
                </c:pt>
                <c:pt idx="3564">
                  <c:v>-4.9601395478390655</c:v>
                </c:pt>
                <c:pt idx="3565">
                  <c:v>-4.6456752561512538</c:v>
                </c:pt>
                <c:pt idx="3566">
                  <c:v>-2.3387348969252502</c:v>
                </c:pt>
                <c:pt idx="3567">
                  <c:v>-2.7920204165756997</c:v>
                </c:pt>
                <c:pt idx="3568">
                  <c:v>-2.7489845189042357</c:v>
                </c:pt>
                <c:pt idx="3569">
                  <c:v>-2.4972324561806598</c:v>
                </c:pt>
                <c:pt idx="3570">
                  <c:v>-2.5823948289863337</c:v>
                </c:pt>
                <c:pt idx="3571">
                  <c:v>-11.9599947858164</c:v>
                </c:pt>
                <c:pt idx="3572">
                  <c:v>-11.325953806477306</c:v>
                </c:pt>
                <c:pt idx="3573">
                  <c:v>-10.771513299700199</c:v>
                </c:pt>
                <c:pt idx="3574">
                  <c:v>-10.278304069512798</c:v>
                </c:pt>
                <c:pt idx="3575">
                  <c:v>-9.8331206276466592</c:v>
                </c:pt>
                <c:pt idx="3576">
                  <c:v>-9.4261508786242825</c:v>
                </c:pt>
                <c:pt idx="3577">
                  <c:v>-29.662860046786701</c:v>
                </c:pt>
                <c:pt idx="3578">
                  <c:v>-39.899503650947999</c:v>
                </c:pt>
                <c:pt idx="3579">
                  <c:v>-72.805650828621097</c:v>
                </c:pt>
                <c:pt idx="3580">
                  <c:v>-37.401650135904802</c:v>
                </c:pt>
                <c:pt idx="3581">
                  <c:v>-26.579166865124002</c:v>
                </c:pt>
                <c:pt idx="3582">
                  <c:v>-17.545235533906069</c:v>
                </c:pt>
                <c:pt idx="3583">
                  <c:v>-22.466431892601669</c:v>
                </c:pt>
                <c:pt idx="3584">
                  <c:v>-17.884054442789001</c:v>
                </c:pt>
                <c:pt idx="3585">
                  <c:v>-26.1885577525027</c:v>
                </c:pt>
                <c:pt idx="3586">
                  <c:v>-52.844616403696484</c:v>
                </c:pt>
                <c:pt idx="3587">
                  <c:v>441.45414834106299</c:v>
                </c:pt>
                <c:pt idx="3588">
                  <c:v>12.545437097616976</c:v>
                </c:pt>
                <c:pt idx="3589">
                  <c:v>9.6047919374749497</c:v>
                </c:pt>
                <c:pt idx="3590">
                  <c:v>11.765964886869806</c:v>
                </c:pt>
                <c:pt idx="3591">
                  <c:v>8.8921712749780397</c:v>
                </c:pt>
                <c:pt idx="3592">
                  <c:v>18.197306746122699</c:v>
                </c:pt>
                <c:pt idx="3593">
                  <c:v>13.727633713749199</c:v>
                </c:pt>
                <c:pt idx="3594">
                  <c:v>9.6215992039590006</c:v>
                </c:pt>
                <c:pt idx="3595">
                  <c:v>-22.5210366696394</c:v>
                </c:pt>
                <c:pt idx="3596">
                  <c:v>5.5800747221779146</c:v>
                </c:pt>
                <c:pt idx="3597">
                  <c:v>3.9140186819211067</c:v>
                </c:pt>
                <c:pt idx="3598">
                  <c:v>1.1290300640714057</c:v>
                </c:pt>
                <c:pt idx="3599">
                  <c:v>0.60683093940215904</c:v>
                </c:pt>
                <c:pt idx="3600">
                  <c:v>0.16009526552220701</c:v>
                </c:pt>
                <c:pt idx="3601">
                  <c:v>-0.232622010029222</c:v>
                </c:pt>
                <c:pt idx="3602">
                  <c:v>-0.4833842279490177</c:v>
                </c:pt>
                <c:pt idx="3603">
                  <c:v>-0.788350524167172</c:v>
                </c:pt>
                <c:pt idx="3604">
                  <c:v>-1.7826813248805857</c:v>
                </c:pt>
                <c:pt idx="3605">
                  <c:v>-2.4001325630966699</c:v>
                </c:pt>
                <c:pt idx="3606">
                  <c:v>-3.2156159674960598</c:v>
                </c:pt>
                <c:pt idx="3607">
                  <c:v>-3.6509510069131901</c:v>
                </c:pt>
                <c:pt idx="3608">
                  <c:v>-4.07742262982865</c:v>
                </c:pt>
                <c:pt idx="3609">
                  <c:v>-4.4984574224639102</c:v>
                </c:pt>
                <c:pt idx="3610">
                  <c:v>-3.5638026254766797</c:v>
                </c:pt>
                <c:pt idx="3611">
                  <c:v>-3.8992830407845598</c:v>
                </c:pt>
                <c:pt idx="3612">
                  <c:v>-4.4681424842718735</c:v>
                </c:pt>
                <c:pt idx="3613">
                  <c:v>-4.8332214248091736</c:v>
                </c:pt>
                <c:pt idx="3614">
                  <c:v>-5.3617059503424755</c:v>
                </c:pt>
                <c:pt idx="3615">
                  <c:v>-6.2404557157481424</c:v>
                </c:pt>
                <c:pt idx="3616">
                  <c:v>-6.3103448897251297</c:v>
                </c:pt>
                <c:pt idx="3617">
                  <c:v>-7.1968192334707375</c:v>
                </c:pt>
                <c:pt idx="3618">
                  <c:v>-7.7123752891319795</c:v>
                </c:pt>
                <c:pt idx="3619">
                  <c:v>-8.2831765420252896</c:v>
                </c:pt>
                <c:pt idx="3620">
                  <c:v>-7.0295791376310799</c:v>
                </c:pt>
                <c:pt idx="3621">
                  <c:v>-10.6910469931024</c:v>
                </c:pt>
                <c:pt idx="3622">
                  <c:v>-17.771270286981586</c:v>
                </c:pt>
                <c:pt idx="3623">
                  <c:v>-20.342276169044201</c:v>
                </c:pt>
                <c:pt idx="3624">
                  <c:v>-24.7389724987035</c:v>
                </c:pt>
                <c:pt idx="3625">
                  <c:v>-39.480945873240344</c:v>
                </c:pt>
                <c:pt idx="3626">
                  <c:v>-101.51443733666252</c:v>
                </c:pt>
                <c:pt idx="3627">
                  <c:v>-5.6581477369947555</c:v>
                </c:pt>
                <c:pt idx="3628">
                  <c:v>-4.2993322274704475</c:v>
                </c:pt>
                <c:pt idx="3629">
                  <c:v>-4.8136195672934745</c:v>
                </c:pt>
                <c:pt idx="3630">
                  <c:v>-4.8496818120377396</c:v>
                </c:pt>
                <c:pt idx="3631">
                  <c:v>-4.6142355150211385</c:v>
                </c:pt>
                <c:pt idx="3632">
                  <c:v>-4.1717512023743923</c:v>
                </c:pt>
                <c:pt idx="3633">
                  <c:v>-5.5168294343768824</c:v>
                </c:pt>
                <c:pt idx="3634">
                  <c:v>-6.2944985461571861</c:v>
                </c:pt>
                <c:pt idx="3635">
                  <c:v>-2.370563003563285</c:v>
                </c:pt>
                <c:pt idx="3636">
                  <c:v>-2.2421223987271812</c:v>
                </c:pt>
                <c:pt idx="3637">
                  <c:v>-2.4098488600799577</c:v>
                </c:pt>
                <c:pt idx="3638">
                  <c:v>-1.9796095523928399</c:v>
                </c:pt>
                <c:pt idx="3639">
                  <c:v>-1.5038617993346872</c:v>
                </c:pt>
                <c:pt idx="3640">
                  <c:v>-1.7562684231675201</c:v>
                </c:pt>
                <c:pt idx="3641">
                  <c:v>-1.57053891713275</c:v>
                </c:pt>
                <c:pt idx="3642">
                  <c:v>-1.3612462248391699</c:v>
                </c:pt>
                <c:pt idx="3643">
                  <c:v>-0.826577840619382</c:v>
                </c:pt>
                <c:pt idx="3644">
                  <c:v>-0.53556620258042098</c:v>
                </c:pt>
                <c:pt idx="3645">
                  <c:v>-0.18982671055055</c:v>
                </c:pt>
                <c:pt idx="3646">
                  <c:v>0.23205926760058287</c:v>
                </c:pt>
                <c:pt idx="3647">
                  <c:v>0.75877712990587765</c:v>
                </c:pt>
                <c:pt idx="3648">
                  <c:v>1.2867324397297901</c:v>
                </c:pt>
                <c:pt idx="3649">
                  <c:v>1.8061236574697728</c:v>
                </c:pt>
                <c:pt idx="3650">
                  <c:v>2.1765865561887598</c:v>
                </c:pt>
                <c:pt idx="3651">
                  <c:v>3.8548593942518763</c:v>
                </c:pt>
                <c:pt idx="3652">
                  <c:v>6.8765543491678365</c:v>
                </c:pt>
                <c:pt idx="3653">
                  <c:v>71.238100933478819</c:v>
                </c:pt>
                <c:pt idx="3654">
                  <c:v>-28.939858639413231</c:v>
                </c:pt>
                <c:pt idx="3655">
                  <c:v>-13.170848964102101</c:v>
                </c:pt>
                <c:pt idx="3656">
                  <c:v>-9.8953905012561094</c:v>
                </c:pt>
                <c:pt idx="3657">
                  <c:v>-7.3037118501450227</c:v>
                </c:pt>
                <c:pt idx="3658">
                  <c:v>-6.3811303507124455</c:v>
                </c:pt>
                <c:pt idx="3659">
                  <c:v>-5.7586937007551509</c:v>
                </c:pt>
                <c:pt idx="3660">
                  <c:v>-5.3072232945450102</c:v>
                </c:pt>
                <c:pt idx="3661">
                  <c:v>-6.2249833283253055</c:v>
                </c:pt>
                <c:pt idx="3662">
                  <c:v>-5.7791034885869061</c:v>
                </c:pt>
                <c:pt idx="3663">
                  <c:v>-5.5827325719884655</c:v>
                </c:pt>
                <c:pt idx="3664">
                  <c:v>-6.7637994791812099</c:v>
                </c:pt>
                <c:pt idx="3665">
                  <c:v>-6.5516829260518099</c:v>
                </c:pt>
                <c:pt idx="3666">
                  <c:v>-5.1521828341475446</c:v>
                </c:pt>
                <c:pt idx="3667">
                  <c:v>-3.7134066575194602</c:v>
                </c:pt>
                <c:pt idx="3668">
                  <c:v>-3.7599701829199201</c:v>
                </c:pt>
                <c:pt idx="3669">
                  <c:v>-3.69519245971625</c:v>
                </c:pt>
                <c:pt idx="3670">
                  <c:v>-3.6338902101121402</c:v>
                </c:pt>
                <c:pt idx="3671">
                  <c:v>-3.9513976070981998</c:v>
                </c:pt>
                <c:pt idx="3672">
                  <c:v>-3.8826509333961461</c:v>
                </c:pt>
                <c:pt idx="3673">
                  <c:v>-3.3699496717584987</c:v>
                </c:pt>
                <c:pt idx="3674">
                  <c:v>-3.3258693730863778</c:v>
                </c:pt>
                <c:pt idx="3675">
                  <c:v>-4.1951924033432002</c:v>
                </c:pt>
                <c:pt idx="3676">
                  <c:v>-4.2112743404397799</c:v>
                </c:pt>
                <c:pt idx="3677">
                  <c:v>-2.7765306970225412</c:v>
                </c:pt>
                <c:pt idx="3678">
                  <c:v>-2.7408093699395302</c:v>
                </c:pt>
                <c:pt idx="3679">
                  <c:v>-2.7042728276406001</c:v>
                </c:pt>
                <c:pt idx="3680">
                  <c:v>-2.6665687509285898</c:v>
                </c:pt>
                <c:pt idx="3681">
                  <c:v>-2.2877762711508258</c:v>
                </c:pt>
                <c:pt idx="3682">
                  <c:v>-2.83773812186557</c:v>
                </c:pt>
                <c:pt idx="3683">
                  <c:v>-3.1155925080346898</c:v>
                </c:pt>
                <c:pt idx="3684">
                  <c:v>-3.0643335325661138</c:v>
                </c:pt>
                <c:pt idx="3685">
                  <c:v>-2.2590408176024002</c:v>
                </c:pt>
                <c:pt idx="3686">
                  <c:v>-2.91847492289943</c:v>
                </c:pt>
                <c:pt idx="3687">
                  <c:v>-2.6052713774839602</c:v>
                </c:pt>
                <c:pt idx="3688">
                  <c:v>-2.3255375897909212</c:v>
                </c:pt>
                <c:pt idx="3689">
                  <c:v>-2.5819193776640201</c:v>
                </c:pt>
                <c:pt idx="3690">
                  <c:v>-3.0022575126481277</c:v>
                </c:pt>
                <c:pt idx="3691">
                  <c:v>-6.1023409757270555</c:v>
                </c:pt>
                <c:pt idx="3692">
                  <c:v>-89.708220004691981</c:v>
                </c:pt>
                <c:pt idx="3693">
                  <c:v>5.6954258201161814</c:v>
                </c:pt>
                <c:pt idx="3694">
                  <c:v>1.9968144510343999</c:v>
                </c:pt>
                <c:pt idx="3695">
                  <c:v>0.80763954637827828</c:v>
                </c:pt>
                <c:pt idx="3696">
                  <c:v>0.15881688674086836</c:v>
                </c:pt>
                <c:pt idx="3697">
                  <c:v>-9.0622721549665025E-2</c:v>
                </c:pt>
                <c:pt idx="3698">
                  <c:v>-0.29640152437328698</c:v>
                </c:pt>
                <c:pt idx="3699">
                  <c:v>-0.43216884998241423</c:v>
                </c:pt>
                <c:pt idx="3700">
                  <c:v>-0.54899566192441795</c:v>
                </c:pt>
                <c:pt idx="3701">
                  <c:v>-0.70233145891182103</c:v>
                </c:pt>
                <c:pt idx="3702">
                  <c:v>-0.74565003490006265</c:v>
                </c:pt>
                <c:pt idx="3703">
                  <c:v>-0.85454010549674397</c:v>
                </c:pt>
                <c:pt idx="3704">
                  <c:v>-0.85510219322816605</c:v>
                </c:pt>
                <c:pt idx="3705">
                  <c:v>-0.95241728603591658</c:v>
                </c:pt>
                <c:pt idx="3706">
                  <c:v>-0.99018041782035759</c:v>
                </c:pt>
                <c:pt idx="3707">
                  <c:v>-0.98905261058789995</c:v>
                </c:pt>
                <c:pt idx="3708">
                  <c:v>-1.1555853123586</c:v>
                </c:pt>
                <c:pt idx="3709">
                  <c:v>-1.2439802785152199</c:v>
                </c:pt>
                <c:pt idx="3710">
                  <c:v>-1.3486933613412901</c:v>
                </c:pt>
                <c:pt idx="3711">
                  <c:v>-1.63378340099091</c:v>
                </c:pt>
                <c:pt idx="3712">
                  <c:v>-2.09887832233199</c:v>
                </c:pt>
                <c:pt idx="3713">
                  <c:v>-2.08780849060209</c:v>
                </c:pt>
                <c:pt idx="3714">
                  <c:v>-2.2221313564694327</c:v>
                </c:pt>
                <c:pt idx="3715">
                  <c:v>-1.6134772828571298</c:v>
                </c:pt>
                <c:pt idx="3716">
                  <c:v>-1.6798119991741298</c:v>
                </c:pt>
                <c:pt idx="3717">
                  <c:v>-1.2762437963616999</c:v>
                </c:pt>
                <c:pt idx="3718">
                  <c:v>-1.2770291381510799</c:v>
                </c:pt>
                <c:pt idx="3719">
                  <c:v>-1.4494563626340558</c:v>
                </c:pt>
                <c:pt idx="3720">
                  <c:v>-1.4776362556169884</c:v>
                </c:pt>
                <c:pt idx="3721">
                  <c:v>-1.9961675056593957</c:v>
                </c:pt>
                <c:pt idx="3722">
                  <c:v>-2.0810121861987967</c:v>
                </c:pt>
                <c:pt idx="3723">
                  <c:v>-1.8592035293298041</c:v>
                </c:pt>
                <c:pt idx="3724">
                  <c:v>-1.5804005691300171</c:v>
                </c:pt>
                <c:pt idx="3725">
                  <c:v>-1.6656946418002998</c:v>
                </c:pt>
                <c:pt idx="3726">
                  <c:v>-1.76358074169113</c:v>
                </c:pt>
                <c:pt idx="3727">
                  <c:v>-1.8015356171709114</c:v>
                </c:pt>
                <c:pt idx="3728">
                  <c:v>-3.0293306153176602</c:v>
                </c:pt>
                <c:pt idx="3729">
                  <c:v>-3.8003986155420502</c:v>
                </c:pt>
                <c:pt idx="3730">
                  <c:v>-2.7267089433902068</c:v>
                </c:pt>
                <c:pt idx="3731">
                  <c:v>-3.2051064074573357</c:v>
                </c:pt>
                <c:pt idx="3732">
                  <c:v>-2.9904746067804902</c:v>
                </c:pt>
                <c:pt idx="3733">
                  <c:v>-2.8425127537693502</c:v>
                </c:pt>
                <c:pt idx="3734">
                  <c:v>-1.4098811679392698</c:v>
                </c:pt>
                <c:pt idx="3735">
                  <c:v>-79.10085059430898</c:v>
                </c:pt>
                <c:pt idx="3736">
                  <c:v>-19.332512602378085</c:v>
                </c:pt>
                <c:pt idx="3737">
                  <c:v>1.5595373798049199</c:v>
                </c:pt>
                <c:pt idx="3738">
                  <c:v>1.1422543848855564</c:v>
                </c:pt>
                <c:pt idx="3739">
                  <c:v>2.7013337123674481</c:v>
                </c:pt>
                <c:pt idx="3740">
                  <c:v>1.7479383780313298</c:v>
                </c:pt>
                <c:pt idx="3741">
                  <c:v>5.1818654291899602</c:v>
                </c:pt>
                <c:pt idx="3742">
                  <c:v>2.6585670591810899</c:v>
                </c:pt>
                <c:pt idx="3743">
                  <c:v>-2.1462251880526502</c:v>
                </c:pt>
                <c:pt idx="3744">
                  <c:v>-42.4509175657195</c:v>
                </c:pt>
                <c:pt idx="3745">
                  <c:v>4.0246457815124703</c:v>
                </c:pt>
                <c:pt idx="3746">
                  <c:v>0.16569919049013401</c:v>
                </c:pt>
                <c:pt idx="3747">
                  <c:v>0.52793501077690097</c:v>
                </c:pt>
                <c:pt idx="3748">
                  <c:v>3.31108950026591</c:v>
                </c:pt>
                <c:pt idx="3749">
                  <c:v>14.486657647440257</c:v>
                </c:pt>
                <c:pt idx="3750">
                  <c:v>-78.687574133789028</c:v>
                </c:pt>
                <c:pt idx="3751">
                  <c:v>-18.296993068857031</c:v>
                </c:pt>
                <c:pt idx="3752">
                  <c:v>-12.4435068793823</c:v>
                </c:pt>
                <c:pt idx="3753">
                  <c:v>-10.220192575907324</c:v>
                </c:pt>
                <c:pt idx="3754">
                  <c:v>-1.7156617129374465</c:v>
                </c:pt>
                <c:pt idx="3755">
                  <c:v>-4.00273540391923</c:v>
                </c:pt>
                <c:pt idx="3756">
                  <c:v>-8.9594074534923767</c:v>
                </c:pt>
                <c:pt idx="3757">
                  <c:v>-8.4521494134350306</c:v>
                </c:pt>
                <c:pt idx="3758">
                  <c:v>-2.0064574039516168</c:v>
                </c:pt>
                <c:pt idx="3759">
                  <c:v>-2.0115934917584197</c:v>
                </c:pt>
                <c:pt idx="3760">
                  <c:v>-1.6460689834008901</c:v>
                </c:pt>
                <c:pt idx="3761">
                  <c:v>-1.6681621035860503</c:v>
                </c:pt>
                <c:pt idx="3762">
                  <c:v>-1.7210267821030314</c:v>
                </c:pt>
                <c:pt idx="3763">
                  <c:v>-1.7541623815498799</c:v>
                </c:pt>
                <c:pt idx="3764">
                  <c:v>-1.6329602908751242</c:v>
                </c:pt>
                <c:pt idx="3765">
                  <c:v>-1.6688952329748199</c:v>
                </c:pt>
                <c:pt idx="3766">
                  <c:v>-1.81400363966593</c:v>
                </c:pt>
                <c:pt idx="3767">
                  <c:v>-1.8954848022255499</c:v>
                </c:pt>
                <c:pt idx="3768">
                  <c:v>-1.9182601268753103</c:v>
                </c:pt>
                <c:pt idx="3769">
                  <c:v>-1.9409920072853499</c:v>
                </c:pt>
                <c:pt idx="3770">
                  <c:v>-2.6973337953648202</c:v>
                </c:pt>
                <c:pt idx="3771">
                  <c:v>-2.6772540267131197</c:v>
                </c:pt>
                <c:pt idx="3772">
                  <c:v>-3.0326995017632177</c:v>
                </c:pt>
                <c:pt idx="3773">
                  <c:v>-3.1198198941906177</c:v>
                </c:pt>
                <c:pt idx="3774">
                  <c:v>-2.6969649137732641</c:v>
                </c:pt>
                <c:pt idx="3775">
                  <c:v>-2.7537578297199401</c:v>
                </c:pt>
                <c:pt idx="3776">
                  <c:v>-3.2791695983379272</c:v>
                </c:pt>
                <c:pt idx="3777">
                  <c:v>-3.7090842602797602</c:v>
                </c:pt>
                <c:pt idx="3778">
                  <c:v>-3.25594723704413</c:v>
                </c:pt>
                <c:pt idx="3779">
                  <c:v>-3.6208608777777602</c:v>
                </c:pt>
                <c:pt idx="3780">
                  <c:v>-3.6903446160235998</c:v>
                </c:pt>
                <c:pt idx="3781">
                  <c:v>-3.66141888342655</c:v>
                </c:pt>
                <c:pt idx="3782">
                  <c:v>-2.7213480665010898</c:v>
                </c:pt>
                <c:pt idx="3783">
                  <c:v>-2.6626832064624244</c:v>
                </c:pt>
                <c:pt idx="3784">
                  <c:v>-2.0327645581015812</c:v>
                </c:pt>
                <c:pt idx="3785">
                  <c:v>-1.9419713506993042</c:v>
                </c:pt>
                <c:pt idx="3786">
                  <c:v>-2.3851691690641972</c:v>
                </c:pt>
                <c:pt idx="3787">
                  <c:v>-3.5377844832885277</c:v>
                </c:pt>
                <c:pt idx="3788">
                  <c:v>-3.4393407198186372</c:v>
                </c:pt>
                <c:pt idx="3789">
                  <c:v>-3.2533528298490397</c:v>
                </c:pt>
                <c:pt idx="3790">
                  <c:v>-2.9927064201835041</c:v>
                </c:pt>
                <c:pt idx="3791">
                  <c:v>-1.8355987091084398</c:v>
                </c:pt>
                <c:pt idx="3792">
                  <c:v>-1.4835891028421342</c:v>
                </c:pt>
                <c:pt idx="3793">
                  <c:v>-0.88544180326650423</c:v>
                </c:pt>
                <c:pt idx="3794">
                  <c:v>-0.16423741443605241</c:v>
                </c:pt>
                <c:pt idx="3795">
                  <c:v>0.96736474573038156</c:v>
                </c:pt>
                <c:pt idx="3796">
                  <c:v>2.7140641106888377</c:v>
                </c:pt>
                <c:pt idx="3797">
                  <c:v>6.2529029921140724</c:v>
                </c:pt>
                <c:pt idx="3798">
                  <c:v>15.164195441685999</c:v>
                </c:pt>
                <c:pt idx="3799">
                  <c:v>40.605105885487603</c:v>
                </c:pt>
                <c:pt idx="3800">
                  <c:v>-83.485439053237883</c:v>
                </c:pt>
                <c:pt idx="3801">
                  <c:v>-25.418258314354805</c:v>
                </c:pt>
                <c:pt idx="3802">
                  <c:v>-24.522095120130299</c:v>
                </c:pt>
                <c:pt idx="3803">
                  <c:v>-26.9195217457066</c:v>
                </c:pt>
                <c:pt idx="3804">
                  <c:v>-12.6992651373609</c:v>
                </c:pt>
                <c:pt idx="3805">
                  <c:v>-10.698876584334998</c:v>
                </c:pt>
                <c:pt idx="3806">
                  <c:v>-10.828325475129898</c:v>
                </c:pt>
                <c:pt idx="3807">
                  <c:v>-9.1504190068745004</c:v>
                </c:pt>
                <c:pt idx="3808">
                  <c:v>-8.138903728225749</c:v>
                </c:pt>
                <c:pt idx="3809">
                  <c:v>-7.0247453925024397</c:v>
                </c:pt>
                <c:pt idx="3810">
                  <c:v>-6.6568694026128927</c:v>
                </c:pt>
                <c:pt idx="3811">
                  <c:v>-7.6260558179978819</c:v>
                </c:pt>
                <c:pt idx="3812">
                  <c:v>-7.6276683242782299</c:v>
                </c:pt>
                <c:pt idx="3813">
                  <c:v>-6.1871125773788149</c:v>
                </c:pt>
                <c:pt idx="3814">
                  <c:v>-6.1947822334103675</c:v>
                </c:pt>
                <c:pt idx="3815">
                  <c:v>-6.2022932820068934</c:v>
                </c:pt>
                <c:pt idx="3816">
                  <c:v>-6.70377444754397</c:v>
                </c:pt>
                <c:pt idx="3817">
                  <c:v>-6.6208533842327402</c:v>
                </c:pt>
                <c:pt idx="3818">
                  <c:v>-6.6319899209727602</c:v>
                </c:pt>
                <c:pt idx="3819">
                  <c:v>-7.0702632117360524</c:v>
                </c:pt>
                <c:pt idx="3820">
                  <c:v>-7.5273161163263289</c:v>
                </c:pt>
                <c:pt idx="3821">
                  <c:v>-7.0655428643163845</c:v>
                </c:pt>
                <c:pt idx="3822">
                  <c:v>-7.0822455859433635</c:v>
                </c:pt>
                <c:pt idx="3823">
                  <c:v>-6.83388280965276</c:v>
                </c:pt>
                <c:pt idx="3824">
                  <c:v>-10.481161928946699</c:v>
                </c:pt>
                <c:pt idx="3825">
                  <c:v>-6.7504484891461924</c:v>
                </c:pt>
                <c:pt idx="3826">
                  <c:v>-6.7947250728808299</c:v>
                </c:pt>
                <c:pt idx="3827">
                  <c:v>-7.0810995268659296</c:v>
                </c:pt>
                <c:pt idx="3828">
                  <c:v>-7.1640692508675246</c:v>
                </c:pt>
                <c:pt idx="3829">
                  <c:v>-4.9158002139785397</c:v>
                </c:pt>
                <c:pt idx="3830">
                  <c:v>-4.8326716030922503</c:v>
                </c:pt>
                <c:pt idx="3831">
                  <c:v>-4.7587806087774345</c:v>
                </c:pt>
                <c:pt idx="3832">
                  <c:v>-4.67421816272185</c:v>
                </c:pt>
                <c:pt idx="3833">
                  <c:v>-4.5496847854200659</c:v>
                </c:pt>
                <c:pt idx="3834">
                  <c:v>-3.9308574467808777</c:v>
                </c:pt>
                <c:pt idx="3835">
                  <c:v>-3.6881955642861115</c:v>
                </c:pt>
                <c:pt idx="3836">
                  <c:v>-3.5433302346972444</c:v>
                </c:pt>
                <c:pt idx="3837">
                  <c:v>-2.4414820372348367</c:v>
                </c:pt>
                <c:pt idx="3838">
                  <c:v>-2.0366691786055577</c:v>
                </c:pt>
                <c:pt idx="3839">
                  <c:v>-0.17592677601575188</c:v>
                </c:pt>
                <c:pt idx="3840">
                  <c:v>1.4210609346944199</c:v>
                </c:pt>
                <c:pt idx="3841">
                  <c:v>6.5710103190378302</c:v>
                </c:pt>
                <c:pt idx="3842">
                  <c:v>46.841280726386948</c:v>
                </c:pt>
                <c:pt idx="3843">
                  <c:v>-9.1272143953987985</c:v>
                </c:pt>
                <c:pt idx="3844">
                  <c:v>-4.9428998581747603</c:v>
                </c:pt>
                <c:pt idx="3845">
                  <c:v>-7.3438906387203895</c:v>
                </c:pt>
                <c:pt idx="3846">
                  <c:v>-6.3643850259803845</c:v>
                </c:pt>
                <c:pt idx="3847">
                  <c:v>-5.98566695717897</c:v>
                </c:pt>
                <c:pt idx="3848">
                  <c:v>-4.2300147033007898</c:v>
                </c:pt>
                <c:pt idx="3849">
                  <c:v>-5.3173423468264414</c:v>
                </c:pt>
                <c:pt idx="3850">
                  <c:v>-7.7141823908427485</c:v>
                </c:pt>
                <c:pt idx="3851">
                  <c:v>-5.5121815994647845</c:v>
                </c:pt>
                <c:pt idx="3852">
                  <c:v>-5.4713573671428524</c:v>
                </c:pt>
                <c:pt idx="3853">
                  <c:v>-5.3442107865548598</c:v>
                </c:pt>
                <c:pt idx="3854">
                  <c:v>-6.4383794856103966</c:v>
                </c:pt>
                <c:pt idx="3855">
                  <c:v>-6.0745515844763602</c:v>
                </c:pt>
                <c:pt idx="3856">
                  <c:v>-6.7177846879676295</c:v>
                </c:pt>
                <c:pt idx="3857">
                  <c:v>-6.3799266231635414</c:v>
                </c:pt>
                <c:pt idx="3858">
                  <c:v>-4.5703061034974324</c:v>
                </c:pt>
                <c:pt idx="3859">
                  <c:v>-4.34795099546636</c:v>
                </c:pt>
                <c:pt idx="3860">
                  <c:v>-4.7244212603185947</c:v>
                </c:pt>
                <c:pt idx="3861">
                  <c:v>-4.5002774440802904</c:v>
                </c:pt>
                <c:pt idx="3862">
                  <c:v>-4.1626159017852284</c:v>
                </c:pt>
                <c:pt idx="3863">
                  <c:v>-3.8616107519644802</c:v>
                </c:pt>
                <c:pt idx="3864">
                  <c:v>-4.0707714602945124</c:v>
                </c:pt>
                <c:pt idx="3865">
                  <c:v>-4.3413940587912885</c:v>
                </c:pt>
                <c:pt idx="3866">
                  <c:v>-4.17603008990001</c:v>
                </c:pt>
                <c:pt idx="3867">
                  <c:v>-3.9824739244209177</c:v>
                </c:pt>
                <c:pt idx="3868">
                  <c:v>-4.44420501104028</c:v>
                </c:pt>
                <c:pt idx="3869">
                  <c:v>-4.3522834487342603</c:v>
                </c:pt>
                <c:pt idx="3870">
                  <c:v>-4.5467220957868602</c:v>
                </c:pt>
                <c:pt idx="3871">
                  <c:v>-4.4422266826484034</c:v>
                </c:pt>
                <c:pt idx="3872">
                  <c:v>-5.13663647066197</c:v>
                </c:pt>
                <c:pt idx="3873">
                  <c:v>-5.0034853925471898</c:v>
                </c:pt>
                <c:pt idx="3874">
                  <c:v>-7.6717724706654398</c:v>
                </c:pt>
                <c:pt idx="3875">
                  <c:v>-6.2686226625001824</c:v>
                </c:pt>
                <c:pt idx="3876">
                  <c:v>-6.1814966940495104</c:v>
                </c:pt>
                <c:pt idx="3877">
                  <c:v>-8.8770162981428395</c:v>
                </c:pt>
                <c:pt idx="3878">
                  <c:v>-8.4011730640847659</c:v>
                </c:pt>
                <c:pt idx="3879">
                  <c:v>-5.6988951752701498</c:v>
                </c:pt>
                <c:pt idx="3880">
                  <c:v>-8.0091295700301686</c:v>
                </c:pt>
                <c:pt idx="3881">
                  <c:v>-6.5693470379256</c:v>
                </c:pt>
                <c:pt idx="3882">
                  <c:v>-6.4366886066073734</c:v>
                </c:pt>
                <c:pt idx="3883">
                  <c:v>-5.8404959894656701</c:v>
                </c:pt>
                <c:pt idx="3884">
                  <c:v>-5.6282890902863096</c:v>
                </c:pt>
                <c:pt idx="3885">
                  <c:v>-4.5498715162881975</c:v>
                </c:pt>
                <c:pt idx="3886">
                  <c:v>-3.7307993918475053</c:v>
                </c:pt>
                <c:pt idx="3887">
                  <c:v>-2.7522166503458587</c:v>
                </c:pt>
                <c:pt idx="3888">
                  <c:v>8.8621567026376642</c:v>
                </c:pt>
                <c:pt idx="3889">
                  <c:v>-12.247757586421098</c:v>
                </c:pt>
                <c:pt idx="3890">
                  <c:v>-7.4627876127072446</c:v>
                </c:pt>
                <c:pt idx="3891">
                  <c:v>-9.3532621799203568</c:v>
                </c:pt>
                <c:pt idx="3892">
                  <c:v>-6.9092272974553524</c:v>
                </c:pt>
                <c:pt idx="3893">
                  <c:v>-5.4948076956319403</c:v>
                </c:pt>
                <c:pt idx="3894">
                  <c:v>-5.9215268588096786</c:v>
                </c:pt>
                <c:pt idx="3895">
                  <c:v>-5.5392257813447019</c:v>
                </c:pt>
                <c:pt idx="3896">
                  <c:v>-5.4716671951944438</c:v>
                </c:pt>
                <c:pt idx="3897">
                  <c:v>-4.4483487898317513</c:v>
                </c:pt>
                <c:pt idx="3898">
                  <c:v>-4.4476455178522301</c:v>
                </c:pt>
                <c:pt idx="3899">
                  <c:v>-4.4470753427243102</c:v>
                </c:pt>
                <c:pt idx="3900">
                  <c:v>-6.3957726245724498</c:v>
                </c:pt>
                <c:pt idx="3901">
                  <c:v>-6.4271420736132798</c:v>
                </c:pt>
                <c:pt idx="3902">
                  <c:v>-6.4545565404381655</c:v>
                </c:pt>
                <c:pt idx="3903">
                  <c:v>-7.1404840897335085</c:v>
                </c:pt>
                <c:pt idx="3904">
                  <c:v>-7.4135237217007424</c:v>
                </c:pt>
                <c:pt idx="3905">
                  <c:v>-7.816647195160396</c:v>
                </c:pt>
                <c:pt idx="3906">
                  <c:v>-6.4459827443820501</c:v>
                </c:pt>
                <c:pt idx="3907">
                  <c:v>-6.3197501473045898</c:v>
                </c:pt>
                <c:pt idx="3908">
                  <c:v>-6.2217880586956964</c:v>
                </c:pt>
                <c:pt idx="3909">
                  <c:v>-17.6014585377401</c:v>
                </c:pt>
                <c:pt idx="3910">
                  <c:v>-18.726050765785999</c:v>
                </c:pt>
                <c:pt idx="3911">
                  <c:v>-12.286671825892601</c:v>
                </c:pt>
                <c:pt idx="3912">
                  <c:v>-13.919517560702706</c:v>
                </c:pt>
                <c:pt idx="3913">
                  <c:v>-7.9866432607348825</c:v>
                </c:pt>
                <c:pt idx="3914">
                  <c:v>-17.244296133036599</c:v>
                </c:pt>
                <c:pt idx="3915">
                  <c:v>-18.1472579869003</c:v>
                </c:pt>
                <c:pt idx="3916">
                  <c:v>-44.742798646011515</c:v>
                </c:pt>
                <c:pt idx="3917">
                  <c:v>29.4396990684385</c:v>
                </c:pt>
                <c:pt idx="3918">
                  <c:v>12.965685521871672</c:v>
                </c:pt>
                <c:pt idx="3919">
                  <c:v>8.2324392565804665</c:v>
                </c:pt>
                <c:pt idx="3920">
                  <c:v>7.1362259716706324</c:v>
                </c:pt>
                <c:pt idx="3921">
                  <c:v>5.3012848657125495</c:v>
                </c:pt>
                <c:pt idx="3922">
                  <c:v>4.0596475922255824</c:v>
                </c:pt>
                <c:pt idx="3923">
                  <c:v>3.4105135594588067</c:v>
                </c:pt>
                <c:pt idx="3924">
                  <c:v>3.4047947895683612</c:v>
                </c:pt>
                <c:pt idx="3925">
                  <c:v>3.0259793885771402</c:v>
                </c:pt>
                <c:pt idx="3926">
                  <c:v>2.4993112020865458</c:v>
                </c:pt>
                <c:pt idx="3927">
                  <c:v>2.2917191420993612</c:v>
                </c:pt>
                <c:pt idx="3928">
                  <c:v>1.7836184694194099</c:v>
                </c:pt>
                <c:pt idx="3929">
                  <c:v>1.8652737181126198</c:v>
                </c:pt>
                <c:pt idx="3930">
                  <c:v>1.5999195780299398</c:v>
                </c:pt>
                <c:pt idx="3931">
                  <c:v>2.0275221045821499</c:v>
                </c:pt>
                <c:pt idx="3932">
                  <c:v>1.7827431540384899</c:v>
                </c:pt>
                <c:pt idx="3933">
                  <c:v>1.9800638519682972</c:v>
                </c:pt>
                <c:pt idx="3934">
                  <c:v>1.6816778943713357</c:v>
                </c:pt>
                <c:pt idx="3935">
                  <c:v>1.4299542565275707</c:v>
                </c:pt>
                <c:pt idx="3936">
                  <c:v>1.1152187586672</c:v>
                </c:pt>
                <c:pt idx="3937">
                  <c:v>0.77966805219338953</c:v>
                </c:pt>
                <c:pt idx="3938">
                  <c:v>0.21968354146785399</c:v>
                </c:pt>
                <c:pt idx="3939">
                  <c:v>-0.14745832161809599</c:v>
                </c:pt>
                <c:pt idx="3940">
                  <c:v>-0.61155296108477497</c:v>
                </c:pt>
                <c:pt idx="3941">
                  <c:v>-1.2875379487253999</c:v>
                </c:pt>
                <c:pt idx="3942">
                  <c:v>-1.83473739799828</c:v>
                </c:pt>
                <c:pt idx="3943">
                  <c:v>-2.2929612992272399</c:v>
                </c:pt>
                <c:pt idx="3944">
                  <c:v>-3.1431473461592412</c:v>
                </c:pt>
                <c:pt idx="3945">
                  <c:v>-4.2732303781315997</c:v>
                </c:pt>
                <c:pt idx="3946">
                  <c:v>-6.4693341494898995</c:v>
                </c:pt>
                <c:pt idx="3947">
                  <c:v>-9.2725532157540798</c:v>
                </c:pt>
                <c:pt idx="3948">
                  <c:v>-14.230883840382001</c:v>
                </c:pt>
                <c:pt idx="3949">
                  <c:v>-25.538308769087831</c:v>
                </c:pt>
                <c:pt idx="3950">
                  <c:v>-25.376210265685799</c:v>
                </c:pt>
                <c:pt idx="3951">
                  <c:v>97.667419870867803</c:v>
                </c:pt>
                <c:pt idx="3952">
                  <c:v>30.46374981853771</c:v>
                </c:pt>
                <c:pt idx="3953">
                  <c:v>20.457089364541599</c:v>
                </c:pt>
                <c:pt idx="3954">
                  <c:v>11.855041460646706</c:v>
                </c:pt>
                <c:pt idx="3955">
                  <c:v>9.49661144368722</c:v>
                </c:pt>
                <c:pt idx="3956">
                  <c:v>5.7723819356311514</c:v>
                </c:pt>
                <c:pt idx="3957">
                  <c:v>5.3733824087454085</c:v>
                </c:pt>
                <c:pt idx="3958">
                  <c:v>5.0390732248897834</c:v>
                </c:pt>
                <c:pt idx="3959">
                  <c:v>4.8425300032109275</c:v>
                </c:pt>
                <c:pt idx="3960">
                  <c:v>4.5421071478764246</c:v>
                </c:pt>
                <c:pt idx="3961">
                  <c:v>4.4207306125707397</c:v>
                </c:pt>
                <c:pt idx="3962">
                  <c:v>4.2029915690593285</c:v>
                </c:pt>
                <c:pt idx="3963">
                  <c:v>3.66046410735877</c:v>
                </c:pt>
                <c:pt idx="3964">
                  <c:v>3.4956186841166326</c:v>
                </c:pt>
                <c:pt idx="3965">
                  <c:v>3.6691837983907658</c:v>
                </c:pt>
                <c:pt idx="3966">
                  <c:v>3.60605212727295</c:v>
                </c:pt>
                <c:pt idx="3967">
                  <c:v>3.2600239649232399</c:v>
                </c:pt>
                <c:pt idx="3968">
                  <c:v>2.7984553024750398</c:v>
                </c:pt>
                <c:pt idx="3969">
                  <c:v>2.6505158945494598</c:v>
                </c:pt>
                <c:pt idx="3970">
                  <c:v>2.5380891009529898</c:v>
                </c:pt>
                <c:pt idx="3971">
                  <c:v>2.3923482532479587</c:v>
                </c:pt>
                <c:pt idx="3972">
                  <c:v>2.5537809197822599</c:v>
                </c:pt>
                <c:pt idx="3973">
                  <c:v>2.1926383294059586</c:v>
                </c:pt>
                <c:pt idx="3974">
                  <c:v>2.0388440593568427</c:v>
                </c:pt>
                <c:pt idx="3975">
                  <c:v>1.8832799556323898</c:v>
                </c:pt>
                <c:pt idx="3976">
                  <c:v>1.5541222648302557</c:v>
                </c:pt>
                <c:pt idx="3977">
                  <c:v>1.63737546714336</c:v>
                </c:pt>
                <c:pt idx="3978">
                  <c:v>1.5563821362802603</c:v>
                </c:pt>
                <c:pt idx="3979">
                  <c:v>0.99177130730125496</c:v>
                </c:pt>
                <c:pt idx="3980">
                  <c:v>0.87457588891070204</c:v>
                </c:pt>
                <c:pt idx="3981">
                  <c:v>0.71844157524786501</c:v>
                </c:pt>
                <c:pt idx="3982">
                  <c:v>0.48692710644958498</c:v>
                </c:pt>
                <c:pt idx="3983">
                  <c:v>0.22854326606377201</c:v>
                </c:pt>
                <c:pt idx="3984">
                  <c:v>-0.12781538507747947</c:v>
                </c:pt>
                <c:pt idx="3985">
                  <c:v>-0.49708682795798476</c:v>
                </c:pt>
                <c:pt idx="3986">
                  <c:v>-0.72935220506381904</c:v>
                </c:pt>
                <c:pt idx="3987">
                  <c:v>-1.18572081446579</c:v>
                </c:pt>
                <c:pt idx="3988">
                  <c:v>-1.7736815699174799</c:v>
                </c:pt>
                <c:pt idx="3989">
                  <c:v>-2.5680769426959844</c:v>
                </c:pt>
                <c:pt idx="3990">
                  <c:v>-2.4653570718815812</c:v>
                </c:pt>
                <c:pt idx="3991">
                  <c:v>-3.3583784897925386</c:v>
                </c:pt>
                <c:pt idx="3992">
                  <c:v>-7.7968252426966096</c:v>
                </c:pt>
                <c:pt idx="3993">
                  <c:v>-7.4760281273329934</c:v>
                </c:pt>
                <c:pt idx="3994">
                  <c:v>52.539498738691599</c:v>
                </c:pt>
                <c:pt idx="3995">
                  <c:v>17.043016134972696</c:v>
                </c:pt>
                <c:pt idx="3996">
                  <c:v>32.943314154184201</c:v>
                </c:pt>
                <c:pt idx="3997">
                  <c:v>15.315595593343176</c:v>
                </c:pt>
                <c:pt idx="3998">
                  <c:v>10.351604423944053</c:v>
                </c:pt>
                <c:pt idx="3999">
                  <c:v>7.9969548057783602</c:v>
                </c:pt>
                <c:pt idx="4000">
                  <c:v>6.3722925963917803</c:v>
                </c:pt>
                <c:pt idx="4001">
                  <c:v>5.5074682198162295</c:v>
                </c:pt>
                <c:pt idx="4002">
                  <c:v>5.9674553678696842</c:v>
                </c:pt>
                <c:pt idx="4003">
                  <c:v>4.6838857132493397</c:v>
                </c:pt>
                <c:pt idx="4004">
                  <c:v>3.5763323787976002</c:v>
                </c:pt>
                <c:pt idx="4005">
                  <c:v>3.5356373376388377</c:v>
                </c:pt>
                <c:pt idx="4006">
                  <c:v>3.4175150384075001</c:v>
                </c:pt>
                <c:pt idx="4007">
                  <c:v>3.0207702769162812</c:v>
                </c:pt>
                <c:pt idx="4008">
                  <c:v>2.8413604170345677</c:v>
                </c:pt>
                <c:pt idx="4009">
                  <c:v>2.6067374843329998</c:v>
                </c:pt>
                <c:pt idx="4010">
                  <c:v>2.4608042081872212</c:v>
                </c:pt>
                <c:pt idx="4011">
                  <c:v>2.3193355161485187</c:v>
                </c:pt>
                <c:pt idx="4012">
                  <c:v>2.1900995792468998</c:v>
                </c:pt>
                <c:pt idx="4013">
                  <c:v>2.2165966353823201</c:v>
                </c:pt>
                <c:pt idx="4014">
                  <c:v>2.1189716567794012</c:v>
                </c:pt>
                <c:pt idx="4015">
                  <c:v>1051.6859866759899</c:v>
                </c:pt>
                <c:pt idx="4016">
                  <c:v>1407.8854470306599</c:v>
                </c:pt>
                <c:pt idx="4017">
                  <c:v>315.48547508212437</c:v>
                </c:pt>
                <c:pt idx="4018">
                  <c:v>1722.1711922060424</c:v>
                </c:pt>
                <c:pt idx="4019">
                  <c:v>350.67176764788195</c:v>
                </c:pt>
                <c:pt idx="4020">
                  <c:v>689.47701409553849</c:v>
                </c:pt>
                <c:pt idx="4021">
                  <c:v>715.55871202189303</c:v>
                </c:pt>
                <c:pt idx="4022">
                  <c:v>741.23981827038051</c:v>
                </c:pt>
                <c:pt idx="4023">
                  <c:v>738.60691172471297</c:v>
                </c:pt>
                <c:pt idx="4024">
                  <c:v>712.50436550203801</c:v>
                </c:pt>
                <c:pt idx="4025">
                  <c:v>696.88833047375454</c:v>
                </c:pt>
                <c:pt idx="4026">
                  <c:v>654.96830805994102</c:v>
                </c:pt>
                <c:pt idx="4027">
                  <c:v>563.88866512414347</c:v>
                </c:pt>
                <c:pt idx="4028">
                  <c:v>483.38773397185196</c:v>
                </c:pt>
                <c:pt idx="4029">
                  <c:v>348.76674033305738</c:v>
                </c:pt>
                <c:pt idx="4030">
                  <c:v>362.73879852354969</c:v>
                </c:pt>
                <c:pt idx="4031">
                  <c:v>184.71601493562</c:v>
                </c:pt>
                <c:pt idx="4032">
                  <c:v>54.334367989386671</c:v>
                </c:pt>
                <c:pt idx="4033">
                  <c:v>4.1876594836467014</c:v>
                </c:pt>
                <c:pt idx="4034">
                  <c:v>-37.950926925551599</c:v>
                </c:pt>
                <c:pt idx="4035">
                  <c:v>-84.321001589891878</c:v>
                </c:pt>
                <c:pt idx="4036">
                  <c:v>-128.50761972141225</c:v>
                </c:pt>
                <c:pt idx="4037">
                  <c:v>-176.64077600115925</c:v>
                </c:pt>
                <c:pt idx="4038">
                  <c:v>-222.94992783904999</c:v>
                </c:pt>
                <c:pt idx="4039">
                  <c:v>-280.23482897428369</c:v>
                </c:pt>
                <c:pt idx="4040">
                  <c:v>-344.51704401867369</c:v>
                </c:pt>
                <c:pt idx="4041">
                  <c:v>-407.34449634817003</c:v>
                </c:pt>
                <c:pt idx="4042">
                  <c:v>-479.34193326487463</c:v>
                </c:pt>
                <c:pt idx="4043">
                  <c:v>-557.08486499777302</c:v>
                </c:pt>
                <c:pt idx="4044">
                  <c:v>-637.65625736680795</c:v>
                </c:pt>
                <c:pt idx="4045">
                  <c:v>-732.79073577293855</c:v>
                </c:pt>
                <c:pt idx="4046">
                  <c:v>-830.78657920384853</c:v>
                </c:pt>
                <c:pt idx="4047">
                  <c:v>-936.25486893477103</c:v>
                </c:pt>
                <c:pt idx="4048">
                  <c:v>-1019.96872689617</c:v>
                </c:pt>
                <c:pt idx="4049">
                  <c:v>-1125.5355645249601</c:v>
                </c:pt>
                <c:pt idx="4050">
                  <c:v>-1201.02495739135</c:v>
                </c:pt>
                <c:pt idx="4051">
                  <c:v>-1327.2067472311501</c:v>
                </c:pt>
                <c:pt idx="4052">
                  <c:v>-1424.7672254552901</c:v>
                </c:pt>
                <c:pt idx="4053">
                  <c:v>-1575.5440030124698</c:v>
                </c:pt>
                <c:pt idx="4054">
                  <c:v>-1711.0210070751</c:v>
                </c:pt>
                <c:pt idx="4055">
                  <c:v>-1830.5975501125001</c:v>
                </c:pt>
                <c:pt idx="4056">
                  <c:v>-1925.0527599669401</c:v>
                </c:pt>
                <c:pt idx="4057">
                  <c:v>-2136.2456997133772</c:v>
                </c:pt>
                <c:pt idx="4058">
                  <c:v>-2298.9130580632618</c:v>
                </c:pt>
                <c:pt idx="4059">
                  <c:v>-2433.9445415587497</c:v>
                </c:pt>
                <c:pt idx="4060">
                  <c:v>-2689.3399022286112</c:v>
                </c:pt>
                <c:pt idx="4061">
                  <c:v>-2936.7500219323301</c:v>
                </c:pt>
                <c:pt idx="4062">
                  <c:v>-3254.8389067334542</c:v>
                </c:pt>
                <c:pt idx="4063">
                  <c:v>-3827.1178041625799</c:v>
                </c:pt>
                <c:pt idx="4064">
                  <c:v>-4531.8707197068497</c:v>
                </c:pt>
                <c:pt idx="4065">
                  <c:v>-5954.9709868256896</c:v>
                </c:pt>
                <c:pt idx="4066">
                  <c:v>-8722.1072265830189</c:v>
                </c:pt>
                <c:pt idx="4067">
                  <c:v>-15589.6792056088</c:v>
                </c:pt>
                <c:pt idx="4068">
                  <c:v>-52870.482194509197</c:v>
                </c:pt>
                <c:pt idx="4069">
                  <c:v>22155.564247379254</c:v>
                </c:pt>
                <c:pt idx="4070">
                  <c:v>8707.5807760242897</c:v>
                </c:pt>
                <c:pt idx="4071">
                  <c:v>5495.2763527843035</c:v>
                </c:pt>
                <c:pt idx="4072">
                  <c:v>3599.2813200442101</c:v>
                </c:pt>
                <c:pt idx="4073">
                  <c:v>2515.2281955041299</c:v>
                </c:pt>
                <c:pt idx="4074">
                  <c:v>1768.2129124554999</c:v>
                </c:pt>
                <c:pt idx="4075">
                  <c:v>1131.7046891907166</c:v>
                </c:pt>
                <c:pt idx="4076">
                  <c:v>806.58190231554499</c:v>
                </c:pt>
                <c:pt idx="4077">
                  <c:v>538.11774068678653</c:v>
                </c:pt>
                <c:pt idx="4078">
                  <c:v>295.72131445747851</c:v>
                </c:pt>
                <c:pt idx="4079">
                  <c:v>83.587492379250989</c:v>
                </c:pt>
                <c:pt idx="4080">
                  <c:v>-95.382513916489188</c:v>
                </c:pt>
                <c:pt idx="4081">
                  <c:v>-248.851067211757</c:v>
                </c:pt>
                <c:pt idx="4082">
                  <c:v>-402.71871803393799</c:v>
                </c:pt>
                <c:pt idx="4083">
                  <c:v>-548.34484597611299</c:v>
                </c:pt>
                <c:pt idx="4084">
                  <c:v>-700.06811101480696</c:v>
                </c:pt>
                <c:pt idx="4085">
                  <c:v>-829.26114097364803</c:v>
                </c:pt>
                <c:pt idx="4086">
                  <c:v>-964.12531852463303</c:v>
                </c:pt>
                <c:pt idx="4087">
                  <c:v>-1099.76417954877</c:v>
                </c:pt>
                <c:pt idx="4088">
                  <c:v>-1237.3019349668298</c:v>
                </c:pt>
                <c:pt idx="4089">
                  <c:v>-1391.1044657694299</c:v>
                </c:pt>
                <c:pt idx="4090">
                  <c:v>-1485.57772802828</c:v>
                </c:pt>
                <c:pt idx="4091">
                  <c:v>-1593.6733919190522</c:v>
                </c:pt>
                <c:pt idx="4092">
                  <c:v>-1735.79375088098</c:v>
                </c:pt>
                <c:pt idx="4093">
                  <c:v>-1885.8141842141429</c:v>
                </c:pt>
                <c:pt idx="4094">
                  <c:v>-2043.08336784114</c:v>
                </c:pt>
                <c:pt idx="4095">
                  <c:v>-2211.5650410193898</c:v>
                </c:pt>
                <c:pt idx="4096">
                  <c:v>-2435.0179213904012</c:v>
                </c:pt>
                <c:pt idx="4097">
                  <c:v>-2642.8242075268499</c:v>
                </c:pt>
                <c:pt idx="4098">
                  <c:v>-2930.9903002642818</c:v>
                </c:pt>
                <c:pt idx="4099">
                  <c:v>-3137.7557722926422</c:v>
                </c:pt>
                <c:pt idx="4100">
                  <c:v>-3392.4842187877998</c:v>
                </c:pt>
                <c:pt idx="4101">
                  <c:v>-4049.3672809261798</c:v>
                </c:pt>
                <c:pt idx="4102">
                  <c:v>-4601.5430831004796</c:v>
                </c:pt>
                <c:pt idx="4103">
                  <c:v>-5273.5652121832254</c:v>
                </c:pt>
                <c:pt idx="4104">
                  <c:v>-6122.7634965063999</c:v>
                </c:pt>
                <c:pt idx="4105">
                  <c:v>-8007.1835261329934</c:v>
                </c:pt>
                <c:pt idx="4106">
                  <c:v>-9638.5785674813451</c:v>
                </c:pt>
                <c:pt idx="4107">
                  <c:v>-14694.888333551347</c:v>
                </c:pt>
                <c:pt idx="4108">
                  <c:v>-44673.019436811875</c:v>
                </c:pt>
                <c:pt idx="4109">
                  <c:v>383587.64664525486</c:v>
                </c:pt>
                <c:pt idx="4110">
                  <c:v>21427.015400762495</c:v>
                </c:pt>
                <c:pt idx="4111">
                  <c:v>12175.702065533414</c:v>
                </c:pt>
                <c:pt idx="4112">
                  <c:v>-6638.1542282381524</c:v>
                </c:pt>
                <c:pt idx="4113">
                  <c:v>25911.919316910797</c:v>
                </c:pt>
                <c:pt idx="4114">
                  <c:v>61445.951616042927</c:v>
                </c:pt>
                <c:pt idx="4115">
                  <c:v>4908.6547552735101</c:v>
                </c:pt>
                <c:pt idx="4116">
                  <c:v>46478.484949480604</c:v>
                </c:pt>
                <c:pt idx="4117">
                  <c:v>9922.0396376644312</c:v>
                </c:pt>
                <c:pt idx="4118">
                  <c:v>5883.1865674742285</c:v>
                </c:pt>
                <c:pt idx="4119">
                  <c:v>4104.9462272552537</c:v>
                </c:pt>
                <c:pt idx="4120">
                  <c:v>2937.5780425963512</c:v>
                </c:pt>
                <c:pt idx="4121">
                  <c:v>1344.38195064396</c:v>
                </c:pt>
                <c:pt idx="4122">
                  <c:v>333.47057480754694</c:v>
                </c:pt>
                <c:pt idx="4123">
                  <c:v>-361.38715631725393</c:v>
                </c:pt>
                <c:pt idx="4124">
                  <c:v>-2010.34898442603</c:v>
                </c:pt>
                <c:pt idx="4125">
                  <c:v>-2108.1551828806028</c:v>
                </c:pt>
                <c:pt idx="4126">
                  <c:v>-3163.2805628932401</c:v>
                </c:pt>
                <c:pt idx="4127">
                  <c:v>-2574.36252413286</c:v>
                </c:pt>
                <c:pt idx="4128">
                  <c:v>-3150.9227684685397</c:v>
                </c:pt>
                <c:pt idx="4129">
                  <c:v>-3394.9813287543502</c:v>
                </c:pt>
                <c:pt idx="4130">
                  <c:v>-3697.2573344427701</c:v>
                </c:pt>
                <c:pt idx="4131">
                  <c:v>-3962.1407778999501</c:v>
                </c:pt>
                <c:pt idx="4132">
                  <c:v>-4046.4333479053898</c:v>
                </c:pt>
                <c:pt idx="4133">
                  <c:v>-4368.3466653720534</c:v>
                </c:pt>
                <c:pt idx="4134">
                  <c:v>-4414.5281582608204</c:v>
                </c:pt>
                <c:pt idx="4135">
                  <c:v>-4513.5074810795504</c:v>
                </c:pt>
                <c:pt idx="4136">
                  <c:v>-4749.05201093902</c:v>
                </c:pt>
                <c:pt idx="4137">
                  <c:v>-4788.4492021366095</c:v>
                </c:pt>
                <c:pt idx="4138">
                  <c:v>-4845.5082300494514</c:v>
                </c:pt>
                <c:pt idx="4139">
                  <c:v>-4925.1778186368065</c:v>
                </c:pt>
                <c:pt idx="4140">
                  <c:v>-5001.064924605781</c:v>
                </c:pt>
                <c:pt idx="4141">
                  <c:v>-5074.1642205145436</c:v>
                </c:pt>
                <c:pt idx="4142">
                  <c:v>-5119.3134358772004</c:v>
                </c:pt>
                <c:pt idx="4143">
                  <c:v>-5189.7738715101295</c:v>
                </c:pt>
                <c:pt idx="4144">
                  <c:v>-5212.4526833497903</c:v>
                </c:pt>
                <c:pt idx="4145">
                  <c:v>-5287.2813442184897</c:v>
                </c:pt>
                <c:pt idx="4146">
                  <c:v>-5305.5718817907</c:v>
                </c:pt>
                <c:pt idx="4147">
                  <c:v>-5391.7369050180596</c:v>
                </c:pt>
                <c:pt idx="4148">
                  <c:v>-5490.8499070247599</c:v>
                </c:pt>
                <c:pt idx="4149">
                  <c:v>-5602.8834570408635</c:v>
                </c:pt>
                <c:pt idx="4150">
                  <c:v>-5733.7539193701896</c:v>
                </c:pt>
                <c:pt idx="4151">
                  <c:v>-5967.2650120809403</c:v>
                </c:pt>
                <c:pt idx="4152">
                  <c:v>-6541.7567811483495</c:v>
                </c:pt>
                <c:pt idx="4153">
                  <c:v>-6536.8745181324075</c:v>
                </c:pt>
                <c:pt idx="4154">
                  <c:v>-7097.2168437238824</c:v>
                </c:pt>
                <c:pt idx="4155">
                  <c:v>-8963.4449275318129</c:v>
                </c:pt>
                <c:pt idx="4156">
                  <c:v>-9683.497817089461</c:v>
                </c:pt>
                <c:pt idx="4157">
                  <c:v>-10992.525296814099</c:v>
                </c:pt>
                <c:pt idx="4158">
                  <c:v>-11759.555171586653</c:v>
                </c:pt>
                <c:pt idx="4159">
                  <c:v>-11443.606479677501</c:v>
                </c:pt>
                <c:pt idx="4160">
                  <c:v>-11733.667333729642</c:v>
                </c:pt>
                <c:pt idx="4161">
                  <c:v>-11818.9477962605</c:v>
                </c:pt>
                <c:pt idx="4162">
                  <c:v>-10169.410052636918</c:v>
                </c:pt>
                <c:pt idx="4163">
                  <c:v>-11384.927232105712</c:v>
                </c:pt>
                <c:pt idx="4164">
                  <c:v>-14098.0040897658</c:v>
                </c:pt>
                <c:pt idx="4165">
                  <c:v>-30577.2011085056</c:v>
                </c:pt>
                <c:pt idx="4166">
                  <c:v>-49803.140969738502</c:v>
                </c:pt>
                <c:pt idx="4167">
                  <c:v>-146091.58873707624</c:v>
                </c:pt>
                <c:pt idx="4168">
                  <c:v>42930.956064805701</c:v>
                </c:pt>
                <c:pt idx="4169">
                  <c:v>11852.6520138579</c:v>
                </c:pt>
                <c:pt idx="4170">
                  <c:v>7898.0853136895503</c:v>
                </c:pt>
                <c:pt idx="4171">
                  <c:v>3990.3724857529287</c:v>
                </c:pt>
                <c:pt idx="4172">
                  <c:v>2223.1576707516497</c:v>
                </c:pt>
                <c:pt idx="4173">
                  <c:v>1003.6598046960805</c:v>
                </c:pt>
                <c:pt idx="4174">
                  <c:v>88.524071980252202</c:v>
                </c:pt>
                <c:pt idx="4175">
                  <c:v>-589.62213335187653</c:v>
                </c:pt>
                <c:pt idx="4176">
                  <c:v>-1131.1978729489099</c:v>
                </c:pt>
                <c:pt idx="4177">
                  <c:v>-1591.7558235894901</c:v>
                </c:pt>
                <c:pt idx="4178">
                  <c:v>-1981.59037584321</c:v>
                </c:pt>
                <c:pt idx="4179">
                  <c:v>-2321.1521297599897</c:v>
                </c:pt>
                <c:pt idx="4180">
                  <c:v>-2647.0271049283801</c:v>
                </c:pt>
                <c:pt idx="4181">
                  <c:v>-2911.6877707973999</c:v>
                </c:pt>
                <c:pt idx="4182">
                  <c:v>-3160.0848994476783</c:v>
                </c:pt>
                <c:pt idx="4183">
                  <c:v>-3378.4596012109801</c:v>
                </c:pt>
                <c:pt idx="4184">
                  <c:v>-3590.3442436563701</c:v>
                </c:pt>
                <c:pt idx="4185">
                  <c:v>-3785.9247059558697</c:v>
                </c:pt>
                <c:pt idx="4186">
                  <c:v>-3983.8436578013466</c:v>
                </c:pt>
                <c:pt idx="4187">
                  <c:v>-4192.6998106013834</c:v>
                </c:pt>
                <c:pt idx="4188">
                  <c:v>-4399.2679461515354</c:v>
                </c:pt>
                <c:pt idx="4189">
                  <c:v>-4843.2786855366885</c:v>
                </c:pt>
                <c:pt idx="4190">
                  <c:v>-5111.3357848118903</c:v>
                </c:pt>
                <c:pt idx="4191">
                  <c:v>-5380.5135537477299</c:v>
                </c:pt>
                <c:pt idx="4192">
                  <c:v>-5667.5687964738754</c:v>
                </c:pt>
                <c:pt idx="4193">
                  <c:v>-6534.0708203700997</c:v>
                </c:pt>
                <c:pt idx="4194">
                  <c:v>-6952.5203114482601</c:v>
                </c:pt>
                <c:pt idx="4195">
                  <c:v>-6046.1796233806544</c:v>
                </c:pt>
                <c:pt idx="4196">
                  <c:v>-6322.9428125287395</c:v>
                </c:pt>
                <c:pt idx="4197">
                  <c:v>-5820.0807768718914</c:v>
                </c:pt>
                <c:pt idx="4198">
                  <c:v>-5993.1515031316885</c:v>
                </c:pt>
                <c:pt idx="4199">
                  <c:v>-6554.4498224264498</c:v>
                </c:pt>
                <c:pt idx="4200">
                  <c:v>-6491.5242711360734</c:v>
                </c:pt>
                <c:pt idx="4201">
                  <c:v>-6373.3526573138934</c:v>
                </c:pt>
                <c:pt idx="4202">
                  <c:v>-7748.5595146389014</c:v>
                </c:pt>
                <c:pt idx="4203">
                  <c:v>-8218.3230390199806</c:v>
                </c:pt>
                <c:pt idx="4204">
                  <c:v>-7711.3375112183085</c:v>
                </c:pt>
                <c:pt idx="4205">
                  <c:v>-13457.470943730685</c:v>
                </c:pt>
                <c:pt idx="4206">
                  <c:v>-22617.517945935604</c:v>
                </c:pt>
                <c:pt idx="4207">
                  <c:v>-32716.295699212125</c:v>
                </c:pt>
                <c:pt idx="4208">
                  <c:v>-78082.121975686896</c:v>
                </c:pt>
                <c:pt idx="4209">
                  <c:v>-93232.042833319458</c:v>
                </c:pt>
                <c:pt idx="4210">
                  <c:v>109464.514191195</c:v>
                </c:pt>
                <c:pt idx="4211">
                  <c:v>36887.170152725375</c:v>
                </c:pt>
                <c:pt idx="4212">
                  <c:v>17835.423326250799</c:v>
                </c:pt>
                <c:pt idx="4213">
                  <c:v>10695.126199623115</c:v>
                </c:pt>
                <c:pt idx="4214">
                  <c:v>8068.2861145452534</c:v>
                </c:pt>
                <c:pt idx="4215">
                  <c:v>5122.0454534134224</c:v>
                </c:pt>
                <c:pt idx="4216">
                  <c:v>3225.5764650046567</c:v>
                </c:pt>
                <c:pt idx="4217">
                  <c:v>1988.91096086432</c:v>
                </c:pt>
                <c:pt idx="4218">
                  <c:v>903.51621422321796</c:v>
                </c:pt>
                <c:pt idx="4219">
                  <c:v>80.295578543818678</c:v>
                </c:pt>
                <c:pt idx="4220">
                  <c:v>-605.87669030093298</c:v>
                </c:pt>
                <c:pt idx="4221">
                  <c:v>-1145.1677039961</c:v>
                </c:pt>
                <c:pt idx="4222">
                  <c:v>-1560.89713506629</c:v>
                </c:pt>
                <c:pt idx="4223">
                  <c:v>-1970.6692545121198</c:v>
                </c:pt>
                <c:pt idx="4224">
                  <c:v>-2270.5615198459122</c:v>
                </c:pt>
                <c:pt idx="4225">
                  <c:v>-2563.8871136006228</c:v>
                </c:pt>
                <c:pt idx="4226">
                  <c:v>-2827.13285594835</c:v>
                </c:pt>
                <c:pt idx="4227">
                  <c:v>-3167.8494415349901</c:v>
                </c:pt>
                <c:pt idx="4228">
                  <c:v>-3436.433942373978</c:v>
                </c:pt>
                <c:pt idx="4229">
                  <c:v>-3688.4286064706698</c:v>
                </c:pt>
                <c:pt idx="4230">
                  <c:v>-3779.3143326759459</c:v>
                </c:pt>
                <c:pt idx="4231">
                  <c:v>-3943.6416983495901</c:v>
                </c:pt>
                <c:pt idx="4232">
                  <c:v>-4205.9905772572301</c:v>
                </c:pt>
                <c:pt idx="4233">
                  <c:v>-4337.6337991114724</c:v>
                </c:pt>
                <c:pt idx="4234">
                  <c:v>-4463.4874763596699</c:v>
                </c:pt>
                <c:pt idx="4235">
                  <c:v>-4584.7322941437014</c:v>
                </c:pt>
                <c:pt idx="4236">
                  <c:v>-4702.5983989231936</c:v>
                </c:pt>
                <c:pt idx="4237">
                  <c:v>-4838.6761534858961</c:v>
                </c:pt>
                <c:pt idx="4238">
                  <c:v>-4956.3839446988304</c:v>
                </c:pt>
                <c:pt idx="4239">
                  <c:v>-5070.0647122089995</c:v>
                </c:pt>
                <c:pt idx="4240">
                  <c:v>-5205.5275961727302</c:v>
                </c:pt>
                <c:pt idx="4241">
                  <c:v>-5343.2168747882524</c:v>
                </c:pt>
                <c:pt idx="4242">
                  <c:v>-5520.8047504246297</c:v>
                </c:pt>
                <c:pt idx="4243">
                  <c:v>-5672.8980674890254</c:v>
                </c:pt>
                <c:pt idx="4244">
                  <c:v>-6117.9113204589885</c:v>
                </c:pt>
                <c:pt idx="4245">
                  <c:v>-5911.7366572614201</c:v>
                </c:pt>
                <c:pt idx="4246">
                  <c:v>-6067.1636876099756</c:v>
                </c:pt>
                <c:pt idx="4247">
                  <c:v>-6046.6565263267057</c:v>
                </c:pt>
                <c:pt idx="4248">
                  <c:v>-6184.9156699188734</c:v>
                </c:pt>
                <c:pt idx="4249">
                  <c:v>-6333.479393804384</c:v>
                </c:pt>
                <c:pt idx="4250">
                  <c:v>-6279.73021252125</c:v>
                </c:pt>
                <c:pt idx="4251">
                  <c:v>-6304.1420433919357</c:v>
                </c:pt>
                <c:pt idx="4252">
                  <c:v>-6411.78448316909</c:v>
                </c:pt>
                <c:pt idx="4253">
                  <c:v>-6530.2127214297061</c:v>
                </c:pt>
                <c:pt idx="4254">
                  <c:v>-6622.3709103390265</c:v>
                </c:pt>
                <c:pt idx="4255">
                  <c:v>-6689.5876476614403</c:v>
                </c:pt>
                <c:pt idx="4256">
                  <c:v>-6952.3285305799536</c:v>
                </c:pt>
                <c:pt idx="4257">
                  <c:v>-7052.0949331399934</c:v>
                </c:pt>
                <c:pt idx="4258">
                  <c:v>-7168.2790794737857</c:v>
                </c:pt>
                <c:pt idx="4259">
                  <c:v>-8138.8118558960896</c:v>
                </c:pt>
                <c:pt idx="4260">
                  <c:v>-8552.8876988770498</c:v>
                </c:pt>
                <c:pt idx="4261">
                  <c:v>-9475.187751287689</c:v>
                </c:pt>
                <c:pt idx="4262">
                  <c:v>-12164.0977144523</c:v>
                </c:pt>
                <c:pt idx="4263">
                  <c:v>-14729.3609448156</c:v>
                </c:pt>
                <c:pt idx="4264">
                  <c:v>-20386.4175732207</c:v>
                </c:pt>
                <c:pt idx="4265">
                  <c:v>-36072.747389316901</c:v>
                </c:pt>
                <c:pt idx="4266">
                  <c:v>24955.2396809028</c:v>
                </c:pt>
                <c:pt idx="4267">
                  <c:v>13659.508961518604</c:v>
                </c:pt>
                <c:pt idx="4268">
                  <c:v>4671.5563565186703</c:v>
                </c:pt>
                <c:pt idx="4269">
                  <c:v>1516.5372776929801</c:v>
                </c:pt>
                <c:pt idx="4270">
                  <c:v>-187.71163131498599</c:v>
                </c:pt>
                <c:pt idx="4271">
                  <c:v>-1439.7662683552101</c:v>
                </c:pt>
                <c:pt idx="4272">
                  <c:v>-2226.9391387659302</c:v>
                </c:pt>
                <c:pt idx="4273">
                  <c:v>-2798.0818258174399</c:v>
                </c:pt>
                <c:pt idx="4274">
                  <c:v>-3229.8341228676122</c:v>
                </c:pt>
                <c:pt idx="4275">
                  <c:v>-3371.8176010155712</c:v>
                </c:pt>
                <c:pt idx="4276">
                  <c:v>-3654.6128715854602</c:v>
                </c:pt>
                <c:pt idx="4277">
                  <c:v>-3894.0690633929098</c:v>
                </c:pt>
                <c:pt idx="4278">
                  <c:v>-4101.2912099793657</c:v>
                </c:pt>
                <c:pt idx="4279">
                  <c:v>-4212.3673449873904</c:v>
                </c:pt>
                <c:pt idx="4280">
                  <c:v>-4335.0840800379001</c:v>
                </c:pt>
                <c:pt idx="4281">
                  <c:v>-4520.73602713744</c:v>
                </c:pt>
                <c:pt idx="4282">
                  <c:v>-4680.9080759114995</c:v>
                </c:pt>
                <c:pt idx="4283">
                  <c:v>-4807.6477199539404</c:v>
                </c:pt>
                <c:pt idx="4284">
                  <c:v>-4891.0724787241797</c:v>
                </c:pt>
                <c:pt idx="4285">
                  <c:v>-5058.6741604316685</c:v>
                </c:pt>
                <c:pt idx="4286">
                  <c:v>-5175.1957227879157</c:v>
                </c:pt>
                <c:pt idx="4287">
                  <c:v>-5277.2772830530603</c:v>
                </c:pt>
                <c:pt idx="4288">
                  <c:v>-5388.2096007275704</c:v>
                </c:pt>
                <c:pt idx="4289">
                  <c:v>-5482.5005990094014</c:v>
                </c:pt>
                <c:pt idx="4290">
                  <c:v>-5585.2464088659344</c:v>
                </c:pt>
                <c:pt idx="4291">
                  <c:v>-5779.38400074124</c:v>
                </c:pt>
                <c:pt idx="4292">
                  <c:v>-5899.9494111104195</c:v>
                </c:pt>
                <c:pt idx="4293">
                  <c:v>-6025.4252717613736</c:v>
                </c:pt>
                <c:pt idx="4294">
                  <c:v>-6153.3314878944075</c:v>
                </c:pt>
                <c:pt idx="4295">
                  <c:v>-6296.2139163871298</c:v>
                </c:pt>
                <c:pt idx="4296">
                  <c:v>-6482.91109360264</c:v>
                </c:pt>
                <c:pt idx="4297">
                  <c:v>-6778.4956996394803</c:v>
                </c:pt>
                <c:pt idx="4298">
                  <c:v>-7023.3569751190544</c:v>
                </c:pt>
                <c:pt idx="4299">
                  <c:v>-7303.2189240940024</c:v>
                </c:pt>
                <c:pt idx="4300">
                  <c:v>-7629.3893440537486</c:v>
                </c:pt>
                <c:pt idx="4301">
                  <c:v>-7087.5630786007014</c:v>
                </c:pt>
                <c:pt idx="4302">
                  <c:v>-6968.44764327963</c:v>
                </c:pt>
                <c:pt idx="4303">
                  <c:v>-7132.7391086198404</c:v>
                </c:pt>
                <c:pt idx="4304">
                  <c:v>-7089.0636462719986</c:v>
                </c:pt>
                <c:pt idx="4305">
                  <c:v>-7889.3967206199286</c:v>
                </c:pt>
                <c:pt idx="4306">
                  <c:v>-9853.1932838678295</c:v>
                </c:pt>
                <c:pt idx="4307">
                  <c:v>-11075.709286318053</c:v>
                </c:pt>
                <c:pt idx="4308">
                  <c:v>-14043.4845354153</c:v>
                </c:pt>
                <c:pt idx="4309">
                  <c:v>-19132.389045835873</c:v>
                </c:pt>
                <c:pt idx="4310">
                  <c:v>61937.462461410374</c:v>
                </c:pt>
                <c:pt idx="4311">
                  <c:v>15476.5042242811</c:v>
                </c:pt>
                <c:pt idx="4312">
                  <c:v>4970.0671849891714</c:v>
                </c:pt>
                <c:pt idx="4313">
                  <c:v>2767.7282196213687</c:v>
                </c:pt>
                <c:pt idx="4314">
                  <c:v>1253.6740511988698</c:v>
                </c:pt>
                <c:pt idx="4315">
                  <c:v>209.43106474718499</c:v>
                </c:pt>
                <c:pt idx="4316">
                  <c:v>-586.63863705471204</c:v>
                </c:pt>
                <c:pt idx="4317">
                  <c:v>-1342.25816409974</c:v>
                </c:pt>
                <c:pt idx="4318">
                  <c:v>-1972.1752342624034</c:v>
                </c:pt>
                <c:pt idx="4319">
                  <c:v>-2531.4639234655801</c:v>
                </c:pt>
                <c:pt idx="4320">
                  <c:v>-2884.9797227773342</c:v>
                </c:pt>
                <c:pt idx="4321">
                  <c:v>-3178.9919963848142</c:v>
                </c:pt>
                <c:pt idx="4322">
                  <c:v>-3314.36250796284</c:v>
                </c:pt>
                <c:pt idx="4323">
                  <c:v>-3533.2295433080299</c:v>
                </c:pt>
                <c:pt idx="4324">
                  <c:v>-3814.5524320941522</c:v>
                </c:pt>
                <c:pt idx="4325">
                  <c:v>-4036.5056235303118</c:v>
                </c:pt>
                <c:pt idx="4326">
                  <c:v>-4134.0227859912302</c:v>
                </c:pt>
                <c:pt idx="4327">
                  <c:v>-4307.8327825834804</c:v>
                </c:pt>
                <c:pt idx="4328">
                  <c:v>-4528.1247741303514</c:v>
                </c:pt>
                <c:pt idx="4329">
                  <c:v>-4644.9409736444095</c:v>
                </c:pt>
                <c:pt idx="4330">
                  <c:v>-4754.8541620793385</c:v>
                </c:pt>
                <c:pt idx="4331">
                  <c:v>-4872.27205671924</c:v>
                </c:pt>
                <c:pt idx="4332">
                  <c:v>-5004.4690021772403</c:v>
                </c:pt>
                <c:pt idx="4333">
                  <c:v>-5150.8952455293856</c:v>
                </c:pt>
                <c:pt idx="4334">
                  <c:v>-5251.5640937869703</c:v>
                </c:pt>
                <c:pt idx="4335">
                  <c:v>-5350.4753505358885</c:v>
                </c:pt>
                <c:pt idx="4336">
                  <c:v>-5448.3003572368507</c:v>
                </c:pt>
                <c:pt idx="4337">
                  <c:v>-5545.7398398785499</c:v>
                </c:pt>
                <c:pt idx="4338">
                  <c:v>-5643.5207409470995</c:v>
                </c:pt>
                <c:pt idx="4339">
                  <c:v>-5878.8641491522485</c:v>
                </c:pt>
                <c:pt idx="4340">
                  <c:v>-5984.5461006093456</c:v>
                </c:pt>
                <c:pt idx="4341">
                  <c:v>-6093.128222039606</c:v>
                </c:pt>
                <c:pt idx="4342">
                  <c:v>-6223.3545231618573</c:v>
                </c:pt>
                <c:pt idx="4343">
                  <c:v>-6321.4379799594799</c:v>
                </c:pt>
                <c:pt idx="4344">
                  <c:v>-6446.8544449242199</c:v>
                </c:pt>
                <c:pt idx="4345">
                  <c:v>-6580.4614727896524</c:v>
                </c:pt>
                <c:pt idx="4346">
                  <c:v>-6810.3527065832586</c:v>
                </c:pt>
                <c:pt idx="4347">
                  <c:v>-7127.5751364014486</c:v>
                </c:pt>
                <c:pt idx="4348">
                  <c:v>-7041.8582665398235</c:v>
                </c:pt>
                <c:pt idx="4349">
                  <c:v>-7229.96483353234</c:v>
                </c:pt>
                <c:pt idx="4350">
                  <c:v>-8361.4513533556401</c:v>
                </c:pt>
                <c:pt idx="4351">
                  <c:v>-9999.1088236360411</c:v>
                </c:pt>
                <c:pt idx="4352">
                  <c:v>-10962.858500327447</c:v>
                </c:pt>
                <c:pt idx="4353">
                  <c:v>-16904.420091578999</c:v>
                </c:pt>
                <c:pt idx="4354">
                  <c:v>-40173.486127989097</c:v>
                </c:pt>
                <c:pt idx="4355">
                  <c:v>-34045.142799287198</c:v>
                </c:pt>
                <c:pt idx="4356">
                  <c:v>-87834.0046435806</c:v>
                </c:pt>
                <c:pt idx="4357">
                  <c:v>53292.262761022976</c:v>
                </c:pt>
                <c:pt idx="4358">
                  <c:v>29718.763691000895</c:v>
                </c:pt>
                <c:pt idx="4359">
                  <c:v>19615.752187114915</c:v>
                </c:pt>
                <c:pt idx="4360">
                  <c:v>11275.032961071012</c:v>
                </c:pt>
                <c:pt idx="4361">
                  <c:v>6825.1388183884465</c:v>
                </c:pt>
                <c:pt idx="4362">
                  <c:v>4817.5535450495299</c:v>
                </c:pt>
                <c:pt idx="4363">
                  <c:v>2558.6391675388822</c:v>
                </c:pt>
                <c:pt idx="4364">
                  <c:v>1378.7305039871374</c:v>
                </c:pt>
                <c:pt idx="4365">
                  <c:v>466.43174508043694</c:v>
                </c:pt>
                <c:pt idx="4366">
                  <c:v>-254.45319080655901</c:v>
                </c:pt>
                <c:pt idx="4367">
                  <c:v>-840.70609708641348</c:v>
                </c:pt>
                <c:pt idx="4368">
                  <c:v>-1329.3527328769617</c:v>
                </c:pt>
                <c:pt idx="4369">
                  <c:v>-1744.1761226352598</c:v>
                </c:pt>
                <c:pt idx="4370">
                  <c:v>-2115.3934540979612</c:v>
                </c:pt>
                <c:pt idx="4371">
                  <c:v>-2448.8063706311927</c:v>
                </c:pt>
                <c:pt idx="4372">
                  <c:v>-2749.2459244580382</c:v>
                </c:pt>
                <c:pt idx="4373">
                  <c:v>-3026.2708580286153</c:v>
                </c:pt>
                <c:pt idx="4374">
                  <c:v>-3284.8201266653728</c:v>
                </c:pt>
                <c:pt idx="4375">
                  <c:v>-3525.9238161072612</c:v>
                </c:pt>
                <c:pt idx="4376">
                  <c:v>-3762.9304681275598</c:v>
                </c:pt>
                <c:pt idx="4377">
                  <c:v>-3992.4150857692498</c:v>
                </c:pt>
                <c:pt idx="4378">
                  <c:v>-4209.30573243661</c:v>
                </c:pt>
                <c:pt idx="4379">
                  <c:v>-4458.7138777823075</c:v>
                </c:pt>
                <c:pt idx="4380">
                  <c:v>-4655.5008379789697</c:v>
                </c:pt>
                <c:pt idx="4381">
                  <c:v>-4866.34480295707</c:v>
                </c:pt>
                <c:pt idx="4382">
                  <c:v>-5054.67884618875</c:v>
                </c:pt>
                <c:pt idx="4383">
                  <c:v>-5263.20336954514</c:v>
                </c:pt>
                <c:pt idx="4384">
                  <c:v>-5478.105901085426</c:v>
                </c:pt>
                <c:pt idx="4385">
                  <c:v>-5670.0089302891201</c:v>
                </c:pt>
                <c:pt idx="4386">
                  <c:v>-5858.2612560103644</c:v>
                </c:pt>
                <c:pt idx="4387">
                  <c:v>-6353.26281280482</c:v>
                </c:pt>
                <c:pt idx="4388">
                  <c:v>-6660.9476671662096</c:v>
                </c:pt>
                <c:pt idx="4389">
                  <c:v>-7000.1582692788561</c:v>
                </c:pt>
                <c:pt idx="4390">
                  <c:v>-7173.3768006818054</c:v>
                </c:pt>
                <c:pt idx="4391">
                  <c:v>-7555.8496100789234</c:v>
                </c:pt>
                <c:pt idx="4392">
                  <c:v>-7994.5018121003395</c:v>
                </c:pt>
                <c:pt idx="4393">
                  <c:v>-8508.0077334857833</c:v>
                </c:pt>
                <c:pt idx="4394">
                  <c:v>-9123.612287852864</c:v>
                </c:pt>
                <c:pt idx="4395">
                  <c:v>-10231.211086220002</c:v>
                </c:pt>
                <c:pt idx="4396">
                  <c:v>-11311.636883594289</c:v>
                </c:pt>
                <c:pt idx="4397">
                  <c:v>-14221.9478079698</c:v>
                </c:pt>
                <c:pt idx="4398">
                  <c:v>-17075.139210915178</c:v>
                </c:pt>
                <c:pt idx="4399">
                  <c:v>-21999.707200290399</c:v>
                </c:pt>
                <c:pt idx="4400">
                  <c:v>-32690.984100822538</c:v>
                </c:pt>
                <c:pt idx="4401">
                  <c:v>-26064.9892297394</c:v>
                </c:pt>
                <c:pt idx="4402">
                  <c:v>-22384.896810111906</c:v>
                </c:pt>
                <c:pt idx="4403">
                  <c:v>-37959.051074853996</c:v>
                </c:pt>
                <c:pt idx="4404">
                  <c:v>-282115.78615743184</c:v>
                </c:pt>
                <c:pt idx="4405">
                  <c:v>72509.931114867402</c:v>
                </c:pt>
                <c:pt idx="4406">
                  <c:v>167284.019454122</c:v>
                </c:pt>
                <c:pt idx="4407">
                  <c:v>9629.4682319866279</c:v>
                </c:pt>
                <c:pt idx="4408">
                  <c:v>7840.9389952076235</c:v>
                </c:pt>
                <c:pt idx="4409">
                  <c:v>3407.01810941848</c:v>
                </c:pt>
                <c:pt idx="4410">
                  <c:v>1394.97994745187</c:v>
                </c:pt>
                <c:pt idx="4411">
                  <c:v>235.44942141989401</c:v>
                </c:pt>
                <c:pt idx="4412">
                  <c:v>-512.11024560532599</c:v>
                </c:pt>
                <c:pt idx="4413">
                  <c:v>-911.53537367076854</c:v>
                </c:pt>
                <c:pt idx="4414">
                  <c:v>-1185.2827594951862</c:v>
                </c:pt>
                <c:pt idx="4415">
                  <c:v>-1514.9869893008201</c:v>
                </c:pt>
                <c:pt idx="4416">
                  <c:v>-1710.8998053031401</c:v>
                </c:pt>
                <c:pt idx="4417">
                  <c:v>-1874.8725201568398</c:v>
                </c:pt>
                <c:pt idx="4418">
                  <c:v>-1973.4588284455101</c:v>
                </c:pt>
                <c:pt idx="4419">
                  <c:v>-2002.00010567802</c:v>
                </c:pt>
                <c:pt idx="4420">
                  <c:v>-1913.2626221140199</c:v>
                </c:pt>
                <c:pt idx="4421">
                  <c:v>-1862.76774204873</c:v>
                </c:pt>
                <c:pt idx="4422">
                  <c:v>-1818.5768835701901</c:v>
                </c:pt>
                <c:pt idx="4423">
                  <c:v>-1783.5409905281899</c:v>
                </c:pt>
                <c:pt idx="4424">
                  <c:v>-1746.8651706573999</c:v>
                </c:pt>
                <c:pt idx="4425">
                  <c:v>-1702.3610058146198</c:v>
                </c:pt>
                <c:pt idx="4426">
                  <c:v>-1642.4626594334611</c:v>
                </c:pt>
                <c:pt idx="4427">
                  <c:v>-1581.8892503382799</c:v>
                </c:pt>
                <c:pt idx="4428">
                  <c:v>-1514.4016746724101</c:v>
                </c:pt>
                <c:pt idx="4429">
                  <c:v>-1447.2136694638111</c:v>
                </c:pt>
                <c:pt idx="4430">
                  <c:v>-1378.4854745983798</c:v>
                </c:pt>
                <c:pt idx="4431">
                  <c:v>-1318.42843908554</c:v>
                </c:pt>
                <c:pt idx="4432">
                  <c:v>-1253.4961563425711</c:v>
                </c:pt>
                <c:pt idx="4433">
                  <c:v>-1188.09659673293</c:v>
                </c:pt>
                <c:pt idx="4434">
                  <c:v>-1125.3292415717699</c:v>
                </c:pt>
                <c:pt idx="4435">
                  <c:v>-1060.7158630260074</c:v>
                </c:pt>
                <c:pt idx="4436">
                  <c:v>-999.99697617975403</c:v>
                </c:pt>
                <c:pt idx="4437">
                  <c:v>-944.44992662262598</c:v>
                </c:pt>
                <c:pt idx="4438">
                  <c:v>-890.65000699580048</c:v>
                </c:pt>
                <c:pt idx="4439">
                  <c:v>-838.65219678036749</c:v>
                </c:pt>
                <c:pt idx="4440">
                  <c:v>-788.85917953824753</c:v>
                </c:pt>
                <c:pt idx="4441">
                  <c:v>-741.98617988389697</c:v>
                </c:pt>
                <c:pt idx="4442">
                  <c:v>-696.73057309796104</c:v>
                </c:pt>
                <c:pt idx="4443">
                  <c:v>-654.40110681383749</c:v>
                </c:pt>
                <c:pt idx="4444">
                  <c:v>-613.02973116080352</c:v>
                </c:pt>
                <c:pt idx="4445">
                  <c:v>-572.982552905391</c:v>
                </c:pt>
                <c:pt idx="4446">
                  <c:v>-534.06635196986804</c:v>
                </c:pt>
                <c:pt idx="4447">
                  <c:v>-498.15698064878904</c:v>
                </c:pt>
                <c:pt idx="4448">
                  <c:v>-463.54771242128737</c:v>
                </c:pt>
                <c:pt idx="4449">
                  <c:v>-430.42017733619377</c:v>
                </c:pt>
                <c:pt idx="4450">
                  <c:v>-398.67361549344201</c:v>
                </c:pt>
                <c:pt idx="4451">
                  <c:v>-368.33457834297877</c:v>
                </c:pt>
                <c:pt idx="4452">
                  <c:v>-338.76545769243802</c:v>
                </c:pt>
                <c:pt idx="4453">
                  <c:v>-310.48749573905798</c:v>
                </c:pt>
                <c:pt idx="4454">
                  <c:v>-283.55917654805393</c:v>
                </c:pt>
                <c:pt idx="4455">
                  <c:v>-257.48981484433301</c:v>
                </c:pt>
                <c:pt idx="4456">
                  <c:v>-232.35389329193652</c:v>
                </c:pt>
                <c:pt idx="4457">
                  <c:v>-208.22757569420384</c:v>
                </c:pt>
                <c:pt idx="4458">
                  <c:v>-184.837452117851</c:v>
                </c:pt>
                <c:pt idx="4459">
                  <c:v>-161.88153178985598</c:v>
                </c:pt>
                <c:pt idx="4460">
                  <c:v>-139.82705515256799</c:v>
                </c:pt>
                <c:pt idx="4461">
                  <c:v>-118.59342983482702</c:v>
                </c:pt>
                <c:pt idx="4462">
                  <c:v>-97.9573775991215</c:v>
                </c:pt>
                <c:pt idx="4463">
                  <c:v>-77.859457090630258</c:v>
                </c:pt>
                <c:pt idx="4464">
                  <c:v>-58.373757824465699</c:v>
                </c:pt>
                <c:pt idx="4465">
                  <c:v>-39.287015618015985</c:v>
                </c:pt>
                <c:pt idx="4466">
                  <c:v>-20.957638915247099</c:v>
                </c:pt>
                <c:pt idx="4467">
                  <c:v>-3.32355274059312</c:v>
                </c:pt>
                <c:pt idx="4468">
                  <c:v>13.957000471049502</c:v>
                </c:pt>
                <c:pt idx="4469">
                  <c:v>30.831317149718103</c:v>
                </c:pt>
                <c:pt idx="4470">
                  <c:v>47.523978032930145</c:v>
                </c:pt>
                <c:pt idx="4471">
                  <c:v>63.77375517045806</c:v>
                </c:pt>
                <c:pt idx="4472">
                  <c:v>79.919247795469303</c:v>
                </c:pt>
                <c:pt idx="4473">
                  <c:v>95.720333120987078</c:v>
                </c:pt>
                <c:pt idx="4474">
                  <c:v>111.49880646278395</c:v>
                </c:pt>
                <c:pt idx="4475">
                  <c:v>127.10452255025</c:v>
                </c:pt>
                <c:pt idx="4476">
                  <c:v>142.76890777997099</c:v>
                </c:pt>
                <c:pt idx="4477">
                  <c:v>158.37083398949127</c:v>
                </c:pt>
                <c:pt idx="4478">
                  <c:v>174.192997495768</c:v>
                </c:pt>
                <c:pt idx="4479">
                  <c:v>189.86454182749173</c:v>
                </c:pt>
                <c:pt idx="4480">
                  <c:v>205.7811384157981</c:v>
                </c:pt>
                <c:pt idx="4481">
                  <c:v>221.93755700515752</c:v>
                </c:pt>
                <c:pt idx="4482">
                  <c:v>238.16163782644901</c:v>
                </c:pt>
                <c:pt idx="4483">
                  <c:v>253.90936324732499</c:v>
                </c:pt>
                <c:pt idx="4484">
                  <c:v>269.68363843128213</c:v>
                </c:pt>
                <c:pt idx="4485">
                  <c:v>285.50504711239108</c:v>
                </c:pt>
                <c:pt idx="4486">
                  <c:v>301.12658881707364</c:v>
                </c:pt>
                <c:pt idx="4487">
                  <c:v>316.60754022282902</c:v>
                </c:pt>
                <c:pt idx="4488">
                  <c:v>331.55873432951</c:v>
                </c:pt>
                <c:pt idx="4489">
                  <c:v>345.91920269843405</c:v>
                </c:pt>
                <c:pt idx="4490">
                  <c:v>359.254859201518</c:v>
                </c:pt>
                <c:pt idx="4491">
                  <c:v>372.78628107213899</c:v>
                </c:pt>
                <c:pt idx="4492">
                  <c:v>384.68615520464363</c:v>
                </c:pt>
                <c:pt idx="4493">
                  <c:v>394.37963690682398</c:v>
                </c:pt>
                <c:pt idx="4494">
                  <c:v>402.51648394834694</c:v>
                </c:pt>
                <c:pt idx="4495">
                  <c:v>408.47757656655563</c:v>
                </c:pt>
                <c:pt idx="4496">
                  <c:v>411.82909907471702</c:v>
                </c:pt>
                <c:pt idx="4497">
                  <c:v>411.83405833735998</c:v>
                </c:pt>
                <c:pt idx="4498">
                  <c:v>407.76407672250764</c:v>
                </c:pt>
                <c:pt idx="4499">
                  <c:v>398.82897658552696</c:v>
                </c:pt>
                <c:pt idx="4500">
                  <c:v>384.92622964240257</c:v>
                </c:pt>
                <c:pt idx="4501">
                  <c:v>364.81912416910001</c:v>
                </c:pt>
                <c:pt idx="4502">
                  <c:v>337.790091322438</c:v>
                </c:pt>
                <c:pt idx="4503">
                  <c:v>303.51377453924999</c:v>
                </c:pt>
                <c:pt idx="4504">
                  <c:v>261.86143960784204</c:v>
                </c:pt>
                <c:pt idx="4505">
                  <c:v>213.35050000509574</c:v>
                </c:pt>
                <c:pt idx="4506">
                  <c:v>158.084742255869</c:v>
                </c:pt>
                <c:pt idx="4507">
                  <c:v>97.055337042795728</c:v>
                </c:pt>
                <c:pt idx="4508">
                  <c:v>31.987609412259989</c:v>
                </c:pt>
                <c:pt idx="4509">
                  <c:v>-36.189973386638101</c:v>
                </c:pt>
                <c:pt idx="4510">
                  <c:v>-104.77281329324002</c:v>
                </c:pt>
                <c:pt idx="4511">
                  <c:v>-171.98689707732873</c:v>
                </c:pt>
                <c:pt idx="4512">
                  <c:v>-235.64432329577525</c:v>
                </c:pt>
                <c:pt idx="4513">
                  <c:v>-292.78534814338423</c:v>
                </c:pt>
                <c:pt idx="4514">
                  <c:v>-343.25086936005232</c:v>
                </c:pt>
                <c:pt idx="4515">
                  <c:v>-385.49516703325099</c:v>
                </c:pt>
                <c:pt idx="4516">
                  <c:v>-419.10901284836905</c:v>
                </c:pt>
                <c:pt idx="4517">
                  <c:v>-444.78638453368399</c:v>
                </c:pt>
                <c:pt idx="4518">
                  <c:v>-463.46958962941164</c:v>
                </c:pt>
                <c:pt idx="4519">
                  <c:v>-476.07864337153501</c:v>
                </c:pt>
                <c:pt idx="4520">
                  <c:v>-483.25053198415196</c:v>
                </c:pt>
                <c:pt idx="4521">
                  <c:v>-484.78684376334297</c:v>
                </c:pt>
                <c:pt idx="4522">
                  <c:v>-482.74414218192732</c:v>
                </c:pt>
                <c:pt idx="4523">
                  <c:v>-476.74890025755099</c:v>
                </c:pt>
                <c:pt idx="4524">
                  <c:v>-468.17089605119003</c:v>
                </c:pt>
                <c:pt idx="4525">
                  <c:v>-457.07213433139964</c:v>
                </c:pt>
                <c:pt idx="4526">
                  <c:v>-444.05786064461932</c:v>
                </c:pt>
                <c:pt idx="4527">
                  <c:v>-429.32638436613894</c:v>
                </c:pt>
                <c:pt idx="4528">
                  <c:v>-413.821192403353</c:v>
                </c:pt>
                <c:pt idx="4529">
                  <c:v>-397.39076629820937</c:v>
                </c:pt>
                <c:pt idx="4530">
                  <c:v>-380.19380022055498</c:v>
                </c:pt>
                <c:pt idx="4531">
                  <c:v>-363.25418244068226</c:v>
                </c:pt>
                <c:pt idx="4532">
                  <c:v>-345.829379720367</c:v>
                </c:pt>
                <c:pt idx="4533">
                  <c:v>-327.99139115136899</c:v>
                </c:pt>
                <c:pt idx="4534">
                  <c:v>-310.43954037243697</c:v>
                </c:pt>
                <c:pt idx="4535">
                  <c:v>-293.02060936759699</c:v>
                </c:pt>
                <c:pt idx="4536">
                  <c:v>-275.75929767262301</c:v>
                </c:pt>
                <c:pt idx="4537">
                  <c:v>-258.36202600732702</c:v>
                </c:pt>
                <c:pt idx="4538">
                  <c:v>-241.07944153207501</c:v>
                </c:pt>
                <c:pt idx="4539">
                  <c:v>-223.76135690600199</c:v>
                </c:pt>
                <c:pt idx="4540">
                  <c:v>-206.98063271268003</c:v>
                </c:pt>
                <c:pt idx="4541">
                  <c:v>-190.377326006142</c:v>
                </c:pt>
                <c:pt idx="4542">
                  <c:v>-173.92652745397189</c:v>
                </c:pt>
                <c:pt idx="4543">
                  <c:v>-157.50724462824599</c:v>
                </c:pt>
                <c:pt idx="4544">
                  <c:v>-141.29546859020999</c:v>
                </c:pt>
                <c:pt idx="4545">
                  <c:v>-125.36888957944385</c:v>
                </c:pt>
                <c:pt idx="4546">
                  <c:v>-109.645257940609</c:v>
                </c:pt>
                <c:pt idx="4547">
                  <c:v>-93.937527186996505</c:v>
                </c:pt>
                <c:pt idx="4548">
                  <c:v>-78.630018310587943</c:v>
                </c:pt>
                <c:pt idx="4549">
                  <c:v>-63.274205999786098</c:v>
                </c:pt>
                <c:pt idx="4550">
                  <c:v>-48.021984106513997</c:v>
                </c:pt>
                <c:pt idx="4551">
                  <c:v>-32.937588482316485</c:v>
                </c:pt>
                <c:pt idx="4552">
                  <c:v>-17.959516358017886</c:v>
                </c:pt>
                <c:pt idx="4553">
                  <c:v>-2.8493424552809277</c:v>
                </c:pt>
                <c:pt idx="4554">
                  <c:v>12.126379170559447</c:v>
                </c:pt>
                <c:pt idx="4555">
                  <c:v>27.017066013929401</c:v>
                </c:pt>
                <c:pt idx="4556">
                  <c:v>41.899825568235194</c:v>
                </c:pt>
                <c:pt idx="4557">
                  <c:v>56.792593634142413</c:v>
                </c:pt>
                <c:pt idx="4558">
                  <c:v>71.739363211057494</c:v>
                </c:pt>
                <c:pt idx="4559">
                  <c:v>86.773102497992582</c:v>
                </c:pt>
                <c:pt idx="4560">
                  <c:v>101.86538551583936</c:v>
                </c:pt>
                <c:pt idx="4561">
                  <c:v>117.09620639294</c:v>
                </c:pt>
                <c:pt idx="4562">
                  <c:v>132.55949065384002</c:v>
                </c:pt>
                <c:pt idx="4563">
                  <c:v>148.16999378106684</c:v>
                </c:pt>
                <c:pt idx="4564">
                  <c:v>163.94452944410207</c:v>
                </c:pt>
                <c:pt idx="4565">
                  <c:v>179.909208779675</c:v>
                </c:pt>
                <c:pt idx="4566">
                  <c:v>196.08692717445601</c:v>
                </c:pt>
                <c:pt idx="4567">
                  <c:v>212.60283932981099</c:v>
                </c:pt>
                <c:pt idx="4568">
                  <c:v>229.32051193688599</c:v>
                </c:pt>
                <c:pt idx="4569">
                  <c:v>246.67369586886036</c:v>
                </c:pt>
                <c:pt idx="4570">
                  <c:v>264.22986064164201</c:v>
                </c:pt>
                <c:pt idx="4571">
                  <c:v>282.11264017889408</c:v>
                </c:pt>
                <c:pt idx="4572">
                  <c:v>300.42742624556399</c:v>
                </c:pt>
                <c:pt idx="4573">
                  <c:v>319.28675011870399</c:v>
                </c:pt>
                <c:pt idx="4574">
                  <c:v>338.61113292609099</c:v>
                </c:pt>
                <c:pt idx="4575">
                  <c:v>358.62361380373238</c:v>
                </c:pt>
                <c:pt idx="4576">
                  <c:v>379.27745504087369</c:v>
                </c:pt>
                <c:pt idx="4577">
                  <c:v>400.56767249276498</c:v>
                </c:pt>
                <c:pt idx="4578">
                  <c:v>422.61054596272299</c:v>
                </c:pt>
                <c:pt idx="4579">
                  <c:v>445.66157317885802</c:v>
                </c:pt>
                <c:pt idx="4580">
                  <c:v>469.50154220695993</c:v>
                </c:pt>
                <c:pt idx="4581">
                  <c:v>494.22607515421225</c:v>
                </c:pt>
                <c:pt idx="4582">
                  <c:v>520.24941100202602</c:v>
                </c:pt>
                <c:pt idx="4583">
                  <c:v>547.38926396174838</c:v>
                </c:pt>
                <c:pt idx="4584">
                  <c:v>575.54153472193696</c:v>
                </c:pt>
                <c:pt idx="4585">
                  <c:v>604.73429948419698</c:v>
                </c:pt>
                <c:pt idx="4586">
                  <c:v>636.63350768324949</c:v>
                </c:pt>
                <c:pt idx="4587">
                  <c:v>668.61097798132403</c:v>
                </c:pt>
                <c:pt idx="4588">
                  <c:v>702.93339635192501</c:v>
                </c:pt>
                <c:pt idx="4589">
                  <c:v>739.27451246120995</c:v>
                </c:pt>
                <c:pt idx="4590">
                  <c:v>775.64311809084938</c:v>
                </c:pt>
                <c:pt idx="4591">
                  <c:v>814.04902451996998</c:v>
                </c:pt>
                <c:pt idx="4592">
                  <c:v>853.54916877004496</c:v>
                </c:pt>
                <c:pt idx="4593">
                  <c:v>894.0957002636228</c:v>
                </c:pt>
                <c:pt idx="4594">
                  <c:v>933.50846511086002</c:v>
                </c:pt>
                <c:pt idx="4595">
                  <c:v>975.10038676033855</c:v>
                </c:pt>
                <c:pt idx="4596">
                  <c:v>1011.63632038861</c:v>
                </c:pt>
                <c:pt idx="4597">
                  <c:v>1042.0566762208</c:v>
                </c:pt>
                <c:pt idx="4598">
                  <c:v>1064.0170110602267</c:v>
                </c:pt>
                <c:pt idx="4599">
                  <c:v>1065.7981929456901</c:v>
                </c:pt>
                <c:pt idx="4600">
                  <c:v>1047.5363263128736</c:v>
                </c:pt>
                <c:pt idx="4601">
                  <c:v>988.78393936477949</c:v>
                </c:pt>
                <c:pt idx="4602">
                  <c:v>871.57371554135682</c:v>
                </c:pt>
                <c:pt idx="4603">
                  <c:v>685.94770630505639</c:v>
                </c:pt>
                <c:pt idx="4604">
                  <c:v>415.66864271657198</c:v>
                </c:pt>
                <c:pt idx="4605">
                  <c:v>68.825393393587149</c:v>
                </c:pt>
                <c:pt idx="4606">
                  <c:v>-325.46246691623395</c:v>
                </c:pt>
                <c:pt idx="4607">
                  <c:v>-719.24280102374291</c:v>
                </c:pt>
                <c:pt idx="4608">
                  <c:v>-1055.2907294771501</c:v>
                </c:pt>
                <c:pt idx="4609">
                  <c:v>-1306.5993456577798</c:v>
                </c:pt>
                <c:pt idx="4610">
                  <c:v>-1462.9660154737674</c:v>
                </c:pt>
                <c:pt idx="4611">
                  <c:v>-1534.6166508841911</c:v>
                </c:pt>
                <c:pt idx="4612">
                  <c:v>-1544.07772068842</c:v>
                </c:pt>
                <c:pt idx="4613">
                  <c:v>-1508.96321104051</c:v>
                </c:pt>
                <c:pt idx="4614">
                  <c:v>-1448.6158699644011</c:v>
                </c:pt>
                <c:pt idx="4615">
                  <c:v>-1373.8312447461099</c:v>
                </c:pt>
                <c:pt idx="4616">
                  <c:v>-1294.6475805985499</c:v>
                </c:pt>
                <c:pt idx="4617">
                  <c:v>-1215.0459208725199</c:v>
                </c:pt>
                <c:pt idx="4618">
                  <c:v>-1135.9957961532311</c:v>
                </c:pt>
                <c:pt idx="4619">
                  <c:v>-1060.2669222749998</c:v>
                </c:pt>
                <c:pt idx="4620">
                  <c:v>-989.51136359990846</c:v>
                </c:pt>
                <c:pt idx="4621">
                  <c:v>-922.49732462984252</c:v>
                </c:pt>
                <c:pt idx="4622">
                  <c:v>-860.25934803483403</c:v>
                </c:pt>
                <c:pt idx="4623">
                  <c:v>-803.42255194876338</c:v>
                </c:pt>
                <c:pt idx="4624">
                  <c:v>-750.75622528323959</c:v>
                </c:pt>
                <c:pt idx="4625">
                  <c:v>-701.21804329649854</c:v>
                </c:pt>
                <c:pt idx="4626">
                  <c:v>-654.01476170057811</c:v>
                </c:pt>
                <c:pt idx="4627">
                  <c:v>-610.01589103308004</c:v>
                </c:pt>
                <c:pt idx="4628">
                  <c:v>-569.29160893841095</c:v>
                </c:pt>
                <c:pt idx="4629">
                  <c:v>-530.50773923209852</c:v>
                </c:pt>
                <c:pt idx="4630">
                  <c:v>-493.79401668691696</c:v>
                </c:pt>
                <c:pt idx="4631">
                  <c:v>-458.38975714846799</c:v>
                </c:pt>
                <c:pt idx="4632">
                  <c:v>-425.02316395055169</c:v>
                </c:pt>
                <c:pt idx="4633">
                  <c:v>-394.06447280310908</c:v>
                </c:pt>
                <c:pt idx="4634">
                  <c:v>-364.05032920014469</c:v>
                </c:pt>
                <c:pt idx="4635">
                  <c:v>-336.05790171593497</c:v>
                </c:pt>
                <c:pt idx="4636">
                  <c:v>-308.68971280920601</c:v>
                </c:pt>
                <c:pt idx="4637">
                  <c:v>-282.53118487989769</c:v>
                </c:pt>
                <c:pt idx="4638">
                  <c:v>-257.63808021183308</c:v>
                </c:pt>
                <c:pt idx="4639">
                  <c:v>-233.54705883723707</c:v>
                </c:pt>
                <c:pt idx="4640">
                  <c:v>-210.26057331858999</c:v>
                </c:pt>
                <c:pt idx="4641">
                  <c:v>-187.50990100623301</c:v>
                </c:pt>
                <c:pt idx="4642">
                  <c:v>-165.46764576476426</c:v>
                </c:pt>
                <c:pt idx="4643">
                  <c:v>-144.18840150634099</c:v>
                </c:pt>
                <c:pt idx="4644">
                  <c:v>-123.18645561263136</c:v>
                </c:pt>
                <c:pt idx="4645">
                  <c:v>-102.93692769619012</c:v>
                </c:pt>
                <c:pt idx="4646">
                  <c:v>-82.890837789285101</c:v>
                </c:pt>
                <c:pt idx="4647">
                  <c:v>-63.336021424365974</c:v>
                </c:pt>
                <c:pt idx="4648">
                  <c:v>-44.037123184290799</c:v>
                </c:pt>
                <c:pt idx="4649">
                  <c:v>-25.202895539421789</c:v>
                </c:pt>
                <c:pt idx="4650">
                  <c:v>-6.5299161417198865</c:v>
                </c:pt>
                <c:pt idx="4651">
                  <c:v>11.931601627455398</c:v>
                </c:pt>
                <c:pt idx="4652">
                  <c:v>30.188151806364488</c:v>
                </c:pt>
                <c:pt idx="4653">
                  <c:v>48.346967576031894</c:v>
                </c:pt>
                <c:pt idx="4654">
                  <c:v>66.437625234723214</c:v>
                </c:pt>
                <c:pt idx="4655">
                  <c:v>84.436385068270496</c:v>
                </c:pt>
                <c:pt idx="4656">
                  <c:v>102.33900007142563</c:v>
                </c:pt>
                <c:pt idx="4657">
                  <c:v>120.351545706366</c:v>
                </c:pt>
                <c:pt idx="4658">
                  <c:v>138.34352090259401</c:v>
                </c:pt>
                <c:pt idx="4659">
                  <c:v>156.38547561504899</c:v>
                </c:pt>
                <c:pt idx="4660">
                  <c:v>174.60735116276098</c:v>
                </c:pt>
                <c:pt idx="4661">
                  <c:v>193.03963099773799</c:v>
                </c:pt>
                <c:pt idx="4662">
                  <c:v>211.65470840672899</c:v>
                </c:pt>
                <c:pt idx="4663">
                  <c:v>230.54945712855695</c:v>
                </c:pt>
                <c:pt idx="4664">
                  <c:v>249.74179131685707</c:v>
                </c:pt>
                <c:pt idx="4665">
                  <c:v>269.16553398862169</c:v>
                </c:pt>
                <c:pt idx="4666">
                  <c:v>289.04793287411098</c:v>
                </c:pt>
                <c:pt idx="4667">
                  <c:v>309.43510142402693</c:v>
                </c:pt>
                <c:pt idx="4668">
                  <c:v>330.21991008940205</c:v>
                </c:pt>
                <c:pt idx="4669">
                  <c:v>351.61915992612393</c:v>
                </c:pt>
                <c:pt idx="4670">
                  <c:v>373.59267262241502</c:v>
                </c:pt>
                <c:pt idx="4671">
                  <c:v>396.257173989867</c:v>
                </c:pt>
                <c:pt idx="4672">
                  <c:v>419.71815072918611</c:v>
                </c:pt>
                <c:pt idx="4673">
                  <c:v>444.18009725913203</c:v>
                </c:pt>
                <c:pt idx="4674">
                  <c:v>469.64726558562438</c:v>
                </c:pt>
                <c:pt idx="4675">
                  <c:v>496.03122024374704</c:v>
                </c:pt>
                <c:pt idx="4676">
                  <c:v>523.77658759938583</c:v>
                </c:pt>
                <c:pt idx="4677">
                  <c:v>552.96898488071247</c:v>
                </c:pt>
                <c:pt idx="4678">
                  <c:v>583.53441209244738</c:v>
                </c:pt>
                <c:pt idx="4679">
                  <c:v>616.07909391949352</c:v>
                </c:pt>
                <c:pt idx="4680">
                  <c:v>651.10351124109854</c:v>
                </c:pt>
                <c:pt idx="4681">
                  <c:v>688.72386594450802</c:v>
                </c:pt>
                <c:pt idx="4682">
                  <c:v>727.42061105454297</c:v>
                </c:pt>
                <c:pt idx="4683">
                  <c:v>769.61716574805791</c:v>
                </c:pt>
                <c:pt idx="4684">
                  <c:v>815.05989673671809</c:v>
                </c:pt>
                <c:pt idx="4685">
                  <c:v>864.35719250081297</c:v>
                </c:pt>
                <c:pt idx="4686">
                  <c:v>918.77524390018925</c:v>
                </c:pt>
                <c:pt idx="4687">
                  <c:v>977.78170747922354</c:v>
                </c:pt>
                <c:pt idx="4688">
                  <c:v>1044.2232790753001</c:v>
                </c:pt>
                <c:pt idx="4689">
                  <c:v>1116.9882387845901</c:v>
                </c:pt>
                <c:pt idx="4690">
                  <c:v>1200.39755401657</c:v>
                </c:pt>
                <c:pt idx="4691">
                  <c:v>1291.6196228342299</c:v>
                </c:pt>
                <c:pt idx="4692">
                  <c:v>1397.8831218261698</c:v>
                </c:pt>
                <c:pt idx="4693">
                  <c:v>1524.1649585592636</c:v>
                </c:pt>
                <c:pt idx="4694">
                  <c:v>1669.3808674302011</c:v>
                </c:pt>
                <c:pt idx="4695">
                  <c:v>1843.43904456118</c:v>
                </c:pt>
                <c:pt idx="4696">
                  <c:v>2048.20435735397</c:v>
                </c:pt>
                <c:pt idx="4697">
                  <c:v>2297.8475061492122</c:v>
                </c:pt>
                <c:pt idx="4698">
                  <c:v>2648.1422108675902</c:v>
                </c:pt>
                <c:pt idx="4699">
                  <c:v>3102.0835467697998</c:v>
                </c:pt>
                <c:pt idx="4700">
                  <c:v>3733.8095749332042</c:v>
                </c:pt>
                <c:pt idx="4701">
                  <c:v>5033.7673090034514</c:v>
                </c:pt>
                <c:pt idx="4702">
                  <c:v>4708.5467884445197</c:v>
                </c:pt>
                <c:pt idx="4703">
                  <c:v>8274.896868478023</c:v>
                </c:pt>
                <c:pt idx="4704">
                  <c:v>17844.415923443201</c:v>
                </c:pt>
                <c:pt idx="4705">
                  <c:v>-398216.645541006</c:v>
                </c:pt>
                <c:pt idx="4706">
                  <c:v>-16033.8340055875</c:v>
                </c:pt>
                <c:pt idx="4707">
                  <c:v>-8245.7227914386949</c:v>
                </c:pt>
                <c:pt idx="4708">
                  <c:v>-5511.3971223312001</c:v>
                </c:pt>
                <c:pt idx="4709">
                  <c:v>-4130.0665913681814</c:v>
                </c:pt>
                <c:pt idx="4710">
                  <c:v>-3287.20633343396</c:v>
                </c:pt>
                <c:pt idx="4711">
                  <c:v>-2717.5620109322922</c:v>
                </c:pt>
                <c:pt idx="4712">
                  <c:v>-2305.60511905882</c:v>
                </c:pt>
                <c:pt idx="4713">
                  <c:v>-1995.2445862770599</c:v>
                </c:pt>
                <c:pt idx="4714">
                  <c:v>-1752.3474460130822</c:v>
                </c:pt>
                <c:pt idx="4715">
                  <c:v>-1557.1506889557099</c:v>
                </c:pt>
                <c:pt idx="4716">
                  <c:v>-1395.7342255778121</c:v>
                </c:pt>
                <c:pt idx="4717">
                  <c:v>-1258.6827532091399</c:v>
                </c:pt>
                <c:pt idx="4718">
                  <c:v>-1141.6104399905298</c:v>
                </c:pt>
                <c:pt idx="4719">
                  <c:v>-1039.2653820298699</c:v>
                </c:pt>
                <c:pt idx="4720">
                  <c:v>-947.43293725690307</c:v>
                </c:pt>
                <c:pt idx="4721">
                  <c:v>-868.58744359457808</c:v>
                </c:pt>
                <c:pt idx="4722">
                  <c:v>-799.04642355901694</c:v>
                </c:pt>
                <c:pt idx="4723">
                  <c:v>-736.343715634511</c:v>
                </c:pt>
                <c:pt idx="4724">
                  <c:v>-679.24757437305095</c:v>
                </c:pt>
                <c:pt idx="4725">
                  <c:v>-627.15458922872051</c:v>
                </c:pt>
                <c:pt idx="4726">
                  <c:v>-578.33847720599601</c:v>
                </c:pt>
                <c:pt idx="4727">
                  <c:v>-534.68570332719366</c:v>
                </c:pt>
                <c:pt idx="4728">
                  <c:v>-492.75045407384158</c:v>
                </c:pt>
                <c:pt idx="4729">
                  <c:v>-453.38045443765196</c:v>
                </c:pt>
                <c:pt idx="4730">
                  <c:v>-417.63793435944598</c:v>
                </c:pt>
                <c:pt idx="4731">
                  <c:v>-383.31312142636801</c:v>
                </c:pt>
                <c:pt idx="4732">
                  <c:v>-351.233389813911</c:v>
                </c:pt>
                <c:pt idx="4733">
                  <c:v>-320.82092686920396</c:v>
                </c:pt>
                <c:pt idx="4734">
                  <c:v>-291.92538019142904</c:v>
                </c:pt>
                <c:pt idx="4735">
                  <c:v>-263.91239684608257</c:v>
                </c:pt>
                <c:pt idx="4736">
                  <c:v>-237.53934408748592</c:v>
                </c:pt>
                <c:pt idx="4737">
                  <c:v>-212.18807993892489</c:v>
                </c:pt>
                <c:pt idx="4738">
                  <c:v>-187.62505377247192</c:v>
                </c:pt>
                <c:pt idx="4739">
                  <c:v>-164.08582050489198</c:v>
                </c:pt>
                <c:pt idx="4740">
                  <c:v>-141.29178803283997</c:v>
                </c:pt>
                <c:pt idx="4741">
                  <c:v>-119.142061828602</c:v>
                </c:pt>
                <c:pt idx="4742">
                  <c:v>-97.677070121343519</c:v>
                </c:pt>
                <c:pt idx="4743">
                  <c:v>-76.600324274805104</c:v>
                </c:pt>
                <c:pt idx="4744">
                  <c:v>-55.974377113542744</c:v>
                </c:pt>
                <c:pt idx="4745">
                  <c:v>-35.662038058564313</c:v>
                </c:pt>
                <c:pt idx="4746">
                  <c:v>-15.781254260984699</c:v>
                </c:pt>
                <c:pt idx="4747">
                  <c:v>3.7768411512692377</c:v>
                </c:pt>
                <c:pt idx="4748">
                  <c:v>23.0911872183116</c:v>
                </c:pt>
                <c:pt idx="4749">
                  <c:v>42.216985888061203</c:v>
                </c:pt>
                <c:pt idx="4750">
                  <c:v>61.174187742651803</c:v>
                </c:pt>
                <c:pt idx="4751">
                  <c:v>79.981653610718368</c:v>
                </c:pt>
                <c:pt idx="4752">
                  <c:v>98.847377297872683</c:v>
                </c:pt>
                <c:pt idx="4753">
                  <c:v>117.63272710075026</c:v>
                </c:pt>
                <c:pt idx="4754">
                  <c:v>136.44544475959501</c:v>
                </c:pt>
                <c:pt idx="4755">
                  <c:v>155.37062558224</c:v>
                </c:pt>
                <c:pt idx="4756">
                  <c:v>174.28513735467604</c:v>
                </c:pt>
                <c:pt idx="4757">
                  <c:v>193.43837723219389</c:v>
                </c:pt>
                <c:pt idx="4758">
                  <c:v>212.74808765285499</c:v>
                </c:pt>
                <c:pt idx="4759">
                  <c:v>232.21859691242403</c:v>
                </c:pt>
                <c:pt idx="4760">
                  <c:v>252.06719954462201</c:v>
                </c:pt>
                <c:pt idx="4761">
                  <c:v>272.20167595162866</c:v>
                </c:pt>
                <c:pt idx="4762">
                  <c:v>292.70559546071894</c:v>
                </c:pt>
                <c:pt idx="4763">
                  <c:v>313.66348720226608</c:v>
                </c:pt>
                <c:pt idx="4764">
                  <c:v>335.11224646945732</c:v>
                </c:pt>
                <c:pt idx="4765">
                  <c:v>357.06020113418901</c:v>
                </c:pt>
                <c:pt idx="4766">
                  <c:v>379.83961504008437</c:v>
                </c:pt>
                <c:pt idx="4767">
                  <c:v>403.31165413850698</c:v>
                </c:pt>
                <c:pt idx="4768">
                  <c:v>427.54135064659869</c:v>
                </c:pt>
                <c:pt idx="4769">
                  <c:v>452.72272132967601</c:v>
                </c:pt>
                <c:pt idx="4770">
                  <c:v>478.94620997555694</c:v>
                </c:pt>
                <c:pt idx="4771">
                  <c:v>506.488491819611</c:v>
                </c:pt>
                <c:pt idx="4772">
                  <c:v>535.16731678947247</c:v>
                </c:pt>
                <c:pt idx="4773">
                  <c:v>565.35799729656446</c:v>
                </c:pt>
                <c:pt idx="4774">
                  <c:v>597.57592907729304</c:v>
                </c:pt>
                <c:pt idx="4775">
                  <c:v>630.50280476441799</c:v>
                </c:pt>
                <c:pt idx="4776">
                  <c:v>665.52410225610663</c:v>
                </c:pt>
                <c:pt idx="4777">
                  <c:v>703.97709966507603</c:v>
                </c:pt>
                <c:pt idx="4778">
                  <c:v>745.69941089517704</c:v>
                </c:pt>
                <c:pt idx="4779">
                  <c:v>791.28335885691354</c:v>
                </c:pt>
                <c:pt idx="4780">
                  <c:v>840.41653127894995</c:v>
                </c:pt>
                <c:pt idx="4781">
                  <c:v>893.43897983057809</c:v>
                </c:pt>
                <c:pt idx="4782">
                  <c:v>952.75197516127901</c:v>
                </c:pt>
                <c:pt idx="4783">
                  <c:v>1018.8944352477843</c:v>
                </c:pt>
                <c:pt idx="4784">
                  <c:v>1092.1248545938129</c:v>
                </c:pt>
                <c:pt idx="4785">
                  <c:v>1175.2689950479</c:v>
                </c:pt>
                <c:pt idx="4786">
                  <c:v>1270.8008982030499</c:v>
                </c:pt>
                <c:pt idx="4787">
                  <c:v>1385.2332821191499</c:v>
                </c:pt>
                <c:pt idx="4788">
                  <c:v>1522.6943855600698</c:v>
                </c:pt>
                <c:pt idx="4789">
                  <c:v>1687.90412893025</c:v>
                </c:pt>
                <c:pt idx="4790">
                  <c:v>1910.40901505899</c:v>
                </c:pt>
                <c:pt idx="4791">
                  <c:v>2205.330328537987</c:v>
                </c:pt>
                <c:pt idx="4792">
                  <c:v>2655.974516334556</c:v>
                </c:pt>
                <c:pt idx="4793">
                  <c:v>3437.6380885753101</c:v>
                </c:pt>
                <c:pt idx="4794">
                  <c:v>5205.0080487630603</c:v>
                </c:pt>
                <c:pt idx="4795">
                  <c:v>16592.247622112314</c:v>
                </c:pt>
                <c:pt idx="4796">
                  <c:v>-5876.8130586477901</c:v>
                </c:pt>
                <c:pt idx="4797">
                  <c:v>-1111.44125393335</c:v>
                </c:pt>
                <c:pt idx="4798">
                  <c:v>379.39429836083178</c:v>
                </c:pt>
                <c:pt idx="4799">
                  <c:v>1386.40599653141</c:v>
                </c:pt>
                <c:pt idx="4800">
                  <c:v>2427.1957466145618</c:v>
                </c:pt>
                <c:pt idx="4801">
                  <c:v>3969.8754675041528</c:v>
                </c:pt>
                <c:pt idx="4802">
                  <c:v>7121.2509605450514</c:v>
                </c:pt>
                <c:pt idx="4803">
                  <c:v>20663.105337123099</c:v>
                </c:pt>
                <c:pt idx="4804">
                  <c:v>-30563.559941579351</c:v>
                </c:pt>
                <c:pt idx="4805">
                  <c:v>-9156.9526295651121</c:v>
                </c:pt>
                <c:pt idx="4806">
                  <c:v>-5475.8154305902044</c:v>
                </c:pt>
                <c:pt idx="4807">
                  <c:v>-3920.7079590878498</c:v>
                </c:pt>
                <c:pt idx="4808">
                  <c:v>-3057.0757329782759</c:v>
                </c:pt>
                <c:pt idx="4809">
                  <c:v>-2499.7320815504499</c:v>
                </c:pt>
                <c:pt idx="4810">
                  <c:v>-2109.8923787112512</c:v>
                </c:pt>
                <c:pt idx="4811">
                  <c:v>-1819.6557428203</c:v>
                </c:pt>
                <c:pt idx="4812">
                  <c:v>-1594.3931074411701</c:v>
                </c:pt>
                <c:pt idx="4813">
                  <c:v>-1413.7585263063499</c:v>
                </c:pt>
                <c:pt idx="4814">
                  <c:v>-1265.0733661187699</c:v>
                </c:pt>
                <c:pt idx="4815">
                  <c:v>-1140.19285168691</c:v>
                </c:pt>
                <c:pt idx="4816">
                  <c:v>-1034.24175213796</c:v>
                </c:pt>
                <c:pt idx="4817">
                  <c:v>-941.48832725648583</c:v>
                </c:pt>
                <c:pt idx="4818">
                  <c:v>-860.94488399022896</c:v>
                </c:pt>
                <c:pt idx="4819">
                  <c:v>-789.31442193283897</c:v>
                </c:pt>
                <c:pt idx="4820">
                  <c:v>-725.01113250041294</c:v>
                </c:pt>
                <c:pt idx="4821">
                  <c:v>-666.48799354662492</c:v>
                </c:pt>
                <c:pt idx="4822">
                  <c:v>-613.71994645541292</c:v>
                </c:pt>
                <c:pt idx="4823">
                  <c:v>-564.92112352819004</c:v>
                </c:pt>
                <c:pt idx="4824">
                  <c:v>-520.90875745124811</c:v>
                </c:pt>
                <c:pt idx="4825">
                  <c:v>-479.59301360413099</c:v>
                </c:pt>
                <c:pt idx="4826">
                  <c:v>-440.72368405540897</c:v>
                </c:pt>
                <c:pt idx="4827">
                  <c:v>-404.68317910337396</c:v>
                </c:pt>
                <c:pt idx="4828">
                  <c:v>-369.904935136809</c:v>
                </c:pt>
                <c:pt idx="4829">
                  <c:v>-337.73661796079455</c:v>
                </c:pt>
                <c:pt idx="4830">
                  <c:v>-307.51413319616802</c:v>
                </c:pt>
                <c:pt idx="4831">
                  <c:v>-278.96075016885999</c:v>
                </c:pt>
                <c:pt idx="4832">
                  <c:v>-251.220373072043</c:v>
                </c:pt>
                <c:pt idx="4833">
                  <c:v>-224.49802509492901</c:v>
                </c:pt>
                <c:pt idx="4834">
                  <c:v>-199.04412073261199</c:v>
                </c:pt>
                <c:pt idx="4835">
                  <c:v>-174.68311356404925</c:v>
                </c:pt>
                <c:pt idx="4836">
                  <c:v>-150.98349330629074</c:v>
                </c:pt>
                <c:pt idx="4837">
                  <c:v>-128.02512753358201</c:v>
                </c:pt>
                <c:pt idx="4838">
                  <c:v>-105.71841808004902</c:v>
                </c:pt>
                <c:pt idx="4839">
                  <c:v>-83.997642341022427</c:v>
                </c:pt>
                <c:pt idx="4840">
                  <c:v>-62.786096047811903</c:v>
                </c:pt>
                <c:pt idx="4841">
                  <c:v>-42.088283473744774</c:v>
                </c:pt>
                <c:pt idx="4842">
                  <c:v>-21.618338405501099</c:v>
                </c:pt>
                <c:pt idx="4843">
                  <c:v>-1.6616457817719601</c:v>
                </c:pt>
                <c:pt idx="4844">
                  <c:v>18.104743250354002</c:v>
                </c:pt>
                <c:pt idx="4845">
                  <c:v>37.64185729569467</c:v>
                </c:pt>
                <c:pt idx="4846">
                  <c:v>56.927207816847314</c:v>
                </c:pt>
                <c:pt idx="4847">
                  <c:v>76.163129162891082</c:v>
                </c:pt>
                <c:pt idx="4848">
                  <c:v>95.293355274270695</c:v>
                </c:pt>
                <c:pt idx="4849">
                  <c:v>114.34028229404502</c:v>
                </c:pt>
                <c:pt idx="4850">
                  <c:v>133.450283704719</c:v>
                </c:pt>
                <c:pt idx="4851">
                  <c:v>152.597556785731</c:v>
                </c:pt>
                <c:pt idx="4852">
                  <c:v>171.868722659376</c:v>
                </c:pt>
                <c:pt idx="4853">
                  <c:v>191.14633935595174</c:v>
                </c:pt>
                <c:pt idx="4854">
                  <c:v>210.593786406904</c:v>
                </c:pt>
                <c:pt idx="4855">
                  <c:v>230.39743164469704</c:v>
                </c:pt>
                <c:pt idx="4856">
                  <c:v>250.369328087718</c:v>
                </c:pt>
                <c:pt idx="4857">
                  <c:v>270.72690013748894</c:v>
                </c:pt>
                <c:pt idx="4858">
                  <c:v>291.467538079831</c:v>
                </c:pt>
                <c:pt idx="4859">
                  <c:v>312.58989015668601</c:v>
                </c:pt>
                <c:pt idx="4860">
                  <c:v>334.28031287524323</c:v>
                </c:pt>
                <c:pt idx="4861">
                  <c:v>356.54170239775902</c:v>
                </c:pt>
                <c:pt idx="4862">
                  <c:v>379.48039641339369</c:v>
                </c:pt>
                <c:pt idx="4863">
                  <c:v>403.15871775399103</c:v>
                </c:pt>
                <c:pt idx="4864">
                  <c:v>427.79619175284216</c:v>
                </c:pt>
                <c:pt idx="4865">
                  <c:v>453.25406189313344</c:v>
                </c:pt>
                <c:pt idx="4866">
                  <c:v>479.61097042686902</c:v>
                </c:pt>
                <c:pt idx="4867">
                  <c:v>507.20795191507369</c:v>
                </c:pt>
                <c:pt idx="4868">
                  <c:v>536.511565516421</c:v>
                </c:pt>
                <c:pt idx="4869">
                  <c:v>567.56245866859695</c:v>
                </c:pt>
                <c:pt idx="4870">
                  <c:v>599.30408404964305</c:v>
                </c:pt>
                <c:pt idx="4871">
                  <c:v>634.81308874919853</c:v>
                </c:pt>
                <c:pt idx="4872">
                  <c:v>672.17075517020055</c:v>
                </c:pt>
                <c:pt idx="4873">
                  <c:v>711.28172673647805</c:v>
                </c:pt>
                <c:pt idx="4874">
                  <c:v>753.77453062259076</c:v>
                </c:pt>
                <c:pt idx="4875">
                  <c:v>799.26556270384197</c:v>
                </c:pt>
                <c:pt idx="4876">
                  <c:v>848.82650309527537</c:v>
                </c:pt>
                <c:pt idx="4877">
                  <c:v>904.83620030626798</c:v>
                </c:pt>
                <c:pt idx="4878">
                  <c:v>966.18936540334653</c:v>
                </c:pt>
                <c:pt idx="4879">
                  <c:v>1033.6986893071801</c:v>
                </c:pt>
                <c:pt idx="4880">
                  <c:v>1111.4686892932964</c:v>
                </c:pt>
                <c:pt idx="4881">
                  <c:v>1202.6958315500099</c:v>
                </c:pt>
                <c:pt idx="4882">
                  <c:v>1307.4858536683766</c:v>
                </c:pt>
                <c:pt idx="4883">
                  <c:v>1432.72045427021</c:v>
                </c:pt>
                <c:pt idx="4884">
                  <c:v>1589.9874130051501</c:v>
                </c:pt>
                <c:pt idx="4885">
                  <c:v>1796.4474181827211</c:v>
                </c:pt>
                <c:pt idx="4886">
                  <c:v>2070.1403947704002</c:v>
                </c:pt>
                <c:pt idx="4887">
                  <c:v>2493.9790771213702</c:v>
                </c:pt>
                <c:pt idx="4888">
                  <c:v>3154.2986001631339</c:v>
                </c:pt>
                <c:pt idx="4889">
                  <c:v>4636.0499845714285</c:v>
                </c:pt>
                <c:pt idx="4890">
                  <c:v>10761.829144551602</c:v>
                </c:pt>
                <c:pt idx="4891">
                  <c:v>-12498.2479197215</c:v>
                </c:pt>
                <c:pt idx="4892">
                  <c:v>-2605.79205844222</c:v>
                </c:pt>
                <c:pt idx="4893">
                  <c:v>-730.48087700993801</c:v>
                </c:pt>
                <c:pt idx="4894">
                  <c:v>217.09191191071574</c:v>
                </c:pt>
                <c:pt idx="4895">
                  <c:v>926.96966237888307</c:v>
                </c:pt>
                <c:pt idx="4896">
                  <c:v>1638.9738655705301</c:v>
                </c:pt>
                <c:pt idx="4897">
                  <c:v>2519.0904504208097</c:v>
                </c:pt>
                <c:pt idx="4898">
                  <c:v>3920.8199097298698</c:v>
                </c:pt>
                <c:pt idx="4899">
                  <c:v>6868.2703224589004</c:v>
                </c:pt>
                <c:pt idx="4900">
                  <c:v>19108.996664030099</c:v>
                </c:pt>
                <c:pt idx="4901">
                  <c:v>-30781.791617907696</c:v>
                </c:pt>
                <c:pt idx="4902">
                  <c:v>-8888.5852186142693</c:v>
                </c:pt>
                <c:pt idx="4903">
                  <c:v>-5266.7040783243365</c:v>
                </c:pt>
                <c:pt idx="4904">
                  <c:v>-3757.8937458405517</c:v>
                </c:pt>
                <c:pt idx="4905">
                  <c:v>-2927.2346474398887</c:v>
                </c:pt>
                <c:pt idx="4906">
                  <c:v>-2396.8982138317142</c:v>
                </c:pt>
                <c:pt idx="4907">
                  <c:v>-2023.5599495197598</c:v>
                </c:pt>
                <c:pt idx="4908">
                  <c:v>-1747.2991375594233</c:v>
                </c:pt>
                <c:pt idx="4909">
                  <c:v>-1531.4198477508701</c:v>
                </c:pt>
                <c:pt idx="4910">
                  <c:v>-1358.2632302423924</c:v>
                </c:pt>
                <c:pt idx="4911">
                  <c:v>-1215.3739556383698</c:v>
                </c:pt>
                <c:pt idx="4912">
                  <c:v>-1095.2507171633101</c:v>
                </c:pt>
                <c:pt idx="4913">
                  <c:v>-992.63302842672397</c:v>
                </c:pt>
                <c:pt idx="4914">
                  <c:v>-904.28375083982155</c:v>
                </c:pt>
                <c:pt idx="4915">
                  <c:v>-823.82907844937301</c:v>
                </c:pt>
                <c:pt idx="4916">
                  <c:v>-753.94138939481047</c:v>
                </c:pt>
                <c:pt idx="4917">
                  <c:v>-691.84040896835904</c:v>
                </c:pt>
                <c:pt idx="4918">
                  <c:v>-635.23124668682897</c:v>
                </c:pt>
                <c:pt idx="4919">
                  <c:v>-584.12081403639854</c:v>
                </c:pt>
                <c:pt idx="4920">
                  <c:v>-537.24674776505503</c:v>
                </c:pt>
                <c:pt idx="4921">
                  <c:v>-493.994388093498</c:v>
                </c:pt>
                <c:pt idx="4922">
                  <c:v>-454.17670988912602</c:v>
                </c:pt>
                <c:pt idx="4923">
                  <c:v>-416.987792620243</c:v>
                </c:pt>
                <c:pt idx="4924">
                  <c:v>-382.43375711885869</c:v>
                </c:pt>
                <c:pt idx="4925">
                  <c:v>-349.24126844528496</c:v>
                </c:pt>
                <c:pt idx="4926">
                  <c:v>-317.8666891071</c:v>
                </c:pt>
                <c:pt idx="4927">
                  <c:v>-287.87672561155102</c:v>
                </c:pt>
                <c:pt idx="4928">
                  <c:v>-259.54244722559508</c:v>
                </c:pt>
                <c:pt idx="4929">
                  <c:v>-232.48001569952598</c:v>
                </c:pt>
                <c:pt idx="4930">
                  <c:v>-206.677617683726</c:v>
                </c:pt>
                <c:pt idx="4931">
                  <c:v>-181.657307228272</c:v>
                </c:pt>
                <c:pt idx="4932">
                  <c:v>-157.67036023532626</c:v>
                </c:pt>
                <c:pt idx="4933">
                  <c:v>-134.3059260103301</c:v>
                </c:pt>
                <c:pt idx="4934">
                  <c:v>-111.63533723813927</c:v>
                </c:pt>
                <c:pt idx="4935">
                  <c:v>-89.571770558515666</c:v>
                </c:pt>
                <c:pt idx="4936">
                  <c:v>-68.134694447096606</c:v>
                </c:pt>
                <c:pt idx="4937">
                  <c:v>-46.967745294381501</c:v>
                </c:pt>
                <c:pt idx="4938">
                  <c:v>-26.385469427309086</c:v>
                </c:pt>
                <c:pt idx="4939">
                  <c:v>-5.9987042529942203</c:v>
                </c:pt>
                <c:pt idx="4940">
                  <c:v>14.022083532610599</c:v>
                </c:pt>
                <c:pt idx="4941">
                  <c:v>33.720294666553102</c:v>
                </c:pt>
                <c:pt idx="4942">
                  <c:v>53.383526575769714</c:v>
                </c:pt>
                <c:pt idx="4943">
                  <c:v>72.816550842769018</c:v>
                </c:pt>
                <c:pt idx="4944">
                  <c:v>92.088913015550958</c:v>
                </c:pt>
                <c:pt idx="4945">
                  <c:v>111.43097005166398</c:v>
                </c:pt>
                <c:pt idx="4946">
                  <c:v>130.71324792816219</c:v>
                </c:pt>
                <c:pt idx="4947">
                  <c:v>150.04005360054057</c:v>
                </c:pt>
                <c:pt idx="4948">
                  <c:v>169.35541735905304</c:v>
                </c:pt>
                <c:pt idx="4949">
                  <c:v>188.88899950619003</c:v>
                </c:pt>
                <c:pt idx="4950">
                  <c:v>208.55830625328142</c:v>
                </c:pt>
                <c:pt idx="4951">
                  <c:v>228.34803620791874</c:v>
                </c:pt>
                <c:pt idx="4952">
                  <c:v>248.53952628760001</c:v>
                </c:pt>
                <c:pt idx="4953">
                  <c:v>269.041927317621</c:v>
                </c:pt>
                <c:pt idx="4954">
                  <c:v>289.99095259849378</c:v>
                </c:pt>
                <c:pt idx="4955">
                  <c:v>311.40164459999102</c:v>
                </c:pt>
                <c:pt idx="4956">
                  <c:v>333.21191465442399</c:v>
                </c:pt>
                <c:pt idx="4957">
                  <c:v>355.67082217748901</c:v>
                </c:pt>
                <c:pt idx="4958">
                  <c:v>378.83007242282503</c:v>
                </c:pt>
                <c:pt idx="4959">
                  <c:v>402.63025172538403</c:v>
                </c:pt>
                <c:pt idx="4960">
                  <c:v>427.15675583435979</c:v>
                </c:pt>
                <c:pt idx="4961">
                  <c:v>452.74374737767693</c:v>
                </c:pt>
                <c:pt idx="4962">
                  <c:v>479.63229174727593</c:v>
                </c:pt>
                <c:pt idx="4963">
                  <c:v>507.54065698029399</c:v>
                </c:pt>
                <c:pt idx="4964">
                  <c:v>536.63558794762855</c:v>
                </c:pt>
                <c:pt idx="4965">
                  <c:v>567.30247078549746</c:v>
                </c:pt>
                <c:pt idx="4966">
                  <c:v>600.77968461617013</c:v>
                </c:pt>
                <c:pt idx="4967">
                  <c:v>635.33919560923948</c:v>
                </c:pt>
                <c:pt idx="4968">
                  <c:v>672.51206616973298</c:v>
                </c:pt>
                <c:pt idx="4969">
                  <c:v>711.97542305477396</c:v>
                </c:pt>
                <c:pt idx="4970">
                  <c:v>755.06869067977505</c:v>
                </c:pt>
                <c:pt idx="4971">
                  <c:v>801.90842984051199</c:v>
                </c:pt>
                <c:pt idx="4972">
                  <c:v>854.59199366944301</c:v>
                </c:pt>
                <c:pt idx="4973">
                  <c:v>911.24162743296108</c:v>
                </c:pt>
                <c:pt idx="4974">
                  <c:v>974.37260496300598</c:v>
                </c:pt>
                <c:pt idx="4975">
                  <c:v>1048.0516841692611</c:v>
                </c:pt>
                <c:pt idx="4976">
                  <c:v>1129.6412444384498</c:v>
                </c:pt>
                <c:pt idx="4977">
                  <c:v>1224.1990491525298</c:v>
                </c:pt>
                <c:pt idx="4978">
                  <c:v>1338.2648271598598</c:v>
                </c:pt>
                <c:pt idx="4979">
                  <c:v>1477.0267680477311</c:v>
                </c:pt>
                <c:pt idx="4980">
                  <c:v>1639.1166600157001</c:v>
                </c:pt>
                <c:pt idx="4981">
                  <c:v>1858.1686249004599</c:v>
                </c:pt>
                <c:pt idx="4982">
                  <c:v>2159.92348054992</c:v>
                </c:pt>
                <c:pt idx="4983">
                  <c:v>2586.3090491152498</c:v>
                </c:pt>
                <c:pt idx="4984">
                  <c:v>3348.61036558776</c:v>
                </c:pt>
                <c:pt idx="4985">
                  <c:v>5015.3231078114604</c:v>
                </c:pt>
                <c:pt idx="4986">
                  <c:v>13717.028869815616</c:v>
                </c:pt>
                <c:pt idx="4987">
                  <c:v>-9017.5549394117279</c:v>
                </c:pt>
                <c:pt idx="4988">
                  <c:v>-2249.3425933560302</c:v>
                </c:pt>
                <c:pt idx="4989">
                  <c:v>-657.426074719231</c:v>
                </c:pt>
                <c:pt idx="4990">
                  <c:v>191.74466327706551</c:v>
                </c:pt>
                <c:pt idx="4991">
                  <c:v>848.43976725008804</c:v>
                </c:pt>
                <c:pt idx="4992">
                  <c:v>1498.1280536820511</c:v>
                </c:pt>
                <c:pt idx="4993">
                  <c:v>2293.511436339918</c:v>
                </c:pt>
                <c:pt idx="4994">
                  <c:v>3479.4049391087897</c:v>
                </c:pt>
                <c:pt idx="4995">
                  <c:v>5793.2102171556944</c:v>
                </c:pt>
                <c:pt idx="4996">
                  <c:v>13310.252403121412</c:v>
                </c:pt>
                <c:pt idx="4997">
                  <c:v>-82502.266273775167</c:v>
                </c:pt>
                <c:pt idx="4998">
                  <c:v>-10658.169394984323</c:v>
                </c:pt>
                <c:pt idx="4999">
                  <c:v>-5807.5383256350797</c:v>
                </c:pt>
                <c:pt idx="5000">
                  <c:v>-4013.0209224162099</c:v>
                </c:pt>
                <c:pt idx="5001">
                  <c:v>-3073.13127405971</c:v>
                </c:pt>
                <c:pt idx="5002">
                  <c:v>-2490.3044796354102</c:v>
                </c:pt>
                <c:pt idx="5003">
                  <c:v>-2089.4992148102442</c:v>
                </c:pt>
                <c:pt idx="5004">
                  <c:v>-1792.1787733726701</c:v>
                </c:pt>
                <c:pt idx="5005">
                  <c:v>-1565.11517725303</c:v>
                </c:pt>
                <c:pt idx="5006">
                  <c:v>-1385.5497279900001</c:v>
                </c:pt>
                <c:pt idx="5007">
                  <c:v>-1237.3982003566198</c:v>
                </c:pt>
                <c:pt idx="5008">
                  <c:v>-1112.2778893001566</c:v>
                </c:pt>
                <c:pt idx="5009">
                  <c:v>-1006.35439279717</c:v>
                </c:pt>
                <c:pt idx="5010">
                  <c:v>-914.94688088274302</c:v>
                </c:pt>
                <c:pt idx="5011">
                  <c:v>-835.43971776994897</c:v>
                </c:pt>
                <c:pt idx="5012">
                  <c:v>-763.69290378683695</c:v>
                </c:pt>
                <c:pt idx="5013">
                  <c:v>-699.61589982555449</c:v>
                </c:pt>
                <c:pt idx="5014">
                  <c:v>-642.83934110801999</c:v>
                </c:pt>
                <c:pt idx="5015">
                  <c:v>-590.69371861246952</c:v>
                </c:pt>
                <c:pt idx="5016">
                  <c:v>-542.84491172546279</c:v>
                </c:pt>
                <c:pt idx="5017">
                  <c:v>-498.41191252890263</c:v>
                </c:pt>
                <c:pt idx="5018">
                  <c:v>-457.28064991473678</c:v>
                </c:pt>
                <c:pt idx="5019">
                  <c:v>-419.00142794663395</c:v>
                </c:pt>
                <c:pt idx="5020">
                  <c:v>-383.200762938781</c:v>
                </c:pt>
                <c:pt idx="5021">
                  <c:v>-349.80699991912769</c:v>
                </c:pt>
                <c:pt idx="5022">
                  <c:v>-318.03376480246396</c:v>
                </c:pt>
                <c:pt idx="5023">
                  <c:v>-288.36798745982702</c:v>
                </c:pt>
                <c:pt idx="5024">
                  <c:v>-259.88811639962199</c:v>
                </c:pt>
                <c:pt idx="5025">
                  <c:v>-232.84170746257973</c:v>
                </c:pt>
                <c:pt idx="5026">
                  <c:v>-206.55528122006098</c:v>
                </c:pt>
                <c:pt idx="5027">
                  <c:v>-181.30674786932977</c:v>
                </c:pt>
                <c:pt idx="5028">
                  <c:v>-156.97930634520173</c:v>
                </c:pt>
                <c:pt idx="5029">
                  <c:v>-133.594010493464</c:v>
                </c:pt>
                <c:pt idx="5030">
                  <c:v>-110.888626353072</c:v>
                </c:pt>
                <c:pt idx="5031">
                  <c:v>-88.705838839983016</c:v>
                </c:pt>
                <c:pt idx="5032">
                  <c:v>-67.0882773332971</c:v>
                </c:pt>
                <c:pt idx="5033">
                  <c:v>-46.137206486139597</c:v>
                </c:pt>
                <c:pt idx="5034">
                  <c:v>-25.414279561903687</c:v>
                </c:pt>
                <c:pt idx="5035">
                  <c:v>-5.2121400840176424</c:v>
                </c:pt>
                <c:pt idx="5036">
                  <c:v>14.708673845238842</c:v>
                </c:pt>
                <c:pt idx="5037">
                  <c:v>34.536839786783297</c:v>
                </c:pt>
                <c:pt idx="5038">
                  <c:v>54.085483084695248</c:v>
                </c:pt>
                <c:pt idx="5039">
                  <c:v>73.498557638764481</c:v>
                </c:pt>
                <c:pt idx="5040">
                  <c:v>92.854970366252971</c:v>
                </c:pt>
                <c:pt idx="5041">
                  <c:v>112.035609433476</c:v>
                </c:pt>
                <c:pt idx="5042">
                  <c:v>131.27470441622052</c:v>
                </c:pt>
                <c:pt idx="5043">
                  <c:v>150.56222418875299</c:v>
                </c:pt>
                <c:pt idx="5044">
                  <c:v>169.95676034050601</c:v>
                </c:pt>
                <c:pt idx="5045">
                  <c:v>189.3704640999571</c:v>
                </c:pt>
                <c:pt idx="5046">
                  <c:v>209.06409557674326</c:v>
                </c:pt>
                <c:pt idx="5047">
                  <c:v>229.02430429368098</c:v>
                </c:pt>
                <c:pt idx="5048">
                  <c:v>249.12827646086899</c:v>
                </c:pt>
                <c:pt idx="5049">
                  <c:v>269.56668819825802</c:v>
                </c:pt>
                <c:pt idx="5050">
                  <c:v>290.30851049783899</c:v>
                </c:pt>
                <c:pt idx="5051">
                  <c:v>311.55380843936803</c:v>
                </c:pt>
                <c:pt idx="5052">
                  <c:v>333.38670998030869</c:v>
                </c:pt>
                <c:pt idx="5053">
                  <c:v>355.61910921306298</c:v>
                </c:pt>
                <c:pt idx="5054">
                  <c:v>378.41033320429716</c:v>
                </c:pt>
                <c:pt idx="5055">
                  <c:v>402.15063676155904</c:v>
                </c:pt>
                <c:pt idx="5056">
                  <c:v>426.86084677180497</c:v>
                </c:pt>
                <c:pt idx="5057">
                  <c:v>452.25544965475979</c:v>
                </c:pt>
                <c:pt idx="5058">
                  <c:v>478.84594750772902</c:v>
                </c:pt>
                <c:pt idx="5059">
                  <c:v>506.83741595644369</c:v>
                </c:pt>
                <c:pt idx="5060">
                  <c:v>536.02661232469939</c:v>
                </c:pt>
                <c:pt idx="5061">
                  <c:v>566.80027360561098</c:v>
                </c:pt>
                <c:pt idx="5062">
                  <c:v>599.08425128657302</c:v>
                </c:pt>
                <c:pt idx="5063">
                  <c:v>633.60971139948504</c:v>
                </c:pt>
                <c:pt idx="5064">
                  <c:v>670.53535072687805</c:v>
                </c:pt>
                <c:pt idx="5065">
                  <c:v>711.03086983079697</c:v>
                </c:pt>
                <c:pt idx="5066">
                  <c:v>754.38090154619772</c:v>
                </c:pt>
                <c:pt idx="5067">
                  <c:v>800.91243507706895</c:v>
                </c:pt>
                <c:pt idx="5068">
                  <c:v>851.19517658177153</c:v>
                </c:pt>
                <c:pt idx="5069">
                  <c:v>907.38548128570449</c:v>
                </c:pt>
                <c:pt idx="5070">
                  <c:v>971.84508371195147</c:v>
                </c:pt>
                <c:pt idx="5071">
                  <c:v>1041.10759620965</c:v>
                </c:pt>
                <c:pt idx="5072">
                  <c:v>1121.41912373946</c:v>
                </c:pt>
                <c:pt idx="5073">
                  <c:v>1214.3714884972198</c:v>
                </c:pt>
                <c:pt idx="5074">
                  <c:v>1326.1300564087501</c:v>
                </c:pt>
                <c:pt idx="5075">
                  <c:v>1458.82465527145</c:v>
                </c:pt>
                <c:pt idx="5076">
                  <c:v>1631.7224929065599</c:v>
                </c:pt>
                <c:pt idx="5077">
                  <c:v>1847.5425117404511</c:v>
                </c:pt>
                <c:pt idx="5078">
                  <c:v>2143.5949183492612</c:v>
                </c:pt>
                <c:pt idx="5079">
                  <c:v>2600.2796708609899</c:v>
                </c:pt>
                <c:pt idx="5080">
                  <c:v>3348.4717029928643</c:v>
                </c:pt>
                <c:pt idx="5081">
                  <c:v>5151.9379737084864</c:v>
                </c:pt>
                <c:pt idx="5082">
                  <c:v>15036.4757265354</c:v>
                </c:pt>
                <c:pt idx="5083">
                  <c:v>-9072.2691336728822</c:v>
                </c:pt>
                <c:pt idx="5084">
                  <c:v>-2342.6893593530499</c:v>
                </c:pt>
                <c:pt idx="5085">
                  <c:v>-677.14676946743293</c:v>
                </c:pt>
                <c:pt idx="5086">
                  <c:v>184.11796708764427</c:v>
                </c:pt>
                <c:pt idx="5087">
                  <c:v>834.22779876314803</c:v>
                </c:pt>
                <c:pt idx="5088">
                  <c:v>1471.86816498035</c:v>
                </c:pt>
                <c:pt idx="5089">
                  <c:v>2252.1436711317297</c:v>
                </c:pt>
                <c:pt idx="5090">
                  <c:v>3415.2333549751042</c:v>
                </c:pt>
                <c:pt idx="5091">
                  <c:v>5629.019211407156</c:v>
                </c:pt>
                <c:pt idx="5092">
                  <c:v>12481.422972455202</c:v>
                </c:pt>
                <c:pt idx="5093">
                  <c:v>-125804.99334102026</c:v>
                </c:pt>
                <c:pt idx="5094">
                  <c:v>-11107.3934794656</c:v>
                </c:pt>
                <c:pt idx="5095">
                  <c:v>-5920.8922101858761</c:v>
                </c:pt>
                <c:pt idx="5096">
                  <c:v>-4064.0682858899372</c:v>
                </c:pt>
                <c:pt idx="5097">
                  <c:v>-3098.9876123317022</c:v>
                </c:pt>
                <c:pt idx="5098">
                  <c:v>-2500.6011404155402</c:v>
                </c:pt>
                <c:pt idx="5099">
                  <c:v>-2095.0595412263601</c:v>
                </c:pt>
                <c:pt idx="5100">
                  <c:v>-1798.2651347758099</c:v>
                </c:pt>
                <c:pt idx="5101">
                  <c:v>-1570.34831670113</c:v>
                </c:pt>
                <c:pt idx="5102">
                  <c:v>-1387.5190645735399</c:v>
                </c:pt>
                <c:pt idx="5103">
                  <c:v>-1238.1916560985499</c:v>
                </c:pt>
                <c:pt idx="5104">
                  <c:v>-1114.46013266359</c:v>
                </c:pt>
                <c:pt idx="5105">
                  <c:v>-1008.24914775874</c:v>
                </c:pt>
                <c:pt idx="5106">
                  <c:v>-916.23671183326599</c:v>
                </c:pt>
                <c:pt idx="5107">
                  <c:v>-837.74573570542293</c:v>
                </c:pt>
                <c:pt idx="5108">
                  <c:v>-768.44405782933939</c:v>
                </c:pt>
                <c:pt idx="5109">
                  <c:v>-705.63837635042353</c:v>
                </c:pt>
                <c:pt idx="5110">
                  <c:v>-647.29478933500752</c:v>
                </c:pt>
                <c:pt idx="5111">
                  <c:v>-594.202555700125</c:v>
                </c:pt>
                <c:pt idx="5112">
                  <c:v>-545.78153709890307</c:v>
                </c:pt>
                <c:pt idx="5113">
                  <c:v>-501.95968214195779</c:v>
                </c:pt>
                <c:pt idx="5114">
                  <c:v>-460.95342523787696</c:v>
                </c:pt>
                <c:pt idx="5115">
                  <c:v>-422.72148307741969</c:v>
                </c:pt>
                <c:pt idx="5116">
                  <c:v>-386.93839061246803</c:v>
                </c:pt>
                <c:pt idx="5117">
                  <c:v>-353.02041397392293</c:v>
                </c:pt>
                <c:pt idx="5118">
                  <c:v>-321.50098611510202</c:v>
                </c:pt>
                <c:pt idx="5119">
                  <c:v>-291.13249715373991</c:v>
                </c:pt>
                <c:pt idx="5120">
                  <c:v>-262.24446918943073</c:v>
                </c:pt>
                <c:pt idx="5121">
                  <c:v>-234.70026552318151</c:v>
                </c:pt>
                <c:pt idx="5122">
                  <c:v>-208.48475424886422</c:v>
                </c:pt>
                <c:pt idx="5123">
                  <c:v>-183.2728057337041</c:v>
                </c:pt>
                <c:pt idx="5124">
                  <c:v>-159.09455616836757</c:v>
                </c:pt>
                <c:pt idx="5125">
                  <c:v>-135.55061763469701</c:v>
                </c:pt>
                <c:pt idx="5126">
                  <c:v>-112.709980562967</c:v>
                </c:pt>
                <c:pt idx="5127">
                  <c:v>-90.482592586338782</c:v>
                </c:pt>
                <c:pt idx="5128">
                  <c:v>-68.711951278455999</c:v>
                </c:pt>
                <c:pt idx="5129">
                  <c:v>-47.428098287610801</c:v>
                </c:pt>
                <c:pt idx="5130">
                  <c:v>-26.667670954876399</c:v>
                </c:pt>
                <c:pt idx="5131">
                  <c:v>-6.17827897940154</c:v>
                </c:pt>
                <c:pt idx="5132">
                  <c:v>13.991392170056798</c:v>
                </c:pt>
                <c:pt idx="5133">
                  <c:v>33.897590633857497</c:v>
                </c:pt>
                <c:pt idx="5134">
                  <c:v>53.510500827925163</c:v>
                </c:pt>
                <c:pt idx="5135">
                  <c:v>73.049863664212054</c:v>
                </c:pt>
                <c:pt idx="5136">
                  <c:v>92.414049303158507</c:v>
                </c:pt>
                <c:pt idx="5137">
                  <c:v>111.77977020015337</c:v>
                </c:pt>
                <c:pt idx="5138">
                  <c:v>131.07941650586599</c:v>
                </c:pt>
                <c:pt idx="5139">
                  <c:v>150.365171686275</c:v>
                </c:pt>
                <c:pt idx="5140">
                  <c:v>169.82897359658901</c:v>
                </c:pt>
                <c:pt idx="5141">
                  <c:v>189.39235409392199</c:v>
                </c:pt>
                <c:pt idx="5142">
                  <c:v>209.07611779739401</c:v>
                </c:pt>
                <c:pt idx="5143">
                  <c:v>228.97880747327201</c:v>
                </c:pt>
                <c:pt idx="5144">
                  <c:v>249.21909894594998</c:v>
                </c:pt>
                <c:pt idx="5145">
                  <c:v>269.78018429887823</c:v>
                </c:pt>
                <c:pt idx="5146">
                  <c:v>290.71352380689569</c:v>
                </c:pt>
                <c:pt idx="5147">
                  <c:v>312.09421581394901</c:v>
                </c:pt>
                <c:pt idx="5148">
                  <c:v>333.96953798667414</c:v>
                </c:pt>
                <c:pt idx="5149">
                  <c:v>356.50703315490301</c:v>
                </c:pt>
                <c:pt idx="5150">
                  <c:v>379.51091399027177</c:v>
                </c:pt>
                <c:pt idx="5151">
                  <c:v>403.38330945412611</c:v>
                </c:pt>
                <c:pt idx="5152">
                  <c:v>427.97415485942264</c:v>
                </c:pt>
                <c:pt idx="5153">
                  <c:v>453.96861155737616</c:v>
                </c:pt>
                <c:pt idx="5154">
                  <c:v>480.75470034917396</c:v>
                </c:pt>
                <c:pt idx="5155">
                  <c:v>508.77424716000502</c:v>
                </c:pt>
                <c:pt idx="5156">
                  <c:v>537.99724654759302</c:v>
                </c:pt>
                <c:pt idx="5157">
                  <c:v>569.03024289932796</c:v>
                </c:pt>
                <c:pt idx="5158">
                  <c:v>601.59953883322794</c:v>
                </c:pt>
                <c:pt idx="5159">
                  <c:v>636.18163883546299</c:v>
                </c:pt>
                <c:pt idx="5160">
                  <c:v>673.52456012344248</c:v>
                </c:pt>
                <c:pt idx="5161">
                  <c:v>712.77929106616364</c:v>
                </c:pt>
                <c:pt idx="5162">
                  <c:v>755.58121510578746</c:v>
                </c:pt>
                <c:pt idx="5163">
                  <c:v>803.33907774255101</c:v>
                </c:pt>
                <c:pt idx="5164">
                  <c:v>855.08515258479292</c:v>
                </c:pt>
                <c:pt idx="5165">
                  <c:v>912.34990290648705</c:v>
                </c:pt>
                <c:pt idx="5166">
                  <c:v>976.30098555503002</c:v>
                </c:pt>
                <c:pt idx="5167">
                  <c:v>1048.5285974595001</c:v>
                </c:pt>
                <c:pt idx="5168">
                  <c:v>1131.1190993860901</c:v>
                </c:pt>
                <c:pt idx="5169">
                  <c:v>1227.3542511772901</c:v>
                </c:pt>
                <c:pt idx="5170">
                  <c:v>1341.6209445405098</c:v>
                </c:pt>
                <c:pt idx="5171">
                  <c:v>1480.75945165964</c:v>
                </c:pt>
                <c:pt idx="5172">
                  <c:v>1655.8569371481101</c:v>
                </c:pt>
                <c:pt idx="5173">
                  <c:v>1880.54338308194</c:v>
                </c:pt>
                <c:pt idx="5174">
                  <c:v>2200.7308888473599</c:v>
                </c:pt>
                <c:pt idx="5175">
                  <c:v>2691.8078008894122</c:v>
                </c:pt>
                <c:pt idx="5176">
                  <c:v>3610.70473370024</c:v>
                </c:pt>
                <c:pt idx="5177">
                  <c:v>5824.1022624462885</c:v>
                </c:pt>
                <c:pt idx="5178">
                  <c:v>27553.022866503899</c:v>
                </c:pt>
                <c:pt idx="5179">
                  <c:v>-6374.7487257838202</c:v>
                </c:pt>
                <c:pt idx="5180">
                  <c:v>-1985.8614054074299</c:v>
                </c:pt>
                <c:pt idx="5181">
                  <c:v>-638.36714428616006</c:v>
                </c:pt>
                <c:pt idx="5182">
                  <c:v>115.35515421639001</c:v>
                </c:pt>
                <c:pt idx="5183">
                  <c:v>698.34945861325139</c:v>
                </c:pt>
                <c:pt idx="5184">
                  <c:v>1257.7213430378124</c:v>
                </c:pt>
              </c:numCache>
            </c:numRef>
          </c:yVal>
          <c:smooth val="1"/>
        </c:ser>
        <c:ser>
          <c:idx val="3"/>
          <c:order val="3"/>
          <c:tx>
            <c:strRef>
              <c:f>Sheet1!$F$1</c:f>
              <c:strCache>
                <c:ptCount val="1"/>
                <c:pt idx="0">
                  <c:v>ModifiedTakagi</c:v>
                </c:pt>
              </c:strCache>
            </c:strRef>
          </c:tx>
          <c:marker>
            <c:symbol val="none"/>
          </c:marker>
          <c:xVal>
            <c:numRef>
              <c:f>Sheet1!$B$2:$B$5186</c:f>
              <c:numCache>
                <c:formatCode>General</c:formatCode>
                <c:ptCount val="51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numCache>
            </c:numRef>
          </c:xVal>
          <c:yVal>
            <c:numRef>
              <c:f>Sheet1!$F$2:$F$5186</c:f>
              <c:numCache>
                <c:formatCode>General</c:formatCode>
                <c:ptCount val="5185"/>
                <c:pt idx="0">
                  <c:v>990.09051330175703</c:v>
                </c:pt>
                <c:pt idx="1">
                  <c:v>984.41829426980655</c:v>
                </c:pt>
                <c:pt idx="2">
                  <c:v>874.19076508935802</c:v>
                </c:pt>
                <c:pt idx="3">
                  <c:v>982.89666321672291</c:v>
                </c:pt>
                <c:pt idx="4">
                  <c:v>645.66896165374806</c:v>
                </c:pt>
                <c:pt idx="5">
                  <c:v>645.6587710693284</c:v>
                </c:pt>
                <c:pt idx="6">
                  <c:v>645.64906295818776</c:v>
                </c:pt>
                <c:pt idx="7">
                  <c:v>592.69901837566329</c:v>
                </c:pt>
                <c:pt idx="8">
                  <c:v>755.18983588005801</c:v>
                </c:pt>
                <c:pt idx="9">
                  <c:v>755.23262280457232</c:v>
                </c:pt>
                <c:pt idx="10">
                  <c:v>755.27036987362851</c:v>
                </c:pt>
                <c:pt idx="11">
                  <c:v>814.52862764844292</c:v>
                </c:pt>
                <c:pt idx="12">
                  <c:v>878.67600353394801</c:v>
                </c:pt>
                <c:pt idx="13">
                  <c:v>878.65957256658226</c:v>
                </c:pt>
                <c:pt idx="14">
                  <c:v>878.64547156084132</c:v>
                </c:pt>
                <c:pt idx="15">
                  <c:v>878.62744201434703</c:v>
                </c:pt>
                <c:pt idx="16">
                  <c:v>927.43653552402793</c:v>
                </c:pt>
                <c:pt idx="17">
                  <c:v>930.79925160385505</c:v>
                </c:pt>
                <c:pt idx="18">
                  <c:v>858.77392682590096</c:v>
                </c:pt>
                <c:pt idx="19">
                  <c:v>858.81088639969005</c:v>
                </c:pt>
                <c:pt idx="20">
                  <c:v>839.94036878607346</c:v>
                </c:pt>
                <c:pt idx="21">
                  <c:v>839.95830233977301</c:v>
                </c:pt>
                <c:pt idx="22">
                  <c:v>842.52321662959503</c:v>
                </c:pt>
                <c:pt idx="23">
                  <c:v>852.81959186139795</c:v>
                </c:pt>
                <c:pt idx="24">
                  <c:v>852.82556048657796</c:v>
                </c:pt>
                <c:pt idx="25">
                  <c:v>852.84415474105106</c:v>
                </c:pt>
                <c:pt idx="26">
                  <c:v>847.77429363852355</c:v>
                </c:pt>
                <c:pt idx="27">
                  <c:v>870.43352003145299</c:v>
                </c:pt>
                <c:pt idx="28">
                  <c:v>866.63941805115655</c:v>
                </c:pt>
                <c:pt idx="29">
                  <c:v>830.01672014965095</c:v>
                </c:pt>
                <c:pt idx="30">
                  <c:v>791.64165364735754</c:v>
                </c:pt>
                <c:pt idx="31">
                  <c:v>751.01046140482447</c:v>
                </c:pt>
                <c:pt idx="32">
                  <c:v>799.29762364107398</c:v>
                </c:pt>
                <c:pt idx="33">
                  <c:v>966.93893214030004</c:v>
                </c:pt>
                <c:pt idx="34">
                  <c:v>1032.84992941408</c:v>
                </c:pt>
                <c:pt idx="35">
                  <c:v>1108.6516988384008</c:v>
                </c:pt>
                <c:pt idx="36">
                  <c:v>1027.4664961988099</c:v>
                </c:pt>
                <c:pt idx="37">
                  <c:v>1027.40153391034</c:v>
                </c:pt>
                <c:pt idx="38">
                  <c:v>1027.3692867748298</c:v>
                </c:pt>
                <c:pt idx="39">
                  <c:v>1239.56425769</c:v>
                </c:pt>
                <c:pt idx="40">
                  <c:v>1539.5079331046411</c:v>
                </c:pt>
                <c:pt idx="41">
                  <c:v>1539.5750548066201</c:v>
                </c:pt>
                <c:pt idx="42">
                  <c:v>1539.6160452939198</c:v>
                </c:pt>
                <c:pt idx="43">
                  <c:v>1533.3385712299801</c:v>
                </c:pt>
                <c:pt idx="44">
                  <c:v>1533.35174960225</c:v>
                </c:pt>
                <c:pt idx="45">
                  <c:v>1773.8699209126298</c:v>
                </c:pt>
                <c:pt idx="46">
                  <c:v>1773.8959423563222</c:v>
                </c:pt>
                <c:pt idx="47">
                  <c:v>1521.47489813572</c:v>
                </c:pt>
                <c:pt idx="48">
                  <c:v>1327.939238463</c:v>
                </c:pt>
                <c:pt idx="49">
                  <c:v>1327.9226901567501</c:v>
                </c:pt>
                <c:pt idx="50">
                  <c:v>1180.79045628055</c:v>
                </c:pt>
                <c:pt idx="51">
                  <c:v>1180.1387782761099</c:v>
                </c:pt>
                <c:pt idx="52">
                  <c:v>1499.8563776799199</c:v>
                </c:pt>
                <c:pt idx="53">
                  <c:v>1499.80812682175</c:v>
                </c:pt>
                <c:pt idx="54">
                  <c:v>1190.5329917204301</c:v>
                </c:pt>
                <c:pt idx="55">
                  <c:v>1081.8839892976998</c:v>
                </c:pt>
                <c:pt idx="56">
                  <c:v>992.63415629543749</c:v>
                </c:pt>
                <c:pt idx="57">
                  <c:v>992.61361762920808</c:v>
                </c:pt>
                <c:pt idx="58">
                  <c:v>1073.9827417366801</c:v>
                </c:pt>
                <c:pt idx="59">
                  <c:v>1155.4721173361499</c:v>
                </c:pt>
                <c:pt idx="60">
                  <c:v>1155.4434033385198</c:v>
                </c:pt>
                <c:pt idx="61">
                  <c:v>1076.3787084911901</c:v>
                </c:pt>
                <c:pt idx="62">
                  <c:v>1076.36072015179</c:v>
                </c:pt>
                <c:pt idx="63">
                  <c:v>1076.4106962198798</c:v>
                </c:pt>
                <c:pt idx="64">
                  <c:v>1025.6384320404034</c:v>
                </c:pt>
                <c:pt idx="65">
                  <c:v>1025.66671715744</c:v>
                </c:pt>
                <c:pt idx="66">
                  <c:v>1099.0154395969098</c:v>
                </c:pt>
                <c:pt idx="67">
                  <c:v>1099.0233001283898</c:v>
                </c:pt>
                <c:pt idx="68">
                  <c:v>1099.0347521602766</c:v>
                </c:pt>
                <c:pt idx="69">
                  <c:v>1099.05090780858</c:v>
                </c:pt>
                <c:pt idx="70">
                  <c:v>1099.0706244067301</c:v>
                </c:pt>
                <c:pt idx="71">
                  <c:v>1083.6334291321098</c:v>
                </c:pt>
                <c:pt idx="72">
                  <c:v>1083.6539059038198</c:v>
                </c:pt>
                <c:pt idx="73">
                  <c:v>1092.1617169288434</c:v>
                </c:pt>
                <c:pt idx="74">
                  <c:v>1092.1564620063798</c:v>
                </c:pt>
                <c:pt idx="75">
                  <c:v>1125.3808561832511</c:v>
                </c:pt>
                <c:pt idx="76">
                  <c:v>1107.8078592203501</c:v>
                </c:pt>
                <c:pt idx="77">
                  <c:v>1107.8622625477499</c:v>
                </c:pt>
                <c:pt idx="78">
                  <c:v>1201.7358845608701</c:v>
                </c:pt>
                <c:pt idx="79">
                  <c:v>1262.0606102013001</c:v>
                </c:pt>
                <c:pt idx="80">
                  <c:v>1262.0913820386434</c:v>
                </c:pt>
                <c:pt idx="81">
                  <c:v>1262.04597727445</c:v>
                </c:pt>
                <c:pt idx="82">
                  <c:v>1188.6121510575899</c:v>
                </c:pt>
                <c:pt idx="83">
                  <c:v>1188.5545173729599</c:v>
                </c:pt>
                <c:pt idx="84">
                  <c:v>1280.0400498310098</c:v>
                </c:pt>
                <c:pt idx="85">
                  <c:v>1103.2615344834801</c:v>
                </c:pt>
                <c:pt idx="86">
                  <c:v>949.01638431841502</c:v>
                </c:pt>
                <c:pt idx="87">
                  <c:v>1203.41454497121</c:v>
                </c:pt>
                <c:pt idx="88">
                  <c:v>1313.94415400714</c:v>
                </c:pt>
                <c:pt idx="89">
                  <c:v>1196.29196200038</c:v>
                </c:pt>
                <c:pt idx="90">
                  <c:v>1094.1109322656198</c:v>
                </c:pt>
                <c:pt idx="91">
                  <c:v>923.24898859679854</c:v>
                </c:pt>
                <c:pt idx="92">
                  <c:v>923.2282803915931</c:v>
                </c:pt>
                <c:pt idx="93">
                  <c:v>923.23199720085802</c:v>
                </c:pt>
                <c:pt idx="94">
                  <c:v>853.69486586887353</c:v>
                </c:pt>
                <c:pt idx="95">
                  <c:v>787.53666845009298</c:v>
                </c:pt>
                <c:pt idx="96">
                  <c:v>729.61192979485247</c:v>
                </c:pt>
                <c:pt idx="97">
                  <c:v>786.52580182486349</c:v>
                </c:pt>
                <c:pt idx="98">
                  <c:v>729.77966031734354</c:v>
                </c:pt>
                <c:pt idx="99">
                  <c:v>636.68161807551292</c:v>
                </c:pt>
                <c:pt idx="100">
                  <c:v>727.03367522449003</c:v>
                </c:pt>
                <c:pt idx="101">
                  <c:v>727.05247945173198</c:v>
                </c:pt>
                <c:pt idx="102">
                  <c:v>642.87912103121596</c:v>
                </c:pt>
                <c:pt idx="103">
                  <c:v>642.87325247748254</c:v>
                </c:pt>
                <c:pt idx="104">
                  <c:v>611.20924622573102</c:v>
                </c:pt>
                <c:pt idx="105">
                  <c:v>611.20571523987485</c:v>
                </c:pt>
                <c:pt idx="106">
                  <c:v>609.39588704126504</c:v>
                </c:pt>
                <c:pt idx="107">
                  <c:v>635.48542840157791</c:v>
                </c:pt>
                <c:pt idx="108">
                  <c:v>611.88745679694796</c:v>
                </c:pt>
                <c:pt idx="109">
                  <c:v>611.91437593570004</c:v>
                </c:pt>
                <c:pt idx="110">
                  <c:v>611.93514608072746</c:v>
                </c:pt>
                <c:pt idx="111">
                  <c:v>611.93202058544784</c:v>
                </c:pt>
                <c:pt idx="112">
                  <c:v>599.67389404041955</c:v>
                </c:pt>
                <c:pt idx="113">
                  <c:v>624.17425794090605</c:v>
                </c:pt>
                <c:pt idx="114">
                  <c:v>643.78016973366255</c:v>
                </c:pt>
                <c:pt idx="115">
                  <c:v>643.78378023410244</c:v>
                </c:pt>
                <c:pt idx="116">
                  <c:v>648.71426074622104</c:v>
                </c:pt>
                <c:pt idx="117">
                  <c:v>650.74386207106852</c:v>
                </c:pt>
                <c:pt idx="118">
                  <c:v>650.76538329884454</c:v>
                </c:pt>
                <c:pt idx="119">
                  <c:v>635.90869985666802</c:v>
                </c:pt>
                <c:pt idx="120">
                  <c:v>635.921245157111</c:v>
                </c:pt>
                <c:pt idx="121">
                  <c:v>650.16944469056</c:v>
                </c:pt>
                <c:pt idx="122">
                  <c:v>653.25644734541697</c:v>
                </c:pt>
                <c:pt idx="123">
                  <c:v>613.94563654466754</c:v>
                </c:pt>
                <c:pt idx="124">
                  <c:v>638.08808988033695</c:v>
                </c:pt>
                <c:pt idx="125">
                  <c:v>691.76147906426002</c:v>
                </c:pt>
                <c:pt idx="126">
                  <c:v>720.63548271485104</c:v>
                </c:pt>
                <c:pt idx="127">
                  <c:v>752.055260949032</c:v>
                </c:pt>
                <c:pt idx="128">
                  <c:v>826.48033958981853</c:v>
                </c:pt>
                <c:pt idx="129">
                  <c:v>783.53692043612705</c:v>
                </c:pt>
                <c:pt idx="130">
                  <c:v>742.72127702224998</c:v>
                </c:pt>
                <c:pt idx="131">
                  <c:v>701.47397685258852</c:v>
                </c:pt>
                <c:pt idx="132">
                  <c:v>745.2509107842335</c:v>
                </c:pt>
                <c:pt idx="133">
                  <c:v>696.61441733286154</c:v>
                </c:pt>
                <c:pt idx="134">
                  <c:v>743.93392861990799</c:v>
                </c:pt>
                <c:pt idx="135">
                  <c:v>600.41658194559898</c:v>
                </c:pt>
                <c:pt idx="136">
                  <c:v>556.02186198980849</c:v>
                </c:pt>
                <c:pt idx="137">
                  <c:v>555.99463221599308</c:v>
                </c:pt>
                <c:pt idx="138">
                  <c:v>691.99193969973294</c:v>
                </c:pt>
                <c:pt idx="139">
                  <c:v>593.35590604939102</c:v>
                </c:pt>
                <c:pt idx="140">
                  <c:v>593.36135431063849</c:v>
                </c:pt>
                <c:pt idx="141">
                  <c:v>593.36513066902103</c:v>
                </c:pt>
                <c:pt idx="142">
                  <c:v>593.36080903920447</c:v>
                </c:pt>
                <c:pt idx="143">
                  <c:v>593.36162500030628</c:v>
                </c:pt>
                <c:pt idx="144">
                  <c:v>642.68806708522197</c:v>
                </c:pt>
                <c:pt idx="145">
                  <c:v>642.69021168813401</c:v>
                </c:pt>
                <c:pt idx="146">
                  <c:v>694.38982877551098</c:v>
                </c:pt>
                <c:pt idx="147">
                  <c:v>694.3833421977231</c:v>
                </c:pt>
                <c:pt idx="148">
                  <c:v>694.37494062378653</c:v>
                </c:pt>
                <c:pt idx="149">
                  <c:v>649.015515552235</c:v>
                </c:pt>
                <c:pt idx="150">
                  <c:v>694.13564548405748</c:v>
                </c:pt>
                <c:pt idx="151">
                  <c:v>694.12683748668155</c:v>
                </c:pt>
                <c:pt idx="152">
                  <c:v>742.16272133147697</c:v>
                </c:pt>
                <c:pt idx="153">
                  <c:v>788.38050770309906</c:v>
                </c:pt>
                <c:pt idx="154">
                  <c:v>788.42439734481695</c:v>
                </c:pt>
                <c:pt idx="155">
                  <c:v>839.48763776560293</c:v>
                </c:pt>
                <c:pt idx="156">
                  <c:v>885.93757950238398</c:v>
                </c:pt>
                <c:pt idx="157">
                  <c:v>943.59245961740203</c:v>
                </c:pt>
                <c:pt idx="158">
                  <c:v>943.58271362033304</c:v>
                </c:pt>
                <c:pt idx="159">
                  <c:v>943.57585809782404</c:v>
                </c:pt>
                <c:pt idx="160">
                  <c:v>943.573455403568</c:v>
                </c:pt>
                <c:pt idx="161">
                  <c:v>987.04931994300705</c:v>
                </c:pt>
                <c:pt idx="162">
                  <c:v>987.08648177677355</c:v>
                </c:pt>
                <c:pt idx="163">
                  <c:v>987.11927301635853</c:v>
                </c:pt>
                <c:pt idx="164">
                  <c:v>964.95359502445547</c:v>
                </c:pt>
                <c:pt idx="165">
                  <c:v>951.75116198686396</c:v>
                </c:pt>
                <c:pt idx="166">
                  <c:v>968.63172846994996</c:v>
                </c:pt>
                <c:pt idx="167">
                  <c:v>975.17199843136802</c:v>
                </c:pt>
                <c:pt idx="168">
                  <c:v>975.16238118691047</c:v>
                </c:pt>
                <c:pt idx="169">
                  <c:v>962.61430389357349</c:v>
                </c:pt>
                <c:pt idx="170">
                  <c:v>962.62472835569895</c:v>
                </c:pt>
                <c:pt idx="171">
                  <c:v>895.38661638939948</c:v>
                </c:pt>
                <c:pt idx="172">
                  <c:v>850.39875935577004</c:v>
                </c:pt>
                <c:pt idx="173">
                  <c:v>850.34072368514046</c:v>
                </c:pt>
                <c:pt idx="174">
                  <c:v>850.36359490051791</c:v>
                </c:pt>
                <c:pt idx="175">
                  <c:v>743.56398991800495</c:v>
                </c:pt>
                <c:pt idx="176">
                  <c:v>738.20633187487351</c:v>
                </c:pt>
                <c:pt idx="177">
                  <c:v>738.22884644662076</c:v>
                </c:pt>
                <c:pt idx="178">
                  <c:v>808.39515196218804</c:v>
                </c:pt>
                <c:pt idx="179">
                  <c:v>808.43251695102049</c:v>
                </c:pt>
                <c:pt idx="180">
                  <c:v>728.61117559755553</c:v>
                </c:pt>
                <c:pt idx="181">
                  <c:v>812.25221747817795</c:v>
                </c:pt>
                <c:pt idx="182">
                  <c:v>812.21331051369009</c:v>
                </c:pt>
                <c:pt idx="183">
                  <c:v>648.04044375141348</c:v>
                </c:pt>
                <c:pt idx="184">
                  <c:v>728.38825206442596</c:v>
                </c:pt>
                <c:pt idx="185">
                  <c:v>821.01647894239852</c:v>
                </c:pt>
                <c:pt idx="186">
                  <c:v>821.00572686233704</c:v>
                </c:pt>
                <c:pt idx="187">
                  <c:v>936.49711161152447</c:v>
                </c:pt>
                <c:pt idx="188">
                  <c:v>817.04041960507038</c:v>
                </c:pt>
                <c:pt idx="189">
                  <c:v>817.00774401651802</c:v>
                </c:pt>
                <c:pt idx="190">
                  <c:v>816.98973114675505</c:v>
                </c:pt>
                <c:pt idx="191">
                  <c:v>824.388498411603</c:v>
                </c:pt>
                <c:pt idx="192">
                  <c:v>824.37448859184553</c:v>
                </c:pt>
                <c:pt idx="193">
                  <c:v>727.61608860866352</c:v>
                </c:pt>
                <c:pt idx="194">
                  <c:v>824.40167213852203</c:v>
                </c:pt>
                <c:pt idx="195">
                  <c:v>824.382370580474</c:v>
                </c:pt>
                <c:pt idx="196">
                  <c:v>732.06767296294299</c:v>
                </c:pt>
                <c:pt idx="197">
                  <c:v>732.05195185395246</c:v>
                </c:pt>
                <c:pt idx="198">
                  <c:v>659.23063906245602</c:v>
                </c:pt>
                <c:pt idx="199">
                  <c:v>659.26806228609053</c:v>
                </c:pt>
                <c:pt idx="200">
                  <c:v>720.42922995504296</c:v>
                </c:pt>
                <c:pt idx="201">
                  <c:v>720.40979490898803</c:v>
                </c:pt>
                <c:pt idx="202">
                  <c:v>665.25820299726604</c:v>
                </c:pt>
                <c:pt idx="203">
                  <c:v>581.75120155189995</c:v>
                </c:pt>
                <c:pt idx="204">
                  <c:v>616.74574333247051</c:v>
                </c:pt>
                <c:pt idx="205">
                  <c:v>583.65957901243098</c:v>
                </c:pt>
                <c:pt idx="206">
                  <c:v>556.77273816239619</c:v>
                </c:pt>
                <c:pt idx="207">
                  <c:v>556.81444018818502</c:v>
                </c:pt>
                <c:pt idx="208">
                  <c:v>573.41019270713605</c:v>
                </c:pt>
                <c:pt idx="209">
                  <c:v>573.44372015451938</c:v>
                </c:pt>
                <c:pt idx="210">
                  <c:v>573.44134682152799</c:v>
                </c:pt>
                <c:pt idx="211">
                  <c:v>573.44309187856754</c:v>
                </c:pt>
                <c:pt idx="212">
                  <c:v>573.4375931943888</c:v>
                </c:pt>
                <c:pt idx="213">
                  <c:v>573.44281611743747</c:v>
                </c:pt>
                <c:pt idx="214">
                  <c:v>568.48588861538451</c:v>
                </c:pt>
                <c:pt idx="215">
                  <c:v>558.86925089911438</c:v>
                </c:pt>
                <c:pt idx="216">
                  <c:v>558.86437761612854</c:v>
                </c:pt>
                <c:pt idx="217">
                  <c:v>538.52530401389004</c:v>
                </c:pt>
                <c:pt idx="218">
                  <c:v>514.49339434422302</c:v>
                </c:pt>
                <c:pt idx="219">
                  <c:v>514.48981474562902</c:v>
                </c:pt>
                <c:pt idx="220">
                  <c:v>514.47969439298947</c:v>
                </c:pt>
                <c:pt idx="221">
                  <c:v>478.88785846243894</c:v>
                </c:pt>
                <c:pt idx="222">
                  <c:v>478.88156211656002</c:v>
                </c:pt>
                <c:pt idx="223">
                  <c:v>478.87621428643695</c:v>
                </c:pt>
                <c:pt idx="224">
                  <c:v>393.10571586540698</c:v>
                </c:pt>
                <c:pt idx="225">
                  <c:v>440.09999549246493</c:v>
                </c:pt>
                <c:pt idx="226">
                  <c:v>342.36431513951231</c:v>
                </c:pt>
                <c:pt idx="227">
                  <c:v>342.32196504016696</c:v>
                </c:pt>
                <c:pt idx="228">
                  <c:v>244.72444666204001</c:v>
                </c:pt>
                <c:pt idx="229">
                  <c:v>244.73085096942498</c:v>
                </c:pt>
                <c:pt idx="230">
                  <c:v>195.72604249527404</c:v>
                </c:pt>
                <c:pt idx="231">
                  <c:v>352.95431246182699</c:v>
                </c:pt>
                <c:pt idx="232">
                  <c:v>412.75545699962601</c:v>
                </c:pt>
                <c:pt idx="233">
                  <c:v>478.05848983180232</c:v>
                </c:pt>
                <c:pt idx="234">
                  <c:v>418.28278893577397</c:v>
                </c:pt>
                <c:pt idx="235">
                  <c:v>483.54965537337432</c:v>
                </c:pt>
                <c:pt idx="236">
                  <c:v>556.25744560290298</c:v>
                </c:pt>
                <c:pt idx="237">
                  <c:v>481.12496429328405</c:v>
                </c:pt>
                <c:pt idx="238">
                  <c:v>481.12746219682617</c:v>
                </c:pt>
                <c:pt idx="239">
                  <c:v>555.61851548536947</c:v>
                </c:pt>
                <c:pt idx="240">
                  <c:v>481.96943204876999</c:v>
                </c:pt>
                <c:pt idx="241">
                  <c:v>481.96665720173894</c:v>
                </c:pt>
                <c:pt idx="242">
                  <c:v>423.321859413867</c:v>
                </c:pt>
                <c:pt idx="243">
                  <c:v>423.33479275383098</c:v>
                </c:pt>
                <c:pt idx="244">
                  <c:v>334.52510410036302</c:v>
                </c:pt>
                <c:pt idx="245">
                  <c:v>334.54832417993202</c:v>
                </c:pt>
                <c:pt idx="246">
                  <c:v>334.70813625743318</c:v>
                </c:pt>
                <c:pt idx="247">
                  <c:v>334.70859572422199</c:v>
                </c:pt>
                <c:pt idx="248">
                  <c:v>307.31150760073001</c:v>
                </c:pt>
                <c:pt idx="249">
                  <c:v>284.78358513862293</c:v>
                </c:pt>
                <c:pt idx="250">
                  <c:v>284.77965332906803</c:v>
                </c:pt>
                <c:pt idx="251">
                  <c:v>284.77531142165122</c:v>
                </c:pt>
                <c:pt idx="252">
                  <c:v>272.63427412975688</c:v>
                </c:pt>
                <c:pt idx="253">
                  <c:v>260.99430881657617</c:v>
                </c:pt>
                <c:pt idx="254">
                  <c:v>261.01377158147199</c:v>
                </c:pt>
                <c:pt idx="255">
                  <c:v>256.61257376126099</c:v>
                </c:pt>
                <c:pt idx="256">
                  <c:v>259.97943948254937</c:v>
                </c:pt>
                <c:pt idx="257">
                  <c:v>259.97089222259569</c:v>
                </c:pt>
                <c:pt idx="258">
                  <c:v>261.15494197460998</c:v>
                </c:pt>
                <c:pt idx="259">
                  <c:v>261.14757720947102</c:v>
                </c:pt>
                <c:pt idx="260">
                  <c:v>246.73011680894601</c:v>
                </c:pt>
                <c:pt idx="261">
                  <c:v>235.03257815057401</c:v>
                </c:pt>
                <c:pt idx="262">
                  <c:v>261.12359082228193</c:v>
                </c:pt>
                <c:pt idx="263">
                  <c:v>289.15476725076564</c:v>
                </c:pt>
                <c:pt idx="264">
                  <c:v>289.16008836928597</c:v>
                </c:pt>
                <c:pt idx="265">
                  <c:v>307.01218626754769</c:v>
                </c:pt>
                <c:pt idx="266">
                  <c:v>307.00492806146798</c:v>
                </c:pt>
                <c:pt idx="267">
                  <c:v>307.00023905175601</c:v>
                </c:pt>
                <c:pt idx="268">
                  <c:v>306.98243453114395</c:v>
                </c:pt>
                <c:pt idx="269">
                  <c:v>332.47625245368806</c:v>
                </c:pt>
                <c:pt idx="270">
                  <c:v>331.97471719922896</c:v>
                </c:pt>
                <c:pt idx="271">
                  <c:v>418.76442614051302</c:v>
                </c:pt>
                <c:pt idx="272">
                  <c:v>418.72458759930208</c:v>
                </c:pt>
                <c:pt idx="273">
                  <c:v>418.71255448309893</c:v>
                </c:pt>
                <c:pt idx="274">
                  <c:v>418.70175146865728</c:v>
                </c:pt>
                <c:pt idx="275">
                  <c:v>383.01927162094188</c:v>
                </c:pt>
                <c:pt idx="276">
                  <c:v>383.01279916584002</c:v>
                </c:pt>
                <c:pt idx="277">
                  <c:v>383.00760157226205</c:v>
                </c:pt>
                <c:pt idx="278">
                  <c:v>463.37105590384999</c:v>
                </c:pt>
                <c:pt idx="279">
                  <c:v>553.47817038221251</c:v>
                </c:pt>
                <c:pt idx="280">
                  <c:v>553.450715631496</c:v>
                </c:pt>
                <c:pt idx="281">
                  <c:v>553.42555506665303</c:v>
                </c:pt>
                <c:pt idx="282">
                  <c:v>605.71586281488601</c:v>
                </c:pt>
                <c:pt idx="283">
                  <c:v>552.20573788420597</c:v>
                </c:pt>
                <c:pt idx="284">
                  <c:v>507.04971227092898</c:v>
                </c:pt>
                <c:pt idx="285">
                  <c:v>555.69775388511346</c:v>
                </c:pt>
                <c:pt idx="286">
                  <c:v>555.70348386522301</c:v>
                </c:pt>
                <c:pt idx="287">
                  <c:v>507.23397447416193</c:v>
                </c:pt>
                <c:pt idx="288">
                  <c:v>610.15847767909077</c:v>
                </c:pt>
                <c:pt idx="289">
                  <c:v>560.16963488586146</c:v>
                </c:pt>
                <c:pt idx="290">
                  <c:v>560.176010130328</c:v>
                </c:pt>
                <c:pt idx="291">
                  <c:v>666.28895966500454</c:v>
                </c:pt>
                <c:pt idx="292">
                  <c:v>803.13135143226293</c:v>
                </c:pt>
                <c:pt idx="293">
                  <c:v>732.71830359605485</c:v>
                </c:pt>
                <c:pt idx="294">
                  <c:v>1095.4998183793298</c:v>
                </c:pt>
                <c:pt idx="295">
                  <c:v>1095.4646096205611</c:v>
                </c:pt>
                <c:pt idx="296">
                  <c:v>891.56122285749279</c:v>
                </c:pt>
                <c:pt idx="297">
                  <c:v>891.61172965138303</c:v>
                </c:pt>
                <c:pt idx="298">
                  <c:v>891.66222146568748</c:v>
                </c:pt>
                <c:pt idx="299">
                  <c:v>891.71268538665595</c:v>
                </c:pt>
                <c:pt idx="300">
                  <c:v>781.85660411823096</c:v>
                </c:pt>
                <c:pt idx="301">
                  <c:v>830.10325387099294</c:v>
                </c:pt>
                <c:pt idx="302">
                  <c:v>881.96562257194296</c:v>
                </c:pt>
                <c:pt idx="303">
                  <c:v>881.93742281301695</c:v>
                </c:pt>
                <c:pt idx="304">
                  <c:v>844.92203166348838</c:v>
                </c:pt>
                <c:pt idx="305">
                  <c:v>844.90543956736281</c:v>
                </c:pt>
                <c:pt idx="306">
                  <c:v>844.93201757152701</c:v>
                </c:pt>
                <c:pt idx="307">
                  <c:v>844.947384044106</c:v>
                </c:pt>
                <c:pt idx="308">
                  <c:v>844.95834084627802</c:v>
                </c:pt>
                <c:pt idx="309">
                  <c:v>837.60017658215304</c:v>
                </c:pt>
                <c:pt idx="310">
                  <c:v>834.42405025046253</c:v>
                </c:pt>
                <c:pt idx="311">
                  <c:v>837.00538434046405</c:v>
                </c:pt>
                <c:pt idx="312">
                  <c:v>837.01086189655848</c:v>
                </c:pt>
                <c:pt idx="313">
                  <c:v>852.279225234818</c:v>
                </c:pt>
                <c:pt idx="314">
                  <c:v>833.90556268475279</c:v>
                </c:pt>
                <c:pt idx="315">
                  <c:v>833.88600755111895</c:v>
                </c:pt>
                <c:pt idx="316">
                  <c:v>806.38632102190797</c:v>
                </c:pt>
                <c:pt idx="317">
                  <c:v>806.37084690962354</c:v>
                </c:pt>
                <c:pt idx="318">
                  <c:v>806.398762720018</c:v>
                </c:pt>
                <c:pt idx="319">
                  <c:v>806.42691379002849</c:v>
                </c:pt>
                <c:pt idx="320">
                  <c:v>806.44364005905754</c:v>
                </c:pt>
                <c:pt idx="321">
                  <c:v>755.59093921012152</c:v>
                </c:pt>
                <c:pt idx="322">
                  <c:v>867.39369835306309</c:v>
                </c:pt>
                <c:pt idx="323">
                  <c:v>806.71991639249438</c:v>
                </c:pt>
                <c:pt idx="324">
                  <c:v>866.82644010585147</c:v>
                </c:pt>
                <c:pt idx="325">
                  <c:v>866.78677479150303</c:v>
                </c:pt>
                <c:pt idx="326">
                  <c:v>939.15079046231403</c:v>
                </c:pt>
                <c:pt idx="327">
                  <c:v>725.97942751023902</c:v>
                </c:pt>
                <c:pt idx="328">
                  <c:v>794.32876978245349</c:v>
                </c:pt>
                <c:pt idx="329">
                  <c:v>724.2897992675679</c:v>
                </c:pt>
                <c:pt idx="330">
                  <c:v>724.29944046661205</c:v>
                </c:pt>
                <c:pt idx="331">
                  <c:v>724.30092518394963</c:v>
                </c:pt>
                <c:pt idx="332">
                  <c:v>660.87277959819005</c:v>
                </c:pt>
                <c:pt idx="333">
                  <c:v>797.77259713084595</c:v>
                </c:pt>
                <c:pt idx="334">
                  <c:v>604.17145836489351</c:v>
                </c:pt>
                <c:pt idx="335">
                  <c:v>604.16723997575696</c:v>
                </c:pt>
                <c:pt idx="336">
                  <c:v>662.53383417561804</c:v>
                </c:pt>
                <c:pt idx="337">
                  <c:v>433.24426313848738</c:v>
                </c:pt>
                <c:pt idx="338">
                  <c:v>337.90621917674503</c:v>
                </c:pt>
                <c:pt idx="339">
                  <c:v>337.90418396000263</c:v>
                </c:pt>
                <c:pt idx="340">
                  <c:v>311.18196605535638</c:v>
                </c:pt>
                <c:pt idx="341">
                  <c:v>269.21790233249499</c:v>
                </c:pt>
                <c:pt idx="342">
                  <c:v>250.18559587142698</c:v>
                </c:pt>
                <c:pt idx="343">
                  <c:v>250.18956681778604</c:v>
                </c:pt>
                <c:pt idx="344">
                  <c:v>281.24133546752557</c:v>
                </c:pt>
                <c:pt idx="345">
                  <c:v>330.69717133776902</c:v>
                </c:pt>
                <c:pt idx="346">
                  <c:v>347.73497289914502</c:v>
                </c:pt>
                <c:pt idx="347">
                  <c:v>347.73243454530899</c:v>
                </c:pt>
                <c:pt idx="348">
                  <c:v>375.38477190574702</c:v>
                </c:pt>
                <c:pt idx="349">
                  <c:v>375.38301653862169</c:v>
                </c:pt>
                <c:pt idx="350">
                  <c:v>355.28653074865053</c:v>
                </c:pt>
                <c:pt idx="351">
                  <c:v>362.14540593939932</c:v>
                </c:pt>
                <c:pt idx="352">
                  <c:v>361.17299664368801</c:v>
                </c:pt>
                <c:pt idx="353">
                  <c:v>361.19540496688199</c:v>
                </c:pt>
                <c:pt idx="354">
                  <c:v>361.93140775097885</c:v>
                </c:pt>
                <c:pt idx="355">
                  <c:v>361.93331633586195</c:v>
                </c:pt>
                <c:pt idx="356">
                  <c:v>357.77723853873999</c:v>
                </c:pt>
                <c:pt idx="357">
                  <c:v>357.78047198443801</c:v>
                </c:pt>
                <c:pt idx="358">
                  <c:v>367.14459678998497</c:v>
                </c:pt>
                <c:pt idx="359">
                  <c:v>377.87279265002638</c:v>
                </c:pt>
                <c:pt idx="360">
                  <c:v>390.46303988978769</c:v>
                </c:pt>
                <c:pt idx="361">
                  <c:v>376.50964052380652</c:v>
                </c:pt>
                <c:pt idx="362">
                  <c:v>393.10758652741202</c:v>
                </c:pt>
                <c:pt idx="363">
                  <c:v>374.59301537536896</c:v>
                </c:pt>
                <c:pt idx="364">
                  <c:v>374.61266009603003</c:v>
                </c:pt>
                <c:pt idx="365">
                  <c:v>330.86720583776594</c:v>
                </c:pt>
                <c:pt idx="366">
                  <c:v>355.50539880305701</c:v>
                </c:pt>
                <c:pt idx="367">
                  <c:v>329.43238217950204</c:v>
                </c:pt>
                <c:pt idx="368">
                  <c:v>300.81023937023394</c:v>
                </c:pt>
                <c:pt idx="369">
                  <c:v>300.81189572122395</c:v>
                </c:pt>
                <c:pt idx="370">
                  <c:v>300.80654731429399</c:v>
                </c:pt>
                <c:pt idx="371">
                  <c:v>268.80778580773176</c:v>
                </c:pt>
                <c:pt idx="372">
                  <c:v>203.87300196179399</c:v>
                </c:pt>
                <c:pt idx="373">
                  <c:v>203.8839775722241</c:v>
                </c:pt>
                <c:pt idx="374">
                  <c:v>136.24731186553404</c:v>
                </c:pt>
                <c:pt idx="375">
                  <c:v>135.13017486768601</c:v>
                </c:pt>
                <c:pt idx="376">
                  <c:v>202.83862343092989</c:v>
                </c:pt>
                <c:pt idx="377">
                  <c:v>202.84587998185498</c:v>
                </c:pt>
                <c:pt idx="378">
                  <c:v>168.894300165386</c:v>
                </c:pt>
                <c:pt idx="379">
                  <c:v>202.484444920051</c:v>
                </c:pt>
                <c:pt idx="380">
                  <c:v>236.66456104212492</c:v>
                </c:pt>
                <c:pt idx="381">
                  <c:v>203.311464078217</c:v>
                </c:pt>
                <c:pt idx="382">
                  <c:v>234.65841949982001</c:v>
                </c:pt>
                <c:pt idx="383">
                  <c:v>266.39319129976997</c:v>
                </c:pt>
                <c:pt idx="384">
                  <c:v>234.19033230572174</c:v>
                </c:pt>
                <c:pt idx="385">
                  <c:v>296.88642860395731</c:v>
                </c:pt>
                <c:pt idx="386">
                  <c:v>296.88850184631895</c:v>
                </c:pt>
                <c:pt idx="387">
                  <c:v>265.52153449397696</c:v>
                </c:pt>
                <c:pt idx="388">
                  <c:v>188.55621006748873</c:v>
                </c:pt>
                <c:pt idx="389">
                  <c:v>188.58844568911377</c:v>
                </c:pt>
                <c:pt idx="390">
                  <c:v>116.410121315734</c:v>
                </c:pt>
                <c:pt idx="391">
                  <c:v>89.290003634767899</c:v>
                </c:pt>
                <c:pt idx="392">
                  <c:v>99.7387139921141</c:v>
                </c:pt>
                <c:pt idx="393">
                  <c:v>99.732575691604083</c:v>
                </c:pt>
                <c:pt idx="394">
                  <c:v>118.82643453731598</c:v>
                </c:pt>
                <c:pt idx="395">
                  <c:v>135.79156755810001</c:v>
                </c:pt>
                <c:pt idx="396">
                  <c:v>150.76373799421222</c:v>
                </c:pt>
                <c:pt idx="397">
                  <c:v>150.79575396120899</c:v>
                </c:pt>
                <c:pt idx="398">
                  <c:v>150.82847511832497</c:v>
                </c:pt>
                <c:pt idx="399">
                  <c:v>148.12928721014595</c:v>
                </c:pt>
                <c:pt idx="400">
                  <c:v>150.72419239680525</c:v>
                </c:pt>
                <c:pt idx="401">
                  <c:v>146.38628147707104</c:v>
                </c:pt>
                <c:pt idx="402">
                  <c:v>131.31128202260899</c:v>
                </c:pt>
                <c:pt idx="403">
                  <c:v>69.597734577259658</c:v>
                </c:pt>
                <c:pt idx="404">
                  <c:v>36.936500728545113</c:v>
                </c:pt>
                <c:pt idx="405">
                  <c:v>-104.374526458914</c:v>
                </c:pt>
                <c:pt idx="406">
                  <c:v>-626.24007496726699</c:v>
                </c:pt>
                <c:pt idx="407">
                  <c:v>-7638.3096606320114</c:v>
                </c:pt>
                <c:pt idx="408">
                  <c:v>439.16563589140702</c:v>
                </c:pt>
                <c:pt idx="409">
                  <c:v>78.445170807067299</c:v>
                </c:pt>
                <c:pt idx="410">
                  <c:v>-110.824602260999</c:v>
                </c:pt>
                <c:pt idx="411">
                  <c:v>-110.835805216347</c:v>
                </c:pt>
                <c:pt idx="412">
                  <c:v>-35.407393326657811</c:v>
                </c:pt>
                <c:pt idx="413">
                  <c:v>-35.422129790031185</c:v>
                </c:pt>
                <c:pt idx="414">
                  <c:v>-35.38079712533029</c:v>
                </c:pt>
                <c:pt idx="415">
                  <c:v>-6.1612794479142714</c:v>
                </c:pt>
                <c:pt idx="416">
                  <c:v>173.925102020916</c:v>
                </c:pt>
                <c:pt idx="417">
                  <c:v>464.76061798368693</c:v>
                </c:pt>
                <c:pt idx="418">
                  <c:v>365.90025299578269</c:v>
                </c:pt>
                <c:pt idx="419">
                  <c:v>365.89925787516597</c:v>
                </c:pt>
                <c:pt idx="420">
                  <c:v>271.72136624606793</c:v>
                </c:pt>
                <c:pt idx="421">
                  <c:v>223.71336568537396</c:v>
                </c:pt>
                <c:pt idx="422">
                  <c:v>223.714356338893</c:v>
                </c:pt>
                <c:pt idx="423">
                  <c:v>259.16217872849103</c:v>
                </c:pt>
                <c:pt idx="424">
                  <c:v>259.14296405592705</c:v>
                </c:pt>
                <c:pt idx="425">
                  <c:v>264.561012131734</c:v>
                </c:pt>
                <c:pt idx="426">
                  <c:v>260.63213727785694</c:v>
                </c:pt>
                <c:pt idx="427">
                  <c:v>310.88281418523798</c:v>
                </c:pt>
                <c:pt idx="428">
                  <c:v>350.24568823857197</c:v>
                </c:pt>
                <c:pt idx="429">
                  <c:v>410.63860895755164</c:v>
                </c:pt>
                <c:pt idx="430">
                  <c:v>422.45226654741396</c:v>
                </c:pt>
                <c:pt idx="431">
                  <c:v>472.71462700259099</c:v>
                </c:pt>
                <c:pt idx="432">
                  <c:v>538.02901090338003</c:v>
                </c:pt>
                <c:pt idx="433">
                  <c:v>508.72760285826399</c:v>
                </c:pt>
                <c:pt idx="434">
                  <c:v>468.64215865179301</c:v>
                </c:pt>
                <c:pt idx="435">
                  <c:v>425.06118058273705</c:v>
                </c:pt>
                <c:pt idx="436">
                  <c:v>313.10666471047205</c:v>
                </c:pt>
                <c:pt idx="437">
                  <c:v>246.13437546578598</c:v>
                </c:pt>
                <c:pt idx="438">
                  <c:v>280.19840257238769</c:v>
                </c:pt>
                <c:pt idx="439">
                  <c:v>242.406142301258</c:v>
                </c:pt>
                <c:pt idx="440">
                  <c:v>281.52683993441599</c:v>
                </c:pt>
                <c:pt idx="441">
                  <c:v>322.06514690032895</c:v>
                </c:pt>
                <c:pt idx="442">
                  <c:v>364.87322712206702</c:v>
                </c:pt>
                <c:pt idx="443">
                  <c:v>364.87442222489238</c:v>
                </c:pt>
                <c:pt idx="444">
                  <c:v>364.88213276690323</c:v>
                </c:pt>
                <c:pt idx="445">
                  <c:v>410.58225772607869</c:v>
                </c:pt>
                <c:pt idx="446">
                  <c:v>410.58740128161196</c:v>
                </c:pt>
                <c:pt idx="447">
                  <c:v>412.12126467966402</c:v>
                </c:pt>
                <c:pt idx="448">
                  <c:v>465.53945756458694</c:v>
                </c:pt>
                <c:pt idx="449">
                  <c:v>465.55509273078638</c:v>
                </c:pt>
                <c:pt idx="450">
                  <c:v>409.05306459068493</c:v>
                </c:pt>
                <c:pt idx="451">
                  <c:v>409.08901588806469</c:v>
                </c:pt>
                <c:pt idx="452">
                  <c:v>751.08411100730302</c:v>
                </c:pt>
                <c:pt idx="453">
                  <c:v>2057.08225204269</c:v>
                </c:pt>
                <c:pt idx="454">
                  <c:v>-1141.3926383733221</c:v>
                </c:pt>
                <c:pt idx="455">
                  <c:v>-462.37814865088899</c:v>
                </c:pt>
                <c:pt idx="456">
                  <c:v>-268.54000633434254</c:v>
                </c:pt>
                <c:pt idx="457">
                  <c:v>-86.941859710804806</c:v>
                </c:pt>
                <c:pt idx="458">
                  <c:v>21.28450059230827</c:v>
                </c:pt>
                <c:pt idx="459">
                  <c:v>-22.128417633634086</c:v>
                </c:pt>
                <c:pt idx="460">
                  <c:v>-98.261976637754515</c:v>
                </c:pt>
                <c:pt idx="461">
                  <c:v>-128.27946819352516</c:v>
                </c:pt>
                <c:pt idx="462">
                  <c:v>-199.2579678909338</c:v>
                </c:pt>
                <c:pt idx="463">
                  <c:v>-199.25463280749204</c:v>
                </c:pt>
                <c:pt idx="464">
                  <c:v>-93.982737918819367</c:v>
                </c:pt>
                <c:pt idx="465">
                  <c:v>-162.51758421166201</c:v>
                </c:pt>
                <c:pt idx="466">
                  <c:v>-127.15718204602337</c:v>
                </c:pt>
                <c:pt idx="467">
                  <c:v>-61.799681123655098</c:v>
                </c:pt>
                <c:pt idx="468">
                  <c:v>-31.776195889899405</c:v>
                </c:pt>
                <c:pt idx="469">
                  <c:v>-31.789430731040969</c:v>
                </c:pt>
                <c:pt idx="470">
                  <c:v>-31.801294803747886</c:v>
                </c:pt>
                <c:pt idx="471">
                  <c:v>-2.1941679599916499</c:v>
                </c:pt>
                <c:pt idx="472">
                  <c:v>111.82569546944498</c:v>
                </c:pt>
                <c:pt idx="473">
                  <c:v>111.83217139098539</c:v>
                </c:pt>
                <c:pt idx="474">
                  <c:v>138.89770822237799</c:v>
                </c:pt>
                <c:pt idx="475">
                  <c:v>192.49743145146704</c:v>
                </c:pt>
                <c:pt idx="476">
                  <c:v>336.29403027667098</c:v>
                </c:pt>
                <c:pt idx="477">
                  <c:v>476.7126137182774</c:v>
                </c:pt>
                <c:pt idx="478">
                  <c:v>665.50148080394297</c:v>
                </c:pt>
                <c:pt idx="479">
                  <c:v>1831.5226655849001</c:v>
                </c:pt>
                <c:pt idx="480">
                  <c:v>-4510.3521566595573</c:v>
                </c:pt>
                <c:pt idx="481">
                  <c:v>-950.00502493477438</c:v>
                </c:pt>
                <c:pt idx="482">
                  <c:v>-652.04706928302176</c:v>
                </c:pt>
                <c:pt idx="483">
                  <c:v>-1102.3918984322499</c:v>
                </c:pt>
                <c:pt idx="484">
                  <c:v>-950.68626137842</c:v>
                </c:pt>
                <c:pt idx="485">
                  <c:v>-1291.5083397700701</c:v>
                </c:pt>
                <c:pt idx="486">
                  <c:v>-2385.9800109593102</c:v>
                </c:pt>
                <c:pt idx="487">
                  <c:v>-3196.6146678229998</c:v>
                </c:pt>
                <c:pt idx="488">
                  <c:v>-1877.0491668920199</c:v>
                </c:pt>
                <c:pt idx="489">
                  <c:v>-2325.1779222847722</c:v>
                </c:pt>
                <c:pt idx="490">
                  <c:v>-1876.5950399947401</c:v>
                </c:pt>
                <c:pt idx="491">
                  <c:v>-1545.2302760912501</c:v>
                </c:pt>
                <c:pt idx="492">
                  <c:v>-1302.42482614967</c:v>
                </c:pt>
                <c:pt idx="493">
                  <c:v>-1533.1994710663598</c:v>
                </c:pt>
                <c:pt idx="494">
                  <c:v>-1533.2312370552997</c:v>
                </c:pt>
                <c:pt idx="495">
                  <c:v>-1533.15050182564</c:v>
                </c:pt>
                <c:pt idx="496">
                  <c:v>-1808.3886262900999</c:v>
                </c:pt>
                <c:pt idx="497">
                  <c:v>-2549.9263961703628</c:v>
                </c:pt>
                <c:pt idx="498">
                  <c:v>-2549.9613434958301</c:v>
                </c:pt>
                <c:pt idx="499">
                  <c:v>-2549.97244761499</c:v>
                </c:pt>
                <c:pt idx="500">
                  <c:v>-2213.7079435055812</c:v>
                </c:pt>
                <c:pt idx="501">
                  <c:v>-2905.7514263335843</c:v>
                </c:pt>
                <c:pt idx="502">
                  <c:v>-3778.6379030505318</c:v>
                </c:pt>
                <c:pt idx="503">
                  <c:v>-3778.5072091772199</c:v>
                </c:pt>
                <c:pt idx="504">
                  <c:v>-3778.8167460268</c:v>
                </c:pt>
                <c:pt idx="505">
                  <c:v>-3779.2042387935298</c:v>
                </c:pt>
                <c:pt idx="506">
                  <c:v>-3558.7485388219297</c:v>
                </c:pt>
                <c:pt idx="507">
                  <c:v>-3419.1804540776197</c:v>
                </c:pt>
                <c:pt idx="508">
                  <c:v>-3409.6501106678002</c:v>
                </c:pt>
                <c:pt idx="509">
                  <c:v>-3409.4401019504512</c:v>
                </c:pt>
                <c:pt idx="510">
                  <c:v>-3409.1513567474817</c:v>
                </c:pt>
                <c:pt idx="511">
                  <c:v>-3408.8609743356201</c:v>
                </c:pt>
                <c:pt idx="512">
                  <c:v>-3408.5637347219399</c:v>
                </c:pt>
                <c:pt idx="513">
                  <c:v>-2889.6881537065201</c:v>
                </c:pt>
                <c:pt idx="514">
                  <c:v>-2890.0405584065602</c:v>
                </c:pt>
                <c:pt idx="515">
                  <c:v>-2867.4491971733028</c:v>
                </c:pt>
                <c:pt idx="516">
                  <c:v>-3291.3328346697599</c:v>
                </c:pt>
                <c:pt idx="517">
                  <c:v>-3291.1360137318002</c:v>
                </c:pt>
                <c:pt idx="518">
                  <c:v>-3291.0139314959702</c:v>
                </c:pt>
                <c:pt idx="519">
                  <c:v>-8646.9700634626388</c:v>
                </c:pt>
                <c:pt idx="520">
                  <c:v>-23403.099312322302</c:v>
                </c:pt>
                <c:pt idx="521">
                  <c:v>-8565.1819837894145</c:v>
                </c:pt>
                <c:pt idx="522">
                  <c:v>-8565.9823445914299</c:v>
                </c:pt>
                <c:pt idx="523">
                  <c:v>-5040.77233481446</c:v>
                </c:pt>
                <c:pt idx="524">
                  <c:v>-5233.2779545314997</c:v>
                </c:pt>
                <c:pt idx="525">
                  <c:v>-5233.4458942305264</c:v>
                </c:pt>
                <c:pt idx="526">
                  <c:v>-9907.8579076484857</c:v>
                </c:pt>
                <c:pt idx="527">
                  <c:v>-9908.6799783668594</c:v>
                </c:pt>
                <c:pt idx="528">
                  <c:v>12662.274658916176</c:v>
                </c:pt>
                <c:pt idx="529">
                  <c:v>2895.0337617946698</c:v>
                </c:pt>
                <c:pt idx="530">
                  <c:v>1659.53136929213</c:v>
                </c:pt>
                <c:pt idx="531">
                  <c:v>1945.8207789409801</c:v>
                </c:pt>
                <c:pt idx="532">
                  <c:v>1658.26878537435</c:v>
                </c:pt>
                <c:pt idx="533">
                  <c:v>1448.8069544853201</c:v>
                </c:pt>
                <c:pt idx="534">
                  <c:v>1292.4871899556601</c:v>
                </c:pt>
                <c:pt idx="535">
                  <c:v>1440.4026881314601</c:v>
                </c:pt>
                <c:pt idx="536">
                  <c:v>1623.3583601320499</c:v>
                </c:pt>
                <c:pt idx="537">
                  <c:v>1858.7498281154799</c:v>
                </c:pt>
                <c:pt idx="538">
                  <c:v>1858.6644089656534</c:v>
                </c:pt>
                <c:pt idx="539">
                  <c:v>2154.3363234602502</c:v>
                </c:pt>
                <c:pt idx="540">
                  <c:v>1869.87352302153</c:v>
                </c:pt>
                <c:pt idx="541">
                  <c:v>2144.3830787061302</c:v>
                </c:pt>
                <c:pt idx="542">
                  <c:v>1889.84763248682</c:v>
                </c:pt>
                <c:pt idx="543">
                  <c:v>1574.3705447519999</c:v>
                </c:pt>
                <c:pt idx="544">
                  <c:v>1571.4893356657801</c:v>
                </c:pt>
                <c:pt idx="545">
                  <c:v>1571.4688633025166</c:v>
                </c:pt>
                <c:pt idx="546">
                  <c:v>1571.46437077268</c:v>
                </c:pt>
                <c:pt idx="547">
                  <c:v>1571.4677073063501</c:v>
                </c:pt>
                <c:pt idx="548">
                  <c:v>1571.4811079343599</c:v>
                </c:pt>
                <c:pt idx="549">
                  <c:v>1753.2385234737171</c:v>
                </c:pt>
                <c:pt idx="550">
                  <c:v>1841.4432332791998</c:v>
                </c:pt>
                <c:pt idx="551">
                  <c:v>1784.8248256479399</c:v>
                </c:pt>
                <c:pt idx="552">
                  <c:v>1741.1579220382298</c:v>
                </c:pt>
                <c:pt idx="553">
                  <c:v>1757.5191931886211</c:v>
                </c:pt>
                <c:pt idx="554">
                  <c:v>1730.3084733953499</c:v>
                </c:pt>
                <c:pt idx="555">
                  <c:v>1698.8033966051498</c:v>
                </c:pt>
                <c:pt idx="556">
                  <c:v>1753.2734428401798</c:v>
                </c:pt>
                <c:pt idx="557">
                  <c:v>1689.4295507046402</c:v>
                </c:pt>
                <c:pt idx="558">
                  <c:v>1609.5476807032574</c:v>
                </c:pt>
                <c:pt idx="559">
                  <c:v>1426.7199770456511</c:v>
                </c:pt>
                <c:pt idx="560">
                  <c:v>1451.4862383523898</c:v>
                </c:pt>
                <c:pt idx="561">
                  <c:v>1563.7702490157799</c:v>
                </c:pt>
                <c:pt idx="562">
                  <c:v>1706.6054940353833</c:v>
                </c:pt>
                <c:pt idx="563">
                  <c:v>1552.2073767077811</c:v>
                </c:pt>
                <c:pt idx="564">
                  <c:v>1559.73293100812</c:v>
                </c:pt>
                <c:pt idx="565">
                  <c:v>1400.5403383611299</c:v>
                </c:pt>
                <c:pt idx="566">
                  <c:v>1390.0111158978</c:v>
                </c:pt>
                <c:pt idx="567">
                  <c:v>1393.1438805929329</c:v>
                </c:pt>
                <c:pt idx="568">
                  <c:v>925.92894380874702</c:v>
                </c:pt>
                <c:pt idx="569">
                  <c:v>1026.3594936116599</c:v>
                </c:pt>
                <c:pt idx="570">
                  <c:v>1026.3744362235382</c:v>
                </c:pt>
                <c:pt idx="571">
                  <c:v>1026.3749948485129</c:v>
                </c:pt>
                <c:pt idx="572">
                  <c:v>693.348585234898</c:v>
                </c:pt>
                <c:pt idx="573">
                  <c:v>400.11469834543902</c:v>
                </c:pt>
                <c:pt idx="574">
                  <c:v>264.63588034409901</c:v>
                </c:pt>
                <c:pt idx="575">
                  <c:v>32.912318414453985</c:v>
                </c:pt>
                <c:pt idx="576">
                  <c:v>-184.00846922768704</c:v>
                </c:pt>
                <c:pt idx="577">
                  <c:v>-347.94245475404205</c:v>
                </c:pt>
                <c:pt idx="578">
                  <c:v>-385.58013420891177</c:v>
                </c:pt>
                <c:pt idx="579">
                  <c:v>-336.075528656703</c:v>
                </c:pt>
                <c:pt idx="580">
                  <c:v>-350.46158964720507</c:v>
                </c:pt>
                <c:pt idx="581">
                  <c:v>-338.59634324949786</c:v>
                </c:pt>
                <c:pt idx="582">
                  <c:v>-290.96876984063363</c:v>
                </c:pt>
                <c:pt idx="583">
                  <c:v>-282.243201509372</c:v>
                </c:pt>
                <c:pt idx="584">
                  <c:v>-303.45564127948205</c:v>
                </c:pt>
                <c:pt idx="585">
                  <c:v>-300.15135416676338</c:v>
                </c:pt>
                <c:pt idx="586">
                  <c:v>-300.975824996558</c:v>
                </c:pt>
                <c:pt idx="587">
                  <c:v>-300.94290995265823</c:v>
                </c:pt>
                <c:pt idx="588">
                  <c:v>-288.13678015749696</c:v>
                </c:pt>
                <c:pt idx="589">
                  <c:v>-294.18382203842998</c:v>
                </c:pt>
                <c:pt idx="590">
                  <c:v>-278.35179256683705</c:v>
                </c:pt>
                <c:pt idx="591">
                  <c:v>-289.59490796315993</c:v>
                </c:pt>
                <c:pt idx="592">
                  <c:v>-277.40367217655205</c:v>
                </c:pt>
                <c:pt idx="593">
                  <c:v>-291.324814434215</c:v>
                </c:pt>
                <c:pt idx="594">
                  <c:v>-292.99171954231213</c:v>
                </c:pt>
                <c:pt idx="595">
                  <c:v>-243.78935796876098</c:v>
                </c:pt>
                <c:pt idx="596">
                  <c:v>-212.51766042856201</c:v>
                </c:pt>
                <c:pt idx="597">
                  <c:v>-152.58227968592792</c:v>
                </c:pt>
                <c:pt idx="598">
                  <c:v>-97.599084778659389</c:v>
                </c:pt>
                <c:pt idx="599">
                  <c:v>-72.053712380883297</c:v>
                </c:pt>
                <c:pt idx="600">
                  <c:v>30.754807912222631</c:v>
                </c:pt>
                <c:pt idx="601">
                  <c:v>97.365509314394558</c:v>
                </c:pt>
                <c:pt idx="602">
                  <c:v>158.72460507378025</c:v>
                </c:pt>
                <c:pt idx="603">
                  <c:v>158.73018502114232</c:v>
                </c:pt>
                <c:pt idx="604">
                  <c:v>129.93717004199374</c:v>
                </c:pt>
                <c:pt idx="605">
                  <c:v>119.25166584449732</c:v>
                </c:pt>
                <c:pt idx="606">
                  <c:v>119.25788816476295</c:v>
                </c:pt>
                <c:pt idx="607">
                  <c:v>119.26403571799</c:v>
                </c:pt>
                <c:pt idx="608">
                  <c:v>69.196517814982897</c:v>
                </c:pt>
                <c:pt idx="609">
                  <c:v>28.407409400550186</c:v>
                </c:pt>
                <c:pt idx="610">
                  <c:v>70.114264608224843</c:v>
                </c:pt>
                <c:pt idx="611">
                  <c:v>97.461652863778397</c:v>
                </c:pt>
                <c:pt idx="612">
                  <c:v>97.455130731950788</c:v>
                </c:pt>
                <c:pt idx="613">
                  <c:v>111.23175870643057</c:v>
                </c:pt>
                <c:pt idx="614">
                  <c:v>125.066045462887</c:v>
                </c:pt>
                <c:pt idx="615">
                  <c:v>152.12238041864174</c:v>
                </c:pt>
                <c:pt idx="616">
                  <c:v>165.93931403753101</c:v>
                </c:pt>
                <c:pt idx="617">
                  <c:v>192.89721589271397</c:v>
                </c:pt>
                <c:pt idx="618">
                  <c:v>205.71836143908772</c:v>
                </c:pt>
                <c:pt idx="619">
                  <c:v>261.56152665581601</c:v>
                </c:pt>
                <c:pt idx="620">
                  <c:v>320.70387534798664</c:v>
                </c:pt>
                <c:pt idx="621">
                  <c:v>418.35578760420498</c:v>
                </c:pt>
                <c:pt idx="622">
                  <c:v>494.21146616874</c:v>
                </c:pt>
                <c:pt idx="623">
                  <c:v>606.54020725876899</c:v>
                </c:pt>
                <c:pt idx="624">
                  <c:v>821.45225299113247</c:v>
                </c:pt>
                <c:pt idx="625">
                  <c:v>1116.52495130444</c:v>
                </c:pt>
                <c:pt idx="626">
                  <c:v>1680.5751485377298</c:v>
                </c:pt>
                <c:pt idx="627">
                  <c:v>1446.0966007097911</c:v>
                </c:pt>
                <c:pt idx="628">
                  <c:v>1349.7895437443301</c:v>
                </c:pt>
                <c:pt idx="629">
                  <c:v>1131.2902817486411</c:v>
                </c:pt>
                <c:pt idx="630">
                  <c:v>1019.2852670718</c:v>
                </c:pt>
                <c:pt idx="631">
                  <c:v>936.76308526096852</c:v>
                </c:pt>
                <c:pt idx="632">
                  <c:v>900.33519945111539</c:v>
                </c:pt>
                <c:pt idx="633">
                  <c:v>811.42432132219903</c:v>
                </c:pt>
                <c:pt idx="634">
                  <c:v>837.55024244814808</c:v>
                </c:pt>
                <c:pt idx="635">
                  <c:v>837.54413359938553</c:v>
                </c:pt>
                <c:pt idx="636">
                  <c:v>890.46936727492096</c:v>
                </c:pt>
                <c:pt idx="637">
                  <c:v>943.04916446357549</c:v>
                </c:pt>
                <c:pt idx="638">
                  <c:v>943.05121697559798</c:v>
                </c:pt>
                <c:pt idx="639">
                  <c:v>943.08314194740115</c:v>
                </c:pt>
                <c:pt idx="640">
                  <c:v>943.10702309215799</c:v>
                </c:pt>
                <c:pt idx="641">
                  <c:v>927.28742150877554</c:v>
                </c:pt>
                <c:pt idx="642">
                  <c:v>927.28999604036846</c:v>
                </c:pt>
                <c:pt idx="643">
                  <c:v>952.98168849730348</c:v>
                </c:pt>
                <c:pt idx="644">
                  <c:v>1006.0984861258905</c:v>
                </c:pt>
                <c:pt idx="645">
                  <c:v>1042.2743789166898</c:v>
                </c:pt>
                <c:pt idx="646">
                  <c:v>1093.76869477543</c:v>
                </c:pt>
                <c:pt idx="647">
                  <c:v>1105.9523506512101</c:v>
                </c:pt>
                <c:pt idx="648">
                  <c:v>1071.5661014743901</c:v>
                </c:pt>
                <c:pt idx="649">
                  <c:v>984.08946104713584</c:v>
                </c:pt>
                <c:pt idx="650">
                  <c:v>887.21194426152954</c:v>
                </c:pt>
                <c:pt idx="651">
                  <c:v>1014.5195809578744</c:v>
                </c:pt>
                <c:pt idx="652">
                  <c:v>1091.5716721748299</c:v>
                </c:pt>
                <c:pt idx="653">
                  <c:v>1091.6124156652099</c:v>
                </c:pt>
                <c:pt idx="654">
                  <c:v>1211.4132191065601</c:v>
                </c:pt>
                <c:pt idx="655">
                  <c:v>1431.6291252772899</c:v>
                </c:pt>
                <c:pt idx="656">
                  <c:v>1333.0751769677911</c:v>
                </c:pt>
                <c:pt idx="657">
                  <c:v>1526.9379126275801</c:v>
                </c:pt>
                <c:pt idx="658">
                  <c:v>1410.0011423854198</c:v>
                </c:pt>
                <c:pt idx="659">
                  <c:v>1199.71455632982</c:v>
                </c:pt>
                <c:pt idx="660">
                  <c:v>1099.9212239307301</c:v>
                </c:pt>
                <c:pt idx="661">
                  <c:v>1104.2857661473201</c:v>
                </c:pt>
                <c:pt idx="662">
                  <c:v>929.73601708428748</c:v>
                </c:pt>
                <c:pt idx="663">
                  <c:v>779.43103849049749</c:v>
                </c:pt>
                <c:pt idx="664">
                  <c:v>779.43711094388698</c:v>
                </c:pt>
                <c:pt idx="665">
                  <c:v>852.71614970233099</c:v>
                </c:pt>
                <c:pt idx="666">
                  <c:v>1042.5901642779434</c:v>
                </c:pt>
                <c:pt idx="667">
                  <c:v>774.13395181500198</c:v>
                </c:pt>
                <c:pt idx="668">
                  <c:v>765.97826985598749</c:v>
                </c:pt>
                <c:pt idx="669">
                  <c:v>1040.5604205751429</c:v>
                </c:pt>
                <c:pt idx="670">
                  <c:v>1040.5610865194722</c:v>
                </c:pt>
                <c:pt idx="671">
                  <c:v>1173.5950650207681</c:v>
                </c:pt>
                <c:pt idx="672">
                  <c:v>1175.4201073426511</c:v>
                </c:pt>
                <c:pt idx="673">
                  <c:v>1345.4068931465899</c:v>
                </c:pt>
                <c:pt idx="674">
                  <c:v>1341.02987801719</c:v>
                </c:pt>
                <c:pt idx="675">
                  <c:v>1176.4752267194799</c:v>
                </c:pt>
                <c:pt idx="676">
                  <c:v>1540.88395294666</c:v>
                </c:pt>
                <c:pt idx="677">
                  <c:v>1814.9659458199199</c:v>
                </c:pt>
                <c:pt idx="678">
                  <c:v>1074.7139924491</c:v>
                </c:pt>
                <c:pt idx="679">
                  <c:v>976.43337432743851</c:v>
                </c:pt>
                <c:pt idx="680">
                  <c:v>976.40921478507596</c:v>
                </c:pt>
                <c:pt idx="681">
                  <c:v>1172.54930090776</c:v>
                </c:pt>
                <c:pt idx="682">
                  <c:v>1450.8207557756411</c:v>
                </c:pt>
                <c:pt idx="683">
                  <c:v>1450.7678719191101</c:v>
                </c:pt>
                <c:pt idx="684">
                  <c:v>1633.2694880673498</c:v>
                </c:pt>
                <c:pt idx="685">
                  <c:v>1458.4288898982211</c:v>
                </c:pt>
                <c:pt idx="686">
                  <c:v>1458.5291310051</c:v>
                </c:pt>
                <c:pt idx="687">
                  <c:v>1352.2606748217311</c:v>
                </c:pt>
                <c:pt idx="688">
                  <c:v>1352.2287959279611</c:v>
                </c:pt>
                <c:pt idx="689">
                  <c:v>1277.91693189446</c:v>
                </c:pt>
                <c:pt idx="690">
                  <c:v>1221.6670745010599</c:v>
                </c:pt>
                <c:pt idx="691">
                  <c:v>1224.5035501969701</c:v>
                </c:pt>
                <c:pt idx="692">
                  <c:v>1161.5717720595298</c:v>
                </c:pt>
                <c:pt idx="693">
                  <c:v>1187.0049736250401</c:v>
                </c:pt>
                <c:pt idx="694">
                  <c:v>1186.9979597655192</c:v>
                </c:pt>
                <c:pt idx="695">
                  <c:v>1179.6416346200399</c:v>
                </c:pt>
                <c:pt idx="696">
                  <c:v>1167.0879191092001</c:v>
                </c:pt>
                <c:pt idx="697">
                  <c:v>1156.0455423291501</c:v>
                </c:pt>
                <c:pt idx="698">
                  <c:v>1138.56114356577</c:v>
                </c:pt>
                <c:pt idx="699">
                  <c:v>1138.5790564915501</c:v>
                </c:pt>
                <c:pt idx="700">
                  <c:v>1093.59770402104</c:v>
                </c:pt>
                <c:pt idx="701">
                  <c:v>1093.6221833745499</c:v>
                </c:pt>
                <c:pt idx="702">
                  <c:v>1093.56573535793</c:v>
                </c:pt>
                <c:pt idx="703">
                  <c:v>1157.3357307671811</c:v>
                </c:pt>
                <c:pt idx="704">
                  <c:v>1157.2727946322</c:v>
                </c:pt>
                <c:pt idx="705">
                  <c:v>1157.3051617562774</c:v>
                </c:pt>
                <c:pt idx="706">
                  <c:v>1074.3112655167599</c:v>
                </c:pt>
                <c:pt idx="707">
                  <c:v>996.08377588941903</c:v>
                </c:pt>
                <c:pt idx="708">
                  <c:v>996.10896772126898</c:v>
                </c:pt>
                <c:pt idx="709">
                  <c:v>908.31179925913352</c:v>
                </c:pt>
                <c:pt idx="710">
                  <c:v>754.25075437951352</c:v>
                </c:pt>
                <c:pt idx="711">
                  <c:v>755.23651150390197</c:v>
                </c:pt>
                <c:pt idx="712">
                  <c:v>755.19814454800257</c:v>
                </c:pt>
                <c:pt idx="713">
                  <c:v>624.55881477511809</c:v>
                </c:pt>
                <c:pt idx="714">
                  <c:v>933.82043857901829</c:v>
                </c:pt>
                <c:pt idx="715">
                  <c:v>1043.2170665889801</c:v>
                </c:pt>
                <c:pt idx="716">
                  <c:v>1043.2159452759599</c:v>
                </c:pt>
                <c:pt idx="717">
                  <c:v>1043.2117514734966</c:v>
                </c:pt>
                <c:pt idx="718">
                  <c:v>1365.26936764785</c:v>
                </c:pt>
                <c:pt idx="719">
                  <c:v>1043.6350047293899</c:v>
                </c:pt>
                <c:pt idx="720">
                  <c:v>1043.6494239523333</c:v>
                </c:pt>
                <c:pt idx="721">
                  <c:v>1190.9346353071201</c:v>
                </c:pt>
                <c:pt idx="722">
                  <c:v>1374.9968202452401</c:v>
                </c:pt>
                <c:pt idx="723">
                  <c:v>1374.9558330084501</c:v>
                </c:pt>
                <c:pt idx="724">
                  <c:v>1374.9110900717301</c:v>
                </c:pt>
                <c:pt idx="725">
                  <c:v>1626.34818150096</c:v>
                </c:pt>
                <c:pt idx="726">
                  <c:v>3513.8332561628822</c:v>
                </c:pt>
                <c:pt idx="727">
                  <c:v>3409.0440035506499</c:v>
                </c:pt>
                <c:pt idx="728">
                  <c:v>3408.7228360470799</c:v>
                </c:pt>
                <c:pt idx="729">
                  <c:v>3409.3486428594001</c:v>
                </c:pt>
                <c:pt idx="730">
                  <c:v>3410.00124514342</c:v>
                </c:pt>
                <c:pt idx="731">
                  <c:v>3410.6295919057598</c:v>
                </c:pt>
                <c:pt idx="732">
                  <c:v>2595.9824604739897</c:v>
                </c:pt>
                <c:pt idx="733">
                  <c:v>2179.6449055979297</c:v>
                </c:pt>
                <c:pt idx="734">
                  <c:v>1916.73339218508</c:v>
                </c:pt>
                <c:pt idx="735">
                  <c:v>1916.6741073328722</c:v>
                </c:pt>
                <c:pt idx="736">
                  <c:v>2193.0007856973998</c:v>
                </c:pt>
                <c:pt idx="737">
                  <c:v>2977.9197163315421</c:v>
                </c:pt>
                <c:pt idx="738">
                  <c:v>2978.1130492899301</c:v>
                </c:pt>
                <c:pt idx="739">
                  <c:v>2583.1111377332422</c:v>
                </c:pt>
                <c:pt idx="740">
                  <c:v>2632.3870137282302</c:v>
                </c:pt>
                <c:pt idx="741">
                  <c:v>2632.407000958</c:v>
                </c:pt>
                <c:pt idx="742">
                  <c:v>2632.4325195947922</c:v>
                </c:pt>
                <c:pt idx="743">
                  <c:v>2632.48136161407</c:v>
                </c:pt>
                <c:pt idx="744">
                  <c:v>2712.4506985868702</c:v>
                </c:pt>
                <c:pt idx="745">
                  <c:v>2683.9020529878112</c:v>
                </c:pt>
                <c:pt idx="746">
                  <c:v>2673.4748169859722</c:v>
                </c:pt>
                <c:pt idx="747">
                  <c:v>2570.30602717188</c:v>
                </c:pt>
                <c:pt idx="748">
                  <c:v>2570.0084862515996</c:v>
                </c:pt>
                <c:pt idx="749">
                  <c:v>2726.37256962229</c:v>
                </c:pt>
                <c:pt idx="750">
                  <c:v>2462.24053896956</c:v>
                </c:pt>
                <c:pt idx="751">
                  <c:v>2462.427717881586</c:v>
                </c:pt>
                <c:pt idx="752">
                  <c:v>2842.7616003264798</c:v>
                </c:pt>
                <c:pt idx="753">
                  <c:v>2843.0369832536298</c:v>
                </c:pt>
                <c:pt idx="754">
                  <c:v>2440.1318736068702</c:v>
                </c:pt>
                <c:pt idx="755">
                  <c:v>2910.88663195144</c:v>
                </c:pt>
                <c:pt idx="756">
                  <c:v>2910.4513825976828</c:v>
                </c:pt>
                <c:pt idx="757">
                  <c:v>2348.3907112605375</c:v>
                </c:pt>
                <c:pt idx="758">
                  <c:v>2959.4837889962801</c:v>
                </c:pt>
                <c:pt idx="759">
                  <c:v>4042.0067734516297</c:v>
                </c:pt>
                <c:pt idx="760">
                  <c:v>4042.42077043063</c:v>
                </c:pt>
                <c:pt idx="761">
                  <c:v>2952.3435862486522</c:v>
                </c:pt>
                <c:pt idx="762">
                  <c:v>2245.9525146087112</c:v>
                </c:pt>
                <c:pt idx="763">
                  <c:v>2245.9888414834172</c:v>
                </c:pt>
                <c:pt idx="764">
                  <c:v>4341.1251149530935</c:v>
                </c:pt>
                <c:pt idx="765">
                  <c:v>2918.2314675446601</c:v>
                </c:pt>
                <c:pt idx="766">
                  <c:v>1476.56453572338</c:v>
                </c:pt>
                <c:pt idx="767">
                  <c:v>1087.7616940779199</c:v>
                </c:pt>
                <c:pt idx="768">
                  <c:v>1264.9902014110501</c:v>
                </c:pt>
                <c:pt idx="769">
                  <c:v>1264.9620818549899</c:v>
                </c:pt>
                <c:pt idx="770">
                  <c:v>1493.4956540803016</c:v>
                </c:pt>
                <c:pt idx="771">
                  <c:v>3257.8955484336802</c:v>
                </c:pt>
                <c:pt idx="772">
                  <c:v>2330.82686737326</c:v>
                </c:pt>
                <c:pt idx="773">
                  <c:v>1837.8165714408021</c:v>
                </c:pt>
                <c:pt idx="774">
                  <c:v>3172.0728780657687</c:v>
                </c:pt>
                <c:pt idx="775">
                  <c:v>3172.66122315033</c:v>
                </c:pt>
                <c:pt idx="776">
                  <c:v>3173.2778076834602</c:v>
                </c:pt>
                <c:pt idx="777">
                  <c:v>2325.7585703058799</c:v>
                </c:pt>
                <c:pt idx="778">
                  <c:v>1601.0322705839999</c:v>
                </c:pt>
                <c:pt idx="779">
                  <c:v>1402.3788970432511</c:v>
                </c:pt>
                <c:pt idx="780">
                  <c:v>1257.6766032148398</c:v>
                </c:pt>
                <c:pt idx="781">
                  <c:v>1257.63907164381</c:v>
                </c:pt>
                <c:pt idx="782">
                  <c:v>1378.3562342505898</c:v>
                </c:pt>
                <c:pt idx="783">
                  <c:v>1087.5136281431401</c:v>
                </c:pt>
                <c:pt idx="784">
                  <c:v>1153.4080241619301</c:v>
                </c:pt>
                <c:pt idx="785">
                  <c:v>1153.4660663259501</c:v>
                </c:pt>
                <c:pt idx="786">
                  <c:v>1092.7265509529411</c:v>
                </c:pt>
                <c:pt idx="787">
                  <c:v>1092.73482248461</c:v>
                </c:pt>
                <c:pt idx="788">
                  <c:v>1160.09978947848</c:v>
                </c:pt>
                <c:pt idx="789">
                  <c:v>1160.10978963096</c:v>
                </c:pt>
                <c:pt idx="790">
                  <c:v>1184.60095773644</c:v>
                </c:pt>
                <c:pt idx="791">
                  <c:v>1184.6240910527799</c:v>
                </c:pt>
                <c:pt idx="792">
                  <c:v>1184.6191707759599</c:v>
                </c:pt>
                <c:pt idx="793">
                  <c:v>1197.2857036527064</c:v>
                </c:pt>
                <c:pt idx="794">
                  <c:v>1197.2727415345398</c:v>
                </c:pt>
                <c:pt idx="795">
                  <c:v>1197.3109260588722</c:v>
                </c:pt>
                <c:pt idx="796">
                  <c:v>1252.5728046554598</c:v>
                </c:pt>
                <c:pt idx="797">
                  <c:v>1188.0642501798798</c:v>
                </c:pt>
                <c:pt idx="798">
                  <c:v>1254.1806797484101</c:v>
                </c:pt>
                <c:pt idx="799">
                  <c:v>1254.6742949036338</c:v>
                </c:pt>
                <c:pt idx="800">
                  <c:v>1351.4010897397111</c:v>
                </c:pt>
                <c:pt idx="801">
                  <c:v>1351.3089655731401</c:v>
                </c:pt>
                <c:pt idx="802">
                  <c:v>1351.1931442325056</c:v>
                </c:pt>
                <c:pt idx="803">
                  <c:v>1481.18090340562</c:v>
                </c:pt>
                <c:pt idx="804">
                  <c:v>1481.2516568568001</c:v>
                </c:pt>
                <c:pt idx="805">
                  <c:v>1481.30238616663</c:v>
                </c:pt>
                <c:pt idx="806">
                  <c:v>1315.0520213623299</c:v>
                </c:pt>
                <c:pt idx="807">
                  <c:v>1490.5501320548822</c:v>
                </c:pt>
                <c:pt idx="808">
                  <c:v>1490.5876673911466</c:v>
                </c:pt>
                <c:pt idx="809">
                  <c:v>1490.61958286816</c:v>
                </c:pt>
                <c:pt idx="810">
                  <c:v>1021.45473446457</c:v>
                </c:pt>
                <c:pt idx="811">
                  <c:v>911.66812082976298</c:v>
                </c:pt>
                <c:pt idx="812">
                  <c:v>911.65081225128654</c:v>
                </c:pt>
                <c:pt idx="813">
                  <c:v>817.39834674560905</c:v>
                </c:pt>
                <c:pt idx="814">
                  <c:v>733.88351628576299</c:v>
                </c:pt>
                <c:pt idx="815">
                  <c:v>733.87891994801953</c:v>
                </c:pt>
                <c:pt idx="816">
                  <c:v>662.38246741135299</c:v>
                </c:pt>
                <c:pt idx="817">
                  <c:v>600.39736204221447</c:v>
                </c:pt>
                <c:pt idx="818">
                  <c:v>600.39151867413295</c:v>
                </c:pt>
                <c:pt idx="819">
                  <c:v>654.10810081062505</c:v>
                </c:pt>
                <c:pt idx="820">
                  <c:v>482.14674082439376</c:v>
                </c:pt>
                <c:pt idx="821">
                  <c:v>514.72678603267354</c:v>
                </c:pt>
                <c:pt idx="822">
                  <c:v>512.24265721975848</c:v>
                </c:pt>
                <c:pt idx="823">
                  <c:v>449.44343954776195</c:v>
                </c:pt>
                <c:pt idx="824">
                  <c:v>449.43911759077025</c:v>
                </c:pt>
                <c:pt idx="825">
                  <c:v>474.03023316298737</c:v>
                </c:pt>
                <c:pt idx="826">
                  <c:v>500.87100076867972</c:v>
                </c:pt>
                <c:pt idx="827">
                  <c:v>500.86462403581896</c:v>
                </c:pt>
                <c:pt idx="828">
                  <c:v>525.77352544772452</c:v>
                </c:pt>
                <c:pt idx="829">
                  <c:v>525.80293891245697</c:v>
                </c:pt>
                <c:pt idx="830">
                  <c:v>542.03348354867103</c:v>
                </c:pt>
                <c:pt idx="831">
                  <c:v>524.11796786401248</c:v>
                </c:pt>
                <c:pt idx="832">
                  <c:v>510.32862321803964</c:v>
                </c:pt>
                <c:pt idx="833">
                  <c:v>510.32745483147198</c:v>
                </c:pt>
                <c:pt idx="834">
                  <c:v>510.32788605817899</c:v>
                </c:pt>
                <c:pt idx="835">
                  <c:v>517.58538780336255</c:v>
                </c:pt>
                <c:pt idx="836">
                  <c:v>515.15751551544849</c:v>
                </c:pt>
                <c:pt idx="837">
                  <c:v>515.17752152430603</c:v>
                </c:pt>
                <c:pt idx="838">
                  <c:v>515.19500280340299</c:v>
                </c:pt>
                <c:pt idx="839">
                  <c:v>515.20987550409552</c:v>
                </c:pt>
                <c:pt idx="840">
                  <c:v>540.44532607209396</c:v>
                </c:pt>
                <c:pt idx="841">
                  <c:v>524.84221337455608</c:v>
                </c:pt>
                <c:pt idx="842">
                  <c:v>543.95312011699048</c:v>
                </c:pt>
                <c:pt idx="843">
                  <c:v>566.81149383631202</c:v>
                </c:pt>
                <c:pt idx="844">
                  <c:v>566.82831220605954</c:v>
                </c:pt>
                <c:pt idx="845">
                  <c:v>566.85622326065049</c:v>
                </c:pt>
                <c:pt idx="846">
                  <c:v>566.85541065216898</c:v>
                </c:pt>
                <c:pt idx="847">
                  <c:v>566.84276668660596</c:v>
                </c:pt>
                <c:pt idx="848">
                  <c:v>600.13263202834753</c:v>
                </c:pt>
                <c:pt idx="849">
                  <c:v>600.14512933556296</c:v>
                </c:pt>
                <c:pt idx="850">
                  <c:v>560.51685858378448</c:v>
                </c:pt>
                <c:pt idx="851">
                  <c:v>601.10333372926152</c:v>
                </c:pt>
                <c:pt idx="852">
                  <c:v>645.03480601456999</c:v>
                </c:pt>
                <c:pt idx="853">
                  <c:v>645.04818960427099</c:v>
                </c:pt>
                <c:pt idx="854">
                  <c:v>645.06161903026646</c:v>
                </c:pt>
                <c:pt idx="855">
                  <c:v>696.06889542254396</c:v>
                </c:pt>
                <c:pt idx="856">
                  <c:v>752.50438814897802</c:v>
                </c:pt>
                <c:pt idx="857">
                  <c:v>817.88372170876801</c:v>
                </c:pt>
                <c:pt idx="858">
                  <c:v>817.88565945390746</c:v>
                </c:pt>
                <c:pt idx="859">
                  <c:v>1532.48169887566</c:v>
                </c:pt>
                <c:pt idx="860">
                  <c:v>1206.3933659343738</c:v>
                </c:pt>
                <c:pt idx="861">
                  <c:v>1206.3848967050899</c:v>
                </c:pt>
                <c:pt idx="862">
                  <c:v>1538.7059823280101</c:v>
                </c:pt>
                <c:pt idx="863">
                  <c:v>1772.84530330181</c:v>
                </c:pt>
                <c:pt idx="864">
                  <c:v>2091.4210046706812</c:v>
                </c:pt>
                <c:pt idx="865">
                  <c:v>2091.4902825735917</c:v>
                </c:pt>
                <c:pt idx="866">
                  <c:v>1760.1927109110998</c:v>
                </c:pt>
                <c:pt idx="867">
                  <c:v>1514.8034583681799</c:v>
                </c:pt>
                <c:pt idx="868">
                  <c:v>1514.7560778438401</c:v>
                </c:pt>
                <c:pt idx="869">
                  <c:v>1742.0818527265301</c:v>
                </c:pt>
                <c:pt idx="870">
                  <c:v>1519.6978701482301</c:v>
                </c:pt>
                <c:pt idx="871">
                  <c:v>1519.6391808055798</c:v>
                </c:pt>
                <c:pt idx="872">
                  <c:v>1718.57305688478</c:v>
                </c:pt>
                <c:pt idx="873">
                  <c:v>1718.7082783062501</c:v>
                </c:pt>
                <c:pt idx="874">
                  <c:v>1981.4811693810111</c:v>
                </c:pt>
                <c:pt idx="875">
                  <c:v>2321.2004770396297</c:v>
                </c:pt>
                <c:pt idx="876">
                  <c:v>3528.7756893543287</c:v>
                </c:pt>
                <c:pt idx="877">
                  <c:v>3528.5187810011998</c:v>
                </c:pt>
                <c:pt idx="878">
                  <c:v>3528.2794370209899</c:v>
                </c:pt>
                <c:pt idx="879">
                  <c:v>14178.517161810512</c:v>
                </c:pt>
                <c:pt idx="880">
                  <c:v>14175.488770464601</c:v>
                </c:pt>
                <c:pt idx="881">
                  <c:v>14172.987735452993</c:v>
                </c:pt>
                <c:pt idx="882">
                  <c:v>14176.664812751918</c:v>
                </c:pt>
                <c:pt idx="883">
                  <c:v>14178.072993493115</c:v>
                </c:pt>
                <c:pt idx="884">
                  <c:v>43690.278579751001</c:v>
                </c:pt>
                <c:pt idx="885">
                  <c:v>43700.133488101506</c:v>
                </c:pt>
                <c:pt idx="886">
                  <c:v>11617.082802041106</c:v>
                </c:pt>
                <c:pt idx="887">
                  <c:v>9485.1746040125108</c:v>
                </c:pt>
                <c:pt idx="888">
                  <c:v>8602.625500244123</c:v>
                </c:pt>
                <c:pt idx="889">
                  <c:v>8150.5172679781299</c:v>
                </c:pt>
                <c:pt idx="890">
                  <c:v>7688.5186273351201</c:v>
                </c:pt>
                <c:pt idx="891">
                  <c:v>7686.8292265307873</c:v>
                </c:pt>
                <c:pt idx="892">
                  <c:v>7684.7925967398824</c:v>
                </c:pt>
                <c:pt idx="893">
                  <c:v>8882.6245883211159</c:v>
                </c:pt>
                <c:pt idx="894">
                  <c:v>7692.1092834613373</c:v>
                </c:pt>
                <c:pt idx="895">
                  <c:v>7683.4701542636003</c:v>
                </c:pt>
                <c:pt idx="896">
                  <c:v>7684.73847101724</c:v>
                </c:pt>
                <c:pt idx="897">
                  <c:v>7685.9787120589035</c:v>
                </c:pt>
                <c:pt idx="898">
                  <c:v>7687.3626585385437</c:v>
                </c:pt>
                <c:pt idx="899">
                  <c:v>7688.4566956282024</c:v>
                </c:pt>
                <c:pt idx="900">
                  <c:v>7686.3155861558362</c:v>
                </c:pt>
                <c:pt idx="901">
                  <c:v>7684.1751470118734</c:v>
                </c:pt>
                <c:pt idx="902">
                  <c:v>7682.1864646512222</c:v>
                </c:pt>
                <c:pt idx="903">
                  <c:v>7682.8594687229934</c:v>
                </c:pt>
                <c:pt idx="904">
                  <c:v>4881.1649317088386</c:v>
                </c:pt>
                <c:pt idx="905">
                  <c:v>7968.0360792312504</c:v>
                </c:pt>
                <c:pt idx="906">
                  <c:v>7968.2125914826811</c:v>
                </c:pt>
                <c:pt idx="907">
                  <c:v>8148.7835258528703</c:v>
                </c:pt>
                <c:pt idx="908">
                  <c:v>8148.8130724691237</c:v>
                </c:pt>
                <c:pt idx="909">
                  <c:v>27487.143622781601</c:v>
                </c:pt>
                <c:pt idx="910">
                  <c:v>27493.5136035166</c:v>
                </c:pt>
                <c:pt idx="911">
                  <c:v>29223.930367204499</c:v>
                </c:pt>
                <c:pt idx="912">
                  <c:v>29214.797996722729</c:v>
                </c:pt>
                <c:pt idx="913">
                  <c:v>7971.5904336644244</c:v>
                </c:pt>
                <c:pt idx="914">
                  <c:v>7970.4755230725514</c:v>
                </c:pt>
                <c:pt idx="915">
                  <c:v>4690.2715585996802</c:v>
                </c:pt>
                <c:pt idx="916">
                  <c:v>-3894.0515825875736</c:v>
                </c:pt>
                <c:pt idx="917">
                  <c:v>-17785.815915931202</c:v>
                </c:pt>
                <c:pt idx="918">
                  <c:v>29375.9035401326</c:v>
                </c:pt>
                <c:pt idx="919">
                  <c:v>-6498.4429170389085</c:v>
                </c:pt>
                <c:pt idx="920">
                  <c:v>-15786.944245377004</c:v>
                </c:pt>
                <c:pt idx="921">
                  <c:v>46872.762148872185</c:v>
                </c:pt>
                <c:pt idx="922">
                  <c:v>46820.713345376702</c:v>
                </c:pt>
                <c:pt idx="923">
                  <c:v>46772.026111417676</c:v>
                </c:pt>
                <c:pt idx="924">
                  <c:v>9818.821997800369</c:v>
                </c:pt>
                <c:pt idx="925">
                  <c:v>-21477.169991860497</c:v>
                </c:pt>
                <c:pt idx="926">
                  <c:v>32350.6766201397</c:v>
                </c:pt>
                <c:pt idx="927">
                  <c:v>10998.444163272299</c:v>
                </c:pt>
                <c:pt idx="928">
                  <c:v>11001.046560618504</c:v>
                </c:pt>
                <c:pt idx="929">
                  <c:v>6785.31641211429</c:v>
                </c:pt>
                <c:pt idx="930">
                  <c:v>6785.01879285839</c:v>
                </c:pt>
                <c:pt idx="931">
                  <c:v>5241.1574263511056</c:v>
                </c:pt>
                <c:pt idx="932">
                  <c:v>8795.975064186945</c:v>
                </c:pt>
                <c:pt idx="933">
                  <c:v>8899.0117450307389</c:v>
                </c:pt>
                <c:pt idx="934">
                  <c:v>8899.1169577983801</c:v>
                </c:pt>
                <c:pt idx="935">
                  <c:v>16918.683781478401</c:v>
                </c:pt>
                <c:pt idx="936">
                  <c:v>24524.336455032801</c:v>
                </c:pt>
                <c:pt idx="937">
                  <c:v>18895.3791236504</c:v>
                </c:pt>
                <c:pt idx="938">
                  <c:v>18885.630439061897</c:v>
                </c:pt>
                <c:pt idx="939">
                  <c:v>19906.102396660099</c:v>
                </c:pt>
                <c:pt idx="940">
                  <c:v>15513.5742357791</c:v>
                </c:pt>
                <c:pt idx="941">
                  <c:v>15519.554888312558</c:v>
                </c:pt>
                <c:pt idx="942">
                  <c:v>15525.89244352171</c:v>
                </c:pt>
                <c:pt idx="943">
                  <c:v>24266.630132228805</c:v>
                </c:pt>
                <c:pt idx="944">
                  <c:v>12464.123291593614</c:v>
                </c:pt>
                <c:pt idx="945">
                  <c:v>27627.567891275521</c:v>
                </c:pt>
                <c:pt idx="946">
                  <c:v>-193504.21876096411</c:v>
                </c:pt>
                <c:pt idx="947">
                  <c:v>-19060.265698439205</c:v>
                </c:pt>
                <c:pt idx="948">
                  <c:v>-555020.36382535566</c:v>
                </c:pt>
                <c:pt idx="949">
                  <c:v>-548969.80889142945</c:v>
                </c:pt>
                <c:pt idx="950">
                  <c:v>14952.218023767751</c:v>
                </c:pt>
                <c:pt idx="951">
                  <c:v>4738.3456903372298</c:v>
                </c:pt>
                <c:pt idx="952">
                  <c:v>2654.7517723696901</c:v>
                </c:pt>
                <c:pt idx="953">
                  <c:v>2654.8163204407401</c:v>
                </c:pt>
                <c:pt idx="954">
                  <c:v>2654.6066928218597</c:v>
                </c:pt>
                <c:pt idx="955">
                  <c:v>1001.5266157070494</c:v>
                </c:pt>
                <c:pt idx="956">
                  <c:v>1001.50107768361</c:v>
                </c:pt>
                <c:pt idx="957">
                  <c:v>1001.4960588098999</c:v>
                </c:pt>
                <c:pt idx="958">
                  <c:v>1001.47942310951</c:v>
                </c:pt>
                <c:pt idx="959">
                  <c:v>1001.4688334565305</c:v>
                </c:pt>
                <c:pt idx="960">
                  <c:v>1001.4626147288474</c:v>
                </c:pt>
                <c:pt idx="961">
                  <c:v>1137.4924452885498</c:v>
                </c:pt>
                <c:pt idx="962">
                  <c:v>1137.4675726714111</c:v>
                </c:pt>
                <c:pt idx="963">
                  <c:v>1314.03059186831</c:v>
                </c:pt>
                <c:pt idx="964">
                  <c:v>1320.0678273035301</c:v>
                </c:pt>
                <c:pt idx="965">
                  <c:v>1325.510446238947</c:v>
                </c:pt>
                <c:pt idx="966">
                  <c:v>1162.3656086447011</c:v>
                </c:pt>
                <c:pt idx="967">
                  <c:v>1162.32768267147</c:v>
                </c:pt>
                <c:pt idx="968">
                  <c:v>867.44024782617294</c:v>
                </c:pt>
                <c:pt idx="969">
                  <c:v>867.42036219087549</c:v>
                </c:pt>
                <c:pt idx="970">
                  <c:v>867.40309169770501</c:v>
                </c:pt>
                <c:pt idx="971">
                  <c:v>867.38342026319583</c:v>
                </c:pt>
                <c:pt idx="972">
                  <c:v>767.30878144733299</c:v>
                </c:pt>
                <c:pt idx="973">
                  <c:v>767.3550279838139</c:v>
                </c:pt>
                <c:pt idx="974">
                  <c:v>767.40788479531238</c:v>
                </c:pt>
                <c:pt idx="975">
                  <c:v>767.39874463342801</c:v>
                </c:pt>
                <c:pt idx="976">
                  <c:v>767.39131158192197</c:v>
                </c:pt>
                <c:pt idx="977">
                  <c:v>746.06396031919405</c:v>
                </c:pt>
                <c:pt idx="978">
                  <c:v>730.40595592677653</c:v>
                </c:pt>
                <c:pt idx="979">
                  <c:v>824.29580224469839</c:v>
                </c:pt>
                <c:pt idx="980">
                  <c:v>764.81715516536246</c:v>
                </c:pt>
                <c:pt idx="981">
                  <c:v>772.02266214583699</c:v>
                </c:pt>
                <c:pt idx="982">
                  <c:v>772.01216453353788</c:v>
                </c:pt>
                <c:pt idx="983">
                  <c:v>773.14159170976598</c:v>
                </c:pt>
                <c:pt idx="984">
                  <c:v>757.56528324904309</c:v>
                </c:pt>
                <c:pt idx="985">
                  <c:v>757.57180116281904</c:v>
                </c:pt>
                <c:pt idx="986">
                  <c:v>778.69086102066854</c:v>
                </c:pt>
                <c:pt idx="987">
                  <c:v>754.77413284606655</c:v>
                </c:pt>
                <c:pt idx="988">
                  <c:v>672.13192518211247</c:v>
                </c:pt>
                <c:pt idx="989">
                  <c:v>672.16427371578197</c:v>
                </c:pt>
                <c:pt idx="990">
                  <c:v>636.39718797365401</c:v>
                </c:pt>
                <c:pt idx="991">
                  <c:v>598.42743390447049</c:v>
                </c:pt>
                <c:pt idx="992">
                  <c:v>557.77419817334453</c:v>
                </c:pt>
                <c:pt idx="993">
                  <c:v>557.80463934020293</c:v>
                </c:pt>
                <c:pt idx="994">
                  <c:v>557.82691910453616</c:v>
                </c:pt>
                <c:pt idx="995">
                  <c:v>513.97118219872038</c:v>
                </c:pt>
                <c:pt idx="996">
                  <c:v>563.24073914108305</c:v>
                </c:pt>
                <c:pt idx="997">
                  <c:v>512.21883319309995</c:v>
                </c:pt>
                <c:pt idx="998">
                  <c:v>564.65266725918752</c:v>
                </c:pt>
                <c:pt idx="999">
                  <c:v>564.62639009027203</c:v>
                </c:pt>
                <c:pt idx="1000">
                  <c:v>759.4962449382881</c:v>
                </c:pt>
                <c:pt idx="1001">
                  <c:v>837.07490828225502</c:v>
                </c:pt>
                <c:pt idx="1002">
                  <c:v>837.08738639617854</c:v>
                </c:pt>
                <c:pt idx="1003">
                  <c:v>1050.0576663404911</c:v>
                </c:pt>
                <c:pt idx="1004">
                  <c:v>1375.72633791056</c:v>
                </c:pt>
                <c:pt idx="1005">
                  <c:v>1375.7328847231611</c:v>
                </c:pt>
                <c:pt idx="1006">
                  <c:v>1375.7175414278611</c:v>
                </c:pt>
                <c:pt idx="1007">
                  <c:v>1624.3939034954299</c:v>
                </c:pt>
                <c:pt idx="1008">
                  <c:v>1624.4396890086211</c:v>
                </c:pt>
                <c:pt idx="1009">
                  <c:v>1624.5022320498524</c:v>
                </c:pt>
                <c:pt idx="1010">
                  <c:v>1624.5833728870898</c:v>
                </c:pt>
                <c:pt idx="1011">
                  <c:v>1988.81410978961</c:v>
                </c:pt>
                <c:pt idx="1012">
                  <c:v>1988.73308582402</c:v>
                </c:pt>
                <c:pt idx="1013">
                  <c:v>2480.3562481589797</c:v>
                </c:pt>
                <c:pt idx="1014">
                  <c:v>1951.8616644804101</c:v>
                </c:pt>
                <c:pt idx="1015">
                  <c:v>1403.5715210292701</c:v>
                </c:pt>
                <c:pt idx="1016">
                  <c:v>1607.5289892839701</c:v>
                </c:pt>
                <c:pt idx="1017">
                  <c:v>1876.0057777060388</c:v>
                </c:pt>
                <c:pt idx="1018">
                  <c:v>1603.0701867950099</c:v>
                </c:pt>
                <c:pt idx="1019">
                  <c:v>1603.2088429632811</c:v>
                </c:pt>
                <c:pt idx="1020">
                  <c:v>1857.0559776720911</c:v>
                </c:pt>
                <c:pt idx="1021">
                  <c:v>1457.548071957</c:v>
                </c:pt>
                <c:pt idx="1022">
                  <c:v>1457.5170306233899</c:v>
                </c:pt>
                <c:pt idx="1023">
                  <c:v>1587.6806722938034</c:v>
                </c:pt>
                <c:pt idx="1024">
                  <c:v>1587.6699723382499</c:v>
                </c:pt>
                <c:pt idx="1025">
                  <c:v>1347.1895820978</c:v>
                </c:pt>
                <c:pt idx="1026">
                  <c:v>1347.2604096558698</c:v>
                </c:pt>
                <c:pt idx="1027">
                  <c:v>1289.4225797321781</c:v>
                </c:pt>
                <c:pt idx="1028">
                  <c:v>1291.0087938412366</c:v>
                </c:pt>
                <c:pt idx="1029">
                  <c:v>1135.0152327175099</c:v>
                </c:pt>
                <c:pt idx="1030">
                  <c:v>1154.9000536378401</c:v>
                </c:pt>
                <c:pt idx="1031">
                  <c:v>1134.4257512628174</c:v>
                </c:pt>
                <c:pt idx="1032">
                  <c:v>1139.4149922520298</c:v>
                </c:pt>
                <c:pt idx="1033">
                  <c:v>1137.3592430939498</c:v>
                </c:pt>
                <c:pt idx="1034">
                  <c:v>1153.8407924118001</c:v>
                </c:pt>
                <c:pt idx="1035">
                  <c:v>1154.3029303998717</c:v>
                </c:pt>
                <c:pt idx="1036">
                  <c:v>1191.1604944814299</c:v>
                </c:pt>
                <c:pt idx="1037">
                  <c:v>1154.8298364500399</c:v>
                </c:pt>
                <c:pt idx="1038">
                  <c:v>1154.8555057723911</c:v>
                </c:pt>
                <c:pt idx="1039">
                  <c:v>1167.6953447529133</c:v>
                </c:pt>
                <c:pt idx="1040">
                  <c:v>1296.2526597911781</c:v>
                </c:pt>
                <c:pt idx="1041">
                  <c:v>1370.9254897640578</c:v>
                </c:pt>
                <c:pt idx="1042">
                  <c:v>1372.69298164254</c:v>
                </c:pt>
                <c:pt idx="1043">
                  <c:v>1282.1542449577701</c:v>
                </c:pt>
                <c:pt idx="1044">
                  <c:v>1487.6283020213598</c:v>
                </c:pt>
                <c:pt idx="1045">
                  <c:v>1374.77961191656</c:v>
                </c:pt>
                <c:pt idx="1046">
                  <c:v>1268.1727121488598</c:v>
                </c:pt>
                <c:pt idx="1047">
                  <c:v>1169.72144141121</c:v>
                </c:pt>
                <c:pt idx="1048">
                  <c:v>1396.5774515190899</c:v>
                </c:pt>
                <c:pt idx="1049">
                  <c:v>1396.6187089106099</c:v>
                </c:pt>
                <c:pt idx="1050">
                  <c:v>1396.6533234153001</c:v>
                </c:pt>
                <c:pt idx="1051">
                  <c:v>1555.3265956045211</c:v>
                </c:pt>
                <c:pt idx="1052">
                  <c:v>1407.7908208863498</c:v>
                </c:pt>
                <c:pt idx="1053">
                  <c:v>1407.77089749782</c:v>
                </c:pt>
                <c:pt idx="1054">
                  <c:v>1565.5394578356299</c:v>
                </c:pt>
                <c:pt idx="1055">
                  <c:v>1565.5426853389499</c:v>
                </c:pt>
                <c:pt idx="1056">
                  <c:v>1143.5245998221901</c:v>
                </c:pt>
                <c:pt idx="1057">
                  <c:v>1047.5271863138898</c:v>
                </c:pt>
                <c:pt idx="1058">
                  <c:v>1146.6076716345201</c:v>
                </c:pt>
                <c:pt idx="1059">
                  <c:v>1146.5850388966498</c:v>
                </c:pt>
                <c:pt idx="1060">
                  <c:v>1252.0116153401711</c:v>
                </c:pt>
                <c:pt idx="1061">
                  <c:v>1251.9828717787611</c:v>
                </c:pt>
                <c:pt idx="1062">
                  <c:v>1375.7075868133099</c:v>
                </c:pt>
                <c:pt idx="1063">
                  <c:v>1375.7723905617599</c:v>
                </c:pt>
                <c:pt idx="1064">
                  <c:v>1696.6586418218999</c:v>
                </c:pt>
                <c:pt idx="1065">
                  <c:v>1387.9569892089301</c:v>
                </c:pt>
                <c:pt idx="1066">
                  <c:v>1387.9191007414911</c:v>
                </c:pt>
                <c:pt idx="1067">
                  <c:v>1518.9899462337198</c:v>
                </c:pt>
                <c:pt idx="1068">
                  <c:v>1841.4899233175199</c:v>
                </c:pt>
                <c:pt idx="1069">
                  <c:v>2048.5682471717687</c:v>
                </c:pt>
                <c:pt idx="1070">
                  <c:v>1848.6240004711699</c:v>
                </c:pt>
                <c:pt idx="1071">
                  <c:v>1700.7743374664199</c:v>
                </c:pt>
                <c:pt idx="1072">
                  <c:v>1487.2843118488634</c:v>
                </c:pt>
                <c:pt idx="1073">
                  <c:v>1487.3598874890401</c:v>
                </c:pt>
                <c:pt idx="1074">
                  <c:v>1644.3695487994098</c:v>
                </c:pt>
                <c:pt idx="1075">
                  <c:v>1345.0944370230236</c:v>
                </c:pt>
                <c:pt idx="1076">
                  <c:v>1475.3822469383156</c:v>
                </c:pt>
                <c:pt idx="1077">
                  <c:v>1433.6686630402367</c:v>
                </c:pt>
                <c:pt idx="1078">
                  <c:v>1433.7162966599399</c:v>
                </c:pt>
                <c:pt idx="1079">
                  <c:v>1455.7035621606378</c:v>
                </c:pt>
                <c:pt idx="1080">
                  <c:v>1455.7007526381801</c:v>
                </c:pt>
                <c:pt idx="1081">
                  <c:v>1455.6910036154798</c:v>
                </c:pt>
                <c:pt idx="1082">
                  <c:v>1455.6775558132601</c:v>
                </c:pt>
                <c:pt idx="1083">
                  <c:v>1482.64301418324</c:v>
                </c:pt>
                <c:pt idx="1084">
                  <c:v>1482.6868210163198</c:v>
                </c:pt>
                <c:pt idx="1085">
                  <c:v>1388.0080825079299</c:v>
                </c:pt>
                <c:pt idx="1086">
                  <c:v>1388.0405517831018</c:v>
                </c:pt>
                <c:pt idx="1087">
                  <c:v>1387.6325838626301</c:v>
                </c:pt>
                <c:pt idx="1088">
                  <c:v>1542.5470615401564</c:v>
                </c:pt>
                <c:pt idx="1089">
                  <c:v>1542.4442192880599</c:v>
                </c:pt>
                <c:pt idx="1090">
                  <c:v>1542.3590438987499</c:v>
                </c:pt>
                <c:pt idx="1091">
                  <c:v>1780.8321072983526</c:v>
                </c:pt>
                <c:pt idx="1092">
                  <c:v>1928.2847389521598</c:v>
                </c:pt>
                <c:pt idx="1093">
                  <c:v>1928.31022196409</c:v>
                </c:pt>
                <c:pt idx="1094">
                  <c:v>1760.1115166085099</c:v>
                </c:pt>
                <c:pt idx="1095">
                  <c:v>1592.9369269193699</c:v>
                </c:pt>
                <c:pt idx="1096">
                  <c:v>1218.7133278213898</c:v>
                </c:pt>
                <c:pt idx="1097">
                  <c:v>1218.71451657329</c:v>
                </c:pt>
                <c:pt idx="1098">
                  <c:v>1210.9059869472067</c:v>
                </c:pt>
                <c:pt idx="1099">
                  <c:v>760.81513813297249</c:v>
                </c:pt>
                <c:pt idx="1100">
                  <c:v>760.79165062950153</c:v>
                </c:pt>
                <c:pt idx="1101">
                  <c:v>709.25949650274595</c:v>
                </c:pt>
                <c:pt idx="1102">
                  <c:v>662.20201102648502</c:v>
                </c:pt>
                <c:pt idx="1103">
                  <c:v>617.938239009006</c:v>
                </c:pt>
                <c:pt idx="1104">
                  <c:v>578.97891896676902</c:v>
                </c:pt>
                <c:pt idx="1105">
                  <c:v>619.14626248039747</c:v>
                </c:pt>
                <c:pt idx="1106">
                  <c:v>660.675621040338</c:v>
                </c:pt>
                <c:pt idx="1107">
                  <c:v>752.645639860757</c:v>
                </c:pt>
                <c:pt idx="1108">
                  <c:v>752.66017825623805</c:v>
                </c:pt>
                <c:pt idx="1109">
                  <c:v>815.51648676548848</c:v>
                </c:pt>
                <c:pt idx="1110">
                  <c:v>719.60818366588353</c:v>
                </c:pt>
                <c:pt idx="1111">
                  <c:v>761.67367295438419</c:v>
                </c:pt>
                <c:pt idx="1112">
                  <c:v>683.78991405628619</c:v>
                </c:pt>
                <c:pt idx="1113">
                  <c:v>653.65724072539149</c:v>
                </c:pt>
                <c:pt idx="1114">
                  <c:v>716.91334491131352</c:v>
                </c:pt>
                <c:pt idx="1115">
                  <c:v>751.30334933228903</c:v>
                </c:pt>
                <c:pt idx="1116">
                  <c:v>751.33052900739347</c:v>
                </c:pt>
                <c:pt idx="1117">
                  <c:v>779.53308959994195</c:v>
                </c:pt>
                <c:pt idx="1118">
                  <c:v>851.27469557339009</c:v>
                </c:pt>
                <c:pt idx="1119">
                  <c:v>792.87738457143905</c:v>
                </c:pt>
                <c:pt idx="1120">
                  <c:v>768.5201851289379</c:v>
                </c:pt>
                <c:pt idx="1121">
                  <c:v>813.48613195638939</c:v>
                </c:pt>
                <c:pt idx="1122">
                  <c:v>813.48594239051897</c:v>
                </c:pt>
                <c:pt idx="1123">
                  <c:v>775.72569070499799</c:v>
                </c:pt>
                <c:pt idx="1124">
                  <c:v>782.41386219684807</c:v>
                </c:pt>
                <c:pt idx="1125">
                  <c:v>810.03193699090946</c:v>
                </c:pt>
                <c:pt idx="1126">
                  <c:v>811.09895393878855</c:v>
                </c:pt>
                <c:pt idx="1127">
                  <c:v>804.29566094754341</c:v>
                </c:pt>
                <c:pt idx="1128">
                  <c:v>786.29458596273855</c:v>
                </c:pt>
                <c:pt idx="1129">
                  <c:v>787.04029425225997</c:v>
                </c:pt>
                <c:pt idx="1130">
                  <c:v>805.68238919644398</c:v>
                </c:pt>
                <c:pt idx="1131">
                  <c:v>826.66165962568448</c:v>
                </c:pt>
                <c:pt idx="1132">
                  <c:v>826.69761565189003</c:v>
                </c:pt>
                <c:pt idx="1133">
                  <c:v>826.73575032906353</c:v>
                </c:pt>
                <c:pt idx="1134">
                  <c:v>793.79349875744583</c:v>
                </c:pt>
                <c:pt idx="1135">
                  <c:v>751.25690664601404</c:v>
                </c:pt>
                <c:pt idx="1136">
                  <c:v>750.94052230263446</c:v>
                </c:pt>
                <c:pt idx="1137">
                  <c:v>801.26775003660555</c:v>
                </c:pt>
                <c:pt idx="1138">
                  <c:v>959.40057448632194</c:v>
                </c:pt>
                <c:pt idx="1139">
                  <c:v>959.40780157443999</c:v>
                </c:pt>
                <c:pt idx="1140">
                  <c:v>836.21783840888304</c:v>
                </c:pt>
                <c:pt idx="1141">
                  <c:v>897.54362202733705</c:v>
                </c:pt>
                <c:pt idx="1142">
                  <c:v>967.71601236410254</c:v>
                </c:pt>
                <c:pt idx="1143">
                  <c:v>828.69499879272996</c:v>
                </c:pt>
                <c:pt idx="1144">
                  <c:v>656.79573917430275</c:v>
                </c:pt>
                <c:pt idx="1145">
                  <c:v>770.75865617951899</c:v>
                </c:pt>
                <c:pt idx="1146">
                  <c:v>914.36448354483309</c:v>
                </c:pt>
                <c:pt idx="1147">
                  <c:v>836.86510369991959</c:v>
                </c:pt>
                <c:pt idx="1148">
                  <c:v>991.83251109434525</c:v>
                </c:pt>
                <c:pt idx="1149">
                  <c:v>991.82670008818002</c:v>
                </c:pt>
                <c:pt idx="1150">
                  <c:v>991.82732526393272</c:v>
                </c:pt>
                <c:pt idx="1151">
                  <c:v>991.82503678254739</c:v>
                </c:pt>
                <c:pt idx="1152">
                  <c:v>1099.6505666538199</c:v>
                </c:pt>
                <c:pt idx="1153">
                  <c:v>1099.6558355371399</c:v>
                </c:pt>
                <c:pt idx="1154">
                  <c:v>1224.2733898528998</c:v>
                </c:pt>
                <c:pt idx="1155">
                  <c:v>1368.2088535069811</c:v>
                </c:pt>
                <c:pt idx="1156">
                  <c:v>1550.6779426166233</c:v>
                </c:pt>
                <c:pt idx="1157">
                  <c:v>1218.0784433258598</c:v>
                </c:pt>
                <c:pt idx="1158">
                  <c:v>1356.6554842509233</c:v>
                </c:pt>
                <c:pt idx="1159">
                  <c:v>1356.6048599676301</c:v>
                </c:pt>
                <c:pt idx="1160">
                  <c:v>1227.3775145050799</c:v>
                </c:pt>
                <c:pt idx="1161">
                  <c:v>1509.82798465779</c:v>
                </c:pt>
                <c:pt idx="1162">
                  <c:v>1509.9293927737101</c:v>
                </c:pt>
                <c:pt idx="1163">
                  <c:v>1505.4578964764701</c:v>
                </c:pt>
                <c:pt idx="1164">
                  <c:v>1682.3936604549699</c:v>
                </c:pt>
                <c:pt idx="1165">
                  <c:v>4262.5772790434303</c:v>
                </c:pt>
                <c:pt idx="1166">
                  <c:v>3257.857910097388</c:v>
                </c:pt>
                <c:pt idx="1167">
                  <c:v>2681.8829280493801</c:v>
                </c:pt>
                <c:pt idx="1168">
                  <c:v>2681.7861340203499</c:v>
                </c:pt>
                <c:pt idx="1169">
                  <c:v>2681.7074019571587</c:v>
                </c:pt>
                <c:pt idx="1170">
                  <c:v>2150.857337678146</c:v>
                </c:pt>
                <c:pt idx="1171">
                  <c:v>1851.6022966895098</c:v>
                </c:pt>
                <c:pt idx="1172">
                  <c:v>1971.1343111375536</c:v>
                </c:pt>
                <c:pt idx="1173">
                  <c:v>1971.1551395120398</c:v>
                </c:pt>
                <c:pt idx="1174">
                  <c:v>1971.1906904719999</c:v>
                </c:pt>
                <c:pt idx="1175">
                  <c:v>1999.07990971255</c:v>
                </c:pt>
                <c:pt idx="1176">
                  <c:v>1999.1246243189701</c:v>
                </c:pt>
                <c:pt idx="1177">
                  <c:v>1984.4418071634011</c:v>
                </c:pt>
                <c:pt idx="1178">
                  <c:v>1984.5240392147798</c:v>
                </c:pt>
                <c:pt idx="1179">
                  <c:v>1984.4086436668601</c:v>
                </c:pt>
                <c:pt idx="1180">
                  <c:v>2122.8049772721542</c:v>
                </c:pt>
                <c:pt idx="1181">
                  <c:v>2145.731432290228</c:v>
                </c:pt>
                <c:pt idx="1182">
                  <c:v>2032.8907115348438</c:v>
                </c:pt>
                <c:pt idx="1183">
                  <c:v>2180.9624350228287</c:v>
                </c:pt>
                <c:pt idx="1184">
                  <c:v>2016.0511468041498</c:v>
                </c:pt>
                <c:pt idx="1185">
                  <c:v>2016.1386800163298</c:v>
                </c:pt>
                <c:pt idx="1186">
                  <c:v>2016.2019965392599</c:v>
                </c:pt>
                <c:pt idx="1187">
                  <c:v>1810.7475880236511</c:v>
                </c:pt>
                <c:pt idx="1188">
                  <c:v>1635.0446524429501</c:v>
                </c:pt>
                <c:pt idx="1189">
                  <c:v>1457.9565213934011</c:v>
                </c:pt>
                <c:pt idx="1190">
                  <c:v>1304.5350204719</c:v>
                </c:pt>
                <c:pt idx="1191">
                  <c:v>1163.5800318526599</c:v>
                </c:pt>
                <c:pt idx="1192">
                  <c:v>1469.5635143767199</c:v>
                </c:pt>
                <c:pt idx="1193">
                  <c:v>1469.5552831477871</c:v>
                </c:pt>
                <c:pt idx="1194">
                  <c:v>2005.6402904127599</c:v>
                </c:pt>
                <c:pt idx="1195">
                  <c:v>-79581.656024286087</c:v>
                </c:pt>
                <c:pt idx="1196">
                  <c:v>13635.974214732712</c:v>
                </c:pt>
                <c:pt idx="1197">
                  <c:v>6171.0045629833903</c:v>
                </c:pt>
                <c:pt idx="1198">
                  <c:v>-41377.771122866434</c:v>
                </c:pt>
                <c:pt idx="1199">
                  <c:v>-41348.165850111574</c:v>
                </c:pt>
                <c:pt idx="1200">
                  <c:v>-41366.196714745784</c:v>
                </c:pt>
                <c:pt idx="1201">
                  <c:v>13128.673529891799</c:v>
                </c:pt>
                <c:pt idx="1202">
                  <c:v>5792.8060512398424</c:v>
                </c:pt>
                <c:pt idx="1203">
                  <c:v>2806.8124218934922</c:v>
                </c:pt>
                <c:pt idx="1204">
                  <c:v>2806.6501609382312</c:v>
                </c:pt>
                <c:pt idx="1205">
                  <c:v>3666.7554669742112</c:v>
                </c:pt>
                <c:pt idx="1206">
                  <c:v>5281.0068967635061</c:v>
                </c:pt>
                <c:pt idx="1207">
                  <c:v>3651.36762421406</c:v>
                </c:pt>
                <c:pt idx="1208">
                  <c:v>5221.9587773033436</c:v>
                </c:pt>
                <c:pt idx="1209">
                  <c:v>70816.867634228998</c:v>
                </c:pt>
                <c:pt idx="1210">
                  <c:v>9781.2137816532395</c:v>
                </c:pt>
                <c:pt idx="1211">
                  <c:v>5366.8569884730005</c:v>
                </c:pt>
                <c:pt idx="1212">
                  <c:v>5366.24191474075</c:v>
                </c:pt>
                <c:pt idx="1213">
                  <c:v>5365.7020931168254</c:v>
                </c:pt>
                <c:pt idx="1214">
                  <c:v>5365.2232924134914</c:v>
                </c:pt>
                <c:pt idx="1215">
                  <c:v>7935.7378907266366</c:v>
                </c:pt>
                <c:pt idx="1216">
                  <c:v>5449.6416982192804</c:v>
                </c:pt>
                <c:pt idx="1217">
                  <c:v>2886.42217101905</c:v>
                </c:pt>
                <c:pt idx="1218">
                  <c:v>3326.9907317881602</c:v>
                </c:pt>
                <c:pt idx="1219">
                  <c:v>5898.0763697857856</c:v>
                </c:pt>
                <c:pt idx="1220">
                  <c:v>4077.0410935309128</c:v>
                </c:pt>
                <c:pt idx="1221">
                  <c:v>4077.0214185449322</c:v>
                </c:pt>
                <c:pt idx="1222">
                  <c:v>5072.4464984327224</c:v>
                </c:pt>
                <c:pt idx="1223">
                  <c:v>4102.5456506329301</c:v>
                </c:pt>
                <c:pt idx="1224">
                  <c:v>4102.3007273881385</c:v>
                </c:pt>
                <c:pt idx="1225">
                  <c:v>3960.2146160961402</c:v>
                </c:pt>
                <c:pt idx="1226">
                  <c:v>3959.8156848349222</c:v>
                </c:pt>
                <c:pt idx="1227">
                  <c:v>3913.5258499670267</c:v>
                </c:pt>
                <c:pt idx="1228">
                  <c:v>3857.5497302895328</c:v>
                </c:pt>
                <c:pt idx="1229">
                  <c:v>3579.9297032706222</c:v>
                </c:pt>
                <c:pt idx="1230">
                  <c:v>3580.25355944174</c:v>
                </c:pt>
                <c:pt idx="1231">
                  <c:v>3580.5630678136299</c:v>
                </c:pt>
                <c:pt idx="1232">
                  <c:v>3242.1985336515922</c:v>
                </c:pt>
                <c:pt idx="1233">
                  <c:v>2780.9152372536528</c:v>
                </c:pt>
                <c:pt idx="1234">
                  <c:v>2462.9962966398102</c:v>
                </c:pt>
                <c:pt idx="1235">
                  <c:v>2462.7907821677782</c:v>
                </c:pt>
                <c:pt idx="1236">
                  <c:v>2462.9930001675802</c:v>
                </c:pt>
                <c:pt idx="1237">
                  <c:v>2962.5285985546698</c:v>
                </c:pt>
                <c:pt idx="1238">
                  <c:v>2454.3532350219502</c:v>
                </c:pt>
                <c:pt idx="1239">
                  <c:v>3812.4257898290198</c:v>
                </c:pt>
                <c:pt idx="1240">
                  <c:v>3812.6479312842912</c:v>
                </c:pt>
                <c:pt idx="1241">
                  <c:v>2332.4614805314618</c:v>
                </c:pt>
                <c:pt idx="1242">
                  <c:v>2332.3446453735201</c:v>
                </c:pt>
                <c:pt idx="1243">
                  <c:v>5987.3689821384996</c:v>
                </c:pt>
                <c:pt idx="1244">
                  <c:v>6193.2336133912895</c:v>
                </c:pt>
                <c:pt idx="1245">
                  <c:v>6193.0627606608523</c:v>
                </c:pt>
                <c:pt idx="1246">
                  <c:v>2881.6561726076502</c:v>
                </c:pt>
                <c:pt idx="1247">
                  <c:v>2881.5671820964412</c:v>
                </c:pt>
                <c:pt idx="1248">
                  <c:v>2881.4214578826022</c:v>
                </c:pt>
                <c:pt idx="1249">
                  <c:v>2881.2646960117172</c:v>
                </c:pt>
                <c:pt idx="1250">
                  <c:v>2257.1203772449712</c:v>
                </c:pt>
                <c:pt idx="1251">
                  <c:v>2293.5440450951687</c:v>
                </c:pt>
                <c:pt idx="1252">
                  <c:v>2956.1520006590099</c:v>
                </c:pt>
                <c:pt idx="1253">
                  <c:v>6877.4225787671085</c:v>
                </c:pt>
                <c:pt idx="1254">
                  <c:v>4146.16034287817</c:v>
                </c:pt>
                <c:pt idx="1255">
                  <c:v>4145.7818765198044</c:v>
                </c:pt>
                <c:pt idx="1256">
                  <c:v>4071.8948076659599</c:v>
                </c:pt>
                <c:pt idx="1257">
                  <c:v>3041.6051886222099</c:v>
                </c:pt>
                <c:pt idx="1258">
                  <c:v>3041.3865666731222</c:v>
                </c:pt>
                <c:pt idx="1259">
                  <c:v>4087.7586866792199</c:v>
                </c:pt>
                <c:pt idx="1260">
                  <c:v>4088.5187620725128</c:v>
                </c:pt>
                <c:pt idx="1261">
                  <c:v>1548.6270147968698</c:v>
                </c:pt>
                <c:pt idx="1262">
                  <c:v>1882.4410690188899</c:v>
                </c:pt>
                <c:pt idx="1263">
                  <c:v>2110.8709180365522</c:v>
                </c:pt>
                <c:pt idx="1264">
                  <c:v>2398.6552286012302</c:v>
                </c:pt>
                <c:pt idx="1265">
                  <c:v>2398.593552954158</c:v>
                </c:pt>
                <c:pt idx="1266">
                  <c:v>2720.7544461020498</c:v>
                </c:pt>
                <c:pt idx="1267">
                  <c:v>3103.3492699030999</c:v>
                </c:pt>
                <c:pt idx="1268">
                  <c:v>3541.4032711939199</c:v>
                </c:pt>
                <c:pt idx="1269">
                  <c:v>4034.8913774629518</c:v>
                </c:pt>
                <c:pt idx="1270">
                  <c:v>4034.6453704108899</c:v>
                </c:pt>
                <c:pt idx="1271">
                  <c:v>3803.1842117732899</c:v>
                </c:pt>
                <c:pt idx="1272">
                  <c:v>3711.3224314107397</c:v>
                </c:pt>
                <c:pt idx="1273">
                  <c:v>3680.2082174470997</c:v>
                </c:pt>
                <c:pt idx="1274">
                  <c:v>3680.4744826915412</c:v>
                </c:pt>
                <c:pt idx="1275">
                  <c:v>3680.7306947043598</c:v>
                </c:pt>
                <c:pt idx="1276">
                  <c:v>3681.0487433428298</c:v>
                </c:pt>
                <c:pt idx="1277">
                  <c:v>3681.3129520180728</c:v>
                </c:pt>
                <c:pt idx="1278">
                  <c:v>4000.3504092675912</c:v>
                </c:pt>
                <c:pt idx="1279">
                  <c:v>3999.6576692609397</c:v>
                </c:pt>
                <c:pt idx="1280">
                  <c:v>4620.1007370855204</c:v>
                </c:pt>
                <c:pt idx="1281">
                  <c:v>4620.6182300128057</c:v>
                </c:pt>
                <c:pt idx="1282">
                  <c:v>4621.2152042144544</c:v>
                </c:pt>
                <c:pt idx="1283">
                  <c:v>8259.7865975503792</c:v>
                </c:pt>
                <c:pt idx="1284">
                  <c:v>5684.2310098916714</c:v>
                </c:pt>
                <c:pt idx="1285">
                  <c:v>8493.372805840283</c:v>
                </c:pt>
                <c:pt idx="1286">
                  <c:v>8494.7109201611893</c:v>
                </c:pt>
                <c:pt idx="1287">
                  <c:v>8492.8420929285803</c:v>
                </c:pt>
                <c:pt idx="1288">
                  <c:v>5345.1941950938444</c:v>
                </c:pt>
                <c:pt idx="1289">
                  <c:v>5344.7430912291602</c:v>
                </c:pt>
                <c:pt idx="1290">
                  <c:v>3764.0665275751012</c:v>
                </c:pt>
                <c:pt idx="1291">
                  <c:v>3764.1972799734622</c:v>
                </c:pt>
                <c:pt idx="1292">
                  <c:v>3754.0800845803901</c:v>
                </c:pt>
                <c:pt idx="1293">
                  <c:v>10528.2459108689</c:v>
                </c:pt>
                <c:pt idx="1294">
                  <c:v>3669.0020451630153</c:v>
                </c:pt>
                <c:pt idx="1295">
                  <c:v>3668.9163889863212</c:v>
                </c:pt>
                <c:pt idx="1296">
                  <c:v>5573.9736173225265</c:v>
                </c:pt>
                <c:pt idx="1297">
                  <c:v>5574.6688446428634</c:v>
                </c:pt>
                <c:pt idx="1298">
                  <c:v>5575.5321326036237</c:v>
                </c:pt>
                <c:pt idx="1299">
                  <c:v>11016.191608041912</c:v>
                </c:pt>
                <c:pt idx="1300">
                  <c:v>11013.7483236059</c:v>
                </c:pt>
                <c:pt idx="1301">
                  <c:v>11011.128993116399</c:v>
                </c:pt>
                <c:pt idx="1302">
                  <c:v>-165214.08478558998</c:v>
                </c:pt>
                <c:pt idx="1303">
                  <c:v>-165843.47645032799</c:v>
                </c:pt>
                <c:pt idx="1304">
                  <c:v>12686.690446885657</c:v>
                </c:pt>
                <c:pt idx="1305">
                  <c:v>4115.2192636221944</c:v>
                </c:pt>
                <c:pt idx="1306">
                  <c:v>3139.9610383097302</c:v>
                </c:pt>
                <c:pt idx="1307">
                  <c:v>3140.3671461940812</c:v>
                </c:pt>
                <c:pt idx="1308">
                  <c:v>3140.1660268630098</c:v>
                </c:pt>
                <c:pt idx="1309">
                  <c:v>3139.9923510957301</c:v>
                </c:pt>
                <c:pt idx="1310">
                  <c:v>3139.8413776771822</c:v>
                </c:pt>
                <c:pt idx="1311">
                  <c:v>2713.4962666438601</c:v>
                </c:pt>
                <c:pt idx="1312">
                  <c:v>3190.8764524293902</c:v>
                </c:pt>
                <c:pt idx="1313">
                  <c:v>4982.8493853807595</c:v>
                </c:pt>
                <c:pt idx="1314">
                  <c:v>4983.25791866899</c:v>
                </c:pt>
                <c:pt idx="1315">
                  <c:v>9243.74740565717</c:v>
                </c:pt>
                <c:pt idx="1316">
                  <c:v>14240.5782258935</c:v>
                </c:pt>
                <c:pt idx="1317">
                  <c:v>6903.8362985695321</c:v>
                </c:pt>
                <c:pt idx="1318">
                  <c:v>6903.9887631305364</c:v>
                </c:pt>
                <c:pt idx="1319">
                  <c:v>6904.2687894045603</c:v>
                </c:pt>
                <c:pt idx="1320">
                  <c:v>6218.3315732934334</c:v>
                </c:pt>
                <c:pt idx="1321">
                  <c:v>5916.6340600920103</c:v>
                </c:pt>
                <c:pt idx="1322">
                  <c:v>5917.1024406944634</c:v>
                </c:pt>
                <c:pt idx="1323">
                  <c:v>5947.8505238724256</c:v>
                </c:pt>
                <c:pt idx="1324">
                  <c:v>6305.8942407386003</c:v>
                </c:pt>
                <c:pt idx="1325">
                  <c:v>7011.2456432395202</c:v>
                </c:pt>
                <c:pt idx="1326">
                  <c:v>6262.6792931456803</c:v>
                </c:pt>
                <c:pt idx="1327">
                  <c:v>6263.5589352474599</c:v>
                </c:pt>
                <c:pt idx="1328">
                  <c:v>9077.2024914013109</c:v>
                </c:pt>
                <c:pt idx="1329">
                  <c:v>-1135.6640921030398</c:v>
                </c:pt>
                <c:pt idx="1330">
                  <c:v>3.9095836705554201</c:v>
                </c:pt>
                <c:pt idx="1331">
                  <c:v>6.2408689608255301</c:v>
                </c:pt>
                <c:pt idx="1332">
                  <c:v>6.9028199217402397</c:v>
                </c:pt>
                <c:pt idx="1333">
                  <c:v>6.5016399173959396</c:v>
                </c:pt>
                <c:pt idx="1334">
                  <c:v>7.5746249176463465</c:v>
                </c:pt>
                <c:pt idx="1335">
                  <c:v>10.360020444293101</c:v>
                </c:pt>
                <c:pt idx="1336">
                  <c:v>11.628669499914198</c:v>
                </c:pt>
                <c:pt idx="1337">
                  <c:v>11.3489867120068</c:v>
                </c:pt>
                <c:pt idx="1338">
                  <c:v>12.705427879494261</c:v>
                </c:pt>
                <c:pt idx="1339">
                  <c:v>14.3929877842814</c:v>
                </c:pt>
                <c:pt idx="1340">
                  <c:v>16.102688816176787</c:v>
                </c:pt>
                <c:pt idx="1341">
                  <c:v>17.197188360776831</c:v>
                </c:pt>
                <c:pt idx="1342">
                  <c:v>17.780466693970165</c:v>
                </c:pt>
                <c:pt idx="1343">
                  <c:v>18.890228606626501</c:v>
                </c:pt>
                <c:pt idx="1344">
                  <c:v>19.353534700509599</c:v>
                </c:pt>
                <c:pt idx="1345">
                  <c:v>19.819911125409</c:v>
                </c:pt>
                <c:pt idx="1346">
                  <c:v>19.5795880342022</c:v>
                </c:pt>
                <c:pt idx="1347">
                  <c:v>18.746914978316287</c:v>
                </c:pt>
                <c:pt idx="1348">
                  <c:v>18.4643488597976</c:v>
                </c:pt>
                <c:pt idx="1349">
                  <c:v>17.569220570816189</c:v>
                </c:pt>
                <c:pt idx="1350">
                  <c:v>16.6787752440015</c:v>
                </c:pt>
                <c:pt idx="1351">
                  <c:v>15.929337313734306</c:v>
                </c:pt>
                <c:pt idx="1352">
                  <c:v>14.825938947288353</c:v>
                </c:pt>
                <c:pt idx="1353">
                  <c:v>13.885083169717706</c:v>
                </c:pt>
                <c:pt idx="1354">
                  <c:v>12.888408390674</c:v>
                </c:pt>
                <c:pt idx="1355">
                  <c:v>11.2035181784599</c:v>
                </c:pt>
                <c:pt idx="1356">
                  <c:v>9.3091508131332645</c:v>
                </c:pt>
                <c:pt idx="1357">
                  <c:v>6.2762242592705704</c:v>
                </c:pt>
                <c:pt idx="1358">
                  <c:v>-1.81786376952471</c:v>
                </c:pt>
                <c:pt idx="1359">
                  <c:v>136.36386697543074</c:v>
                </c:pt>
                <c:pt idx="1360">
                  <c:v>22.882945365375889</c:v>
                </c:pt>
                <c:pt idx="1361">
                  <c:v>16.810061849430831</c:v>
                </c:pt>
                <c:pt idx="1362">
                  <c:v>14.496569565458326</c:v>
                </c:pt>
                <c:pt idx="1363">
                  <c:v>13.218143113482398</c:v>
                </c:pt>
                <c:pt idx="1364">
                  <c:v>12.3196260015115</c:v>
                </c:pt>
                <c:pt idx="1365">
                  <c:v>11.675995851382106</c:v>
                </c:pt>
                <c:pt idx="1366">
                  <c:v>11.173640242921326</c:v>
                </c:pt>
                <c:pt idx="1367">
                  <c:v>10.756180987689955</c:v>
                </c:pt>
                <c:pt idx="1368">
                  <c:v>10.411649279426689</c:v>
                </c:pt>
                <c:pt idx="1369">
                  <c:v>10.089690691936926</c:v>
                </c:pt>
                <c:pt idx="1370">
                  <c:v>9.8837411040291201</c:v>
                </c:pt>
                <c:pt idx="1371">
                  <c:v>9.5171428488049727</c:v>
                </c:pt>
                <c:pt idx="1372">
                  <c:v>9.2285187794927932</c:v>
                </c:pt>
                <c:pt idx="1373">
                  <c:v>8.9660651972710905</c:v>
                </c:pt>
                <c:pt idx="1374">
                  <c:v>8.3946042895355308</c:v>
                </c:pt>
                <c:pt idx="1375">
                  <c:v>8.1134666308140808</c:v>
                </c:pt>
                <c:pt idx="1376">
                  <c:v>8.0304956951984696</c:v>
                </c:pt>
                <c:pt idx="1377">
                  <c:v>7.8162775719363875</c:v>
                </c:pt>
                <c:pt idx="1378">
                  <c:v>7.6058953066670698</c:v>
                </c:pt>
                <c:pt idx="1379">
                  <c:v>7.5907370239043424</c:v>
                </c:pt>
                <c:pt idx="1380">
                  <c:v>7.3029559558653245</c:v>
                </c:pt>
                <c:pt idx="1381">
                  <c:v>7.1969543327373833</c:v>
                </c:pt>
                <c:pt idx="1382">
                  <c:v>7.0406452339745504</c:v>
                </c:pt>
                <c:pt idx="1383">
                  <c:v>6.8798830396156898</c:v>
                </c:pt>
                <c:pt idx="1384">
                  <c:v>6.6651499744143301</c:v>
                </c:pt>
                <c:pt idx="1385">
                  <c:v>6.4594100808277997</c:v>
                </c:pt>
                <c:pt idx="1386">
                  <c:v>6.2333329260724097</c:v>
                </c:pt>
                <c:pt idx="1387">
                  <c:v>6.0175670793951666</c:v>
                </c:pt>
                <c:pt idx="1388">
                  <c:v>5.8127718984765755</c:v>
                </c:pt>
                <c:pt idx="1389">
                  <c:v>5.6241572678277301</c:v>
                </c:pt>
                <c:pt idx="1390">
                  <c:v>5.4471468519675295</c:v>
                </c:pt>
                <c:pt idx="1391">
                  <c:v>5.2929908843968203</c:v>
                </c:pt>
                <c:pt idx="1392">
                  <c:v>5.1594634064600999</c:v>
                </c:pt>
                <c:pt idx="1393">
                  <c:v>5.0420614715301424</c:v>
                </c:pt>
                <c:pt idx="1394">
                  <c:v>4.9419370855452334</c:v>
                </c:pt>
                <c:pt idx="1395">
                  <c:v>4.8579775254435145</c:v>
                </c:pt>
                <c:pt idx="1396">
                  <c:v>4.7864057971080003</c:v>
                </c:pt>
                <c:pt idx="1397">
                  <c:v>4.7255170256674655</c:v>
                </c:pt>
                <c:pt idx="1398">
                  <c:v>4.6732962084724097</c:v>
                </c:pt>
                <c:pt idx="1399">
                  <c:v>4.6273696450894395</c:v>
                </c:pt>
                <c:pt idx="1400">
                  <c:v>4.5854103130391897</c:v>
                </c:pt>
                <c:pt idx="1401">
                  <c:v>4.5458467472649202</c:v>
                </c:pt>
                <c:pt idx="1402">
                  <c:v>4.50977065113943</c:v>
                </c:pt>
                <c:pt idx="1403">
                  <c:v>4.4725017932895534</c:v>
                </c:pt>
                <c:pt idx="1404">
                  <c:v>4.4311151074271704</c:v>
                </c:pt>
                <c:pt idx="1405">
                  <c:v>4.3841839466556696</c:v>
                </c:pt>
                <c:pt idx="1406">
                  <c:v>4.3320481061727198</c:v>
                </c:pt>
                <c:pt idx="1407">
                  <c:v>4.2696548193043098</c:v>
                </c:pt>
                <c:pt idx="1408">
                  <c:v>4.2023272696158696</c:v>
                </c:pt>
                <c:pt idx="1409">
                  <c:v>4.1239641364668866</c:v>
                </c:pt>
                <c:pt idx="1410">
                  <c:v>4.0350468833975714</c:v>
                </c:pt>
                <c:pt idx="1411">
                  <c:v>3.9343559587193999</c:v>
                </c:pt>
                <c:pt idx="1412">
                  <c:v>3.8196345371487177</c:v>
                </c:pt>
                <c:pt idx="1413">
                  <c:v>3.6886817532618035</c:v>
                </c:pt>
                <c:pt idx="1414">
                  <c:v>3.5419882177767601</c:v>
                </c:pt>
                <c:pt idx="1415">
                  <c:v>3.3782748020647677</c:v>
                </c:pt>
                <c:pt idx="1416">
                  <c:v>3.1957306020916612</c:v>
                </c:pt>
                <c:pt idx="1417">
                  <c:v>2.9963661980286957</c:v>
                </c:pt>
                <c:pt idx="1418">
                  <c:v>2.78003830757799</c:v>
                </c:pt>
                <c:pt idx="1419">
                  <c:v>2.54724969517935</c:v>
                </c:pt>
                <c:pt idx="1420">
                  <c:v>2.2999584001743467</c:v>
                </c:pt>
                <c:pt idx="1421">
                  <c:v>2.03831828806578</c:v>
                </c:pt>
                <c:pt idx="1422">
                  <c:v>1.76681097611768</c:v>
                </c:pt>
                <c:pt idx="1423">
                  <c:v>1.4883873917327157</c:v>
                </c:pt>
                <c:pt idx="1424">
                  <c:v>1.2128911235047499</c:v>
                </c:pt>
                <c:pt idx="1425">
                  <c:v>1.0653745382284099</c:v>
                </c:pt>
                <c:pt idx="1426">
                  <c:v>0.99439951922313663</c:v>
                </c:pt>
                <c:pt idx="1427">
                  <c:v>0.91638990472164661</c:v>
                </c:pt>
                <c:pt idx="1428">
                  <c:v>0.84920227815753302</c:v>
                </c:pt>
                <c:pt idx="1429">
                  <c:v>0.80141908260104899</c:v>
                </c:pt>
                <c:pt idx="1430">
                  <c:v>0.76050857543700301</c:v>
                </c:pt>
                <c:pt idx="1431">
                  <c:v>0.73258224516465276</c:v>
                </c:pt>
                <c:pt idx="1432">
                  <c:v>0.72107400212144623</c:v>
                </c:pt>
                <c:pt idx="1433">
                  <c:v>0.71944895456722002</c:v>
                </c:pt>
                <c:pt idx="1434">
                  <c:v>0.72073308255238389</c:v>
                </c:pt>
                <c:pt idx="1435">
                  <c:v>0.72065975429369233</c:v>
                </c:pt>
                <c:pt idx="1436">
                  <c:v>0.7218251029348558</c:v>
                </c:pt>
                <c:pt idx="1437">
                  <c:v>0.71545071742211963</c:v>
                </c:pt>
                <c:pt idx="1438">
                  <c:v>0.71038609288388688</c:v>
                </c:pt>
                <c:pt idx="1439">
                  <c:v>0.70309546061894623</c:v>
                </c:pt>
                <c:pt idx="1440">
                  <c:v>0.69460484337214923</c:v>
                </c:pt>
                <c:pt idx="1441">
                  <c:v>0.69088150024123951</c:v>
                </c:pt>
                <c:pt idx="1442">
                  <c:v>0.68500584834651423</c:v>
                </c:pt>
                <c:pt idx="1443">
                  <c:v>0.67972343114834977</c:v>
                </c:pt>
                <c:pt idx="1444">
                  <c:v>0.67863673409157765</c:v>
                </c:pt>
                <c:pt idx="1445">
                  <c:v>0.67641291933783598</c:v>
                </c:pt>
                <c:pt idx="1446">
                  <c:v>0.6743728723797604</c:v>
                </c:pt>
                <c:pt idx="1447">
                  <c:v>0.67274426028780543</c:v>
                </c:pt>
                <c:pt idx="1448">
                  <c:v>0.67220447086030488</c:v>
                </c:pt>
                <c:pt idx="1449">
                  <c:v>0.67468411316336097</c:v>
                </c:pt>
                <c:pt idx="1450">
                  <c:v>0.67874835634020647</c:v>
                </c:pt>
                <c:pt idx="1451">
                  <c:v>0.68334335641795096</c:v>
                </c:pt>
                <c:pt idx="1452">
                  <c:v>0.68573130509875402</c:v>
                </c:pt>
                <c:pt idx="1453">
                  <c:v>0.68862132172234958</c:v>
                </c:pt>
                <c:pt idx="1454">
                  <c:v>0.68899259349783404</c:v>
                </c:pt>
                <c:pt idx="1455">
                  <c:v>0.68817266166047664</c:v>
                </c:pt>
                <c:pt idx="1456">
                  <c:v>0.69006534421338905</c:v>
                </c:pt>
                <c:pt idx="1457">
                  <c:v>0.69024558934306202</c:v>
                </c:pt>
                <c:pt idx="1458">
                  <c:v>0.69218144032950224</c:v>
                </c:pt>
                <c:pt idx="1459">
                  <c:v>0.696506116452696</c:v>
                </c:pt>
                <c:pt idx="1460">
                  <c:v>0.7000169315639635</c:v>
                </c:pt>
                <c:pt idx="1461">
                  <c:v>0.706553184594789</c:v>
                </c:pt>
                <c:pt idx="1462">
                  <c:v>0.71287683501232502</c:v>
                </c:pt>
                <c:pt idx="1463">
                  <c:v>0.71941448396311303</c:v>
                </c:pt>
                <c:pt idx="1464">
                  <c:v>0.7257482362844464</c:v>
                </c:pt>
                <c:pt idx="1465">
                  <c:v>0.729639194928837</c:v>
                </c:pt>
                <c:pt idx="1466">
                  <c:v>0.73365426775936304</c:v>
                </c:pt>
                <c:pt idx="1467">
                  <c:v>0.73614575900422863</c:v>
                </c:pt>
                <c:pt idx="1468">
                  <c:v>0.73837218637093249</c:v>
                </c:pt>
                <c:pt idx="1469">
                  <c:v>0.74094201633576529</c:v>
                </c:pt>
                <c:pt idx="1470">
                  <c:v>0.74189996177568995</c:v>
                </c:pt>
                <c:pt idx="1471">
                  <c:v>0.74458738193151075</c:v>
                </c:pt>
                <c:pt idx="1472">
                  <c:v>0.74694857755945165</c:v>
                </c:pt>
                <c:pt idx="1473">
                  <c:v>0.74951301965769601</c:v>
                </c:pt>
                <c:pt idx="1474">
                  <c:v>0.75340145792529023</c:v>
                </c:pt>
                <c:pt idx="1475">
                  <c:v>0.7563704593474978</c:v>
                </c:pt>
                <c:pt idx="1476">
                  <c:v>0.75971237227179222</c:v>
                </c:pt>
                <c:pt idx="1477">
                  <c:v>0.76349798287961301</c:v>
                </c:pt>
                <c:pt idx="1478">
                  <c:v>0.76575208690961105</c:v>
                </c:pt>
                <c:pt idx="1479">
                  <c:v>0.76897688150615162</c:v>
                </c:pt>
                <c:pt idx="1480">
                  <c:v>0.77146049114543602</c:v>
                </c:pt>
                <c:pt idx="1481">
                  <c:v>0.77374745408378653</c:v>
                </c:pt>
                <c:pt idx="1482">
                  <c:v>0.7756613385602058</c:v>
                </c:pt>
                <c:pt idx="1483">
                  <c:v>0.77704039398149383</c:v>
                </c:pt>
                <c:pt idx="1484">
                  <c:v>0.77852614499707551</c:v>
                </c:pt>
                <c:pt idx="1485">
                  <c:v>0.78008286345991551</c:v>
                </c:pt>
                <c:pt idx="1486">
                  <c:v>0.78141607144305258</c:v>
                </c:pt>
                <c:pt idx="1487">
                  <c:v>0.78315593433960495</c:v>
                </c:pt>
                <c:pt idx="1488">
                  <c:v>0.78477637744545403</c:v>
                </c:pt>
                <c:pt idx="1489">
                  <c:v>0.78613472757080904</c:v>
                </c:pt>
                <c:pt idx="1490">
                  <c:v>0.78750535492338503</c:v>
                </c:pt>
                <c:pt idx="1491">
                  <c:v>0.78867486405114062</c:v>
                </c:pt>
                <c:pt idx="1492">
                  <c:v>0.78973384895469101</c:v>
                </c:pt>
                <c:pt idx="1493">
                  <c:v>0.79083915672038763</c:v>
                </c:pt>
                <c:pt idx="1494">
                  <c:v>0.79174286932545901</c:v>
                </c:pt>
                <c:pt idx="1495">
                  <c:v>0.7925951593270365</c:v>
                </c:pt>
                <c:pt idx="1496">
                  <c:v>0.79328524670979095</c:v>
                </c:pt>
                <c:pt idx="1497">
                  <c:v>0.79386316492455156</c:v>
                </c:pt>
                <c:pt idx="1498">
                  <c:v>0.79424110196425657</c:v>
                </c:pt>
                <c:pt idx="1499">
                  <c:v>0.79454432187233959</c:v>
                </c:pt>
                <c:pt idx="1500">
                  <c:v>0.79469982954745189</c:v>
                </c:pt>
                <c:pt idx="1501">
                  <c:v>0.79454199438835005</c:v>
                </c:pt>
                <c:pt idx="1502">
                  <c:v>0.7940030620930818</c:v>
                </c:pt>
                <c:pt idx="1503">
                  <c:v>0.79298051199974551</c:v>
                </c:pt>
                <c:pt idx="1504">
                  <c:v>0.79173936323997463</c:v>
                </c:pt>
                <c:pt idx="1505">
                  <c:v>0.79014064223156788</c:v>
                </c:pt>
                <c:pt idx="1506">
                  <c:v>0.7881670482122316</c:v>
                </c:pt>
                <c:pt idx="1507">
                  <c:v>0.78621920688993796</c:v>
                </c:pt>
                <c:pt idx="1508">
                  <c:v>0.78389593856139028</c:v>
                </c:pt>
                <c:pt idx="1509">
                  <c:v>0.78140608075351259</c:v>
                </c:pt>
                <c:pt idx="1510">
                  <c:v>0.77854427580414964</c:v>
                </c:pt>
                <c:pt idx="1511">
                  <c:v>0.775102261858437</c:v>
                </c:pt>
                <c:pt idx="1512">
                  <c:v>0.77188547199920099</c:v>
                </c:pt>
                <c:pt idx="1513">
                  <c:v>0.7678544061700967</c:v>
                </c:pt>
                <c:pt idx="1514">
                  <c:v>0.76418703529360488</c:v>
                </c:pt>
                <c:pt idx="1515">
                  <c:v>0.7596041322299244</c:v>
                </c:pt>
                <c:pt idx="1516">
                  <c:v>0.7544562197496405</c:v>
                </c:pt>
                <c:pt idx="1517">
                  <c:v>0.750619082015204</c:v>
                </c:pt>
                <c:pt idx="1518">
                  <c:v>0.74542862787334863</c:v>
                </c:pt>
                <c:pt idx="1519">
                  <c:v>0.74042222710633498</c:v>
                </c:pt>
                <c:pt idx="1520">
                  <c:v>0.73601875518370163</c:v>
                </c:pt>
                <c:pt idx="1521">
                  <c:v>0.73077183572905524</c:v>
                </c:pt>
                <c:pt idx="1522">
                  <c:v>0.72615999425661704</c:v>
                </c:pt>
                <c:pt idx="1523">
                  <c:v>0.72165069471548882</c:v>
                </c:pt>
                <c:pt idx="1524">
                  <c:v>0.71742062111064198</c:v>
                </c:pt>
                <c:pt idx="1525">
                  <c:v>0.71410277443262049</c:v>
                </c:pt>
                <c:pt idx="1526">
                  <c:v>0.710493723032116</c:v>
                </c:pt>
                <c:pt idx="1527">
                  <c:v>0.70684873715124763</c:v>
                </c:pt>
                <c:pt idx="1528">
                  <c:v>0.70391952451257989</c:v>
                </c:pt>
                <c:pt idx="1529">
                  <c:v>0.70084542129415628</c:v>
                </c:pt>
                <c:pt idx="1530">
                  <c:v>0.69781045950368781</c:v>
                </c:pt>
                <c:pt idx="1531">
                  <c:v>0.69594446632842777</c:v>
                </c:pt>
                <c:pt idx="1532">
                  <c:v>0.69313233537768859</c:v>
                </c:pt>
                <c:pt idx="1533">
                  <c:v>0.69084685818001423</c:v>
                </c:pt>
                <c:pt idx="1534">
                  <c:v>0.68919155421839429</c:v>
                </c:pt>
                <c:pt idx="1535">
                  <c:v>0.68787341310741024</c:v>
                </c:pt>
                <c:pt idx="1536">
                  <c:v>0.68667466868115523</c:v>
                </c:pt>
                <c:pt idx="1537">
                  <c:v>0.68581105950827881</c:v>
                </c:pt>
                <c:pt idx="1538">
                  <c:v>0.68546228421707556</c:v>
                </c:pt>
                <c:pt idx="1539">
                  <c:v>0.68539741469339877</c:v>
                </c:pt>
                <c:pt idx="1540">
                  <c:v>0.68537012260057728</c:v>
                </c:pt>
                <c:pt idx="1541">
                  <c:v>0.68562182476908828</c:v>
                </c:pt>
                <c:pt idx="1542">
                  <c:v>0.68609353056123701</c:v>
                </c:pt>
                <c:pt idx="1543">
                  <c:v>0.68678411951130203</c:v>
                </c:pt>
                <c:pt idx="1544">
                  <c:v>0.68766335310914295</c:v>
                </c:pt>
                <c:pt idx="1545">
                  <c:v>0.68878352045904201</c:v>
                </c:pt>
                <c:pt idx="1546">
                  <c:v>0.69007281048921065</c:v>
                </c:pt>
                <c:pt idx="1547">
                  <c:v>0.69150620567439103</c:v>
                </c:pt>
                <c:pt idx="1548">
                  <c:v>0.69312323631021888</c:v>
                </c:pt>
                <c:pt idx="1549">
                  <c:v>0.69483665248979321</c:v>
                </c:pt>
                <c:pt idx="1550">
                  <c:v>0.69673979630256022</c:v>
                </c:pt>
                <c:pt idx="1551">
                  <c:v>0.69864464206350041</c:v>
                </c:pt>
                <c:pt idx="1552">
                  <c:v>0.70052836955572451</c:v>
                </c:pt>
                <c:pt idx="1553">
                  <c:v>0.70249321177503099</c:v>
                </c:pt>
                <c:pt idx="1554">
                  <c:v>0.70467790878994996</c:v>
                </c:pt>
                <c:pt idx="1555">
                  <c:v>0.706916444274862</c:v>
                </c:pt>
                <c:pt idx="1556">
                  <c:v>0.70895952063498624</c:v>
                </c:pt>
                <c:pt idx="1557">
                  <c:v>0.71150907868581481</c:v>
                </c:pt>
                <c:pt idx="1558">
                  <c:v>0.71358420636585362</c:v>
                </c:pt>
                <c:pt idx="1559">
                  <c:v>0.71563260526015204</c:v>
                </c:pt>
                <c:pt idx="1560">
                  <c:v>0.71769939454856146</c:v>
                </c:pt>
                <c:pt idx="1561">
                  <c:v>0.72021995659598281</c:v>
                </c:pt>
                <c:pt idx="1562">
                  <c:v>0.72273700822302811</c:v>
                </c:pt>
                <c:pt idx="1563">
                  <c:v>0.72479022296480133</c:v>
                </c:pt>
                <c:pt idx="1564">
                  <c:v>0.72710158765527888</c:v>
                </c:pt>
                <c:pt idx="1565">
                  <c:v>0.72917883974455489</c:v>
                </c:pt>
                <c:pt idx="1566">
                  <c:v>0.731422915432003</c:v>
                </c:pt>
                <c:pt idx="1567">
                  <c:v>0.73390809689789183</c:v>
                </c:pt>
                <c:pt idx="1568">
                  <c:v>0.73603190078729797</c:v>
                </c:pt>
                <c:pt idx="1569">
                  <c:v>0.73788337717971464</c:v>
                </c:pt>
                <c:pt idx="1570">
                  <c:v>0.73279218179754757</c:v>
                </c:pt>
                <c:pt idx="1571">
                  <c:v>0.729968521546282</c:v>
                </c:pt>
                <c:pt idx="1572">
                  <c:v>0.72116702009727296</c:v>
                </c:pt>
                <c:pt idx="1573">
                  <c:v>0.71260350264433181</c:v>
                </c:pt>
                <c:pt idx="1574">
                  <c:v>0.70989473933683422</c:v>
                </c:pt>
                <c:pt idx="1575">
                  <c:v>0.7000991228943918</c:v>
                </c:pt>
                <c:pt idx="1576">
                  <c:v>0.69001708276581297</c:v>
                </c:pt>
                <c:pt idx="1577">
                  <c:v>0.68379040372797195</c:v>
                </c:pt>
                <c:pt idx="1578">
                  <c:v>0.67254943950906343</c:v>
                </c:pt>
                <c:pt idx="1579">
                  <c:v>0.66341174464617381</c:v>
                </c:pt>
                <c:pt idx="1580">
                  <c:v>0.65691758112906296</c:v>
                </c:pt>
                <c:pt idx="1581">
                  <c:v>0.64892612315437481</c:v>
                </c:pt>
                <c:pt idx="1582">
                  <c:v>0.64419215741432623</c:v>
                </c:pt>
                <c:pt idx="1583">
                  <c:v>0.64052728353773403</c:v>
                </c:pt>
                <c:pt idx="1584">
                  <c:v>0.63790371639771382</c:v>
                </c:pt>
                <c:pt idx="1585">
                  <c:v>0.6371458961816544</c:v>
                </c:pt>
                <c:pt idx="1586">
                  <c:v>0.63681805543110581</c:v>
                </c:pt>
                <c:pt idx="1587">
                  <c:v>0.63862803038943783</c:v>
                </c:pt>
                <c:pt idx="1588">
                  <c:v>0.64031910570435258</c:v>
                </c:pt>
                <c:pt idx="1589">
                  <c:v>0.64302563575255123</c:v>
                </c:pt>
                <c:pt idx="1590">
                  <c:v>0.64641281978202458</c:v>
                </c:pt>
                <c:pt idx="1591">
                  <c:v>0.64977143599608234</c:v>
                </c:pt>
                <c:pt idx="1592">
                  <c:v>0.65406666853561402</c:v>
                </c:pt>
                <c:pt idx="1593">
                  <c:v>0.65859359901954395</c:v>
                </c:pt>
                <c:pt idx="1594">
                  <c:v>0.66313432348748746</c:v>
                </c:pt>
                <c:pt idx="1595">
                  <c:v>0.66814770516219624</c:v>
                </c:pt>
                <c:pt idx="1596">
                  <c:v>0.6731278743137814</c:v>
                </c:pt>
                <c:pt idx="1597">
                  <c:v>0.67836248553434697</c:v>
                </c:pt>
                <c:pt idx="1598">
                  <c:v>0.68354643272483995</c:v>
                </c:pt>
                <c:pt idx="1599">
                  <c:v>0.68861341783596997</c:v>
                </c:pt>
                <c:pt idx="1600">
                  <c:v>0.69373451776213202</c:v>
                </c:pt>
                <c:pt idx="1601">
                  <c:v>0.6988217386931227</c:v>
                </c:pt>
                <c:pt idx="1602">
                  <c:v>0.70358372795321156</c:v>
                </c:pt>
                <c:pt idx="1603">
                  <c:v>0.70742562302825795</c:v>
                </c:pt>
                <c:pt idx="1604">
                  <c:v>0.71082712756832522</c:v>
                </c:pt>
                <c:pt idx="1605">
                  <c:v>0.7129244313548192</c:v>
                </c:pt>
                <c:pt idx="1606">
                  <c:v>0.71345979209793697</c:v>
                </c:pt>
                <c:pt idx="1607">
                  <c:v>0.71271886936527695</c:v>
                </c:pt>
                <c:pt idx="1608">
                  <c:v>0.70924200669707482</c:v>
                </c:pt>
                <c:pt idx="1609">
                  <c:v>0.704088691459411</c:v>
                </c:pt>
                <c:pt idx="1610">
                  <c:v>0.6966141498745575</c:v>
                </c:pt>
                <c:pt idx="1611">
                  <c:v>0.68622207725420103</c:v>
                </c:pt>
                <c:pt idx="1612">
                  <c:v>0.67361621998050381</c:v>
                </c:pt>
                <c:pt idx="1613">
                  <c:v>0.65786616942131659</c:v>
                </c:pt>
                <c:pt idx="1614">
                  <c:v>0.641602755738648</c:v>
                </c:pt>
                <c:pt idx="1615">
                  <c:v>0.62146269247334895</c:v>
                </c:pt>
                <c:pt idx="1616">
                  <c:v>0.6010047273184792</c:v>
                </c:pt>
                <c:pt idx="1617">
                  <c:v>0.58019717502062818</c:v>
                </c:pt>
                <c:pt idx="1618">
                  <c:v>0.55731886784336149</c:v>
                </c:pt>
                <c:pt idx="1619">
                  <c:v>0.53517665296655903</c:v>
                </c:pt>
                <c:pt idx="1620">
                  <c:v>0.51252389094543949</c:v>
                </c:pt>
                <c:pt idx="1621">
                  <c:v>0.49012414343593602</c:v>
                </c:pt>
                <c:pt idx="1622">
                  <c:v>0.46953670739210562</c:v>
                </c:pt>
                <c:pt idx="1623">
                  <c:v>0.45152402247892776</c:v>
                </c:pt>
                <c:pt idx="1624">
                  <c:v>0.43427357568935754</c:v>
                </c:pt>
                <c:pt idx="1625">
                  <c:v>0.41798772533806866</c:v>
                </c:pt>
                <c:pt idx="1626">
                  <c:v>0.40264350211466998</c:v>
                </c:pt>
                <c:pt idx="1627">
                  <c:v>0.38923679381010962</c:v>
                </c:pt>
                <c:pt idx="1628">
                  <c:v>0.37630121442542308</c:v>
                </c:pt>
                <c:pt idx="1629">
                  <c:v>0.36508725230253702</c:v>
                </c:pt>
                <c:pt idx="1630">
                  <c:v>0.35443515729604402</c:v>
                </c:pt>
                <c:pt idx="1631">
                  <c:v>0.34452266562595329</c:v>
                </c:pt>
                <c:pt idx="1632">
                  <c:v>0.33628088338845968</c:v>
                </c:pt>
                <c:pt idx="1633">
                  <c:v>0.33006398414146154</c:v>
                </c:pt>
                <c:pt idx="1634">
                  <c:v>0.32449772896013401</c:v>
                </c:pt>
                <c:pt idx="1635">
                  <c:v>0.32035403810400814</c:v>
                </c:pt>
                <c:pt idx="1636">
                  <c:v>0.31826973567283062</c:v>
                </c:pt>
                <c:pt idx="1637">
                  <c:v>0.31745780734701723</c:v>
                </c:pt>
                <c:pt idx="1638">
                  <c:v>0.31877241783224836</c:v>
                </c:pt>
                <c:pt idx="1639">
                  <c:v>0.32226378856665044</c:v>
                </c:pt>
                <c:pt idx="1640">
                  <c:v>0.32835455937897323</c:v>
                </c:pt>
                <c:pt idx="1641">
                  <c:v>0.33511351097966929</c:v>
                </c:pt>
                <c:pt idx="1642">
                  <c:v>0.34569520133131793</c:v>
                </c:pt>
                <c:pt idx="1643">
                  <c:v>0.35853231085086462</c:v>
                </c:pt>
                <c:pt idx="1644">
                  <c:v>0.37197422181657325</c:v>
                </c:pt>
                <c:pt idx="1645">
                  <c:v>0.36994663248334397</c:v>
                </c:pt>
                <c:pt idx="1646">
                  <c:v>0.12454396298026812</c:v>
                </c:pt>
                <c:pt idx="1647">
                  <c:v>3.4598210023671611E-2</c:v>
                </c:pt>
                <c:pt idx="1648">
                  <c:v>-2.1153159269575752E-2</c:v>
                </c:pt>
                <c:pt idx="1649">
                  <c:v>-0.10904967996206702</c:v>
                </c:pt>
                <c:pt idx="1650">
                  <c:v>-0.23831238651282985</c:v>
                </c:pt>
                <c:pt idx="1651">
                  <c:v>-0.46532208769593414</c:v>
                </c:pt>
                <c:pt idx="1652">
                  <c:v>-0.85426839219389983</c:v>
                </c:pt>
                <c:pt idx="1653">
                  <c:v>-1.79520832639281</c:v>
                </c:pt>
                <c:pt idx="1654">
                  <c:v>-4.0856701080251803</c:v>
                </c:pt>
                <c:pt idx="1655">
                  <c:v>-12.4886938237164</c:v>
                </c:pt>
                <c:pt idx="1656">
                  <c:v>13.002475022288326</c:v>
                </c:pt>
                <c:pt idx="1657">
                  <c:v>5.4701788513664455</c:v>
                </c:pt>
                <c:pt idx="1658">
                  <c:v>3.8538230060814098</c:v>
                </c:pt>
                <c:pt idx="1659">
                  <c:v>3.3408384984206467</c:v>
                </c:pt>
                <c:pt idx="1660">
                  <c:v>3.3319531833912275</c:v>
                </c:pt>
                <c:pt idx="1661">
                  <c:v>3.6057718127769216</c:v>
                </c:pt>
                <c:pt idx="1662">
                  <c:v>4.6355191180153446</c:v>
                </c:pt>
                <c:pt idx="1663">
                  <c:v>7.1668012660428717</c:v>
                </c:pt>
                <c:pt idx="1664">
                  <c:v>17.677122805415699</c:v>
                </c:pt>
                <c:pt idx="1665">
                  <c:v>256.14671137775508</c:v>
                </c:pt>
                <c:pt idx="1666">
                  <c:v>-699.78291921363802</c:v>
                </c:pt>
                <c:pt idx="1667">
                  <c:v>-335.36334521998396</c:v>
                </c:pt>
                <c:pt idx="1668">
                  <c:v>-218.22514294093074</c:v>
                </c:pt>
                <c:pt idx="1669">
                  <c:v>-200.68141845455403</c:v>
                </c:pt>
                <c:pt idx="1670">
                  <c:v>-175.65459129192752</c:v>
                </c:pt>
                <c:pt idx="1671">
                  <c:v>-161.63143105634299</c:v>
                </c:pt>
                <c:pt idx="1672">
                  <c:v>-151.59675886289199</c:v>
                </c:pt>
                <c:pt idx="1673">
                  <c:v>-144.71345773033525</c:v>
                </c:pt>
                <c:pt idx="1674">
                  <c:v>-125.05692043538212</c:v>
                </c:pt>
                <c:pt idx="1675">
                  <c:v>-106.36974571862254</c:v>
                </c:pt>
                <c:pt idx="1676">
                  <c:v>-103.36546808908398</c:v>
                </c:pt>
                <c:pt idx="1677">
                  <c:v>-100.270698995776</c:v>
                </c:pt>
                <c:pt idx="1678">
                  <c:v>-107.15361519314995</c:v>
                </c:pt>
                <c:pt idx="1679">
                  <c:v>-103.21855984888498</c:v>
                </c:pt>
                <c:pt idx="1680">
                  <c:v>-78.832395550740358</c:v>
                </c:pt>
                <c:pt idx="1681">
                  <c:v>-58.799299478046414</c:v>
                </c:pt>
                <c:pt idx="1682">
                  <c:v>-58.613288651491004</c:v>
                </c:pt>
                <c:pt idx="1683">
                  <c:v>-58.442014745958303</c:v>
                </c:pt>
                <c:pt idx="1684">
                  <c:v>-58.439977167653048</c:v>
                </c:pt>
                <c:pt idx="1685">
                  <c:v>-59.130612839266902</c:v>
                </c:pt>
                <c:pt idx="1686">
                  <c:v>-53.133280359333995</c:v>
                </c:pt>
                <c:pt idx="1687">
                  <c:v>-59.1133331204732</c:v>
                </c:pt>
                <c:pt idx="1688">
                  <c:v>-57.824512057912507</c:v>
                </c:pt>
                <c:pt idx="1689">
                  <c:v>-60.156088272610418</c:v>
                </c:pt>
                <c:pt idx="1690">
                  <c:v>-62.122571403134813</c:v>
                </c:pt>
                <c:pt idx="1691">
                  <c:v>-60.513617211190294</c:v>
                </c:pt>
                <c:pt idx="1692">
                  <c:v>-68.880620885443804</c:v>
                </c:pt>
                <c:pt idx="1693">
                  <c:v>-68.577362521779079</c:v>
                </c:pt>
                <c:pt idx="1694">
                  <c:v>-68.32828040729558</c:v>
                </c:pt>
                <c:pt idx="1695">
                  <c:v>-68.722000992828114</c:v>
                </c:pt>
                <c:pt idx="1696">
                  <c:v>-69.949506539784281</c:v>
                </c:pt>
                <c:pt idx="1697">
                  <c:v>-69.892940030162919</c:v>
                </c:pt>
                <c:pt idx="1698">
                  <c:v>-69.61080647690568</c:v>
                </c:pt>
                <c:pt idx="1699">
                  <c:v>-69.172953030201015</c:v>
                </c:pt>
                <c:pt idx="1700">
                  <c:v>-69.8875400309025</c:v>
                </c:pt>
                <c:pt idx="1701">
                  <c:v>-69.934347483002426</c:v>
                </c:pt>
                <c:pt idx="1702">
                  <c:v>-66.678348496311159</c:v>
                </c:pt>
                <c:pt idx="1703">
                  <c:v>-66.671805409797102</c:v>
                </c:pt>
                <c:pt idx="1704">
                  <c:v>-59.778024354533002</c:v>
                </c:pt>
                <c:pt idx="1705">
                  <c:v>-59.772576798386211</c:v>
                </c:pt>
                <c:pt idx="1706">
                  <c:v>-59.877181222325198</c:v>
                </c:pt>
                <c:pt idx="1707">
                  <c:v>-60.233993593046485</c:v>
                </c:pt>
                <c:pt idx="1708">
                  <c:v>-60.360076149379502</c:v>
                </c:pt>
                <c:pt idx="1709">
                  <c:v>-64.853672408670789</c:v>
                </c:pt>
                <c:pt idx="1710">
                  <c:v>-67.102963115680168</c:v>
                </c:pt>
                <c:pt idx="1711">
                  <c:v>-63.2506155618197</c:v>
                </c:pt>
                <c:pt idx="1712">
                  <c:v>-79.048736282838078</c:v>
                </c:pt>
                <c:pt idx="1713">
                  <c:v>-65.479251168255303</c:v>
                </c:pt>
                <c:pt idx="1714">
                  <c:v>-56.964448955069344</c:v>
                </c:pt>
                <c:pt idx="1715">
                  <c:v>-46.121600397612077</c:v>
                </c:pt>
                <c:pt idx="1716">
                  <c:v>-47.606355524624959</c:v>
                </c:pt>
                <c:pt idx="1717">
                  <c:v>-51.470427259527092</c:v>
                </c:pt>
                <c:pt idx="1718">
                  <c:v>-53.161967407808895</c:v>
                </c:pt>
                <c:pt idx="1719">
                  <c:v>-48.931428828312463</c:v>
                </c:pt>
                <c:pt idx="1720">
                  <c:v>-50.7329134057929</c:v>
                </c:pt>
                <c:pt idx="1721">
                  <c:v>-57.23925373381001</c:v>
                </c:pt>
                <c:pt idx="1722">
                  <c:v>-59.8072339979514</c:v>
                </c:pt>
                <c:pt idx="1723">
                  <c:v>-71.544098641708061</c:v>
                </c:pt>
                <c:pt idx="1724">
                  <c:v>-47.138563906078119</c:v>
                </c:pt>
                <c:pt idx="1725">
                  <c:v>-44.861683986306844</c:v>
                </c:pt>
                <c:pt idx="1726">
                  <c:v>-71.5525997421081</c:v>
                </c:pt>
                <c:pt idx="1727">
                  <c:v>-71.522736550288187</c:v>
                </c:pt>
                <c:pt idx="1728">
                  <c:v>-76.370555095747605</c:v>
                </c:pt>
                <c:pt idx="1729">
                  <c:v>-79.676915674537582</c:v>
                </c:pt>
                <c:pt idx="1730">
                  <c:v>-82.978351125535127</c:v>
                </c:pt>
                <c:pt idx="1731">
                  <c:v>-84.911439657176814</c:v>
                </c:pt>
                <c:pt idx="1732">
                  <c:v>-89.054404318363382</c:v>
                </c:pt>
                <c:pt idx="1733">
                  <c:v>-87.406386198552326</c:v>
                </c:pt>
                <c:pt idx="1734">
                  <c:v>-88.576030224702748</c:v>
                </c:pt>
                <c:pt idx="1735">
                  <c:v>-89.518578303138497</c:v>
                </c:pt>
                <c:pt idx="1736">
                  <c:v>-90.012798197419627</c:v>
                </c:pt>
                <c:pt idx="1737">
                  <c:v>-96.800880395925148</c:v>
                </c:pt>
                <c:pt idx="1738">
                  <c:v>-96.309713517923697</c:v>
                </c:pt>
                <c:pt idx="1739">
                  <c:v>-97.017734769982994</c:v>
                </c:pt>
                <c:pt idx="1740">
                  <c:v>-96.168790717142159</c:v>
                </c:pt>
                <c:pt idx="1741">
                  <c:v>-121.2855980646836</c:v>
                </c:pt>
                <c:pt idx="1742">
                  <c:v>1496.6146532356599</c:v>
                </c:pt>
                <c:pt idx="1743">
                  <c:v>-227.34122448178201</c:v>
                </c:pt>
                <c:pt idx="1744">
                  <c:v>-1985.7513980381898</c:v>
                </c:pt>
                <c:pt idx="1745">
                  <c:v>-2002.1098546200301</c:v>
                </c:pt>
                <c:pt idx="1746">
                  <c:v>2134.9035531698901</c:v>
                </c:pt>
                <c:pt idx="1747">
                  <c:v>1879.88267985878</c:v>
                </c:pt>
                <c:pt idx="1748">
                  <c:v>1893.1524467365184</c:v>
                </c:pt>
                <c:pt idx="1749">
                  <c:v>1905.2195506025867</c:v>
                </c:pt>
                <c:pt idx="1750">
                  <c:v>1915.0036614811702</c:v>
                </c:pt>
                <c:pt idx="1751">
                  <c:v>1923.70729624519</c:v>
                </c:pt>
                <c:pt idx="1752">
                  <c:v>1782.6648315852199</c:v>
                </c:pt>
                <c:pt idx="1753">
                  <c:v>699.818473481046</c:v>
                </c:pt>
                <c:pt idx="1754">
                  <c:v>-298.04599506357005</c:v>
                </c:pt>
                <c:pt idx="1755">
                  <c:v>-269.63645920865378</c:v>
                </c:pt>
                <c:pt idx="1756">
                  <c:v>-269.945671029685</c:v>
                </c:pt>
                <c:pt idx="1757">
                  <c:v>-220.24105967575696</c:v>
                </c:pt>
                <c:pt idx="1758">
                  <c:v>-269.40913941799516</c:v>
                </c:pt>
                <c:pt idx="1759">
                  <c:v>-159.79050970588801</c:v>
                </c:pt>
                <c:pt idx="1760">
                  <c:v>-270.2951511572324</c:v>
                </c:pt>
                <c:pt idx="1761">
                  <c:v>-269.96108330972902</c:v>
                </c:pt>
                <c:pt idx="1762">
                  <c:v>-519.92337362564353</c:v>
                </c:pt>
                <c:pt idx="1763">
                  <c:v>3557.9206860274999</c:v>
                </c:pt>
                <c:pt idx="1764">
                  <c:v>-535.90145318177747</c:v>
                </c:pt>
                <c:pt idx="1765">
                  <c:v>-382.93764680612969</c:v>
                </c:pt>
                <c:pt idx="1766">
                  <c:v>2616.3123155100043</c:v>
                </c:pt>
                <c:pt idx="1767">
                  <c:v>-1295.9995598610781</c:v>
                </c:pt>
                <c:pt idx="1768">
                  <c:v>-172.38225310840392</c:v>
                </c:pt>
                <c:pt idx="1769">
                  <c:v>-171.667158446906</c:v>
                </c:pt>
                <c:pt idx="1770">
                  <c:v>-255.58100384048689</c:v>
                </c:pt>
                <c:pt idx="1771">
                  <c:v>-1937.30827124452</c:v>
                </c:pt>
                <c:pt idx="1772">
                  <c:v>16851.159558717012</c:v>
                </c:pt>
                <c:pt idx="1773">
                  <c:v>441.55359866992097</c:v>
                </c:pt>
                <c:pt idx="1774">
                  <c:v>497.97353865628855</c:v>
                </c:pt>
                <c:pt idx="1775">
                  <c:v>494.60560750674932</c:v>
                </c:pt>
                <c:pt idx="1776">
                  <c:v>514.7747666177869</c:v>
                </c:pt>
                <c:pt idx="1777">
                  <c:v>447.31891363789464</c:v>
                </c:pt>
                <c:pt idx="1778">
                  <c:v>442.58603858805623</c:v>
                </c:pt>
                <c:pt idx="1779">
                  <c:v>438.48727976135569</c:v>
                </c:pt>
                <c:pt idx="1780">
                  <c:v>327.87297206420698</c:v>
                </c:pt>
                <c:pt idx="1781">
                  <c:v>329.66729186400164</c:v>
                </c:pt>
                <c:pt idx="1782">
                  <c:v>374.75129745105437</c:v>
                </c:pt>
                <c:pt idx="1783">
                  <c:v>334.79561504933969</c:v>
                </c:pt>
                <c:pt idx="1784">
                  <c:v>268.31020196576401</c:v>
                </c:pt>
                <c:pt idx="1785">
                  <c:v>364.08753316390101</c:v>
                </c:pt>
                <c:pt idx="1786">
                  <c:v>440.94039088950501</c:v>
                </c:pt>
                <c:pt idx="1787">
                  <c:v>-15690.404899424453</c:v>
                </c:pt>
                <c:pt idx="1788">
                  <c:v>523.74837588497292</c:v>
                </c:pt>
                <c:pt idx="1789">
                  <c:v>521.29698152381354</c:v>
                </c:pt>
                <c:pt idx="1790">
                  <c:v>517.78267878262204</c:v>
                </c:pt>
                <c:pt idx="1791">
                  <c:v>277.57142076571898</c:v>
                </c:pt>
                <c:pt idx="1792">
                  <c:v>157.13948423354299</c:v>
                </c:pt>
                <c:pt idx="1793">
                  <c:v>165.1573581585198</c:v>
                </c:pt>
                <c:pt idx="1794">
                  <c:v>1690.6176502286801</c:v>
                </c:pt>
                <c:pt idx="1795">
                  <c:v>1553.6744542474401</c:v>
                </c:pt>
                <c:pt idx="1796">
                  <c:v>106.364041075253</c:v>
                </c:pt>
                <c:pt idx="1797">
                  <c:v>101.88985168974099</c:v>
                </c:pt>
                <c:pt idx="1798">
                  <c:v>119.30084264748763</c:v>
                </c:pt>
                <c:pt idx="1799">
                  <c:v>115.9073488876536</c:v>
                </c:pt>
                <c:pt idx="1800">
                  <c:v>109.13565551910098</c:v>
                </c:pt>
                <c:pt idx="1801">
                  <c:v>107.28496755372898</c:v>
                </c:pt>
                <c:pt idx="1802">
                  <c:v>151.81200107738701</c:v>
                </c:pt>
                <c:pt idx="1803">
                  <c:v>149.58747985476597</c:v>
                </c:pt>
                <c:pt idx="1804">
                  <c:v>151.26892184040204</c:v>
                </c:pt>
                <c:pt idx="1805">
                  <c:v>191.08231416085098</c:v>
                </c:pt>
                <c:pt idx="1806">
                  <c:v>188.14840611099874</c:v>
                </c:pt>
                <c:pt idx="1807">
                  <c:v>186.12143623596597</c:v>
                </c:pt>
                <c:pt idx="1808">
                  <c:v>287.31090117359901</c:v>
                </c:pt>
                <c:pt idx="1809">
                  <c:v>282.19419139936917</c:v>
                </c:pt>
                <c:pt idx="1810">
                  <c:v>190.01800283547374</c:v>
                </c:pt>
                <c:pt idx="1811">
                  <c:v>167.26632364479599</c:v>
                </c:pt>
                <c:pt idx="1812">
                  <c:v>163.687509918594</c:v>
                </c:pt>
                <c:pt idx="1813">
                  <c:v>166.61441423195399</c:v>
                </c:pt>
                <c:pt idx="1814">
                  <c:v>168.85076382838</c:v>
                </c:pt>
                <c:pt idx="1815">
                  <c:v>170.55462214763074</c:v>
                </c:pt>
                <c:pt idx="1816">
                  <c:v>174.475307740321</c:v>
                </c:pt>
                <c:pt idx="1817">
                  <c:v>174.42599641873215</c:v>
                </c:pt>
                <c:pt idx="1818">
                  <c:v>173.59832450281473</c:v>
                </c:pt>
                <c:pt idx="1819">
                  <c:v>171.90453129534748</c:v>
                </c:pt>
                <c:pt idx="1820">
                  <c:v>167.95830141469904</c:v>
                </c:pt>
                <c:pt idx="1821">
                  <c:v>163.00052063164398</c:v>
                </c:pt>
                <c:pt idx="1822">
                  <c:v>167.73045796813301</c:v>
                </c:pt>
                <c:pt idx="1823">
                  <c:v>154.88618004286101</c:v>
                </c:pt>
                <c:pt idx="1824">
                  <c:v>159.72870447219699</c:v>
                </c:pt>
                <c:pt idx="1825">
                  <c:v>153.537973933665</c:v>
                </c:pt>
                <c:pt idx="1826">
                  <c:v>139.11611352582801</c:v>
                </c:pt>
                <c:pt idx="1827">
                  <c:v>120.88350683608115</c:v>
                </c:pt>
                <c:pt idx="1828">
                  <c:v>111.22883093706427</c:v>
                </c:pt>
                <c:pt idx="1829">
                  <c:v>115.35233112586326</c:v>
                </c:pt>
                <c:pt idx="1830">
                  <c:v>118.69889610960936</c:v>
                </c:pt>
                <c:pt idx="1831">
                  <c:v>107.978756054377</c:v>
                </c:pt>
                <c:pt idx="1832">
                  <c:v>96.167113344171426</c:v>
                </c:pt>
                <c:pt idx="1833">
                  <c:v>110.44527277172898</c:v>
                </c:pt>
                <c:pt idx="1834">
                  <c:v>86.192779502968264</c:v>
                </c:pt>
                <c:pt idx="1835">
                  <c:v>70.469780480127326</c:v>
                </c:pt>
                <c:pt idx="1836">
                  <c:v>3.0921492928574299</c:v>
                </c:pt>
                <c:pt idx="1837">
                  <c:v>-10.219160177287099</c:v>
                </c:pt>
                <c:pt idx="1838">
                  <c:v>41.605727423192015</c:v>
                </c:pt>
                <c:pt idx="1839">
                  <c:v>25.508990987215899</c:v>
                </c:pt>
                <c:pt idx="1840">
                  <c:v>52.590468943701012</c:v>
                </c:pt>
                <c:pt idx="1841">
                  <c:v>26.700144563460089</c:v>
                </c:pt>
                <c:pt idx="1842">
                  <c:v>28.499674378735058</c:v>
                </c:pt>
                <c:pt idx="1843">
                  <c:v>9.93466924640577</c:v>
                </c:pt>
                <c:pt idx="1844">
                  <c:v>39.442824336425012</c:v>
                </c:pt>
                <c:pt idx="1845">
                  <c:v>-6.3333119242067202</c:v>
                </c:pt>
                <c:pt idx="1846">
                  <c:v>-48.612372345551229</c:v>
                </c:pt>
                <c:pt idx="1847">
                  <c:v>-78.373342896398427</c:v>
                </c:pt>
                <c:pt idx="1848">
                  <c:v>-126.280448927035</c:v>
                </c:pt>
                <c:pt idx="1849">
                  <c:v>-117.14376245514732</c:v>
                </c:pt>
                <c:pt idx="1850">
                  <c:v>-102.41384072419902</c:v>
                </c:pt>
                <c:pt idx="1851">
                  <c:v>-122.15842790714395</c:v>
                </c:pt>
                <c:pt idx="1852">
                  <c:v>-241.47780676365099</c:v>
                </c:pt>
                <c:pt idx="1853">
                  <c:v>-109.16928342390837</c:v>
                </c:pt>
                <c:pt idx="1854">
                  <c:v>8.5334775543551196</c:v>
                </c:pt>
                <c:pt idx="1855">
                  <c:v>70.897081145678001</c:v>
                </c:pt>
                <c:pt idx="1856">
                  <c:v>131.77561098732099</c:v>
                </c:pt>
                <c:pt idx="1857">
                  <c:v>204.05650516316325</c:v>
                </c:pt>
                <c:pt idx="1858">
                  <c:v>192.21025307915272</c:v>
                </c:pt>
                <c:pt idx="1859">
                  <c:v>267.10965620744702</c:v>
                </c:pt>
                <c:pt idx="1860">
                  <c:v>341.04734213969732</c:v>
                </c:pt>
                <c:pt idx="1861">
                  <c:v>303.87642595327122</c:v>
                </c:pt>
                <c:pt idx="1862">
                  <c:v>249.01881207329899</c:v>
                </c:pt>
                <c:pt idx="1863">
                  <c:v>411.34831354858198</c:v>
                </c:pt>
                <c:pt idx="1864">
                  <c:v>167.15500558824499</c:v>
                </c:pt>
                <c:pt idx="1865">
                  <c:v>120.44601374314574</c:v>
                </c:pt>
                <c:pt idx="1866">
                  <c:v>74.683638738335389</c:v>
                </c:pt>
                <c:pt idx="1867">
                  <c:v>41.620494209067594</c:v>
                </c:pt>
                <c:pt idx="1868">
                  <c:v>15.0448339995091</c:v>
                </c:pt>
                <c:pt idx="1869">
                  <c:v>46.833024439557192</c:v>
                </c:pt>
                <c:pt idx="1870">
                  <c:v>-44.004949436797794</c:v>
                </c:pt>
                <c:pt idx="1871">
                  <c:v>-72.87154855240135</c:v>
                </c:pt>
                <c:pt idx="1872">
                  <c:v>-106.72903263528298</c:v>
                </c:pt>
                <c:pt idx="1873">
                  <c:v>260.04912293989798</c:v>
                </c:pt>
                <c:pt idx="1874">
                  <c:v>32.176765572718494</c:v>
                </c:pt>
                <c:pt idx="1875">
                  <c:v>106.92051466960864</c:v>
                </c:pt>
                <c:pt idx="1876">
                  <c:v>187.060840742648</c:v>
                </c:pt>
                <c:pt idx="1877">
                  <c:v>269.25244864960808</c:v>
                </c:pt>
                <c:pt idx="1878">
                  <c:v>348.12458025419897</c:v>
                </c:pt>
                <c:pt idx="1879">
                  <c:v>-985.80188073328497</c:v>
                </c:pt>
                <c:pt idx="1880">
                  <c:v>-227.62179606298074</c:v>
                </c:pt>
                <c:pt idx="1881">
                  <c:v>-1043.1138311540199</c:v>
                </c:pt>
                <c:pt idx="1882">
                  <c:v>-253.62203852172601</c:v>
                </c:pt>
                <c:pt idx="1883">
                  <c:v>-258.80773782106598</c:v>
                </c:pt>
                <c:pt idx="1884">
                  <c:v>-261.75446047954688</c:v>
                </c:pt>
                <c:pt idx="1885">
                  <c:v>-262.55913665843696</c:v>
                </c:pt>
                <c:pt idx="1886">
                  <c:v>-472.90672873041069</c:v>
                </c:pt>
                <c:pt idx="1887">
                  <c:v>-251.44166273468107</c:v>
                </c:pt>
                <c:pt idx="1888">
                  <c:v>-301.58586625239423</c:v>
                </c:pt>
                <c:pt idx="1889">
                  <c:v>-235.08355912639684</c:v>
                </c:pt>
                <c:pt idx="1890">
                  <c:v>-203.27023186184596</c:v>
                </c:pt>
                <c:pt idx="1891">
                  <c:v>-75.719417291192414</c:v>
                </c:pt>
                <c:pt idx="1892">
                  <c:v>-98.244406841828095</c:v>
                </c:pt>
                <c:pt idx="1893">
                  <c:v>-89.707956177884327</c:v>
                </c:pt>
                <c:pt idx="1894">
                  <c:v>-80.924515818031679</c:v>
                </c:pt>
                <c:pt idx="1895">
                  <c:v>-71.318075373393867</c:v>
                </c:pt>
                <c:pt idx="1896">
                  <c:v>-61.606833977490801</c:v>
                </c:pt>
                <c:pt idx="1897">
                  <c:v>-51.444642097234933</c:v>
                </c:pt>
                <c:pt idx="1898">
                  <c:v>-9.0565658131632851</c:v>
                </c:pt>
                <c:pt idx="1899">
                  <c:v>-2.4622740830105867</c:v>
                </c:pt>
                <c:pt idx="1900">
                  <c:v>8.2840609499959186</c:v>
                </c:pt>
                <c:pt idx="1901">
                  <c:v>-54.515787644541902</c:v>
                </c:pt>
                <c:pt idx="1902">
                  <c:v>35.316396750370394</c:v>
                </c:pt>
                <c:pt idx="1903">
                  <c:v>46.281745894196497</c:v>
                </c:pt>
                <c:pt idx="1904">
                  <c:v>57.6344291468846</c:v>
                </c:pt>
                <c:pt idx="1905">
                  <c:v>69.355394274009058</c:v>
                </c:pt>
                <c:pt idx="1906">
                  <c:v>81.425198466670381</c:v>
                </c:pt>
                <c:pt idx="1907">
                  <c:v>109.62555137564563</c:v>
                </c:pt>
                <c:pt idx="1908">
                  <c:v>103.119642477171</c:v>
                </c:pt>
                <c:pt idx="1909">
                  <c:v>80.486372850698388</c:v>
                </c:pt>
                <c:pt idx="1910">
                  <c:v>95.765265815420449</c:v>
                </c:pt>
                <c:pt idx="1911">
                  <c:v>16.297020237012202</c:v>
                </c:pt>
                <c:pt idx="1912">
                  <c:v>572.76340608403439</c:v>
                </c:pt>
                <c:pt idx="1913">
                  <c:v>547.46076615992797</c:v>
                </c:pt>
                <c:pt idx="1914">
                  <c:v>398.33768161106826</c:v>
                </c:pt>
                <c:pt idx="1915">
                  <c:v>366.17771733153302</c:v>
                </c:pt>
                <c:pt idx="1916">
                  <c:v>332.23884223395208</c:v>
                </c:pt>
                <c:pt idx="1917">
                  <c:v>267.57657910264169</c:v>
                </c:pt>
                <c:pt idx="1918">
                  <c:v>288.34763245747064</c:v>
                </c:pt>
                <c:pt idx="1919">
                  <c:v>304.62132212124698</c:v>
                </c:pt>
                <c:pt idx="1920">
                  <c:v>275.55657429014394</c:v>
                </c:pt>
                <c:pt idx="1921">
                  <c:v>284.94399128890694</c:v>
                </c:pt>
                <c:pt idx="1922">
                  <c:v>349.31009370822443</c:v>
                </c:pt>
                <c:pt idx="1923">
                  <c:v>302.47060836243969</c:v>
                </c:pt>
                <c:pt idx="1924">
                  <c:v>310.80970719634075</c:v>
                </c:pt>
                <c:pt idx="1925">
                  <c:v>250.95329238473474</c:v>
                </c:pt>
                <c:pt idx="1926">
                  <c:v>283.13655486460863</c:v>
                </c:pt>
                <c:pt idx="1927">
                  <c:v>283.12129427782969</c:v>
                </c:pt>
                <c:pt idx="1928">
                  <c:v>414.40425576281399</c:v>
                </c:pt>
                <c:pt idx="1929">
                  <c:v>201.01238613002474</c:v>
                </c:pt>
                <c:pt idx="1930">
                  <c:v>116.57050107227001</c:v>
                </c:pt>
                <c:pt idx="1931">
                  <c:v>-46.077394137877</c:v>
                </c:pt>
                <c:pt idx="1932">
                  <c:v>53.901728842647294</c:v>
                </c:pt>
                <c:pt idx="1933">
                  <c:v>64.435427960690106</c:v>
                </c:pt>
                <c:pt idx="1934">
                  <c:v>312.43822726237806</c:v>
                </c:pt>
                <c:pt idx="1935">
                  <c:v>322.474921794024</c:v>
                </c:pt>
                <c:pt idx="1936">
                  <c:v>339.72153741241618</c:v>
                </c:pt>
                <c:pt idx="1937">
                  <c:v>388.180696959702</c:v>
                </c:pt>
                <c:pt idx="1938">
                  <c:v>401.48589547054303</c:v>
                </c:pt>
                <c:pt idx="1939">
                  <c:v>403.03106299382608</c:v>
                </c:pt>
                <c:pt idx="1940">
                  <c:v>342.46978335048999</c:v>
                </c:pt>
                <c:pt idx="1941">
                  <c:v>355.11894001673738</c:v>
                </c:pt>
                <c:pt idx="1942">
                  <c:v>376.29025467615969</c:v>
                </c:pt>
                <c:pt idx="1943">
                  <c:v>390.71894765957694</c:v>
                </c:pt>
                <c:pt idx="1944">
                  <c:v>395.94931847793163</c:v>
                </c:pt>
                <c:pt idx="1945">
                  <c:v>406.239282222067</c:v>
                </c:pt>
                <c:pt idx="1946">
                  <c:v>420.36130378341801</c:v>
                </c:pt>
                <c:pt idx="1947">
                  <c:v>453.060183552843</c:v>
                </c:pt>
                <c:pt idx="1948">
                  <c:v>469.77505386112699</c:v>
                </c:pt>
                <c:pt idx="1949">
                  <c:v>485.60048228159002</c:v>
                </c:pt>
                <c:pt idx="1950">
                  <c:v>477.33817868738311</c:v>
                </c:pt>
                <c:pt idx="1951">
                  <c:v>491.48552193367323</c:v>
                </c:pt>
                <c:pt idx="1952">
                  <c:v>535.34427632269103</c:v>
                </c:pt>
                <c:pt idx="1953">
                  <c:v>517.97725884349779</c:v>
                </c:pt>
                <c:pt idx="1954">
                  <c:v>454.61431112595432</c:v>
                </c:pt>
                <c:pt idx="1955">
                  <c:v>520.54309871769851</c:v>
                </c:pt>
                <c:pt idx="1956">
                  <c:v>532.04474636632619</c:v>
                </c:pt>
                <c:pt idx="1957">
                  <c:v>499.7447240203449</c:v>
                </c:pt>
                <c:pt idx="1958">
                  <c:v>505.43469239808093</c:v>
                </c:pt>
                <c:pt idx="1959">
                  <c:v>531.06939722241498</c:v>
                </c:pt>
                <c:pt idx="1960">
                  <c:v>572.49472744318155</c:v>
                </c:pt>
                <c:pt idx="1961">
                  <c:v>577.16916159872346</c:v>
                </c:pt>
                <c:pt idx="1962">
                  <c:v>579.75278863758751</c:v>
                </c:pt>
                <c:pt idx="1963">
                  <c:v>515.22777384417805</c:v>
                </c:pt>
                <c:pt idx="1964">
                  <c:v>511.10822105945078</c:v>
                </c:pt>
                <c:pt idx="1965">
                  <c:v>505.290602157303</c:v>
                </c:pt>
                <c:pt idx="1966">
                  <c:v>498.04225874900499</c:v>
                </c:pt>
                <c:pt idx="1967">
                  <c:v>501.03053571411169</c:v>
                </c:pt>
                <c:pt idx="1968">
                  <c:v>417.37272201990731</c:v>
                </c:pt>
                <c:pt idx="1969">
                  <c:v>401.96949180027099</c:v>
                </c:pt>
                <c:pt idx="1970">
                  <c:v>320.04437076775997</c:v>
                </c:pt>
                <c:pt idx="1971">
                  <c:v>334.65073563254708</c:v>
                </c:pt>
                <c:pt idx="1972">
                  <c:v>299.955300339117</c:v>
                </c:pt>
                <c:pt idx="1973">
                  <c:v>251.803581356016</c:v>
                </c:pt>
                <c:pt idx="1974">
                  <c:v>228.57648559012625</c:v>
                </c:pt>
                <c:pt idx="1975">
                  <c:v>186.91767109119095</c:v>
                </c:pt>
                <c:pt idx="1976">
                  <c:v>156.330548111187</c:v>
                </c:pt>
                <c:pt idx="1977">
                  <c:v>139.86773969567201</c:v>
                </c:pt>
                <c:pt idx="1978">
                  <c:v>122.88382087467963</c:v>
                </c:pt>
                <c:pt idx="1979">
                  <c:v>95.808444836779827</c:v>
                </c:pt>
                <c:pt idx="1980">
                  <c:v>91.927962148695002</c:v>
                </c:pt>
                <c:pt idx="1981">
                  <c:v>51.052532475336001</c:v>
                </c:pt>
                <c:pt idx="1982">
                  <c:v>42.946406734714444</c:v>
                </c:pt>
                <c:pt idx="1983">
                  <c:v>20.019937421453545</c:v>
                </c:pt>
                <c:pt idx="1984">
                  <c:v>-2.6306468266824599</c:v>
                </c:pt>
                <c:pt idx="1985">
                  <c:v>-57.800096550129595</c:v>
                </c:pt>
                <c:pt idx="1986">
                  <c:v>-78.510219370007647</c:v>
                </c:pt>
                <c:pt idx="1987">
                  <c:v>-13.7562429448837</c:v>
                </c:pt>
                <c:pt idx="1988">
                  <c:v>42.8747280749282</c:v>
                </c:pt>
                <c:pt idx="1989">
                  <c:v>71.695255402610883</c:v>
                </c:pt>
                <c:pt idx="1990">
                  <c:v>53.858539108299496</c:v>
                </c:pt>
                <c:pt idx="1991">
                  <c:v>37.1247304832822</c:v>
                </c:pt>
                <c:pt idx="1992">
                  <c:v>-60.650857758277894</c:v>
                </c:pt>
                <c:pt idx="1993">
                  <c:v>138.57868444016052</c:v>
                </c:pt>
                <c:pt idx="1994">
                  <c:v>374.20869603191301</c:v>
                </c:pt>
                <c:pt idx="1995">
                  <c:v>140.29377114059398</c:v>
                </c:pt>
                <c:pt idx="1996">
                  <c:v>-50.627656104600597</c:v>
                </c:pt>
                <c:pt idx="1997">
                  <c:v>-180.07008617421999</c:v>
                </c:pt>
                <c:pt idx="1998">
                  <c:v>-58.848398601641392</c:v>
                </c:pt>
                <c:pt idx="1999">
                  <c:v>-70.150919062820748</c:v>
                </c:pt>
                <c:pt idx="2000">
                  <c:v>-79.841312260517995</c:v>
                </c:pt>
                <c:pt idx="2001">
                  <c:v>-89.837792270853058</c:v>
                </c:pt>
                <c:pt idx="2002">
                  <c:v>-104.0787524338273</c:v>
                </c:pt>
                <c:pt idx="2003">
                  <c:v>-112.68271060250761</c:v>
                </c:pt>
                <c:pt idx="2004">
                  <c:v>-114.11161606249</c:v>
                </c:pt>
                <c:pt idx="2005">
                  <c:v>-121.45907356344702</c:v>
                </c:pt>
                <c:pt idx="2006">
                  <c:v>-8.3340188164837095</c:v>
                </c:pt>
                <c:pt idx="2007">
                  <c:v>-288.4173126610699</c:v>
                </c:pt>
                <c:pt idx="2008">
                  <c:v>-300.14658411964564</c:v>
                </c:pt>
                <c:pt idx="2009">
                  <c:v>-293.85953620815269</c:v>
                </c:pt>
                <c:pt idx="2010">
                  <c:v>-286.92293646675603</c:v>
                </c:pt>
                <c:pt idx="2011">
                  <c:v>-602.36344600142297</c:v>
                </c:pt>
                <c:pt idx="2012">
                  <c:v>-727.44681394838301</c:v>
                </c:pt>
                <c:pt idx="2013">
                  <c:v>-689.83032786113597</c:v>
                </c:pt>
                <c:pt idx="2014">
                  <c:v>-651.66700574245772</c:v>
                </c:pt>
                <c:pt idx="2015">
                  <c:v>-535.01406512218705</c:v>
                </c:pt>
                <c:pt idx="2016">
                  <c:v>-451.94146630845898</c:v>
                </c:pt>
                <c:pt idx="2017">
                  <c:v>-423.12746592421001</c:v>
                </c:pt>
                <c:pt idx="2018">
                  <c:v>-395.56624622461499</c:v>
                </c:pt>
                <c:pt idx="2019">
                  <c:v>-364.61133700756892</c:v>
                </c:pt>
                <c:pt idx="2020">
                  <c:v>-258.31197209326996</c:v>
                </c:pt>
                <c:pt idx="2021">
                  <c:v>-239.05718035258548</c:v>
                </c:pt>
                <c:pt idx="2022">
                  <c:v>-221.002766056957</c:v>
                </c:pt>
                <c:pt idx="2023">
                  <c:v>-132.30963664814698</c:v>
                </c:pt>
                <c:pt idx="2024">
                  <c:v>-122.6552433394226</c:v>
                </c:pt>
                <c:pt idx="2025">
                  <c:v>-112.17701403117998</c:v>
                </c:pt>
                <c:pt idx="2026">
                  <c:v>-95.487479934824648</c:v>
                </c:pt>
                <c:pt idx="2027">
                  <c:v>-87.435258505637293</c:v>
                </c:pt>
                <c:pt idx="2028">
                  <c:v>-79.610417362132182</c:v>
                </c:pt>
                <c:pt idx="2029">
                  <c:v>-75.152137698399997</c:v>
                </c:pt>
                <c:pt idx="2030">
                  <c:v>-72.486441806732088</c:v>
                </c:pt>
                <c:pt idx="2031">
                  <c:v>-68.241696676560693</c:v>
                </c:pt>
                <c:pt idx="2032">
                  <c:v>-59.065758015183413</c:v>
                </c:pt>
                <c:pt idx="2033">
                  <c:v>-54.851389116882075</c:v>
                </c:pt>
                <c:pt idx="2034">
                  <c:v>-56.354083060448012</c:v>
                </c:pt>
                <c:pt idx="2035">
                  <c:v>-50.506635921948202</c:v>
                </c:pt>
                <c:pt idx="2036">
                  <c:v>-52.493309905581185</c:v>
                </c:pt>
                <c:pt idx="2037">
                  <c:v>-52.635430750103602</c:v>
                </c:pt>
                <c:pt idx="2038">
                  <c:v>-50.118797280963911</c:v>
                </c:pt>
                <c:pt idx="2039">
                  <c:v>-53.600017330182013</c:v>
                </c:pt>
                <c:pt idx="2040">
                  <c:v>-52.916990610067494</c:v>
                </c:pt>
                <c:pt idx="2041">
                  <c:v>-52.0312783020536</c:v>
                </c:pt>
                <c:pt idx="2042">
                  <c:v>-47.104237172686389</c:v>
                </c:pt>
                <c:pt idx="2043">
                  <c:v>-46.216581361404494</c:v>
                </c:pt>
                <c:pt idx="2044">
                  <c:v>-45.349750185815701</c:v>
                </c:pt>
                <c:pt idx="2045">
                  <c:v>-43.40435875119627</c:v>
                </c:pt>
                <c:pt idx="2046">
                  <c:v>-48.826251346559722</c:v>
                </c:pt>
                <c:pt idx="2047">
                  <c:v>-54.05973898581</c:v>
                </c:pt>
                <c:pt idx="2048">
                  <c:v>-50.049498336348101</c:v>
                </c:pt>
                <c:pt idx="2049">
                  <c:v>-49.105617409976198</c:v>
                </c:pt>
                <c:pt idx="2050">
                  <c:v>-43.004022778627096</c:v>
                </c:pt>
                <c:pt idx="2051">
                  <c:v>-41.370619631102294</c:v>
                </c:pt>
                <c:pt idx="2052">
                  <c:v>-44.681344635924596</c:v>
                </c:pt>
                <c:pt idx="2053">
                  <c:v>-46.912520226658813</c:v>
                </c:pt>
                <c:pt idx="2054">
                  <c:v>-44.813644059966279</c:v>
                </c:pt>
                <c:pt idx="2055">
                  <c:v>-32.840189348413496</c:v>
                </c:pt>
                <c:pt idx="2056">
                  <c:v>-29.949808860095999</c:v>
                </c:pt>
                <c:pt idx="2057">
                  <c:v>-23.026832497329277</c:v>
                </c:pt>
                <c:pt idx="2058">
                  <c:v>-16.897440776959989</c:v>
                </c:pt>
                <c:pt idx="2059">
                  <c:v>-20.182829669279187</c:v>
                </c:pt>
                <c:pt idx="2060">
                  <c:v>-16.205855345239531</c:v>
                </c:pt>
                <c:pt idx="2061">
                  <c:v>-10.717921075128301</c:v>
                </c:pt>
                <c:pt idx="2062">
                  <c:v>-14.754838846830999</c:v>
                </c:pt>
                <c:pt idx="2063">
                  <c:v>-12.491811147721601</c:v>
                </c:pt>
                <c:pt idx="2064">
                  <c:v>-13.375940059715774</c:v>
                </c:pt>
                <c:pt idx="2065">
                  <c:v>-7.5690987011788504</c:v>
                </c:pt>
                <c:pt idx="2066">
                  <c:v>-3.8155139701178067</c:v>
                </c:pt>
                <c:pt idx="2067">
                  <c:v>0.78493773863546501</c:v>
                </c:pt>
                <c:pt idx="2068">
                  <c:v>8.9884593081308495</c:v>
                </c:pt>
                <c:pt idx="2069">
                  <c:v>11.3092673610526</c:v>
                </c:pt>
                <c:pt idx="2070">
                  <c:v>14.369395177809974</c:v>
                </c:pt>
                <c:pt idx="2071">
                  <c:v>17.226181805485787</c:v>
                </c:pt>
                <c:pt idx="2072">
                  <c:v>20.347396277858099</c:v>
                </c:pt>
                <c:pt idx="2073">
                  <c:v>23.030400520608531</c:v>
                </c:pt>
                <c:pt idx="2074">
                  <c:v>26.487352927492299</c:v>
                </c:pt>
                <c:pt idx="2075">
                  <c:v>29.706982314105389</c:v>
                </c:pt>
                <c:pt idx="2076">
                  <c:v>34.143807017975298</c:v>
                </c:pt>
                <c:pt idx="2077">
                  <c:v>33.242111594448986</c:v>
                </c:pt>
                <c:pt idx="2078">
                  <c:v>35.431986563077977</c:v>
                </c:pt>
                <c:pt idx="2079">
                  <c:v>37.736353030446011</c:v>
                </c:pt>
                <c:pt idx="2080">
                  <c:v>40.600858586620198</c:v>
                </c:pt>
                <c:pt idx="2081">
                  <c:v>41.645498728100996</c:v>
                </c:pt>
                <c:pt idx="2082">
                  <c:v>44.446039028710004</c:v>
                </c:pt>
                <c:pt idx="2083">
                  <c:v>46.201569096589985</c:v>
                </c:pt>
                <c:pt idx="2084">
                  <c:v>49.531948589328096</c:v>
                </c:pt>
                <c:pt idx="2085">
                  <c:v>48.071734676130703</c:v>
                </c:pt>
                <c:pt idx="2086">
                  <c:v>50.355719800805112</c:v>
                </c:pt>
                <c:pt idx="2087">
                  <c:v>52.323038038901608</c:v>
                </c:pt>
                <c:pt idx="2088">
                  <c:v>56.794202133898501</c:v>
                </c:pt>
                <c:pt idx="2089">
                  <c:v>58.918086337876098</c:v>
                </c:pt>
                <c:pt idx="2090">
                  <c:v>61.354798594974902</c:v>
                </c:pt>
                <c:pt idx="2091">
                  <c:v>63.596379361471513</c:v>
                </c:pt>
                <c:pt idx="2092">
                  <c:v>66.783517152175378</c:v>
                </c:pt>
                <c:pt idx="2093">
                  <c:v>74.46124558507745</c:v>
                </c:pt>
                <c:pt idx="2094">
                  <c:v>76.910237848649501</c:v>
                </c:pt>
                <c:pt idx="2095">
                  <c:v>79.175879165104377</c:v>
                </c:pt>
                <c:pt idx="2096">
                  <c:v>78.360027163945801</c:v>
                </c:pt>
                <c:pt idx="2097">
                  <c:v>77.146096495610905</c:v>
                </c:pt>
                <c:pt idx="2098">
                  <c:v>77.875741380522243</c:v>
                </c:pt>
                <c:pt idx="2099">
                  <c:v>82.259963391360785</c:v>
                </c:pt>
                <c:pt idx="2100">
                  <c:v>82.50323876416418</c:v>
                </c:pt>
                <c:pt idx="2101">
                  <c:v>85.599143500819295</c:v>
                </c:pt>
                <c:pt idx="2102">
                  <c:v>84.739761839600789</c:v>
                </c:pt>
                <c:pt idx="2103">
                  <c:v>95.564308532805455</c:v>
                </c:pt>
                <c:pt idx="2104">
                  <c:v>109.23984542797537</c:v>
                </c:pt>
                <c:pt idx="2105">
                  <c:v>124.99220828466737</c:v>
                </c:pt>
                <c:pt idx="2106">
                  <c:v>137.28136482957225</c:v>
                </c:pt>
                <c:pt idx="2107">
                  <c:v>137.02564818058977</c:v>
                </c:pt>
                <c:pt idx="2108">
                  <c:v>139.56001329836195</c:v>
                </c:pt>
                <c:pt idx="2109">
                  <c:v>138.66525346938789</c:v>
                </c:pt>
                <c:pt idx="2110">
                  <c:v>137.406925651032</c:v>
                </c:pt>
                <c:pt idx="2111">
                  <c:v>126.427932227412</c:v>
                </c:pt>
                <c:pt idx="2112">
                  <c:v>115.336240950109</c:v>
                </c:pt>
                <c:pt idx="2113">
                  <c:v>116.86903139852244</c:v>
                </c:pt>
                <c:pt idx="2114">
                  <c:v>160.57260472823052</c:v>
                </c:pt>
                <c:pt idx="2115">
                  <c:v>199.64489906747301</c:v>
                </c:pt>
                <c:pt idx="2116">
                  <c:v>217.64672645378027</c:v>
                </c:pt>
                <c:pt idx="2117">
                  <c:v>193.34213953512074</c:v>
                </c:pt>
                <c:pt idx="2118">
                  <c:v>149.08600476813825</c:v>
                </c:pt>
                <c:pt idx="2119">
                  <c:v>121.53053406148101</c:v>
                </c:pt>
                <c:pt idx="2120">
                  <c:v>121.95017631556352</c:v>
                </c:pt>
                <c:pt idx="2121">
                  <c:v>114.323414779</c:v>
                </c:pt>
                <c:pt idx="2122">
                  <c:v>117.89786756121137</c:v>
                </c:pt>
                <c:pt idx="2123">
                  <c:v>114.099315604029</c:v>
                </c:pt>
                <c:pt idx="2124">
                  <c:v>117.434830011393</c:v>
                </c:pt>
                <c:pt idx="2125">
                  <c:v>100.507199727086</c:v>
                </c:pt>
                <c:pt idx="2126">
                  <c:v>83.188369173823446</c:v>
                </c:pt>
                <c:pt idx="2127">
                  <c:v>72.405060881344085</c:v>
                </c:pt>
                <c:pt idx="2128">
                  <c:v>61.057230684103494</c:v>
                </c:pt>
                <c:pt idx="2129">
                  <c:v>49.2700325594882</c:v>
                </c:pt>
                <c:pt idx="2130">
                  <c:v>38.753613953990296</c:v>
                </c:pt>
                <c:pt idx="2131">
                  <c:v>35.775536536978585</c:v>
                </c:pt>
                <c:pt idx="2132">
                  <c:v>23.449530061060965</c:v>
                </c:pt>
                <c:pt idx="2133">
                  <c:v>10.213823144044998</c:v>
                </c:pt>
                <c:pt idx="2134">
                  <c:v>3.3133422951733777</c:v>
                </c:pt>
                <c:pt idx="2135">
                  <c:v>-13.3238380207035</c:v>
                </c:pt>
                <c:pt idx="2136">
                  <c:v>-30.891558382734399</c:v>
                </c:pt>
                <c:pt idx="2137">
                  <c:v>-71.474126360378136</c:v>
                </c:pt>
                <c:pt idx="2138">
                  <c:v>-96.254505479546097</c:v>
                </c:pt>
                <c:pt idx="2139">
                  <c:v>-120.87626866472202</c:v>
                </c:pt>
                <c:pt idx="2140">
                  <c:v>-142.58714803760247</c:v>
                </c:pt>
                <c:pt idx="2141">
                  <c:v>1175.43457856293</c:v>
                </c:pt>
                <c:pt idx="2142">
                  <c:v>1464.4320927828601</c:v>
                </c:pt>
                <c:pt idx="2143">
                  <c:v>-188.86100877414998</c:v>
                </c:pt>
                <c:pt idx="2144">
                  <c:v>137.79326178934951</c:v>
                </c:pt>
                <c:pt idx="2145">
                  <c:v>1995.96299772932</c:v>
                </c:pt>
                <c:pt idx="2146">
                  <c:v>-233.85739237333541</c:v>
                </c:pt>
                <c:pt idx="2147">
                  <c:v>-250.16365994096219</c:v>
                </c:pt>
                <c:pt idx="2148">
                  <c:v>-181.55914927829073</c:v>
                </c:pt>
                <c:pt idx="2149">
                  <c:v>-151.32511597263104</c:v>
                </c:pt>
                <c:pt idx="2150">
                  <c:v>-131.95233569341607</c:v>
                </c:pt>
                <c:pt idx="2151">
                  <c:v>-161.182688178512</c:v>
                </c:pt>
                <c:pt idx="2152">
                  <c:v>-166.84453271716498</c:v>
                </c:pt>
                <c:pt idx="2153">
                  <c:v>-410.34364330692182</c:v>
                </c:pt>
                <c:pt idx="2154">
                  <c:v>-331.26291869765464</c:v>
                </c:pt>
                <c:pt idx="2155">
                  <c:v>-222.088259296205</c:v>
                </c:pt>
                <c:pt idx="2156">
                  <c:v>-221.67745605168147</c:v>
                </c:pt>
                <c:pt idx="2157">
                  <c:v>1137.1239172769724</c:v>
                </c:pt>
                <c:pt idx="2158">
                  <c:v>3638.3441861660399</c:v>
                </c:pt>
                <c:pt idx="2159">
                  <c:v>-55710.574691755275</c:v>
                </c:pt>
                <c:pt idx="2160">
                  <c:v>-161.27775426433828</c:v>
                </c:pt>
                <c:pt idx="2161">
                  <c:v>-154.9017373881658</c:v>
                </c:pt>
                <c:pt idx="2162">
                  <c:v>-147.5959648104338</c:v>
                </c:pt>
                <c:pt idx="2163">
                  <c:v>-141.33812064269247</c:v>
                </c:pt>
                <c:pt idx="2164">
                  <c:v>-134.98367398452399</c:v>
                </c:pt>
                <c:pt idx="2165">
                  <c:v>-248.89401351430698</c:v>
                </c:pt>
                <c:pt idx="2166">
                  <c:v>-123.324205753802</c:v>
                </c:pt>
                <c:pt idx="2167">
                  <c:v>-70.849868016737958</c:v>
                </c:pt>
                <c:pt idx="2168">
                  <c:v>-46.963216160292994</c:v>
                </c:pt>
                <c:pt idx="2169">
                  <c:v>-39.391022475338914</c:v>
                </c:pt>
                <c:pt idx="2170">
                  <c:v>-40.357810242496001</c:v>
                </c:pt>
                <c:pt idx="2171">
                  <c:v>-43.066530827602399</c:v>
                </c:pt>
                <c:pt idx="2172">
                  <c:v>-41.559779557646067</c:v>
                </c:pt>
                <c:pt idx="2173">
                  <c:v>-34.479691619241144</c:v>
                </c:pt>
                <c:pt idx="2174">
                  <c:v>-27.444970007547401</c:v>
                </c:pt>
                <c:pt idx="2175">
                  <c:v>-21.5327307668515</c:v>
                </c:pt>
                <c:pt idx="2176">
                  <c:v>-9.9116192941004204</c:v>
                </c:pt>
                <c:pt idx="2177">
                  <c:v>-2.6715783345550577</c:v>
                </c:pt>
                <c:pt idx="2178">
                  <c:v>-5.4864890911855424</c:v>
                </c:pt>
                <c:pt idx="2179">
                  <c:v>-5.9551033197716334</c:v>
                </c:pt>
                <c:pt idx="2180">
                  <c:v>13.0170323476218</c:v>
                </c:pt>
                <c:pt idx="2181">
                  <c:v>44.204807068129199</c:v>
                </c:pt>
                <c:pt idx="2182">
                  <c:v>48.47331584453547</c:v>
                </c:pt>
                <c:pt idx="2183">
                  <c:v>82.534425623489099</c:v>
                </c:pt>
                <c:pt idx="2184">
                  <c:v>84.016993874475503</c:v>
                </c:pt>
                <c:pt idx="2185">
                  <c:v>89.908455560802693</c:v>
                </c:pt>
                <c:pt idx="2186">
                  <c:v>91.528401171436826</c:v>
                </c:pt>
                <c:pt idx="2187">
                  <c:v>92.799181936067882</c:v>
                </c:pt>
                <c:pt idx="2188">
                  <c:v>91.286037814924384</c:v>
                </c:pt>
                <c:pt idx="2189">
                  <c:v>72.800093185566283</c:v>
                </c:pt>
                <c:pt idx="2190">
                  <c:v>79.897218618076593</c:v>
                </c:pt>
                <c:pt idx="2191">
                  <c:v>83.050192186852584</c:v>
                </c:pt>
                <c:pt idx="2192">
                  <c:v>94.452316755834289</c:v>
                </c:pt>
                <c:pt idx="2193">
                  <c:v>69.248859155624089</c:v>
                </c:pt>
                <c:pt idx="2194">
                  <c:v>85.686577710965267</c:v>
                </c:pt>
                <c:pt idx="2195">
                  <c:v>101.16807471169427</c:v>
                </c:pt>
                <c:pt idx="2196">
                  <c:v>110.28204503965263</c:v>
                </c:pt>
                <c:pt idx="2197">
                  <c:v>91.089299288808107</c:v>
                </c:pt>
                <c:pt idx="2198">
                  <c:v>103.85926630597299</c:v>
                </c:pt>
                <c:pt idx="2199">
                  <c:v>154.92587001021974</c:v>
                </c:pt>
                <c:pt idx="2200">
                  <c:v>160.58727242547027</c:v>
                </c:pt>
                <c:pt idx="2201">
                  <c:v>165.30039730747072</c:v>
                </c:pt>
                <c:pt idx="2202">
                  <c:v>139.41214109153699</c:v>
                </c:pt>
                <c:pt idx="2203">
                  <c:v>141.0621985572528</c:v>
                </c:pt>
                <c:pt idx="2204">
                  <c:v>124.92294321043363</c:v>
                </c:pt>
                <c:pt idx="2205">
                  <c:v>122.75932212466437</c:v>
                </c:pt>
                <c:pt idx="2206">
                  <c:v>120.07655646268798</c:v>
                </c:pt>
                <c:pt idx="2207">
                  <c:v>130.78252837160983</c:v>
                </c:pt>
                <c:pt idx="2208">
                  <c:v>126.930331628443</c:v>
                </c:pt>
                <c:pt idx="2209">
                  <c:v>116.30173883237033</c:v>
                </c:pt>
                <c:pt idx="2210">
                  <c:v>107.58516214965363</c:v>
                </c:pt>
                <c:pt idx="2211">
                  <c:v>86.338293208575493</c:v>
                </c:pt>
                <c:pt idx="2212">
                  <c:v>107.04193039253595</c:v>
                </c:pt>
                <c:pt idx="2213">
                  <c:v>100.76113733097698</c:v>
                </c:pt>
                <c:pt idx="2214">
                  <c:v>93.844110702061201</c:v>
                </c:pt>
                <c:pt idx="2215">
                  <c:v>102.41524609984637</c:v>
                </c:pt>
                <c:pt idx="2216">
                  <c:v>95.195675043514342</c:v>
                </c:pt>
                <c:pt idx="2217">
                  <c:v>94.415008692416848</c:v>
                </c:pt>
                <c:pt idx="2218">
                  <c:v>83.031939385410496</c:v>
                </c:pt>
                <c:pt idx="2219">
                  <c:v>58.01424652566655</c:v>
                </c:pt>
                <c:pt idx="2220">
                  <c:v>51.585266145849701</c:v>
                </c:pt>
                <c:pt idx="2221">
                  <c:v>47.388103938924019</c:v>
                </c:pt>
                <c:pt idx="2222">
                  <c:v>48.984483995361927</c:v>
                </c:pt>
                <c:pt idx="2223">
                  <c:v>25.841387121245731</c:v>
                </c:pt>
                <c:pt idx="2224">
                  <c:v>23.405651274628177</c:v>
                </c:pt>
                <c:pt idx="2225">
                  <c:v>23.428015501148884</c:v>
                </c:pt>
                <c:pt idx="2226">
                  <c:v>10.426097790610001</c:v>
                </c:pt>
                <c:pt idx="2227">
                  <c:v>3.3235623691838172</c:v>
                </c:pt>
                <c:pt idx="2228">
                  <c:v>-3.6790528799741367</c:v>
                </c:pt>
                <c:pt idx="2229">
                  <c:v>-10.333767503968264</c:v>
                </c:pt>
                <c:pt idx="2230">
                  <c:v>-18.563035315121866</c:v>
                </c:pt>
                <c:pt idx="2231">
                  <c:v>-30.280759475646889</c:v>
                </c:pt>
                <c:pt idx="2232">
                  <c:v>-33.885098624686194</c:v>
                </c:pt>
                <c:pt idx="2233">
                  <c:v>-51.338947902399802</c:v>
                </c:pt>
                <c:pt idx="2234">
                  <c:v>-62.899186709066797</c:v>
                </c:pt>
                <c:pt idx="2235">
                  <c:v>-65.654068149089127</c:v>
                </c:pt>
                <c:pt idx="2236">
                  <c:v>-67.448311747264299</c:v>
                </c:pt>
                <c:pt idx="2237">
                  <c:v>-66.122084924185614</c:v>
                </c:pt>
                <c:pt idx="2238">
                  <c:v>-61.872983397235544</c:v>
                </c:pt>
                <c:pt idx="2239">
                  <c:v>-64.3357399331084</c:v>
                </c:pt>
                <c:pt idx="2240">
                  <c:v>-61.483895199453094</c:v>
                </c:pt>
                <c:pt idx="2241">
                  <c:v>-68.055033839028766</c:v>
                </c:pt>
                <c:pt idx="2242">
                  <c:v>-67.596374103409516</c:v>
                </c:pt>
                <c:pt idx="2243">
                  <c:v>-56.407917529395974</c:v>
                </c:pt>
                <c:pt idx="2244">
                  <c:v>-54.9030501855202</c:v>
                </c:pt>
                <c:pt idx="2245">
                  <c:v>-58.120236668067001</c:v>
                </c:pt>
                <c:pt idx="2246">
                  <c:v>-55.550968755220389</c:v>
                </c:pt>
                <c:pt idx="2247">
                  <c:v>-48.807797922336285</c:v>
                </c:pt>
                <c:pt idx="2248">
                  <c:v>-46.130565210709513</c:v>
                </c:pt>
                <c:pt idx="2249">
                  <c:v>-39.912944282633418</c:v>
                </c:pt>
                <c:pt idx="2250">
                  <c:v>-40.795555188950864</c:v>
                </c:pt>
                <c:pt idx="2251">
                  <c:v>-52.119219868118599</c:v>
                </c:pt>
                <c:pt idx="2252">
                  <c:v>-51.576374417688896</c:v>
                </c:pt>
                <c:pt idx="2253">
                  <c:v>-47.459223995869095</c:v>
                </c:pt>
                <c:pt idx="2254">
                  <c:v>-38.8645430939807</c:v>
                </c:pt>
                <c:pt idx="2255">
                  <c:v>-34.949166586739999</c:v>
                </c:pt>
                <c:pt idx="2256">
                  <c:v>-32.160155537624313</c:v>
                </c:pt>
                <c:pt idx="2257">
                  <c:v>-31.307162908922287</c:v>
                </c:pt>
                <c:pt idx="2258">
                  <c:v>-27.646063115855103</c:v>
                </c:pt>
                <c:pt idx="2259">
                  <c:v>-23.840547233094885</c:v>
                </c:pt>
                <c:pt idx="2260">
                  <c:v>-22.135699066242498</c:v>
                </c:pt>
                <c:pt idx="2261">
                  <c:v>-10.5033022410664</c:v>
                </c:pt>
                <c:pt idx="2262">
                  <c:v>-13.212915187929099</c:v>
                </c:pt>
                <c:pt idx="2263">
                  <c:v>-9.7148056804399499</c:v>
                </c:pt>
                <c:pt idx="2264">
                  <c:v>-9.3760531107667706</c:v>
                </c:pt>
                <c:pt idx="2265">
                  <c:v>2.4698336464959412</c:v>
                </c:pt>
                <c:pt idx="2266">
                  <c:v>5.4631615174622095</c:v>
                </c:pt>
                <c:pt idx="2267">
                  <c:v>8.4927326719455305</c:v>
                </c:pt>
                <c:pt idx="2268">
                  <c:v>11.159245883657199</c:v>
                </c:pt>
                <c:pt idx="2269">
                  <c:v>13.221752470496698</c:v>
                </c:pt>
                <c:pt idx="2270">
                  <c:v>21.560802675532269</c:v>
                </c:pt>
                <c:pt idx="2271">
                  <c:v>24.064140378076903</c:v>
                </c:pt>
                <c:pt idx="2272">
                  <c:v>21.037388718645737</c:v>
                </c:pt>
                <c:pt idx="2273">
                  <c:v>22.464778586770489</c:v>
                </c:pt>
                <c:pt idx="2274">
                  <c:v>23.802414946132089</c:v>
                </c:pt>
                <c:pt idx="2275">
                  <c:v>23.836017937998498</c:v>
                </c:pt>
                <c:pt idx="2276">
                  <c:v>24.96047618012064</c:v>
                </c:pt>
                <c:pt idx="2277">
                  <c:v>24.823575408647507</c:v>
                </c:pt>
                <c:pt idx="2278">
                  <c:v>25.5260912322866</c:v>
                </c:pt>
                <c:pt idx="2279">
                  <c:v>30.393186084956099</c:v>
                </c:pt>
                <c:pt idx="2280">
                  <c:v>31.066748484167366</c:v>
                </c:pt>
                <c:pt idx="2281">
                  <c:v>31.866093093587686</c:v>
                </c:pt>
                <c:pt idx="2282">
                  <c:v>32.576091615982094</c:v>
                </c:pt>
                <c:pt idx="2283">
                  <c:v>33.484007079528219</c:v>
                </c:pt>
                <c:pt idx="2284">
                  <c:v>33.999542143008163</c:v>
                </c:pt>
                <c:pt idx="2285">
                  <c:v>34.909487397002074</c:v>
                </c:pt>
                <c:pt idx="2286">
                  <c:v>30.716435788149287</c:v>
                </c:pt>
                <c:pt idx="2287">
                  <c:v>30.843357504866887</c:v>
                </c:pt>
                <c:pt idx="2288">
                  <c:v>30.869476204838499</c:v>
                </c:pt>
                <c:pt idx="2289">
                  <c:v>29.105954940721787</c:v>
                </c:pt>
                <c:pt idx="2290">
                  <c:v>29.856010878409688</c:v>
                </c:pt>
                <c:pt idx="2291">
                  <c:v>29.38039259383017</c:v>
                </c:pt>
                <c:pt idx="2292">
                  <c:v>28.961716362169703</c:v>
                </c:pt>
                <c:pt idx="2293">
                  <c:v>28.343983368329287</c:v>
                </c:pt>
                <c:pt idx="2294">
                  <c:v>27.6332180815096</c:v>
                </c:pt>
                <c:pt idx="2295">
                  <c:v>23.961863856646598</c:v>
                </c:pt>
                <c:pt idx="2296">
                  <c:v>23.030810812814231</c:v>
                </c:pt>
                <c:pt idx="2297">
                  <c:v>21.946022183086203</c:v>
                </c:pt>
                <c:pt idx="2298">
                  <c:v>23.306544493095601</c:v>
                </c:pt>
                <c:pt idx="2299">
                  <c:v>22.699771152616744</c:v>
                </c:pt>
                <c:pt idx="2300">
                  <c:v>21.530462419669988</c:v>
                </c:pt>
                <c:pt idx="2301">
                  <c:v>20.289463143760084</c:v>
                </c:pt>
                <c:pt idx="2302">
                  <c:v>18.903671742678</c:v>
                </c:pt>
                <c:pt idx="2303">
                  <c:v>17.555374480424199</c:v>
                </c:pt>
                <c:pt idx="2304">
                  <c:v>15.965165021035</c:v>
                </c:pt>
                <c:pt idx="2305">
                  <c:v>15.114883350929</c:v>
                </c:pt>
                <c:pt idx="2306">
                  <c:v>14.347169742188701</c:v>
                </c:pt>
                <c:pt idx="2307">
                  <c:v>13.79805276495674</c:v>
                </c:pt>
                <c:pt idx="2308">
                  <c:v>12.390397688673801</c:v>
                </c:pt>
                <c:pt idx="2309">
                  <c:v>11.796280488004699</c:v>
                </c:pt>
                <c:pt idx="2310">
                  <c:v>10.597058536457</c:v>
                </c:pt>
                <c:pt idx="2311">
                  <c:v>8.8167435917028705</c:v>
                </c:pt>
                <c:pt idx="2312">
                  <c:v>6.8808172853287797</c:v>
                </c:pt>
                <c:pt idx="2313">
                  <c:v>5.9414539187020834</c:v>
                </c:pt>
                <c:pt idx="2314">
                  <c:v>5.9174733948222134</c:v>
                </c:pt>
                <c:pt idx="2315">
                  <c:v>5.4840991525506508</c:v>
                </c:pt>
                <c:pt idx="2316">
                  <c:v>5.0437494345639058</c:v>
                </c:pt>
                <c:pt idx="2317">
                  <c:v>3.6187181394920187</c:v>
                </c:pt>
                <c:pt idx="2318">
                  <c:v>4.7486061686597196</c:v>
                </c:pt>
                <c:pt idx="2319">
                  <c:v>4.7459130891122001</c:v>
                </c:pt>
                <c:pt idx="2320">
                  <c:v>3.5808561075709902</c:v>
                </c:pt>
                <c:pt idx="2321">
                  <c:v>1.1195202749094442</c:v>
                </c:pt>
                <c:pt idx="2322">
                  <c:v>5.1918027484219476</c:v>
                </c:pt>
                <c:pt idx="2323">
                  <c:v>4.8991676849754304</c:v>
                </c:pt>
                <c:pt idx="2324">
                  <c:v>5.1690746748257883</c:v>
                </c:pt>
                <c:pt idx="2325">
                  <c:v>5.2070321599518401</c:v>
                </c:pt>
                <c:pt idx="2326">
                  <c:v>5.2849370755282346</c:v>
                </c:pt>
                <c:pt idx="2327">
                  <c:v>5.5061529942482901</c:v>
                </c:pt>
                <c:pt idx="2328">
                  <c:v>6.0500817070467665</c:v>
                </c:pt>
                <c:pt idx="2329">
                  <c:v>7.5008160655435896</c:v>
                </c:pt>
                <c:pt idx="2330">
                  <c:v>14.029089710639004</c:v>
                </c:pt>
                <c:pt idx="2331">
                  <c:v>18.092553012501487</c:v>
                </c:pt>
                <c:pt idx="2332">
                  <c:v>18.235852934052101</c:v>
                </c:pt>
                <c:pt idx="2333">
                  <c:v>18.332900825253507</c:v>
                </c:pt>
                <c:pt idx="2334">
                  <c:v>11.735979466302998</c:v>
                </c:pt>
                <c:pt idx="2335">
                  <c:v>17.002630701419086</c:v>
                </c:pt>
                <c:pt idx="2336">
                  <c:v>14.199561775516498</c:v>
                </c:pt>
                <c:pt idx="2337">
                  <c:v>10.1527847722905</c:v>
                </c:pt>
                <c:pt idx="2338">
                  <c:v>19.455287943472989</c:v>
                </c:pt>
                <c:pt idx="2339">
                  <c:v>38.961781797073144</c:v>
                </c:pt>
                <c:pt idx="2340">
                  <c:v>27.7961658199923</c:v>
                </c:pt>
                <c:pt idx="2341">
                  <c:v>29.785202971398018</c:v>
                </c:pt>
                <c:pt idx="2342">
                  <c:v>78.399659150293701</c:v>
                </c:pt>
                <c:pt idx="2343">
                  <c:v>36.111960851060097</c:v>
                </c:pt>
                <c:pt idx="2344">
                  <c:v>40.839163303558401</c:v>
                </c:pt>
                <c:pt idx="2345">
                  <c:v>-973.63375403592397</c:v>
                </c:pt>
                <c:pt idx="2346">
                  <c:v>-1004.9681763575705</c:v>
                </c:pt>
                <c:pt idx="2347">
                  <c:v>-18.128661014864999</c:v>
                </c:pt>
                <c:pt idx="2348">
                  <c:v>-37.718082259964099</c:v>
                </c:pt>
                <c:pt idx="2349">
                  <c:v>-205.02241894267522</c:v>
                </c:pt>
                <c:pt idx="2350">
                  <c:v>-339.35484848133478</c:v>
                </c:pt>
                <c:pt idx="2351">
                  <c:v>-37.602423897546799</c:v>
                </c:pt>
                <c:pt idx="2352">
                  <c:v>-3.3558569310749222</c:v>
                </c:pt>
                <c:pt idx="2353">
                  <c:v>-4.5647837043388497</c:v>
                </c:pt>
                <c:pt idx="2354">
                  <c:v>5.2391900953985324</c:v>
                </c:pt>
                <c:pt idx="2355">
                  <c:v>5.1885247261319645</c:v>
                </c:pt>
                <c:pt idx="2356">
                  <c:v>-5.8068061361553855</c:v>
                </c:pt>
                <c:pt idx="2357">
                  <c:v>-127.974604434485</c:v>
                </c:pt>
                <c:pt idx="2358">
                  <c:v>-18.376714502412899</c:v>
                </c:pt>
                <c:pt idx="2359">
                  <c:v>-19.667507423087201</c:v>
                </c:pt>
                <c:pt idx="2360">
                  <c:v>0.19374349962218601</c:v>
                </c:pt>
                <c:pt idx="2361">
                  <c:v>-32.484786242715998</c:v>
                </c:pt>
                <c:pt idx="2362">
                  <c:v>-77.78290427388788</c:v>
                </c:pt>
                <c:pt idx="2363">
                  <c:v>-76.921514059627327</c:v>
                </c:pt>
                <c:pt idx="2364">
                  <c:v>-96.257326772445282</c:v>
                </c:pt>
                <c:pt idx="2365">
                  <c:v>-92.042503608436903</c:v>
                </c:pt>
                <c:pt idx="2366">
                  <c:v>-237.75915192831695</c:v>
                </c:pt>
                <c:pt idx="2367">
                  <c:v>-1047.6306918867101</c:v>
                </c:pt>
                <c:pt idx="2368">
                  <c:v>-1025.7600265640499</c:v>
                </c:pt>
                <c:pt idx="2369">
                  <c:v>-3499.9945566022666</c:v>
                </c:pt>
                <c:pt idx="2370">
                  <c:v>-3466.5046769987898</c:v>
                </c:pt>
                <c:pt idx="2371">
                  <c:v>608.84794995421748</c:v>
                </c:pt>
                <c:pt idx="2372">
                  <c:v>596.28884486415052</c:v>
                </c:pt>
                <c:pt idx="2373">
                  <c:v>582.94440669602602</c:v>
                </c:pt>
                <c:pt idx="2374">
                  <c:v>148.25135461925498</c:v>
                </c:pt>
                <c:pt idx="2375">
                  <c:v>146.45382953333001</c:v>
                </c:pt>
                <c:pt idx="2376">
                  <c:v>144.477962684635</c:v>
                </c:pt>
                <c:pt idx="2377">
                  <c:v>96.553094112023388</c:v>
                </c:pt>
                <c:pt idx="2378">
                  <c:v>72.563903538392793</c:v>
                </c:pt>
                <c:pt idx="2379">
                  <c:v>68.747652006004699</c:v>
                </c:pt>
                <c:pt idx="2380">
                  <c:v>65.951123165096249</c:v>
                </c:pt>
                <c:pt idx="2381">
                  <c:v>76.498095260208927</c:v>
                </c:pt>
                <c:pt idx="2382">
                  <c:v>764.44861790499272</c:v>
                </c:pt>
                <c:pt idx="2383">
                  <c:v>681.36961246502517</c:v>
                </c:pt>
                <c:pt idx="2384">
                  <c:v>511.75356555886697</c:v>
                </c:pt>
                <c:pt idx="2385">
                  <c:v>30.250135606256801</c:v>
                </c:pt>
                <c:pt idx="2386">
                  <c:v>261.23358932508199</c:v>
                </c:pt>
                <c:pt idx="2387">
                  <c:v>31.3745698625447</c:v>
                </c:pt>
                <c:pt idx="2388">
                  <c:v>16.437229982866789</c:v>
                </c:pt>
                <c:pt idx="2389">
                  <c:v>65.405756667902295</c:v>
                </c:pt>
                <c:pt idx="2390">
                  <c:v>3.9473067432664286</c:v>
                </c:pt>
                <c:pt idx="2391">
                  <c:v>-3.4576793376197577</c:v>
                </c:pt>
                <c:pt idx="2392">
                  <c:v>-8.9026409732613523</c:v>
                </c:pt>
                <c:pt idx="2393">
                  <c:v>-10.366358953702926</c:v>
                </c:pt>
                <c:pt idx="2394">
                  <c:v>-13.493245440648</c:v>
                </c:pt>
                <c:pt idx="2395">
                  <c:v>-5.4163210674547102</c:v>
                </c:pt>
                <c:pt idx="2396">
                  <c:v>-15.428293071872998</c:v>
                </c:pt>
                <c:pt idx="2397">
                  <c:v>-16.6180305205549</c:v>
                </c:pt>
                <c:pt idx="2398">
                  <c:v>-16.868563581498702</c:v>
                </c:pt>
                <c:pt idx="2399">
                  <c:v>-6.994941992254649</c:v>
                </c:pt>
                <c:pt idx="2400">
                  <c:v>-6.5314813896283903</c:v>
                </c:pt>
                <c:pt idx="2401">
                  <c:v>-5.8955066040484265</c:v>
                </c:pt>
                <c:pt idx="2402">
                  <c:v>-11.1006396280765</c:v>
                </c:pt>
                <c:pt idx="2403">
                  <c:v>-10.2945002896898</c:v>
                </c:pt>
                <c:pt idx="2404">
                  <c:v>-22.393104627281101</c:v>
                </c:pt>
                <c:pt idx="2405">
                  <c:v>-21.8101474895936</c:v>
                </c:pt>
                <c:pt idx="2406">
                  <c:v>-12.4447071330636</c:v>
                </c:pt>
                <c:pt idx="2407">
                  <c:v>-12.676517212666988</c:v>
                </c:pt>
                <c:pt idx="2408">
                  <c:v>-16.947695496392999</c:v>
                </c:pt>
                <c:pt idx="2409">
                  <c:v>-3.8489321235157177</c:v>
                </c:pt>
                <c:pt idx="2410">
                  <c:v>-2.5115783990688261</c:v>
                </c:pt>
                <c:pt idx="2411">
                  <c:v>-0.68945294696759196</c:v>
                </c:pt>
                <c:pt idx="2412">
                  <c:v>0.63012461214512128</c:v>
                </c:pt>
                <c:pt idx="2413">
                  <c:v>-0.44468268082245954</c:v>
                </c:pt>
                <c:pt idx="2414">
                  <c:v>6.1166144550833899</c:v>
                </c:pt>
                <c:pt idx="2415">
                  <c:v>7.1670805149453418</c:v>
                </c:pt>
                <c:pt idx="2416">
                  <c:v>8.7830165785916527</c:v>
                </c:pt>
                <c:pt idx="2417">
                  <c:v>9.6447555000031659</c:v>
                </c:pt>
                <c:pt idx="2418">
                  <c:v>13.509885914497502</c:v>
                </c:pt>
                <c:pt idx="2419">
                  <c:v>13.5516658118575</c:v>
                </c:pt>
                <c:pt idx="2420">
                  <c:v>14.238890289911842</c:v>
                </c:pt>
                <c:pt idx="2421">
                  <c:v>16.432299287728796</c:v>
                </c:pt>
                <c:pt idx="2422">
                  <c:v>16.760846046272686</c:v>
                </c:pt>
                <c:pt idx="2423">
                  <c:v>16.817788236551699</c:v>
                </c:pt>
                <c:pt idx="2424">
                  <c:v>16.759038203357989</c:v>
                </c:pt>
                <c:pt idx="2425">
                  <c:v>26.958407845597765</c:v>
                </c:pt>
                <c:pt idx="2426">
                  <c:v>57.962261659886174</c:v>
                </c:pt>
                <c:pt idx="2427">
                  <c:v>55.857761352128392</c:v>
                </c:pt>
                <c:pt idx="2428">
                  <c:v>57.193190159358501</c:v>
                </c:pt>
                <c:pt idx="2429">
                  <c:v>58.350790037663536</c:v>
                </c:pt>
                <c:pt idx="2430">
                  <c:v>59.3287004871083</c:v>
                </c:pt>
                <c:pt idx="2431">
                  <c:v>24.891750093119999</c:v>
                </c:pt>
                <c:pt idx="2432">
                  <c:v>64.194070191881167</c:v>
                </c:pt>
                <c:pt idx="2433">
                  <c:v>64.192856322814265</c:v>
                </c:pt>
                <c:pt idx="2434">
                  <c:v>17.962119829686689</c:v>
                </c:pt>
                <c:pt idx="2435">
                  <c:v>17.307205110770798</c:v>
                </c:pt>
                <c:pt idx="2436">
                  <c:v>17.51642844557</c:v>
                </c:pt>
                <c:pt idx="2437">
                  <c:v>16.6523759691236</c:v>
                </c:pt>
                <c:pt idx="2438">
                  <c:v>16.378758165701701</c:v>
                </c:pt>
                <c:pt idx="2439">
                  <c:v>16.118948183205831</c:v>
                </c:pt>
                <c:pt idx="2440">
                  <c:v>12.586652596550024</c:v>
                </c:pt>
                <c:pt idx="2441">
                  <c:v>9.5273972244271299</c:v>
                </c:pt>
                <c:pt idx="2442">
                  <c:v>8.8816479735669844</c:v>
                </c:pt>
                <c:pt idx="2443">
                  <c:v>6.0189218201242065</c:v>
                </c:pt>
                <c:pt idx="2444">
                  <c:v>5.5984990277293702</c:v>
                </c:pt>
                <c:pt idx="2445">
                  <c:v>5.1776179248696996</c:v>
                </c:pt>
                <c:pt idx="2446">
                  <c:v>4.7612859402213497</c:v>
                </c:pt>
                <c:pt idx="2447">
                  <c:v>4.0187558448189655</c:v>
                </c:pt>
                <c:pt idx="2448">
                  <c:v>3.8806696148877777</c:v>
                </c:pt>
                <c:pt idx="2449">
                  <c:v>3.7474666468149458</c:v>
                </c:pt>
                <c:pt idx="2450">
                  <c:v>4.1951616098678475</c:v>
                </c:pt>
                <c:pt idx="2451">
                  <c:v>4.1139818431724242</c:v>
                </c:pt>
                <c:pt idx="2452">
                  <c:v>4.1288753331468948</c:v>
                </c:pt>
                <c:pt idx="2453">
                  <c:v>3.8702546524786867</c:v>
                </c:pt>
                <c:pt idx="2454">
                  <c:v>3.0848354247851777</c:v>
                </c:pt>
                <c:pt idx="2455">
                  <c:v>2.8242641402867199</c:v>
                </c:pt>
                <c:pt idx="2456">
                  <c:v>2.3355600322106067</c:v>
                </c:pt>
                <c:pt idx="2457">
                  <c:v>1.7768979384305101</c:v>
                </c:pt>
                <c:pt idx="2458">
                  <c:v>1.33836298717284</c:v>
                </c:pt>
                <c:pt idx="2459">
                  <c:v>1.1422150396636503</c:v>
                </c:pt>
                <c:pt idx="2460">
                  <c:v>1.0101331163542899</c:v>
                </c:pt>
                <c:pt idx="2461">
                  <c:v>0.73894842153915841</c:v>
                </c:pt>
                <c:pt idx="2462">
                  <c:v>0.8440792860241787</c:v>
                </c:pt>
                <c:pt idx="2463">
                  <c:v>0.682682379565836</c:v>
                </c:pt>
                <c:pt idx="2464">
                  <c:v>0.52009730286671096</c:v>
                </c:pt>
                <c:pt idx="2465">
                  <c:v>0.43043701302651499</c:v>
                </c:pt>
                <c:pt idx="2466">
                  <c:v>0.43523262514068262</c:v>
                </c:pt>
                <c:pt idx="2467">
                  <c:v>0.50108453016560051</c:v>
                </c:pt>
                <c:pt idx="2468">
                  <c:v>0.45451412095559401</c:v>
                </c:pt>
                <c:pt idx="2469">
                  <c:v>0.64240611603448028</c:v>
                </c:pt>
                <c:pt idx="2470">
                  <c:v>0.587231915108401</c:v>
                </c:pt>
                <c:pt idx="2471">
                  <c:v>0.70587236766399164</c:v>
                </c:pt>
                <c:pt idx="2472">
                  <c:v>0.89620234123659359</c:v>
                </c:pt>
                <c:pt idx="2473">
                  <c:v>1.1640009920832501</c:v>
                </c:pt>
                <c:pt idx="2474">
                  <c:v>1.1061630650827301</c:v>
                </c:pt>
                <c:pt idx="2475">
                  <c:v>1.1544704328994699</c:v>
                </c:pt>
                <c:pt idx="2476">
                  <c:v>1.75255024470595</c:v>
                </c:pt>
                <c:pt idx="2477">
                  <c:v>1.66493018036428</c:v>
                </c:pt>
                <c:pt idx="2478">
                  <c:v>2.31738907987625</c:v>
                </c:pt>
                <c:pt idx="2479">
                  <c:v>2.5260450212426178</c:v>
                </c:pt>
                <c:pt idx="2480">
                  <c:v>2.2327714931497367</c:v>
                </c:pt>
                <c:pt idx="2481">
                  <c:v>3.5199173978106599</c:v>
                </c:pt>
                <c:pt idx="2482">
                  <c:v>2.9370164147688222</c:v>
                </c:pt>
                <c:pt idx="2483">
                  <c:v>4.8062654497236315</c:v>
                </c:pt>
                <c:pt idx="2484">
                  <c:v>5.1554432776369321</c:v>
                </c:pt>
                <c:pt idx="2485">
                  <c:v>6.7620461651429196</c:v>
                </c:pt>
                <c:pt idx="2486">
                  <c:v>7.3552041858865724</c:v>
                </c:pt>
                <c:pt idx="2487">
                  <c:v>8.6168374366834808</c:v>
                </c:pt>
                <c:pt idx="2488">
                  <c:v>7.2124493878522324</c:v>
                </c:pt>
                <c:pt idx="2489">
                  <c:v>6.5921571395287355</c:v>
                </c:pt>
                <c:pt idx="2490">
                  <c:v>4.4746442728110898</c:v>
                </c:pt>
                <c:pt idx="2491">
                  <c:v>3.6538812301120802</c:v>
                </c:pt>
                <c:pt idx="2492">
                  <c:v>3.59888012179721</c:v>
                </c:pt>
                <c:pt idx="2493">
                  <c:v>5.7989063290956055</c:v>
                </c:pt>
                <c:pt idx="2494">
                  <c:v>5.6220941040649075</c:v>
                </c:pt>
                <c:pt idx="2495">
                  <c:v>6.231789156223682</c:v>
                </c:pt>
                <c:pt idx="2496">
                  <c:v>5.1933423722613901</c:v>
                </c:pt>
                <c:pt idx="2497">
                  <c:v>4.2687123381280445</c:v>
                </c:pt>
                <c:pt idx="2498">
                  <c:v>6.1188009654875755</c:v>
                </c:pt>
                <c:pt idx="2499">
                  <c:v>7.4710806522002802</c:v>
                </c:pt>
                <c:pt idx="2500">
                  <c:v>7.4711216745794999</c:v>
                </c:pt>
                <c:pt idx="2501">
                  <c:v>6.2183683788709496</c:v>
                </c:pt>
                <c:pt idx="2502">
                  <c:v>5.6563710535339</c:v>
                </c:pt>
                <c:pt idx="2503">
                  <c:v>4.6966127705003302</c:v>
                </c:pt>
                <c:pt idx="2504">
                  <c:v>4.2179236085824066</c:v>
                </c:pt>
                <c:pt idx="2505">
                  <c:v>6.7569327894748534</c:v>
                </c:pt>
                <c:pt idx="2506">
                  <c:v>7.0835555630735545</c:v>
                </c:pt>
                <c:pt idx="2507">
                  <c:v>9.4232703202959183</c:v>
                </c:pt>
                <c:pt idx="2508">
                  <c:v>9.4231891314459268</c:v>
                </c:pt>
                <c:pt idx="2509">
                  <c:v>8.9570735156156296</c:v>
                </c:pt>
                <c:pt idx="2510">
                  <c:v>8.854149924707361</c:v>
                </c:pt>
                <c:pt idx="2511">
                  <c:v>8.8542473137774067</c:v>
                </c:pt>
                <c:pt idx="2512">
                  <c:v>8.8542855792296127</c:v>
                </c:pt>
                <c:pt idx="2513">
                  <c:v>8.8543160665563505</c:v>
                </c:pt>
                <c:pt idx="2514">
                  <c:v>8.3946097701575102</c:v>
                </c:pt>
                <c:pt idx="2515">
                  <c:v>6.3570135122504245</c:v>
                </c:pt>
                <c:pt idx="2516">
                  <c:v>6.3570169822759217</c:v>
                </c:pt>
                <c:pt idx="2517">
                  <c:v>6.4364575708813314</c:v>
                </c:pt>
                <c:pt idx="2518">
                  <c:v>7.6990256614382755</c:v>
                </c:pt>
                <c:pt idx="2519">
                  <c:v>7.6990206381516</c:v>
                </c:pt>
                <c:pt idx="2520">
                  <c:v>3.2679165773677536</c:v>
                </c:pt>
                <c:pt idx="2521">
                  <c:v>4.30607364861054</c:v>
                </c:pt>
                <c:pt idx="2522">
                  <c:v>4.2344402978145004</c:v>
                </c:pt>
                <c:pt idx="2523">
                  <c:v>4.2020079831107804</c:v>
                </c:pt>
                <c:pt idx="2524">
                  <c:v>3.8148706804163397</c:v>
                </c:pt>
                <c:pt idx="2525">
                  <c:v>3.8148695362126777</c:v>
                </c:pt>
                <c:pt idx="2526">
                  <c:v>3.8148683978542195</c:v>
                </c:pt>
                <c:pt idx="2527">
                  <c:v>3.7779694694234998</c:v>
                </c:pt>
                <c:pt idx="2528">
                  <c:v>4.2154951049983413</c:v>
                </c:pt>
                <c:pt idx="2529">
                  <c:v>3.980841123591885</c:v>
                </c:pt>
                <c:pt idx="2530">
                  <c:v>5.0510657468798499</c:v>
                </c:pt>
                <c:pt idx="2531">
                  <c:v>4.9890265725514302</c:v>
                </c:pt>
                <c:pt idx="2532">
                  <c:v>4.5270654850440524</c:v>
                </c:pt>
                <c:pt idx="2533">
                  <c:v>4.5270627610657685</c:v>
                </c:pt>
                <c:pt idx="2534">
                  <c:v>4.5270597844355596</c:v>
                </c:pt>
                <c:pt idx="2535">
                  <c:v>3.7666642369983299</c:v>
                </c:pt>
                <c:pt idx="2536">
                  <c:v>3.3649437910554898</c:v>
                </c:pt>
                <c:pt idx="2537">
                  <c:v>3.4743442403912401</c:v>
                </c:pt>
                <c:pt idx="2538">
                  <c:v>3.5644294263359502</c:v>
                </c:pt>
                <c:pt idx="2539">
                  <c:v>3.5644056690737167</c:v>
                </c:pt>
                <c:pt idx="2540">
                  <c:v>2.7213057848115811</c:v>
                </c:pt>
                <c:pt idx="2541">
                  <c:v>3.4354054441661068</c:v>
                </c:pt>
                <c:pt idx="2542">
                  <c:v>3.4354261957651668</c:v>
                </c:pt>
                <c:pt idx="2543">
                  <c:v>2.0724420121209386</c:v>
                </c:pt>
                <c:pt idx="2544">
                  <c:v>2.0725143246498772</c:v>
                </c:pt>
                <c:pt idx="2545">
                  <c:v>2.1552418468160801</c:v>
                </c:pt>
                <c:pt idx="2546">
                  <c:v>2.2188925359173299</c:v>
                </c:pt>
                <c:pt idx="2547">
                  <c:v>2.2987987614084715</c:v>
                </c:pt>
                <c:pt idx="2548">
                  <c:v>3.7062694594230567</c:v>
                </c:pt>
                <c:pt idx="2549">
                  <c:v>3.8813694547422597</c:v>
                </c:pt>
                <c:pt idx="2550">
                  <c:v>3.8814003454677199</c:v>
                </c:pt>
                <c:pt idx="2551">
                  <c:v>2.1967617744236398</c:v>
                </c:pt>
                <c:pt idx="2552">
                  <c:v>2.3577635596848667</c:v>
                </c:pt>
                <c:pt idx="2553">
                  <c:v>3.8772008398751177</c:v>
                </c:pt>
                <c:pt idx="2554">
                  <c:v>2.3191095127394101</c:v>
                </c:pt>
                <c:pt idx="2555">
                  <c:v>2.2996997926203915</c:v>
                </c:pt>
                <c:pt idx="2556">
                  <c:v>3.7281952499263591</c:v>
                </c:pt>
                <c:pt idx="2557">
                  <c:v>3.7825222705128811</c:v>
                </c:pt>
                <c:pt idx="2558">
                  <c:v>3.9977586099918168</c:v>
                </c:pt>
                <c:pt idx="2559">
                  <c:v>4.2407325988139304</c:v>
                </c:pt>
                <c:pt idx="2560">
                  <c:v>4.2039243532521402</c:v>
                </c:pt>
                <c:pt idx="2561">
                  <c:v>4.4353114736956734</c:v>
                </c:pt>
                <c:pt idx="2562">
                  <c:v>4.4422295837794161</c:v>
                </c:pt>
                <c:pt idx="2563">
                  <c:v>4.6946652660272452</c:v>
                </c:pt>
                <c:pt idx="2564">
                  <c:v>4.6423114118534095</c:v>
                </c:pt>
                <c:pt idx="2565">
                  <c:v>4.3074948460486446</c:v>
                </c:pt>
                <c:pt idx="2566">
                  <c:v>4.1581101080648946</c:v>
                </c:pt>
                <c:pt idx="2567">
                  <c:v>3.81959117523227</c:v>
                </c:pt>
                <c:pt idx="2568">
                  <c:v>3.7990759175503399</c:v>
                </c:pt>
                <c:pt idx="2569">
                  <c:v>3.8189851432303987</c:v>
                </c:pt>
                <c:pt idx="2570">
                  <c:v>3.2259150447871812</c:v>
                </c:pt>
                <c:pt idx="2571">
                  <c:v>3.4744209853907777</c:v>
                </c:pt>
                <c:pt idx="2572">
                  <c:v>2.7314273434766498</c:v>
                </c:pt>
                <c:pt idx="2573">
                  <c:v>2.04662605653562</c:v>
                </c:pt>
                <c:pt idx="2574">
                  <c:v>1.63144397906713</c:v>
                </c:pt>
                <c:pt idx="2575">
                  <c:v>1.6331982901489435</c:v>
                </c:pt>
                <c:pt idx="2576">
                  <c:v>1.7244320926203498</c:v>
                </c:pt>
                <c:pt idx="2577">
                  <c:v>1.81402833689988</c:v>
                </c:pt>
                <c:pt idx="2578">
                  <c:v>1.80444540284462</c:v>
                </c:pt>
                <c:pt idx="2579">
                  <c:v>1.1520843729104</c:v>
                </c:pt>
                <c:pt idx="2580">
                  <c:v>1.2003084988601598</c:v>
                </c:pt>
                <c:pt idx="2581">
                  <c:v>1.3398543078612399</c:v>
                </c:pt>
                <c:pt idx="2582">
                  <c:v>1.3398504451867101</c:v>
                </c:pt>
                <c:pt idx="2583">
                  <c:v>1.440835576489</c:v>
                </c:pt>
                <c:pt idx="2584">
                  <c:v>0.76421624367939323</c:v>
                </c:pt>
                <c:pt idx="2585">
                  <c:v>0.87696479426136198</c:v>
                </c:pt>
                <c:pt idx="2586">
                  <c:v>0.21106526467257344</c:v>
                </c:pt>
                <c:pt idx="2587">
                  <c:v>0.24927714896093678</c:v>
                </c:pt>
                <c:pt idx="2588">
                  <c:v>0.457021910443977</c:v>
                </c:pt>
                <c:pt idx="2589">
                  <c:v>5.0496050386243663E-2</c:v>
                </c:pt>
                <c:pt idx="2590">
                  <c:v>-0.32567235428055791</c:v>
                </c:pt>
                <c:pt idx="2591">
                  <c:v>-0.62360852949182288</c:v>
                </c:pt>
                <c:pt idx="2592">
                  <c:v>-0.92490921201473009</c:v>
                </c:pt>
                <c:pt idx="2593">
                  <c:v>-0.956311505059113</c:v>
                </c:pt>
                <c:pt idx="2594">
                  <c:v>-0.92703635164372999</c:v>
                </c:pt>
                <c:pt idx="2595">
                  <c:v>-0.75901548729849977</c:v>
                </c:pt>
                <c:pt idx="2596">
                  <c:v>-0.80056377913246191</c:v>
                </c:pt>
                <c:pt idx="2597">
                  <c:v>-0.3778785545203705</c:v>
                </c:pt>
                <c:pt idx="2598">
                  <c:v>0.38197280278440082</c:v>
                </c:pt>
                <c:pt idx="2599">
                  <c:v>0.90768648831527798</c:v>
                </c:pt>
                <c:pt idx="2600">
                  <c:v>0.41432174823502038</c:v>
                </c:pt>
                <c:pt idx="2601">
                  <c:v>0.29836054619525154</c:v>
                </c:pt>
                <c:pt idx="2602">
                  <c:v>0.36933024116447088</c:v>
                </c:pt>
                <c:pt idx="2603">
                  <c:v>0.107868478990178</c:v>
                </c:pt>
                <c:pt idx="2604">
                  <c:v>0.10786749516709095</c:v>
                </c:pt>
                <c:pt idx="2605">
                  <c:v>1.08629438631678</c:v>
                </c:pt>
                <c:pt idx="2606">
                  <c:v>-132.54419491228401</c:v>
                </c:pt>
                <c:pt idx="2607">
                  <c:v>-2.0564459567981661</c:v>
                </c:pt>
                <c:pt idx="2608">
                  <c:v>-1.9357790327656699</c:v>
                </c:pt>
                <c:pt idx="2609">
                  <c:v>-2.6732462959939798</c:v>
                </c:pt>
                <c:pt idx="2610">
                  <c:v>-1.93459912752811</c:v>
                </c:pt>
                <c:pt idx="2611">
                  <c:v>-1.60693022313033</c:v>
                </c:pt>
                <c:pt idx="2612">
                  <c:v>-1.0236739777893678</c:v>
                </c:pt>
                <c:pt idx="2613">
                  <c:v>0.18713038180133076</c:v>
                </c:pt>
                <c:pt idx="2614">
                  <c:v>0.18712624776328499</c:v>
                </c:pt>
                <c:pt idx="2615">
                  <c:v>-0.10241440280757801</c:v>
                </c:pt>
                <c:pt idx="2616">
                  <c:v>6.40172659014418E-3</c:v>
                </c:pt>
                <c:pt idx="2617">
                  <c:v>0.77744400997789664</c:v>
                </c:pt>
                <c:pt idx="2618">
                  <c:v>2.7022549748785787</c:v>
                </c:pt>
                <c:pt idx="2619">
                  <c:v>1.3284919619861557</c:v>
                </c:pt>
                <c:pt idx="2620">
                  <c:v>1.32849528018624</c:v>
                </c:pt>
                <c:pt idx="2621">
                  <c:v>2.2029212096022044</c:v>
                </c:pt>
                <c:pt idx="2622">
                  <c:v>3.1892800559880299</c:v>
                </c:pt>
                <c:pt idx="2623">
                  <c:v>4.3783952520351885</c:v>
                </c:pt>
                <c:pt idx="2624">
                  <c:v>4.5460836704638403</c:v>
                </c:pt>
                <c:pt idx="2625">
                  <c:v>10.287074546411098</c:v>
                </c:pt>
                <c:pt idx="2626">
                  <c:v>6.25703499460288</c:v>
                </c:pt>
                <c:pt idx="2627">
                  <c:v>8.4924560311864958</c:v>
                </c:pt>
                <c:pt idx="2628">
                  <c:v>10.7674506462353</c:v>
                </c:pt>
                <c:pt idx="2629">
                  <c:v>10.767480757828364</c:v>
                </c:pt>
                <c:pt idx="2630">
                  <c:v>10.767513710554498</c:v>
                </c:pt>
                <c:pt idx="2631">
                  <c:v>13.425766289987164</c:v>
                </c:pt>
                <c:pt idx="2632">
                  <c:v>12.477543229823675</c:v>
                </c:pt>
                <c:pt idx="2633">
                  <c:v>16.306768364484835</c:v>
                </c:pt>
                <c:pt idx="2634">
                  <c:v>24.702192172868873</c:v>
                </c:pt>
                <c:pt idx="2635">
                  <c:v>32.715597841707698</c:v>
                </c:pt>
                <c:pt idx="2636">
                  <c:v>132.684837941447</c:v>
                </c:pt>
                <c:pt idx="2637">
                  <c:v>32.852948393717007</c:v>
                </c:pt>
                <c:pt idx="2638">
                  <c:v>19.3638069677266</c:v>
                </c:pt>
                <c:pt idx="2639">
                  <c:v>19.363566032024277</c:v>
                </c:pt>
                <c:pt idx="2640">
                  <c:v>19.363681513730285</c:v>
                </c:pt>
                <c:pt idx="2641">
                  <c:v>17.032426917994002</c:v>
                </c:pt>
                <c:pt idx="2642">
                  <c:v>24.415606877273945</c:v>
                </c:pt>
                <c:pt idx="2643">
                  <c:v>24.768396184724196</c:v>
                </c:pt>
                <c:pt idx="2644">
                  <c:v>22.996538379122811</c:v>
                </c:pt>
                <c:pt idx="2645">
                  <c:v>32.145721868782204</c:v>
                </c:pt>
                <c:pt idx="2646">
                  <c:v>33.654044019983388</c:v>
                </c:pt>
                <c:pt idx="2647">
                  <c:v>34.990630363105012</c:v>
                </c:pt>
                <c:pt idx="2648">
                  <c:v>-143.14876457860225</c:v>
                </c:pt>
                <c:pt idx="2649">
                  <c:v>58.723118601902463</c:v>
                </c:pt>
                <c:pt idx="2650">
                  <c:v>-34.826551921957602</c:v>
                </c:pt>
                <c:pt idx="2651">
                  <c:v>32.709874699598899</c:v>
                </c:pt>
                <c:pt idx="2652">
                  <c:v>13.086636309830277</c:v>
                </c:pt>
                <c:pt idx="2653">
                  <c:v>10.2638608237264</c:v>
                </c:pt>
                <c:pt idx="2654">
                  <c:v>8.1262741001670999</c:v>
                </c:pt>
                <c:pt idx="2655">
                  <c:v>13.783307956514498</c:v>
                </c:pt>
                <c:pt idx="2656">
                  <c:v>13.9312934985489</c:v>
                </c:pt>
                <c:pt idx="2657">
                  <c:v>10.306181786411598</c:v>
                </c:pt>
                <c:pt idx="2658">
                  <c:v>15.422090614449774</c:v>
                </c:pt>
                <c:pt idx="2659">
                  <c:v>12.942357770601799</c:v>
                </c:pt>
                <c:pt idx="2660">
                  <c:v>8.8949203479751482</c:v>
                </c:pt>
                <c:pt idx="2661">
                  <c:v>8.6864681800453507</c:v>
                </c:pt>
                <c:pt idx="2662">
                  <c:v>9.1179473038091192</c:v>
                </c:pt>
                <c:pt idx="2663">
                  <c:v>9.6977334434010487</c:v>
                </c:pt>
                <c:pt idx="2664">
                  <c:v>9.1558389959506528</c:v>
                </c:pt>
                <c:pt idx="2665">
                  <c:v>8.6933282204562889</c:v>
                </c:pt>
                <c:pt idx="2666">
                  <c:v>8.6936033452253998</c:v>
                </c:pt>
                <c:pt idx="2667">
                  <c:v>8.9731012539202748</c:v>
                </c:pt>
                <c:pt idx="2668">
                  <c:v>8.9205809194195567</c:v>
                </c:pt>
                <c:pt idx="2669">
                  <c:v>9.7313265470333619</c:v>
                </c:pt>
                <c:pt idx="2670">
                  <c:v>10.076791897050002</c:v>
                </c:pt>
                <c:pt idx="2671">
                  <c:v>9.8028082264630747</c:v>
                </c:pt>
                <c:pt idx="2672">
                  <c:v>10.463267721112301</c:v>
                </c:pt>
                <c:pt idx="2673">
                  <c:v>9.6177299759098407</c:v>
                </c:pt>
                <c:pt idx="2674">
                  <c:v>11.1997930590321</c:v>
                </c:pt>
                <c:pt idx="2675">
                  <c:v>14.311269953829926</c:v>
                </c:pt>
                <c:pt idx="2676">
                  <c:v>17.387418810445187</c:v>
                </c:pt>
                <c:pt idx="2677">
                  <c:v>18.0814740683882</c:v>
                </c:pt>
                <c:pt idx="2678">
                  <c:v>16.847823131442901</c:v>
                </c:pt>
                <c:pt idx="2679">
                  <c:v>22.806052911043199</c:v>
                </c:pt>
                <c:pt idx="2680">
                  <c:v>25.482961094415501</c:v>
                </c:pt>
                <c:pt idx="2681">
                  <c:v>25.645192486335077</c:v>
                </c:pt>
                <c:pt idx="2682">
                  <c:v>25.645117802688599</c:v>
                </c:pt>
                <c:pt idx="2683">
                  <c:v>14.418516807578706</c:v>
                </c:pt>
                <c:pt idx="2684">
                  <c:v>18.562079714600799</c:v>
                </c:pt>
                <c:pt idx="2685">
                  <c:v>-24.752792684296789</c:v>
                </c:pt>
                <c:pt idx="2686">
                  <c:v>-8.2390602190923516</c:v>
                </c:pt>
                <c:pt idx="2687">
                  <c:v>-7.7743005206768601</c:v>
                </c:pt>
                <c:pt idx="2688">
                  <c:v>-6.0836111107927424</c:v>
                </c:pt>
                <c:pt idx="2689">
                  <c:v>-6.0836042686617455</c:v>
                </c:pt>
                <c:pt idx="2690">
                  <c:v>-7.4101373504739945</c:v>
                </c:pt>
                <c:pt idx="2691">
                  <c:v>-8.9811750328793707</c:v>
                </c:pt>
                <c:pt idx="2692">
                  <c:v>-7.6768322346435101</c:v>
                </c:pt>
                <c:pt idx="2693">
                  <c:v>-8.4407959497761187</c:v>
                </c:pt>
                <c:pt idx="2694">
                  <c:v>-8.8747150939260067</c:v>
                </c:pt>
                <c:pt idx="2695">
                  <c:v>-8.5723395369141748</c:v>
                </c:pt>
                <c:pt idx="2696">
                  <c:v>-7.8567814479681966</c:v>
                </c:pt>
                <c:pt idx="2697">
                  <c:v>-7.7347039583330197</c:v>
                </c:pt>
                <c:pt idx="2698">
                  <c:v>-8.2063694002441689</c:v>
                </c:pt>
                <c:pt idx="2699">
                  <c:v>-8.7816344298600804</c:v>
                </c:pt>
                <c:pt idx="2700">
                  <c:v>-8.8839575861323397</c:v>
                </c:pt>
                <c:pt idx="2701">
                  <c:v>-8.2312113268385101</c:v>
                </c:pt>
                <c:pt idx="2702">
                  <c:v>-6.3642481232439403</c:v>
                </c:pt>
                <c:pt idx="2703">
                  <c:v>-4.6799506349134603</c:v>
                </c:pt>
                <c:pt idx="2704">
                  <c:v>-4.6799442893045997</c:v>
                </c:pt>
                <c:pt idx="2705">
                  <c:v>-5.0038842087243385</c:v>
                </c:pt>
                <c:pt idx="2706">
                  <c:v>-4.1678578538707018</c:v>
                </c:pt>
                <c:pt idx="2707">
                  <c:v>-3.6900872649765635</c:v>
                </c:pt>
                <c:pt idx="2708">
                  <c:v>-3.2989744739146798</c:v>
                </c:pt>
                <c:pt idx="2709">
                  <c:v>-3.5460000851549598</c:v>
                </c:pt>
                <c:pt idx="2710">
                  <c:v>-3.2160154761067767</c:v>
                </c:pt>
                <c:pt idx="2711">
                  <c:v>-3.2160191516600301</c:v>
                </c:pt>
                <c:pt idx="2712">
                  <c:v>-2.7362599273592325</c:v>
                </c:pt>
                <c:pt idx="2713">
                  <c:v>-1.8412431716036357</c:v>
                </c:pt>
                <c:pt idx="2714">
                  <c:v>-4.3027828549170755</c:v>
                </c:pt>
                <c:pt idx="2715">
                  <c:v>-2.9755838428494412</c:v>
                </c:pt>
                <c:pt idx="2716">
                  <c:v>-2.9755765584115812</c:v>
                </c:pt>
                <c:pt idx="2717">
                  <c:v>-2.3773686031493577</c:v>
                </c:pt>
                <c:pt idx="2718">
                  <c:v>-1.8031961633424398</c:v>
                </c:pt>
                <c:pt idx="2719">
                  <c:v>-0.97814689574758262</c:v>
                </c:pt>
                <c:pt idx="2720">
                  <c:v>-0.5897410533047942</c:v>
                </c:pt>
                <c:pt idx="2721">
                  <c:v>-0.33404267304947827</c:v>
                </c:pt>
                <c:pt idx="2722">
                  <c:v>-0.58429755800219296</c:v>
                </c:pt>
                <c:pt idx="2723">
                  <c:v>-0.20349816050181818</c:v>
                </c:pt>
                <c:pt idx="2724">
                  <c:v>-0.20349841978729213</c:v>
                </c:pt>
                <c:pt idx="2725">
                  <c:v>-0.20349863704699547</c:v>
                </c:pt>
                <c:pt idx="2726">
                  <c:v>-0.20349869229586787</c:v>
                </c:pt>
                <c:pt idx="2727">
                  <c:v>-0.20349888751513562</c:v>
                </c:pt>
                <c:pt idx="2728">
                  <c:v>-0.13140313834181799</c:v>
                </c:pt>
                <c:pt idx="2729">
                  <c:v>-0.13139967012623199</c:v>
                </c:pt>
                <c:pt idx="2730">
                  <c:v>-0.42448936479850491</c:v>
                </c:pt>
                <c:pt idx="2731">
                  <c:v>-9.6286101570978402E-2</c:v>
                </c:pt>
                <c:pt idx="2732">
                  <c:v>-0.44274077093298908</c:v>
                </c:pt>
                <c:pt idx="2733">
                  <c:v>-0.17487940662727341</c:v>
                </c:pt>
                <c:pt idx="2734">
                  <c:v>-0.45937294297461323</c:v>
                </c:pt>
                <c:pt idx="2735">
                  <c:v>-0.45936870313329214</c:v>
                </c:pt>
                <c:pt idx="2736">
                  <c:v>-0.20252368161981688</c:v>
                </c:pt>
                <c:pt idx="2737">
                  <c:v>-0.19729419794145478</c:v>
                </c:pt>
                <c:pt idx="2738">
                  <c:v>3.1071009124286888E-3</c:v>
                </c:pt>
                <c:pt idx="2739">
                  <c:v>3.1034711383782212E-3</c:v>
                </c:pt>
                <c:pt idx="2740">
                  <c:v>3.0990122919066052E-3</c:v>
                </c:pt>
                <c:pt idx="2741">
                  <c:v>0.16747732546157401</c:v>
                </c:pt>
                <c:pt idx="2742">
                  <c:v>0.16798300520522999</c:v>
                </c:pt>
                <c:pt idx="2743">
                  <c:v>-3.69763269942847E-2</c:v>
                </c:pt>
                <c:pt idx="2744">
                  <c:v>-8.2394780773240306E-2</c:v>
                </c:pt>
                <c:pt idx="2745">
                  <c:v>9.5083057997076198E-2</c:v>
                </c:pt>
                <c:pt idx="2746">
                  <c:v>9.5082060385003248E-2</c:v>
                </c:pt>
                <c:pt idx="2747">
                  <c:v>0.134894454990656</c:v>
                </c:pt>
                <c:pt idx="2748">
                  <c:v>0.13489288686881301</c:v>
                </c:pt>
                <c:pt idx="2749">
                  <c:v>0.13820339314608901</c:v>
                </c:pt>
                <c:pt idx="2750">
                  <c:v>-0.12490187199029899</c:v>
                </c:pt>
                <c:pt idx="2751">
                  <c:v>0.18753241931523987</c:v>
                </c:pt>
                <c:pt idx="2752">
                  <c:v>0.43864167357137701</c:v>
                </c:pt>
                <c:pt idx="2753">
                  <c:v>0.18126275167470501</c:v>
                </c:pt>
                <c:pt idx="2754">
                  <c:v>-5.3716406626955433E-2</c:v>
                </c:pt>
                <c:pt idx="2755">
                  <c:v>7.0300238006207494E-2</c:v>
                </c:pt>
                <c:pt idx="2756">
                  <c:v>0.70764453315014308</c:v>
                </c:pt>
                <c:pt idx="2757">
                  <c:v>1.0613945058160599</c:v>
                </c:pt>
                <c:pt idx="2758">
                  <c:v>1.8181985131162401</c:v>
                </c:pt>
                <c:pt idx="2759">
                  <c:v>2.0255544264119898</c:v>
                </c:pt>
                <c:pt idx="2760">
                  <c:v>2.3717139975058377</c:v>
                </c:pt>
                <c:pt idx="2761">
                  <c:v>3.6528475755624199</c:v>
                </c:pt>
                <c:pt idx="2762">
                  <c:v>3.02486052504532</c:v>
                </c:pt>
                <c:pt idx="2763">
                  <c:v>3.4345568300551768</c:v>
                </c:pt>
                <c:pt idx="2764">
                  <c:v>4.5650909849411514</c:v>
                </c:pt>
                <c:pt idx="2765">
                  <c:v>5.6134827559961096</c:v>
                </c:pt>
                <c:pt idx="2766">
                  <c:v>5.5276974938564596</c:v>
                </c:pt>
                <c:pt idx="2767">
                  <c:v>4.1185569541698666</c:v>
                </c:pt>
                <c:pt idx="2768">
                  <c:v>2.3706763353830222</c:v>
                </c:pt>
                <c:pt idx="2769">
                  <c:v>3.4255401424949001</c:v>
                </c:pt>
                <c:pt idx="2770">
                  <c:v>3.1059993362391798</c:v>
                </c:pt>
                <c:pt idx="2771">
                  <c:v>4.4882349681068945</c:v>
                </c:pt>
                <c:pt idx="2772">
                  <c:v>8.6677954650410101</c:v>
                </c:pt>
                <c:pt idx="2773">
                  <c:v>8.6675829147270687</c:v>
                </c:pt>
                <c:pt idx="2774">
                  <c:v>11.507047331163253</c:v>
                </c:pt>
                <c:pt idx="2775">
                  <c:v>10.04221152595</c:v>
                </c:pt>
                <c:pt idx="2776">
                  <c:v>40.356232273874497</c:v>
                </c:pt>
                <c:pt idx="2777">
                  <c:v>40.3576381463347</c:v>
                </c:pt>
                <c:pt idx="2778">
                  <c:v>40.3591490349542</c:v>
                </c:pt>
                <c:pt idx="2779">
                  <c:v>14.376788111166277</c:v>
                </c:pt>
                <c:pt idx="2780">
                  <c:v>15.521254073855799</c:v>
                </c:pt>
                <c:pt idx="2781">
                  <c:v>20.828394017343289</c:v>
                </c:pt>
                <c:pt idx="2782">
                  <c:v>-48.492331795028015</c:v>
                </c:pt>
                <c:pt idx="2783">
                  <c:v>44.195257176737002</c:v>
                </c:pt>
                <c:pt idx="2784">
                  <c:v>-13.350911637841724</c:v>
                </c:pt>
                <c:pt idx="2785">
                  <c:v>-13.3512281550697</c:v>
                </c:pt>
                <c:pt idx="2786">
                  <c:v>-13.352948322539724</c:v>
                </c:pt>
                <c:pt idx="2787">
                  <c:v>47.987665522544319</c:v>
                </c:pt>
                <c:pt idx="2788">
                  <c:v>-600.61846318115204</c:v>
                </c:pt>
                <c:pt idx="2789">
                  <c:v>-10.9019492908008</c:v>
                </c:pt>
                <c:pt idx="2790">
                  <c:v>-10.906931244147261</c:v>
                </c:pt>
                <c:pt idx="2791">
                  <c:v>-176.05971473973025</c:v>
                </c:pt>
                <c:pt idx="2792">
                  <c:v>-175.963220114422</c:v>
                </c:pt>
                <c:pt idx="2793">
                  <c:v>76.687039397109388</c:v>
                </c:pt>
                <c:pt idx="2794">
                  <c:v>4.87752078749822</c:v>
                </c:pt>
                <c:pt idx="2795">
                  <c:v>2.2084482704844399</c:v>
                </c:pt>
                <c:pt idx="2796">
                  <c:v>2.45809225783406</c:v>
                </c:pt>
                <c:pt idx="2797">
                  <c:v>1.5518507286824399</c:v>
                </c:pt>
                <c:pt idx="2798">
                  <c:v>2.1711540965661702</c:v>
                </c:pt>
                <c:pt idx="2799">
                  <c:v>2.1842724452228102</c:v>
                </c:pt>
                <c:pt idx="2800">
                  <c:v>1.5543996295478499</c:v>
                </c:pt>
                <c:pt idx="2801">
                  <c:v>1.2164502848480501</c:v>
                </c:pt>
                <c:pt idx="2802">
                  <c:v>1.2164583403484299</c:v>
                </c:pt>
                <c:pt idx="2803">
                  <c:v>2.4940441493694867</c:v>
                </c:pt>
                <c:pt idx="2804">
                  <c:v>1.6369832841757121</c:v>
                </c:pt>
                <c:pt idx="2805">
                  <c:v>1.636967032072</c:v>
                </c:pt>
                <c:pt idx="2806">
                  <c:v>1.4686838668826501</c:v>
                </c:pt>
                <c:pt idx="2807">
                  <c:v>1.92178209063975</c:v>
                </c:pt>
                <c:pt idx="2808">
                  <c:v>2.1098357602855602</c:v>
                </c:pt>
                <c:pt idx="2809">
                  <c:v>2.4942299797916387</c:v>
                </c:pt>
                <c:pt idx="2810">
                  <c:v>2.1343485769107797</c:v>
                </c:pt>
                <c:pt idx="2811">
                  <c:v>2.3992709689992187</c:v>
                </c:pt>
                <c:pt idx="2812">
                  <c:v>3.0450366038002588</c:v>
                </c:pt>
                <c:pt idx="2813">
                  <c:v>3.0569793397840139</c:v>
                </c:pt>
                <c:pt idx="2814">
                  <c:v>4.4287090812989804</c:v>
                </c:pt>
                <c:pt idx="2815">
                  <c:v>4.8316395175682096</c:v>
                </c:pt>
                <c:pt idx="2816">
                  <c:v>4.9872007527883824</c:v>
                </c:pt>
                <c:pt idx="2817">
                  <c:v>4.1728989366831986</c:v>
                </c:pt>
                <c:pt idx="2818">
                  <c:v>5.3872612505194555</c:v>
                </c:pt>
                <c:pt idx="2819">
                  <c:v>5.0628728604729245</c:v>
                </c:pt>
                <c:pt idx="2820">
                  <c:v>5.0628919528270364</c:v>
                </c:pt>
                <c:pt idx="2821">
                  <c:v>5.0752282893271934</c:v>
                </c:pt>
                <c:pt idx="2822">
                  <c:v>5.0752047163903802</c:v>
                </c:pt>
                <c:pt idx="2823">
                  <c:v>5.7651707113859745</c:v>
                </c:pt>
                <c:pt idx="2824">
                  <c:v>4.1698760854488404</c:v>
                </c:pt>
                <c:pt idx="2825">
                  <c:v>2.7281130513682412</c:v>
                </c:pt>
                <c:pt idx="2826">
                  <c:v>2.8344394704969198</c:v>
                </c:pt>
                <c:pt idx="2827">
                  <c:v>3.4104060122012787</c:v>
                </c:pt>
                <c:pt idx="2828">
                  <c:v>2.3053702778887102</c:v>
                </c:pt>
                <c:pt idx="2829">
                  <c:v>2.4517371598835598</c:v>
                </c:pt>
                <c:pt idx="2830">
                  <c:v>3.1786755097060198</c:v>
                </c:pt>
                <c:pt idx="2831">
                  <c:v>3.6714804178076799</c:v>
                </c:pt>
                <c:pt idx="2832">
                  <c:v>4.2529090267594265</c:v>
                </c:pt>
                <c:pt idx="2833">
                  <c:v>3.8494676309491767</c:v>
                </c:pt>
                <c:pt idx="2834">
                  <c:v>4.3566074673653601</c:v>
                </c:pt>
                <c:pt idx="2835">
                  <c:v>4.5652914728069796</c:v>
                </c:pt>
                <c:pt idx="2836">
                  <c:v>4.5652866502452083</c:v>
                </c:pt>
                <c:pt idx="2837">
                  <c:v>3.9456366664655702</c:v>
                </c:pt>
                <c:pt idx="2838">
                  <c:v>3.7807355838012899</c:v>
                </c:pt>
                <c:pt idx="2839">
                  <c:v>4.4813458037696989</c:v>
                </c:pt>
                <c:pt idx="2840">
                  <c:v>5.2210905715824945</c:v>
                </c:pt>
                <c:pt idx="2841">
                  <c:v>6.1207742953668465</c:v>
                </c:pt>
                <c:pt idx="2842">
                  <c:v>5.8957994007369896</c:v>
                </c:pt>
                <c:pt idx="2843">
                  <c:v>5.8957931109432113</c:v>
                </c:pt>
                <c:pt idx="2844">
                  <c:v>5.7144257231971602</c:v>
                </c:pt>
                <c:pt idx="2845">
                  <c:v>4.5935998006223802</c:v>
                </c:pt>
                <c:pt idx="2846">
                  <c:v>7.2726904104200134</c:v>
                </c:pt>
                <c:pt idx="2847">
                  <c:v>26.511938691918235</c:v>
                </c:pt>
                <c:pt idx="2848">
                  <c:v>26.511857741208377</c:v>
                </c:pt>
                <c:pt idx="2849">
                  <c:v>-12.585315490936098</c:v>
                </c:pt>
                <c:pt idx="2850">
                  <c:v>1.8366324944229999</c:v>
                </c:pt>
                <c:pt idx="2851">
                  <c:v>32.275099050304298</c:v>
                </c:pt>
                <c:pt idx="2852">
                  <c:v>32.275749826587663</c:v>
                </c:pt>
                <c:pt idx="2853">
                  <c:v>6.7867336142605534</c:v>
                </c:pt>
                <c:pt idx="2854">
                  <c:v>6.78672563481895</c:v>
                </c:pt>
                <c:pt idx="2855">
                  <c:v>6.9110558559479145</c:v>
                </c:pt>
                <c:pt idx="2856">
                  <c:v>6.8754401662675075</c:v>
                </c:pt>
                <c:pt idx="2857">
                  <c:v>6.8463295402815501</c:v>
                </c:pt>
                <c:pt idx="2858">
                  <c:v>7.6479052451262364</c:v>
                </c:pt>
                <c:pt idx="2859">
                  <c:v>5.8935784097891899</c:v>
                </c:pt>
                <c:pt idx="2860">
                  <c:v>5.8935774237714895</c:v>
                </c:pt>
                <c:pt idx="2861">
                  <c:v>5.4644672407629145</c:v>
                </c:pt>
                <c:pt idx="2862">
                  <c:v>5.8134743270386817</c:v>
                </c:pt>
                <c:pt idx="2863">
                  <c:v>6.9983969135366424</c:v>
                </c:pt>
                <c:pt idx="2864">
                  <c:v>8.573903761139718</c:v>
                </c:pt>
                <c:pt idx="2865">
                  <c:v>7.5803178482578755</c:v>
                </c:pt>
                <c:pt idx="2866">
                  <c:v>9.1042602755593194</c:v>
                </c:pt>
                <c:pt idx="2867">
                  <c:v>8.5806702109802568</c:v>
                </c:pt>
                <c:pt idx="2868">
                  <c:v>8.5806819654096298</c:v>
                </c:pt>
                <c:pt idx="2869">
                  <c:v>8.5445870774500037</c:v>
                </c:pt>
                <c:pt idx="2870">
                  <c:v>10.019797631951899</c:v>
                </c:pt>
                <c:pt idx="2871">
                  <c:v>8.6567580142463267</c:v>
                </c:pt>
                <c:pt idx="2872">
                  <c:v>7.0754859359804545</c:v>
                </c:pt>
                <c:pt idx="2873">
                  <c:v>7.0754515231727204</c:v>
                </c:pt>
                <c:pt idx="2874">
                  <c:v>7.9777326704996314</c:v>
                </c:pt>
                <c:pt idx="2875">
                  <c:v>7.9132803673030399</c:v>
                </c:pt>
                <c:pt idx="2876">
                  <c:v>7.2969253337312097</c:v>
                </c:pt>
                <c:pt idx="2877">
                  <c:v>7.2968659383545003</c:v>
                </c:pt>
                <c:pt idx="2878">
                  <c:v>7.2968061713283197</c:v>
                </c:pt>
                <c:pt idx="2879">
                  <c:v>6.7378494621589802</c:v>
                </c:pt>
                <c:pt idx="2880">
                  <c:v>6.7379466583140202</c:v>
                </c:pt>
                <c:pt idx="2881">
                  <c:v>5.8030848669319406</c:v>
                </c:pt>
                <c:pt idx="2882">
                  <c:v>5.8031577543950075</c:v>
                </c:pt>
                <c:pt idx="2883">
                  <c:v>5.0091826647934301</c:v>
                </c:pt>
                <c:pt idx="2884">
                  <c:v>5.0091906102744304</c:v>
                </c:pt>
                <c:pt idx="2885">
                  <c:v>3.8721972485302212</c:v>
                </c:pt>
                <c:pt idx="2886">
                  <c:v>3.5267114105183901</c:v>
                </c:pt>
                <c:pt idx="2887">
                  <c:v>3.6255045263281098</c:v>
                </c:pt>
                <c:pt idx="2888">
                  <c:v>4.0270875699103987</c:v>
                </c:pt>
                <c:pt idx="2889">
                  <c:v>4.90548874432295</c:v>
                </c:pt>
                <c:pt idx="2890">
                  <c:v>6.8910379804724302</c:v>
                </c:pt>
                <c:pt idx="2891">
                  <c:v>6.5542110840206114</c:v>
                </c:pt>
                <c:pt idx="2892">
                  <c:v>6.3864846993753686</c:v>
                </c:pt>
                <c:pt idx="2893">
                  <c:v>8.5546687771480592</c:v>
                </c:pt>
                <c:pt idx="2894">
                  <c:v>8.2423084449817932</c:v>
                </c:pt>
                <c:pt idx="2895">
                  <c:v>7.0129368183272964</c:v>
                </c:pt>
                <c:pt idx="2896">
                  <c:v>6.0224022617798045</c:v>
                </c:pt>
                <c:pt idx="2897">
                  <c:v>8.0080071911409192</c:v>
                </c:pt>
                <c:pt idx="2898">
                  <c:v>8.0079775566136995</c:v>
                </c:pt>
                <c:pt idx="2899">
                  <c:v>10.967702414896102</c:v>
                </c:pt>
                <c:pt idx="2900">
                  <c:v>6.3845421209982876</c:v>
                </c:pt>
                <c:pt idx="2901">
                  <c:v>3.7626592142438557</c:v>
                </c:pt>
                <c:pt idx="2902">
                  <c:v>3.6482830791475602</c:v>
                </c:pt>
                <c:pt idx="2903">
                  <c:v>3.5313449914875998</c:v>
                </c:pt>
                <c:pt idx="2904">
                  <c:v>3.5313388005282267</c:v>
                </c:pt>
                <c:pt idx="2905">
                  <c:v>3.57170118684718</c:v>
                </c:pt>
                <c:pt idx="2906">
                  <c:v>3.4713444010494467</c:v>
                </c:pt>
                <c:pt idx="2907">
                  <c:v>3.3003889189994999</c:v>
                </c:pt>
                <c:pt idx="2908">
                  <c:v>2.76001991484496</c:v>
                </c:pt>
                <c:pt idx="2909">
                  <c:v>3.8608858352179598</c:v>
                </c:pt>
                <c:pt idx="2910">
                  <c:v>-4.8528462383731297</c:v>
                </c:pt>
                <c:pt idx="2911">
                  <c:v>24.330202534531814</c:v>
                </c:pt>
                <c:pt idx="2912">
                  <c:v>13.292949619994802</c:v>
                </c:pt>
                <c:pt idx="2913">
                  <c:v>16.760931741011401</c:v>
                </c:pt>
                <c:pt idx="2914">
                  <c:v>6.1309910189063546</c:v>
                </c:pt>
                <c:pt idx="2915">
                  <c:v>7.9451965041294397</c:v>
                </c:pt>
                <c:pt idx="2916">
                  <c:v>7.7020459761596856</c:v>
                </c:pt>
                <c:pt idx="2917">
                  <c:v>10.712844766233401</c:v>
                </c:pt>
                <c:pt idx="2918">
                  <c:v>10.7128510814052</c:v>
                </c:pt>
                <c:pt idx="2919">
                  <c:v>17.393560503830788</c:v>
                </c:pt>
                <c:pt idx="2920">
                  <c:v>11.6096266461116</c:v>
                </c:pt>
                <c:pt idx="2921">
                  <c:v>4.8871141281023665</c:v>
                </c:pt>
                <c:pt idx="2922">
                  <c:v>5.3846632162597885</c:v>
                </c:pt>
                <c:pt idx="2923">
                  <c:v>8.4145162413561891</c:v>
                </c:pt>
                <c:pt idx="2924">
                  <c:v>9.2612589055651959</c:v>
                </c:pt>
                <c:pt idx="2925">
                  <c:v>-0.33554437687922323</c:v>
                </c:pt>
                <c:pt idx="2926">
                  <c:v>-0.33556512831542662</c:v>
                </c:pt>
                <c:pt idx="2927">
                  <c:v>-14.624504346385002</c:v>
                </c:pt>
                <c:pt idx="2928">
                  <c:v>-14.624373876512436</c:v>
                </c:pt>
                <c:pt idx="2929">
                  <c:v>-14.623682323014499</c:v>
                </c:pt>
                <c:pt idx="2930">
                  <c:v>-0.56351198465595775</c:v>
                </c:pt>
                <c:pt idx="2931">
                  <c:v>-0.56354046501129196</c:v>
                </c:pt>
                <c:pt idx="2932">
                  <c:v>-0.56357538521711459</c:v>
                </c:pt>
                <c:pt idx="2933">
                  <c:v>-0.25208618523432025</c:v>
                </c:pt>
                <c:pt idx="2934">
                  <c:v>-1.9629817414692401</c:v>
                </c:pt>
                <c:pt idx="2935">
                  <c:v>-4.2183487816767133</c:v>
                </c:pt>
                <c:pt idx="2936">
                  <c:v>-5.3132489530615734</c:v>
                </c:pt>
                <c:pt idx="2937">
                  <c:v>-1.60173371972128</c:v>
                </c:pt>
                <c:pt idx="2938">
                  <c:v>-1.8735932493108098</c:v>
                </c:pt>
                <c:pt idx="2939">
                  <c:v>-1.8736183801216699</c:v>
                </c:pt>
                <c:pt idx="2940">
                  <c:v>-0.11223425461184502</c:v>
                </c:pt>
                <c:pt idx="2941">
                  <c:v>0.15068744337897799</c:v>
                </c:pt>
                <c:pt idx="2942">
                  <c:v>0.18315721816687044</c:v>
                </c:pt>
                <c:pt idx="2943">
                  <c:v>0.28077197420274891</c:v>
                </c:pt>
                <c:pt idx="2944">
                  <c:v>3.1480659070783804E-2</c:v>
                </c:pt>
                <c:pt idx="2945">
                  <c:v>-2.8225638584117602E-2</c:v>
                </c:pt>
                <c:pt idx="2946">
                  <c:v>1.1629895240477313</c:v>
                </c:pt>
                <c:pt idx="2947">
                  <c:v>0.50220114889242617</c:v>
                </c:pt>
                <c:pt idx="2948">
                  <c:v>0.612062711352094</c:v>
                </c:pt>
                <c:pt idx="2949">
                  <c:v>0.61208574801827365</c:v>
                </c:pt>
                <c:pt idx="2950">
                  <c:v>0.559173475019212</c:v>
                </c:pt>
                <c:pt idx="2951">
                  <c:v>0.55916502297109605</c:v>
                </c:pt>
                <c:pt idx="2952">
                  <c:v>-16.247325999761689</c:v>
                </c:pt>
                <c:pt idx="2953">
                  <c:v>-146.39491282162001</c:v>
                </c:pt>
                <c:pt idx="2954">
                  <c:v>6.1299298944249303</c:v>
                </c:pt>
                <c:pt idx="2955">
                  <c:v>3.9512470514551397</c:v>
                </c:pt>
                <c:pt idx="2956">
                  <c:v>3.9512537720621199</c:v>
                </c:pt>
                <c:pt idx="2957">
                  <c:v>-12.4125501028985</c:v>
                </c:pt>
                <c:pt idx="2958">
                  <c:v>7.7379292003314202</c:v>
                </c:pt>
                <c:pt idx="2959">
                  <c:v>-6.5409210969389795</c:v>
                </c:pt>
                <c:pt idx="2960">
                  <c:v>3.6914092228937188</c:v>
                </c:pt>
                <c:pt idx="2961">
                  <c:v>4.9214354173574755</c:v>
                </c:pt>
                <c:pt idx="2962">
                  <c:v>1.55787206840562</c:v>
                </c:pt>
                <c:pt idx="2963">
                  <c:v>6.7579435925916114</c:v>
                </c:pt>
                <c:pt idx="2964">
                  <c:v>1.16090769484489</c:v>
                </c:pt>
                <c:pt idx="2965">
                  <c:v>13.604042001429224</c:v>
                </c:pt>
                <c:pt idx="2966">
                  <c:v>2.6278543887483812</c:v>
                </c:pt>
                <c:pt idx="2967">
                  <c:v>4.3100369250997375</c:v>
                </c:pt>
                <c:pt idx="2968">
                  <c:v>10.5409608768465</c:v>
                </c:pt>
                <c:pt idx="2969">
                  <c:v>10.5408815990251</c:v>
                </c:pt>
                <c:pt idx="2970">
                  <c:v>10.541045006667501</c:v>
                </c:pt>
                <c:pt idx="2971">
                  <c:v>11.584833957673904</c:v>
                </c:pt>
                <c:pt idx="2972">
                  <c:v>12.140630406648</c:v>
                </c:pt>
                <c:pt idx="2973">
                  <c:v>12.140887336379899</c:v>
                </c:pt>
                <c:pt idx="2974">
                  <c:v>11.726167138711299</c:v>
                </c:pt>
                <c:pt idx="2975">
                  <c:v>12.098988612155598</c:v>
                </c:pt>
                <c:pt idx="2976">
                  <c:v>-276.39414017882802</c:v>
                </c:pt>
                <c:pt idx="2977">
                  <c:v>-38.31842153309784</c:v>
                </c:pt>
                <c:pt idx="2978">
                  <c:v>-21.7342138992468</c:v>
                </c:pt>
                <c:pt idx="2979">
                  <c:v>-6.9986294421799924</c:v>
                </c:pt>
                <c:pt idx="2980">
                  <c:v>-6.9985571360874355</c:v>
                </c:pt>
                <c:pt idx="2981">
                  <c:v>6.0852192915151804</c:v>
                </c:pt>
                <c:pt idx="2982">
                  <c:v>5.1317698362021114</c:v>
                </c:pt>
                <c:pt idx="2983">
                  <c:v>4.9205043268991355</c:v>
                </c:pt>
                <c:pt idx="2984">
                  <c:v>4.2982288407909497</c:v>
                </c:pt>
                <c:pt idx="2985">
                  <c:v>5.4900232362808499</c:v>
                </c:pt>
                <c:pt idx="2986">
                  <c:v>3.2194677606287501</c:v>
                </c:pt>
                <c:pt idx="2987">
                  <c:v>3.2194288268936377</c:v>
                </c:pt>
                <c:pt idx="2988">
                  <c:v>3.5512536792113187</c:v>
                </c:pt>
                <c:pt idx="2989">
                  <c:v>3.5513330137785797</c:v>
                </c:pt>
                <c:pt idx="2990">
                  <c:v>3.5514101011470398</c:v>
                </c:pt>
                <c:pt idx="2991">
                  <c:v>3.5513811633637986</c:v>
                </c:pt>
                <c:pt idx="2992">
                  <c:v>3.5512833750679702</c:v>
                </c:pt>
                <c:pt idx="2993">
                  <c:v>-12.380595552738853</c:v>
                </c:pt>
                <c:pt idx="2994">
                  <c:v>-12.3808078452334</c:v>
                </c:pt>
                <c:pt idx="2995">
                  <c:v>9.2047754025637119</c:v>
                </c:pt>
                <c:pt idx="2996">
                  <c:v>9.1522432428765406</c:v>
                </c:pt>
                <c:pt idx="2997">
                  <c:v>9.1522782280289707</c:v>
                </c:pt>
                <c:pt idx="2998">
                  <c:v>-16.342989823503892</c:v>
                </c:pt>
                <c:pt idx="2999">
                  <c:v>-16.342898120637535</c:v>
                </c:pt>
                <c:pt idx="3000">
                  <c:v>-16.342920574068092</c:v>
                </c:pt>
                <c:pt idx="3001">
                  <c:v>3.0090263519555012</c:v>
                </c:pt>
                <c:pt idx="3002">
                  <c:v>29.489475454013405</c:v>
                </c:pt>
                <c:pt idx="3003">
                  <c:v>14.690784784290399</c:v>
                </c:pt>
                <c:pt idx="3004">
                  <c:v>29.615483713416911</c:v>
                </c:pt>
                <c:pt idx="3005">
                  <c:v>4.2346132386564355</c:v>
                </c:pt>
                <c:pt idx="3006">
                  <c:v>5.3074519428776297</c:v>
                </c:pt>
                <c:pt idx="3007">
                  <c:v>6.3986758474298275</c:v>
                </c:pt>
                <c:pt idx="3008">
                  <c:v>7.5657819836123403</c:v>
                </c:pt>
                <c:pt idx="3009">
                  <c:v>8.6387080299306067</c:v>
                </c:pt>
                <c:pt idx="3010">
                  <c:v>-0.59641967390031358</c:v>
                </c:pt>
                <c:pt idx="3011">
                  <c:v>28.587272368459299</c:v>
                </c:pt>
                <c:pt idx="3012">
                  <c:v>-6.8831494623888103</c:v>
                </c:pt>
                <c:pt idx="3013">
                  <c:v>14.103335282413498</c:v>
                </c:pt>
                <c:pt idx="3014">
                  <c:v>13.703896688117</c:v>
                </c:pt>
                <c:pt idx="3015">
                  <c:v>11.5260086531231</c:v>
                </c:pt>
                <c:pt idx="3016">
                  <c:v>13.3192136640732</c:v>
                </c:pt>
                <c:pt idx="3017">
                  <c:v>6.7114095985444502</c:v>
                </c:pt>
                <c:pt idx="3018">
                  <c:v>7.5703083184271724</c:v>
                </c:pt>
                <c:pt idx="3019">
                  <c:v>9.8977295258039248</c:v>
                </c:pt>
                <c:pt idx="3020">
                  <c:v>13.7207218146284</c:v>
                </c:pt>
                <c:pt idx="3021">
                  <c:v>13.7209595175561</c:v>
                </c:pt>
                <c:pt idx="3022">
                  <c:v>8.8523556925084268</c:v>
                </c:pt>
                <c:pt idx="3023">
                  <c:v>14.032696535384092</c:v>
                </c:pt>
                <c:pt idx="3024">
                  <c:v>8.2629094689094398</c:v>
                </c:pt>
                <c:pt idx="3025">
                  <c:v>8.302890271722708</c:v>
                </c:pt>
                <c:pt idx="3026">
                  <c:v>2.7447000416925675</c:v>
                </c:pt>
                <c:pt idx="3027">
                  <c:v>2.9702899699784977</c:v>
                </c:pt>
                <c:pt idx="3028">
                  <c:v>2.7896586004382473</c:v>
                </c:pt>
                <c:pt idx="3029">
                  <c:v>2.7896627015829538</c:v>
                </c:pt>
                <c:pt idx="3030">
                  <c:v>3.0450729613796867</c:v>
                </c:pt>
                <c:pt idx="3031">
                  <c:v>3.0637016165541699</c:v>
                </c:pt>
                <c:pt idx="3032">
                  <c:v>3.0636991909045701</c:v>
                </c:pt>
                <c:pt idx="3033">
                  <c:v>3.0697151290216067</c:v>
                </c:pt>
                <c:pt idx="3034">
                  <c:v>3.0503520020916901</c:v>
                </c:pt>
                <c:pt idx="3035">
                  <c:v>3.0503627903181587</c:v>
                </c:pt>
                <c:pt idx="3036">
                  <c:v>3.4547108268943298</c:v>
                </c:pt>
                <c:pt idx="3037">
                  <c:v>10.2368092721937</c:v>
                </c:pt>
                <c:pt idx="3038">
                  <c:v>10.2368098912539</c:v>
                </c:pt>
                <c:pt idx="3039">
                  <c:v>2.5918803691263799</c:v>
                </c:pt>
                <c:pt idx="3040">
                  <c:v>2.5918750787335587</c:v>
                </c:pt>
                <c:pt idx="3041">
                  <c:v>2.66694473338055</c:v>
                </c:pt>
                <c:pt idx="3042">
                  <c:v>2.6045924609034499</c:v>
                </c:pt>
                <c:pt idx="3043">
                  <c:v>2.6045722012719357</c:v>
                </c:pt>
                <c:pt idx="3044">
                  <c:v>3.5925235932606197</c:v>
                </c:pt>
                <c:pt idx="3045">
                  <c:v>5.7927619225962799</c:v>
                </c:pt>
                <c:pt idx="3046">
                  <c:v>5.7928032438549497</c:v>
                </c:pt>
                <c:pt idx="3047">
                  <c:v>5.719491097833199</c:v>
                </c:pt>
                <c:pt idx="3048">
                  <c:v>5.3453647947530589</c:v>
                </c:pt>
                <c:pt idx="3049">
                  <c:v>5.3454232945889304</c:v>
                </c:pt>
                <c:pt idx="3050">
                  <c:v>5.9747700171682201</c:v>
                </c:pt>
                <c:pt idx="3051">
                  <c:v>5.2858140561898255</c:v>
                </c:pt>
                <c:pt idx="3052">
                  <c:v>5.2858509819865001</c:v>
                </c:pt>
                <c:pt idx="3053">
                  <c:v>4.7971945454663958</c:v>
                </c:pt>
                <c:pt idx="3054">
                  <c:v>4.7971590290948498</c:v>
                </c:pt>
                <c:pt idx="3055">
                  <c:v>6.3133617012766434</c:v>
                </c:pt>
                <c:pt idx="3056">
                  <c:v>8.7494071930920487</c:v>
                </c:pt>
                <c:pt idx="3057">
                  <c:v>3.7928596274131525</c:v>
                </c:pt>
                <c:pt idx="3058">
                  <c:v>3.7928940450798301</c:v>
                </c:pt>
                <c:pt idx="3059">
                  <c:v>7.7380053074395203</c:v>
                </c:pt>
                <c:pt idx="3060">
                  <c:v>3.09787646112007</c:v>
                </c:pt>
                <c:pt idx="3061">
                  <c:v>3.0978766265205397</c:v>
                </c:pt>
                <c:pt idx="3062">
                  <c:v>3.0978848226156899</c:v>
                </c:pt>
                <c:pt idx="3063">
                  <c:v>3.91033037990415</c:v>
                </c:pt>
                <c:pt idx="3064">
                  <c:v>4.0107352941611003</c:v>
                </c:pt>
                <c:pt idx="3065">
                  <c:v>3.32426199279542</c:v>
                </c:pt>
                <c:pt idx="3066">
                  <c:v>3.3242719155830667</c:v>
                </c:pt>
                <c:pt idx="3067">
                  <c:v>3.3242758474376002</c:v>
                </c:pt>
                <c:pt idx="3068">
                  <c:v>3.2980748924216612</c:v>
                </c:pt>
                <c:pt idx="3069">
                  <c:v>3.2677265682916281</c:v>
                </c:pt>
                <c:pt idx="3070">
                  <c:v>3.2677848104907938</c:v>
                </c:pt>
                <c:pt idx="3071">
                  <c:v>10.893062316567281</c:v>
                </c:pt>
                <c:pt idx="3072">
                  <c:v>-7.7753231437855534</c:v>
                </c:pt>
                <c:pt idx="3073">
                  <c:v>1.4991581522544142</c:v>
                </c:pt>
                <c:pt idx="3074">
                  <c:v>-11.912614429018706</c:v>
                </c:pt>
                <c:pt idx="3075">
                  <c:v>9.6475990518609827</c:v>
                </c:pt>
                <c:pt idx="3076">
                  <c:v>9.6476474867800679</c:v>
                </c:pt>
                <c:pt idx="3077">
                  <c:v>9.6476913644943139</c:v>
                </c:pt>
                <c:pt idx="3078">
                  <c:v>-9.6714097391397047</c:v>
                </c:pt>
                <c:pt idx="3079">
                  <c:v>-8.5147316378708719</c:v>
                </c:pt>
                <c:pt idx="3080">
                  <c:v>-5.5861833764858755</c:v>
                </c:pt>
                <c:pt idx="3081">
                  <c:v>-5.1226467944106924</c:v>
                </c:pt>
                <c:pt idx="3082">
                  <c:v>-5.6682635140924198</c:v>
                </c:pt>
                <c:pt idx="3083">
                  <c:v>-6.2922019192935004</c:v>
                </c:pt>
                <c:pt idx="3084">
                  <c:v>10.6927471860736</c:v>
                </c:pt>
                <c:pt idx="3085">
                  <c:v>10.697009125419099</c:v>
                </c:pt>
                <c:pt idx="3086">
                  <c:v>10.697050488183898</c:v>
                </c:pt>
                <c:pt idx="3087">
                  <c:v>10.305513366888757</c:v>
                </c:pt>
                <c:pt idx="3088">
                  <c:v>10.305301803286104</c:v>
                </c:pt>
                <c:pt idx="3089">
                  <c:v>9.6594201968987292</c:v>
                </c:pt>
                <c:pt idx="3090">
                  <c:v>-0.23857549287896801</c:v>
                </c:pt>
                <c:pt idx="3091">
                  <c:v>0.22536749560112201</c:v>
                </c:pt>
                <c:pt idx="3092">
                  <c:v>0.72049071596939562</c:v>
                </c:pt>
                <c:pt idx="3093">
                  <c:v>1.9183650388262303</c:v>
                </c:pt>
                <c:pt idx="3094">
                  <c:v>1.2535662843829123</c:v>
                </c:pt>
                <c:pt idx="3095">
                  <c:v>2.0788714217106987</c:v>
                </c:pt>
                <c:pt idx="3096">
                  <c:v>0.8063484175933926</c:v>
                </c:pt>
                <c:pt idx="3097">
                  <c:v>-4.8546592640180455</c:v>
                </c:pt>
                <c:pt idx="3098">
                  <c:v>-14.659960070781</c:v>
                </c:pt>
                <c:pt idx="3099">
                  <c:v>-15.795161033749</c:v>
                </c:pt>
                <c:pt idx="3100">
                  <c:v>-11.601306723983498</c:v>
                </c:pt>
                <c:pt idx="3101">
                  <c:v>-13.878177129658399</c:v>
                </c:pt>
                <c:pt idx="3102">
                  <c:v>-17.480988736423789</c:v>
                </c:pt>
                <c:pt idx="3103">
                  <c:v>-20.374387727021801</c:v>
                </c:pt>
                <c:pt idx="3104">
                  <c:v>-20.374543880755166</c:v>
                </c:pt>
                <c:pt idx="3105">
                  <c:v>-17.955690471537466</c:v>
                </c:pt>
                <c:pt idx="3106">
                  <c:v>-87.331960755355794</c:v>
                </c:pt>
                <c:pt idx="3107">
                  <c:v>16.937293627617201</c:v>
                </c:pt>
                <c:pt idx="3108">
                  <c:v>16.9379796409929</c:v>
                </c:pt>
                <c:pt idx="3109">
                  <c:v>8.5431281140813589</c:v>
                </c:pt>
                <c:pt idx="3110">
                  <c:v>8.4942458811205839</c:v>
                </c:pt>
                <c:pt idx="3111">
                  <c:v>9.9000261009954684</c:v>
                </c:pt>
                <c:pt idx="3112">
                  <c:v>8.48114712628532</c:v>
                </c:pt>
                <c:pt idx="3113">
                  <c:v>-103.760252054086</c:v>
                </c:pt>
                <c:pt idx="3114">
                  <c:v>8.9480380029472304</c:v>
                </c:pt>
                <c:pt idx="3115">
                  <c:v>-6.3408343963748202</c:v>
                </c:pt>
                <c:pt idx="3116">
                  <c:v>-6.3407306808440804</c:v>
                </c:pt>
                <c:pt idx="3117">
                  <c:v>-6.3407581730324099</c:v>
                </c:pt>
                <c:pt idx="3118">
                  <c:v>-4.2340300552187955</c:v>
                </c:pt>
                <c:pt idx="3119">
                  <c:v>-4.2340601095973334</c:v>
                </c:pt>
                <c:pt idx="3120">
                  <c:v>-4.2341071155134102</c:v>
                </c:pt>
                <c:pt idx="3121">
                  <c:v>-4.3965325520981295</c:v>
                </c:pt>
                <c:pt idx="3122">
                  <c:v>-4.3965536012015596</c:v>
                </c:pt>
                <c:pt idx="3123">
                  <c:v>-6.0010938264376099</c:v>
                </c:pt>
                <c:pt idx="3124">
                  <c:v>-5.5588667222897099</c:v>
                </c:pt>
                <c:pt idx="3125">
                  <c:v>-6.1688716179029255</c:v>
                </c:pt>
                <c:pt idx="3126">
                  <c:v>-5.6127544951700301</c:v>
                </c:pt>
                <c:pt idx="3127">
                  <c:v>-3.6194957486271644</c:v>
                </c:pt>
                <c:pt idx="3128">
                  <c:v>-3.5566232568204099</c:v>
                </c:pt>
                <c:pt idx="3129">
                  <c:v>-3.5566265094048268</c:v>
                </c:pt>
                <c:pt idx="3130">
                  <c:v>-3.5566320850631641</c:v>
                </c:pt>
                <c:pt idx="3131">
                  <c:v>-3.0502696091619677</c:v>
                </c:pt>
                <c:pt idx="3132">
                  <c:v>-3.0502546087797797</c:v>
                </c:pt>
                <c:pt idx="3133">
                  <c:v>-4.0509566094175256</c:v>
                </c:pt>
                <c:pt idx="3134">
                  <c:v>-2.3900397554570811</c:v>
                </c:pt>
                <c:pt idx="3135">
                  <c:v>1.08740247850089</c:v>
                </c:pt>
                <c:pt idx="3136">
                  <c:v>-0.20989550699142978</c:v>
                </c:pt>
                <c:pt idx="3137">
                  <c:v>-0.20991502514330501</c:v>
                </c:pt>
                <c:pt idx="3138">
                  <c:v>6.0943358421418745</c:v>
                </c:pt>
                <c:pt idx="3139">
                  <c:v>0.58113056220274995</c:v>
                </c:pt>
                <c:pt idx="3140">
                  <c:v>0.29201470572670191</c:v>
                </c:pt>
                <c:pt idx="3141">
                  <c:v>0.37405708157901391</c:v>
                </c:pt>
                <c:pt idx="3142">
                  <c:v>0.63768655484668002</c:v>
                </c:pt>
                <c:pt idx="3143">
                  <c:v>0.60808498851818982</c:v>
                </c:pt>
                <c:pt idx="3144">
                  <c:v>0.60818132339919628</c:v>
                </c:pt>
                <c:pt idx="3145">
                  <c:v>1.4542004027995199</c:v>
                </c:pt>
                <c:pt idx="3146">
                  <c:v>0.75000115677028423</c:v>
                </c:pt>
                <c:pt idx="3147">
                  <c:v>0.31129780951681701</c:v>
                </c:pt>
                <c:pt idx="3148">
                  <c:v>0.31126491799779654</c:v>
                </c:pt>
                <c:pt idx="3149">
                  <c:v>0.29678703841890303</c:v>
                </c:pt>
                <c:pt idx="3150">
                  <c:v>0.83001746378941199</c:v>
                </c:pt>
                <c:pt idx="3151">
                  <c:v>0.16926355890115888</c:v>
                </c:pt>
                <c:pt idx="3152">
                  <c:v>-0.308335159722116</c:v>
                </c:pt>
                <c:pt idx="3153">
                  <c:v>2.5290498122818668</c:v>
                </c:pt>
                <c:pt idx="3154">
                  <c:v>3.6035089596288477</c:v>
                </c:pt>
                <c:pt idx="3155">
                  <c:v>14.549894206743724</c:v>
                </c:pt>
                <c:pt idx="3156">
                  <c:v>1080.8415945172098</c:v>
                </c:pt>
                <c:pt idx="3157">
                  <c:v>1079.56862231074</c:v>
                </c:pt>
                <c:pt idx="3158">
                  <c:v>1076.3123731569299</c:v>
                </c:pt>
                <c:pt idx="3159">
                  <c:v>26.168259911992699</c:v>
                </c:pt>
                <c:pt idx="3160">
                  <c:v>5.8677713612188995</c:v>
                </c:pt>
                <c:pt idx="3161">
                  <c:v>6.4038347671326896</c:v>
                </c:pt>
                <c:pt idx="3162">
                  <c:v>6.4703444894899524</c:v>
                </c:pt>
                <c:pt idx="3163">
                  <c:v>7.0229095665950849</c:v>
                </c:pt>
                <c:pt idx="3164">
                  <c:v>6.4523488152708524</c:v>
                </c:pt>
                <c:pt idx="3165">
                  <c:v>4.9281448900217697</c:v>
                </c:pt>
                <c:pt idx="3166">
                  <c:v>5.2273716032537996</c:v>
                </c:pt>
                <c:pt idx="3167">
                  <c:v>2.9451182175295298</c:v>
                </c:pt>
                <c:pt idx="3168">
                  <c:v>431.06658783796701</c:v>
                </c:pt>
                <c:pt idx="3169">
                  <c:v>430.17969499197704</c:v>
                </c:pt>
                <c:pt idx="3170">
                  <c:v>429.26252199259369</c:v>
                </c:pt>
                <c:pt idx="3171">
                  <c:v>16.181450512464199</c:v>
                </c:pt>
                <c:pt idx="3172">
                  <c:v>475.43548163514708</c:v>
                </c:pt>
                <c:pt idx="3173">
                  <c:v>-7.3497450636456314</c:v>
                </c:pt>
                <c:pt idx="3174">
                  <c:v>-7.3497806547892397</c:v>
                </c:pt>
                <c:pt idx="3175">
                  <c:v>-7.25373045548191</c:v>
                </c:pt>
                <c:pt idx="3176">
                  <c:v>-5.4817445958220983</c:v>
                </c:pt>
                <c:pt idx="3177">
                  <c:v>-5.4817118424536471</c:v>
                </c:pt>
                <c:pt idx="3178">
                  <c:v>-5.4088203465012485</c:v>
                </c:pt>
                <c:pt idx="3179">
                  <c:v>-5.3471850181698857</c:v>
                </c:pt>
                <c:pt idx="3180">
                  <c:v>-5.3471941467899748</c:v>
                </c:pt>
                <c:pt idx="3181">
                  <c:v>-5.2958876477428865</c:v>
                </c:pt>
                <c:pt idx="3182">
                  <c:v>-2.2501754628486101</c:v>
                </c:pt>
                <c:pt idx="3183">
                  <c:v>-2.2501763232698186</c:v>
                </c:pt>
                <c:pt idx="3184">
                  <c:v>-1.54751887432764</c:v>
                </c:pt>
                <c:pt idx="3185">
                  <c:v>-1.4530789343552257</c:v>
                </c:pt>
                <c:pt idx="3186">
                  <c:v>-0.95305512250751723</c:v>
                </c:pt>
                <c:pt idx="3187">
                  <c:v>-0.9530687699104895</c:v>
                </c:pt>
                <c:pt idx="3188">
                  <c:v>-0.92005798914978498</c:v>
                </c:pt>
                <c:pt idx="3189">
                  <c:v>-0.92005261150952589</c:v>
                </c:pt>
                <c:pt idx="3190">
                  <c:v>-0.95981109658389396</c:v>
                </c:pt>
                <c:pt idx="3191">
                  <c:v>-1.4870513762893798</c:v>
                </c:pt>
                <c:pt idx="3192">
                  <c:v>-1.48704843779275</c:v>
                </c:pt>
                <c:pt idx="3193">
                  <c:v>-1.4434592463503242</c:v>
                </c:pt>
                <c:pt idx="3194">
                  <c:v>-0.40765650434859002</c:v>
                </c:pt>
                <c:pt idx="3195">
                  <c:v>-0.90215109711105401</c:v>
                </c:pt>
                <c:pt idx="3196">
                  <c:v>-1.4077716079724836</c:v>
                </c:pt>
                <c:pt idx="3197">
                  <c:v>-1.4016531497906599</c:v>
                </c:pt>
                <c:pt idx="3198">
                  <c:v>-1.4327006501981128</c:v>
                </c:pt>
                <c:pt idx="3199">
                  <c:v>-1.7290407097423999</c:v>
                </c:pt>
                <c:pt idx="3200">
                  <c:v>-1.7290433560090535</c:v>
                </c:pt>
                <c:pt idx="3201">
                  <c:v>-1.7290457152520542</c:v>
                </c:pt>
                <c:pt idx="3202">
                  <c:v>-1.68636438495503</c:v>
                </c:pt>
                <c:pt idx="3203">
                  <c:v>-2.5821167628758812</c:v>
                </c:pt>
                <c:pt idx="3204">
                  <c:v>-2.5821189612322799</c:v>
                </c:pt>
                <c:pt idx="3205">
                  <c:v>-1.9005644077947199</c:v>
                </c:pt>
                <c:pt idx="3206">
                  <c:v>-1.9005623586340599</c:v>
                </c:pt>
                <c:pt idx="3207">
                  <c:v>-2.2166513618139501</c:v>
                </c:pt>
                <c:pt idx="3208">
                  <c:v>-0.15139691494718899</c:v>
                </c:pt>
                <c:pt idx="3209">
                  <c:v>0.49059486996741336</c:v>
                </c:pt>
                <c:pt idx="3210">
                  <c:v>-0.12199428033268374</c:v>
                </c:pt>
                <c:pt idx="3211">
                  <c:v>1.4899583919196642</c:v>
                </c:pt>
                <c:pt idx="3212">
                  <c:v>2.1675816464269801</c:v>
                </c:pt>
                <c:pt idx="3213">
                  <c:v>2.1675545018597258</c:v>
                </c:pt>
                <c:pt idx="3214">
                  <c:v>7.1309267098505797</c:v>
                </c:pt>
                <c:pt idx="3215">
                  <c:v>7.1306393904154701</c:v>
                </c:pt>
                <c:pt idx="3216">
                  <c:v>7.6213633648376424</c:v>
                </c:pt>
                <c:pt idx="3217">
                  <c:v>3.95907287812134</c:v>
                </c:pt>
                <c:pt idx="3218">
                  <c:v>-1.0029239080285599</c:v>
                </c:pt>
                <c:pt idx="3219">
                  <c:v>-2.9551677409555812</c:v>
                </c:pt>
                <c:pt idx="3220">
                  <c:v>-2.9551674076508587</c:v>
                </c:pt>
                <c:pt idx="3221">
                  <c:v>-11.689335580448599</c:v>
                </c:pt>
                <c:pt idx="3222">
                  <c:v>118.13593570089201</c:v>
                </c:pt>
                <c:pt idx="3223">
                  <c:v>118.17193386744063</c:v>
                </c:pt>
                <c:pt idx="3224">
                  <c:v>-10.171913770785798</c:v>
                </c:pt>
                <c:pt idx="3225">
                  <c:v>-10.384980295591253</c:v>
                </c:pt>
                <c:pt idx="3226">
                  <c:v>-10.384294264319253</c:v>
                </c:pt>
                <c:pt idx="3227">
                  <c:v>-1.8499772321960999</c:v>
                </c:pt>
                <c:pt idx="3228">
                  <c:v>-2.1489005411995272</c:v>
                </c:pt>
                <c:pt idx="3229">
                  <c:v>-2.2461863134083502</c:v>
                </c:pt>
                <c:pt idx="3230">
                  <c:v>-2.6257370489085727</c:v>
                </c:pt>
                <c:pt idx="3231">
                  <c:v>-2.6281653280693202</c:v>
                </c:pt>
                <c:pt idx="3232">
                  <c:v>-4.166570329957378</c:v>
                </c:pt>
                <c:pt idx="3233">
                  <c:v>-4.1666812923039496</c:v>
                </c:pt>
                <c:pt idx="3234">
                  <c:v>-3.1769958912559302</c:v>
                </c:pt>
                <c:pt idx="3235">
                  <c:v>-3.7130393754866802</c:v>
                </c:pt>
                <c:pt idx="3236">
                  <c:v>-6.7564847431113098</c:v>
                </c:pt>
                <c:pt idx="3237">
                  <c:v>-6.3140743863710656</c:v>
                </c:pt>
                <c:pt idx="3238">
                  <c:v>-15.0494788238293</c:v>
                </c:pt>
                <c:pt idx="3239">
                  <c:v>-6.5573514806599498</c:v>
                </c:pt>
                <c:pt idx="3240">
                  <c:v>-6.8840675141967296</c:v>
                </c:pt>
                <c:pt idx="3241">
                  <c:v>-3.8624682735775187</c:v>
                </c:pt>
                <c:pt idx="3242">
                  <c:v>-3.8621417459410212</c:v>
                </c:pt>
                <c:pt idx="3243">
                  <c:v>-4.2933358265833075</c:v>
                </c:pt>
                <c:pt idx="3244">
                  <c:v>-4.2932309650559297</c:v>
                </c:pt>
                <c:pt idx="3245">
                  <c:v>-7.23055988213651</c:v>
                </c:pt>
                <c:pt idx="3246">
                  <c:v>-7.7225984031865096</c:v>
                </c:pt>
                <c:pt idx="3247">
                  <c:v>-7.7219316555090085</c:v>
                </c:pt>
                <c:pt idx="3248">
                  <c:v>-3.82017882210403</c:v>
                </c:pt>
                <c:pt idx="3249">
                  <c:v>-1.8022909023942499</c:v>
                </c:pt>
                <c:pt idx="3250">
                  <c:v>-1.8168275409012957</c:v>
                </c:pt>
                <c:pt idx="3251">
                  <c:v>-2.1256851217630577</c:v>
                </c:pt>
                <c:pt idx="3252">
                  <c:v>-2.30399681480616</c:v>
                </c:pt>
                <c:pt idx="3253">
                  <c:v>-1.4325904061396142</c:v>
                </c:pt>
                <c:pt idx="3254">
                  <c:v>-3.5570313854795299</c:v>
                </c:pt>
                <c:pt idx="3255">
                  <c:v>-4.0639703139603398</c:v>
                </c:pt>
                <c:pt idx="3256">
                  <c:v>-4.2277863907032396</c:v>
                </c:pt>
                <c:pt idx="3257">
                  <c:v>-3.3302558484388767</c:v>
                </c:pt>
                <c:pt idx="3258">
                  <c:v>-3.3301609068347986</c:v>
                </c:pt>
                <c:pt idx="3259">
                  <c:v>2.4460480181098441</c:v>
                </c:pt>
                <c:pt idx="3260">
                  <c:v>2.4452132192068277</c:v>
                </c:pt>
                <c:pt idx="3261">
                  <c:v>-2.3412237250997587</c:v>
                </c:pt>
                <c:pt idx="3262">
                  <c:v>-2.5987782810545101</c:v>
                </c:pt>
                <c:pt idx="3263">
                  <c:v>-2.6219348377571072</c:v>
                </c:pt>
                <c:pt idx="3264">
                  <c:v>-2.6268343579361635</c:v>
                </c:pt>
                <c:pt idx="3265">
                  <c:v>-2.6268429187866267</c:v>
                </c:pt>
                <c:pt idx="3266">
                  <c:v>-2.6269200366563212</c:v>
                </c:pt>
                <c:pt idx="3267">
                  <c:v>-2.8026228520239798</c:v>
                </c:pt>
                <c:pt idx="3268">
                  <c:v>-3.1895773564476682</c:v>
                </c:pt>
                <c:pt idx="3269">
                  <c:v>1.06682182333134</c:v>
                </c:pt>
                <c:pt idx="3270">
                  <c:v>1.0668500651682464</c:v>
                </c:pt>
                <c:pt idx="3271">
                  <c:v>1.1186476951248898</c:v>
                </c:pt>
                <c:pt idx="3272">
                  <c:v>6.7234653961893196</c:v>
                </c:pt>
                <c:pt idx="3273">
                  <c:v>6.7235526272912685</c:v>
                </c:pt>
                <c:pt idx="3274">
                  <c:v>6.7236486613872204</c:v>
                </c:pt>
                <c:pt idx="3275">
                  <c:v>1.98995001011197</c:v>
                </c:pt>
                <c:pt idx="3276">
                  <c:v>2.0905360518311138</c:v>
                </c:pt>
                <c:pt idx="3277">
                  <c:v>2.2368292931089178</c:v>
                </c:pt>
                <c:pt idx="3278">
                  <c:v>6.0898256811655802</c:v>
                </c:pt>
                <c:pt idx="3279">
                  <c:v>6.0898168327840798</c:v>
                </c:pt>
                <c:pt idx="3280">
                  <c:v>30.802012636368488</c:v>
                </c:pt>
                <c:pt idx="3281">
                  <c:v>32.603567542510604</c:v>
                </c:pt>
                <c:pt idx="3282">
                  <c:v>32.601453016652897</c:v>
                </c:pt>
                <c:pt idx="3283">
                  <c:v>25.878853199515301</c:v>
                </c:pt>
                <c:pt idx="3284">
                  <c:v>-20.473551669102701</c:v>
                </c:pt>
                <c:pt idx="3285">
                  <c:v>-19.915929869276599</c:v>
                </c:pt>
                <c:pt idx="3286">
                  <c:v>-20.882028196734289</c:v>
                </c:pt>
                <c:pt idx="3287">
                  <c:v>-110.44398357642098</c:v>
                </c:pt>
                <c:pt idx="3288">
                  <c:v>-110.43945364483569</c:v>
                </c:pt>
                <c:pt idx="3289">
                  <c:v>15.975786785019755</c:v>
                </c:pt>
                <c:pt idx="3290">
                  <c:v>15.975536704270526</c:v>
                </c:pt>
                <c:pt idx="3291">
                  <c:v>5.1746191827182404</c:v>
                </c:pt>
                <c:pt idx="3292">
                  <c:v>0.80617961446246789</c:v>
                </c:pt>
                <c:pt idx="3293">
                  <c:v>1.9867455983368871</c:v>
                </c:pt>
                <c:pt idx="3294">
                  <c:v>-143.55320476480736</c:v>
                </c:pt>
                <c:pt idx="3295">
                  <c:v>-143.5323768797241</c:v>
                </c:pt>
                <c:pt idx="3296">
                  <c:v>8.6657371860089896</c:v>
                </c:pt>
                <c:pt idx="3297">
                  <c:v>-14.962765197397953</c:v>
                </c:pt>
                <c:pt idx="3298">
                  <c:v>4.7105356121298145</c:v>
                </c:pt>
                <c:pt idx="3299">
                  <c:v>8.7931883883328563</c:v>
                </c:pt>
                <c:pt idx="3300">
                  <c:v>8.7923432659115139</c:v>
                </c:pt>
                <c:pt idx="3301">
                  <c:v>4.95226607429829</c:v>
                </c:pt>
                <c:pt idx="3302">
                  <c:v>4.9521747133044602</c:v>
                </c:pt>
                <c:pt idx="3303">
                  <c:v>4.95252334175506</c:v>
                </c:pt>
                <c:pt idx="3304">
                  <c:v>-3.9690285362082367</c:v>
                </c:pt>
                <c:pt idx="3305">
                  <c:v>-3.9690048951845198</c:v>
                </c:pt>
                <c:pt idx="3306">
                  <c:v>-3.9040268471324495</c:v>
                </c:pt>
                <c:pt idx="3307">
                  <c:v>-3.9039791302840388</c:v>
                </c:pt>
                <c:pt idx="3308">
                  <c:v>-3.0912365899638572</c:v>
                </c:pt>
                <c:pt idx="3309">
                  <c:v>-3.1555434091661967</c:v>
                </c:pt>
                <c:pt idx="3310">
                  <c:v>-2.9770428420142467</c:v>
                </c:pt>
                <c:pt idx="3311">
                  <c:v>-3.167334882949</c:v>
                </c:pt>
                <c:pt idx="3312">
                  <c:v>-3.1673762477465481</c:v>
                </c:pt>
                <c:pt idx="3313">
                  <c:v>6.5977740068041397</c:v>
                </c:pt>
                <c:pt idx="3314">
                  <c:v>6.5982781783733424</c:v>
                </c:pt>
                <c:pt idx="3315">
                  <c:v>2.0924826446752077E-2</c:v>
                </c:pt>
                <c:pt idx="3316">
                  <c:v>-23.002346660775633</c:v>
                </c:pt>
                <c:pt idx="3317">
                  <c:v>-23.002541720918899</c:v>
                </c:pt>
                <c:pt idx="3318">
                  <c:v>-13.7791454754959</c:v>
                </c:pt>
                <c:pt idx="3319">
                  <c:v>-11.507369226257699</c:v>
                </c:pt>
                <c:pt idx="3320">
                  <c:v>-10.519698856215953</c:v>
                </c:pt>
                <c:pt idx="3321">
                  <c:v>-10.519116828460804</c:v>
                </c:pt>
                <c:pt idx="3322">
                  <c:v>-11.708646322274401</c:v>
                </c:pt>
                <c:pt idx="3323">
                  <c:v>-17.145309941997077</c:v>
                </c:pt>
                <c:pt idx="3324">
                  <c:v>-21.7784569085016</c:v>
                </c:pt>
                <c:pt idx="3325">
                  <c:v>-25.031070800977599</c:v>
                </c:pt>
                <c:pt idx="3326">
                  <c:v>-23.466364062493501</c:v>
                </c:pt>
                <c:pt idx="3327">
                  <c:v>68.453830523033858</c:v>
                </c:pt>
                <c:pt idx="3328">
                  <c:v>68.508828304069297</c:v>
                </c:pt>
                <c:pt idx="3329">
                  <c:v>68.512256575798702</c:v>
                </c:pt>
                <c:pt idx="3330">
                  <c:v>-16.317194615477611</c:v>
                </c:pt>
                <c:pt idx="3331">
                  <c:v>11.3162113534627</c:v>
                </c:pt>
                <c:pt idx="3332">
                  <c:v>1.6855111281409301</c:v>
                </c:pt>
                <c:pt idx="3333">
                  <c:v>1.6854849304078601</c:v>
                </c:pt>
                <c:pt idx="3334">
                  <c:v>1.56582785987102</c:v>
                </c:pt>
                <c:pt idx="3335">
                  <c:v>1.5655687304025698</c:v>
                </c:pt>
                <c:pt idx="3336">
                  <c:v>-19.48594967326007</c:v>
                </c:pt>
                <c:pt idx="3337">
                  <c:v>-25.943053201020277</c:v>
                </c:pt>
                <c:pt idx="3338">
                  <c:v>44.0816749872047</c:v>
                </c:pt>
                <c:pt idx="3339">
                  <c:v>134.61016067055326</c:v>
                </c:pt>
                <c:pt idx="3340">
                  <c:v>134.58625517521099</c:v>
                </c:pt>
                <c:pt idx="3341">
                  <c:v>2.3073612056354915</c:v>
                </c:pt>
                <c:pt idx="3342">
                  <c:v>5.0235254750369345</c:v>
                </c:pt>
                <c:pt idx="3343">
                  <c:v>5.0238615164877665</c:v>
                </c:pt>
                <c:pt idx="3344">
                  <c:v>-2.6600889259869298</c:v>
                </c:pt>
                <c:pt idx="3345">
                  <c:v>-3.1314954647216986</c:v>
                </c:pt>
                <c:pt idx="3346">
                  <c:v>-19.015977765693311</c:v>
                </c:pt>
                <c:pt idx="3347">
                  <c:v>3.48749337008576</c:v>
                </c:pt>
                <c:pt idx="3348">
                  <c:v>-25.8499313838687</c:v>
                </c:pt>
                <c:pt idx="3349">
                  <c:v>47.160690236895213</c:v>
                </c:pt>
                <c:pt idx="3350">
                  <c:v>4.4927275081271603</c:v>
                </c:pt>
                <c:pt idx="3351">
                  <c:v>-12.7175985379577</c:v>
                </c:pt>
                <c:pt idx="3352">
                  <c:v>-12.018728018184399</c:v>
                </c:pt>
                <c:pt idx="3353">
                  <c:v>2.2919452515170002</c:v>
                </c:pt>
                <c:pt idx="3354">
                  <c:v>0.44779630505531776</c:v>
                </c:pt>
                <c:pt idx="3355">
                  <c:v>0.64140146510659524</c:v>
                </c:pt>
                <c:pt idx="3356">
                  <c:v>-0.32107839934824167</c:v>
                </c:pt>
                <c:pt idx="3357">
                  <c:v>-0.10518289225645699</c:v>
                </c:pt>
                <c:pt idx="3358">
                  <c:v>0.33085563890725406</c:v>
                </c:pt>
                <c:pt idx="3359">
                  <c:v>0.25150144347215075</c:v>
                </c:pt>
                <c:pt idx="3360">
                  <c:v>8.9450071910322296E-2</c:v>
                </c:pt>
                <c:pt idx="3361">
                  <c:v>5.2327084510364504E-2</c:v>
                </c:pt>
                <c:pt idx="3362">
                  <c:v>0.18561752619813701</c:v>
                </c:pt>
                <c:pt idx="3363">
                  <c:v>0.24759218816806247</c:v>
                </c:pt>
                <c:pt idx="3364">
                  <c:v>0.32191203108830491</c:v>
                </c:pt>
                <c:pt idx="3365">
                  <c:v>0.40896757715401566</c:v>
                </c:pt>
                <c:pt idx="3366">
                  <c:v>0.40895604298545191</c:v>
                </c:pt>
                <c:pt idx="3367">
                  <c:v>0.31751892767831491</c:v>
                </c:pt>
                <c:pt idx="3368">
                  <c:v>0.28653169908569598</c:v>
                </c:pt>
                <c:pt idx="3369">
                  <c:v>-1.0831582104667201</c:v>
                </c:pt>
                <c:pt idx="3370">
                  <c:v>-1.0831507872830299</c:v>
                </c:pt>
                <c:pt idx="3371">
                  <c:v>-1.0831406724045598</c:v>
                </c:pt>
                <c:pt idx="3372">
                  <c:v>-1.0831346968133242</c:v>
                </c:pt>
                <c:pt idx="3373">
                  <c:v>-1.2096863660056199</c:v>
                </c:pt>
                <c:pt idx="3374">
                  <c:v>-1.2096822927734128</c:v>
                </c:pt>
                <c:pt idx="3375">
                  <c:v>-1.2096887284842999</c:v>
                </c:pt>
                <c:pt idx="3376">
                  <c:v>-1.2096933902242479</c:v>
                </c:pt>
                <c:pt idx="3377">
                  <c:v>-1.2158667133167098</c:v>
                </c:pt>
                <c:pt idx="3378">
                  <c:v>-1.52701694253665</c:v>
                </c:pt>
                <c:pt idx="3379">
                  <c:v>-1.5270218994559042</c:v>
                </c:pt>
                <c:pt idx="3380">
                  <c:v>-3.1863263928661588E-2</c:v>
                </c:pt>
                <c:pt idx="3381">
                  <c:v>-33.144141041111595</c:v>
                </c:pt>
                <c:pt idx="3382">
                  <c:v>-0.32400462012581066</c:v>
                </c:pt>
                <c:pt idx="3383">
                  <c:v>-0.17329445046725547</c:v>
                </c:pt>
                <c:pt idx="3384">
                  <c:v>-0.17314191051640893</c:v>
                </c:pt>
                <c:pt idx="3385">
                  <c:v>1.11719518266608</c:v>
                </c:pt>
                <c:pt idx="3386">
                  <c:v>1.1172422896274099</c:v>
                </c:pt>
                <c:pt idx="3387">
                  <c:v>1.2399766748761898</c:v>
                </c:pt>
                <c:pt idx="3388">
                  <c:v>2.5120921925907873</c:v>
                </c:pt>
                <c:pt idx="3389">
                  <c:v>2.5121079298446567</c:v>
                </c:pt>
                <c:pt idx="3390">
                  <c:v>2.0251858297093701</c:v>
                </c:pt>
                <c:pt idx="3391">
                  <c:v>1.7648392990388442</c:v>
                </c:pt>
                <c:pt idx="3392">
                  <c:v>-9.6570017538149902</c:v>
                </c:pt>
                <c:pt idx="3393">
                  <c:v>-2.6965734299793187</c:v>
                </c:pt>
                <c:pt idx="3394">
                  <c:v>-0.8178543828013235</c:v>
                </c:pt>
                <c:pt idx="3395">
                  <c:v>-0.81791688966819764</c:v>
                </c:pt>
                <c:pt idx="3396">
                  <c:v>7.3117391736456714</c:v>
                </c:pt>
                <c:pt idx="3397">
                  <c:v>10.715738918021104</c:v>
                </c:pt>
                <c:pt idx="3398">
                  <c:v>6.4152043489557045</c:v>
                </c:pt>
                <c:pt idx="3399">
                  <c:v>7.0971936914775204</c:v>
                </c:pt>
                <c:pt idx="3400">
                  <c:v>8.3056785911432964</c:v>
                </c:pt>
                <c:pt idx="3401">
                  <c:v>8.3053719830510389</c:v>
                </c:pt>
                <c:pt idx="3402">
                  <c:v>7.3350716894837724</c:v>
                </c:pt>
                <c:pt idx="3403">
                  <c:v>-1.2753128378590899</c:v>
                </c:pt>
                <c:pt idx="3404">
                  <c:v>-0.54186037483727656</c:v>
                </c:pt>
                <c:pt idx="3405">
                  <c:v>-0.800914008265455</c:v>
                </c:pt>
                <c:pt idx="3406">
                  <c:v>13.396089129389464</c:v>
                </c:pt>
                <c:pt idx="3407">
                  <c:v>-0.61464997794997234</c:v>
                </c:pt>
                <c:pt idx="3408">
                  <c:v>-2.6077843253567412</c:v>
                </c:pt>
                <c:pt idx="3409">
                  <c:v>-2.5322422142580163</c:v>
                </c:pt>
                <c:pt idx="3410">
                  <c:v>9.9316149589087548</c:v>
                </c:pt>
                <c:pt idx="3411">
                  <c:v>-1.7594193255221942</c:v>
                </c:pt>
                <c:pt idx="3412">
                  <c:v>1.0004487874416599E-2</c:v>
                </c:pt>
                <c:pt idx="3413">
                  <c:v>1.2516432725522542</c:v>
                </c:pt>
                <c:pt idx="3414">
                  <c:v>0.91894655278974402</c:v>
                </c:pt>
                <c:pt idx="3415">
                  <c:v>0.86813168935259288</c:v>
                </c:pt>
                <c:pt idx="3416">
                  <c:v>0.27785539006113275</c:v>
                </c:pt>
                <c:pt idx="3417">
                  <c:v>0.94902235436851223</c:v>
                </c:pt>
                <c:pt idx="3418">
                  <c:v>-4.8020019148158202</c:v>
                </c:pt>
                <c:pt idx="3419">
                  <c:v>364.48860570626363</c:v>
                </c:pt>
                <c:pt idx="3420">
                  <c:v>-2.1752528379066067</c:v>
                </c:pt>
                <c:pt idx="3421">
                  <c:v>-1.3375929763307701</c:v>
                </c:pt>
                <c:pt idx="3422">
                  <c:v>-1.4773034775783398</c:v>
                </c:pt>
                <c:pt idx="3423">
                  <c:v>-1.4773538133511799</c:v>
                </c:pt>
                <c:pt idx="3424">
                  <c:v>-1.6074675482437257</c:v>
                </c:pt>
                <c:pt idx="3425">
                  <c:v>3.2375931339131467</c:v>
                </c:pt>
                <c:pt idx="3426">
                  <c:v>3.1232788148482067</c:v>
                </c:pt>
                <c:pt idx="3427">
                  <c:v>-1.6026232115748842</c:v>
                </c:pt>
                <c:pt idx="3428">
                  <c:v>-1.6027669628667764</c:v>
                </c:pt>
                <c:pt idx="3429">
                  <c:v>-1.6025705719130685</c:v>
                </c:pt>
                <c:pt idx="3430">
                  <c:v>2.7193418848295301</c:v>
                </c:pt>
                <c:pt idx="3431">
                  <c:v>1.12660047581204</c:v>
                </c:pt>
                <c:pt idx="3432">
                  <c:v>0.92955867584052798</c:v>
                </c:pt>
                <c:pt idx="3433">
                  <c:v>-1.4451237066794795</c:v>
                </c:pt>
                <c:pt idx="3434">
                  <c:v>-0.75053921580642502</c:v>
                </c:pt>
                <c:pt idx="3435">
                  <c:v>1.1861136283286464</c:v>
                </c:pt>
                <c:pt idx="3436">
                  <c:v>1.1860929800971001</c:v>
                </c:pt>
                <c:pt idx="3437">
                  <c:v>1.1860729342558047</c:v>
                </c:pt>
                <c:pt idx="3438">
                  <c:v>-1.55138372738523</c:v>
                </c:pt>
                <c:pt idx="3439">
                  <c:v>1.2856680031904058</c:v>
                </c:pt>
                <c:pt idx="3440">
                  <c:v>-1.6340760548431501</c:v>
                </c:pt>
                <c:pt idx="3441">
                  <c:v>2.5992993791752177</c:v>
                </c:pt>
                <c:pt idx="3442">
                  <c:v>1.5272549506146498</c:v>
                </c:pt>
                <c:pt idx="3443">
                  <c:v>1.5272436735971842</c:v>
                </c:pt>
                <c:pt idx="3444">
                  <c:v>6.23571543320777</c:v>
                </c:pt>
                <c:pt idx="3445">
                  <c:v>2.0081555882070612</c:v>
                </c:pt>
                <c:pt idx="3446">
                  <c:v>1.7135994391981835</c:v>
                </c:pt>
                <c:pt idx="3447">
                  <c:v>-0.64686576858329481</c:v>
                </c:pt>
                <c:pt idx="3448">
                  <c:v>-0.77970151601144111</c:v>
                </c:pt>
                <c:pt idx="3449">
                  <c:v>-0.69272309833781265</c:v>
                </c:pt>
                <c:pt idx="3450">
                  <c:v>-0.68978957714840683</c:v>
                </c:pt>
                <c:pt idx="3451">
                  <c:v>-0.63404335757869834</c:v>
                </c:pt>
                <c:pt idx="3452">
                  <c:v>2.05432630744802</c:v>
                </c:pt>
                <c:pt idx="3453">
                  <c:v>-2.4235249752152699</c:v>
                </c:pt>
                <c:pt idx="3454">
                  <c:v>-3.0027120278330877</c:v>
                </c:pt>
                <c:pt idx="3455">
                  <c:v>-3.0027405417391799</c:v>
                </c:pt>
                <c:pt idx="3456">
                  <c:v>-2.5643578698585801</c:v>
                </c:pt>
                <c:pt idx="3457">
                  <c:v>-2.5643240636571738</c:v>
                </c:pt>
                <c:pt idx="3458">
                  <c:v>-2.5642900969590801</c:v>
                </c:pt>
                <c:pt idx="3459">
                  <c:v>-2.5333430920695599</c:v>
                </c:pt>
                <c:pt idx="3460">
                  <c:v>-2.7531834272783802</c:v>
                </c:pt>
                <c:pt idx="3461">
                  <c:v>-2.7531797585990727</c:v>
                </c:pt>
                <c:pt idx="3462">
                  <c:v>-3.567596258592908</c:v>
                </c:pt>
                <c:pt idx="3463">
                  <c:v>-3.4085146222670515</c:v>
                </c:pt>
                <c:pt idx="3464">
                  <c:v>-4.4965067341506524</c:v>
                </c:pt>
                <c:pt idx="3465">
                  <c:v>-2.2463803244217599</c:v>
                </c:pt>
                <c:pt idx="3466">
                  <c:v>-2.1410655235105467</c:v>
                </c:pt>
                <c:pt idx="3467">
                  <c:v>-2.4538539429644599</c:v>
                </c:pt>
                <c:pt idx="3468">
                  <c:v>-2.1492986898056468</c:v>
                </c:pt>
                <c:pt idx="3469">
                  <c:v>-2.0198999175966867</c:v>
                </c:pt>
                <c:pt idx="3470">
                  <c:v>-1.4940310352242798</c:v>
                </c:pt>
                <c:pt idx="3471">
                  <c:v>-2.2290339353789901</c:v>
                </c:pt>
                <c:pt idx="3472">
                  <c:v>-2.9098697721488787</c:v>
                </c:pt>
                <c:pt idx="3473">
                  <c:v>-3.0266627063062868</c:v>
                </c:pt>
                <c:pt idx="3474">
                  <c:v>-3.1253847161038402</c:v>
                </c:pt>
                <c:pt idx="3475">
                  <c:v>-3.6374933979199202</c:v>
                </c:pt>
                <c:pt idx="3476">
                  <c:v>-3.8585039474691598</c:v>
                </c:pt>
                <c:pt idx="3477">
                  <c:v>-3.6131994726584602</c:v>
                </c:pt>
                <c:pt idx="3478">
                  <c:v>-4.431716701682662</c:v>
                </c:pt>
                <c:pt idx="3479">
                  <c:v>-3.8552757386190377</c:v>
                </c:pt>
                <c:pt idx="3480">
                  <c:v>-3.8552362715663699</c:v>
                </c:pt>
                <c:pt idx="3481">
                  <c:v>-4.1037377447404699</c:v>
                </c:pt>
                <c:pt idx="3482">
                  <c:v>-4.2989949227114455</c:v>
                </c:pt>
                <c:pt idx="3483">
                  <c:v>-3.8784733030778367</c:v>
                </c:pt>
                <c:pt idx="3484">
                  <c:v>-3.8784175847475901</c:v>
                </c:pt>
                <c:pt idx="3485">
                  <c:v>-3.5499260655457499</c:v>
                </c:pt>
                <c:pt idx="3486">
                  <c:v>-3.5499289621532477</c:v>
                </c:pt>
                <c:pt idx="3487">
                  <c:v>-3.5737513172063915</c:v>
                </c:pt>
                <c:pt idx="3488">
                  <c:v>-3.3845157782346402</c:v>
                </c:pt>
                <c:pt idx="3489">
                  <c:v>-3.4097622191989387</c:v>
                </c:pt>
                <c:pt idx="3490">
                  <c:v>-3.4659127250148867</c:v>
                </c:pt>
                <c:pt idx="3491">
                  <c:v>-3.868204648177342</c:v>
                </c:pt>
                <c:pt idx="3492">
                  <c:v>-4.0491785867511902</c:v>
                </c:pt>
                <c:pt idx="3493">
                  <c:v>-5.3770549306399245</c:v>
                </c:pt>
                <c:pt idx="3494">
                  <c:v>-5.3998557397463856</c:v>
                </c:pt>
                <c:pt idx="3495">
                  <c:v>-6.3768393133238783</c:v>
                </c:pt>
                <c:pt idx="3496">
                  <c:v>-6.3768717914922934</c:v>
                </c:pt>
                <c:pt idx="3497">
                  <c:v>-5.6678570199352052</c:v>
                </c:pt>
                <c:pt idx="3498">
                  <c:v>-5.5424030077631414</c:v>
                </c:pt>
                <c:pt idx="3499">
                  <c:v>-5.1326522617255455</c:v>
                </c:pt>
                <c:pt idx="3500">
                  <c:v>-5.5332907880306736</c:v>
                </c:pt>
                <c:pt idx="3501">
                  <c:v>-6.2450590709110498</c:v>
                </c:pt>
                <c:pt idx="3502">
                  <c:v>-6.84720853963087</c:v>
                </c:pt>
                <c:pt idx="3503">
                  <c:v>-7.0159690123075</c:v>
                </c:pt>
                <c:pt idx="3504">
                  <c:v>-7.1518125016513885</c:v>
                </c:pt>
                <c:pt idx="3505">
                  <c:v>-7.3576455862980445</c:v>
                </c:pt>
                <c:pt idx="3506">
                  <c:v>-7.1415614169754296</c:v>
                </c:pt>
                <c:pt idx="3507">
                  <c:v>-6.9276172429588945</c:v>
                </c:pt>
                <c:pt idx="3508">
                  <c:v>-7.3577656796872271</c:v>
                </c:pt>
                <c:pt idx="3509">
                  <c:v>-7.3512378322483896</c:v>
                </c:pt>
                <c:pt idx="3510">
                  <c:v>-7.621250476086427</c:v>
                </c:pt>
                <c:pt idx="3511">
                  <c:v>-7.4518321370399496</c:v>
                </c:pt>
                <c:pt idx="3512">
                  <c:v>-7.4518325764993945</c:v>
                </c:pt>
                <c:pt idx="3513">
                  <c:v>-7.5277686504177055</c:v>
                </c:pt>
                <c:pt idx="3514">
                  <c:v>-7.8861489090651604</c:v>
                </c:pt>
                <c:pt idx="3515">
                  <c:v>-7.8861639958260534</c:v>
                </c:pt>
                <c:pt idx="3516">
                  <c:v>-7.9694982748675498</c:v>
                </c:pt>
                <c:pt idx="3517">
                  <c:v>-8.7255429705327998</c:v>
                </c:pt>
                <c:pt idx="3518">
                  <c:v>-8.8100105258115189</c:v>
                </c:pt>
                <c:pt idx="3519">
                  <c:v>-9.5773308197600748</c:v>
                </c:pt>
                <c:pt idx="3520">
                  <c:v>-8.5853300119285567</c:v>
                </c:pt>
                <c:pt idx="3521">
                  <c:v>-9.5136049553157296</c:v>
                </c:pt>
                <c:pt idx="3522">
                  <c:v>-11.351817163459099</c:v>
                </c:pt>
                <c:pt idx="3523">
                  <c:v>-10.975929230016268</c:v>
                </c:pt>
                <c:pt idx="3524">
                  <c:v>-9.8597488541931266</c:v>
                </c:pt>
                <c:pt idx="3525">
                  <c:v>-9.8597202907325396</c:v>
                </c:pt>
                <c:pt idx="3526">
                  <c:v>-9.8596950936785248</c:v>
                </c:pt>
                <c:pt idx="3527">
                  <c:v>-9.8596725826551008</c:v>
                </c:pt>
                <c:pt idx="3528">
                  <c:v>-9.7036713802922119</c:v>
                </c:pt>
                <c:pt idx="3529">
                  <c:v>-9.7037079796674295</c:v>
                </c:pt>
                <c:pt idx="3530">
                  <c:v>-8.4843047045673998</c:v>
                </c:pt>
                <c:pt idx="3531">
                  <c:v>-8.4843058768490796</c:v>
                </c:pt>
                <c:pt idx="3532">
                  <c:v>-8.4843082495103399</c:v>
                </c:pt>
                <c:pt idx="3533">
                  <c:v>-7.8623247866995296</c:v>
                </c:pt>
                <c:pt idx="3534">
                  <c:v>-8.5681229140228687</c:v>
                </c:pt>
                <c:pt idx="3535">
                  <c:v>-8.5681276431178119</c:v>
                </c:pt>
                <c:pt idx="3536">
                  <c:v>-9.6190587083617984</c:v>
                </c:pt>
                <c:pt idx="3537">
                  <c:v>-9.9478040965642567</c:v>
                </c:pt>
                <c:pt idx="3538">
                  <c:v>-7.4837379636698333</c:v>
                </c:pt>
                <c:pt idx="3539">
                  <c:v>-10.125691965976499</c:v>
                </c:pt>
                <c:pt idx="3540">
                  <c:v>-10.125704488244304</c:v>
                </c:pt>
                <c:pt idx="3541">
                  <c:v>-7.7760850781454796</c:v>
                </c:pt>
                <c:pt idx="3542">
                  <c:v>-9.7649495895877898</c:v>
                </c:pt>
                <c:pt idx="3543">
                  <c:v>-9.4963313319948188</c:v>
                </c:pt>
                <c:pt idx="3544">
                  <c:v>-8.4958757072218187</c:v>
                </c:pt>
                <c:pt idx="3545">
                  <c:v>-8.9002545309015506</c:v>
                </c:pt>
                <c:pt idx="3546">
                  <c:v>-10.1096727084756</c:v>
                </c:pt>
                <c:pt idx="3547">
                  <c:v>-9.8858023689548506</c:v>
                </c:pt>
                <c:pt idx="3548">
                  <c:v>-9.307820767591048</c:v>
                </c:pt>
                <c:pt idx="3549">
                  <c:v>-9.9403511936072739</c:v>
                </c:pt>
                <c:pt idx="3550">
                  <c:v>-9.0326209386522898</c:v>
                </c:pt>
                <c:pt idx="3551">
                  <c:v>-9.0326396983143074</c:v>
                </c:pt>
                <c:pt idx="3552">
                  <c:v>-9.3458951642143688</c:v>
                </c:pt>
                <c:pt idx="3553">
                  <c:v>-7.4856316568307797</c:v>
                </c:pt>
                <c:pt idx="3554">
                  <c:v>-7.1118954156604497</c:v>
                </c:pt>
                <c:pt idx="3555">
                  <c:v>-7.2895347418090601</c:v>
                </c:pt>
                <c:pt idx="3556">
                  <c:v>-7.2894680214997489</c:v>
                </c:pt>
                <c:pt idx="3557">
                  <c:v>-7.6881803776810198</c:v>
                </c:pt>
                <c:pt idx="3558">
                  <c:v>-7.2410860977027713</c:v>
                </c:pt>
                <c:pt idx="3559">
                  <c:v>-5.1652536315067765</c:v>
                </c:pt>
                <c:pt idx="3560">
                  <c:v>-6.9997636474814824</c:v>
                </c:pt>
                <c:pt idx="3561">
                  <c:v>-5.2663757558375002</c:v>
                </c:pt>
                <c:pt idx="3562">
                  <c:v>-3.40416883632495</c:v>
                </c:pt>
                <c:pt idx="3563">
                  <c:v>-3.4041642782998411</c:v>
                </c:pt>
                <c:pt idx="3564">
                  <c:v>-3.4041747745625477</c:v>
                </c:pt>
                <c:pt idx="3565">
                  <c:v>-3.4451707473682012</c:v>
                </c:pt>
                <c:pt idx="3566">
                  <c:v>-2.3417334446583999</c:v>
                </c:pt>
                <c:pt idx="3567">
                  <c:v>-2.5439571855744401</c:v>
                </c:pt>
                <c:pt idx="3568">
                  <c:v>-2.4679731419471058</c:v>
                </c:pt>
                <c:pt idx="3569">
                  <c:v>-2.3586896928572867</c:v>
                </c:pt>
                <c:pt idx="3570">
                  <c:v>-2.42878168414338</c:v>
                </c:pt>
                <c:pt idx="3571">
                  <c:v>-6.3389878586595367</c:v>
                </c:pt>
                <c:pt idx="3572">
                  <c:v>-6.3389429863808404</c:v>
                </c:pt>
                <c:pt idx="3573">
                  <c:v>-6.3389568597316295</c:v>
                </c:pt>
                <c:pt idx="3574">
                  <c:v>-6.3389867533985296</c:v>
                </c:pt>
                <c:pt idx="3575">
                  <c:v>-6.33898206594756</c:v>
                </c:pt>
                <c:pt idx="3576">
                  <c:v>-6.3390017388582303</c:v>
                </c:pt>
                <c:pt idx="3577">
                  <c:v>-42.652566734661399</c:v>
                </c:pt>
                <c:pt idx="3578">
                  <c:v>-41.089788351922444</c:v>
                </c:pt>
                <c:pt idx="3579">
                  <c:v>-44.640635071967495</c:v>
                </c:pt>
                <c:pt idx="3580">
                  <c:v>-22.1877885653475</c:v>
                </c:pt>
                <c:pt idx="3581">
                  <c:v>-16.479671747773285</c:v>
                </c:pt>
                <c:pt idx="3582">
                  <c:v>-29.841989879927866</c:v>
                </c:pt>
                <c:pt idx="3583">
                  <c:v>-30.49469924051904</c:v>
                </c:pt>
                <c:pt idx="3584">
                  <c:v>-25.087886557721486</c:v>
                </c:pt>
                <c:pt idx="3585">
                  <c:v>-26.183109575911473</c:v>
                </c:pt>
                <c:pt idx="3586">
                  <c:v>-25.8887534224775</c:v>
                </c:pt>
                <c:pt idx="3587">
                  <c:v>-25.968270078056499</c:v>
                </c:pt>
                <c:pt idx="3588">
                  <c:v>-32.303581847997094</c:v>
                </c:pt>
                <c:pt idx="3589">
                  <c:v>-28.437583157559299</c:v>
                </c:pt>
                <c:pt idx="3590">
                  <c:v>-30.364438761868598</c:v>
                </c:pt>
                <c:pt idx="3591">
                  <c:v>-28.956721212684887</c:v>
                </c:pt>
                <c:pt idx="3592">
                  <c:v>-15.278321468806412</c:v>
                </c:pt>
                <c:pt idx="3593">
                  <c:v>-14.8140500310591</c:v>
                </c:pt>
                <c:pt idx="3594">
                  <c:v>-13.238085240320398</c:v>
                </c:pt>
                <c:pt idx="3595">
                  <c:v>-12.800035657389868</c:v>
                </c:pt>
                <c:pt idx="3596">
                  <c:v>-13.2820054210622</c:v>
                </c:pt>
                <c:pt idx="3597">
                  <c:v>-13.282019769865</c:v>
                </c:pt>
                <c:pt idx="3598">
                  <c:v>-21.169533141758802</c:v>
                </c:pt>
                <c:pt idx="3599">
                  <c:v>-19.089750786034202</c:v>
                </c:pt>
                <c:pt idx="3600">
                  <c:v>-18.059980454399131</c:v>
                </c:pt>
                <c:pt idx="3601">
                  <c:v>-20.662433079956873</c:v>
                </c:pt>
                <c:pt idx="3602">
                  <c:v>-18.657986596371401</c:v>
                </c:pt>
                <c:pt idx="3603">
                  <c:v>-18.658019569342986</c:v>
                </c:pt>
                <c:pt idx="3604">
                  <c:v>-11.1979354950454</c:v>
                </c:pt>
                <c:pt idx="3605">
                  <c:v>-10.590035934667753</c:v>
                </c:pt>
                <c:pt idx="3606">
                  <c:v>-9.4765618456392566</c:v>
                </c:pt>
                <c:pt idx="3607">
                  <c:v>-9.4765256788038208</c:v>
                </c:pt>
                <c:pt idx="3608">
                  <c:v>-9.4765040877650186</c:v>
                </c:pt>
                <c:pt idx="3609">
                  <c:v>-8.7170004419240179</c:v>
                </c:pt>
                <c:pt idx="3610">
                  <c:v>-8.9735448709951289</c:v>
                </c:pt>
                <c:pt idx="3611">
                  <c:v>-8.973372971390738</c:v>
                </c:pt>
                <c:pt idx="3612">
                  <c:v>-8.8935632862476268</c:v>
                </c:pt>
                <c:pt idx="3613">
                  <c:v>-8.8903578631526905</c:v>
                </c:pt>
                <c:pt idx="3614">
                  <c:v>-8.8771428379707267</c:v>
                </c:pt>
                <c:pt idx="3615">
                  <c:v>-9.1410205377710589</c:v>
                </c:pt>
                <c:pt idx="3616">
                  <c:v>-9.9749270586558687</c:v>
                </c:pt>
                <c:pt idx="3617">
                  <c:v>-9.2127307434880201</c:v>
                </c:pt>
                <c:pt idx="3618">
                  <c:v>-9.4016479315655896</c:v>
                </c:pt>
                <c:pt idx="3619">
                  <c:v>-9.4014100774019642</c:v>
                </c:pt>
                <c:pt idx="3620">
                  <c:v>-12.535751215639404</c:v>
                </c:pt>
                <c:pt idx="3621">
                  <c:v>-31.988940508108758</c:v>
                </c:pt>
                <c:pt idx="3622">
                  <c:v>-14.662336505710806</c:v>
                </c:pt>
                <c:pt idx="3623">
                  <c:v>-13.928889781354544</c:v>
                </c:pt>
                <c:pt idx="3624">
                  <c:v>-12.398866050100002</c:v>
                </c:pt>
                <c:pt idx="3625">
                  <c:v>-12.399003013521053</c:v>
                </c:pt>
                <c:pt idx="3626">
                  <c:v>-12.399132894406875</c:v>
                </c:pt>
                <c:pt idx="3627">
                  <c:v>-4.1761908936491414</c:v>
                </c:pt>
                <c:pt idx="3628">
                  <c:v>-3.2008152415459272</c:v>
                </c:pt>
                <c:pt idx="3629">
                  <c:v>-3.82616840630291</c:v>
                </c:pt>
                <c:pt idx="3630">
                  <c:v>-3.9594736048298422</c:v>
                </c:pt>
                <c:pt idx="3631">
                  <c:v>-3.9196553542092163</c:v>
                </c:pt>
                <c:pt idx="3632">
                  <c:v>-3.7467314184257612</c:v>
                </c:pt>
                <c:pt idx="3633">
                  <c:v>-4.8784811420665699</c:v>
                </c:pt>
                <c:pt idx="3634">
                  <c:v>-5.7960278582530096</c:v>
                </c:pt>
                <c:pt idx="3635">
                  <c:v>-3.1711848840732197</c:v>
                </c:pt>
                <c:pt idx="3636">
                  <c:v>-3.1711765865591102</c:v>
                </c:pt>
                <c:pt idx="3637">
                  <c:v>-3.2566895826920401</c:v>
                </c:pt>
                <c:pt idx="3638">
                  <c:v>-2.8972245978883202</c:v>
                </c:pt>
                <c:pt idx="3639">
                  <c:v>-2.6291069809603802</c:v>
                </c:pt>
                <c:pt idx="3640">
                  <c:v>-3.2530183871701901</c:v>
                </c:pt>
                <c:pt idx="3641">
                  <c:v>-3.3149061646233067</c:v>
                </c:pt>
                <c:pt idx="3642">
                  <c:v>-3.39111548155253</c:v>
                </c:pt>
                <c:pt idx="3643">
                  <c:v>-3.1124670971695787</c:v>
                </c:pt>
                <c:pt idx="3644">
                  <c:v>-3.1124746850562186</c:v>
                </c:pt>
                <c:pt idx="3645">
                  <c:v>-3.1124766686979202</c:v>
                </c:pt>
                <c:pt idx="3646">
                  <c:v>-3.3469436290708261</c:v>
                </c:pt>
                <c:pt idx="3647">
                  <c:v>-3.1988976551124515</c:v>
                </c:pt>
                <c:pt idx="3648">
                  <c:v>-3.1800166558034899</c:v>
                </c:pt>
                <c:pt idx="3649">
                  <c:v>-3.39158228809272</c:v>
                </c:pt>
                <c:pt idx="3650">
                  <c:v>-3.8255591714819501</c:v>
                </c:pt>
                <c:pt idx="3651">
                  <c:v>-3.8255599882258577</c:v>
                </c:pt>
                <c:pt idx="3652">
                  <c:v>-3.8255638471545499</c:v>
                </c:pt>
                <c:pt idx="3653">
                  <c:v>-3.2416791608574602</c:v>
                </c:pt>
                <c:pt idx="3654">
                  <c:v>-3.2639628598017802</c:v>
                </c:pt>
                <c:pt idx="3655">
                  <c:v>-3.1012466805933188</c:v>
                </c:pt>
                <c:pt idx="3656">
                  <c:v>-3.0085922985953188</c:v>
                </c:pt>
                <c:pt idx="3657">
                  <c:v>-3.5439466079189001</c:v>
                </c:pt>
                <c:pt idx="3658">
                  <c:v>-3.5439446064163138</c:v>
                </c:pt>
                <c:pt idx="3659">
                  <c:v>-3.54394244609</c:v>
                </c:pt>
                <c:pt idx="3660">
                  <c:v>-3.54394169243478</c:v>
                </c:pt>
                <c:pt idx="3661">
                  <c:v>-3.7911530745451798</c:v>
                </c:pt>
                <c:pt idx="3662">
                  <c:v>-4.4563761262844004</c:v>
                </c:pt>
                <c:pt idx="3663">
                  <c:v>-4.6824900310151545</c:v>
                </c:pt>
                <c:pt idx="3664">
                  <c:v>-5.55286937919265</c:v>
                </c:pt>
                <c:pt idx="3665">
                  <c:v>-5.5528969857956199</c:v>
                </c:pt>
                <c:pt idx="3666">
                  <c:v>-4.6966839254575099</c:v>
                </c:pt>
                <c:pt idx="3667">
                  <c:v>-3.6586505422040099</c:v>
                </c:pt>
                <c:pt idx="3668">
                  <c:v>-3.7643768157322612</c:v>
                </c:pt>
                <c:pt idx="3669">
                  <c:v>-3.7643846341054035</c:v>
                </c:pt>
                <c:pt idx="3670">
                  <c:v>-3.7643935993267412</c:v>
                </c:pt>
                <c:pt idx="3671">
                  <c:v>-4.0907889734618701</c:v>
                </c:pt>
                <c:pt idx="3672">
                  <c:v>-4.0907719208893196</c:v>
                </c:pt>
                <c:pt idx="3673">
                  <c:v>-3.6100579823525099</c:v>
                </c:pt>
                <c:pt idx="3674">
                  <c:v>-3.6100568271551667</c:v>
                </c:pt>
                <c:pt idx="3675">
                  <c:v>-4.0871509088408065</c:v>
                </c:pt>
                <c:pt idx="3676">
                  <c:v>-4.0871503828698499</c:v>
                </c:pt>
                <c:pt idx="3677">
                  <c:v>-3.1238774416896802</c:v>
                </c:pt>
                <c:pt idx="3678">
                  <c:v>-3.2106521712440177</c:v>
                </c:pt>
                <c:pt idx="3679">
                  <c:v>-3.2106480410421101</c:v>
                </c:pt>
                <c:pt idx="3680">
                  <c:v>-3.2106439154593387</c:v>
                </c:pt>
                <c:pt idx="3681">
                  <c:v>-2.7715500459606299</c:v>
                </c:pt>
                <c:pt idx="3682">
                  <c:v>-2.7358461428869298</c:v>
                </c:pt>
                <c:pt idx="3683">
                  <c:v>-2.68437844934842</c:v>
                </c:pt>
                <c:pt idx="3684">
                  <c:v>-2.5648946240211199</c:v>
                </c:pt>
                <c:pt idx="3685">
                  <c:v>-1.9016262879487942</c:v>
                </c:pt>
                <c:pt idx="3686">
                  <c:v>-2.1637396666826221</c:v>
                </c:pt>
                <c:pt idx="3687">
                  <c:v>-1.8176046465057798</c:v>
                </c:pt>
                <c:pt idx="3688">
                  <c:v>-1.3454146968684142</c:v>
                </c:pt>
                <c:pt idx="3689">
                  <c:v>-1.3454151397610485</c:v>
                </c:pt>
                <c:pt idx="3690">
                  <c:v>-1.3454109880935401</c:v>
                </c:pt>
                <c:pt idx="3691">
                  <c:v>-1.07166902159613</c:v>
                </c:pt>
                <c:pt idx="3692">
                  <c:v>-1.0716739275293699</c:v>
                </c:pt>
                <c:pt idx="3693">
                  <c:v>-1.4310332650770727</c:v>
                </c:pt>
                <c:pt idx="3694">
                  <c:v>-1.431031317400107</c:v>
                </c:pt>
                <c:pt idx="3695">
                  <c:v>-1.50585914483317</c:v>
                </c:pt>
                <c:pt idx="3696">
                  <c:v>-1.0353054821698398</c:v>
                </c:pt>
                <c:pt idx="3697">
                  <c:v>-1.0803894373702501</c:v>
                </c:pt>
                <c:pt idx="3698">
                  <c:v>-1.2479988033127898</c:v>
                </c:pt>
                <c:pt idx="3699">
                  <c:v>-1.247991291107007</c:v>
                </c:pt>
                <c:pt idx="3700">
                  <c:v>-1.2479835098273899</c:v>
                </c:pt>
                <c:pt idx="3701">
                  <c:v>-1.4355903363280842</c:v>
                </c:pt>
                <c:pt idx="3702">
                  <c:v>-1.3856316770491184</c:v>
                </c:pt>
                <c:pt idx="3703">
                  <c:v>-1.4530466631589998</c:v>
                </c:pt>
                <c:pt idx="3704">
                  <c:v>-1.1486680104427101</c:v>
                </c:pt>
                <c:pt idx="3705">
                  <c:v>-1.0227740236259799</c:v>
                </c:pt>
                <c:pt idx="3706">
                  <c:v>-0.96697983837842028</c:v>
                </c:pt>
                <c:pt idx="3707">
                  <c:v>-0.80398006099556196</c:v>
                </c:pt>
                <c:pt idx="3708">
                  <c:v>-1.17535063071454</c:v>
                </c:pt>
                <c:pt idx="3709">
                  <c:v>-1.4136134517171735</c:v>
                </c:pt>
                <c:pt idx="3710">
                  <c:v>-1.4765241709386099</c:v>
                </c:pt>
                <c:pt idx="3711">
                  <c:v>-1.72963016566627</c:v>
                </c:pt>
                <c:pt idx="3712">
                  <c:v>-2.0960164067274198</c:v>
                </c:pt>
                <c:pt idx="3713">
                  <c:v>-1.66480878023642</c:v>
                </c:pt>
                <c:pt idx="3714">
                  <c:v>-1.567723690199617</c:v>
                </c:pt>
                <c:pt idx="3715">
                  <c:v>-1.2836976038156698</c:v>
                </c:pt>
                <c:pt idx="3716">
                  <c:v>-1.26067904016155</c:v>
                </c:pt>
                <c:pt idx="3717">
                  <c:v>-1.0377160241232701</c:v>
                </c:pt>
                <c:pt idx="3718">
                  <c:v>-0.97856942942666858</c:v>
                </c:pt>
                <c:pt idx="3719">
                  <c:v>-1.1207092581262199</c:v>
                </c:pt>
                <c:pt idx="3720">
                  <c:v>-1.1206933822787499</c:v>
                </c:pt>
                <c:pt idx="3721">
                  <c:v>-1.20446741961283</c:v>
                </c:pt>
                <c:pt idx="3722">
                  <c:v>-1.2044554051548</c:v>
                </c:pt>
                <c:pt idx="3723">
                  <c:v>-1.0660789848470071</c:v>
                </c:pt>
                <c:pt idx="3724">
                  <c:v>-0.83717150827224696</c:v>
                </c:pt>
                <c:pt idx="3725">
                  <c:v>-0.837174201365949</c:v>
                </c:pt>
                <c:pt idx="3726">
                  <c:v>-0.83716915244761603</c:v>
                </c:pt>
                <c:pt idx="3727">
                  <c:v>-0.59273217434723491</c:v>
                </c:pt>
                <c:pt idx="3728">
                  <c:v>-0.64384577789844477</c:v>
                </c:pt>
                <c:pt idx="3729">
                  <c:v>-0.64385313464694105</c:v>
                </c:pt>
                <c:pt idx="3730">
                  <c:v>-0.84868928908435803</c:v>
                </c:pt>
                <c:pt idx="3731">
                  <c:v>-0.84868995187332563</c:v>
                </c:pt>
                <c:pt idx="3732">
                  <c:v>-0.60807508056113524</c:v>
                </c:pt>
                <c:pt idx="3733">
                  <c:v>-0.35345681694079756</c:v>
                </c:pt>
                <c:pt idx="3734">
                  <c:v>-0.60441675743034451</c:v>
                </c:pt>
                <c:pt idx="3735">
                  <c:v>-0.37873834653679456</c:v>
                </c:pt>
                <c:pt idx="3736">
                  <c:v>-0.5267995494376555</c:v>
                </c:pt>
                <c:pt idx="3737">
                  <c:v>-0.12227659174415829</c:v>
                </c:pt>
                <c:pt idx="3738">
                  <c:v>-0.16700066942389</c:v>
                </c:pt>
                <c:pt idx="3739">
                  <c:v>2.4553862476971058</c:v>
                </c:pt>
                <c:pt idx="3740">
                  <c:v>2.4550480891289261</c:v>
                </c:pt>
                <c:pt idx="3741">
                  <c:v>-1.5786853610027471</c:v>
                </c:pt>
                <c:pt idx="3742">
                  <c:v>-1.698615733128406</c:v>
                </c:pt>
                <c:pt idx="3743">
                  <c:v>-1.6051094598367601</c:v>
                </c:pt>
                <c:pt idx="3744">
                  <c:v>-1.35124034019524</c:v>
                </c:pt>
                <c:pt idx="3745">
                  <c:v>-1.3512385280216501</c:v>
                </c:pt>
                <c:pt idx="3746">
                  <c:v>-1.3905266322127598</c:v>
                </c:pt>
                <c:pt idx="3747">
                  <c:v>-3.7837645728321281</c:v>
                </c:pt>
                <c:pt idx="3748">
                  <c:v>-5.7314353805449434</c:v>
                </c:pt>
                <c:pt idx="3749">
                  <c:v>-5.5179046234311375</c:v>
                </c:pt>
                <c:pt idx="3750">
                  <c:v>-5.5179303341528865</c:v>
                </c:pt>
                <c:pt idx="3751">
                  <c:v>-5.6677042619108917</c:v>
                </c:pt>
                <c:pt idx="3752">
                  <c:v>-5.7103710299969865</c:v>
                </c:pt>
                <c:pt idx="3753">
                  <c:v>-5.51809021989237</c:v>
                </c:pt>
                <c:pt idx="3754">
                  <c:v>-1.86319887707653</c:v>
                </c:pt>
                <c:pt idx="3755">
                  <c:v>-3.3241864695257877</c:v>
                </c:pt>
                <c:pt idx="3756">
                  <c:v>-6.15524197038261</c:v>
                </c:pt>
                <c:pt idx="3757">
                  <c:v>-6.1552941395863296</c:v>
                </c:pt>
                <c:pt idx="3758">
                  <c:v>-2.0028794121985567</c:v>
                </c:pt>
                <c:pt idx="3759">
                  <c:v>-2.021207772617442</c:v>
                </c:pt>
                <c:pt idx="3760">
                  <c:v>-1.4979244772372096</c:v>
                </c:pt>
                <c:pt idx="3761">
                  <c:v>-1.4979192876388128</c:v>
                </c:pt>
                <c:pt idx="3762">
                  <c:v>-1.4700551444541401</c:v>
                </c:pt>
                <c:pt idx="3763">
                  <c:v>-1.4753478860167601</c:v>
                </c:pt>
                <c:pt idx="3764">
                  <c:v>-1.1871022563143199</c:v>
                </c:pt>
                <c:pt idx="3765">
                  <c:v>-1.1871123446364464</c:v>
                </c:pt>
                <c:pt idx="3766">
                  <c:v>-1.4117611881752727</c:v>
                </c:pt>
                <c:pt idx="3767">
                  <c:v>-1.5505599171399598</c:v>
                </c:pt>
                <c:pt idx="3768">
                  <c:v>-1.5505747958797698</c:v>
                </c:pt>
                <c:pt idx="3769">
                  <c:v>-1.5505883019237776</c:v>
                </c:pt>
                <c:pt idx="3770">
                  <c:v>-1.8249117510185899</c:v>
                </c:pt>
                <c:pt idx="3771">
                  <c:v>-1.6834154837807864</c:v>
                </c:pt>
                <c:pt idx="3772">
                  <c:v>-1.9260356527563101</c:v>
                </c:pt>
                <c:pt idx="3773">
                  <c:v>-1.9260682203750701</c:v>
                </c:pt>
                <c:pt idx="3774">
                  <c:v>-1.8524872974278399</c:v>
                </c:pt>
                <c:pt idx="3775">
                  <c:v>-1.7399735859850398</c:v>
                </c:pt>
                <c:pt idx="3776">
                  <c:v>-2.7365073998028797</c:v>
                </c:pt>
                <c:pt idx="3777">
                  <c:v>-3.2863284940796587</c:v>
                </c:pt>
                <c:pt idx="3778">
                  <c:v>-3.5219735684211315</c:v>
                </c:pt>
                <c:pt idx="3779">
                  <c:v>-3.9407000058852701</c:v>
                </c:pt>
                <c:pt idx="3780">
                  <c:v>-4.1571917875783964</c:v>
                </c:pt>
                <c:pt idx="3781">
                  <c:v>-4.2195464105452496</c:v>
                </c:pt>
                <c:pt idx="3782">
                  <c:v>-4.1454354420878055</c:v>
                </c:pt>
                <c:pt idx="3783">
                  <c:v>-4.4659750933664055</c:v>
                </c:pt>
                <c:pt idx="3784">
                  <c:v>-19.683355613146901</c:v>
                </c:pt>
                <c:pt idx="3785">
                  <c:v>-19.682982936681487</c:v>
                </c:pt>
                <c:pt idx="3786">
                  <c:v>-4.5925293580509345</c:v>
                </c:pt>
                <c:pt idx="3787">
                  <c:v>-3.7895380399833898</c:v>
                </c:pt>
                <c:pt idx="3788">
                  <c:v>-3.4179737445287199</c:v>
                </c:pt>
                <c:pt idx="3789">
                  <c:v>-3.8796347002847198</c:v>
                </c:pt>
                <c:pt idx="3790">
                  <c:v>-4.6440539472223765</c:v>
                </c:pt>
                <c:pt idx="3791">
                  <c:v>-4.8337570455037424</c:v>
                </c:pt>
                <c:pt idx="3792">
                  <c:v>-4.4919028179899785</c:v>
                </c:pt>
                <c:pt idx="3793">
                  <c:v>-4.8904876916670865</c:v>
                </c:pt>
                <c:pt idx="3794">
                  <c:v>-4.8904914835511546</c:v>
                </c:pt>
                <c:pt idx="3795">
                  <c:v>-4.8904927764316604</c:v>
                </c:pt>
                <c:pt idx="3796">
                  <c:v>-5.7073198656653465</c:v>
                </c:pt>
                <c:pt idx="3797">
                  <c:v>-5.6112643484815896</c:v>
                </c:pt>
                <c:pt idx="3798">
                  <c:v>-5.4712574627689534</c:v>
                </c:pt>
                <c:pt idx="3799">
                  <c:v>-5.6546727512030097</c:v>
                </c:pt>
                <c:pt idx="3800">
                  <c:v>-5.65465944065933</c:v>
                </c:pt>
                <c:pt idx="3801">
                  <c:v>-5.6546684692531999</c:v>
                </c:pt>
                <c:pt idx="3802">
                  <c:v>-5.8140956455755655</c:v>
                </c:pt>
                <c:pt idx="3803">
                  <c:v>-6.6500823146524697</c:v>
                </c:pt>
                <c:pt idx="3804">
                  <c:v>-6.0049647115045097</c:v>
                </c:pt>
                <c:pt idx="3805">
                  <c:v>-6.0049673864497475</c:v>
                </c:pt>
                <c:pt idx="3806">
                  <c:v>-6.0918164281901603</c:v>
                </c:pt>
                <c:pt idx="3807">
                  <c:v>-5.9328654688292799</c:v>
                </c:pt>
                <c:pt idx="3808">
                  <c:v>-5.8878814622949065</c:v>
                </c:pt>
                <c:pt idx="3809">
                  <c:v>-5.9885418773713885</c:v>
                </c:pt>
                <c:pt idx="3810">
                  <c:v>-5.9885458603463695</c:v>
                </c:pt>
                <c:pt idx="3811">
                  <c:v>-7.627107318667627</c:v>
                </c:pt>
                <c:pt idx="3812">
                  <c:v>-7.6268188762893256</c:v>
                </c:pt>
                <c:pt idx="3813">
                  <c:v>-6.1596886864722897</c:v>
                </c:pt>
                <c:pt idx="3814">
                  <c:v>-6.1622106931245098</c:v>
                </c:pt>
                <c:pt idx="3815">
                  <c:v>-6.1647221470878755</c:v>
                </c:pt>
                <c:pt idx="3816">
                  <c:v>-6.7056685206435924</c:v>
                </c:pt>
                <c:pt idx="3817">
                  <c:v>-6.5484806489565255</c:v>
                </c:pt>
                <c:pt idx="3818">
                  <c:v>-6.54849223424642</c:v>
                </c:pt>
                <c:pt idx="3819">
                  <c:v>-6.9388834874205889</c:v>
                </c:pt>
                <c:pt idx="3820">
                  <c:v>-7.3310948225561896</c:v>
                </c:pt>
                <c:pt idx="3821">
                  <c:v>-6.9059039864080196</c:v>
                </c:pt>
                <c:pt idx="3822">
                  <c:v>-6.9058967540813514</c:v>
                </c:pt>
                <c:pt idx="3823">
                  <c:v>-6.6765182448244875</c:v>
                </c:pt>
                <c:pt idx="3824">
                  <c:v>-8.3580634053936507</c:v>
                </c:pt>
                <c:pt idx="3825">
                  <c:v>-6.2527064509638901</c:v>
                </c:pt>
                <c:pt idx="3826">
                  <c:v>-6.231098423316336</c:v>
                </c:pt>
                <c:pt idx="3827">
                  <c:v>-6.1853485683046996</c:v>
                </c:pt>
                <c:pt idx="3828">
                  <c:v>-6.1853509190842475</c:v>
                </c:pt>
                <c:pt idx="3829">
                  <c:v>-5.8990761929187414</c:v>
                </c:pt>
                <c:pt idx="3830">
                  <c:v>-5.7799388852263824</c:v>
                </c:pt>
                <c:pt idx="3831">
                  <c:v>-5.6936767999159885</c:v>
                </c:pt>
                <c:pt idx="3832">
                  <c:v>-5.731796122422776</c:v>
                </c:pt>
                <c:pt idx="3833">
                  <c:v>-5.5070140427339656</c:v>
                </c:pt>
                <c:pt idx="3834">
                  <c:v>-5.2577951718778797</c:v>
                </c:pt>
                <c:pt idx="3835">
                  <c:v>-4.7417111240829914</c:v>
                </c:pt>
                <c:pt idx="3836">
                  <c:v>-4.7416936120308559</c:v>
                </c:pt>
                <c:pt idx="3837">
                  <c:v>-4.1877000568773655</c:v>
                </c:pt>
                <c:pt idx="3838">
                  <c:v>-4.513765703731826</c:v>
                </c:pt>
                <c:pt idx="3839">
                  <c:v>-4.2472078320185895</c:v>
                </c:pt>
                <c:pt idx="3840">
                  <c:v>-4.24721194567881</c:v>
                </c:pt>
                <c:pt idx="3841">
                  <c:v>-4.1339936205691004</c:v>
                </c:pt>
                <c:pt idx="3842">
                  <c:v>-4.1422338268524355</c:v>
                </c:pt>
                <c:pt idx="3843">
                  <c:v>-3.7710008404004802</c:v>
                </c:pt>
                <c:pt idx="3844">
                  <c:v>-3.4581535617512098</c:v>
                </c:pt>
                <c:pt idx="3845">
                  <c:v>-4.1639740374571419</c:v>
                </c:pt>
                <c:pt idx="3846">
                  <c:v>-4.2257970328668</c:v>
                </c:pt>
                <c:pt idx="3847">
                  <c:v>-4.1831420281131724</c:v>
                </c:pt>
                <c:pt idx="3848">
                  <c:v>-4.124171564626022</c:v>
                </c:pt>
                <c:pt idx="3849">
                  <c:v>-4.1840981599081495</c:v>
                </c:pt>
                <c:pt idx="3850">
                  <c:v>-4.7338879633505604</c:v>
                </c:pt>
                <c:pt idx="3851">
                  <c:v>-4.6081086280305446</c:v>
                </c:pt>
                <c:pt idx="3852">
                  <c:v>-4.3803287094681504</c:v>
                </c:pt>
                <c:pt idx="3853">
                  <c:v>-4.3482955362592755</c:v>
                </c:pt>
                <c:pt idx="3854">
                  <c:v>-5.0374645494663355</c:v>
                </c:pt>
                <c:pt idx="3855">
                  <c:v>-5.0374592415628703</c:v>
                </c:pt>
                <c:pt idx="3856">
                  <c:v>-5.4707337158194083</c:v>
                </c:pt>
                <c:pt idx="3857">
                  <c:v>-5.4707253025644027</c:v>
                </c:pt>
                <c:pt idx="3858">
                  <c:v>-4.5537068578333875</c:v>
                </c:pt>
                <c:pt idx="3859">
                  <c:v>-4.5537054312702798</c:v>
                </c:pt>
                <c:pt idx="3860">
                  <c:v>-4.8322700653311834</c:v>
                </c:pt>
                <c:pt idx="3861">
                  <c:v>-4.8322662164353085</c:v>
                </c:pt>
                <c:pt idx="3862">
                  <c:v>-4.6524155798463864</c:v>
                </c:pt>
                <c:pt idx="3863">
                  <c:v>-4.4336574278665424</c:v>
                </c:pt>
                <c:pt idx="3864">
                  <c:v>-4.5151357118649385</c:v>
                </c:pt>
                <c:pt idx="3865">
                  <c:v>-4.6597296587476498</c:v>
                </c:pt>
                <c:pt idx="3866">
                  <c:v>-4.6597396029215199</c:v>
                </c:pt>
                <c:pt idx="3867">
                  <c:v>-4.8115099776023476</c:v>
                </c:pt>
                <c:pt idx="3868">
                  <c:v>-5.2150866476752764</c:v>
                </c:pt>
                <c:pt idx="3869">
                  <c:v>-5.2150769988397601</c:v>
                </c:pt>
                <c:pt idx="3870">
                  <c:v>-5.5297809576576755</c:v>
                </c:pt>
                <c:pt idx="3871">
                  <c:v>-5.5297957961745903</c:v>
                </c:pt>
                <c:pt idx="3872">
                  <c:v>-6.2064287867752599</c:v>
                </c:pt>
                <c:pt idx="3873">
                  <c:v>-6.2064280328493524</c:v>
                </c:pt>
                <c:pt idx="3874">
                  <c:v>-8.1918506092487604</c:v>
                </c:pt>
                <c:pt idx="3875">
                  <c:v>-7.1006689757823533</c:v>
                </c:pt>
                <c:pt idx="3876">
                  <c:v>-7.1006701970341393</c:v>
                </c:pt>
                <c:pt idx="3877">
                  <c:v>-8.4476105862939779</c:v>
                </c:pt>
                <c:pt idx="3878">
                  <c:v>-8.3619901677863506</c:v>
                </c:pt>
                <c:pt idx="3879">
                  <c:v>-7.14147419619235</c:v>
                </c:pt>
                <c:pt idx="3880">
                  <c:v>-8.3750330716817896</c:v>
                </c:pt>
                <c:pt idx="3881">
                  <c:v>-7.3205726091611965</c:v>
                </c:pt>
                <c:pt idx="3882">
                  <c:v>-7.3205620585983056</c:v>
                </c:pt>
                <c:pt idx="3883">
                  <c:v>-6.7035652086591098</c:v>
                </c:pt>
                <c:pt idx="3884">
                  <c:v>-6.7075373067844755</c:v>
                </c:pt>
                <c:pt idx="3885">
                  <c:v>-5.4891451899363899</c:v>
                </c:pt>
                <c:pt idx="3886">
                  <c:v>-5.0497842636390065</c:v>
                </c:pt>
                <c:pt idx="3887">
                  <c:v>-6.2594030510655996</c:v>
                </c:pt>
                <c:pt idx="3888">
                  <c:v>-6.2594270266392495</c:v>
                </c:pt>
                <c:pt idx="3889">
                  <c:v>-4.9874630165915423</c:v>
                </c:pt>
                <c:pt idx="3890">
                  <c:v>-5.6547278666234764</c:v>
                </c:pt>
                <c:pt idx="3891">
                  <c:v>-5.4216922457012124</c:v>
                </c:pt>
                <c:pt idx="3892">
                  <c:v>-4.1897117493270697</c:v>
                </c:pt>
                <c:pt idx="3893">
                  <c:v>-4.2996249299037324</c:v>
                </c:pt>
                <c:pt idx="3894">
                  <c:v>-6.1000738193458695</c:v>
                </c:pt>
                <c:pt idx="3895">
                  <c:v>-5.1830898935288001</c:v>
                </c:pt>
                <c:pt idx="3896">
                  <c:v>-5.1830957022058302</c:v>
                </c:pt>
                <c:pt idx="3897">
                  <c:v>-4.4446345197273827</c:v>
                </c:pt>
                <c:pt idx="3898">
                  <c:v>-4.4444891598991898</c:v>
                </c:pt>
                <c:pt idx="3899">
                  <c:v>-4.4444752817193196</c:v>
                </c:pt>
                <c:pt idx="3900">
                  <c:v>-6.6276474629782145</c:v>
                </c:pt>
                <c:pt idx="3901">
                  <c:v>-6.6276565700297656</c:v>
                </c:pt>
                <c:pt idx="3902">
                  <c:v>-6.6276650292090755</c:v>
                </c:pt>
                <c:pt idx="3903">
                  <c:v>-7.0533723095477097</c:v>
                </c:pt>
                <c:pt idx="3904">
                  <c:v>-7.1138506896818896</c:v>
                </c:pt>
                <c:pt idx="3905">
                  <c:v>-8.9710138579601892</c:v>
                </c:pt>
                <c:pt idx="3906">
                  <c:v>-6.6874570730747385</c:v>
                </c:pt>
                <c:pt idx="3907">
                  <c:v>-5.8935996833912103</c:v>
                </c:pt>
                <c:pt idx="3908">
                  <c:v>-5.8878199127620601</c:v>
                </c:pt>
                <c:pt idx="3909">
                  <c:v>51.1941243217872</c:v>
                </c:pt>
                <c:pt idx="3910">
                  <c:v>55.058612301960011</c:v>
                </c:pt>
                <c:pt idx="3911">
                  <c:v>-16.075374468924899</c:v>
                </c:pt>
                <c:pt idx="3912">
                  <c:v>-17.488230158253486</c:v>
                </c:pt>
                <c:pt idx="3913">
                  <c:v>-7.9650976568252698</c:v>
                </c:pt>
                <c:pt idx="3914">
                  <c:v>-21.592229714855002</c:v>
                </c:pt>
                <c:pt idx="3915">
                  <c:v>-21.591637915793296</c:v>
                </c:pt>
                <c:pt idx="3916">
                  <c:v>121.12150175438065</c:v>
                </c:pt>
                <c:pt idx="3917">
                  <c:v>1.3249631334122101</c:v>
                </c:pt>
                <c:pt idx="3918">
                  <c:v>-5.3739281141285824</c:v>
                </c:pt>
                <c:pt idx="3919">
                  <c:v>-12.230909570470399</c:v>
                </c:pt>
                <c:pt idx="3920">
                  <c:v>-23.5067241558422</c:v>
                </c:pt>
                <c:pt idx="3921">
                  <c:v>-103.453911627474</c:v>
                </c:pt>
                <c:pt idx="3922">
                  <c:v>66.372971407250347</c:v>
                </c:pt>
                <c:pt idx="3923">
                  <c:v>12.079809097401753</c:v>
                </c:pt>
                <c:pt idx="3924">
                  <c:v>-1248.5099670914901</c:v>
                </c:pt>
                <c:pt idx="3925">
                  <c:v>-19.187922963419201</c:v>
                </c:pt>
                <c:pt idx="3926">
                  <c:v>-19.312849785629286</c:v>
                </c:pt>
                <c:pt idx="3927">
                  <c:v>-19.312893193573899</c:v>
                </c:pt>
                <c:pt idx="3928">
                  <c:v>-13.5830024728805</c:v>
                </c:pt>
                <c:pt idx="3929">
                  <c:v>-15.774378877668299</c:v>
                </c:pt>
                <c:pt idx="3930">
                  <c:v>-13.845702703429406</c:v>
                </c:pt>
                <c:pt idx="3931">
                  <c:v>-19.098606758018601</c:v>
                </c:pt>
                <c:pt idx="3932">
                  <c:v>-19.098656056663092</c:v>
                </c:pt>
                <c:pt idx="3933">
                  <c:v>-33.762260827514211</c:v>
                </c:pt>
                <c:pt idx="3934">
                  <c:v>-33.762101841133237</c:v>
                </c:pt>
                <c:pt idx="3935">
                  <c:v>-54.536210612010301</c:v>
                </c:pt>
                <c:pt idx="3936">
                  <c:v>-54.536492282312999</c:v>
                </c:pt>
                <c:pt idx="3937">
                  <c:v>-54.536927145310003</c:v>
                </c:pt>
                <c:pt idx="3938">
                  <c:v>-262.85005515528695</c:v>
                </c:pt>
                <c:pt idx="3939">
                  <c:v>-262.83076607008269</c:v>
                </c:pt>
                <c:pt idx="3940">
                  <c:v>58.437925406234044</c:v>
                </c:pt>
                <c:pt idx="3941">
                  <c:v>21.311271986310711</c:v>
                </c:pt>
                <c:pt idx="3942">
                  <c:v>10.670222933542099</c:v>
                </c:pt>
                <c:pt idx="3943">
                  <c:v>11.0086530016433</c:v>
                </c:pt>
                <c:pt idx="3944">
                  <c:v>8.7635313154655705</c:v>
                </c:pt>
                <c:pt idx="3945">
                  <c:v>11.6086351687694</c:v>
                </c:pt>
                <c:pt idx="3946">
                  <c:v>8.8479779555652005</c:v>
                </c:pt>
                <c:pt idx="3947">
                  <c:v>8.8479778219803684</c:v>
                </c:pt>
                <c:pt idx="3948">
                  <c:v>7.2859130003565697</c:v>
                </c:pt>
                <c:pt idx="3949">
                  <c:v>7.2858945779847755</c:v>
                </c:pt>
                <c:pt idx="3950">
                  <c:v>7.7810544999931714</c:v>
                </c:pt>
                <c:pt idx="3951">
                  <c:v>6.2593465115471334</c:v>
                </c:pt>
                <c:pt idx="3952">
                  <c:v>7.0797704936729824</c:v>
                </c:pt>
                <c:pt idx="3953">
                  <c:v>7.0797939613789334</c:v>
                </c:pt>
                <c:pt idx="3954">
                  <c:v>3.7591326888413472</c:v>
                </c:pt>
                <c:pt idx="3955">
                  <c:v>4.3606449416365445</c:v>
                </c:pt>
                <c:pt idx="3956">
                  <c:v>3.5084698971688377</c:v>
                </c:pt>
                <c:pt idx="3957">
                  <c:v>3.5084776206577102</c:v>
                </c:pt>
                <c:pt idx="3958">
                  <c:v>3.50848546311135</c:v>
                </c:pt>
                <c:pt idx="3959">
                  <c:v>3.3386724212140115</c:v>
                </c:pt>
                <c:pt idx="3960">
                  <c:v>3.3386612064969099</c:v>
                </c:pt>
                <c:pt idx="3961">
                  <c:v>3.9159231058814399</c:v>
                </c:pt>
                <c:pt idx="3962">
                  <c:v>4.2531504495625603</c:v>
                </c:pt>
                <c:pt idx="3963">
                  <c:v>3.8827631469510999</c:v>
                </c:pt>
                <c:pt idx="3964">
                  <c:v>3.882759422753252</c:v>
                </c:pt>
                <c:pt idx="3965">
                  <c:v>4.2833363793493797</c:v>
                </c:pt>
                <c:pt idx="3966">
                  <c:v>4.4753504444167014</c:v>
                </c:pt>
                <c:pt idx="3967">
                  <c:v>4.2633779899900803</c:v>
                </c:pt>
                <c:pt idx="3968">
                  <c:v>3.5440118540718002</c:v>
                </c:pt>
                <c:pt idx="3969">
                  <c:v>3.5440186862243102</c:v>
                </c:pt>
                <c:pt idx="3970">
                  <c:v>3.6265915749731099</c:v>
                </c:pt>
                <c:pt idx="3971">
                  <c:v>3.62660534092961</c:v>
                </c:pt>
                <c:pt idx="3972">
                  <c:v>4.0427336907481823</c:v>
                </c:pt>
                <c:pt idx="3973">
                  <c:v>3.7412860709506401</c:v>
                </c:pt>
                <c:pt idx="3974">
                  <c:v>3.7412840527302729</c:v>
                </c:pt>
                <c:pt idx="3975">
                  <c:v>3.7412889029777001</c:v>
                </c:pt>
                <c:pt idx="3976">
                  <c:v>3.4722579514589267</c:v>
                </c:pt>
                <c:pt idx="3977">
                  <c:v>3.7975987006851692</c:v>
                </c:pt>
                <c:pt idx="3978">
                  <c:v>4.1736351677219297</c:v>
                </c:pt>
                <c:pt idx="3979">
                  <c:v>2.9895197735878698</c:v>
                </c:pt>
                <c:pt idx="3980">
                  <c:v>3.1780555585557599</c:v>
                </c:pt>
                <c:pt idx="3981">
                  <c:v>3.2881179275795138</c:v>
                </c:pt>
                <c:pt idx="3982">
                  <c:v>3.0750752924520199</c:v>
                </c:pt>
                <c:pt idx="3983">
                  <c:v>2.8206105026403212</c:v>
                </c:pt>
                <c:pt idx="3984">
                  <c:v>2.9847027075679415</c:v>
                </c:pt>
                <c:pt idx="3985">
                  <c:v>2.9847027136753601</c:v>
                </c:pt>
                <c:pt idx="3986">
                  <c:v>2.9096783723367867</c:v>
                </c:pt>
                <c:pt idx="3987">
                  <c:v>3.1128064072993986</c:v>
                </c:pt>
                <c:pt idx="3988">
                  <c:v>3.11279423138064</c:v>
                </c:pt>
                <c:pt idx="3989">
                  <c:v>5.402767782043056</c:v>
                </c:pt>
                <c:pt idx="3990">
                  <c:v>0.29426753568651975</c:v>
                </c:pt>
                <c:pt idx="3991">
                  <c:v>0.29424819793895191</c:v>
                </c:pt>
                <c:pt idx="3992">
                  <c:v>0.98821605965477699</c:v>
                </c:pt>
                <c:pt idx="3993">
                  <c:v>1.5156330160122498</c:v>
                </c:pt>
                <c:pt idx="3994">
                  <c:v>4.9637223015954</c:v>
                </c:pt>
                <c:pt idx="3995">
                  <c:v>4.9637291817072127</c:v>
                </c:pt>
                <c:pt idx="3996">
                  <c:v>14.290290153949</c:v>
                </c:pt>
                <c:pt idx="3997">
                  <c:v>14.290961320887398</c:v>
                </c:pt>
                <c:pt idx="3998">
                  <c:v>14.291758953155298</c:v>
                </c:pt>
                <c:pt idx="3999">
                  <c:v>2.8321521282601325</c:v>
                </c:pt>
                <c:pt idx="4000">
                  <c:v>2.8405248619690444</c:v>
                </c:pt>
                <c:pt idx="4001">
                  <c:v>-11.223380743363698</c:v>
                </c:pt>
                <c:pt idx="4002">
                  <c:v>0.14755479105402741</c:v>
                </c:pt>
                <c:pt idx="4003">
                  <c:v>0.50896733153040197</c:v>
                </c:pt>
                <c:pt idx="4004">
                  <c:v>2.8357889773441567</c:v>
                </c:pt>
                <c:pt idx="4005">
                  <c:v>2.9228846230112744</c:v>
                </c:pt>
                <c:pt idx="4006">
                  <c:v>-0.78892268564162049</c:v>
                </c:pt>
                <c:pt idx="4007">
                  <c:v>2.9149183321273102</c:v>
                </c:pt>
                <c:pt idx="4008">
                  <c:v>2.9149706257675199</c:v>
                </c:pt>
                <c:pt idx="4009">
                  <c:v>-3.8835861104037197</c:v>
                </c:pt>
                <c:pt idx="4010">
                  <c:v>-3.88388129403948</c:v>
                </c:pt>
                <c:pt idx="4011">
                  <c:v>-0.18674097421445901</c:v>
                </c:pt>
                <c:pt idx="4012">
                  <c:v>1.1600643707398</c:v>
                </c:pt>
                <c:pt idx="4013">
                  <c:v>1.1569324743244001</c:v>
                </c:pt>
                <c:pt idx="4014">
                  <c:v>6.2521242675824373</c:v>
                </c:pt>
                <c:pt idx="4015">
                  <c:v>634.71995688108291</c:v>
                </c:pt>
                <c:pt idx="4016">
                  <c:v>-929.14327950501308</c:v>
                </c:pt>
                <c:pt idx="4017">
                  <c:v>507.88040017703702</c:v>
                </c:pt>
                <c:pt idx="4018">
                  <c:v>-1672.33836743097</c:v>
                </c:pt>
                <c:pt idx="4019">
                  <c:v>8545.4711089305001</c:v>
                </c:pt>
                <c:pt idx="4020">
                  <c:v>-334.22757950953394</c:v>
                </c:pt>
                <c:pt idx="4021">
                  <c:v>-244.33843609674074</c:v>
                </c:pt>
                <c:pt idx="4022">
                  <c:v>-71.940903616379259</c:v>
                </c:pt>
                <c:pt idx="4023">
                  <c:v>19.216596249743866</c:v>
                </c:pt>
                <c:pt idx="4024">
                  <c:v>-35.960881245149899</c:v>
                </c:pt>
                <c:pt idx="4025">
                  <c:v>318.87095465237394</c:v>
                </c:pt>
                <c:pt idx="4026">
                  <c:v>691.16478291675355</c:v>
                </c:pt>
                <c:pt idx="4027">
                  <c:v>-187.28883204753603</c:v>
                </c:pt>
                <c:pt idx="4028">
                  <c:v>1057.3974374948698</c:v>
                </c:pt>
                <c:pt idx="4029">
                  <c:v>3627.1242837878153</c:v>
                </c:pt>
                <c:pt idx="4030">
                  <c:v>1265.0524499623298</c:v>
                </c:pt>
                <c:pt idx="4031">
                  <c:v>7851.70968800015</c:v>
                </c:pt>
                <c:pt idx="4032">
                  <c:v>-10925.50095085971</c:v>
                </c:pt>
                <c:pt idx="4033">
                  <c:v>-11190.6672812412</c:v>
                </c:pt>
                <c:pt idx="4034">
                  <c:v>-7403.9217716498524</c:v>
                </c:pt>
                <c:pt idx="4035">
                  <c:v>-7838.0128243635236</c:v>
                </c:pt>
                <c:pt idx="4036">
                  <c:v>-8272.6022441777568</c:v>
                </c:pt>
                <c:pt idx="4037">
                  <c:v>-8916.4702813153399</c:v>
                </c:pt>
                <c:pt idx="4038">
                  <c:v>-9737.4798068101809</c:v>
                </c:pt>
                <c:pt idx="4039">
                  <c:v>-9795.2214282015921</c:v>
                </c:pt>
                <c:pt idx="4040">
                  <c:v>-8994.9992117799393</c:v>
                </c:pt>
                <c:pt idx="4041">
                  <c:v>-9557.7793850397502</c:v>
                </c:pt>
                <c:pt idx="4042">
                  <c:v>-7374.4135139882465</c:v>
                </c:pt>
                <c:pt idx="4043">
                  <c:v>-7368.8209735560285</c:v>
                </c:pt>
                <c:pt idx="4044">
                  <c:v>-7876.9774689601236</c:v>
                </c:pt>
                <c:pt idx="4045">
                  <c:v>-7094.7101438743603</c:v>
                </c:pt>
                <c:pt idx="4046">
                  <c:v>-6768.5050166516985</c:v>
                </c:pt>
                <c:pt idx="4047">
                  <c:v>-6036.9269896802734</c:v>
                </c:pt>
                <c:pt idx="4048">
                  <c:v>-6678.1940906076861</c:v>
                </c:pt>
                <c:pt idx="4049">
                  <c:v>-6624.5426101229214</c:v>
                </c:pt>
                <c:pt idx="4050">
                  <c:v>-5753.862089762596</c:v>
                </c:pt>
                <c:pt idx="4051">
                  <c:v>-5844.50650739106</c:v>
                </c:pt>
                <c:pt idx="4052">
                  <c:v>-5693.17081801722</c:v>
                </c:pt>
                <c:pt idx="4053">
                  <c:v>-5348.6493776797324</c:v>
                </c:pt>
                <c:pt idx="4054">
                  <c:v>-5066.4447038717199</c:v>
                </c:pt>
                <c:pt idx="4055">
                  <c:v>-4972.1899632698523</c:v>
                </c:pt>
                <c:pt idx="4056">
                  <c:v>-4798.5273651212201</c:v>
                </c:pt>
                <c:pt idx="4057">
                  <c:v>-4757.7246641194961</c:v>
                </c:pt>
                <c:pt idx="4058">
                  <c:v>-4579.2131857587201</c:v>
                </c:pt>
                <c:pt idx="4059">
                  <c:v>-4471.2392848714944</c:v>
                </c:pt>
                <c:pt idx="4060">
                  <c:v>-4457.6420389903924</c:v>
                </c:pt>
                <c:pt idx="4061">
                  <c:v>-4463.1102791587773</c:v>
                </c:pt>
                <c:pt idx="4062">
                  <c:v>-4733.5038320126496</c:v>
                </c:pt>
                <c:pt idx="4063">
                  <c:v>-4868.7539060611934</c:v>
                </c:pt>
                <c:pt idx="4064">
                  <c:v>-4949.7587592064465</c:v>
                </c:pt>
                <c:pt idx="4065">
                  <c:v>-5437.161523292586</c:v>
                </c:pt>
                <c:pt idx="4066">
                  <c:v>-6100.5920133567224</c:v>
                </c:pt>
                <c:pt idx="4067">
                  <c:v>-6267.0349586583798</c:v>
                </c:pt>
                <c:pt idx="4068">
                  <c:v>-5887.8462716421654</c:v>
                </c:pt>
                <c:pt idx="4069">
                  <c:v>-6517.02309264007</c:v>
                </c:pt>
                <c:pt idx="4070">
                  <c:v>-6690.1932015249586</c:v>
                </c:pt>
                <c:pt idx="4071">
                  <c:v>-6362.3373063125764</c:v>
                </c:pt>
                <c:pt idx="4072">
                  <c:v>-6521.3281381802244</c:v>
                </c:pt>
                <c:pt idx="4073">
                  <c:v>-6678.4684719690904</c:v>
                </c:pt>
                <c:pt idx="4074">
                  <c:v>-7717.3986035548523</c:v>
                </c:pt>
                <c:pt idx="4075">
                  <c:v>-10478.330979435101</c:v>
                </c:pt>
                <c:pt idx="4076">
                  <c:v>-11146.086450167502</c:v>
                </c:pt>
                <c:pt idx="4077">
                  <c:v>-13378.8698778374</c:v>
                </c:pt>
                <c:pt idx="4078">
                  <c:v>-13741.742452155033</c:v>
                </c:pt>
                <c:pt idx="4079">
                  <c:v>-15905.953058796616</c:v>
                </c:pt>
                <c:pt idx="4080">
                  <c:v>-17637.972661806096</c:v>
                </c:pt>
                <c:pt idx="4081">
                  <c:v>-25736.926479978298</c:v>
                </c:pt>
                <c:pt idx="4082">
                  <c:v>-37080.665962476902</c:v>
                </c:pt>
                <c:pt idx="4083">
                  <c:v>-37492.722972466676</c:v>
                </c:pt>
                <c:pt idx="4084">
                  <c:v>-46826.714451375898</c:v>
                </c:pt>
                <c:pt idx="4085">
                  <c:v>-62655.870737105703</c:v>
                </c:pt>
                <c:pt idx="4086">
                  <c:v>-78310.744101385804</c:v>
                </c:pt>
                <c:pt idx="4087">
                  <c:v>-101347.65964634753</c:v>
                </c:pt>
                <c:pt idx="4088">
                  <c:v>-64578.2222243547</c:v>
                </c:pt>
                <c:pt idx="4089">
                  <c:v>-41395.640472407496</c:v>
                </c:pt>
                <c:pt idx="4090">
                  <c:v>682124.65065302385</c:v>
                </c:pt>
                <c:pt idx="4091">
                  <c:v>78032.837651920578</c:v>
                </c:pt>
                <c:pt idx="4092">
                  <c:v>77717.189449683268</c:v>
                </c:pt>
                <c:pt idx="4093">
                  <c:v>116285.2448914093</c:v>
                </c:pt>
                <c:pt idx="4094">
                  <c:v>115555.211072887</c:v>
                </c:pt>
                <c:pt idx="4095">
                  <c:v>114763.83593950899</c:v>
                </c:pt>
                <c:pt idx="4096">
                  <c:v>-142805.56367602095</c:v>
                </c:pt>
                <c:pt idx="4097">
                  <c:v>-88941.223566371438</c:v>
                </c:pt>
                <c:pt idx="4098">
                  <c:v>-40005.5077079408</c:v>
                </c:pt>
                <c:pt idx="4099">
                  <c:v>-39562.7783114372</c:v>
                </c:pt>
                <c:pt idx="4100">
                  <c:v>-142704.21432541634</c:v>
                </c:pt>
                <c:pt idx="4101">
                  <c:v>65334.753202624102</c:v>
                </c:pt>
                <c:pt idx="4102">
                  <c:v>119575.16714478156</c:v>
                </c:pt>
                <c:pt idx="4103">
                  <c:v>37394.693912460476</c:v>
                </c:pt>
                <c:pt idx="4104">
                  <c:v>111908.9963375986</c:v>
                </c:pt>
                <c:pt idx="4105">
                  <c:v>125881.17418654948</c:v>
                </c:pt>
                <c:pt idx="4106">
                  <c:v>93701.245635825908</c:v>
                </c:pt>
                <c:pt idx="4107">
                  <c:v>222677.06647636299</c:v>
                </c:pt>
                <c:pt idx="4108">
                  <c:v>66089.602277519516</c:v>
                </c:pt>
                <c:pt idx="4109">
                  <c:v>31843.675310398092</c:v>
                </c:pt>
                <c:pt idx="4110">
                  <c:v>20712.524885411432</c:v>
                </c:pt>
                <c:pt idx="4111">
                  <c:v>1673.0704985772536</c:v>
                </c:pt>
                <c:pt idx="4112">
                  <c:v>-1107.6852093917701</c:v>
                </c:pt>
                <c:pt idx="4113">
                  <c:v>1974.8670378718</c:v>
                </c:pt>
                <c:pt idx="4114">
                  <c:v>-1408.8134896796698</c:v>
                </c:pt>
                <c:pt idx="4115">
                  <c:v>90721.052014661604</c:v>
                </c:pt>
                <c:pt idx="4116">
                  <c:v>-1825.0162477860401</c:v>
                </c:pt>
                <c:pt idx="4117">
                  <c:v>12.449648448293498</c:v>
                </c:pt>
                <c:pt idx="4118">
                  <c:v>-285.68649461592798</c:v>
                </c:pt>
                <c:pt idx="4119">
                  <c:v>-1144.7508913208901</c:v>
                </c:pt>
                <c:pt idx="4120">
                  <c:v>-2123.6876592948897</c:v>
                </c:pt>
                <c:pt idx="4121">
                  <c:v>-2050.0367434745922</c:v>
                </c:pt>
                <c:pt idx="4122">
                  <c:v>-276.53004599877693</c:v>
                </c:pt>
                <c:pt idx="4123">
                  <c:v>-3995.0100490510499</c:v>
                </c:pt>
                <c:pt idx="4124">
                  <c:v>-5235.1332305225624</c:v>
                </c:pt>
                <c:pt idx="4125">
                  <c:v>-4521.3045811647644</c:v>
                </c:pt>
                <c:pt idx="4126">
                  <c:v>-5385.21856263275</c:v>
                </c:pt>
                <c:pt idx="4127">
                  <c:v>-3299.50204003826</c:v>
                </c:pt>
                <c:pt idx="4128">
                  <c:v>-4022.7882974341487</c:v>
                </c:pt>
                <c:pt idx="4129">
                  <c:v>-4019.7126769266297</c:v>
                </c:pt>
                <c:pt idx="4130">
                  <c:v>-4395.3727090825514</c:v>
                </c:pt>
                <c:pt idx="4131">
                  <c:v>-4700.4600060620014</c:v>
                </c:pt>
                <c:pt idx="4132">
                  <c:v>-4459.0017709405365</c:v>
                </c:pt>
                <c:pt idx="4133">
                  <c:v>-4874.3280761130154</c:v>
                </c:pt>
                <c:pt idx="4134">
                  <c:v>-4476.7552968492837</c:v>
                </c:pt>
                <c:pt idx="4135">
                  <c:v>-4469.9979296874644</c:v>
                </c:pt>
                <c:pt idx="4136">
                  <c:v>-4831.6377809133064</c:v>
                </c:pt>
                <c:pt idx="4137">
                  <c:v>-4635.7942700858357</c:v>
                </c:pt>
                <c:pt idx="4138">
                  <c:v>-4956.4320998668654</c:v>
                </c:pt>
                <c:pt idx="4139">
                  <c:v>-5161.3350600825224</c:v>
                </c:pt>
                <c:pt idx="4140">
                  <c:v>-5156.2012939463102</c:v>
                </c:pt>
                <c:pt idx="4141">
                  <c:v>-5150.6105920320797</c:v>
                </c:pt>
                <c:pt idx="4142">
                  <c:v>-5090.7511216791036</c:v>
                </c:pt>
                <c:pt idx="4143">
                  <c:v>-5084.6714257862814</c:v>
                </c:pt>
                <c:pt idx="4144">
                  <c:v>-4524.7936202113224</c:v>
                </c:pt>
                <c:pt idx="4145">
                  <c:v>-4517.0760186165398</c:v>
                </c:pt>
                <c:pt idx="4146">
                  <c:v>-3801.811215039585</c:v>
                </c:pt>
                <c:pt idx="4147">
                  <c:v>-3567.5902737770002</c:v>
                </c:pt>
                <c:pt idx="4148">
                  <c:v>-2642.6731733671922</c:v>
                </c:pt>
                <c:pt idx="4149">
                  <c:v>23666.3365908208</c:v>
                </c:pt>
                <c:pt idx="4150">
                  <c:v>23699.411615339592</c:v>
                </c:pt>
                <c:pt idx="4151">
                  <c:v>-41848.773612664176</c:v>
                </c:pt>
                <c:pt idx="4152">
                  <c:v>-11333.9633822455</c:v>
                </c:pt>
                <c:pt idx="4153">
                  <c:v>-14637.66955585615</c:v>
                </c:pt>
                <c:pt idx="4154">
                  <c:v>-12386.086906803101</c:v>
                </c:pt>
                <c:pt idx="4155">
                  <c:v>-10287.459047195916</c:v>
                </c:pt>
                <c:pt idx="4156">
                  <c:v>-10617.564970744987</c:v>
                </c:pt>
                <c:pt idx="4157">
                  <c:v>-12494.209323061385</c:v>
                </c:pt>
                <c:pt idx="4158">
                  <c:v>-10618.017798773402</c:v>
                </c:pt>
                <c:pt idx="4159">
                  <c:v>-9511.0006626498271</c:v>
                </c:pt>
                <c:pt idx="4160">
                  <c:v>-7844.8208296714711</c:v>
                </c:pt>
                <c:pt idx="4161">
                  <c:v>-7842.9977346708301</c:v>
                </c:pt>
                <c:pt idx="4162">
                  <c:v>-7899.682231174148</c:v>
                </c:pt>
                <c:pt idx="4163">
                  <c:v>-7888.4688481051298</c:v>
                </c:pt>
                <c:pt idx="4164">
                  <c:v>-8741.0019344587527</c:v>
                </c:pt>
                <c:pt idx="4165">
                  <c:v>-7829.4539769053099</c:v>
                </c:pt>
                <c:pt idx="4166">
                  <c:v>-8490.7252459551928</c:v>
                </c:pt>
                <c:pt idx="4167">
                  <c:v>-9280.075520526223</c:v>
                </c:pt>
                <c:pt idx="4168">
                  <c:v>-9265.916063593384</c:v>
                </c:pt>
                <c:pt idx="4169">
                  <c:v>-9378.2099644831233</c:v>
                </c:pt>
                <c:pt idx="4170">
                  <c:v>-9656.2362133721308</c:v>
                </c:pt>
                <c:pt idx="4171">
                  <c:v>-9308.2712669720549</c:v>
                </c:pt>
                <c:pt idx="4172">
                  <c:v>-9829.418094430961</c:v>
                </c:pt>
                <c:pt idx="4173">
                  <c:v>-9813.9021735330189</c:v>
                </c:pt>
                <c:pt idx="4174">
                  <c:v>-9691.7016785703509</c:v>
                </c:pt>
                <c:pt idx="4175">
                  <c:v>-9796.562369582407</c:v>
                </c:pt>
                <c:pt idx="4176">
                  <c:v>-9598.9947063653708</c:v>
                </c:pt>
                <c:pt idx="4177">
                  <c:v>-9133.9244634058396</c:v>
                </c:pt>
                <c:pt idx="4178">
                  <c:v>-9120.9176402509402</c:v>
                </c:pt>
                <c:pt idx="4179">
                  <c:v>-8630.7720294468691</c:v>
                </c:pt>
                <c:pt idx="4180">
                  <c:v>-8674.7076814129105</c:v>
                </c:pt>
                <c:pt idx="4181">
                  <c:v>-8515.7280320989194</c:v>
                </c:pt>
                <c:pt idx="4182">
                  <c:v>-8505.0742890284091</c:v>
                </c:pt>
                <c:pt idx="4183">
                  <c:v>-8335.9150797575712</c:v>
                </c:pt>
                <c:pt idx="4184">
                  <c:v>-8171.5166493473544</c:v>
                </c:pt>
                <c:pt idx="4185">
                  <c:v>-8308.4334967713548</c:v>
                </c:pt>
                <c:pt idx="4186">
                  <c:v>-8624.6478346881831</c:v>
                </c:pt>
                <c:pt idx="4187">
                  <c:v>-8618.4393415776303</c:v>
                </c:pt>
                <c:pt idx="4188">
                  <c:v>-8613.2044062206769</c:v>
                </c:pt>
                <c:pt idx="4189">
                  <c:v>-7564.3865923509802</c:v>
                </c:pt>
                <c:pt idx="4190">
                  <c:v>-7054.0396782109401</c:v>
                </c:pt>
                <c:pt idx="4191">
                  <c:v>-6890.3591121465597</c:v>
                </c:pt>
                <c:pt idx="4192">
                  <c:v>-6892.4713335831702</c:v>
                </c:pt>
                <c:pt idx="4193">
                  <c:v>-6408.3142845889961</c:v>
                </c:pt>
                <c:pt idx="4194">
                  <c:v>-6600.2683685848824</c:v>
                </c:pt>
                <c:pt idx="4195">
                  <c:v>-6629.5454809186595</c:v>
                </c:pt>
                <c:pt idx="4196">
                  <c:v>-6484.98565236371</c:v>
                </c:pt>
                <c:pt idx="4197">
                  <c:v>-5692.0485626012114</c:v>
                </c:pt>
                <c:pt idx="4198">
                  <c:v>-5694.4859113412595</c:v>
                </c:pt>
                <c:pt idx="4199">
                  <c:v>-5853.0329293359737</c:v>
                </c:pt>
                <c:pt idx="4200">
                  <c:v>-5901.8629523616637</c:v>
                </c:pt>
                <c:pt idx="4201">
                  <c:v>-5739.096628125626</c:v>
                </c:pt>
                <c:pt idx="4202">
                  <c:v>-6022.9408670361036</c:v>
                </c:pt>
                <c:pt idx="4203">
                  <c:v>-6026.5772333702098</c:v>
                </c:pt>
                <c:pt idx="4204">
                  <c:v>-6008.8612908275654</c:v>
                </c:pt>
                <c:pt idx="4205">
                  <c:v>-6201.0403086811502</c:v>
                </c:pt>
                <c:pt idx="4206">
                  <c:v>-6263.1586908690724</c:v>
                </c:pt>
                <c:pt idx="4207">
                  <c:v>-6185.1441491701544</c:v>
                </c:pt>
                <c:pt idx="4208">
                  <c:v>-6151.8927628500414</c:v>
                </c:pt>
                <c:pt idx="4209">
                  <c:v>-6102.5454641953957</c:v>
                </c:pt>
                <c:pt idx="4210">
                  <c:v>-6108.6287463038734</c:v>
                </c:pt>
                <c:pt idx="4211">
                  <c:v>-6117.8870814988904</c:v>
                </c:pt>
                <c:pt idx="4212">
                  <c:v>-6123.3125861366134</c:v>
                </c:pt>
                <c:pt idx="4213">
                  <c:v>-6128.0261167077861</c:v>
                </c:pt>
                <c:pt idx="4214">
                  <c:v>-6008.0235556473499</c:v>
                </c:pt>
                <c:pt idx="4215">
                  <c:v>-6010.7656338961824</c:v>
                </c:pt>
                <c:pt idx="4216">
                  <c:v>-6012.7128952488802</c:v>
                </c:pt>
                <c:pt idx="4217">
                  <c:v>-5813.9051699372103</c:v>
                </c:pt>
                <c:pt idx="4218">
                  <c:v>-5719.9346711714834</c:v>
                </c:pt>
                <c:pt idx="4219">
                  <c:v>-5650.7142261462304</c:v>
                </c:pt>
                <c:pt idx="4220">
                  <c:v>-5579.6144854834256</c:v>
                </c:pt>
                <c:pt idx="4221">
                  <c:v>-5663.8762960328304</c:v>
                </c:pt>
                <c:pt idx="4222">
                  <c:v>-5701.6553237867456</c:v>
                </c:pt>
                <c:pt idx="4223">
                  <c:v>-5648.6216356761861</c:v>
                </c:pt>
                <c:pt idx="4224">
                  <c:v>-5663.2524955926556</c:v>
                </c:pt>
                <c:pt idx="4225">
                  <c:v>-5664.0079847919524</c:v>
                </c:pt>
                <c:pt idx="4226">
                  <c:v>-5664.6889992028937</c:v>
                </c:pt>
                <c:pt idx="4227">
                  <c:v>-5572.8832719733336</c:v>
                </c:pt>
                <c:pt idx="4228">
                  <c:v>-5500.0186003501803</c:v>
                </c:pt>
                <c:pt idx="4229">
                  <c:v>-5533.8877744860602</c:v>
                </c:pt>
                <c:pt idx="4230">
                  <c:v>-5516.9284107280064</c:v>
                </c:pt>
                <c:pt idx="4231">
                  <c:v>-5430.2046475071402</c:v>
                </c:pt>
                <c:pt idx="4232">
                  <c:v>-5332.3053506115402</c:v>
                </c:pt>
                <c:pt idx="4233">
                  <c:v>-5332.0335448585001</c:v>
                </c:pt>
                <c:pt idx="4234">
                  <c:v>-5331.6229194308416</c:v>
                </c:pt>
                <c:pt idx="4235">
                  <c:v>-5331.0825292733762</c:v>
                </c:pt>
                <c:pt idx="4236">
                  <c:v>-5330.4649993323101</c:v>
                </c:pt>
                <c:pt idx="4237">
                  <c:v>-5459.6397827672399</c:v>
                </c:pt>
                <c:pt idx="4238">
                  <c:v>-5458.9865089188497</c:v>
                </c:pt>
                <c:pt idx="4239">
                  <c:v>-5564.7824465521944</c:v>
                </c:pt>
                <c:pt idx="4240">
                  <c:v>-5469.1858538954602</c:v>
                </c:pt>
                <c:pt idx="4241">
                  <c:v>-5379.5179397746824</c:v>
                </c:pt>
                <c:pt idx="4242">
                  <c:v>-5511.1630416626485</c:v>
                </c:pt>
                <c:pt idx="4243">
                  <c:v>-5510.3312116658835</c:v>
                </c:pt>
                <c:pt idx="4244">
                  <c:v>-5623.2125720303602</c:v>
                </c:pt>
                <c:pt idx="4245">
                  <c:v>-5912.8330717651534</c:v>
                </c:pt>
                <c:pt idx="4246">
                  <c:v>-5912.2106877974202</c:v>
                </c:pt>
                <c:pt idx="4247">
                  <c:v>-5799.4518391702704</c:v>
                </c:pt>
                <c:pt idx="4248">
                  <c:v>-6057.5679006667224</c:v>
                </c:pt>
                <c:pt idx="4249">
                  <c:v>-5916.9090123762035</c:v>
                </c:pt>
                <c:pt idx="4250">
                  <c:v>-5794.6989491519062</c:v>
                </c:pt>
                <c:pt idx="4251">
                  <c:v>-5610.4583411420836</c:v>
                </c:pt>
                <c:pt idx="4252">
                  <c:v>-5609.7806633295104</c:v>
                </c:pt>
                <c:pt idx="4253">
                  <c:v>-5609.1663942758123</c:v>
                </c:pt>
                <c:pt idx="4254">
                  <c:v>-5547.7744852270534</c:v>
                </c:pt>
                <c:pt idx="4255">
                  <c:v>-994.34949335265105</c:v>
                </c:pt>
                <c:pt idx="4256">
                  <c:v>-6632.641934766596</c:v>
                </c:pt>
                <c:pt idx="4257">
                  <c:v>-6632.2458845330302</c:v>
                </c:pt>
                <c:pt idx="4258">
                  <c:v>-6631.9574395849204</c:v>
                </c:pt>
                <c:pt idx="4259">
                  <c:v>-8345.6673427561109</c:v>
                </c:pt>
                <c:pt idx="4260">
                  <c:v>-8345.5927732752207</c:v>
                </c:pt>
                <c:pt idx="4261">
                  <c:v>-15779.162884839699</c:v>
                </c:pt>
                <c:pt idx="4262">
                  <c:v>-10799.1783073675</c:v>
                </c:pt>
                <c:pt idx="4263">
                  <c:v>-10799.84425456911</c:v>
                </c:pt>
                <c:pt idx="4264">
                  <c:v>-10800.559568807599</c:v>
                </c:pt>
                <c:pt idx="4265">
                  <c:v>-8404.3497180297509</c:v>
                </c:pt>
                <c:pt idx="4266">
                  <c:v>-8854.5644569570995</c:v>
                </c:pt>
                <c:pt idx="4267">
                  <c:v>-9863.268363676525</c:v>
                </c:pt>
                <c:pt idx="4268">
                  <c:v>-8510.7252068918988</c:v>
                </c:pt>
                <c:pt idx="4269">
                  <c:v>-7227.9244612430903</c:v>
                </c:pt>
                <c:pt idx="4270">
                  <c:v>-7229.0990055070524</c:v>
                </c:pt>
                <c:pt idx="4271">
                  <c:v>-7320.868606627906</c:v>
                </c:pt>
                <c:pt idx="4272">
                  <c:v>-8585.4720525635603</c:v>
                </c:pt>
                <c:pt idx="4273">
                  <c:v>-6465.7189251950404</c:v>
                </c:pt>
                <c:pt idx="4274">
                  <c:v>-6466.4925477715724</c:v>
                </c:pt>
                <c:pt idx="4275">
                  <c:v>-8817.7654047555498</c:v>
                </c:pt>
                <c:pt idx="4276">
                  <c:v>-8820.2139022091596</c:v>
                </c:pt>
                <c:pt idx="4277">
                  <c:v>-8823.1632914373004</c:v>
                </c:pt>
                <c:pt idx="4278">
                  <c:v>-8826.7124701532011</c:v>
                </c:pt>
                <c:pt idx="4279">
                  <c:v>-12961.312575533902</c:v>
                </c:pt>
                <c:pt idx="4280">
                  <c:v>-130727.058649061</c:v>
                </c:pt>
                <c:pt idx="4281">
                  <c:v>-20289.972864814506</c:v>
                </c:pt>
                <c:pt idx="4282">
                  <c:v>-9250.2849085318521</c:v>
                </c:pt>
                <c:pt idx="4283">
                  <c:v>-9255.708683022347</c:v>
                </c:pt>
                <c:pt idx="4284">
                  <c:v>-9117.325192474651</c:v>
                </c:pt>
                <c:pt idx="4285">
                  <c:v>139643.36357164395</c:v>
                </c:pt>
                <c:pt idx="4286">
                  <c:v>-16703.595841906801</c:v>
                </c:pt>
                <c:pt idx="4287">
                  <c:v>-16719.310740900084</c:v>
                </c:pt>
                <c:pt idx="4288">
                  <c:v>-39026.434567750999</c:v>
                </c:pt>
                <c:pt idx="4289">
                  <c:v>-39076.016432631484</c:v>
                </c:pt>
                <c:pt idx="4290">
                  <c:v>-43568.987636771097</c:v>
                </c:pt>
                <c:pt idx="4291">
                  <c:v>183.98942939533774</c:v>
                </c:pt>
                <c:pt idx="4292">
                  <c:v>-2418.1937330180322</c:v>
                </c:pt>
                <c:pt idx="4293">
                  <c:v>-3474.0389354680497</c:v>
                </c:pt>
                <c:pt idx="4294">
                  <c:v>-2091.2084220450397</c:v>
                </c:pt>
                <c:pt idx="4295">
                  <c:v>-4125.9175583166507</c:v>
                </c:pt>
                <c:pt idx="4296">
                  <c:v>-2960.6796127431212</c:v>
                </c:pt>
                <c:pt idx="4297">
                  <c:v>-929.73386335692805</c:v>
                </c:pt>
                <c:pt idx="4298">
                  <c:v>864.06950622325496</c:v>
                </c:pt>
                <c:pt idx="4299">
                  <c:v>865.25564499689654</c:v>
                </c:pt>
                <c:pt idx="4300">
                  <c:v>2977.0519180162828</c:v>
                </c:pt>
                <c:pt idx="4301">
                  <c:v>-5534.3315683732444</c:v>
                </c:pt>
                <c:pt idx="4302">
                  <c:v>-7867.9969529837399</c:v>
                </c:pt>
                <c:pt idx="4303">
                  <c:v>-7710.5578423084535</c:v>
                </c:pt>
                <c:pt idx="4304">
                  <c:v>-15645.026477007304</c:v>
                </c:pt>
                <c:pt idx="4305">
                  <c:v>-6359.9204558974998</c:v>
                </c:pt>
                <c:pt idx="4306">
                  <c:v>-4722.3016109917044</c:v>
                </c:pt>
                <c:pt idx="4307">
                  <c:v>-4720.957790836278</c:v>
                </c:pt>
                <c:pt idx="4308">
                  <c:v>-4997.5046047715332</c:v>
                </c:pt>
                <c:pt idx="4309">
                  <c:v>-4995.8648284719311</c:v>
                </c:pt>
                <c:pt idx="4310">
                  <c:v>-2925.6372016370501</c:v>
                </c:pt>
                <c:pt idx="4311">
                  <c:v>-2925.2274638552399</c:v>
                </c:pt>
                <c:pt idx="4312">
                  <c:v>310.022915209438</c:v>
                </c:pt>
                <c:pt idx="4313">
                  <c:v>1205.5675246252001</c:v>
                </c:pt>
                <c:pt idx="4314">
                  <c:v>1201.8307639053701</c:v>
                </c:pt>
                <c:pt idx="4315">
                  <c:v>1395.6436797660001</c:v>
                </c:pt>
                <c:pt idx="4316">
                  <c:v>2182.1370983198799</c:v>
                </c:pt>
                <c:pt idx="4317">
                  <c:v>-1037.2044959555199</c:v>
                </c:pt>
                <c:pt idx="4318">
                  <c:v>-1901.3989427129598</c:v>
                </c:pt>
                <c:pt idx="4319">
                  <c:v>-3284.9107331953228</c:v>
                </c:pt>
                <c:pt idx="4320">
                  <c:v>-2916.7681107677472</c:v>
                </c:pt>
                <c:pt idx="4321">
                  <c:v>-2919.26531186087</c:v>
                </c:pt>
                <c:pt idx="4322">
                  <c:v>-1973.0001055110499</c:v>
                </c:pt>
                <c:pt idx="4323">
                  <c:v>-1977.5676986523599</c:v>
                </c:pt>
                <c:pt idx="4324">
                  <c:v>-3208.6721289382012</c:v>
                </c:pt>
                <c:pt idx="4325">
                  <c:v>-3622.8895975988312</c:v>
                </c:pt>
                <c:pt idx="4326">
                  <c:v>-3015.9502318315817</c:v>
                </c:pt>
                <c:pt idx="4327">
                  <c:v>-3511.6736427280798</c:v>
                </c:pt>
                <c:pt idx="4328">
                  <c:v>-3967.27665765144</c:v>
                </c:pt>
                <c:pt idx="4329">
                  <c:v>-3970.6802293788087</c:v>
                </c:pt>
                <c:pt idx="4330">
                  <c:v>-3974.1409520225302</c:v>
                </c:pt>
                <c:pt idx="4331">
                  <c:v>-3195.9207345118912</c:v>
                </c:pt>
                <c:pt idx="4332">
                  <c:v>-4722.2784515980575</c:v>
                </c:pt>
                <c:pt idx="4333">
                  <c:v>-5180.1649609829856</c:v>
                </c:pt>
                <c:pt idx="4334">
                  <c:v>-5182.3061356214157</c:v>
                </c:pt>
                <c:pt idx="4335">
                  <c:v>-4851.9281127951699</c:v>
                </c:pt>
                <c:pt idx="4336">
                  <c:v>-4855.0856213195257</c:v>
                </c:pt>
                <c:pt idx="4337">
                  <c:v>-5149.4290430649944</c:v>
                </c:pt>
                <c:pt idx="4338">
                  <c:v>-5152.13903631218</c:v>
                </c:pt>
                <c:pt idx="4339">
                  <c:v>-6514.6569128996334</c:v>
                </c:pt>
                <c:pt idx="4340">
                  <c:v>-6515.8594241735436</c:v>
                </c:pt>
                <c:pt idx="4341">
                  <c:v>-6517.1994211568635</c:v>
                </c:pt>
                <c:pt idx="4342">
                  <c:v>-7171.4011724107004</c:v>
                </c:pt>
                <c:pt idx="4343">
                  <c:v>-6463.9715593151996</c:v>
                </c:pt>
                <c:pt idx="4344">
                  <c:v>-6465.6786418149304</c:v>
                </c:pt>
                <c:pt idx="4345">
                  <c:v>-6467.4181832958102</c:v>
                </c:pt>
                <c:pt idx="4346">
                  <c:v>-5600.6733315478914</c:v>
                </c:pt>
                <c:pt idx="4347">
                  <c:v>-4582.2560352662904</c:v>
                </c:pt>
                <c:pt idx="4348">
                  <c:v>-6595.8242258829523</c:v>
                </c:pt>
                <c:pt idx="4349">
                  <c:v>-6750.7445777364765</c:v>
                </c:pt>
                <c:pt idx="4350">
                  <c:v>-2321.4180985753328</c:v>
                </c:pt>
                <c:pt idx="4351">
                  <c:v>-1525.0786922191699</c:v>
                </c:pt>
                <c:pt idx="4352">
                  <c:v>-1526.6285927086201</c:v>
                </c:pt>
                <c:pt idx="4353">
                  <c:v>4513.669099783071</c:v>
                </c:pt>
                <c:pt idx="4354">
                  <c:v>19042.965168126721</c:v>
                </c:pt>
                <c:pt idx="4355">
                  <c:v>4910.8012007862544</c:v>
                </c:pt>
                <c:pt idx="4356">
                  <c:v>5412.6141197114757</c:v>
                </c:pt>
                <c:pt idx="4357">
                  <c:v>15981.870733042701</c:v>
                </c:pt>
                <c:pt idx="4358">
                  <c:v>9106.2268924630989</c:v>
                </c:pt>
                <c:pt idx="4359">
                  <c:v>4697.7493577999285</c:v>
                </c:pt>
                <c:pt idx="4360">
                  <c:v>7489.5060740808885</c:v>
                </c:pt>
                <c:pt idx="4361">
                  <c:v>6753.6043299560624</c:v>
                </c:pt>
                <c:pt idx="4362">
                  <c:v>3824.08227380588</c:v>
                </c:pt>
                <c:pt idx="4363">
                  <c:v>7306.4739099426106</c:v>
                </c:pt>
                <c:pt idx="4364">
                  <c:v>5096.9103010905501</c:v>
                </c:pt>
                <c:pt idx="4365">
                  <c:v>5104.5911388981904</c:v>
                </c:pt>
                <c:pt idx="4366">
                  <c:v>5211.4358699489985</c:v>
                </c:pt>
                <c:pt idx="4367">
                  <c:v>7234.7338918034502</c:v>
                </c:pt>
                <c:pt idx="4368">
                  <c:v>10880.943452410276</c:v>
                </c:pt>
                <c:pt idx="4369">
                  <c:v>12003.431261767702</c:v>
                </c:pt>
                <c:pt idx="4370">
                  <c:v>11584.042015454104</c:v>
                </c:pt>
                <c:pt idx="4371">
                  <c:v>29525.987168543921</c:v>
                </c:pt>
                <c:pt idx="4372">
                  <c:v>13445.758147535716</c:v>
                </c:pt>
                <c:pt idx="4373">
                  <c:v>13464.5653221307</c:v>
                </c:pt>
                <c:pt idx="4374">
                  <c:v>13482.968969164242</c:v>
                </c:pt>
                <c:pt idx="4375">
                  <c:v>98515.042071930118</c:v>
                </c:pt>
                <c:pt idx="4376">
                  <c:v>-53932.562711536186</c:v>
                </c:pt>
                <c:pt idx="4377">
                  <c:v>-23746.197993355698</c:v>
                </c:pt>
                <c:pt idx="4378">
                  <c:v>-41336.454467562675</c:v>
                </c:pt>
                <c:pt idx="4379">
                  <c:v>9420.696490608063</c:v>
                </c:pt>
                <c:pt idx="4380">
                  <c:v>18399.259532841366</c:v>
                </c:pt>
                <c:pt idx="4381">
                  <c:v>18419.900198190029</c:v>
                </c:pt>
                <c:pt idx="4382">
                  <c:v>1268.37539246044</c:v>
                </c:pt>
                <c:pt idx="4383">
                  <c:v>1275.0542219112599</c:v>
                </c:pt>
                <c:pt idx="4384">
                  <c:v>1281.4611227284599</c:v>
                </c:pt>
                <c:pt idx="4385">
                  <c:v>4015.7726591907467</c:v>
                </c:pt>
                <c:pt idx="4386">
                  <c:v>4502.5009299967014</c:v>
                </c:pt>
                <c:pt idx="4387">
                  <c:v>59676.818714612498</c:v>
                </c:pt>
                <c:pt idx="4388">
                  <c:v>59700.756053298079</c:v>
                </c:pt>
                <c:pt idx="4389">
                  <c:v>59720.643000723474</c:v>
                </c:pt>
                <c:pt idx="4390">
                  <c:v>19834.374810160905</c:v>
                </c:pt>
                <c:pt idx="4391">
                  <c:v>87315.808223843604</c:v>
                </c:pt>
                <c:pt idx="4392">
                  <c:v>87337.418921596618</c:v>
                </c:pt>
                <c:pt idx="4393">
                  <c:v>87357.3108494802</c:v>
                </c:pt>
                <c:pt idx="4394">
                  <c:v>87371.704757743093</c:v>
                </c:pt>
                <c:pt idx="4395">
                  <c:v>14464.007945960349</c:v>
                </c:pt>
                <c:pt idx="4396">
                  <c:v>14465.136447155706</c:v>
                </c:pt>
                <c:pt idx="4397">
                  <c:v>-68566.001136863502</c:v>
                </c:pt>
                <c:pt idx="4398">
                  <c:v>72906.363348734594</c:v>
                </c:pt>
                <c:pt idx="4399">
                  <c:v>72893.150132093695</c:v>
                </c:pt>
                <c:pt idx="4400">
                  <c:v>72877.112770120308</c:v>
                </c:pt>
                <c:pt idx="4401">
                  <c:v>22643.327553546897</c:v>
                </c:pt>
                <c:pt idx="4402">
                  <c:v>1891.9944333426499</c:v>
                </c:pt>
                <c:pt idx="4403">
                  <c:v>1891.1777610705101</c:v>
                </c:pt>
                <c:pt idx="4404">
                  <c:v>1998.1814119750034</c:v>
                </c:pt>
                <c:pt idx="4405">
                  <c:v>-2019.8037617973</c:v>
                </c:pt>
                <c:pt idx="4406">
                  <c:v>-4742.3832100972204</c:v>
                </c:pt>
                <c:pt idx="4407">
                  <c:v>-2124.8742009164612</c:v>
                </c:pt>
                <c:pt idx="4408">
                  <c:v>-4992.6906506447303</c:v>
                </c:pt>
                <c:pt idx="4409">
                  <c:v>-5608.5728672967598</c:v>
                </c:pt>
                <c:pt idx="4410">
                  <c:v>-5885.0939636076637</c:v>
                </c:pt>
                <c:pt idx="4411">
                  <c:v>-5719.1666960343273</c:v>
                </c:pt>
                <c:pt idx="4412">
                  <c:v>-5314.7295825789824</c:v>
                </c:pt>
                <c:pt idx="4413">
                  <c:v>-3991.6640738335418</c:v>
                </c:pt>
                <c:pt idx="4414">
                  <c:v>-3188.3978706823118</c:v>
                </c:pt>
                <c:pt idx="4415">
                  <c:v>-3458.7605806850397</c:v>
                </c:pt>
                <c:pt idx="4416">
                  <c:v>-3240.4456411680953</c:v>
                </c:pt>
                <c:pt idx="4417">
                  <c:v>-3146.6862061002398</c:v>
                </c:pt>
                <c:pt idx="4418">
                  <c:v>-3064.0850033889801</c:v>
                </c:pt>
                <c:pt idx="4419">
                  <c:v>-3030.9785952679799</c:v>
                </c:pt>
                <c:pt idx="4420">
                  <c:v>-2582.9892377627198</c:v>
                </c:pt>
                <c:pt idx="4421">
                  <c:v>-2393.9984831492397</c:v>
                </c:pt>
                <c:pt idx="4422">
                  <c:v>-2177.04909428581</c:v>
                </c:pt>
                <c:pt idx="4423">
                  <c:v>-1988.0108537436299</c:v>
                </c:pt>
                <c:pt idx="4424">
                  <c:v>-1855.2394862577498</c:v>
                </c:pt>
                <c:pt idx="4425">
                  <c:v>-1711.6896103780598</c:v>
                </c:pt>
                <c:pt idx="4426">
                  <c:v>-1617.7427002220199</c:v>
                </c:pt>
                <c:pt idx="4427">
                  <c:v>-1517.09934310414</c:v>
                </c:pt>
                <c:pt idx="4428">
                  <c:v>-1413.5557989536901</c:v>
                </c:pt>
                <c:pt idx="4429">
                  <c:v>-1309.9868885353001</c:v>
                </c:pt>
                <c:pt idx="4430">
                  <c:v>-1204.4986493128899</c:v>
                </c:pt>
                <c:pt idx="4431">
                  <c:v>-1180.2123167654099</c:v>
                </c:pt>
                <c:pt idx="4432">
                  <c:v>-1221.3384025579301</c:v>
                </c:pt>
                <c:pt idx="4433">
                  <c:v>-1189.0060775048901</c:v>
                </c:pt>
                <c:pt idx="4434">
                  <c:v>-1144.00482912198</c:v>
                </c:pt>
                <c:pt idx="4435">
                  <c:v>-1092.0571324549899</c:v>
                </c:pt>
                <c:pt idx="4436">
                  <c:v>-1040.8677519415774</c:v>
                </c:pt>
                <c:pt idx="4437">
                  <c:v>-1012.38677501291</c:v>
                </c:pt>
                <c:pt idx="4438">
                  <c:v>-973.39683671446198</c:v>
                </c:pt>
                <c:pt idx="4439">
                  <c:v>-920.03640591104397</c:v>
                </c:pt>
                <c:pt idx="4440">
                  <c:v>-885.51639476856803</c:v>
                </c:pt>
                <c:pt idx="4441">
                  <c:v>-867.56636266727105</c:v>
                </c:pt>
                <c:pt idx="4442">
                  <c:v>-848.60211238924296</c:v>
                </c:pt>
                <c:pt idx="4443">
                  <c:v>-799.78573425085131</c:v>
                </c:pt>
                <c:pt idx="4444">
                  <c:v>-756.86127653875349</c:v>
                </c:pt>
                <c:pt idx="4445">
                  <c:v>-722.77256238358791</c:v>
                </c:pt>
                <c:pt idx="4446">
                  <c:v>-676.24807983512255</c:v>
                </c:pt>
                <c:pt idx="4447">
                  <c:v>-666.69853706636934</c:v>
                </c:pt>
                <c:pt idx="4448">
                  <c:v>-648.84324898537739</c:v>
                </c:pt>
                <c:pt idx="4449">
                  <c:v>-623.79275611764353</c:v>
                </c:pt>
                <c:pt idx="4450">
                  <c:v>-599.791422680496</c:v>
                </c:pt>
                <c:pt idx="4451">
                  <c:v>-582.53812968400825</c:v>
                </c:pt>
                <c:pt idx="4452">
                  <c:v>-560.91282738128302</c:v>
                </c:pt>
                <c:pt idx="4453">
                  <c:v>-534.54525278700248</c:v>
                </c:pt>
                <c:pt idx="4454">
                  <c:v>-589.04938310458601</c:v>
                </c:pt>
                <c:pt idx="4455">
                  <c:v>-583.94169023979703</c:v>
                </c:pt>
                <c:pt idx="4456">
                  <c:v>-636.85652956356296</c:v>
                </c:pt>
                <c:pt idx="4457">
                  <c:v>-740.08875279205904</c:v>
                </c:pt>
                <c:pt idx="4458">
                  <c:v>-960.9769103392531</c:v>
                </c:pt>
                <c:pt idx="4459">
                  <c:v>-1801.3452958602211</c:v>
                </c:pt>
                <c:pt idx="4460">
                  <c:v>-2426.2669625880199</c:v>
                </c:pt>
                <c:pt idx="4461">
                  <c:v>-5090.6075773043185</c:v>
                </c:pt>
                <c:pt idx="4462">
                  <c:v>-25675.7177730156</c:v>
                </c:pt>
                <c:pt idx="4463">
                  <c:v>-3357.4217446806401</c:v>
                </c:pt>
                <c:pt idx="4464">
                  <c:v>3273.81469548937</c:v>
                </c:pt>
                <c:pt idx="4465">
                  <c:v>1222.2741428255224</c:v>
                </c:pt>
                <c:pt idx="4466">
                  <c:v>1005.6218689576735</c:v>
                </c:pt>
                <c:pt idx="4467">
                  <c:v>1156.0187710665662</c:v>
                </c:pt>
                <c:pt idx="4468">
                  <c:v>819.77360912960353</c:v>
                </c:pt>
                <c:pt idx="4469">
                  <c:v>665.006976774858</c:v>
                </c:pt>
                <c:pt idx="4470">
                  <c:v>508.146705216545</c:v>
                </c:pt>
                <c:pt idx="4471">
                  <c:v>424.11341017679808</c:v>
                </c:pt>
                <c:pt idx="4472">
                  <c:v>353.79276343938898</c:v>
                </c:pt>
                <c:pt idx="4473">
                  <c:v>323.93032031259617</c:v>
                </c:pt>
                <c:pt idx="4474">
                  <c:v>275.20104321081396</c:v>
                </c:pt>
                <c:pt idx="4475">
                  <c:v>236.56315992101119</c:v>
                </c:pt>
                <c:pt idx="4476">
                  <c:v>205.96039984138201</c:v>
                </c:pt>
                <c:pt idx="4477">
                  <c:v>172.21519456381984</c:v>
                </c:pt>
                <c:pt idx="4478">
                  <c:v>138.77103475916095</c:v>
                </c:pt>
                <c:pt idx="4479">
                  <c:v>110.14965829736202</c:v>
                </c:pt>
                <c:pt idx="4480">
                  <c:v>83.663085039375304</c:v>
                </c:pt>
                <c:pt idx="4481">
                  <c:v>59.507823971662759</c:v>
                </c:pt>
                <c:pt idx="4482">
                  <c:v>37.241751792271103</c:v>
                </c:pt>
                <c:pt idx="4483">
                  <c:v>9.3719576040528239</c:v>
                </c:pt>
                <c:pt idx="4484">
                  <c:v>-15.607341475542698</c:v>
                </c:pt>
                <c:pt idx="4485">
                  <c:v>-39.718811586706003</c:v>
                </c:pt>
                <c:pt idx="4486">
                  <c:v>-63.367466328127598</c:v>
                </c:pt>
                <c:pt idx="4487">
                  <c:v>-86.117418357704054</c:v>
                </c:pt>
                <c:pt idx="4488">
                  <c:v>-109.31028679206401</c:v>
                </c:pt>
                <c:pt idx="4489">
                  <c:v>-133.29357679021157</c:v>
                </c:pt>
                <c:pt idx="4490">
                  <c:v>-164.13134377592701</c:v>
                </c:pt>
                <c:pt idx="4491">
                  <c:v>-184.41967157854307</c:v>
                </c:pt>
                <c:pt idx="4492">
                  <c:v>-210.21235793819699</c:v>
                </c:pt>
                <c:pt idx="4493">
                  <c:v>-244.30401030803404</c:v>
                </c:pt>
                <c:pt idx="4494">
                  <c:v>-273.774813632171</c:v>
                </c:pt>
                <c:pt idx="4495">
                  <c:v>-291.51191310099603</c:v>
                </c:pt>
                <c:pt idx="4496">
                  <c:v>-313.94612872479894</c:v>
                </c:pt>
                <c:pt idx="4497">
                  <c:v>-335.48069827887377</c:v>
                </c:pt>
                <c:pt idx="4498">
                  <c:v>-356.79519739943601</c:v>
                </c:pt>
                <c:pt idx="4499">
                  <c:v>-377.77116505484196</c:v>
                </c:pt>
                <c:pt idx="4500">
                  <c:v>-399.49196015410399</c:v>
                </c:pt>
                <c:pt idx="4501">
                  <c:v>-415.61011204743437</c:v>
                </c:pt>
                <c:pt idx="4502">
                  <c:v>-426.37266315633741</c:v>
                </c:pt>
                <c:pt idx="4503">
                  <c:v>-436.11027528923</c:v>
                </c:pt>
                <c:pt idx="4504">
                  <c:v>-446.74723333785931</c:v>
                </c:pt>
                <c:pt idx="4505">
                  <c:v>-452.63747815877269</c:v>
                </c:pt>
                <c:pt idx="4506">
                  <c:v>-458.22306790145694</c:v>
                </c:pt>
                <c:pt idx="4507">
                  <c:v>-460.47789658489108</c:v>
                </c:pt>
                <c:pt idx="4508">
                  <c:v>-464.94129295942264</c:v>
                </c:pt>
                <c:pt idx="4509">
                  <c:v>-467.37510466575702</c:v>
                </c:pt>
                <c:pt idx="4510">
                  <c:v>-464.61470588179338</c:v>
                </c:pt>
                <c:pt idx="4511">
                  <c:v>-459.17408011383702</c:v>
                </c:pt>
                <c:pt idx="4512">
                  <c:v>-447.18538639969898</c:v>
                </c:pt>
                <c:pt idx="4513">
                  <c:v>-434.73741402976702</c:v>
                </c:pt>
                <c:pt idx="4514">
                  <c:v>-422.60678159380365</c:v>
                </c:pt>
                <c:pt idx="4515">
                  <c:v>-421.03073391675599</c:v>
                </c:pt>
                <c:pt idx="4516">
                  <c:v>-414.80598813950803</c:v>
                </c:pt>
                <c:pt idx="4517">
                  <c:v>-425.37976408462202</c:v>
                </c:pt>
                <c:pt idx="4518">
                  <c:v>-421.49417702939394</c:v>
                </c:pt>
                <c:pt idx="4519">
                  <c:v>-407.23254708052696</c:v>
                </c:pt>
                <c:pt idx="4520">
                  <c:v>-395.66973029820463</c:v>
                </c:pt>
                <c:pt idx="4521">
                  <c:v>-392.98811867825992</c:v>
                </c:pt>
                <c:pt idx="4522">
                  <c:v>-368.89820231146996</c:v>
                </c:pt>
                <c:pt idx="4523">
                  <c:v>-357.24542709968802</c:v>
                </c:pt>
                <c:pt idx="4524">
                  <c:v>-335.064008157567</c:v>
                </c:pt>
                <c:pt idx="4525">
                  <c:v>-321.05546103760202</c:v>
                </c:pt>
                <c:pt idx="4526">
                  <c:v>-319.26159315318603</c:v>
                </c:pt>
                <c:pt idx="4527">
                  <c:v>-307.9828361603</c:v>
                </c:pt>
                <c:pt idx="4528">
                  <c:v>-289.45847829567907</c:v>
                </c:pt>
                <c:pt idx="4529">
                  <c:v>-277.96523498810586</c:v>
                </c:pt>
                <c:pt idx="4530">
                  <c:v>-275.75142470252564</c:v>
                </c:pt>
                <c:pt idx="4531">
                  <c:v>-238.44612167977499</c:v>
                </c:pt>
                <c:pt idx="4532">
                  <c:v>-208.98458263107202</c:v>
                </c:pt>
                <c:pt idx="4533">
                  <c:v>-187.38431219570899</c:v>
                </c:pt>
                <c:pt idx="4534">
                  <c:v>-148.60374511800225</c:v>
                </c:pt>
                <c:pt idx="4535">
                  <c:v>-100.89938811054324</c:v>
                </c:pt>
                <c:pt idx="4536">
                  <c:v>-63.9024960663725</c:v>
                </c:pt>
                <c:pt idx="4537">
                  <c:v>-41.955343457040605</c:v>
                </c:pt>
                <c:pt idx="4538">
                  <c:v>-28.090389370212389</c:v>
                </c:pt>
                <c:pt idx="4539">
                  <c:v>-32.986916890953985</c:v>
                </c:pt>
                <c:pt idx="4540">
                  <c:v>-26.812330119331499</c:v>
                </c:pt>
                <c:pt idx="4541">
                  <c:v>-33.222247332382011</c:v>
                </c:pt>
                <c:pt idx="4542">
                  <c:v>-36.326266399514594</c:v>
                </c:pt>
                <c:pt idx="4543">
                  <c:v>-37.916962016092995</c:v>
                </c:pt>
                <c:pt idx="4544">
                  <c:v>-36.707550739166912</c:v>
                </c:pt>
                <c:pt idx="4545">
                  <c:v>-31.0301708094199</c:v>
                </c:pt>
                <c:pt idx="4546">
                  <c:v>-23.524277992753287</c:v>
                </c:pt>
                <c:pt idx="4547">
                  <c:v>-16.1814012774967</c:v>
                </c:pt>
                <c:pt idx="4548">
                  <c:v>-21.719183673058701</c:v>
                </c:pt>
                <c:pt idx="4549">
                  <c:v>-21.478419808534966</c:v>
                </c:pt>
                <c:pt idx="4550">
                  <c:v>-26.189406908975851</c:v>
                </c:pt>
                <c:pt idx="4551">
                  <c:v>-18.655819901849199</c:v>
                </c:pt>
                <c:pt idx="4552">
                  <c:v>-21.923289432257789</c:v>
                </c:pt>
                <c:pt idx="4553">
                  <c:v>-23.815696010497199</c:v>
                </c:pt>
                <c:pt idx="4554">
                  <c:v>-16.775250098865186</c:v>
                </c:pt>
                <c:pt idx="4555">
                  <c:v>5.5703577751997901</c:v>
                </c:pt>
                <c:pt idx="4556">
                  <c:v>2.1636812812272757</c:v>
                </c:pt>
                <c:pt idx="4557">
                  <c:v>2.5174293705670499</c:v>
                </c:pt>
                <c:pt idx="4558">
                  <c:v>10.455244378575168</c:v>
                </c:pt>
                <c:pt idx="4559">
                  <c:v>11.288843518150101</c:v>
                </c:pt>
                <c:pt idx="4560">
                  <c:v>10.656783066694199</c:v>
                </c:pt>
                <c:pt idx="4561">
                  <c:v>5.4494523456136275</c:v>
                </c:pt>
                <c:pt idx="4562">
                  <c:v>3.6638879589221927</c:v>
                </c:pt>
                <c:pt idx="4563">
                  <c:v>-4.9824909962306103</c:v>
                </c:pt>
                <c:pt idx="4564">
                  <c:v>-10.558960050395799</c:v>
                </c:pt>
                <c:pt idx="4565">
                  <c:v>-20.490649741664651</c:v>
                </c:pt>
                <c:pt idx="4566">
                  <c:v>-24.229293683964585</c:v>
                </c:pt>
                <c:pt idx="4567">
                  <c:v>-32.116396275098701</c:v>
                </c:pt>
                <c:pt idx="4568">
                  <c:v>-35.374142053052097</c:v>
                </c:pt>
                <c:pt idx="4569">
                  <c:v>-55.292025788112063</c:v>
                </c:pt>
                <c:pt idx="4570">
                  <c:v>-65.276430620284358</c:v>
                </c:pt>
                <c:pt idx="4571">
                  <c:v>-75.886520921292927</c:v>
                </c:pt>
                <c:pt idx="4572">
                  <c:v>-85.381728663178905</c:v>
                </c:pt>
                <c:pt idx="4573">
                  <c:v>-94.820300435022958</c:v>
                </c:pt>
                <c:pt idx="4574">
                  <c:v>-99.106198892657517</c:v>
                </c:pt>
                <c:pt idx="4575">
                  <c:v>-105.196531056312</c:v>
                </c:pt>
                <c:pt idx="4576">
                  <c:v>-109.54249336365298</c:v>
                </c:pt>
                <c:pt idx="4577">
                  <c:v>-115.58434608606898</c:v>
                </c:pt>
                <c:pt idx="4578">
                  <c:v>-122.100418439848</c:v>
                </c:pt>
                <c:pt idx="4579">
                  <c:v>-128.523281681611</c:v>
                </c:pt>
                <c:pt idx="4580">
                  <c:v>-123.92834186672533</c:v>
                </c:pt>
                <c:pt idx="4581">
                  <c:v>-129.387700680828</c:v>
                </c:pt>
                <c:pt idx="4582">
                  <c:v>-126.838115797765</c:v>
                </c:pt>
                <c:pt idx="4583">
                  <c:v>-128.17291043095699</c:v>
                </c:pt>
                <c:pt idx="4584">
                  <c:v>-131.51004083868074</c:v>
                </c:pt>
                <c:pt idx="4585">
                  <c:v>-127.45670496494637</c:v>
                </c:pt>
                <c:pt idx="4586">
                  <c:v>-108.18901001127998</c:v>
                </c:pt>
                <c:pt idx="4587">
                  <c:v>-123.27407523413601</c:v>
                </c:pt>
                <c:pt idx="4588">
                  <c:v>-123.36747344057002</c:v>
                </c:pt>
                <c:pt idx="4589">
                  <c:v>-117.76643153886363</c:v>
                </c:pt>
                <c:pt idx="4590">
                  <c:v>-115.63194332625395</c:v>
                </c:pt>
                <c:pt idx="4591">
                  <c:v>-130.17258130164498</c:v>
                </c:pt>
                <c:pt idx="4592">
                  <c:v>-123.945868223844</c:v>
                </c:pt>
                <c:pt idx="4593">
                  <c:v>-145.27961939507125</c:v>
                </c:pt>
                <c:pt idx="4594">
                  <c:v>-154.69502516054163</c:v>
                </c:pt>
                <c:pt idx="4595">
                  <c:v>-153.11935058848098</c:v>
                </c:pt>
                <c:pt idx="4596">
                  <c:v>-145.431118646768</c:v>
                </c:pt>
                <c:pt idx="4597">
                  <c:v>-146.61752427981727</c:v>
                </c:pt>
                <c:pt idx="4598">
                  <c:v>-149.24118417609552</c:v>
                </c:pt>
                <c:pt idx="4599">
                  <c:v>-149.11167966906407</c:v>
                </c:pt>
                <c:pt idx="4600">
                  <c:v>-131.65700793537547</c:v>
                </c:pt>
                <c:pt idx="4601">
                  <c:v>-124.99732247621839</c:v>
                </c:pt>
                <c:pt idx="4602">
                  <c:v>-125.46543997647963</c:v>
                </c:pt>
                <c:pt idx="4603">
                  <c:v>-117.34730622292101</c:v>
                </c:pt>
                <c:pt idx="4604">
                  <c:v>-88.772635439986658</c:v>
                </c:pt>
                <c:pt idx="4605">
                  <c:v>-57.068309829318501</c:v>
                </c:pt>
                <c:pt idx="4606">
                  <c:v>-27.541041004449902</c:v>
                </c:pt>
                <c:pt idx="4607">
                  <c:v>0.42143636677397744</c:v>
                </c:pt>
                <c:pt idx="4608">
                  <c:v>29.633727519854201</c:v>
                </c:pt>
                <c:pt idx="4609">
                  <c:v>61.189308049492197</c:v>
                </c:pt>
                <c:pt idx="4610">
                  <c:v>79.512755242020589</c:v>
                </c:pt>
                <c:pt idx="4611">
                  <c:v>95.052414801516178</c:v>
                </c:pt>
                <c:pt idx="4612">
                  <c:v>102.73281408506837</c:v>
                </c:pt>
                <c:pt idx="4613">
                  <c:v>108.187029827508</c:v>
                </c:pt>
                <c:pt idx="4614">
                  <c:v>108.29112075304637</c:v>
                </c:pt>
                <c:pt idx="4615">
                  <c:v>110.115604564721</c:v>
                </c:pt>
                <c:pt idx="4616">
                  <c:v>114.78811911811998</c:v>
                </c:pt>
                <c:pt idx="4617">
                  <c:v>122.80939605208115</c:v>
                </c:pt>
                <c:pt idx="4618">
                  <c:v>132.20271790734901</c:v>
                </c:pt>
                <c:pt idx="4619">
                  <c:v>140.71153866350102</c:v>
                </c:pt>
                <c:pt idx="4620">
                  <c:v>146.36002255137899</c:v>
                </c:pt>
                <c:pt idx="4621">
                  <c:v>147.49529357542104</c:v>
                </c:pt>
                <c:pt idx="4622">
                  <c:v>150.98556327912425</c:v>
                </c:pt>
                <c:pt idx="4623">
                  <c:v>160.66506461542198</c:v>
                </c:pt>
                <c:pt idx="4624">
                  <c:v>183.20743105274383</c:v>
                </c:pt>
                <c:pt idx="4625">
                  <c:v>197.87810502775199</c:v>
                </c:pt>
                <c:pt idx="4626">
                  <c:v>206.89391126066798</c:v>
                </c:pt>
                <c:pt idx="4627">
                  <c:v>196.570096531497</c:v>
                </c:pt>
                <c:pt idx="4628">
                  <c:v>188.88997718728604</c:v>
                </c:pt>
                <c:pt idx="4629">
                  <c:v>166.65158142296099</c:v>
                </c:pt>
                <c:pt idx="4630">
                  <c:v>115.37835102283117</c:v>
                </c:pt>
                <c:pt idx="4631">
                  <c:v>-9.6719420087243027</c:v>
                </c:pt>
                <c:pt idx="4632">
                  <c:v>-150.79087219844095</c:v>
                </c:pt>
                <c:pt idx="4633">
                  <c:v>-211.71988107237925</c:v>
                </c:pt>
                <c:pt idx="4634">
                  <c:v>-262.34237294970904</c:v>
                </c:pt>
                <c:pt idx="4635">
                  <c:v>-156.0643712190581</c:v>
                </c:pt>
                <c:pt idx="4636">
                  <c:v>-145.30492555362073</c:v>
                </c:pt>
                <c:pt idx="4637">
                  <c:v>-56.761616803161203</c:v>
                </c:pt>
                <c:pt idx="4638">
                  <c:v>-19.970099482954989</c:v>
                </c:pt>
                <c:pt idx="4639">
                  <c:v>-44.038128656115603</c:v>
                </c:pt>
                <c:pt idx="4640">
                  <c:v>-72.568745358539488</c:v>
                </c:pt>
                <c:pt idx="4641">
                  <c:v>-75.400458387081571</c:v>
                </c:pt>
                <c:pt idx="4642">
                  <c:v>-71.635718651473368</c:v>
                </c:pt>
                <c:pt idx="4643">
                  <c:v>-70.300951269742427</c:v>
                </c:pt>
                <c:pt idx="4644">
                  <c:v>-68.327191991762007</c:v>
                </c:pt>
                <c:pt idx="4645">
                  <c:v>-72.235998577968488</c:v>
                </c:pt>
                <c:pt idx="4646">
                  <c:v>-104.429278471008</c:v>
                </c:pt>
                <c:pt idx="4647">
                  <c:v>-174.34830814382801</c:v>
                </c:pt>
                <c:pt idx="4648">
                  <c:v>-215.96128277411222</c:v>
                </c:pt>
                <c:pt idx="4649">
                  <c:v>-237.31150270126025</c:v>
                </c:pt>
                <c:pt idx="4650">
                  <c:v>-250.09215515103699</c:v>
                </c:pt>
                <c:pt idx="4651">
                  <c:v>-443.343183074693</c:v>
                </c:pt>
                <c:pt idx="4652">
                  <c:v>-371.08999649277303</c:v>
                </c:pt>
                <c:pt idx="4653">
                  <c:v>-328.58126190090269</c:v>
                </c:pt>
                <c:pt idx="4654">
                  <c:v>-436.33393126261757</c:v>
                </c:pt>
                <c:pt idx="4655">
                  <c:v>-440.13433264707413</c:v>
                </c:pt>
                <c:pt idx="4656">
                  <c:v>-435.63147281343902</c:v>
                </c:pt>
                <c:pt idx="4657">
                  <c:v>-411.69743409661299</c:v>
                </c:pt>
                <c:pt idx="4658">
                  <c:v>-405.96906027748793</c:v>
                </c:pt>
                <c:pt idx="4659">
                  <c:v>-396.43261123561263</c:v>
                </c:pt>
                <c:pt idx="4660">
                  <c:v>-403.81507152297769</c:v>
                </c:pt>
                <c:pt idx="4661">
                  <c:v>-430.35132891158707</c:v>
                </c:pt>
                <c:pt idx="4662">
                  <c:v>-485.45751637068111</c:v>
                </c:pt>
                <c:pt idx="4663">
                  <c:v>-549.20951486899253</c:v>
                </c:pt>
                <c:pt idx="4664">
                  <c:v>-617.74399021774855</c:v>
                </c:pt>
                <c:pt idx="4665">
                  <c:v>-702.13295021877809</c:v>
                </c:pt>
                <c:pt idx="4666">
                  <c:v>-790.55276168057196</c:v>
                </c:pt>
                <c:pt idx="4667">
                  <c:v>-829.82016213049246</c:v>
                </c:pt>
                <c:pt idx="4668">
                  <c:v>-978.63507524230954</c:v>
                </c:pt>
                <c:pt idx="4669">
                  <c:v>-1068.3030845675198</c:v>
                </c:pt>
                <c:pt idx="4670">
                  <c:v>-1306.5402510805611</c:v>
                </c:pt>
                <c:pt idx="4671">
                  <c:v>-1655.8269337603601</c:v>
                </c:pt>
                <c:pt idx="4672">
                  <c:v>-2457.17422497605</c:v>
                </c:pt>
                <c:pt idx="4673">
                  <c:v>-3280.3485402483002</c:v>
                </c:pt>
                <c:pt idx="4674">
                  <c:v>-5451.7305172786464</c:v>
                </c:pt>
                <c:pt idx="4675">
                  <c:v>-6319.6893142730714</c:v>
                </c:pt>
                <c:pt idx="4676">
                  <c:v>4098.3181695705262</c:v>
                </c:pt>
                <c:pt idx="4677">
                  <c:v>-38232.178065347201</c:v>
                </c:pt>
                <c:pt idx="4678">
                  <c:v>2462.0169666954612</c:v>
                </c:pt>
                <c:pt idx="4679">
                  <c:v>2796.0492894201739</c:v>
                </c:pt>
                <c:pt idx="4680">
                  <c:v>3593.1617184636198</c:v>
                </c:pt>
                <c:pt idx="4681">
                  <c:v>5346.2363699287898</c:v>
                </c:pt>
                <c:pt idx="4682">
                  <c:v>6663.4100271172001</c:v>
                </c:pt>
                <c:pt idx="4683">
                  <c:v>-7084.5176641492544</c:v>
                </c:pt>
                <c:pt idx="4684">
                  <c:v>3680.5000572448812</c:v>
                </c:pt>
                <c:pt idx="4685">
                  <c:v>1990.2899748459299</c:v>
                </c:pt>
                <c:pt idx="4686">
                  <c:v>1361.5838711158001</c:v>
                </c:pt>
                <c:pt idx="4687">
                  <c:v>969.59794776419403</c:v>
                </c:pt>
                <c:pt idx="4688">
                  <c:v>688.458644870689</c:v>
                </c:pt>
                <c:pt idx="4689">
                  <c:v>930.43881660306204</c:v>
                </c:pt>
                <c:pt idx="4690">
                  <c:v>845.72874367651025</c:v>
                </c:pt>
                <c:pt idx="4691">
                  <c:v>648.37104812503298</c:v>
                </c:pt>
                <c:pt idx="4692">
                  <c:v>603.2386013081283</c:v>
                </c:pt>
                <c:pt idx="4693">
                  <c:v>538.25625543786202</c:v>
                </c:pt>
                <c:pt idx="4694">
                  <c:v>432.32183552487396</c:v>
                </c:pt>
                <c:pt idx="4695">
                  <c:v>375.70598104502801</c:v>
                </c:pt>
                <c:pt idx="4696">
                  <c:v>311.87609650164069</c:v>
                </c:pt>
                <c:pt idx="4697">
                  <c:v>256.13247150006401</c:v>
                </c:pt>
                <c:pt idx="4698">
                  <c:v>219.25855340411596</c:v>
                </c:pt>
                <c:pt idx="4699">
                  <c:v>148.25841617185799</c:v>
                </c:pt>
                <c:pt idx="4700">
                  <c:v>101.15596792718563</c:v>
                </c:pt>
                <c:pt idx="4701">
                  <c:v>57.757825238232797</c:v>
                </c:pt>
                <c:pt idx="4702">
                  <c:v>-124.26865620190102</c:v>
                </c:pt>
                <c:pt idx="4703">
                  <c:v>-190.93874653047703</c:v>
                </c:pt>
                <c:pt idx="4704">
                  <c:v>-196.85221692183092</c:v>
                </c:pt>
                <c:pt idx="4705">
                  <c:v>-179.93665170596032</c:v>
                </c:pt>
                <c:pt idx="4706">
                  <c:v>-382.84953500147196</c:v>
                </c:pt>
                <c:pt idx="4707">
                  <c:v>-223.71651631402</c:v>
                </c:pt>
                <c:pt idx="4708">
                  <c:v>-432.07142470088269</c:v>
                </c:pt>
                <c:pt idx="4709">
                  <c:v>-1064.9333858383034</c:v>
                </c:pt>
                <c:pt idx="4710">
                  <c:v>-884.70042459185254</c:v>
                </c:pt>
                <c:pt idx="4711">
                  <c:v>-395.09112191836169</c:v>
                </c:pt>
                <c:pt idx="4712">
                  <c:v>-120.53768108740998</c:v>
                </c:pt>
                <c:pt idx="4713">
                  <c:v>-391.93249527346001</c:v>
                </c:pt>
                <c:pt idx="4714">
                  <c:v>-491.80903528566</c:v>
                </c:pt>
                <c:pt idx="4715">
                  <c:v>-629.06670279157788</c:v>
                </c:pt>
                <c:pt idx="4716">
                  <c:v>-772.07537832621551</c:v>
                </c:pt>
                <c:pt idx="4717">
                  <c:v>-664.49005894682853</c:v>
                </c:pt>
                <c:pt idx="4718">
                  <c:v>-566.5124085246681</c:v>
                </c:pt>
                <c:pt idx="4719">
                  <c:v>-838.78793360829354</c:v>
                </c:pt>
                <c:pt idx="4720">
                  <c:v>-1524.4301707412274</c:v>
                </c:pt>
                <c:pt idx="4721">
                  <c:v>-1759.2427103652301</c:v>
                </c:pt>
                <c:pt idx="4722">
                  <c:v>-1014.67594488997</c:v>
                </c:pt>
                <c:pt idx="4723">
                  <c:v>-582.36832368336297</c:v>
                </c:pt>
                <c:pt idx="4724">
                  <c:v>-553.88031637706354</c:v>
                </c:pt>
                <c:pt idx="4725">
                  <c:v>-547.75978121539663</c:v>
                </c:pt>
                <c:pt idx="4726">
                  <c:v>-707.50724755897704</c:v>
                </c:pt>
                <c:pt idx="4727">
                  <c:v>-650.36165122735099</c:v>
                </c:pt>
                <c:pt idx="4728">
                  <c:v>-1519.7670503970201</c:v>
                </c:pt>
                <c:pt idx="4729">
                  <c:v>-2204.0632251613197</c:v>
                </c:pt>
                <c:pt idx="4730">
                  <c:v>-4789.9878025989965</c:v>
                </c:pt>
                <c:pt idx="4731">
                  <c:v>-5546.2456914552786</c:v>
                </c:pt>
                <c:pt idx="4732">
                  <c:v>-12478.836608141804</c:v>
                </c:pt>
                <c:pt idx="4733">
                  <c:v>-14005.942017461704</c:v>
                </c:pt>
                <c:pt idx="4734">
                  <c:v>78829.192867722348</c:v>
                </c:pt>
                <c:pt idx="4735">
                  <c:v>24588.130101826904</c:v>
                </c:pt>
                <c:pt idx="4736">
                  <c:v>13070.742474720753</c:v>
                </c:pt>
                <c:pt idx="4737">
                  <c:v>12530.611944362699</c:v>
                </c:pt>
                <c:pt idx="4738">
                  <c:v>3444.8023472582222</c:v>
                </c:pt>
                <c:pt idx="4739">
                  <c:v>6300.2288410187602</c:v>
                </c:pt>
                <c:pt idx="4740">
                  <c:v>1452.85954305874</c:v>
                </c:pt>
                <c:pt idx="4741">
                  <c:v>1396.5455053053811</c:v>
                </c:pt>
                <c:pt idx="4742">
                  <c:v>941.59690230031902</c:v>
                </c:pt>
                <c:pt idx="4743">
                  <c:v>1318.4680859366501</c:v>
                </c:pt>
                <c:pt idx="4744">
                  <c:v>2127.6910612884412</c:v>
                </c:pt>
                <c:pt idx="4745">
                  <c:v>2155.4776063787722</c:v>
                </c:pt>
                <c:pt idx="4746">
                  <c:v>2273.3044319452001</c:v>
                </c:pt>
                <c:pt idx="4747">
                  <c:v>4163.6798545822603</c:v>
                </c:pt>
                <c:pt idx="4748">
                  <c:v>29879.189167754601</c:v>
                </c:pt>
                <c:pt idx="4749">
                  <c:v>11798.008854605087</c:v>
                </c:pt>
                <c:pt idx="4750">
                  <c:v>6265.3522835772073</c:v>
                </c:pt>
                <c:pt idx="4751">
                  <c:v>3617.9855673773718</c:v>
                </c:pt>
                <c:pt idx="4752">
                  <c:v>26920.845005547701</c:v>
                </c:pt>
                <c:pt idx="4753">
                  <c:v>10058.321188821999</c:v>
                </c:pt>
                <c:pt idx="4754">
                  <c:v>7966.6078703267285</c:v>
                </c:pt>
                <c:pt idx="4755">
                  <c:v>-2208.8428562204222</c:v>
                </c:pt>
                <c:pt idx="4756">
                  <c:v>8973.0454558029287</c:v>
                </c:pt>
                <c:pt idx="4757">
                  <c:v>-7999.2376290659186</c:v>
                </c:pt>
                <c:pt idx="4758">
                  <c:v>-12484.023820039312</c:v>
                </c:pt>
                <c:pt idx="4759">
                  <c:v>-3235.9668419540453</c:v>
                </c:pt>
                <c:pt idx="4760">
                  <c:v>-1097.2684458390333</c:v>
                </c:pt>
                <c:pt idx="4761">
                  <c:v>-1141.5821227048098</c:v>
                </c:pt>
                <c:pt idx="4762">
                  <c:v>-1192.9598809433501</c:v>
                </c:pt>
                <c:pt idx="4763">
                  <c:v>-1255.4895439402578</c:v>
                </c:pt>
                <c:pt idx="4764">
                  <c:v>-1294.5091466288898</c:v>
                </c:pt>
                <c:pt idx="4765">
                  <c:v>-2096.8120779299102</c:v>
                </c:pt>
                <c:pt idx="4766">
                  <c:v>-1482.8308688593836</c:v>
                </c:pt>
                <c:pt idx="4767">
                  <c:v>-2317.9789508774443</c:v>
                </c:pt>
                <c:pt idx="4768">
                  <c:v>-2464.9048633572397</c:v>
                </c:pt>
                <c:pt idx="4769">
                  <c:v>-2688.9520862753466</c:v>
                </c:pt>
                <c:pt idx="4770">
                  <c:v>-2866.9574785800428</c:v>
                </c:pt>
                <c:pt idx="4771">
                  <c:v>-1739.42202979236</c:v>
                </c:pt>
                <c:pt idx="4772">
                  <c:v>-1934.2769237950101</c:v>
                </c:pt>
                <c:pt idx="4773">
                  <c:v>-4320.58855388345</c:v>
                </c:pt>
                <c:pt idx="4774">
                  <c:v>-1400.6184496382996</c:v>
                </c:pt>
                <c:pt idx="4775">
                  <c:v>-3836.0122203996898</c:v>
                </c:pt>
                <c:pt idx="4776">
                  <c:v>-58122.989746024003</c:v>
                </c:pt>
                <c:pt idx="4777">
                  <c:v>20140.512375945</c:v>
                </c:pt>
                <c:pt idx="4778">
                  <c:v>10694.947754745604</c:v>
                </c:pt>
                <c:pt idx="4779">
                  <c:v>9749.3303999427535</c:v>
                </c:pt>
                <c:pt idx="4780">
                  <c:v>7792.9627137993202</c:v>
                </c:pt>
                <c:pt idx="4781">
                  <c:v>7136.8529724868586</c:v>
                </c:pt>
                <c:pt idx="4782">
                  <c:v>11952.307065695153</c:v>
                </c:pt>
                <c:pt idx="4783">
                  <c:v>16817.776866862099</c:v>
                </c:pt>
                <c:pt idx="4784">
                  <c:v>12289.308487127702</c:v>
                </c:pt>
                <c:pt idx="4785">
                  <c:v>8482.6893601463798</c:v>
                </c:pt>
                <c:pt idx="4786">
                  <c:v>12743.147261225618</c:v>
                </c:pt>
                <c:pt idx="4787">
                  <c:v>6080.6132991031636</c:v>
                </c:pt>
                <c:pt idx="4788">
                  <c:v>9048.6904840060997</c:v>
                </c:pt>
                <c:pt idx="4789">
                  <c:v>8312.30072673832</c:v>
                </c:pt>
                <c:pt idx="4790">
                  <c:v>7886.2914115951244</c:v>
                </c:pt>
                <c:pt idx="4791">
                  <c:v>-30985.832200917692</c:v>
                </c:pt>
                <c:pt idx="4792">
                  <c:v>-53740.320694771784</c:v>
                </c:pt>
                <c:pt idx="4793">
                  <c:v>-137032.07451820068</c:v>
                </c:pt>
                <c:pt idx="4794">
                  <c:v>4871.2275397512485</c:v>
                </c:pt>
                <c:pt idx="4795">
                  <c:v>7397.1722270284754</c:v>
                </c:pt>
                <c:pt idx="4796">
                  <c:v>6420.5458951607498</c:v>
                </c:pt>
                <c:pt idx="4797">
                  <c:v>11828.27927971901</c:v>
                </c:pt>
                <c:pt idx="4798">
                  <c:v>-10694.168959668323</c:v>
                </c:pt>
                <c:pt idx="4799">
                  <c:v>-13776.794517805876</c:v>
                </c:pt>
                <c:pt idx="4800">
                  <c:v>-19087.951382635001</c:v>
                </c:pt>
                <c:pt idx="4801">
                  <c:v>-92210.868012870997</c:v>
                </c:pt>
                <c:pt idx="4802">
                  <c:v>8216.7430619947081</c:v>
                </c:pt>
                <c:pt idx="4803">
                  <c:v>2260.6541912395428</c:v>
                </c:pt>
                <c:pt idx="4804">
                  <c:v>2207.6001521112512</c:v>
                </c:pt>
                <c:pt idx="4805">
                  <c:v>3611.8073511251</c:v>
                </c:pt>
                <c:pt idx="4806">
                  <c:v>2134.8538672123218</c:v>
                </c:pt>
                <c:pt idx="4807">
                  <c:v>1809.7255153362366</c:v>
                </c:pt>
                <c:pt idx="4808">
                  <c:v>1258.68450118491</c:v>
                </c:pt>
                <c:pt idx="4809">
                  <c:v>1707.81774047411</c:v>
                </c:pt>
                <c:pt idx="4810">
                  <c:v>1663.3454566118899</c:v>
                </c:pt>
                <c:pt idx="4811">
                  <c:v>2073.6877815232097</c:v>
                </c:pt>
                <c:pt idx="4812">
                  <c:v>2032.5194331763398</c:v>
                </c:pt>
                <c:pt idx="4813">
                  <c:v>2002.8117242131698</c:v>
                </c:pt>
                <c:pt idx="4814">
                  <c:v>1984.7736286821701</c:v>
                </c:pt>
                <c:pt idx="4815">
                  <c:v>1973.3068799121011</c:v>
                </c:pt>
                <c:pt idx="4816">
                  <c:v>2140.1469080771799</c:v>
                </c:pt>
                <c:pt idx="4817">
                  <c:v>2890.8281681878798</c:v>
                </c:pt>
                <c:pt idx="4818">
                  <c:v>2507.9876702729912</c:v>
                </c:pt>
                <c:pt idx="4819">
                  <c:v>2855.7029049559997</c:v>
                </c:pt>
                <c:pt idx="4820">
                  <c:v>2487.1365892833401</c:v>
                </c:pt>
                <c:pt idx="4821">
                  <c:v>2368.2205232337001</c:v>
                </c:pt>
                <c:pt idx="4822">
                  <c:v>2253.5938085859302</c:v>
                </c:pt>
                <c:pt idx="4823">
                  <c:v>2157.6068001032772</c:v>
                </c:pt>
                <c:pt idx="4824">
                  <c:v>1865.7622888994833</c:v>
                </c:pt>
                <c:pt idx="4825">
                  <c:v>1710.0029637255611</c:v>
                </c:pt>
                <c:pt idx="4826">
                  <c:v>1660.4480303502501</c:v>
                </c:pt>
                <c:pt idx="4827">
                  <c:v>1424.8737290938298</c:v>
                </c:pt>
                <c:pt idx="4828">
                  <c:v>1803.6965298183538</c:v>
                </c:pt>
                <c:pt idx="4829">
                  <c:v>1781.8241702887099</c:v>
                </c:pt>
                <c:pt idx="4830">
                  <c:v>1442.2157905761201</c:v>
                </c:pt>
                <c:pt idx="4831">
                  <c:v>1291.1829627782699</c:v>
                </c:pt>
                <c:pt idx="4832">
                  <c:v>1290.63259074604</c:v>
                </c:pt>
                <c:pt idx="4833">
                  <c:v>1151.4459275805211</c:v>
                </c:pt>
                <c:pt idx="4834">
                  <c:v>1153.2364303253198</c:v>
                </c:pt>
                <c:pt idx="4835">
                  <c:v>889.52506338819103</c:v>
                </c:pt>
                <c:pt idx="4836">
                  <c:v>785.73210209121748</c:v>
                </c:pt>
                <c:pt idx="4837">
                  <c:v>784.94955213401749</c:v>
                </c:pt>
                <c:pt idx="4838">
                  <c:v>1044.3777404674199</c:v>
                </c:pt>
                <c:pt idx="4839">
                  <c:v>1044.79012412728</c:v>
                </c:pt>
                <c:pt idx="4840">
                  <c:v>1052.3253665120999</c:v>
                </c:pt>
                <c:pt idx="4841">
                  <c:v>1263.7687659800188</c:v>
                </c:pt>
                <c:pt idx="4842">
                  <c:v>1077.43391724305</c:v>
                </c:pt>
                <c:pt idx="4843">
                  <c:v>792.66497799054105</c:v>
                </c:pt>
                <c:pt idx="4844">
                  <c:v>785.86141714053247</c:v>
                </c:pt>
                <c:pt idx="4845">
                  <c:v>780.27647033439735</c:v>
                </c:pt>
                <c:pt idx="4846">
                  <c:v>666.96102603937788</c:v>
                </c:pt>
                <c:pt idx="4847">
                  <c:v>661.66085860701003</c:v>
                </c:pt>
                <c:pt idx="4848">
                  <c:v>651.14460778889338</c:v>
                </c:pt>
                <c:pt idx="4849">
                  <c:v>733.71362131202</c:v>
                </c:pt>
                <c:pt idx="4850">
                  <c:v>734.81635959770597</c:v>
                </c:pt>
                <c:pt idx="4851">
                  <c:v>839.87067634619632</c:v>
                </c:pt>
                <c:pt idx="4852">
                  <c:v>1124.7192454437111</c:v>
                </c:pt>
                <c:pt idx="4853">
                  <c:v>671.91522303041427</c:v>
                </c:pt>
                <c:pt idx="4854">
                  <c:v>842.02952015061703</c:v>
                </c:pt>
                <c:pt idx="4855">
                  <c:v>754.16190635200792</c:v>
                </c:pt>
                <c:pt idx="4856">
                  <c:v>690.04501936289898</c:v>
                </c:pt>
                <c:pt idx="4857">
                  <c:v>695.50116254004308</c:v>
                </c:pt>
                <c:pt idx="4858">
                  <c:v>699.48100374442049</c:v>
                </c:pt>
                <c:pt idx="4859">
                  <c:v>623.1220668636779</c:v>
                </c:pt>
                <c:pt idx="4860">
                  <c:v>662.40115248417248</c:v>
                </c:pt>
                <c:pt idx="4861">
                  <c:v>665.35887381263399</c:v>
                </c:pt>
                <c:pt idx="4862">
                  <c:v>664.40356209486447</c:v>
                </c:pt>
                <c:pt idx="4863">
                  <c:v>665.71174476554654</c:v>
                </c:pt>
                <c:pt idx="4864">
                  <c:v>730.93212004020018</c:v>
                </c:pt>
                <c:pt idx="4865">
                  <c:v>732.99862589116799</c:v>
                </c:pt>
                <c:pt idx="4866">
                  <c:v>728.43615064845096</c:v>
                </c:pt>
                <c:pt idx="4867">
                  <c:v>736.37371622207252</c:v>
                </c:pt>
                <c:pt idx="4868">
                  <c:v>737.37674729892103</c:v>
                </c:pt>
                <c:pt idx="4869">
                  <c:v>730.78742346906301</c:v>
                </c:pt>
                <c:pt idx="4870">
                  <c:v>766.27257436875084</c:v>
                </c:pt>
                <c:pt idx="4871">
                  <c:v>698.64772514725098</c:v>
                </c:pt>
                <c:pt idx="4872">
                  <c:v>569.92227038850547</c:v>
                </c:pt>
                <c:pt idx="4873">
                  <c:v>618.90204722845499</c:v>
                </c:pt>
                <c:pt idx="4874">
                  <c:v>609.54206536316599</c:v>
                </c:pt>
                <c:pt idx="4875">
                  <c:v>705.49648148878202</c:v>
                </c:pt>
                <c:pt idx="4876">
                  <c:v>711.03898005380404</c:v>
                </c:pt>
                <c:pt idx="4877">
                  <c:v>770.56850028267002</c:v>
                </c:pt>
                <c:pt idx="4878">
                  <c:v>648.64375822594809</c:v>
                </c:pt>
                <c:pt idx="4879">
                  <c:v>719.75672630185704</c:v>
                </c:pt>
                <c:pt idx="4880">
                  <c:v>645.83605913932047</c:v>
                </c:pt>
                <c:pt idx="4881">
                  <c:v>714.03554489774297</c:v>
                </c:pt>
                <c:pt idx="4882">
                  <c:v>555.46069691720299</c:v>
                </c:pt>
                <c:pt idx="4883">
                  <c:v>550.25440909639053</c:v>
                </c:pt>
                <c:pt idx="4884">
                  <c:v>415.62097484716969</c:v>
                </c:pt>
                <c:pt idx="4885">
                  <c:v>415.63700298210063</c:v>
                </c:pt>
                <c:pt idx="4886">
                  <c:v>483.60113995510636</c:v>
                </c:pt>
                <c:pt idx="4887">
                  <c:v>477.76884585156205</c:v>
                </c:pt>
                <c:pt idx="4888">
                  <c:v>475.69788911883865</c:v>
                </c:pt>
                <c:pt idx="4889">
                  <c:v>475.67423003244738</c:v>
                </c:pt>
                <c:pt idx="4890">
                  <c:v>641.56417427962492</c:v>
                </c:pt>
                <c:pt idx="4891">
                  <c:v>553.08623870042197</c:v>
                </c:pt>
                <c:pt idx="4892">
                  <c:v>542.2233771616776</c:v>
                </c:pt>
                <c:pt idx="4893">
                  <c:v>536.16519253336401</c:v>
                </c:pt>
                <c:pt idx="4894">
                  <c:v>523.91764918939748</c:v>
                </c:pt>
                <c:pt idx="4895">
                  <c:v>513.716585040003</c:v>
                </c:pt>
                <c:pt idx="4896">
                  <c:v>503.56215041617207</c:v>
                </c:pt>
                <c:pt idx="4897">
                  <c:v>503.57517831449769</c:v>
                </c:pt>
                <c:pt idx="4898">
                  <c:v>492.89244599335478</c:v>
                </c:pt>
                <c:pt idx="4899">
                  <c:v>635.50474426009725</c:v>
                </c:pt>
                <c:pt idx="4900">
                  <c:v>635.48954480590749</c:v>
                </c:pt>
                <c:pt idx="4901">
                  <c:v>562.41384124983199</c:v>
                </c:pt>
                <c:pt idx="4902">
                  <c:v>562.39592686780793</c:v>
                </c:pt>
                <c:pt idx="4903">
                  <c:v>509.47788060460402</c:v>
                </c:pt>
                <c:pt idx="4904">
                  <c:v>765.78371805996449</c:v>
                </c:pt>
                <c:pt idx="4905">
                  <c:v>688.88520987498748</c:v>
                </c:pt>
                <c:pt idx="4906">
                  <c:v>678.68797957276354</c:v>
                </c:pt>
                <c:pt idx="4907">
                  <c:v>582.31250585630846</c:v>
                </c:pt>
                <c:pt idx="4908">
                  <c:v>580.51827889114497</c:v>
                </c:pt>
                <c:pt idx="4909">
                  <c:v>555.17762648781797</c:v>
                </c:pt>
                <c:pt idx="4910">
                  <c:v>538.8296045068231</c:v>
                </c:pt>
                <c:pt idx="4911">
                  <c:v>573.122896934143</c:v>
                </c:pt>
                <c:pt idx="4912">
                  <c:v>589.51585235495997</c:v>
                </c:pt>
                <c:pt idx="4913">
                  <c:v>576.31090101675602</c:v>
                </c:pt>
                <c:pt idx="4914">
                  <c:v>575.46282928065796</c:v>
                </c:pt>
                <c:pt idx="4915">
                  <c:v>596.79837776035697</c:v>
                </c:pt>
                <c:pt idx="4916">
                  <c:v>596.79277187060939</c:v>
                </c:pt>
                <c:pt idx="4917">
                  <c:v>607.00154132559396</c:v>
                </c:pt>
                <c:pt idx="4918">
                  <c:v>621.40910611887705</c:v>
                </c:pt>
                <c:pt idx="4919">
                  <c:v>620.94891401726704</c:v>
                </c:pt>
                <c:pt idx="4920">
                  <c:v>645.07245698609802</c:v>
                </c:pt>
                <c:pt idx="4921">
                  <c:v>674.51656057264302</c:v>
                </c:pt>
                <c:pt idx="4922">
                  <c:v>666.74919761661852</c:v>
                </c:pt>
                <c:pt idx="4923">
                  <c:v>665.25431235972803</c:v>
                </c:pt>
                <c:pt idx="4924">
                  <c:v>480.17845842331701</c:v>
                </c:pt>
                <c:pt idx="4925">
                  <c:v>526.87490591341998</c:v>
                </c:pt>
                <c:pt idx="4926">
                  <c:v>626.42079065620851</c:v>
                </c:pt>
                <c:pt idx="4927">
                  <c:v>681.02304675161804</c:v>
                </c:pt>
                <c:pt idx="4928">
                  <c:v>621.94143487780502</c:v>
                </c:pt>
                <c:pt idx="4929">
                  <c:v>756.54954419126238</c:v>
                </c:pt>
                <c:pt idx="4930">
                  <c:v>760.621763695097</c:v>
                </c:pt>
                <c:pt idx="4931">
                  <c:v>687.50480494844305</c:v>
                </c:pt>
                <c:pt idx="4932">
                  <c:v>765.61275294089353</c:v>
                </c:pt>
                <c:pt idx="4933">
                  <c:v>851.36108265420796</c:v>
                </c:pt>
                <c:pt idx="4934">
                  <c:v>758.48995668822704</c:v>
                </c:pt>
                <c:pt idx="4935">
                  <c:v>676.96110107736104</c:v>
                </c:pt>
                <c:pt idx="4936">
                  <c:v>608.24849274683402</c:v>
                </c:pt>
                <c:pt idx="4937">
                  <c:v>608.25261531171748</c:v>
                </c:pt>
                <c:pt idx="4938">
                  <c:v>618.14939767069438</c:v>
                </c:pt>
                <c:pt idx="4939">
                  <c:v>486.68625576471999</c:v>
                </c:pt>
                <c:pt idx="4940">
                  <c:v>429.065783544059</c:v>
                </c:pt>
                <c:pt idx="4941">
                  <c:v>426.892974117954</c:v>
                </c:pt>
                <c:pt idx="4942">
                  <c:v>426.89136928687623</c:v>
                </c:pt>
                <c:pt idx="4943">
                  <c:v>428.92575941910087</c:v>
                </c:pt>
                <c:pt idx="4944">
                  <c:v>295.96077803876301</c:v>
                </c:pt>
                <c:pt idx="4945">
                  <c:v>331.35876246328894</c:v>
                </c:pt>
                <c:pt idx="4946">
                  <c:v>412.45394876512393</c:v>
                </c:pt>
                <c:pt idx="4947">
                  <c:v>270.33339925278705</c:v>
                </c:pt>
                <c:pt idx="4948">
                  <c:v>219.95529663443403</c:v>
                </c:pt>
                <c:pt idx="4949">
                  <c:v>246.62829763857604</c:v>
                </c:pt>
                <c:pt idx="4950">
                  <c:v>224.46471212423626</c:v>
                </c:pt>
                <c:pt idx="4951">
                  <c:v>208.78867085178501</c:v>
                </c:pt>
                <c:pt idx="4952">
                  <c:v>226.62889120807401</c:v>
                </c:pt>
                <c:pt idx="4953">
                  <c:v>213.35634728563531</c:v>
                </c:pt>
                <c:pt idx="4954">
                  <c:v>224.27329973642719</c:v>
                </c:pt>
                <c:pt idx="4955">
                  <c:v>270.03255839548399</c:v>
                </c:pt>
                <c:pt idx="4956">
                  <c:v>261.51793674745369</c:v>
                </c:pt>
                <c:pt idx="4957">
                  <c:v>241.68142462517901</c:v>
                </c:pt>
                <c:pt idx="4958">
                  <c:v>241.67340475106602</c:v>
                </c:pt>
                <c:pt idx="4959">
                  <c:v>244.30358747169799</c:v>
                </c:pt>
                <c:pt idx="4960">
                  <c:v>247.63547657235699</c:v>
                </c:pt>
                <c:pt idx="4961">
                  <c:v>251.08051283224199</c:v>
                </c:pt>
                <c:pt idx="4962">
                  <c:v>234.15737698809303</c:v>
                </c:pt>
                <c:pt idx="4963">
                  <c:v>241.48003333731847</c:v>
                </c:pt>
                <c:pt idx="4964">
                  <c:v>239.68066928841401</c:v>
                </c:pt>
                <c:pt idx="4965">
                  <c:v>235.35024295472448</c:v>
                </c:pt>
                <c:pt idx="4966">
                  <c:v>167.42103036158574</c:v>
                </c:pt>
                <c:pt idx="4967">
                  <c:v>220.16509593812626</c:v>
                </c:pt>
                <c:pt idx="4968">
                  <c:v>236.35639083633774</c:v>
                </c:pt>
                <c:pt idx="4969">
                  <c:v>208.92570608747889</c:v>
                </c:pt>
                <c:pt idx="4970">
                  <c:v>255.16895802074998</c:v>
                </c:pt>
                <c:pt idx="4971">
                  <c:v>205.70015892507772</c:v>
                </c:pt>
                <c:pt idx="4972">
                  <c:v>176.79756509184318</c:v>
                </c:pt>
                <c:pt idx="4973">
                  <c:v>208.19117685767657</c:v>
                </c:pt>
                <c:pt idx="4974">
                  <c:v>239.89052460700799</c:v>
                </c:pt>
                <c:pt idx="4975">
                  <c:v>207.32770930140092</c:v>
                </c:pt>
                <c:pt idx="4976">
                  <c:v>274.44217770396801</c:v>
                </c:pt>
                <c:pt idx="4977">
                  <c:v>240.76099573922102</c:v>
                </c:pt>
                <c:pt idx="4978">
                  <c:v>240.74884018768174</c:v>
                </c:pt>
                <c:pt idx="4979">
                  <c:v>240.73521172473932</c:v>
                </c:pt>
                <c:pt idx="4980">
                  <c:v>315.50424709756732</c:v>
                </c:pt>
                <c:pt idx="4981">
                  <c:v>244.01293436600901</c:v>
                </c:pt>
                <c:pt idx="4982">
                  <c:v>139.51853514107725</c:v>
                </c:pt>
                <c:pt idx="4983">
                  <c:v>146.177225205095</c:v>
                </c:pt>
                <c:pt idx="4984">
                  <c:v>216.09553469413584</c:v>
                </c:pt>
                <c:pt idx="4985">
                  <c:v>216.77510088849473</c:v>
                </c:pt>
                <c:pt idx="4986">
                  <c:v>150.19528633031001</c:v>
                </c:pt>
                <c:pt idx="4987">
                  <c:v>150.18209088066604</c:v>
                </c:pt>
                <c:pt idx="4988">
                  <c:v>150.17262922667825</c:v>
                </c:pt>
                <c:pt idx="4989">
                  <c:v>119.76998076321902</c:v>
                </c:pt>
                <c:pt idx="4990">
                  <c:v>146.30483394179899</c:v>
                </c:pt>
                <c:pt idx="4991">
                  <c:v>117.295468051341</c:v>
                </c:pt>
                <c:pt idx="4992">
                  <c:v>141.97474906788099</c:v>
                </c:pt>
                <c:pt idx="4993">
                  <c:v>165.317271158267</c:v>
                </c:pt>
                <c:pt idx="4994">
                  <c:v>165.320958890811</c:v>
                </c:pt>
                <c:pt idx="4995">
                  <c:v>143.500901922069</c:v>
                </c:pt>
                <c:pt idx="4996">
                  <c:v>144.32339008955</c:v>
                </c:pt>
                <c:pt idx="4997">
                  <c:v>147.59501863082198</c:v>
                </c:pt>
                <c:pt idx="4998">
                  <c:v>150.09523072000499</c:v>
                </c:pt>
                <c:pt idx="4999">
                  <c:v>154.24765463394829</c:v>
                </c:pt>
                <c:pt idx="5000">
                  <c:v>154.24708040654525</c:v>
                </c:pt>
                <c:pt idx="5001">
                  <c:v>145.39668812889099</c:v>
                </c:pt>
                <c:pt idx="5002">
                  <c:v>144.21046215477492</c:v>
                </c:pt>
                <c:pt idx="5003">
                  <c:v>150.10149820412698</c:v>
                </c:pt>
                <c:pt idx="5004">
                  <c:v>150.125529894219</c:v>
                </c:pt>
                <c:pt idx="5005">
                  <c:v>150.81959134548799</c:v>
                </c:pt>
                <c:pt idx="5006">
                  <c:v>152.72221092289101</c:v>
                </c:pt>
                <c:pt idx="5007">
                  <c:v>160.75689946745501</c:v>
                </c:pt>
                <c:pt idx="5008">
                  <c:v>160.75731505009207</c:v>
                </c:pt>
                <c:pt idx="5009">
                  <c:v>129.25599613411819</c:v>
                </c:pt>
                <c:pt idx="5010">
                  <c:v>117.238734584863</c:v>
                </c:pt>
                <c:pt idx="5011">
                  <c:v>154.73621521404596</c:v>
                </c:pt>
                <c:pt idx="5012">
                  <c:v>154.72478975208799</c:v>
                </c:pt>
                <c:pt idx="5013">
                  <c:v>169.80020335175973</c:v>
                </c:pt>
                <c:pt idx="5014">
                  <c:v>164.11588027717201</c:v>
                </c:pt>
                <c:pt idx="5015">
                  <c:v>160.00131701380604</c:v>
                </c:pt>
                <c:pt idx="5016">
                  <c:v>179.10736414921499</c:v>
                </c:pt>
                <c:pt idx="5017">
                  <c:v>179.10833947610374</c:v>
                </c:pt>
                <c:pt idx="5018">
                  <c:v>179.09725289745001</c:v>
                </c:pt>
                <c:pt idx="5019">
                  <c:v>179.08751864023583</c:v>
                </c:pt>
                <c:pt idx="5020">
                  <c:v>152.59675915438226</c:v>
                </c:pt>
                <c:pt idx="5021">
                  <c:v>122.2449600309976</c:v>
                </c:pt>
                <c:pt idx="5022">
                  <c:v>91.638750601838879</c:v>
                </c:pt>
                <c:pt idx="5023">
                  <c:v>93.125368442958447</c:v>
                </c:pt>
                <c:pt idx="5024">
                  <c:v>128.46450872935296</c:v>
                </c:pt>
                <c:pt idx="5025">
                  <c:v>99.486023525937341</c:v>
                </c:pt>
                <c:pt idx="5026">
                  <c:v>99.493467862272894</c:v>
                </c:pt>
                <c:pt idx="5027">
                  <c:v>133.53311196705698</c:v>
                </c:pt>
                <c:pt idx="5028">
                  <c:v>133.54117901316798</c:v>
                </c:pt>
                <c:pt idx="5029">
                  <c:v>100.94406293021144</c:v>
                </c:pt>
                <c:pt idx="5030">
                  <c:v>66.276563716566358</c:v>
                </c:pt>
                <c:pt idx="5031">
                  <c:v>31.904686169079888</c:v>
                </c:pt>
                <c:pt idx="5032">
                  <c:v>65.826860871419058</c:v>
                </c:pt>
                <c:pt idx="5033">
                  <c:v>69.403431862524329</c:v>
                </c:pt>
                <c:pt idx="5034">
                  <c:v>102.34423868714264</c:v>
                </c:pt>
                <c:pt idx="5035">
                  <c:v>103.52156126108237</c:v>
                </c:pt>
                <c:pt idx="5036">
                  <c:v>102.755109936613</c:v>
                </c:pt>
                <c:pt idx="5037">
                  <c:v>102.75877850228095</c:v>
                </c:pt>
                <c:pt idx="5038">
                  <c:v>132.74759336408695</c:v>
                </c:pt>
                <c:pt idx="5039">
                  <c:v>101.49950399421463</c:v>
                </c:pt>
                <c:pt idx="5040">
                  <c:v>189.56911445590401</c:v>
                </c:pt>
                <c:pt idx="5041">
                  <c:v>186.58870587499374</c:v>
                </c:pt>
                <c:pt idx="5042">
                  <c:v>216.03242288093827</c:v>
                </c:pt>
                <c:pt idx="5043">
                  <c:v>278.95747064351701</c:v>
                </c:pt>
                <c:pt idx="5044">
                  <c:v>278.95297066172702</c:v>
                </c:pt>
                <c:pt idx="5045">
                  <c:v>281.59754749027178</c:v>
                </c:pt>
                <c:pt idx="5046">
                  <c:v>257.74349110923708</c:v>
                </c:pt>
                <c:pt idx="5047">
                  <c:v>279.19641116773198</c:v>
                </c:pt>
                <c:pt idx="5048">
                  <c:v>242.033928543325</c:v>
                </c:pt>
                <c:pt idx="5049">
                  <c:v>260.82078143748464</c:v>
                </c:pt>
                <c:pt idx="5050">
                  <c:v>263.28100945140039</c:v>
                </c:pt>
                <c:pt idx="5051">
                  <c:v>241.83350577580745</c:v>
                </c:pt>
                <c:pt idx="5052">
                  <c:v>241.84095584556198</c:v>
                </c:pt>
                <c:pt idx="5053">
                  <c:v>251.98744064611589</c:v>
                </c:pt>
                <c:pt idx="5054">
                  <c:v>245.76685959187395</c:v>
                </c:pt>
                <c:pt idx="5055">
                  <c:v>244.47455267534846</c:v>
                </c:pt>
                <c:pt idx="5056">
                  <c:v>246.50498347565599</c:v>
                </c:pt>
                <c:pt idx="5057">
                  <c:v>249.47261300921798</c:v>
                </c:pt>
                <c:pt idx="5058">
                  <c:v>255.40434149303474</c:v>
                </c:pt>
                <c:pt idx="5059">
                  <c:v>255.41406019305151</c:v>
                </c:pt>
                <c:pt idx="5060">
                  <c:v>263.80650565682203</c:v>
                </c:pt>
                <c:pt idx="5061">
                  <c:v>283.31256962805298</c:v>
                </c:pt>
                <c:pt idx="5062">
                  <c:v>315.94766214428802</c:v>
                </c:pt>
                <c:pt idx="5063">
                  <c:v>287.9213629136936</c:v>
                </c:pt>
                <c:pt idx="5064">
                  <c:v>300.80463063889158</c:v>
                </c:pt>
                <c:pt idx="5065">
                  <c:v>317.79747100112894</c:v>
                </c:pt>
                <c:pt idx="5066">
                  <c:v>298.5981551408824</c:v>
                </c:pt>
                <c:pt idx="5067">
                  <c:v>319.12517084243194</c:v>
                </c:pt>
                <c:pt idx="5068">
                  <c:v>321.38840109131502</c:v>
                </c:pt>
                <c:pt idx="5069">
                  <c:v>277.621304871321</c:v>
                </c:pt>
                <c:pt idx="5070">
                  <c:v>299.60447729769197</c:v>
                </c:pt>
                <c:pt idx="5071">
                  <c:v>376.925922885023</c:v>
                </c:pt>
                <c:pt idx="5072">
                  <c:v>351.14473021477738</c:v>
                </c:pt>
                <c:pt idx="5073">
                  <c:v>377.08483450457396</c:v>
                </c:pt>
                <c:pt idx="5074">
                  <c:v>377.08621421205669</c:v>
                </c:pt>
                <c:pt idx="5075">
                  <c:v>405.181358719711</c:v>
                </c:pt>
                <c:pt idx="5076">
                  <c:v>344.85812772259322</c:v>
                </c:pt>
                <c:pt idx="5077">
                  <c:v>406.48822189083501</c:v>
                </c:pt>
                <c:pt idx="5078">
                  <c:v>439.64608322732732</c:v>
                </c:pt>
                <c:pt idx="5079">
                  <c:v>406.47972995619955</c:v>
                </c:pt>
                <c:pt idx="5080">
                  <c:v>407.37990549719069</c:v>
                </c:pt>
                <c:pt idx="5081">
                  <c:v>441.24206807258895</c:v>
                </c:pt>
                <c:pt idx="5082">
                  <c:v>513.52440358928095</c:v>
                </c:pt>
                <c:pt idx="5083">
                  <c:v>637.76012330042147</c:v>
                </c:pt>
                <c:pt idx="5084">
                  <c:v>631.93849113904253</c:v>
                </c:pt>
                <c:pt idx="5085">
                  <c:v>631.93896877290797</c:v>
                </c:pt>
                <c:pt idx="5086">
                  <c:v>631.9393438038129</c:v>
                </c:pt>
                <c:pt idx="5087">
                  <c:v>729.99406782213998</c:v>
                </c:pt>
                <c:pt idx="5088">
                  <c:v>729.985724509938</c:v>
                </c:pt>
                <c:pt idx="5089">
                  <c:v>728.63937919544298</c:v>
                </c:pt>
                <c:pt idx="5090">
                  <c:v>779.05842264719854</c:v>
                </c:pt>
                <c:pt idx="5091">
                  <c:v>779.04870144785855</c:v>
                </c:pt>
                <c:pt idx="5092">
                  <c:v>779.037101519148</c:v>
                </c:pt>
                <c:pt idx="5093">
                  <c:v>832.02598381976702</c:v>
                </c:pt>
                <c:pt idx="5094">
                  <c:v>890.62604164416302</c:v>
                </c:pt>
                <c:pt idx="5095">
                  <c:v>890.65907956537353</c:v>
                </c:pt>
                <c:pt idx="5096">
                  <c:v>955.34817589850798</c:v>
                </c:pt>
                <c:pt idx="5097">
                  <c:v>955.31977357475353</c:v>
                </c:pt>
                <c:pt idx="5098">
                  <c:v>1088.2946808481099</c:v>
                </c:pt>
                <c:pt idx="5099">
                  <c:v>1161.8745104128138</c:v>
                </c:pt>
                <c:pt idx="5100">
                  <c:v>1091.1229826225499</c:v>
                </c:pt>
                <c:pt idx="5101">
                  <c:v>1036.80400508819</c:v>
                </c:pt>
                <c:pt idx="5102">
                  <c:v>1036.7770202689098</c:v>
                </c:pt>
                <c:pt idx="5103">
                  <c:v>1077.86615237146</c:v>
                </c:pt>
                <c:pt idx="5104">
                  <c:v>1013.52349698215</c:v>
                </c:pt>
                <c:pt idx="5105">
                  <c:v>967.24807259233353</c:v>
                </c:pt>
                <c:pt idx="5106">
                  <c:v>967.23942187796104</c:v>
                </c:pt>
                <c:pt idx="5107">
                  <c:v>990.59224703551297</c:v>
                </c:pt>
                <c:pt idx="5108">
                  <c:v>1008.01241338911</c:v>
                </c:pt>
                <c:pt idx="5109">
                  <c:v>982.93905156093308</c:v>
                </c:pt>
                <c:pt idx="5110">
                  <c:v>977.66343999424203</c:v>
                </c:pt>
                <c:pt idx="5111">
                  <c:v>1018.63379963392</c:v>
                </c:pt>
                <c:pt idx="5112">
                  <c:v>1018.6029289807074</c:v>
                </c:pt>
                <c:pt idx="5113">
                  <c:v>1007.3073856832679</c:v>
                </c:pt>
                <c:pt idx="5114">
                  <c:v>963.19595744259595</c:v>
                </c:pt>
                <c:pt idx="5115">
                  <c:v>873.57297671174194</c:v>
                </c:pt>
                <c:pt idx="5116">
                  <c:v>924.53519388917346</c:v>
                </c:pt>
                <c:pt idx="5117">
                  <c:v>869.60793032894003</c:v>
                </c:pt>
                <c:pt idx="5118">
                  <c:v>867.80474372416302</c:v>
                </c:pt>
                <c:pt idx="5119">
                  <c:v>867.82620598915798</c:v>
                </c:pt>
                <c:pt idx="5120">
                  <c:v>867.8347519412381</c:v>
                </c:pt>
                <c:pt idx="5121">
                  <c:v>945.64030467332304</c:v>
                </c:pt>
                <c:pt idx="5122">
                  <c:v>866.54205029363789</c:v>
                </c:pt>
                <c:pt idx="5123">
                  <c:v>718.34472319664997</c:v>
                </c:pt>
                <c:pt idx="5124">
                  <c:v>721.85034423706304</c:v>
                </c:pt>
                <c:pt idx="5125">
                  <c:v>585.47313734169052</c:v>
                </c:pt>
                <c:pt idx="5126">
                  <c:v>654.58023808780604</c:v>
                </c:pt>
                <c:pt idx="5127">
                  <c:v>818.62281829132098</c:v>
                </c:pt>
                <c:pt idx="5128">
                  <c:v>818.65451654569802</c:v>
                </c:pt>
                <c:pt idx="5129">
                  <c:v>818.6828545395939</c:v>
                </c:pt>
                <c:pt idx="5130">
                  <c:v>929.04368007362552</c:v>
                </c:pt>
                <c:pt idx="5131">
                  <c:v>473.84228215399594</c:v>
                </c:pt>
                <c:pt idx="5132">
                  <c:v>473.83379313633702</c:v>
                </c:pt>
                <c:pt idx="5133">
                  <c:v>473.83601679914699</c:v>
                </c:pt>
                <c:pt idx="5134">
                  <c:v>421.42354138357263</c:v>
                </c:pt>
                <c:pt idx="5135">
                  <c:v>421.42234817136801</c:v>
                </c:pt>
                <c:pt idx="5136">
                  <c:v>337.20211299631194</c:v>
                </c:pt>
                <c:pt idx="5137">
                  <c:v>337.19600452614196</c:v>
                </c:pt>
                <c:pt idx="5138">
                  <c:v>302.46963459541797</c:v>
                </c:pt>
                <c:pt idx="5139">
                  <c:v>308.17614193298169</c:v>
                </c:pt>
                <c:pt idx="5140">
                  <c:v>308.18082989534923</c:v>
                </c:pt>
                <c:pt idx="5141">
                  <c:v>235.315959815046</c:v>
                </c:pt>
                <c:pt idx="5142">
                  <c:v>216.248138593069</c:v>
                </c:pt>
                <c:pt idx="5143">
                  <c:v>185.08671451726701</c:v>
                </c:pt>
                <c:pt idx="5144">
                  <c:v>198.32396180202201</c:v>
                </c:pt>
                <c:pt idx="5145">
                  <c:v>252.57760493199825</c:v>
                </c:pt>
                <c:pt idx="5146">
                  <c:v>281.37917196707286</c:v>
                </c:pt>
                <c:pt idx="5147">
                  <c:v>281.362261201259</c:v>
                </c:pt>
                <c:pt idx="5148">
                  <c:v>281.37243220840099</c:v>
                </c:pt>
                <c:pt idx="5149">
                  <c:v>278.71549234681203</c:v>
                </c:pt>
                <c:pt idx="5150">
                  <c:v>275.73388205224899</c:v>
                </c:pt>
                <c:pt idx="5151">
                  <c:v>275.72587877198305</c:v>
                </c:pt>
                <c:pt idx="5152">
                  <c:v>276.60466863450193</c:v>
                </c:pt>
                <c:pt idx="5153">
                  <c:v>269.75942390274201</c:v>
                </c:pt>
                <c:pt idx="5154">
                  <c:v>269.76232389756802</c:v>
                </c:pt>
                <c:pt idx="5155">
                  <c:v>244.03816975356099</c:v>
                </c:pt>
                <c:pt idx="5156">
                  <c:v>230.25260079545498</c:v>
                </c:pt>
                <c:pt idx="5157">
                  <c:v>230.27745835454698</c:v>
                </c:pt>
                <c:pt idx="5158">
                  <c:v>211.002792998692</c:v>
                </c:pt>
                <c:pt idx="5159">
                  <c:v>160.27179369237595</c:v>
                </c:pt>
                <c:pt idx="5160">
                  <c:v>130.70528179823998</c:v>
                </c:pt>
                <c:pt idx="5161">
                  <c:v>127.55601505259936</c:v>
                </c:pt>
                <c:pt idx="5162">
                  <c:v>92.447987599197887</c:v>
                </c:pt>
                <c:pt idx="5163">
                  <c:v>51.557408262642774</c:v>
                </c:pt>
                <c:pt idx="5164">
                  <c:v>51.562425887223696</c:v>
                </c:pt>
                <c:pt idx="5165">
                  <c:v>95.790746133929147</c:v>
                </c:pt>
                <c:pt idx="5166">
                  <c:v>95.774480838175378</c:v>
                </c:pt>
                <c:pt idx="5167">
                  <c:v>48.536866538288344</c:v>
                </c:pt>
                <c:pt idx="5168">
                  <c:v>187.82777946813974</c:v>
                </c:pt>
                <c:pt idx="5169">
                  <c:v>187.82659859184398</c:v>
                </c:pt>
                <c:pt idx="5170">
                  <c:v>187.82752175223527</c:v>
                </c:pt>
                <c:pt idx="5171">
                  <c:v>187.83047821648503</c:v>
                </c:pt>
                <c:pt idx="5172">
                  <c:v>236.46310387758601</c:v>
                </c:pt>
                <c:pt idx="5173">
                  <c:v>191.13903603419999</c:v>
                </c:pt>
                <c:pt idx="5174">
                  <c:v>290.53818032615897</c:v>
                </c:pt>
                <c:pt idx="5175">
                  <c:v>456.38746365697301</c:v>
                </c:pt>
                <c:pt idx="5176">
                  <c:v>590.73683164221495</c:v>
                </c:pt>
                <c:pt idx="5177">
                  <c:v>671.58653177692395</c:v>
                </c:pt>
                <c:pt idx="5178">
                  <c:v>588.78954930805355</c:v>
                </c:pt>
                <c:pt idx="5179">
                  <c:v>396.44806161094232</c:v>
                </c:pt>
                <c:pt idx="5180">
                  <c:v>396.45238687326201</c:v>
                </c:pt>
                <c:pt idx="5181">
                  <c:v>396.45587470239423</c:v>
                </c:pt>
                <c:pt idx="5182">
                  <c:v>449.95577584820836</c:v>
                </c:pt>
                <c:pt idx="5183">
                  <c:v>349.56768815287398</c:v>
                </c:pt>
                <c:pt idx="5184">
                  <c:v>349.56693511526896</c:v>
                </c:pt>
              </c:numCache>
            </c:numRef>
          </c:yVal>
          <c:smooth val="1"/>
        </c:ser>
        <c:ser>
          <c:idx val="4"/>
          <c:order val="4"/>
          <c:tx>
            <c:strRef>
              <c:f>Sheet1!$G$1</c:f>
              <c:strCache>
                <c:ptCount val="1"/>
                <c:pt idx="0">
                  <c:v>NovoselEtAl</c:v>
                </c:pt>
              </c:strCache>
            </c:strRef>
          </c:tx>
          <c:marker>
            <c:symbol val="none"/>
          </c:marker>
          <c:xVal>
            <c:numRef>
              <c:f>Sheet1!$B$2:$B$5186</c:f>
              <c:numCache>
                <c:formatCode>General</c:formatCode>
                <c:ptCount val="518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numCache>
            </c:numRef>
          </c:xVal>
          <c:yVal>
            <c:numRef>
              <c:f>Sheet1!$G$2:$G$5186</c:f>
              <c:numCache>
                <c:formatCode>General</c:formatCode>
                <c:ptCount val="5185"/>
                <c:pt idx="0">
                  <c:v>0</c:v>
                </c:pt>
                <c:pt idx="1">
                  <c:v>-621.94441018446946</c:v>
                </c:pt>
                <c:pt idx="2">
                  <c:v>-597.74646543614654</c:v>
                </c:pt>
                <c:pt idx="3">
                  <c:v>-572.50013780125948</c:v>
                </c:pt>
                <c:pt idx="4">
                  <c:v>-548.34419334004201</c:v>
                </c:pt>
                <c:pt idx="5">
                  <c:v>-525.19602530982502</c:v>
                </c:pt>
                <c:pt idx="6">
                  <c:v>-502.98650932275399</c:v>
                </c:pt>
                <c:pt idx="7">
                  <c:v>-481.82939334626894</c:v>
                </c:pt>
                <c:pt idx="8">
                  <c:v>-461.22849372432802</c:v>
                </c:pt>
                <c:pt idx="9">
                  <c:v>-441.44275359700703</c:v>
                </c:pt>
                <c:pt idx="10">
                  <c:v>-422.36748788072617</c:v>
                </c:pt>
                <c:pt idx="11">
                  <c:v>-403.91770324256669</c:v>
                </c:pt>
                <c:pt idx="12">
                  <c:v>-386.11518033678732</c:v>
                </c:pt>
                <c:pt idx="13">
                  <c:v>-368.88585885014493</c:v>
                </c:pt>
                <c:pt idx="14">
                  <c:v>-352.19624894731169</c:v>
                </c:pt>
                <c:pt idx="15">
                  <c:v>-336.01591534156393</c:v>
                </c:pt>
                <c:pt idx="16">
                  <c:v>-320.27338055347695</c:v>
                </c:pt>
                <c:pt idx="17">
                  <c:v>-304.97449890412395</c:v>
                </c:pt>
                <c:pt idx="18">
                  <c:v>-290.11204250210102</c:v>
                </c:pt>
                <c:pt idx="19">
                  <c:v>-275.68105549871399</c:v>
                </c:pt>
                <c:pt idx="20">
                  <c:v>-261.618506682445</c:v>
                </c:pt>
                <c:pt idx="21">
                  <c:v>-247.90866082567899</c:v>
                </c:pt>
                <c:pt idx="22">
                  <c:v>-234.43690796539701</c:v>
                </c:pt>
                <c:pt idx="23">
                  <c:v>-221.33090362412995</c:v>
                </c:pt>
                <c:pt idx="24">
                  <c:v>-208.57740899536401</c:v>
                </c:pt>
                <c:pt idx="25">
                  <c:v>-196.09787374148792</c:v>
                </c:pt>
                <c:pt idx="26">
                  <c:v>-183.91306092363195</c:v>
                </c:pt>
                <c:pt idx="27">
                  <c:v>-171.89893362283601</c:v>
                </c:pt>
                <c:pt idx="28">
                  <c:v>-160.20606859133107</c:v>
                </c:pt>
                <c:pt idx="29">
                  <c:v>-148.68487328958992</c:v>
                </c:pt>
                <c:pt idx="30">
                  <c:v>-137.407791474921</c:v>
                </c:pt>
                <c:pt idx="31">
                  <c:v>-126.319816657792</c:v>
                </c:pt>
                <c:pt idx="32">
                  <c:v>-115.37855051200026</c:v>
                </c:pt>
                <c:pt idx="33">
                  <c:v>-104.62138593249226</c:v>
                </c:pt>
                <c:pt idx="34">
                  <c:v>-93.992222832180829</c:v>
                </c:pt>
                <c:pt idx="35">
                  <c:v>-83.520015595227207</c:v>
                </c:pt>
                <c:pt idx="36">
                  <c:v>-73.284891746602</c:v>
                </c:pt>
                <c:pt idx="37">
                  <c:v>-63.128258776142403</c:v>
                </c:pt>
                <c:pt idx="38">
                  <c:v>-53.103207828266292</c:v>
                </c:pt>
                <c:pt idx="39">
                  <c:v>-43.202338758775248</c:v>
                </c:pt>
                <c:pt idx="40">
                  <c:v>-33.4179860901599</c:v>
                </c:pt>
                <c:pt idx="41">
                  <c:v>-23.741615515179085</c:v>
                </c:pt>
                <c:pt idx="42">
                  <c:v>-14.1662669006051</c:v>
                </c:pt>
                <c:pt idx="43">
                  <c:v>-4.6692140325109746</c:v>
                </c:pt>
                <c:pt idx="44">
                  <c:v>4.7256180890637314</c:v>
                </c:pt>
                <c:pt idx="45">
                  <c:v>14.046624508518224</c:v>
                </c:pt>
                <c:pt idx="46">
                  <c:v>23.272654978401587</c:v>
                </c:pt>
                <c:pt idx="47">
                  <c:v>32.418480075402989</c:v>
                </c:pt>
                <c:pt idx="48">
                  <c:v>41.502741549764295</c:v>
                </c:pt>
                <c:pt idx="49">
                  <c:v>50.540832478806095</c:v>
                </c:pt>
                <c:pt idx="50">
                  <c:v>59.5269303388962</c:v>
                </c:pt>
                <c:pt idx="51">
                  <c:v>68.473850752963358</c:v>
                </c:pt>
                <c:pt idx="52">
                  <c:v>77.377406000289227</c:v>
                </c:pt>
                <c:pt idx="53">
                  <c:v>86.2332227146902</c:v>
                </c:pt>
                <c:pt idx="54">
                  <c:v>95.034473713006548</c:v>
                </c:pt>
                <c:pt idx="55">
                  <c:v>103.82227337459847</c:v>
                </c:pt>
                <c:pt idx="56">
                  <c:v>112.60461660870747</c:v>
                </c:pt>
                <c:pt idx="57">
                  <c:v>121.3527515749043</c:v>
                </c:pt>
                <c:pt idx="58">
                  <c:v>130.06249069459699</c:v>
                </c:pt>
                <c:pt idx="59">
                  <c:v>138.80417318673997</c:v>
                </c:pt>
                <c:pt idx="60">
                  <c:v>147.51788214692795</c:v>
                </c:pt>
                <c:pt idx="61">
                  <c:v>-36359.084547235703</c:v>
                </c:pt>
                <c:pt idx="62">
                  <c:v>-17049.3472879908</c:v>
                </c:pt>
                <c:pt idx="63">
                  <c:v>-11098.113218823048</c:v>
                </c:pt>
                <c:pt idx="64">
                  <c:v>-8203.48473266986</c:v>
                </c:pt>
                <c:pt idx="65">
                  <c:v>-6490.8910533411399</c:v>
                </c:pt>
                <c:pt idx="66">
                  <c:v>-5367.8666240340635</c:v>
                </c:pt>
                <c:pt idx="67">
                  <c:v>-4561.0264275230556</c:v>
                </c:pt>
                <c:pt idx="68">
                  <c:v>-3958.1553290156698</c:v>
                </c:pt>
                <c:pt idx="69">
                  <c:v>-3490.3666909168887</c:v>
                </c:pt>
                <c:pt idx="70">
                  <c:v>-3116.6548028732918</c:v>
                </c:pt>
                <c:pt idx="71">
                  <c:v>-2806.5223783359402</c:v>
                </c:pt>
                <c:pt idx="72">
                  <c:v>-2552.6849029405312</c:v>
                </c:pt>
                <c:pt idx="73">
                  <c:v>-2336.4040519548698</c:v>
                </c:pt>
                <c:pt idx="74">
                  <c:v>-2152.1488969518987</c:v>
                </c:pt>
                <c:pt idx="75">
                  <c:v>-1990.7832912108533</c:v>
                </c:pt>
                <c:pt idx="76">
                  <c:v>-1849.7090172645301</c:v>
                </c:pt>
                <c:pt idx="77">
                  <c:v>-1726.1580021523398</c:v>
                </c:pt>
                <c:pt idx="78">
                  <c:v>-1615.7824645948021</c:v>
                </c:pt>
                <c:pt idx="79">
                  <c:v>-1516.89106206427</c:v>
                </c:pt>
                <c:pt idx="80">
                  <c:v>-1427.7511712363298</c:v>
                </c:pt>
                <c:pt idx="81">
                  <c:v>-1346.93014373085</c:v>
                </c:pt>
                <c:pt idx="82">
                  <c:v>-1273.2241196591699</c:v>
                </c:pt>
                <c:pt idx="83">
                  <c:v>-1205.6828307291298</c:v>
                </c:pt>
                <c:pt idx="84">
                  <c:v>-1143.7981064583098</c:v>
                </c:pt>
                <c:pt idx="85">
                  <c:v>-1086.2541635017601</c:v>
                </c:pt>
                <c:pt idx="86">
                  <c:v>-1032.8377384914099</c:v>
                </c:pt>
                <c:pt idx="87">
                  <c:v>-983.47879431947354</c:v>
                </c:pt>
                <c:pt idx="88">
                  <c:v>-937.50899860114453</c:v>
                </c:pt>
                <c:pt idx="89">
                  <c:v>-894.08426378058289</c:v>
                </c:pt>
                <c:pt idx="90">
                  <c:v>-853.34522390040797</c:v>
                </c:pt>
                <c:pt idx="91">
                  <c:v>-815.638762011945</c:v>
                </c:pt>
                <c:pt idx="92">
                  <c:v>-780.32019003515438</c:v>
                </c:pt>
                <c:pt idx="93">
                  <c:v>-747.49566017362201</c:v>
                </c:pt>
                <c:pt idx="94">
                  <c:v>-716.20613103514995</c:v>
                </c:pt>
                <c:pt idx="95">
                  <c:v>-691.59828427700427</c:v>
                </c:pt>
                <c:pt idx="96">
                  <c:v>-403.86794986145702</c:v>
                </c:pt>
                <c:pt idx="97">
                  <c:v>-612.76931045695403</c:v>
                </c:pt>
                <c:pt idx="98">
                  <c:v>-591.59410516715855</c:v>
                </c:pt>
                <c:pt idx="99">
                  <c:v>-568.86137539445747</c:v>
                </c:pt>
                <c:pt idx="100">
                  <c:v>-545.04806315179792</c:v>
                </c:pt>
                <c:pt idx="101">
                  <c:v>-522.49842887878401</c:v>
                </c:pt>
                <c:pt idx="102">
                  <c:v>-500.30819527587869</c:v>
                </c:pt>
                <c:pt idx="103">
                  <c:v>-479.34240276015731</c:v>
                </c:pt>
                <c:pt idx="104">
                  <c:v>-459.10099873287299</c:v>
                </c:pt>
                <c:pt idx="105">
                  <c:v>-439.556356604168</c:v>
                </c:pt>
                <c:pt idx="106">
                  <c:v>-420.57165643192963</c:v>
                </c:pt>
                <c:pt idx="107">
                  <c:v>-402.31625678060936</c:v>
                </c:pt>
                <c:pt idx="108">
                  <c:v>-384.65835054437503</c:v>
                </c:pt>
                <c:pt idx="109">
                  <c:v>-367.55922893566202</c:v>
                </c:pt>
                <c:pt idx="110">
                  <c:v>-350.98686722631896</c:v>
                </c:pt>
                <c:pt idx="111">
                  <c:v>-334.90489172416932</c:v>
                </c:pt>
                <c:pt idx="112">
                  <c:v>-319.29050109853893</c:v>
                </c:pt>
                <c:pt idx="113">
                  <c:v>-304.12932473988138</c:v>
                </c:pt>
                <c:pt idx="114">
                  <c:v>-289.38840632725896</c:v>
                </c:pt>
                <c:pt idx="115">
                  <c:v>-275.00060859178097</c:v>
                </c:pt>
                <c:pt idx="116">
                  <c:v>-260.97487643359102</c:v>
                </c:pt>
                <c:pt idx="117">
                  <c:v>-247.34704815323303</c:v>
                </c:pt>
                <c:pt idx="118">
                  <c:v>-233.99198471505699</c:v>
                </c:pt>
                <c:pt idx="119">
                  <c:v>-220.99966072791119</c:v>
                </c:pt>
                <c:pt idx="120">
                  <c:v>-208.24232303006198</c:v>
                </c:pt>
                <c:pt idx="121">
                  <c:v>-195.713648362697</c:v>
                </c:pt>
                <c:pt idx="122">
                  <c:v>-183.46006445716199</c:v>
                </c:pt>
                <c:pt idx="123">
                  <c:v>-171.53509283165798</c:v>
                </c:pt>
                <c:pt idx="124">
                  <c:v>-159.79621600414399</c:v>
                </c:pt>
                <c:pt idx="125">
                  <c:v>-148.23139957101699</c:v>
                </c:pt>
                <c:pt idx="126">
                  <c:v>-136.89171294516501</c:v>
                </c:pt>
                <c:pt idx="127">
                  <c:v>-125.755923880463</c:v>
                </c:pt>
                <c:pt idx="128">
                  <c:v>-114.84780304052002</c:v>
                </c:pt>
                <c:pt idx="129">
                  <c:v>-104.10938093853336</c:v>
                </c:pt>
                <c:pt idx="130">
                  <c:v>-93.566123184136458</c:v>
                </c:pt>
                <c:pt idx="131">
                  <c:v>-83.172276541457748</c:v>
                </c:pt>
                <c:pt idx="132">
                  <c:v>-72.842875069054088</c:v>
                </c:pt>
                <c:pt idx="133">
                  <c:v>-62.712148726660203</c:v>
                </c:pt>
                <c:pt idx="134">
                  <c:v>-52.684196933465103</c:v>
                </c:pt>
                <c:pt idx="135">
                  <c:v>-42.809228693263989</c:v>
                </c:pt>
                <c:pt idx="136">
                  <c:v>-33.030919531134103</c:v>
                </c:pt>
                <c:pt idx="137">
                  <c:v>-23.382023536505304</c:v>
                </c:pt>
                <c:pt idx="138">
                  <c:v>-13.805504593336481</c:v>
                </c:pt>
                <c:pt idx="139">
                  <c:v>-4.3582701165080895</c:v>
                </c:pt>
                <c:pt idx="140">
                  <c:v>4.9989162333861685</c:v>
                </c:pt>
                <c:pt idx="141">
                  <c:v>14.274064789736398</c:v>
                </c:pt>
                <c:pt idx="142">
                  <c:v>23.476254196417131</c:v>
                </c:pt>
                <c:pt idx="143">
                  <c:v>32.610136065341415</c:v>
                </c:pt>
                <c:pt idx="144">
                  <c:v>41.688179156481915</c:v>
                </c:pt>
                <c:pt idx="145">
                  <c:v>50.693959964622699</c:v>
                </c:pt>
                <c:pt idx="146">
                  <c:v>59.643864696411285</c:v>
                </c:pt>
                <c:pt idx="147">
                  <c:v>68.542830455536048</c:v>
                </c:pt>
                <c:pt idx="148">
                  <c:v>77.400352403557278</c:v>
                </c:pt>
                <c:pt idx="149">
                  <c:v>86.206442998409358</c:v>
                </c:pt>
                <c:pt idx="150">
                  <c:v>95.011780100800948</c:v>
                </c:pt>
                <c:pt idx="151">
                  <c:v>103.770480509047</c:v>
                </c:pt>
                <c:pt idx="152">
                  <c:v>112.49144393334774</c:v>
                </c:pt>
                <c:pt idx="153">
                  <c:v>121.223631947762</c:v>
                </c:pt>
                <c:pt idx="154">
                  <c:v>129.92706676470598</c:v>
                </c:pt>
                <c:pt idx="155">
                  <c:v>138.61762654609404</c:v>
                </c:pt>
                <c:pt idx="156">
                  <c:v>147.32729487878873</c:v>
                </c:pt>
                <c:pt idx="157">
                  <c:v>-37530.608641530504</c:v>
                </c:pt>
                <c:pt idx="158">
                  <c:v>-17305.2225715516</c:v>
                </c:pt>
                <c:pt idx="159">
                  <c:v>-11205.126090142699</c:v>
                </c:pt>
                <c:pt idx="160">
                  <c:v>-8261.5200701579306</c:v>
                </c:pt>
                <c:pt idx="161">
                  <c:v>-6512.6680888679657</c:v>
                </c:pt>
                <c:pt idx="162">
                  <c:v>-5373.5264863196044</c:v>
                </c:pt>
                <c:pt idx="163">
                  <c:v>-4565.0064045566223</c:v>
                </c:pt>
                <c:pt idx="164">
                  <c:v>-3961.2092556681987</c:v>
                </c:pt>
                <c:pt idx="165">
                  <c:v>-3492.7895935345118</c:v>
                </c:pt>
                <c:pt idx="166">
                  <c:v>-3121.5185668178201</c:v>
                </c:pt>
                <c:pt idx="167">
                  <c:v>-2819.5693578879318</c:v>
                </c:pt>
                <c:pt idx="168">
                  <c:v>-2563.5210105508622</c:v>
                </c:pt>
                <c:pt idx="169">
                  <c:v>-2348.2806824557683</c:v>
                </c:pt>
                <c:pt idx="170">
                  <c:v>-2162.25208163246</c:v>
                </c:pt>
                <c:pt idx="171">
                  <c:v>-2001.7087526775101</c:v>
                </c:pt>
                <c:pt idx="172">
                  <c:v>-1860.9203102246699</c:v>
                </c:pt>
                <c:pt idx="173">
                  <c:v>-1735.9029099717711</c:v>
                </c:pt>
                <c:pt idx="174">
                  <c:v>-1624.61777286903</c:v>
                </c:pt>
                <c:pt idx="175">
                  <c:v>-1524.6410954398598</c:v>
                </c:pt>
                <c:pt idx="176">
                  <c:v>-1434.85287549846</c:v>
                </c:pt>
                <c:pt idx="177">
                  <c:v>-1353.24213318584</c:v>
                </c:pt>
                <c:pt idx="178">
                  <c:v>-1278.8117002772999</c:v>
                </c:pt>
                <c:pt idx="179">
                  <c:v>-1210.6574329636799</c:v>
                </c:pt>
                <c:pt idx="180">
                  <c:v>-1147.8205577507999</c:v>
                </c:pt>
                <c:pt idx="181">
                  <c:v>-1090.2338997772101</c:v>
                </c:pt>
                <c:pt idx="182">
                  <c:v>-1036.7329247002901</c:v>
                </c:pt>
                <c:pt idx="183">
                  <c:v>-986.65791313513296</c:v>
                </c:pt>
                <c:pt idx="184">
                  <c:v>-940.73522319610197</c:v>
                </c:pt>
                <c:pt idx="185">
                  <c:v>-897.53913847272099</c:v>
                </c:pt>
                <c:pt idx="186">
                  <c:v>-857.135557997658</c:v>
                </c:pt>
                <c:pt idx="187">
                  <c:v>-818.71767806130003</c:v>
                </c:pt>
                <c:pt idx="188">
                  <c:v>-783.40009320327204</c:v>
                </c:pt>
                <c:pt idx="189">
                  <c:v>-750.70301052614025</c:v>
                </c:pt>
                <c:pt idx="190">
                  <c:v>-721.43483120391102</c:v>
                </c:pt>
                <c:pt idx="191">
                  <c:v>-697.50152765713153</c:v>
                </c:pt>
                <c:pt idx="192">
                  <c:v>-76.557941402752988</c:v>
                </c:pt>
                <c:pt idx="193">
                  <c:v>-608.863039609206</c:v>
                </c:pt>
                <c:pt idx="194">
                  <c:v>-590.03867252268662</c:v>
                </c:pt>
                <c:pt idx="195">
                  <c:v>-567.34862018623596</c:v>
                </c:pt>
                <c:pt idx="196">
                  <c:v>-544.90767609855789</c:v>
                </c:pt>
                <c:pt idx="197">
                  <c:v>-522.40092467927104</c:v>
                </c:pt>
                <c:pt idx="198">
                  <c:v>-500.85720167747002</c:v>
                </c:pt>
                <c:pt idx="199">
                  <c:v>-479.79014369077203</c:v>
                </c:pt>
                <c:pt idx="200">
                  <c:v>-459.46473849472301</c:v>
                </c:pt>
                <c:pt idx="201">
                  <c:v>-439.848797364201</c:v>
                </c:pt>
                <c:pt idx="202">
                  <c:v>-420.95240543057099</c:v>
                </c:pt>
                <c:pt idx="203">
                  <c:v>-402.66739343896995</c:v>
                </c:pt>
                <c:pt idx="204">
                  <c:v>-384.95558593445702</c:v>
                </c:pt>
                <c:pt idx="205">
                  <c:v>-367.808452785925</c:v>
                </c:pt>
                <c:pt idx="206">
                  <c:v>-351.17546313845844</c:v>
                </c:pt>
                <c:pt idx="207">
                  <c:v>-335.05505105807725</c:v>
                </c:pt>
                <c:pt idx="208">
                  <c:v>-319.40318394738557</c:v>
                </c:pt>
                <c:pt idx="209">
                  <c:v>-304.19527240428869</c:v>
                </c:pt>
                <c:pt idx="210">
                  <c:v>-289.4026594381819</c:v>
                </c:pt>
                <c:pt idx="211">
                  <c:v>-275.00114744756098</c:v>
                </c:pt>
                <c:pt idx="212">
                  <c:v>-260.97097282138299</c:v>
                </c:pt>
                <c:pt idx="213">
                  <c:v>-247.28572121067199</c:v>
                </c:pt>
                <c:pt idx="214">
                  <c:v>-233.93091049474125</c:v>
                </c:pt>
                <c:pt idx="215">
                  <c:v>-220.87809629516198</c:v>
                </c:pt>
                <c:pt idx="216">
                  <c:v>-208.12491298592474</c:v>
                </c:pt>
                <c:pt idx="217">
                  <c:v>-195.69545055831099</c:v>
                </c:pt>
                <c:pt idx="218">
                  <c:v>-183.47508066795172</c:v>
                </c:pt>
                <c:pt idx="219">
                  <c:v>-171.501282866964</c:v>
                </c:pt>
                <c:pt idx="220">
                  <c:v>-159.76184130617199</c:v>
                </c:pt>
                <c:pt idx="221">
                  <c:v>-148.28237940505647</c:v>
                </c:pt>
                <c:pt idx="222">
                  <c:v>-136.96559775140301</c:v>
                </c:pt>
                <c:pt idx="223">
                  <c:v>-125.845424211791</c:v>
                </c:pt>
                <c:pt idx="224">
                  <c:v>-114.936741865835</c:v>
                </c:pt>
                <c:pt idx="225">
                  <c:v>-104.17439456479595</c:v>
                </c:pt>
                <c:pt idx="226">
                  <c:v>-93.545365081708027</c:v>
                </c:pt>
                <c:pt idx="227">
                  <c:v>-83.108833555879826</c:v>
                </c:pt>
                <c:pt idx="228">
                  <c:v>-72.844904599399243</c:v>
                </c:pt>
                <c:pt idx="229">
                  <c:v>-62.690596080094302</c:v>
                </c:pt>
                <c:pt idx="230">
                  <c:v>-52.689241777991896</c:v>
                </c:pt>
                <c:pt idx="231">
                  <c:v>-42.785817203146415</c:v>
                </c:pt>
                <c:pt idx="232">
                  <c:v>-33.0183543193044</c:v>
                </c:pt>
                <c:pt idx="233">
                  <c:v>-23.349616943003486</c:v>
                </c:pt>
                <c:pt idx="234">
                  <c:v>-13.780912154999401</c:v>
                </c:pt>
                <c:pt idx="235">
                  <c:v>-4.2888575077016204</c:v>
                </c:pt>
                <c:pt idx="236">
                  <c:v>5.1143091744345401</c:v>
                </c:pt>
                <c:pt idx="237">
                  <c:v>14.405832821149392</c:v>
                </c:pt>
                <c:pt idx="238">
                  <c:v>23.655440864690899</c:v>
                </c:pt>
                <c:pt idx="239">
                  <c:v>32.847181735678433</c:v>
                </c:pt>
                <c:pt idx="240">
                  <c:v>41.945570501953299</c:v>
                </c:pt>
                <c:pt idx="241">
                  <c:v>50.999512368169363</c:v>
                </c:pt>
                <c:pt idx="242">
                  <c:v>60.006498860614315</c:v>
                </c:pt>
                <c:pt idx="243">
                  <c:v>68.959508483097807</c:v>
                </c:pt>
                <c:pt idx="244">
                  <c:v>77.856629586130495</c:v>
                </c:pt>
                <c:pt idx="245">
                  <c:v>86.731744937556158</c:v>
                </c:pt>
                <c:pt idx="246">
                  <c:v>95.554916983093904</c:v>
                </c:pt>
                <c:pt idx="247">
                  <c:v>104.36724618424402</c:v>
                </c:pt>
                <c:pt idx="248">
                  <c:v>113.139410177877</c:v>
                </c:pt>
                <c:pt idx="249">
                  <c:v>121.89250513757339</c:v>
                </c:pt>
                <c:pt idx="250">
                  <c:v>130.64814977131795</c:v>
                </c:pt>
                <c:pt idx="251">
                  <c:v>139.39940657621574</c:v>
                </c:pt>
                <c:pt idx="252">
                  <c:v>148.11613269778499</c:v>
                </c:pt>
                <c:pt idx="253">
                  <c:v>-34347.286800428643</c:v>
                </c:pt>
                <c:pt idx="254">
                  <c:v>-16597.800855586302</c:v>
                </c:pt>
                <c:pt idx="255">
                  <c:v>-10865.062951980053</c:v>
                </c:pt>
                <c:pt idx="256">
                  <c:v>-8053.2304637401185</c:v>
                </c:pt>
                <c:pt idx="257">
                  <c:v>-6396.1088665250854</c:v>
                </c:pt>
                <c:pt idx="258">
                  <c:v>-5302.6758896466699</c:v>
                </c:pt>
                <c:pt idx="259">
                  <c:v>-4513.3729723598044</c:v>
                </c:pt>
                <c:pt idx="260">
                  <c:v>-3926.2991647765502</c:v>
                </c:pt>
                <c:pt idx="261">
                  <c:v>-3465.1480158988898</c:v>
                </c:pt>
                <c:pt idx="262">
                  <c:v>-3093.26150726473</c:v>
                </c:pt>
                <c:pt idx="263">
                  <c:v>-2787.2590304682699</c:v>
                </c:pt>
                <c:pt idx="264">
                  <c:v>-2536.4109153583222</c:v>
                </c:pt>
                <c:pt idx="265">
                  <c:v>-2322.4039625031928</c:v>
                </c:pt>
                <c:pt idx="266">
                  <c:v>-2139.9099195282201</c:v>
                </c:pt>
                <c:pt idx="267">
                  <c:v>-1981.37543534871</c:v>
                </c:pt>
                <c:pt idx="268">
                  <c:v>-1842.2402906178938</c:v>
                </c:pt>
                <c:pt idx="269">
                  <c:v>-1719.0916153890901</c:v>
                </c:pt>
                <c:pt idx="270">
                  <c:v>-1609.6701979991599</c:v>
                </c:pt>
                <c:pt idx="271">
                  <c:v>-1511.2944064345736</c:v>
                </c:pt>
                <c:pt idx="272">
                  <c:v>-1422.2063054616178</c:v>
                </c:pt>
                <c:pt idx="273">
                  <c:v>-1341.2987650000664</c:v>
                </c:pt>
                <c:pt idx="274">
                  <c:v>-1267.4478910231574</c:v>
                </c:pt>
                <c:pt idx="275">
                  <c:v>-1199.8375180366399</c:v>
                </c:pt>
                <c:pt idx="276">
                  <c:v>-1137.4949348178482</c:v>
                </c:pt>
                <c:pt idx="277">
                  <c:v>-1079.8497452919398</c:v>
                </c:pt>
                <c:pt idx="278">
                  <c:v>-1026.33388311667</c:v>
                </c:pt>
                <c:pt idx="279">
                  <c:v>-976.88866607219302</c:v>
                </c:pt>
                <c:pt idx="280">
                  <c:v>-930.3800755698519</c:v>
                </c:pt>
                <c:pt idx="281">
                  <c:v>-886.74913027672039</c:v>
                </c:pt>
                <c:pt idx="282">
                  <c:v>-846.26732275243148</c:v>
                </c:pt>
                <c:pt idx="283">
                  <c:v>-807.51881110708155</c:v>
                </c:pt>
                <c:pt idx="284">
                  <c:v>-769.84506000849797</c:v>
                </c:pt>
                <c:pt idx="285">
                  <c:v>-734.06311727289153</c:v>
                </c:pt>
                <c:pt idx="286">
                  <c:v>-698.21950896145302</c:v>
                </c:pt>
                <c:pt idx="287">
                  <c:v>-656.33786915857149</c:v>
                </c:pt>
                <c:pt idx="288">
                  <c:v>-1323.0524902475029</c:v>
                </c:pt>
                <c:pt idx="289">
                  <c:v>-648.13674029580602</c:v>
                </c:pt>
                <c:pt idx="290">
                  <c:v>-609.00382419796597</c:v>
                </c:pt>
                <c:pt idx="291">
                  <c:v>-578.79912324032352</c:v>
                </c:pt>
                <c:pt idx="292">
                  <c:v>-552.70479284659132</c:v>
                </c:pt>
                <c:pt idx="293">
                  <c:v>-528.74257202087654</c:v>
                </c:pt>
                <c:pt idx="294">
                  <c:v>-505.91367798898318</c:v>
                </c:pt>
                <c:pt idx="295">
                  <c:v>-484.00614621717204</c:v>
                </c:pt>
                <c:pt idx="296">
                  <c:v>-463.18585561595864</c:v>
                </c:pt>
                <c:pt idx="297">
                  <c:v>-443.09033108689869</c:v>
                </c:pt>
                <c:pt idx="298">
                  <c:v>-423.77142190735896</c:v>
                </c:pt>
                <c:pt idx="299">
                  <c:v>-405.16291827326205</c:v>
                </c:pt>
                <c:pt idx="300">
                  <c:v>-387.22299594653663</c:v>
                </c:pt>
                <c:pt idx="301">
                  <c:v>-369.87315234524937</c:v>
                </c:pt>
                <c:pt idx="302">
                  <c:v>-353.08824132448501</c:v>
                </c:pt>
                <c:pt idx="303">
                  <c:v>-336.82426486298101</c:v>
                </c:pt>
                <c:pt idx="304">
                  <c:v>-321.04585189618598</c:v>
                </c:pt>
                <c:pt idx="305">
                  <c:v>-305.71593034580269</c:v>
                </c:pt>
                <c:pt idx="306">
                  <c:v>-290.82324515128937</c:v>
                </c:pt>
                <c:pt idx="307">
                  <c:v>-276.33260969578208</c:v>
                </c:pt>
                <c:pt idx="308">
                  <c:v>-262.219743616149</c:v>
                </c:pt>
                <c:pt idx="309">
                  <c:v>-248.41808873086819</c:v>
                </c:pt>
                <c:pt idx="310">
                  <c:v>-234.99843178862227</c:v>
                </c:pt>
                <c:pt idx="311">
                  <c:v>-221.89584889479701</c:v>
                </c:pt>
                <c:pt idx="312">
                  <c:v>-209.08982047198299</c:v>
                </c:pt>
                <c:pt idx="313">
                  <c:v>-196.51741351167001</c:v>
                </c:pt>
                <c:pt idx="314">
                  <c:v>-184.29507206194396</c:v>
                </c:pt>
                <c:pt idx="315">
                  <c:v>-172.28168353967195</c:v>
                </c:pt>
                <c:pt idx="316">
                  <c:v>-160.46150429046025</c:v>
                </c:pt>
                <c:pt idx="317">
                  <c:v>-148.90919472418295</c:v>
                </c:pt>
                <c:pt idx="318">
                  <c:v>-137.566568588444</c:v>
                </c:pt>
                <c:pt idx="319">
                  <c:v>-126.421892568643</c:v>
                </c:pt>
                <c:pt idx="320">
                  <c:v>-115.46486335140837</c:v>
                </c:pt>
                <c:pt idx="321">
                  <c:v>-104.68357164445136</c:v>
                </c:pt>
                <c:pt idx="322">
                  <c:v>-94.100593098576681</c:v>
                </c:pt>
                <c:pt idx="323">
                  <c:v>-83.6032563068662</c:v>
                </c:pt>
                <c:pt idx="324">
                  <c:v>-73.268175676550726</c:v>
                </c:pt>
                <c:pt idx="325">
                  <c:v>-63.101881159651562</c:v>
                </c:pt>
                <c:pt idx="326">
                  <c:v>-53.044486249699048</c:v>
                </c:pt>
                <c:pt idx="327">
                  <c:v>-43.135031535400699</c:v>
                </c:pt>
                <c:pt idx="328">
                  <c:v>-33.341084544441074</c:v>
                </c:pt>
                <c:pt idx="329">
                  <c:v>-23.637517506002101</c:v>
                </c:pt>
                <c:pt idx="330">
                  <c:v>-14.058497413886361</c:v>
                </c:pt>
                <c:pt idx="331">
                  <c:v>-4.5731106134509201</c:v>
                </c:pt>
                <c:pt idx="332">
                  <c:v>4.8307197375282698</c:v>
                </c:pt>
                <c:pt idx="333">
                  <c:v>14.159936763814224</c:v>
                </c:pt>
                <c:pt idx="334">
                  <c:v>23.382759456990499</c:v>
                </c:pt>
                <c:pt idx="335">
                  <c:v>32.551497495911804</c:v>
                </c:pt>
                <c:pt idx="336">
                  <c:v>41.6663066645676</c:v>
                </c:pt>
                <c:pt idx="337">
                  <c:v>50.716535695780301</c:v>
                </c:pt>
                <c:pt idx="338">
                  <c:v>59.697545239425018</c:v>
                </c:pt>
                <c:pt idx="339">
                  <c:v>68.633297811725114</c:v>
                </c:pt>
                <c:pt idx="340">
                  <c:v>77.533815164717296</c:v>
                </c:pt>
                <c:pt idx="341">
                  <c:v>86.375387361514157</c:v>
                </c:pt>
                <c:pt idx="342">
                  <c:v>95.206912730294789</c:v>
                </c:pt>
                <c:pt idx="343">
                  <c:v>103.99460410046299</c:v>
                </c:pt>
                <c:pt idx="344">
                  <c:v>112.77758653824202</c:v>
                </c:pt>
                <c:pt idx="345">
                  <c:v>121.52354296701202</c:v>
                </c:pt>
                <c:pt idx="346">
                  <c:v>130.23498881297974</c:v>
                </c:pt>
                <c:pt idx="347">
                  <c:v>138.96175706952499</c:v>
                </c:pt>
                <c:pt idx="348">
                  <c:v>147.70870401606399</c:v>
                </c:pt>
                <c:pt idx="349">
                  <c:v>-33290.510833089043</c:v>
                </c:pt>
                <c:pt idx="350">
                  <c:v>-16248.102469870653</c:v>
                </c:pt>
                <c:pt idx="351">
                  <c:v>-10827.0824265641</c:v>
                </c:pt>
                <c:pt idx="352">
                  <c:v>-8095.7407994651385</c:v>
                </c:pt>
                <c:pt idx="353">
                  <c:v>-6422.0910257800624</c:v>
                </c:pt>
                <c:pt idx="354">
                  <c:v>-5301.8575787797854</c:v>
                </c:pt>
                <c:pt idx="355">
                  <c:v>-4512.4215533290899</c:v>
                </c:pt>
                <c:pt idx="356">
                  <c:v>-3920.8826243527897</c:v>
                </c:pt>
                <c:pt idx="357">
                  <c:v>-3460.7824819148564</c:v>
                </c:pt>
                <c:pt idx="358">
                  <c:v>-3095.3603350020112</c:v>
                </c:pt>
                <c:pt idx="359">
                  <c:v>-2793.16735612397</c:v>
                </c:pt>
                <c:pt idx="360">
                  <c:v>-2541.2029560595902</c:v>
                </c:pt>
                <c:pt idx="361">
                  <c:v>-2329.0869385881801</c:v>
                </c:pt>
                <c:pt idx="362">
                  <c:v>-2144.6213846163701</c:v>
                </c:pt>
                <c:pt idx="363">
                  <c:v>-1985.4755679978311</c:v>
                </c:pt>
                <c:pt idx="364">
                  <c:v>-1845.9482114687466</c:v>
                </c:pt>
                <c:pt idx="365">
                  <c:v>-1722.10968292132</c:v>
                </c:pt>
                <c:pt idx="366">
                  <c:v>-1612.15968502288</c:v>
                </c:pt>
                <c:pt idx="367">
                  <c:v>-1513.5214646858299</c:v>
                </c:pt>
                <c:pt idx="368">
                  <c:v>-1424.2818822228298</c:v>
                </c:pt>
                <c:pt idx="369">
                  <c:v>-1343.5103699077001</c:v>
                </c:pt>
                <c:pt idx="370">
                  <c:v>-1269.79711323416</c:v>
                </c:pt>
                <c:pt idx="371">
                  <c:v>-1202.1003155430699</c:v>
                </c:pt>
                <c:pt idx="372">
                  <c:v>-1140.0514750417101</c:v>
                </c:pt>
                <c:pt idx="373">
                  <c:v>-1082.5876031394</c:v>
                </c:pt>
                <c:pt idx="374">
                  <c:v>-1029.2671661205111</c:v>
                </c:pt>
                <c:pt idx="375">
                  <c:v>-979.30933608410999</c:v>
                </c:pt>
                <c:pt idx="376">
                  <c:v>-932.991260050802</c:v>
                </c:pt>
                <c:pt idx="377">
                  <c:v>-889.57493872221653</c:v>
                </c:pt>
                <c:pt idx="378">
                  <c:v>-848.25279809215704</c:v>
                </c:pt>
                <c:pt idx="379">
                  <c:v>-809.74680887519503</c:v>
                </c:pt>
                <c:pt idx="380">
                  <c:v>-773.28900785365352</c:v>
                </c:pt>
                <c:pt idx="381">
                  <c:v>-738.453450634295</c:v>
                </c:pt>
                <c:pt idx="382">
                  <c:v>-706.01448540885553</c:v>
                </c:pt>
                <c:pt idx="383">
                  <c:v>-674.44280011529247</c:v>
                </c:pt>
                <c:pt idx="384">
                  <c:v>-750.38057380863404</c:v>
                </c:pt>
                <c:pt idx="385">
                  <c:v>-624.54709501077798</c:v>
                </c:pt>
                <c:pt idx="386">
                  <c:v>-597.21729052266403</c:v>
                </c:pt>
                <c:pt idx="387">
                  <c:v>-572.38492918315546</c:v>
                </c:pt>
                <c:pt idx="388">
                  <c:v>-547.951326372631</c:v>
                </c:pt>
                <c:pt idx="389">
                  <c:v>-524.05302665789395</c:v>
                </c:pt>
                <c:pt idx="390">
                  <c:v>-501.71237927620336</c:v>
                </c:pt>
                <c:pt idx="391">
                  <c:v>-480.30858527888103</c:v>
                </c:pt>
                <c:pt idx="392">
                  <c:v>-459.93374074939169</c:v>
                </c:pt>
                <c:pt idx="393">
                  <c:v>-440.21527424972697</c:v>
                </c:pt>
                <c:pt idx="394">
                  <c:v>-421.19853726131817</c:v>
                </c:pt>
                <c:pt idx="395">
                  <c:v>-402.79285816845396</c:v>
                </c:pt>
                <c:pt idx="396">
                  <c:v>-385.02235880595396</c:v>
                </c:pt>
                <c:pt idx="397">
                  <c:v>-367.83525736313698</c:v>
                </c:pt>
                <c:pt idx="398">
                  <c:v>-351.18420849683201</c:v>
                </c:pt>
                <c:pt idx="399">
                  <c:v>-335.05313279978799</c:v>
                </c:pt>
                <c:pt idx="400">
                  <c:v>-319.41461926638937</c:v>
                </c:pt>
                <c:pt idx="401">
                  <c:v>-304.13644128014198</c:v>
                </c:pt>
                <c:pt idx="402">
                  <c:v>-289.30933342794799</c:v>
                </c:pt>
                <c:pt idx="403">
                  <c:v>-274.89171992486399</c:v>
                </c:pt>
                <c:pt idx="404">
                  <c:v>-260.83679517349196</c:v>
                </c:pt>
                <c:pt idx="405">
                  <c:v>-247.14069473930027</c:v>
                </c:pt>
                <c:pt idx="406">
                  <c:v>-233.87318200459598</c:v>
                </c:pt>
                <c:pt idx="407">
                  <c:v>-220.77095429461127</c:v>
                </c:pt>
                <c:pt idx="408">
                  <c:v>-207.96553979238399</c:v>
                </c:pt>
                <c:pt idx="409">
                  <c:v>-195.47771718448899</c:v>
                </c:pt>
                <c:pt idx="410">
                  <c:v>-183.20867403898822</c:v>
                </c:pt>
                <c:pt idx="411">
                  <c:v>-171.23369154760999</c:v>
                </c:pt>
                <c:pt idx="412">
                  <c:v>-159.487858594253</c:v>
                </c:pt>
                <c:pt idx="413">
                  <c:v>-147.96216741714983</c:v>
                </c:pt>
                <c:pt idx="414">
                  <c:v>-136.65038005301201</c:v>
                </c:pt>
                <c:pt idx="415">
                  <c:v>-125.571709521814</c:v>
                </c:pt>
                <c:pt idx="416">
                  <c:v>-114.60597302418863</c:v>
                </c:pt>
                <c:pt idx="417">
                  <c:v>-103.85732499237737</c:v>
                </c:pt>
                <c:pt idx="418">
                  <c:v>-93.239650061532458</c:v>
                </c:pt>
                <c:pt idx="419">
                  <c:v>-82.814120175473406</c:v>
                </c:pt>
                <c:pt idx="420">
                  <c:v>-72.5615680714007</c:v>
                </c:pt>
                <c:pt idx="421">
                  <c:v>-62.442357631118497</c:v>
                </c:pt>
                <c:pt idx="422">
                  <c:v>-52.420541925306004</c:v>
                </c:pt>
                <c:pt idx="423">
                  <c:v>-42.528668779055401</c:v>
                </c:pt>
                <c:pt idx="424">
                  <c:v>-32.752255509719198</c:v>
                </c:pt>
                <c:pt idx="425">
                  <c:v>-23.082889811130499</c:v>
                </c:pt>
                <c:pt idx="426">
                  <c:v>-13.533078033713998</c:v>
                </c:pt>
                <c:pt idx="427">
                  <c:v>-4.0414156713097364</c:v>
                </c:pt>
                <c:pt idx="428">
                  <c:v>5.3300408246740902</c:v>
                </c:pt>
                <c:pt idx="429">
                  <c:v>14.637957811986604</c:v>
                </c:pt>
                <c:pt idx="430">
                  <c:v>23.880486941664</c:v>
                </c:pt>
                <c:pt idx="431">
                  <c:v>33.0303453117264</c:v>
                </c:pt>
                <c:pt idx="432">
                  <c:v>42.128232854749193</c:v>
                </c:pt>
                <c:pt idx="433">
                  <c:v>51.154915245451313</c:v>
                </c:pt>
                <c:pt idx="434">
                  <c:v>60.151076924316797</c:v>
                </c:pt>
                <c:pt idx="435">
                  <c:v>69.086497832880951</c:v>
                </c:pt>
                <c:pt idx="436">
                  <c:v>77.980619099876961</c:v>
                </c:pt>
                <c:pt idx="437">
                  <c:v>86.845248678530481</c:v>
                </c:pt>
                <c:pt idx="438">
                  <c:v>95.636747096549527</c:v>
                </c:pt>
                <c:pt idx="439">
                  <c:v>104.41457400490044</c:v>
                </c:pt>
                <c:pt idx="440">
                  <c:v>113.188520220737</c:v>
                </c:pt>
                <c:pt idx="441">
                  <c:v>121.956406472675</c:v>
                </c:pt>
                <c:pt idx="442">
                  <c:v>130.71091123819426</c:v>
                </c:pt>
                <c:pt idx="443">
                  <c:v>139.43111204749704</c:v>
                </c:pt>
                <c:pt idx="444">
                  <c:v>148.14610159367825</c:v>
                </c:pt>
                <c:pt idx="445">
                  <c:v>-36831.697939702375</c:v>
                </c:pt>
                <c:pt idx="446">
                  <c:v>-17152.4117455511</c:v>
                </c:pt>
                <c:pt idx="447">
                  <c:v>-11098.0554218777</c:v>
                </c:pt>
                <c:pt idx="448">
                  <c:v>-8179.9863377875199</c:v>
                </c:pt>
                <c:pt idx="449">
                  <c:v>-6474.8055447796924</c:v>
                </c:pt>
                <c:pt idx="450">
                  <c:v>-5347.1385668065204</c:v>
                </c:pt>
                <c:pt idx="451">
                  <c:v>-4545.4099682339502</c:v>
                </c:pt>
                <c:pt idx="452">
                  <c:v>-3940.8628654177683</c:v>
                </c:pt>
                <c:pt idx="453">
                  <c:v>-3476.5366683952798</c:v>
                </c:pt>
                <c:pt idx="454">
                  <c:v>-3097.5413746921222</c:v>
                </c:pt>
                <c:pt idx="455">
                  <c:v>-2795.4342712836101</c:v>
                </c:pt>
                <c:pt idx="456">
                  <c:v>-2541.6573011855112</c:v>
                </c:pt>
                <c:pt idx="457">
                  <c:v>-2328.2782015159587</c:v>
                </c:pt>
                <c:pt idx="458">
                  <c:v>-2146.0156319108401</c:v>
                </c:pt>
                <c:pt idx="459">
                  <c:v>-1987.5472551164701</c:v>
                </c:pt>
                <c:pt idx="460">
                  <c:v>-1847.7833358614798</c:v>
                </c:pt>
                <c:pt idx="461">
                  <c:v>-1724.1912495168156</c:v>
                </c:pt>
                <c:pt idx="462">
                  <c:v>-1614.33255183336</c:v>
                </c:pt>
                <c:pt idx="463">
                  <c:v>-1515.43511000641</c:v>
                </c:pt>
                <c:pt idx="464">
                  <c:v>-1426.2064716491711</c:v>
                </c:pt>
                <c:pt idx="465">
                  <c:v>-1345.1658120945399</c:v>
                </c:pt>
                <c:pt idx="466">
                  <c:v>-1271.1901328724798</c:v>
                </c:pt>
                <c:pt idx="467">
                  <c:v>-1203.3866506667564</c:v>
                </c:pt>
                <c:pt idx="468">
                  <c:v>-1140.82359026314</c:v>
                </c:pt>
                <c:pt idx="469">
                  <c:v>-1083.1597574562611</c:v>
                </c:pt>
                <c:pt idx="470">
                  <c:v>-1029.6664029145638</c:v>
                </c:pt>
                <c:pt idx="471">
                  <c:v>-979.96337967177305</c:v>
                </c:pt>
                <c:pt idx="472">
                  <c:v>-934.00173921528801</c:v>
                </c:pt>
                <c:pt idx="473">
                  <c:v>-890.60759113434096</c:v>
                </c:pt>
                <c:pt idx="474">
                  <c:v>-850.42251007033292</c:v>
                </c:pt>
                <c:pt idx="475">
                  <c:v>-812.81929708628297</c:v>
                </c:pt>
                <c:pt idx="476">
                  <c:v>-776.74089210595696</c:v>
                </c:pt>
                <c:pt idx="477">
                  <c:v>-741.80994080785695</c:v>
                </c:pt>
                <c:pt idx="478">
                  <c:v>-707.82017165500497</c:v>
                </c:pt>
                <c:pt idx="479">
                  <c:v>-669.40820324916251</c:v>
                </c:pt>
                <c:pt idx="480">
                  <c:v>-874.51497756250853</c:v>
                </c:pt>
                <c:pt idx="481">
                  <c:v>-635.759956625119</c:v>
                </c:pt>
                <c:pt idx="482">
                  <c:v>-602.8929478830255</c:v>
                </c:pt>
                <c:pt idx="483">
                  <c:v>-575.39948583156104</c:v>
                </c:pt>
                <c:pt idx="484">
                  <c:v>-549.71810109668854</c:v>
                </c:pt>
                <c:pt idx="485">
                  <c:v>-526.30639202199347</c:v>
                </c:pt>
                <c:pt idx="486">
                  <c:v>-503.67358820190299</c:v>
                </c:pt>
                <c:pt idx="487">
                  <c:v>-482.22173245724355</c:v>
                </c:pt>
                <c:pt idx="488">
                  <c:v>-461.11471166580702</c:v>
                </c:pt>
                <c:pt idx="489">
                  <c:v>-441.35747273589402</c:v>
                </c:pt>
                <c:pt idx="490">
                  <c:v>-422.17629432429698</c:v>
                </c:pt>
                <c:pt idx="491">
                  <c:v>-403.70709324651864</c:v>
                </c:pt>
                <c:pt idx="492">
                  <c:v>-385.84679517227369</c:v>
                </c:pt>
                <c:pt idx="493">
                  <c:v>-368.57846556681204</c:v>
                </c:pt>
                <c:pt idx="494">
                  <c:v>-351.84999043964206</c:v>
                </c:pt>
                <c:pt idx="495">
                  <c:v>-335.64492399128</c:v>
                </c:pt>
                <c:pt idx="496">
                  <c:v>-319.90441288710764</c:v>
                </c:pt>
                <c:pt idx="497">
                  <c:v>-304.615974654544</c:v>
                </c:pt>
                <c:pt idx="498">
                  <c:v>-289.77473577415969</c:v>
                </c:pt>
                <c:pt idx="499">
                  <c:v>-275.33352439543398</c:v>
                </c:pt>
                <c:pt idx="500">
                  <c:v>-261.26309494019318</c:v>
                </c:pt>
                <c:pt idx="501">
                  <c:v>-247.54815920134169</c:v>
                </c:pt>
                <c:pt idx="502">
                  <c:v>-234.11868808648401</c:v>
                </c:pt>
                <c:pt idx="503">
                  <c:v>-221.041849532128</c:v>
                </c:pt>
                <c:pt idx="504">
                  <c:v>-208.26895482067999</c:v>
                </c:pt>
                <c:pt idx="505">
                  <c:v>-195.77164611406099</c:v>
                </c:pt>
                <c:pt idx="506">
                  <c:v>-183.48970837428504</c:v>
                </c:pt>
                <c:pt idx="507">
                  <c:v>-171.46581935691003</c:v>
                </c:pt>
                <c:pt idx="508">
                  <c:v>-159.76707442235926</c:v>
                </c:pt>
                <c:pt idx="509">
                  <c:v>-148.2379554091201</c:v>
                </c:pt>
                <c:pt idx="510">
                  <c:v>-136.91962486258225</c:v>
                </c:pt>
                <c:pt idx="511">
                  <c:v>-125.79797355724322</c:v>
                </c:pt>
                <c:pt idx="512">
                  <c:v>-114.8558282364302</c:v>
                </c:pt>
                <c:pt idx="513">
                  <c:v>-104.09736190326302</c:v>
                </c:pt>
                <c:pt idx="514">
                  <c:v>-93.502273102705288</c:v>
                </c:pt>
                <c:pt idx="515">
                  <c:v>-83.033489580235695</c:v>
                </c:pt>
                <c:pt idx="516">
                  <c:v>-72.718773221222605</c:v>
                </c:pt>
                <c:pt idx="517">
                  <c:v>-62.574396999122399</c:v>
                </c:pt>
                <c:pt idx="518">
                  <c:v>-52.560731626674915</c:v>
                </c:pt>
                <c:pt idx="519">
                  <c:v>-42.668458307977296</c:v>
                </c:pt>
                <c:pt idx="520">
                  <c:v>-32.892214877150501</c:v>
                </c:pt>
                <c:pt idx="521">
                  <c:v>-23.237741112186999</c:v>
                </c:pt>
                <c:pt idx="522">
                  <c:v>-13.667030030507053</c:v>
                </c:pt>
                <c:pt idx="523">
                  <c:v>-4.2062852050222999</c:v>
                </c:pt>
                <c:pt idx="524">
                  <c:v>5.2120233790652675</c:v>
                </c:pt>
                <c:pt idx="525">
                  <c:v>14.5140059041059</c:v>
                </c:pt>
                <c:pt idx="526">
                  <c:v>23.754502093525577</c:v>
                </c:pt>
                <c:pt idx="527">
                  <c:v>32.909090772868495</c:v>
                </c:pt>
                <c:pt idx="528">
                  <c:v>41.989346996645097</c:v>
                </c:pt>
                <c:pt idx="529">
                  <c:v>51.024400584330394</c:v>
                </c:pt>
                <c:pt idx="530">
                  <c:v>59.990417205955502</c:v>
                </c:pt>
                <c:pt idx="531">
                  <c:v>68.930946732074148</c:v>
                </c:pt>
                <c:pt idx="532">
                  <c:v>77.836338048179542</c:v>
                </c:pt>
                <c:pt idx="533">
                  <c:v>86.704779133742619</c:v>
                </c:pt>
                <c:pt idx="534">
                  <c:v>95.526825959672806</c:v>
                </c:pt>
                <c:pt idx="535">
                  <c:v>104.320668860715</c:v>
                </c:pt>
                <c:pt idx="536">
                  <c:v>113.091122783586</c:v>
                </c:pt>
                <c:pt idx="537">
                  <c:v>121.82758696750901</c:v>
                </c:pt>
                <c:pt idx="538">
                  <c:v>130.56970457304752</c:v>
                </c:pt>
                <c:pt idx="539">
                  <c:v>139.28645500066401</c:v>
                </c:pt>
                <c:pt idx="540">
                  <c:v>-972930.68250105926</c:v>
                </c:pt>
                <c:pt idx="541">
                  <c:v>-31356.257714668918</c:v>
                </c:pt>
                <c:pt idx="542">
                  <c:v>-15943.8298073652</c:v>
                </c:pt>
                <c:pt idx="543">
                  <c:v>-10578.232421891387</c:v>
                </c:pt>
                <c:pt idx="544">
                  <c:v>-7893.2267073516514</c:v>
                </c:pt>
                <c:pt idx="545">
                  <c:v>-6293.5971669806104</c:v>
                </c:pt>
                <c:pt idx="546">
                  <c:v>-5222.5037337740196</c:v>
                </c:pt>
                <c:pt idx="547">
                  <c:v>-4454.7036241160204</c:v>
                </c:pt>
                <c:pt idx="548">
                  <c:v>-3876.7895997418582</c:v>
                </c:pt>
                <c:pt idx="549">
                  <c:v>-3426.2441564874202</c:v>
                </c:pt>
                <c:pt idx="550">
                  <c:v>-3067.3378736789828</c:v>
                </c:pt>
                <c:pt idx="551">
                  <c:v>-2770.5189972959502</c:v>
                </c:pt>
                <c:pt idx="552">
                  <c:v>-2522.4903752965442</c:v>
                </c:pt>
                <c:pt idx="553">
                  <c:v>-2310.7568807917783</c:v>
                </c:pt>
                <c:pt idx="554">
                  <c:v>-2129.03683930753</c:v>
                </c:pt>
                <c:pt idx="555">
                  <c:v>-1971.3164586262501</c:v>
                </c:pt>
                <c:pt idx="556">
                  <c:v>-1833.6743761937198</c:v>
                </c:pt>
                <c:pt idx="557">
                  <c:v>-1711.33069673552</c:v>
                </c:pt>
                <c:pt idx="558">
                  <c:v>-1602.7255925189299</c:v>
                </c:pt>
                <c:pt idx="559">
                  <c:v>-1505.4319109729799</c:v>
                </c:pt>
                <c:pt idx="560">
                  <c:v>-1417.23805757795</c:v>
                </c:pt>
                <c:pt idx="561">
                  <c:v>-1337.2244752757199</c:v>
                </c:pt>
                <c:pt idx="562">
                  <c:v>-1264.3312217745299</c:v>
                </c:pt>
                <c:pt idx="563">
                  <c:v>-1197.609353242</c:v>
                </c:pt>
                <c:pt idx="564">
                  <c:v>-1136.4949564424401</c:v>
                </c:pt>
                <c:pt idx="565">
                  <c:v>-1079.4761340555099</c:v>
                </c:pt>
                <c:pt idx="566">
                  <c:v>-1026.21086836483</c:v>
                </c:pt>
                <c:pt idx="567">
                  <c:v>-976.85255460733299</c:v>
                </c:pt>
                <c:pt idx="568">
                  <c:v>-930.67530867771552</c:v>
                </c:pt>
                <c:pt idx="569">
                  <c:v>-888.35135541926149</c:v>
                </c:pt>
                <c:pt idx="570">
                  <c:v>-848.28372087571904</c:v>
                </c:pt>
                <c:pt idx="571">
                  <c:v>-810.66700913155796</c:v>
                </c:pt>
                <c:pt idx="572">
                  <c:v>-774.592798475829</c:v>
                </c:pt>
                <c:pt idx="573">
                  <c:v>-741.33051297562793</c:v>
                </c:pt>
                <c:pt idx="574">
                  <c:v>-711.97070115163751</c:v>
                </c:pt>
                <c:pt idx="575">
                  <c:v>-692.83337453114711</c:v>
                </c:pt>
                <c:pt idx="576">
                  <c:v>-523.35732229571136</c:v>
                </c:pt>
                <c:pt idx="577">
                  <c:v>-604.54347472699828</c:v>
                </c:pt>
                <c:pt idx="578">
                  <c:v>-585.97025663258</c:v>
                </c:pt>
                <c:pt idx="579">
                  <c:v>-563.68446515626351</c:v>
                </c:pt>
                <c:pt idx="580">
                  <c:v>-541.57752592342797</c:v>
                </c:pt>
                <c:pt idx="581">
                  <c:v>-519.37756435404947</c:v>
                </c:pt>
                <c:pt idx="582">
                  <c:v>-498.23211376684122</c:v>
                </c:pt>
                <c:pt idx="583">
                  <c:v>-477.18736786209399</c:v>
                </c:pt>
                <c:pt idx="584">
                  <c:v>-457.32307002658564</c:v>
                </c:pt>
                <c:pt idx="585">
                  <c:v>-437.76438087046188</c:v>
                </c:pt>
                <c:pt idx="586">
                  <c:v>-418.96567131061499</c:v>
                </c:pt>
                <c:pt idx="587">
                  <c:v>-400.78866491344797</c:v>
                </c:pt>
                <c:pt idx="588">
                  <c:v>-383.210290624089</c:v>
                </c:pt>
                <c:pt idx="589">
                  <c:v>-366.16614673796602</c:v>
                </c:pt>
                <c:pt idx="590">
                  <c:v>-349.64304374982402</c:v>
                </c:pt>
                <c:pt idx="591">
                  <c:v>-333.58612543958213</c:v>
                </c:pt>
                <c:pt idx="592">
                  <c:v>-318.02393973956993</c:v>
                </c:pt>
                <c:pt idx="593">
                  <c:v>-302.89081349978704</c:v>
                </c:pt>
                <c:pt idx="594">
                  <c:v>-288.13947498109394</c:v>
                </c:pt>
                <c:pt idx="595">
                  <c:v>-273.890476464561</c:v>
                </c:pt>
                <c:pt idx="596">
                  <c:v>-259.92025579832864</c:v>
                </c:pt>
                <c:pt idx="597">
                  <c:v>-246.292936764638</c:v>
                </c:pt>
                <c:pt idx="598">
                  <c:v>-232.94077148806798</c:v>
                </c:pt>
                <c:pt idx="599">
                  <c:v>-219.94969009725526</c:v>
                </c:pt>
                <c:pt idx="600">
                  <c:v>-207.23854338053474</c:v>
                </c:pt>
                <c:pt idx="601">
                  <c:v>-194.85999648342457</c:v>
                </c:pt>
                <c:pt idx="602">
                  <c:v>-182.73208447603901</c:v>
                </c:pt>
                <c:pt idx="603">
                  <c:v>-170.80032013382001</c:v>
                </c:pt>
                <c:pt idx="604">
                  <c:v>-159.09677888346027</c:v>
                </c:pt>
                <c:pt idx="605">
                  <c:v>-147.61500864355492</c:v>
                </c:pt>
                <c:pt idx="606">
                  <c:v>-136.33808481764692</c:v>
                </c:pt>
                <c:pt idx="607">
                  <c:v>-125.25588669761098</c:v>
                </c:pt>
                <c:pt idx="608">
                  <c:v>-114.35644743633136</c:v>
                </c:pt>
                <c:pt idx="609">
                  <c:v>-103.630234819037</c:v>
                </c:pt>
                <c:pt idx="610">
                  <c:v>-93.072919237419867</c:v>
                </c:pt>
                <c:pt idx="611">
                  <c:v>-82.664294132347706</c:v>
                </c:pt>
                <c:pt idx="612">
                  <c:v>-72.404578513527767</c:v>
                </c:pt>
                <c:pt idx="613">
                  <c:v>-62.282174442949113</c:v>
                </c:pt>
                <c:pt idx="614">
                  <c:v>-52.312494272045974</c:v>
                </c:pt>
                <c:pt idx="615">
                  <c:v>-42.437876459350022</c:v>
                </c:pt>
                <c:pt idx="616">
                  <c:v>-32.676880930343494</c:v>
                </c:pt>
                <c:pt idx="617">
                  <c:v>-23.005840418700988</c:v>
                </c:pt>
                <c:pt idx="618">
                  <c:v>-13.439236097029989</c:v>
                </c:pt>
                <c:pt idx="619">
                  <c:v>-3.9858802085515235</c:v>
                </c:pt>
                <c:pt idx="620">
                  <c:v>5.3712522703224801</c:v>
                </c:pt>
                <c:pt idx="621">
                  <c:v>14.658928999120601</c:v>
                </c:pt>
                <c:pt idx="622">
                  <c:v>23.857380231846701</c:v>
                </c:pt>
                <c:pt idx="623">
                  <c:v>33.0153522424675</c:v>
                </c:pt>
                <c:pt idx="624">
                  <c:v>42.105034433112444</c:v>
                </c:pt>
                <c:pt idx="625">
                  <c:v>51.124323840325367</c:v>
                </c:pt>
                <c:pt idx="626">
                  <c:v>60.091980676381297</c:v>
                </c:pt>
                <c:pt idx="627">
                  <c:v>68.996636165682801</c:v>
                </c:pt>
                <c:pt idx="628">
                  <c:v>77.872469181150478</c:v>
                </c:pt>
                <c:pt idx="629">
                  <c:v>86.702452531126042</c:v>
                </c:pt>
                <c:pt idx="630">
                  <c:v>95.522033585200504</c:v>
                </c:pt>
                <c:pt idx="631">
                  <c:v>104.28665271114799</c:v>
                </c:pt>
                <c:pt idx="632">
                  <c:v>113.047377990895</c:v>
                </c:pt>
                <c:pt idx="633">
                  <c:v>121.78463769160102</c:v>
                </c:pt>
                <c:pt idx="634">
                  <c:v>130.50784529190625</c:v>
                </c:pt>
                <c:pt idx="635">
                  <c:v>139.22199579431052</c:v>
                </c:pt>
                <c:pt idx="636">
                  <c:v>-407847.6378814592</c:v>
                </c:pt>
                <c:pt idx="637">
                  <c:v>-29991.492180272995</c:v>
                </c:pt>
                <c:pt idx="638">
                  <c:v>-15494.1562622036</c:v>
                </c:pt>
                <c:pt idx="639">
                  <c:v>-10412.177511056199</c:v>
                </c:pt>
                <c:pt idx="640">
                  <c:v>-7819.2894568709098</c:v>
                </c:pt>
                <c:pt idx="641">
                  <c:v>-6233.4337714849598</c:v>
                </c:pt>
                <c:pt idx="642">
                  <c:v>-5180.5742935727285</c:v>
                </c:pt>
                <c:pt idx="643">
                  <c:v>-4424.0967151019604</c:v>
                </c:pt>
                <c:pt idx="644">
                  <c:v>-3849.1877579239699</c:v>
                </c:pt>
                <c:pt idx="645">
                  <c:v>-3401.1354369842143</c:v>
                </c:pt>
                <c:pt idx="646">
                  <c:v>-3047.1725825241601</c:v>
                </c:pt>
                <c:pt idx="647">
                  <c:v>-2753.5382258686782</c:v>
                </c:pt>
                <c:pt idx="648">
                  <c:v>-2509.87085246675</c:v>
                </c:pt>
                <c:pt idx="649">
                  <c:v>-2301.3646055874901</c:v>
                </c:pt>
                <c:pt idx="650">
                  <c:v>-2123.04377079601</c:v>
                </c:pt>
                <c:pt idx="651">
                  <c:v>-1966.9939196796099</c:v>
                </c:pt>
                <c:pt idx="652">
                  <c:v>-1829.9522328888133</c:v>
                </c:pt>
                <c:pt idx="653">
                  <c:v>-1708.6013427562898</c:v>
                </c:pt>
                <c:pt idx="654">
                  <c:v>-1600.04354544393</c:v>
                </c:pt>
                <c:pt idx="655">
                  <c:v>-1502.8363250782099</c:v>
                </c:pt>
                <c:pt idx="656">
                  <c:v>-1415.0212805991798</c:v>
                </c:pt>
                <c:pt idx="657">
                  <c:v>-1335.1956520739</c:v>
                </c:pt>
                <c:pt idx="658">
                  <c:v>-1262.3699018124398</c:v>
                </c:pt>
                <c:pt idx="659">
                  <c:v>-1195.4109913268301</c:v>
                </c:pt>
                <c:pt idx="660">
                  <c:v>-1133.6670444153021</c:v>
                </c:pt>
                <c:pt idx="661">
                  <c:v>-1077.2456550983311</c:v>
                </c:pt>
                <c:pt idx="662">
                  <c:v>-1024.8312221496899</c:v>
                </c:pt>
                <c:pt idx="663">
                  <c:v>-975.78141562201904</c:v>
                </c:pt>
                <c:pt idx="664">
                  <c:v>-930.0509880646531</c:v>
                </c:pt>
                <c:pt idx="665">
                  <c:v>-887.23643440341948</c:v>
                </c:pt>
                <c:pt idx="666">
                  <c:v>-847.72435847387851</c:v>
                </c:pt>
                <c:pt idx="667">
                  <c:v>-810.24340933004805</c:v>
                </c:pt>
                <c:pt idx="668">
                  <c:v>-776.77472157847831</c:v>
                </c:pt>
                <c:pt idx="669">
                  <c:v>-744.47364792539395</c:v>
                </c:pt>
                <c:pt idx="670">
                  <c:v>-715.62266032110949</c:v>
                </c:pt>
                <c:pt idx="671">
                  <c:v>-695.63493072645394</c:v>
                </c:pt>
                <c:pt idx="672">
                  <c:v>-557.02256740645248</c:v>
                </c:pt>
                <c:pt idx="673">
                  <c:v>-610.50558207389804</c:v>
                </c:pt>
                <c:pt idx="674">
                  <c:v>-587.78812502465803</c:v>
                </c:pt>
                <c:pt idx="675">
                  <c:v>-564.06738037835953</c:v>
                </c:pt>
                <c:pt idx="676">
                  <c:v>-541.71263511990298</c:v>
                </c:pt>
                <c:pt idx="677">
                  <c:v>-519.09339291659603</c:v>
                </c:pt>
                <c:pt idx="678">
                  <c:v>-497.36258233287901</c:v>
                </c:pt>
                <c:pt idx="679">
                  <c:v>-476.72897592525419</c:v>
                </c:pt>
                <c:pt idx="680">
                  <c:v>-456.61578907602097</c:v>
                </c:pt>
                <c:pt idx="681">
                  <c:v>-437.09605627017265</c:v>
                </c:pt>
                <c:pt idx="682">
                  <c:v>-418.37309009789101</c:v>
                </c:pt>
                <c:pt idx="683">
                  <c:v>-400.21210827239889</c:v>
                </c:pt>
                <c:pt idx="684">
                  <c:v>-382.63354526475302</c:v>
                </c:pt>
                <c:pt idx="685">
                  <c:v>-365.62286656772778</c:v>
                </c:pt>
                <c:pt idx="686">
                  <c:v>-349.12941135016996</c:v>
                </c:pt>
                <c:pt idx="687">
                  <c:v>-333.16211766455802</c:v>
                </c:pt>
                <c:pt idx="688">
                  <c:v>-317.614705557528</c:v>
                </c:pt>
                <c:pt idx="689">
                  <c:v>-302.49824165131503</c:v>
                </c:pt>
                <c:pt idx="690">
                  <c:v>-287.79077413916298</c:v>
                </c:pt>
                <c:pt idx="691">
                  <c:v>-273.40153291441419</c:v>
                </c:pt>
                <c:pt idx="692">
                  <c:v>-259.40165927808295</c:v>
                </c:pt>
                <c:pt idx="693">
                  <c:v>-245.80225328404126</c:v>
                </c:pt>
                <c:pt idx="694">
                  <c:v>-232.52802576721299</c:v>
                </c:pt>
                <c:pt idx="695">
                  <c:v>-219.558433139832</c:v>
                </c:pt>
                <c:pt idx="696">
                  <c:v>-206.92784762011601</c:v>
                </c:pt>
                <c:pt idx="697">
                  <c:v>-194.51205535719799</c:v>
                </c:pt>
                <c:pt idx="698">
                  <c:v>-182.31612477868001</c:v>
                </c:pt>
                <c:pt idx="699">
                  <c:v>-170.40597130122001</c:v>
                </c:pt>
                <c:pt idx="700">
                  <c:v>-158.72682509640819</c:v>
                </c:pt>
                <c:pt idx="701">
                  <c:v>-147.256711307366</c:v>
                </c:pt>
                <c:pt idx="702">
                  <c:v>-135.99830401148503</c:v>
                </c:pt>
                <c:pt idx="703">
                  <c:v>-124.934678377773</c:v>
                </c:pt>
                <c:pt idx="704">
                  <c:v>-114.053360533312</c:v>
                </c:pt>
                <c:pt idx="705">
                  <c:v>-103.345135637746</c:v>
                </c:pt>
                <c:pt idx="706">
                  <c:v>-92.799956437690398</c:v>
                </c:pt>
                <c:pt idx="707">
                  <c:v>-82.436025446888195</c:v>
                </c:pt>
                <c:pt idx="708">
                  <c:v>-72.186767215580957</c:v>
                </c:pt>
                <c:pt idx="709">
                  <c:v>-62.074904095030185</c:v>
                </c:pt>
                <c:pt idx="710">
                  <c:v>-52.086309075789394</c:v>
                </c:pt>
                <c:pt idx="711">
                  <c:v>-42.203303672349811</c:v>
                </c:pt>
                <c:pt idx="712">
                  <c:v>-32.459020235992007</c:v>
                </c:pt>
                <c:pt idx="713">
                  <c:v>-22.838626920270986</c:v>
                </c:pt>
                <c:pt idx="714">
                  <c:v>-13.298911716823698</c:v>
                </c:pt>
                <c:pt idx="715">
                  <c:v>-3.8372636658585377</c:v>
                </c:pt>
                <c:pt idx="716">
                  <c:v>5.5196142500924665</c:v>
                </c:pt>
                <c:pt idx="717">
                  <c:v>14.795440095993404</c:v>
                </c:pt>
                <c:pt idx="718">
                  <c:v>24.009746877431603</c:v>
                </c:pt>
                <c:pt idx="719">
                  <c:v>33.130516154659212</c:v>
                </c:pt>
                <c:pt idx="720">
                  <c:v>42.196141795592197</c:v>
                </c:pt>
                <c:pt idx="721">
                  <c:v>51.215399949068313</c:v>
                </c:pt>
                <c:pt idx="722">
                  <c:v>60.176589379636894</c:v>
                </c:pt>
                <c:pt idx="723">
                  <c:v>69.079893542322978</c:v>
                </c:pt>
                <c:pt idx="724">
                  <c:v>77.940427517605301</c:v>
                </c:pt>
                <c:pt idx="725">
                  <c:v>86.765538368446542</c:v>
                </c:pt>
                <c:pt idx="726">
                  <c:v>95.540686716612498</c:v>
                </c:pt>
                <c:pt idx="727">
                  <c:v>104.31704815263244</c:v>
                </c:pt>
                <c:pt idx="728">
                  <c:v>113.05843209770418</c:v>
                </c:pt>
                <c:pt idx="729">
                  <c:v>121.77891018052701</c:v>
                </c:pt>
                <c:pt idx="730">
                  <c:v>130.48549306591389</c:v>
                </c:pt>
                <c:pt idx="731">
                  <c:v>139.18285149024399</c:v>
                </c:pt>
                <c:pt idx="732">
                  <c:v>-675021.58703676891</c:v>
                </c:pt>
                <c:pt idx="733">
                  <c:v>-30579.164408635697</c:v>
                </c:pt>
                <c:pt idx="734">
                  <c:v>-15571.270447600014</c:v>
                </c:pt>
                <c:pt idx="735">
                  <c:v>-10444.578544322712</c:v>
                </c:pt>
                <c:pt idx="736">
                  <c:v>-7836.7008276371098</c:v>
                </c:pt>
                <c:pt idx="737">
                  <c:v>-6268.5833934154234</c:v>
                </c:pt>
                <c:pt idx="738">
                  <c:v>-5204.5442189714804</c:v>
                </c:pt>
                <c:pt idx="739">
                  <c:v>-4434.7523377766802</c:v>
                </c:pt>
                <c:pt idx="740">
                  <c:v>-3866.2126224777999</c:v>
                </c:pt>
                <c:pt idx="741">
                  <c:v>-3417.8401322379536</c:v>
                </c:pt>
                <c:pt idx="742">
                  <c:v>-3057.986621467272</c:v>
                </c:pt>
                <c:pt idx="743">
                  <c:v>-2762.69246090058</c:v>
                </c:pt>
                <c:pt idx="744">
                  <c:v>-2515.8565814067297</c:v>
                </c:pt>
                <c:pt idx="745">
                  <c:v>-2306.3858611840087</c:v>
                </c:pt>
                <c:pt idx="746">
                  <c:v>-2125.2284215544987</c:v>
                </c:pt>
                <c:pt idx="747">
                  <c:v>-1969.5826188070098</c:v>
                </c:pt>
                <c:pt idx="748">
                  <c:v>-1832.2301892814901</c:v>
                </c:pt>
                <c:pt idx="749">
                  <c:v>-1711.00692785617</c:v>
                </c:pt>
                <c:pt idx="750">
                  <c:v>-1602.74305250474</c:v>
                </c:pt>
                <c:pt idx="751">
                  <c:v>-1505.2418301083999</c:v>
                </c:pt>
                <c:pt idx="752">
                  <c:v>-1417.1347543424699</c:v>
                </c:pt>
                <c:pt idx="753">
                  <c:v>-1337.22704676084</c:v>
                </c:pt>
                <c:pt idx="754">
                  <c:v>-1264.2018702822711</c:v>
                </c:pt>
                <c:pt idx="755">
                  <c:v>-1197.4121072161499</c:v>
                </c:pt>
                <c:pt idx="756">
                  <c:v>-1135.8545112224899</c:v>
                </c:pt>
                <c:pt idx="757">
                  <c:v>-1078.73951151036</c:v>
                </c:pt>
                <c:pt idx="758">
                  <c:v>-1026.3235762818899</c:v>
                </c:pt>
                <c:pt idx="759">
                  <c:v>-977.73670099137905</c:v>
                </c:pt>
                <c:pt idx="760">
                  <c:v>-932.17805565974982</c:v>
                </c:pt>
                <c:pt idx="761">
                  <c:v>-889.65121172254248</c:v>
                </c:pt>
                <c:pt idx="762">
                  <c:v>-849.28744386824803</c:v>
                </c:pt>
                <c:pt idx="763">
                  <c:v>-811.98985966080329</c:v>
                </c:pt>
                <c:pt idx="764">
                  <c:v>-777.96513267095793</c:v>
                </c:pt>
                <c:pt idx="765">
                  <c:v>-747.13957563989288</c:v>
                </c:pt>
                <c:pt idx="766">
                  <c:v>-716.60810606913401</c:v>
                </c:pt>
                <c:pt idx="767">
                  <c:v>-694.71532737888083</c:v>
                </c:pt>
                <c:pt idx="768">
                  <c:v>-547.17006679039753</c:v>
                </c:pt>
                <c:pt idx="769">
                  <c:v>-606.73963695470002</c:v>
                </c:pt>
                <c:pt idx="770">
                  <c:v>-586.73255851335307</c:v>
                </c:pt>
                <c:pt idx="771">
                  <c:v>-563.96053865203896</c:v>
                </c:pt>
                <c:pt idx="772">
                  <c:v>-540.75742679540576</c:v>
                </c:pt>
                <c:pt idx="773">
                  <c:v>-518.59933351015331</c:v>
                </c:pt>
                <c:pt idx="774">
                  <c:v>-496.90593923655263</c:v>
                </c:pt>
                <c:pt idx="775">
                  <c:v>-476.16051186514704</c:v>
                </c:pt>
                <c:pt idx="776">
                  <c:v>-456.10904772464932</c:v>
                </c:pt>
                <c:pt idx="777">
                  <c:v>-436.82290296122699</c:v>
                </c:pt>
                <c:pt idx="778">
                  <c:v>-418.04166395380508</c:v>
                </c:pt>
                <c:pt idx="779">
                  <c:v>-399.94458287477931</c:v>
                </c:pt>
                <c:pt idx="780">
                  <c:v>-382.41259483076732</c:v>
                </c:pt>
                <c:pt idx="781">
                  <c:v>-365.41512430015695</c:v>
                </c:pt>
                <c:pt idx="782">
                  <c:v>-348.92524210096201</c:v>
                </c:pt>
                <c:pt idx="783">
                  <c:v>-332.90710716770769</c:v>
                </c:pt>
                <c:pt idx="784">
                  <c:v>-317.37755073669069</c:v>
                </c:pt>
                <c:pt idx="785">
                  <c:v>-302.28303058192103</c:v>
                </c:pt>
                <c:pt idx="786">
                  <c:v>-287.567373519802</c:v>
                </c:pt>
                <c:pt idx="787">
                  <c:v>-273.26625577273569</c:v>
                </c:pt>
                <c:pt idx="788">
                  <c:v>-259.33489000055408</c:v>
                </c:pt>
                <c:pt idx="789">
                  <c:v>-245.73942037689301</c:v>
                </c:pt>
                <c:pt idx="790">
                  <c:v>-232.558265253309</c:v>
                </c:pt>
                <c:pt idx="791">
                  <c:v>-219.570623635489</c:v>
                </c:pt>
                <c:pt idx="792">
                  <c:v>-206.876720821264</c:v>
                </c:pt>
                <c:pt idx="793">
                  <c:v>-194.45744767790848</c:v>
                </c:pt>
                <c:pt idx="794">
                  <c:v>-182.29387118695502</c:v>
                </c:pt>
                <c:pt idx="795">
                  <c:v>-170.37552955737374</c:v>
                </c:pt>
                <c:pt idx="796">
                  <c:v>-158.68576556018425</c:v>
                </c:pt>
                <c:pt idx="797">
                  <c:v>-147.21485312997814</c:v>
                </c:pt>
                <c:pt idx="798">
                  <c:v>-135.95053666606901</c:v>
                </c:pt>
                <c:pt idx="799">
                  <c:v>-124.84323757559</c:v>
                </c:pt>
                <c:pt idx="800">
                  <c:v>-113.95481148198699</c:v>
                </c:pt>
                <c:pt idx="801">
                  <c:v>-103.245644659484</c:v>
                </c:pt>
                <c:pt idx="802">
                  <c:v>-92.700166440213138</c:v>
                </c:pt>
                <c:pt idx="803">
                  <c:v>-82.281690187252096</c:v>
                </c:pt>
                <c:pt idx="804">
                  <c:v>-72.039513247117668</c:v>
                </c:pt>
                <c:pt idx="805">
                  <c:v>-61.934160769974099</c:v>
                </c:pt>
                <c:pt idx="806">
                  <c:v>-51.934377111713815</c:v>
                </c:pt>
                <c:pt idx="807">
                  <c:v>-42.105099438771312</c:v>
                </c:pt>
                <c:pt idx="808">
                  <c:v>-32.363812313741299</c:v>
                </c:pt>
                <c:pt idx="809">
                  <c:v>-22.7238260658572</c:v>
                </c:pt>
                <c:pt idx="810">
                  <c:v>-13.189483358406861</c:v>
                </c:pt>
                <c:pt idx="811">
                  <c:v>-3.7485985551743566</c:v>
                </c:pt>
                <c:pt idx="812">
                  <c:v>5.6051378174190614</c:v>
                </c:pt>
                <c:pt idx="813">
                  <c:v>14.863847016334981</c:v>
                </c:pt>
                <c:pt idx="814">
                  <c:v>24.0522692488586</c:v>
                </c:pt>
                <c:pt idx="815">
                  <c:v>33.188012132642299</c:v>
                </c:pt>
                <c:pt idx="816">
                  <c:v>42.247652436796898</c:v>
                </c:pt>
                <c:pt idx="817">
                  <c:v>51.252103728379026</c:v>
                </c:pt>
                <c:pt idx="818">
                  <c:v>60.223539484745913</c:v>
                </c:pt>
                <c:pt idx="819">
                  <c:v>69.151862258992878</c:v>
                </c:pt>
                <c:pt idx="820">
                  <c:v>77.978287667388798</c:v>
                </c:pt>
                <c:pt idx="821">
                  <c:v>86.840573230360803</c:v>
                </c:pt>
                <c:pt idx="822">
                  <c:v>95.6645506148609</c:v>
                </c:pt>
                <c:pt idx="823">
                  <c:v>104.44319813017702</c:v>
                </c:pt>
                <c:pt idx="824">
                  <c:v>113.19818659061895</c:v>
                </c:pt>
                <c:pt idx="825">
                  <c:v>121.95298277572563</c:v>
                </c:pt>
                <c:pt idx="826">
                  <c:v>130.65430485559727</c:v>
                </c:pt>
                <c:pt idx="827">
                  <c:v>139.37342818747521</c:v>
                </c:pt>
                <c:pt idx="828">
                  <c:v>-308488.002248912</c:v>
                </c:pt>
                <c:pt idx="829">
                  <c:v>-29300.429099919598</c:v>
                </c:pt>
                <c:pt idx="830">
                  <c:v>-15385.8726605995</c:v>
                </c:pt>
                <c:pt idx="831">
                  <c:v>-10398.565935077406</c:v>
                </c:pt>
                <c:pt idx="832">
                  <c:v>-7811.4561927367404</c:v>
                </c:pt>
                <c:pt idx="833">
                  <c:v>-6240.8992738914685</c:v>
                </c:pt>
                <c:pt idx="834">
                  <c:v>-5185.6591033471714</c:v>
                </c:pt>
                <c:pt idx="835">
                  <c:v>-4433.8146218699021</c:v>
                </c:pt>
                <c:pt idx="836">
                  <c:v>-3856.0568857230883</c:v>
                </c:pt>
                <c:pt idx="837">
                  <c:v>-3409.9244713264097</c:v>
                </c:pt>
                <c:pt idx="838">
                  <c:v>-3051.6955598076802</c:v>
                </c:pt>
                <c:pt idx="839">
                  <c:v>-2757.5792698466598</c:v>
                </c:pt>
                <c:pt idx="840">
                  <c:v>-2510.0850359646197</c:v>
                </c:pt>
                <c:pt idx="841">
                  <c:v>-2301.6057527234402</c:v>
                </c:pt>
                <c:pt idx="842">
                  <c:v>-2123.2464107066253</c:v>
                </c:pt>
                <c:pt idx="843">
                  <c:v>-1966.4011838103099</c:v>
                </c:pt>
                <c:pt idx="844">
                  <c:v>-1829.44924556571</c:v>
                </c:pt>
                <c:pt idx="845">
                  <c:v>-1708.1447285347829</c:v>
                </c:pt>
                <c:pt idx="846">
                  <c:v>-1599.99416710132</c:v>
                </c:pt>
                <c:pt idx="847">
                  <c:v>-1502.8431133975898</c:v>
                </c:pt>
                <c:pt idx="848">
                  <c:v>-1415.1435344931699</c:v>
                </c:pt>
                <c:pt idx="849">
                  <c:v>-1335.3606252130799</c:v>
                </c:pt>
                <c:pt idx="850">
                  <c:v>-1262.5913566669299</c:v>
                </c:pt>
                <c:pt idx="851">
                  <c:v>-1195.8342254559298</c:v>
                </c:pt>
                <c:pt idx="852">
                  <c:v>-1134.4062944072311</c:v>
                </c:pt>
                <c:pt idx="853">
                  <c:v>-1077.653134935337</c:v>
                </c:pt>
                <c:pt idx="854">
                  <c:v>-1025.0138071173899</c:v>
                </c:pt>
                <c:pt idx="855">
                  <c:v>-976.07480659397754</c:v>
                </c:pt>
                <c:pt idx="856">
                  <c:v>-929.99485207656335</c:v>
                </c:pt>
                <c:pt idx="857">
                  <c:v>-886.79918712264953</c:v>
                </c:pt>
                <c:pt idx="858">
                  <c:v>-846.73605288693238</c:v>
                </c:pt>
                <c:pt idx="859">
                  <c:v>-811.21617812402292</c:v>
                </c:pt>
                <c:pt idx="860">
                  <c:v>-775.56722277900747</c:v>
                </c:pt>
                <c:pt idx="861">
                  <c:v>-743.04959959346297</c:v>
                </c:pt>
                <c:pt idx="862">
                  <c:v>-715.17283426328163</c:v>
                </c:pt>
                <c:pt idx="863">
                  <c:v>-698.46135497769353</c:v>
                </c:pt>
                <c:pt idx="864">
                  <c:v>-524.32279866195938</c:v>
                </c:pt>
                <c:pt idx="865">
                  <c:v>-602.07474011121053</c:v>
                </c:pt>
                <c:pt idx="866">
                  <c:v>-584.11892323873053</c:v>
                </c:pt>
                <c:pt idx="867">
                  <c:v>-562.77027861516854</c:v>
                </c:pt>
                <c:pt idx="868">
                  <c:v>-540.23274073171308</c:v>
                </c:pt>
                <c:pt idx="869">
                  <c:v>-518.14763997200703</c:v>
                </c:pt>
                <c:pt idx="870">
                  <c:v>-496.91722142723899</c:v>
                </c:pt>
                <c:pt idx="871">
                  <c:v>-476.14081393897101</c:v>
                </c:pt>
                <c:pt idx="872">
                  <c:v>-456.05803833760899</c:v>
                </c:pt>
                <c:pt idx="873">
                  <c:v>-436.66803469671498</c:v>
                </c:pt>
                <c:pt idx="874">
                  <c:v>-417.96942410972588</c:v>
                </c:pt>
                <c:pt idx="875">
                  <c:v>-399.81569279005902</c:v>
                </c:pt>
                <c:pt idx="876">
                  <c:v>-382.26012535671799</c:v>
                </c:pt>
                <c:pt idx="877">
                  <c:v>-365.26725937096597</c:v>
                </c:pt>
                <c:pt idx="878">
                  <c:v>-348.79446647497195</c:v>
                </c:pt>
                <c:pt idx="879">
                  <c:v>-332.81968586184485</c:v>
                </c:pt>
                <c:pt idx="880">
                  <c:v>-317.285751431336</c:v>
                </c:pt>
                <c:pt idx="881">
                  <c:v>-302.17294804139897</c:v>
                </c:pt>
                <c:pt idx="882">
                  <c:v>-287.47673333818443</c:v>
                </c:pt>
                <c:pt idx="883">
                  <c:v>-273.16792599173402</c:v>
                </c:pt>
                <c:pt idx="884">
                  <c:v>-259.30093293698695</c:v>
                </c:pt>
                <c:pt idx="885">
                  <c:v>-245.68627802665199</c:v>
                </c:pt>
                <c:pt idx="886">
                  <c:v>-232.29883361854002</c:v>
                </c:pt>
                <c:pt idx="887">
                  <c:v>-219.27301179048325</c:v>
                </c:pt>
                <c:pt idx="888">
                  <c:v>-206.54062284457098</c:v>
                </c:pt>
                <c:pt idx="889">
                  <c:v>-194.08906778698901</c:v>
                </c:pt>
                <c:pt idx="890">
                  <c:v>-181.97994446246099</c:v>
                </c:pt>
                <c:pt idx="891">
                  <c:v>-170.07398694790501</c:v>
                </c:pt>
                <c:pt idx="892">
                  <c:v>-158.39895736544489</c:v>
                </c:pt>
                <c:pt idx="893">
                  <c:v>-146.94195529018558</c:v>
                </c:pt>
                <c:pt idx="894">
                  <c:v>-135.68760310194122</c:v>
                </c:pt>
                <c:pt idx="895">
                  <c:v>-124.66383759017154</c:v>
                </c:pt>
                <c:pt idx="896">
                  <c:v>-113.783281402157</c:v>
                </c:pt>
                <c:pt idx="897">
                  <c:v>-103.07567827876927</c:v>
                </c:pt>
                <c:pt idx="898">
                  <c:v>-92.531040585591498</c:v>
                </c:pt>
                <c:pt idx="899">
                  <c:v>-82.135099131115282</c:v>
                </c:pt>
                <c:pt idx="900">
                  <c:v>-71.890373219159358</c:v>
                </c:pt>
                <c:pt idx="901">
                  <c:v>-61.782681307631997</c:v>
                </c:pt>
                <c:pt idx="902">
                  <c:v>-51.803630624657394</c:v>
                </c:pt>
                <c:pt idx="903">
                  <c:v>-41.945279056400295</c:v>
                </c:pt>
                <c:pt idx="904">
                  <c:v>-32.202035885127508</c:v>
                </c:pt>
                <c:pt idx="905">
                  <c:v>-22.5648743117798</c:v>
                </c:pt>
                <c:pt idx="906">
                  <c:v>-13.026698764063498</c:v>
                </c:pt>
                <c:pt idx="907">
                  <c:v>-3.5997477886164129</c:v>
                </c:pt>
                <c:pt idx="908">
                  <c:v>5.7653207654118104</c:v>
                </c:pt>
                <c:pt idx="909">
                  <c:v>15.0593246009631</c:v>
                </c:pt>
                <c:pt idx="910">
                  <c:v>24.259903389284698</c:v>
                </c:pt>
                <c:pt idx="911">
                  <c:v>33.402261021798559</c:v>
                </c:pt>
                <c:pt idx="912">
                  <c:v>42.466919854736005</c:v>
                </c:pt>
                <c:pt idx="913">
                  <c:v>51.473266311487194</c:v>
                </c:pt>
                <c:pt idx="914">
                  <c:v>60.42867838428996</c:v>
                </c:pt>
                <c:pt idx="915">
                  <c:v>69.324536387707582</c:v>
                </c:pt>
                <c:pt idx="916">
                  <c:v>78.228967432231258</c:v>
                </c:pt>
                <c:pt idx="917">
                  <c:v>87.047160738926394</c:v>
                </c:pt>
                <c:pt idx="918">
                  <c:v>95.823742582627247</c:v>
                </c:pt>
                <c:pt idx="919">
                  <c:v>104.58744027107737</c:v>
                </c:pt>
                <c:pt idx="920">
                  <c:v>113.31200347540502</c:v>
                </c:pt>
                <c:pt idx="921">
                  <c:v>122.0178968843704</c:v>
                </c:pt>
                <c:pt idx="922">
                  <c:v>130.73223308830899</c:v>
                </c:pt>
                <c:pt idx="923">
                  <c:v>139.43751301052501</c:v>
                </c:pt>
                <c:pt idx="924">
                  <c:v>-398180.49492554308</c:v>
                </c:pt>
                <c:pt idx="925">
                  <c:v>-30226.646485809495</c:v>
                </c:pt>
                <c:pt idx="926">
                  <c:v>-15632.055865438353</c:v>
                </c:pt>
                <c:pt idx="927">
                  <c:v>-10436.47146055451</c:v>
                </c:pt>
                <c:pt idx="928">
                  <c:v>-7831.7651258997257</c:v>
                </c:pt>
                <c:pt idx="929">
                  <c:v>-6253.0294347412637</c:v>
                </c:pt>
                <c:pt idx="930">
                  <c:v>-5193.5756181320585</c:v>
                </c:pt>
                <c:pt idx="931">
                  <c:v>-4426.6509742266544</c:v>
                </c:pt>
                <c:pt idx="932">
                  <c:v>-3860.0277673138598</c:v>
                </c:pt>
                <c:pt idx="933">
                  <c:v>-3419.90901749161</c:v>
                </c:pt>
                <c:pt idx="934">
                  <c:v>-3059.4978922262812</c:v>
                </c:pt>
                <c:pt idx="935">
                  <c:v>-2767.9330943410528</c:v>
                </c:pt>
                <c:pt idx="936">
                  <c:v>-2520.0931776138318</c:v>
                </c:pt>
                <c:pt idx="937">
                  <c:v>-2309.833603846108</c:v>
                </c:pt>
                <c:pt idx="938">
                  <c:v>-2129.1884282870487</c:v>
                </c:pt>
                <c:pt idx="939">
                  <c:v>-1972.1832619755999</c:v>
                </c:pt>
                <c:pt idx="940">
                  <c:v>-1834.9697587335911</c:v>
                </c:pt>
                <c:pt idx="941">
                  <c:v>-1712.8951347374098</c:v>
                </c:pt>
                <c:pt idx="942">
                  <c:v>-1604.0364523896701</c:v>
                </c:pt>
                <c:pt idx="943">
                  <c:v>-1506.5158403553198</c:v>
                </c:pt>
                <c:pt idx="944">
                  <c:v>-1418.2300488325238</c:v>
                </c:pt>
                <c:pt idx="945">
                  <c:v>-1338.03664611878</c:v>
                </c:pt>
                <c:pt idx="946">
                  <c:v>-1264.8617523475</c:v>
                </c:pt>
                <c:pt idx="947">
                  <c:v>-1197.66595812438</c:v>
                </c:pt>
                <c:pt idx="948">
                  <c:v>-1135.9014848073498</c:v>
                </c:pt>
                <c:pt idx="949">
                  <c:v>-1078.8133038084438</c:v>
                </c:pt>
                <c:pt idx="950">
                  <c:v>-1025.5710920428</c:v>
                </c:pt>
                <c:pt idx="951">
                  <c:v>-975.92937847803853</c:v>
                </c:pt>
                <c:pt idx="952">
                  <c:v>-929.49673872976553</c:v>
                </c:pt>
                <c:pt idx="953">
                  <c:v>-886.34697605178599</c:v>
                </c:pt>
                <c:pt idx="954">
                  <c:v>-845.82104204535449</c:v>
                </c:pt>
                <c:pt idx="955">
                  <c:v>-805.58737291126351</c:v>
                </c:pt>
                <c:pt idx="956">
                  <c:v>-769.04031286752809</c:v>
                </c:pt>
                <c:pt idx="957">
                  <c:v>-733.94389057566855</c:v>
                </c:pt>
                <c:pt idx="958">
                  <c:v>-699.23854605109454</c:v>
                </c:pt>
                <c:pt idx="959">
                  <c:v>-660.13443160062252</c:v>
                </c:pt>
                <c:pt idx="960">
                  <c:v>-753.17407988158004</c:v>
                </c:pt>
                <c:pt idx="961">
                  <c:v>-632.40225890426098</c:v>
                </c:pt>
                <c:pt idx="962">
                  <c:v>-600.32520021769801</c:v>
                </c:pt>
                <c:pt idx="963">
                  <c:v>-572.49726959159796</c:v>
                </c:pt>
                <c:pt idx="964">
                  <c:v>-548.02043552154055</c:v>
                </c:pt>
                <c:pt idx="965">
                  <c:v>-524.67097345261152</c:v>
                </c:pt>
                <c:pt idx="966">
                  <c:v>-502.11149660847963</c:v>
                </c:pt>
                <c:pt idx="967">
                  <c:v>-480.55311806315569</c:v>
                </c:pt>
                <c:pt idx="968">
                  <c:v>-459.99962943988299</c:v>
                </c:pt>
                <c:pt idx="969">
                  <c:v>-440.12043952623469</c:v>
                </c:pt>
                <c:pt idx="970">
                  <c:v>-420.98149732090423</c:v>
                </c:pt>
                <c:pt idx="971">
                  <c:v>-402.51713560537399</c:v>
                </c:pt>
                <c:pt idx="972">
                  <c:v>-384.71006346294695</c:v>
                </c:pt>
                <c:pt idx="973">
                  <c:v>-367.47484023445753</c:v>
                </c:pt>
                <c:pt idx="974">
                  <c:v>-350.78472593888893</c:v>
                </c:pt>
                <c:pt idx="975">
                  <c:v>-334.61301474962943</c:v>
                </c:pt>
                <c:pt idx="976">
                  <c:v>-318.92064354042697</c:v>
                </c:pt>
                <c:pt idx="977">
                  <c:v>-303.72089861980902</c:v>
                </c:pt>
                <c:pt idx="978">
                  <c:v>-288.93915995513106</c:v>
                </c:pt>
                <c:pt idx="979">
                  <c:v>-274.48688338423</c:v>
                </c:pt>
                <c:pt idx="980">
                  <c:v>-260.36429531566688</c:v>
                </c:pt>
                <c:pt idx="981">
                  <c:v>-246.62133943023304</c:v>
                </c:pt>
                <c:pt idx="982">
                  <c:v>-233.25851417147192</c:v>
                </c:pt>
                <c:pt idx="983">
                  <c:v>-220.24313244015201</c:v>
                </c:pt>
                <c:pt idx="984">
                  <c:v>-207.52921738170474</c:v>
                </c:pt>
                <c:pt idx="985">
                  <c:v>-195.03474443684684</c:v>
                </c:pt>
                <c:pt idx="986">
                  <c:v>-182.75837205926001</c:v>
                </c:pt>
                <c:pt idx="987">
                  <c:v>-170.73634294456198</c:v>
                </c:pt>
                <c:pt idx="988">
                  <c:v>-158.99072649085301</c:v>
                </c:pt>
                <c:pt idx="989">
                  <c:v>-147.46142092368692</c:v>
                </c:pt>
                <c:pt idx="990">
                  <c:v>-136.14916642328672</c:v>
                </c:pt>
                <c:pt idx="991">
                  <c:v>-124.959422784476</c:v>
                </c:pt>
                <c:pt idx="992">
                  <c:v>-114.037054571666</c:v>
                </c:pt>
                <c:pt idx="993">
                  <c:v>-103.28972645200901</c:v>
                </c:pt>
                <c:pt idx="994">
                  <c:v>-92.707913788999548</c:v>
                </c:pt>
                <c:pt idx="995">
                  <c:v>-82.308697936650987</c:v>
                </c:pt>
                <c:pt idx="996">
                  <c:v>-72.025240358025158</c:v>
                </c:pt>
                <c:pt idx="997">
                  <c:v>-61.854748409886241</c:v>
                </c:pt>
                <c:pt idx="998">
                  <c:v>-51.8617727986544</c:v>
                </c:pt>
                <c:pt idx="999">
                  <c:v>-41.969197797868901</c:v>
                </c:pt>
                <c:pt idx="1000">
                  <c:v>-32.192361505875603</c:v>
                </c:pt>
                <c:pt idx="1001">
                  <c:v>-22.5061509129775</c:v>
                </c:pt>
                <c:pt idx="1002">
                  <c:v>-12.940361592141198</c:v>
                </c:pt>
                <c:pt idx="1003">
                  <c:v>-3.4693843625704086</c:v>
                </c:pt>
                <c:pt idx="1004">
                  <c:v>5.9294276290804797</c:v>
                </c:pt>
                <c:pt idx="1005">
                  <c:v>15.2284309768923</c:v>
                </c:pt>
                <c:pt idx="1006">
                  <c:v>24.453417508015889</c:v>
                </c:pt>
                <c:pt idx="1007">
                  <c:v>33.615671269075001</c:v>
                </c:pt>
                <c:pt idx="1008">
                  <c:v>42.705018865204103</c:v>
                </c:pt>
                <c:pt idx="1009">
                  <c:v>51.735705912519769</c:v>
                </c:pt>
                <c:pt idx="1010">
                  <c:v>60.713102316650463</c:v>
                </c:pt>
                <c:pt idx="1011">
                  <c:v>69.631759773574458</c:v>
                </c:pt>
                <c:pt idx="1012">
                  <c:v>78.520467492069088</c:v>
                </c:pt>
                <c:pt idx="1013">
                  <c:v>87.386825831488565</c:v>
                </c:pt>
                <c:pt idx="1014">
                  <c:v>96.219992448290796</c:v>
                </c:pt>
                <c:pt idx="1015">
                  <c:v>104.995956560096</c:v>
                </c:pt>
                <c:pt idx="1016">
                  <c:v>113.78704602474502</c:v>
                </c:pt>
                <c:pt idx="1017">
                  <c:v>122.55489106187299</c:v>
                </c:pt>
                <c:pt idx="1018">
                  <c:v>131.28948969023799</c:v>
                </c:pt>
                <c:pt idx="1019">
                  <c:v>140.01502976426696</c:v>
                </c:pt>
                <c:pt idx="1020">
                  <c:v>-724905.63307463401</c:v>
                </c:pt>
                <c:pt idx="1021">
                  <c:v>-30690.720279683697</c:v>
                </c:pt>
                <c:pt idx="1022">
                  <c:v>-15682.561709284253</c:v>
                </c:pt>
                <c:pt idx="1023">
                  <c:v>-10532.681530829799</c:v>
                </c:pt>
                <c:pt idx="1024">
                  <c:v>-7887.3968215442537</c:v>
                </c:pt>
                <c:pt idx="1025">
                  <c:v>-6288.6366177135524</c:v>
                </c:pt>
                <c:pt idx="1026">
                  <c:v>-5218.5739061486465</c:v>
                </c:pt>
                <c:pt idx="1027">
                  <c:v>-4451.44047932595</c:v>
                </c:pt>
                <c:pt idx="1028">
                  <c:v>-3869.4538980612701</c:v>
                </c:pt>
                <c:pt idx="1029">
                  <c:v>-3413.2973174328322</c:v>
                </c:pt>
                <c:pt idx="1030">
                  <c:v>-3051.4970623399622</c:v>
                </c:pt>
                <c:pt idx="1031">
                  <c:v>-2755.10579438372</c:v>
                </c:pt>
                <c:pt idx="1032">
                  <c:v>-2509.4360730963322</c:v>
                </c:pt>
                <c:pt idx="1033">
                  <c:v>-2302.1383883612998</c:v>
                </c:pt>
                <c:pt idx="1034">
                  <c:v>-2121.4083468791328</c:v>
                </c:pt>
                <c:pt idx="1035">
                  <c:v>-1964.61376013015</c:v>
                </c:pt>
                <c:pt idx="1036">
                  <c:v>-1826.5547391360699</c:v>
                </c:pt>
                <c:pt idx="1037">
                  <c:v>-1705.1011610303099</c:v>
                </c:pt>
                <c:pt idx="1038">
                  <c:v>-1597.18089546188</c:v>
                </c:pt>
                <c:pt idx="1039">
                  <c:v>-1499.8975332944999</c:v>
                </c:pt>
                <c:pt idx="1040">
                  <c:v>-1412.4474794487674</c:v>
                </c:pt>
                <c:pt idx="1041">
                  <c:v>-1332.9825372140799</c:v>
                </c:pt>
                <c:pt idx="1042">
                  <c:v>-1260.4579958618601</c:v>
                </c:pt>
                <c:pt idx="1043">
                  <c:v>-1194.0546322434298</c:v>
                </c:pt>
                <c:pt idx="1044">
                  <c:v>-1133.0577513573701</c:v>
                </c:pt>
                <c:pt idx="1045">
                  <c:v>-1076.6059256542101</c:v>
                </c:pt>
                <c:pt idx="1046">
                  <c:v>-1024.55117750524</c:v>
                </c:pt>
                <c:pt idx="1047">
                  <c:v>-976.29110698043348</c:v>
                </c:pt>
                <c:pt idx="1048">
                  <c:v>-931.52912042904347</c:v>
                </c:pt>
                <c:pt idx="1049">
                  <c:v>-889.43926858175246</c:v>
                </c:pt>
                <c:pt idx="1050">
                  <c:v>-850.20785860176602</c:v>
                </c:pt>
                <c:pt idx="1051">
                  <c:v>-812.97838561412084</c:v>
                </c:pt>
                <c:pt idx="1052">
                  <c:v>-778.27801947724583</c:v>
                </c:pt>
                <c:pt idx="1053">
                  <c:v>-747.31469702475749</c:v>
                </c:pt>
                <c:pt idx="1054">
                  <c:v>-722.70090020297255</c:v>
                </c:pt>
                <c:pt idx="1055">
                  <c:v>-714.51900112406599</c:v>
                </c:pt>
                <c:pt idx="1056">
                  <c:v>-499.65921790039698</c:v>
                </c:pt>
                <c:pt idx="1057">
                  <c:v>-592.92912210006239</c:v>
                </c:pt>
                <c:pt idx="1058">
                  <c:v>-579.55730904642292</c:v>
                </c:pt>
                <c:pt idx="1059">
                  <c:v>-558.68493280733355</c:v>
                </c:pt>
                <c:pt idx="1060">
                  <c:v>-536.10126326615955</c:v>
                </c:pt>
                <c:pt idx="1061">
                  <c:v>-514.69672877087805</c:v>
                </c:pt>
                <c:pt idx="1062">
                  <c:v>-493.74002675203894</c:v>
                </c:pt>
                <c:pt idx="1063">
                  <c:v>-473.35556303118801</c:v>
                </c:pt>
                <c:pt idx="1064">
                  <c:v>-453.4713067042419</c:v>
                </c:pt>
                <c:pt idx="1065">
                  <c:v>-434.42381648614287</c:v>
                </c:pt>
                <c:pt idx="1066">
                  <c:v>-415.88594148325001</c:v>
                </c:pt>
                <c:pt idx="1067">
                  <c:v>-397.89134901621537</c:v>
                </c:pt>
                <c:pt idx="1068">
                  <c:v>-380.47787273983732</c:v>
                </c:pt>
                <c:pt idx="1069">
                  <c:v>-363.60722999455731</c:v>
                </c:pt>
                <c:pt idx="1070">
                  <c:v>-347.23147057332704</c:v>
                </c:pt>
                <c:pt idx="1071">
                  <c:v>-331.33644876398699</c:v>
                </c:pt>
                <c:pt idx="1072">
                  <c:v>-315.86943535928896</c:v>
                </c:pt>
                <c:pt idx="1073">
                  <c:v>-300.84821233264108</c:v>
                </c:pt>
                <c:pt idx="1074">
                  <c:v>-286.18332969101499</c:v>
                </c:pt>
                <c:pt idx="1075">
                  <c:v>-271.92960534550099</c:v>
                </c:pt>
                <c:pt idx="1076">
                  <c:v>-258.06520933196498</c:v>
                </c:pt>
                <c:pt idx="1077">
                  <c:v>-244.56365851164526</c:v>
                </c:pt>
                <c:pt idx="1078">
                  <c:v>-231.33715030435198</c:v>
                </c:pt>
                <c:pt idx="1079">
                  <c:v>-218.36688423361599</c:v>
                </c:pt>
                <c:pt idx="1080">
                  <c:v>-205.73396526934872</c:v>
                </c:pt>
                <c:pt idx="1081">
                  <c:v>-193.37000079249199</c:v>
                </c:pt>
                <c:pt idx="1082">
                  <c:v>-181.26038469346707</c:v>
                </c:pt>
                <c:pt idx="1083">
                  <c:v>-169.43480204418125</c:v>
                </c:pt>
                <c:pt idx="1084">
                  <c:v>-157.78935320353995</c:v>
                </c:pt>
                <c:pt idx="1085">
                  <c:v>-146.39633626095647</c:v>
                </c:pt>
                <c:pt idx="1086">
                  <c:v>-135.165990318567</c:v>
                </c:pt>
                <c:pt idx="1087">
                  <c:v>-124.199730884218</c:v>
                </c:pt>
                <c:pt idx="1088">
                  <c:v>-113.29603195620901</c:v>
                </c:pt>
                <c:pt idx="1089">
                  <c:v>-102.60815871331363</c:v>
                </c:pt>
                <c:pt idx="1090">
                  <c:v>-92.082342972187064</c:v>
                </c:pt>
                <c:pt idx="1091">
                  <c:v>-81.683929054876899</c:v>
                </c:pt>
                <c:pt idx="1092">
                  <c:v>-71.436009327482381</c:v>
                </c:pt>
                <c:pt idx="1093">
                  <c:v>-61.352389915254896</c:v>
                </c:pt>
                <c:pt idx="1094">
                  <c:v>-51.418060103789195</c:v>
                </c:pt>
                <c:pt idx="1095">
                  <c:v>-41.579941056504296</c:v>
                </c:pt>
                <c:pt idx="1096">
                  <c:v>-31.853424188968987</c:v>
                </c:pt>
                <c:pt idx="1097">
                  <c:v>-22.228856356864899</c:v>
                </c:pt>
                <c:pt idx="1098">
                  <c:v>-12.693299617235002</c:v>
                </c:pt>
                <c:pt idx="1099">
                  <c:v>-3.2667607452861738</c:v>
                </c:pt>
                <c:pt idx="1100">
                  <c:v>6.0711135444976998</c:v>
                </c:pt>
                <c:pt idx="1101">
                  <c:v>15.3416692074541</c:v>
                </c:pt>
                <c:pt idx="1102">
                  <c:v>24.520099989359192</c:v>
                </c:pt>
                <c:pt idx="1103">
                  <c:v>33.616764708034495</c:v>
                </c:pt>
                <c:pt idx="1104">
                  <c:v>42.667437193456195</c:v>
                </c:pt>
                <c:pt idx="1105">
                  <c:v>51.672173025816008</c:v>
                </c:pt>
                <c:pt idx="1106">
                  <c:v>60.602131323192111</c:v>
                </c:pt>
                <c:pt idx="1107">
                  <c:v>69.506243918005197</c:v>
                </c:pt>
                <c:pt idx="1108">
                  <c:v>78.353971858072754</c:v>
                </c:pt>
                <c:pt idx="1109">
                  <c:v>87.139230879965581</c:v>
                </c:pt>
                <c:pt idx="1110">
                  <c:v>95.914810921159258</c:v>
                </c:pt>
                <c:pt idx="1111">
                  <c:v>104.698997069925</c:v>
                </c:pt>
                <c:pt idx="1112">
                  <c:v>113.40443345424437</c:v>
                </c:pt>
                <c:pt idx="1113">
                  <c:v>122.09392992063337</c:v>
                </c:pt>
                <c:pt idx="1114">
                  <c:v>130.80558698377101</c:v>
                </c:pt>
                <c:pt idx="1115">
                  <c:v>139.46934902673473</c:v>
                </c:pt>
                <c:pt idx="1116">
                  <c:v>-325010.50117462501</c:v>
                </c:pt>
                <c:pt idx="1117">
                  <c:v>-29695.542672082502</c:v>
                </c:pt>
                <c:pt idx="1118">
                  <c:v>-15331.707354955402</c:v>
                </c:pt>
                <c:pt idx="1119">
                  <c:v>-10334.696284031104</c:v>
                </c:pt>
                <c:pt idx="1120">
                  <c:v>-7792.9461993269924</c:v>
                </c:pt>
                <c:pt idx="1121">
                  <c:v>-6227.7841798302597</c:v>
                </c:pt>
                <c:pt idx="1122">
                  <c:v>-5175.7373335628299</c:v>
                </c:pt>
                <c:pt idx="1123">
                  <c:v>-4419.6736000389001</c:v>
                </c:pt>
                <c:pt idx="1124">
                  <c:v>-3849.5437865708418</c:v>
                </c:pt>
                <c:pt idx="1125">
                  <c:v>-3404.4327896570198</c:v>
                </c:pt>
                <c:pt idx="1126">
                  <c:v>-3039.2795228810128</c:v>
                </c:pt>
                <c:pt idx="1127">
                  <c:v>-2749.4505334119012</c:v>
                </c:pt>
                <c:pt idx="1128">
                  <c:v>-2506.4623788782942</c:v>
                </c:pt>
                <c:pt idx="1129">
                  <c:v>-2297.2248784411372</c:v>
                </c:pt>
                <c:pt idx="1130">
                  <c:v>-2118.5518798819812</c:v>
                </c:pt>
                <c:pt idx="1131">
                  <c:v>-1963.9082623651811</c:v>
                </c:pt>
                <c:pt idx="1132">
                  <c:v>-1827.3471980133838</c:v>
                </c:pt>
                <c:pt idx="1133">
                  <c:v>-1706.3647449886398</c:v>
                </c:pt>
                <c:pt idx="1134">
                  <c:v>-1598.1957296031901</c:v>
                </c:pt>
                <c:pt idx="1135">
                  <c:v>-1501.5520750928199</c:v>
                </c:pt>
                <c:pt idx="1136">
                  <c:v>-1413.9427540731501</c:v>
                </c:pt>
                <c:pt idx="1137">
                  <c:v>-1334.4979443395398</c:v>
                </c:pt>
                <c:pt idx="1138">
                  <c:v>-1261.9781741362001</c:v>
                </c:pt>
                <c:pt idx="1139">
                  <c:v>-1195.5196182070299</c:v>
                </c:pt>
                <c:pt idx="1140">
                  <c:v>-1134.1766285757699</c:v>
                </c:pt>
                <c:pt idx="1141">
                  <c:v>-1077.6714547921399</c:v>
                </c:pt>
                <c:pt idx="1142">
                  <c:v>-1025.0505260802811</c:v>
                </c:pt>
                <c:pt idx="1143">
                  <c:v>-976.43150024459499</c:v>
                </c:pt>
                <c:pt idx="1144">
                  <c:v>-931.10689763447999</c:v>
                </c:pt>
                <c:pt idx="1145">
                  <c:v>-888.95281648921411</c:v>
                </c:pt>
                <c:pt idx="1146">
                  <c:v>-849.62898365423155</c:v>
                </c:pt>
                <c:pt idx="1147">
                  <c:v>-813.70929846385695</c:v>
                </c:pt>
                <c:pt idx="1148">
                  <c:v>-781.64004492368804</c:v>
                </c:pt>
                <c:pt idx="1149">
                  <c:v>-751.81600527320791</c:v>
                </c:pt>
                <c:pt idx="1150">
                  <c:v>-728.18256462681995</c:v>
                </c:pt>
                <c:pt idx="1151">
                  <c:v>-727.46412182433005</c:v>
                </c:pt>
                <c:pt idx="1152">
                  <c:v>-467.36105245220318</c:v>
                </c:pt>
                <c:pt idx="1153">
                  <c:v>-585.668997808168</c:v>
                </c:pt>
                <c:pt idx="1154">
                  <c:v>-574.42733533240948</c:v>
                </c:pt>
                <c:pt idx="1155">
                  <c:v>-555.12793468140649</c:v>
                </c:pt>
                <c:pt idx="1156">
                  <c:v>-534.20238850318583</c:v>
                </c:pt>
                <c:pt idx="1157">
                  <c:v>-513.13003051758119</c:v>
                </c:pt>
                <c:pt idx="1158">
                  <c:v>-492.18210401092398</c:v>
                </c:pt>
                <c:pt idx="1159">
                  <c:v>-471.98359646859512</c:v>
                </c:pt>
                <c:pt idx="1160">
                  <c:v>-452.34322335818399</c:v>
                </c:pt>
                <c:pt idx="1161">
                  <c:v>-433.217080549304</c:v>
                </c:pt>
                <c:pt idx="1162">
                  <c:v>-414.76699005331301</c:v>
                </c:pt>
                <c:pt idx="1163">
                  <c:v>-396.94163829252523</c:v>
                </c:pt>
                <c:pt idx="1164">
                  <c:v>-379.61186210860501</c:v>
                </c:pt>
                <c:pt idx="1165">
                  <c:v>-362.76345542947195</c:v>
                </c:pt>
                <c:pt idx="1166">
                  <c:v>-346.42677676485363</c:v>
                </c:pt>
                <c:pt idx="1167">
                  <c:v>-330.55720122175978</c:v>
                </c:pt>
                <c:pt idx="1168">
                  <c:v>-315.15528491017204</c:v>
                </c:pt>
                <c:pt idx="1169">
                  <c:v>-300.16472580814798</c:v>
                </c:pt>
                <c:pt idx="1170">
                  <c:v>-285.55278415510702</c:v>
                </c:pt>
                <c:pt idx="1171">
                  <c:v>-271.38083431288601</c:v>
                </c:pt>
                <c:pt idx="1172">
                  <c:v>-257.48939519848199</c:v>
                </c:pt>
                <c:pt idx="1173">
                  <c:v>-243.97471894129299</c:v>
                </c:pt>
                <c:pt idx="1174">
                  <c:v>-230.77686712138319</c:v>
                </c:pt>
                <c:pt idx="1175">
                  <c:v>-217.92796710827574</c:v>
                </c:pt>
                <c:pt idx="1176">
                  <c:v>-205.30922475911825</c:v>
                </c:pt>
                <c:pt idx="1177">
                  <c:v>-193.00399174462692</c:v>
                </c:pt>
                <c:pt idx="1178">
                  <c:v>-180.8927075779213</c:v>
                </c:pt>
                <c:pt idx="1179">
                  <c:v>-169.03037942366501</c:v>
                </c:pt>
                <c:pt idx="1180">
                  <c:v>-157.35936931804025</c:v>
                </c:pt>
                <c:pt idx="1181">
                  <c:v>-145.90348690001701</c:v>
                </c:pt>
                <c:pt idx="1182">
                  <c:v>-134.730646954191</c:v>
                </c:pt>
                <c:pt idx="1183">
                  <c:v>-123.674761625473</c:v>
                </c:pt>
                <c:pt idx="1184">
                  <c:v>-112.87303113131937</c:v>
                </c:pt>
                <c:pt idx="1185">
                  <c:v>-102.205237640071</c:v>
                </c:pt>
                <c:pt idx="1186">
                  <c:v>-91.699669687853827</c:v>
                </c:pt>
                <c:pt idx="1187">
                  <c:v>-81.340686319787281</c:v>
                </c:pt>
                <c:pt idx="1188">
                  <c:v>-71.156146793358488</c:v>
                </c:pt>
                <c:pt idx="1189">
                  <c:v>-61.05372186347347</c:v>
                </c:pt>
                <c:pt idx="1190">
                  <c:v>-51.085751309058203</c:v>
                </c:pt>
                <c:pt idx="1191">
                  <c:v>-41.264419763763307</c:v>
                </c:pt>
                <c:pt idx="1192">
                  <c:v>-31.537111973989202</c:v>
                </c:pt>
                <c:pt idx="1193">
                  <c:v>-21.937776191551187</c:v>
                </c:pt>
                <c:pt idx="1194">
                  <c:v>-12.455506986789889</c:v>
                </c:pt>
                <c:pt idx="1195">
                  <c:v>-3.0465421005589577</c:v>
                </c:pt>
                <c:pt idx="1196">
                  <c:v>6.2822979188735104</c:v>
                </c:pt>
                <c:pt idx="1197">
                  <c:v>15.5116682070298</c:v>
                </c:pt>
                <c:pt idx="1198">
                  <c:v>24.682099607936486</c:v>
                </c:pt>
                <c:pt idx="1199">
                  <c:v>33.784411037243274</c:v>
                </c:pt>
                <c:pt idx="1200">
                  <c:v>42.8233650318614</c:v>
                </c:pt>
                <c:pt idx="1201">
                  <c:v>51.792459571041199</c:v>
                </c:pt>
                <c:pt idx="1202">
                  <c:v>60.736059853511911</c:v>
                </c:pt>
                <c:pt idx="1203">
                  <c:v>69.605521311961368</c:v>
                </c:pt>
                <c:pt idx="1204">
                  <c:v>78.446483118348297</c:v>
                </c:pt>
                <c:pt idx="1205">
                  <c:v>87.268188013050448</c:v>
                </c:pt>
                <c:pt idx="1206">
                  <c:v>96.051561216679858</c:v>
                </c:pt>
                <c:pt idx="1207">
                  <c:v>104.77360342620302</c:v>
                </c:pt>
                <c:pt idx="1208">
                  <c:v>113.51091174726599</c:v>
                </c:pt>
                <c:pt idx="1209">
                  <c:v>122.21218178806737</c:v>
                </c:pt>
                <c:pt idx="1210">
                  <c:v>130.877465645537</c:v>
                </c:pt>
                <c:pt idx="1211">
                  <c:v>139.57992363609625</c:v>
                </c:pt>
                <c:pt idx="1212">
                  <c:v>-403329.35015861789</c:v>
                </c:pt>
                <c:pt idx="1213">
                  <c:v>-29926.270690731999</c:v>
                </c:pt>
                <c:pt idx="1214">
                  <c:v>-15463.222878612776</c:v>
                </c:pt>
                <c:pt idx="1215">
                  <c:v>-10427.056363162201</c:v>
                </c:pt>
                <c:pt idx="1216">
                  <c:v>-7804.51880822153</c:v>
                </c:pt>
                <c:pt idx="1217">
                  <c:v>-6221.9944880826797</c:v>
                </c:pt>
                <c:pt idx="1218">
                  <c:v>-5162.62985024302</c:v>
                </c:pt>
                <c:pt idx="1219">
                  <c:v>-4409.6949577847099</c:v>
                </c:pt>
                <c:pt idx="1220">
                  <c:v>-3846.57499495712</c:v>
                </c:pt>
                <c:pt idx="1221">
                  <c:v>-3401.9556385804517</c:v>
                </c:pt>
                <c:pt idx="1222">
                  <c:v>-3055.46378742046</c:v>
                </c:pt>
                <c:pt idx="1223">
                  <c:v>-2755.95645014005</c:v>
                </c:pt>
                <c:pt idx="1224">
                  <c:v>-2510.0581936726612</c:v>
                </c:pt>
                <c:pt idx="1225">
                  <c:v>-2302.5774572643522</c:v>
                </c:pt>
                <c:pt idx="1226">
                  <c:v>-2122.9223978944442</c:v>
                </c:pt>
                <c:pt idx="1227">
                  <c:v>-1966.7093164784999</c:v>
                </c:pt>
                <c:pt idx="1228">
                  <c:v>-1830.78415071417</c:v>
                </c:pt>
                <c:pt idx="1229">
                  <c:v>-1709.65397750324</c:v>
                </c:pt>
                <c:pt idx="1230">
                  <c:v>-1601.22374474405</c:v>
                </c:pt>
                <c:pt idx="1231">
                  <c:v>-1503.8555467896301</c:v>
                </c:pt>
                <c:pt idx="1232">
                  <c:v>-1415.8977654575301</c:v>
                </c:pt>
                <c:pt idx="1233">
                  <c:v>-1336.1046006419799</c:v>
                </c:pt>
                <c:pt idx="1234">
                  <c:v>-1263.2722808037199</c:v>
                </c:pt>
                <c:pt idx="1235">
                  <c:v>-1196.5277365807701</c:v>
                </c:pt>
                <c:pt idx="1236">
                  <c:v>-1135.11864769353</c:v>
                </c:pt>
                <c:pt idx="1237">
                  <c:v>-1078.6726518835101</c:v>
                </c:pt>
                <c:pt idx="1238">
                  <c:v>-1026.433878565</c:v>
                </c:pt>
                <c:pt idx="1239">
                  <c:v>-977.66867712946998</c:v>
                </c:pt>
                <c:pt idx="1240">
                  <c:v>-932.28110686034302</c:v>
                </c:pt>
                <c:pt idx="1241">
                  <c:v>-889.87261192093297</c:v>
                </c:pt>
                <c:pt idx="1242">
                  <c:v>-850.41173903004801</c:v>
                </c:pt>
                <c:pt idx="1243">
                  <c:v>-813.66298044888504</c:v>
                </c:pt>
                <c:pt idx="1244">
                  <c:v>-777.93921053814802</c:v>
                </c:pt>
                <c:pt idx="1245">
                  <c:v>-746.58926485494248</c:v>
                </c:pt>
                <c:pt idx="1246">
                  <c:v>-718.10775937457402</c:v>
                </c:pt>
                <c:pt idx="1247">
                  <c:v>-703.76127820190288</c:v>
                </c:pt>
                <c:pt idx="1248">
                  <c:v>-536.9340065057529</c:v>
                </c:pt>
                <c:pt idx="1249">
                  <c:v>-600.07412971716053</c:v>
                </c:pt>
                <c:pt idx="1250">
                  <c:v>-582.35486715435297</c:v>
                </c:pt>
                <c:pt idx="1251">
                  <c:v>-561.12907397016772</c:v>
                </c:pt>
                <c:pt idx="1252">
                  <c:v>-539.13906456404902</c:v>
                </c:pt>
                <c:pt idx="1253">
                  <c:v>-516.77126881713309</c:v>
                </c:pt>
                <c:pt idx="1254">
                  <c:v>-495.59850877361913</c:v>
                </c:pt>
                <c:pt idx="1255">
                  <c:v>-474.87455965452602</c:v>
                </c:pt>
                <c:pt idx="1256">
                  <c:v>-454.96302883027437</c:v>
                </c:pt>
                <c:pt idx="1257">
                  <c:v>-435.59898037852395</c:v>
                </c:pt>
                <c:pt idx="1258">
                  <c:v>-416.88350511316401</c:v>
                </c:pt>
                <c:pt idx="1259">
                  <c:v>-398.73584540747225</c:v>
                </c:pt>
                <c:pt idx="1260">
                  <c:v>-381.214454545531</c:v>
                </c:pt>
                <c:pt idx="1261">
                  <c:v>-364.27373882423399</c:v>
                </c:pt>
                <c:pt idx="1262">
                  <c:v>-347.83169815359599</c:v>
                </c:pt>
                <c:pt idx="1263">
                  <c:v>-331.88102748462194</c:v>
                </c:pt>
                <c:pt idx="1264">
                  <c:v>-316.38239382230898</c:v>
                </c:pt>
                <c:pt idx="1265">
                  <c:v>-301.29291846852902</c:v>
                </c:pt>
                <c:pt idx="1266">
                  <c:v>-286.64166149471373</c:v>
                </c:pt>
                <c:pt idx="1267">
                  <c:v>-272.30300175906996</c:v>
                </c:pt>
                <c:pt idx="1268">
                  <c:v>-258.40297765274801</c:v>
                </c:pt>
                <c:pt idx="1269">
                  <c:v>-244.807058630245</c:v>
                </c:pt>
                <c:pt idx="1270">
                  <c:v>-231.53409735408974</c:v>
                </c:pt>
                <c:pt idx="1271">
                  <c:v>-218.51359572921012</c:v>
                </c:pt>
                <c:pt idx="1272">
                  <c:v>-205.78674617469704</c:v>
                </c:pt>
                <c:pt idx="1273">
                  <c:v>-193.34271173779373</c:v>
                </c:pt>
                <c:pt idx="1274">
                  <c:v>-181.20678334529299</c:v>
                </c:pt>
                <c:pt idx="1275">
                  <c:v>-169.31305173871095</c:v>
                </c:pt>
                <c:pt idx="1276">
                  <c:v>-157.64686797189592</c:v>
                </c:pt>
                <c:pt idx="1277">
                  <c:v>-146.1933047793141</c:v>
                </c:pt>
                <c:pt idx="1278">
                  <c:v>-134.91375022500895</c:v>
                </c:pt>
                <c:pt idx="1279">
                  <c:v>-123.8683313466222</c:v>
                </c:pt>
                <c:pt idx="1280">
                  <c:v>-113.038412411876</c:v>
                </c:pt>
                <c:pt idx="1281">
                  <c:v>-102.343451311918</c:v>
                </c:pt>
                <c:pt idx="1282">
                  <c:v>-91.811217377114104</c:v>
                </c:pt>
                <c:pt idx="1283">
                  <c:v>-81.461741716988953</c:v>
                </c:pt>
                <c:pt idx="1284">
                  <c:v>-71.224691709146327</c:v>
                </c:pt>
                <c:pt idx="1285">
                  <c:v>-61.150273539932215</c:v>
                </c:pt>
                <c:pt idx="1286">
                  <c:v>-51.169495850624699</c:v>
                </c:pt>
                <c:pt idx="1287">
                  <c:v>-41.3159878210408</c:v>
                </c:pt>
                <c:pt idx="1288">
                  <c:v>-31.615419986053187</c:v>
                </c:pt>
                <c:pt idx="1289">
                  <c:v>-21.975326791589058</c:v>
                </c:pt>
                <c:pt idx="1290">
                  <c:v>-12.418519607126306</c:v>
                </c:pt>
                <c:pt idx="1291">
                  <c:v>-2.9757187600989798</c:v>
                </c:pt>
                <c:pt idx="1292">
                  <c:v>6.3493011551412071</c:v>
                </c:pt>
                <c:pt idx="1293">
                  <c:v>15.6302794576432</c:v>
                </c:pt>
                <c:pt idx="1294">
                  <c:v>24.839191893477199</c:v>
                </c:pt>
                <c:pt idx="1295">
                  <c:v>33.981737220080596</c:v>
                </c:pt>
                <c:pt idx="1296">
                  <c:v>43.069422407829101</c:v>
                </c:pt>
                <c:pt idx="1297">
                  <c:v>52.083883385214733</c:v>
                </c:pt>
                <c:pt idx="1298">
                  <c:v>61.045424404153444</c:v>
                </c:pt>
                <c:pt idx="1299">
                  <c:v>69.973180999379906</c:v>
                </c:pt>
                <c:pt idx="1300">
                  <c:v>78.842152077056184</c:v>
                </c:pt>
                <c:pt idx="1301">
                  <c:v>87.673478649046658</c:v>
                </c:pt>
                <c:pt idx="1302">
                  <c:v>96.46417702076468</c:v>
                </c:pt>
                <c:pt idx="1303">
                  <c:v>105.23949109177732</c:v>
                </c:pt>
                <c:pt idx="1304">
                  <c:v>113.98024589530037</c:v>
                </c:pt>
                <c:pt idx="1305">
                  <c:v>122.69237367141298</c:v>
                </c:pt>
                <c:pt idx="1306">
                  <c:v>131.415902067497</c:v>
                </c:pt>
                <c:pt idx="1307">
                  <c:v>140.12787585806299</c:v>
                </c:pt>
                <c:pt idx="1308">
                  <c:v>-281714.35956565302</c:v>
                </c:pt>
                <c:pt idx="1309">
                  <c:v>-29028.125260645673</c:v>
                </c:pt>
                <c:pt idx="1310">
                  <c:v>-15232.124835897706</c:v>
                </c:pt>
                <c:pt idx="1311">
                  <c:v>-10256.505132009785</c:v>
                </c:pt>
                <c:pt idx="1312">
                  <c:v>-7730.0252821518461</c:v>
                </c:pt>
                <c:pt idx="1313">
                  <c:v>-6187.1089148389201</c:v>
                </c:pt>
                <c:pt idx="1314">
                  <c:v>-5147.8297154889024</c:v>
                </c:pt>
                <c:pt idx="1315">
                  <c:v>-4405.63539619741</c:v>
                </c:pt>
                <c:pt idx="1316">
                  <c:v>-3829.9039085412328</c:v>
                </c:pt>
                <c:pt idx="1317">
                  <c:v>-3389.2117420881518</c:v>
                </c:pt>
                <c:pt idx="1318">
                  <c:v>-3034.7652535064212</c:v>
                </c:pt>
                <c:pt idx="1319">
                  <c:v>-2743.4607729952622</c:v>
                </c:pt>
                <c:pt idx="1320">
                  <c:v>-2498.0877314165996</c:v>
                </c:pt>
                <c:pt idx="1321">
                  <c:v>-2290.04867647223</c:v>
                </c:pt>
                <c:pt idx="1322">
                  <c:v>-2112.11407928991</c:v>
                </c:pt>
                <c:pt idx="1323">
                  <c:v>-1957.4121409950899</c:v>
                </c:pt>
                <c:pt idx="1324">
                  <c:v>-1820.9157272351501</c:v>
                </c:pt>
                <c:pt idx="1325">
                  <c:v>-1700.1840308809522</c:v>
                </c:pt>
                <c:pt idx="1326">
                  <c:v>-1592.8353482372634</c:v>
                </c:pt>
                <c:pt idx="1327">
                  <c:v>-1496.4179034316267</c:v>
                </c:pt>
                <c:pt idx="1328">
                  <c:v>-1408.2530825142098</c:v>
                </c:pt>
                <c:pt idx="1329">
                  <c:v>-1399.8306260737399</c:v>
                </c:pt>
                <c:pt idx="1330">
                  <c:v>-1837.11868943894</c:v>
                </c:pt>
                <c:pt idx="1331">
                  <c:v>-3542.5266865870799</c:v>
                </c:pt>
                <c:pt idx="1332">
                  <c:v>-20429.828387923921</c:v>
                </c:pt>
                <c:pt idx="1333">
                  <c:v>35.409763656377095</c:v>
                </c:pt>
                <c:pt idx="1334">
                  <c:v>24.506564211959599</c:v>
                </c:pt>
                <c:pt idx="1335">
                  <c:v>18.3171823372723</c:v>
                </c:pt>
                <c:pt idx="1336">
                  <c:v>15.021629347100101</c:v>
                </c:pt>
                <c:pt idx="1337">
                  <c:v>13.323645357280668</c:v>
                </c:pt>
                <c:pt idx="1338">
                  <c:v>12.533775214143002</c:v>
                </c:pt>
                <c:pt idx="1339">
                  <c:v>12.217451621681498</c:v>
                </c:pt>
                <c:pt idx="1340">
                  <c:v>12.152990541841261</c:v>
                </c:pt>
                <c:pt idx="1341">
                  <c:v>12.215385088810798</c:v>
                </c:pt>
                <c:pt idx="1342">
                  <c:v>12.3369932917567</c:v>
                </c:pt>
                <c:pt idx="1343">
                  <c:v>12.479287659493357</c:v>
                </c:pt>
                <c:pt idx="1344">
                  <c:v>12.623498228701926</c:v>
                </c:pt>
                <c:pt idx="1345">
                  <c:v>12.771257924040698</c:v>
                </c:pt>
                <c:pt idx="1346">
                  <c:v>12.895057340351499</c:v>
                </c:pt>
                <c:pt idx="1347">
                  <c:v>12.989497694773972</c:v>
                </c:pt>
                <c:pt idx="1348">
                  <c:v>13.064950392004302</c:v>
                </c:pt>
                <c:pt idx="1349">
                  <c:v>13.105257038738255</c:v>
                </c:pt>
                <c:pt idx="1350">
                  <c:v>13.123614507304724</c:v>
                </c:pt>
                <c:pt idx="1351">
                  <c:v>13.123479155135801</c:v>
                </c:pt>
                <c:pt idx="1352">
                  <c:v>13.1052719119256</c:v>
                </c:pt>
                <c:pt idx="1353">
                  <c:v>13.079548299025296</c:v>
                </c:pt>
                <c:pt idx="1354">
                  <c:v>13.039851801196798</c:v>
                </c:pt>
                <c:pt idx="1355">
                  <c:v>12.990475074133904</c:v>
                </c:pt>
                <c:pt idx="1356">
                  <c:v>12.939666681841199</c:v>
                </c:pt>
                <c:pt idx="1357">
                  <c:v>12.875834950830289</c:v>
                </c:pt>
                <c:pt idx="1358">
                  <c:v>12.805914572971272</c:v>
                </c:pt>
                <c:pt idx="1359">
                  <c:v>12.7258443286938</c:v>
                </c:pt>
                <c:pt idx="1360">
                  <c:v>12.629483312331304</c:v>
                </c:pt>
                <c:pt idx="1361">
                  <c:v>12.523555416249353</c:v>
                </c:pt>
                <c:pt idx="1362">
                  <c:v>12.406520503251199</c:v>
                </c:pt>
                <c:pt idx="1363">
                  <c:v>12.279325912684499</c:v>
                </c:pt>
                <c:pt idx="1364">
                  <c:v>12.1456029447184</c:v>
                </c:pt>
                <c:pt idx="1365">
                  <c:v>12.001995720839201</c:v>
                </c:pt>
                <c:pt idx="1366">
                  <c:v>11.850399611991653</c:v>
                </c:pt>
                <c:pt idx="1367">
                  <c:v>11.6891546841163</c:v>
                </c:pt>
                <c:pt idx="1368">
                  <c:v>11.518413641196201</c:v>
                </c:pt>
                <c:pt idx="1369">
                  <c:v>11.3386696014474</c:v>
                </c:pt>
                <c:pt idx="1370">
                  <c:v>11.1475645615816</c:v>
                </c:pt>
                <c:pt idx="1371">
                  <c:v>10.945467865873599</c:v>
                </c:pt>
                <c:pt idx="1372">
                  <c:v>10.730788232249402</c:v>
                </c:pt>
                <c:pt idx="1373">
                  <c:v>10.502782372950024</c:v>
                </c:pt>
                <c:pt idx="1374">
                  <c:v>10.2614694757329</c:v>
                </c:pt>
                <c:pt idx="1375">
                  <c:v>10.004807233805106</c:v>
                </c:pt>
                <c:pt idx="1376">
                  <c:v>9.7332892981658201</c:v>
                </c:pt>
                <c:pt idx="1377">
                  <c:v>9.4476227167005487</c:v>
                </c:pt>
                <c:pt idx="1378">
                  <c:v>9.1481612626196398</c:v>
                </c:pt>
                <c:pt idx="1379">
                  <c:v>8.8375795600683826</c:v>
                </c:pt>
                <c:pt idx="1380">
                  <c:v>8.5176340590411748</c:v>
                </c:pt>
                <c:pt idx="1381">
                  <c:v>8.1909643773700012</c:v>
                </c:pt>
                <c:pt idx="1382">
                  <c:v>7.86181392371169</c:v>
                </c:pt>
                <c:pt idx="1383">
                  <c:v>7.5333350966889885</c:v>
                </c:pt>
                <c:pt idx="1384">
                  <c:v>7.2102542551750846</c:v>
                </c:pt>
                <c:pt idx="1385">
                  <c:v>6.8964164568945066</c:v>
                </c:pt>
                <c:pt idx="1386">
                  <c:v>6.5965271858802002</c:v>
                </c:pt>
                <c:pt idx="1387">
                  <c:v>6.3138022281521096</c:v>
                </c:pt>
                <c:pt idx="1388">
                  <c:v>6.0501560146769755</c:v>
                </c:pt>
                <c:pt idx="1389">
                  <c:v>5.8085455328207285</c:v>
                </c:pt>
                <c:pt idx="1390">
                  <c:v>5.59078790181385</c:v>
                </c:pt>
                <c:pt idx="1391">
                  <c:v>5.3970068991175655</c:v>
                </c:pt>
                <c:pt idx="1392">
                  <c:v>5.2283552624355947</c:v>
                </c:pt>
                <c:pt idx="1393">
                  <c:v>5.0840207635488897</c:v>
                </c:pt>
                <c:pt idx="1394">
                  <c:v>4.9620821273032698</c:v>
                </c:pt>
                <c:pt idx="1395">
                  <c:v>4.8607110551512545</c:v>
                </c:pt>
                <c:pt idx="1396">
                  <c:v>4.7773755903947199</c:v>
                </c:pt>
                <c:pt idx="1397">
                  <c:v>4.7093560195633914</c:v>
                </c:pt>
                <c:pt idx="1398">
                  <c:v>4.6541202026171256</c:v>
                </c:pt>
                <c:pt idx="1399">
                  <c:v>4.6087644939729104</c:v>
                </c:pt>
                <c:pt idx="1400">
                  <c:v>4.5706318078591401</c:v>
                </c:pt>
                <c:pt idx="1401">
                  <c:v>4.5371738538256698</c:v>
                </c:pt>
                <c:pt idx="1402">
                  <c:v>4.5057559152574465</c:v>
                </c:pt>
                <c:pt idx="1403">
                  <c:v>4.4737407205504534</c:v>
                </c:pt>
                <c:pt idx="1404">
                  <c:v>4.4385876368891495</c:v>
                </c:pt>
                <c:pt idx="1405">
                  <c:v>4.3985298669514101</c:v>
                </c:pt>
                <c:pt idx="1406">
                  <c:v>4.3516886474680545</c:v>
                </c:pt>
                <c:pt idx="1407">
                  <c:v>4.2959645984978065</c:v>
                </c:pt>
                <c:pt idx="1408">
                  <c:v>4.2299903063873696</c:v>
                </c:pt>
                <c:pt idx="1409">
                  <c:v>4.1524228431722046</c:v>
                </c:pt>
                <c:pt idx="1410">
                  <c:v>4.0614894680108495</c:v>
                </c:pt>
                <c:pt idx="1411">
                  <c:v>3.9563768963933397</c:v>
                </c:pt>
                <c:pt idx="1412">
                  <c:v>3.8364601532091163</c:v>
                </c:pt>
                <c:pt idx="1413">
                  <c:v>3.7007654027000298</c:v>
                </c:pt>
                <c:pt idx="1414">
                  <c:v>3.5494908714706601</c:v>
                </c:pt>
                <c:pt idx="1415">
                  <c:v>3.3818568215816267</c:v>
                </c:pt>
                <c:pt idx="1416">
                  <c:v>3.1973121011930004</c:v>
                </c:pt>
                <c:pt idx="1417">
                  <c:v>2.9965875836554701</c:v>
                </c:pt>
                <c:pt idx="1418">
                  <c:v>2.7796892889900602</c:v>
                </c:pt>
                <c:pt idx="1419">
                  <c:v>2.5477068566147012</c:v>
                </c:pt>
                <c:pt idx="1420">
                  <c:v>2.3019913859898797</c:v>
                </c:pt>
                <c:pt idx="1421">
                  <c:v>2.0434615186817138</c:v>
                </c:pt>
                <c:pt idx="1422">
                  <c:v>1.77530580692702</c:v>
                </c:pt>
                <c:pt idx="1423">
                  <c:v>1.5004323347011701</c:v>
                </c:pt>
                <c:pt idx="1424">
                  <c:v>1.2280345957429242</c:v>
                </c:pt>
                <c:pt idx="1425">
                  <c:v>1.0760934547787557</c:v>
                </c:pt>
                <c:pt idx="1426">
                  <c:v>1.01124356067846</c:v>
                </c:pt>
                <c:pt idx="1427">
                  <c:v>0.93738111031344695</c:v>
                </c:pt>
                <c:pt idx="1428">
                  <c:v>0.8730450617654828</c:v>
                </c:pt>
                <c:pt idx="1429">
                  <c:v>0.82616414525906556</c:v>
                </c:pt>
                <c:pt idx="1430">
                  <c:v>0.78617195668166695</c:v>
                </c:pt>
                <c:pt idx="1431">
                  <c:v>0.75998048683803565</c:v>
                </c:pt>
                <c:pt idx="1432">
                  <c:v>0.75013592471378865</c:v>
                </c:pt>
                <c:pt idx="1433">
                  <c:v>0.7479947765428947</c:v>
                </c:pt>
                <c:pt idx="1434">
                  <c:v>0.75064197488214524</c:v>
                </c:pt>
                <c:pt idx="1435">
                  <c:v>0.75239073767019971</c:v>
                </c:pt>
                <c:pt idx="1436">
                  <c:v>0.75353234339822051</c:v>
                </c:pt>
                <c:pt idx="1437">
                  <c:v>0.74668497758889441</c:v>
                </c:pt>
                <c:pt idx="1438">
                  <c:v>0.74025419935552395</c:v>
                </c:pt>
                <c:pt idx="1439">
                  <c:v>0.73275486173415405</c:v>
                </c:pt>
                <c:pt idx="1440">
                  <c:v>0.72236481180311563</c:v>
                </c:pt>
                <c:pt idx="1441">
                  <c:v>0.71766471018719824</c:v>
                </c:pt>
                <c:pt idx="1442">
                  <c:v>0.70989813744010177</c:v>
                </c:pt>
                <c:pt idx="1443">
                  <c:v>0.70193772583556657</c:v>
                </c:pt>
                <c:pt idx="1444">
                  <c:v>0.69944135806806562</c:v>
                </c:pt>
                <c:pt idx="1445">
                  <c:v>0.69452640355429895</c:v>
                </c:pt>
                <c:pt idx="1446">
                  <c:v>0.68958867703969262</c:v>
                </c:pt>
                <c:pt idx="1447">
                  <c:v>0.68462479285606104</c:v>
                </c:pt>
                <c:pt idx="1448">
                  <c:v>0.68023006463181501</c:v>
                </c:pt>
                <c:pt idx="1449">
                  <c:v>0.680021475087633</c:v>
                </c:pt>
                <c:pt idx="1450">
                  <c:v>0.68161661253500783</c:v>
                </c:pt>
                <c:pt idx="1451">
                  <c:v>0.68461668721163249</c:v>
                </c:pt>
                <c:pt idx="1452">
                  <c:v>0.68696849021550765</c:v>
                </c:pt>
                <c:pt idx="1453">
                  <c:v>0.68958217420034118</c:v>
                </c:pt>
                <c:pt idx="1454">
                  <c:v>0.69046069206622596</c:v>
                </c:pt>
                <c:pt idx="1455">
                  <c:v>0.69032958954382995</c:v>
                </c:pt>
                <c:pt idx="1456">
                  <c:v>0.69223527665588647</c:v>
                </c:pt>
                <c:pt idx="1457">
                  <c:v>0.69270534065992395</c:v>
                </c:pt>
                <c:pt idx="1458">
                  <c:v>0.69472808555016463</c:v>
                </c:pt>
                <c:pt idx="1459">
                  <c:v>0.69876660203616603</c:v>
                </c:pt>
                <c:pt idx="1460">
                  <c:v>0.70211584848801822</c:v>
                </c:pt>
                <c:pt idx="1461">
                  <c:v>0.70823911988579802</c:v>
                </c:pt>
                <c:pt idx="1462">
                  <c:v>0.71418616313034256</c:v>
                </c:pt>
                <c:pt idx="1463">
                  <c:v>0.72035295950178102</c:v>
                </c:pt>
                <c:pt idx="1464">
                  <c:v>0.72640212146835459</c:v>
                </c:pt>
                <c:pt idx="1465">
                  <c:v>0.73019048684152865</c:v>
                </c:pt>
                <c:pt idx="1466">
                  <c:v>0.73412434672426696</c:v>
                </c:pt>
                <c:pt idx="1467">
                  <c:v>0.73659090626817481</c:v>
                </c:pt>
                <c:pt idx="1468">
                  <c:v>0.73880827772069135</c:v>
                </c:pt>
                <c:pt idx="1469">
                  <c:v>0.741364561523567</c:v>
                </c:pt>
                <c:pt idx="1470">
                  <c:v>0.74229841445751477</c:v>
                </c:pt>
                <c:pt idx="1471">
                  <c:v>0.74494993020199241</c:v>
                </c:pt>
                <c:pt idx="1472">
                  <c:v>0.7473575668649155</c:v>
                </c:pt>
                <c:pt idx="1473">
                  <c:v>0.74991741435267623</c:v>
                </c:pt>
                <c:pt idx="1474">
                  <c:v>0.75380588915712765</c:v>
                </c:pt>
                <c:pt idx="1475">
                  <c:v>0.75683771590799997</c:v>
                </c:pt>
                <c:pt idx="1476">
                  <c:v>0.76018824411732899</c:v>
                </c:pt>
                <c:pt idx="1477">
                  <c:v>0.76402489627306647</c:v>
                </c:pt>
                <c:pt idx="1478">
                  <c:v>0.76629059811048794</c:v>
                </c:pt>
                <c:pt idx="1479">
                  <c:v>0.76956998466689663</c:v>
                </c:pt>
                <c:pt idx="1480">
                  <c:v>0.77206205852252963</c:v>
                </c:pt>
                <c:pt idx="1481">
                  <c:v>0.77446459832380188</c:v>
                </c:pt>
                <c:pt idx="1482">
                  <c:v>0.77644122414632188</c:v>
                </c:pt>
                <c:pt idx="1483">
                  <c:v>0.77788038066602805</c:v>
                </c:pt>
                <c:pt idx="1484">
                  <c:v>0.77944087454700028</c:v>
                </c:pt>
                <c:pt idx="1485">
                  <c:v>0.78109538707402404</c:v>
                </c:pt>
                <c:pt idx="1486">
                  <c:v>0.78245904367898123</c:v>
                </c:pt>
                <c:pt idx="1487">
                  <c:v>0.78437014302283659</c:v>
                </c:pt>
                <c:pt idx="1488">
                  <c:v>0.78618685112348963</c:v>
                </c:pt>
                <c:pt idx="1489">
                  <c:v>0.78770623159212005</c:v>
                </c:pt>
                <c:pt idx="1490">
                  <c:v>0.78925431320828088</c:v>
                </c:pt>
                <c:pt idx="1491">
                  <c:v>0.79066701654528382</c:v>
                </c:pt>
                <c:pt idx="1492">
                  <c:v>0.79195813314521901</c:v>
                </c:pt>
                <c:pt idx="1493">
                  <c:v>0.79339377181339898</c:v>
                </c:pt>
                <c:pt idx="1494">
                  <c:v>0.79464423363368353</c:v>
                </c:pt>
                <c:pt idx="1495">
                  <c:v>0.79586499440139202</c:v>
                </c:pt>
                <c:pt idx="1496">
                  <c:v>0.79698779454700397</c:v>
                </c:pt>
                <c:pt idx="1497">
                  <c:v>0.79797884364256388</c:v>
                </c:pt>
                <c:pt idx="1498">
                  <c:v>0.79880968821880782</c:v>
                </c:pt>
                <c:pt idx="1499">
                  <c:v>0.79955801749260103</c:v>
                </c:pt>
                <c:pt idx="1500">
                  <c:v>0.80019107664245182</c:v>
                </c:pt>
                <c:pt idx="1501">
                  <c:v>0.80059991014792398</c:v>
                </c:pt>
                <c:pt idx="1502">
                  <c:v>0.80074678722200499</c:v>
                </c:pt>
                <c:pt idx="1503">
                  <c:v>0.80054291857797999</c:v>
                </c:pt>
                <c:pt idx="1504">
                  <c:v>0.80007527031886683</c:v>
                </c:pt>
                <c:pt idx="1505">
                  <c:v>0.79925526196751151</c:v>
                </c:pt>
                <c:pt idx="1506">
                  <c:v>0.79817223576052398</c:v>
                </c:pt>
                <c:pt idx="1507">
                  <c:v>0.79694375602219381</c:v>
                </c:pt>
                <c:pt idx="1508">
                  <c:v>0.79534199532219563</c:v>
                </c:pt>
                <c:pt idx="1509">
                  <c:v>0.79334821284186363</c:v>
                </c:pt>
                <c:pt idx="1510">
                  <c:v>0.79093596679939704</c:v>
                </c:pt>
                <c:pt idx="1511">
                  <c:v>0.78793963742949447</c:v>
                </c:pt>
                <c:pt idx="1512">
                  <c:v>0.78535772602992759</c:v>
                </c:pt>
                <c:pt idx="1513">
                  <c:v>0.78186484929199851</c:v>
                </c:pt>
                <c:pt idx="1514">
                  <c:v>0.77851887943771303</c:v>
                </c:pt>
                <c:pt idx="1515">
                  <c:v>0.77480649095089382</c:v>
                </c:pt>
                <c:pt idx="1516">
                  <c:v>0.77054578394422801</c:v>
                </c:pt>
                <c:pt idx="1517">
                  <c:v>0.76652888260173146</c:v>
                </c:pt>
                <c:pt idx="1518">
                  <c:v>0.76239489226712909</c:v>
                </c:pt>
                <c:pt idx="1519">
                  <c:v>0.7575679063648828</c:v>
                </c:pt>
                <c:pt idx="1520">
                  <c:v>0.75329450881002802</c:v>
                </c:pt>
                <c:pt idx="1521">
                  <c:v>0.74858014178396071</c:v>
                </c:pt>
                <c:pt idx="1522">
                  <c:v>0.74446402787016697</c:v>
                </c:pt>
                <c:pt idx="1523">
                  <c:v>0.74016681564394704</c:v>
                </c:pt>
                <c:pt idx="1524">
                  <c:v>0.73608985613014877</c:v>
                </c:pt>
                <c:pt idx="1525">
                  <c:v>0.732673024130301</c:v>
                </c:pt>
                <c:pt idx="1526">
                  <c:v>0.7291354564411896</c:v>
                </c:pt>
                <c:pt idx="1527">
                  <c:v>0.72547835515297099</c:v>
                </c:pt>
                <c:pt idx="1528">
                  <c:v>0.72249240536727599</c:v>
                </c:pt>
                <c:pt idx="1529">
                  <c:v>0.71924663200390482</c:v>
                </c:pt>
                <c:pt idx="1530">
                  <c:v>0.71615587053404828</c:v>
                </c:pt>
                <c:pt idx="1531">
                  <c:v>0.71371710186170656</c:v>
                </c:pt>
                <c:pt idx="1532">
                  <c:v>0.71092247588054402</c:v>
                </c:pt>
                <c:pt idx="1533">
                  <c:v>0.70859430747816365</c:v>
                </c:pt>
                <c:pt idx="1534">
                  <c:v>0.70660101997781888</c:v>
                </c:pt>
                <c:pt idx="1535">
                  <c:v>0.70477695026627862</c:v>
                </c:pt>
                <c:pt idx="1536">
                  <c:v>0.70325694581433917</c:v>
                </c:pt>
                <c:pt idx="1537">
                  <c:v>0.70192562848890183</c:v>
                </c:pt>
                <c:pt idx="1538">
                  <c:v>0.70079371885100705</c:v>
                </c:pt>
                <c:pt idx="1539">
                  <c:v>0.69995582366049447</c:v>
                </c:pt>
                <c:pt idx="1540">
                  <c:v>0.69923442176976558</c:v>
                </c:pt>
                <c:pt idx="1541">
                  <c:v>0.69880498826999304</c:v>
                </c:pt>
                <c:pt idx="1542">
                  <c:v>0.69853025370521649</c:v>
                </c:pt>
                <c:pt idx="1543">
                  <c:v>0.69851021803061297</c:v>
                </c:pt>
                <c:pt idx="1544">
                  <c:v>0.69871049535180063</c:v>
                </c:pt>
                <c:pt idx="1545">
                  <c:v>0.69907371967604204</c:v>
                </c:pt>
                <c:pt idx="1546">
                  <c:v>0.6996491050144068</c:v>
                </c:pt>
                <c:pt idx="1547">
                  <c:v>0.70039974307215802</c:v>
                </c:pt>
                <c:pt idx="1548">
                  <c:v>0.70126716851354598</c:v>
                </c:pt>
                <c:pt idx="1549">
                  <c:v>0.70228715031219102</c:v>
                </c:pt>
                <c:pt idx="1550">
                  <c:v>0.70346321672982703</c:v>
                </c:pt>
                <c:pt idx="1551">
                  <c:v>0.70468048654196302</c:v>
                </c:pt>
                <c:pt idx="1552">
                  <c:v>0.70592160852283281</c:v>
                </c:pt>
                <c:pt idx="1553">
                  <c:v>0.70736886723312964</c:v>
                </c:pt>
                <c:pt idx="1554">
                  <c:v>0.7088001585534468</c:v>
                </c:pt>
                <c:pt idx="1555">
                  <c:v>0.71029891618134222</c:v>
                </c:pt>
                <c:pt idx="1556">
                  <c:v>0.71173808042836195</c:v>
                </c:pt>
                <c:pt idx="1557">
                  <c:v>0.71351648641507104</c:v>
                </c:pt>
                <c:pt idx="1558">
                  <c:v>0.71504439097889982</c:v>
                </c:pt>
                <c:pt idx="1559">
                  <c:v>0.71677586665290205</c:v>
                </c:pt>
                <c:pt idx="1560">
                  <c:v>0.71818386603183404</c:v>
                </c:pt>
                <c:pt idx="1561">
                  <c:v>0.71997438719017581</c:v>
                </c:pt>
                <c:pt idx="1562">
                  <c:v>0.7217799812134098</c:v>
                </c:pt>
                <c:pt idx="1563">
                  <c:v>0.72339317796386104</c:v>
                </c:pt>
                <c:pt idx="1564">
                  <c:v>0.7251961419833225</c:v>
                </c:pt>
                <c:pt idx="1565">
                  <c:v>0.72656634895646777</c:v>
                </c:pt>
                <c:pt idx="1566">
                  <c:v>0.72811340613216402</c:v>
                </c:pt>
                <c:pt idx="1567">
                  <c:v>0.7298322430622125</c:v>
                </c:pt>
                <c:pt idx="1568">
                  <c:v>0.73107938040591502</c:v>
                </c:pt>
                <c:pt idx="1569">
                  <c:v>0.73248487148271102</c:v>
                </c:pt>
                <c:pt idx="1570">
                  <c:v>0.72729433351994865</c:v>
                </c:pt>
                <c:pt idx="1571">
                  <c:v>0.723507550093205</c:v>
                </c:pt>
                <c:pt idx="1572">
                  <c:v>0.71516741931437888</c:v>
                </c:pt>
                <c:pt idx="1573">
                  <c:v>0.7068256173024392</c:v>
                </c:pt>
                <c:pt idx="1574">
                  <c:v>0.70452047072437762</c:v>
                </c:pt>
                <c:pt idx="1575">
                  <c:v>0.69531094360893697</c:v>
                </c:pt>
                <c:pt idx="1576">
                  <c:v>0.68607461777912981</c:v>
                </c:pt>
                <c:pt idx="1577">
                  <c:v>0.68058819258937264</c:v>
                </c:pt>
                <c:pt idx="1578">
                  <c:v>0.67064817745796723</c:v>
                </c:pt>
                <c:pt idx="1579">
                  <c:v>0.6629814913471862</c:v>
                </c:pt>
                <c:pt idx="1580">
                  <c:v>0.65800537681427929</c:v>
                </c:pt>
                <c:pt idx="1581">
                  <c:v>0.65196723242432608</c:v>
                </c:pt>
                <c:pt idx="1582">
                  <c:v>0.64897305993775301</c:v>
                </c:pt>
                <c:pt idx="1583">
                  <c:v>0.64722498348192803</c:v>
                </c:pt>
                <c:pt idx="1584">
                  <c:v>0.64664292637011911</c:v>
                </c:pt>
                <c:pt idx="1585">
                  <c:v>0.6477299867135472</c:v>
                </c:pt>
                <c:pt idx="1586">
                  <c:v>0.64949760172055504</c:v>
                </c:pt>
                <c:pt idx="1587">
                  <c:v>0.65298622978760457</c:v>
                </c:pt>
                <c:pt idx="1588">
                  <c:v>0.6566789546550974</c:v>
                </c:pt>
                <c:pt idx="1589">
                  <c:v>0.66124794739939741</c:v>
                </c:pt>
                <c:pt idx="1590">
                  <c:v>0.66669670851478147</c:v>
                </c:pt>
                <c:pt idx="1591">
                  <c:v>0.67228878712444795</c:v>
                </c:pt>
                <c:pt idx="1592">
                  <c:v>0.67875184008276224</c:v>
                </c:pt>
                <c:pt idx="1593">
                  <c:v>0.68546143332909382</c:v>
                </c:pt>
                <c:pt idx="1594">
                  <c:v>0.69231934603275957</c:v>
                </c:pt>
                <c:pt idx="1595">
                  <c:v>0.69919040255967302</c:v>
                </c:pt>
                <c:pt idx="1596">
                  <c:v>0.70591707552120198</c:v>
                </c:pt>
                <c:pt idx="1597">
                  <c:v>0.71201279452047195</c:v>
                </c:pt>
                <c:pt idx="1598">
                  <c:v>0.71728217762996149</c:v>
                </c:pt>
                <c:pt idx="1599">
                  <c:v>0.722075563883258</c:v>
                </c:pt>
                <c:pt idx="1600">
                  <c:v>0.725061955879998</c:v>
                </c:pt>
                <c:pt idx="1601">
                  <c:v>0.72669448340829046</c:v>
                </c:pt>
                <c:pt idx="1602">
                  <c:v>0.7269526724482952</c:v>
                </c:pt>
                <c:pt idx="1603">
                  <c:v>0.7243422777785824</c:v>
                </c:pt>
                <c:pt idx="1604">
                  <c:v>0.72056416479116558</c:v>
                </c:pt>
                <c:pt idx="1605">
                  <c:v>0.714060688289058</c:v>
                </c:pt>
                <c:pt idx="1606">
                  <c:v>0.70520410602455763</c:v>
                </c:pt>
                <c:pt idx="1607">
                  <c:v>0.694766255089042</c:v>
                </c:pt>
                <c:pt idx="1608">
                  <c:v>0.68145258054793278</c:v>
                </c:pt>
                <c:pt idx="1609">
                  <c:v>0.66706337230215595</c:v>
                </c:pt>
                <c:pt idx="1610">
                  <c:v>0.65115904661420043</c:v>
                </c:pt>
                <c:pt idx="1611">
                  <c:v>0.63348002772166456</c:v>
                </c:pt>
                <c:pt idx="1612">
                  <c:v>0.6152216995985923</c:v>
                </c:pt>
                <c:pt idx="1613">
                  <c:v>0.59614243899039498</c:v>
                </c:pt>
                <c:pt idx="1614">
                  <c:v>0.57645486647915223</c:v>
                </c:pt>
                <c:pt idx="1615">
                  <c:v>0.55635641633069965</c:v>
                </c:pt>
                <c:pt idx="1616">
                  <c:v>0.53656593733559665</c:v>
                </c:pt>
                <c:pt idx="1617">
                  <c:v>0.51722284487378201</c:v>
                </c:pt>
                <c:pt idx="1618">
                  <c:v>0.49842068399415235</c:v>
                </c:pt>
                <c:pt idx="1619">
                  <c:v>0.48076029254751801</c:v>
                </c:pt>
                <c:pt idx="1620">
                  <c:v>0.46348555338687314</c:v>
                </c:pt>
                <c:pt idx="1621">
                  <c:v>0.44686868463286489</c:v>
                </c:pt>
                <c:pt idx="1622">
                  <c:v>0.43167397122369766</c:v>
                </c:pt>
                <c:pt idx="1623">
                  <c:v>0.41839881592259448</c:v>
                </c:pt>
                <c:pt idx="1624">
                  <c:v>0.40619607862066898</c:v>
                </c:pt>
                <c:pt idx="1625">
                  <c:v>0.39474486721266233</c:v>
                </c:pt>
                <c:pt idx="1626">
                  <c:v>0.38424163540214101</c:v>
                </c:pt>
                <c:pt idx="1627">
                  <c:v>0.37512643657498762</c:v>
                </c:pt>
                <c:pt idx="1628">
                  <c:v>0.3668269550649827</c:v>
                </c:pt>
                <c:pt idx="1629">
                  <c:v>0.35952161857272602</c:v>
                </c:pt>
                <c:pt idx="1630">
                  <c:v>0.35263763261921999</c:v>
                </c:pt>
                <c:pt idx="1631">
                  <c:v>0.34612196798890166</c:v>
                </c:pt>
                <c:pt idx="1632">
                  <c:v>0.34085566787919791</c:v>
                </c:pt>
                <c:pt idx="1633">
                  <c:v>0.33725260110922706</c:v>
                </c:pt>
                <c:pt idx="1634">
                  <c:v>0.3340932842239499</c:v>
                </c:pt>
                <c:pt idx="1635">
                  <c:v>0.33156548064491248</c:v>
                </c:pt>
                <c:pt idx="1636">
                  <c:v>0.33036242895486734</c:v>
                </c:pt>
                <c:pt idx="1637">
                  <c:v>0.33047699593197133</c:v>
                </c:pt>
                <c:pt idx="1638">
                  <c:v>0.33197596905301729</c:v>
                </c:pt>
                <c:pt idx="1639">
                  <c:v>0.33440384342093532</c:v>
                </c:pt>
                <c:pt idx="1640">
                  <c:v>0.33755797742611232</c:v>
                </c:pt>
                <c:pt idx="1641">
                  <c:v>0.34247498513508029</c:v>
                </c:pt>
                <c:pt idx="1642">
                  <c:v>0.34906108128489366</c:v>
                </c:pt>
                <c:pt idx="1643">
                  <c:v>0.35644687396513214</c:v>
                </c:pt>
                <c:pt idx="1644">
                  <c:v>0.36523436324604502</c:v>
                </c:pt>
                <c:pt idx="1645">
                  <c:v>0.37609542777245891</c:v>
                </c:pt>
                <c:pt idx="1646">
                  <c:v>0.38833205152816902</c:v>
                </c:pt>
                <c:pt idx="1647">
                  <c:v>0.40292364902086014</c:v>
                </c:pt>
                <c:pt idx="1648">
                  <c:v>0.42022859014248914</c:v>
                </c:pt>
                <c:pt idx="1649">
                  <c:v>0.44036978831144391</c:v>
                </c:pt>
                <c:pt idx="1650">
                  <c:v>0.46444748162548338</c:v>
                </c:pt>
                <c:pt idx="1651">
                  <c:v>0.492199022173954</c:v>
                </c:pt>
                <c:pt idx="1652">
                  <c:v>0.52495704346049388</c:v>
                </c:pt>
                <c:pt idx="1653">
                  <c:v>0.56391156930521258</c:v>
                </c:pt>
                <c:pt idx="1654">
                  <c:v>0.60862505030375447</c:v>
                </c:pt>
                <c:pt idx="1655">
                  <c:v>0.6613753346048824</c:v>
                </c:pt>
                <c:pt idx="1656">
                  <c:v>0.72061710601566897</c:v>
                </c:pt>
                <c:pt idx="1657">
                  <c:v>0.78499013441543464</c:v>
                </c:pt>
                <c:pt idx="1658">
                  <c:v>0.84112774931345402</c:v>
                </c:pt>
                <c:pt idx="1659">
                  <c:v>0.84629940484016963</c:v>
                </c:pt>
                <c:pt idx="1660">
                  <c:v>0.61705901864944745</c:v>
                </c:pt>
                <c:pt idx="1661">
                  <c:v>-332.59140052363898</c:v>
                </c:pt>
                <c:pt idx="1662">
                  <c:v>0</c:v>
                </c:pt>
                <c:pt idx="1663">
                  <c:v>28.5224700266463</c:v>
                </c:pt>
                <c:pt idx="1664">
                  <c:v>0</c:v>
                </c:pt>
                <c:pt idx="1665">
                  <c:v>0</c:v>
                </c:pt>
                <c:pt idx="1666">
                  <c:v>0</c:v>
                </c:pt>
                <c:pt idx="1667">
                  <c:v>0</c:v>
                </c:pt>
                <c:pt idx="1668">
                  <c:v>0</c:v>
                </c:pt>
                <c:pt idx="1669">
                  <c:v>0</c:v>
                </c:pt>
                <c:pt idx="1670">
                  <c:v>0</c:v>
                </c:pt>
                <c:pt idx="1671">
                  <c:v>0</c:v>
                </c:pt>
                <c:pt idx="1672">
                  <c:v>0</c:v>
                </c:pt>
                <c:pt idx="1673">
                  <c:v>0</c:v>
                </c:pt>
                <c:pt idx="1674">
                  <c:v>0</c:v>
                </c:pt>
                <c:pt idx="1675">
                  <c:v>0</c:v>
                </c:pt>
                <c:pt idx="1676">
                  <c:v>0</c:v>
                </c:pt>
                <c:pt idx="1677">
                  <c:v>0</c:v>
                </c:pt>
                <c:pt idx="1678">
                  <c:v>0</c:v>
                </c:pt>
                <c:pt idx="1679">
                  <c:v>0</c:v>
                </c:pt>
                <c:pt idx="1680">
                  <c:v>0</c:v>
                </c:pt>
                <c:pt idx="1681">
                  <c:v>0</c:v>
                </c:pt>
                <c:pt idx="1682">
                  <c:v>0</c:v>
                </c:pt>
                <c:pt idx="1683">
                  <c:v>0</c:v>
                </c:pt>
                <c:pt idx="1684">
                  <c:v>0</c:v>
                </c:pt>
                <c:pt idx="1685">
                  <c:v>0</c:v>
                </c:pt>
                <c:pt idx="1686">
                  <c:v>0</c:v>
                </c:pt>
                <c:pt idx="1687">
                  <c:v>0</c:v>
                </c:pt>
                <c:pt idx="1688">
                  <c:v>0</c:v>
                </c:pt>
                <c:pt idx="1689">
                  <c:v>0</c:v>
                </c:pt>
                <c:pt idx="1690">
                  <c:v>0</c:v>
                </c:pt>
                <c:pt idx="1691">
                  <c:v>0</c:v>
                </c:pt>
                <c:pt idx="1692">
                  <c:v>0</c:v>
                </c:pt>
                <c:pt idx="1693">
                  <c:v>0</c:v>
                </c:pt>
                <c:pt idx="1694">
                  <c:v>0</c:v>
                </c:pt>
                <c:pt idx="1695">
                  <c:v>0</c:v>
                </c:pt>
                <c:pt idx="1696">
                  <c:v>114.34392058809399</c:v>
                </c:pt>
                <c:pt idx="1697">
                  <c:v>58.227020293536803</c:v>
                </c:pt>
                <c:pt idx="1698">
                  <c:v>31.830992197257537</c:v>
                </c:pt>
                <c:pt idx="1699">
                  <c:v>12.314826578657655</c:v>
                </c:pt>
                <c:pt idx="1700">
                  <c:v>-1.9342042378700399</c:v>
                </c:pt>
                <c:pt idx="1701">
                  <c:v>-14.778275864444998</c:v>
                </c:pt>
                <c:pt idx="1702">
                  <c:v>-26.501717052627086</c:v>
                </c:pt>
                <c:pt idx="1703">
                  <c:v>-36.585267623533795</c:v>
                </c:pt>
                <c:pt idx="1704">
                  <c:v>-47.620060750862798</c:v>
                </c:pt>
                <c:pt idx="1705">
                  <c:v>-56.354886753426484</c:v>
                </c:pt>
                <c:pt idx="1706">
                  <c:v>-64.836959793218796</c:v>
                </c:pt>
                <c:pt idx="1707">
                  <c:v>-73.300300568929558</c:v>
                </c:pt>
                <c:pt idx="1708">
                  <c:v>-81.383515148053988</c:v>
                </c:pt>
                <c:pt idx="1709">
                  <c:v>-90.469906581821505</c:v>
                </c:pt>
                <c:pt idx="1710">
                  <c:v>-99.4767595206023</c:v>
                </c:pt>
                <c:pt idx="1711">
                  <c:v>-109.33583867011095</c:v>
                </c:pt>
                <c:pt idx="1712">
                  <c:v>-4959.6091834200824</c:v>
                </c:pt>
                <c:pt idx="1713">
                  <c:v>-7209.3833889519301</c:v>
                </c:pt>
                <c:pt idx="1714">
                  <c:v>-5662.5613344126186</c:v>
                </c:pt>
                <c:pt idx="1715">
                  <c:v>-11623.607451127618</c:v>
                </c:pt>
                <c:pt idx="1716">
                  <c:v>-4040.8185950356701</c:v>
                </c:pt>
                <c:pt idx="1717">
                  <c:v>-1723.1474766365698</c:v>
                </c:pt>
                <c:pt idx="1718">
                  <c:v>-1236.38561409062</c:v>
                </c:pt>
                <c:pt idx="1719">
                  <c:v>-1530.8829250325198</c:v>
                </c:pt>
                <c:pt idx="1720">
                  <c:v>-1128.2079810139801</c:v>
                </c:pt>
                <c:pt idx="1721">
                  <c:v>-648.67786729310751</c:v>
                </c:pt>
                <c:pt idx="1722">
                  <c:v>0</c:v>
                </c:pt>
                <c:pt idx="1723">
                  <c:v>0</c:v>
                </c:pt>
                <c:pt idx="1724">
                  <c:v>-775.54960079120747</c:v>
                </c:pt>
                <c:pt idx="1725">
                  <c:v>-913.89076325975805</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0</c:v>
                </c:pt>
                <c:pt idx="1740">
                  <c:v>0</c:v>
                </c:pt>
                <c:pt idx="1741">
                  <c:v>0</c:v>
                </c:pt>
                <c:pt idx="1742">
                  <c:v>-12642.944894736514</c:v>
                </c:pt>
                <c:pt idx="1743">
                  <c:v>47.606921249277697</c:v>
                </c:pt>
                <c:pt idx="1744">
                  <c:v>40.737644993551697</c:v>
                </c:pt>
                <c:pt idx="1745">
                  <c:v>1.33326486338024</c:v>
                </c:pt>
                <c:pt idx="1746">
                  <c:v>-2348.2036815494398</c:v>
                </c:pt>
                <c:pt idx="1747">
                  <c:v>-985.1554061386081</c:v>
                </c:pt>
                <c:pt idx="1748">
                  <c:v>0</c:v>
                </c:pt>
                <c:pt idx="1749">
                  <c:v>0</c:v>
                </c:pt>
                <c:pt idx="1750">
                  <c:v>0</c:v>
                </c:pt>
                <c:pt idx="1751">
                  <c:v>0</c:v>
                </c:pt>
                <c:pt idx="1752">
                  <c:v>0</c:v>
                </c:pt>
                <c:pt idx="1753">
                  <c:v>0</c:v>
                </c:pt>
                <c:pt idx="1754">
                  <c:v>-180.37073002309299</c:v>
                </c:pt>
                <c:pt idx="1755">
                  <c:v>-172.23763743575199</c:v>
                </c:pt>
                <c:pt idx="1756">
                  <c:v>-185.57745533903798</c:v>
                </c:pt>
                <c:pt idx="1757">
                  <c:v>-173.38827988803772</c:v>
                </c:pt>
                <c:pt idx="1758">
                  <c:v>-214.63622265762103</c:v>
                </c:pt>
                <c:pt idx="1759">
                  <c:v>-146.55436304341799</c:v>
                </c:pt>
                <c:pt idx="1760">
                  <c:v>-250.542879113026</c:v>
                </c:pt>
                <c:pt idx="1761">
                  <c:v>-273.19180380562398</c:v>
                </c:pt>
                <c:pt idx="1762">
                  <c:v>-1132.56325868567</c:v>
                </c:pt>
                <c:pt idx="1763">
                  <c:v>0</c:v>
                </c:pt>
                <c:pt idx="1764">
                  <c:v>0</c:v>
                </c:pt>
                <c:pt idx="1765">
                  <c:v>0</c:v>
                </c:pt>
                <c:pt idx="1766">
                  <c:v>0</c:v>
                </c:pt>
                <c:pt idx="1767">
                  <c:v>0</c:v>
                </c:pt>
                <c:pt idx="1768">
                  <c:v>-4374.2186830049914</c:v>
                </c:pt>
                <c:pt idx="1769">
                  <c:v>-2468.1792350830901</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334.35839900079469</c:v>
                </c:pt>
                <c:pt idx="1787">
                  <c:v>0</c:v>
                </c:pt>
                <c:pt idx="1788">
                  <c:v>189.29718410231598</c:v>
                </c:pt>
                <c:pt idx="1789">
                  <c:v>152.14233276926825</c:v>
                </c:pt>
                <c:pt idx="1790">
                  <c:v>115.67681737164854</c:v>
                </c:pt>
                <c:pt idx="1791">
                  <c:v>-1204.00623664103</c:v>
                </c:pt>
                <c:pt idx="1792">
                  <c:v>-115.41860291100502</c:v>
                </c:pt>
                <c:pt idx="1793">
                  <c:v>10.734009207434498</c:v>
                </c:pt>
                <c:pt idx="1794">
                  <c:v>28.747021150190701</c:v>
                </c:pt>
                <c:pt idx="1795">
                  <c:v>48.4556915180994</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169.526149426308</c:v>
                </c:pt>
                <c:pt idx="1815">
                  <c:v>145.64256854987525</c:v>
                </c:pt>
                <c:pt idx="1816">
                  <c:v>133.63370127874899</c:v>
                </c:pt>
                <c:pt idx="1817">
                  <c:v>123.98679182908154</c:v>
                </c:pt>
                <c:pt idx="1818">
                  <c:v>117.23438006961742</c:v>
                </c:pt>
                <c:pt idx="1819">
                  <c:v>113.119727755467</c:v>
                </c:pt>
                <c:pt idx="1820">
                  <c:v>121.97671889066839</c:v>
                </c:pt>
                <c:pt idx="1821">
                  <c:v>118.090568515805</c:v>
                </c:pt>
                <c:pt idx="1822">
                  <c:v>100.940888328745</c:v>
                </c:pt>
                <c:pt idx="1823">
                  <c:v>105.32714964931577</c:v>
                </c:pt>
                <c:pt idx="1824">
                  <c:v>101.11307698734799</c:v>
                </c:pt>
                <c:pt idx="1825">
                  <c:v>101.67301711818526</c:v>
                </c:pt>
                <c:pt idx="1826">
                  <c:v>102.84821955503239</c:v>
                </c:pt>
                <c:pt idx="1827">
                  <c:v>103.4989359803786</c:v>
                </c:pt>
                <c:pt idx="1828">
                  <c:v>104.30783751586263</c:v>
                </c:pt>
                <c:pt idx="1829">
                  <c:v>-24422.407134907909</c:v>
                </c:pt>
                <c:pt idx="1830">
                  <c:v>-7574.7463887869599</c:v>
                </c:pt>
                <c:pt idx="1831">
                  <c:v>-4448.2758933226178</c:v>
                </c:pt>
                <c:pt idx="1832">
                  <c:v>-3125.1913934122722</c:v>
                </c:pt>
                <c:pt idx="1833">
                  <c:v>-921.01389776419455</c:v>
                </c:pt>
                <c:pt idx="1834">
                  <c:v>-616.54198111909795</c:v>
                </c:pt>
                <c:pt idx="1835">
                  <c:v>-556.37235011365499</c:v>
                </c:pt>
                <c:pt idx="1836">
                  <c:v>-644.22903256561347</c:v>
                </c:pt>
                <c:pt idx="1837">
                  <c:v>-580.00888332879481</c:v>
                </c:pt>
                <c:pt idx="1838">
                  <c:v>-629.07337114858308</c:v>
                </c:pt>
                <c:pt idx="1839">
                  <c:v>-564.31893702692003</c:v>
                </c:pt>
                <c:pt idx="1840">
                  <c:v>-506.53904161957701</c:v>
                </c:pt>
                <c:pt idx="1841">
                  <c:v>-746.58900211088155</c:v>
                </c:pt>
                <c:pt idx="1842">
                  <c:v>-661.55754408762846</c:v>
                </c:pt>
                <c:pt idx="1843">
                  <c:v>-585.06203825934801</c:v>
                </c:pt>
                <c:pt idx="1844">
                  <c:v>-227.75475403101584</c:v>
                </c:pt>
                <c:pt idx="1845">
                  <c:v>-195.88564182819974</c:v>
                </c:pt>
                <c:pt idx="1846">
                  <c:v>-164.48137479846</c:v>
                </c:pt>
                <c:pt idx="1847">
                  <c:v>-132.157320201169</c:v>
                </c:pt>
                <c:pt idx="1848">
                  <c:v>-99.420957869370227</c:v>
                </c:pt>
                <c:pt idx="1849">
                  <c:v>-83.224941184232406</c:v>
                </c:pt>
                <c:pt idx="1850">
                  <c:v>-50.569032664180959</c:v>
                </c:pt>
                <c:pt idx="1851">
                  <c:v>6.2992518791556398</c:v>
                </c:pt>
                <c:pt idx="1852">
                  <c:v>31.405778499114799</c:v>
                </c:pt>
                <c:pt idx="1853">
                  <c:v>51.538791040607911</c:v>
                </c:pt>
                <c:pt idx="1854">
                  <c:v>69.81206197353508</c:v>
                </c:pt>
                <c:pt idx="1855">
                  <c:v>70.642192045944782</c:v>
                </c:pt>
                <c:pt idx="1856">
                  <c:v>65.842706267731359</c:v>
                </c:pt>
                <c:pt idx="1857">
                  <c:v>54.953733845638098</c:v>
                </c:pt>
                <c:pt idx="1858">
                  <c:v>44.932682132422812</c:v>
                </c:pt>
                <c:pt idx="1859">
                  <c:v>32.224150868202813</c:v>
                </c:pt>
                <c:pt idx="1860">
                  <c:v>21.706181358525789</c:v>
                </c:pt>
                <c:pt idx="1861">
                  <c:v>9.2125484303673897</c:v>
                </c:pt>
                <c:pt idx="1862">
                  <c:v>0.28685515405256301</c:v>
                </c:pt>
                <c:pt idx="1863">
                  <c:v>-10.142822869442</c:v>
                </c:pt>
                <c:pt idx="1864">
                  <c:v>-22.466300541219169</c:v>
                </c:pt>
                <c:pt idx="1865">
                  <c:v>-32.712311362130563</c:v>
                </c:pt>
                <c:pt idx="1866">
                  <c:v>-48.391930621062997</c:v>
                </c:pt>
                <c:pt idx="1867">
                  <c:v>-62.187687772029975</c:v>
                </c:pt>
                <c:pt idx="1868">
                  <c:v>-73.573576434740758</c:v>
                </c:pt>
                <c:pt idx="1869">
                  <c:v>-83.752872815121322</c:v>
                </c:pt>
                <c:pt idx="1870">
                  <c:v>-95.225352907754271</c:v>
                </c:pt>
                <c:pt idx="1871">
                  <c:v>-110.289127652468</c:v>
                </c:pt>
                <c:pt idx="1872">
                  <c:v>-123.75630133091875</c:v>
                </c:pt>
                <c:pt idx="1873">
                  <c:v>-455.06291987445502</c:v>
                </c:pt>
                <c:pt idx="1874">
                  <c:v>0</c:v>
                </c:pt>
                <c:pt idx="1875">
                  <c:v>0</c:v>
                </c:pt>
                <c:pt idx="1876">
                  <c:v>-1443.8456224047711</c:v>
                </c:pt>
                <c:pt idx="1877">
                  <c:v>-947.61297865719962</c:v>
                </c:pt>
                <c:pt idx="1878">
                  <c:v>0</c:v>
                </c:pt>
                <c:pt idx="1879">
                  <c:v>0</c:v>
                </c:pt>
                <c:pt idx="1880">
                  <c:v>-1109.10891074704</c:v>
                </c:pt>
                <c:pt idx="1881">
                  <c:v>0</c:v>
                </c:pt>
                <c:pt idx="1882">
                  <c:v>0</c:v>
                </c:pt>
                <c:pt idx="1883">
                  <c:v>0</c:v>
                </c:pt>
                <c:pt idx="1884">
                  <c:v>0</c:v>
                </c:pt>
                <c:pt idx="1885">
                  <c:v>0</c:v>
                </c:pt>
                <c:pt idx="1886">
                  <c:v>0</c:v>
                </c:pt>
                <c:pt idx="1887">
                  <c:v>0</c:v>
                </c:pt>
                <c:pt idx="1888">
                  <c:v>-836.89674080500299</c:v>
                </c:pt>
                <c:pt idx="1889">
                  <c:v>-670.24856185440797</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561.41710714738997</c:v>
                </c:pt>
                <c:pt idx="1913">
                  <c:v>533.01118153199809</c:v>
                </c:pt>
                <c:pt idx="1914">
                  <c:v>468.54593716528694</c:v>
                </c:pt>
                <c:pt idx="1915">
                  <c:v>466.305421682104</c:v>
                </c:pt>
                <c:pt idx="1916">
                  <c:v>-13888.514758877476</c:v>
                </c:pt>
                <c:pt idx="1917">
                  <c:v>656.10809099711355</c:v>
                </c:pt>
                <c:pt idx="1918">
                  <c:v>552.31755229296255</c:v>
                </c:pt>
                <c:pt idx="1919">
                  <c:v>513.26454422927395</c:v>
                </c:pt>
                <c:pt idx="1920">
                  <c:v>454.85000146499397</c:v>
                </c:pt>
                <c:pt idx="1921">
                  <c:v>430.50807796165896</c:v>
                </c:pt>
                <c:pt idx="1922">
                  <c:v>465.12056137773538</c:v>
                </c:pt>
                <c:pt idx="1923">
                  <c:v>394.52314426379399</c:v>
                </c:pt>
                <c:pt idx="1924">
                  <c:v>388.73637969310693</c:v>
                </c:pt>
                <c:pt idx="1925">
                  <c:v>341.20765550275001</c:v>
                </c:pt>
                <c:pt idx="1926">
                  <c:v>397.99951821777825</c:v>
                </c:pt>
                <c:pt idx="1927">
                  <c:v>392.29318254246169</c:v>
                </c:pt>
                <c:pt idx="1928">
                  <c:v>-1632.2559116318</c:v>
                </c:pt>
                <c:pt idx="1929">
                  <c:v>-4116.4555432659754</c:v>
                </c:pt>
                <c:pt idx="1930">
                  <c:v>326.97346586570904</c:v>
                </c:pt>
                <c:pt idx="1931">
                  <c:v>-11520.851829975942</c:v>
                </c:pt>
                <c:pt idx="1932">
                  <c:v>-1348.2366175337611</c:v>
                </c:pt>
                <c:pt idx="1933">
                  <c:v>-1045.8363920395398</c:v>
                </c:pt>
                <c:pt idx="1934">
                  <c:v>-831.71080581084505</c:v>
                </c:pt>
                <c:pt idx="1935">
                  <c:v>-670.09565652332901</c:v>
                </c:pt>
                <c:pt idx="1936">
                  <c:v>-629.07330671539853</c:v>
                </c:pt>
                <c:pt idx="1937">
                  <c:v>-402.58483839447302</c:v>
                </c:pt>
                <c:pt idx="1938">
                  <c:v>-322.17452955312302</c:v>
                </c:pt>
                <c:pt idx="1939">
                  <c:v>-255.06249320230401</c:v>
                </c:pt>
                <c:pt idx="1940">
                  <c:v>-270.74103344847157</c:v>
                </c:pt>
                <c:pt idx="1941">
                  <c:v>-186.98822927705697</c:v>
                </c:pt>
                <c:pt idx="1942">
                  <c:v>-108.98020104189744</c:v>
                </c:pt>
                <c:pt idx="1943">
                  <c:v>-33.10437228659201</c:v>
                </c:pt>
                <c:pt idx="1944">
                  <c:v>47.641378776304201</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420.26849123666898</c:v>
                </c:pt>
                <c:pt idx="1963">
                  <c:v>356.77168189127769</c:v>
                </c:pt>
                <c:pt idx="1964">
                  <c:v>329.87174550755799</c:v>
                </c:pt>
                <c:pt idx="1965">
                  <c:v>312.60575121193398</c:v>
                </c:pt>
                <c:pt idx="1966">
                  <c:v>299.84369900952902</c:v>
                </c:pt>
                <c:pt idx="1967">
                  <c:v>271.93930386331903</c:v>
                </c:pt>
                <c:pt idx="1968">
                  <c:v>263.67640902444498</c:v>
                </c:pt>
                <c:pt idx="1969">
                  <c:v>256.67373380107699</c:v>
                </c:pt>
                <c:pt idx="1970">
                  <c:v>231.30002799020474</c:v>
                </c:pt>
                <c:pt idx="1971">
                  <c:v>235.262452908835</c:v>
                </c:pt>
                <c:pt idx="1972">
                  <c:v>232.060666902017</c:v>
                </c:pt>
                <c:pt idx="1973">
                  <c:v>223.88114652279847</c:v>
                </c:pt>
                <c:pt idx="1974">
                  <c:v>222.18047480371001</c:v>
                </c:pt>
                <c:pt idx="1975">
                  <c:v>217.30858588500601</c:v>
                </c:pt>
                <c:pt idx="1976">
                  <c:v>207.74334777182492</c:v>
                </c:pt>
                <c:pt idx="1977">
                  <c:v>-64588.6164797397</c:v>
                </c:pt>
                <c:pt idx="1978">
                  <c:v>-4663.3996320307124</c:v>
                </c:pt>
                <c:pt idx="1979">
                  <c:v>-3453.6754777735118</c:v>
                </c:pt>
                <c:pt idx="1980">
                  <c:v>-3876.4765459199498</c:v>
                </c:pt>
                <c:pt idx="1981">
                  <c:v>-2972.22118535549</c:v>
                </c:pt>
                <c:pt idx="1982">
                  <c:v>-3298.1083022714042</c:v>
                </c:pt>
                <c:pt idx="1983">
                  <c:v>-2586.2125321708522</c:v>
                </c:pt>
                <c:pt idx="1984">
                  <c:v>-2122.5023758551001</c:v>
                </c:pt>
                <c:pt idx="1985">
                  <c:v>-2158.1750150654002</c:v>
                </c:pt>
                <c:pt idx="1986">
                  <c:v>-1503.2856305745599</c:v>
                </c:pt>
                <c:pt idx="1987">
                  <c:v>-1323.07205404359</c:v>
                </c:pt>
                <c:pt idx="1988">
                  <c:v>-1564.7204291178298</c:v>
                </c:pt>
                <c:pt idx="1989">
                  <c:v>-1480.9747937937311</c:v>
                </c:pt>
                <c:pt idx="1990">
                  <c:v>-1295.7367587789611</c:v>
                </c:pt>
                <c:pt idx="1991">
                  <c:v>-1147.0456933109201</c:v>
                </c:pt>
                <c:pt idx="1992">
                  <c:v>-1025.9929413894599</c:v>
                </c:pt>
                <c:pt idx="1993">
                  <c:v>-1238.6649506876699</c:v>
                </c:pt>
                <c:pt idx="1994">
                  <c:v>-1402.68525619558</c:v>
                </c:pt>
                <c:pt idx="1995">
                  <c:v>-1296.6696964830201</c:v>
                </c:pt>
                <c:pt idx="1996">
                  <c:v>-1196.9013763672601</c:v>
                </c:pt>
                <c:pt idx="1997">
                  <c:v>-796.75968619721596</c:v>
                </c:pt>
                <c:pt idx="1998">
                  <c:v>-721.77296751360302</c:v>
                </c:pt>
                <c:pt idx="1999">
                  <c:v>-657.23425747152294</c:v>
                </c:pt>
                <c:pt idx="2000">
                  <c:v>-600.01886671575596</c:v>
                </c:pt>
                <c:pt idx="2001">
                  <c:v>-550.81835456385852</c:v>
                </c:pt>
                <c:pt idx="2002">
                  <c:v>-547.04904524919152</c:v>
                </c:pt>
                <c:pt idx="2003">
                  <c:v>-502.56332775523163</c:v>
                </c:pt>
                <c:pt idx="2004">
                  <c:v>-437.04397926020869</c:v>
                </c:pt>
                <c:pt idx="2005">
                  <c:v>-383.07291748332301</c:v>
                </c:pt>
                <c:pt idx="2006">
                  <c:v>-355.62476910952694</c:v>
                </c:pt>
                <c:pt idx="2007">
                  <c:v>-289.20666796031003</c:v>
                </c:pt>
                <c:pt idx="2008">
                  <c:v>-252.56282006481752</c:v>
                </c:pt>
                <c:pt idx="2009">
                  <c:v>-235.9219644876288</c:v>
                </c:pt>
                <c:pt idx="2010">
                  <c:v>-220.54156521794195</c:v>
                </c:pt>
                <c:pt idx="2011">
                  <c:v>-199.030031970365</c:v>
                </c:pt>
                <c:pt idx="2012">
                  <c:v>-186.22341382613598</c:v>
                </c:pt>
                <c:pt idx="2013">
                  <c:v>-174.11338231816225</c:v>
                </c:pt>
                <c:pt idx="2014">
                  <c:v>-162.53773111529767</c:v>
                </c:pt>
                <c:pt idx="2015">
                  <c:v>-153.23237665412901</c:v>
                </c:pt>
                <c:pt idx="2016">
                  <c:v>-144.13074651319567</c:v>
                </c:pt>
                <c:pt idx="2017">
                  <c:v>-133.632667425579</c:v>
                </c:pt>
                <c:pt idx="2018">
                  <c:v>-123.71589958269398</c:v>
                </c:pt>
                <c:pt idx="2019">
                  <c:v>-114.97222915331537</c:v>
                </c:pt>
                <c:pt idx="2020">
                  <c:v>-106.18287089134436</c:v>
                </c:pt>
                <c:pt idx="2021">
                  <c:v>-97.8829630461113</c:v>
                </c:pt>
                <c:pt idx="2022">
                  <c:v>-90.143868447392094</c:v>
                </c:pt>
                <c:pt idx="2023">
                  <c:v>-88.231908584707895</c:v>
                </c:pt>
                <c:pt idx="2024">
                  <c:v>-81.551637826753847</c:v>
                </c:pt>
                <c:pt idx="2025">
                  <c:v>-74.103252261869201</c:v>
                </c:pt>
                <c:pt idx="2026">
                  <c:v>-7947.4695873540595</c:v>
                </c:pt>
                <c:pt idx="2027">
                  <c:v>-4555.1895767450314</c:v>
                </c:pt>
                <c:pt idx="2028">
                  <c:v>-2776.8099435400522</c:v>
                </c:pt>
                <c:pt idx="2029">
                  <c:v>-1999.0985137496211</c:v>
                </c:pt>
                <c:pt idx="2030">
                  <c:v>-1570.4170813746766</c:v>
                </c:pt>
                <c:pt idx="2031">
                  <c:v>-1247.1170973195099</c:v>
                </c:pt>
                <c:pt idx="2032">
                  <c:v>-871.68019275123595</c:v>
                </c:pt>
                <c:pt idx="2033">
                  <c:v>-726.26404032833352</c:v>
                </c:pt>
                <c:pt idx="2034">
                  <c:v>-379.86803698219563</c:v>
                </c:pt>
                <c:pt idx="2035">
                  <c:v>-274.75477497057699</c:v>
                </c:pt>
                <c:pt idx="2036">
                  <c:v>0</c:v>
                </c:pt>
                <c:pt idx="2037">
                  <c:v>0</c:v>
                </c:pt>
                <c:pt idx="2038">
                  <c:v>0</c:v>
                </c:pt>
                <c:pt idx="2039">
                  <c:v>0</c:v>
                </c:pt>
                <c:pt idx="2040">
                  <c:v>0</c:v>
                </c:pt>
                <c:pt idx="2041">
                  <c:v>0</c:v>
                </c:pt>
                <c:pt idx="2042">
                  <c:v>0</c:v>
                </c:pt>
                <c:pt idx="2043">
                  <c:v>0</c:v>
                </c:pt>
                <c:pt idx="2044">
                  <c:v>0</c:v>
                </c:pt>
                <c:pt idx="2045">
                  <c:v>0</c:v>
                </c:pt>
                <c:pt idx="2046">
                  <c:v>87.615808474871571</c:v>
                </c:pt>
                <c:pt idx="2047">
                  <c:v>51.874504068808896</c:v>
                </c:pt>
                <c:pt idx="2048">
                  <c:v>38.127833688200006</c:v>
                </c:pt>
                <c:pt idx="2049">
                  <c:v>32.622657572871503</c:v>
                </c:pt>
                <c:pt idx="2050">
                  <c:v>27.695968480460898</c:v>
                </c:pt>
                <c:pt idx="2051">
                  <c:v>23.4348764808943</c:v>
                </c:pt>
                <c:pt idx="2052">
                  <c:v>25.356285672067401</c:v>
                </c:pt>
                <c:pt idx="2053">
                  <c:v>22.554945618491111</c:v>
                </c:pt>
                <c:pt idx="2054">
                  <c:v>18.210981787668807</c:v>
                </c:pt>
                <c:pt idx="2055">
                  <c:v>17.211434056104601</c:v>
                </c:pt>
                <c:pt idx="2056">
                  <c:v>14.839090175408726</c:v>
                </c:pt>
                <c:pt idx="2057">
                  <c:v>12.798168576062098</c:v>
                </c:pt>
                <c:pt idx="2058">
                  <c:v>10.628910158055049</c:v>
                </c:pt>
                <c:pt idx="2059">
                  <c:v>10.494551415950401</c:v>
                </c:pt>
                <c:pt idx="2060">
                  <c:v>9.4423090389693769</c:v>
                </c:pt>
                <c:pt idx="2061">
                  <c:v>8.105720450913168</c:v>
                </c:pt>
                <c:pt idx="2062">
                  <c:v>6.7708802598960345</c:v>
                </c:pt>
                <c:pt idx="2063">
                  <c:v>5.1341032632779937</c:v>
                </c:pt>
                <c:pt idx="2064">
                  <c:v>3.2743428015357301</c:v>
                </c:pt>
                <c:pt idx="2065">
                  <c:v>2.17569140154855</c:v>
                </c:pt>
                <c:pt idx="2066">
                  <c:v>0.9748134070326</c:v>
                </c:pt>
                <c:pt idx="2067">
                  <c:v>-0.29274192167635099</c:v>
                </c:pt>
                <c:pt idx="2068">
                  <c:v>-1.8564278936821899</c:v>
                </c:pt>
                <c:pt idx="2069">
                  <c:v>-3.4625799986593901</c:v>
                </c:pt>
                <c:pt idx="2070">
                  <c:v>-167563.063657475</c:v>
                </c:pt>
                <c:pt idx="2071">
                  <c:v>-6421.0537421705885</c:v>
                </c:pt>
                <c:pt idx="2072">
                  <c:v>-1909.02690639454</c:v>
                </c:pt>
                <c:pt idx="2073">
                  <c:v>-1395.0384907960899</c:v>
                </c:pt>
                <c:pt idx="2074">
                  <c:v>-1070.8757511736171</c:v>
                </c:pt>
                <c:pt idx="2075">
                  <c:v>-844.88317026967138</c:v>
                </c:pt>
                <c:pt idx="2076">
                  <c:v>-675.97367948227702</c:v>
                </c:pt>
                <c:pt idx="2077">
                  <c:v>-580.41469325364801</c:v>
                </c:pt>
                <c:pt idx="2078">
                  <c:v>-460.08927518819399</c:v>
                </c:pt>
                <c:pt idx="2079">
                  <c:v>-355.44679632499469</c:v>
                </c:pt>
                <c:pt idx="2080">
                  <c:v>-256.97630123967798</c:v>
                </c:pt>
                <c:pt idx="2081">
                  <c:v>0</c:v>
                </c:pt>
                <c:pt idx="2082">
                  <c:v>0</c:v>
                </c:pt>
                <c:pt idx="2083">
                  <c:v>0</c:v>
                </c:pt>
                <c:pt idx="2084">
                  <c:v>0</c:v>
                </c:pt>
                <c:pt idx="2085">
                  <c:v>0</c:v>
                </c:pt>
                <c:pt idx="2086">
                  <c:v>0</c:v>
                </c:pt>
                <c:pt idx="2087">
                  <c:v>0</c:v>
                </c:pt>
                <c:pt idx="2088">
                  <c:v>0</c:v>
                </c:pt>
                <c:pt idx="2089">
                  <c:v>0</c:v>
                </c:pt>
                <c:pt idx="2090">
                  <c:v>0</c:v>
                </c:pt>
                <c:pt idx="2091">
                  <c:v>0</c:v>
                </c:pt>
                <c:pt idx="2092">
                  <c:v>0</c:v>
                </c:pt>
                <c:pt idx="2093">
                  <c:v>0</c:v>
                </c:pt>
                <c:pt idx="2094">
                  <c:v>0</c:v>
                </c:pt>
                <c:pt idx="2095">
                  <c:v>0</c:v>
                </c:pt>
                <c:pt idx="2096">
                  <c:v>0</c:v>
                </c:pt>
                <c:pt idx="2097">
                  <c:v>80.927987885639283</c:v>
                </c:pt>
                <c:pt idx="2098">
                  <c:v>75.078344374898464</c:v>
                </c:pt>
                <c:pt idx="2099">
                  <c:v>69.568763680546226</c:v>
                </c:pt>
                <c:pt idx="2100">
                  <c:v>67.256245881386604</c:v>
                </c:pt>
                <c:pt idx="2101">
                  <c:v>68.533876898809055</c:v>
                </c:pt>
                <c:pt idx="2102">
                  <c:v>66.297416691414597</c:v>
                </c:pt>
                <c:pt idx="2103">
                  <c:v>72.24624801276218</c:v>
                </c:pt>
                <c:pt idx="2104">
                  <c:v>81.335184413026326</c:v>
                </c:pt>
                <c:pt idx="2105">
                  <c:v>82.538683069540397</c:v>
                </c:pt>
                <c:pt idx="2106">
                  <c:v>87.991253344466827</c:v>
                </c:pt>
                <c:pt idx="2107">
                  <c:v>87.129362902267758</c:v>
                </c:pt>
                <c:pt idx="2108">
                  <c:v>86.346770564482966</c:v>
                </c:pt>
                <c:pt idx="2109">
                  <c:v>85.918667635424001</c:v>
                </c:pt>
                <c:pt idx="2110">
                  <c:v>85.819018868421267</c:v>
                </c:pt>
                <c:pt idx="2111">
                  <c:v>81.226259990661802</c:v>
                </c:pt>
                <c:pt idx="2112">
                  <c:v>78.178621090763315</c:v>
                </c:pt>
                <c:pt idx="2113">
                  <c:v>78.687289552570448</c:v>
                </c:pt>
                <c:pt idx="2114">
                  <c:v>-4271.2809504867701</c:v>
                </c:pt>
                <c:pt idx="2115">
                  <c:v>-2000.69095674759</c:v>
                </c:pt>
                <c:pt idx="2116">
                  <c:v>-1636.2790481644299</c:v>
                </c:pt>
                <c:pt idx="2117">
                  <c:v>-1347.6202388084598</c:v>
                </c:pt>
                <c:pt idx="2118">
                  <c:v>-1390.0236297988399</c:v>
                </c:pt>
                <c:pt idx="2119">
                  <c:v>-1460.14649164465</c:v>
                </c:pt>
                <c:pt idx="2120">
                  <c:v>-1233.5296908876001</c:v>
                </c:pt>
                <c:pt idx="2121">
                  <c:v>-1058.81664033129</c:v>
                </c:pt>
                <c:pt idx="2122">
                  <c:v>-913.11118535427795</c:v>
                </c:pt>
                <c:pt idx="2123">
                  <c:v>-711.57994424582455</c:v>
                </c:pt>
                <c:pt idx="2124">
                  <c:v>-633.87262062930347</c:v>
                </c:pt>
                <c:pt idx="2125">
                  <c:v>-567.42916080985447</c:v>
                </c:pt>
                <c:pt idx="2126">
                  <c:v>-532.08467110587253</c:v>
                </c:pt>
                <c:pt idx="2127">
                  <c:v>-477.68151458226862</c:v>
                </c:pt>
                <c:pt idx="2128">
                  <c:v>-429.93826775164854</c:v>
                </c:pt>
                <c:pt idx="2129">
                  <c:v>-387.60323719974076</c:v>
                </c:pt>
                <c:pt idx="2130">
                  <c:v>-350.54328011518732</c:v>
                </c:pt>
                <c:pt idx="2131">
                  <c:v>-334.41972757082897</c:v>
                </c:pt>
                <c:pt idx="2132">
                  <c:v>-304.36614692265169</c:v>
                </c:pt>
                <c:pt idx="2133">
                  <c:v>-274.84191800088399</c:v>
                </c:pt>
                <c:pt idx="2134">
                  <c:v>-266.96801928188557</c:v>
                </c:pt>
                <c:pt idx="2135">
                  <c:v>-245.26788942849001</c:v>
                </c:pt>
                <c:pt idx="2136">
                  <c:v>-217.29053979066092</c:v>
                </c:pt>
                <c:pt idx="2137">
                  <c:v>-203.36776337903001</c:v>
                </c:pt>
                <c:pt idx="2138">
                  <c:v>-190.77890377929398</c:v>
                </c:pt>
                <c:pt idx="2139">
                  <c:v>-179.16831473266501</c:v>
                </c:pt>
                <c:pt idx="2140">
                  <c:v>-169.72266921444219</c:v>
                </c:pt>
                <c:pt idx="2141">
                  <c:v>-196.00623970956198</c:v>
                </c:pt>
                <c:pt idx="2142">
                  <c:v>-192.54926662178607</c:v>
                </c:pt>
                <c:pt idx="2143">
                  <c:v>-143.55047348021773</c:v>
                </c:pt>
                <c:pt idx="2144">
                  <c:v>-244.30426337351599</c:v>
                </c:pt>
                <c:pt idx="2145">
                  <c:v>-195.86161329366999</c:v>
                </c:pt>
                <c:pt idx="2146">
                  <c:v>-123.08009823068127</c:v>
                </c:pt>
                <c:pt idx="2147">
                  <c:v>-118.2365895810735</c:v>
                </c:pt>
                <c:pt idx="2148">
                  <c:v>-88.394975356079158</c:v>
                </c:pt>
                <c:pt idx="2149">
                  <c:v>-77.185948839705446</c:v>
                </c:pt>
                <c:pt idx="2150">
                  <c:v>-68.808062148491217</c:v>
                </c:pt>
                <c:pt idx="2151">
                  <c:v>-72.267744102795788</c:v>
                </c:pt>
                <c:pt idx="2152">
                  <c:v>-69.683845746330078</c:v>
                </c:pt>
                <c:pt idx="2153">
                  <c:v>-90.944712197329082</c:v>
                </c:pt>
                <c:pt idx="2154">
                  <c:v>-81.9075248969028</c:v>
                </c:pt>
                <c:pt idx="2155">
                  <c:v>-76.580077287487327</c:v>
                </c:pt>
                <c:pt idx="2156">
                  <c:v>-78.549003791751204</c:v>
                </c:pt>
                <c:pt idx="2157">
                  <c:v>0</c:v>
                </c:pt>
                <c:pt idx="2158">
                  <c:v>0</c:v>
                </c:pt>
                <c:pt idx="2159">
                  <c:v>0</c:v>
                </c:pt>
                <c:pt idx="2160">
                  <c:v>-2582.7127104829101</c:v>
                </c:pt>
                <c:pt idx="2161">
                  <c:v>-1599.1895134776</c:v>
                </c:pt>
                <c:pt idx="2162">
                  <c:v>-1089.5419395062199</c:v>
                </c:pt>
                <c:pt idx="2163">
                  <c:v>-759.61301275669132</c:v>
                </c:pt>
                <c:pt idx="2164">
                  <c:v>-496.92525379884103</c:v>
                </c:pt>
                <c:pt idx="2165">
                  <c:v>0</c:v>
                </c:pt>
                <c:pt idx="2166">
                  <c:v>0</c:v>
                </c:pt>
                <c:pt idx="2167">
                  <c:v>-731.62966652656405</c:v>
                </c:pt>
                <c:pt idx="2168">
                  <c:v>-2939.8623609395522</c:v>
                </c:pt>
                <c:pt idx="2169">
                  <c:v>-52.898918780844603</c:v>
                </c:pt>
                <c:pt idx="2170">
                  <c:v>-55.473561962929963</c:v>
                </c:pt>
                <c:pt idx="2171">
                  <c:v>-1071.34298270927</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204.88373141360807</c:v>
                </c:pt>
                <c:pt idx="2193">
                  <c:v>0</c:v>
                </c:pt>
                <c:pt idx="2194">
                  <c:v>0</c:v>
                </c:pt>
                <c:pt idx="2195">
                  <c:v>0</c:v>
                </c:pt>
                <c:pt idx="2196">
                  <c:v>154.33829161712274</c:v>
                </c:pt>
                <c:pt idx="2197">
                  <c:v>141.08018838209654</c:v>
                </c:pt>
                <c:pt idx="2198">
                  <c:v>151.753612207293</c:v>
                </c:pt>
                <c:pt idx="2199">
                  <c:v>130.96509594186716</c:v>
                </c:pt>
                <c:pt idx="2200">
                  <c:v>121.867331774013</c:v>
                </c:pt>
                <c:pt idx="2201">
                  <c:v>114.147462809804</c:v>
                </c:pt>
                <c:pt idx="2202">
                  <c:v>92.2837239714097</c:v>
                </c:pt>
                <c:pt idx="2203">
                  <c:v>88.366145270159478</c:v>
                </c:pt>
                <c:pt idx="2204">
                  <c:v>83.903017120135601</c:v>
                </c:pt>
                <c:pt idx="2205">
                  <c:v>80.186454711254115</c:v>
                </c:pt>
                <c:pt idx="2206">
                  <c:v>77.094878325080458</c:v>
                </c:pt>
                <c:pt idx="2207">
                  <c:v>84.146349884343607</c:v>
                </c:pt>
                <c:pt idx="2208">
                  <c:v>82.335065881429458</c:v>
                </c:pt>
                <c:pt idx="2209">
                  <c:v>80.695828407942599</c:v>
                </c:pt>
                <c:pt idx="2210">
                  <c:v>79.094571075517507</c:v>
                </c:pt>
                <c:pt idx="2211">
                  <c:v>71.271509943752406</c:v>
                </c:pt>
                <c:pt idx="2212">
                  <c:v>-4785.1128917701444</c:v>
                </c:pt>
                <c:pt idx="2213">
                  <c:v>-3146.9100857426797</c:v>
                </c:pt>
                <c:pt idx="2214">
                  <c:v>-2321.2939688134302</c:v>
                </c:pt>
                <c:pt idx="2215">
                  <c:v>-1807.7452971127911</c:v>
                </c:pt>
                <c:pt idx="2216">
                  <c:v>-1479.7530527806966</c:v>
                </c:pt>
                <c:pt idx="2217">
                  <c:v>-951.77776955762545</c:v>
                </c:pt>
                <c:pt idx="2218">
                  <c:v>-835.28271910842295</c:v>
                </c:pt>
                <c:pt idx="2219">
                  <c:v>-887.87421798005596</c:v>
                </c:pt>
                <c:pt idx="2220">
                  <c:v>-773.37356994863353</c:v>
                </c:pt>
                <c:pt idx="2221">
                  <c:v>-668.20092037527309</c:v>
                </c:pt>
                <c:pt idx="2222">
                  <c:v>-530.86648806136338</c:v>
                </c:pt>
                <c:pt idx="2223">
                  <c:v>-523.90539103564095</c:v>
                </c:pt>
                <c:pt idx="2224">
                  <c:v>-431.04325239342865</c:v>
                </c:pt>
                <c:pt idx="2225">
                  <c:v>-388.35110669593701</c:v>
                </c:pt>
                <c:pt idx="2226">
                  <c:v>-352.07895255759587</c:v>
                </c:pt>
                <c:pt idx="2227">
                  <c:v>-315.77889121798393</c:v>
                </c:pt>
                <c:pt idx="2228">
                  <c:v>-283.521188883121</c:v>
                </c:pt>
                <c:pt idx="2229">
                  <c:v>-255.17397223958369</c:v>
                </c:pt>
                <c:pt idx="2230">
                  <c:v>-220.90618298847392</c:v>
                </c:pt>
                <c:pt idx="2231">
                  <c:v>-198.95441190605374</c:v>
                </c:pt>
                <c:pt idx="2232">
                  <c:v>-185.46491431309474</c:v>
                </c:pt>
                <c:pt idx="2233">
                  <c:v>-160.87536108591374</c:v>
                </c:pt>
                <c:pt idx="2234">
                  <c:v>-146.43335454318125</c:v>
                </c:pt>
                <c:pt idx="2235">
                  <c:v>-126.199568187697</c:v>
                </c:pt>
                <c:pt idx="2236">
                  <c:v>-115.53631572662952</c:v>
                </c:pt>
                <c:pt idx="2237">
                  <c:v>-109.06232721041148</c:v>
                </c:pt>
                <c:pt idx="2238">
                  <c:v>-102.41662652593367</c:v>
                </c:pt>
                <c:pt idx="2239">
                  <c:v>-93.635434147745755</c:v>
                </c:pt>
                <c:pt idx="2240">
                  <c:v>-78.485807489688483</c:v>
                </c:pt>
                <c:pt idx="2241">
                  <c:v>-78.828328161261055</c:v>
                </c:pt>
                <c:pt idx="2242">
                  <c:v>-73.863922248100096</c:v>
                </c:pt>
                <c:pt idx="2243">
                  <c:v>-57.475991294662407</c:v>
                </c:pt>
                <c:pt idx="2244">
                  <c:v>-54.542544248983312</c:v>
                </c:pt>
                <c:pt idx="2245">
                  <c:v>-56.455930355847094</c:v>
                </c:pt>
                <c:pt idx="2246">
                  <c:v>-52.9260998684002</c:v>
                </c:pt>
                <c:pt idx="2247">
                  <c:v>-47.586637079973897</c:v>
                </c:pt>
                <c:pt idx="2248">
                  <c:v>-45.429775678125623</c:v>
                </c:pt>
                <c:pt idx="2249">
                  <c:v>-41.221284639894392</c:v>
                </c:pt>
                <c:pt idx="2250">
                  <c:v>-44.2024072888345</c:v>
                </c:pt>
                <c:pt idx="2251">
                  <c:v>-5261.7260693893386</c:v>
                </c:pt>
                <c:pt idx="2252">
                  <c:v>-2901.6547025624918</c:v>
                </c:pt>
                <c:pt idx="2253">
                  <c:v>-1934.2269170819911</c:v>
                </c:pt>
                <c:pt idx="2254">
                  <c:v>-1401.3414346508798</c:v>
                </c:pt>
                <c:pt idx="2255">
                  <c:v>-1075.3080548478499</c:v>
                </c:pt>
                <c:pt idx="2256">
                  <c:v>-831.24914516755803</c:v>
                </c:pt>
                <c:pt idx="2257">
                  <c:v>-640.6466374279629</c:v>
                </c:pt>
                <c:pt idx="2258">
                  <c:v>-504.02620131190503</c:v>
                </c:pt>
                <c:pt idx="2259">
                  <c:v>-385.37413158988898</c:v>
                </c:pt>
                <c:pt idx="2260">
                  <c:v>-259.24841234356097</c:v>
                </c:pt>
                <c:pt idx="2261">
                  <c:v>-346.18330409755993</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86.074448036853425</c:v>
                </c:pt>
                <c:pt idx="2279">
                  <c:v>69.476420828365306</c:v>
                </c:pt>
                <c:pt idx="2280">
                  <c:v>63.2576536547475</c:v>
                </c:pt>
                <c:pt idx="2281">
                  <c:v>58.331620470801894</c:v>
                </c:pt>
                <c:pt idx="2282">
                  <c:v>54.373454321250215</c:v>
                </c:pt>
                <c:pt idx="2283">
                  <c:v>51.089635986638598</c:v>
                </c:pt>
                <c:pt idx="2284">
                  <c:v>48.484510108191913</c:v>
                </c:pt>
                <c:pt idx="2285">
                  <c:v>46.248689426150698</c:v>
                </c:pt>
                <c:pt idx="2286">
                  <c:v>41.375415486812194</c:v>
                </c:pt>
                <c:pt idx="2287">
                  <c:v>39.326630115056595</c:v>
                </c:pt>
                <c:pt idx="2288">
                  <c:v>37.501881505040863</c:v>
                </c:pt>
                <c:pt idx="2289">
                  <c:v>33.021412616457603</c:v>
                </c:pt>
                <c:pt idx="2290">
                  <c:v>30.949572530884925</c:v>
                </c:pt>
                <c:pt idx="2291">
                  <c:v>29.930635332465158</c:v>
                </c:pt>
                <c:pt idx="2292">
                  <c:v>29.102745672716992</c:v>
                </c:pt>
                <c:pt idx="2293">
                  <c:v>28.233304109704601</c:v>
                </c:pt>
                <c:pt idx="2294">
                  <c:v>27.339500444756201</c:v>
                </c:pt>
                <c:pt idx="2295">
                  <c:v>22.917526732476187</c:v>
                </c:pt>
                <c:pt idx="2296">
                  <c:v>21.869158352072507</c:v>
                </c:pt>
                <c:pt idx="2297">
                  <c:v>20.764879389716199</c:v>
                </c:pt>
                <c:pt idx="2298">
                  <c:v>-4301.1449898891624</c:v>
                </c:pt>
                <c:pt idx="2299">
                  <c:v>-2781.855157833766</c:v>
                </c:pt>
                <c:pt idx="2300">
                  <c:v>-1992.9945661211111</c:v>
                </c:pt>
                <c:pt idx="2301">
                  <c:v>-1527.8120771417966</c:v>
                </c:pt>
                <c:pt idx="2302">
                  <c:v>-1219.00526099032</c:v>
                </c:pt>
                <c:pt idx="2303">
                  <c:v>-996.90220898099699</c:v>
                </c:pt>
                <c:pt idx="2304">
                  <c:v>-812.72046306349603</c:v>
                </c:pt>
                <c:pt idx="2305">
                  <c:v>-683.61806783417398</c:v>
                </c:pt>
                <c:pt idx="2306">
                  <c:v>-578.44687596257154</c:v>
                </c:pt>
                <c:pt idx="2307">
                  <c:v>-490.17589440477002</c:v>
                </c:pt>
                <c:pt idx="2308">
                  <c:v>-499.81308127819563</c:v>
                </c:pt>
                <c:pt idx="2309">
                  <c:v>-423.24495158051002</c:v>
                </c:pt>
                <c:pt idx="2310">
                  <c:v>-360.99458023324405</c:v>
                </c:pt>
                <c:pt idx="2311">
                  <c:v>-355.26945150116802</c:v>
                </c:pt>
                <c:pt idx="2312">
                  <c:v>-282.90149953892194</c:v>
                </c:pt>
                <c:pt idx="2313">
                  <c:v>-231.58565621600999</c:v>
                </c:pt>
                <c:pt idx="2314">
                  <c:v>-185.30280768142774</c:v>
                </c:pt>
                <c:pt idx="2315">
                  <c:v>-127.57614311668026</c:v>
                </c:pt>
                <c:pt idx="2316">
                  <c:v>-93.7995410855834</c:v>
                </c:pt>
                <c:pt idx="2317">
                  <c:v>-53.693375070526088</c:v>
                </c:pt>
                <c:pt idx="2318">
                  <c:v>-45.005510302284463</c:v>
                </c:pt>
                <c:pt idx="2319">
                  <c:v>-30.766498090279686</c:v>
                </c:pt>
                <c:pt idx="2320">
                  <c:v>-15.537566608383306</c:v>
                </c:pt>
                <c:pt idx="2321">
                  <c:v>-7.8384093796309475</c:v>
                </c:pt>
                <c:pt idx="2322">
                  <c:v>-9.9591069895523248</c:v>
                </c:pt>
                <c:pt idx="2323">
                  <c:v>-8.4652315737685768</c:v>
                </c:pt>
                <c:pt idx="2324">
                  <c:v>-5.7386740439378903</c:v>
                </c:pt>
                <c:pt idx="2325">
                  <c:v>-4.0205239236863397</c:v>
                </c:pt>
                <c:pt idx="2326">
                  <c:v>-2.0274675832401199</c:v>
                </c:pt>
                <c:pt idx="2327">
                  <c:v>-0.4127533146669255</c:v>
                </c:pt>
                <c:pt idx="2328">
                  <c:v>1.0770528125712164</c:v>
                </c:pt>
                <c:pt idx="2329">
                  <c:v>2.3264016961806377</c:v>
                </c:pt>
                <c:pt idx="2330">
                  <c:v>3.1224957586004738</c:v>
                </c:pt>
                <c:pt idx="2331">
                  <c:v>4.5072061380078203</c:v>
                </c:pt>
                <c:pt idx="2332">
                  <c:v>5.3148886242899946</c:v>
                </c:pt>
                <c:pt idx="2333">
                  <c:v>6.0181990901384497</c:v>
                </c:pt>
                <c:pt idx="2334">
                  <c:v>6.2284531907211971</c:v>
                </c:pt>
                <c:pt idx="2335">
                  <c:v>8.0618428664595996</c:v>
                </c:pt>
                <c:pt idx="2336">
                  <c:v>7.3958651183746102</c:v>
                </c:pt>
                <c:pt idx="2337">
                  <c:v>6.3831511905729714</c:v>
                </c:pt>
                <c:pt idx="2338">
                  <c:v>8.21161910550709</c:v>
                </c:pt>
                <c:pt idx="2339">
                  <c:v>11.142979756554301</c:v>
                </c:pt>
                <c:pt idx="2340">
                  <c:v>7.7343811151282198</c:v>
                </c:pt>
                <c:pt idx="2341">
                  <c:v>7.48591858436997</c:v>
                </c:pt>
                <c:pt idx="2342">
                  <c:v>5.8435653922583723</c:v>
                </c:pt>
                <c:pt idx="2343">
                  <c:v>5.6180673351976802</c:v>
                </c:pt>
                <c:pt idx="2344">
                  <c:v>6.894815848988336</c:v>
                </c:pt>
                <c:pt idx="2345">
                  <c:v>14.179139728172602</c:v>
                </c:pt>
                <c:pt idx="2346">
                  <c:v>17.6380271314849</c:v>
                </c:pt>
                <c:pt idx="2347">
                  <c:v>-722.61076063344308</c:v>
                </c:pt>
                <c:pt idx="2348">
                  <c:v>-435.72605025998496</c:v>
                </c:pt>
                <c:pt idx="2349">
                  <c:v>-2440.6627207201682</c:v>
                </c:pt>
                <c:pt idx="2350">
                  <c:v>-1844.9158244683101</c:v>
                </c:pt>
                <c:pt idx="2351">
                  <c:v>-419.41132278028914</c:v>
                </c:pt>
                <c:pt idx="2352">
                  <c:v>-144.72362468290399</c:v>
                </c:pt>
                <c:pt idx="2353">
                  <c:v>-129.47847022865699</c:v>
                </c:pt>
                <c:pt idx="2354">
                  <c:v>-116.54109680630998</c:v>
                </c:pt>
                <c:pt idx="2355">
                  <c:v>-105.76492302272599</c:v>
                </c:pt>
                <c:pt idx="2356">
                  <c:v>-159.22341136112999</c:v>
                </c:pt>
                <c:pt idx="2357">
                  <c:v>-456.36357990444969</c:v>
                </c:pt>
                <c:pt idx="2358">
                  <c:v>-180.30359196287219</c:v>
                </c:pt>
                <c:pt idx="2359">
                  <c:v>-162.24321676885151</c:v>
                </c:pt>
                <c:pt idx="2360">
                  <c:v>-108.523465867393</c:v>
                </c:pt>
                <c:pt idx="2361">
                  <c:v>-131.85697485525503</c:v>
                </c:pt>
                <c:pt idx="2362">
                  <c:v>-212.95503439555199</c:v>
                </c:pt>
                <c:pt idx="2363">
                  <c:v>-189.31516566617742</c:v>
                </c:pt>
                <c:pt idx="2364">
                  <c:v>-174.31036667901901</c:v>
                </c:pt>
                <c:pt idx="2365">
                  <c:v>-155.18966213569792</c:v>
                </c:pt>
                <c:pt idx="2366">
                  <c:v>-181.062882371961</c:v>
                </c:pt>
                <c:pt idx="2367">
                  <c:v>-177.69656373864584</c:v>
                </c:pt>
                <c:pt idx="2368">
                  <c:v>-155.19953684123101</c:v>
                </c:pt>
                <c:pt idx="2369">
                  <c:v>-141.42872051373104</c:v>
                </c:pt>
                <c:pt idx="2370">
                  <c:v>-124.936428038503</c:v>
                </c:pt>
                <c:pt idx="2371">
                  <c:v>-109.866834901806</c:v>
                </c:pt>
                <c:pt idx="2372">
                  <c:v>-96.681398740678048</c:v>
                </c:pt>
                <c:pt idx="2373">
                  <c:v>-85.080897365438148</c:v>
                </c:pt>
                <c:pt idx="2374">
                  <c:v>-78.986676726542882</c:v>
                </c:pt>
                <c:pt idx="2375">
                  <c:v>-69.275562681868806</c:v>
                </c:pt>
                <c:pt idx="2376">
                  <c:v>-60.514981137291237</c:v>
                </c:pt>
                <c:pt idx="2377">
                  <c:v>-53.426417197780395</c:v>
                </c:pt>
                <c:pt idx="2378">
                  <c:v>-43.084945788802997</c:v>
                </c:pt>
                <c:pt idx="2379">
                  <c:v>-33.680924774295796</c:v>
                </c:pt>
                <c:pt idx="2380">
                  <c:v>-26.391828339219735</c:v>
                </c:pt>
                <c:pt idx="2381">
                  <c:v>-17.080263050121214</c:v>
                </c:pt>
                <c:pt idx="2382">
                  <c:v>-11.038224542753351</c:v>
                </c:pt>
                <c:pt idx="2383">
                  <c:v>-4.4650317485260365</c:v>
                </c:pt>
                <c:pt idx="2384">
                  <c:v>5.3785665878533502</c:v>
                </c:pt>
                <c:pt idx="2385">
                  <c:v>12.342388239812953</c:v>
                </c:pt>
                <c:pt idx="2386">
                  <c:v>18.874947021319031</c:v>
                </c:pt>
                <c:pt idx="2387">
                  <c:v>22.780627193475503</c:v>
                </c:pt>
                <c:pt idx="2388">
                  <c:v>27.651664571510299</c:v>
                </c:pt>
                <c:pt idx="2389">
                  <c:v>30.569996788310501</c:v>
                </c:pt>
                <c:pt idx="2390">
                  <c:v>20.5330707957371</c:v>
                </c:pt>
                <c:pt idx="2391">
                  <c:v>21.100955001971801</c:v>
                </c:pt>
                <c:pt idx="2392">
                  <c:v>18.847118916887531</c:v>
                </c:pt>
                <c:pt idx="2393">
                  <c:v>16.096967154183435</c:v>
                </c:pt>
                <c:pt idx="2394">
                  <c:v>13.126091180005098</c:v>
                </c:pt>
                <c:pt idx="2395">
                  <c:v>7.9578065723788827</c:v>
                </c:pt>
                <c:pt idx="2396">
                  <c:v>7.5707722563970545</c:v>
                </c:pt>
                <c:pt idx="2397">
                  <c:v>3.9275945848657812</c:v>
                </c:pt>
                <c:pt idx="2398">
                  <c:v>0.68316382648250462</c:v>
                </c:pt>
                <c:pt idx="2399">
                  <c:v>-1191.7610756536501</c:v>
                </c:pt>
                <c:pt idx="2400">
                  <c:v>-956.87686141414201</c:v>
                </c:pt>
                <c:pt idx="2401">
                  <c:v>-780.62766652105938</c:v>
                </c:pt>
                <c:pt idx="2402">
                  <c:v>-541.39838107975083</c:v>
                </c:pt>
                <c:pt idx="2403">
                  <c:v>-444.14969726195432</c:v>
                </c:pt>
                <c:pt idx="2404">
                  <c:v>-210.52857717353999</c:v>
                </c:pt>
                <c:pt idx="2405">
                  <c:v>0</c:v>
                </c:pt>
                <c:pt idx="2406">
                  <c:v>0</c:v>
                </c:pt>
                <c:pt idx="2407">
                  <c:v>0</c:v>
                </c:pt>
                <c:pt idx="2408">
                  <c:v>0</c:v>
                </c:pt>
                <c:pt idx="2409">
                  <c:v>0</c:v>
                </c:pt>
                <c:pt idx="2410">
                  <c:v>0</c:v>
                </c:pt>
                <c:pt idx="2411">
                  <c:v>0</c:v>
                </c:pt>
                <c:pt idx="2412">
                  <c:v>0</c:v>
                </c:pt>
                <c:pt idx="2413">
                  <c:v>0</c:v>
                </c:pt>
                <c:pt idx="2414">
                  <c:v>0</c:v>
                </c:pt>
                <c:pt idx="2415">
                  <c:v>0</c:v>
                </c:pt>
                <c:pt idx="2416">
                  <c:v>0</c:v>
                </c:pt>
                <c:pt idx="2417">
                  <c:v>92.037634732124019</c:v>
                </c:pt>
                <c:pt idx="2418">
                  <c:v>0</c:v>
                </c:pt>
                <c:pt idx="2419">
                  <c:v>63.342392436593911</c:v>
                </c:pt>
                <c:pt idx="2420">
                  <c:v>46.770464603088094</c:v>
                </c:pt>
                <c:pt idx="2421">
                  <c:v>33.726022987898602</c:v>
                </c:pt>
                <c:pt idx="2422">
                  <c:v>30.141859896314603</c:v>
                </c:pt>
                <c:pt idx="2423">
                  <c:v>27.308850592040798</c:v>
                </c:pt>
                <c:pt idx="2424">
                  <c:v>25.744875974080731</c:v>
                </c:pt>
                <c:pt idx="2425">
                  <c:v>24.672640645713869</c:v>
                </c:pt>
                <c:pt idx="2426">
                  <c:v>26.632975103685919</c:v>
                </c:pt>
                <c:pt idx="2427">
                  <c:v>25.6196015013874</c:v>
                </c:pt>
                <c:pt idx="2428">
                  <c:v>24.693129968505787</c:v>
                </c:pt>
                <c:pt idx="2429">
                  <c:v>23.849390564825587</c:v>
                </c:pt>
                <c:pt idx="2430">
                  <c:v>23.08479308172701</c:v>
                </c:pt>
                <c:pt idx="2431">
                  <c:v>18.331588262062507</c:v>
                </c:pt>
                <c:pt idx="2432">
                  <c:v>-11828.681453813218</c:v>
                </c:pt>
                <c:pt idx="2433">
                  <c:v>-4733.1236964397685</c:v>
                </c:pt>
                <c:pt idx="2434">
                  <c:v>14.4494080074818</c:v>
                </c:pt>
                <c:pt idx="2435">
                  <c:v>14.008336342597499</c:v>
                </c:pt>
                <c:pt idx="2436">
                  <c:v>-16572.217988393</c:v>
                </c:pt>
                <c:pt idx="2437">
                  <c:v>-5317.6063938912657</c:v>
                </c:pt>
                <c:pt idx="2438">
                  <c:v>-3100.2166257947283</c:v>
                </c:pt>
                <c:pt idx="2439">
                  <c:v>-2148.7049585129698</c:v>
                </c:pt>
                <c:pt idx="2440">
                  <c:v>-2138.4262112930301</c:v>
                </c:pt>
                <c:pt idx="2441">
                  <c:v>-3459.0037647255199</c:v>
                </c:pt>
                <c:pt idx="2442">
                  <c:v>-2322.9815661916</c:v>
                </c:pt>
                <c:pt idx="2443">
                  <c:v>6.8386647361132402</c:v>
                </c:pt>
                <c:pt idx="2444">
                  <c:v>6.6198474840951134</c:v>
                </c:pt>
                <c:pt idx="2445">
                  <c:v>6.41727795062714</c:v>
                </c:pt>
                <c:pt idx="2446">
                  <c:v>6.4866932572202902</c:v>
                </c:pt>
                <c:pt idx="2447">
                  <c:v>6.2744119384627766</c:v>
                </c:pt>
                <c:pt idx="2448">
                  <c:v>6.4267501151431192</c:v>
                </c:pt>
                <c:pt idx="2449">
                  <c:v>6.6087541979478965</c:v>
                </c:pt>
                <c:pt idx="2450">
                  <c:v>8.1057613240052717</c:v>
                </c:pt>
                <c:pt idx="2451">
                  <c:v>8.1687954008960659</c:v>
                </c:pt>
                <c:pt idx="2452">
                  <c:v>-383.11668634567394</c:v>
                </c:pt>
                <c:pt idx="2453">
                  <c:v>-318.99071615584393</c:v>
                </c:pt>
                <c:pt idx="2454">
                  <c:v>-303.14341345667725</c:v>
                </c:pt>
                <c:pt idx="2455">
                  <c:v>-246.70362430993822</c:v>
                </c:pt>
                <c:pt idx="2456">
                  <c:v>-196.35543133614507</c:v>
                </c:pt>
                <c:pt idx="2457">
                  <c:v>-174.29469591251132</c:v>
                </c:pt>
                <c:pt idx="2458">
                  <c:v>-130.22524820796104</c:v>
                </c:pt>
                <c:pt idx="2459">
                  <c:v>-79.346510607862797</c:v>
                </c:pt>
                <c:pt idx="2460">
                  <c:v>-46.911208235333994</c:v>
                </c:pt>
                <c:pt idx="2461">
                  <c:v>-25.187751353620399</c:v>
                </c:pt>
                <c:pt idx="2462">
                  <c:v>-12.131264820265701</c:v>
                </c:pt>
                <c:pt idx="2463">
                  <c:v>-6.9961745144278895</c:v>
                </c:pt>
                <c:pt idx="2464">
                  <c:v>-4.00285749755409</c:v>
                </c:pt>
                <c:pt idx="2465">
                  <c:v>-2.2673738644041252</c:v>
                </c:pt>
                <c:pt idx="2466">
                  <c:v>-0.99934900358279088</c:v>
                </c:pt>
                <c:pt idx="2467">
                  <c:v>-0.338640328966193</c:v>
                </c:pt>
                <c:pt idx="2468">
                  <c:v>3.0236161165045312E-2</c:v>
                </c:pt>
                <c:pt idx="2469">
                  <c:v>0.31107509170556025</c:v>
                </c:pt>
                <c:pt idx="2470">
                  <c:v>0.59857399992998672</c:v>
                </c:pt>
                <c:pt idx="2471">
                  <c:v>0.720511903901496</c:v>
                </c:pt>
                <c:pt idx="2472">
                  <c:v>0.91651313736134188</c:v>
                </c:pt>
                <c:pt idx="2473">
                  <c:v>1.1936751324749699</c:v>
                </c:pt>
                <c:pt idx="2474">
                  <c:v>1.1469421962785757</c:v>
                </c:pt>
                <c:pt idx="2475">
                  <c:v>1.4251613732875335</c:v>
                </c:pt>
                <c:pt idx="2476">
                  <c:v>2.2541035696719738</c:v>
                </c:pt>
                <c:pt idx="2477">
                  <c:v>2.1509848518295338</c:v>
                </c:pt>
                <c:pt idx="2478">
                  <c:v>2.8343399348097567</c:v>
                </c:pt>
                <c:pt idx="2479">
                  <c:v>3.2515266541330101</c:v>
                </c:pt>
                <c:pt idx="2480">
                  <c:v>2.9974018773963738</c:v>
                </c:pt>
                <c:pt idx="2481">
                  <c:v>4.1924233120360546</c:v>
                </c:pt>
                <c:pt idx="2482">
                  <c:v>3.20045313124748</c:v>
                </c:pt>
                <c:pt idx="2483">
                  <c:v>5.3888041245192095</c:v>
                </c:pt>
                <c:pt idx="2484">
                  <c:v>5.7340750537278096</c:v>
                </c:pt>
                <c:pt idx="2485">
                  <c:v>7.1486928522237596</c:v>
                </c:pt>
                <c:pt idx="2486">
                  <c:v>8.2092057157678759</c:v>
                </c:pt>
                <c:pt idx="2487">
                  <c:v>-615.75383115224304</c:v>
                </c:pt>
                <c:pt idx="2488">
                  <c:v>7.3034012753757285</c:v>
                </c:pt>
                <c:pt idx="2489">
                  <c:v>6.7736789497752099</c:v>
                </c:pt>
                <c:pt idx="2490">
                  <c:v>3.0902053528731277</c:v>
                </c:pt>
                <c:pt idx="2491">
                  <c:v>-202.03011370067799</c:v>
                </c:pt>
                <c:pt idx="2492">
                  <c:v>-883.79815702874805</c:v>
                </c:pt>
                <c:pt idx="2493">
                  <c:v>-53.265103485158512</c:v>
                </c:pt>
                <c:pt idx="2494">
                  <c:v>0</c:v>
                </c:pt>
                <c:pt idx="2495">
                  <c:v>0</c:v>
                </c:pt>
                <c:pt idx="2496">
                  <c:v>0</c:v>
                </c:pt>
                <c:pt idx="2497">
                  <c:v>0</c:v>
                </c:pt>
                <c:pt idx="2498">
                  <c:v>0</c:v>
                </c:pt>
                <c:pt idx="2499">
                  <c:v>41.807601737058448</c:v>
                </c:pt>
                <c:pt idx="2500">
                  <c:v>31.565378215574196</c:v>
                </c:pt>
                <c:pt idx="2501">
                  <c:v>26.746754248108889</c:v>
                </c:pt>
                <c:pt idx="2502">
                  <c:v>27.183937905017501</c:v>
                </c:pt>
                <c:pt idx="2503">
                  <c:v>24.392494716685999</c:v>
                </c:pt>
                <c:pt idx="2504">
                  <c:v>18.177896927063831</c:v>
                </c:pt>
                <c:pt idx="2505">
                  <c:v>16.669901925552541</c:v>
                </c:pt>
                <c:pt idx="2506">
                  <c:v>15.994124209011501</c:v>
                </c:pt>
                <c:pt idx="2507">
                  <c:v>13.732706897455653</c:v>
                </c:pt>
                <c:pt idx="2508">
                  <c:v>13.857285480368304</c:v>
                </c:pt>
                <c:pt idx="2509">
                  <c:v>13.974348475917999</c:v>
                </c:pt>
                <c:pt idx="2510">
                  <c:v>13.284029414390098</c:v>
                </c:pt>
                <c:pt idx="2511">
                  <c:v>13.552037089038759</c:v>
                </c:pt>
                <c:pt idx="2512">
                  <c:v>13.8178697023076</c:v>
                </c:pt>
                <c:pt idx="2513">
                  <c:v>14.083833356694599</c:v>
                </c:pt>
                <c:pt idx="2514">
                  <c:v>-5856.0739582841406</c:v>
                </c:pt>
                <c:pt idx="2515">
                  <c:v>12.815027473802704</c:v>
                </c:pt>
                <c:pt idx="2516">
                  <c:v>-167659.23686018711</c:v>
                </c:pt>
                <c:pt idx="2517">
                  <c:v>-7613.020319561896</c:v>
                </c:pt>
                <c:pt idx="2518">
                  <c:v>-1190.7494460091298</c:v>
                </c:pt>
                <c:pt idx="2519">
                  <c:v>-973.86082995286097</c:v>
                </c:pt>
                <c:pt idx="2520">
                  <c:v>11.049865289466</c:v>
                </c:pt>
                <c:pt idx="2521">
                  <c:v>8.5593874450316108</c:v>
                </c:pt>
                <c:pt idx="2522">
                  <c:v>7.0813018808063424</c:v>
                </c:pt>
                <c:pt idx="2523">
                  <c:v>5.9577883571308465</c:v>
                </c:pt>
                <c:pt idx="2524">
                  <c:v>5.1337409150435924</c:v>
                </c:pt>
                <c:pt idx="2525">
                  <c:v>4.7678604265938995</c:v>
                </c:pt>
                <c:pt idx="2526">
                  <c:v>4.4283817720871896</c:v>
                </c:pt>
                <c:pt idx="2527">
                  <c:v>4.4263788230533834</c:v>
                </c:pt>
                <c:pt idx="2528">
                  <c:v>4.5658805989871265</c:v>
                </c:pt>
                <c:pt idx="2529">
                  <c:v>4.6046965547834375</c:v>
                </c:pt>
                <c:pt idx="2530">
                  <c:v>4.7802208589133004</c:v>
                </c:pt>
                <c:pt idx="2531">
                  <c:v>3.6414417905373639</c:v>
                </c:pt>
                <c:pt idx="2532">
                  <c:v>3.048134506205602</c:v>
                </c:pt>
                <c:pt idx="2533">
                  <c:v>2.7564158561327501</c:v>
                </c:pt>
                <c:pt idx="2534">
                  <c:v>2.4630557285452901</c:v>
                </c:pt>
                <c:pt idx="2535">
                  <c:v>1.7439118600950398</c:v>
                </c:pt>
                <c:pt idx="2536">
                  <c:v>1.5767267169308299</c:v>
                </c:pt>
                <c:pt idx="2537">
                  <c:v>1.2206409538399199</c:v>
                </c:pt>
                <c:pt idx="2538">
                  <c:v>0.89774284011220196</c:v>
                </c:pt>
                <c:pt idx="2539">
                  <c:v>0.61098974108601001</c:v>
                </c:pt>
                <c:pt idx="2540">
                  <c:v>0.25279765974379409</c:v>
                </c:pt>
                <c:pt idx="2541">
                  <c:v>0.176526779655929</c:v>
                </c:pt>
                <c:pt idx="2542">
                  <c:v>-1276.0015684989</c:v>
                </c:pt>
                <c:pt idx="2543">
                  <c:v>-1056.45350687011</c:v>
                </c:pt>
                <c:pt idx="2544">
                  <c:v>-866.4004597767381</c:v>
                </c:pt>
                <c:pt idx="2545">
                  <c:v>-718.71219772463701</c:v>
                </c:pt>
                <c:pt idx="2546">
                  <c:v>-600.06517910802097</c:v>
                </c:pt>
                <c:pt idx="2547">
                  <c:v>-435.02332429062523</c:v>
                </c:pt>
                <c:pt idx="2548">
                  <c:v>-361.02751992852484</c:v>
                </c:pt>
                <c:pt idx="2549">
                  <c:v>-295.70820481552698</c:v>
                </c:pt>
                <c:pt idx="2550">
                  <c:v>-236.82696621409389</c:v>
                </c:pt>
                <c:pt idx="2551">
                  <c:v>-183.39085268461099</c:v>
                </c:pt>
                <c:pt idx="2552">
                  <c:v>-132.148080475244</c:v>
                </c:pt>
                <c:pt idx="2553">
                  <c:v>-57.3538637315378</c:v>
                </c:pt>
                <c:pt idx="2554">
                  <c:v>0</c:v>
                </c:pt>
                <c:pt idx="2555">
                  <c:v>0</c:v>
                </c:pt>
                <c:pt idx="2556">
                  <c:v>0</c:v>
                </c:pt>
                <c:pt idx="2557">
                  <c:v>0</c:v>
                </c:pt>
                <c:pt idx="2558">
                  <c:v>18.361260466997731</c:v>
                </c:pt>
                <c:pt idx="2559">
                  <c:v>9.8166695604131302</c:v>
                </c:pt>
                <c:pt idx="2560">
                  <c:v>8.1966490124576747</c:v>
                </c:pt>
                <c:pt idx="2561">
                  <c:v>8.5086470714113602</c:v>
                </c:pt>
                <c:pt idx="2562">
                  <c:v>7.1287505050285676</c:v>
                </c:pt>
                <c:pt idx="2563">
                  <c:v>7.0035958607281446</c:v>
                </c:pt>
                <c:pt idx="2564">
                  <c:v>6.3914549674997083</c:v>
                </c:pt>
                <c:pt idx="2565">
                  <c:v>5.5042149258043302</c:v>
                </c:pt>
                <c:pt idx="2566">
                  <c:v>5.2869479221793503</c:v>
                </c:pt>
                <c:pt idx="2567">
                  <c:v>4.5394951985100134</c:v>
                </c:pt>
                <c:pt idx="2568">
                  <c:v>4.3585905866041701</c:v>
                </c:pt>
                <c:pt idx="2569">
                  <c:v>4.1951937583325485</c:v>
                </c:pt>
                <c:pt idx="2570">
                  <c:v>3.25306066428971</c:v>
                </c:pt>
                <c:pt idx="2571">
                  <c:v>3.4278495621952301</c:v>
                </c:pt>
                <c:pt idx="2572">
                  <c:v>2.6775960755789212</c:v>
                </c:pt>
                <c:pt idx="2573">
                  <c:v>1.9848135571496899</c:v>
                </c:pt>
                <c:pt idx="2574">
                  <c:v>1.6465957296873801</c:v>
                </c:pt>
                <c:pt idx="2575">
                  <c:v>1.6496893472352998</c:v>
                </c:pt>
                <c:pt idx="2576">
                  <c:v>1.73315420179327</c:v>
                </c:pt>
                <c:pt idx="2577">
                  <c:v>1.8147217419743742</c:v>
                </c:pt>
                <c:pt idx="2578">
                  <c:v>2.0879294765947298</c:v>
                </c:pt>
                <c:pt idx="2579">
                  <c:v>1.6640320975174698</c:v>
                </c:pt>
                <c:pt idx="2580">
                  <c:v>2.0592329841338661</c:v>
                </c:pt>
                <c:pt idx="2581">
                  <c:v>2.2757406042431767</c:v>
                </c:pt>
                <c:pt idx="2582">
                  <c:v>2.3829029722368187</c:v>
                </c:pt>
                <c:pt idx="2583">
                  <c:v>2.6197289761831186</c:v>
                </c:pt>
                <c:pt idx="2584">
                  <c:v>2.84056295118544</c:v>
                </c:pt>
                <c:pt idx="2585">
                  <c:v>3.1413146658830011</c:v>
                </c:pt>
                <c:pt idx="2586">
                  <c:v>3.0182156064107577</c:v>
                </c:pt>
                <c:pt idx="2587">
                  <c:v>2.7314583145845641</c:v>
                </c:pt>
                <c:pt idx="2588">
                  <c:v>4.7194260693903303</c:v>
                </c:pt>
                <c:pt idx="2589">
                  <c:v>4.5540103199894846</c:v>
                </c:pt>
                <c:pt idx="2590">
                  <c:v>4.6510508397131298</c:v>
                </c:pt>
                <c:pt idx="2591">
                  <c:v>4.7570685154439003</c:v>
                </c:pt>
                <c:pt idx="2592">
                  <c:v>5.2408552910997495</c:v>
                </c:pt>
                <c:pt idx="2593">
                  <c:v>7.4024663555182304</c:v>
                </c:pt>
                <c:pt idx="2594">
                  <c:v>-71.19215565353538</c:v>
                </c:pt>
                <c:pt idx="2595">
                  <c:v>-31.475115224507192</c:v>
                </c:pt>
                <c:pt idx="2596">
                  <c:v>-21.893744023467189</c:v>
                </c:pt>
                <c:pt idx="2597">
                  <c:v>-16.533218640821786</c:v>
                </c:pt>
                <c:pt idx="2598">
                  <c:v>-8.8324191727215027</c:v>
                </c:pt>
                <c:pt idx="2599">
                  <c:v>-6.885019971026467</c:v>
                </c:pt>
                <c:pt idx="2600">
                  <c:v>-3.4352093495478786</c:v>
                </c:pt>
                <c:pt idx="2601">
                  <c:v>-2.8813199944716787</c:v>
                </c:pt>
                <c:pt idx="2602">
                  <c:v>-2.18140152547398</c:v>
                </c:pt>
                <c:pt idx="2603">
                  <c:v>-1.64065222505999</c:v>
                </c:pt>
                <c:pt idx="2604">
                  <c:v>-1.4556911369039198</c:v>
                </c:pt>
                <c:pt idx="2605">
                  <c:v>-1.6015294369050399</c:v>
                </c:pt>
                <c:pt idx="2606">
                  <c:v>-1.7206280551450732</c:v>
                </c:pt>
                <c:pt idx="2607">
                  <c:v>-1.8484344479440742</c:v>
                </c:pt>
                <c:pt idx="2608">
                  <c:v>-3332.4002964368301</c:v>
                </c:pt>
                <c:pt idx="2609">
                  <c:v>-1.6496691874488298</c:v>
                </c:pt>
                <c:pt idx="2610">
                  <c:v>-1.2859042368344595</c:v>
                </c:pt>
                <c:pt idx="2611">
                  <c:v>-1.4196299334025835</c:v>
                </c:pt>
                <c:pt idx="2612">
                  <c:v>-1.0129099189653699</c:v>
                </c:pt>
                <c:pt idx="2613">
                  <c:v>-0.43330684705219591</c:v>
                </c:pt>
                <c:pt idx="2614">
                  <c:v>-0.42687945278711897</c:v>
                </c:pt>
                <c:pt idx="2615">
                  <c:v>-0.36772478133441333</c:v>
                </c:pt>
                <c:pt idx="2616">
                  <c:v>-0.41544373265627399</c:v>
                </c:pt>
                <c:pt idx="2617">
                  <c:v>-0.12663131077728301</c:v>
                </c:pt>
                <c:pt idx="2618">
                  <c:v>0.27642991499386266</c:v>
                </c:pt>
                <c:pt idx="2619">
                  <c:v>0.25109383723480738</c:v>
                </c:pt>
                <c:pt idx="2620">
                  <c:v>0.17421602943161599</c:v>
                </c:pt>
                <c:pt idx="2621">
                  <c:v>1.6070175653641101</c:v>
                </c:pt>
                <c:pt idx="2622">
                  <c:v>3.2412996280340001</c:v>
                </c:pt>
                <c:pt idx="2623">
                  <c:v>5.0723815168578845</c:v>
                </c:pt>
                <c:pt idx="2624">
                  <c:v>7.5426770126137503</c:v>
                </c:pt>
                <c:pt idx="2625">
                  <c:v>-11.238152956862598</c:v>
                </c:pt>
                <c:pt idx="2626">
                  <c:v>-18.307921987472699</c:v>
                </c:pt>
                <c:pt idx="2627">
                  <c:v>-16.244416560041589</c:v>
                </c:pt>
                <c:pt idx="2628">
                  <c:v>-14.5785782598719</c:v>
                </c:pt>
                <c:pt idx="2629">
                  <c:v>-10.8155157236554</c:v>
                </c:pt>
                <c:pt idx="2630">
                  <c:v>-8.1537963638742568</c:v>
                </c:pt>
                <c:pt idx="2631">
                  <c:v>-8.3478429393791025</c:v>
                </c:pt>
                <c:pt idx="2632">
                  <c:v>-6.4284109746284326</c:v>
                </c:pt>
                <c:pt idx="2633">
                  <c:v>-3.7110530086587667</c:v>
                </c:pt>
                <c:pt idx="2634">
                  <c:v>-2.2696940035663258</c:v>
                </c:pt>
                <c:pt idx="2635">
                  <c:v>-1.8043386226507201</c:v>
                </c:pt>
                <c:pt idx="2636">
                  <c:v>-0.99853729531725599</c:v>
                </c:pt>
                <c:pt idx="2637">
                  <c:v>-0.60394539008626602</c:v>
                </c:pt>
                <c:pt idx="2638">
                  <c:v>-9.2577413407743281E-2</c:v>
                </c:pt>
                <c:pt idx="2639">
                  <c:v>0.43299175649904398</c:v>
                </c:pt>
                <c:pt idx="2640">
                  <c:v>0.93143751076242876</c:v>
                </c:pt>
                <c:pt idx="2641">
                  <c:v>1.4755372819686099</c:v>
                </c:pt>
                <c:pt idx="2642">
                  <c:v>1.84119259058878</c:v>
                </c:pt>
                <c:pt idx="2643">
                  <c:v>2.1737679160443601</c:v>
                </c:pt>
                <c:pt idx="2644">
                  <c:v>2.88385052243465</c:v>
                </c:pt>
                <c:pt idx="2645">
                  <c:v>3.39505676297434</c:v>
                </c:pt>
                <c:pt idx="2646">
                  <c:v>3.7575030956689202</c:v>
                </c:pt>
                <c:pt idx="2647">
                  <c:v>3.9623557981291677</c:v>
                </c:pt>
                <c:pt idx="2648">
                  <c:v>4.3422026074077875</c:v>
                </c:pt>
                <c:pt idx="2649">
                  <c:v>4.6552997970760996</c:v>
                </c:pt>
                <c:pt idx="2650">
                  <c:v>5.0097121724391513</c:v>
                </c:pt>
                <c:pt idx="2651">
                  <c:v>5.4679112744308345</c:v>
                </c:pt>
                <c:pt idx="2652">
                  <c:v>5.8900176206253798</c:v>
                </c:pt>
                <c:pt idx="2653">
                  <c:v>6.7299122771334661</c:v>
                </c:pt>
                <c:pt idx="2654">
                  <c:v>6.9917684472255903</c:v>
                </c:pt>
                <c:pt idx="2655">
                  <c:v>6.9626778714658375</c:v>
                </c:pt>
                <c:pt idx="2656">
                  <c:v>7.7258291763340097</c:v>
                </c:pt>
                <c:pt idx="2657">
                  <c:v>8.1563066310537593</c:v>
                </c:pt>
                <c:pt idx="2658">
                  <c:v>8.4651079939304008</c:v>
                </c:pt>
                <c:pt idx="2659">
                  <c:v>8.4418605030559579</c:v>
                </c:pt>
                <c:pt idx="2660">
                  <c:v>7.7990671508474314</c:v>
                </c:pt>
                <c:pt idx="2661">
                  <c:v>8.4601126885175688</c:v>
                </c:pt>
                <c:pt idx="2662">
                  <c:v>9.2487521283520131</c:v>
                </c:pt>
                <c:pt idx="2663">
                  <c:v>9.9153590475521103</c:v>
                </c:pt>
                <c:pt idx="2664">
                  <c:v>9.4219143167916606</c:v>
                </c:pt>
                <c:pt idx="2665">
                  <c:v>9.0028693572859773</c:v>
                </c:pt>
                <c:pt idx="2666">
                  <c:v>9.0597925666951067</c:v>
                </c:pt>
                <c:pt idx="2667">
                  <c:v>9.1466566716183202</c:v>
                </c:pt>
                <c:pt idx="2668">
                  <c:v>9.1096476261768498</c:v>
                </c:pt>
                <c:pt idx="2669">
                  <c:v>9.5365414209240402</c:v>
                </c:pt>
                <c:pt idx="2670">
                  <c:v>9.1608169028597803</c:v>
                </c:pt>
                <c:pt idx="2671">
                  <c:v>9.2150278006733188</c:v>
                </c:pt>
                <c:pt idx="2672">
                  <c:v>9.0482221524096484</c:v>
                </c:pt>
                <c:pt idx="2673">
                  <c:v>7.8437121183746434</c:v>
                </c:pt>
                <c:pt idx="2674">
                  <c:v>7.0230155273248345</c:v>
                </c:pt>
                <c:pt idx="2675">
                  <c:v>7.0756252323474396</c:v>
                </c:pt>
                <c:pt idx="2676">
                  <c:v>6.1726887518581597</c:v>
                </c:pt>
                <c:pt idx="2677">
                  <c:v>5.7501092626359656</c:v>
                </c:pt>
                <c:pt idx="2678">
                  <c:v>4.8183522771707255</c:v>
                </c:pt>
                <c:pt idx="2679">
                  <c:v>4.1086664421804802</c:v>
                </c:pt>
                <c:pt idx="2680">
                  <c:v>4.0775511308527301</c:v>
                </c:pt>
                <c:pt idx="2681">
                  <c:v>3.3149373339579702</c:v>
                </c:pt>
                <c:pt idx="2682">
                  <c:v>2.8245083074233301</c:v>
                </c:pt>
                <c:pt idx="2683">
                  <c:v>2.7316428948922877</c:v>
                </c:pt>
                <c:pt idx="2684">
                  <c:v>1.4393784463264598</c:v>
                </c:pt>
                <c:pt idx="2685">
                  <c:v>9.2757920304777225E-2</c:v>
                </c:pt>
                <c:pt idx="2686">
                  <c:v>-3600.59594921182</c:v>
                </c:pt>
                <c:pt idx="2687">
                  <c:v>-1916.3084992145098</c:v>
                </c:pt>
                <c:pt idx="2688">
                  <c:v>-1603.1172539737611</c:v>
                </c:pt>
                <c:pt idx="2689">
                  <c:v>-1261.1898864836501</c:v>
                </c:pt>
                <c:pt idx="2690">
                  <c:v>-958.70286207337153</c:v>
                </c:pt>
                <c:pt idx="2691">
                  <c:v>-706.76445700925603</c:v>
                </c:pt>
                <c:pt idx="2692">
                  <c:v>-607.74990084223396</c:v>
                </c:pt>
                <c:pt idx="2693">
                  <c:v>-508.93723292185899</c:v>
                </c:pt>
                <c:pt idx="2694">
                  <c:v>-424.69803456995999</c:v>
                </c:pt>
                <c:pt idx="2695">
                  <c:v>-350.26667599522864</c:v>
                </c:pt>
                <c:pt idx="2696">
                  <c:v>-301.99822111056994</c:v>
                </c:pt>
                <c:pt idx="2697">
                  <c:v>-242.587416240202</c:v>
                </c:pt>
                <c:pt idx="2698">
                  <c:v>-185.64988067226398</c:v>
                </c:pt>
                <c:pt idx="2699">
                  <c:v>-122.74002958608602</c:v>
                </c:pt>
                <c:pt idx="2700">
                  <c:v>0</c:v>
                </c:pt>
                <c:pt idx="2701">
                  <c:v>0</c:v>
                </c:pt>
                <c:pt idx="2702">
                  <c:v>0</c:v>
                </c:pt>
                <c:pt idx="2703">
                  <c:v>0</c:v>
                </c:pt>
                <c:pt idx="2704">
                  <c:v>0</c:v>
                </c:pt>
                <c:pt idx="2705">
                  <c:v>0</c:v>
                </c:pt>
                <c:pt idx="2706">
                  <c:v>0</c:v>
                </c:pt>
                <c:pt idx="2707">
                  <c:v>40.886703980021402</c:v>
                </c:pt>
                <c:pt idx="2708">
                  <c:v>23.477211004874501</c:v>
                </c:pt>
                <c:pt idx="2709">
                  <c:v>15.890290740803801</c:v>
                </c:pt>
                <c:pt idx="2710">
                  <c:v>13.5613931507843</c:v>
                </c:pt>
                <c:pt idx="2711">
                  <c:v>11.871525936650899</c:v>
                </c:pt>
                <c:pt idx="2712">
                  <c:v>10.184394249628626</c:v>
                </c:pt>
                <c:pt idx="2713">
                  <c:v>8.5100497883803801</c:v>
                </c:pt>
                <c:pt idx="2714">
                  <c:v>8.0044073571773708</c:v>
                </c:pt>
                <c:pt idx="2715">
                  <c:v>7.1877389852435414</c:v>
                </c:pt>
                <c:pt idx="2716">
                  <c:v>6.7335512174636198</c:v>
                </c:pt>
                <c:pt idx="2717">
                  <c:v>5.6412379397553085</c:v>
                </c:pt>
                <c:pt idx="2718">
                  <c:v>4.6766717293502102</c:v>
                </c:pt>
                <c:pt idx="2719">
                  <c:v>4.4263611293014034</c:v>
                </c:pt>
                <c:pt idx="2720">
                  <c:v>4.0179607601888696</c:v>
                </c:pt>
                <c:pt idx="2721">
                  <c:v>3.6516041481162902</c:v>
                </c:pt>
                <c:pt idx="2722">
                  <c:v>3.6079809846144002</c:v>
                </c:pt>
                <c:pt idx="2723">
                  <c:v>3.1051545172781099</c:v>
                </c:pt>
                <c:pt idx="2724">
                  <c:v>2.9317959309947441</c:v>
                </c:pt>
                <c:pt idx="2725">
                  <c:v>2.7625580461488197</c:v>
                </c:pt>
                <c:pt idx="2726">
                  <c:v>2.5957408035282326</c:v>
                </c:pt>
                <c:pt idx="2727">
                  <c:v>2.4300228583626202</c:v>
                </c:pt>
                <c:pt idx="2728">
                  <c:v>2.4098907476181002</c:v>
                </c:pt>
                <c:pt idx="2729">
                  <c:v>2.2321737286432901</c:v>
                </c:pt>
                <c:pt idx="2730">
                  <c:v>2.0524800004181167</c:v>
                </c:pt>
                <c:pt idx="2731">
                  <c:v>1.7287907852525142</c:v>
                </c:pt>
                <c:pt idx="2732">
                  <c:v>1.4607883115956699</c:v>
                </c:pt>
                <c:pt idx="2733">
                  <c:v>1.3153665758300299</c:v>
                </c:pt>
                <c:pt idx="2734">
                  <c:v>1.1953839620950601</c:v>
                </c:pt>
                <c:pt idx="2735">
                  <c:v>1.0288291606542599</c:v>
                </c:pt>
                <c:pt idx="2736">
                  <c:v>0.85073688506508305</c:v>
                </c:pt>
                <c:pt idx="2737">
                  <c:v>0.66959098089385305</c:v>
                </c:pt>
                <c:pt idx="2738">
                  <c:v>0.52206313651314162</c:v>
                </c:pt>
                <c:pt idx="2739">
                  <c:v>0.33267720411371432</c:v>
                </c:pt>
                <c:pt idx="2740">
                  <c:v>0.11941670240702502</c:v>
                </c:pt>
                <c:pt idx="2741">
                  <c:v>-661.40815861850399</c:v>
                </c:pt>
                <c:pt idx="2742">
                  <c:v>-554.75831963956352</c:v>
                </c:pt>
                <c:pt idx="2743">
                  <c:v>-465.36042010932795</c:v>
                </c:pt>
                <c:pt idx="2744">
                  <c:v>-362.07177158612694</c:v>
                </c:pt>
                <c:pt idx="2745">
                  <c:v>-322.55045140539102</c:v>
                </c:pt>
                <c:pt idx="2746">
                  <c:v>-262.48129256830669</c:v>
                </c:pt>
                <c:pt idx="2747">
                  <c:v>-224.22120954883547</c:v>
                </c:pt>
                <c:pt idx="2748">
                  <c:v>-172.74307105108025</c:v>
                </c:pt>
                <c:pt idx="2749">
                  <c:v>-130.17004601564025</c:v>
                </c:pt>
                <c:pt idx="2750">
                  <c:v>-81.457554401506727</c:v>
                </c:pt>
                <c:pt idx="2751">
                  <c:v>0</c:v>
                </c:pt>
                <c:pt idx="2752">
                  <c:v>0</c:v>
                </c:pt>
                <c:pt idx="2753">
                  <c:v>0</c:v>
                </c:pt>
                <c:pt idx="2754">
                  <c:v>0</c:v>
                </c:pt>
                <c:pt idx="2755">
                  <c:v>11.933076057589124</c:v>
                </c:pt>
                <c:pt idx="2756">
                  <c:v>7.0751262944170996</c:v>
                </c:pt>
                <c:pt idx="2757">
                  <c:v>4.0665594475686495</c:v>
                </c:pt>
                <c:pt idx="2758">
                  <c:v>3.2077389590524557</c:v>
                </c:pt>
                <c:pt idx="2759">
                  <c:v>2.9343224144575277</c:v>
                </c:pt>
                <c:pt idx="2760">
                  <c:v>2.81590977099648</c:v>
                </c:pt>
                <c:pt idx="2761">
                  <c:v>3.7331314361865444</c:v>
                </c:pt>
                <c:pt idx="2762">
                  <c:v>2.9647498401805201</c:v>
                </c:pt>
                <c:pt idx="2763">
                  <c:v>3.3507850774873602</c:v>
                </c:pt>
                <c:pt idx="2764">
                  <c:v>4.267554067828689</c:v>
                </c:pt>
                <c:pt idx="2765">
                  <c:v>5.1109380807588201</c:v>
                </c:pt>
                <c:pt idx="2766">
                  <c:v>5.4866711611469503</c:v>
                </c:pt>
                <c:pt idx="2767">
                  <c:v>4.1072123691628297</c:v>
                </c:pt>
                <c:pt idx="2768">
                  <c:v>2.40742296062716</c:v>
                </c:pt>
                <c:pt idx="2769">
                  <c:v>3.4283014386723738</c:v>
                </c:pt>
                <c:pt idx="2770">
                  <c:v>3.0344447403408301</c:v>
                </c:pt>
                <c:pt idx="2771">
                  <c:v>4.5504038606460355</c:v>
                </c:pt>
                <c:pt idx="2772">
                  <c:v>8.3102040843652727</c:v>
                </c:pt>
                <c:pt idx="2773">
                  <c:v>8.7439885574731182</c:v>
                </c:pt>
                <c:pt idx="2774">
                  <c:v>-362.19438604455598</c:v>
                </c:pt>
                <c:pt idx="2775">
                  <c:v>-427.709921744805</c:v>
                </c:pt>
                <c:pt idx="2776">
                  <c:v>-150.891815692275</c:v>
                </c:pt>
                <c:pt idx="2777">
                  <c:v>-112.99848944416102</c:v>
                </c:pt>
                <c:pt idx="2778">
                  <c:v>-80.391955473703206</c:v>
                </c:pt>
                <c:pt idx="2779">
                  <c:v>-137.88279637329072</c:v>
                </c:pt>
                <c:pt idx="2780">
                  <c:v>-104.37025121664936</c:v>
                </c:pt>
                <c:pt idx="2781">
                  <c:v>-47.041913544100993</c:v>
                </c:pt>
                <c:pt idx="2782">
                  <c:v>-12.138468308302601</c:v>
                </c:pt>
                <c:pt idx="2783">
                  <c:v>-15.900115074201</c:v>
                </c:pt>
                <c:pt idx="2784">
                  <c:v>-4.98546100837578</c:v>
                </c:pt>
                <c:pt idx="2785">
                  <c:v>-3.2210740325035698</c:v>
                </c:pt>
                <c:pt idx="2786">
                  <c:v>-1.8939252526203127</c:v>
                </c:pt>
                <c:pt idx="2787">
                  <c:v>-1.1120490300412857</c:v>
                </c:pt>
                <c:pt idx="2788">
                  <c:v>-3.0514960520975486E-2</c:v>
                </c:pt>
                <c:pt idx="2789">
                  <c:v>0.72734830149552065</c:v>
                </c:pt>
                <c:pt idx="2790">
                  <c:v>1.3476848924657798</c:v>
                </c:pt>
                <c:pt idx="2791">
                  <c:v>1.61168878322804</c:v>
                </c:pt>
                <c:pt idx="2792">
                  <c:v>2.0741261361160599</c:v>
                </c:pt>
                <c:pt idx="2793">
                  <c:v>2.0852404469500598</c:v>
                </c:pt>
                <c:pt idx="2794">
                  <c:v>3.3297499732849767</c:v>
                </c:pt>
                <c:pt idx="2795">
                  <c:v>2.8814104358621977</c:v>
                </c:pt>
                <c:pt idx="2796">
                  <c:v>2.3276803121985701</c:v>
                </c:pt>
                <c:pt idx="2797">
                  <c:v>1.38244068094784</c:v>
                </c:pt>
                <c:pt idx="2798">
                  <c:v>2.6274248921850059</c:v>
                </c:pt>
                <c:pt idx="2799">
                  <c:v>2.5473750418362915</c:v>
                </c:pt>
                <c:pt idx="2800">
                  <c:v>1.4544539473995499</c:v>
                </c:pt>
                <c:pt idx="2801">
                  <c:v>1.1279838957117401</c:v>
                </c:pt>
                <c:pt idx="2802">
                  <c:v>1.1712220918134</c:v>
                </c:pt>
                <c:pt idx="2803">
                  <c:v>2.4975221844228797</c:v>
                </c:pt>
                <c:pt idx="2804">
                  <c:v>1.6575499667239157</c:v>
                </c:pt>
                <c:pt idx="2805">
                  <c:v>1.7326637321376435</c:v>
                </c:pt>
                <c:pt idx="2806">
                  <c:v>1.6745111391626901</c:v>
                </c:pt>
                <c:pt idx="2807">
                  <c:v>2.1206026388223402</c:v>
                </c:pt>
                <c:pt idx="2808">
                  <c:v>2.3320454252081029</c:v>
                </c:pt>
                <c:pt idx="2809">
                  <c:v>2.6910380048084988</c:v>
                </c:pt>
                <c:pt idx="2810">
                  <c:v>2.39701382801517</c:v>
                </c:pt>
                <c:pt idx="2811">
                  <c:v>2.7345281526034002</c:v>
                </c:pt>
                <c:pt idx="2812">
                  <c:v>3.9932384863775598</c:v>
                </c:pt>
                <c:pt idx="2813">
                  <c:v>4.1203323220283785</c:v>
                </c:pt>
                <c:pt idx="2814">
                  <c:v>6.8857333670172665</c:v>
                </c:pt>
                <c:pt idx="2815">
                  <c:v>8.6472284303753799</c:v>
                </c:pt>
                <c:pt idx="2816">
                  <c:v>-217.45121555598448</c:v>
                </c:pt>
                <c:pt idx="2817">
                  <c:v>-209.38796125364507</c:v>
                </c:pt>
                <c:pt idx="2818">
                  <c:v>-166.09788616823383</c:v>
                </c:pt>
                <c:pt idx="2819">
                  <c:v>-145.59010421756099</c:v>
                </c:pt>
                <c:pt idx="2820">
                  <c:v>-105.41588566572899</c:v>
                </c:pt>
                <c:pt idx="2821">
                  <c:v>-72.727640824974202</c:v>
                </c:pt>
                <c:pt idx="2822">
                  <c:v>-44.021002546476993</c:v>
                </c:pt>
                <c:pt idx="2823">
                  <c:v>-25.483932539408169</c:v>
                </c:pt>
                <c:pt idx="2824">
                  <c:v>-15.061623538503406</c:v>
                </c:pt>
                <c:pt idx="2825">
                  <c:v>-6.2577457446964555</c:v>
                </c:pt>
                <c:pt idx="2826">
                  <c:v>-3.2777366123738498</c:v>
                </c:pt>
                <c:pt idx="2827">
                  <c:v>-3.7161872961054412</c:v>
                </c:pt>
                <c:pt idx="2828">
                  <c:v>-1.0324001015647157</c:v>
                </c:pt>
                <c:pt idx="2829">
                  <c:v>-0.41453168553339376</c:v>
                </c:pt>
                <c:pt idx="2830">
                  <c:v>0.270491124799001</c:v>
                </c:pt>
                <c:pt idx="2831">
                  <c:v>0.89248632383546178</c:v>
                </c:pt>
                <c:pt idx="2832">
                  <c:v>1.4829296364881435</c:v>
                </c:pt>
                <c:pt idx="2833">
                  <c:v>1.6142154837955471</c:v>
                </c:pt>
                <c:pt idx="2834">
                  <c:v>1.9614810773226199</c:v>
                </c:pt>
                <c:pt idx="2835">
                  <c:v>2.0428094665764998</c:v>
                </c:pt>
                <c:pt idx="2836">
                  <c:v>2.2908078868121202</c:v>
                </c:pt>
                <c:pt idx="2837">
                  <c:v>2.1547592230840587</c:v>
                </c:pt>
                <c:pt idx="2838">
                  <c:v>2.1660475847993101</c:v>
                </c:pt>
                <c:pt idx="2839">
                  <c:v>2.5506175520554315</c:v>
                </c:pt>
                <c:pt idx="2840">
                  <c:v>3.1454475835487972</c:v>
                </c:pt>
                <c:pt idx="2841">
                  <c:v>3.6698325653864812</c:v>
                </c:pt>
                <c:pt idx="2842">
                  <c:v>3.8376424399445512</c:v>
                </c:pt>
                <c:pt idx="2843">
                  <c:v>3.9938450479601997</c:v>
                </c:pt>
                <c:pt idx="2844">
                  <c:v>4.2483139034794197</c:v>
                </c:pt>
                <c:pt idx="2845">
                  <c:v>3.8639751963683397</c:v>
                </c:pt>
                <c:pt idx="2846">
                  <c:v>5.3644686579144745</c:v>
                </c:pt>
                <c:pt idx="2847">
                  <c:v>9.3151075916283315</c:v>
                </c:pt>
                <c:pt idx="2848">
                  <c:v>9.6961522899027894</c:v>
                </c:pt>
                <c:pt idx="2849">
                  <c:v>-1449.4739426896299</c:v>
                </c:pt>
                <c:pt idx="2850">
                  <c:v>-285.56222380610302</c:v>
                </c:pt>
                <c:pt idx="2851">
                  <c:v>-2895.435296541948</c:v>
                </c:pt>
                <c:pt idx="2852">
                  <c:v>-2053.63993314766</c:v>
                </c:pt>
                <c:pt idx="2853">
                  <c:v>6.1413482500168897</c:v>
                </c:pt>
                <c:pt idx="2854">
                  <c:v>6.2412998892434546</c:v>
                </c:pt>
                <c:pt idx="2855">
                  <c:v>6.4982610363271434</c:v>
                </c:pt>
                <c:pt idx="2856">
                  <c:v>6.5954180452722602</c:v>
                </c:pt>
                <c:pt idx="2857">
                  <c:v>6.6960680373513304</c:v>
                </c:pt>
                <c:pt idx="2858">
                  <c:v>7.5994076701770945</c:v>
                </c:pt>
                <c:pt idx="2859">
                  <c:v>5.9349107793637055</c:v>
                </c:pt>
                <c:pt idx="2860">
                  <c:v>5.9670748542363645</c:v>
                </c:pt>
                <c:pt idx="2861">
                  <c:v>5.5820272837356804</c:v>
                </c:pt>
                <c:pt idx="2862">
                  <c:v>5.9465223540491134</c:v>
                </c:pt>
                <c:pt idx="2863">
                  <c:v>7.2171838345895445</c:v>
                </c:pt>
                <c:pt idx="2864">
                  <c:v>-862.71377948161353</c:v>
                </c:pt>
                <c:pt idx="2865">
                  <c:v>8.3529676481758504</c:v>
                </c:pt>
                <c:pt idx="2866">
                  <c:v>-489.67148935593701</c:v>
                </c:pt>
                <c:pt idx="2867">
                  <c:v>-427.01100919013896</c:v>
                </c:pt>
                <c:pt idx="2868">
                  <c:v>-357.42534858008526</c:v>
                </c:pt>
                <c:pt idx="2869">
                  <c:v>-296.02079772903102</c:v>
                </c:pt>
                <c:pt idx="2870">
                  <c:v>-225.76954481728401</c:v>
                </c:pt>
                <c:pt idx="2871">
                  <c:v>-168.94594249098</c:v>
                </c:pt>
                <c:pt idx="2872">
                  <c:v>-138.36864189462204</c:v>
                </c:pt>
                <c:pt idx="2873">
                  <c:v>-97.479126120374303</c:v>
                </c:pt>
                <c:pt idx="2874">
                  <c:v>-61.250988648750003</c:v>
                </c:pt>
                <c:pt idx="2875">
                  <c:v>-30.531772841318787</c:v>
                </c:pt>
                <c:pt idx="2876">
                  <c:v>-8.4961273129533303</c:v>
                </c:pt>
                <c:pt idx="2877">
                  <c:v>-1.56688508365438</c:v>
                </c:pt>
                <c:pt idx="2878">
                  <c:v>1.28406086341095</c:v>
                </c:pt>
                <c:pt idx="2879">
                  <c:v>3.8935434349172167</c:v>
                </c:pt>
                <c:pt idx="2880">
                  <c:v>4.4488065650935997</c:v>
                </c:pt>
                <c:pt idx="2881">
                  <c:v>4.4945721934072003</c:v>
                </c:pt>
                <c:pt idx="2882">
                  <c:v>4.6909293540366299</c:v>
                </c:pt>
                <c:pt idx="2883">
                  <c:v>5.3228555667967399</c:v>
                </c:pt>
                <c:pt idx="2884">
                  <c:v>5.2764265254800824</c:v>
                </c:pt>
                <c:pt idx="2885">
                  <c:v>4.1138815411206275</c:v>
                </c:pt>
                <c:pt idx="2886">
                  <c:v>4.2524640121279775</c:v>
                </c:pt>
                <c:pt idx="2887">
                  <c:v>4.2848822063799483</c:v>
                </c:pt>
                <c:pt idx="2888">
                  <c:v>4.7198604132829534</c:v>
                </c:pt>
                <c:pt idx="2889">
                  <c:v>4.3223202044300395</c:v>
                </c:pt>
                <c:pt idx="2890">
                  <c:v>4.7311687700329434</c:v>
                </c:pt>
                <c:pt idx="2891">
                  <c:v>4.9858106919751499</c:v>
                </c:pt>
                <c:pt idx="2892">
                  <c:v>5.2194639373047824</c:v>
                </c:pt>
                <c:pt idx="2893">
                  <c:v>6.2389404152393659</c:v>
                </c:pt>
                <c:pt idx="2894">
                  <c:v>6.1290048428617645</c:v>
                </c:pt>
                <c:pt idx="2895">
                  <c:v>6.240893181480712</c:v>
                </c:pt>
                <c:pt idx="2896">
                  <c:v>6.1760774398725902</c:v>
                </c:pt>
                <c:pt idx="2897">
                  <c:v>7.3164854270891375</c:v>
                </c:pt>
                <c:pt idx="2898">
                  <c:v>7.3521127194032285</c:v>
                </c:pt>
                <c:pt idx="2899">
                  <c:v>8.0545076551271464</c:v>
                </c:pt>
                <c:pt idx="2900">
                  <c:v>7.2855195456350446</c:v>
                </c:pt>
                <c:pt idx="2901">
                  <c:v>5.1073447417546101</c:v>
                </c:pt>
                <c:pt idx="2902">
                  <c:v>4.7286508883853697</c:v>
                </c:pt>
                <c:pt idx="2903">
                  <c:v>4.3830259597889745</c:v>
                </c:pt>
                <c:pt idx="2904">
                  <c:v>4.2650760896221103</c:v>
                </c:pt>
                <c:pt idx="2905">
                  <c:v>4.1499068448935201</c:v>
                </c:pt>
                <c:pt idx="2906">
                  <c:v>3.8550529494919177</c:v>
                </c:pt>
                <c:pt idx="2907">
                  <c:v>3.7009374028557058</c:v>
                </c:pt>
                <c:pt idx="2908">
                  <c:v>3.0197771595905198</c:v>
                </c:pt>
                <c:pt idx="2909">
                  <c:v>5.0257554002133196</c:v>
                </c:pt>
                <c:pt idx="2910">
                  <c:v>6.1182987168641434</c:v>
                </c:pt>
                <c:pt idx="2911">
                  <c:v>6.5219337205514085</c:v>
                </c:pt>
                <c:pt idx="2912">
                  <c:v>8.2537955494009747</c:v>
                </c:pt>
                <c:pt idx="2913">
                  <c:v>6.2859663247026534</c:v>
                </c:pt>
                <c:pt idx="2914">
                  <c:v>-48.507962043232297</c:v>
                </c:pt>
                <c:pt idx="2915">
                  <c:v>-8.4473469510938006</c:v>
                </c:pt>
                <c:pt idx="2916">
                  <c:v>-6.7103031245628699</c:v>
                </c:pt>
                <c:pt idx="2917">
                  <c:v>-3.4306370883250601</c:v>
                </c:pt>
                <c:pt idx="2918">
                  <c:v>-2.8614758239939158</c:v>
                </c:pt>
                <c:pt idx="2919">
                  <c:v>-1.7682218427431942</c:v>
                </c:pt>
                <c:pt idx="2920">
                  <c:v>-1.8153769748759101</c:v>
                </c:pt>
                <c:pt idx="2921">
                  <c:v>-5.0611683078294885</c:v>
                </c:pt>
                <c:pt idx="2922">
                  <c:v>-1.7088122766454399</c:v>
                </c:pt>
                <c:pt idx="2923">
                  <c:v>-0.53747705477413599</c:v>
                </c:pt>
                <c:pt idx="2924">
                  <c:v>4.1817248979715096</c:v>
                </c:pt>
                <c:pt idx="2925">
                  <c:v>3.5644135554228108E-2</c:v>
                </c:pt>
                <c:pt idx="2926">
                  <c:v>-4177.9852064866154</c:v>
                </c:pt>
                <c:pt idx="2927">
                  <c:v>-1094.7372664953</c:v>
                </c:pt>
                <c:pt idx="2928">
                  <c:v>-895.591717125125</c:v>
                </c:pt>
                <c:pt idx="2929">
                  <c:v>-742.48933611405505</c:v>
                </c:pt>
                <c:pt idx="2930">
                  <c:v>-1498.82769051117</c:v>
                </c:pt>
                <c:pt idx="2931">
                  <c:v>-1186.7855011718711</c:v>
                </c:pt>
                <c:pt idx="2932">
                  <c:v>-964.29271343893254</c:v>
                </c:pt>
                <c:pt idx="2933">
                  <c:v>-462.12313235951399</c:v>
                </c:pt>
                <c:pt idx="2934">
                  <c:v>-716.95803019634695</c:v>
                </c:pt>
                <c:pt idx="2935">
                  <c:v>-1053.0947487996798</c:v>
                </c:pt>
                <c:pt idx="2936">
                  <c:v>-819.09984389231704</c:v>
                </c:pt>
                <c:pt idx="2937">
                  <c:v>-381.45939245459169</c:v>
                </c:pt>
                <c:pt idx="2938">
                  <c:v>-313.73923845329455</c:v>
                </c:pt>
                <c:pt idx="2939">
                  <c:v>-253.01174274713199</c:v>
                </c:pt>
                <c:pt idx="2940">
                  <c:v>-197.436567715444</c:v>
                </c:pt>
                <c:pt idx="2941">
                  <c:v>-145.16455774625595</c:v>
                </c:pt>
                <c:pt idx="2942">
                  <c:v>0</c:v>
                </c:pt>
                <c:pt idx="2943">
                  <c:v>0</c:v>
                </c:pt>
                <c:pt idx="2944">
                  <c:v>0</c:v>
                </c:pt>
                <c:pt idx="2945">
                  <c:v>0</c:v>
                </c:pt>
                <c:pt idx="2946">
                  <c:v>0</c:v>
                </c:pt>
                <c:pt idx="2947">
                  <c:v>0</c:v>
                </c:pt>
                <c:pt idx="2948">
                  <c:v>18.252922070567084</c:v>
                </c:pt>
                <c:pt idx="2949">
                  <c:v>12.0466760603639</c:v>
                </c:pt>
                <c:pt idx="2950">
                  <c:v>7.8160023775644145</c:v>
                </c:pt>
                <c:pt idx="2951">
                  <c:v>6.3280425224627495</c:v>
                </c:pt>
                <c:pt idx="2952">
                  <c:v>6.0872709007439303</c:v>
                </c:pt>
                <c:pt idx="2953">
                  <c:v>5.3664364287242945</c:v>
                </c:pt>
                <c:pt idx="2954">
                  <c:v>3.2239333349301602</c:v>
                </c:pt>
                <c:pt idx="2955">
                  <c:v>3.9627327422074821</c:v>
                </c:pt>
                <c:pt idx="2956">
                  <c:v>3.9630472884079881</c:v>
                </c:pt>
                <c:pt idx="2957">
                  <c:v>-2.5988789241397661</c:v>
                </c:pt>
                <c:pt idx="2958">
                  <c:v>-4.4824298385856798</c:v>
                </c:pt>
                <c:pt idx="2959">
                  <c:v>-30.7441061988233</c:v>
                </c:pt>
                <c:pt idx="2960">
                  <c:v>3.8083495610912301</c:v>
                </c:pt>
                <c:pt idx="2961">
                  <c:v>6.0870364346508898</c:v>
                </c:pt>
                <c:pt idx="2962">
                  <c:v>2.5285701394848572</c:v>
                </c:pt>
                <c:pt idx="2963">
                  <c:v>7.0836756296593997</c:v>
                </c:pt>
                <c:pt idx="2964">
                  <c:v>2.3395586287132666</c:v>
                </c:pt>
                <c:pt idx="2965">
                  <c:v>6.66926205257045</c:v>
                </c:pt>
                <c:pt idx="2966">
                  <c:v>-122.818592981455</c:v>
                </c:pt>
                <c:pt idx="2967">
                  <c:v>-6.0746569164978945</c:v>
                </c:pt>
                <c:pt idx="2968">
                  <c:v>-2.6019384445344</c:v>
                </c:pt>
                <c:pt idx="2969">
                  <c:v>-1.9038079502113501</c:v>
                </c:pt>
                <c:pt idx="2970">
                  <c:v>-1.2544950771208199</c:v>
                </c:pt>
                <c:pt idx="2971">
                  <c:v>-0.63267832878197205</c:v>
                </c:pt>
                <c:pt idx="2972">
                  <c:v>-0.64981834005998163</c:v>
                </c:pt>
                <c:pt idx="2973">
                  <c:v>-4.5129204967085487E-2</c:v>
                </c:pt>
                <c:pt idx="2974">
                  <c:v>0.90711373543522811</c:v>
                </c:pt>
                <c:pt idx="2975">
                  <c:v>1.1140959550567557</c:v>
                </c:pt>
                <c:pt idx="2976">
                  <c:v>1.1839035585919699</c:v>
                </c:pt>
                <c:pt idx="2977">
                  <c:v>1.67391279748625</c:v>
                </c:pt>
                <c:pt idx="2978">
                  <c:v>2.1861796727064644</c:v>
                </c:pt>
                <c:pt idx="2979">
                  <c:v>2.8616960906125501</c:v>
                </c:pt>
                <c:pt idx="2980">
                  <c:v>3.7317750145717987</c:v>
                </c:pt>
                <c:pt idx="2981">
                  <c:v>4.8221890603523345</c:v>
                </c:pt>
                <c:pt idx="2982">
                  <c:v>6.9139017551488804</c:v>
                </c:pt>
                <c:pt idx="2983">
                  <c:v>8.6488059536572059</c:v>
                </c:pt>
                <c:pt idx="2984">
                  <c:v>-14.7235451530359</c:v>
                </c:pt>
                <c:pt idx="2985">
                  <c:v>-134.06680377797599</c:v>
                </c:pt>
                <c:pt idx="2986">
                  <c:v>-662.43139487620397</c:v>
                </c:pt>
                <c:pt idx="2987">
                  <c:v>-560.01871200901053</c:v>
                </c:pt>
                <c:pt idx="2988">
                  <c:v>-474.28212820992599</c:v>
                </c:pt>
                <c:pt idx="2989">
                  <c:v>-400.84637297807984</c:v>
                </c:pt>
                <c:pt idx="2990">
                  <c:v>-337.04936289213202</c:v>
                </c:pt>
                <c:pt idx="2991">
                  <c:v>-280.97420515133098</c:v>
                </c:pt>
                <c:pt idx="2992">
                  <c:v>-231.330173752874</c:v>
                </c:pt>
                <c:pt idx="2993">
                  <c:v>-1180.00189636033</c:v>
                </c:pt>
                <c:pt idx="2994">
                  <c:v>-967.48679695619603</c:v>
                </c:pt>
                <c:pt idx="2995">
                  <c:v>7.9028302225835798</c:v>
                </c:pt>
                <c:pt idx="2996">
                  <c:v>8.0934348702531747</c:v>
                </c:pt>
                <c:pt idx="2997">
                  <c:v>8.2897467465723</c:v>
                </c:pt>
                <c:pt idx="2998">
                  <c:v>-514.03529519228653</c:v>
                </c:pt>
                <c:pt idx="2999">
                  <c:v>-435.34784874729695</c:v>
                </c:pt>
                <c:pt idx="3000">
                  <c:v>-367.43564302789099</c:v>
                </c:pt>
                <c:pt idx="3001">
                  <c:v>-21.092876185069599</c:v>
                </c:pt>
                <c:pt idx="3002">
                  <c:v>-5.0043622673022945</c:v>
                </c:pt>
                <c:pt idx="3003">
                  <c:v>-4.5556979394118899</c:v>
                </c:pt>
                <c:pt idx="3004">
                  <c:v>-4.1653558677823526</c:v>
                </c:pt>
                <c:pt idx="3005">
                  <c:v>-10.528274733000542</c:v>
                </c:pt>
                <c:pt idx="3006">
                  <c:v>-9.4498540014016008</c:v>
                </c:pt>
                <c:pt idx="3007">
                  <c:v>-9.6842872163435594</c:v>
                </c:pt>
                <c:pt idx="3008">
                  <c:v>-8.7179920162912001</c:v>
                </c:pt>
                <c:pt idx="3009">
                  <c:v>-9.1999279077793279</c:v>
                </c:pt>
                <c:pt idx="3010">
                  <c:v>-41.611379224904212</c:v>
                </c:pt>
                <c:pt idx="3011">
                  <c:v>-244.38522005829842</c:v>
                </c:pt>
                <c:pt idx="3012">
                  <c:v>-25.603068511578631</c:v>
                </c:pt>
                <c:pt idx="3013">
                  <c:v>-275.665924062844</c:v>
                </c:pt>
                <c:pt idx="3014">
                  <c:v>-222.52894213781977</c:v>
                </c:pt>
                <c:pt idx="3015">
                  <c:v>-172.86298664536992</c:v>
                </c:pt>
                <c:pt idx="3016">
                  <c:v>-130.5853402539141</c:v>
                </c:pt>
                <c:pt idx="3017">
                  <c:v>3.8286424476914798</c:v>
                </c:pt>
                <c:pt idx="3018">
                  <c:v>3.8737825925090399</c:v>
                </c:pt>
                <c:pt idx="3019">
                  <c:v>-87.482561054449448</c:v>
                </c:pt>
                <c:pt idx="3020">
                  <c:v>-8.4198553692816898</c:v>
                </c:pt>
                <c:pt idx="3021">
                  <c:v>-2.7961601216487777</c:v>
                </c:pt>
                <c:pt idx="3022">
                  <c:v>-0.28744778963247625</c:v>
                </c:pt>
                <c:pt idx="3023">
                  <c:v>1.6818842260529099</c:v>
                </c:pt>
                <c:pt idx="3024">
                  <c:v>5.0457727986949061</c:v>
                </c:pt>
                <c:pt idx="3025">
                  <c:v>5.8267509920073897</c:v>
                </c:pt>
                <c:pt idx="3026">
                  <c:v>3.0179854658664098</c:v>
                </c:pt>
                <c:pt idx="3027">
                  <c:v>2.7091337583619848</c:v>
                </c:pt>
                <c:pt idx="3028">
                  <c:v>2.7686364713017499</c:v>
                </c:pt>
                <c:pt idx="3029">
                  <c:v>2.7728053986056267</c:v>
                </c:pt>
                <c:pt idx="3030">
                  <c:v>3.0171284261523899</c:v>
                </c:pt>
                <c:pt idx="3031">
                  <c:v>3.3437865166823877</c:v>
                </c:pt>
                <c:pt idx="3032">
                  <c:v>3.2946986869654999</c:v>
                </c:pt>
                <c:pt idx="3033">
                  <c:v>3.1505165578118812</c:v>
                </c:pt>
                <c:pt idx="3034">
                  <c:v>3.1365943629311612</c:v>
                </c:pt>
                <c:pt idx="3035">
                  <c:v>3.1247508404322315</c:v>
                </c:pt>
                <c:pt idx="3036">
                  <c:v>3.2833625703330802</c:v>
                </c:pt>
                <c:pt idx="3037">
                  <c:v>8.8315348979991768</c:v>
                </c:pt>
                <c:pt idx="3038">
                  <c:v>8.9370010888907903</c:v>
                </c:pt>
                <c:pt idx="3039">
                  <c:v>2.4381430633346377</c:v>
                </c:pt>
                <c:pt idx="3040">
                  <c:v>2.4728537805404978</c:v>
                </c:pt>
                <c:pt idx="3041">
                  <c:v>2.5999836396215077</c:v>
                </c:pt>
                <c:pt idx="3042">
                  <c:v>2.6252629183627398</c:v>
                </c:pt>
                <c:pt idx="3043">
                  <c:v>2.6499471811022199</c:v>
                </c:pt>
                <c:pt idx="3044">
                  <c:v>3.8714233312042126</c:v>
                </c:pt>
                <c:pt idx="3045">
                  <c:v>6.6491656024031114</c:v>
                </c:pt>
                <c:pt idx="3046">
                  <c:v>6.983295472490644</c:v>
                </c:pt>
                <c:pt idx="3047">
                  <c:v>7.3490205721735897</c:v>
                </c:pt>
                <c:pt idx="3048">
                  <c:v>7.3564034787618002</c:v>
                </c:pt>
                <c:pt idx="3049">
                  <c:v>7.7786019058729146</c:v>
                </c:pt>
                <c:pt idx="3050">
                  <c:v>-636.601822672298</c:v>
                </c:pt>
                <c:pt idx="3051">
                  <c:v>8.8787611406853006</c:v>
                </c:pt>
                <c:pt idx="3052">
                  <c:v>-462.50976153623878</c:v>
                </c:pt>
                <c:pt idx="3053">
                  <c:v>8.7718684101539939</c:v>
                </c:pt>
                <c:pt idx="3054">
                  <c:v>-366.41371503278299</c:v>
                </c:pt>
                <c:pt idx="3055">
                  <c:v>-297.547332355668</c:v>
                </c:pt>
                <c:pt idx="3056">
                  <c:v>-228.79240025904301</c:v>
                </c:pt>
                <c:pt idx="3057">
                  <c:v>-178.0614985796868</c:v>
                </c:pt>
                <c:pt idx="3058">
                  <c:v>-135.41627836268083</c:v>
                </c:pt>
                <c:pt idx="3059">
                  <c:v>-92.208934131233619</c:v>
                </c:pt>
                <c:pt idx="3060">
                  <c:v>-58.8721878320641</c:v>
                </c:pt>
                <c:pt idx="3061">
                  <c:v>-34.653360215773397</c:v>
                </c:pt>
                <c:pt idx="3062">
                  <c:v>-20.051978260241331</c:v>
                </c:pt>
                <c:pt idx="3063">
                  <c:v>-11.255377360503701</c:v>
                </c:pt>
                <c:pt idx="3064">
                  <c:v>-6.59337478804661</c:v>
                </c:pt>
                <c:pt idx="3065">
                  <c:v>-5.0103893418497885</c:v>
                </c:pt>
                <c:pt idx="3066">
                  <c:v>-3.7695370581298588</c:v>
                </c:pt>
                <c:pt idx="3067">
                  <c:v>-2.7660180159449901</c:v>
                </c:pt>
                <c:pt idx="3068">
                  <c:v>-1.4552268154097034</c:v>
                </c:pt>
                <c:pt idx="3069">
                  <c:v>-0.41946690236021689</c:v>
                </c:pt>
                <c:pt idx="3070">
                  <c:v>7.8321746647683904E-2</c:v>
                </c:pt>
                <c:pt idx="3071">
                  <c:v>1.32471003247615</c:v>
                </c:pt>
                <c:pt idx="3072">
                  <c:v>3.4561048540141397</c:v>
                </c:pt>
                <c:pt idx="3073">
                  <c:v>-4.5561611440640934</c:v>
                </c:pt>
                <c:pt idx="3074">
                  <c:v>-180.02013596516699</c:v>
                </c:pt>
                <c:pt idx="3075">
                  <c:v>3.2427152028270338</c:v>
                </c:pt>
                <c:pt idx="3076">
                  <c:v>3.7712479560088377</c:v>
                </c:pt>
                <c:pt idx="3077">
                  <c:v>4.3032919958494524</c:v>
                </c:pt>
                <c:pt idx="3078">
                  <c:v>-208.287734287543</c:v>
                </c:pt>
                <c:pt idx="3079">
                  <c:v>-170.50199988108147</c:v>
                </c:pt>
                <c:pt idx="3080">
                  <c:v>-286.07375143741399</c:v>
                </c:pt>
                <c:pt idx="3081">
                  <c:v>-238.26549487211798</c:v>
                </c:pt>
                <c:pt idx="3082">
                  <c:v>-195.73978018893698</c:v>
                </c:pt>
                <c:pt idx="3083">
                  <c:v>-158.92966556062999</c:v>
                </c:pt>
                <c:pt idx="3084">
                  <c:v>7.4823471131294124</c:v>
                </c:pt>
                <c:pt idx="3085">
                  <c:v>8.0270478744527995</c:v>
                </c:pt>
                <c:pt idx="3086">
                  <c:v>8.3581032067630208</c:v>
                </c:pt>
                <c:pt idx="3087">
                  <c:v>8.3504966912742962</c:v>
                </c:pt>
                <c:pt idx="3088">
                  <c:v>8.6736010299683048</c:v>
                </c:pt>
                <c:pt idx="3089">
                  <c:v>-9.2444835492417408</c:v>
                </c:pt>
                <c:pt idx="3090">
                  <c:v>-10.139636862904972</c:v>
                </c:pt>
                <c:pt idx="3091">
                  <c:v>-9.8391267998548102</c:v>
                </c:pt>
                <c:pt idx="3092">
                  <c:v>-9.5646501256553993</c:v>
                </c:pt>
                <c:pt idx="3093">
                  <c:v>-9.6505479139845232</c:v>
                </c:pt>
                <c:pt idx="3094">
                  <c:v>-9.3776260750143727</c:v>
                </c:pt>
                <c:pt idx="3095">
                  <c:v>-9.1197979993751996</c:v>
                </c:pt>
                <c:pt idx="3096">
                  <c:v>-8.5634560571284943</c:v>
                </c:pt>
                <c:pt idx="3097">
                  <c:v>-13.564809418123653</c:v>
                </c:pt>
                <c:pt idx="3098">
                  <c:v>-23.086688120554605</c:v>
                </c:pt>
                <c:pt idx="3099">
                  <c:v>-20.942719919694589</c:v>
                </c:pt>
                <c:pt idx="3100">
                  <c:v>-16.627949769293298</c:v>
                </c:pt>
                <c:pt idx="3101">
                  <c:v>-15.4070604270223</c:v>
                </c:pt>
                <c:pt idx="3102">
                  <c:v>-14.294733724242549</c:v>
                </c:pt>
                <c:pt idx="3103">
                  <c:v>-13.2697164666719</c:v>
                </c:pt>
                <c:pt idx="3104">
                  <c:v>-12.314673946580498</c:v>
                </c:pt>
                <c:pt idx="3105">
                  <c:v>-10.965160148707724</c:v>
                </c:pt>
                <c:pt idx="3106">
                  <c:v>-13.3517614205632</c:v>
                </c:pt>
                <c:pt idx="3107">
                  <c:v>-11.2952651545616</c:v>
                </c:pt>
                <c:pt idx="3108">
                  <c:v>-9.87193170158538</c:v>
                </c:pt>
                <c:pt idx="3109">
                  <c:v>-9.4338738751592608</c:v>
                </c:pt>
                <c:pt idx="3110">
                  <c:v>-7.9335631387420475</c:v>
                </c:pt>
                <c:pt idx="3111">
                  <c:v>-7.8821044390682014</c:v>
                </c:pt>
                <c:pt idx="3112">
                  <c:v>-5.5239695854773734</c:v>
                </c:pt>
                <c:pt idx="3113">
                  <c:v>-5.1937302760186714</c:v>
                </c:pt>
                <c:pt idx="3114">
                  <c:v>-3.7252008720811212</c:v>
                </c:pt>
                <c:pt idx="3115">
                  <c:v>-610.79224318418449</c:v>
                </c:pt>
                <c:pt idx="3116">
                  <c:v>-516.05998527522104</c:v>
                </c:pt>
                <c:pt idx="3117">
                  <c:v>-435.59124233275008</c:v>
                </c:pt>
                <c:pt idx="3118">
                  <c:v>-253.83538672937792</c:v>
                </c:pt>
                <c:pt idx="3119">
                  <c:v>3.1399414333295197E-2</c:v>
                </c:pt>
                <c:pt idx="3120">
                  <c:v>1.9710052294523157</c:v>
                </c:pt>
                <c:pt idx="3121">
                  <c:v>5.8718135127358204</c:v>
                </c:pt>
                <c:pt idx="3122">
                  <c:v>-82.358500522104265</c:v>
                </c:pt>
                <c:pt idx="3123">
                  <c:v>6.2737967124677914</c:v>
                </c:pt>
                <c:pt idx="3124">
                  <c:v>-312.78274112962998</c:v>
                </c:pt>
                <c:pt idx="3125">
                  <c:v>-261.49735473391303</c:v>
                </c:pt>
                <c:pt idx="3126">
                  <c:v>-212.57279102712099</c:v>
                </c:pt>
                <c:pt idx="3127">
                  <c:v>-16.754352056851399</c:v>
                </c:pt>
                <c:pt idx="3128">
                  <c:v>-6.5271082946470145</c:v>
                </c:pt>
                <c:pt idx="3129">
                  <c:v>-6.3624682102400385</c:v>
                </c:pt>
                <c:pt idx="3130">
                  <c:v>-6.2259323014531596</c:v>
                </c:pt>
                <c:pt idx="3131">
                  <c:v>-6.2913998309124004</c:v>
                </c:pt>
                <c:pt idx="3132">
                  <c:v>-6.1640013212901898</c:v>
                </c:pt>
                <c:pt idx="3133">
                  <c:v>-8.699377148871406</c:v>
                </c:pt>
                <c:pt idx="3134">
                  <c:v>-6.1554391220640001</c:v>
                </c:pt>
                <c:pt idx="3135">
                  <c:v>-3.5927282944562187</c:v>
                </c:pt>
                <c:pt idx="3136">
                  <c:v>-3.1461081148910677</c:v>
                </c:pt>
                <c:pt idx="3137">
                  <c:v>-3.0926063360699168</c:v>
                </c:pt>
                <c:pt idx="3138">
                  <c:v>-2.8807359676965802</c:v>
                </c:pt>
                <c:pt idx="3139">
                  <c:v>-2.9329178700394198</c:v>
                </c:pt>
                <c:pt idx="3140">
                  <c:v>-3.1377395147879157</c:v>
                </c:pt>
                <c:pt idx="3141">
                  <c:v>-3.3179130073744201</c:v>
                </c:pt>
                <c:pt idx="3142">
                  <c:v>-3.5159495056147172</c:v>
                </c:pt>
                <c:pt idx="3143">
                  <c:v>-3.8946768393065168</c:v>
                </c:pt>
                <c:pt idx="3144">
                  <c:v>-3.8433515184229927</c:v>
                </c:pt>
                <c:pt idx="3145">
                  <c:v>-3.356340789913272</c:v>
                </c:pt>
                <c:pt idx="3146">
                  <c:v>-2.9318100781211598</c:v>
                </c:pt>
                <c:pt idx="3147">
                  <c:v>-3.2299697657492201</c:v>
                </c:pt>
                <c:pt idx="3148">
                  <c:v>-22985.262654581798</c:v>
                </c:pt>
                <c:pt idx="3149">
                  <c:v>-4134.0539255084104</c:v>
                </c:pt>
                <c:pt idx="3150">
                  <c:v>-2610.8644247827897</c:v>
                </c:pt>
                <c:pt idx="3151">
                  <c:v>-1684.0078062930199</c:v>
                </c:pt>
                <c:pt idx="3152">
                  <c:v>-1537.2785976406178</c:v>
                </c:pt>
                <c:pt idx="3153">
                  <c:v>-1433.7784281090999</c:v>
                </c:pt>
                <c:pt idx="3154">
                  <c:v>-1403.03579687566</c:v>
                </c:pt>
                <c:pt idx="3155">
                  <c:v>-1120.7291341594798</c:v>
                </c:pt>
                <c:pt idx="3156">
                  <c:v>-1072.6201121926399</c:v>
                </c:pt>
                <c:pt idx="3157">
                  <c:v>-880.13770233093601</c:v>
                </c:pt>
                <c:pt idx="3158">
                  <c:v>-731.72596012054396</c:v>
                </c:pt>
                <c:pt idx="3159">
                  <c:v>-591.97571700739354</c:v>
                </c:pt>
                <c:pt idx="3160">
                  <c:v>-412.002085561775</c:v>
                </c:pt>
                <c:pt idx="3161">
                  <c:v>-349.31809580873301</c:v>
                </c:pt>
                <c:pt idx="3162">
                  <c:v>-287.69881507471405</c:v>
                </c:pt>
                <c:pt idx="3163">
                  <c:v>0.40505330797170208</c:v>
                </c:pt>
                <c:pt idx="3164">
                  <c:v>0.87832867898159028</c:v>
                </c:pt>
                <c:pt idx="3165">
                  <c:v>1.1222483268823664</c:v>
                </c:pt>
                <c:pt idx="3166">
                  <c:v>2.9951629048063477</c:v>
                </c:pt>
                <c:pt idx="3167">
                  <c:v>7.0995244418051096</c:v>
                </c:pt>
                <c:pt idx="3168">
                  <c:v>5.2102984540114434</c:v>
                </c:pt>
                <c:pt idx="3169">
                  <c:v>8.8074644755458706</c:v>
                </c:pt>
                <c:pt idx="3170">
                  <c:v>-64.135917196830164</c:v>
                </c:pt>
                <c:pt idx="3171">
                  <c:v>-16.032075587173189</c:v>
                </c:pt>
                <c:pt idx="3172">
                  <c:v>-24.569864835207799</c:v>
                </c:pt>
                <c:pt idx="3173">
                  <c:v>-46.274564353294885</c:v>
                </c:pt>
                <c:pt idx="3174">
                  <c:v>-29.2030931639347</c:v>
                </c:pt>
                <c:pt idx="3175">
                  <c:v>-19.874656743458811</c:v>
                </c:pt>
                <c:pt idx="3176">
                  <c:v>-15.5980465453533</c:v>
                </c:pt>
                <c:pt idx="3177">
                  <c:v>-12.7254796025796</c:v>
                </c:pt>
                <c:pt idx="3178">
                  <c:v>-8.03762953821251</c:v>
                </c:pt>
                <c:pt idx="3179">
                  <c:v>-7.1566207352710434</c:v>
                </c:pt>
                <c:pt idx="3180">
                  <c:v>-6.6259081974641303</c:v>
                </c:pt>
                <c:pt idx="3181">
                  <c:v>-6.1018317751854365</c:v>
                </c:pt>
                <c:pt idx="3182">
                  <c:v>-5.4644482197506701</c:v>
                </c:pt>
                <c:pt idx="3183">
                  <c:v>-5.1252070921392896</c:v>
                </c:pt>
                <c:pt idx="3184">
                  <c:v>-5.0438469504508303</c:v>
                </c:pt>
                <c:pt idx="3185">
                  <c:v>-5.4142734999112534</c:v>
                </c:pt>
                <c:pt idx="3186">
                  <c:v>-5.1014441424072299</c:v>
                </c:pt>
                <c:pt idx="3187">
                  <c:v>-4.7890745647487396</c:v>
                </c:pt>
                <c:pt idx="3188">
                  <c:v>-4.5156651861092101</c:v>
                </c:pt>
                <c:pt idx="3189">
                  <c:v>-4.2725194054179196</c:v>
                </c:pt>
                <c:pt idx="3190">
                  <c:v>-4.0532659231641439</c:v>
                </c:pt>
                <c:pt idx="3191">
                  <c:v>-4.0380843552702395</c:v>
                </c:pt>
                <c:pt idx="3192">
                  <c:v>-3.8555685741547525</c:v>
                </c:pt>
                <c:pt idx="3193">
                  <c:v>-4.3486573749496902</c:v>
                </c:pt>
                <c:pt idx="3194">
                  <c:v>-3.7000637084417138</c:v>
                </c:pt>
                <c:pt idx="3195">
                  <c:v>-3.4493572729002402</c:v>
                </c:pt>
                <c:pt idx="3196">
                  <c:v>-3.6282119219923157</c:v>
                </c:pt>
                <c:pt idx="3197">
                  <c:v>-3.4398609087729599</c:v>
                </c:pt>
                <c:pt idx="3198">
                  <c:v>-3.2566539308755758</c:v>
                </c:pt>
                <c:pt idx="3199">
                  <c:v>-3.0769571822566677</c:v>
                </c:pt>
                <c:pt idx="3200">
                  <c:v>-2.8992492276202073</c:v>
                </c:pt>
                <c:pt idx="3201">
                  <c:v>-2.7220793375584798</c:v>
                </c:pt>
                <c:pt idx="3202">
                  <c:v>-2.5388667634111277</c:v>
                </c:pt>
                <c:pt idx="3203">
                  <c:v>-2.5803971605041212</c:v>
                </c:pt>
                <c:pt idx="3204">
                  <c:v>-2.3834137263192701</c:v>
                </c:pt>
                <c:pt idx="3205">
                  <c:v>-6131.7050414449814</c:v>
                </c:pt>
                <c:pt idx="3206">
                  <c:v>-3421.8177858940512</c:v>
                </c:pt>
                <c:pt idx="3207">
                  <c:v>-1644.3140548161998</c:v>
                </c:pt>
                <c:pt idx="3208">
                  <c:v>-1993.58275991496</c:v>
                </c:pt>
                <c:pt idx="3209">
                  <c:v>-1942.89671610606</c:v>
                </c:pt>
                <c:pt idx="3210">
                  <c:v>-1233.73761226855</c:v>
                </c:pt>
                <c:pt idx="3211">
                  <c:v>-1467.3661768730299</c:v>
                </c:pt>
                <c:pt idx="3212">
                  <c:v>-1179.4537010582501</c:v>
                </c:pt>
                <c:pt idx="3213">
                  <c:v>6.733863378055917E-3</c:v>
                </c:pt>
                <c:pt idx="3214">
                  <c:v>0.27399382758586432</c:v>
                </c:pt>
                <c:pt idx="3215">
                  <c:v>0.53674864059812577</c:v>
                </c:pt>
                <c:pt idx="3216">
                  <c:v>0.93058495419516896</c:v>
                </c:pt>
                <c:pt idx="3217">
                  <c:v>1.29530215261302</c:v>
                </c:pt>
                <c:pt idx="3218">
                  <c:v>2.8418157791455987</c:v>
                </c:pt>
                <c:pt idx="3219">
                  <c:v>8.7240516575876494</c:v>
                </c:pt>
                <c:pt idx="3220">
                  <c:v>-38.959626933132441</c:v>
                </c:pt>
                <c:pt idx="3221">
                  <c:v>-67.878339550257664</c:v>
                </c:pt>
                <c:pt idx="3222">
                  <c:v>-25.128806501980389</c:v>
                </c:pt>
                <c:pt idx="3223">
                  <c:v>-14.7368805049526</c:v>
                </c:pt>
                <c:pt idx="3224">
                  <c:v>-16.853650549240001</c:v>
                </c:pt>
                <c:pt idx="3225">
                  <c:v>-11.730388361152331</c:v>
                </c:pt>
                <c:pt idx="3226">
                  <c:v>-8.9542710671702483</c:v>
                </c:pt>
                <c:pt idx="3227">
                  <c:v>-8.5145250834289801</c:v>
                </c:pt>
                <c:pt idx="3228">
                  <c:v>-21.937052775009501</c:v>
                </c:pt>
                <c:pt idx="3229">
                  <c:v>-22.217638081011401</c:v>
                </c:pt>
                <c:pt idx="3230">
                  <c:v>-30.114794177953399</c:v>
                </c:pt>
                <c:pt idx="3231">
                  <c:v>-18.393461856854305</c:v>
                </c:pt>
                <c:pt idx="3232">
                  <c:v>-12.794605383581398</c:v>
                </c:pt>
                <c:pt idx="3233">
                  <c:v>-9.7312591399310389</c:v>
                </c:pt>
                <c:pt idx="3234">
                  <c:v>-159.50622474380052</c:v>
                </c:pt>
                <c:pt idx="3235">
                  <c:v>-118.75016504733337</c:v>
                </c:pt>
                <c:pt idx="3236">
                  <c:v>-6.1914223280699696</c:v>
                </c:pt>
                <c:pt idx="3237">
                  <c:v>-5.0226681752091524</c:v>
                </c:pt>
                <c:pt idx="3238">
                  <c:v>-4.4293815175413096</c:v>
                </c:pt>
                <c:pt idx="3239">
                  <c:v>-3.9569879510469601</c:v>
                </c:pt>
                <c:pt idx="3240">
                  <c:v>-3.0103759956045577</c:v>
                </c:pt>
                <c:pt idx="3241">
                  <c:v>-2.902150409370885</c:v>
                </c:pt>
                <c:pt idx="3242">
                  <c:v>-2.66277859638708</c:v>
                </c:pt>
                <c:pt idx="3243">
                  <c:v>-2.2333830005334212</c:v>
                </c:pt>
                <c:pt idx="3244">
                  <c:v>-2.0507343350331997</c:v>
                </c:pt>
                <c:pt idx="3245">
                  <c:v>-2.2372016023711012</c:v>
                </c:pt>
                <c:pt idx="3246">
                  <c:v>-2.1646499573907301</c:v>
                </c:pt>
                <c:pt idx="3247">
                  <c:v>-1.9837930260940699</c:v>
                </c:pt>
                <c:pt idx="3248">
                  <c:v>-1.5388934754477699</c:v>
                </c:pt>
                <c:pt idx="3249">
                  <c:v>-1.1927189806515703</c:v>
                </c:pt>
                <c:pt idx="3250">
                  <c:v>-1.3023137791244099</c:v>
                </c:pt>
                <c:pt idx="3251">
                  <c:v>-1.4351365173457098</c:v>
                </c:pt>
                <c:pt idx="3252">
                  <c:v>-2480.0174074028</c:v>
                </c:pt>
                <c:pt idx="3253">
                  <c:v>-1793.8692420108193</c:v>
                </c:pt>
                <c:pt idx="3254">
                  <c:v>-971.37528346018553</c:v>
                </c:pt>
                <c:pt idx="3255">
                  <c:v>-4583.76403614015</c:v>
                </c:pt>
                <c:pt idx="3256">
                  <c:v>-2775.099272278158</c:v>
                </c:pt>
                <c:pt idx="3257">
                  <c:v>-559.40595230024906</c:v>
                </c:pt>
                <c:pt idx="3258">
                  <c:v>-469.04136720795896</c:v>
                </c:pt>
                <c:pt idx="3259">
                  <c:v>-2190.4334126327717</c:v>
                </c:pt>
                <c:pt idx="3260">
                  <c:v>-1623.28887922744</c:v>
                </c:pt>
                <c:pt idx="3261">
                  <c:v>3.1708774920175604E-2</c:v>
                </c:pt>
                <c:pt idx="3262">
                  <c:v>7.5883910520970432E-2</c:v>
                </c:pt>
                <c:pt idx="3263">
                  <c:v>0.97314925436105082</c:v>
                </c:pt>
                <c:pt idx="3264">
                  <c:v>1.2428020545456699</c:v>
                </c:pt>
                <c:pt idx="3265">
                  <c:v>2.7325915784367059</c:v>
                </c:pt>
                <c:pt idx="3266">
                  <c:v>5.8053883676971285</c:v>
                </c:pt>
                <c:pt idx="3267">
                  <c:v>-33.524969400070596</c:v>
                </c:pt>
                <c:pt idx="3268">
                  <c:v>-8.4914920613826208</c:v>
                </c:pt>
                <c:pt idx="3269">
                  <c:v>-107.94583795666263</c:v>
                </c:pt>
                <c:pt idx="3270">
                  <c:v>-72.747274230185496</c:v>
                </c:pt>
                <c:pt idx="3271">
                  <c:v>-45.592386536566103</c:v>
                </c:pt>
                <c:pt idx="3272">
                  <c:v>-27.341331041784287</c:v>
                </c:pt>
                <c:pt idx="3273">
                  <c:v>-18.448642560616133</c:v>
                </c:pt>
                <c:pt idx="3274">
                  <c:v>-13.874135950625726</c:v>
                </c:pt>
                <c:pt idx="3275">
                  <c:v>-11.477092438553402</c:v>
                </c:pt>
                <c:pt idx="3276">
                  <c:v>-10.280946701231098</c:v>
                </c:pt>
                <c:pt idx="3277">
                  <c:v>-8.5329467982818095</c:v>
                </c:pt>
                <c:pt idx="3278">
                  <c:v>-19.273950494595201</c:v>
                </c:pt>
                <c:pt idx="3279">
                  <c:v>-16.9383640545955</c:v>
                </c:pt>
                <c:pt idx="3280">
                  <c:v>-13.963504282402855</c:v>
                </c:pt>
                <c:pt idx="3281">
                  <c:v>-13.809496433480874</c:v>
                </c:pt>
                <c:pt idx="3282">
                  <c:v>-13.1590857115785</c:v>
                </c:pt>
                <c:pt idx="3283">
                  <c:v>-21.026532127388599</c:v>
                </c:pt>
                <c:pt idx="3284">
                  <c:v>-20.471791313230899</c:v>
                </c:pt>
                <c:pt idx="3285">
                  <c:v>-19.631998304050892</c:v>
                </c:pt>
                <c:pt idx="3286">
                  <c:v>-19.847907206396901</c:v>
                </c:pt>
                <c:pt idx="3287">
                  <c:v>-18.283483754028087</c:v>
                </c:pt>
                <c:pt idx="3288">
                  <c:v>-17.454503524973784</c:v>
                </c:pt>
                <c:pt idx="3289">
                  <c:v>-13.2493170477289</c:v>
                </c:pt>
                <c:pt idx="3290">
                  <c:v>-12.401636701414599</c:v>
                </c:pt>
                <c:pt idx="3291">
                  <c:v>-8.4163867283538707</c:v>
                </c:pt>
                <c:pt idx="3292">
                  <c:v>-6.0453473864309899</c:v>
                </c:pt>
                <c:pt idx="3293">
                  <c:v>-7.0634919558842499</c:v>
                </c:pt>
                <c:pt idx="3294">
                  <c:v>-15.093010573725802</c:v>
                </c:pt>
                <c:pt idx="3295">
                  <c:v>-18161.345556391167</c:v>
                </c:pt>
                <c:pt idx="3296">
                  <c:v>-5531.5563365591361</c:v>
                </c:pt>
                <c:pt idx="3297">
                  <c:v>-181.23783791200174</c:v>
                </c:pt>
                <c:pt idx="3298">
                  <c:v>-8.2329753893831619</c:v>
                </c:pt>
                <c:pt idx="3299">
                  <c:v>-1585.9740415172898</c:v>
                </c:pt>
                <c:pt idx="3300">
                  <c:v>-1256.5568651652411</c:v>
                </c:pt>
                <c:pt idx="3301">
                  <c:v>-7401.4632047446503</c:v>
                </c:pt>
                <c:pt idx="3302">
                  <c:v>-3792.2668532204698</c:v>
                </c:pt>
                <c:pt idx="3303">
                  <c:v>-2503.8507908775459</c:v>
                </c:pt>
                <c:pt idx="3304">
                  <c:v>5.273469884544344</c:v>
                </c:pt>
                <c:pt idx="3305">
                  <c:v>3.6998483552741726</c:v>
                </c:pt>
                <c:pt idx="3306">
                  <c:v>4.76833143695253</c:v>
                </c:pt>
                <c:pt idx="3307">
                  <c:v>2.7505031432003602</c:v>
                </c:pt>
                <c:pt idx="3308">
                  <c:v>0.91215309246465803</c:v>
                </c:pt>
                <c:pt idx="3309">
                  <c:v>-0.45141098025473614</c:v>
                </c:pt>
                <c:pt idx="3310">
                  <c:v>-0.64305432041764299</c:v>
                </c:pt>
                <c:pt idx="3311">
                  <c:v>-1.7197628623154098</c:v>
                </c:pt>
                <c:pt idx="3312">
                  <c:v>-2.2307217892090412</c:v>
                </c:pt>
                <c:pt idx="3313">
                  <c:v>-2.9175866841384077</c:v>
                </c:pt>
                <c:pt idx="3314">
                  <c:v>-3.3093723265597377</c:v>
                </c:pt>
                <c:pt idx="3315">
                  <c:v>-6.0723474371661004</c:v>
                </c:pt>
                <c:pt idx="3316">
                  <c:v>-5.9238963070528898</c:v>
                </c:pt>
                <c:pt idx="3317">
                  <c:v>-6.3942466480266376</c:v>
                </c:pt>
                <c:pt idx="3318">
                  <c:v>-10.425149562417102</c:v>
                </c:pt>
                <c:pt idx="3319">
                  <c:v>-13.232223479331433</c:v>
                </c:pt>
                <c:pt idx="3320">
                  <c:v>-12.468035317644153</c:v>
                </c:pt>
                <c:pt idx="3321">
                  <c:v>-12.399408075253024</c:v>
                </c:pt>
                <c:pt idx="3322">
                  <c:v>-12.3391188480542</c:v>
                </c:pt>
                <c:pt idx="3323">
                  <c:v>-8.3306754475892006</c:v>
                </c:pt>
                <c:pt idx="3324">
                  <c:v>-8.7516505606926689</c:v>
                </c:pt>
                <c:pt idx="3325">
                  <c:v>-9.2794270446899727</c:v>
                </c:pt>
                <c:pt idx="3326">
                  <c:v>-9.7349858001865659</c:v>
                </c:pt>
                <c:pt idx="3327">
                  <c:v>-9.2078395326865028</c:v>
                </c:pt>
                <c:pt idx="3328">
                  <c:v>-9.425893260716169</c:v>
                </c:pt>
                <c:pt idx="3329">
                  <c:v>-9.6496593800944339</c:v>
                </c:pt>
                <c:pt idx="3330">
                  <c:v>-11.535702676823272</c:v>
                </c:pt>
                <c:pt idx="3331">
                  <c:v>-2955.3611854705828</c:v>
                </c:pt>
                <c:pt idx="3332">
                  <c:v>-1379.2216813636978</c:v>
                </c:pt>
                <c:pt idx="3333">
                  <c:v>-1103.6020838526599</c:v>
                </c:pt>
                <c:pt idx="3334">
                  <c:v>-903.75232693523799</c:v>
                </c:pt>
                <c:pt idx="3335">
                  <c:v>-749.4674838184385</c:v>
                </c:pt>
                <c:pt idx="3336">
                  <c:v>-13.688023022828098</c:v>
                </c:pt>
                <c:pt idx="3337">
                  <c:v>-13.032881410209226</c:v>
                </c:pt>
                <c:pt idx="3338">
                  <c:v>-657.22102341976597</c:v>
                </c:pt>
                <c:pt idx="3339">
                  <c:v>-113.67791237606424</c:v>
                </c:pt>
                <c:pt idx="3340">
                  <c:v>0</c:v>
                </c:pt>
                <c:pt idx="3341">
                  <c:v>0</c:v>
                </c:pt>
                <c:pt idx="3342">
                  <c:v>-142.116405538913</c:v>
                </c:pt>
                <c:pt idx="3343">
                  <c:v>-83.454188852878659</c:v>
                </c:pt>
                <c:pt idx="3344">
                  <c:v>0</c:v>
                </c:pt>
                <c:pt idx="3345">
                  <c:v>0</c:v>
                </c:pt>
                <c:pt idx="3346">
                  <c:v>-276.96637447522016</c:v>
                </c:pt>
                <c:pt idx="3347">
                  <c:v>-3.0207898799660602</c:v>
                </c:pt>
                <c:pt idx="3348">
                  <c:v>-5.1277920131109855</c:v>
                </c:pt>
                <c:pt idx="3349">
                  <c:v>-5.5362020233059903</c:v>
                </c:pt>
                <c:pt idx="3350">
                  <c:v>-3.4969336960191777</c:v>
                </c:pt>
                <c:pt idx="3351">
                  <c:v>-320.516893405845</c:v>
                </c:pt>
                <c:pt idx="3352">
                  <c:v>-264.13985410693232</c:v>
                </c:pt>
                <c:pt idx="3353">
                  <c:v>-1.3347909844074699</c:v>
                </c:pt>
                <c:pt idx="3354">
                  <c:v>-0.54199602258871682</c:v>
                </c:pt>
                <c:pt idx="3355">
                  <c:v>-0.45017105087309423</c:v>
                </c:pt>
                <c:pt idx="3356">
                  <c:v>-8.8491353516247567E-2</c:v>
                </c:pt>
                <c:pt idx="3357">
                  <c:v>0.3152441657025119</c:v>
                </c:pt>
                <c:pt idx="3358">
                  <c:v>0.6715491128465797</c:v>
                </c:pt>
                <c:pt idx="3359">
                  <c:v>0.82954592863312282</c:v>
                </c:pt>
                <c:pt idx="3360">
                  <c:v>0.86086031031782995</c:v>
                </c:pt>
                <c:pt idx="3361">
                  <c:v>0.96809673651148909</c:v>
                </c:pt>
                <c:pt idx="3362">
                  <c:v>1.5474527223937364</c:v>
                </c:pt>
                <c:pt idx="3363">
                  <c:v>1.7508072601462701</c:v>
                </c:pt>
                <c:pt idx="3364">
                  <c:v>1.6024992409342298</c:v>
                </c:pt>
                <c:pt idx="3365">
                  <c:v>2.1803228685697138</c:v>
                </c:pt>
                <c:pt idx="3366">
                  <c:v>2.374668033467866</c:v>
                </c:pt>
                <c:pt idx="3367">
                  <c:v>2.0117933820534701</c:v>
                </c:pt>
                <c:pt idx="3368">
                  <c:v>2.13421305451996</c:v>
                </c:pt>
                <c:pt idx="3369">
                  <c:v>2.28906126242744</c:v>
                </c:pt>
                <c:pt idx="3370">
                  <c:v>2.45513093173343</c:v>
                </c:pt>
                <c:pt idx="3371">
                  <c:v>2.6353298540436598</c:v>
                </c:pt>
                <c:pt idx="3372">
                  <c:v>2.8333323605918599</c:v>
                </c:pt>
                <c:pt idx="3373">
                  <c:v>2.9848377820628138</c:v>
                </c:pt>
                <c:pt idx="3374">
                  <c:v>3.2380314028741601</c:v>
                </c:pt>
                <c:pt idx="3375">
                  <c:v>3.5293295052757498</c:v>
                </c:pt>
                <c:pt idx="3376">
                  <c:v>3.8712929651163877</c:v>
                </c:pt>
                <c:pt idx="3377">
                  <c:v>4.0221355243839882</c:v>
                </c:pt>
                <c:pt idx="3378">
                  <c:v>3.2613784381700399</c:v>
                </c:pt>
                <c:pt idx="3379">
                  <c:v>3.574797058639942</c:v>
                </c:pt>
                <c:pt idx="3380">
                  <c:v>3.9624282238142241</c:v>
                </c:pt>
                <c:pt idx="3381">
                  <c:v>5.80716173624426</c:v>
                </c:pt>
                <c:pt idx="3382">
                  <c:v>4.8558490050606524</c:v>
                </c:pt>
                <c:pt idx="3383">
                  <c:v>5.7458529744661799</c:v>
                </c:pt>
                <c:pt idx="3384">
                  <c:v>7.0931401425023424</c:v>
                </c:pt>
                <c:pt idx="3385">
                  <c:v>6.7583326158352603</c:v>
                </c:pt>
                <c:pt idx="3386">
                  <c:v>8.3888036423355139</c:v>
                </c:pt>
                <c:pt idx="3387">
                  <c:v>-91.180064565509099</c:v>
                </c:pt>
                <c:pt idx="3388">
                  <c:v>-88.100564314820119</c:v>
                </c:pt>
                <c:pt idx="3389">
                  <c:v>-55.261084575915994</c:v>
                </c:pt>
                <c:pt idx="3390">
                  <c:v>-6.2607102186569215</c:v>
                </c:pt>
                <c:pt idx="3391">
                  <c:v>-3.8642210841126001</c:v>
                </c:pt>
                <c:pt idx="3392">
                  <c:v>-2.9072407952960799</c:v>
                </c:pt>
                <c:pt idx="3393">
                  <c:v>-2.0785539847598473</c:v>
                </c:pt>
                <c:pt idx="3394">
                  <c:v>-2.0644965969857698</c:v>
                </c:pt>
                <c:pt idx="3395">
                  <c:v>-1.7151552969689099</c:v>
                </c:pt>
                <c:pt idx="3396">
                  <c:v>-0.96084958526104203</c:v>
                </c:pt>
                <c:pt idx="3397">
                  <c:v>-0.51618756936979349</c:v>
                </c:pt>
                <c:pt idx="3398">
                  <c:v>-0.37388437608605923</c:v>
                </c:pt>
                <c:pt idx="3399">
                  <c:v>-0.39902370746281129</c:v>
                </c:pt>
                <c:pt idx="3400">
                  <c:v>-0.42692285674634162</c:v>
                </c:pt>
                <c:pt idx="3401">
                  <c:v>-0.28166020438023698</c:v>
                </c:pt>
                <c:pt idx="3402">
                  <c:v>-7.4069313045479909E-2</c:v>
                </c:pt>
                <c:pt idx="3403">
                  <c:v>4.8461063675610698E-2</c:v>
                </c:pt>
                <c:pt idx="3404">
                  <c:v>9.9312140757723627E-2</c:v>
                </c:pt>
                <c:pt idx="3405">
                  <c:v>0.16121051932710101</c:v>
                </c:pt>
                <c:pt idx="3406">
                  <c:v>0.28484553766076198</c:v>
                </c:pt>
                <c:pt idx="3407">
                  <c:v>0.42310259145521262</c:v>
                </c:pt>
                <c:pt idx="3408">
                  <c:v>0.44160279619576298</c:v>
                </c:pt>
                <c:pt idx="3409">
                  <c:v>0.46395164085585344</c:v>
                </c:pt>
                <c:pt idx="3410">
                  <c:v>0.5799474304931741</c:v>
                </c:pt>
                <c:pt idx="3411">
                  <c:v>0.66880747668735274</c:v>
                </c:pt>
                <c:pt idx="3412">
                  <c:v>0.75892015031904181</c:v>
                </c:pt>
                <c:pt idx="3413">
                  <c:v>0.84694334529732396</c:v>
                </c:pt>
                <c:pt idx="3414">
                  <c:v>1.0361022363504899</c:v>
                </c:pt>
                <c:pt idx="3415">
                  <c:v>1.1158457166030999</c:v>
                </c:pt>
                <c:pt idx="3416">
                  <c:v>2.5723208926714802</c:v>
                </c:pt>
                <c:pt idx="3417">
                  <c:v>3.2191868554453844</c:v>
                </c:pt>
                <c:pt idx="3418">
                  <c:v>1.8271486912227299</c:v>
                </c:pt>
                <c:pt idx="3419">
                  <c:v>1.4207305747196899</c:v>
                </c:pt>
                <c:pt idx="3420">
                  <c:v>1.5111561173459798</c:v>
                </c:pt>
                <c:pt idx="3421">
                  <c:v>1.7431817022977298</c:v>
                </c:pt>
                <c:pt idx="3422">
                  <c:v>1.7872993953950695</c:v>
                </c:pt>
                <c:pt idx="3423">
                  <c:v>1.8932240937835898</c:v>
                </c:pt>
                <c:pt idx="3424">
                  <c:v>1.9295176646238985</c:v>
                </c:pt>
                <c:pt idx="3425">
                  <c:v>2.1672977221474401</c:v>
                </c:pt>
                <c:pt idx="3426">
                  <c:v>2.296805401929864</c:v>
                </c:pt>
                <c:pt idx="3427">
                  <c:v>5.41255088234014</c:v>
                </c:pt>
                <c:pt idx="3428">
                  <c:v>7.3160620744256901</c:v>
                </c:pt>
                <c:pt idx="3429">
                  <c:v>-73.708238674976798</c:v>
                </c:pt>
                <c:pt idx="3430">
                  <c:v>3.934046979473464</c:v>
                </c:pt>
                <c:pt idx="3431">
                  <c:v>4.7388927260875304</c:v>
                </c:pt>
                <c:pt idx="3432">
                  <c:v>3.2627232144830201</c:v>
                </c:pt>
                <c:pt idx="3433">
                  <c:v>3.4966568153575972</c:v>
                </c:pt>
                <c:pt idx="3434">
                  <c:v>3.8824017901264498</c:v>
                </c:pt>
                <c:pt idx="3435">
                  <c:v>4.5649155290639891</c:v>
                </c:pt>
                <c:pt idx="3436">
                  <c:v>5.0097218593357855</c:v>
                </c:pt>
                <c:pt idx="3437">
                  <c:v>5.5813853059497598</c:v>
                </c:pt>
                <c:pt idx="3438">
                  <c:v>-98.906810897520188</c:v>
                </c:pt>
                <c:pt idx="3439">
                  <c:v>7.4922756373929085</c:v>
                </c:pt>
                <c:pt idx="3440">
                  <c:v>-33.519379376723812</c:v>
                </c:pt>
                <c:pt idx="3441">
                  <c:v>-3.2815567240276899</c:v>
                </c:pt>
                <c:pt idx="3442">
                  <c:v>-79.367369815190798</c:v>
                </c:pt>
                <c:pt idx="3443">
                  <c:v>-46.560230245526959</c:v>
                </c:pt>
                <c:pt idx="3444">
                  <c:v>-2.4338724591921777</c:v>
                </c:pt>
                <c:pt idx="3445">
                  <c:v>-15.560205749402</c:v>
                </c:pt>
                <c:pt idx="3446">
                  <c:v>-7.6756984776613599</c:v>
                </c:pt>
                <c:pt idx="3447">
                  <c:v>-1.7573802924765098</c:v>
                </c:pt>
                <c:pt idx="3448">
                  <c:v>-1.4946476611795101</c:v>
                </c:pt>
                <c:pt idx="3449">
                  <c:v>-1.0766622623787101</c:v>
                </c:pt>
                <c:pt idx="3450">
                  <c:v>-0.76201852186798857</c:v>
                </c:pt>
                <c:pt idx="3451">
                  <c:v>-0.47837779697297306</c:v>
                </c:pt>
                <c:pt idx="3452">
                  <c:v>-0.52676144343897724</c:v>
                </c:pt>
                <c:pt idx="3453">
                  <c:v>-0.18476011319055599</c:v>
                </c:pt>
                <c:pt idx="3454">
                  <c:v>-0.12494489121429909</c:v>
                </c:pt>
                <c:pt idx="3455">
                  <c:v>2.7481477915471276E-2</c:v>
                </c:pt>
                <c:pt idx="3456">
                  <c:v>0.20321925286783485</c:v>
                </c:pt>
                <c:pt idx="3457">
                  <c:v>0.35068990376892845</c:v>
                </c:pt>
                <c:pt idx="3458">
                  <c:v>0.49892654340593662</c:v>
                </c:pt>
                <c:pt idx="3459">
                  <c:v>0.59077039269093801</c:v>
                </c:pt>
                <c:pt idx="3460">
                  <c:v>0.69824925695964424</c:v>
                </c:pt>
                <c:pt idx="3461">
                  <c:v>0.87457569101281663</c:v>
                </c:pt>
                <c:pt idx="3462">
                  <c:v>1.05850934469479</c:v>
                </c:pt>
                <c:pt idx="3463">
                  <c:v>1.2671235937077898</c:v>
                </c:pt>
                <c:pt idx="3464">
                  <c:v>1.2654367752079814</c:v>
                </c:pt>
                <c:pt idx="3465">
                  <c:v>1.7050410560058942</c:v>
                </c:pt>
                <c:pt idx="3466">
                  <c:v>2.3287186208938544</c:v>
                </c:pt>
                <c:pt idx="3467">
                  <c:v>3.1432127563293872</c:v>
                </c:pt>
                <c:pt idx="3468">
                  <c:v>3.6197064650094877</c:v>
                </c:pt>
                <c:pt idx="3469">
                  <c:v>4.2867414435116782</c:v>
                </c:pt>
                <c:pt idx="3470">
                  <c:v>5.0094536610848523</c:v>
                </c:pt>
                <c:pt idx="3471">
                  <c:v>4.7021886345737398</c:v>
                </c:pt>
                <c:pt idx="3472">
                  <c:v>5.3946199298141799</c:v>
                </c:pt>
                <c:pt idx="3473">
                  <c:v>5.2364182081347002</c:v>
                </c:pt>
                <c:pt idx="3474">
                  <c:v>7.6999433874692098</c:v>
                </c:pt>
                <c:pt idx="3475">
                  <c:v>-114.069635252808</c:v>
                </c:pt>
                <c:pt idx="3476">
                  <c:v>-16.072413410134502</c:v>
                </c:pt>
                <c:pt idx="3477">
                  <c:v>-19.058083900802199</c:v>
                </c:pt>
                <c:pt idx="3478">
                  <c:v>-8.5600891459083748</c:v>
                </c:pt>
                <c:pt idx="3479">
                  <c:v>-6.86398213558242</c:v>
                </c:pt>
                <c:pt idx="3480">
                  <c:v>-5.7127172468018665</c:v>
                </c:pt>
                <c:pt idx="3481">
                  <c:v>-4.0305589568434375</c:v>
                </c:pt>
                <c:pt idx="3482">
                  <c:v>-3.7297582464212602</c:v>
                </c:pt>
                <c:pt idx="3483">
                  <c:v>-3.0203303147789899</c:v>
                </c:pt>
                <c:pt idx="3484">
                  <c:v>-2.7225031483255915</c:v>
                </c:pt>
                <c:pt idx="3485">
                  <c:v>-2.7577735460249686</c:v>
                </c:pt>
                <c:pt idx="3486">
                  <c:v>-2.4885971180371658</c:v>
                </c:pt>
                <c:pt idx="3487">
                  <c:v>-2.2494053985262399</c:v>
                </c:pt>
                <c:pt idx="3488">
                  <c:v>-1.8273312661716898</c:v>
                </c:pt>
                <c:pt idx="3489">
                  <c:v>-1.6879647619776599</c:v>
                </c:pt>
                <c:pt idx="3490">
                  <c:v>-1.5570174103268157</c:v>
                </c:pt>
                <c:pt idx="3491">
                  <c:v>-1.6596927611733001</c:v>
                </c:pt>
                <c:pt idx="3492">
                  <c:v>-1.5496402805719198</c:v>
                </c:pt>
                <c:pt idx="3493">
                  <c:v>-1.5539128482803899</c:v>
                </c:pt>
                <c:pt idx="3494">
                  <c:v>-1.41758233945839</c:v>
                </c:pt>
                <c:pt idx="3495">
                  <c:v>-1.3112157745449999</c:v>
                </c:pt>
                <c:pt idx="3496">
                  <c:v>-1.1568475667160434</c:v>
                </c:pt>
                <c:pt idx="3497">
                  <c:v>-1.1521056649215229</c:v>
                </c:pt>
                <c:pt idx="3498">
                  <c:v>-1.2169652383764678</c:v>
                </c:pt>
                <c:pt idx="3499">
                  <c:v>-1.3812623669466801</c:v>
                </c:pt>
                <c:pt idx="3500">
                  <c:v>-2401.3125461249701</c:v>
                </c:pt>
                <c:pt idx="3501">
                  <c:v>-1162.0144084767398</c:v>
                </c:pt>
                <c:pt idx="3502">
                  <c:v>-787.53403215872095</c:v>
                </c:pt>
                <c:pt idx="3503">
                  <c:v>-662.59404123747481</c:v>
                </c:pt>
                <c:pt idx="3504">
                  <c:v>-585.53006422270789</c:v>
                </c:pt>
                <c:pt idx="3505">
                  <c:v>0.6930949868076095</c:v>
                </c:pt>
                <c:pt idx="3506">
                  <c:v>1.5992632702831098</c:v>
                </c:pt>
                <c:pt idx="3507">
                  <c:v>2.9907481462406986</c:v>
                </c:pt>
                <c:pt idx="3508">
                  <c:v>4.3511788277136603</c:v>
                </c:pt>
                <c:pt idx="3509">
                  <c:v>6.1465000389471935</c:v>
                </c:pt>
                <c:pt idx="3510">
                  <c:v>-177.43069355130825</c:v>
                </c:pt>
                <c:pt idx="3511">
                  <c:v>-137.20715067215525</c:v>
                </c:pt>
                <c:pt idx="3512">
                  <c:v>-102.057159837418</c:v>
                </c:pt>
                <c:pt idx="3513">
                  <c:v>-64.592856328262982</c:v>
                </c:pt>
                <c:pt idx="3514">
                  <c:v>-47.2334462146924</c:v>
                </c:pt>
                <c:pt idx="3515">
                  <c:v>-35.461107441946844</c:v>
                </c:pt>
                <c:pt idx="3516">
                  <c:v>-27.628054364664301</c:v>
                </c:pt>
                <c:pt idx="3517">
                  <c:v>-26.067385594202399</c:v>
                </c:pt>
                <c:pt idx="3518">
                  <c:v>-22.203748887804089</c:v>
                </c:pt>
                <c:pt idx="3519">
                  <c:v>-18.572611103736087</c:v>
                </c:pt>
                <c:pt idx="3520">
                  <c:v>-15.089331742415698</c:v>
                </c:pt>
                <c:pt idx="3521">
                  <c:v>-17.002759663919292</c:v>
                </c:pt>
                <c:pt idx="3522">
                  <c:v>-19.220369587278984</c:v>
                </c:pt>
                <c:pt idx="3523">
                  <c:v>-17.557938305177601</c:v>
                </c:pt>
                <c:pt idx="3524">
                  <c:v>-14.391733361013801</c:v>
                </c:pt>
                <c:pt idx="3525">
                  <c:v>-13.768736274919426</c:v>
                </c:pt>
                <c:pt idx="3526">
                  <c:v>-13.2065697488244</c:v>
                </c:pt>
                <c:pt idx="3527">
                  <c:v>-12.692486519526827</c:v>
                </c:pt>
                <c:pt idx="3528">
                  <c:v>-12.217418923532144</c:v>
                </c:pt>
                <c:pt idx="3529">
                  <c:v>-11.773236324312</c:v>
                </c:pt>
                <c:pt idx="3530">
                  <c:v>-9.5629302109263588</c:v>
                </c:pt>
                <c:pt idx="3531">
                  <c:v>-9.2278849035799198</c:v>
                </c:pt>
                <c:pt idx="3532">
                  <c:v>-8.9052284812228439</c:v>
                </c:pt>
                <c:pt idx="3533">
                  <c:v>-7.9695987558976524</c:v>
                </c:pt>
                <c:pt idx="3534">
                  <c:v>-8.734560899290198</c:v>
                </c:pt>
                <c:pt idx="3535">
                  <c:v>-8.4382583543378189</c:v>
                </c:pt>
                <c:pt idx="3536">
                  <c:v>-9.7088891348659097</c:v>
                </c:pt>
                <c:pt idx="3537">
                  <c:v>-9.7264888326504497</c:v>
                </c:pt>
                <c:pt idx="3538">
                  <c:v>-6.6315663099794202</c:v>
                </c:pt>
                <c:pt idx="3539">
                  <c:v>-22540.990170303801</c:v>
                </c:pt>
                <c:pt idx="3540">
                  <c:v>-5813.1357676327798</c:v>
                </c:pt>
                <c:pt idx="3541">
                  <c:v>-57603.158739495047</c:v>
                </c:pt>
                <c:pt idx="3542">
                  <c:v>-6968.8318069639754</c:v>
                </c:pt>
                <c:pt idx="3543">
                  <c:v>-3093.2152611453298</c:v>
                </c:pt>
                <c:pt idx="3544">
                  <c:v>-2142.1916476640699</c:v>
                </c:pt>
                <c:pt idx="3545">
                  <c:v>-1610.6534635032499</c:v>
                </c:pt>
                <c:pt idx="3546">
                  <c:v>-847.49480673859853</c:v>
                </c:pt>
                <c:pt idx="3547">
                  <c:v>-708.58929641212808</c:v>
                </c:pt>
                <c:pt idx="3548">
                  <c:v>-595.07818479219304</c:v>
                </c:pt>
                <c:pt idx="3549">
                  <c:v>-473.00748965311232</c:v>
                </c:pt>
                <c:pt idx="3550">
                  <c:v>-400.86615325893757</c:v>
                </c:pt>
                <c:pt idx="3551">
                  <c:v>-335.30862844810611</c:v>
                </c:pt>
                <c:pt idx="3552">
                  <c:v>0.18037127972549241</c:v>
                </c:pt>
                <c:pt idx="3553">
                  <c:v>2.00446657635946</c:v>
                </c:pt>
                <c:pt idx="3554">
                  <c:v>3.9371252046090501</c:v>
                </c:pt>
                <c:pt idx="3555">
                  <c:v>5.9214971786857697</c:v>
                </c:pt>
                <c:pt idx="3556">
                  <c:v>8.5770141914734719</c:v>
                </c:pt>
                <c:pt idx="3557">
                  <c:v>-188.22198044785699</c:v>
                </c:pt>
                <c:pt idx="3558">
                  <c:v>-146.94960486888095</c:v>
                </c:pt>
                <c:pt idx="3559">
                  <c:v>-77.706589784707958</c:v>
                </c:pt>
                <c:pt idx="3560">
                  <c:v>-76.271853070019105</c:v>
                </c:pt>
                <c:pt idx="3561">
                  <c:v>-31.051340901800099</c:v>
                </c:pt>
                <c:pt idx="3562">
                  <c:v>-5.81612929334998</c:v>
                </c:pt>
                <c:pt idx="3563">
                  <c:v>-5.3775681351789002</c:v>
                </c:pt>
                <c:pt idx="3564">
                  <c:v>-5.0398736744450501</c:v>
                </c:pt>
                <c:pt idx="3565">
                  <c:v>-4.7029037579397555</c:v>
                </c:pt>
                <c:pt idx="3566">
                  <c:v>-2.3385708685828202</c:v>
                </c:pt>
                <c:pt idx="3567">
                  <c:v>-2.8048684304654126</c:v>
                </c:pt>
                <c:pt idx="3568">
                  <c:v>-2.7591657871207702</c:v>
                </c:pt>
                <c:pt idx="3569">
                  <c:v>-2.5010270824767402</c:v>
                </c:pt>
                <c:pt idx="3570">
                  <c:v>-2.5868069280487767</c:v>
                </c:pt>
                <c:pt idx="3571">
                  <c:v>-11.8379390656425</c:v>
                </c:pt>
                <c:pt idx="3572">
                  <c:v>-11.223306748335999</c:v>
                </c:pt>
                <c:pt idx="3573">
                  <c:v>-10.682562857895672</c:v>
                </c:pt>
                <c:pt idx="3574">
                  <c:v>-10.199191731762498</c:v>
                </c:pt>
                <c:pt idx="3575">
                  <c:v>-9.7611440798775995</c:v>
                </c:pt>
                <c:pt idx="3576">
                  <c:v>-9.3593546433123596</c:v>
                </c:pt>
                <c:pt idx="3577">
                  <c:v>0</c:v>
                </c:pt>
                <c:pt idx="3578">
                  <c:v>0</c:v>
                </c:pt>
                <c:pt idx="3579">
                  <c:v>0</c:v>
                </c:pt>
                <c:pt idx="3580">
                  <c:v>0</c:v>
                </c:pt>
                <c:pt idx="3581">
                  <c:v>-266.87048423001232</c:v>
                </c:pt>
                <c:pt idx="3582">
                  <c:v>-131.960814152192</c:v>
                </c:pt>
                <c:pt idx="3583">
                  <c:v>-72.080413505343543</c:v>
                </c:pt>
                <c:pt idx="3584">
                  <c:v>-71.226149106207401</c:v>
                </c:pt>
                <c:pt idx="3585">
                  <c:v>0</c:v>
                </c:pt>
                <c:pt idx="3586">
                  <c:v>0</c:v>
                </c:pt>
                <c:pt idx="3587">
                  <c:v>0</c:v>
                </c:pt>
                <c:pt idx="3588">
                  <c:v>12.223458100651746</c:v>
                </c:pt>
                <c:pt idx="3589">
                  <c:v>8.9941252551890027</c:v>
                </c:pt>
                <c:pt idx="3590">
                  <c:v>11.3170999420805</c:v>
                </c:pt>
                <c:pt idx="3591">
                  <c:v>8.8509169236597547</c:v>
                </c:pt>
                <c:pt idx="3592">
                  <c:v>20.702546056669625</c:v>
                </c:pt>
                <c:pt idx="3593">
                  <c:v>14.873647095520289</c:v>
                </c:pt>
                <c:pt idx="3594">
                  <c:v>10.064851421951047</c:v>
                </c:pt>
                <c:pt idx="3595">
                  <c:v>-145.21228886052899</c:v>
                </c:pt>
                <c:pt idx="3596">
                  <c:v>5.6876782140773301</c:v>
                </c:pt>
                <c:pt idx="3597">
                  <c:v>3.94190811695292</c:v>
                </c:pt>
                <c:pt idx="3598">
                  <c:v>1.08873657342959</c:v>
                </c:pt>
                <c:pt idx="3599">
                  <c:v>0.57344632736150403</c:v>
                </c:pt>
                <c:pt idx="3600">
                  <c:v>0.13011985352628141</c:v>
                </c:pt>
                <c:pt idx="3601">
                  <c:v>-0.25161939442628173</c:v>
                </c:pt>
                <c:pt idx="3602">
                  <c:v>-0.49672905672888301</c:v>
                </c:pt>
                <c:pt idx="3603">
                  <c:v>-0.79860324789068704</c:v>
                </c:pt>
                <c:pt idx="3604">
                  <c:v>-1.8065691309919101</c:v>
                </c:pt>
                <c:pt idx="3605">
                  <c:v>-2.4227740162163212</c:v>
                </c:pt>
                <c:pt idx="3606">
                  <c:v>-3.25887739357599</c:v>
                </c:pt>
                <c:pt idx="3607">
                  <c:v>-3.6940133515538198</c:v>
                </c:pt>
                <c:pt idx="3608">
                  <c:v>-4.1205547735944368</c:v>
                </c:pt>
                <c:pt idx="3609">
                  <c:v>-4.5419905822176734</c:v>
                </c:pt>
                <c:pt idx="3610">
                  <c:v>-3.5749000023472601</c:v>
                </c:pt>
                <c:pt idx="3611">
                  <c:v>-3.9097992001361601</c:v>
                </c:pt>
                <c:pt idx="3612">
                  <c:v>-65588.152192703594</c:v>
                </c:pt>
                <c:pt idx="3613">
                  <c:v>-6953.0658796362404</c:v>
                </c:pt>
                <c:pt idx="3614">
                  <c:v>-3588.7301770829722</c:v>
                </c:pt>
                <c:pt idx="3615">
                  <c:v>-2544.8674882283199</c:v>
                </c:pt>
                <c:pt idx="3616">
                  <c:v>-1165.1028208143393</c:v>
                </c:pt>
                <c:pt idx="3617">
                  <c:v>-1499.3905287303</c:v>
                </c:pt>
                <c:pt idx="3618">
                  <c:v>-1187.0047227979599</c:v>
                </c:pt>
                <c:pt idx="3619">
                  <c:v>-964.33709692764705</c:v>
                </c:pt>
                <c:pt idx="3620">
                  <c:v>-561.11274990059155</c:v>
                </c:pt>
                <c:pt idx="3621">
                  <c:v>-210.91614490271101</c:v>
                </c:pt>
                <c:pt idx="3622">
                  <c:v>-185.76960302546422</c:v>
                </c:pt>
                <c:pt idx="3623">
                  <c:v>-134.182596247351</c:v>
                </c:pt>
                <c:pt idx="3624">
                  <c:v>-80.033357452637958</c:v>
                </c:pt>
                <c:pt idx="3625">
                  <c:v>0</c:v>
                </c:pt>
                <c:pt idx="3626">
                  <c:v>0</c:v>
                </c:pt>
                <c:pt idx="3627">
                  <c:v>-5.6369759878160455</c:v>
                </c:pt>
                <c:pt idx="3628">
                  <c:v>-4.2699950560880655</c:v>
                </c:pt>
                <c:pt idx="3629">
                  <c:v>-4.7826384579617596</c:v>
                </c:pt>
                <c:pt idx="3630">
                  <c:v>-4.8180944593264199</c:v>
                </c:pt>
                <c:pt idx="3631">
                  <c:v>-4.5876938645635414</c:v>
                </c:pt>
                <c:pt idx="3632">
                  <c:v>-4.1537924479136503</c:v>
                </c:pt>
                <c:pt idx="3633">
                  <c:v>-16032.820636781948</c:v>
                </c:pt>
                <c:pt idx="3634">
                  <c:v>-5237.6301984380598</c:v>
                </c:pt>
                <c:pt idx="3635">
                  <c:v>-11198.514060858854</c:v>
                </c:pt>
                <c:pt idx="3636">
                  <c:v>-4523.2909722220265</c:v>
                </c:pt>
                <c:pt idx="3637">
                  <c:v>-1628.4502935154799</c:v>
                </c:pt>
                <c:pt idx="3638">
                  <c:v>-1245.3018424149898</c:v>
                </c:pt>
                <c:pt idx="3639">
                  <c:v>-1434.2058257017918</c:v>
                </c:pt>
                <c:pt idx="3640">
                  <c:v>-1144.1197445197533</c:v>
                </c:pt>
                <c:pt idx="3641">
                  <c:v>-980.23963798180603</c:v>
                </c:pt>
                <c:pt idx="3642">
                  <c:v>-850.84411126507496</c:v>
                </c:pt>
                <c:pt idx="3643">
                  <c:v>-709.25598460000754</c:v>
                </c:pt>
                <c:pt idx="3644">
                  <c:v>-595.08790295907329</c:v>
                </c:pt>
                <c:pt idx="3645">
                  <c:v>-500.46627565985301</c:v>
                </c:pt>
                <c:pt idx="3646">
                  <c:v>8.4021791525434028E-2</c:v>
                </c:pt>
                <c:pt idx="3647">
                  <c:v>0.5510537531163</c:v>
                </c:pt>
                <c:pt idx="3648">
                  <c:v>1.0373184090188001</c:v>
                </c:pt>
                <c:pt idx="3649">
                  <c:v>1.4564297149732099</c:v>
                </c:pt>
                <c:pt idx="3650">
                  <c:v>1.6812014508941098</c:v>
                </c:pt>
                <c:pt idx="3651">
                  <c:v>2.9934140698485701</c:v>
                </c:pt>
                <c:pt idx="3652">
                  <c:v>5.0852752218159285</c:v>
                </c:pt>
                <c:pt idx="3653">
                  <c:v>-43.322931952717703</c:v>
                </c:pt>
                <c:pt idx="3654">
                  <c:v>-23.585322291223388</c:v>
                </c:pt>
                <c:pt idx="3655">
                  <c:v>-13.5996627939773</c:v>
                </c:pt>
                <c:pt idx="3656">
                  <c:v>-10.384644434522524</c:v>
                </c:pt>
                <c:pt idx="3657">
                  <c:v>-7.5535191161987765</c:v>
                </c:pt>
                <c:pt idx="3658">
                  <c:v>-6.5533494048257834</c:v>
                </c:pt>
                <c:pt idx="3659">
                  <c:v>-5.8818412578105495</c:v>
                </c:pt>
                <c:pt idx="3660">
                  <c:v>-5.3980946474686755</c:v>
                </c:pt>
                <c:pt idx="3661">
                  <c:v>-6.3025339751192764</c:v>
                </c:pt>
                <c:pt idx="3662">
                  <c:v>-5.7938186954789002</c:v>
                </c:pt>
                <c:pt idx="3663">
                  <c:v>-5.5935508203096065</c:v>
                </c:pt>
                <c:pt idx="3664">
                  <c:v>-6.7603364425022798</c:v>
                </c:pt>
                <c:pt idx="3665">
                  <c:v>-6.5471216347564365</c:v>
                </c:pt>
                <c:pt idx="3666">
                  <c:v>-5.1548880454394368</c:v>
                </c:pt>
                <c:pt idx="3667">
                  <c:v>-3.7170277010730612</c:v>
                </c:pt>
                <c:pt idx="3668">
                  <c:v>-3.7622509550325498</c:v>
                </c:pt>
                <c:pt idx="3669">
                  <c:v>-3.6959011030456397</c:v>
                </c:pt>
                <c:pt idx="3670">
                  <c:v>-3.63316547711129</c:v>
                </c:pt>
                <c:pt idx="3671">
                  <c:v>-3.9483633132137967</c:v>
                </c:pt>
                <c:pt idx="3672">
                  <c:v>-3.8782772895551387</c:v>
                </c:pt>
                <c:pt idx="3673">
                  <c:v>-3.3663917758240802</c:v>
                </c:pt>
                <c:pt idx="3674">
                  <c:v>-3.321307257271362</c:v>
                </c:pt>
                <c:pt idx="3675">
                  <c:v>-4.1987024328365496</c:v>
                </c:pt>
                <c:pt idx="3676">
                  <c:v>-17556.147944307297</c:v>
                </c:pt>
                <c:pt idx="3677">
                  <c:v>-2.7701669362220702</c:v>
                </c:pt>
                <c:pt idx="3678">
                  <c:v>-2.7334319278571244</c:v>
                </c:pt>
                <c:pt idx="3679">
                  <c:v>-2.6957932805597502</c:v>
                </c:pt>
                <c:pt idx="3680">
                  <c:v>-14951.144928041214</c:v>
                </c:pt>
                <c:pt idx="3681">
                  <c:v>-5721.1658556707434</c:v>
                </c:pt>
                <c:pt idx="3682">
                  <c:v>-1280.4418983130699</c:v>
                </c:pt>
                <c:pt idx="3683">
                  <c:v>-693.99256681188547</c:v>
                </c:pt>
                <c:pt idx="3684">
                  <c:v>-598.39929629851349</c:v>
                </c:pt>
                <c:pt idx="3685">
                  <c:v>-483.56620398019317</c:v>
                </c:pt>
                <c:pt idx="3686">
                  <c:v>-340.40899932954198</c:v>
                </c:pt>
                <c:pt idx="3687">
                  <c:v>-281.1276705034179</c:v>
                </c:pt>
                <c:pt idx="3688">
                  <c:v>-198.49252816347601</c:v>
                </c:pt>
                <c:pt idx="3689">
                  <c:v>-150.54043692695299</c:v>
                </c:pt>
                <c:pt idx="3690">
                  <c:v>-105.70949790887802</c:v>
                </c:pt>
                <c:pt idx="3691">
                  <c:v>0</c:v>
                </c:pt>
                <c:pt idx="3692">
                  <c:v>0</c:v>
                </c:pt>
                <c:pt idx="3693">
                  <c:v>3.9533791566536798</c:v>
                </c:pt>
                <c:pt idx="3694">
                  <c:v>1.44900846344366</c:v>
                </c:pt>
                <c:pt idx="3695">
                  <c:v>0.54417977621024505</c:v>
                </c:pt>
                <c:pt idx="3696">
                  <c:v>5.1235102593410187E-2</c:v>
                </c:pt>
                <c:pt idx="3697">
                  <c:v>-0.15196412583904878</c:v>
                </c:pt>
                <c:pt idx="3698">
                  <c:v>-0.35113533929851876</c:v>
                </c:pt>
                <c:pt idx="3699">
                  <c:v>-0.47604569114947914</c:v>
                </c:pt>
                <c:pt idx="3700">
                  <c:v>-0.58448266521604741</c:v>
                </c:pt>
                <c:pt idx="3701">
                  <c:v>-0.7478376760788974</c:v>
                </c:pt>
                <c:pt idx="3702">
                  <c:v>-0.79235530179748059</c:v>
                </c:pt>
                <c:pt idx="3703">
                  <c:v>-0.88840235756057995</c:v>
                </c:pt>
                <c:pt idx="3704">
                  <c:v>-0.87478919228957319</c:v>
                </c:pt>
                <c:pt idx="3705">
                  <c:v>-0.96793513654935481</c:v>
                </c:pt>
                <c:pt idx="3706">
                  <c:v>-1.0029295148946742</c:v>
                </c:pt>
                <c:pt idx="3707">
                  <c:v>-0.99486412899025478</c:v>
                </c:pt>
                <c:pt idx="3708">
                  <c:v>-1.1608652194164499</c:v>
                </c:pt>
                <c:pt idx="3709">
                  <c:v>-1.2461656957459342</c:v>
                </c:pt>
                <c:pt idx="3710">
                  <c:v>-1.3495144890374398</c:v>
                </c:pt>
                <c:pt idx="3711">
                  <c:v>-1.6343495766035285</c:v>
                </c:pt>
                <c:pt idx="3712">
                  <c:v>-2.0900416831046167</c:v>
                </c:pt>
                <c:pt idx="3713">
                  <c:v>-5298642.3024958754</c:v>
                </c:pt>
                <c:pt idx="3714">
                  <c:v>-7734.8654740098236</c:v>
                </c:pt>
                <c:pt idx="3715">
                  <c:v>-1.60863780258237</c:v>
                </c:pt>
                <c:pt idx="3716">
                  <c:v>-1.6723591710885903</c:v>
                </c:pt>
                <c:pt idx="3717">
                  <c:v>-1.2759922897042542</c:v>
                </c:pt>
                <c:pt idx="3718">
                  <c:v>-1.2749705996657801</c:v>
                </c:pt>
                <c:pt idx="3719">
                  <c:v>-1.44617360692689</c:v>
                </c:pt>
                <c:pt idx="3720">
                  <c:v>-1.4730108793649599</c:v>
                </c:pt>
                <c:pt idx="3721">
                  <c:v>-2121.19027256561</c:v>
                </c:pt>
                <c:pt idx="3722">
                  <c:v>-1584.6773132694498</c:v>
                </c:pt>
                <c:pt idx="3723">
                  <c:v>-1242.7662486382899</c:v>
                </c:pt>
                <c:pt idx="3724">
                  <c:v>-1003.9054472261944</c:v>
                </c:pt>
                <c:pt idx="3725">
                  <c:v>-825.86149082685199</c:v>
                </c:pt>
                <c:pt idx="3726">
                  <c:v>-687.19194656790296</c:v>
                </c:pt>
                <c:pt idx="3727">
                  <c:v>-433.75628530047499</c:v>
                </c:pt>
                <c:pt idx="3728">
                  <c:v>-210.98649879500547</c:v>
                </c:pt>
                <c:pt idx="3729">
                  <c:v>-161.23304340395725</c:v>
                </c:pt>
                <c:pt idx="3730">
                  <c:v>-255.40293622296801</c:v>
                </c:pt>
                <c:pt idx="3731">
                  <c:v>-201.99029666692201</c:v>
                </c:pt>
                <c:pt idx="3732">
                  <c:v>-153.67138021178698</c:v>
                </c:pt>
                <c:pt idx="3733">
                  <c:v>-108.99837645094</c:v>
                </c:pt>
                <c:pt idx="3734">
                  <c:v>-293.71243359453302</c:v>
                </c:pt>
                <c:pt idx="3735">
                  <c:v>0</c:v>
                </c:pt>
                <c:pt idx="3736">
                  <c:v>-34.809939042847397</c:v>
                </c:pt>
                <c:pt idx="3737">
                  <c:v>2.0887051262798977</c:v>
                </c:pt>
                <c:pt idx="3738">
                  <c:v>1.3936865616356164</c:v>
                </c:pt>
                <c:pt idx="3739">
                  <c:v>4.1182411476904797</c:v>
                </c:pt>
                <c:pt idx="3740">
                  <c:v>2.4295213905034401</c:v>
                </c:pt>
                <c:pt idx="3741">
                  <c:v>0</c:v>
                </c:pt>
                <c:pt idx="3742">
                  <c:v>5.4784315795080145</c:v>
                </c:pt>
                <c:pt idx="3743">
                  <c:v>-157.18825652705473</c:v>
                </c:pt>
                <c:pt idx="3744">
                  <c:v>0</c:v>
                </c:pt>
                <c:pt idx="3745">
                  <c:v>0</c:v>
                </c:pt>
                <c:pt idx="3746">
                  <c:v>1.2328656726904335</c:v>
                </c:pt>
                <c:pt idx="3747">
                  <c:v>-103.488891056342</c:v>
                </c:pt>
                <c:pt idx="3748">
                  <c:v>2.1500677659589802</c:v>
                </c:pt>
                <c:pt idx="3749">
                  <c:v>7.5833644187188334</c:v>
                </c:pt>
                <c:pt idx="3750">
                  <c:v>-27.192935387512598</c:v>
                </c:pt>
                <c:pt idx="3751">
                  <c:v>-16.288360139955486</c:v>
                </c:pt>
                <c:pt idx="3752">
                  <c:v>-12.088729060505299</c:v>
                </c:pt>
                <c:pt idx="3753">
                  <c:v>-10.117298773619201</c:v>
                </c:pt>
                <c:pt idx="3754">
                  <c:v>-1.6947590438200257</c:v>
                </c:pt>
                <c:pt idx="3755">
                  <c:v>-4.0453954179256</c:v>
                </c:pt>
                <c:pt idx="3756">
                  <c:v>-8.9205752120486768</c:v>
                </c:pt>
                <c:pt idx="3757">
                  <c:v>-8.4260296374483747</c:v>
                </c:pt>
                <c:pt idx="3758">
                  <c:v>-2.0045414233196186</c:v>
                </c:pt>
                <c:pt idx="3759">
                  <c:v>-2.0100665574364802</c:v>
                </c:pt>
                <c:pt idx="3760">
                  <c:v>-1.6399021978417401</c:v>
                </c:pt>
                <c:pt idx="3761">
                  <c:v>-1.6632966059344128</c:v>
                </c:pt>
                <c:pt idx="3762">
                  <c:v>-1.7170347640213299</c:v>
                </c:pt>
                <c:pt idx="3763">
                  <c:v>-1.75154930870672</c:v>
                </c:pt>
                <c:pt idx="3764">
                  <c:v>-1.6316222434161098</c:v>
                </c:pt>
                <c:pt idx="3765">
                  <c:v>-1.6690425298941765</c:v>
                </c:pt>
                <c:pt idx="3766">
                  <c:v>-1.8151393257903299</c:v>
                </c:pt>
                <c:pt idx="3767">
                  <c:v>-1.8974484272251599</c:v>
                </c:pt>
                <c:pt idx="3768">
                  <c:v>-1.9211263030206598</c:v>
                </c:pt>
                <c:pt idx="3769">
                  <c:v>-1.9447743274587901</c:v>
                </c:pt>
                <c:pt idx="3770">
                  <c:v>-5583.5291825115437</c:v>
                </c:pt>
                <c:pt idx="3771">
                  <c:v>-2785.8652466805343</c:v>
                </c:pt>
                <c:pt idx="3772">
                  <c:v>-1996.7089534893867</c:v>
                </c:pt>
                <c:pt idx="3773">
                  <c:v>-1530.1932395212996</c:v>
                </c:pt>
                <c:pt idx="3774">
                  <c:v>-1900.3633198914429</c:v>
                </c:pt>
                <c:pt idx="3775">
                  <c:v>-1469.6241822677098</c:v>
                </c:pt>
                <c:pt idx="3776">
                  <c:v>-1668.5303103917699</c:v>
                </c:pt>
                <c:pt idx="3777">
                  <c:v>-1424.8283376959198</c:v>
                </c:pt>
                <c:pt idx="3778">
                  <c:v>-1863.71794298284</c:v>
                </c:pt>
                <c:pt idx="3779">
                  <c:v>-1445.6715155578734</c:v>
                </c:pt>
                <c:pt idx="3780">
                  <c:v>-1267.8445931603801</c:v>
                </c:pt>
                <c:pt idx="3781">
                  <c:v>-1033.0533867245699</c:v>
                </c:pt>
                <c:pt idx="3782">
                  <c:v>-1349.33019592184</c:v>
                </c:pt>
                <c:pt idx="3783">
                  <c:v>-1093.3036602955199</c:v>
                </c:pt>
                <c:pt idx="3784">
                  <c:v>-1626.9180701028911</c:v>
                </c:pt>
                <c:pt idx="3785">
                  <c:v>-1289.9781314188899</c:v>
                </c:pt>
                <c:pt idx="3786">
                  <c:v>-659.54554004401598</c:v>
                </c:pt>
                <c:pt idx="3787">
                  <c:v>-329.24330443728087</c:v>
                </c:pt>
                <c:pt idx="3788">
                  <c:v>-270.06672378563894</c:v>
                </c:pt>
                <c:pt idx="3789">
                  <c:v>-256.77681620217999</c:v>
                </c:pt>
                <c:pt idx="3790">
                  <c:v>-239.07571872155557</c:v>
                </c:pt>
                <c:pt idx="3791">
                  <c:v>-284.86415766691698</c:v>
                </c:pt>
                <c:pt idx="3792">
                  <c:v>-230.80483001485598</c:v>
                </c:pt>
                <c:pt idx="3793">
                  <c:v>-214.61356769320372</c:v>
                </c:pt>
                <c:pt idx="3794">
                  <c:v>0.30100669874701014</c:v>
                </c:pt>
                <c:pt idx="3795">
                  <c:v>1.7003855758283701</c:v>
                </c:pt>
                <c:pt idx="3796">
                  <c:v>3.4911545438860601</c:v>
                </c:pt>
                <c:pt idx="3797">
                  <c:v>7.3555354256122785</c:v>
                </c:pt>
                <c:pt idx="3798">
                  <c:v>-55.755003643471312</c:v>
                </c:pt>
                <c:pt idx="3799">
                  <c:v>-40.548532440099486</c:v>
                </c:pt>
                <c:pt idx="3800">
                  <c:v>-24.992761991495087</c:v>
                </c:pt>
                <c:pt idx="3801">
                  <c:v>-17.435549830769492</c:v>
                </c:pt>
                <c:pt idx="3802">
                  <c:v>-17.205894155873899</c:v>
                </c:pt>
                <c:pt idx="3803">
                  <c:v>-19.8821247390084</c:v>
                </c:pt>
                <c:pt idx="3804">
                  <c:v>-11.261792928927226</c:v>
                </c:pt>
                <c:pt idx="3805">
                  <c:v>-9.8396918175968704</c:v>
                </c:pt>
                <c:pt idx="3806">
                  <c:v>-9.8502052147935508</c:v>
                </c:pt>
                <c:pt idx="3807">
                  <c:v>-8.5509977164187507</c:v>
                </c:pt>
                <c:pt idx="3808">
                  <c:v>-7.7254398257777686</c:v>
                </c:pt>
                <c:pt idx="3809">
                  <c:v>-6.8467240777084655</c:v>
                </c:pt>
                <c:pt idx="3810">
                  <c:v>-6.5161928969139398</c:v>
                </c:pt>
                <c:pt idx="3811">
                  <c:v>-7.6264802704425199</c:v>
                </c:pt>
                <c:pt idx="3812">
                  <c:v>-7.62804732051461</c:v>
                </c:pt>
                <c:pt idx="3813">
                  <c:v>-6.1885506011639055</c:v>
                </c:pt>
                <c:pt idx="3814">
                  <c:v>-6.19603029533243</c:v>
                </c:pt>
                <c:pt idx="3815">
                  <c:v>-6.2033696577442514</c:v>
                </c:pt>
                <c:pt idx="3816">
                  <c:v>-6.7037247755629998</c:v>
                </c:pt>
                <c:pt idx="3817">
                  <c:v>-6.6222283007518596</c:v>
                </c:pt>
                <c:pt idx="3818">
                  <c:v>-6.6331715104521898</c:v>
                </c:pt>
                <c:pt idx="3819">
                  <c:v>-7.0718152278839845</c:v>
                </c:pt>
                <c:pt idx="3820">
                  <c:v>-7.5293008770051255</c:v>
                </c:pt>
                <c:pt idx="3821">
                  <c:v>-28955.141868186602</c:v>
                </c:pt>
                <c:pt idx="3822">
                  <c:v>-6109.8416328371204</c:v>
                </c:pt>
                <c:pt idx="3823">
                  <c:v>-3454.2070491812797</c:v>
                </c:pt>
                <c:pt idx="3824">
                  <c:v>-1019.4206264392774</c:v>
                </c:pt>
                <c:pt idx="3825">
                  <c:v>-1666.2204776447911</c:v>
                </c:pt>
                <c:pt idx="3826">
                  <c:v>-1301.56579267046</c:v>
                </c:pt>
                <c:pt idx="3827">
                  <c:v>-1048.3661158720499</c:v>
                </c:pt>
                <c:pt idx="3828">
                  <c:v>-861.78513576255853</c:v>
                </c:pt>
                <c:pt idx="3829">
                  <c:v>-1287.78524911049</c:v>
                </c:pt>
                <c:pt idx="3830">
                  <c:v>-1002.02423085694</c:v>
                </c:pt>
                <c:pt idx="3831">
                  <c:v>-826.40432842308496</c:v>
                </c:pt>
                <c:pt idx="3832">
                  <c:v>-689.12573867020353</c:v>
                </c:pt>
                <c:pt idx="3833">
                  <c:v>-549.56525951063998</c:v>
                </c:pt>
                <c:pt idx="3834">
                  <c:v>-493.21321957391223</c:v>
                </c:pt>
                <c:pt idx="3835">
                  <c:v>-372.32389615365798</c:v>
                </c:pt>
                <c:pt idx="3836">
                  <c:v>-307.77108968465501</c:v>
                </c:pt>
                <c:pt idx="3837">
                  <c:v>-230.531313446143</c:v>
                </c:pt>
                <c:pt idx="3838">
                  <c:v>-200.36029572036398</c:v>
                </c:pt>
                <c:pt idx="3839">
                  <c:v>-153.73974357953716</c:v>
                </c:pt>
                <c:pt idx="3840">
                  <c:v>0.57400258978982777</c:v>
                </c:pt>
                <c:pt idx="3841">
                  <c:v>3.5756450461313598</c:v>
                </c:pt>
                <c:pt idx="3842">
                  <c:v>-38.030346499482285</c:v>
                </c:pt>
                <c:pt idx="3843">
                  <c:v>-9.9247575486597892</c:v>
                </c:pt>
                <c:pt idx="3844">
                  <c:v>-5.1529366402241346</c:v>
                </c:pt>
                <c:pt idx="3845">
                  <c:v>-7.6173823944043324</c:v>
                </c:pt>
                <c:pt idx="3846">
                  <c:v>-6.5318551105084603</c:v>
                </c:pt>
                <c:pt idx="3847">
                  <c:v>-6.1101257112493155</c:v>
                </c:pt>
                <c:pt idx="3848">
                  <c:v>-4.2344314943642534</c:v>
                </c:pt>
                <c:pt idx="3849">
                  <c:v>-5.3932277901049259</c:v>
                </c:pt>
                <c:pt idx="3850">
                  <c:v>-7.8582859683425355</c:v>
                </c:pt>
                <c:pt idx="3851">
                  <c:v>-5.5519894248627724</c:v>
                </c:pt>
                <c:pt idx="3852">
                  <c:v>-5.5529003646793296</c:v>
                </c:pt>
                <c:pt idx="3853">
                  <c:v>-5.4490193010396659</c:v>
                </c:pt>
                <c:pt idx="3854">
                  <c:v>-6.483052494034216</c:v>
                </c:pt>
                <c:pt idx="3855">
                  <c:v>-6.1094917291931914</c:v>
                </c:pt>
                <c:pt idx="3856">
                  <c:v>-6.7374910680368298</c:v>
                </c:pt>
                <c:pt idx="3857">
                  <c:v>-6.3947793741527796</c:v>
                </c:pt>
                <c:pt idx="3858">
                  <c:v>-4.6152270881103998</c:v>
                </c:pt>
                <c:pt idx="3859">
                  <c:v>-4.3835721449409304</c:v>
                </c:pt>
                <c:pt idx="3860">
                  <c:v>-4.7546768259768966</c:v>
                </c:pt>
                <c:pt idx="3861">
                  <c:v>-4.5237306878192696</c:v>
                </c:pt>
                <c:pt idx="3862">
                  <c:v>-4.17956785796612</c:v>
                </c:pt>
                <c:pt idx="3863">
                  <c:v>-3.8733455150340377</c:v>
                </c:pt>
                <c:pt idx="3864">
                  <c:v>-4.0779305592998245</c:v>
                </c:pt>
                <c:pt idx="3865">
                  <c:v>-4.3430462027581003</c:v>
                </c:pt>
                <c:pt idx="3866">
                  <c:v>-4.1747583339267456</c:v>
                </c:pt>
                <c:pt idx="3867">
                  <c:v>-3.9783003754999</c:v>
                </c:pt>
                <c:pt idx="3868">
                  <c:v>-4.4307424372762734</c:v>
                </c:pt>
                <c:pt idx="3869">
                  <c:v>-4.337157366865708</c:v>
                </c:pt>
                <c:pt idx="3870">
                  <c:v>-4.5278621869842324</c:v>
                </c:pt>
                <c:pt idx="3871">
                  <c:v>-4.4214202486666396</c:v>
                </c:pt>
                <c:pt idx="3872">
                  <c:v>-5.1079248441298217</c:v>
                </c:pt>
                <c:pt idx="3873">
                  <c:v>-4.9723584527639124</c:v>
                </c:pt>
                <c:pt idx="3874">
                  <c:v>-1749.5134011693999</c:v>
                </c:pt>
                <c:pt idx="3875">
                  <c:v>-1542.0045333665801</c:v>
                </c:pt>
                <c:pt idx="3876">
                  <c:v>-1225.3977737921562</c:v>
                </c:pt>
                <c:pt idx="3877">
                  <c:v>-611.38653314283897</c:v>
                </c:pt>
                <c:pt idx="3878">
                  <c:v>-515.64520346524148</c:v>
                </c:pt>
                <c:pt idx="3879">
                  <c:v>-657.415695997336</c:v>
                </c:pt>
                <c:pt idx="3880">
                  <c:v>-391.78810513494204</c:v>
                </c:pt>
                <c:pt idx="3881">
                  <c:v>-326.21607283367564</c:v>
                </c:pt>
                <c:pt idx="3882">
                  <c:v>-267.43780341390698</c:v>
                </c:pt>
                <c:pt idx="3883">
                  <c:v>-218.49035350326301</c:v>
                </c:pt>
                <c:pt idx="3884">
                  <c:v>-169.62991757447099</c:v>
                </c:pt>
                <c:pt idx="3885">
                  <c:v>-124.815970885835</c:v>
                </c:pt>
                <c:pt idx="3886">
                  <c:v>-85.473839943260103</c:v>
                </c:pt>
                <c:pt idx="3887">
                  <c:v>-47.2562482663118</c:v>
                </c:pt>
                <c:pt idx="3888">
                  <c:v>7.7693767680774695</c:v>
                </c:pt>
                <c:pt idx="3889">
                  <c:v>-8.8596576681732611</c:v>
                </c:pt>
                <c:pt idx="3890">
                  <c:v>-7.1420200147515498</c:v>
                </c:pt>
                <c:pt idx="3891">
                  <c:v>-8.6137742164463766</c:v>
                </c:pt>
                <c:pt idx="3892">
                  <c:v>-6.4651988013572845</c:v>
                </c:pt>
                <c:pt idx="3893">
                  <c:v>-5.3563669742409896</c:v>
                </c:pt>
                <c:pt idx="3894">
                  <c:v>-5.9334844053670199</c:v>
                </c:pt>
                <c:pt idx="3895">
                  <c:v>-5.5138862343652901</c:v>
                </c:pt>
                <c:pt idx="3896">
                  <c:v>-5.4536709796691003</c:v>
                </c:pt>
                <c:pt idx="3897">
                  <c:v>-4.4481001041025534</c:v>
                </c:pt>
                <c:pt idx="3898">
                  <c:v>-4.4474552603970645</c:v>
                </c:pt>
                <c:pt idx="3899">
                  <c:v>-4.4469255972668096</c:v>
                </c:pt>
                <c:pt idx="3900">
                  <c:v>-6.405097783797097</c:v>
                </c:pt>
                <c:pt idx="3901">
                  <c:v>-6.4350039003827124</c:v>
                </c:pt>
                <c:pt idx="3902">
                  <c:v>-6.4612811460717996</c:v>
                </c:pt>
                <c:pt idx="3903">
                  <c:v>-7.1367935075244997</c:v>
                </c:pt>
                <c:pt idx="3904">
                  <c:v>-7.4004075121150201</c:v>
                </c:pt>
                <c:pt idx="3905">
                  <c:v>-7.8488313112346804</c:v>
                </c:pt>
                <c:pt idx="3906">
                  <c:v>-6.4567512664360676</c:v>
                </c:pt>
                <c:pt idx="3907">
                  <c:v>-6.2929995116656396</c:v>
                </c:pt>
                <c:pt idx="3908">
                  <c:v>-6.1987495848639114</c:v>
                </c:pt>
                <c:pt idx="3909">
                  <c:v>-1817.7735202478998</c:v>
                </c:pt>
                <c:pt idx="3910">
                  <c:v>-1394.95972849394</c:v>
                </c:pt>
                <c:pt idx="3911">
                  <c:v>-12.388195253596702</c:v>
                </c:pt>
                <c:pt idx="3912">
                  <c:v>-33572.3110057046</c:v>
                </c:pt>
                <c:pt idx="3913">
                  <c:v>-7.9952800848362502</c:v>
                </c:pt>
                <c:pt idx="3914">
                  <c:v>-1141.2374750495201</c:v>
                </c:pt>
                <c:pt idx="3915">
                  <c:v>-929.1641967079629</c:v>
                </c:pt>
                <c:pt idx="3916">
                  <c:v>-186.11397051215695</c:v>
                </c:pt>
                <c:pt idx="3917">
                  <c:v>34.145363525459203</c:v>
                </c:pt>
                <c:pt idx="3918">
                  <c:v>13.462694889951553</c:v>
                </c:pt>
                <c:pt idx="3919">
                  <c:v>8.4199844405777995</c:v>
                </c:pt>
                <c:pt idx="3920">
                  <c:v>7.2973560805584397</c:v>
                </c:pt>
                <c:pt idx="3921">
                  <c:v>5.4092672355954834</c:v>
                </c:pt>
                <c:pt idx="3922">
                  <c:v>4.1379994037915404</c:v>
                </c:pt>
                <c:pt idx="3923">
                  <c:v>3.4619019689587098</c:v>
                </c:pt>
                <c:pt idx="3924">
                  <c:v>3.4476518001369802</c:v>
                </c:pt>
                <c:pt idx="3925">
                  <c:v>3.0554504401377467</c:v>
                </c:pt>
                <c:pt idx="3926">
                  <c:v>2.5188926181735467</c:v>
                </c:pt>
                <c:pt idx="3927">
                  <c:v>2.3049477057600098</c:v>
                </c:pt>
                <c:pt idx="3928">
                  <c:v>1.7911090175300834</c:v>
                </c:pt>
                <c:pt idx="3929">
                  <c:v>1.8661216442927999</c:v>
                </c:pt>
                <c:pt idx="3930">
                  <c:v>1.5974014405553998</c:v>
                </c:pt>
                <c:pt idx="3931">
                  <c:v>2.0204910787204415</c:v>
                </c:pt>
                <c:pt idx="3932">
                  <c:v>1.7688632941157099</c:v>
                </c:pt>
                <c:pt idx="3933">
                  <c:v>1.9627053926106599</c:v>
                </c:pt>
                <c:pt idx="3934">
                  <c:v>1.65570820460273</c:v>
                </c:pt>
                <c:pt idx="3935">
                  <c:v>1.3927379381400364</c:v>
                </c:pt>
                <c:pt idx="3936">
                  <c:v>1.0670442901072728</c:v>
                </c:pt>
                <c:pt idx="3937">
                  <c:v>0.71871967616989196</c:v>
                </c:pt>
                <c:pt idx="3938">
                  <c:v>0.13239401815230978</c:v>
                </c:pt>
                <c:pt idx="3939">
                  <c:v>-892.90922003460696</c:v>
                </c:pt>
                <c:pt idx="3940">
                  <c:v>-843.30341974996338</c:v>
                </c:pt>
                <c:pt idx="3941">
                  <c:v>-704.206057853326</c:v>
                </c:pt>
                <c:pt idx="3942">
                  <c:v>-591.16304283993099</c:v>
                </c:pt>
                <c:pt idx="3943">
                  <c:v>-496.60604506401205</c:v>
                </c:pt>
                <c:pt idx="3944">
                  <c:v>-340.22499162358201</c:v>
                </c:pt>
                <c:pt idx="3945">
                  <c:v>-281.03266462465984</c:v>
                </c:pt>
                <c:pt idx="3946">
                  <c:v>-161.57648875223003</c:v>
                </c:pt>
                <c:pt idx="3947">
                  <c:v>-111.57021171604895</c:v>
                </c:pt>
                <c:pt idx="3948">
                  <c:v>-53.995074732657599</c:v>
                </c:pt>
                <c:pt idx="3949">
                  <c:v>0</c:v>
                </c:pt>
                <c:pt idx="3950">
                  <c:v>0</c:v>
                </c:pt>
                <c:pt idx="3951">
                  <c:v>0</c:v>
                </c:pt>
                <c:pt idx="3952">
                  <c:v>0</c:v>
                </c:pt>
                <c:pt idx="3953">
                  <c:v>22.3709149726498</c:v>
                </c:pt>
                <c:pt idx="3954">
                  <c:v>11.5324557373968</c:v>
                </c:pt>
                <c:pt idx="3955">
                  <c:v>9.2937955791930627</c:v>
                </c:pt>
                <c:pt idx="3956">
                  <c:v>5.6860011786924396</c:v>
                </c:pt>
                <c:pt idx="3957">
                  <c:v>5.30561917311526</c:v>
                </c:pt>
                <c:pt idx="3958">
                  <c:v>4.9857401330323476</c:v>
                </c:pt>
                <c:pt idx="3959">
                  <c:v>4.7793996920914461</c:v>
                </c:pt>
                <c:pt idx="3960">
                  <c:v>4.4922677376678424</c:v>
                </c:pt>
                <c:pt idx="3961">
                  <c:v>4.39516605583451</c:v>
                </c:pt>
                <c:pt idx="3962">
                  <c:v>4.18424133797014</c:v>
                </c:pt>
                <c:pt idx="3963">
                  <c:v>3.6476051065090398</c:v>
                </c:pt>
                <c:pt idx="3964">
                  <c:v>3.4875927236475412</c:v>
                </c:pt>
                <c:pt idx="3965">
                  <c:v>3.6663875564040538</c:v>
                </c:pt>
                <c:pt idx="3966">
                  <c:v>3.6061341624617458</c:v>
                </c:pt>
                <c:pt idx="3967">
                  <c:v>3.25634426531956</c:v>
                </c:pt>
                <c:pt idx="3968">
                  <c:v>2.7985692105036</c:v>
                </c:pt>
                <c:pt idx="3969">
                  <c:v>2.6548883778674899</c:v>
                </c:pt>
                <c:pt idx="3970">
                  <c:v>2.5457657278852999</c:v>
                </c:pt>
                <c:pt idx="3971">
                  <c:v>2.40413726785436</c:v>
                </c:pt>
                <c:pt idx="3972">
                  <c:v>2.5728733275810667</c:v>
                </c:pt>
                <c:pt idx="3973">
                  <c:v>2.2118841208478277</c:v>
                </c:pt>
                <c:pt idx="3974">
                  <c:v>2.0630986584866715</c:v>
                </c:pt>
                <c:pt idx="3975">
                  <c:v>1.91279250546242</c:v>
                </c:pt>
                <c:pt idx="3976">
                  <c:v>1.58568166841772</c:v>
                </c:pt>
                <c:pt idx="3977">
                  <c:v>1.6781580965147171</c:v>
                </c:pt>
                <c:pt idx="3978">
                  <c:v>1.6167364992262201</c:v>
                </c:pt>
                <c:pt idx="3979">
                  <c:v>1.0669443543134198</c:v>
                </c:pt>
                <c:pt idx="3980">
                  <c:v>0.97092646634617763</c:v>
                </c:pt>
                <c:pt idx="3981">
                  <c:v>0.84082087921373483</c:v>
                </c:pt>
                <c:pt idx="3982">
                  <c:v>0.61995769000452405</c:v>
                </c:pt>
                <c:pt idx="3983">
                  <c:v>0.36266807809179702</c:v>
                </c:pt>
                <c:pt idx="3984">
                  <c:v>5.0055804463637096E-2</c:v>
                </c:pt>
                <c:pt idx="3985">
                  <c:v>-485.78209776416196</c:v>
                </c:pt>
                <c:pt idx="3986">
                  <c:v>-470.88495645701693</c:v>
                </c:pt>
                <c:pt idx="3987">
                  <c:v>-392.48633436620355</c:v>
                </c:pt>
                <c:pt idx="3988">
                  <c:v>-324.14903020856678</c:v>
                </c:pt>
                <c:pt idx="3989">
                  <c:v>-263.45639156459669</c:v>
                </c:pt>
                <c:pt idx="3990">
                  <c:v>-316.42997453671904</c:v>
                </c:pt>
                <c:pt idx="3991">
                  <c:v>-256.40657146211998</c:v>
                </c:pt>
                <c:pt idx="3992">
                  <c:v>-116.52416964750337</c:v>
                </c:pt>
                <c:pt idx="3993">
                  <c:v>-130.96581807563447</c:v>
                </c:pt>
                <c:pt idx="3994">
                  <c:v>0</c:v>
                </c:pt>
                <c:pt idx="3995">
                  <c:v>0</c:v>
                </c:pt>
                <c:pt idx="3996">
                  <c:v>0</c:v>
                </c:pt>
                <c:pt idx="3997">
                  <c:v>0</c:v>
                </c:pt>
                <c:pt idx="3998">
                  <c:v>17.344392646322085</c:v>
                </c:pt>
                <c:pt idx="3999">
                  <c:v>10.4342679735872</c:v>
                </c:pt>
                <c:pt idx="4000">
                  <c:v>7.5526616375759446</c:v>
                </c:pt>
                <c:pt idx="4001">
                  <c:v>6.2752187509031927</c:v>
                </c:pt>
                <c:pt idx="4002">
                  <c:v>6.9812300646882903</c:v>
                </c:pt>
                <c:pt idx="4003">
                  <c:v>5.1514742848282475</c:v>
                </c:pt>
                <c:pt idx="4004">
                  <c:v>3.7759597417715738</c:v>
                </c:pt>
                <c:pt idx="4005">
                  <c:v>3.7304414392122567</c:v>
                </c:pt>
                <c:pt idx="4006">
                  <c:v>3.61815095364001</c:v>
                </c:pt>
                <c:pt idx="4007">
                  <c:v>3.1534560166542067</c:v>
                </c:pt>
                <c:pt idx="4008">
                  <c:v>2.9486880368444477</c:v>
                </c:pt>
                <c:pt idx="4009">
                  <c:v>2.7002829450712502</c:v>
                </c:pt>
                <c:pt idx="4010">
                  <c:v>2.5374511474169812</c:v>
                </c:pt>
                <c:pt idx="4011">
                  <c:v>2.3817657739567677</c:v>
                </c:pt>
                <c:pt idx="4012">
                  <c:v>2.2391963296056301</c:v>
                </c:pt>
                <c:pt idx="4013">
                  <c:v>2.2524563266802367</c:v>
                </c:pt>
                <c:pt idx="4014">
                  <c:v>2.1478625857714602</c:v>
                </c:pt>
                <c:pt idx="4015">
                  <c:v>-581.03863266191195</c:v>
                </c:pt>
                <c:pt idx="4016">
                  <c:v>0</c:v>
                </c:pt>
                <c:pt idx="4017">
                  <c:v>0</c:v>
                </c:pt>
                <c:pt idx="4018">
                  <c:v>-2483.79338555502</c:v>
                </c:pt>
                <c:pt idx="4019">
                  <c:v>0</c:v>
                </c:pt>
                <c:pt idx="4020">
                  <c:v>0</c:v>
                </c:pt>
                <c:pt idx="4021">
                  <c:v>0</c:v>
                </c:pt>
                <c:pt idx="4022">
                  <c:v>0</c:v>
                </c:pt>
                <c:pt idx="4023">
                  <c:v>0</c:v>
                </c:pt>
                <c:pt idx="4024">
                  <c:v>-1285.8092616617062</c:v>
                </c:pt>
                <c:pt idx="4025">
                  <c:v>-1620.7711300970038</c:v>
                </c:pt>
                <c:pt idx="4026">
                  <c:v>-2193.3585709560402</c:v>
                </c:pt>
                <c:pt idx="4027">
                  <c:v>-2366.6680970031098</c:v>
                </c:pt>
                <c:pt idx="4028">
                  <c:v>-1805.0843557061601</c:v>
                </c:pt>
                <c:pt idx="4029">
                  <c:v>-1535.51130346735</c:v>
                </c:pt>
                <c:pt idx="4030">
                  <c:v>-2621.8686493379487</c:v>
                </c:pt>
                <c:pt idx="4031">
                  <c:v>-1731.8235243641</c:v>
                </c:pt>
                <c:pt idx="4032">
                  <c:v>-1178.2208147716001</c:v>
                </c:pt>
                <c:pt idx="4033">
                  <c:v>-1378.79600203878</c:v>
                </c:pt>
                <c:pt idx="4034">
                  <c:v>-1205.9388698166201</c:v>
                </c:pt>
                <c:pt idx="4035">
                  <c:v>-1413.5792685943034</c:v>
                </c:pt>
                <c:pt idx="4036">
                  <c:v>-1750.5038309238198</c:v>
                </c:pt>
                <c:pt idx="4037">
                  <c:v>-1982.8449993961399</c:v>
                </c:pt>
                <c:pt idx="4038">
                  <c:v>-2590.16524774652</c:v>
                </c:pt>
                <c:pt idx="4039">
                  <c:v>-3493.4529233859412</c:v>
                </c:pt>
                <c:pt idx="4040">
                  <c:v>-4199.8122968092221</c:v>
                </c:pt>
                <c:pt idx="4041">
                  <c:v>-9496.0799694096986</c:v>
                </c:pt>
                <c:pt idx="4042">
                  <c:v>481.60217075851563</c:v>
                </c:pt>
                <c:pt idx="4043">
                  <c:v>612.94806154440289</c:v>
                </c:pt>
                <c:pt idx="4044">
                  <c:v>835.53064158360701</c:v>
                </c:pt>
                <c:pt idx="4045">
                  <c:v>0</c:v>
                </c:pt>
                <c:pt idx="4046">
                  <c:v>0</c:v>
                </c:pt>
                <c:pt idx="4047">
                  <c:v>0</c:v>
                </c:pt>
                <c:pt idx="4048">
                  <c:v>0</c:v>
                </c:pt>
                <c:pt idx="4049">
                  <c:v>0</c:v>
                </c:pt>
                <c:pt idx="4050">
                  <c:v>0</c:v>
                </c:pt>
                <c:pt idx="4051">
                  <c:v>0</c:v>
                </c:pt>
                <c:pt idx="4052">
                  <c:v>0</c:v>
                </c:pt>
                <c:pt idx="4053">
                  <c:v>0</c:v>
                </c:pt>
                <c:pt idx="4054">
                  <c:v>0</c:v>
                </c:pt>
                <c:pt idx="4055">
                  <c:v>0</c:v>
                </c:pt>
                <c:pt idx="4056">
                  <c:v>0</c:v>
                </c:pt>
                <c:pt idx="4057">
                  <c:v>0</c:v>
                </c:pt>
                <c:pt idx="4058">
                  <c:v>0</c:v>
                </c:pt>
                <c:pt idx="4059">
                  <c:v>0</c:v>
                </c:pt>
                <c:pt idx="4060">
                  <c:v>0</c:v>
                </c:pt>
                <c:pt idx="4061">
                  <c:v>0</c:v>
                </c:pt>
                <c:pt idx="4062">
                  <c:v>0</c:v>
                </c:pt>
                <c:pt idx="4063">
                  <c:v>0</c:v>
                </c:pt>
                <c:pt idx="4064">
                  <c:v>0</c:v>
                </c:pt>
                <c:pt idx="4065">
                  <c:v>0</c:v>
                </c:pt>
                <c:pt idx="4066">
                  <c:v>0</c:v>
                </c:pt>
                <c:pt idx="4067">
                  <c:v>0</c:v>
                </c:pt>
                <c:pt idx="4068">
                  <c:v>0</c:v>
                </c:pt>
                <c:pt idx="4069">
                  <c:v>-806.12852377220838</c:v>
                </c:pt>
                <c:pt idx="4070">
                  <c:v>-975.72900192216855</c:v>
                </c:pt>
                <c:pt idx="4071">
                  <c:v>-1139.4980163151099</c:v>
                </c:pt>
                <c:pt idx="4072">
                  <c:v>-1253.4620105479898</c:v>
                </c:pt>
                <c:pt idx="4073">
                  <c:v>-1361.1276364502</c:v>
                </c:pt>
                <c:pt idx="4074">
                  <c:v>-1430.7295432385299</c:v>
                </c:pt>
                <c:pt idx="4075">
                  <c:v>-1483.9827569627366</c:v>
                </c:pt>
                <c:pt idx="4076">
                  <c:v>-1588.8386170072301</c:v>
                </c:pt>
                <c:pt idx="4077">
                  <c:v>-1693.8324862145801</c:v>
                </c:pt>
                <c:pt idx="4078">
                  <c:v>-1818.6943786004122</c:v>
                </c:pt>
                <c:pt idx="4079">
                  <c:v>-1945.8040840173401</c:v>
                </c:pt>
                <c:pt idx="4080">
                  <c:v>-2080.0897207666153</c:v>
                </c:pt>
                <c:pt idx="4081">
                  <c:v>-2177.9946243646382</c:v>
                </c:pt>
                <c:pt idx="4082">
                  <c:v>-2328.2267854919182</c:v>
                </c:pt>
                <c:pt idx="4083">
                  <c:v>-2493.0076535469202</c:v>
                </c:pt>
                <c:pt idx="4084">
                  <c:v>-2777.0914223842328</c:v>
                </c:pt>
                <c:pt idx="4085">
                  <c:v>-2946.4558902685012</c:v>
                </c:pt>
                <c:pt idx="4086">
                  <c:v>-3203.4574527117902</c:v>
                </c:pt>
                <c:pt idx="4087">
                  <c:v>-3508.2009970407398</c:v>
                </c:pt>
                <c:pt idx="4088">
                  <c:v>-3872.3594765148628</c:v>
                </c:pt>
                <c:pt idx="4089">
                  <c:v>-4489.1188099997744</c:v>
                </c:pt>
                <c:pt idx="4090">
                  <c:v>-4468.4254880443596</c:v>
                </c:pt>
                <c:pt idx="4091">
                  <c:v>-4591.2439234339554</c:v>
                </c:pt>
                <c:pt idx="4092">
                  <c:v>-5249.3369896910444</c:v>
                </c:pt>
                <c:pt idx="4093">
                  <c:v>-6129.59791857235</c:v>
                </c:pt>
                <c:pt idx="4094">
                  <c:v>-7571.4707694917724</c:v>
                </c:pt>
                <c:pt idx="4095">
                  <c:v>-10244.0634837282</c:v>
                </c:pt>
                <c:pt idx="4096">
                  <c:v>-20428.889891423321</c:v>
                </c:pt>
                <c:pt idx="4097">
                  <c:v>-166270.56188197099</c:v>
                </c:pt>
                <c:pt idx="4098">
                  <c:v>1076.3597516460311</c:v>
                </c:pt>
                <c:pt idx="4099">
                  <c:v>1339.3990182903221</c:v>
                </c:pt>
                <c:pt idx="4100">
                  <c:v>2248.9649745697698</c:v>
                </c:pt>
                <c:pt idx="4101">
                  <c:v>0</c:v>
                </c:pt>
                <c:pt idx="4102">
                  <c:v>0</c:v>
                </c:pt>
                <c:pt idx="4103">
                  <c:v>0</c:v>
                </c:pt>
                <c:pt idx="4104">
                  <c:v>0</c:v>
                </c:pt>
                <c:pt idx="4105">
                  <c:v>0</c:v>
                </c:pt>
                <c:pt idx="4106">
                  <c:v>0</c:v>
                </c:pt>
                <c:pt idx="4107">
                  <c:v>0</c:v>
                </c:pt>
                <c:pt idx="4108">
                  <c:v>0</c:v>
                </c:pt>
                <c:pt idx="4109">
                  <c:v>0</c:v>
                </c:pt>
                <c:pt idx="4110">
                  <c:v>0</c:v>
                </c:pt>
                <c:pt idx="4111">
                  <c:v>0</c:v>
                </c:pt>
                <c:pt idx="4112">
                  <c:v>0</c:v>
                </c:pt>
                <c:pt idx="4113">
                  <c:v>0</c:v>
                </c:pt>
                <c:pt idx="4114">
                  <c:v>0</c:v>
                </c:pt>
                <c:pt idx="4115">
                  <c:v>0</c:v>
                </c:pt>
                <c:pt idx="4116">
                  <c:v>0</c:v>
                </c:pt>
                <c:pt idx="4117">
                  <c:v>0</c:v>
                </c:pt>
                <c:pt idx="4118">
                  <c:v>-1456.3497354620611</c:v>
                </c:pt>
                <c:pt idx="4119">
                  <c:v>-2197.5955517106499</c:v>
                </c:pt>
                <c:pt idx="4120">
                  <c:v>-2690.4176498834222</c:v>
                </c:pt>
                <c:pt idx="4121">
                  <c:v>-2952.3582492423402</c:v>
                </c:pt>
                <c:pt idx="4122">
                  <c:v>-3123.7936788445722</c:v>
                </c:pt>
                <c:pt idx="4123">
                  <c:v>-4182.6395868065702</c:v>
                </c:pt>
                <c:pt idx="4124">
                  <c:v>-4896.3748012608803</c:v>
                </c:pt>
                <c:pt idx="4125">
                  <c:v>-4790.3377132194964</c:v>
                </c:pt>
                <c:pt idx="4126">
                  <c:v>-5180.95873509797</c:v>
                </c:pt>
                <c:pt idx="4127">
                  <c:v>-5207.6099260203637</c:v>
                </c:pt>
                <c:pt idx="4128">
                  <c:v>-5506.9062081753254</c:v>
                </c:pt>
                <c:pt idx="4129">
                  <c:v>-5680.5841455936024</c:v>
                </c:pt>
                <c:pt idx="4130">
                  <c:v>-5887.2812750227204</c:v>
                </c:pt>
                <c:pt idx="4131">
                  <c:v>-6065.5946622339834</c:v>
                </c:pt>
                <c:pt idx="4132">
                  <c:v>-6347.7723268691534</c:v>
                </c:pt>
                <c:pt idx="4133">
                  <c:v>-6367.4429110163501</c:v>
                </c:pt>
                <c:pt idx="4134">
                  <c:v>-6695.9152532690814</c:v>
                </c:pt>
                <c:pt idx="4135">
                  <c:v>-7008.6453241989257</c:v>
                </c:pt>
                <c:pt idx="4136">
                  <c:v>-7046.4589612415302</c:v>
                </c:pt>
                <c:pt idx="4137">
                  <c:v>-7953.7207340715486</c:v>
                </c:pt>
                <c:pt idx="4138">
                  <c:v>-9200.8543134999254</c:v>
                </c:pt>
                <c:pt idx="4139">
                  <c:v>-10675.820894701887</c:v>
                </c:pt>
                <c:pt idx="4140">
                  <c:v>-13787.3131243508</c:v>
                </c:pt>
                <c:pt idx="4141">
                  <c:v>-26403.060623502999</c:v>
                </c:pt>
                <c:pt idx="4142">
                  <c:v>0</c:v>
                </c:pt>
                <c:pt idx="4143">
                  <c:v>0</c:v>
                </c:pt>
                <c:pt idx="4144">
                  <c:v>0</c:v>
                </c:pt>
                <c:pt idx="4145">
                  <c:v>0</c:v>
                </c:pt>
                <c:pt idx="4146">
                  <c:v>0</c:v>
                </c:pt>
                <c:pt idx="4147">
                  <c:v>0</c:v>
                </c:pt>
                <c:pt idx="4148">
                  <c:v>0</c:v>
                </c:pt>
                <c:pt idx="4149">
                  <c:v>0</c:v>
                </c:pt>
                <c:pt idx="4150">
                  <c:v>0</c:v>
                </c:pt>
                <c:pt idx="4151">
                  <c:v>0</c:v>
                </c:pt>
                <c:pt idx="4152">
                  <c:v>0</c:v>
                </c:pt>
                <c:pt idx="4153">
                  <c:v>0</c:v>
                </c:pt>
                <c:pt idx="4154">
                  <c:v>0</c:v>
                </c:pt>
                <c:pt idx="4155">
                  <c:v>0</c:v>
                </c:pt>
                <c:pt idx="4156">
                  <c:v>-1683.2657479126101</c:v>
                </c:pt>
                <c:pt idx="4157">
                  <c:v>-2147.2410959345002</c:v>
                </c:pt>
                <c:pt idx="4158">
                  <c:v>-2475.9728432816401</c:v>
                </c:pt>
                <c:pt idx="4159">
                  <c:v>-2805.7246501204972</c:v>
                </c:pt>
                <c:pt idx="4160">
                  <c:v>-3051.7867792777197</c:v>
                </c:pt>
                <c:pt idx="4161">
                  <c:v>-3287.50181977273</c:v>
                </c:pt>
                <c:pt idx="4162">
                  <c:v>-3597.8965321380042</c:v>
                </c:pt>
                <c:pt idx="4163">
                  <c:v>-3724.9581227860922</c:v>
                </c:pt>
                <c:pt idx="4164">
                  <c:v>-3835.9664833039487</c:v>
                </c:pt>
                <c:pt idx="4165">
                  <c:v>-3871.5397661489801</c:v>
                </c:pt>
                <c:pt idx="4166">
                  <c:v>-4039.27852679018</c:v>
                </c:pt>
                <c:pt idx="4167">
                  <c:v>-4225.613298521911</c:v>
                </c:pt>
                <c:pt idx="4168">
                  <c:v>-4336.8580337247404</c:v>
                </c:pt>
                <c:pt idx="4169">
                  <c:v>-4418.1179572998699</c:v>
                </c:pt>
                <c:pt idx="4170">
                  <c:v>-4552.344593179856</c:v>
                </c:pt>
                <c:pt idx="4171">
                  <c:v>-4679.2406828837002</c:v>
                </c:pt>
                <c:pt idx="4172">
                  <c:v>-4793.9083016893901</c:v>
                </c:pt>
                <c:pt idx="4173">
                  <c:v>-4909.1364562813524</c:v>
                </c:pt>
                <c:pt idx="4174">
                  <c:v>-5050.2361009715814</c:v>
                </c:pt>
                <c:pt idx="4175">
                  <c:v>-5204.60239226064</c:v>
                </c:pt>
                <c:pt idx="4176">
                  <c:v>-5306.8888177043764</c:v>
                </c:pt>
                <c:pt idx="4177">
                  <c:v>-5428.7167991302704</c:v>
                </c:pt>
                <c:pt idx="4178">
                  <c:v>-5563.3910173460335</c:v>
                </c:pt>
                <c:pt idx="4179">
                  <c:v>-5703.7105318667454</c:v>
                </c:pt>
                <c:pt idx="4180">
                  <c:v>-5800.6903665403124</c:v>
                </c:pt>
                <c:pt idx="4181">
                  <c:v>-6007.5442342428414</c:v>
                </c:pt>
                <c:pt idx="4182">
                  <c:v>-6169.9722586791004</c:v>
                </c:pt>
                <c:pt idx="4183">
                  <c:v>-6476.9781472126406</c:v>
                </c:pt>
                <c:pt idx="4184">
                  <c:v>-6919.5111934689421</c:v>
                </c:pt>
                <c:pt idx="4185">
                  <c:v>-7203.73181656412</c:v>
                </c:pt>
                <c:pt idx="4186">
                  <c:v>-7565.3627864373957</c:v>
                </c:pt>
                <c:pt idx="4187">
                  <c:v>-7905.3440692796485</c:v>
                </c:pt>
                <c:pt idx="4188">
                  <c:v>-8295.9289817984136</c:v>
                </c:pt>
                <c:pt idx="4189">
                  <c:v>-11887.6194319611</c:v>
                </c:pt>
                <c:pt idx="4190">
                  <c:v>-13178.617944474589</c:v>
                </c:pt>
                <c:pt idx="4191">
                  <c:v>-14258.378764319699</c:v>
                </c:pt>
                <c:pt idx="4192">
                  <c:v>-16480.719764507896</c:v>
                </c:pt>
                <c:pt idx="4193">
                  <c:v>-39702.202427414501</c:v>
                </c:pt>
                <c:pt idx="4194">
                  <c:v>-82670.022358148097</c:v>
                </c:pt>
                <c:pt idx="4195">
                  <c:v>-15695.3155013041</c:v>
                </c:pt>
                <c:pt idx="4196">
                  <c:v>-19403.28671328241</c:v>
                </c:pt>
                <c:pt idx="4197">
                  <c:v>-9875.7649966655226</c:v>
                </c:pt>
                <c:pt idx="4198">
                  <c:v>-10930.254369280889</c:v>
                </c:pt>
                <c:pt idx="4199">
                  <c:v>-20412.4082010409</c:v>
                </c:pt>
                <c:pt idx="4200">
                  <c:v>-17448.123616997473</c:v>
                </c:pt>
                <c:pt idx="4201">
                  <c:v>-13852.5895802754</c:v>
                </c:pt>
                <c:pt idx="4202">
                  <c:v>2319.9071141772442</c:v>
                </c:pt>
                <c:pt idx="4203">
                  <c:v>0</c:v>
                </c:pt>
                <c:pt idx="4204">
                  <c:v>0</c:v>
                </c:pt>
                <c:pt idx="4205">
                  <c:v>0</c:v>
                </c:pt>
                <c:pt idx="4206">
                  <c:v>0</c:v>
                </c:pt>
                <c:pt idx="4207">
                  <c:v>0</c:v>
                </c:pt>
                <c:pt idx="4208">
                  <c:v>0</c:v>
                </c:pt>
                <c:pt idx="4209">
                  <c:v>0</c:v>
                </c:pt>
                <c:pt idx="4210">
                  <c:v>0</c:v>
                </c:pt>
                <c:pt idx="4211">
                  <c:v>0</c:v>
                </c:pt>
                <c:pt idx="4212">
                  <c:v>0</c:v>
                </c:pt>
                <c:pt idx="4213">
                  <c:v>0</c:v>
                </c:pt>
                <c:pt idx="4214">
                  <c:v>-2275.7479321709402</c:v>
                </c:pt>
                <c:pt idx="4215">
                  <c:v>-2937.5643605373302</c:v>
                </c:pt>
                <c:pt idx="4216">
                  <c:v>-3424.4095044750702</c:v>
                </c:pt>
                <c:pt idx="4217">
                  <c:v>-3829.5559228321517</c:v>
                </c:pt>
                <c:pt idx="4218">
                  <c:v>-4190.8925742499323</c:v>
                </c:pt>
                <c:pt idx="4219">
                  <c:v>-4535.5160896928237</c:v>
                </c:pt>
                <c:pt idx="4220">
                  <c:v>-4846.6088223162096</c:v>
                </c:pt>
                <c:pt idx="4221">
                  <c:v>-5172.5463392382999</c:v>
                </c:pt>
                <c:pt idx="4222">
                  <c:v>-5516.7171666426002</c:v>
                </c:pt>
                <c:pt idx="4223">
                  <c:v>-5868.3430188259099</c:v>
                </c:pt>
                <c:pt idx="4224">
                  <c:v>-6363.4813381506101</c:v>
                </c:pt>
                <c:pt idx="4225">
                  <c:v>-6829.0775803405941</c:v>
                </c:pt>
                <c:pt idx="4226">
                  <c:v>-7371.8407930972844</c:v>
                </c:pt>
                <c:pt idx="4227">
                  <c:v>-7576.2884917475485</c:v>
                </c:pt>
                <c:pt idx="4228">
                  <c:v>-7864.5212787875062</c:v>
                </c:pt>
                <c:pt idx="4229">
                  <c:v>-8301.427150017289</c:v>
                </c:pt>
                <c:pt idx="4230">
                  <c:v>-9623.2890569484407</c:v>
                </c:pt>
                <c:pt idx="4231">
                  <c:v>-11091.608914623315</c:v>
                </c:pt>
                <c:pt idx="4232">
                  <c:v>-10647.9629505585</c:v>
                </c:pt>
                <c:pt idx="4233">
                  <c:v>-12898.060930505148</c:v>
                </c:pt>
                <c:pt idx="4234">
                  <c:v>-17690.51986099</c:v>
                </c:pt>
                <c:pt idx="4235">
                  <c:v>-36738.383536039211</c:v>
                </c:pt>
                <c:pt idx="4236">
                  <c:v>2500.4026593898598</c:v>
                </c:pt>
                <c:pt idx="4237">
                  <c:v>0</c:v>
                </c:pt>
                <c:pt idx="4238">
                  <c:v>0</c:v>
                </c:pt>
                <c:pt idx="4239">
                  <c:v>0</c:v>
                </c:pt>
                <c:pt idx="4240">
                  <c:v>0</c:v>
                </c:pt>
                <c:pt idx="4241">
                  <c:v>0</c:v>
                </c:pt>
                <c:pt idx="4242">
                  <c:v>0</c:v>
                </c:pt>
                <c:pt idx="4243">
                  <c:v>0</c:v>
                </c:pt>
                <c:pt idx="4244">
                  <c:v>0</c:v>
                </c:pt>
                <c:pt idx="4245">
                  <c:v>0</c:v>
                </c:pt>
                <c:pt idx="4246">
                  <c:v>0</c:v>
                </c:pt>
                <c:pt idx="4247">
                  <c:v>0</c:v>
                </c:pt>
                <c:pt idx="4248">
                  <c:v>0</c:v>
                </c:pt>
                <c:pt idx="4249">
                  <c:v>0</c:v>
                </c:pt>
                <c:pt idx="4250">
                  <c:v>-3042.7943829424612</c:v>
                </c:pt>
                <c:pt idx="4251">
                  <c:v>-3766.40722401832</c:v>
                </c:pt>
                <c:pt idx="4252">
                  <c:v>-3957.0088126434712</c:v>
                </c:pt>
                <c:pt idx="4253">
                  <c:v>-4116.5766689652737</c:v>
                </c:pt>
                <c:pt idx="4254">
                  <c:v>-5366.7952614920223</c:v>
                </c:pt>
                <c:pt idx="4255">
                  <c:v>-5842.5871563320907</c:v>
                </c:pt>
                <c:pt idx="4256">
                  <c:v>-5466.4025573119698</c:v>
                </c:pt>
                <c:pt idx="4257">
                  <c:v>-5532.0046618485003</c:v>
                </c:pt>
                <c:pt idx="4258">
                  <c:v>-5591.7994747753737</c:v>
                </c:pt>
                <c:pt idx="4259">
                  <c:v>-4949.95125889275</c:v>
                </c:pt>
                <c:pt idx="4260">
                  <c:v>-5031.1162819436886</c:v>
                </c:pt>
                <c:pt idx="4261">
                  <c:v>-5114.2257318972934</c:v>
                </c:pt>
                <c:pt idx="4262">
                  <c:v>-4935.1680298240444</c:v>
                </c:pt>
                <c:pt idx="4263">
                  <c:v>-5019.41285180251</c:v>
                </c:pt>
                <c:pt idx="4264">
                  <c:v>-5100.6784075350397</c:v>
                </c:pt>
                <c:pt idx="4265">
                  <c:v>-5161.2080693281096</c:v>
                </c:pt>
                <c:pt idx="4266">
                  <c:v>-5091.7433120696096</c:v>
                </c:pt>
                <c:pt idx="4267">
                  <c:v>-5266.8983451611202</c:v>
                </c:pt>
                <c:pt idx="4268">
                  <c:v>-5328.7308264581734</c:v>
                </c:pt>
                <c:pt idx="4269">
                  <c:v>-5401.0181780000603</c:v>
                </c:pt>
                <c:pt idx="4270">
                  <c:v>-5473.0431267388803</c:v>
                </c:pt>
                <c:pt idx="4271">
                  <c:v>-5619.1737279398485</c:v>
                </c:pt>
                <c:pt idx="4272">
                  <c:v>-5667.2664107997334</c:v>
                </c:pt>
                <c:pt idx="4273">
                  <c:v>-5729.7380351168295</c:v>
                </c:pt>
                <c:pt idx="4274">
                  <c:v>-5792.9075093868796</c:v>
                </c:pt>
                <c:pt idx="4275">
                  <c:v>-5793.2627889853002</c:v>
                </c:pt>
                <c:pt idx="4276">
                  <c:v>-5866.4725056429697</c:v>
                </c:pt>
                <c:pt idx="4277">
                  <c:v>-5941.8997156391197</c:v>
                </c:pt>
                <c:pt idx="4278">
                  <c:v>-6020.0314246343614</c:v>
                </c:pt>
                <c:pt idx="4279">
                  <c:v>-6078.8638003716924</c:v>
                </c:pt>
                <c:pt idx="4280">
                  <c:v>-6147.7357426172775</c:v>
                </c:pt>
                <c:pt idx="4281">
                  <c:v>-6221.8621017772421</c:v>
                </c:pt>
                <c:pt idx="4282">
                  <c:v>-6282.4691817842404</c:v>
                </c:pt>
                <c:pt idx="4283">
                  <c:v>-6381.8662324779352</c:v>
                </c:pt>
                <c:pt idx="4284">
                  <c:v>-6521.4740420099997</c:v>
                </c:pt>
                <c:pt idx="4285">
                  <c:v>-6586.8793355547814</c:v>
                </c:pt>
                <c:pt idx="4286">
                  <c:v>-6630.8042190456554</c:v>
                </c:pt>
                <c:pt idx="4287">
                  <c:v>-6757.0660102122702</c:v>
                </c:pt>
                <c:pt idx="4288">
                  <c:v>-6795.8892411653023</c:v>
                </c:pt>
                <c:pt idx="4289">
                  <c:v>-6939.7719078508499</c:v>
                </c:pt>
                <c:pt idx="4290">
                  <c:v>-7248.7857347260597</c:v>
                </c:pt>
                <c:pt idx="4291">
                  <c:v>-7907.8869576752404</c:v>
                </c:pt>
                <c:pt idx="4292">
                  <c:v>-8229.7065339784112</c:v>
                </c:pt>
                <c:pt idx="4293">
                  <c:v>-8629.1724174854808</c:v>
                </c:pt>
                <c:pt idx="4294">
                  <c:v>-9680.8830429997906</c:v>
                </c:pt>
                <c:pt idx="4295">
                  <c:v>-9790.2961801062902</c:v>
                </c:pt>
                <c:pt idx="4296">
                  <c:v>-12026.713794676099</c:v>
                </c:pt>
                <c:pt idx="4297">
                  <c:v>-18641.9356428887</c:v>
                </c:pt>
                <c:pt idx="4298">
                  <c:v>-32932.133358757485</c:v>
                </c:pt>
                <c:pt idx="4299">
                  <c:v>2355.890155645438</c:v>
                </c:pt>
                <c:pt idx="4300">
                  <c:v>4535.2100498128202</c:v>
                </c:pt>
                <c:pt idx="4301">
                  <c:v>4485.4148360346499</c:v>
                </c:pt>
                <c:pt idx="4302">
                  <c:v>8031.9454730398002</c:v>
                </c:pt>
                <c:pt idx="4303">
                  <c:v>0</c:v>
                </c:pt>
                <c:pt idx="4304">
                  <c:v>0</c:v>
                </c:pt>
                <c:pt idx="4305">
                  <c:v>0</c:v>
                </c:pt>
                <c:pt idx="4306">
                  <c:v>0</c:v>
                </c:pt>
                <c:pt idx="4307">
                  <c:v>0</c:v>
                </c:pt>
                <c:pt idx="4308">
                  <c:v>0</c:v>
                </c:pt>
                <c:pt idx="4309">
                  <c:v>-2275.037383234338</c:v>
                </c:pt>
                <c:pt idx="4310">
                  <c:v>-2702.6853536918502</c:v>
                </c:pt>
                <c:pt idx="4311">
                  <c:v>-3246.73333915276</c:v>
                </c:pt>
                <c:pt idx="4312">
                  <c:v>-3406.4669707775502</c:v>
                </c:pt>
                <c:pt idx="4313">
                  <c:v>-3793.9406829672098</c:v>
                </c:pt>
                <c:pt idx="4314">
                  <c:v>-4109.4931097676654</c:v>
                </c:pt>
                <c:pt idx="4315">
                  <c:v>-4423.9044936233095</c:v>
                </c:pt>
                <c:pt idx="4316">
                  <c:v>-4711.8888314383403</c:v>
                </c:pt>
                <c:pt idx="4317">
                  <c:v>-5044.3170943853256</c:v>
                </c:pt>
                <c:pt idx="4318">
                  <c:v>-5334.2683368306798</c:v>
                </c:pt>
                <c:pt idx="4319">
                  <c:v>-5615.5458338270701</c:v>
                </c:pt>
                <c:pt idx="4320">
                  <c:v>-5834.9669822928599</c:v>
                </c:pt>
                <c:pt idx="4321">
                  <c:v>-6065.9957935986295</c:v>
                </c:pt>
                <c:pt idx="4322">
                  <c:v>-6324.9683547960485</c:v>
                </c:pt>
                <c:pt idx="4323">
                  <c:v>-6624.116254527501</c:v>
                </c:pt>
                <c:pt idx="4324">
                  <c:v>-6932.5447082725095</c:v>
                </c:pt>
                <c:pt idx="4325">
                  <c:v>-7098.1658568942903</c:v>
                </c:pt>
                <c:pt idx="4326">
                  <c:v>-7653.4775530379975</c:v>
                </c:pt>
                <c:pt idx="4327">
                  <c:v>-8056.7686474373604</c:v>
                </c:pt>
                <c:pt idx="4328">
                  <c:v>-8619.7130854055704</c:v>
                </c:pt>
                <c:pt idx="4329">
                  <c:v>-9534.16360008632</c:v>
                </c:pt>
                <c:pt idx="4330">
                  <c:v>-10981.808560179206</c:v>
                </c:pt>
                <c:pt idx="4331">
                  <c:v>-14764.665667102499</c:v>
                </c:pt>
                <c:pt idx="4332">
                  <c:v>-30483.466374000905</c:v>
                </c:pt>
                <c:pt idx="4333">
                  <c:v>3350.7200191778297</c:v>
                </c:pt>
                <c:pt idx="4334">
                  <c:v>0</c:v>
                </c:pt>
                <c:pt idx="4335">
                  <c:v>0</c:v>
                </c:pt>
                <c:pt idx="4336">
                  <c:v>0</c:v>
                </c:pt>
                <c:pt idx="4337">
                  <c:v>0</c:v>
                </c:pt>
                <c:pt idx="4338">
                  <c:v>0</c:v>
                </c:pt>
                <c:pt idx="4339">
                  <c:v>0</c:v>
                </c:pt>
                <c:pt idx="4340">
                  <c:v>0</c:v>
                </c:pt>
                <c:pt idx="4341">
                  <c:v>0</c:v>
                </c:pt>
                <c:pt idx="4342">
                  <c:v>0</c:v>
                </c:pt>
                <c:pt idx="4343">
                  <c:v>0</c:v>
                </c:pt>
                <c:pt idx="4344">
                  <c:v>0</c:v>
                </c:pt>
                <c:pt idx="4345">
                  <c:v>-2760.0531686122622</c:v>
                </c:pt>
                <c:pt idx="4346">
                  <c:v>-2822.2031995000302</c:v>
                </c:pt>
                <c:pt idx="4347">
                  <c:v>-2811.5031127044217</c:v>
                </c:pt>
                <c:pt idx="4348">
                  <c:v>-3762.0714257176187</c:v>
                </c:pt>
                <c:pt idx="4349">
                  <c:v>-3958.6430431715412</c:v>
                </c:pt>
                <c:pt idx="4350">
                  <c:v>-3292.9192569965917</c:v>
                </c:pt>
                <c:pt idx="4351">
                  <c:v>-3270.83472495772</c:v>
                </c:pt>
                <c:pt idx="4352">
                  <c:v>-3457.0164253860698</c:v>
                </c:pt>
                <c:pt idx="4353">
                  <c:v>-3379.3268127562601</c:v>
                </c:pt>
                <c:pt idx="4354">
                  <c:v>-3479.7276201990853</c:v>
                </c:pt>
                <c:pt idx="4355">
                  <c:v>-3722.88047882411</c:v>
                </c:pt>
                <c:pt idx="4356">
                  <c:v>-3887.0364892194198</c:v>
                </c:pt>
                <c:pt idx="4357">
                  <c:v>-4001.0925909009502</c:v>
                </c:pt>
                <c:pt idx="4358">
                  <c:v>-4186.7947536782895</c:v>
                </c:pt>
                <c:pt idx="4359">
                  <c:v>-4370.5593150686</c:v>
                </c:pt>
                <c:pt idx="4360">
                  <c:v>-4486.50380507317</c:v>
                </c:pt>
                <c:pt idx="4361">
                  <c:v>-4625.5601561287303</c:v>
                </c:pt>
                <c:pt idx="4362">
                  <c:v>-4786.5785780019614</c:v>
                </c:pt>
                <c:pt idx="4363">
                  <c:v>-4930.6436480127804</c:v>
                </c:pt>
                <c:pt idx="4364">
                  <c:v>3.4433123564936001</c:v>
                </c:pt>
                <c:pt idx="4365">
                  <c:v>-5225.8976024769854</c:v>
                </c:pt>
                <c:pt idx="4366">
                  <c:v>-5385.20381648083</c:v>
                </c:pt>
                <c:pt idx="4367">
                  <c:v>-5574.0943896803201</c:v>
                </c:pt>
                <c:pt idx="4368">
                  <c:v>-5735.1690850706354</c:v>
                </c:pt>
                <c:pt idx="4369">
                  <c:v>-5914.0226279198323</c:v>
                </c:pt>
                <c:pt idx="4370">
                  <c:v>-6086.7815077783298</c:v>
                </c:pt>
                <c:pt idx="4371">
                  <c:v>-6309.1535017720844</c:v>
                </c:pt>
                <c:pt idx="4372">
                  <c:v>-6510.4420539421835</c:v>
                </c:pt>
                <c:pt idx="4373">
                  <c:v>-6726.1019693666485</c:v>
                </c:pt>
                <c:pt idx="4374">
                  <c:v>-6958.611678523961</c:v>
                </c:pt>
                <c:pt idx="4375">
                  <c:v>-7338.4439694927614</c:v>
                </c:pt>
                <c:pt idx="4376">
                  <c:v>-7633.4213350723403</c:v>
                </c:pt>
                <c:pt idx="4377">
                  <c:v>-7962.3122259562761</c:v>
                </c:pt>
                <c:pt idx="4378">
                  <c:v>-8468.1494291748768</c:v>
                </c:pt>
                <c:pt idx="4379">
                  <c:v>-9386.7922464839994</c:v>
                </c:pt>
                <c:pt idx="4380">
                  <c:v>-8741.6545081324166</c:v>
                </c:pt>
                <c:pt idx="4381">
                  <c:v>-9227.0237580796165</c:v>
                </c:pt>
                <c:pt idx="4382">
                  <c:v>-9374.7766145173318</c:v>
                </c:pt>
                <c:pt idx="4383">
                  <c:v>-9988.9193756009427</c:v>
                </c:pt>
                <c:pt idx="4384">
                  <c:v>-10751.314948422912</c:v>
                </c:pt>
                <c:pt idx="4385">
                  <c:v>-11178.69270699861</c:v>
                </c:pt>
                <c:pt idx="4386">
                  <c:v>-11680.137138710599</c:v>
                </c:pt>
                <c:pt idx="4387">
                  <c:v>-18449.441132448901</c:v>
                </c:pt>
                <c:pt idx="4388">
                  <c:v>-23871.158499023921</c:v>
                </c:pt>
                <c:pt idx="4389">
                  <c:v>-36513.348457828179</c:v>
                </c:pt>
                <c:pt idx="4390">
                  <c:v>-42779.954509490977</c:v>
                </c:pt>
                <c:pt idx="4391">
                  <c:v>-302347.86735239386</c:v>
                </c:pt>
                <c:pt idx="4392">
                  <c:v>1422.0497187512901</c:v>
                </c:pt>
                <c:pt idx="4393">
                  <c:v>1768.4938822179734</c:v>
                </c:pt>
                <c:pt idx="4394">
                  <c:v>2573.6750077164302</c:v>
                </c:pt>
                <c:pt idx="4395">
                  <c:v>0</c:v>
                </c:pt>
                <c:pt idx="4396">
                  <c:v>0</c:v>
                </c:pt>
                <c:pt idx="4397">
                  <c:v>0</c:v>
                </c:pt>
                <c:pt idx="4398">
                  <c:v>0</c:v>
                </c:pt>
                <c:pt idx="4399">
                  <c:v>0</c:v>
                </c:pt>
                <c:pt idx="4400">
                  <c:v>0</c:v>
                </c:pt>
                <c:pt idx="4401">
                  <c:v>0</c:v>
                </c:pt>
                <c:pt idx="4402">
                  <c:v>0</c:v>
                </c:pt>
                <c:pt idx="4403">
                  <c:v>0</c:v>
                </c:pt>
                <c:pt idx="4404">
                  <c:v>0</c:v>
                </c:pt>
                <c:pt idx="4405">
                  <c:v>0</c:v>
                </c:pt>
                <c:pt idx="4406">
                  <c:v>-2943.0152858025622</c:v>
                </c:pt>
                <c:pt idx="4407">
                  <c:v>-3100.3225866732828</c:v>
                </c:pt>
                <c:pt idx="4408">
                  <c:v>-3847.6472157551798</c:v>
                </c:pt>
                <c:pt idx="4409">
                  <c:v>-4078.7386797562767</c:v>
                </c:pt>
                <c:pt idx="4410">
                  <c:v>-4276.9110676220698</c:v>
                </c:pt>
                <c:pt idx="4411">
                  <c:v>-4454.7459167506204</c:v>
                </c:pt>
                <c:pt idx="4412">
                  <c:v>-4583.5352466927834</c:v>
                </c:pt>
                <c:pt idx="4413">
                  <c:v>-4572.1807937182502</c:v>
                </c:pt>
                <c:pt idx="4414">
                  <c:v>-4640.9364525439496</c:v>
                </c:pt>
                <c:pt idx="4415">
                  <c:v>-4779.0363735710134</c:v>
                </c:pt>
                <c:pt idx="4416">
                  <c:v>-4855.0657631426102</c:v>
                </c:pt>
                <c:pt idx="4417">
                  <c:v>-4864.5688993942504</c:v>
                </c:pt>
                <c:pt idx="4418">
                  <c:v>-4813.5386480061397</c:v>
                </c:pt>
                <c:pt idx="4419">
                  <c:v>-4639.3431166996634</c:v>
                </c:pt>
                <c:pt idx="4420">
                  <c:v>-4578.3396757602104</c:v>
                </c:pt>
                <c:pt idx="4421">
                  <c:v>-4393.4961102952202</c:v>
                </c:pt>
                <c:pt idx="4422">
                  <c:v>-4286.4688702043195</c:v>
                </c:pt>
                <c:pt idx="4423">
                  <c:v>-4191.7783632843075</c:v>
                </c:pt>
                <c:pt idx="4424">
                  <c:v>-4013.0047903180798</c:v>
                </c:pt>
                <c:pt idx="4425">
                  <c:v>-3792.4087177101801</c:v>
                </c:pt>
                <c:pt idx="4426">
                  <c:v>-3460.0395818350312</c:v>
                </c:pt>
                <c:pt idx="4427">
                  <c:v>-3078.3000716899201</c:v>
                </c:pt>
                <c:pt idx="4428">
                  <c:v>-2677.3874872512902</c:v>
                </c:pt>
                <c:pt idx="4429">
                  <c:v>-2306.6758637660887</c:v>
                </c:pt>
                <c:pt idx="4430">
                  <c:v>-1948.4011965070999</c:v>
                </c:pt>
                <c:pt idx="4431">
                  <c:v>-1655.3241019663799</c:v>
                </c:pt>
                <c:pt idx="4432">
                  <c:v>-1396.36465513488</c:v>
                </c:pt>
                <c:pt idx="4433">
                  <c:v>-1183.3638122979805</c:v>
                </c:pt>
                <c:pt idx="4434">
                  <c:v>-1014.367191053516</c:v>
                </c:pt>
                <c:pt idx="4435">
                  <c:v>-871.72855951281804</c:v>
                </c:pt>
                <c:pt idx="4436">
                  <c:v>-758.21668645976399</c:v>
                </c:pt>
                <c:pt idx="4437">
                  <c:v>-668.25459754762619</c:v>
                </c:pt>
                <c:pt idx="4438">
                  <c:v>-593.14636969505239</c:v>
                </c:pt>
                <c:pt idx="4439">
                  <c:v>-528.87585814932095</c:v>
                </c:pt>
                <c:pt idx="4440">
                  <c:v>-473.89751253897725</c:v>
                </c:pt>
                <c:pt idx="4441">
                  <c:v>-426.95340152030002</c:v>
                </c:pt>
                <c:pt idx="4442">
                  <c:v>-385.39594282348202</c:v>
                </c:pt>
                <c:pt idx="4443">
                  <c:v>-349.20699256791369</c:v>
                </c:pt>
                <c:pt idx="4444">
                  <c:v>-316.79958034618869</c:v>
                </c:pt>
                <c:pt idx="4445">
                  <c:v>-287.18317046088811</c:v>
                </c:pt>
                <c:pt idx="4446">
                  <c:v>-260.13427316057999</c:v>
                </c:pt>
                <c:pt idx="4447">
                  <c:v>-235.97905725404689</c:v>
                </c:pt>
                <c:pt idx="4448">
                  <c:v>-213.76047852421499</c:v>
                </c:pt>
                <c:pt idx="4449">
                  <c:v>-193.204380949219</c:v>
                </c:pt>
                <c:pt idx="4450">
                  <c:v>-174.26700378652822</c:v>
                </c:pt>
                <c:pt idx="4451">
                  <c:v>-156.74151039150095</c:v>
                </c:pt>
                <c:pt idx="4452">
                  <c:v>-140.14758978385402</c:v>
                </c:pt>
                <c:pt idx="4453">
                  <c:v>-124.612855243515</c:v>
                </c:pt>
                <c:pt idx="4454">
                  <c:v>-110.06697056424802</c:v>
                </c:pt>
                <c:pt idx="4455">
                  <c:v>-96.260092434906298</c:v>
                </c:pt>
                <c:pt idx="4456">
                  <c:v>-83.139860170276819</c:v>
                </c:pt>
                <c:pt idx="4457">
                  <c:v>-70.652110113514553</c:v>
                </c:pt>
                <c:pt idx="4458">
                  <c:v>-546353.26567851391</c:v>
                </c:pt>
                <c:pt idx="4459">
                  <c:v>-174419.7762354791</c:v>
                </c:pt>
                <c:pt idx="4460">
                  <c:v>-94552.055052160795</c:v>
                </c:pt>
                <c:pt idx="4461">
                  <c:v>-61356.849433350013</c:v>
                </c:pt>
                <c:pt idx="4462">
                  <c:v>-44556.790314332597</c:v>
                </c:pt>
                <c:pt idx="4463">
                  <c:v>-34471.964829162498</c:v>
                </c:pt>
                <c:pt idx="4464">
                  <c:v>4.5373315810473196</c:v>
                </c:pt>
                <c:pt idx="4465">
                  <c:v>-22769.0653280607</c:v>
                </c:pt>
                <c:pt idx="4466">
                  <c:v>-18744.635271899224</c:v>
                </c:pt>
                <c:pt idx="4467">
                  <c:v>-15495.9510693792</c:v>
                </c:pt>
                <c:pt idx="4468">
                  <c:v>-13075.040826943185</c:v>
                </c:pt>
                <c:pt idx="4469">
                  <c:v>-11152.708479328699</c:v>
                </c:pt>
                <c:pt idx="4470">
                  <c:v>-9688.0280060754903</c:v>
                </c:pt>
                <c:pt idx="4471">
                  <c:v>-8439.0269809799811</c:v>
                </c:pt>
                <c:pt idx="4472">
                  <c:v>-7423.3704435023401</c:v>
                </c:pt>
                <c:pt idx="4473">
                  <c:v>-6550.3266993023535</c:v>
                </c:pt>
                <c:pt idx="4474">
                  <c:v>-5835.1154554083314</c:v>
                </c:pt>
                <c:pt idx="4475">
                  <c:v>-5229.0712504015137</c:v>
                </c:pt>
                <c:pt idx="4476">
                  <c:v>-4726.5051257211444</c:v>
                </c:pt>
                <c:pt idx="4477">
                  <c:v>-4283.8444237270814</c:v>
                </c:pt>
                <c:pt idx="4478">
                  <c:v>-3899.8942020171712</c:v>
                </c:pt>
                <c:pt idx="4479">
                  <c:v>-3559.5779135204066</c:v>
                </c:pt>
                <c:pt idx="4480">
                  <c:v>-3261.9747658659999</c:v>
                </c:pt>
                <c:pt idx="4481">
                  <c:v>-3006.4207750157898</c:v>
                </c:pt>
                <c:pt idx="4482">
                  <c:v>-2779.7098588941099</c:v>
                </c:pt>
                <c:pt idx="4483">
                  <c:v>-2572.6927370992212</c:v>
                </c:pt>
                <c:pt idx="4484">
                  <c:v>-2393.2730436299998</c:v>
                </c:pt>
                <c:pt idx="4485">
                  <c:v>-2234.6038106626397</c:v>
                </c:pt>
                <c:pt idx="4486">
                  <c:v>-2091.9483983201999</c:v>
                </c:pt>
                <c:pt idx="4487">
                  <c:v>-1964.9852512732662</c:v>
                </c:pt>
                <c:pt idx="4488">
                  <c:v>-1850.5958255600601</c:v>
                </c:pt>
                <c:pt idx="4489">
                  <c:v>-1747.5833387781934</c:v>
                </c:pt>
                <c:pt idx="4490">
                  <c:v>-1653.5967268526299</c:v>
                </c:pt>
                <c:pt idx="4491">
                  <c:v>-1571.9793827721001</c:v>
                </c:pt>
                <c:pt idx="4492">
                  <c:v>-1497.7843022180796</c:v>
                </c:pt>
                <c:pt idx="4493">
                  <c:v>-1430.7879391667311</c:v>
                </c:pt>
                <c:pt idx="4494">
                  <c:v>-1371.8639833431</c:v>
                </c:pt>
                <c:pt idx="4495">
                  <c:v>-1320.7891678358899</c:v>
                </c:pt>
                <c:pt idx="4496">
                  <c:v>-1276.3404320409234</c:v>
                </c:pt>
                <c:pt idx="4497">
                  <c:v>-1238.3991781421</c:v>
                </c:pt>
                <c:pt idx="4498">
                  <c:v>-1207.83544716449</c:v>
                </c:pt>
                <c:pt idx="4499">
                  <c:v>-1184.65370514041</c:v>
                </c:pt>
                <c:pt idx="4500">
                  <c:v>-1169.7269802977801</c:v>
                </c:pt>
                <c:pt idx="4501">
                  <c:v>-1165.8120604497301</c:v>
                </c:pt>
                <c:pt idx="4502">
                  <c:v>-1176.5712873304499</c:v>
                </c:pt>
                <c:pt idx="4503">
                  <c:v>-1207.3548999823399</c:v>
                </c:pt>
                <c:pt idx="4504">
                  <c:v>-1271.8475382330298</c:v>
                </c:pt>
                <c:pt idx="4505">
                  <c:v>-1397.28751215954</c:v>
                </c:pt>
                <c:pt idx="4506">
                  <c:v>-1653.5290931010211</c:v>
                </c:pt>
                <c:pt idx="4507">
                  <c:v>-2295.3744890630687</c:v>
                </c:pt>
                <c:pt idx="4508">
                  <c:v>-5283.4572451645899</c:v>
                </c:pt>
                <c:pt idx="4509">
                  <c:v>60.894868825719996</c:v>
                </c:pt>
                <c:pt idx="4510">
                  <c:v>-21.710661444083399</c:v>
                </c:pt>
                <c:pt idx="4511">
                  <c:v>-99.460014273387785</c:v>
                </c:pt>
                <c:pt idx="4512">
                  <c:v>-160.03721842169404</c:v>
                </c:pt>
                <c:pt idx="4513">
                  <c:v>-202.32519857993404</c:v>
                </c:pt>
                <c:pt idx="4514">
                  <c:v>-230.74732051582501</c:v>
                </c:pt>
                <c:pt idx="4515">
                  <c:v>-248.936887231903</c:v>
                </c:pt>
                <c:pt idx="4516">
                  <c:v>-259.98488892851299</c:v>
                </c:pt>
                <c:pt idx="4517">
                  <c:v>-265.93854444367139</c:v>
                </c:pt>
                <c:pt idx="4518">
                  <c:v>-268.40887555780893</c:v>
                </c:pt>
                <c:pt idx="4519">
                  <c:v>-268.345153563005</c:v>
                </c:pt>
                <c:pt idx="4520">
                  <c:v>-266.32596700931202</c:v>
                </c:pt>
                <c:pt idx="4521">
                  <c:v>-262.69353823363394</c:v>
                </c:pt>
                <c:pt idx="4522">
                  <c:v>-258.114682552999</c:v>
                </c:pt>
                <c:pt idx="4523">
                  <c:v>-252.57132468154725</c:v>
                </c:pt>
                <c:pt idx="4524">
                  <c:v>-246.41666403054492</c:v>
                </c:pt>
                <c:pt idx="4525">
                  <c:v>-239.70333740429601</c:v>
                </c:pt>
                <c:pt idx="4526">
                  <c:v>-232.55443533163773</c:v>
                </c:pt>
                <c:pt idx="4527">
                  <c:v>-224.98366721479999</c:v>
                </c:pt>
                <c:pt idx="4528">
                  <c:v>-217.24667812513974</c:v>
                </c:pt>
                <c:pt idx="4529">
                  <c:v>-209.27489402096742</c:v>
                </c:pt>
                <c:pt idx="4530">
                  <c:v>-201.09530836563204</c:v>
                </c:pt>
                <c:pt idx="4531">
                  <c:v>-192.95204248134601</c:v>
                </c:pt>
                <c:pt idx="4532">
                  <c:v>-184.65518176551672</c:v>
                </c:pt>
                <c:pt idx="4533">
                  <c:v>-176.21479267212922</c:v>
                </c:pt>
                <c:pt idx="4534">
                  <c:v>-167.80590039978699</c:v>
                </c:pt>
                <c:pt idx="4535">
                  <c:v>-159.38201904519897</c:v>
                </c:pt>
                <c:pt idx="4536">
                  <c:v>-150.959031710804</c:v>
                </c:pt>
                <c:pt idx="4537">
                  <c:v>-142.44558094589792</c:v>
                </c:pt>
                <c:pt idx="4538">
                  <c:v>-133.91265939422198</c:v>
                </c:pt>
                <c:pt idx="4539">
                  <c:v>-125.31604319243863</c:v>
                </c:pt>
                <c:pt idx="4540">
                  <c:v>-116.82048241775226</c:v>
                </c:pt>
                <c:pt idx="4541">
                  <c:v>-108.32608505366248</c:v>
                </c:pt>
                <c:pt idx="4542">
                  <c:v>-99.823087219532965</c:v>
                </c:pt>
                <c:pt idx="4543">
                  <c:v>-91.282044586380678</c:v>
                </c:pt>
                <c:pt idx="4544">
                  <c:v>-82.754286465758227</c:v>
                </c:pt>
                <c:pt idx="4545">
                  <c:v>-74.273032133428117</c:v>
                </c:pt>
                <c:pt idx="4546">
                  <c:v>-65.811680373404258</c:v>
                </c:pt>
                <c:pt idx="4547">
                  <c:v>-57.317198128176599</c:v>
                </c:pt>
                <c:pt idx="4548">
                  <c:v>-48.914185471882526</c:v>
                </c:pt>
                <c:pt idx="4549">
                  <c:v>-40.469309515839498</c:v>
                </c:pt>
                <c:pt idx="4550">
                  <c:v>-32.032257312814863</c:v>
                </c:pt>
                <c:pt idx="4551">
                  <c:v>-23.626965422270615</c:v>
                </c:pt>
                <c:pt idx="4552">
                  <c:v>-15.240214582794536</c:v>
                </c:pt>
                <c:pt idx="4553">
                  <c:v>-6.79864585703268</c:v>
                </c:pt>
                <c:pt idx="4554">
                  <c:v>1.6066099721546498</c:v>
                </c:pt>
                <c:pt idx="4555">
                  <c:v>9.9882785640973939</c:v>
                </c:pt>
                <c:pt idx="4556">
                  <c:v>18.363904963266801</c:v>
                </c:pt>
                <c:pt idx="4557">
                  <c:v>26.7336038297966</c:v>
                </c:pt>
                <c:pt idx="4558">
                  <c:v>35.1051266924826</c:v>
                </c:pt>
                <c:pt idx="4559">
                  <c:v>43.482471130266994</c:v>
                </c:pt>
                <c:pt idx="4560">
                  <c:v>51.850527744554398</c:v>
                </c:pt>
                <c:pt idx="4561">
                  <c:v>60.22661162052087</c:v>
                </c:pt>
                <c:pt idx="4562">
                  <c:v>68.639829254424058</c:v>
                </c:pt>
                <c:pt idx="4563">
                  <c:v>77.048857681437994</c:v>
                </c:pt>
                <c:pt idx="4564">
                  <c:v>85.4561341610612</c:v>
                </c:pt>
                <c:pt idx="4565">
                  <c:v>93.862577891131366</c:v>
                </c:pt>
                <c:pt idx="4566">
                  <c:v>102.26492937315012</c:v>
                </c:pt>
                <c:pt idx="4567">
                  <c:v>110.69479808388652</c:v>
                </c:pt>
                <c:pt idx="4568">
                  <c:v>119.10480695991737</c:v>
                </c:pt>
                <c:pt idx="4569">
                  <c:v>127.61540277844563</c:v>
                </c:pt>
                <c:pt idx="4570">
                  <c:v>136.08567002871195</c:v>
                </c:pt>
                <c:pt idx="4571">
                  <c:v>-51323.456898391829</c:v>
                </c:pt>
                <c:pt idx="4572">
                  <c:v>-17900.044976096673</c:v>
                </c:pt>
                <c:pt idx="4573">
                  <c:v>-10807.431774152657</c:v>
                </c:pt>
                <c:pt idx="4574">
                  <c:v>-7756.9033567728675</c:v>
                </c:pt>
                <c:pt idx="4575">
                  <c:v>-6043.9040760322296</c:v>
                </c:pt>
                <c:pt idx="4576">
                  <c:v>-4951.5767105396599</c:v>
                </c:pt>
                <c:pt idx="4577">
                  <c:v>-4176.1216243157669</c:v>
                </c:pt>
                <c:pt idx="4578">
                  <c:v>-3610.6646728348501</c:v>
                </c:pt>
                <c:pt idx="4579">
                  <c:v>-3182.97325149988</c:v>
                </c:pt>
                <c:pt idx="4580">
                  <c:v>-2838.5502272047702</c:v>
                </c:pt>
                <c:pt idx="4581">
                  <c:v>-2558.1891958198698</c:v>
                </c:pt>
                <c:pt idx="4582">
                  <c:v>-2329.5711983291412</c:v>
                </c:pt>
                <c:pt idx="4583">
                  <c:v>-2136.0535266637712</c:v>
                </c:pt>
                <c:pt idx="4584">
                  <c:v>-1969.4027648615911</c:v>
                </c:pt>
                <c:pt idx="4585">
                  <c:v>-1825.4940631371201</c:v>
                </c:pt>
                <c:pt idx="4586">
                  <c:v>-1704.6914491562034</c:v>
                </c:pt>
                <c:pt idx="4587">
                  <c:v>-1594.7258779968301</c:v>
                </c:pt>
                <c:pt idx="4588">
                  <c:v>-1499.1072711668601</c:v>
                </c:pt>
                <c:pt idx="4589">
                  <c:v>-1414.12849137177</c:v>
                </c:pt>
                <c:pt idx="4590">
                  <c:v>-1337.0751371354299</c:v>
                </c:pt>
                <c:pt idx="4591">
                  <c:v>-1267.3331421729224</c:v>
                </c:pt>
                <c:pt idx="4592">
                  <c:v>-1204.7140042938133</c:v>
                </c:pt>
                <c:pt idx="4593">
                  <c:v>-1147.71778661488</c:v>
                </c:pt>
                <c:pt idx="4594">
                  <c:v>-1096.33801490526</c:v>
                </c:pt>
                <c:pt idx="4595">
                  <c:v>-1049.6684052289736</c:v>
                </c:pt>
                <c:pt idx="4596">
                  <c:v>-1008.07797168262</c:v>
                </c:pt>
                <c:pt idx="4597">
                  <c:v>-970.79308135492829</c:v>
                </c:pt>
                <c:pt idx="4598">
                  <c:v>-937.58521725999401</c:v>
                </c:pt>
                <c:pt idx="4599">
                  <c:v>-909.99618209959499</c:v>
                </c:pt>
                <c:pt idx="4600">
                  <c:v>-887.37284143711304</c:v>
                </c:pt>
                <c:pt idx="4601">
                  <c:v>-872.85651573180246</c:v>
                </c:pt>
                <c:pt idx="4602">
                  <c:v>-871.80283675824103</c:v>
                </c:pt>
                <c:pt idx="4603">
                  <c:v>-894.26405213761905</c:v>
                </c:pt>
                <c:pt idx="4604">
                  <c:v>-983.38324880728896</c:v>
                </c:pt>
                <c:pt idx="4605">
                  <c:v>-1426.41744740288</c:v>
                </c:pt>
                <c:pt idx="4606">
                  <c:v>17.750210293160489</c:v>
                </c:pt>
                <c:pt idx="4607">
                  <c:v>-285.48061742281669</c:v>
                </c:pt>
                <c:pt idx="4608">
                  <c:v>-382.232569610854</c:v>
                </c:pt>
                <c:pt idx="4609">
                  <c:v>-415.14539924812863</c:v>
                </c:pt>
                <c:pt idx="4610">
                  <c:v>-425.15663209455732</c:v>
                </c:pt>
                <c:pt idx="4611">
                  <c:v>-424.79432058176997</c:v>
                </c:pt>
                <c:pt idx="4612">
                  <c:v>-419.193851709142</c:v>
                </c:pt>
                <c:pt idx="4613">
                  <c:v>-410.50483977814503</c:v>
                </c:pt>
                <c:pt idx="4614">
                  <c:v>-400.10181987373664</c:v>
                </c:pt>
                <c:pt idx="4615">
                  <c:v>-388.60471424139803</c:v>
                </c:pt>
                <c:pt idx="4616">
                  <c:v>-376.53812297092026</c:v>
                </c:pt>
                <c:pt idx="4617">
                  <c:v>-364.16288550278279</c:v>
                </c:pt>
                <c:pt idx="4618">
                  <c:v>-351.50237625138425</c:v>
                </c:pt>
                <c:pt idx="4619">
                  <c:v>-338.76456239008297</c:v>
                </c:pt>
                <c:pt idx="4620">
                  <c:v>-326.08884385598196</c:v>
                </c:pt>
                <c:pt idx="4621">
                  <c:v>-313.41395828716389</c:v>
                </c:pt>
                <c:pt idx="4622">
                  <c:v>-300.87786245582498</c:v>
                </c:pt>
                <c:pt idx="4623">
                  <c:v>-288.59073659048437</c:v>
                </c:pt>
                <c:pt idx="4624">
                  <c:v>-276.48142189266696</c:v>
                </c:pt>
                <c:pt idx="4625">
                  <c:v>-264.480923877311</c:v>
                </c:pt>
                <c:pt idx="4626">
                  <c:v>-252.52766572080051</c:v>
                </c:pt>
                <c:pt idx="4627">
                  <c:v>-240.74412635954099</c:v>
                </c:pt>
                <c:pt idx="4628">
                  <c:v>-229.20391891633901</c:v>
                </c:pt>
                <c:pt idx="4629">
                  <c:v>-217.74375341742726</c:v>
                </c:pt>
                <c:pt idx="4630">
                  <c:v>-206.40916061553</c:v>
                </c:pt>
                <c:pt idx="4631">
                  <c:v>-195.10072442098999</c:v>
                </c:pt>
                <c:pt idx="4632">
                  <c:v>-183.96886638682403</c:v>
                </c:pt>
                <c:pt idx="4633">
                  <c:v>-173.11332340530498</c:v>
                </c:pt>
                <c:pt idx="4634">
                  <c:v>-162.28615891944901</c:v>
                </c:pt>
                <c:pt idx="4635">
                  <c:v>-151.72022234350001</c:v>
                </c:pt>
                <c:pt idx="4636">
                  <c:v>-141.15599115716901</c:v>
                </c:pt>
                <c:pt idx="4637">
                  <c:v>-130.728198149424</c:v>
                </c:pt>
                <c:pt idx="4638">
                  <c:v>-120.46698415642936</c:v>
                </c:pt>
                <c:pt idx="4639">
                  <c:v>-110.28858194818</c:v>
                </c:pt>
                <c:pt idx="4640">
                  <c:v>-100.20749221626095</c:v>
                </c:pt>
                <c:pt idx="4641">
                  <c:v>-90.174575541204348</c:v>
                </c:pt>
                <c:pt idx="4642">
                  <c:v>-80.239803603943727</c:v>
                </c:pt>
                <c:pt idx="4643">
                  <c:v>-70.424991395854619</c:v>
                </c:pt>
                <c:pt idx="4644">
                  <c:v>-60.6296968179103</c:v>
                </c:pt>
                <c:pt idx="4645">
                  <c:v>-50.9737132500874</c:v>
                </c:pt>
                <c:pt idx="4646">
                  <c:v>-41.332937019757999</c:v>
                </c:pt>
                <c:pt idx="4647">
                  <c:v>-31.784923302267792</c:v>
                </c:pt>
                <c:pt idx="4648">
                  <c:v>-22.2791865166894</c:v>
                </c:pt>
                <c:pt idx="4649">
                  <c:v>-12.874348651178099</c:v>
                </c:pt>
                <c:pt idx="4650">
                  <c:v>-3.5012918642524138</c:v>
                </c:pt>
                <c:pt idx="4651">
                  <c:v>5.8212843732281465</c:v>
                </c:pt>
                <c:pt idx="4652">
                  <c:v>15.092165675006004</c:v>
                </c:pt>
                <c:pt idx="4653">
                  <c:v>24.326829424809731</c:v>
                </c:pt>
                <c:pt idx="4654">
                  <c:v>33.529966039805302</c:v>
                </c:pt>
                <c:pt idx="4655">
                  <c:v>42.690567386108263</c:v>
                </c:pt>
                <c:pt idx="4656">
                  <c:v>51.799721053318414</c:v>
                </c:pt>
                <c:pt idx="4657">
                  <c:v>60.908008197689099</c:v>
                </c:pt>
                <c:pt idx="4658">
                  <c:v>69.972161353248481</c:v>
                </c:pt>
                <c:pt idx="4659">
                  <c:v>79.003001462286448</c:v>
                </c:pt>
                <c:pt idx="4660">
                  <c:v>88.030862907561158</c:v>
                </c:pt>
                <c:pt idx="4661">
                  <c:v>97.060024966891703</c:v>
                </c:pt>
                <c:pt idx="4662">
                  <c:v>106.06623471786898</c:v>
                </c:pt>
                <c:pt idx="4663">
                  <c:v>115.07331294220801</c:v>
                </c:pt>
                <c:pt idx="4664">
                  <c:v>124.07499348337269</c:v>
                </c:pt>
                <c:pt idx="4665">
                  <c:v>133.04087473782332</c:v>
                </c:pt>
                <c:pt idx="4666">
                  <c:v>142.02556723642698</c:v>
                </c:pt>
                <c:pt idx="4667">
                  <c:v>-32080.974184479321</c:v>
                </c:pt>
                <c:pt idx="4668">
                  <c:v>-15576.327157601187</c:v>
                </c:pt>
                <c:pt idx="4669">
                  <c:v>-10256.697206071914</c:v>
                </c:pt>
                <c:pt idx="4670">
                  <c:v>-7602.0768100080895</c:v>
                </c:pt>
                <c:pt idx="4671">
                  <c:v>-6026.2523252772644</c:v>
                </c:pt>
                <c:pt idx="4672">
                  <c:v>-4983.3989027560601</c:v>
                </c:pt>
                <c:pt idx="4673">
                  <c:v>-4248.7005584604003</c:v>
                </c:pt>
                <c:pt idx="4674">
                  <c:v>-3697.6726423702712</c:v>
                </c:pt>
                <c:pt idx="4675">
                  <c:v>-3261.1425242915402</c:v>
                </c:pt>
                <c:pt idx="4676">
                  <c:v>-2917.2289694581677</c:v>
                </c:pt>
                <c:pt idx="4677">
                  <c:v>-2637.1200344768199</c:v>
                </c:pt>
                <c:pt idx="4678">
                  <c:v>-2399.7883502259097</c:v>
                </c:pt>
                <c:pt idx="4679">
                  <c:v>-2201.2065887328367</c:v>
                </c:pt>
                <c:pt idx="4680">
                  <c:v>-2033.0327729953499</c:v>
                </c:pt>
                <c:pt idx="4681">
                  <c:v>-1887.5491848266499</c:v>
                </c:pt>
                <c:pt idx="4682">
                  <c:v>-1755.6781351034799</c:v>
                </c:pt>
                <c:pt idx="4683">
                  <c:v>-1641.1550549067701</c:v>
                </c:pt>
                <c:pt idx="4684">
                  <c:v>-1538.5260117917978</c:v>
                </c:pt>
                <c:pt idx="4685">
                  <c:v>-1446.4061485521099</c:v>
                </c:pt>
                <c:pt idx="4686">
                  <c:v>-1363.5077633339201</c:v>
                </c:pt>
                <c:pt idx="4687">
                  <c:v>-1288.1460388194298</c:v>
                </c:pt>
                <c:pt idx="4688">
                  <c:v>-1219.3182275669399</c:v>
                </c:pt>
                <c:pt idx="4689">
                  <c:v>-1156.4351364152501</c:v>
                </c:pt>
                <c:pt idx="4690">
                  <c:v>-1098.2725648849701</c:v>
                </c:pt>
                <c:pt idx="4691">
                  <c:v>-1044.68669000264</c:v>
                </c:pt>
                <c:pt idx="4692">
                  <c:v>-995.00778696829354</c:v>
                </c:pt>
                <c:pt idx="4693">
                  <c:v>-948.51512840979649</c:v>
                </c:pt>
                <c:pt idx="4694">
                  <c:v>-905.27069315450399</c:v>
                </c:pt>
                <c:pt idx="4695">
                  <c:v>-864.75441280414702</c:v>
                </c:pt>
                <c:pt idx="4696">
                  <c:v>-827.06766324727346</c:v>
                </c:pt>
                <c:pt idx="4697">
                  <c:v>-791.67546253579303</c:v>
                </c:pt>
                <c:pt idx="4698">
                  <c:v>-757.25707179462847</c:v>
                </c:pt>
                <c:pt idx="4699">
                  <c:v>-724.88710290364702</c:v>
                </c:pt>
                <c:pt idx="4700">
                  <c:v>-693.75069414509346</c:v>
                </c:pt>
                <c:pt idx="4701">
                  <c:v>-660.567302775131</c:v>
                </c:pt>
                <c:pt idx="4702">
                  <c:v>-589.30770269960703</c:v>
                </c:pt>
                <c:pt idx="4703">
                  <c:v>-635.70196688172803</c:v>
                </c:pt>
                <c:pt idx="4704">
                  <c:v>-599.50575533654853</c:v>
                </c:pt>
                <c:pt idx="4705">
                  <c:v>-573.25547932772895</c:v>
                </c:pt>
                <c:pt idx="4706">
                  <c:v>-548.99889227423853</c:v>
                </c:pt>
                <c:pt idx="4707">
                  <c:v>-526.59514168876308</c:v>
                </c:pt>
                <c:pt idx="4708">
                  <c:v>-505.13384399967799</c:v>
                </c:pt>
                <c:pt idx="4709">
                  <c:v>-484.74453028528069</c:v>
                </c:pt>
                <c:pt idx="4710">
                  <c:v>-465.14108685520398</c:v>
                </c:pt>
                <c:pt idx="4711">
                  <c:v>-446.19201582046202</c:v>
                </c:pt>
                <c:pt idx="4712">
                  <c:v>-427.93988089762502</c:v>
                </c:pt>
                <c:pt idx="4713">
                  <c:v>-410.29734237995905</c:v>
                </c:pt>
                <c:pt idx="4714">
                  <c:v>-393.26542897040395</c:v>
                </c:pt>
                <c:pt idx="4715">
                  <c:v>-376.77393235005695</c:v>
                </c:pt>
                <c:pt idx="4716">
                  <c:v>-360.76729497823823</c:v>
                </c:pt>
                <c:pt idx="4717">
                  <c:v>-345.16544472567898</c:v>
                </c:pt>
                <c:pt idx="4718">
                  <c:v>-329.99511512353399</c:v>
                </c:pt>
                <c:pt idx="4719">
                  <c:v>-315.15866061111478</c:v>
                </c:pt>
                <c:pt idx="4720">
                  <c:v>-300.53529559220425</c:v>
                </c:pt>
                <c:pt idx="4721">
                  <c:v>-286.45490844397369</c:v>
                </c:pt>
                <c:pt idx="4722">
                  <c:v>-272.80337752593397</c:v>
                </c:pt>
                <c:pt idx="4723">
                  <c:v>-259.46086268739708</c:v>
                </c:pt>
                <c:pt idx="4724">
                  <c:v>-246.37780770923101</c:v>
                </c:pt>
                <c:pt idx="4725">
                  <c:v>-233.58425994762874</c:v>
                </c:pt>
                <c:pt idx="4726">
                  <c:v>-220.92055831236473</c:v>
                </c:pt>
                <c:pt idx="4727">
                  <c:v>-208.70772099441226</c:v>
                </c:pt>
                <c:pt idx="4728">
                  <c:v>-196.50558238216198</c:v>
                </c:pt>
                <c:pt idx="4729">
                  <c:v>-184.48049718403203</c:v>
                </c:pt>
                <c:pt idx="4730">
                  <c:v>-172.84866966711698</c:v>
                </c:pt>
                <c:pt idx="4731">
                  <c:v>-161.28629350738001</c:v>
                </c:pt>
                <c:pt idx="4732">
                  <c:v>-149.96899367778607</c:v>
                </c:pt>
                <c:pt idx="4733">
                  <c:v>-138.8172862047</c:v>
                </c:pt>
                <c:pt idx="4734">
                  <c:v>-127.84009121221</c:v>
                </c:pt>
                <c:pt idx="4735">
                  <c:v>-116.92789799855601</c:v>
                </c:pt>
                <c:pt idx="4736">
                  <c:v>-106.25125007564102</c:v>
                </c:pt>
                <c:pt idx="4737">
                  <c:v>-95.706103604646827</c:v>
                </c:pt>
                <c:pt idx="4738">
                  <c:v>-85.255921678013493</c:v>
                </c:pt>
                <c:pt idx="4739">
                  <c:v>-74.965734558733658</c:v>
                </c:pt>
                <c:pt idx="4740">
                  <c:v>-64.789269601691544</c:v>
                </c:pt>
                <c:pt idx="4741">
                  <c:v>-54.7140179732978</c:v>
                </c:pt>
                <c:pt idx="4742">
                  <c:v>-44.75693498321214</c:v>
                </c:pt>
                <c:pt idx="4743">
                  <c:v>-34.865572985194113</c:v>
                </c:pt>
                <c:pt idx="4744">
                  <c:v>-25.058928183296231</c:v>
                </c:pt>
                <c:pt idx="4745">
                  <c:v>-15.3129887918014</c:v>
                </c:pt>
                <c:pt idx="4746">
                  <c:v>-5.6616862913289765</c:v>
                </c:pt>
                <c:pt idx="4747">
                  <c:v>3.9133415469162411</c:v>
                </c:pt>
                <c:pt idx="4748">
                  <c:v>13.424415365449002</c:v>
                </c:pt>
                <c:pt idx="4749">
                  <c:v>22.879829419881531</c:v>
                </c:pt>
                <c:pt idx="4750">
                  <c:v>32.276893674980009</c:v>
                </c:pt>
                <c:pt idx="4751">
                  <c:v>41.618289296691096</c:v>
                </c:pt>
                <c:pt idx="4752">
                  <c:v>50.945746329448198</c:v>
                </c:pt>
                <c:pt idx="4753">
                  <c:v>60.220089203067594</c:v>
                </c:pt>
                <c:pt idx="4754">
                  <c:v>69.463002843441615</c:v>
                </c:pt>
                <c:pt idx="4755">
                  <c:v>78.6913414741515</c:v>
                </c:pt>
                <c:pt idx="4756">
                  <c:v>87.863803771684758</c:v>
                </c:pt>
                <c:pt idx="4757">
                  <c:v>97.042140281971996</c:v>
                </c:pt>
                <c:pt idx="4758">
                  <c:v>106.19808100814598</c:v>
                </c:pt>
                <c:pt idx="4759">
                  <c:v>115.31528284262424</c:v>
                </c:pt>
                <c:pt idx="4760">
                  <c:v>124.45637760379654</c:v>
                </c:pt>
                <c:pt idx="4761">
                  <c:v>133.57935206699625</c:v>
                </c:pt>
                <c:pt idx="4762">
                  <c:v>-136986.43275407399</c:v>
                </c:pt>
                <c:pt idx="4763">
                  <c:v>-25567.286972760121</c:v>
                </c:pt>
                <c:pt idx="4764">
                  <c:v>-14042.408832889389</c:v>
                </c:pt>
                <c:pt idx="4765">
                  <c:v>-9612.3994270576404</c:v>
                </c:pt>
                <c:pt idx="4766">
                  <c:v>-7329.9411304095156</c:v>
                </c:pt>
                <c:pt idx="4767">
                  <c:v>-5908.8481393742004</c:v>
                </c:pt>
                <c:pt idx="4768">
                  <c:v>-4932.5241390440524</c:v>
                </c:pt>
                <c:pt idx="4769">
                  <c:v>-4225.40968896698</c:v>
                </c:pt>
                <c:pt idx="4770">
                  <c:v>-3690.3327621552612</c:v>
                </c:pt>
                <c:pt idx="4771">
                  <c:v>-3274.1639973706901</c:v>
                </c:pt>
                <c:pt idx="4772">
                  <c:v>-2935.0284802475098</c:v>
                </c:pt>
                <c:pt idx="4773">
                  <c:v>-2655.2575340353028</c:v>
                </c:pt>
                <c:pt idx="4774">
                  <c:v>-2425.6136851777287</c:v>
                </c:pt>
                <c:pt idx="4775">
                  <c:v>-2221.6581756467099</c:v>
                </c:pt>
                <c:pt idx="4776">
                  <c:v>-2046.91226501094</c:v>
                </c:pt>
                <c:pt idx="4777">
                  <c:v>-1898.33901490517</c:v>
                </c:pt>
                <c:pt idx="4778">
                  <c:v>-1768.29716101483</c:v>
                </c:pt>
                <c:pt idx="4779">
                  <c:v>-1653.6020315330234</c:v>
                </c:pt>
                <c:pt idx="4780">
                  <c:v>-1550.5115031083601</c:v>
                </c:pt>
                <c:pt idx="4781">
                  <c:v>-1457.2988189129799</c:v>
                </c:pt>
                <c:pt idx="4782">
                  <c:v>-1373.04181189315</c:v>
                </c:pt>
                <c:pt idx="4783">
                  <c:v>-1296.2388376002311</c:v>
                </c:pt>
                <c:pt idx="4784">
                  <c:v>-1225.8881223186634</c:v>
                </c:pt>
                <c:pt idx="4785">
                  <c:v>-1161.1192925078822</c:v>
                </c:pt>
                <c:pt idx="4786">
                  <c:v>-1101.2838989580898</c:v>
                </c:pt>
                <c:pt idx="4787">
                  <c:v>-1045.5852468349522</c:v>
                </c:pt>
                <c:pt idx="4788">
                  <c:v>-993.46660336895138</c:v>
                </c:pt>
                <c:pt idx="4789">
                  <c:v>-944.81985452277308</c:v>
                </c:pt>
                <c:pt idx="4790">
                  <c:v>-898.23730493948801</c:v>
                </c:pt>
                <c:pt idx="4791">
                  <c:v>-854.05651838061749</c:v>
                </c:pt>
                <c:pt idx="4792">
                  <c:v>-811.03594664254808</c:v>
                </c:pt>
                <c:pt idx="4793">
                  <c:v>-768.71813192622847</c:v>
                </c:pt>
                <c:pt idx="4794">
                  <c:v>-726.43456304602398</c:v>
                </c:pt>
                <c:pt idx="4795">
                  <c:v>-681.43491571061338</c:v>
                </c:pt>
                <c:pt idx="4796">
                  <c:v>-627.13258825202604</c:v>
                </c:pt>
                <c:pt idx="4797">
                  <c:v>-544.67701056595308</c:v>
                </c:pt>
                <c:pt idx="4798">
                  <c:v>-267.37706582242708</c:v>
                </c:pt>
                <c:pt idx="4799">
                  <c:v>-985.12019069038604</c:v>
                </c:pt>
                <c:pt idx="4800">
                  <c:v>-727.55592784963596</c:v>
                </c:pt>
                <c:pt idx="4801">
                  <c:v>-651.32676022613452</c:v>
                </c:pt>
                <c:pt idx="4802">
                  <c:v>-605.90197394447398</c:v>
                </c:pt>
                <c:pt idx="4803">
                  <c:v>-571.027812952315</c:v>
                </c:pt>
                <c:pt idx="4804">
                  <c:v>-541.96367707887953</c:v>
                </c:pt>
                <c:pt idx="4805">
                  <c:v>-515.88441779982099</c:v>
                </c:pt>
                <c:pt idx="4806">
                  <c:v>-492.07750213165502</c:v>
                </c:pt>
                <c:pt idx="4807">
                  <c:v>-469.90273326563164</c:v>
                </c:pt>
                <c:pt idx="4808">
                  <c:v>-448.98641437295817</c:v>
                </c:pt>
                <c:pt idx="4809">
                  <c:v>-429.12329071976978</c:v>
                </c:pt>
                <c:pt idx="4810">
                  <c:v>-410.175403126172</c:v>
                </c:pt>
                <c:pt idx="4811">
                  <c:v>-392.00118390354697</c:v>
                </c:pt>
                <c:pt idx="4812">
                  <c:v>-374.52140327031196</c:v>
                </c:pt>
                <c:pt idx="4813">
                  <c:v>-357.666297182645</c:v>
                </c:pt>
                <c:pt idx="4814">
                  <c:v>-341.370615929167</c:v>
                </c:pt>
                <c:pt idx="4815">
                  <c:v>-325.59714366460099</c:v>
                </c:pt>
                <c:pt idx="4816">
                  <c:v>-310.34813064875198</c:v>
                </c:pt>
                <c:pt idx="4817">
                  <c:v>-295.47764626101696</c:v>
                </c:pt>
                <c:pt idx="4818">
                  <c:v>-281.08577996454193</c:v>
                </c:pt>
                <c:pt idx="4819">
                  <c:v>-267.05776887357405</c:v>
                </c:pt>
                <c:pt idx="4820">
                  <c:v>-253.36041600970592</c:v>
                </c:pt>
                <c:pt idx="4821">
                  <c:v>-239.94541795021792</c:v>
                </c:pt>
                <c:pt idx="4822">
                  <c:v>-226.89314929700501</c:v>
                </c:pt>
                <c:pt idx="4823">
                  <c:v>-214.064403165991</c:v>
                </c:pt>
                <c:pt idx="4824">
                  <c:v>-201.64489431634925</c:v>
                </c:pt>
                <c:pt idx="4825">
                  <c:v>-189.392614041587</c:v>
                </c:pt>
                <c:pt idx="4826">
                  <c:v>-177.314811390004</c:v>
                </c:pt>
                <c:pt idx="4827">
                  <c:v>-165.51257721668799</c:v>
                </c:pt>
                <c:pt idx="4828">
                  <c:v>-153.75831418634399</c:v>
                </c:pt>
                <c:pt idx="4829">
                  <c:v>-142.32153001195974</c:v>
                </c:pt>
                <c:pt idx="4830">
                  <c:v>-131.11422489817525</c:v>
                </c:pt>
                <c:pt idx="4831">
                  <c:v>-120.11622703847702</c:v>
                </c:pt>
                <c:pt idx="4832">
                  <c:v>-109.17781784451863</c:v>
                </c:pt>
                <c:pt idx="4833">
                  <c:v>-98.360962529699279</c:v>
                </c:pt>
                <c:pt idx="4834">
                  <c:v>-87.734055574565801</c:v>
                </c:pt>
                <c:pt idx="4835">
                  <c:v>-77.276273163635878</c:v>
                </c:pt>
                <c:pt idx="4836">
                  <c:v>-66.909233330576399</c:v>
                </c:pt>
                <c:pt idx="4837">
                  <c:v>-56.662170466434915</c:v>
                </c:pt>
                <c:pt idx="4838">
                  <c:v>-46.5255475662713</c:v>
                </c:pt>
                <c:pt idx="4839">
                  <c:v>-36.494890403197559</c:v>
                </c:pt>
                <c:pt idx="4840">
                  <c:v>-26.561332864782599</c:v>
                </c:pt>
                <c:pt idx="4841">
                  <c:v>-16.730320775584289</c:v>
                </c:pt>
                <c:pt idx="4842">
                  <c:v>-6.9512621555172123</c:v>
                </c:pt>
                <c:pt idx="4843">
                  <c:v>2.7089381609218299</c:v>
                </c:pt>
                <c:pt idx="4844">
                  <c:v>12.316933904286257</c:v>
                </c:pt>
                <c:pt idx="4845">
                  <c:v>21.858783779062886</c:v>
                </c:pt>
                <c:pt idx="4846">
                  <c:v>31.323802032584986</c:v>
                </c:pt>
                <c:pt idx="4847">
                  <c:v>40.7547760029667</c:v>
                </c:pt>
                <c:pt idx="4848">
                  <c:v>50.131237585106263</c:v>
                </c:pt>
                <c:pt idx="4849">
                  <c:v>59.454415990278598</c:v>
                </c:pt>
                <c:pt idx="4850">
                  <c:v>68.756520199550479</c:v>
                </c:pt>
                <c:pt idx="4851">
                  <c:v>78.022287822179166</c:v>
                </c:pt>
                <c:pt idx="4852">
                  <c:v>87.269686558348297</c:v>
                </c:pt>
                <c:pt idx="4853">
                  <c:v>96.460269018598794</c:v>
                </c:pt>
                <c:pt idx="4854">
                  <c:v>105.62603987345908</c:v>
                </c:pt>
                <c:pt idx="4855">
                  <c:v>114.81927600750375</c:v>
                </c:pt>
                <c:pt idx="4856">
                  <c:v>123.97049143487098</c:v>
                </c:pt>
                <c:pt idx="4857">
                  <c:v>133.13481739112098</c:v>
                </c:pt>
                <c:pt idx="4858">
                  <c:v>-68489.677114644772</c:v>
                </c:pt>
                <c:pt idx="4859">
                  <c:v>-21706.138062317696</c:v>
                </c:pt>
                <c:pt idx="4860">
                  <c:v>-12910.362155047042</c:v>
                </c:pt>
                <c:pt idx="4861">
                  <c:v>-9160.1041828610505</c:v>
                </c:pt>
                <c:pt idx="4862">
                  <c:v>-7080.7311242061414</c:v>
                </c:pt>
                <c:pt idx="4863">
                  <c:v>-5758.8927000805634</c:v>
                </c:pt>
                <c:pt idx="4864">
                  <c:v>-4852.2946700385801</c:v>
                </c:pt>
                <c:pt idx="4865">
                  <c:v>-4178.7860773019602</c:v>
                </c:pt>
                <c:pt idx="4866">
                  <c:v>-3659.1947480235699</c:v>
                </c:pt>
                <c:pt idx="4867">
                  <c:v>-3249.6946239078698</c:v>
                </c:pt>
                <c:pt idx="4868">
                  <c:v>-2923.5199655679698</c:v>
                </c:pt>
                <c:pt idx="4869">
                  <c:v>-2655.4438455661298</c:v>
                </c:pt>
                <c:pt idx="4870">
                  <c:v>-2419.3714931274212</c:v>
                </c:pt>
                <c:pt idx="4871">
                  <c:v>-2229.4566302171802</c:v>
                </c:pt>
                <c:pt idx="4872">
                  <c:v>-2061.9509577172612</c:v>
                </c:pt>
                <c:pt idx="4873">
                  <c:v>-1912.05436345614</c:v>
                </c:pt>
                <c:pt idx="4874">
                  <c:v>-1780.9474712978099</c:v>
                </c:pt>
                <c:pt idx="4875">
                  <c:v>-1663.9397371877071</c:v>
                </c:pt>
                <c:pt idx="4876">
                  <c:v>-1559.3819079802001</c:v>
                </c:pt>
                <c:pt idx="4877">
                  <c:v>-1465.6806475169321</c:v>
                </c:pt>
                <c:pt idx="4878">
                  <c:v>-1380.4460907023501</c:v>
                </c:pt>
                <c:pt idx="4879">
                  <c:v>-1302.55648980365</c:v>
                </c:pt>
                <c:pt idx="4880">
                  <c:v>-1231.2095467231111</c:v>
                </c:pt>
                <c:pt idx="4881">
                  <c:v>-1165.3237963407801</c:v>
                </c:pt>
                <c:pt idx="4882">
                  <c:v>-1104.3033583605099</c:v>
                </c:pt>
                <c:pt idx="4883">
                  <c:v>-1047.4233508228999</c:v>
                </c:pt>
                <c:pt idx="4884">
                  <c:v>-993.90611589717696</c:v>
                </c:pt>
                <c:pt idx="4885">
                  <c:v>-943.05626417017947</c:v>
                </c:pt>
                <c:pt idx="4886">
                  <c:v>-894.84550748115748</c:v>
                </c:pt>
                <c:pt idx="4887">
                  <c:v>-847.72605241175097</c:v>
                </c:pt>
                <c:pt idx="4888">
                  <c:v>-802.76072221330105</c:v>
                </c:pt>
                <c:pt idx="4889">
                  <c:v>-756.99122208262747</c:v>
                </c:pt>
                <c:pt idx="4890">
                  <c:v>-710.09209409611401</c:v>
                </c:pt>
                <c:pt idx="4891">
                  <c:v>-658.40613827442291</c:v>
                </c:pt>
                <c:pt idx="4892">
                  <c:v>-595.27504981575601</c:v>
                </c:pt>
                <c:pt idx="4893">
                  <c:v>-495.14381292992908</c:v>
                </c:pt>
                <c:pt idx="4894">
                  <c:v>-205.81600526841598</c:v>
                </c:pt>
                <c:pt idx="4895">
                  <c:v>-1306.7858811579911</c:v>
                </c:pt>
                <c:pt idx="4896">
                  <c:v>-815.15835113451396</c:v>
                </c:pt>
                <c:pt idx="4897">
                  <c:v>-703.66784166337902</c:v>
                </c:pt>
                <c:pt idx="4898">
                  <c:v>-642.75225583651547</c:v>
                </c:pt>
                <c:pt idx="4899">
                  <c:v>-599.97900776025904</c:v>
                </c:pt>
                <c:pt idx="4900">
                  <c:v>-565.71640565390794</c:v>
                </c:pt>
                <c:pt idx="4901">
                  <c:v>-536.13542219083547</c:v>
                </c:pt>
                <c:pt idx="4902">
                  <c:v>-509.623597159947</c:v>
                </c:pt>
                <c:pt idx="4903">
                  <c:v>-485.30893803877399</c:v>
                </c:pt>
                <c:pt idx="4904">
                  <c:v>-462.58639195107571</c:v>
                </c:pt>
                <c:pt idx="4905">
                  <c:v>-441.30701724393964</c:v>
                </c:pt>
                <c:pt idx="4906">
                  <c:v>-421.169713925667</c:v>
                </c:pt>
                <c:pt idx="4907">
                  <c:v>-401.98385824848663</c:v>
                </c:pt>
                <c:pt idx="4908">
                  <c:v>-383.64734448393682</c:v>
                </c:pt>
                <c:pt idx="4909">
                  <c:v>-366.02276926840699</c:v>
                </c:pt>
                <c:pt idx="4910">
                  <c:v>-349.05883919908302</c:v>
                </c:pt>
                <c:pt idx="4911">
                  <c:v>-332.66141769317397</c:v>
                </c:pt>
                <c:pt idx="4912">
                  <c:v>-316.80447718906777</c:v>
                </c:pt>
                <c:pt idx="4913">
                  <c:v>-301.44867877355301</c:v>
                </c:pt>
                <c:pt idx="4914">
                  <c:v>-286.60137004966896</c:v>
                </c:pt>
                <c:pt idx="4915">
                  <c:v>-271.9270937421486</c:v>
                </c:pt>
                <c:pt idx="4916">
                  <c:v>-257.78579549293437</c:v>
                </c:pt>
                <c:pt idx="4917">
                  <c:v>-244.05739668588774</c:v>
                </c:pt>
                <c:pt idx="4918">
                  <c:v>-230.61150343846816</c:v>
                </c:pt>
                <c:pt idx="4919">
                  <c:v>-217.53030441274001</c:v>
                </c:pt>
                <c:pt idx="4920">
                  <c:v>-204.74303713926398</c:v>
                </c:pt>
                <c:pt idx="4921">
                  <c:v>-192.22870527827499</c:v>
                </c:pt>
                <c:pt idx="4922">
                  <c:v>-180.01415802967398</c:v>
                </c:pt>
                <c:pt idx="4923">
                  <c:v>-168.03432215878473</c:v>
                </c:pt>
                <c:pt idx="4924">
                  <c:v>-156.33405847701377</c:v>
                </c:pt>
                <c:pt idx="4925">
                  <c:v>-144.722293419328</c:v>
                </c:pt>
                <c:pt idx="4926">
                  <c:v>-133.30946424752301</c:v>
                </c:pt>
                <c:pt idx="4927">
                  <c:v>-122.04036762006102</c:v>
                </c:pt>
                <c:pt idx="4928">
                  <c:v>-110.991976348674</c:v>
                </c:pt>
                <c:pt idx="4929">
                  <c:v>-100.10965943189737</c:v>
                </c:pt>
                <c:pt idx="4930">
                  <c:v>-89.412005870373093</c:v>
                </c:pt>
                <c:pt idx="4931">
                  <c:v>-78.813813485652787</c:v>
                </c:pt>
                <c:pt idx="4932">
                  <c:v>-68.386344275298399</c:v>
                </c:pt>
                <c:pt idx="4933">
                  <c:v>-58.0527072756027</c:v>
                </c:pt>
                <c:pt idx="4934">
                  <c:v>-47.838200095436207</c:v>
                </c:pt>
                <c:pt idx="4935">
                  <c:v>-37.733663762938299</c:v>
                </c:pt>
                <c:pt idx="4936">
                  <c:v>-27.751591762305505</c:v>
                </c:pt>
                <c:pt idx="4937">
                  <c:v>-17.821941717269031</c:v>
                </c:pt>
                <c:pt idx="4938">
                  <c:v>-8.0200602617778589</c:v>
                </c:pt>
                <c:pt idx="4939">
                  <c:v>1.7325452351594142</c:v>
                </c:pt>
                <c:pt idx="4940">
                  <c:v>11.3972664838859</c:v>
                </c:pt>
                <c:pt idx="4941">
                  <c:v>20.970978817297731</c:v>
                </c:pt>
                <c:pt idx="4942">
                  <c:v>30.518949976990289</c:v>
                </c:pt>
                <c:pt idx="4943">
                  <c:v>39.988854748444801</c:v>
                </c:pt>
                <c:pt idx="4944">
                  <c:v>49.393376078669597</c:v>
                </c:pt>
                <c:pt idx="4945">
                  <c:v>58.780361587679195</c:v>
                </c:pt>
                <c:pt idx="4946">
                  <c:v>68.115851458750853</c:v>
                </c:pt>
                <c:pt idx="4947">
                  <c:v>77.418178618105202</c:v>
                </c:pt>
                <c:pt idx="4948">
                  <c:v>86.667734754158118</c:v>
                </c:pt>
                <c:pt idx="4949">
                  <c:v>95.919107059259403</c:v>
                </c:pt>
                <c:pt idx="4950">
                  <c:v>105.13838483080836</c:v>
                </c:pt>
                <c:pt idx="4951">
                  <c:v>114.31239778425395</c:v>
                </c:pt>
                <c:pt idx="4952">
                  <c:v>123.51432069190957</c:v>
                </c:pt>
                <c:pt idx="4953">
                  <c:v>132.70851293068699</c:v>
                </c:pt>
                <c:pt idx="4954">
                  <c:v>-48862.5272427975</c:v>
                </c:pt>
                <c:pt idx="4955">
                  <c:v>-19662.456926719398</c:v>
                </c:pt>
                <c:pt idx="4956">
                  <c:v>-12207.523420569412</c:v>
                </c:pt>
                <c:pt idx="4957">
                  <c:v>-8852.8583331415848</c:v>
                </c:pt>
                <c:pt idx="4958">
                  <c:v>-6927.7519726128003</c:v>
                </c:pt>
                <c:pt idx="4959">
                  <c:v>-5668.1199024285934</c:v>
                </c:pt>
                <c:pt idx="4960">
                  <c:v>-4778.95901278989</c:v>
                </c:pt>
                <c:pt idx="4961">
                  <c:v>-4129.3864490059086</c:v>
                </c:pt>
                <c:pt idx="4962">
                  <c:v>-3634.1461976201799</c:v>
                </c:pt>
                <c:pt idx="4963">
                  <c:v>-3235.9977163709027</c:v>
                </c:pt>
                <c:pt idx="4964">
                  <c:v>-2909.5034294913598</c:v>
                </c:pt>
                <c:pt idx="4965">
                  <c:v>-2638.9904998033112</c:v>
                </c:pt>
                <c:pt idx="4966">
                  <c:v>-2418.1292682130797</c:v>
                </c:pt>
                <c:pt idx="4967">
                  <c:v>-2222.1463822605701</c:v>
                </c:pt>
                <c:pt idx="4968">
                  <c:v>-2053.9965445984612</c:v>
                </c:pt>
                <c:pt idx="4969">
                  <c:v>-1906.0748699512901</c:v>
                </c:pt>
                <c:pt idx="4970">
                  <c:v>-1776.31251037425</c:v>
                </c:pt>
                <c:pt idx="4971">
                  <c:v>-1660.8752583543499</c:v>
                </c:pt>
                <c:pt idx="4972">
                  <c:v>-1558.01329564668</c:v>
                </c:pt>
                <c:pt idx="4973">
                  <c:v>-1464.3310406474338</c:v>
                </c:pt>
                <c:pt idx="4974">
                  <c:v>-1379.2022399233399</c:v>
                </c:pt>
                <c:pt idx="4975">
                  <c:v>-1301.5982611482511</c:v>
                </c:pt>
                <c:pt idx="4976">
                  <c:v>-1229.9699501711111</c:v>
                </c:pt>
                <c:pt idx="4977">
                  <c:v>-1163.8674353342199</c:v>
                </c:pt>
                <c:pt idx="4978">
                  <c:v>-1102.3453709580299</c:v>
                </c:pt>
                <c:pt idx="4979">
                  <c:v>-1044.7902262059533</c:v>
                </c:pt>
                <c:pt idx="4980">
                  <c:v>-991.26481818893296</c:v>
                </c:pt>
                <c:pt idx="4981">
                  <c:v>-940.25426840752448</c:v>
                </c:pt>
                <c:pt idx="4982">
                  <c:v>-891.56941611885998</c:v>
                </c:pt>
                <c:pt idx="4983">
                  <c:v>-845.35730972674298</c:v>
                </c:pt>
                <c:pt idx="4984">
                  <c:v>-799.41982381757202</c:v>
                </c:pt>
                <c:pt idx="4985">
                  <c:v>-753.88983939087802</c:v>
                </c:pt>
                <c:pt idx="4986">
                  <c:v>-706.17430421876384</c:v>
                </c:pt>
                <c:pt idx="4987">
                  <c:v>-652.65519187329448</c:v>
                </c:pt>
                <c:pt idx="4988">
                  <c:v>-585.60956541793496</c:v>
                </c:pt>
                <c:pt idx="4989">
                  <c:v>-479.92500281244696</c:v>
                </c:pt>
                <c:pt idx="4990">
                  <c:v>-192.334423078371</c:v>
                </c:pt>
                <c:pt idx="4991">
                  <c:v>-1416.5690098977</c:v>
                </c:pt>
                <c:pt idx="4992">
                  <c:v>-843.61397178591596</c:v>
                </c:pt>
                <c:pt idx="4993">
                  <c:v>-718.74603758412104</c:v>
                </c:pt>
                <c:pt idx="4994">
                  <c:v>-653.98289585451846</c:v>
                </c:pt>
                <c:pt idx="4995">
                  <c:v>-608.53167851435103</c:v>
                </c:pt>
                <c:pt idx="4996">
                  <c:v>-572.22551601938005</c:v>
                </c:pt>
                <c:pt idx="4997">
                  <c:v>-541.46022883127557</c:v>
                </c:pt>
                <c:pt idx="4998">
                  <c:v>-514.01022956383099</c:v>
                </c:pt>
                <c:pt idx="4999">
                  <c:v>-489.01539182873398</c:v>
                </c:pt>
                <c:pt idx="5000">
                  <c:v>-465.927459311051</c:v>
                </c:pt>
                <c:pt idx="5001">
                  <c:v>-444.26256147315308</c:v>
                </c:pt>
                <c:pt idx="5002">
                  <c:v>-423.78962395759316</c:v>
                </c:pt>
                <c:pt idx="5003">
                  <c:v>-404.32369194188669</c:v>
                </c:pt>
                <c:pt idx="5004">
                  <c:v>-385.68885221327969</c:v>
                </c:pt>
                <c:pt idx="5005">
                  <c:v>-367.84842503572247</c:v>
                </c:pt>
                <c:pt idx="5006">
                  <c:v>-350.73815951917783</c:v>
                </c:pt>
                <c:pt idx="5007">
                  <c:v>-334.20370232533008</c:v>
                </c:pt>
                <c:pt idx="5008">
                  <c:v>-318.15522761159701</c:v>
                </c:pt>
                <c:pt idx="5009">
                  <c:v>-302.64584487498894</c:v>
                </c:pt>
                <c:pt idx="5010">
                  <c:v>-287.62891032731198</c:v>
                </c:pt>
                <c:pt idx="5011">
                  <c:v>-273.08633107255611</c:v>
                </c:pt>
                <c:pt idx="5012">
                  <c:v>-258.82200752224395</c:v>
                </c:pt>
                <c:pt idx="5013">
                  <c:v>-244.93871436740989</c:v>
                </c:pt>
                <c:pt idx="5014">
                  <c:v>-231.51562531810092</c:v>
                </c:pt>
                <c:pt idx="5015">
                  <c:v>-218.35275018518473</c:v>
                </c:pt>
                <c:pt idx="5016">
                  <c:v>-205.46934771998801</c:v>
                </c:pt>
                <c:pt idx="5017">
                  <c:v>-192.816530469225</c:v>
                </c:pt>
                <c:pt idx="5018">
                  <c:v>-180.43361047506301</c:v>
                </c:pt>
                <c:pt idx="5019">
                  <c:v>-168.30026850371601</c:v>
                </c:pt>
                <c:pt idx="5020">
                  <c:v>-156.39981099886225</c:v>
                </c:pt>
                <c:pt idx="5021">
                  <c:v>-144.75891240826974</c:v>
                </c:pt>
                <c:pt idx="5022">
                  <c:v>-133.278817804879</c:v>
                </c:pt>
                <c:pt idx="5023">
                  <c:v>-122.07581300506898</c:v>
                </c:pt>
                <c:pt idx="5024">
                  <c:v>-111.0018753325776</c:v>
                </c:pt>
                <c:pt idx="5025">
                  <c:v>-100.12631417568836</c:v>
                </c:pt>
                <c:pt idx="5026">
                  <c:v>-89.332219476338906</c:v>
                </c:pt>
                <c:pt idx="5027">
                  <c:v>-78.690291410680942</c:v>
                </c:pt>
                <c:pt idx="5028">
                  <c:v>-68.191062041957693</c:v>
                </c:pt>
                <c:pt idx="5029">
                  <c:v>-57.852109069494894</c:v>
                </c:pt>
                <c:pt idx="5030">
                  <c:v>-47.626138821079607</c:v>
                </c:pt>
                <c:pt idx="5031">
                  <c:v>-37.494693043506004</c:v>
                </c:pt>
                <c:pt idx="5032">
                  <c:v>-27.472512960754269</c:v>
                </c:pt>
                <c:pt idx="5033">
                  <c:v>-17.589506593585533</c:v>
                </c:pt>
                <c:pt idx="5034">
                  <c:v>-7.7563719404234197</c:v>
                </c:pt>
                <c:pt idx="5035">
                  <c:v>1.95613936049961</c:v>
                </c:pt>
                <c:pt idx="5036">
                  <c:v>11.595437635766016</c:v>
                </c:pt>
                <c:pt idx="5037">
                  <c:v>21.198705974835789</c:v>
                </c:pt>
                <c:pt idx="5038">
                  <c:v>30.718077796355001</c:v>
                </c:pt>
                <c:pt idx="5039">
                  <c:v>40.185624183352097</c:v>
                </c:pt>
                <c:pt idx="5040">
                  <c:v>49.607790384948203</c:v>
                </c:pt>
                <c:pt idx="5041">
                  <c:v>58.955617098443177</c:v>
                </c:pt>
                <c:pt idx="5042">
                  <c:v>68.279125767958007</c:v>
                </c:pt>
                <c:pt idx="5043">
                  <c:v>77.570855760893949</c:v>
                </c:pt>
                <c:pt idx="5044">
                  <c:v>86.840657006086388</c:v>
                </c:pt>
                <c:pt idx="5045">
                  <c:v>96.057049665449426</c:v>
                </c:pt>
                <c:pt idx="5046">
                  <c:v>105.28563443436722</c:v>
                </c:pt>
                <c:pt idx="5047">
                  <c:v>114.51608234000598</c:v>
                </c:pt>
                <c:pt idx="5048">
                  <c:v>123.70362979683757</c:v>
                </c:pt>
                <c:pt idx="5049">
                  <c:v>132.88874875348571</c:v>
                </c:pt>
                <c:pt idx="5050">
                  <c:v>-55048.601517044212</c:v>
                </c:pt>
                <c:pt idx="5051">
                  <c:v>-20436.880602066805</c:v>
                </c:pt>
                <c:pt idx="5052">
                  <c:v>-12557.671097444289</c:v>
                </c:pt>
                <c:pt idx="5053">
                  <c:v>-8981.5705205595405</c:v>
                </c:pt>
                <c:pt idx="5054">
                  <c:v>-6955.7264394805961</c:v>
                </c:pt>
                <c:pt idx="5055">
                  <c:v>-5686.3659225158135</c:v>
                </c:pt>
                <c:pt idx="5056">
                  <c:v>-4807.8445372977603</c:v>
                </c:pt>
                <c:pt idx="5057">
                  <c:v>-4145.3592253756251</c:v>
                </c:pt>
                <c:pt idx="5058">
                  <c:v>-3641.8251476018922</c:v>
                </c:pt>
                <c:pt idx="5059">
                  <c:v>-3245.65600761004</c:v>
                </c:pt>
                <c:pt idx="5060">
                  <c:v>-2920.0006547410999</c:v>
                </c:pt>
                <c:pt idx="5061">
                  <c:v>-2649.7363808754812</c:v>
                </c:pt>
                <c:pt idx="5062">
                  <c:v>-2420.0946936089899</c:v>
                </c:pt>
                <c:pt idx="5063">
                  <c:v>-2225.5069345746006</c:v>
                </c:pt>
                <c:pt idx="5064">
                  <c:v>-2056.9069520092912</c:v>
                </c:pt>
                <c:pt idx="5065">
                  <c:v>-1911.1334777213199</c:v>
                </c:pt>
                <c:pt idx="5066">
                  <c:v>-1781.2920393023098</c:v>
                </c:pt>
                <c:pt idx="5067">
                  <c:v>-1665.1012243881898</c:v>
                </c:pt>
                <c:pt idx="5068">
                  <c:v>-1560.5657126812364</c:v>
                </c:pt>
                <c:pt idx="5069">
                  <c:v>-1466.5622626775198</c:v>
                </c:pt>
                <c:pt idx="5070">
                  <c:v>-1381.4600717717781</c:v>
                </c:pt>
                <c:pt idx="5071">
                  <c:v>-1303.2742998228998</c:v>
                </c:pt>
                <c:pt idx="5072">
                  <c:v>-1231.6015208018698</c:v>
                </c:pt>
                <c:pt idx="5073">
                  <c:v>-1165.36778240689</c:v>
                </c:pt>
                <c:pt idx="5074">
                  <c:v>-1103.7535707512911</c:v>
                </c:pt>
                <c:pt idx="5075">
                  <c:v>-1046.26989759815</c:v>
                </c:pt>
                <c:pt idx="5076">
                  <c:v>-991.87784816314809</c:v>
                </c:pt>
                <c:pt idx="5077">
                  <c:v>-940.79390031558853</c:v>
                </c:pt>
                <c:pt idx="5078">
                  <c:v>-892.08782238777201</c:v>
                </c:pt>
                <c:pt idx="5079">
                  <c:v>-844.72047004069611</c:v>
                </c:pt>
                <c:pt idx="5080">
                  <c:v>-799.10038593954596</c:v>
                </c:pt>
                <c:pt idx="5081">
                  <c:v>-752.464883875601</c:v>
                </c:pt>
                <c:pt idx="5082">
                  <c:v>-704.42359026929955</c:v>
                </c:pt>
                <c:pt idx="5083">
                  <c:v>-651.92286328499017</c:v>
                </c:pt>
                <c:pt idx="5084">
                  <c:v>-586.65584932417755</c:v>
                </c:pt>
                <c:pt idx="5085">
                  <c:v>-480.24610448910869</c:v>
                </c:pt>
                <c:pt idx="5086">
                  <c:v>-190.50886154013301</c:v>
                </c:pt>
                <c:pt idx="5087">
                  <c:v>-1443.1619730033899</c:v>
                </c:pt>
                <c:pt idx="5088">
                  <c:v>-850.86671647883702</c:v>
                </c:pt>
                <c:pt idx="5089">
                  <c:v>-722.52855238109794</c:v>
                </c:pt>
                <c:pt idx="5090">
                  <c:v>-656.09531487062054</c:v>
                </c:pt>
                <c:pt idx="5091">
                  <c:v>-610.37283562820153</c:v>
                </c:pt>
                <c:pt idx="5092">
                  <c:v>-574.04500008897196</c:v>
                </c:pt>
                <c:pt idx="5093">
                  <c:v>-542.89075590145205</c:v>
                </c:pt>
                <c:pt idx="5094">
                  <c:v>-515.38300316032303</c:v>
                </c:pt>
                <c:pt idx="5095">
                  <c:v>-490.31462862229</c:v>
                </c:pt>
                <c:pt idx="5096">
                  <c:v>-467.02307272058664</c:v>
                </c:pt>
                <c:pt idx="5097">
                  <c:v>-445.26095313385002</c:v>
                </c:pt>
                <c:pt idx="5098">
                  <c:v>-424.691729024148</c:v>
                </c:pt>
                <c:pt idx="5099">
                  <c:v>-405.154633602974</c:v>
                </c:pt>
                <c:pt idx="5100">
                  <c:v>-386.51032318794898</c:v>
                </c:pt>
                <c:pt idx="5101">
                  <c:v>-368.64417564595402</c:v>
                </c:pt>
                <c:pt idx="5102">
                  <c:v>-351.40699201411923</c:v>
                </c:pt>
                <c:pt idx="5103">
                  <c:v>-334.79780926645395</c:v>
                </c:pt>
                <c:pt idx="5104">
                  <c:v>-318.80787604898694</c:v>
                </c:pt>
                <c:pt idx="5105">
                  <c:v>-303.28485248238195</c:v>
                </c:pt>
                <c:pt idx="5106">
                  <c:v>-288.20498091441902</c:v>
                </c:pt>
                <c:pt idx="5107">
                  <c:v>-273.73913147616616</c:v>
                </c:pt>
                <c:pt idx="5108">
                  <c:v>-259.69694265658069</c:v>
                </c:pt>
                <c:pt idx="5109">
                  <c:v>-245.94949121172999</c:v>
                </c:pt>
                <c:pt idx="5110">
                  <c:v>-232.35911556263704</c:v>
                </c:pt>
                <c:pt idx="5111">
                  <c:v>-219.07310431554225</c:v>
                </c:pt>
                <c:pt idx="5112">
                  <c:v>-206.1163104213781</c:v>
                </c:pt>
                <c:pt idx="5113">
                  <c:v>-193.55025113970598</c:v>
                </c:pt>
                <c:pt idx="5114">
                  <c:v>-181.18705169119926</c:v>
                </c:pt>
                <c:pt idx="5115">
                  <c:v>-169.06281988581804</c:v>
                </c:pt>
                <c:pt idx="5116">
                  <c:v>-157.17078611818098</c:v>
                </c:pt>
                <c:pt idx="5117">
                  <c:v>-145.44754015313401</c:v>
                </c:pt>
                <c:pt idx="5118">
                  <c:v>-134.01958119764907</c:v>
                </c:pt>
                <c:pt idx="5119">
                  <c:v>-122.68876732963039</c:v>
                </c:pt>
                <c:pt idx="5120">
                  <c:v>-111.536353066079</c:v>
                </c:pt>
                <c:pt idx="5121">
                  <c:v>-100.56282730794598</c:v>
                </c:pt>
                <c:pt idx="5122">
                  <c:v>-89.782924840226201</c:v>
                </c:pt>
                <c:pt idx="5123">
                  <c:v>-79.149089973061578</c:v>
                </c:pt>
                <c:pt idx="5124">
                  <c:v>-68.681076260322399</c:v>
                </c:pt>
                <c:pt idx="5125">
                  <c:v>-58.3084438229656</c:v>
                </c:pt>
                <c:pt idx="5126">
                  <c:v>-48.055947408206144</c:v>
                </c:pt>
                <c:pt idx="5127">
                  <c:v>-37.91406700884977</c:v>
                </c:pt>
                <c:pt idx="5128">
                  <c:v>-27.8577770155478</c:v>
                </c:pt>
                <c:pt idx="5129">
                  <c:v>-17.898151364235801</c:v>
                </c:pt>
                <c:pt idx="5130">
                  <c:v>-8.0559995130780973</c:v>
                </c:pt>
                <c:pt idx="5131">
                  <c:v>1.7206117379613599</c:v>
                </c:pt>
                <c:pt idx="5132">
                  <c:v>11.416297536249989</c:v>
                </c:pt>
                <c:pt idx="5133">
                  <c:v>21.037598843119987</c:v>
                </c:pt>
                <c:pt idx="5134">
                  <c:v>30.570577119777788</c:v>
                </c:pt>
                <c:pt idx="5135">
                  <c:v>40.063589373309199</c:v>
                </c:pt>
                <c:pt idx="5136">
                  <c:v>49.487084266509981</c:v>
                </c:pt>
                <c:pt idx="5137">
                  <c:v>58.877614852296659</c:v>
                </c:pt>
                <c:pt idx="5138">
                  <c:v>68.216455524237787</c:v>
                </c:pt>
                <c:pt idx="5139">
                  <c:v>77.504520572617395</c:v>
                </c:pt>
                <c:pt idx="5140">
                  <c:v>86.788099556863997</c:v>
                </c:pt>
                <c:pt idx="5141">
                  <c:v>96.041438598492988</c:v>
                </c:pt>
                <c:pt idx="5142">
                  <c:v>105.26101037454002</c:v>
                </c:pt>
                <c:pt idx="5143">
                  <c:v>114.46566772319802</c:v>
                </c:pt>
                <c:pt idx="5144">
                  <c:v>123.682245370313</c:v>
                </c:pt>
                <c:pt idx="5145">
                  <c:v>132.89415125925225</c:v>
                </c:pt>
                <c:pt idx="5146">
                  <c:v>-53502.2390591808</c:v>
                </c:pt>
                <c:pt idx="5147">
                  <c:v>-20360.745383773938</c:v>
                </c:pt>
                <c:pt idx="5148">
                  <c:v>-12528.909564166899</c:v>
                </c:pt>
                <c:pt idx="5149">
                  <c:v>-9050.563805961845</c:v>
                </c:pt>
                <c:pt idx="5150">
                  <c:v>-7032.4911610975523</c:v>
                </c:pt>
                <c:pt idx="5151">
                  <c:v>-5749.5126773732354</c:v>
                </c:pt>
                <c:pt idx="5152">
                  <c:v>-4844.9093894857824</c:v>
                </c:pt>
                <c:pt idx="5153">
                  <c:v>-4196.5669042305544</c:v>
                </c:pt>
                <c:pt idx="5154">
                  <c:v>-3686.0017413215</c:v>
                </c:pt>
                <c:pt idx="5155">
                  <c:v>-3281.2008012454799</c:v>
                </c:pt>
                <c:pt idx="5156">
                  <c:v>-2948.8645564286498</c:v>
                </c:pt>
                <c:pt idx="5157">
                  <c:v>-2675.9726738884842</c:v>
                </c:pt>
                <c:pt idx="5158">
                  <c:v>-2444.0213052110212</c:v>
                </c:pt>
                <c:pt idx="5159">
                  <c:v>-2245.83467891485</c:v>
                </c:pt>
                <c:pt idx="5160">
                  <c:v>-2075.5506735981712</c:v>
                </c:pt>
                <c:pt idx="5161">
                  <c:v>-1924.6668158189798</c:v>
                </c:pt>
                <c:pt idx="5162">
                  <c:v>-1792.5111584061501</c:v>
                </c:pt>
                <c:pt idx="5163">
                  <c:v>-1675.9612199995599</c:v>
                </c:pt>
                <c:pt idx="5164">
                  <c:v>-1570.8314958265198</c:v>
                </c:pt>
                <c:pt idx="5165">
                  <c:v>-1475.7706599348301</c:v>
                </c:pt>
                <c:pt idx="5166">
                  <c:v>-1389.42183371946</c:v>
                </c:pt>
                <c:pt idx="5167">
                  <c:v>-1310.4126193889501</c:v>
                </c:pt>
                <c:pt idx="5168">
                  <c:v>-1237.7592199534299</c:v>
                </c:pt>
                <c:pt idx="5169">
                  <c:v>-1170.55317126964</c:v>
                </c:pt>
                <c:pt idx="5170">
                  <c:v>-1108.0628780064899</c:v>
                </c:pt>
                <c:pt idx="5171">
                  <c:v>-1049.6191977573799</c:v>
                </c:pt>
                <c:pt idx="5172">
                  <c:v>-994.63352488109797</c:v>
                </c:pt>
                <c:pt idx="5173">
                  <c:v>-942.73043513768596</c:v>
                </c:pt>
                <c:pt idx="5174">
                  <c:v>-892.81763453367</c:v>
                </c:pt>
                <c:pt idx="5175">
                  <c:v>-844.616556635336</c:v>
                </c:pt>
                <c:pt idx="5176">
                  <c:v>-796.76917061962854</c:v>
                </c:pt>
                <c:pt idx="5177">
                  <c:v>-749.49838321817481</c:v>
                </c:pt>
                <c:pt idx="5178">
                  <c:v>-699.542379644726</c:v>
                </c:pt>
                <c:pt idx="5179">
                  <c:v>-643.76237934666847</c:v>
                </c:pt>
                <c:pt idx="5180">
                  <c:v>-573.67450230972804</c:v>
                </c:pt>
                <c:pt idx="5181">
                  <c:v>-463.12551051708937</c:v>
                </c:pt>
                <c:pt idx="5182">
                  <c:v>-189.68957862007025</c:v>
                </c:pt>
                <c:pt idx="5183">
                  <c:v>-1760.7667521669666</c:v>
                </c:pt>
                <c:pt idx="5184">
                  <c:v>-910.60650610486789</c:v>
                </c:pt>
              </c:numCache>
            </c:numRef>
          </c:yVal>
          <c:smooth val="1"/>
        </c:ser>
        <c:axId val="100854784"/>
        <c:axId val="101262464"/>
      </c:scatterChart>
      <c:valAx>
        <c:axId val="100854784"/>
        <c:scaling>
          <c:orientation val="minMax"/>
          <c:max val="1650"/>
          <c:min val="1370"/>
        </c:scaling>
        <c:axPos val="b"/>
        <c:title>
          <c:tx>
            <c:rich>
              <a:bodyPr/>
              <a:lstStyle/>
              <a:p>
                <a:pPr>
                  <a:defRPr/>
                </a:pPr>
                <a:r>
                  <a:rPr lang="en-US" sz="2000" b="0" dirty="0" smtClean="0"/>
                  <a:t>Time</a:t>
                </a:r>
                <a:endParaRPr lang="en-US" sz="2000" b="0" dirty="0"/>
              </a:p>
            </c:rich>
          </c:tx>
          <c:layout>
            <c:manualLayout>
              <c:xMode val="edge"/>
              <c:yMode val="edge"/>
              <c:x val="0.4431558776391889"/>
              <c:y val="0.90907117953539385"/>
            </c:manualLayout>
          </c:layout>
        </c:title>
        <c:numFmt formatCode="General" sourceLinked="1"/>
        <c:tickLblPos val="nextTo"/>
        <c:crossAx val="101262464"/>
        <c:crosses val="autoZero"/>
        <c:crossBetween val="midCat"/>
      </c:valAx>
      <c:valAx>
        <c:axId val="101262464"/>
        <c:scaling>
          <c:orientation val="minMax"/>
          <c:max val="6"/>
          <c:min val="0"/>
        </c:scaling>
        <c:axPos val="l"/>
        <c:majorGridlines/>
        <c:title>
          <c:tx>
            <c:rich>
              <a:bodyPr rot="0" vert="horz"/>
              <a:lstStyle/>
              <a:p>
                <a:pPr>
                  <a:defRPr/>
                </a:pPr>
                <a:r>
                  <a:rPr lang="en-US" sz="2000" b="0" dirty="0" smtClean="0"/>
                  <a:t>Distance</a:t>
                </a:r>
                <a:r>
                  <a:rPr lang="en-US" sz="2000" b="0" baseline="0" dirty="0" smtClean="0"/>
                  <a:t> from Fentress </a:t>
                </a:r>
              </a:p>
              <a:p>
                <a:pPr>
                  <a:defRPr/>
                </a:pPr>
                <a:r>
                  <a:rPr lang="en-US" sz="2000" b="0" baseline="0" dirty="0" smtClean="0"/>
                  <a:t>(mile)</a:t>
                </a:r>
                <a:endParaRPr lang="en-US" sz="2000" b="0" dirty="0"/>
              </a:p>
            </c:rich>
          </c:tx>
          <c:layout/>
        </c:title>
        <c:numFmt formatCode="General" sourceLinked="1"/>
        <c:tickLblPos val="nextTo"/>
        <c:crossAx val="100854784"/>
        <c:crosses val="autoZero"/>
        <c:crossBetween val="midCat"/>
      </c:valAx>
    </c:plotArea>
    <c:legend>
      <c:legendPos val="r"/>
      <c:layout>
        <c:manualLayout>
          <c:xMode val="edge"/>
          <c:yMode val="edge"/>
          <c:x val="0.84057789236522462"/>
          <c:y val="0.35830924119559682"/>
          <c:w val="0.14614779874213937"/>
          <c:h val="0.29988247737689933"/>
        </c:manualLayout>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000" b="0" dirty="0" smtClean="0"/>
              <a:t>Substation A DFR</a:t>
            </a:r>
            <a:r>
              <a:rPr lang="en-US" sz="2000" b="0" baseline="0" dirty="0" smtClean="0"/>
              <a:t> - </a:t>
            </a:r>
            <a:r>
              <a:rPr lang="en-US" sz="2000" b="0" dirty="0" smtClean="0"/>
              <a:t>Line 2 openXDA</a:t>
            </a:r>
            <a:r>
              <a:rPr lang="en-US" sz="2000" b="0" baseline="0" dirty="0" smtClean="0"/>
              <a:t> Result</a:t>
            </a:r>
            <a:endParaRPr lang="en-US" sz="2000" b="0" dirty="0"/>
          </a:p>
        </c:rich>
      </c:tx>
      <c:layout/>
    </c:title>
    <c:plotArea>
      <c:layout/>
      <c:scatterChart>
        <c:scatterStyle val="smoothMarker"/>
        <c:ser>
          <c:idx val="0"/>
          <c:order val="0"/>
          <c:tx>
            <c:strRef>
              <c:f>Sheet1!$C$1</c:f>
              <c:strCache>
                <c:ptCount val="1"/>
                <c:pt idx="0">
                  <c:v>Simple</c:v>
                </c:pt>
              </c:strCache>
            </c:strRef>
          </c:tx>
          <c:marker>
            <c:symbol val="none"/>
          </c:marker>
          <c:xVal>
            <c:numRef>
              <c:f>Sheet1!$B$2:$B$6291</c:f>
              <c:numCache>
                <c:formatCode>General</c:formatCode>
                <c:ptCount val="62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numCache>
            </c:numRef>
          </c:xVal>
          <c:yVal>
            <c:numRef>
              <c:f>Sheet1!$C$2:$C$6291</c:f>
              <c:numCache>
                <c:formatCode>General</c:formatCode>
                <c:ptCount val="6290"/>
                <c:pt idx="0">
                  <c:v>1643.6518948562098</c:v>
                </c:pt>
                <c:pt idx="1">
                  <c:v>1643.4237345054498</c:v>
                </c:pt>
                <c:pt idx="2">
                  <c:v>1643.0104507887211</c:v>
                </c:pt>
                <c:pt idx="3">
                  <c:v>1642.7858769694801</c:v>
                </c:pt>
                <c:pt idx="4">
                  <c:v>1643.5241426377515</c:v>
                </c:pt>
                <c:pt idx="5">
                  <c:v>1643.7513156047999</c:v>
                </c:pt>
                <c:pt idx="6">
                  <c:v>1643.6362087175198</c:v>
                </c:pt>
                <c:pt idx="7">
                  <c:v>1643.8513936777099</c:v>
                </c:pt>
                <c:pt idx="8">
                  <c:v>1643.8051151734801</c:v>
                </c:pt>
                <c:pt idx="9">
                  <c:v>1643.8350909812982</c:v>
                </c:pt>
                <c:pt idx="10">
                  <c:v>1643.9171871066503</c:v>
                </c:pt>
                <c:pt idx="11">
                  <c:v>1644.1717520715699</c:v>
                </c:pt>
                <c:pt idx="12">
                  <c:v>1643.72045755165</c:v>
                </c:pt>
                <c:pt idx="13">
                  <c:v>1643.8697121369898</c:v>
                </c:pt>
                <c:pt idx="14">
                  <c:v>1643.4814329703515</c:v>
                </c:pt>
                <c:pt idx="15">
                  <c:v>1644.0124809769422</c:v>
                </c:pt>
                <c:pt idx="16">
                  <c:v>1643.6189201953098</c:v>
                </c:pt>
                <c:pt idx="17">
                  <c:v>1643.3853126630099</c:v>
                </c:pt>
                <c:pt idx="18">
                  <c:v>1644.6232381548975</c:v>
                </c:pt>
                <c:pt idx="19">
                  <c:v>1643.434247893392</c:v>
                </c:pt>
                <c:pt idx="20">
                  <c:v>1644.1922816109322</c:v>
                </c:pt>
                <c:pt idx="21">
                  <c:v>1644.10651439814</c:v>
                </c:pt>
                <c:pt idx="22">
                  <c:v>1645.0222045942098</c:v>
                </c:pt>
                <c:pt idx="23">
                  <c:v>1644.4365811412806</c:v>
                </c:pt>
                <c:pt idx="24">
                  <c:v>1643.75182696702</c:v>
                </c:pt>
                <c:pt idx="25">
                  <c:v>1644.8301599377301</c:v>
                </c:pt>
                <c:pt idx="26">
                  <c:v>1642.2021338954698</c:v>
                </c:pt>
                <c:pt idx="27">
                  <c:v>1644.26120597627</c:v>
                </c:pt>
                <c:pt idx="28">
                  <c:v>1644.79137724356</c:v>
                </c:pt>
                <c:pt idx="29">
                  <c:v>1644.0953641513599</c:v>
                </c:pt>
                <c:pt idx="30">
                  <c:v>1643.8010279356099</c:v>
                </c:pt>
                <c:pt idx="31">
                  <c:v>1642.9449332977999</c:v>
                </c:pt>
                <c:pt idx="32">
                  <c:v>1640.5950765243099</c:v>
                </c:pt>
                <c:pt idx="33">
                  <c:v>1639.7680544929301</c:v>
                </c:pt>
                <c:pt idx="34">
                  <c:v>1638.3711862789476</c:v>
                </c:pt>
                <c:pt idx="35">
                  <c:v>1635.8745816553298</c:v>
                </c:pt>
                <c:pt idx="36">
                  <c:v>1635.6032997423499</c:v>
                </c:pt>
                <c:pt idx="37">
                  <c:v>1635.3632050377996</c:v>
                </c:pt>
                <c:pt idx="38">
                  <c:v>1635.1595769143398</c:v>
                </c:pt>
                <c:pt idx="39">
                  <c:v>1634.0865551144711</c:v>
                </c:pt>
                <c:pt idx="40">
                  <c:v>1633.3553158040099</c:v>
                </c:pt>
                <c:pt idx="41">
                  <c:v>1633.3194186625799</c:v>
                </c:pt>
                <c:pt idx="42">
                  <c:v>1632.1612065469897</c:v>
                </c:pt>
                <c:pt idx="43">
                  <c:v>1631.6470061243799</c:v>
                </c:pt>
                <c:pt idx="44">
                  <c:v>1631.7059132857185</c:v>
                </c:pt>
                <c:pt idx="45">
                  <c:v>1631.2193142746899</c:v>
                </c:pt>
                <c:pt idx="46">
                  <c:v>1630.7203431902001</c:v>
                </c:pt>
                <c:pt idx="47">
                  <c:v>1630.91202496093</c:v>
                </c:pt>
                <c:pt idx="48">
                  <c:v>1631.0627186351098</c:v>
                </c:pt>
                <c:pt idx="49">
                  <c:v>1630.9488437316311</c:v>
                </c:pt>
                <c:pt idx="50">
                  <c:v>1630.5673761343799</c:v>
                </c:pt>
                <c:pt idx="51">
                  <c:v>1630.580534359922</c:v>
                </c:pt>
                <c:pt idx="52">
                  <c:v>1630.1017582952998</c:v>
                </c:pt>
                <c:pt idx="53">
                  <c:v>1629.94596231582</c:v>
                </c:pt>
                <c:pt idx="54">
                  <c:v>1629.3420420263496</c:v>
                </c:pt>
                <c:pt idx="55">
                  <c:v>1629.81797080356</c:v>
                </c:pt>
                <c:pt idx="56">
                  <c:v>1629.13263342648</c:v>
                </c:pt>
                <c:pt idx="57">
                  <c:v>1628.4070434961811</c:v>
                </c:pt>
                <c:pt idx="58">
                  <c:v>1626.9044678028599</c:v>
                </c:pt>
                <c:pt idx="59">
                  <c:v>1626.1344154993697</c:v>
                </c:pt>
                <c:pt idx="60">
                  <c:v>1623.9111594486503</c:v>
                </c:pt>
                <c:pt idx="61">
                  <c:v>1625.2580886936901</c:v>
                </c:pt>
                <c:pt idx="62">
                  <c:v>1625.50325729213</c:v>
                </c:pt>
                <c:pt idx="63">
                  <c:v>1626.4241045859399</c:v>
                </c:pt>
                <c:pt idx="64">
                  <c:v>1625.6702572135998</c:v>
                </c:pt>
                <c:pt idx="65">
                  <c:v>1626.89125712497</c:v>
                </c:pt>
                <c:pt idx="66">
                  <c:v>1627.2433725506498</c:v>
                </c:pt>
                <c:pt idx="67">
                  <c:v>1627.2885539717424</c:v>
                </c:pt>
                <c:pt idx="68">
                  <c:v>1629.4037939504501</c:v>
                </c:pt>
                <c:pt idx="69">
                  <c:v>1629.0109222583289</c:v>
                </c:pt>
                <c:pt idx="70">
                  <c:v>1629.88376530405</c:v>
                </c:pt>
                <c:pt idx="71">
                  <c:v>1629.1572168200598</c:v>
                </c:pt>
                <c:pt idx="72">
                  <c:v>1630.60195773997</c:v>
                </c:pt>
                <c:pt idx="73">
                  <c:v>1630.6734228410176</c:v>
                </c:pt>
                <c:pt idx="74">
                  <c:v>1630.4882909200901</c:v>
                </c:pt>
                <c:pt idx="75">
                  <c:v>1631.12686854705</c:v>
                </c:pt>
                <c:pt idx="76">
                  <c:v>1629.94914474593</c:v>
                </c:pt>
                <c:pt idx="77">
                  <c:v>1629.6282380054208</c:v>
                </c:pt>
                <c:pt idx="78">
                  <c:v>1629.5654606472501</c:v>
                </c:pt>
                <c:pt idx="79">
                  <c:v>1628.5011321570198</c:v>
                </c:pt>
                <c:pt idx="80">
                  <c:v>1629.8567262136198</c:v>
                </c:pt>
                <c:pt idx="81">
                  <c:v>1629.73820404101</c:v>
                </c:pt>
                <c:pt idx="82">
                  <c:v>1630.0526055303499</c:v>
                </c:pt>
                <c:pt idx="83">
                  <c:v>1628.8849119597398</c:v>
                </c:pt>
                <c:pt idx="84">
                  <c:v>1628.6468852645801</c:v>
                </c:pt>
                <c:pt idx="85">
                  <c:v>1628.1789860122799</c:v>
                </c:pt>
                <c:pt idx="86">
                  <c:v>1628.3463022825999</c:v>
                </c:pt>
                <c:pt idx="87">
                  <c:v>1628.1346908075498</c:v>
                </c:pt>
                <c:pt idx="88">
                  <c:v>1628.31151335655</c:v>
                </c:pt>
                <c:pt idx="89">
                  <c:v>1628.2192080856701</c:v>
                </c:pt>
                <c:pt idx="90">
                  <c:v>1628.4640259764199</c:v>
                </c:pt>
                <c:pt idx="91">
                  <c:v>1628.2550937779911</c:v>
                </c:pt>
                <c:pt idx="92">
                  <c:v>1628.70617503789</c:v>
                </c:pt>
                <c:pt idx="93">
                  <c:v>1628.69980198604</c:v>
                </c:pt>
                <c:pt idx="94">
                  <c:v>1629.0275746253101</c:v>
                </c:pt>
                <c:pt idx="95">
                  <c:v>1627.5472187692001</c:v>
                </c:pt>
                <c:pt idx="96">
                  <c:v>1627.9348206274499</c:v>
                </c:pt>
                <c:pt idx="97">
                  <c:v>1626.7594791467811</c:v>
                </c:pt>
                <c:pt idx="98">
                  <c:v>1624.59258248689</c:v>
                </c:pt>
                <c:pt idx="99">
                  <c:v>1626.0604484360608</c:v>
                </c:pt>
                <c:pt idx="100">
                  <c:v>1624.9715688751701</c:v>
                </c:pt>
                <c:pt idx="101">
                  <c:v>1623.67622926678</c:v>
                </c:pt>
                <c:pt idx="102">
                  <c:v>1623.4627931621089</c:v>
                </c:pt>
                <c:pt idx="103">
                  <c:v>1623.1232684551399</c:v>
                </c:pt>
                <c:pt idx="104">
                  <c:v>1626.0681434400401</c:v>
                </c:pt>
                <c:pt idx="105">
                  <c:v>1625.0060382163913</c:v>
                </c:pt>
                <c:pt idx="106">
                  <c:v>1627.4462375113799</c:v>
                </c:pt>
                <c:pt idx="107">
                  <c:v>1625.8852684890501</c:v>
                </c:pt>
                <c:pt idx="108">
                  <c:v>1627.7819992457801</c:v>
                </c:pt>
                <c:pt idx="109">
                  <c:v>1626.2251363149799</c:v>
                </c:pt>
                <c:pt idx="110">
                  <c:v>1627.4017303686401</c:v>
                </c:pt>
                <c:pt idx="111">
                  <c:v>1627.7311559457285</c:v>
                </c:pt>
                <c:pt idx="112">
                  <c:v>1629.5929379513898</c:v>
                </c:pt>
                <c:pt idx="113">
                  <c:v>1630.5694484785615</c:v>
                </c:pt>
                <c:pt idx="114">
                  <c:v>1632.3084797937511</c:v>
                </c:pt>
                <c:pt idx="115">
                  <c:v>1632.9907438228599</c:v>
                </c:pt>
                <c:pt idx="116">
                  <c:v>1634.3447790416101</c:v>
                </c:pt>
                <c:pt idx="117">
                  <c:v>1634.3572242811799</c:v>
                </c:pt>
                <c:pt idx="118">
                  <c:v>1633.2971868097998</c:v>
                </c:pt>
                <c:pt idx="119">
                  <c:v>1633.6512050497299</c:v>
                </c:pt>
                <c:pt idx="120">
                  <c:v>1633.88801904657</c:v>
                </c:pt>
                <c:pt idx="121">
                  <c:v>1632.8722769003598</c:v>
                </c:pt>
                <c:pt idx="122">
                  <c:v>1633.6321693179398</c:v>
                </c:pt>
                <c:pt idx="123">
                  <c:v>1633.8915792083899</c:v>
                </c:pt>
                <c:pt idx="124">
                  <c:v>1633.0862867313099</c:v>
                </c:pt>
                <c:pt idx="125">
                  <c:v>1633.3630162776192</c:v>
                </c:pt>
                <c:pt idx="126">
                  <c:v>1633.5214682522499</c:v>
                </c:pt>
                <c:pt idx="127">
                  <c:v>1633.3198106254999</c:v>
                </c:pt>
                <c:pt idx="128">
                  <c:v>1633.32520062872</c:v>
                </c:pt>
                <c:pt idx="129">
                  <c:v>1633.5030922692299</c:v>
                </c:pt>
                <c:pt idx="130">
                  <c:v>1633.6663215776498</c:v>
                </c:pt>
                <c:pt idx="131">
                  <c:v>1633.7652079024001</c:v>
                </c:pt>
                <c:pt idx="132">
                  <c:v>1634.1041288789336</c:v>
                </c:pt>
                <c:pt idx="133">
                  <c:v>1634.0822579600801</c:v>
                </c:pt>
                <c:pt idx="134">
                  <c:v>1634.6475330775299</c:v>
                </c:pt>
                <c:pt idx="135">
                  <c:v>1635.1325953791199</c:v>
                </c:pt>
                <c:pt idx="136">
                  <c:v>1634.1793935726398</c:v>
                </c:pt>
                <c:pt idx="137">
                  <c:v>1633.5917974777201</c:v>
                </c:pt>
                <c:pt idx="138">
                  <c:v>1634.3407629752101</c:v>
                </c:pt>
                <c:pt idx="139">
                  <c:v>1632.79870091614</c:v>
                </c:pt>
                <c:pt idx="140">
                  <c:v>1633.7963204033299</c:v>
                </c:pt>
                <c:pt idx="141">
                  <c:v>1631.97368485217</c:v>
                </c:pt>
                <c:pt idx="142">
                  <c:v>1631.4155506052764</c:v>
                </c:pt>
                <c:pt idx="143">
                  <c:v>1630.700756462672</c:v>
                </c:pt>
                <c:pt idx="144">
                  <c:v>1632.6963131135999</c:v>
                </c:pt>
                <c:pt idx="145">
                  <c:v>1630.6159675756001</c:v>
                </c:pt>
                <c:pt idx="146">
                  <c:v>1630.6610534358199</c:v>
                </c:pt>
                <c:pt idx="147">
                  <c:v>1630.6330847898998</c:v>
                </c:pt>
                <c:pt idx="148">
                  <c:v>1631.4070936901803</c:v>
                </c:pt>
                <c:pt idx="149">
                  <c:v>1631.1940002042415</c:v>
                </c:pt>
                <c:pt idx="150">
                  <c:v>1630.0788422566498</c:v>
                </c:pt>
                <c:pt idx="151">
                  <c:v>1630.1052379617611</c:v>
                </c:pt>
                <c:pt idx="152">
                  <c:v>1630.8369703795499</c:v>
                </c:pt>
                <c:pt idx="153">
                  <c:v>1630.5712860937899</c:v>
                </c:pt>
                <c:pt idx="154">
                  <c:v>1631.1916414533598</c:v>
                </c:pt>
                <c:pt idx="155">
                  <c:v>1630.50410354423</c:v>
                </c:pt>
                <c:pt idx="156">
                  <c:v>1631.5997646344499</c:v>
                </c:pt>
                <c:pt idx="157">
                  <c:v>1629.90937045386</c:v>
                </c:pt>
                <c:pt idx="158">
                  <c:v>1631.8545515764399</c:v>
                </c:pt>
                <c:pt idx="159">
                  <c:v>1630.93105661145</c:v>
                </c:pt>
                <c:pt idx="160">
                  <c:v>1630.96221324117</c:v>
                </c:pt>
                <c:pt idx="161">
                  <c:v>1632.1539732957599</c:v>
                </c:pt>
                <c:pt idx="162">
                  <c:v>1631.2567864761911</c:v>
                </c:pt>
                <c:pt idx="163">
                  <c:v>1632.44198824917</c:v>
                </c:pt>
                <c:pt idx="164">
                  <c:v>1631.77877673582</c:v>
                </c:pt>
                <c:pt idx="165">
                  <c:v>1631.4116265169498</c:v>
                </c:pt>
                <c:pt idx="166">
                  <c:v>1631.1046967674299</c:v>
                </c:pt>
                <c:pt idx="167">
                  <c:v>1630.9635225566999</c:v>
                </c:pt>
                <c:pt idx="168">
                  <c:v>1630.7043880994113</c:v>
                </c:pt>
                <c:pt idx="169">
                  <c:v>1630.7186207245511</c:v>
                </c:pt>
                <c:pt idx="170">
                  <c:v>1630.7112181569798</c:v>
                </c:pt>
                <c:pt idx="171">
                  <c:v>1630.709653350202</c:v>
                </c:pt>
                <c:pt idx="172">
                  <c:v>1630.4665751383611</c:v>
                </c:pt>
                <c:pt idx="173">
                  <c:v>1630.06930810773</c:v>
                </c:pt>
                <c:pt idx="174">
                  <c:v>1630.1582748355013</c:v>
                </c:pt>
                <c:pt idx="175">
                  <c:v>1630.2621959552</c:v>
                </c:pt>
                <c:pt idx="176">
                  <c:v>1630.6143076282199</c:v>
                </c:pt>
                <c:pt idx="177">
                  <c:v>1631.2898041669901</c:v>
                </c:pt>
                <c:pt idx="178">
                  <c:v>1631.8835310828899</c:v>
                </c:pt>
                <c:pt idx="179">
                  <c:v>1630.9176689209185</c:v>
                </c:pt>
                <c:pt idx="180">
                  <c:v>1630.4145574823203</c:v>
                </c:pt>
                <c:pt idx="181">
                  <c:v>1630.1869343875599</c:v>
                </c:pt>
                <c:pt idx="182">
                  <c:v>1630.49118012907</c:v>
                </c:pt>
                <c:pt idx="183">
                  <c:v>1630.5975378263499</c:v>
                </c:pt>
                <c:pt idx="184">
                  <c:v>1628.0782875708499</c:v>
                </c:pt>
                <c:pt idx="185">
                  <c:v>1626.53569411901</c:v>
                </c:pt>
                <c:pt idx="186">
                  <c:v>1625.3425442761622</c:v>
                </c:pt>
                <c:pt idx="187">
                  <c:v>1623.6846705541798</c:v>
                </c:pt>
                <c:pt idx="188">
                  <c:v>1622.18191715073</c:v>
                </c:pt>
                <c:pt idx="189">
                  <c:v>1623.1473580393097</c:v>
                </c:pt>
                <c:pt idx="190">
                  <c:v>1621.6512990473298</c:v>
                </c:pt>
                <c:pt idx="191">
                  <c:v>1622.8855157570601</c:v>
                </c:pt>
                <c:pt idx="192">
                  <c:v>1622.8401114414701</c:v>
                </c:pt>
                <c:pt idx="193">
                  <c:v>1623.0030383320698</c:v>
                </c:pt>
                <c:pt idx="194">
                  <c:v>1620.4507551495099</c:v>
                </c:pt>
                <c:pt idx="195">
                  <c:v>1622.8861345567598</c:v>
                </c:pt>
                <c:pt idx="196">
                  <c:v>1621.2892287394598</c:v>
                </c:pt>
                <c:pt idx="197">
                  <c:v>1622.5544822766092</c:v>
                </c:pt>
                <c:pt idx="198">
                  <c:v>1623.0891013025</c:v>
                </c:pt>
                <c:pt idx="199">
                  <c:v>1623.65160066269</c:v>
                </c:pt>
                <c:pt idx="200">
                  <c:v>1622.8099238262801</c:v>
                </c:pt>
                <c:pt idx="201">
                  <c:v>1623.7924091936</c:v>
                </c:pt>
                <c:pt idx="202">
                  <c:v>1624.2316536734411</c:v>
                </c:pt>
                <c:pt idx="203">
                  <c:v>1624.7917782859299</c:v>
                </c:pt>
                <c:pt idx="204">
                  <c:v>1624.93216731148</c:v>
                </c:pt>
                <c:pt idx="205">
                  <c:v>1625.2487201613901</c:v>
                </c:pt>
                <c:pt idx="206">
                  <c:v>1625.3724132981308</c:v>
                </c:pt>
                <c:pt idx="207">
                  <c:v>1625.1960985572498</c:v>
                </c:pt>
                <c:pt idx="208">
                  <c:v>1625.1519966286298</c:v>
                </c:pt>
                <c:pt idx="209">
                  <c:v>1625.14951507757</c:v>
                </c:pt>
                <c:pt idx="210">
                  <c:v>1625.3229056147998</c:v>
                </c:pt>
                <c:pt idx="211">
                  <c:v>1625.3382371958198</c:v>
                </c:pt>
                <c:pt idx="212">
                  <c:v>1625.6347056918598</c:v>
                </c:pt>
                <c:pt idx="213">
                  <c:v>1625.5909067633002</c:v>
                </c:pt>
                <c:pt idx="214">
                  <c:v>1625.86779107143</c:v>
                </c:pt>
                <c:pt idx="215">
                  <c:v>1625.3763756856811</c:v>
                </c:pt>
                <c:pt idx="216">
                  <c:v>1626.3505184478599</c:v>
                </c:pt>
                <c:pt idx="217">
                  <c:v>1627.4787384598299</c:v>
                </c:pt>
                <c:pt idx="218">
                  <c:v>1626.8553865571298</c:v>
                </c:pt>
                <c:pt idx="219">
                  <c:v>1628.6080816364999</c:v>
                </c:pt>
                <c:pt idx="220">
                  <c:v>1628.45095401398</c:v>
                </c:pt>
                <c:pt idx="221">
                  <c:v>1630.4914260111398</c:v>
                </c:pt>
                <c:pt idx="222">
                  <c:v>1626.1210858018799</c:v>
                </c:pt>
                <c:pt idx="223">
                  <c:v>1626.5290151671011</c:v>
                </c:pt>
                <c:pt idx="224">
                  <c:v>1626.0109055850401</c:v>
                </c:pt>
                <c:pt idx="225">
                  <c:v>1624.4592854903901</c:v>
                </c:pt>
                <c:pt idx="226">
                  <c:v>1624.3885480969798</c:v>
                </c:pt>
                <c:pt idx="227">
                  <c:v>1625.75064905926</c:v>
                </c:pt>
                <c:pt idx="228">
                  <c:v>1623.8257670318801</c:v>
                </c:pt>
                <c:pt idx="229">
                  <c:v>1624.3983351688298</c:v>
                </c:pt>
                <c:pt idx="230">
                  <c:v>1624.31060963139</c:v>
                </c:pt>
                <c:pt idx="231">
                  <c:v>1624.1752158266199</c:v>
                </c:pt>
                <c:pt idx="232">
                  <c:v>1621.9545499201711</c:v>
                </c:pt>
                <c:pt idx="233">
                  <c:v>1622.67777818631</c:v>
                </c:pt>
                <c:pt idx="234">
                  <c:v>1622.3300196563598</c:v>
                </c:pt>
                <c:pt idx="235">
                  <c:v>1624.4521659159</c:v>
                </c:pt>
                <c:pt idx="236">
                  <c:v>1625.03380197822</c:v>
                </c:pt>
                <c:pt idx="237">
                  <c:v>1626.3486783932401</c:v>
                </c:pt>
                <c:pt idx="238">
                  <c:v>1625.7653364287</c:v>
                </c:pt>
                <c:pt idx="239">
                  <c:v>1627.65416106058</c:v>
                </c:pt>
                <c:pt idx="240">
                  <c:v>1627.9616827056111</c:v>
                </c:pt>
                <c:pt idx="241">
                  <c:v>1627.43148112982</c:v>
                </c:pt>
                <c:pt idx="242">
                  <c:v>1627.9171239231684</c:v>
                </c:pt>
                <c:pt idx="243">
                  <c:v>1627.73090993148</c:v>
                </c:pt>
                <c:pt idx="244">
                  <c:v>1628.6268700820901</c:v>
                </c:pt>
                <c:pt idx="245">
                  <c:v>1629.0918806969498</c:v>
                </c:pt>
                <c:pt idx="246">
                  <c:v>1629.68486764054</c:v>
                </c:pt>
                <c:pt idx="247">
                  <c:v>1629.92400664604</c:v>
                </c:pt>
                <c:pt idx="248">
                  <c:v>1629.98272445712</c:v>
                </c:pt>
                <c:pt idx="249">
                  <c:v>1630.01466007063</c:v>
                </c:pt>
                <c:pt idx="250">
                  <c:v>1629.4832330531999</c:v>
                </c:pt>
                <c:pt idx="251">
                  <c:v>1629.8659073502001</c:v>
                </c:pt>
                <c:pt idx="252">
                  <c:v>1629.72048791002</c:v>
                </c:pt>
                <c:pt idx="253">
                  <c:v>1630.0412314477601</c:v>
                </c:pt>
                <c:pt idx="254">
                  <c:v>1630.0159570298301</c:v>
                </c:pt>
                <c:pt idx="255">
                  <c:v>1630.7040567122301</c:v>
                </c:pt>
                <c:pt idx="256">
                  <c:v>1630.54969215338</c:v>
                </c:pt>
                <c:pt idx="257">
                  <c:v>1631.3369803042001</c:v>
                </c:pt>
                <c:pt idx="258">
                  <c:v>1632.56297671129</c:v>
                </c:pt>
                <c:pt idx="259">
                  <c:v>1632.01199280115</c:v>
                </c:pt>
                <c:pt idx="260">
                  <c:v>1632.3517827712401</c:v>
                </c:pt>
                <c:pt idx="261">
                  <c:v>1632.8222249257599</c:v>
                </c:pt>
                <c:pt idx="262">
                  <c:v>1633.5046533936611</c:v>
                </c:pt>
                <c:pt idx="263">
                  <c:v>1633.7159360527999</c:v>
                </c:pt>
                <c:pt idx="264">
                  <c:v>1635.12888350095</c:v>
                </c:pt>
                <c:pt idx="265">
                  <c:v>1635.3795077539401</c:v>
                </c:pt>
                <c:pt idx="266">
                  <c:v>1635.45670850956</c:v>
                </c:pt>
                <c:pt idx="267">
                  <c:v>1636.1970690882611</c:v>
                </c:pt>
                <c:pt idx="268">
                  <c:v>1636.6727155342899</c:v>
                </c:pt>
                <c:pt idx="269">
                  <c:v>1637.4450710791511</c:v>
                </c:pt>
                <c:pt idx="270">
                  <c:v>1636.2212073506801</c:v>
                </c:pt>
                <c:pt idx="271">
                  <c:v>1637.1804476016498</c:v>
                </c:pt>
                <c:pt idx="272">
                  <c:v>1635.3181184473499</c:v>
                </c:pt>
                <c:pt idx="273">
                  <c:v>1634.1972947759998</c:v>
                </c:pt>
                <c:pt idx="274">
                  <c:v>1635.8384728833198</c:v>
                </c:pt>
                <c:pt idx="275">
                  <c:v>1633.74509093601</c:v>
                </c:pt>
                <c:pt idx="276">
                  <c:v>1634.3551104037401</c:v>
                </c:pt>
                <c:pt idx="277">
                  <c:v>1633.7482641438201</c:v>
                </c:pt>
                <c:pt idx="278">
                  <c:v>1634.5894770353498</c:v>
                </c:pt>
                <c:pt idx="279">
                  <c:v>1633.15581343589</c:v>
                </c:pt>
                <c:pt idx="280">
                  <c:v>1634.4589694999611</c:v>
                </c:pt>
                <c:pt idx="281">
                  <c:v>1634.9887658975501</c:v>
                </c:pt>
                <c:pt idx="282">
                  <c:v>1633.6906488303975</c:v>
                </c:pt>
                <c:pt idx="283">
                  <c:v>1633.3262112587699</c:v>
                </c:pt>
                <c:pt idx="284">
                  <c:v>1633.5907778644</c:v>
                </c:pt>
                <c:pt idx="285">
                  <c:v>1633.1878963586098</c:v>
                </c:pt>
                <c:pt idx="286">
                  <c:v>1633.0350853942111</c:v>
                </c:pt>
                <c:pt idx="287">
                  <c:v>1633.3032838853799</c:v>
                </c:pt>
                <c:pt idx="288">
                  <c:v>1633.3019657971411</c:v>
                </c:pt>
                <c:pt idx="289">
                  <c:v>1633.3634833459698</c:v>
                </c:pt>
                <c:pt idx="290">
                  <c:v>1633.2744597209901</c:v>
                </c:pt>
                <c:pt idx="291">
                  <c:v>1633.1426100438298</c:v>
                </c:pt>
                <c:pt idx="292">
                  <c:v>1632.38535705257</c:v>
                </c:pt>
                <c:pt idx="293">
                  <c:v>1632.7285877254196</c:v>
                </c:pt>
                <c:pt idx="294">
                  <c:v>1631.3648558207901</c:v>
                </c:pt>
                <c:pt idx="295">
                  <c:v>1631.7038034833611</c:v>
                </c:pt>
                <c:pt idx="296">
                  <c:v>1632.2784002112699</c:v>
                </c:pt>
                <c:pt idx="297">
                  <c:v>1632.2122421568001</c:v>
                </c:pt>
                <c:pt idx="298">
                  <c:v>1634.5807059147601</c:v>
                </c:pt>
                <c:pt idx="299">
                  <c:v>1634.3551282583792</c:v>
                </c:pt>
                <c:pt idx="300">
                  <c:v>1633.72745002754</c:v>
                </c:pt>
                <c:pt idx="301">
                  <c:v>1633.7811609611911</c:v>
                </c:pt>
                <c:pt idx="302">
                  <c:v>1637.3664688106899</c:v>
                </c:pt>
                <c:pt idx="303">
                  <c:v>1638.45342148341</c:v>
                </c:pt>
                <c:pt idx="304">
                  <c:v>1638.8352133629501</c:v>
                </c:pt>
                <c:pt idx="305">
                  <c:v>1640.45237753277</c:v>
                </c:pt>
                <c:pt idx="306">
                  <c:v>1640.24911488356</c:v>
                </c:pt>
                <c:pt idx="307">
                  <c:v>1639.6626442527213</c:v>
                </c:pt>
                <c:pt idx="308">
                  <c:v>1638.4217053635984</c:v>
                </c:pt>
                <c:pt idx="309">
                  <c:v>1637.0481634688801</c:v>
                </c:pt>
                <c:pt idx="310">
                  <c:v>1637.3546541595399</c:v>
                </c:pt>
                <c:pt idx="311">
                  <c:v>1635.4082648042611</c:v>
                </c:pt>
                <c:pt idx="312">
                  <c:v>1635.8585983923699</c:v>
                </c:pt>
                <c:pt idx="313">
                  <c:v>1635.6612621617001</c:v>
                </c:pt>
                <c:pt idx="314">
                  <c:v>1636.02056281398</c:v>
                </c:pt>
                <c:pt idx="315">
                  <c:v>1633.51466015863</c:v>
                </c:pt>
                <c:pt idx="316">
                  <c:v>1632.8532802101208</c:v>
                </c:pt>
                <c:pt idx="317">
                  <c:v>1631.5939400057798</c:v>
                </c:pt>
                <c:pt idx="318">
                  <c:v>1630.3275162212401</c:v>
                </c:pt>
                <c:pt idx="319">
                  <c:v>1629.0993954625201</c:v>
                </c:pt>
                <c:pt idx="320">
                  <c:v>1628.6186996051911</c:v>
                </c:pt>
                <c:pt idx="321">
                  <c:v>1628.4106916758401</c:v>
                </c:pt>
                <c:pt idx="322">
                  <c:v>1628.4554617278511</c:v>
                </c:pt>
                <c:pt idx="323">
                  <c:v>1628.08936038914</c:v>
                </c:pt>
                <c:pt idx="324">
                  <c:v>1628.4337683280601</c:v>
                </c:pt>
                <c:pt idx="325">
                  <c:v>1628.0846974865901</c:v>
                </c:pt>
                <c:pt idx="326">
                  <c:v>1627.99019920262</c:v>
                </c:pt>
                <c:pt idx="327">
                  <c:v>1628.24476292393</c:v>
                </c:pt>
                <c:pt idx="328">
                  <c:v>1628.3944153962798</c:v>
                </c:pt>
                <c:pt idx="329">
                  <c:v>1628.4442461384704</c:v>
                </c:pt>
                <c:pt idx="330">
                  <c:v>1628.50110365007</c:v>
                </c:pt>
                <c:pt idx="331">
                  <c:v>1628.6749882892998</c:v>
                </c:pt>
                <c:pt idx="332">
                  <c:v>1628.6668980432999</c:v>
                </c:pt>
                <c:pt idx="333">
                  <c:v>1628.6042446972297</c:v>
                </c:pt>
                <c:pt idx="334">
                  <c:v>1628.6553961869199</c:v>
                </c:pt>
                <c:pt idx="335">
                  <c:v>1628.46382086528</c:v>
                </c:pt>
                <c:pt idx="336">
                  <c:v>1628.79130711106</c:v>
                </c:pt>
                <c:pt idx="337">
                  <c:v>1628.9930463715798</c:v>
                </c:pt>
                <c:pt idx="338">
                  <c:v>1629.0384146403799</c:v>
                </c:pt>
                <c:pt idx="339">
                  <c:v>1628.5960624630111</c:v>
                </c:pt>
                <c:pt idx="340">
                  <c:v>1630.5734235608722</c:v>
                </c:pt>
                <c:pt idx="341">
                  <c:v>1630.3805362628298</c:v>
                </c:pt>
                <c:pt idx="342">
                  <c:v>1629.3222689300298</c:v>
                </c:pt>
                <c:pt idx="343">
                  <c:v>1629.83929840921</c:v>
                </c:pt>
                <c:pt idx="344">
                  <c:v>1629.7409215754799</c:v>
                </c:pt>
                <c:pt idx="345">
                  <c:v>1630.6340010228298</c:v>
                </c:pt>
                <c:pt idx="346">
                  <c:v>1631.4787272977601</c:v>
                </c:pt>
                <c:pt idx="347">
                  <c:v>1630.79829515141</c:v>
                </c:pt>
                <c:pt idx="348">
                  <c:v>1632.7379875010611</c:v>
                </c:pt>
                <c:pt idx="349">
                  <c:v>1631.1053204321199</c:v>
                </c:pt>
                <c:pt idx="350">
                  <c:v>1632.9736294742411</c:v>
                </c:pt>
                <c:pt idx="351">
                  <c:v>1631.3359352346099</c:v>
                </c:pt>
                <c:pt idx="352">
                  <c:v>1632.5343984184897</c:v>
                </c:pt>
                <c:pt idx="353">
                  <c:v>1632.2658155090601</c:v>
                </c:pt>
                <c:pt idx="354">
                  <c:v>1633.4041601825111</c:v>
                </c:pt>
                <c:pt idx="355">
                  <c:v>1633.17910166202</c:v>
                </c:pt>
                <c:pt idx="356">
                  <c:v>1633.2318977347311</c:v>
                </c:pt>
                <c:pt idx="357">
                  <c:v>1632.5605285653498</c:v>
                </c:pt>
                <c:pt idx="358">
                  <c:v>1630.9159608640682</c:v>
                </c:pt>
                <c:pt idx="359">
                  <c:v>1631.20356613839</c:v>
                </c:pt>
                <c:pt idx="360">
                  <c:v>1631.1158297877885</c:v>
                </c:pt>
                <c:pt idx="361">
                  <c:v>1630.3884075458798</c:v>
                </c:pt>
                <c:pt idx="362">
                  <c:v>1630.7341797082811</c:v>
                </c:pt>
                <c:pt idx="363">
                  <c:v>1631.8357525271301</c:v>
                </c:pt>
                <c:pt idx="364">
                  <c:v>1632.2273489273998</c:v>
                </c:pt>
                <c:pt idx="365">
                  <c:v>1631.8851086242601</c:v>
                </c:pt>
                <c:pt idx="366">
                  <c:v>1632.1184113081899</c:v>
                </c:pt>
                <c:pt idx="367">
                  <c:v>1631.9607404890901</c:v>
                </c:pt>
                <c:pt idx="368">
                  <c:v>1631.712931004</c:v>
                </c:pt>
                <c:pt idx="369">
                  <c:v>1631.4075611097264</c:v>
                </c:pt>
                <c:pt idx="370">
                  <c:v>1631.3320083596798</c:v>
                </c:pt>
                <c:pt idx="371">
                  <c:v>1631.27540641616</c:v>
                </c:pt>
                <c:pt idx="372">
                  <c:v>1632.0023899233199</c:v>
                </c:pt>
                <c:pt idx="373">
                  <c:v>1631.3198205425899</c:v>
                </c:pt>
                <c:pt idx="374">
                  <c:v>1632.3644023704996</c:v>
                </c:pt>
                <c:pt idx="375">
                  <c:v>1631.7361205674999</c:v>
                </c:pt>
                <c:pt idx="376">
                  <c:v>1631.7732296433098</c:v>
                </c:pt>
                <c:pt idx="377">
                  <c:v>1630.81541503423</c:v>
                </c:pt>
                <c:pt idx="378">
                  <c:v>1629.7585498236701</c:v>
                </c:pt>
                <c:pt idx="379">
                  <c:v>1629.36966417337</c:v>
                </c:pt>
                <c:pt idx="380">
                  <c:v>1629.1549121740115</c:v>
                </c:pt>
                <c:pt idx="381">
                  <c:v>1628.8236267536399</c:v>
                </c:pt>
                <c:pt idx="382">
                  <c:v>1630.54616682653</c:v>
                </c:pt>
                <c:pt idx="383">
                  <c:v>1628.7892679342401</c:v>
                </c:pt>
                <c:pt idx="384">
                  <c:v>1627.7535841974</c:v>
                </c:pt>
                <c:pt idx="385">
                  <c:v>1627.3665276627889</c:v>
                </c:pt>
                <c:pt idx="386">
                  <c:v>1630.34992244759</c:v>
                </c:pt>
                <c:pt idx="387">
                  <c:v>1630.7543650514099</c:v>
                </c:pt>
                <c:pt idx="388">
                  <c:v>1632.39536322248</c:v>
                </c:pt>
                <c:pt idx="389">
                  <c:v>1634.5030243646299</c:v>
                </c:pt>
                <c:pt idx="390">
                  <c:v>1635.9112132163498</c:v>
                </c:pt>
                <c:pt idx="391">
                  <c:v>1638.3963331152199</c:v>
                </c:pt>
                <c:pt idx="392">
                  <c:v>1639.20748873659</c:v>
                </c:pt>
                <c:pt idx="393">
                  <c:v>1638.9685818256789</c:v>
                </c:pt>
                <c:pt idx="394">
                  <c:v>1638.6773311459499</c:v>
                </c:pt>
                <c:pt idx="395">
                  <c:v>1640.3703418277798</c:v>
                </c:pt>
                <c:pt idx="396">
                  <c:v>1640.7785448172399</c:v>
                </c:pt>
                <c:pt idx="397">
                  <c:v>1640.8322492686898</c:v>
                </c:pt>
                <c:pt idx="398">
                  <c:v>1641.6836681044199</c:v>
                </c:pt>
                <c:pt idx="399">
                  <c:v>1641.11407364051</c:v>
                </c:pt>
                <c:pt idx="400">
                  <c:v>1640.8902570498399</c:v>
                </c:pt>
                <c:pt idx="401">
                  <c:v>1640.36609185564</c:v>
                </c:pt>
                <c:pt idx="402">
                  <c:v>1639.9438108753222</c:v>
                </c:pt>
                <c:pt idx="403">
                  <c:v>1639.6493181446999</c:v>
                </c:pt>
                <c:pt idx="404">
                  <c:v>1638.4542658540199</c:v>
                </c:pt>
                <c:pt idx="405">
                  <c:v>1639.0695567171001</c:v>
                </c:pt>
                <c:pt idx="406">
                  <c:v>1638.3210217189899</c:v>
                </c:pt>
                <c:pt idx="407">
                  <c:v>1638.0078972087401</c:v>
                </c:pt>
                <c:pt idx="408">
                  <c:v>1637.9145714347499</c:v>
                </c:pt>
                <c:pt idx="409">
                  <c:v>1637.8926999359999</c:v>
                </c:pt>
                <c:pt idx="410">
                  <c:v>1638.1014410296798</c:v>
                </c:pt>
                <c:pt idx="411">
                  <c:v>1638.0070713992211</c:v>
                </c:pt>
                <c:pt idx="412">
                  <c:v>1638.2012212531099</c:v>
                </c:pt>
                <c:pt idx="413">
                  <c:v>1638.6323950724998</c:v>
                </c:pt>
                <c:pt idx="414">
                  <c:v>1638.5219065651299</c:v>
                </c:pt>
                <c:pt idx="415">
                  <c:v>1637.9979986374499</c:v>
                </c:pt>
                <c:pt idx="416">
                  <c:v>1637.8895162503522</c:v>
                </c:pt>
                <c:pt idx="417">
                  <c:v>1637.9320292268399</c:v>
                </c:pt>
                <c:pt idx="418">
                  <c:v>1637.1879247957199</c:v>
                </c:pt>
                <c:pt idx="419">
                  <c:v>1637.42290850059</c:v>
                </c:pt>
                <c:pt idx="420">
                  <c:v>1636.1799898101699</c:v>
                </c:pt>
                <c:pt idx="421">
                  <c:v>1636.6781134851101</c:v>
                </c:pt>
                <c:pt idx="422">
                  <c:v>1637.0303147912998</c:v>
                </c:pt>
                <c:pt idx="423">
                  <c:v>1635.4610257406011</c:v>
                </c:pt>
                <c:pt idx="424">
                  <c:v>1635.5661286196098</c:v>
                </c:pt>
                <c:pt idx="425">
                  <c:v>1634.61452765679</c:v>
                </c:pt>
                <c:pt idx="426">
                  <c:v>1635.9970743206711</c:v>
                </c:pt>
                <c:pt idx="427">
                  <c:v>1635.9970664612104</c:v>
                </c:pt>
                <c:pt idx="428">
                  <c:v>1635.6064171417511</c:v>
                </c:pt>
                <c:pt idx="429">
                  <c:v>1638.9425893930011</c:v>
                </c:pt>
                <c:pt idx="430">
                  <c:v>1639.7421686747998</c:v>
                </c:pt>
                <c:pt idx="431">
                  <c:v>1639.52791686316</c:v>
                </c:pt>
                <c:pt idx="432">
                  <c:v>1640.6740433912598</c:v>
                </c:pt>
                <c:pt idx="433">
                  <c:v>1641.68206394909</c:v>
                </c:pt>
                <c:pt idx="434">
                  <c:v>1640.1066275635801</c:v>
                </c:pt>
                <c:pt idx="435">
                  <c:v>1641.4588347584699</c:v>
                </c:pt>
                <c:pt idx="436">
                  <c:v>1640.6958751505201</c:v>
                </c:pt>
                <c:pt idx="437">
                  <c:v>1641.6659572763999</c:v>
                </c:pt>
                <c:pt idx="438">
                  <c:v>1642.1043792679018</c:v>
                </c:pt>
                <c:pt idx="439">
                  <c:v>1641.9230674283601</c:v>
                </c:pt>
                <c:pt idx="440">
                  <c:v>1642.4805018297411</c:v>
                </c:pt>
                <c:pt idx="441">
                  <c:v>1642.5219830939</c:v>
                </c:pt>
                <c:pt idx="442">
                  <c:v>1642.4199073731911</c:v>
                </c:pt>
                <c:pt idx="443">
                  <c:v>1641.6763727804901</c:v>
                </c:pt>
                <c:pt idx="444">
                  <c:v>1641.2158827693711</c:v>
                </c:pt>
                <c:pt idx="445">
                  <c:v>1641.2682697270011</c:v>
                </c:pt>
                <c:pt idx="446">
                  <c:v>1641.45889609869</c:v>
                </c:pt>
                <c:pt idx="447">
                  <c:v>1641.5697770535401</c:v>
                </c:pt>
                <c:pt idx="448">
                  <c:v>1641.6389478457997</c:v>
                </c:pt>
                <c:pt idx="449">
                  <c:v>1641.8988051201511</c:v>
                </c:pt>
                <c:pt idx="450">
                  <c:v>1642.15099546382</c:v>
                </c:pt>
                <c:pt idx="451">
                  <c:v>1642.2156849848211</c:v>
                </c:pt>
                <c:pt idx="452">
                  <c:v>1641.8876779442696</c:v>
                </c:pt>
                <c:pt idx="453">
                  <c:v>1642.4522734611589</c:v>
                </c:pt>
                <c:pt idx="454">
                  <c:v>1642.1342377450499</c:v>
                </c:pt>
                <c:pt idx="455">
                  <c:v>1641.8072751605177</c:v>
                </c:pt>
                <c:pt idx="456">
                  <c:v>1641.5115257223003</c:v>
                </c:pt>
                <c:pt idx="457">
                  <c:v>1642.6053826710299</c:v>
                </c:pt>
                <c:pt idx="458">
                  <c:v>1641.60579303296</c:v>
                </c:pt>
                <c:pt idx="459">
                  <c:v>1641.6107694235011</c:v>
                </c:pt>
                <c:pt idx="460">
                  <c:v>1641.4588107712611</c:v>
                </c:pt>
                <c:pt idx="461">
                  <c:v>1640.6955305714098</c:v>
                </c:pt>
                <c:pt idx="462">
                  <c:v>1639.3774268734692</c:v>
                </c:pt>
                <c:pt idx="463">
                  <c:v>1640.4250001660685</c:v>
                </c:pt>
                <c:pt idx="464">
                  <c:v>1639.2447143832999</c:v>
                </c:pt>
                <c:pt idx="465">
                  <c:v>1639.9829447572999</c:v>
                </c:pt>
                <c:pt idx="466">
                  <c:v>1636.3350121836311</c:v>
                </c:pt>
                <c:pt idx="467">
                  <c:v>1635.14578852722</c:v>
                </c:pt>
                <c:pt idx="468">
                  <c:v>1635.3288573939401</c:v>
                </c:pt>
                <c:pt idx="469">
                  <c:v>1633.8611993588013</c:v>
                </c:pt>
                <c:pt idx="470">
                  <c:v>1631.3796414497201</c:v>
                </c:pt>
                <c:pt idx="471">
                  <c:v>1634.0305273205911</c:v>
                </c:pt>
                <c:pt idx="472">
                  <c:v>1632.9292791730411</c:v>
                </c:pt>
                <c:pt idx="473">
                  <c:v>1633.3578093353399</c:v>
                </c:pt>
                <c:pt idx="474">
                  <c:v>1635.5324966200399</c:v>
                </c:pt>
                <c:pt idx="475">
                  <c:v>1635.0345702452601</c:v>
                </c:pt>
                <c:pt idx="476">
                  <c:v>1634.3158193656911</c:v>
                </c:pt>
                <c:pt idx="477">
                  <c:v>1635.9323652247301</c:v>
                </c:pt>
                <c:pt idx="478">
                  <c:v>1634.8505716018601</c:v>
                </c:pt>
                <c:pt idx="479">
                  <c:v>1636.52301726467</c:v>
                </c:pt>
                <c:pt idx="480">
                  <c:v>1637.3824677765599</c:v>
                </c:pt>
                <c:pt idx="481">
                  <c:v>1638.2086624396711</c:v>
                </c:pt>
                <c:pt idx="482">
                  <c:v>1638.39852103058</c:v>
                </c:pt>
                <c:pt idx="483">
                  <c:v>1638.9164812644801</c:v>
                </c:pt>
                <c:pt idx="484">
                  <c:v>1639.1717758379198</c:v>
                </c:pt>
                <c:pt idx="485">
                  <c:v>1639.11178674853</c:v>
                </c:pt>
                <c:pt idx="486">
                  <c:v>1639.3887503537301</c:v>
                </c:pt>
                <c:pt idx="487">
                  <c:v>1639.42135493316</c:v>
                </c:pt>
                <c:pt idx="488">
                  <c:v>1639.3204161604799</c:v>
                </c:pt>
                <c:pt idx="489">
                  <c:v>1639.3967573529801</c:v>
                </c:pt>
                <c:pt idx="490">
                  <c:v>1639.3423993665099</c:v>
                </c:pt>
                <c:pt idx="491">
                  <c:v>1639.1745000942299</c:v>
                </c:pt>
                <c:pt idx="492">
                  <c:v>1639.77266292946</c:v>
                </c:pt>
                <c:pt idx="493">
                  <c:v>1639.60745717706</c:v>
                </c:pt>
                <c:pt idx="494">
                  <c:v>1638.82195329557</c:v>
                </c:pt>
                <c:pt idx="495">
                  <c:v>1639.6113053737299</c:v>
                </c:pt>
                <c:pt idx="496">
                  <c:v>1639.43910603373</c:v>
                </c:pt>
                <c:pt idx="497">
                  <c:v>1638.6112410641899</c:v>
                </c:pt>
                <c:pt idx="498">
                  <c:v>1638.5914598923498</c:v>
                </c:pt>
                <c:pt idx="499">
                  <c:v>1638.58771983004</c:v>
                </c:pt>
                <c:pt idx="500">
                  <c:v>1637.16220648274</c:v>
                </c:pt>
                <c:pt idx="501">
                  <c:v>1637.8868993892911</c:v>
                </c:pt>
                <c:pt idx="502">
                  <c:v>1636.5015314357311</c:v>
                </c:pt>
                <c:pt idx="503">
                  <c:v>1638.0812203338892</c:v>
                </c:pt>
                <c:pt idx="504">
                  <c:v>1635.7100538650311</c:v>
                </c:pt>
                <c:pt idx="505">
                  <c:v>1637.0349170423799</c:v>
                </c:pt>
                <c:pt idx="506">
                  <c:v>1634.0282980658999</c:v>
                </c:pt>
                <c:pt idx="507">
                  <c:v>1633.63552688972</c:v>
                </c:pt>
                <c:pt idx="508">
                  <c:v>1631.14396248191</c:v>
                </c:pt>
                <c:pt idx="509">
                  <c:v>1628.37798417208</c:v>
                </c:pt>
                <c:pt idx="510">
                  <c:v>1628.0127141036</c:v>
                </c:pt>
                <c:pt idx="511">
                  <c:v>1629.4139834078601</c:v>
                </c:pt>
                <c:pt idx="512">
                  <c:v>1628.7849105646198</c:v>
                </c:pt>
                <c:pt idx="513">
                  <c:v>1628.1203695813399</c:v>
                </c:pt>
                <c:pt idx="514">
                  <c:v>1629.3254765524898</c:v>
                </c:pt>
                <c:pt idx="515">
                  <c:v>1630.74335882274</c:v>
                </c:pt>
                <c:pt idx="516">
                  <c:v>1631.4944798586998</c:v>
                </c:pt>
                <c:pt idx="517">
                  <c:v>1630.4806909062411</c:v>
                </c:pt>
                <c:pt idx="518">
                  <c:v>1631.6318603193308</c:v>
                </c:pt>
                <c:pt idx="519">
                  <c:v>1631.32066856899</c:v>
                </c:pt>
                <c:pt idx="520">
                  <c:v>1631.4210991224811</c:v>
                </c:pt>
                <c:pt idx="521">
                  <c:v>1631.9152371314001</c:v>
                </c:pt>
                <c:pt idx="522">
                  <c:v>1632.6904581888598</c:v>
                </c:pt>
                <c:pt idx="523">
                  <c:v>1632.2699589045301</c:v>
                </c:pt>
                <c:pt idx="524">
                  <c:v>1633.0190570668401</c:v>
                </c:pt>
                <c:pt idx="525">
                  <c:v>1633.2522435375715</c:v>
                </c:pt>
                <c:pt idx="526">
                  <c:v>1632.97996323507</c:v>
                </c:pt>
                <c:pt idx="527">
                  <c:v>1632.9067193362985</c:v>
                </c:pt>
                <c:pt idx="528">
                  <c:v>1632.9033026783698</c:v>
                </c:pt>
                <c:pt idx="529">
                  <c:v>1632.9548430243699</c:v>
                </c:pt>
                <c:pt idx="530">
                  <c:v>1632.7214834911001</c:v>
                </c:pt>
                <c:pt idx="531">
                  <c:v>1632.9229060607311</c:v>
                </c:pt>
                <c:pt idx="532">
                  <c:v>1632.5983083419299</c:v>
                </c:pt>
                <c:pt idx="533">
                  <c:v>1633.3834111484598</c:v>
                </c:pt>
                <c:pt idx="534">
                  <c:v>1633.7938453053198</c:v>
                </c:pt>
                <c:pt idx="535">
                  <c:v>1634.4297849509101</c:v>
                </c:pt>
                <c:pt idx="536">
                  <c:v>1634.2923231647001</c:v>
                </c:pt>
                <c:pt idx="537">
                  <c:v>1634.60096393821</c:v>
                </c:pt>
                <c:pt idx="538">
                  <c:v>1634.5358282157199</c:v>
                </c:pt>
                <c:pt idx="539">
                  <c:v>1635.0104782896499</c:v>
                </c:pt>
                <c:pt idx="540">
                  <c:v>1636.1787474354899</c:v>
                </c:pt>
                <c:pt idx="541">
                  <c:v>1635.2051390177501</c:v>
                </c:pt>
                <c:pt idx="542">
                  <c:v>1635.8602381408998</c:v>
                </c:pt>
                <c:pt idx="543">
                  <c:v>1636.1983341798862</c:v>
                </c:pt>
                <c:pt idx="544">
                  <c:v>1636.5426039225711</c:v>
                </c:pt>
                <c:pt idx="545">
                  <c:v>1635.8227046862999</c:v>
                </c:pt>
                <c:pt idx="546">
                  <c:v>1636.1333908553536</c:v>
                </c:pt>
                <c:pt idx="547">
                  <c:v>1635.3522309470598</c:v>
                </c:pt>
                <c:pt idx="548">
                  <c:v>1634.21868054985</c:v>
                </c:pt>
                <c:pt idx="549">
                  <c:v>1633.75636244937</c:v>
                </c:pt>
                <c:pt idx="550">
                  <c:v>1634.59299610216</c:v>
                </c:pt>
                <c:pt idx="551">
                  <c:v>1631.8079594139301</c:v>
                </c:pt>
                <c:pt idx="552">
                  <c:v>1632.6302420578741</c:v>
                </c:pt>
                <c:pt idx="553">
                  <c:v>1630.8481221692</c:v>
                </c:pt>
                <c:pt idx="554">
                  <c:v>1629.3600200763797</c:v>
                </c:pt>
                <c:pt idx="555">
                  <c:v>1628.1874106412199</c:v>
                </c:pt>
                <c:pt idx="556">
                  <c:v>1628.1569869555899</c:v>
                </c:pt>
                <c:pt idx="557">
                  <c:v>1628.2110221287999</c:v>
                </c:pt>
                <c:pt idx="558">
                  <c:v>1628.2757985393498</c:v>
                </c:pt>
                <c:pt idx="559">
                  <c:v>1626.7433794976801</c:v>
                </c:pt>
                <c:pt idx="560">
                  <c:v>1627.3869220777299</c:v>
                </c:pt>
                <c:pt idx="561">
                  <c:v>1626.6966125950999</c:v>
                </c:pt>
                <c:pt idx="562">
                  <c:v>1627.0383549502101</c:v>
                </c:pt>
                <c:pt idx="563">
                  <c:v>1627.0806120869499</c:v>
                </c:pt>
                <c:pt idx="564">
                  <c:v>1627.3775402901099</c:v>
                </c:pt>
                <c:pt idx="565">
                  <c:v>1626.8482292530298</c:v>
                </c:pt>
                <c:pt idx="566">
                  <c:v>1627.5057635177411</c:v>
                </c:pt>
                <c:pt idx="567">
                  <c:v>1627.3628453459098</c:v>
                </c:pt>
                <c:pt idx="568">
                  <c:v>1627.51285897052</c:v>
                </c:pt>
                <c:pt idx="569">
                  <c:v>1627.3560813081601</c:v>
                </c:pt>
                <c:pt idx="570">
                  <c:v>1627.40263043802</c:v>
                </c:pt>
                <c:pt idx="571">
                  <c:v>1627.1201224859499</c:v>
                </c:pt>
                <c:pt idx="572">
                  <c:v>1626.6124294585418</c:v>
                </c:pt>
                <c:pt idx="573">
                  <c:v>1626.4475553931743</c:v>
                </c:pt>
                <c:pt idx="574">
                  <c:v>1626.7189143398298</c:v>
                </c:pt>
                <c:pt idx="575">
                  <c:v>1626.8364327942299</c:v>
                </c:pt>
                <c:pt idx="576">
                  <c:v>1626.3896079857411</c:v>
                </c:pt>
                <c:pt idx="577">
                  <c:v>1626.8300478106698</c:v>
                </c:pt>
                <c:pt idx="578">
                  <c:v>1628.83976501441</c:v>
                </c:pt>
                <c:pt idx="579">
                  <c:v>1629.97988084953</c:v>
                </c:pt>
                <c:pt idx="580">
                  <c:v>1630.8065468637101</c:v>
                </c:pt>
                <c:pt idx="581">
                  <c:v>1631.10315760038</c:v>
                </c:pt>
                <c:pt idx="582">
                  <c:v>1632.3367835629301</c:v>
                </c:pt>
                <c:pt idx="583">
                  <c:v>1630.7083664204611</c:v>
                </c:pt>
                <c:pt idx="584">
                  <c:v>1633.9207269850301</c:v>
                </c:pt>
                <c:pt idx="585">
                  <c:v>1634.3110073580799</c:v>
                </c:pt>
                <c:pt idx="586">
                  <c:v>1635.2779955163298</c:v>
                </c:pt>
                <c:pt idx="587">
                  <c:v>1636.1754481400999</c:v>
                </c:pt>
                <c:pt idx="588">
                  <c:v>1637.4363885274599</c:v>
                </c:pt>
                <c:pt idx="589">
                  <c:v>1637.4815724487787</c:v>
                </c:pt>
                <c:pt idx="590">
                  <c:v>1636.384804596815</c:v>
                </c:pt>
                <c:pt idx="591">
                  <c:v>1635.62397577499</c:v>
                </c:pt>
                <c:pt idx="592">
                  <c:v>1632.7971002573615</c:v>
                </c:pt>
                <c:pt idx="593">
                  <c:v>1632.8768090066301</c:v>
                </c:pt>
                <c:pt idx="594">
                  <c:v>1631.0120734893401</c:v>
                </c:pt>
                <c:pt idx="595">
                  <c:v>1627.8830783608998</c:v>
                </c:pt>
                <c:pt idx="596">
                  <c:v>1626.5002066151799</c:v>
                </c:pt>
                <c:pt idx="597">
                  <c:v>1627.1803708633515</c:v>
                </c:pt>
                <c:pt idx="598">
                  <c:v>1625.5961039101101</c:v>
                </c:pt>
                <c:pt idx="599">
                  <c:v>1625.5926167334699</c:v>
                </c:pt>
                <c:pt idx="600">
                  <c:v>1624.7205918017892</c:v>
                </c:pt>
                <c:pt idx="601">
                  <c:v>1623.64661647496</c:v>
                </c:pt>
                <c:pt idx="602">
                  <c:v>1623.00266429965</c:v>
                </c:pt>
                <c:pt idx="603">
                  <c:v>1622.6316761384599</c:v>
                </c:pt>
                <c:pt idx="604">
                  <c:v>1623.0446634105701</c:v>
                </c:pt>
                <c:pt idx="605">
                  <c:v>1622.53806886692</c:v>
                </c:pt>
                <c:pt idx="606">
                  <c:v>1622.4793140061299</c:v>
                </c:pt>
                <c:pt idx="607">
                  <c:v>1622.7692043575498</c:v>
                </c:pt>
                <c:pt idx="608">
                  <c:v>1622.8343134837701</c:v>
                </c:pt>
                <c:pt idx="609">
                  <c:v>1622.5548349655799</c:v>
                </c:pt>
                <c:pt idx="610">
                  <c:v>1622.5985801223001</c:v>
                </c:pt>
                <c:pt idx="611">
                  <c:v>1622.25904349508</c:v>
                </c:pt>
                <c:pt idx="612">
                  <c:v>1622.54162204264</c:v>
                </c:pt>
                <c:pt idx="613">
                  <c:v>1621.19675696749</c:v>
                </c:pt>
                <c:pt idx="614">
                  <c:v>1620.9065312888911</c:v>
                </c:pt>
                <c:pt idx="615">
                  <c:v>1621.0707395619399</c:v>
                </c:pt>
                <c:pt idx="616">
                  <c:v>1621.243263049</c:v>
                </c:pt>
                <c:pt idx="617">
                  <c:v>1620.40410190437</c:v>
                </c:pt>
                <c:pt idx="618">
                  <c:v>1621.8990809933998</c:v>
                </c:pt>
                <c:pt idx="619">
                  <c:v>1621.07621326451</c:v>
                </c:pt>
                <c:pt idx="620">
                  <c:v>1621.1907658446701</c:v>
                </c:pt>
                <c:pt idx="621">
                  <c:v>1621.85027575599</c:v>
                </c:pt>
                <c:pt idx="622">
                  <c:v>1622.4598240937901</c:v>
                </c:pt>
                <c:pt idx="623">
                  <c:v>1622.21851261047</c:v>
                </c:pt>
                <c:pt idx="624">
                  <c:v>1621.4680253586801</c:v>
                </c:pt>
                <c:pt idx="625">
                  <c:v>1622.9110594657138</c:v>
                </c:pt>
                <c:pt idx="626">
                  <c:v>1623.4871718084</c:v>
                </c:pt>
                <c:pt idx="627">
                  <c:v>1624.2175524043485</c:v>
                </c:pt>
                <c:pt idx="628">
                  <c:v>1627.01247787227</c:v>
                </c:pt>
                <c:pt idx="629">
                  <c:v>1628.03455409099</c:v>
                </c:pt>
                <c:pt idx="630">
                  <c:v>1628.40394381024</c:v>
                </c:pt>
                <c:pt idx="631">
                  <c:v>1628.5448817054801</c:v>
                </c:pt>
                <c:pt idx="632">
                  <c:v>1630.0251660322201</c:v>
                </c:pt>
                <c:pt idx="633">
                  <c:v>1630.23463313768</c:v>
                </c:pt>
                <c:pt idx="634">
                  <c:v>1627.4402220014399</c:v>
                </c:pt>
                <c:pt idx="635">
                  <c:v>1628.1624813284898</c:v>
                </c:pt>
                <c:pt idx="636">
                  <c:v>1626.1018407336198</c:v>
                </c:pt>
                <c:pt idx="637">
                  <c:v>1625.1586879117601</c:v>
                </c:pt>
                <c:pt idx="638">
                  <c:v>1625.2890402038008</c:v>
                </c:pt>
                <c:pt idx="639">
                  <c:v>1625.9698419379999</c:v>
                </c:pt>
                <c:pt idx="640">
                  <c:v>1625.0118820586499</c:v>
                </c:pt>
                <c:pt idx="641">
                  <c:v>1625.1306819461611</c:v>
                </c:pt>
                <c:pt idx="642">
                  <c:v>1624.7356506728011</c:v>
                </c:pt>
                <c:pt idx="643">
                  <c:v>1624.9445368085599</c:v>
                </c:pt>
                <c:pt idx="644">
                  <c:v>1624.0171662605601</c:v>
                </c:pt>
                <c:pt idx="645">
                  <c:v>1625.0374883508798</c:v>
                </c:pt>
                <c:pt idx="646">
                  <c:v>1624.6250557330411</c:v>
                </c:pt>
                <c:pt idx="647">
                  <c:v>1624.7826156616411</c:v>
                </c:pt>
                <c:pt idx="648">
                  <c:v>1624.6740527665499</c:v>
                </c:pt>
                <c:pt idx="649">
                  <c:v>1624.6565599309201</c:v>
                </c:pt>
                <c:pt idx="650">
                  <c:v>1624.6206671435011</c:v>
                </c:pt>
                <c:pt idx="651">
                  <c:v>1624.3655028374699</c:v>
                </c:pt>
                <c:pt idx="652">
                  <c:v>1624.1461371549999</c:v>
                </c:pt>
                <c:pt idx="653">
                  <c:v>1624.22392666675</c:v>
                </c:pt>
                <c:pt idx="654">
                  <c:v>1624.5516794634411</c:v>
                </c:pt>
                <c:pt idx="655">
                  <c:v>1623.9157945527311</c:v>
                </c:pt>
                <c:pt idx="656">
                  <c:v>1624.3906562837201</c:v>
                </c:pt>
                <c:pt idx="657">
                  <c:v>1624.0630782727499</c:v>
                </c:pt>
                <c:pt idx="658">
                  <c:v>1622.0951514259611</c:v>
                </c:pt>
                <c:pt idx="659">
                  <c:v>1621.8524304661298</c:v>
                </c:pt>
                <c:pt idx="660">
                  <c:v>1623.02151793911</c:v>
                </c:pt>
                <c:pt idx="661">
                  <c:v>1621.6966539667396</c:v>
                </c:pt>
                <c:pt idx="662">
                  <c:v>1621.03236186195</c:v>
                </c:pt>
                <c:pt idx="663">
                  <c:v>1621.1149020095922</c:v>
                </c:pt>
                <c:pt idx="664">
                  <c:v>1620.6759007153898</c:v>
                </c:pt>
                <c:pt idx="665">
                  <c:v>1621.3983980724515</c:v>
                </c:pt>
                <c:pt idx="666">
                  <c:v>1619.5385004082511</c:v>
                </c:pt>
                <c:pt idx="667">
                  <c:v>1620.65772932357</c:v>
                </c:pt>
                <c:pt idx="668">
                  <c:v>1620.51745066895</c:v>
                </c:pt>
                <c:pt idx="669">
                  <c:v>1622.7846286797999</c:v>
                </c:pt>
                <c:pt idx="670">
                  <c:v>1623.5266186655201</c:v>
                </c:pt>
                <c:pt idx="671">
                  <c:v>1624.7131717121401</c:v>
                </c:pt>
                <c:pt idx="672">
                  <c:v>1626.31880569589</c:v>
                </c:pt>
                <c:pt idx="673">
                  <c:v>1628.5042055150998</c:v>
                </c:pt>
                <c:pt idx="674">
                  <c:v>1629.2868802110399</c:v>
                </c:pt>
                <c:pt idx="675">
                  <c:v>1628.9183816231985</c:v>
                </c:pt>
                <c:pt idx="676">
                  <c:v>1630.4938578644901</c:v>
                </c:pt>
                <c:pt idx="677">
                  <c:v>1631.1405550601285</c:v>
                </c:pt>
                <c:pt idx="678">
                  <c:v>1630.6094416653998</c:v>
                </c:pt>
                <c:pt idx="679">
                  <c:v>1633.0050542118199</c:v>
                </c:pt>
                <c:pt idx="680">
                  <c:v>1632.4638587219201</c:v>
                </c:pt>
                <c:pt idx="681">
                  <c:v>1632.5777813813211</c:v>
                </c:pt>
                <c:pt idx="682">
                  <c:v>1632.249224182</c:v>
                </c:pt>
                <c:pt idx="683">
                  <c:v>1632.7276367863601</c:v>
                </c:pt>
                <c:pt idx="684">
                  <c:v>1631.7676437559201</c:v>
                </c:pt>
                <c:pt idx="685">
                  <c:v>1631.9827927006311</c:v>
                </c:pt>
                <c:pt idx="686">
                  <c:v>1631.7046958639701</c:v>
                </c:pt>
                <c:pt idx="687">
                  <c:v>1631.2962364553998</c:v>
                </c:pt>
                <c:pt idx="688">
                  <c:v>1631.4408458082301</c:v>
                </c:pt>
                <c:pt idx="689">
                  <c:v>1631.59927376684</c:v>
                </c:pt>
                <c:pt idx="690">
                  <c:v>1631.64112718516</c:v>
                </c:pt>
                <c:pt idx="691">
                  <c:v>1631.7757778551611</c:v>
                </c:pt>
                <c:pt idx="692">
                  <c:v>1631.7278180801111</c:v>
                </c:pt>
                <c:pt idx="693">
                  <c:v>1632.3362548350899</c:v>
                </c:pt>
                <c:pt idx="694">
                  <c:v>1632.36998249668</c:v>
                </c:pt>
                <c:pt idx="695">
                  <c:v>1632.1063406886199</c:v>
                </c:pt>
                <c:pt idx="696">
                  <c:v>1631.4346974497385</c:v>
                </c:pt>
                <c:pt idx="697">
                  <c:v>1631.2866150301111</c:v>
                </c:pt>
                <c:pt idx="698">
                  <c:v>1631.22059291664</c:v>
                </c:pt>
                <c:pt idx="699">
                  <c:v>1631.29056823314</c:v>
                </c:pt>
                <c:pt idx="700">
                  <c:v>1629.74300719558</c:v>
                </c:pt>
                <c:pt idx="701">
                  <c:v>1630.90909081877</c:v>
                </c:pt>
                <c:pt idx="702">
                  <c:v>1630.3331101380315</c:v>
                </c:pt>
                <c:pt idx="703">
                  <c:v>1631.0466264326601</c:v>
                </c:pt>
                <c:pt idx="704">
                  <c:v>1632.3886479203099</c:v>
                </c:pt>
                <c:pt idx="705">
                  <c:v>1633.8925922543397</c:v>
                </c:pt>
                <c:pt idx="706">
                  <c:v>1634.6340367042199</c:v>
                </c:pt>
                <c:pt idx="707">
                  <c:v>1635.3562343585215</c:v>
                </c:pt>
                <c:pt idx="708">
                  <c:v>1634.2705721941611</c:v>
                </c:pt>
                <c:pt idx="709">
                  <c:v>1634.4319151375601</c:v>
                </c:pt>
                <c:pt idx="710">
                  <c:v>1634.8517852999498</c:v>
                </c:pt>
                <c:pt idx="711">
                  <c:v>1636.1014498096101</c:v>
                </c:pt>
                <c:pt idx="712">
                  <c:v>1634.13861785106</c:v>
                </c:pt>
                <c:pt idx="713">
                  <c:v>1635.7750966497001</c:v>
                </c:pt>
                <c:pt idx="714">
                  <c:v>1638.2651921415511</c:v>
                </c:pt>
                <c:pt idx="715">
                  <c:v>1639.77179055225</c:v>
                </c:pt>
                <c:pt idx="716">
                  <c:v>1641.63379790872</c:v>
                </c:pt>
                <c:pt idx="717">
                  <c:v>1642.3785153578499</c:v>
                </c:pt>
                <c:pt idx="718">
                  <c:v>1643.9689968791999</c:v>
                </c:pt>
                <c:pt idx="719">
                  <c:v>1643.5715897972977</c:v>
                </c:pt>
                <c:pt idx="720">
                  <c:v>1643.9135926642011</c:v>
                </c:pt>
                <c:pt idx="721">
                  <c:v>1644.3952937240301</c:v>
                </c:pt>
                <c:pt idx="722">
                  <c:v>1644.4073576654382</c:v>
                </c:pt>
                <c:pt idx="723">
                  <c:v>1644.1491347819699</c:v>
                </c:pt>
                <c:pt idx="724">
                  <c:v>1644.73623338998</c:v>
                </c:pt>
                <c:pt idx="725">
                  <c:v>1643.76268458349</c:v>
                </c:pt>
                <c:pt idx="726">
                  <c:v>1643.81108386714</c:v>
                </c:pt>
                <c:pt idx="727">
                  <c:v>1643.4986442765198</c:v>
                </c:pt>
                <c:pt idx="728">
                  <c:v>1643.6112033832001</c:v>
                </c:pt>
                <c:pt idx="729">
                  <c:v>1643.49790780541</c:v>
                </c:pt>
                <c:pt idx="730">
                  <c:v>1643.6534533070298</c:v>
                </c:pt>
                <c:pt idx="731">
                  <c:v>1644.5718631121501</c:v>
                </c:pt>
                <c:pt idx="732">
                  <c:v>1644.3383076243399</c:v>
                </c:pt>
                <c:pt idx="733">
                  <c:v>1644.5398978424701</c:v>
                </c:pt>
                <c:pt idx="734">
                  <c:v>1644.2456652091685</c:v>
                </c:pt>
                <c:pt idx="735">
                  <c:v>1643.6748899398196</c:v>
                </c:pt>
                <c:pt idx="736">
                  <c:v>1643.95244302276</c:v>
                </c:pt>
                <c:pt idx="737">
                  <c:v>1644.3293969539498</c:v>
                </c:pt>
                <c:pt idx="738">
                  <c:v>1643.4695411445311</c:v>
                </c:pt>
                <c:pt idx="739">
                  <c:v>1645.4926053830811</c:v>
                </c:pt>
                <c:pt idx="740">
                  <c:v>1644.2114328629598</c:v>
                </c:pt>
                <c:pt idx="741">
                  <c:v>1644.6625266042199</c:v>
                </c:pt>
                <c:pt idx="742">
                  <c:v>1645.5392548257701</c:v>
                </c:pt>
                <c:pt idx="743">
                  <c:v>1646.2466740156001</c:v>
                </c:pt>
                <c:pt idx="744">
                  <c:v>1645.5141873228001</c:v>
                </c:pt>
                <c:pt idx="745">
                  <c:v>1646.0339212814599</c:v>
                </c:pt>
                <c:pt idx="746">
                  <c:v>1647.8375096690011</c:v>
                </c:pt>
                <c:pt idx="747">
                  <c:v>1647.6560761350099</c:v>
                </c:pt>
                <c:pt idx="748">
                  <c:v>1645.77316888667</c:v>
                </c:pt>
                <c:pt idx="749">
                  <c:v>1644.5108645789999</c:v>
                </c:pt>
                <c:pt idx="750">
                  <c:v>1643.1643401414094</c:v>
                </c:pt>
                <c:pt idx="751">
                  <c:v>1641.5201780411801</c:v>
                </c:pt>
                <c:pt idx="752">
                  <c:v>1643.0266061421185</c:v>
                </c:pt>
                <c:pt idx="753">
                  <c:v>1642.0432069974213</c:v>
                </c:pt>
                <c:pt idx="754">
                  <c:v>1641.9101587717485</c:v>
                </c:pt>
                <c:pt idx="755">
                  <c:v>1642.33622790099</c:v>
                </c:pt>
                <c:pt idx="756">
                  <c:v>1642.8904537021901</c:v>
                </c:pt>
                <c:pt idx="757">
                  <c:v>1642.2381453657201</c:v>
                </c:pt>
                <c:pt idx="758">
                  <c:v>1643.2562720096601</c:v>
                </c:pt>
                <c:pt idx="759">
                  <c:v>1642.0481252488498</c:v>
                </c:pt>
                <c:pt idx="760">
                  <c:v>1642.35971678447</c:v>
                </c:pt>
                <c:pt idx="761">
                  <c:v>1641.0912410951498</c:v>
                </c:pt>
                <c:pt idx="762">
                  <c:v>1642.0821408964362</c:v>
                </c:pt>
                <c:pt idx="763">
                  <c:v>1641.4837222995998</c:v>
                </c:pt>
                <c:pt idx="764">
                  <c:v>1641.54845990383</c:v>
                </c:pt>
                <c:pt idx="765">
                  <c:v>1641.5790395184713</c:v>
                </c:pt>
                <c:pt idx="766">
                  <c:v>1641.5259555003511</c:v>
                </c:pt>
                <c:pt idx="767">
                  <c:v>1641.33083948381</c:v>
                </c:pt>
                <c:pt idx="768">
                  <c:v>1641.1880803163197</c:v>
                </c:pt>
                <c:pt idx="769">
                  <c:v>1641.2997144015001</c:v>
                </c:pt>
                <c:pt idx="770">
                  <c:v>1641.3275097782482</c:v>
                </c:pt>
                <c:pt idx="771">
                  <c:v>1641.52162726449</c:v>
                </c:pt>
                <c:pt idx="772">
                  <c:v>1641.7050639910913</c:v>
                </c:pt>
                <c:pt idx="773">
                  <c:v>1642.21101754643</c:v>
                </c:pt>
                <c:pt idx="774">
                  <c:v>1643.0053410927901</c:v>
                </c:pt>
                <c:pt idx="775">
                  <c:v>1643.5129022183376</c:v>
                </c:pt>
                <c:pt idx="776">
                  <c:v>1644.1562737526701</c:v>
                </c:pt>
                <c:pt idx="777">
                  <c:v>1644.6815887497401</c:v>
                </c:pt>
                <c:pt idx="778">
                  <c:v>1644.3994729833998</c:v>
                </c:pt>
                <c:pt idx="779">
                  <c:v>1644.9534631740901</c:v>
                </c:pt>
                <c:pt idx="780">
                  <c:v>1646.18868258212</c:v>
                </c:pt>
                <c:pt idx="781">
                  <c:v>1646.1740740421999</c:v>
                </c:pt>
                <c:pt idx="782">
                  <c:v>1645.0368828452001</c:v>
                </c:pt>
                <c:pt idx="783">
                  <c:v>1645.6785971436211</c:v>
                </c:pt>
                <c:pt idx="784">
                  <c:v>1644.9011824479701</c:v>
                </c:pt>
                <c:pt idx="785">
                  <c:v>1641.4879509915611</c:v>
                </c:pt>
                <c:pt idx="786">
                  <c:v>1640.7646183222901</c:v>
                </c:pt>
                <c:pt idx="787">
                  <c:v>1641.57268480728</c:v>
                </c:pt>
                <c:pt idx="788">
                  <c:v>1640.0131664637611</c:v>
                </c:pt>
                <c:pt idx="789">
                  <c:v>1641.07915260045</c:v>
                </c:pt>
                <c:pt idx="790">
                  <c:v>1640.5579032272301</c:v>
                </c:pt>
                <c:pt idx="791">
                  <c:v>1639.46233048148</c:v>
                </c:pt>
                <c:pt idx="792">
                  <c:v>1639.85879936943</c:v>
                </c:pt>
                <c:pt idx="793">
                  <c:v>1638.4611322914898</c:v>
                </c:pt>
                <c:pt idx="794">
                  <c:v>1638.95246717493</c:v>
                </c:pt>
                <c:pt idx="795">
                  <c:v>1635.3985634841417</c:v>
                </c:pt>
                <c:pt idx="796">
                  <c:v>1636.1847943318476</c:v>
                </c:pt>
                <c:pt idx="797">
                  <c:v>1635.4170160275601</c:v>
                </c:pt>
                <c:pt idx="798">
                  <c:v>1634.2956675171301</c:v>
                </c:pt>
                <c:pt idx="799">
                  <c:v>1634.0159771488011</c:v>
                </c:pt>
                <c:pt idx="800">
                  <c:v>1634.0095691704885</c:v>
                </c:pt>
                <c:pt idx="801">
                  <c:v>1634.2553122758118</c:v>
                </c:pt>
                <c:pt idx="802">
                  <c:v>1634.5137422477399</c:v>
                </c:pt>
                <c:pt idx="803">
                  <c:v>1634.3287088284799</c:v>
                </c:pt>
                <c:pt idx="804">
                  <c:v>1634.6642841023715</c:v>
                </c:pt>
                <c:pt idx="805">
                  <c:v>1634.67135446612</c:v>
                </c:pt>
                <c:pt idx="806">
                  <c:v>1634.5508382098596</c:v>
                </c:pt>
                <c:pt idx="807">
                  <c:v>1634.9295112605078</c:v>
                </c:pt>
                <c:pt idx="808">
                  <c:v>1634.7469951303501</c:v>
                </c:pt>
                <c:pt idx="809">
                  <c:v>1634.8434930662997</c:v>
                </c:pt>
                <c:pt idx="810">
                  <c:v>1634.83279109556</c:v>
                </c:pt>
                <c:pt idx="811">
                  <c:v>1634.8222421865698</c:v>
                </c:pt>
                <c:pt idx="812">
                  <c:v>1635.23208288362</c:v>
                </c:pt>
                <c:pt idx="813">
                  <c:v>1634.8209576249201</c:v>
                </c:pt>
                <c:pt idx="814">
                  <c:v>1635.3079887528299</c:v>
                </c:pt>
                <c:pt idx="815">
                  <c:v>1636.1938729468498</c:v>
                </c:pt>
                <c:pt idx="816">
                  <c:v>1636.2605148222901</c:v>
                </c:pt>
                <c:pt idx="817">
                  <c:v>1636.6236725460099</c:v>
                </c:pt>
                <c:pt idx="818">
                  <c:v>1638.2780836426311</c:v>
                </c:pt>
                <c:pt idx="819">
                  <c:v>1634.66607497226</c:v>
                </c:pt>
                <c:pt idx="820">
                  <c:v>1636.4018726047411</c:v>
                </c:pt>
                <c:pt idx="821">
                  <c:v>1635.0239929992599</c:v>
                </c:pt>
                <c:pt idx="822">
                  <c:v>1635.9868935896211</c:v>
                </c:pt>
                <c:pt idx="823">
                  <c:v>1635.6922585065815</c:v>
                </c:pt>
                <c:pt idx="824">
                  <c:v>1635.4762253067711</c:v>
                </c:pt>
                <c:pt idx="825">
                  <c:v>1634.6934636340218</c:v>
                </c:pt>
                <c:pt idx="826">
                  <c:v>1634.5357123963699</c:v>
                </c:pt>
                <c:pt idx="827">
                  <c:v>1633.9376096548701</c:v>
                </c:pt>
                <c:pt idx="828">
                  <c:v>1636.3695762690099</c:v>
                </c:pt>
                <c:pt idx="829">
                  <c:v>1635.9888290617685</c:v>
                </c:pt>
                <c:pt idx="830">
                  <c:v>1637.1367661607496</c:v>
                </c:pt>
                <c:pt idx="831">
                  <c:v>1636.8414268981792</c:v>
                </c:pt>
                <c:pt idx="832">
                  <c:v>1636.0975478534499</c:v>
                </c:pt>
                <c:pt idx="833">
                  <c:v>1633.2805250460001</c:v>
                </c:pt>
                <c:pt idx="834">
                  <c:v>1635.5967752546101</c:v>
                </c:pt>
                <c:pt idx="835">
                  <c:v>1636.6828008430598</c:v>
                </c:pt>
                <c:pt idx="836">
                  <c:v>1635.3805902924898</c:v>
                </c:pt>
                <c:pt idx="837">
                  <c:v>1635.6619567119399</c:v>
                </c:pt>
                <c:pt idx="838">
                  <c:v>1636.3724593592599</c:v>
                </c:pt>
                <c:pt idx="839">
                  <c:v>1637.2096796794901</c:v>
                </c:pt>
                <c:pt idx="840">
                  <c:v>1636.5357071052208</c:v>
                </c:pt>
                <c:pt idx="841">
                  <c:v>1638.0404265981708</c:v>
                </c:pt>
                <c:pt idx="842">
                  <c:v>1637.4509233669701</c:v>
                </c:pt>
                <c:pt idx="843">
                  <c:v>1638.4819621167999</c:v>
                </c:pt>
                <c:pt idx="844">
                  <c:v>1638.4671345346298</c:v>
                </c:pt>
                <c:pt idx="845">
                  <c:v>1638.6950649588698</c:v>
                </c:pt>
                <c:pt idx="846">
                  <c:v>1639.33195407573</c:v>
                </c:pt>
                <c:pt idx="847">
                  <c:v>1639.4378204270811</c:v>
                </c:pt>
                <c:pt idx="848">
                  <c:v>1639.5370637665089</c:v>
                </c:pt>
                <c:pt idx="849">
                  <c:v>1639.33722741565</c:v>
                </c:pt>
                <c:pt idx="850">
                  <c:v>1639.3791640602601</c:v>
                </c:pt>
                <c:pt idx="851">
                  <c:v>1639.3041965209698</c:v>
                </c:pt>
                <c:pt idx="852">
                  <c:v>1639.2304068620399</c:v>
                </c:pt>
                <c:pt idx="853">
                  <c:v>1638.99894280077</c:v>
                </c:pt>
                <c:pt idx="854">
                  <c:v>1638.4668453809211</c:v>
                </c:pt>
                <c:pt idx="855">
                  <c:v>1638.6675124374399</c:v>
                </c:pt>
                <c:pt idx="856">
                  <c:v>1639.81843556226</c:v>
                </c:pt>
                <c:pt idx="857">
                  <c:v>1639.6878550209901</c:v>
                </c:pt>
                <c:pt idx="858">
                  <c:v>1639.9365393264611</c:v>
                </c:pt>
                <c:pt idx="859">
                  <c:v>1639.6899702013322</c:v>
                </c:pt>
                <c:pt idx="860">
                  <c:v>1640.1311013919099</c:v>
                </c:pt>
                <c:pt idx="861">
                  <c:v>1640.0773165478413</c:v>
                </c:pt>
                <c:pt idx="862">
                  <c:v>1641.92417177382</c:v>
                </c:pt>
                <c:pt idx="863">
                  <c:v>1640.7127377342911</c:v>
                </c:pt>
                <c:pt idx="864">
                  <c:v>1640.7521445387968</c:v>
                </c:pt>
                <c:pt idx="865">
                  <c:v>1643.4397724851704</c:v>
                </c:pt>
                <c:pt idx="866">
                  <c:v>1644.0738673895401</c:v>
                </c:pt>
                <c:pt idx="867">
                  <c:v>1647.05985065444</c:v>
                </c:pt>
                <c:pt idx="868">
                  <c:v>1627.5031470055399</c:v>
                </c:pt>
                <c:pt idx="869">
                  <c:v>1549.9402425917899</c:v>
                </c:pt>
                <c:pt idx="870">
                  <c:v>1416.86611042041</c:v>
                </c:pt>
                <c:pt idx="871">
                  <c:v>1332.9647749640501</c:v>
                </c:pt>
                <c:pt idx="872">
                  <c:v>1442.9910550471411</c:v>
                </c:pt>
                <c:pt idx="873">
                  <c:v>2250.1461325007112</c:v>
                </c:pt>
                <c:pt idx="874">
                  <c:v>5069.1748909219714</c:v>
                </c:pt>
                <c:pt idx="875">
                  <c:v>814.98441796168186</c:v>
                </c:pt>
                <c:pt idx="876">
                  <c:v>503.99807270069414</c:v>
                </c:pt>
                <c:pt idx="877">
                  <c:v>404.85436898810599</c:v>
                </c:pt>
                <c:pt idx="878">
                  <c:v>350.59435933427369</c:v>
                </c:pt>
                <c:pt idx="879">
                  <c:v>312.163187516243</c:v>
                </c:pt>
                <c:pt idx="880">
                  <c:v>282.27394819010198</c:v>
                </c:pt>
                <c:pt idx="881">
                  <c:v>258.36023335470702</c:v>
                </c:pt>
                <c:pt idx="882">
                  <c:v>238.54729003268127</c:v>
                </c:pt>
                <c:pt idx="883">
                  <c:v>222.10441412921998</c:v>
                </c:pt>
                <c:pt idx="884">
                  <c:v>208.41215969870152</c:v>
                </c:pt>
                <c:pt idx="885">
                  <c:v>196.73249460463501</c:v>
                </c:pt>
                <c:pt idx="886">
                  <c:v>186.6185757062097</c:v>
                </c:pt>
                <c:pt idx="887">
                  <c:v>177.89841830390611</c:v>
                </c:pt>
                <c:pt idx="888">
                  <c:v>170.223096133794</c:v>
                </c:pt>
                <c:pt idx="889">
                  <c:v>163.51573892811805</c:v>
                </c:pt>
                <c:pt idx="890">
                  <c:v>157.66149153009101</c:v>
                </c:pt>
                <c:pt idx="891">
                  <c:v>152.53511022929192</c:v>
                </c:pt>
                <c:pt idx="892">
                  <c:v>147.91046199664098</c:v>
                </c:pt>
                <c:pt idx="893">
                  <c:v>143.64120182439098</c:v>
                </c:pt>
                <c:pt idx="894">
                  <c:v>139.74756330035044</c:v>
                </c:pt>
                <c:pt idx="895">
                  <c:v>136.09161769120598</c:v>
                </c:pt>
                <c:pt idx="896">
                  <c:v>132.69639033940427</c:v>
                </c:pt>
                <c:pt idx="897">
                  <c:v>129.51005172413679</c:v>
                </c:pt>
                <c:pt idx="898">
                  <c:v>126.43384977449098</c:v>
                </c:pt>
                <c:pt idx="899">
                  <c:v>123.43923389435547</c:v>
                </c:pt>
                <c:pt idx="900">
                  <c:v>120.462052038171</c:v>
                </c:pt>
                <c:pt idx="901">
                  <c:v>117.435505976966</c:v>
                </c:pt>
                <c:pt idx="902">
                  <c:v>114.3334326423</c:v>
                </c:pt>
                <c:pt idx="903">
                  <c:v>111.11158147305298</c:v>
                </c:pt>
                <c:pt idx="904">
                  <c:v>107.746785144016</c:v>
                </c:pt>
                <c:pt idx="905">
                  <c:v>104.20714066973447</c:v>
                </c:pt>
                <c:pt idx="906">
                  <c:v>100.48780788801902</c:v>
                </c:pt>
                <c:pt idx="907">
                  <c:v>96.596143732170603</c:v>
                </c:pt>
                <c:pt idx="908">
                  <c:v>92.568539439612806</c:v>
                </c:pt>
                <c:pt idx="909">
                  <c:v>88.439637941682193</c:v>
                </c:pt>
                <c:pt idx="910">
                  <c:v>84.238547680095905</c:v>
                </c:pt>
                <c:pt idx="911">
                  <c:v>80.032300459590758</c:v>
                </c:pt>
                <c:pt idx="912">
                  <c:v>75.901856428149401</c:v>
                </c:pt>
                <c:pt idx="913">
                  <c:v>71.908195047164881</c:v>
                </c:pt>
                <c:pt idx="914">
                  <c:v>68.114646475743626</c:v>
                </c:pt>
                <c:pt idx="915">
                  <c:v>64.575243014201888</c:v>
                </c:pt>
                <c:pt idx="916">
                  <c:v>61.349296895678194</c:v>
                </c:pt>
                <c:pt idx="917">
                  <c:v>58.451900758686179</c:v>
                </c:pt>
                <c:pt idx="918">
                  <c:v>55.923413260595957</c:v>
                </c:pt>
                <c:pt idx="919">
                  <c:v>53.761745297040598</c:v>
                </c:pt>
                <c:pt idx="920">
                  <c:v>51.940256833611294</c:v>
                </c:pt>
                <c:pt idx="921">
                  <c:v>50.419205858261996</c:v>
                </c:pt>
                <c:pt idx="922">
                  <c:v>49.161202357625996</c:v>
                </c:pt>
                <c:pt idx="923">
                  <c:v>48.101429122884397</c:v>
                </c:pt>
                <c:pt idx="924">
                  <c:v>47.19411330040618</c:v>
                </c:pt>
                <c:pt idx="925">
                  <c:v>46.395209502346091</c:v>
                </c:pt>
                <c:pt idx="926">
                  <c:v>45.648092990365065</c:v>
                </c:pt>
                <c:pt idx="927">
                  <c:v>44.905967280415595</c:v>
                </c:pt>
                <c:pt idx="928">
                  <c:v>44.135055578358113</c:v>
                </c:pt>
                <c:pt idx="929">
                  <c:v>43.291105539671413</c:v>
                </c:pt>
                <c:pt idx="930">
                  <c:v>42.333725340551723</c:v>
                </c:pt>
                <c:pt idx="931">
                  <c:v>41.262493783798298</c:v>
                </c:pt>
                <c:pt idx="932">
                  <c:v>40.050059804156099</c:v>
                </c:pt>
                <c:pt idx="933">
                  <c:v>38.683799078249194</c:v>
                </c:pt>
                <c:pt idx="934">
                  <c:v>37.150358887873935</c:v>
                </c:pt>
                <c:pt idx="935">
                  <c:v>35.453647317664291</c:v>
                </c:pt>
                <c:pt idx="936">
                  <c:v>33.574677356853194</c:v>
                </c:pt>
                <c:pt idx="937">
                  <c:v>31.5115062188056</c:v>
                </c:pt>
                <c:pt idx="938">
                  <c:v>29.268368044008199</c:v>
                </c:pt>
                <c:pt idx="939">
                  <c:v>26.844739550562579</c:v>
                </c:pt>
                <c:pt idx="940">
                  <c:v>24.235913642211401</c:v>
                </c:pt>
                <c:pt idx="941">
                  <c:v>21.470384853243289</c:v>
                </c:pt>
                <c:pt idx="942">
                  <c:v>18.578913222643401</c:v>
                </c:pt>
                <c:pt idx="943">
                  <c:v>15.6254218800683</c:v>
                </c:pt>
                <c:pt idx="944">
                  <c:v>12.683981715217699</c:v>
                </c:pt>
                <c:pt idx="945">
                  <c:v>9.8636417043284208</c:v>
                </c:pt>
                <c:pt idx="946">
                  <c:v>7.3584898162033845</c:v>
                </c:pt>
                <c:pt idx="947">
                  <c:v>6.3353565430126002</c:v>
                </c:pt>
                <c:pt idx="948">
                  <c:v>5.3840790161213601</c:v>
                </c:pt>
                <c:pt idx="949">
                  <c:v>4.5129208554225775</c:v>
                </c:pt>
                <c:pt idx="950">
                  <c:v>3.8723038891491584</c:v>
                </c:pt>
                <c:pt idx="951">
                  <c:v>3.4998633569813302</c:v>
                </c:pt>
                <c:pt idx="952">
                  <c:v>3.3245007054901898</c:v>
                </c:pt>
                <c:pt idx="953">
                  <c:v>3.2550326893777597</c:v>
                </c:pt>
                <c:pt idx="954">
                  <c:v>3.2435686772780499</c:v>
                </c:pt>
                <c:pt idx="955">
                  <c:v>3.2132223573220484</c:v>
                </c:pt>
                <c:pt idx="956">
                  <c:v>3.1721522466003202</c:v>
                </c:pt>
                <c:pt idx="957">
                  <c:v>3.1333377554292494</c:v>
                </c:pt>
                <c:pt idx="958">
                  <c:v>3.0449955572052412</c:v>
                </c:pt>
                <c:pt idx="959">
                  <c:v>2.9043900656932502</c:v>
                </c:pt>
                <c:pt idx="960">
                  <c:v>2.7581056772230199</c:v>
                </c:pt>
                <c:pt idx="961">
                  <c:v>2.6426351507432377</c:v>
                </c:pt>
                <c:pt idx="962">
                  <c:v>2.5250224225771398</c:v>
                </c:pt>
                <c:pt idx="963">
                  <c:v>2.4039594048989787</c:v>
                </c:pt>
                <c:pt idx="964">
                  <c:v>2.2977291227634402</c:v>
                </c:pt>
                <c:pt idx="965">
                  <c:v>2.1877616310301602</c:v>
                </c:pt>
                <c:pt idx="966">
                  <c:v>2.08657818186644</c:v>
                </c:pt>
                <c:pt idx="967">
                  <c:v>1.9953929065246201</c:v>
                </c:pt>
                <c:pt idx="968">
                  <c:v>1.91202620039128</c:v>
                </c:pt>
                <c:pt idx="969">
                  <c:v>1.8395192483678726</c:v>
                </c:pt>
                <c:pt idx="970">
                  <c:v>1.7758237147490898</c:v>
                </c:pt>
                <c:pt idx="971">
                  <c:v>1.7261429460787208</c:v>
                </c:pt>
                <c:pt idx="972">
                  <c:v>1.6930316032997299</c:v>
                </c:pt>
                <c:pt idx="973">
                  <c:v>1.6782499033223173</c:v>
                </c:pt>
                <c:pt idx="974">
                  <c:v>1.6789584936759501</c:v>
                </c:pt>
                <c:pt idx="975">
                  <c:v>1.7097807022894091</c:v>
                </c:pt>
                <c:pt idx="976">
                  <c:v>1.76028814351443</c:v>
                </c:pt>
                <c:pt idx="977">
                  <c:v>1.8044337000119099</c:v>
                </c:pt>
                <c:pt idx="978">
                  <c:v>1.8279315186109717</c:v>
                </c:pt>
                <c:pt idx="979">
                  <c:v>1.82870464986329</c:v>
                </c:pt>
                <c:pt idx="980">
                  <c:v>1.81270095128096</c:v>
                </c:pt>
                <c:pt idx="981">
                  <c:v>1.79063220393027</c:v>
                </c:pt>
                <c:pt idx="982">
                  <c:v>1.7662917347778599</c:v>
                </c:pt>
                <c:pt idx="983">
                  <c:v>1.7476270177815898</c:v>
                </c:pt>
                <c:pt idx="984">
                  <c:v>1.7340372461020999</c:v>
                </c:pt>
                <c:pt idx="985">
                  <c:v>1.72555093022288</c:v>
                </c:pt>
                <c:pt idx="986">
                  <c:v>1.7192668765792898</c:v>
                </c:pt>
                <c:pt idx="987">
                  <c:v>1.7154806957905326</c:v>
                </c:pt>
                <c:pt idx="988">
                  <c:v>1.7105618147477799</c:v>
                </c:pt>
                <c:pt idx="989">
                  <c:v>1.7025469606554999</c:v>
                </c:pt>
                <c:pt idx="990">
                  <c:v>1.6898968562970598</c:v>
                </c:pt>
                <c:pt idx="991">
                  <c:v>1.6800719640937012</c:v>
                </c:pt>
                <c:pt idx="992">
                  <c:v>1.66636926506276</c:v>
                </c:pt>
                <c:pt idx="993">
                  <c:v>1.6544100730379101</c:v>
                </c:pt>
                <c:pt idx="994">
                  <c:v>1.6408056651612473</c:v>
                </c:pt>
                <c:pt idx="995">
                  <c:v>1.6313830304768873</c:v>
                </c:pt>
                <c:pt idx="996">
                  <c:v>1.6199278822372598</c:v>
                </c:pt>
                <c:pt idx="997">
                  <c:v>1.6129629715129801</c:v>
                </c:pt>
                <c:pt idx="998">
                  <c:v>1.6070582154792998</c:v>
                </c:pt>
                <c:pt idx="999">
                  <c:v>1.6013496632086599</c:v>
                </c:pt>
                <c:pt idx="1000">
                  <c:v>1.5939592410209598</c:v>
                </c:pt>
                <c:pt idx="1001">
                  <c:v>1.5887807033162773</c:v>
                </c:pt>
                <c:pt idx="1002">
                  <c:v>1.5850977708167673</c:v>
                </c:pt>
                <c:pt idx="1003">
                  <c:v>1.5800822243989792</c:v>
                </c:pt>
                <c:pt idx="1004">
                  <c:v>1.5775005975785699</c:v>
                </c:pt>
                <c:pt idx="1005">
                  <c:v>1.57547039166381</c:v>
                </c:pt>
                <c:pt idx="1006">
                  <c:v>1.5748285779778299</c:v>
                </c:pt>
                <c:pt idx="1007">
                  <c:v>1.5740231749701801</c:v>
                </c:pt>
                <c:pt idx="1008">
                  <c:v>1.5742400264420573</c:v>
                </c:pt>
                <c:pt idx="1009">
                  <c:v>1.5753424154843398</c:v>
                </c:pt>
                <c:pt idx="1010">
                  <c:v>1.5773114120508898</c:v>
                </c:pt>
                <c:pt idx="1011">
                  <c:v>1.5790635482799198</c:v>
                </c:pt>
                <c:pt idx="1012">
                  <c:v>1.5807544644381601</c:v>
                </c:pt>
                <c:pt idx="1013">
                  <c:v>1.58222238434504</c:v>
                </c:pt>
                <c:pt idx="1014">
                  <c:v>1.5842492796560501</c:v>
                </c:pt>
                <c:pt idx="1015">
                  <c:v>1.5867582616224101</c:v>
                </c:pt>
                <c:pt idx="1016">
                  <c:v>1.5879975284491299</c:v>
                </c:pt>
                <c:pt idx="1017">
                  <c:v>1.5895595087397301</c:v>
                </c:pt>
                <c:pt idx="1018">
                  <c:v>1.59296216251711</c:v>
                </c:pt>
                <c:pt idx="1019">
                  <c:v>1.5955623311717473</c:v>
                </c:pt>
                <c:pt idx="1020">
                  <c:v>1.5986233508027399</c:v>
                </c:pt>
                <c:pt idx="1021">
                  <c:v>1.6019342763437698</c:v>
                </c:pt>
                <c:pt idx="1022">
                  <c:v>1.60668724561793</c:v>
                </c:pt>
                <c:pt idx="1023">
                  <c:v>1.6092812750682299</c:v>
                </c:pt>
                <c:pt idx="1024">
                  <c:v>1.6101434800688901</c:v>
                </c:pt>
                <c:pt idx="1025">
                  <c:v>1.6131679396523741</c:v>
                </c:pt>
                <c:pt idx="1026">
                  <c:v>1.6211382879905498</c:v>
                </c:pt>
                <c:pt idx="1027">
                  <c:v>1.6261487648636144</c:v>
                </c:pt>
                <c:pt idx="1028">
                  <c:v>1.6327947410850598</c:v>
                </c:pt>
                <c:pt idx="1029">
                  <c:v>1.6407245125403598</c:v>
                </c:pt>
                <c:pt idx="1030">
                  <c:v>1.6514369479694326</c:v>
                </c:pt>
                <c:pt idx="1031">
                  <c:v>1.66084960121146</c:v>
                </c:pt>
                <c:pt idx="1032">
                  <c:v>1.67424131257327</c:v>
                </c:pt>
                <c:pt idx="1033">
                  <c:v>1.6883831825405673</c:v>
                </c:pt>
                <c:pt idx="1034">
                  <c:v>1.7010812538398892</c:v>
                </c:pt>
                <c:pt idx="1035">
                  <c:v>1.7148031121445817</c:v>
                </c:pt>
                <c:pt idx="1036">
                  <c:v>1.7295053571380807</c:v>
                </c:pt>
                <c:pt idx="1037">
                  <c:v>1.7432588789171899</c:v>
                </c:pt>
                <c:pt idx="1038">
                  <c:v>1.7561079741200392</c:v>
                </c:pt>
                <c:pt idx="1039">
                  <c:v>1.77088999147473</c:v>
                </c:pt>
                <c:pt idx="1040">
                  <c:v>1.7853927504955098</c:v>
                </c:pt>
                <c:pt idx="1041">
                  <c:v>1.79881311648014</c:v>
                </c:pt>
                <c:pt idx="1042">
                  <c:v>1.8095108184655</c:v>
                </c:pt>
                <c:pt idx="1043">
                  <c:v>1.82141406198819</c:v>
                </c:pt>
                <c:pt idx="1044">
                  <c:v>1.8330079184783701</c:v>
                </c:pt>
                <c:pt idx="1045">
                  <c:v>1.84160946196066</c:v>
                </c:pt>
                <c:pt idx="1046">
                  <c:v>1.8487204953115</c:v>
                </c:pt>
                <c:pt idx="1047">
                  <c:v>1.8556251170423708</c:v>
                </c:pt>
                <c:pt idx="1048">
                  <c:v>1.8605399883979399</c:v>
                </c:pt>
                <c:pt idx="1049">
                  <c:v>1.8649362034619099</c:v>
                </c:pt>
                <c:pt idx="1050">
                  <c:v>1.8680198216681505</c:v>
                </c:pt>
                <c:pt idx="1051">
                  <c:v>1.8699853572224692</c:v>
                </c:pt>
                <c:pt idx="1052">
                  <c:v>1.87090589884363</c:v>
                </c:pt>
                <c:pt idx="1053">
                  <c:v>1.8706168574608899</c:v>
                </c:pt>
                <c:pt idx="1054">
                  <c:v>1.8685210605590199</c:v>
                </c:pt>
                <c:pt idx="1055">
                  <c:v>1.8656253693221299</c:v>
                </c:pt>
                <c:pt idx="1056">
                  <c:v>1.86072739476533</c:v>
                </c:pt>
                <c:pt idx="1057">
                  <c:v>1.85567547346763</c:v>
                </c:pt>
                <c:pt idx="1058">
                  <c:v>1.8492215460625598</c:v>
                </c:pt>
                <c:pt idx="1059">
                  <c:v>1.8411314056214698</c:v>
                </c:pt>
                <c:pt idx="1060">
                  <c:v>1.8329130778665901</c:v>
                </c:pt>
                <c:pt idx="1061">
                  <c:v>1.8253119323843099</c:v>
                </c:pt>
                <c:pt idx="1062">
                  <c:v>1.8149389891818373</c:v>
                </c:pt>
                <c:pt idx="1063">
                  <c:v>1.8071570869963391</c:v>
                </c:pt>
                <c:pt idx="1064">
                  <c:v>1.7988478030216173</c:v>
                </c:pt>
                <c:pt idx="1065">
                  <c:v>1.7892743350637099</c:v>
                </c:pt>
                <c:pt idx="1066">
                  <c:v>1.7818517370432299</c:v>
                </c:pt>
                <c:pt idx="1067">
                  <c:v>1.7761713145584499</c:v>
                </c:pt>
                <c:pt idx="1068">
                  <c:v>1.76917747679793</c:v>
                </c:pt>
                <c:pt idx="1069">
                  <c:v>1.7612168468473499</c:v>
                </c:pt>
                <c:pt idx="1070">
                  <c:v>1.7568840425591896</c:v>
                </c:pt>
                <c:pt idx="1071">
                  <c:v>1.7500435921812201</c:v>
                </c:pt>
                <c:pt idx="1072">
                  <c:v>1.7447346933336307</c:v>
                </c:pt>
                <c:pt idx="1073">
                  <c:v>1.73937615932128</c:v>
                </c:pt>
                <c:pt idx="1074">
                  <c:v>1.7348475630095301</c:v>
                </c:pt>
                <c:pt idx="1075">
                  <c:v>1.7293717472597308</c:v>
                </c:pt>
                <c:pt idx="1076">
                  <c:v>1.7245764248302382</c:v>
                </c:pt>
                <c:pt idx="1077">
                  <c:v>1.7197254345155699</c:v>
                </c:pt>
                <c:pt idx="1078">
                  <c:v>1.7169972493101398</c:v>
                </c:pt>
                <c:pt idx="1079">
                  <c:v>1.71131903187888</c:v>
                </c:pt>
                <c:pt idx="1080">
                  <c:v>1.7081564645046101</c:v>
                </c:pt>
                <c:pt idx="1081">
                  <c:v>1.7039648995896435</c:v>
                </c:pt>
                <c:pt idx="1082">
                  <c:v>1.7004061005199398</c:v>
                </c:pt>
                <c:pt idx="1083">
                  <c:v>1.69729905198526</c:v>
                </c:pt>
                <c:pt idx="1084">
                  <c:v>1.69310431335372</c:v>
                </c:pt>
                <c:pt idx="1085">
                  <c:v>1.6872728309745701</c:v>
                </c:pt>
                <c:pt idx="1086">
                  <c:v>1.6833083569993499</c:v>
                </c:pt>
                <c:pt idx="1087">
                  <c:v>1.6797938290854</c:v>
                </c:pt>
                <c:pt idx="1088">
                  <c:v>1.6769373218112564</c:v>
                </c:pt>
                <c:pt idx="1089">
                  <c:v>1.6741388294238349</c:v>
                </c:pt>
                <c:pt idx="1090">
                  <c:v>1.6717705274788801</c:v>
                </c:pt>
                <c:pt idx="1091">
                  <c:v>1.66988594505562</c:v>
                </c:pt>
                <c:pt idx="1092">
                  <c:v>1.6692925601628501</c:v>
                </c:pt>
                <c:pt idx="1093">
                  <c:v>1.6695789819855682</c:v>
                </c:pt>
                <c:pt idx="1094">
                  <c:v>1.6708170681559973</c:v>
                </c:pt>
                <c:pt idx="1095">
                  <c:v>1.6717734150748698</c:v>
                </c:pt>
                <c:pt idx="1096">
                  <c:v>1.6748469118448401</c:v>
                </c:pt>
                <c:pt idx="1097">
                  <c:v>1.67790906640693</c:v>
                </c:pt>
                <c:pt idx="1098">
                  <c:v>1.6808186411295201</c:v>
                </c:pt>
                <c:pt idx="1099">
                  <c:v>1.68491334038815</c:v>
                </c:pt>
                <c:pt idx="1100">
                  <c:v>1.6902422396965546</c:v>
                </c:pt>
                <c:pt idx="1101">
                  <c:v>1.69624517700418</c:v>
                </c:pt>
                <c:pt idx="1102">
                  <c:v>1.70221668119188</c:v>
                </c:pt>
                <c:pt idx="1103">
                  <c:v>1.71016156071528</c:v>
                </c:pt>
                <c:pt idx="1104">
                  <c:v>1.7202564315467723</c:v>
                </c:pt>
                <c:pt idx="1105">
                  <c:v>1.7295378327541526</c:v>
                </c:pt>
                <c:pt idx="1106">
                  <c:v>1.7352842524991987</c:v>
                </c:pt>
                <c:pt idx="1107">
                  <c:v>1.7434563730039698</c:v>
                </c:pt>
                <c:pt idx="1108">
                  <c:v>1.7514860199619999</c:v>
                </c:pt>
                <c:pt idx="1109">
                  <c:v>1.7568912415775098</c:v>
                </c:pt>
                <c:pt idx="1110">
                  <c:v>1.7588748640065273</c:v>
                </c:pt>
                <c:pt idx="1111">
                  <c:v>1.7628980273108399</c:v>
                </c:pt>
                <c:pt idx="1112">
                  <c:v>1.76686957613575</c:v>
                </c:pt>
                <c:pt idx="1113">
                  <c:v>1.7683416278797799</c:v>
                </c:pt>
                <c:pt idx="1114">
                  <c:v>1.7707918655714698</c:v>
                </c:pt>
                <c:pt idx="1115">
                  <c:v>1.7757883093220199</c:v>
                </c:pt>
                <c:pt idx="1116">
                  <c:v>1.7780397504081926</c:v>
                </c:pt>
                <c:pt idx="1117">
                  <c:v>1.7812442237270398</c:v>
                </c:pt>
                <c:pt idx="1118">
                  <c:v>1.78456662444007</c:v>
                </c:pt>
                <c:pt idx="1119">
                  <c:v>1.7871193687553</c:v>
                </c:pt>
                <c:pt idx="1120">
                  <c:v>1.7894617444653198</c:v>
                </c:pt>
                <c:pt idx="1121">
                  <c:v>1.7924631228163201</c:v>
                </c:pt>
                <c:pt idx="1122">
                  <c:v>1.7951604411086899</c:v>
                </c:pt>
                <c:pt idx="1123">
                  <c:v>1.7972971374779099</c:v>
                </c:pt>
                <c:pt idx="1124">
                  <c:v>1.7981089725805173</c:v>
                </c:pt>
                <c:pt idx="1125">
                  <c:v>1.79965390612311</c:v>
                </c:pt>
                <c:pt idx="1126">
                  <c:v>1.8028053207229</c:v>
                </c:pt>
                <c:pt idx="1127">
                  <c:v>1.8036854978363599</c:v>
                </c:pt>
                <c:pt idx="1128">
                  <c:v>1.8052501675986301</c:v>
                </c:pt>
                <c:pt idx="1129">
                  <c:v>1.8062697001055998</c:v>
                </c:pt>
                <c:pt idx="1130">
                  <c:v>1.8074687857709326</c:v>
                </c:pt>
                <c:pt idx="1131">
                  <c:v>1.8078407255061799</c:v>
                </c:pt>
                <c:pt idx="1132">
                  <c:v>1.8079502644730401</c:v>
                </c:pt>
                <c:pt idx="1133">
                  <c:v>1.8076871361059501</c:v>
                </c:pt>
                <c:pt idx="1134">
                  <c:v>1.8068300569095499</c:v>
                </c:pt>
                <c:pt idx="1135">
                  <c:v>1.8051522113448799</c:v>
                </c:pt>
                <c:pt idx="1136">
                  <c:v>1.80365352343799</c:v>
                </c:pt>
                <c:pt idx="1137">
                  <c:v>1.80059983638863</c:v>
                </c:pt>
                <c:pt idx="1138">
                  <c:v>1.7967370810897301</c:v>
                </c:pt>
                <c:pt idx="1139">
                  <c:v>1.79390787636868</c:v>
                </c:pt>
                <c:pt idx="1140">
                  <c:v>1.7890370689995401</c:v>
                </c:pt>
                <c:pt idx="1141">
                  <c:v>1.7822788319118708</c:v>
                </c:pt>
                <c:pt idx="1142">
                  <c:v>1.7788615119253299</c:v>
                </c:pt>
                <c:pt idx="1143">
                  <c:v>1.7729133814841698</c:v>
                </c:pt>
                <c:pt idx="1144">
                  <c:v>1.7664916120768517</c:v>
                </c:pt>
                <c:pt idx="1145">
                  <c:v>1.76033042024763</c:v>
                </c:pt>
                <c:pt idx="1146">
                  <c:v>1.7552016495663298</c:v>
                </c:pt>
                <c:pt idx="1147">
                  <c:v>1.74948817364593</c:v>
                </c:pt>
                <c:pt idx="1148">
                  <c:v>1.7417121034051799</c:v>
                </c:pt>
                <c:pt idx="1149">
                  <c:v>1.737896438141191</c:v>
                </c:pt>
                <c:pt idx="1150">
                  <c:v>1.7317246999399214</c:v>
                </c:pt>
                <c:pt idx="1151">
                  <c:v>1.7254367881792592</c:v>
                </c:pt>
                <c:pt idx="1152">
                  <c:v>1.71870992550116</c:v>
                </c:pt>
                <c:pt idx="1153">
                  <c:v>1.7118780326053826</c:v>
                </c:pt>
                <c:pt idx="1154">
                  <c:v>1.70424114274132</c:v>
                </c:pt>
                <c:pt idx="1155">
                  <c:v>1.6959622966461698</c:v>
                </c:pt>
                <c:pt idx="1156">
                  <c:v>1.6888578982293001</c:v>
                </c:pt>
                <c:pt idx="1157">
                  <c:v>1.6835333392632101</c:v>
                </c:pt>
                <c:pt idx="1158">
                  <c:v>1.6760197796246501</c:v>
                </c:pt>
                <c:pt idx="1159">
                  <c:v>1.67175337212522</c:v>
                </c:pt>
                <c:pt idx="1160">
                  <c:v>1.6678094951442817</c:v>
                </c:pt>
                <c:pt idx="1161">
                  <c:v>1.6643737395998901</c:v>
                </c:pt>
                <c:pt idx="1162">
                  <c:v>1.66015535217432</c:v>
                </c:pt>
                <c:pt idx="1163">
                  <c:v>1.6601550466368065</c:v>
                </c:pt>
                <c:pt idx="1164">
                  <c:v>1.6591585601031682</c:v>
                </c:pt>
                <c:pt idx="1165">
                  <c:v>1.65983708942765</c:v>
                </c:pt>
                <c:pt idx="1166">
                  <c:v>1.65859618041475</c:v>
                </c:pt>
                <c:pt idx="1167">
                  <c:v>1.6579210064729522</c:v>
                </c:pt>
                <c:pt idx="1168">
                  <c:v>1.6574211096591098</c:v>
                </c:pt>
                <c:pt idx="1169">
                  <c:v>1.6576777151325499</c:v>
                </c:pt>
                <c:pt idx="1170">
                  <c:v>1.65714633730077</c:v>
                </c:pt>
                <c:pt idx="1171">
                  <c:v>1.6576905430842499</c:v>
                </c:pt>
                <c:pt idx="1172">
                  <c:v>1.6579068399085801</c:v>
                </c:pt>
                <c:pt idx="1173">
                  <c:v>1.6581114375283101</c:v>
                </c:pt>
                <c:pt idx="1174">
                  <c:v>1.6581808604643873</c:v>
                </c:pt>
                <c:pt idx="1175">
                  <c:v>1.6591373600055301</c:v>
                </c:pt>
                <c:pt idx="1176">
                  <c:v>1.6591942810648026</c:v>
                </c:pt>
                <c:pt idx="1177">
                  <c:v>1.66043303773346</c:v>
                </c:pt>
                <c:pt idx="1178">
                  <c:v>1.66103568153977</c:v>
                </c:pt>
                <c:pt idx="1179">
                  <c:v>1.6635183002988201</c:v>
                </c:pt>
                <c:pt idx="1180">
                  <c:v>1.6654041726696698</c:v>
                </c:pt>
                <c:pt idx="1181">
                  <c:v>1.66702251050198</c:v>
                </c:pt>
                <c:pt idx="1182">
                  <c:v>1.6692536391828801</c:v>
                </c:pt>
                <c:pt idx="1183">
                  <c:v>1.6725938420700299</c:v>
                </c:pt>
                <c:pt idx="1184">
                  <c:v>1.6758113961120498</c:v>
                </c:pt>
                <c:pt idx="1185">
                  <c:v>1.6798565811514301</c:v>
                </c:pt>
                <c:pt idx="1186">
                  <c:v>1.6858385698534701</c:v>
                </c:pt>
                <c:pt idx="1187">
                  <c:v>1.6916896659613501</c:v>
                </c:pt>
                <c:pt idx="1188">
                  <c:v>1.6969539867420385</c:v>
                </c:pt>
                <c:pt idx="1189">
                  <c:v>1.7027365898168501</c:v>
                </c:pt>
                <c:pt idx="1190">
                  <c:v>1.7121637241493299</c:v>
                </c:pt>
                <c:pt idx="1191">
                  <c:v>1.7197248598300607</c:v>
                </c:pt>
                <c:pt idx="1192">
                  <c:v>1.7268893039403999</c:v>
                </c:pt>
                <c:pt idx="1193">
                  <c:v>1.7362963861394671</c:v>
                </c:pt>
                <c:pt idx="1194">
                  <c:v>1.7438241605956717</c:v>
                </c:pt>
                <c:pt idx="1195">
                  <c:v>1.7509247179811469</c:v>
                </c:pt>
                <c:pt idx="1196">
                  <c:v>1.7576200738237999</c:v>
                </c:pt>
                <c:pt idx="1197">
                  <c:v>1.7630219671491492</c:v>
                </c:pt>
                <c:pt idx="1198">
                  <c:v>1.7692132042233699</c:v>
                </c:pt>
                <c:pt idx="1199">
                  <c:v>1.7740297999414198</c:v>
                </c:pt>
                <c:pt idx="1200">
                  <c:v>1.7795719995721726</c:v>
                </c:pt>
                <c:pt idx="1201">
                  <c:v>1.7850692790240017</c:v>
                </c:pt>
                <c:pt idx="1202">
                  <c:v>1.7904112441634599</c:v>
                </c:pt>
                <c:pt idx="1203">
                  <c:v>1.7947299451981198</c:v>
                </c:pt>
                <c:pt idx="1204">
                  <c:v>1.7997238890162099</c:v>
                </c:pt>
                <c:pt idx="1205">
                  <c:v>1.80502562360079</c:v>
                </c:pt>
                <c:pt idx="1206">
                  <c:v>1.8074710805820626</c:v>
                </c:pt>
                <c:pt idx="1207">
                  <c:v>1.8110566232932801</c:v>
                </c:pt>
                <c:pt idx="1208">
                  <c:v>1.8143020188507901</c:v>
                </c:pt>
                <c:pt idx="1209">
                  <c:v>1.8159615839364298</c:v>
                </c:pt>
                <c:pt idx="1210">
                  <c:v>1.8163557422817977</c:v>
                </c:pt>
                <c:pt idx="1211">
                  <c:v>1.8171797175784117</c:v>
                </c:pt>
                <c:pt idx="1212">
                  <c:v>1.8172042431840008</c:v>
                </c:pt>
                <c:pt idx="1213">
                  <c:v>1.8172435828982101</c:v>
                </c:pt>
                <c:pt idx="1214">
                  <c:v>1.8172451475627001</c:v>
                </c:pt>
                <c:pt idx="1215">
                  <c:v>1.8173189254919841</c:v>
                </c:pt>
                <c:pt idx="1216">
                  <c:v>1.8170990461413099</c:v>
                </c:pt>
                <c:pt idx="1217">
                  <c:v>1.8172217405456608</c:v>
                </c:pt>
                <c:pt idx="1218">
                  <c:v>1.8172691853420258</c:v>
                </c:pt>
                <c:pt idx="1219">
                  <c:v>1.8157084754651798</c:v>
                </c:pt>
                <c:pt idx="1220">
                  <c:v>1.8143420447419591</c:v>
                </c:pt>
                <c:pt idx="1221">
                  <c:v>1.81294227612699</c:v>
                </c:pt>
                <c:pt idx="1222">
                  <c:v>1.80928970406835</c:v>
                </c:pt>
                <c:pt idx="1223">
                  <c:v>1.8050689975911398</c:v>
                </c:pt>
                <c:pt idx="1224">
                  <c:v>1.8013690045062001</c:v>
                </c:pt>
                <c:pt idx="1225">
                  <c:v>1.7978006495209298</c:v>
                </c:pt>
                <c:pt idx="1226">
                  <c:v>1.7906544689357673</c:v>
                </c:pt>
                <c:pt idx="1227">
                  <c:v>1.7846163440014899</c:v>
                </c:pt>
                <c:pt idx="1228">
                  <c:v>1.7813144415231399</c:v>
                </c:pt>
                <c:pt idx="1229">
                  <c:v>1.7771708905779726</c:v>
                </c:pt>
                <c:pt idx="1230">
                  <c:v>1.76976054110154</c:v>
                </c:pt>
                <c:pt idx="1231">
                  <c:v>1.7658827150608598</c:v>
                </c:pt>
                <c:pt idx="1232">
                  <c:v>1.75917510324501</c:v>
                </c:pt>
                <c:pt idx="1233">
                  <c:v>1.7528384397547301</c:v>
                </c:pt>
                <c:pt idx="1234">
                  <c:v>1.7456814236394798</c:v>
                </c:pt>
                <c:pt idx="1235">
                  <c:v>1.7415122403970298</c:v>
                </c:pt>
                <c:pt idx="1236">
                  <c:v>1.7334732539646769</c:v>
                </c:pt>
                <c:pt idx="1237">
                  <c:v>1.7243684271372599</c:v>
                </c:pt>
                <c:pt idx="1238">
                  <c:v>1.7171368609225</c:v>
                </c:pt>
                <c:pt idx="1239">
                  <c:v>1.7119026365820826</c:v>
                </c:pt>
                <c:pt idx="1240">
                  <c:v>1.7059975406941017</c:v>
                </c:pt>
                <c:pt idx="1241">
                  <c:v>1.6973318495755301</c:v>
                </c:pt>
                <c:pt idx="1242">
                  <c:v>1.69019868554576</c:v>
                </c:pt>
                <c:pt idx="1243">
                  <c:v>1.6830320895340201</c:v>
                </c:pt>
                <c:pt idx="1244">
                  <c:v>1.6780252167597101</c:v>
                </c:pt>
                <c:pt idx="1245">
                  <c:v>1.6735823430680201</c:v>
                </c:pt>
                <c:pt idx="1246">
                  <c:v>1.6715822259837307</c:v>
                </c:pt>
                <c:pt idx="1247">
                  <c:v>1.6698632816332699</c:v>
                </c:pt>
                <c:pt idx="1248">
                  <c:v>1.66924107170319</c:v>
                </c:pt>
                <c:pt idx="1249">
                  <c:v>1.66818627611208</c:v>
                </c:pt>
                <c:pt idx="1250">
                  <c:v>1.66887630594054</c:v>
                </c:pt>
                <c:pt idx="1251">
                  <c:v>1.6685087790728601</c:v>
                </c:pt>
                <c:pt idx="1252">
                  <c:v>1.6687007672782401</c:v>
                </c:pt>
                <c:pt idx="1253">
                  <c:v>1.6689311391369501</c:v>
                </c:pt>
                <c:pt idx="1254">
                  <c:v>1.6694334493804499</c:v>
                </c:pt>
                <c:pt idx="1255">
                  <c:v>1.6699461814741698</c:v>
                </c:pt>
                <c:pt idx="1256">
                  <c:v>1.67125104280473</c:v>
                </c:pt>
                <c:pt idx="1257">
                  <c:v>1.6719394234426399</c:v>
                </c:pt>
                <c:pt idx="1258">
                  <c:v>1.6735290601429398</c:v>
                </c:pt>
                <c:pt idx="1259">
                  <c:v>1.6736504624638673</c:v>
                </c:pt>
                <c:pt idx="1260">
                  <c:v>1.6742255178126699</c:v>
                </c:pt>
                <c:pt idx="1261">
                  <c:v>1.6741101079366008</c:v>
                </c:pt>
                <c:pt idx="1262">
                  <c:v>1.6747276630463901</c:v>
                </c:pt>
                <c:pt idx="1263">
                  <c:v>1.6733137207587208</c:v>
                </c:pt>
                <c:pt idx="1264">
                  <c:v>1.6718124054871799</c:v>
                </c:pt>
                <c:pt idx="1265">
                  <c:v>1.6715025327832389</c:v>
                </c:pt>
                <c:pt idx="1266">
                  <c:v>1.6718695118858899</c:v>
                </c:pt>
                <c:pt idx="1267">
                  <c:v>1.6649106443752273</c:v>
                </c:pt>
                <c:pt idx="1268">
                  <c:v>1.6622691444173001</c:v>
                </c:pt>
                <c:pt idx="1269">
                  <c:v>1.6646055767296901</c:v>
                </c:pt>
                <c:pt idx="1270">
                  <c:v>1.6696775336619007</c:v>
                </c:pt>
                <c:pt idx="1271">
                  <c:v>1.6752865469451901</c:v>
                </c:pt>
                <c:pt idx="1272">
                  <c:v>1.6821087357398401</c:v>
                </c:pt>
                <c:pt idx="1273">
                  <c:v>1.6893536941268001</c:v>
                </c:pt>
                <c:pt idx="1274">
                  <c:v>1.6990006456089</c:v>
                </c:pt>
                <c:pt idx="1275">
                  <c:v>1.7078583563050898</c:v>
                </c:pt>
                <c:pt idx="1276">
                  <c:v>1.7155083394978499</c:v>
                </c:pt>
                <c:pt idx="1277">
                  <c:v>1.7260201806969899</c:v>
                </c:pt>
                <c:pt idx="1278">
                  <c:v>1.7323089355113401</c:v>
                </c:pt>
                <c:pt idx="1279">
                  <c:v>1.7395635947081098</c:v>
                </c:pt>
                <c:pt idx="1280">
                  <c:v>1.7436774308946499</c:v>
                </c:pt>
                <c:pt idx="1281">
                  <c:v>1.7496334911574491</c:v>
                </c:pt>
                <c:pt idx="1282">
                  <c:v>1.75441306550817</c:v>
                </c:pt>
                <c:pt idx="1283">
                  <c:v>1.75898308775882</c:v>
                </c:pt>
                <c:pt idx="1284">
                  <c:v>1.7626014838411199</c:v>
                </c:pt>
                <c:pt idx="1285">
                  <c:v>1.76727615640355</c:v>
                </c:pt>
                <c:pt idx="1286">
                  <c:v>1.7711895234233141</c:v>
                </c:pt>
                <c:pt idx="1287">
                  <c:v>1.7751108000837401</c:v>
                </c:pt>
                <c:pt idx="1288">
                  <c:v>1.7786337489069899</c:v>
                </c:pt>
                <c:pt idx="1289">
                  <c:v>1.7825545004996399</c:v>
                </c:pt>
                <c:pt idx="1290">
                  <c:v>1.7864023818317591</c:v>
                </c:pt>
                <c:pt idx="1291">
                  <c:v>1.7889301331840499</c:v>
                </c:pt>
                <c:pt idx="1292">
                  <c:v>1.7912707191116199</c:v>
                </c:pt>
                <c:pt idx="1293">
                  <c:v>1.7924496462291326</c:v>
                </c:pt>
                <c:pt idx="1294">
                  <c:v>1.7929504247937664</c:v>
                </c:pt>
                <c:pt idx="1295">
                  <c:v>1.79234465680625</c:v>
                </c:pt>
                <c:pt idx="1296">
                  <c:v>1.7913951478442598</c:v>
                </c:pt>
                <c:pt idx="1297">
                  <c:v>1.7895992233182298</c:v>
                </c:pt>
                <c:pt idx="1298">
                  <c:v>1.7873032662616</c:v>
                </c:pt>
                <c:pt idx="1299">
                  <c:v>1.78474251303041</c:v>
                </c:pt>
                <c:pt idx="1300">
                  <c:v>1.7829632730738598</c:v>
                </c:pt>
                <c:pt idx="1301">
                  <c:v>1.77990553497098</c:v>
                </c:pt>
                <c:pt idx="1302">
                  <c:v>1.77650275056552</c:v>
                </c:pt>
                <c:pt idx="1303">
                  <c:v>1.7741210460295798</c:v>
                </c:pt>
                <c:pt idx="1304">
                  <c:v>1.7728915731298898</c:v>
                </c:pt>
                <c:pt idx="1305">
                  <c:v>1.7712186508600998</c:v>
                </c:pt>
                <c:pt idx="1306">
                  <c:v>1.7696445606944526</c:v>
                </c:pt>
                <c:pt idx="1307">
                  <c:v>1.7515180460368101</c:v>
                </c:pt>
                <c:pt idx="1308">
                  <c:v>1.7374491253925999</c:v>
                </c:pt>
                <c:pt idx="1309">
                  <c:v>1.7168468944411699</c:v>
                </c:pt>
                <c:pt idx="1310">
                  <c:v>1.69144604345232</c:v>
                </c:pt>
                <c:pt idx="1311">
                  <c:v>1.656218671760918</c:v>
                </c:pt>
                <c:pt idx="1312">
                  <c:v>1.6216414812376498</c:v>
                </c:pt>
                <c:pt idx="1313">
                  <c:v>1.58393830125177</c:v>
                </c:pt>
                <c:pt idx="1314">
                  <c:v>1.54780682957167</c:v>
                </c:pt>
                <c:pt idx="1315">
                  <c:v>1.5141507237508982</c:v>
                </c:pt>
                <c:pt idx="1316">
                  <c:v>1.4855978573121469</c:v>
                </c:pt>
                <c:pt idx="1317">
                  <c:v>1.4583817379348498</c:v>
                </c:pt>
                <c:pt idx="1318">
                  <c:v>1.4377505934824817</c:v>
                </c:pt>
                <c:pt idx="1319">
                  <c:v>1.42063748529852</c:v>
                </c:pt>
                <c:pt idx="1320">
                  <c:v>1.4058215729756769</c:v>
                </c:pt>
                <c:pt idx="1321">
                  <c:v>1.4027230193729407</c:v>
                </c:pt>
                <c:pt idx="1322">
                  <c:v>1.39987537393059</c:v>
                </c:pt>
                <c:pt idx="1323">
                  <c:v>1.40011942021478</c:v>
                </c:pt>
                <c:pt idx="1324">
                  <c:v>1.4060716461596694</c:v>
                </c:pt>
                <c:pt idx="1325">
                  <c:v>1.4169037792241026</c:v>
                </c:pt>
                <c:pt idx="1326">
                  <c:v>1.4293753208327</c:v>
                </c:pt>
                <c:pt idx="1327">
                  <c:v>1.4467164352102599</c:v>
                </c:pt>
                <c:pt idx="1328">
                  <c:v>1.4670512831565499</c:v>
                </c:pt>
                <c:pt idx="1329">
                  <c:v>1.4910123869835901</c:v>
                </c:pt>
                <c:pt idx="1330">
                  <c:v>1.5154056460089798</c:v>
                </c:pt>
                <c:pt idx="1331">
                  <c:v>1.5419956147190417</c:v>
                </c:pt>
                <c:pt idx="1332">
                  <c:v>1.5688952131608698</c:v>
                </c:pt>
                <c:pt idx="1333">
                  <c:v>1.5947781990805601</c:v>
                </c:pt>
                <c:pt idx="1334">
                  <c:v>1.6188306792628</c:v>
                </c:pt>
                <c:pt idx="1335">
                  <c:v>1.6398168186331799</c:v>
                </c:pt>
                <c:pt idx="1336">
                  <c:v>1.65738000862045</c:v>
                </c:pt>
                <c:pt idx="1337">
                  <c:v>1.67025128384312</c:v>
                </c:pt>
                <c:pt idx="1338">
                  <c:v>1.6785310930169399</c:v>
                </c:pt>
                <c:pt idx="1339">
                  <c:v>1.6807409753521501</c:v>
                </c:pt>
                <c:pt idx="1340">
                  <c:v>1.6761176115628287</c:v>
                </c:pt>
                <c:pt idx="1341">
                  <c:v>1.6674568965945</c:v>
                </c:pt>
                <c:pt idx="1342">
                  <c:v>1.6534723825841726</c:v>
                </c:pt>
                <c:pt idx="1343">
                  <c:v>1.6334047953639708</c:v>
                </c:pt>
                <c:pt idx="1344">
                  <c:v>1.6075747121362298</c:v>
                </c:pt>
                <c:pt idx="1345">
                  <c:v>1.5759253731614498</c:v>
                </c:pt>
                <c:pt idx="1346">
                  <c:v>1.5339291817657699</c:v>
                </c:pt>
                <c:pt idx="1347">
                  <c:v>1.4983779210480908</c:v>
                </c:pt>
                <c:pt idx="1348">
                  <c:v>1.4569336666395198</c:v>
                </c:pt>
                <c:pt idx="1349">
                  <c:v>1.4099659806553817</c:v>
                </c:pt>
                <c:pt idx="1350">
                  <c:v>1.3529936755998526</c:v>
                </c:pt>
                <c:pt idx="1351">
                  <c:v>1.2988730047713801</c:v>
                </c:pt>
                <c:pt idx="1352">
                  <c:v>1.2439559543616701</c:v>
                </c:pt>
                <c:pt idx="1353">
                  <c:v>1.1878039101086999</c:v>
                </c:pt>
                <c:pt idx="1354">
                  <c:v>1.12967215406407</c:v>
                </c:pt>
                <c:pt idx="1355">
                  <c:v>1.07550579147106</c:v>
                </c:pt>
                <c:pt idx="1356">
                  <c:v>1.0261236542259498</c:v>
                </c:pt>
                <c:pt idx="1357">
                  <c:v>0.97270349531861666</c:v>
                </c:pt>
                <c:pt idx="1358">
                  <c:v>0.92848356183203051</c:v>
                </c:pt>
                <c:pt idx="1359">
                  <c:v>0.8880905765606788</c:v>
                </c:pt>
                <c:pt idx="1360">
                  <c:v>0.85216464338072095</c:v>
                </c:pt>
                <c:pt idx="1361">
                  <c:v>0.81491172089810304</c:v>
                </c:pt>
                <c:pt idx="1362">
                  <c:v>0.784094395688266</c:v>
                </c:pt>
                <c:pt idx="1363">
                  <c:v>0.75935336994085756</c:v>
                </c:pt>
                <c:pt idx="1364">
                  <c:v>0.74056841020712105</c:v>
                </c:pt>
                <c:pt idx="1365">
                  <c:v>0.72112245405976005</c:v>
                </c:pt>
                <c:pt idx="1366">
                  <c:v>0.716985185965483</c:v>
                </c:pt>
                <c:pt idx="1367">
                  <c:v>0.72047496590271387</c:v>
                </c:pt>
                <c:pt idx="1368">
                  <c:v>0.73408091383507512</c:v>
                </c:pt>
                <c:pt idx="1369">
                  <c:v>0.76295643320182982</c:v>
                </c:pt>
                <c:pt idx="1370">
                  <c:v>0.80877138737110565</c:v>
                </c:pt>
                <c:pt idx="1371">
                  <c:v>0.87186058999202087</c:v>
                </c:pt>
                <c:pt idx="1372">
                  <c:v>0.95335999147535799</c:v>
                </c:pt>
                <c:pt idx="1373">
                  <c:v>1.0560672425317101</c:v>
                </c:pt>
                <c:pt idx="1374">
                  <c:v>1.17989714598038</c:v>
                </c:pt>
                <c:pt idx="1375">
                  <c:v>1.3318422020204317</c:v>
                </c:pt>
                <c:pt idx="1376">
                  <c:v>1.5130980895779498</c:v>
                </c:pt>
                <c:pt idx="1377">
                  <c:v>1.7240159497981482</c:v>
                </c:pt>
                <c:pt idx="1378">
                  <c:v>2.0007205492145612</c:v>
                </c:pt>
                <c:pt idx="1379">
                  <c:v>2.3533310024663114</c:v>
                </c:pt>
                <c:pt idx="1380">
                  <c:v>2.8183075170551999</c:v>
                </c:pt>
                <c:pt idx="1381">
                  <c:v>3.4947327811564466</c:v>
                </c:pt>
                <c:pt idx="1382">
                  <c:v>4.5321906434713002</c:v>
                </c:pt>
                <c:pt idx="1383">
                  <c:v>6.2647495625937895</c:v>
                </c:pt>
                <c:pt idx="1384">
                  <c:v>9.2925557976493227</c:v>
                </c:pt>
                <c:pt idx="1385">
                  <c:v>22.570238273826089</c:v>
                </c:pt>
                <c:pt idx="1386">
                  <c:v>72.050945842300578</c:v>
                </c:pt>
                <c:pt idx="1387">
                  <c:v>60.130481794712018</c:v>
                </c:pt>
                <c:pt idx="1388">
                  <c:v>15.372240418174124</c:v>
                </c:pt>
                <c:pt idx="1389">
                  <c:v>14.4291407043576</c:v>
                </c:pt>
                <c:pt idx="1390">
                  <c:v>13.877592504996166</c:v>
                </c:pt>
                <c:pt idx="1391">
                  <c:v>13.594015813170801</c:v>
                </c:pt>
                <c:pt idx="1392">
                  <c:v>13.498738489930529</c:v>
                </c:pt>
                <c:pt idx="1393">
                  <c:v>13.351185472611602</c:v>
                </c:pt>
                <c:pt idx="1394">
                  <c:v>13.332518699998706</c:v>
                </c:pt>
                <c:pt idx="1395">
                  <c:v>13.163242095019402</c:v>
                </c:pt>
                <c:pt idx="1396">
                  <c:v>12.997102643989304</c:v>
                </c:pt>
                <c:pt idx="1397">
                  <c:v>12.850689830735506</c:v>
                </c:pt>
                <c:pt idx="1398">
                  <c:v>12.662625458524102</c:v>
                </c:pt>
                <c:pt idx="1399">
                  <c:v>12.133863336387501</c:v>
                </c:pt>
                <c:pt idx="1400">
                  <c:v>12.019992422897801</c:v>
                </c:pt>
                <c:pt idx="1401">
                  <c:v>11.532464199810599</c:v>
                </c:pt>
                <c:pt idx="1402">
                  <c:v>11.9593381908624</c:v>
                </c:pt>
                <c:pt idx="1403">
                  <c:v>12.780813364892426</c:v>
                </c:pt>
                <c:pt idx="1404">
                  <c:v>13.409408109424804</c:v>
                </c:pt>
                <c:pt idx="1405">
                  <c:v>12.463465155978502</c:v>
                </c:pt>
                <c:pt idx="1406">
                  <c:v>12.7615182674826</c:v>
                </c:pt>
                <c:pt idx="1407">
                  <c:v>11.778149160439098</c:v>
                </c:pt>
                <c:pt idx="1408">
                  <c:v>12.4361977361045</c:v>
                </c:pt>
                <c:pt idx="1409">
                  <c:v>11.662990479819404</c:v>
                </c:pt>
                <c:pt idx="1410">
                  <c:v>11.0707698475395</c:v>
                </c:pt>
                <c:pt idx="1411">
                  <c:v>10.717701092303798</c:v>
                </c:pt>
                <c:pt idx="1412">
                  <c:v>10.106726999518624</c:v>
                </c:pt>
                <c:pt idx="1413">
                  <c:v>8.6851912769195216</c:v>
                </c:pt>
                <c:pt idx="1414">
                  <c:v>10.2002453033669</c:v>
                </c:pt>
                <c:pt idx="1415">
                  <c:v>12.089005922214</c:v>
                </c:pt>
                <c:pt idx="1416">
                  <c:v>12.8722956619168</c:v>
                </c:pt>
                <c:pt idx="1417">
                  <c:v>12.795923910451901</c:v>
                </c:pt>
                <c:pt idx="1418">
                  <c:v>12.863610705182706</c:v>
                </c:pt>
                <c:pt idx="1419">
                  <c:v>12.7980861759455</c:v>
                </c:pt>
                <c:pt idx="1420">
                  <c:v>12.992973222652799</c:v>
                </c:pt>
                <c:pt idx="1421">
                  <c:v>13.395513108328071</c:v>
                </c:pt>
                <c:pt idx="1422">
                  <c:v>14.460249800336626</c:v>
                </c:pt>
                <c:pt idx="1423">
                  <c:v>57.079721394354401</c:v>
                </c:pt>
                <c:pt idx="1424">
                  <c:v>35.8274724927617</c:v>
                </c:pt>
                <c:pt idx="1425">
                  <c:v>258.81586407290808</c:v>
                </c:pt>
                <c:pt idx="1426">
                  <c:v>15.920908892927899</c:v>
                </c:pt>
                <c:pt idx="1427">
                  <c:v>17.018609250161735</c:v>
                </c:pt>
                <c:pt idx="1428">
                  <c:v>278.25630595654025</c:v>
                </c:pt>
                <c:pt idx="1429">
                  <c:v>26.361091025808594</c:v>
                </c:pt>
                <c:pt idx="1430">
                  <c:v>126.301086799765</c:v>
                </c:pt>
                <c:pt idx="1431">
                  <c:v>12.194699530622104</c:v>
                </c:pt>
                <c:pt idx="1432">
                  <c:v>17.161770908751286</c:v>
                </c:pt>
                <c:pt idx="1433">
                  <c:v>12.016263053630301</c:v>
                </c:pt>
                <c:pt idx="1434">
                  <c:v>12.597464815353726</c:v>
                </c:pt>
                <c:pt idx="1435">
                  <c:v>11.725824695365599</c:v>
                </c:pt>
                <c:pt idx="1436">
                  <c:v>11.260241272570999</c:v>
                </c:pt>
                <c:pt idx="1437">
                  <c:v>11.1567989843156</c:v>
                </c:pt>
                <c:pt idx="1438">
                  <c:v>14.022065879139006</c:v>
                </c:pt>
                <c:pt idx="1439">
                  <c:v>11.305610803581526</c:v>
                </c:pt>
                <c:pt idx="1440">
                  <c:v>11.037699026815</c:v>
                </c:pt>
                <c:pt idx="1441">
                  <c:v>17.682903051543587</c:v>
                </c:pt>
                <c:pt idx="1442">
                  <c:v>21.848089691872186</c:v>
                </c:pt>
                <c:pt idx="1443">
                  <c:v>22.381051846274531</c:v>
                </c:pt>
                <c:pt idx="1444">
                  <c:v>19.528712996011489</c:v>
                </c:pt>
                <c:pt idx="1445">
                  <c:v>17.878637199955886</c:v>
                </c:pt>
                <c:pt idx="1446">
                  <c:v>22.120431524017388</c:v>
                </c:pt>
                <c:pt idx="1447">
                  <c:v>45.110971236132599</c:v>
                </c:pt>
                <c:pt idx="1448">
                  <c:v>34.987854699914159</c:v>
                </c:pt>
                <c:pt idx="1449">
                  <c:v>40.438551831742799</c:v>
                </c:pt>
                <c:pt idx="1450">
                  <c:v>32.951910491382904</c:v>
                </c:pt>
                <c:pt idx="1451">
                  <c:v>26.649139068357087</c:v>
                </c:pt>
                <c:pt idx="1452">
                  <c:v>33.169743588957111</c:v>
                </c:pt>
                <c:pt idx="1453">
                  <c:v>39.708462567157703</c:v>
                </c:pt>
                <c:pt idx="1454">
                  <c:v>28.557235063577199</c:v>
                </c:pt>
                <c:pt idx="1455">
                  <c:v>35.646149396168013</c:v>
                </c:pt>
                <c:pt idx="1456">
                  <c:v>41.343675857155901</c:v>
                </c:pt>
                <c:pt idx="1457">
                  <c:v>155.70092147489206</c:v>
                </c:pt>
                <c:pt idx="1458">
                  <c:v>34.392531445504403</c:v>
                </c:pt>
                <c:pt idx="1459">
                  <c:v>19.193106550227487</c:v>
                </c:pt>
                <c:pt idx="1460">
                  <c:v>11.907783205380706</c:v>
                </c:pt>
                <c:pt idx="1461">
                  <c:v>13.593493553322126</c:v>
                </c:pt>
                <c:pt idx="1462">
                  <c:v>11.223962741476102</c:v>
                </c:pt>
                <c:pt idx="1463">
                  <c:v>9.0441309952287696</c:v>
                </c:pt>
                <c:pt idx="1464">
                  <c:v>8.7983981144680889</c:v>
                </c:pt>
                <c:pt idx="1465">
                  <c:v>10.018171478915406</c:v>
                </c:pt>
                <c:pt idx="1466">
                  <c:v>9.2158806631197603</c:v>
                </c:pt>
                <c:pt idx="1467">
                  <c:v>8.1163141185822596</c:v>
                </c:pt>
                <c:pt idx="1468">
                  <c:v>8.3521395179770792</c:v>
                </c:pt>
                <c:pt idx="1469">
                  <c:v>7.9688247058002597</c:v>
                </c:pt>
                <c:pt idx="1470">
                  <c:v>7.4640151528136975</c:v>
                </c:pt>
                <c:pt idx="1471">
                  <c:v>6.5046734302573803</c:v>
                </c:pt>
                <c:pt idx="1472">
                  <c:v>6.0112747943593696</c:v>
                </c:pt>
                <c:pt idx="1473">
                  <c:v>5.29864994637928</c:v>
                </c:pt>
                <c:pt idx="1474">
                  <c:v>5.2939786396942798</c:v>
                </c:pt>
                <c:pt idx="1475">
                  <c:v>5.2453989909598642</c:v>
                </c:pt>
                <c:pt idx="1476">
                  <c:v>4.8732519203256999</c:v>
                </c:pt>
                <c:pt idx="1477">
                  <c:v>4.9235450310412485</c:v>
                </c:pt>
                <c:pt idx="1478">
                  <c:v>4.5610678506828402</c:v>
                </c:pt>
                <c:pt idx="1479">
                  <c:v>5.1278960416591355</c:v>
                </c:pt>
                <c:pt idx="1480">
                  <c:v>4.9755565999679146</c:v>
                </c:pt>
                <c:pt idx="1481">
                  <c:v>5.4388906665877155</c:v>
                </c:pt>
                <c:pt idx="1482">
                  <c:v>5.1940886614248845</c:v>
                </c:pt>
                <c:pt idx="1483">
                  <c:v>5.2455836013393098</c:v>
                </c:pt>
                <c:pt idx="1484">
                  <c:v>5.2485685166537097</c:v>
                </c:pt>
                <c:pt idx="1485">
                  <c:v>5.09110210737997</c:v>
                </c:pt>
                <c:pt idx="1486">
                  <c:v>5.3101217230678301</c:v>
                </c:pt>
                <c:pt idx="1487">
                  <c:v>5.1947891181150245</c:v>
                </c:pt>
                <c:pt idx="1488">
                  <c:v>5.1866036542063103</c:v>
                </c:pt>
                <c:pt idx="1489">
                  <c:v>5.8601570631483755</c:v>
                </c:pt>
                <c:pt idx="1490">
                  <c:v>5.6797391697873314</c:v>
                </c:pt>
                <c:pt idx="1491">
                  <c:v>19.972000367263089</c:v>
                </c:pt>
                <c:pt idx="1492">
                  <c:v>9.7652508761941608</c:v>
                </c:pt>
                <c:pt idx="1493">
                  <c:v>116.418441188971</c:v>
                </c:pt>
                <c:pt idx="1494">
                  <c:v>7.558571979706425</c:v>
                </c:pt>
                <c:pt idx="1495">
                  <c:v>8.4790182478017506</c:v>
                </c:pt>
                <c:pt idx="1496">
                  <c:v>10.670607808875626</c:v>
                </c:pt>
                <c:pt idx="1497">
                  <c:v>8.6822787345074239</c:v>
                </c:pt>
                <c:pt idx="1498">
                  <c:v>9.6812738703055619</c:v>
                </c:pt>
                <c:pt idx="1499">
                  <c:v>9.3557969142262358</c:v>
                </c:pt>
                <c:pt idx="1500">
                  <c:v>9.5476140109181404</c:v>
                </c:pt>
                <c:pt idx="1501">
                  <c:v>9.5177400586011593</c:v>
                </c:pt>
                <c:pt idx="1502">
                  <c:v>11.1956073227588</c:v>
                </c:pt>
                <c:pt idx="1503">
                  <c:v>12.8296561116915</c:v>
                </c:pt>
                <c:pt idx="1504">
                  <c:v>13.596444853631688</c:v>
                </c:pt>
                <c:pt idx="1505">
                  <c:v>12.675756943979104</c:v>
                </c:pt>
                <c:pt idx="1506">
                  <c:v>14.877955801516199</c:v>
                </c:pt>
                <c:pt idx="1507">
                  <c:v>12.236365343932089</c:v>
                </c:pt>
                <c:pt idx="1508">
                  <c:v>9.0348891597268608</c:v>
                </c:pt>
                <c:pt idx="1509">
                  <c:v>10.372504452212471</c:v>
                </c:pt>
                <c:pt idx="1510">
                  <c:v>7.5018612097845434</c:v>
                </c:pt>
                <c:pt idx="1511">
                  <c:v>7.6631997412394766</c:v>
                </c:pt>
                <c:pt idx="1512">
                  <c:v>7.4795673018294124</c:v>
                </c:pt>
                <c:pt idx="1513">
                  <c:v>7.3665563901545204</c:v>
                </c:pt>
                <c:pt idx="1514">
                  <c:v>7.3551241957877895</c:v>
                </c:pt>
                <c:pt idx="1515">
                  <c:v>7.2095813021872885</c:v>
                </c:pt>
                <c:pt idx="1516">
                  <c:v>7.0118574256320114</c:v>
                </c:pt>
                <c:pt idx="1517">
                  <c:v>6.9738718394624497</c:v>
                </c:pt>
                <c:pt idx="1518">
                  <c:v>6.7149117332134445</c:v>
                </c:pt>
                <c:pt idx="1519">
                  <c:v>6.7285133856924704</c:v>
                </c:pt>
                <c:pt idx="1520">
                  <c:v>6.6350480319955496</c:v>
                </c:pt>
                <c:pt idx="1521">
                  <c:v>6.5264306862204355</c:v>
                </c:pt>
                <c:pt idx="1522">
                  <c:v>6.6015670795470145</c:v>
                </c:pt>
                <c:pt idx="1523">
                  <c:v>6.7130801812179799</c:v>
                </c:pt>
                <c:pt idx="1524">
                  <c:v>6.7974041800381304</c:v>
                </c:pt>
                <c:pt idx="1525">
                  <c:v>7.1303302200616301</c:v>
                </c:pt>
                <c:pt idx="1526">
                  <c:v>7.1916152038697865</c:v>
                </c:pt>
                <c:pt idx="1527">
                  <c:v>6.7658010885286597</c:v>
                </c:pt>
                <c:pt idx="1528">
                  <c:v>6.5799804023911523</c:v>
                </c:pt>
                <c:pt idx="1529">
                  <c:v>6.6240817522049786</c:v>
                </c:pt>
                <c:pt idx="1530">
                  <c:v>6.3096494041023989</c:v>
                </c:pt>
                <c:pt idx="1531">
                  <c:v>6.1200980986231901</c:v>
                </c:pt>
                <c:pt idx="1532">
                  <c:v>5.8833490082149424</c:v>
                </c:pt>
                <c:pt idx="1533">
                  <c:v>6.0217828052442997</c:v>
                </c:pt>
                <c:pt idx="1534">
                  <c:v>5.8449809421401255</c:v>
                </c:pt>
                <c:pt idx="1535">
                  <c:v>5.7733164870949434</c:v>
                </c:pt>
                <c:pt idx="1536">
                  <c:v>6.7712800991609114</c:v>
                </c:pt>
                <c:pt idx="1537">
                  <c:v>6.8378283571288785</c:v>
                </c:pt>
                <c:pt idx="1538">
                  <c:v>6.3251447583356137</c:v>
                </c:pt>
                <c:pt idx="1539">
                  <c:v>6.4105745039175295</c:v>
                </c:pt>
                <c:pt idx="1540">
                  <c:v>6.0261301179773845</c:v>
                </c:pt>
                <c:pt idx="1541">
                  <c:v>6.2653345571768737</c:v>
                </c:pt>
                <c:pt idx="1542">
                  <c:v>6.3729833899424895</c:v>
                </c:pt>
                <c:pt idx="1543">
                  <c:v>6.265826530576958</c:v>
                </c:pt>
                <c:pt idx="1544">
                  <c:v>6.3891060009930198</c:v>
                </c:pt>
                <c:pt idx="1545">
                  <c:v>6.2174923176619545</c:v>
                </c:pt>
                <c:pt idx="1546">
                  <c:v>6.1930552499618985</c:v>
                </c:pt>
                <c:pt idx="1547">
                  <c:v>6.1595011980289396</c:v>
                </c:pt>
                <c:pt idx="1548">
                  <c:v>5.8856379132689698</c:v>
                </c:pt>
                <c:pt idx="1549">
                  <c:v>5.8408887793609745</c:v>
                </c:pt>
                <c:pt idx="1550">
                  <c:v>5.8887112404058799</c:v>
                </c:pt>
                <c:pt idx="1551">
                  <c:v>6.1519570887483699</c:v>
                </c:pt>
                <c:pt idx="1552">
                  <c:v>6.3091622171081703</c:v>
                </c:pt>
                <c:pt idx="1553">
                  <c:v>6.8701817936657097</c:v>
                </c:pt>
                <c:pt idx="1554">
                  <c:v>6.5319120262436998</c:v>
                </c:pt>
                <c:pt idx="1555">
                  <c:v>6.9973374868917597</c:v>
                </c:pt>
                <c:pt idx="1556">
                  <c:v>6.6877012517145396</c:v>
                </c:pt>
                <c:pt idx="1557">
                  <c:v>6.9403388859662103</c:v>
                </c:pt>
                <c:pt idx="1558">
                  <c:v>6.8373433471102203</c:v>
                </c:pt>
                <c:pt idx="1559">
                  <c:v>5.9853959407517596</c:v>
                </c:pt>
                <c:pt idx="1560">
                  <c:v>5.4826292315767002</c:v>
                </c:pt>
                <c:pt idx="1561">
                  <c:v>5.3588835164500255</c:v>
                </c:pt>
                <c:pt idx="1562">
                  <c:v>5.1000677794505398</c:v>
                </c:pt>
                <c:pt idx="1563">
                  <c:v>5.2590146197506975</c:v>
                </c:pt>
                <c:pt idx="1564">
                  <c:v>5.1134725687342755</c:v>
                </c:pt>
                <c:pt idx="1565">
                  <c:v>4.9143951531233903</c:v>
                </c:pt>
                <c:pt idx="1566">
                  <c:v>4.4809182362532445</c:v>
                </c:pt>
                <c:pt idx="1567">
                  <c:v>4.47648449715554</c:v>
                </c:pt>
                <c:pt idx="1568">
                  <c:v>4.4718105227999203</c:v>
                </c:pt>
                <c:pt idx="1569">
                  <c:v>4.1919084449327499</c:v>
                </c:pt>
                <c:pt idx="1570">
                  <c:v>3.94908934757887</c:v>
                </c:pt>
                <c:pt idx="1571">
                  <c:v>3.9565996194993067</c:v>
                </c:pt>
                <c:pt idx="1572">
                  <c:v>3.5187684946645081</c:v>
                </c:pt>
                <c:pt idx="1573">
                  <c:v>3.208935902462021</c:v>
                </c:pt>
                <c:pt idx="1574">
                  <c:v>3.0196928230929387</c:v>
                </c:pt>
                <c:pt idx="1575">
                  <c:v>2.7497883524612812</c:v>
                </c:pt>
                <c:pt idx="1576">
                  <c:v>2.7577656218001598</c:v>
                </c:pt>
                <c:pt idx="1577">
                  <c:v>2.6490304220032597</c:v>
                </c:pt>
                <c:pt idx="1578">
                  <c:v>2.4316312726173215</c:v>
                </c:pt>
                <c:pt idx="1579">
                  <c:v>2.39992632633267</c:v>
                </c:pt>
                <c:pt idx="1580">
                  <c:v>2.3010772875634502</c:v>
                </c:pt>
                <c:pt idx="1581">
                  <c:v>2.1741689999314397</c:v>
                </c:pt>
                <c:pt idx="1582">
                  <c:v>2.3852254119892367</c:v>
                </c:pt>
                <c:pt idx="1583">
                  <c:v>2.3641985865727402</c:v>
                </c:pt>
                <c:pt idx="1584">
                  <c:v>2.0971035721960796</c:v>
                </c:pt>
                <c:pt idx="1585">
                  <c:v>2.3712755729165997</c:v>
                </c:pt>
                <c:pt idx="1586">
                  <c:v>2.5362158073740177</c:v>
                </c:pt>
                <c:pt idx="1587">
                  <c:v>2.6480581737166267</c:v>
                </c:pt>
                <c:pt idx="1588">
                  <c:v>2.7665161212497598</c:v>
                </c:pt>
                <c:pt idx="1589">
                  <c:v>3.0088353047183198</c:v>
                </c:pt>
                <c:pt idx="1590">
                  <c:v>3.4029606702320701</c:v>
                </c:pt>
                <c:pt idx="1591">
                  <c:v>4.3183143989435697</c:v>
                </c:pt>
                <c:pt idx="1592">
                  <c:v>6.3500015522276545</c:v>
                </c:pt>
                <c:pt idx="1593">
                  <c:v>7.0082087537644924</c:v>
                </c:pt>
                <c:pt idx="1594">
                  <c:v>10.074802295440666</c:v>
                </c:pt>
                <c:pt idx="1595">
                  <c:v>11.827565814021282</c:v>
                </c:pt>
                <c:pt idx="1596">
                  <c:v>14.464020371642604</c:v>
                </c:pt>
                <c:pt idx="1597">
                  <c:v>15.0286145831253</c:v>
                </c:pt>
                <c:pt idx="1598">
                  <c:v>13.555588129135106</c:v>
                </c:pt>
                <c:pt idx="1599">
                  <c:v>15.746676448324799</c:v>
                </c:pt>
                <c:pt idx="1600">
                  <c:v>17.995465040067689</c:v>
                </c:pt>
                <c:pt idx="1601">
                  <c:v>19.594951015535536</c:v>
                </c:pt>
                <c:pt idx="1602">
                  <c:v>24.702225354186186</c:v>
                </c:pt>
                <c:pt idx="1603">
                  <c:v>48.896205197061001</c:v>
                </c:pt>
                <c:pt idx="1604">
                  <c:v>43.476432180803101</c:v>
                </c:pt>
                <c:pt idx="1605">
                  <c:v>12.134975641454691</c:v>
                </c:pt>
                <c:pt idx="1606">
                  <c:v>15.4037477878645</c:v>
                </c:pt>
                <c:pt idx="1607">
                  <c:v>17.476594571630752</c:v>
                </c:pt>
                <c:pt idx="1608">
                  <c:v>16.020483102785189</c:v>
                </c:pt>
                <c:pt idx="1609">
                  <c:v>17.618113123759901</c:v>
                </c:pt>
                <c:pt idx="1610">
                  <c:v>16.798662544242486</c:v>
                </c:pt>
                <c:pt idx="1611">
                  <c:v>18.815952232947499</c:v>
                </c:pt>
                <c:pt idx="1612">
                  <c:v>20.078472543069001</c:v>
                </c:pt>
                <c:pt idx="1613">
                  <c:v>22.373911940583401</c:v>
                </c:pt>
                <c:pt idx="1614">
                  <c:v>23.191418697356205</c:v>
                </c:pt>
                <c:pt idx="1615">
                  <c:v>25.66855216756386</c:v>
                </c:pt>
                <c:pt idx="1616">
                  <c:v>29.845407980442989</c:v>
                </c:pt>
                <c:pt idx="1617">
                  <c:v>27.589621583626727</c:v>
                </c:pt>
                <c:pt idx="1618">
                  <c:v>24.639699604263889</c:v>
                </c:pt>
                <c:pt idx="1619">
                  <c:v>25.457433211283586</c:v>
                </c:pt>
                <c:pt idx="1620">
                  <c:v>25.967052842681589</c:v>
                </c:pt>
                <c:pt idx="1621">
                  <c:v>32.281506248899511</c:v>
                </c:pt>
                <c:pt idx="1622">
                  <c:v>27.080759981772701</c:v>
                </c:pt>
                <c:pt idx="1623">
                  <c:v>28.321247601292001</c:v>
                </c:pt>
                <c:pt idx="1624">
                  <c:v>32.166099350585213</c:v>
                </c:pt>
                <c:pt idx="1625">
                  <c:v>34.669432218702987</c:v>
                </c:pt>
                <c:pt idx="1626">
                  <c:v>45.301265181754765</c:v>
                </c:pt>
                <c:pt idx="1627">
                  <c:v>46.976636901576697</c:v>
                </c:pt>
                <c:pt idx="1628">
                  <c:v>53.903728243497099</c:v>
                </c:pt>
                <c:pt idx="1629">
                  <c:v>52.069545629193811</c:v>
                </c:pt>
                <c:pt idx="1630">
                  <c:v>74.183748334233499</c:v>
                </c:pt>
                <c:pt idx="1631">
                  <c:v>138.12816004098801</c:v>
                </c:pt>
                <c:pt idx="1632">
                  <c:v>128.50224788865526</c:v>
                </c:pt>
                <c:pt idx="1633">
                  <c:v>173.20391607789099</c:v>
                </c:pt>
                <c:pt idx="1634">
                  <c:v>812.82671755530293</c:v>
                </c:pt>
                <c:pt idx="1635">
                  <c:v>235.11550191170002</c:v>
                </c:pt>
                <c:pt idx="1636">
                  <c:v>211.19858420911973</c:v>
                </c:pt>
                <c:pt idx="1637">
                  <c:v>824.07575440012351</c:v>
                </c:pt>
                <c:pt idx="1638">
                  <c:v>104.99142694529894</c:v>
                </c:pt>
                <c:pt idx="1639">
                  <c:v>105.43696060727881</c:v>
                </c:pt>
                <c:pt idx="1640">
                  <c:v>92.71717765685338</c:v>
                </c:pt>
                <c:pt idx="1641">
                  <c:v>89.514571012132478</c:v>
                </c:pt>
                <c:pt idx="1642">
                  <c:v>63.245734119212898</c:v>
                </c:pt>
                <c:pt idx="1643">
                  <c:v>302.881238890362</c:v>
                </c:pt>
                <c:pt idx="1644">
                  <c:v>148.79768164505072</c:v>
                </c:pt>
                <c:pt idx="1645">
                  <c:v>147.95660833312201</c:v>
                </c:pt>
                <c:pt idx="1646">
                  <c:v>146.6037045329517</c:v>
                </c:pt>
                <c:pt idx="1647">
                  <c:v>77.037221122531378</c:v>
                </c:pt>
                <c:pt idx="1648">
                  <c:v>77.584185406630482</c:v>
                </c:pt>
                <c:pt idx="1649">
                  <c:v>226.73458667150899</c:v>
                </c:pt>
                <c:pt idx="1650">
                  <c:v>179.61238076059698</c:v>
                </c:pt>
                <c:pt idx="1651">
                  <c:v>758.45271988705247</c:v>
                </c:pt>
                <c:pt idx="1652">
                  <c:v>305.29735826497995</c:v>
                </c:pt>
                <c:pt idx="1653">
                  <c:v>177.065592914619</c:v>
                </c:pt>
                <c:pt idx="1654">
                  <c:v>96.704275671470427</c:v>
                </c:pt>
                <c:pt idx="1655">
                  <c:v>94.463229063614577</c:v>
                </c:pt>
                <c:pt idx="1656">
                  <c:v>90.776386893915571</c:v>
                </c:pt>
                <c:pt idx="1657">
                  <c:v>84.715796184490713</c:v>
                </c:pt>
                <c:pt idx="1658">
                  <c:v>102.481674304474</c:v>
                </c:pt>
                <c:pt idx="1659">
                  <c:v>109.234542743163</c:v>
                </c:pt>
                <c:pt idx="1660">
                  <c:v>107.14963489992</c:v>
                </c:pt>
                <c:pt idx="1661">
                  <c:v>98.463610786648943</c:v>
                </c:pt>
                <c:pt idx="1662">
                  <c:v>78.851746892477195</c:v>
                </c:pt>
                <c:pt idx="1663">
                  <c:v>86.100661342612398</c:v>
                </c:pt>
                <c:pt idx="1664">
                  <c:v>90.888840026676078</c:v>
                </c:pt>
                <c:pt idx="1665">
                  <c:v>78.278994602973</c:v>
                </c:pt>
                <c:pt idx="1666">
                  <c:v>79.617317303161059</c:v>
                </c:pt>
                <c:pt idx="1667">
                  <c:v>59.667035770254813</c:v>
                </c:pt>
                <c:pt idx="1668">
                  <c:v>54.843016836585065</c:v>
                </c:pt>
                <c:pt idx="1669">
                  <c:v>55.831764521091586</c:v>
                </c:pt>
                <c:pt idx="1670">
                  <c:v>44.853053008331344</c:v>
                </c:pt>
                <c:pt idx="1671">
                  <c:v>36.526987524776096</c:v>
                </c:pt>
                <c:pt idx="1672">
                  <c:v>44.320797600644894</c:v>
                </c:pt>
                <c:pt idx="1673">
                  <c:v>36.45188427349995</c:v>
                </c:pt>
                <c:pt idx="1674">
                  <c:v>31.848017892730489</c:v>
                </c:pt>
                <c:pt idx="1675">
                  <c:v>35.137454930410009</c:v>
                </c:pt>
                <c:pt idx="1676">
                  <c:v>29.941891250729586</c:v>
                </c:pt>
                <c:pt idx="1677">
                  <c:v>32.529669003765044</c:v>
                </c:pt>
                <c:pt idx="1678">
                  <c:v>36.557914358235998</c:v>
                </c:pt>
                <c:pt idx="1679">
                  <c:v>67.348592971731549</c:v>
                </c:pt>
                <c:pt idx="1680">
                  <c:v>65.18755877030928</c:v>
                </c:pt>
                <c:pt idx="1681">
                  <c:v>88.754167932471788</c:v>
                </c:pt>
                <c:pt idx="1682">
                  <c:v>278.37457395826669</c:v>
                </c:pt>
                <c:pt idx="1683">
                  <c:v>564.94678494102902</c:v>
                </c:pt>
                <c:pt idx="1684">
                  <c:v>214.97479262692764</c:v>
                </c:pt>
                <c:pt idx="1685">
                  <c:v>588.61698802049204</c:v>
                </c:pt>
                <c:pt idx="1686">
                  <c:v>315.54316914140469</c:v>
                </c:pt>
                <c:pt idx="1687">
                  <c:v>158.46701008775429</c:v>
                </c:pt>
                <c:pt idx="1688">
                  <c:v>200.89205861328693</c:v>
                </c:pt>
                <c:pt idx="1689">
                  <c:v>897.44790578525851</c:v>
                </c:pt>
                <c:pt idx="1690">
                  <c:v>339.996830089833</c:v>
                </c:pt>
                <c:pt idx="1691">
                  <c:v>111.54219873554598</c:v>
                </c:pt>
                <c:pt idx="1692">
                  <c:v>325.83113770930868</c:v>
                </c:pt>
                <c:pt idx="1693">
                  <c:v>275.73629343314269</c:v>
                </c:pt>
                <c:pt idx="1694">
                  <c:v>121.504712060507</c:v>
                </c:pt>
                <c:pt idx="1695">
                  <c:v>428.77994055718199</c:v>
                </c:pt>
                <c:pt idx="1696">
                  <c:v>77.838614260308319</c:v>
                </c:pt>
                <c:pt idx="1697">
                  <c:v>27.857394066401898</c:v>
                </c:pt>
                <c:pt idx="1698">
                  <c:v>29.517493042065688</c:v>
                </c:pt>
                <c:pt idx="1699">
                  <c:v>31.733879540657988</c:v>
                </c:pt>
                <c:pt idx="1700">
                  <c:v>17.3349598402773</c:v>
                </c:pt>
                <c:pt idx="1701">
                  <c:v>21.480835223128587</c:v>
                </c:pt>
                <c:pt idx="1702">
                  <c:v>19.972032562515935</c:v>
                </c:pt>
                <c:pt idx="1703">
                  <c:v>16.13064750674106</c:v>
                </c:pt>
                <c:pt idx="1704">
                  <c:v>14.072306417521766</c:v>
                </c:pt>
                <c:pt idx="1705">
                  <c:v>11.8175004206254</c:v>
                </c:pt>
                <c:pt idx="1706">
                  <c:v>10.918667707677301</c:v>
                </c:pt>
                <c:pt idx="1707">
                  <c:v>8.2981320133062226</c:v>
                </c:pt>
                <c:pt idx="1708">
                  <c:v>7.3579807054462645</c:v>
                </c:pt>
                <c:pt idx="1709">
                  <c:v>6.8990017050939434</c:v>
                </c:pt>
                <c:pt idx="1710">
                  <c:v>6.8482016455973413</c:v>
                </c:pt>
                <c:pt idx="1711">
                  <c:v>6.9955871541852375</c:v>
                </c:pt>
                <c:pt idx="1712">
                  <c:v>6.0756473918247131</c:v>
                </c:pt>
                <c:pt idx="1713">
                  <c:v>5.3408572002553845</c:v>
                </c:pt>
                <c:pt idx="1714">
                  <c:v>5.4542225325325102</c:v>
                </c:pt>
                <c:pt idx="1715">
                  <c:v>4.9383946417204996</c:v>
                </c:pt>
                <c:pt idx="1716">
                  <c:v>4.4933715179893001</c:v>
                </c:pt>
                <c:pt idx="1717">
                  <c:v>6.0401033060523899</c:v>
                </c:pt>
                <c:pt idx="1718">
                  <c:v>5.1775157755072181</c:v>
                </c:pt>
                <c:pt idx="1719">
                  <c:v>5.0258820601080645</c:v>
                </c:pt>
                <c:pt idx="1720">
                  <c:v>5.4304819553450203</c:v>
                </c:pt>
                <c:pt idx="1721">
                  <c:v>5.7158228836367204</c:v>
                </c:pt>
                <c:pt idx="1722">
                  <c:v>5.1122504102105495</c:v>
                </c:pt>
                <c:pt idx="1723">
                  <c:v>57.593063171968396</c:v>
                </c:pt>
                <c:pt idx="1724">
                  <c:v>12.362745097965037</c:v>
                </c:pt>
                <c:pt idx="1725">
                  <c:v>14.4379168286195</c:v>
                </c:pt>
                <c:pt idx="1726">
                  <c:v>122.646865334314</c:v>
                </c:pt>
                <c:pt idx="1727">
                  <c:v>46.904603307791945</c:v>
                </c:pt>
                <c:pt idx="1728">
                  <c:v>44.019571230899501</c:v>
                </c:pt>
                <c:pt idx="1729">
                  <c:v>165.06448181961107</c:v>
                </c:pt>
                <c:pt idx="1730">
                  <c:v>63.232803083343143</c:v>
                </c:pt>
                <c:pt idx="1731">
                  <c:v>41.063560105366044</c:v>
                </c:pt>
                <c:pt idx="1732">
                  <c:v>27.147492105414798</c:v>
                </c:pt>
                <c:pt idx="1733">
                  <c:v>19.755206289289841</c:v>
                </c:pt>
                <c:pt idx="1734">
                  <c:v>8.6305929683669724</c:v>
                </c:pt>
                <c:pt idx="1735">
                  <c:v>10.843075480741517</c:v>
                </c:pt>
                <c:pt idx="1736">
                  <c:v>8.761010643996908</c:v>
                </c:pt>
                <c:pt idx="1737">
                  <c:v>14.851328525636498</c:v>
                </c:pt>
                <c:pt idx="1738">
                  <c:v>12.375766940106388</c:v>
                </c:pt>
                <c:pt idx="1739">
                  <c:v>15.987607365006706</c:v>
                </c:pt>
                <c:pt idx="1740">
                  <c:v>17.064997134790399</c:v>
                </c:pt>
                <c:pt idx="1741">
                  <c:v>6.3432678597017196</c:v>
                </c:pt>
                <c:pt idx="1742">
                  <c:v>6.9405140381393906</c:v>
                </c:pt>
                <c:pt idx="1743">
                  <c:v>8.0236182363708899</c:v>
                </c:pt>
                <c:pt idx="1744">
                  <c:v>7.9995680425827134</c:v>
                </c:pt>
                <c:pt idx="1745">
                  <c:v>7.9586185107133733</c:v>
                </c:pt>
                <c:pt idx="1746">
                  <c:v>26.855320677311141</c:v>
                </c:pt>
                <c:pt idx="1747">
                  <c:v>6.6380056605478845</c:v>
                </c:pt>
                <c:pt idx="1748">
                  <c:v>68.102700111604079</c:v>
                </c:pt>
                <c:pt idx="1749">
                  <c:v>8.3424664772181796</c:v>
                </c:pt>
                <c:pt idx="1750">
                  <c:v>67.092588918220869</c:v>
                </c:pt>
                <c:pt idx="1751">
                  <c:v>10.1513420964364</c:v>
                </c:pt>
                <c:pt idx="1752">
                  <c:v>5.5952703259703114</c:v>
                </c:pt>
                <c:pt idx="1753">
                  <c:v>4.9609915101116497</c:v>
                </c:pt>
                <c:pt idx="1754">
                  <c:v>4.8449794333224698</c:v>
                </c:pt>
                <c:pt idx="1755">
                  <c:v>7.1946175160835697</c:v>
                </c:pt>
                <c:pt idx="1756">
                  <c:v>14.889864543451004</c:v>
                </c:pt>
                <c:pt idx="1757">
                  <c:v>16.494811155855331</c:v>
                </c:pt>
                <c:pt idx="1758">
                  <c:v>22.648620181514687</c:v>
                </c:pt>
                <c:pt idx="1759">
                  <c:v>21.855328197754201</c:v>
                </c:pt>
                <c:pt idx="1760">
                  <c:v>20.122335146801799</c:v>
                </c:pt>
                <c:pt idx="1761">
                  <c:v>14.933243768997198</c:v>
                </c:pt>
                <c:pt idx="1762">
                  <c:v>24.186922204568916</c:v>
                </c:pt>
                <c:pt idx="1763">
                  <c:v>12.937356344103</c:v>
                </c:pt>
                <c:pt idx="1764">
                  <c:v>12.011163173066198</c:v>
                </c:pt>
                <c:pt idx="1765">
                  <c:v>6.8043817450262765</c:v>
                </c:pt>
                <c:pt idx="1766">
                  <c:v>5.2112883913678933</c:v>
                </c:pt>
                <c:pt idx="1767">
                  <c:v>3.4452500552251197</c:v>
                </c:pt>
                <c:pt idx="1768">
                  <c:v>3.3016618246452767</c:v>
                </c:pt>
                <c:pt idx="1769">
                  <c:v>2.60410443289528</c:v>
                </c:pt>
                <c:pt idx="1770">
                  <c:v>2.1869880812241198</c:v>
                </c:pt>
                <c:pt idx="1771">
                  <c:v>1.15377341980034</c:v>
                </c:pt>
                <c:pt idx="1772">
                  <c:v>1.1373061975614698</c:v>
                </c:pt>
                <c:pt idx="1773">
                  <c:v>2.5966560093919777</c:v>
                </c:pt>
                <c:pt idx="1774">
                  <c:v>3.6806450804995077</c:v>
                </c:pt>
                <c:pt idx="1775">
                  <c:v>4.4986200753455501</c:v>
                </c:pt>
                <c:pt idx="1776">
                  <c:v>6.6368156161224645</c:v>
                </c:pt>
                <c:pt idx="1777">
                  <c:v>3.810922881962</c:v>
                </c:pt>
                <c:pt idx="1778">
                  <c:v>3.0436034391237783</c:v>
                </c:pt>
                <c:pt idx="1779">
                  <c:v>4.6491999424844401</c:v>
                </c:pt>
                <c:pt idx="1780">
                  <c:v>3.2522791796554187</c:v>
                </c:pt>
                <c:pt idx="1781">
                  <c:v>3.4982317502161093</c:v>
                </c:pt>
                <c:pt idx="1782">
                  <c:v>7.8668972179073045</c:v>
                </c:pt>
                <c:pt idx="1783">
                  <c:v>8.2833330579965239</c:v>
                </c:pt>
                <c:pt idx="1784">
                  <c:v>5.0582122902912197</c:v>
                </c:pt>
                <c:pt idx="1785">
                  <c:v>4.3686713677944775</c:v>
                </c:pt>
                <c:pt idx="1786">
                  <c:v>4.1138230566888945</c:v>
                </c:pt>
                <c:pt idx="1787">
                  <c:v>4.4849967767048797</c:v>
                </c:pt>
                <c:pt idx="1788">
                  <c:v>5.9327219403368101</c:v>
                </c:pt>
                <c:pt idx="1789">
                  <c:v>5.086422841948</c:v>
                </c:pt>
                <c:pt idx="1790">
                  <c:v>5.1172239297555855</c:v>
                </c:pt>
                <c:pt idx="1791">
                  <c:v>6.2815583281890399</c:v>
                </c:pt>
                <c:pt idx="1792">
                  <c:v>6.3677896367326365</c:v>
                </c:pt>
                <c:pt idx="1793">
                  <c:v>5.0313681835696311</c:v>
                </c:pt>
                <c:pt idx="1794">
                  <c:v>6.6392707035650034</c:v>
                </c:pt>
                <c:pt idx="1795">
                  <c:v>15.847148671671798</c:v>
                </c:pt>
                <c:pt idx="1796">
                  <c:v>18.94419123082486</c:v>
                </c:pt>
                <c:pt idx="1797">
                  <c:v>17.040044022702688</c:v>
                </c:pt>
                <c:pt idx="1798">
                  <c:v>16.398138832345083</c:v>
                </c:pt>
                <c:pt idx="1799">
                  <c:v>21.815722714343487</c:v>
                </c:pt>
                <c:pt idx="1800">
                  <c:v>11.835187555030824</c:v>
                </c:pt>
                <c:pt idx="1801">
                  <c:v>18.22581653406219</c:v>
                </c:pt>
                <c:pt idx="1802">
                  <c:v>46.29681878092137</c:v>
                </c:pt>
                <c:pt idx="1803">
                  <c:v>28.661774663731599</c:v>
                </c:pt>
                <c:pt idx="1804">
                  <c:v>28.745355280916687</c:v>
                </c:pt>
                <c:pt idx="1805">
                  <c:v>26.616951092891139</c:v>
                </c:pt>
                <c:pt idx="1806">
                  <c:v>21.4958665234306</c:v>
                </c:pt>
                <c:pt idx="1807">
                  <c:v>20.670272136405199</c:v>
                </c:pt>
                <c:pt idx="1808">
                  <c:v>12.5335573855094</c:v>
                </c:pt>
                <c:pt idx="1809">
                  <c:v>18.421204147870988</c:v>
                </c:pt>
                <c:pt idx="1810">
                  <c:v>10.856537781806086</c:v>
                </c:pt>
                <c:pt idx="1811">
                  <c:v>11.718113150874785</c:v>
                </c:pt>
                <c:pt idx="1812">
                  <c:v>6.4833929253872924</c:v>
                </c:pt>
                <c:pt idx="1813">
                  <c:v>4.3311522750498304</c:v>
                </c:pt>
                <c:pt idx="1814">
                  <c:v>3.5504446007631767</c:v>
                </c:pt>
                <c:pt idx="1815">
                  <c:v>4.1142947930993898</c:v>
                </c:pt>
                <c:pt idx="1816">
                  <c:v>3.8874085115638577</c:v>
                </c:pt>
                <c:pt idx="1817">
                  <c:v>4.0783378929683503</c:v>
                </c:pt>
                <c:pt idx="1818">
                  <c:v>3.9251884895577667</c:v>
                </c:pt>
                <c:pt idx="1819">
                  <c:v>4.0795017755796534</c:v>
                </c:pt>
                <c:pt idx="1820">
                  <c:v>3.8119273660453699</c:v>
                </c:pt>
                <c:pt idx="1821">
                  <c:v>3.9832959135140587</c:v>
                </c:pt>
                <c:pt idx="1822">
                  <c:v>3.8261310078952699</c:v>
                </c:pt>
                <c:pt idx="1823">
                  <c:v>3.8055229189608877</c:v>
                </c:pt>
                <c:pt idx="1824">
                  <c:v>3.5448432068528102</c:v>
                </c:pt>
                <c:pt idx="1825">
                  <c:v>3.6734644631837567</c:v>
                </c:pt>
                <c:pt idx="1826">
                  <c:v>3.2379386865172202</c:v>
                </c:pt>
                <c:pt idx="1827">
                  <c:v>3.4669628748418067</c:v>
                </c:pt>
                <c:pt idx="1828">
                  <c:v>3.6994888819657787</c:v>
                </c:pt>
                <c:pt idx="1829">
                  <c:v>4.1085505018678745</c:v>
                </c:pt>
                <c:pt idx="1830">
                  <c:v>3.9340622528798677</c:v>
                </c:pt>
                <c:pt idx="1831">
                  <c:v>3.52144216239209</c:v>
                </c:pt>
                <c:pt idx="1832">
                  <c:v>3.4812305352986868</c:v>
                </c:pt>
                <c:pt idx="1833">
                  <c:v>3.5925537280312798</c:v>
                </c:pt>
                <c:pt idx="1834">
                  <c:v>3.8101538851815397</c:v>
                </c:pt>
                <c:pt idx="1835">
                  <c:v>3.5223041776424369</c:v>
                </c:pt>
                <c:pt idx="1836">
                  <c:v>3.7746831045318467</c:v>
                </c:pt>
                <c:pt idx="1837">
                  <c:v>3.7783887270782301</c:v>
                </c:pt>
                <c:pt idx="1838">
                  <c:v>3.5327656930566569</c:v>
                </c:pt>
                <c:pt idx="1839">
                  <c:v>3.5968404075733167</c:v>
                </c:pt>
                <c:pt idx="1840">
                  <c:v>3.44998700616364</c:v>
                </c:pt>
                <c:pt idx="1841">
                  <c:v>3.40277944817087</c:v>
                </c:pt>
                <c:pt idx="1842">
                  <c:v>3.2479803957524278</c:v>
                </c:pt>
                <c:pt idx="1843">
                  <c:v>3.4198536325576177</c:v>
                </c:pt>
                <c:pt idx="1844">
                  <c:v>3.2750583338077681</c:v>
                </c:pt>
                <c:pt idx="1845">
                  <c:v>3.1239472012366294</c:v>
                </c:pt>
                <c:pt idx="1846">
                  <c:v>3.2480316666796396</c:v>
                </c:pt>
                <c:pt idx="1847">
                  <c:v>3.1154982851343198</c:v>
                </c:pt>
                <c:pt idx="1848">
                  <c:v>2.614129042167201</c:v>
                </c:pt>
                <c:pt idx="1849">
                  <c:v>2.2227442751123396</c:v>
                </c:pt>
                <c:pt idx="1850">
                  <c:v>2.0140405879770298</c:v>
                </c:pt>
                <c:pt idx="1851">
                  <c:v>1.6047811244326873</c:v>
                </c:pt>
                <c:pt idx="1852">
                  <c:v>1.36775680189763</c:v>
                </c:pt>
                <c:pt idx="1853">
                  <c:v>1.3637399111994517</c:v>
                </c:pt>
                <c:pt idx="1854">
                  <c:v>1.2616154605809899</c:v>
                </c:pt>
                <c:pt idx="1855">
                  <c:v>0.68583189159243463</c:v>
                </c:pt>
                <c:pt idx="1856">
                  <c:v>0.88554936559446296</c:v>
                </c:pt>
                <c:pt idx="1857">
                  <c:v>0.86615680038134002</c:v>
                </c:pt>
                <c:pt idx="1858">
                  <c:v>0.41099263469196701</c:v>
                </c:pt>
                <c:pt idx="1859">
                  <c:v>0.57965600242569082</c:v>
                </c:pt>
                <c:pt idx="1860">
                  <c:v>0.25776695739760452</c:v>
                </c:pt>
                <c:pt idx="1861">
                  <c:v>0.35243194240847675</c:v>
                </c:pt>
                <c:pt idx="1862">
                  <c:v>0.56579454137601803</c:v>
                </c:pt>
                <c:pt idx="1863">
                  <c:v>0.72582242911898465</c:v>
                </c:pt>
                <c:pt idx="1864">
                  <c:v>0.70782733674756504</c:v>
                </c:pt>
                <c:pt idx="1865">
                  <c:v>0.89543448199076447</c:v>
                </c:pt>
                <c:pt idx="1866">
                  <c:v>1.3920204238936682</c:v>
                </c:pt>
                <c:pt idx="1867">
                  <c:v>1.2286444656218301</c:v>
                </c:pt>
                <c:pt idx="1868">
                  <c:v>1.4160234788982999</c:v>
                </c:pt>
                <c:pt idx="1869">
                  <c:v>1.6383281093783273</c:v>
                </c:pt>
                <c:pt idx="1870">
                  <c:v>1.7989542954974862</c:v>
                </c:pt>
                <c:pt idx="1871">
                  <c:v>1.7708433717885401</c:v>
                </c:pt>
                <c:pt idx="1872">
                  <c:v>1.77298457946016</c:v>
                </c:pt>
                <c:pt idx="1873">
                  <c:v>1.7585263897577799</c:v>
                </c:pt>
                <c:pt idx="1874">
                  <c:v>1.7362200017032901</c:v>
                </c:pt>
                <c:pt idx="1875">
                  <c:v>1.6478610544881098</c:v>
                </c:pt>
                <c:pt idx="1876">
                  <c:v>1.6534215439374698</c:v>
                </c:pt>
                <c:pt idx="1877">
                  <c:v>1.6793913175148107</c:v>
                </c:pt>
                <c:pt idx="1878">
                  <c:v>1.7358967037602426</c:v>
                </c:pt>
                <c:pt idx="1879">
                  <c:v>1.7394223938228617</c:v>
                </c:pt>
                <c:pt idx="1880">
                  <c:v>1.7555032526925967</c:v>
                </c:pt>
                <c:pt idx="1881">
                  <c:v>1.7795142691588899</c:v>
                </c:pt>
                <c:pt idx="1882">
                  <c:v>1.8070298264161899</c:v>
                </c:pt>
                <c:pt idx="1883">
                  <c:v>1.8552058133976299</c:v>
                </c:pt>
                <c:pt idx="1884">
                  <c:v>1.8058142104654269</c:v>
                </c:pt>
                <c:pt idx="1885">
                  <c:v>1.9361262307106599</c:v>
                </c:pt>
                <c:pt idx="1886">
                  <c:v>2.0930873146873812</c:v>
                </c:pt>
                <c:pt idx="1887">
                  <c:v>2.0779052208595599</c:v>
                </c:pt>
                <c:pt idx="1888">
                  <c:v>2.1819175754847202</c:v>
                </c:pt>
                <c:pt idx="1889">
                  <c:v>2.4611607199702301</c:v>
                </c:pt>
                <c:pt idx="1890">
                  <c:v>2.4651638848772599</c:v>
                </c:pt>
                <c:pt idx="1891">
                  <c:v>2.9614589989003597</c:v>
                </c:pt>
                <c:pt idx="1892">
                  <c:v>3.7497056596255698</c:v>
                </c:pt>
                <c:pt idx="1893">
                  <c:v>3.4757871111673002</c:v>
                </c:pt>
                <c:pt idx="1894">
                  <c:v>4.1356029841624098</c:v>
                </c:pt>
                <c:pt idx="1895">
                  <c:v>3.7968114899467587</c:v>
                </c:pt>
                <c:pt idx="1896">
                  <c:v>3.6434385412835275</c:v>
                </c:pt>
                <c:pt idx="1897">
                  <c:v>3.4601311410365092</c:v>
                </c:pt>
                <c:pt idx="1898">
                  <c:v>2.7163966435619602</c:v>
                </c:pt>
                <c:pt idx="1899">
                  <c:v>2.2622192344320999</c:v>
                </c:pt>
                <c:pt idx="1900">
                  <c:v>2.4587073625173317</c:v>
                </c:pt>
                <c:pt idx="1901">
                  <c:v>2.1557713227681798</c:v>
                </c:pt>
                <c:pt idx="1902">
                  <c:v>2.1779891911211999</c:v>
                </c:pt>
                <c:pt idx="1903">
                  <c:v>2.1683520617640402</c:v>
                </c:pt>
                <c:pt idx="1904">
                  <c:v>2.1212147309066012</c:v>
                </c:pt>
                <c:pt idx="1905">
                  <c:v>2.1549477623741602</c:v>
                </c:pt>
                <c:pt idx="1906">
                  <c:v>2.12654320059479</c:v>
                </c:pt>
                <c:pt idx="1907">
                  <c:v>2.9840910397951501</c:v>
                </c:pt>
                <c:pt idx="1908">
                  <c:v>3.7153261871117</c:v>
                </c:pt>
                <c:pt idx="1909">
                  <c:v>3.5217090404969875</c:v>
                </c:pt>
                <c:pt idx="1910">
                  <c:v>3.72674315428337</c:v>
                </c:pt>
                <c:pt idx="1911">
                  <c:v>3.7322426742009367</c:v>
                </c:pt>
                <c:pt idx="1912">
                  <c:v>2.1380497157257867</c:v>
                </c:pt>
                <c:pt idx="1913">
                  <c:v>2.4870028457850002</c:v>
                </c:pt>
                <c:pt idx="1914">
                  <c:v>2.1754055125076701</c:v>
                </c:pt>
                <c:pt idx="1915">
                  <c:v>2.0058048405747502</c:v>
                </c:pt>
                <c:pt idx="1916">
                  <c:v>1.9381920260809773</c:v>
                </c:pt>
                <c:pt idx="1917">
                  <c:v>2.1036299067908599</c:v>
                </c:pt>
                <c:pt idx="1918">
                  <c:v>2.1568729759408574</c:v>
                </c:pt>
                <c:pt idx="1919">
                  <c:v>1.9356745826856698</c:v>
                </c:pt>
                <c:pt idx="1920">
                  <c:v>1.8912020441610182</c:v>
                </c:pt>
                <c:pt idx="1921">
                  <c:v>1.8534493859451426</c:v>
                </c:pt>
                <c:pt idx="1922">
                  <c:v>1.8001006755338</c:v>
                </c:pt>
                <c:pt idx="1923">
                  <c:v>1.7303317715741098</c:v>
                </c:pt>
                <c:pt idx="1924">
                  <c:v>2.888998742283321</c:v>
                </c:pt>
                <c:pt idx="1925">
                  <c:v>1.6213841330216401</c:v>
                </c:pt>
                <c:pt idx="1926">
                  <c:v>1.7588979758027501</c:v>
                </c:pt>
                <c:pt idx="1927">
                  <c:v>1.5609276340196299</c:v>
                </c:pt>
                <c:pt idx="1928">
                  <c:v>2.81427006651503</c:v>
                </c:pt>
                <c:pt idx="1929">
                  <c:v>4.2849229012367855</c:v>
                </c:pt>
                <c:pt idx="1930">
                  <c:v>6.654855729874404</c:v>
                </c:pt>
                <c:pt idx="1931">
                  <c:v>7.2623445030916001</c:v>
                </c:pt>
                <c:pt idx="1932">
                  <c:v>8.1441469104521289</c:v>
                </c:pt>
                <c:pt idx="1933">
                  <c:v>8.761135772778319</c:v>
                </c:pt>
                <c:pt idx="1934">
                  <c:v>10.646778736305301</c:v>
                </c:pt>
                <c:pt idx="1935">
                  <c:v>9.0609932723558604</c:v>
                </c:pt>
                <c:pt idx="1936">
                  <c:v>10.302595621858424</c:v>
                </c:pt>
                <c:pt idx="1937">
                  <c:v>12.067551910047666</c:v>
                </c:pt>
                <c:pt idx="1938">
                  <c:v>8.1598268939368008</c:v>
                </c:pt>
                <c:pt idx="1939">
                  <c:v>10.331416754708679</c:v>
                </c:pt>
                <c:pt idx="1940">
                  <c:v>6.2549514676767641</c:v>
                </c:pt>
                <c:pt idx="1941">
                  <c:v>2.9927177442622699</c:v>
                </c:pt>
                <c:pt idx="1942">
                  <c:v>2.0304195123250399</c:v>
                </c:pt>
                <c:pt idx="1943">
                  <c:v>6.7596888302948734</c:v>
                </c:pt>
                <c:pt idx="1944">
                  <c:v>8.2136286736969009</c:v>
                </c:pt>
                <c:pt idx="1945">
                  <c:v>13.214988434765401</c:v>
                </c:pt>
                <c:pt idx="1946">
                  <c:v>17.989014588185508</c:v>
                </c:pt>
                <c:pt idx="1947">
                  <c:v>18.720007224904286</c:v>
                </c:pt>
                <c:pt idx="1948">
                  <c:v>14.983425622711099</c:v>
                </c:pt>
                <c:pt idx="1949">
                  <c:v>13.269147289504366</c:v>
                </c:pt>
                <c:pt idx="1950">
                  <c:v>12.880962987200904</c:v>
                </c:pt>
                <c:pt idx="1951">
                  <c:v>13.326737427921326</c:v>
                </c:pt>
                <c:pt idx="1952">
                  <c:v>10.758850960222301</c:v>
                </c:pt>
                <c:pt idx="1953">
                  <c:v>11.6426728499658</c:v>
                </c:pt>
                <c:pt idx="1954">
                  <c:v>16.397085228202251</c:v>
                </c:pt>
                <c:pt idx="1955">
                  <c:v>16.0644547173757</c:v>
                </c:pt>
                <c:pt idx="1956">
                  <c:v>16.777222307163175</c:v>
                </c:pt>
                <c:pt idx="1957">
                  <c:v>17.927918670152302</c:v>
                </c:pt>
                <c:pt idx="1958">
                  <c:v>19.046679077872689</c:v>
                </c:pt>
                <c:pt idx="1959">
                  <c:v>20.3072415291028</c:v>
                </c:pt>
                <c:pt idx="1960">
                  <c:v>16.9377576173972</c:v>
                </c:pt>
                <c:pt idx="1961">
                  <c:v>12.445369621397798</c:v>
                </c:pt>
                <c:pt idx="1962">
                  <c:v>16.448637095005935</c:v>
                </c:pt>
                <c:pt idx="1963">
                  <c:v>10.649458562531498</c:v>
                </c:pt>
                <c:pt idx="1964">
                  <c:v>9.4301695343628396</c:v>
                </c:pt>
                <c:pt idx="1965">
                  <c:v>8.7276900158424606</c:v>
                </c:pt>
                <c:pt idx="1966">
                  <c:v>9.4722649785493278</c:v>
                </c:pt>
                <c:pt idx="1967">
                  <c:v>8.8426062647927548</c:v>
                </c:pt>
                <c:pt idx="1968">
                  <c:v>8.5276195769450247</c:v>
                </c:pt>
                <c:pt idx="1969">
                  <c:v>10.587747393949284</c:v>
                </c:pt>
                <c:pt idx="1970">
                  <c:v>12.252893371188279</c:v>
                </c:pt>
                <c:pt idx="1971">
                  <c:v>11.634230478689204</c:v>
                </c:pt>
                <c:pt idx="1972">
                  <c:v>12.932281904869599</c:v>
                </c:pt>
                <c:pt idx="1973">
                  <c:v>14.396299631207773</c:v>
                </c:pt>
                <c:pt idx="1974">
                  <c:v>13.9132927827079</c:v>
                </c:pt>
                <c:pt idx="1975">
                  <c:v>12.769450212682091</c:v>
                </c:pt>
                <c:pt idx="1976">
                  <c:v>13.086597868878066</c:v>
                </c:pt>
                <c:pt idx="1977">
                  <c:v>14.123319254063604</c:v>
                </c:pt>
                <c:pt idx="1978">
                  <c:v>15.0732912777324</c:v>
                </c:pt>
                <c:pt idx="1979">
                  <c:v>12.629097709981902</c:v>
                </c:pt>
                <c:pt idx="1980">
                  <c:v>15.587211225066</c:v>
                </c:pt>
                <c:pt idx="1981">
                  <c:v>15.757284826844366</c:v>
                </c:pt>
                <c:pt idx="1982">
                  <c:v>18.552316668427789</c:v>
                </c:pt>
                <c:pt idx="1983">
                  <c:v>22.002556829887688</c:v>
                </c:pt>
                <c:pt idx="1984">
                  <c:v>24.043398326187699</c:v>
                </c:pt>
                <c:pt idx="1985">
                  <c:v>23.5306679732387</c:v>
                </c:pt>
                <c:pt idx="1986">
                  <c:v>34.254919378463697</c:v>
                </c:pt>
                <c:pt idx="1987">
                  <c:v>29.282533278569314</c:v>
                </c:pt>
                <c:pt idx="1988">
                  <c:v>27.047345309661289</c:v>
                </c:pt>
                <c:pt idx="1989">
                  <c:v>35.929240059082844</c:v>
                </c:pt>
                <c:pt idx="1990">
                  <c:v>37.209278578523211</c:v>
                </c:pt>
                <c:pt idx="1991">
                  <c:v>51.979685794414998</c:v>
                </c:pt>
                <c:pt idx="1992">
                  <c:v>112.04662848486792</c:v>
                </c:pt>
                <c:pt idx="1993">
                  <c:v>109.551607408621</c:v>
                </c:pt>
                <c:pt idx="1994">
                  <c:v>130.55249038888229</c:v>
                </c:pt>
                <c:pt idx="1995">
                  <c:v>79.857384772846288</c:v>
                </c:pt>
                <c:pt idx="1996">
                  <c:v>78.021000698846294</c:v>
                </c:pt>
                <c:pt idx="1997">
                  <c:v>48.775259474935403</c:v>
                </c:pt>
                <c:pt idx="1998">
                  <c:v>42.271894664754797</c:v>
                </c:pt>
                <c:pt idx="1999">
                  <c:v>28.152796030319152</c:v>
                </c:pt>
                <c:pt idx="2000">
                  <c:v>20.386057012608628</c:v>
                </c:pt>
                <c:pt idx="2001">
                  <c:v>17.647300014302001</c:v>
                </c:pt>
                <c:pt idx="2002">
                  <c:v>15.723435495778199</c:v>
                </c:pt>
                <c:pt idx="2003">
                  <c:v>16.013662717965786</c:v>
                </c:pt>
                <c:pt idx="2004">
                  <c:v>15.7804054317191</c:v>
                </c:pt>
                <c:pt idx="2005">
                  <c:v>13.321485489214499</c:v>
                </c:pt>
                <c:pt idx="2006">
                  <c:v>12.527246379556304</c:v>
                </c:pt>
                <c:pt idx="2007">
                  <c:v>12.718407313410799</c:v>
                </c:pt>
                <c:pt idx="2008">
                  <c:v>10.606896172803324</c:v>
                </c:pt>
                <c:pt idx="2009">
                  <c:v>8.4358975750309728</c:v>
                </c:pt>
                <c:pt idx="2010">
                  <c:v>7.1381181597856695</c:v>
                </c:pt>
                <c:pt idx="2011">
                  <c:v>5.8520612080415955</c:v>
                </c:pt>
                <c:pt idx="2012">
                  <c:v>4.6017380916457098</c:v>
                </c:pt>
                <c:pt idx="2013">
                  <c:v>4.2621088013906396</c:v>
                </c:pt>
                <c:pt idx="2014">
                  <c:v>3.6162797859800677</c:v>
                </c:pt>
                <c:pt idx="2015">
                  <c:v>3.0257567604786502</c:v>
                </c:pt>
                <c:pt idx="2016">
                  <c:v>2.2162608117860101</c:v>
                </c:pt>
                <c:pt idx="2017">
                  <c:v>2.0233908141814396</c:v>
                </c:pt>
                <c:pt idx="2018">
                  <c:v>1.5521616541406498</c:v>
                </c:pt>
                <c:pt idx="2019">
                  <c:v>1.1800865921283501</c:v>
                </c:pt>
                <c:pt idx="2020">
                  <c:v>1.1915155004718307</c:v>
                </c:pt>
                <c:pt idx="2021">
                  <c:v>1.0834820906688301</c:v>
                </c:pt>
                <c:pt idx="2022">
                  <c:v>0.95881436106192186</c:v>
                </c:pt>
                <c:pt idx="2023">
                  <c:v>0.84697874681851082</c:v>
                </c:pt>
                <c:pt idx="2024">
                  <c:v>0.88044869637538281</c:v>
                </c:pt>
                <c:pt idx="2025">
                  <c:v>0.85639340131376362</c:v>
                </c:pt>
                <c:pt idx="2026">
                  <c:v>1.0072315425675398</c:v>
                </c:pt>
                <c:pt idx="2027">
                  <c:v>0.99839735501749649</c:v>
                </c:pt>
                <c:pt idx="2028">
                  <c:v>1.1813118251185701</c:v>
                </c:pt>
                <c:pt idx="2029">
                  <c:v>1.2987132073542798</c:v>
                </c:pt>
                <c:pt idx="2030">
                  <c:v>1.2507707202023099</c:v>
                </c:pt>
                <c:pt idx="2031">
                  <c:v>1.39038071625266</c:v>
                </c:pt>
                <c:pt idx="2032">
                  <c:v>1.3464973841318801</c:v>
                </c:pt>
                <c:pt idx="2033">
                  <c:v>1.25480278931331</c:v>
                </c:pt>
                <c:pt idx="2034">
                  <c:v>1.1370931673393299</c:v>
                </c:pt>
                <c:pt idx="2035">
                  <c:v>0.93501649470491233</c:v>
                </c:pt>
                <c:pt idx="2036">
                  <c:v>0.93969036406933004</c:v>
                </c:pt>
                <c:pt idx="2037">
                  <c:v>0.98967612404128558</c:v>
                </c:pt>
                <c:pt idx="2038">
                  <c:v>0.86322407924676503</c:v>
                </c:pt>
                <c:pt idx="2039">
                  <c:v>0.83450454859449463</c:v>
                </c:pt>
                <c:pt idx="2040">
                  <c:v>1.0071986711136498</c:v>
                </c:pt>
                <c:pt idx="2041">
                  <c:v>1.2601314291387582</c:v>
                </c:pt>
                <c:pt idx="2042">
                  <c:v>1.1914824465268707</c:v>
                </c:pt>
                <c:pt idx="2043">
                  <c:v>2.21036366597962</c:v>
                </c:pt>
                <c:pt idx="2044">
                  <c:v>1.16964501711825</c:v>
                </c:pt>
                <c:pt idx="2045">
                  <c:v>2.0683849259626412</c:v>
                </c:pt>
                <c:pt idx="2046">
                  <c:v>0.95699367094120402</c:v>
                </c:pt>
                <c:pt idx="2047">
                  <c:v>1.05846654314252</c:v>
                </c:pt>
                <c:pt idx="2048">
                  <c:v>1.3371886908395698</c:v>
                </c:pt>
                <c:pt idx="2049">
                  <c:v>1.1909597067862308</c:v>
                </c:pt>
                <c:pt idx="2050">
                  <c:v>0.92092233082035757</c:v>
                </c:pt>
                <c:pt idx="2051">
                  <c:v>1.1163667100743198</c:v>
                </c:pt>
                <c:pt idx="2052">
                  <c:v>1.2121721708802482</c:v>
                </c:pt>
                <c:pt idx="2053">
                  <c:v>0.82059890921457712</c:v>
                </c:pt>
                <c:pt idx="2054">
                  <c:v>0.86680137182504302</c:v>
                </c:pt>
                <c:pt idx="2055">
                  <c:v>0.82570049931352174</c:v>
                </c:pt>
                <c:pt idx="2056">
                  <c:v>0.79820134025350165</c:v>
                </c:pt>
                <c:pt idx="2057">
                  <c:v>0.75037756677069001</c:v>
                </c:pt>
                <c:pt idx="2058">
                  <c:v>0.6305251205361998</c:v>
                </c:pt>
                <c:pt idx="2059">
                  <c:v>0.74571201960953881</c:v>
                </c:pt>
                <c:pt idx="2060">
                  <c:v>0.49276267754163583</c:v>
                </c:pt>
                <c:pt idx="2061">
                  <c:v>0.36205017706526726</c:v>
                </c:pt>
                <c:pt idx="2062">
                  <c:v>0.358571834038098</c:v>
                </c:pt>
                <c:pt idx="2063">
                  <c:v>0.34125005166704497</c:v>
                </c:pt>
                <c:pt idx="2064">
                  <c:v>0.31514285354350402</c:v>
                </c:pt>
                <c:pt idx="2065">
                  <c:v>0.31849406289390075</c:v>
                </c:pt>
                <c:pt idx="2066">
                  <c:v>0.34456916749985111</c:v>
                </c:pt>
                <c:pt idx="2067">
                  <c:v>0.36518290571155626</c:v>
                </c:pt>
                <c:pt idx="2068">
                  <c:v>0.44577457815922095</c:v>
                </c:pt>
                <c:pt idx="2069">
                  <c:v>0.38105826751098126</c:v>
                </c:pt>
                <c:pt idx="2070">
                  <c:v>0.53744071658583981</c:v>
                </c:pt>
                <c:pt idx="2071">
                  <c:v>0.43896103799609898</c:v>
                </c:pt>
                <c:pt idx="2072">
                  <c:v>0.329841306486927</c:v>
                </c:pt>
                <c:pt idx="2073">
                  <c:v>0.45844815430938801</c:v>
                </c:pt>
                <c:pt idx="2074">
                  <c:v>0.48779573638163293</c:v>
                </c:pt>
                <c:pt idx="2075">
                  <c:v>0.42274478887443706</c:v>
                </c:pt>
                <c:pt idx="2076">
                  <c:v>0.26557992523512702</c:v>
                </c:pt>
                <c:pt idx="2077">
                  <c:v>1.2415243514339669</c:v>
                </c:pt>
                <c:pt idx="2078">
                  <c:v>1.4466234458804017</c:v>
                </c:pt>
                <c:pt idx="2079">
                  <c:v>1.07267280043798</c:v>
                </c:pt>
                <c:pt idx="2080">
                  <c:v>1.2395919193451317</c:v>
                </c:pt>
                <c:pt idx="2081">
                  <c:v>1.1920476443153982</c:v>
                </c:pt>
                <c:pt idx="2082">
                  <c:v>0.92214974983628251</c:v>
                </c:pt>
                <c:pt idx="2083">
                  <c:v>0.73672420865173882</c:v>
                </c:pt>
                <c:pt idx="2084">
                  <c:v>0.65863211381463904</c:v>
                </c:pt>
                <c:pt idx="2085">
                  <c:v>0.47950681174551141</c:v>
                </c:pt>
                <c:pt idx="2086">
                  <c:v>0.57182547013526264</c:v>
                </c:pt>
                <c:pt idx="2087">
                  <c:v>0.43300247840556838</c:v>
                </c:pt>
                <c:pt idx="2088">
                  <c:v>0.52072415594028099</c:v>
                </c:pt>
                <c:pt idx="2089">
                  <c:v>0.66578277583402601</c:v>
                </c:pt>
                <c:pt idx="2090">
                  <c:v>0.60217607542619311</c:v>
                </c:pt>
                <c:pt idx="2091">
                  <c:v>0.69315111726731704</c:v>
                </c:pt>
                <c:pt idx="2092">
                  <c:v>0.53901826029904998</c:v>
                </c:pt>
                <c:pt idx="2093">
                  <c:v>0.43061246326641311</c:v>
                </c:pt>
                <c:pt idx="2094">
                  <c:v>0.77942174996372404</c:v>
                </c:pt>
                <c:pt idx="2095">
                  <c:v>0.73139833434097512</c:v>
                </c:pt>
                <c:pt idx="2096">
                  <c:v>1.3692256108926917</c:v>
                </c:pt>
                <c:pt idx="2097">
                  <c:v>1.0507536618326401</c:v>
                </c:pt>
                <c:pt idx="2098">
                  <c:v>0.9751193344175888</c:v>
                </c:pt>
                <c:pt idx="2099">
                  <c:v>1.0143109208546301</c:v>
                </c:pt>
                <c:pt idx="2100">
                  <c:v>0.56486312862950205</c:v>
                </c:pt>
                <c:pt idx="2101">
                  <c:v>0.63515370421522099</c:v>
                </c:pt>
                <c:pt idx="2102">
                  <c:v>0.57077129229013823</c:v>
                </c:pt>
                <c:pt idx="2103">
                  <c:v>0.46685070568733283</c:v>
                </c:pt>
                <c:pt idx="2104">
                  <c:v>0.53673342619333564</c:v>
                </c:pt>
                <c:pt idx="2105">
                  <c:v>0.50242905311562402</c:v>
                </c:pt>
                <c:pt idx="2106">
                  <c:v>0.69369058541583495</c:v>
                </c:pt>
                <c:pt idx="2107">
                  <c:v>0.51999890599836396</c:v>
                </c:pt>
                <c:pt idx="2108">
                  <c:v>1.1950623633516473</c:v>
                </c:pt>
                <c:pt idx="2109">
                  <c:v>0.44306160805502193</c:v>
                </c:pt>
                <c:pt idx="2110">
                  <c:v>2.2426940630574812</c:v>
                </c:pt>
                <c:pt idx="2111">
                  <c:v>0.9553841158674975</c:v>
                </c:pt>
                <c:pt idx="2112">
                  <c:v>1.0421678330919473</c:v>
                </c:pt>
                <c:pt idx="2113">
                  <c:v>0.32069648362121206</c:v>
                </c:pt>
                <c:pt idx="2114">
                  <c:v>0.68572068183560098</c:v>
                </c:pt>
                <c:pt idx="2115">
                  <c:v>0.96580642033393405</c:v>
                </c:pt>
                <c:pt idx="2116">
                  <c:v>1.7729417413362201</c:v>
                </c:pt>
                <c:pt idx="2117">
                  <c:v>0.54620230286571059</c:v>
                </c:pt>
                <c:pt idx="2118">
                  <c:v>0.63231144196113098</c:v>
                </c:pt>
                <c:pt idx="2119">
                  <c:v>0.50749396009119097</c:v>
                </c:pt>
                <c:pt idx="2120">
                  <c:v>0.492774465690757</c:v>
                </c:pt>
                <c:pt idx="2121">
                  <c:v>0.48684134250192779</c:v>
                </c:pt>
                <c:pt idx="2122">
                  <c:v>0.47390041407362332</c:v>
                </c:pt>
                <c:pt idx="2123">
                  <c:v>0.48662982692654932</c:v>
                </c:pt>
                <c:pt idx="2124">
                  <c:v>0.52548270263726238</c:v>
                </c:pt>
                <c:pt idx="2125">
                  <c:v>0.57411697382467797</c:v>
                </c:pt>
                <c:pt idx="2126">
                  <c:v>0.48168480329790558</c:v>
                </c:pt>
                <c:pt idx="2127">
                  <c:v>0.48275373992833875</c:v>
                </c:pt>
                <c:pt idx="2128">
                  <c:v>0.46801873859085841</c:v>
                </c:pt>
                <c:pt idx="2129">
                  <c:v>0.48224415346497601</c:v>
                </c:pt>
                <c:pt idx="2130">
                  <c:v>0.51007860609143163</c:v>
                </c:pt>
                <c:pt idx="2131">
                  <c:v>0.66880622123238864</c:v>
                </c:pt>
                <c:pt idx="2132">
                  <c:v>0.75947685151132804</c:v>
                </c:pt>
                <c:pt idx="2133">
                  <c:v>0.63834526362913424</c:v>
                </c:pt>
                <c:pt idx="2134">
                  <c:v>0.58803235241644458</c:v>
                </c:pt>
                <c:pt idx="2135">
                  <c:v>0.5609272648275665</c:v>
                </c:pt>
                <c:pt idx="2136">
                  <c:v>0.66841666416767398</c:v>
                </c:pt>
                <c:pt idx="2137">
                  <c:v>0.66439476629878125</c:v>
                </c:pt>
                <c:pt idx="2138">
                  <c:v>0.94748064767740103</c:v>
                </c:pt>
                <c:pt idx="2139">
                  <c:v>0.92850034161498096</c:v>
                </c:pt>
                <c:pt idx="2140">
                  <c:v>0.87768175029174011</c:v>
                </c:pt>
                <c:pt idx="2141">
                  <c:v>1.1253357262508601</c:v>
                </c:pt>
                <c:pt idx="2142">
                  <c:v>0.8666784646821315</c:v>
                </c:pt>
                <c:pt idx="2143">
                  <c:v>0.63306814116193333</c:v>
                </c:pt>
                <c:pt idx="2144">
                  <c:v>1.05925923599026</c:v>
                </c:pt>
                <c:pt idx="2145">
                  <c:v>1.8647779613227946</c:v>
                </c:pt>
                <c:pt idx="2146">
                  <c:v>2.3605427700794701</c:v>
                </c:pt>
                <c:pt idx="2147">
                  <c:v>1.31937082270309</c:v>
                </c:pt>
                <c:pt idx="2148">
                  <c:v>0.77968944278887586</c:v>
                </c:pt>
                <c:pt idx="2149">
                  <c:v>2.3599998190550378</c:v>
                </c:pt>
                <c:pt idx="2150">
                  <c:v>2.6055997898484802</c:v>
                </c:pt>
                <c:pt idx="2151">
                  <c:v>4.2854228687023985</c:v>
                </c:pt>
                <c:pt idx="2152">
                  <c:v>6.3076440171343</c:v>
                </c:pt>
                <c:pt idx="2153">
                  <c:v>9.2422416042990889</c:v>
                </c:pt>
                <c:pt idx="2154">
                  <c:v>7.17406996284614</c:v>
                </c:pt>
                <c:pt idx="2155">
                  <c:v>5.9861234064530358</c:v>
                </c:pt>
                <c:pt idx="2156">
                  <c:v>8.0918284126374989</c:v>
                </c:pt>
                <c:pt idx="2157">
                  <c:v>11.7120205229739</c:v>
                </c:pt>
                <c:pt idx="2158">
                  <c:v>7.8679349569677637</c:v>
                </c:pt>
                <c:pt idx="2159">
                  <c:v>8.7260785358176989</c:v>
                </c:pt>
                <c:pt idx="2160">
                  <c:v>9.0056858271354248</c:v>
                </c:pt>
                <c:pt idx="2161">
                  <c:v>9.3033886786023547</c:v>
                </c:pt>
                <c:pt idx="2162">
                  <c:v>8.6861058524096748</c:v>
                </c:pt>
                <c:pt idx="2163">
                  <c:v>9.1612327529852546</c:v>
                </c:pt>
                <c:pt idx="2164">
                  <c:v>10.256895038221504</c:v>
                </c:pt>
                <c:pt idx="2165">
                  <c:v>10.6275233565056</c:v>
                </c:pt>
                <c:pt idx="2166">
                  <c:v>7.9884024244565834</c:v>
                </c:pt>
                <c:pt idx="2167">
                  <c:v>6.0654481727250298</c:v>
                </c:pt>
                <c:pt idx="2168">
                  <c:v>2.7666990658519812</c:v>
                </c:pt>
                <c:pt idx="2169">
                  <c:v>3.5327308324778901</c:v>
                </c:pt>
                <c:pt idx="2170">
                  <c:v>2.5130751703591967</c:v>
                </c:pt>
                <c:pt idx="2171">
                  <c:v>2.0970401844690567</c:v>
                </c:pt>
                <c:pt idx="2172">
                  <c:v>2.3471168275695002</c:v>
                </c:pt>
                <c:pt idx="2173">
                  <c:v>2.3084893289991597</c:v>
                </c:pt>
                <c:pt idx="2174">
                  <c:v>1.3753856019192801</c:v>
                </c:pt>
                <c:pt idx="2175">
                  <c:v>1.32653080076893</c:v>
                </c:pt>
                <c:pt idx="2176">
                  <c:v>1.3043227242810582</c:v>
                </c:pt>
                <c:pt idx="2177">
                  <c:v>1.56937314836104</c:v>
                </c:pt>
                <c:pt idx="2178">
                  <c:v>1.9946414664748673</c:v>
                </c:pt>
                <c:pt idx="2179">
                  <c:v>3.3200631914642633</c:v>
                </c:pt>
                <c:pt idx="2180">
                  <c:v>4.1717863189333304</c:v>
                </c:pt>
                <c:pt idx="2181">
                  <c:v>4.8673222755007055</c:v>
                </c:pt>
                <c:pt idx="2182">
                  <c:v>5.2482236038147141</c:v>
                </c:pt>
                <c:pt idx="2183">
                  <c:v>5.0149881009396085</c:v>
                </c:pt>
                <c:pt idx="2184">
                  <c:v>5.7318310843534048</c:v>
                </c:pt>
                <c:pt idx="2185">
                  <c:v>4.0540811252395299</c:v>
                </c:pt>
                <c:pt idx="2186">
                  <c:v>3.7383190954877898</c:v>
                </c:pt>
                <c:pt idx="2187">
                  <c:v>3.1158304235293177</c:v>
                </c:pt>
                <c:pt idx="2188">
                  <c:v>2.3910540156866267</c:v>
                </c:pt>
                <c:pt idx="2189">
                  <c:v>2.0056885789144401</c:v>
                </c:pt>
                <c:pt idx="2190">
                  <c:v>2.02060945147413</c:v>
                </c:pt>
                <c:pt idx="2191">
                  <c:v>2.4152628590071767</c:v>
                </c:pt>
                <c:pt idx="2192">
                  <c:v>2.9511886924492767</c:v>
                </c:pt>
                <c:pt idx="2193">
                  <c:v>2.1625201629804796</c:v>
                </c:pt>
                <c:pt idx="2194">
                  <c:v>2.1435077474927033</c:v>
                </c:pt>
                <c:pt idx="2195">
                  <c:v>1.9522724863478877</c:v>
                </c:pt>
                <c:pt idx="2196">
                  <c:v>2.6872353559876294</c:v>
                </c:pt>
                <c:pt idx="2197">
                  <c:v>5.42450263190086</c:v>
                </c:pt>
                <c:pt idx="2198">
                  <c:v>7.6383848940534298</c:v>
                </c:pt>
                <c:pt idx="2199">
                  <c:v>5.9670717139659795</c:v>
                </c:pt>
                <c:pt idx="2200">
                  <c:v>7.8236731668972865</c:v>
                </c:pt>
                <c:pt idx="2201">
                  <c:v>7.058486846007864</c:v>
                </c:pt>
                <c:pt idx="2202">
                  <c:v>6.6381707940303514</c:v>
                </c:pt>
                <c:pt idx="2203">
                  <c:v>6.1819746102964386</c:v>
                </c:pt>
                <c:pt idx="2204">
                  <c:v>11.839741411081604</c:v>
                </c:pt>
                <c:pt idx="2205">
                  <c:v>8.5837617118679717</c:v>
                </c:pt>
                <c:pt idx="2206">
                  <c:v>2.6234587300687577</c:v>
                </c:pt>
                <c:pt idx="2207">
                  <c:v>3.1107182876411099</c:v>
                </c:pt>
                <c:pt idx="2208">
                  <c:v>2.1773967198258801</c:v>
                </c:pt>
                <c:pt idx="2209">
                  <c:v>1.13637833219206</c:v>
                </c:pt>
                <c:pt idx="2210">
                  <c:v>1.1471947137889826</c:v>
                </c:pt>
                <c:pt idx="2211">
                  <c:v>1.0673143286196398</c:v>
                </c:pt>
                <c:pt idx="2212">
                  <c:v>0.17825547074594741</c:v>
                </c:pt>
                <c:pt idx="2213">
                  <c:v>1.3964830635194501</c:v>
                </c:pt>
                <c:pt idx="2214">
                  <c:v>1.2764054659376001</c:v>
                </c:pt>
                <c:pt idx="2215">
                  <c:v>1.35761093100219</c:v>
                </c:pt>
                <c:pt idx="2216">
                  <c:v>2.6467387891615499</c:v>
                </c:pt>
                <c:pt idx="2217">
                  <c:v>2.9525206788695102</c:v>
                </c:pt>
                <c:pt idx="2218">
                  <c:v>2.5702469874932081</c:v>
                </c:pt>
                <c:pt idx="2219">
                  <c:v>1.74088885951141</c:v>
                </c:pt>
                <c:pt idx="2220">
                  <c:v>1.2902822753357301</c:v>
                </c:pt>
                <c:pt idx="2221">
                  <c:v>1.3818185756116401</c:v>
                </c:pt>
                <c:pt idx="2222">
                  <c:v>1.3159812345198498</c:v>
                </c:pt>
                <c:pt idx="2223">
                  <c:v>1.3917304865354398</c:v>
                </c:pt>
                <c:pt idx="2224">
                  <c:v>1.097826217334968</c:v>
                </c:pt>
                <c:pt idx="2225">
                  <c:v>1.0404566674326499</c:v>
                </c:pt>
                <c:pt idx="2226">
                  <c:v>0.73624698746512862</c:v>
                </c:pt>
                <c:pt idx="2227">
                  <c:v>0.59903065550670198</c:v>
                </c:pt>
                <c:pt idx="2228">
                  <c:v>0.42478401041166802</c:v>
                </c:pt>
                <c:pt idx="2229">
                  <c:v>0.21584907806770709</c:v>
                </c:pt>
                <c:pt idx="2230">
                  <c:v>0.19224753046779286</c:v>
                </c:pt>
                <c:pt idx="2231">
                  <c:v>0.17038667592148687</c:v>
                </c:pt>
                <c:pt idx="2232">
                  <c:v>0.18448516003488299</c:v>
                </c:pt>
                <c:pt idx="2233">
                  <c:v>0.17376263835246869</c:v>
                </c:pt>
                <c:pt idx="2234">
                  <c:v>0.20681256888534699</c:v>
                </c:pt>
                <c:pt idx="2235">
                  <c:v>0.18109855679487241</c:v>
                </c:pt>
                <c:pt idx="2236">
                  <c:v>0.55678086205316024</c:v>
                </c:pt>
                <c:pt idx="2237">
                  <c:v>0.49911648331355113</c:v>
                </c:pt>
                <c:pt idx="2238">
                  <c:v>0.78708479343828164</c:v>
                </c:pt>
                <c:pt idx="2239">
                  <c:v>1.1579863510233199</c:v>
                </c:pt>
                <c:pt idx="2240">
                  <c:v>1.1514724380880301</c:v>
                </c:pt>
                <c:pt idx="2241">
                  <c:v>1.1563733778545</c:v>
                </c:pt>
                <c:pt idx="2242">
                  <c:v>2.0201577771383694</c:v>
                </c:pt>
                <c:pt idx="2243">
                  <c:v>2.52265481350135</c:v>
                </c:pt>
                <c:pt idx="2244">
                  <c:v>1.65793370573151</c:v>
                </c:pt>
                <c:pt idx="2245">
                  <c:v>1.0473857938854598</c:v>
                </c:pt>
                <c:pt idx="2246">
                  <c:v>0.61288557654305065</c:v>
                </c:pt>
                <c:pt idx="2247">
                  <c:v>0.86847685511338513</c:v>
                </c:pt>
                <c:pt idx="2248">
                  <c:v>0.87069146127242081</c:v>
                </c:pt>
                <c:pt idx="2249">
                  <c:v>0.44739100176303276</c:v>
                </c:pt>
                <c:pt idx="2250">
                  <c:v>0.76543265136301764</c:v>
                </c:pt>
                <c:pt idx="2251">
                  <c:v>0.32374860224301832</c:v>
                </c:pt>
                <c:pt idx="2252">
                  <c:v>0.50704486272280502</c:v>
                </c:pt>
                <c:pt idx="2253">
                  <c:v>0.57353261833751501</c:v>
                </c:pt>
                <c:pt idx="2254">
                  <c:v>0.491697698593694</c:v>
                </c:pt>
                <c:pt idx="2255">
                  <c:v>0.58260926100128396</c:v>
                </c:pt>
                <c:pt idx="2256">
                  <c:v>0.77676289886496197</c:v>
                </c:pt>
                <c:pt idx="2257">
                  <c:v>1.0924926045938501</c:v>
                </c:pt>
                <c:pt idx="2258">
                  <c:v>1.1089337760265501</c:v>
                </c:pt>
                <c:pt idx="2259">
                  <c:v>1.2522130393409401</c:v>
                </c:pt>
                <c:pt idx="2260">
                  <c:v>1.1026362586826517</c:v>
                </c:pt>
                <c:pt idx="2261">
                  <c:v>1.01300354468514</c:v>
                </c:pt>
                <c:pt idx="2262">
                  <c:v>0.87885483459182911</c:v>
                </c:pt>
                <c:pt idx="2263">
                  <c:v>0.76859849274038594</c:v>
                </c:pt>
                <c:pt idx="2264">
                  <c:v>0.79600767762141311</c:v>
                </c:pt>
                <c:pt idx="2265">
                  <c:v>0.80037969557963395</c:v>
                </c:pt>
                <c:pt idx="2266">
                  <c:v>0.66736121945546012</c:v>
                </c:pt>
                <c:pt idx="2267">
                  <c:v>0.6510207126196792</c:v>
                </c:pt>
                <c:pt idx="2268">
                  <c:v>0.63635859071191558</c:v>
                </c:pt>
                <c:pt idx="2269">
                  <c:v>0.66497567518886125</c:v>
                </c:pt>
                <c:pt idx="2270">
                  <c:v>0.57842846428670103</c:v>
                </c:pt>
                <c:pt idx="2271">
                  <c:v>0.56222949567767766</c:v>
                </c:pt>
                <c:pt idx="2272">
                  <c:v>0.56644197867360313</c:v>
                </c:pt>
                <c:pt idx="2273">
                  <c:v>0.58614771475542649</c:v>
                </c:pt>
                <c:pt idx="2274">
                  <c:v>0.67945308933513704</c:v>
                </c:pt>
                <c:pt idx="2275">
                  <c:v>0.63086243891360805</c:v>
                </c:pt>
                <c:pt idx="2276">
                  <c:v>0.66144796292998065</c:v>
                </c:pt>
                <c:pt idx="2277">
                  <c:v>0.64931029775497895</c:v>
                </c:pt>
                <c:pt idx="2278">
                  <c:v>0.63206169284088565</c:v>
                </c:pt>
                <c:pt idx="2279">
                  <c:v>0.82595015520152404</c:v>
                </c:pt>
                <c:pt idx="2280">
                  <c:v>0.82112481627843736</c:v>
                </c:pt>
                <c:pt idx="2281">
                  <c:v>0.802472219672694</c:v>
                </c:pt>
                <c:pt idx="2282">
                  <c:v>0.99310161549399811</c:v>
                </c:pt>
                <c:pt idx="2283">
                  <c:v>0.94840323173297159</c:v>
                </c:pt>
                <c:pt idx="2284">
                  <c:v>1.1337045286199299</c:v>
                </c:pt>
                <c:pt idx="2285">
                  <c:v>0.68256443181821158</c:v>
                </c:pt>
                <c:pt idx="2286">
                  <c:v>0.61604850773818365</c:v>
                </c:pt>
                <c:pt idx="2287">
                  <c:v>0.73371225159232001</c:v>
                </c:pt>
                <c:pt idx="2288">
                  <c:v>0.49125759429532501</c:v>
                </c:pt>
                <c:pt idx="2289">
                  <c:v>0.30215109098077808</c:v>
                </c:pt>
                <c:pt idx="2290">
                  <c:v>0.33890379533439713</c:v>
                </c:pt>
                <c:pt idx="2291">
                  <c:v>0.26518796326861338</c:v>
                </c:pt>
                <c:pt idx="2292">
                  <c:v>0.22911652772404087</c:v>
                </c:pt>
                <c:pt idx="2293">
                  <c:v>0.175838627614468</c:v>
                </c:pt>
                <c:pt idx="2294">
                  <c:v>0.197075878716165</c:v>
                </c:pt>
                <c:pt idx="2295">
                  <c:v>0.4306263117655274</c:v>
                </c:pt>
                <c:pt idx="2296">
                  <c:v>0.51504861233128962</c:v>
                </c:pt>
                <c:pt idx="2297">
                  <c:v>0.40097468523051066</c:v>
                </c:pt>
                <c:pt idx="2298">
                  <c:v>0.90837358070617158</c:v>
                </c:pt>
                <c:pt idx="2299">
                  <c:v>1.16135134292324</c:v>
                </c:pt>
                <c:pt idx="2300">
                  <c:v>1.3059714318789499</c:v>
                </c:pt>
                <c:pt idx="2301">
                  <c:v>1.3101101035997682</c:v>
                </c:pt>
                <c:pt idx="2302">
                  <c:v>1.2242741965598298</c:v>
                </c:pt>
                <c:pt idx="2303">
                  <c:v>0.95513624402696218</c:v>
                </c:pt>
                <c:pt idx="2304">
                  <c:v>0.71935473236005865</c:v>
                </c:pt>
                <c:pt idx="2305">
                  <c:v>0.60405413272475195</c:v>
                </c:pt>
                <c:pt idx="2306">
                  <c:v>0.52118990680613897</c:v>
                </c:pt>
                <c:pt idx="2307">
                  <c:v>0.39619074220407041</c:v>
                </c:pt>
                <c:pt idx="2308">
                  <c:v>0.52377613617959262</c:v>
                </c:pt>
                <c:pt idx="2309">
                  <c:v>0.47232421152932841</c:v>
                </c:pt>
                <c:pt idx="2310">
                  <c:v>0.53869426835540912</c:v>
                </c:pt>
                <c:pt idx="2311">
                  <c:v>0.48869025361937102</c:v>
                </c:pt>
                <c:pt idx="2312">
                  <c:v>0.36558575251462283</c:v>
                </c:pt>
                <c:pt idx="2313">
                  <c:v>0.22532862068252088</c:v>
                </c:pt>
                <c:pt idx="2314">
                  <c:v>0.3019125396450214</c:v>
                </c:pt>
                <c:pt idx="2315">
                  <c:v>0.26077480688864241</c:v>
                </c:pt>
                <c:pt idx="2316">
                  <c:v>5.79691926506564E-2</c:v>
                </c:pt>
                <c:pt idx="2317">
                  <c:v>0.113951443135634</c:v>
                </c:pt>
                <c:pt idx="2318">
                  <c:v>0.35420356748700232</c:v>
                </c:pt>
                <c:pt idx="2319">
                  <c:v>0.430770490671124</c:v>
                </c:pt>
                <c:pt idx="2320">
                  <c:v>0.43136338476400427</c:v>
                </c:pt>
                <c:pt idx="2321">
                  <c:v>0.76364985290355136</c:v>
                </c:pt>
                <c:pt idx="2322">
                  <c:v>1.02348025107624</c:v>
                </c:pt>
                <c:pt idx="2323">
                  <c:v>1.1308635316416773</c:v>
                </c:pt>
                <c:pt idx="2324">
                  <c:v>1.3110999782292398</c:v>
                </c:pt>
                <c:pt idx="2325">
                  <c:v>1.2321983529852498</c:v>
                </c:pt>
                <c:pt idx="2326">
                  <c:v>1.3926225503571799</c:v>
                </c:pt>
                <c:pt idx="2327">
                  <c:v>1.53621945228653</c:v>
                </c:pt>
                <c:pt idx="2328">
                  <c:v>1.1728675878616601</c:v>
                </c:pt>
                <c:pt idx="2329">
                  <c:v>1.1450312091025299</c:v>
                </c:pt>
                <c:pt idx="2330">
                  <c:v>1.0998841730331699</c:v>
                </c:pt>
                <c:pt idx="2331">
                  <c:v>0.94244931118795849</c:v>
                </c:pt>
                <c:pt idx="2332">
                  <c:v>0.98154418803143217</c:v>
                </c:pt>
                <c:pt idx="2333">
                  <c:v>0.94606469805124949</c:v>
                </c:pt>
                <c:pt idx="2334">
                  <c:v>0.91746560492791018</c:v>
                </c:pt>
                <c:pt idx="2335">
                  <c:v>0.89589285662430163</c:v>
                </c:pt>
                <c:pt idx="2336">
                  <c:v>0.89504251674216251</c:v>
                </c:pt>
                <c:pt idx="2337">
                  <c:v>0.98112405633266797</c:v>
                </c:pt>
                <c:pt idx="2338">
                  <c:v>0.84301217673807205</c:v>
                </c:pt>
                <c:pt idx="2339">
                  <c:v>0.98795650316987604</c:v>
                </c:pt>
                <c:pt idx="2340">
                  <c:v>0.95595319871837703</c:v>
                </c:pt>
                <c:pt idx="2341">
                  <c:v>0.876616921933145</c:v>
                </c:pt>
                <c:pt idx="2342">
                  <c:v>0.82568797325767462</c:v>
                </c:pt>
                <c:pt idx="2343">
                  <c:v>0.93614398162374601</c:v>
                </c:pt>
                <c:pt idx="2344">
                  <c:v>0.89941247858371698</c:v>
                </c:pt>
                <c:pt idx="2345">
                  <c:v>1.2923495251705901</c:v>
                </c:pt>
                <c:pt idx="2346">
                  <c:v>22.813793586850405</c:v>
                </c:pt>
                <c:pt idx="2347">
                  <c:v>5.5442832780259721</c:v>
                </c:pt>
                <c:pt idx="2348">
                  <c:v>6.5682404469634399</c:v>
                </c:pt>
                <c:pt idx="2349">
                  <c:v>9.1940845448228394</c:v>
                </c:pt>
                <c:pt idx="2350">
                  <c:v>45.875880207216859</c:v>
                </c:pt>
                <c:pt idx="2351">
                  <c:v>12.437757120698498</c:v>
                </c:pt>
                <c:pt idx="2352">
                  <c:v>11.187788783191118</c:v>
                </c:pt>
                <c:pt idx="2353">
                  <c:v>6.3362203772739001</c:v>
                </c:pt>
                <c:pt idx="2354">
                  <c:v>4.0509568959993896</c:v>
                </c:pt>
                <c:pt idx="2355">
                  <c:v>3.2151499907386967</c:v>
                </c:pt>
                <c:pt idx="2356">
                  <c:v>3.6856672078204493</c:v>
                </c:pt>
                <c:pt idx="2357">
                  <c:v>3.4397171161239277</c:v>
                </c:pt>
                <c:pt idx="2358">
                  <c:v>3.6842705699439402</c:v>
                </c:pt>
                <c:pt idx="2359">
                  <c:v>3.8627634369557167</c:v>
                </c:pt>
                <c:pt idx="2360">
                  <c:v>2.7606618516197412</c:v>
                </c:pt>
                <c:pt idx="2361">
                  <c:v>2.7905416134411798</c:v>
                </c:pt>
                <c:pt idx="2362">
                  <c:v>4.6614889797348145</c:v>
                </c:pt>
                <c:pt idx="2363">
                  <c:v>2.1430723515701002</c:v>
                </c:pt>
                <c:pt idx="2364">
                  <c:v>2.9891343778580612</c:v>
                </c:pt>
                <c:pt idx="2365">
                  <c:v>1.4917724124545817</c:v>
                </c:pt>
                <c:pt idx="2366">
                  <c:v>1.6129687973234217</c:v>
                </c:pt>
                <c:pt idx="2367">
                  <c:v>1.2592379227191</c:v>
                </c:pt>
                <c:pt idx="2368">
                  <c:v>1.45844623160079</c:v>
                </c:pt>
                <c:pt idx="2369">
                  <c:v>1.2912515430664999</c:v>
                </c:pt>
                <c:pt idx="2370">
                  <c:v>1.5213244192640869</c:v>
                </c:pt>
                <c:pt idx="2371">
                  <c:v>1.1808301269381691</c:v>
                </c:pt>
                <c:pt idx="2372">
                  <c:v>1.5966661485352101</c:v>
                </c:pt>
                <c:pt idx="2373">
                  <c:v>1.50015407248143</c:v>
                </c:pt>
                <c:pt idx="2374">
                  <c:v>1.2345376275988</c:v>
                </c:pt>
                <c:pt idx="2375">
                  <c:v>1.7086009711393599</c:v>
                </c:pt>
                <c:pt idx="2376">
                  <c:v>2.4743480547608367</c:v>
                </c:pt>
                <c:pt idx="2377">
                  <c:v>1.39303966167205</c:v>
                </c:pt>
                <c:pt idx="2378">
                  <c:v>2.6048517657784402</c:v>
                </c:pt>
                <c:pt idx="2379">
                  <c:v>2.7762451812607662</c:v>
                </c:pt>
                <c:pt idx="2380">
                  <c:v>4.1894714393554855</c:v>
                </c:pt>
                <c:pt idx="2381">
                  <c:v>4.0235989259326903</c:v>
                </c:pt>
                <c:pt idx="2382">
                  <c:v>4.3142887683461897</c:v>
                </c:pt>
                <c:pt idx="2383">
                  <c:v>2.8652024503996767</c:v>
                </c:pt>
                <c:pt idx="2384">
                  <c:v>1.5181024035145301</c:v>
                </c:pt>
                <c:pt idx="2385">
                  <c:v>2.9402183156627797</c:v>
                </c:pt>
                <c:pt idx="2386">
                  <c:v>4.6317332069777475</c:v>
                </c:pt>
                <c:pt idx="2387">
                  <c:v>3.67691875084122</c:v>
                </c:pt>
                <c:pt idx="2388">
                  <c:v>1.0455426424031398</c:v>
                </c:pt>
                <c:pt idx="2389">
                  <c:v>0.98453851542009796</c:v>
                </c:pt>
                <c:pt idx="2390">
                  <c:v>0.37755910400061998</c:v>
                </c:pt>
                <c:pt idx="2391">
                  <c:v>0.5248542300061908</c:v>
                </c:pt>
                <c:pt idx="2392">
                  <c:v>0.44235865290353499</c:v>
                </c:pt>
                <c:pt idx="2393">
                  <c:v>0.51513148595186187</c:v>
                </c:pt>
                <c:pt idx="2394">
                  <c:v>0.41266823625042998</c:v>
                </c:pt>
                <c:pt idx="2395">
                  <c:v>0.20512066469696397</c:v>
                </c:pt>
                <c:pt idx="2396">
                  <c:v>0.31193617006304375</c:v>
                </c:pt>
                <c:pt idx="2397">
                  <c:v>0.38801543923651038</c:v>
                </c:pt>
                <c:pt idx="2398">
                  <c:v>0.79641176693546156</c:v>
                </c:pt>
                <c:pt idx="2399">
                  <c:v>1.0060921601788573</c:v>
                </c:pt>
                <c:pt idx="2400">
                  <c:v>4.3808045693493716</c:v>
                </c:pt>
                <c:pt idx="2401">
                  <c:v>1.4202165134186799</c:v>
                </c:pt>
                <c:pt idx="2402">
                  <c:v>4.1095275064658789</c:v>
                </c:pt>
                <c:pt idx="2403">
                  <c:v>1.612143125880233</c:v>
                </c:pt>
                <c:pt idx="2404">
                  <c:v>1.1105401710390601</c:v>
                </c:pt>
                <c:pt idx="2405">
                  <c:v>0.987326242640025</c:v>
                </c:pt>
                <c:pt idx="2406">
                  <c:v>0.73460388267533139</c:v>
                </c:pt>
                <c:pt idx="2407">
                  <c:v>0.64421526436390464</c:v>
                </c:pt>
                <c:pt idx="2408">
                  <c:v>0.509253542689454</c:v>
                </c:pt>
                <c:pt idx="2409">
                  <c:v>0.86476909757465581</c:v>
                </c:pt>
                <c:pt idx="2410">
                  <c:v>0.53642073132739398</c:v>
                </c:pt>
                <c:pt idx="2411">
                  <c:v>0.86310334449098203</c:v>
                </c:pt>
                <c:pt idx="2412">
                  <c:v>1.2717228719458</c:v>
                </c:pt>
                <c:pt idx="2413">
                  <c:v>1.7504017002263299</c:v>
                </c:pt>
                <c:pt idx="2414">
                  <c:v>2.4802192500125866</c:v>
                </c:pt>
                <c:pt idx="2415">
                  <c:v>4.6162148400616845</c:v>
                </c:pt>
                <c:pt idx="2416">
                  <c:v>6.144132656275322</c:v>
                </c:pt>
                <c:pt idx="2417">
                  <c:v>5.7268407472339202</c:v>
                </c:pt>
                <c:pt idx="2418">
                  <c:v>6.4345277452891834</c:v>
                </c:pt>
                <c:pt idx="2419">
                  <c:v>3.5952764087806997</c:v>
                </c:pt>
                <c:pt idx="2420">
                  <c:v>3.5837846575586796</c:v>
                </c:pt>
                <c:pt idx="2421">
                  <c:v>3.1217482856082777</c:v>
                </c:pt>
                <c:pt idx="2422">
                  <c:v>5.7106323765769673</c:v>
                </c:pt>
                <c:pt idx="2423">
                  <c:v>8.2251177179197104</c:v>
                </c:pt>
                <c:pt idx="2424">
                  <c:v>5.7992735094582324</c:v>
                </c:pt>
                <c:pt idx="2425">
                  <c:v>13.575892348922126</c:v>
                </c:pt>
                <c:pt idx="2426">
                  <c:v>2.4717419299467367</c:v>
                </c:pt>
                <c:pt idx="2427">
                  <c:v>2.5677297302970512</c:v>
                </c:pt>
                <c:pt idx="2428">
                  <c:v>1.8898292880955891</c:v>
                </c:pt>
                <c:pt idx="2429">
                  <c:v>3.3516321727886633</c:v>
                </c:pt>
                <c:pt idx="2430">
                  <c:v>2.19683459164317</c:v>
                </c:pt>
                <c:pt idx="2431">
                  <c:v>3.9669815326445601</c:v>
                </c:pt>
                <c:pt idx="2432">
                  <c:v>9.9575158511078268</c:v>
                </c:pt>
                <c:pt idx="2433">
                  <c:v>13.726813379389602</c:v>
                </c:pt>
                <c:pt idx="2434">
                  <c:v>3.0337479486926378</c:v>
                </c:pt>
                <c:pt idx="2435">
                  <c:v>2.4632224021751399</c:v>
                </c:pt>
                <c:pt idx="2436">
                  <c:v>2.4729862810233798</c:v>
                </c:pt>
                <c:pt idx="2437">
                  <c:v>2.36804612231145</c:v>
                </c:pt>
                <c:pt idx="2438">
                  <c:v>2.1938678658021202</c:v>
                </c:pt>
                <c:pt idx="2439">
                  <c:v>1.9457696077367499</c:v>
                </c:pt>
                <c:pt idx="2440">
                  <c:v>2.4268115107899102</c:v>
                </c:pt>
                <c:pt idx="2441">
                  <c:v>2.7102237921673655</c:v>
                </c:pt>
                <c:pt idx="2442">
                  <c:v>2.0002481648296326</c:v>
                </c:pt>
                <c:pt idx="2443">
                  <c:v>2.16300546328142</c:v>
                </c:pt>
                <c:pt idx="2444">
                  <c:v>1.3052284085439099</c:v>
                </c:pt>
                <c:pt idx="2445">
                  <c:v>0.98831248448957099</c:v>
                </c:pt>
                <c:pt idx="2446">
                  <c:v>0.77358274738025656</c:v>
                </c:pt>
                <c:pt idx="2447">
                  <c:v>0.78720122311958263</c:v>
                </c:pt>
                <c:pt idx="2448">
                  <c:v>0.82169703986487819</c:v>
                </c:pt>
                <c:pt idx="2449">
                  <c:v>0.98707410825765018</c:v>
                </c:pt>
                <c:pt idx="2450">
                  <c:v>1.05813775055755</c:v>
                </c:pt>
                <c:pt idx="2451">
                  <c:v>0.97847685090998604</c:v>
                </c:pt>
                <c:pt idx="2452">
                  <c:v>1.2681057671253499</c:v>
                </c:pt>
                <c:pt idx="2453">
                  <c:v>1.3804351444403089</c:v>
                </c:pt>
                <c:pt idx="2454">
                  <c:v>1.3782581478678182</c:v>
                </c:pt>
                <c:pt idx="2455">
                  <c:v>1.5883621593670101</c:v>
                </c:pt>
                <c:pt idx="2456">
                  <c:v>1.8116736169511198</c:v>
                </c:pt>
                <c:pt idx="2457">
                  <c:v>1.3884666951196107</c:v>
                </c:pt>
                <c:pt idx="2458">
                  <c:v>0.89176532581818901</c:v>
                </c:pt>
                <c:pt idx="2459">
                  <c:v>0.789022603900146</c:v>
                </c:pt>
                <c:pt idx="2460">
                  <c:v>1.1236722421044874</c:v>
                </c:pt>
                <c:pt idx="2461">
                  <c:v>0.94724308240116795</c:v>
                </c:pt>
                <c:pt idx="2462">
                  <c:v>0.86557466472473799</c:v>
                </c:pt>
                <c:pt idx="2463">
                  <c:v>1.0059083881567499</c:v>
                </c:pt>
                <c:pt idx="2464">
                  <c:v>1.1441919234807107</c:v>
                </c:pt>
                <c:pt idx="2465">
                  <c:v>1.0844575102335803</c:v>
                </c:pt>
                <c:pt idx="2466">
                  <c:v>1.28450558624484</c:v>
                </c:pt>
                <c:pt idx="2467">
                  <c:v>1.3471497039350899</c:v>
                </c:pt>
                <c:pt idx="2468">
                  <c:v>1.4248305735290399</c:v>
                </c:pt>
                <c:pt idx="2469">
                  <c:v>1.4147558624432073</c:v>
                </c:pt>
                <c:pt idx="2470">
                  <c:v>1.55762018163107</c:v>
                </c:pt>
                <c:pt idx="2471">
                  <c:v>1.4872487428216099</c:v>
                </c:pt>
                <c:pt idx="2472">
                  <c:v>1.3624551085531287</c:v>
                </c:pt>
                <c:pt idx="2473">
                  <c:v>1.1265240265827301</c:v>
                </c:pt>
                <c:pt idx="2474">
                  <c:v>1.3056955614638501</c:v>
                </c:pt>
                <c:pt idx="2475">
                  <c:v>1.3490405205009801</c:v>
                </c:pt>
                <c:pt idx="2476">
                  <c:v>1.43662785832676</c:v>
                </c:pt>
                <c:pt idx="2477">
                  <c:v>1.6100939893728101</c:v>
                </c:pt>
                <c:pt idx="2478">
                  <c:v>2.3957506052614277</c:v>
                </c:pt>
                <c:pt idx="2479">
                  <c:v>2.2240804201557598</c:v>
                </c:pt>
                <c:pt idx="2480">
                  <c:v>2.2725483305102792</c:v>
                </c:pt>
                <c:pt idx="2481">
                  <c:v>1.59680447655952</c:v>
                </c:pt>
                <c:pt idx="2482">
                  <c:v>1.50178555432782</c:v>
                </c:pt>
                <c:pt idx="2483">
                  <c:v>1.3286203615702101</c:v>
                </c:pt>
                <c:pt idx="2484">
                  <c:v>0.77470291318087137</c:v>
                </c:pt>
                <c:pt idx="2485">
                  <c:v>0.63170496596988113</c:v>
                </c:pt>
                <c:pt idx="2486">
                  <c:v>0.55667163756841087</c:v>
                </c:pt>
                <c:pt idx="2487">
                  <c:v>0.62451169036145904</c:v>
                </c:pt>
                <c:pt idx="2488">
                  <c:v>0.59928415076829356</c:v>
                </c:pt>
                <c:pt idx="2489">
                  <c:v>0.96749261509823203</c:v>
                </c:pt>
                <c:pt idx="2490">
                  <c:v>0.81731767730843763</c:v>
                </c:pt>
                <c:pt idx="2491">
                  <c:v>1.1725169243532017</c:v>
                </c:pt>
                <c:pt idx="2492">
                  <c:v>0.94580588680986466</c:v>
                </c:pt>
                <c:pt idx="2493">
                  <c:v>0.916227848121837</c:v>
                </c:pt>
                <c:pt idx="2494">
                  <c:v>0.96014317112637904</c:v>
                </c:pt>
                <c:pt idx="2495">
                  <c:v>1.2615234131476591</c:v>
                </c:pt>
                <c:pt idx="2496">
                  <c:v>0.78794241717160063</c:v>
                </c:pt>
                <c:pt idx="2497">
                  <c:v>0.84453636794335118</c:v>
                </c:pt>
                <c:pt idx="2498">
                  <c:v>0.55164725643931012</c:v>
                </c:pt>
                <c:pt idx="2499">
                  <c:v>0.49549006083977126</c:v>
                </c:pt>
                <c:pt idx="2500">
                  <c:v>0.42945899947524818</c:v>
                </c:pt>
                <c:pt idx="2501">
                  <c:v>0.37569342565507702</c:v>
                </c:pt>
                <c:pt idx="2502">
                  <c:v>0.43633483281980512</c:v>
                </c:pt>
                <c:pt idx="2503">
                  <c:v>0.401063328509007</c:v>
                </c:pt>
                <c:pt idx="2504">
                  <c:v>0.35658338722161387</c:v>
                </c:pt>
                <c:pt idx="2505">
                  <c:v>0.38962004295060626</c:v>
                </c:pt>
                <c:pt idx="2506">
                  <c:v>0.35560838255680832</c:v>
                </c:pt>
                <c:pt idx="2507">
                  <c:v>0.34713441492472502</c:v>
                </c:pt>
                <c:pt idx="2508">
                  <c:v>0.38448946248364918</c:v>
                </c:pt>
                <c:pt idx="2509">
                  <c:v>0.38006218767112232</c:v>
                </c:pt>
                <c:pt idx="2510">
                  <c:v>0.44582707169650398</c:v>
                </c:pt>
                <c:pt idx="2511">
                  <c:v>0.39589406202561012</c:v>
                </c:pt>
                <c:pt idx="2512">
                  <c:v>0.38927767572720912</c:v>
                </c:pt>
                <c:pt idx="2513">
                  <c:v>0.49747704571438406</c:v>
                </c:pt>
                <c:pt idx="2514">
                  <c:v>0.37969210277132476</c:v>
                </c:pt>
                <c:pt idx="2515">
                  <c:v>0.4777228692942897</c:v>
                </c:pt>
                <c:pt idx="2516">
                  <c:v>0.51173843166365462</c:v>
                </c:pt>
                <c:pt idx="2517">
                  <c:v>0.86779772335459027</c:v>
                </c:pt>
                <c:pt idx="2518">
                  <c:v>0.66586888055592064</c:v>
                </c:pt>
                <c:pt idx="2519">
                  <c:v>0.72529731667573882</c:v>
                </c:pt>
                <c:pt idx="2520">
                  <c:v>1.0131433809130599</c:v>
                </c:pt>
                <c:pt idx="2521">
                  <c:v>0.87717269777471962</c:v>
                </c:pt>
                <c:pt idx="2522">
                  <c:v>0.77139624135237295</c:v>
                </c:pt>
                <c:pt idx="2523">
                  <c:v>0.55507400530589512</c:v>
                </c:pt>
                <c:pt idx="2524">
                  <c:v>0.52679640025837682</c:v>
                </c:pt>
                <c:pt idx="2525">
                  <c:v>0.4669309690650934</c:v>
                </c:pt>
                <c:pt idx="2526">
                  <c:v>0.26391422330176306</c:v>
                </c:pt>
                <c:pt idx="2527">
                  <c:v>0.26065676640391999</c:v>
                </c:pt>
                <c:pt idx="2528">
                  <c:v>0.33902923779599675</c:v>
                </c:pt>
                <c:pt idx="2529">
                  <c:v>0.30876533193983341</c:v>
                </c:pt>
                <c:pt idx="2530">
                  <c:v>0.40428165334890898</c:v>
                </c:pt>
                <c:pt idx="2531">
                  <c:v>0.49998858532470153</c:v>
                </c:pt>
                <c:pt idx="2532">
                  <c:v>0.51261402549111701</c:v>
                </c:pt>
                <c:pt idx="2533">
                  <c:v>0.50905822406385803</c:v>
                </c:pt>
                <c:pt idx="2534">
                  <c:v>1.0367333386984898</c:v>
                </c:pt>
                <c:pt idx="2535">
                  <c:v>0.94705939500529701</c:v>
                </c:pt>
                <c:pt idx="2536">
                  <c:v>0.76549966967852312</c:v>
                </c:pt>
                <c:pt idx="2537">
                  <c:v>1.0014330265764899</c:v>
                </c:pt>
                <c:pt idx="2538">
                  <c:v>0.94284116785414462</c:v>
                </c:pt>
                <c:pt idx="2539">
                  <c:v>0.79576925742882021</c:v>
                </c:pt>
                <c:pt idx="2540">
                  <c:v>1.0354819322673998</c:v>
                </c:pt>
                <c:pt idx="2541">
                  <c:v>1.0658035359520599</c:v>
                </c:pt>
                <c:pt idx="2542">
                  <c:v>0.884697972834943</c:v>
                </c:pt>
                <c:pt idx="2543">
                  <c:v>0.99392853775040901</c:v>
                </c:pt>
                <c:pt idx="2544">
                  <c:v>1.83403278702855</c:v>
                </c:pt>
                <c:pt idx="2545">
                  <c:v>1.1968113152683999</c:v>
                </c:pt>
                <c:pt idx="2546">
                  <c:v>1.30296651040676</c:v>
                </c:pt>
                <c:pt idx="2547">
                  <c:v>1.7799973161294091</c:v>
                </c:pt>
                <c:pt idx="2548">
                  <c:v>1.4284985476738099</c:v>
                </c:pt>
                <c:pt idx="2549">
                  <c:v>0.77737576101169004</c:v>
                </c:pt>
                <c:pt idx="2550">
                  <c:v>0.68851158545159996</c:v>
                </c:pt>
                <c:pt idx="2551">
                  <c:v>1.60907373954543</c:v>
                </c:pt>
                <c:pt idx="2552">
                  <c:v>0.39888800892950843</c:v>
                </c:pt>
                <c:pt idx="2553">
                  <c:v>0.75251550026107095</c:v>
                </c:pt>
                <c:pt idx="2554">
                  <c:v>1.0347748677194226</c:v>
                </c:pt>
                <c:pt idx="2555">
                  <c:v>1.24472912917393</c:v>
                </c:pt>
                <c:pt idx="2556">
                  <c:v>1.1098807075821298</c:v>
                </c:pt>
                <c:pt idx="2557">
                  <c:v>4.5466088575966497</c:v>
                </c:pt>
                <c:pt idx="2558">
                  <c:v>4.5091895683153655</c:v>
                </c:pt>
                <c:pt idx="2559">
                  <c:v>5.4897146233357299</c:v>
                </c:pt>
                <c:pt idx="2560">
                  <c:v>3.96374684483968</c:v>
                </c:pt>
                <c:pt idx="2561">
                  <c:v>3.36911086559018</c:v>
                </c:pt>
                <c:pt idx="2562">
                  <c:v>1.58642704578955</c:v>
                </c:pt>
                <c:pt idx="2563">
                  <c:v>2.5721791150446367</c:v>
                </c:pt>
                <c:pt idx="2564">
                  <c:v>5.4132512654891434</c:v>
                </c:pt>
                <c:pt idx="2565">
                  <c:v>10.480517074226126</c:v>
                </c:pt>
                <c:pt idx="2566">
                  <c:v>2.4081263801621002</c:v>
                </c:pt>
                <c:pt idx="2567">
                  <c:v>9.9946822610367807</c:v>
                </c:pt>
                <c:pt idx="2568">
                  <c:v>1.3786247767237001</c:v>
                </c:pt>
                <c:pt idx="2569">
                  <c:v>1.53216841665788</c:v>
                </c:pt>
                <c:pt idx="2570">
                  <c:v>1.8536740793170599</c:v>
                </c:pt>
                <c:pt idx="2571">
                  <c:v>1.98926885241156</c:v>
                </c:pt>
                <c:pt idx="2572">
                  <c:v>2.0907002223836799</c:v>
                </c:pt>
                <c:pt idx="2573">
                  <c:v>2.3256461220725977</c:v>
                </c:pt>
                <c:pt idx="2574">
                  <c:v>2.4028615645340397</c:v>
                </c:pt>
                <c:pt idx="2575">
                  <c:v>2.0191544182297267</c:v>
                </c:pt>
                <c:pt idx="2576">
                  <c:v>2.3327740292292183</c:v>
                </c:pt>
                <c:pt idx="2577">
                  <c:v>2.4734430593033268</c:v>
                </c:pt>
                <c:pt idx="2578">
                  <c:v>2.6186467018500701</c:v>
                </c:pt>
                <c:pt idx="2579">
                  <c:v>2.7681452919028802</c:v>
                </c:pt>
                <c:pt idx="2580">
                  <c:v>2.7582160053134701</c:v>
                </c:pt>
                <c:pt idx="2581">
                  <c:v>2.7640663590152399</c:v>
                </c:pt>
                <c:pt idx="2582">
                  <c:v>2.6477292936419796</c:v>
                </c:pt>
                <c:pt idx="2583">
                  <c:v>2.4721794044487639</c:v>
                </c:pt>
                <c:pt idx="2584">
                  <c:v>2.3687363390742187</c:v>
                </c:pt>
                <c:pt idx="2585">
                  <c:v>2.4232418411008201</c:v>
                </c:pt>
                <c:pt idx="2586">
                  <c:v>2.3414835773921099</c:v>
                </c:pt>
                <c:pt idx="2587">
                  <c:v>2.4483006813454602</c:v>
                </c:pt>
                <c:pt idx="2588">
                  <c:v>2.4114602173327877</c:v>
                </c:pt>
                <c:pt idx="2589">
                  <c:v>2.34291008990632</c:v>
                </c:pt>
                <c:pt idx="2590">
                  <c:v>2.3195923623083599</c:v>
                </c:pt>
                <c:pt idx="2591">
                  <c:v>2.3428470526501277</c:v>
                </c:pt>
                <c:pt idx="2592">
                  <c:v>2.3057017661911012</c:v>
                </c:pt>
                <c:pt idx="2593">
                  <c:v>2.2274149619886012</c:v>
                </c:pt>
                <c:pt idx="2594">
                  <c:v>2.2610551012978677</c:v>
                </c:pt>
                <c:pt idx="2595">
                  <c:v>2.2172076433019812</c:v>
                </c:pt>
                <c:pt idx="2596">
                  <c:v>2.18169732549844</c:v>
                </c:pt>
                <c:pt idx="2597">
                  <c:v>2.1862746876453212</c:v>
                </c:pt>
                <c:pt idx="2598">
                  <c:v>2.4233418258821402</c:v>
                </c:pt>
                <c:pt idx="2599">
                  <c:v>2.5693616031350399</c:v>
                </c:pt>
                <c:pt idx="2600">
                  <c:v>2.7803689143674002</c:v>
                </c:pt>
                <c:pt idx="2601">
                  <c:v>2.72746061907994</c:v>
                </c:pt>
                <c:pt idx="2602">
                  <c:v>3.0548283051998233</c:v>
                </c:pt>
                <c:pt idx="2603">
                  <c:v>3.4136247549482301</c:v>
                </c:pt>
                <c:pt idx="2604">
                  <c:v>2.8579467787704802</c:v>
                </c:pt>
                <c:pt idx="2605">
                  <c:v>2.9021832585362812</c:v>
                </c:pt>
                <c:pt idx="2606">
                  <c:v>2.7800887639118601</c:v>
                </c:pt>
                <c:pt idx="2607">
                  <c:v>2.7549849735037477</c:v>
                </c:pt>
                <c:pt idx="2608">
                  <c:v>2.8378854925641583</c:v>
                </c:pt>
                <c:pt idx="2609">
                  <c:v>2.9206476630129701</c:v>
                </c:pt>
                <c:pt idx="2610">
                  <c:v>22.786430939329687</c:v>
                </c:pt>
                <c:pt idx="2611">
                  <c:v>2.9551338305058668</c:v>
                </c:pt>
                <c:pt idx="2612">
                  <c:v>8.1091053093465693</c:v>
                </c:pt>
                <c:pt idx="2613">
                  <c:v>8.1238887274887279</c:v>
                </c:pt>
                <c:pt idx="2614">
                  <c:v>14.080491192868006</c:v>
                </c:pt>
                <c:pt idx="2615">
                  <c:v>14.220838185617129</c:v>
                </c:pt>
                <c:pt idx="2616">
                  <c:v>9.6138362587905046</c:v>
                </c:pt>
                <c:pt idx="2617">
                  <c:v>16.92243643384715</c:v>
                </c:pt>
                <c:pt idx="2618">
                  <c:v>12.826476709667991</c:v>
                </c:pt>
                <c:pt idx="2619">
                  <c:v>12.123421150554698</c:v>
                </c:pt>
                <c:pt idx="2620">
                  <c:v>11.0267152235952</c:v>
                </c:pt>
                <c:pt idx="2621">
                  <c:v>11.353270608149804</c:v>
                </c:pt>
                <c:pt idx="2622">
                  <c:v>14.1035180045813</c:v>
                </c:pt>
                <c:pt idx="2623">
                  <c:v>10.762289110905673</c:v>
                </c:pt>
                <c:pt idx="2624">
                  <c:v>18.418336058937943</c:v>
                </c:pt>
                <c:pt idx="2625">
                  <c:v>46.22045650657455</c:v>
                </c:pt>
                <c:pt idx="2626">
                  <c:v>9.4696032276827733</c:v>
                </c:pt>
                <c:pt idx="2627">
                  <c:v>12.640139564429704</c:v>
                </c:pt>
                <c:pt idx="2628">
                  <c:v>8.9335905938635527</c:v>
                </c:pt>
                <c:pt idx="2629">
                  <c:v>12.080015606932799</c:v>
                </c:pt>
                <c:pt idx="2630">
                  <c:v>6.6886448360137685</c:v>
                </c:pt>
                <c:pt idx="2631">
                  <c:v>31.238107006506802</c:v>
                </c:pt>
                <c:pt idx="2632">
                  <c:v>5.5459103210300285</c:v>
                </c:pt>
                <c:pt idx="2633">
                  <c:v>6.5067145687964789</c:v>
                </c:pt>
                <c:pt idx="2634">
                  <c:v>16.338832927141286</c:v>
                </c:pt>
                <c:pt idx="2635">
                  <c:v>6.0122294943271042</c:v>
                </c:pt>
                <c:pt idx="2636">
                  <c:v>6.6818891327903724</c:v>
                </c:pt>
                <c:pt idx="2637">
                  <c:v>24.551406869904302</c:v>
                </c:pt>
                <c:pt idx="2638">
                  <c:v>20.345243650575579</c:v>
                </c:pt>
                <c:pt idx="2639">
                  <c:v>9.1467367687225192</c:v>
                </c:pt>
                <c:pt idx="2640">
                  <c:v>9.3375224055794686</c:v>
                </c:pt>
                <c:pt idx="2641">
                  <c:v>13.053109076185084</c:v>
                </c:pt>
                <c:pt idx="2642">
                  <c:v>5.8222106002000356</c:v>
                </c:pt>
                <c:pt idx="2643">
                  <c:v>16.910623063901763</c:v>
                </c:pt>
                <c:pt idx="2644">
                  <c:v>17.755884362212932</c:v>
                </c:pt>
                <c:pt idx="2645">
                  <c:v>17.425814396267889</c:v>
                </c:pt>
                <c:pt idx="2646">
                  <c:v>19.728623596305731</c:v>
                </c:pt>
                <c:pt idx="2647">
                  <c:v>20.39278847198716</c:v>
                </c:pt>
                <c:pt idx="2648">
                  <c:v>16.277304848223686</c:v>
                </c:pt>
                <c:pt idx="2649">
                  <c:v>9.6737168614832747</c:v>
                </c:pt>
                <c:pt idx="2650">
                  <c:v>7.9654852662192868</c:v>
                </c:pt>
                <c:pt idx="2651">
                  <c:v>6.0289201107541999</c:v>
                </c:pt>
                <c:pt idx="2652">
                  <c:v>4.8737404600142824</c:v>
                </c:pt>
                <c:pt idx="2653">
                  <c:v>3.7405667925599624</c:v>
                </c:pt>
                <c:pt idx="2654">
                  <c:v>3.6906685719047987</c:v>
                </c:pt>
                <c:pt idx="2655">
                  <c:v>3.5725444538142681</c:v>
                </c:pt>
                <c:pt idx="2656">
                  <c:v>3.4455670507507099</c:v>
                </c:pt>
                <c:pt idx="2657">
                  <c:v>2.9120074886349467</c:v>
                </c:pt>
                <c:pt idx="2658">
                  <c:v>2.9815518290196277</c:v>
                </c:pt>
                <c:pt idx="2659">
                  <c:v>3.6158781041959367</c:v>
                </c:pt>
                <c:pt idx="2660">
                  <c:v>3.3231141958533001</c:v>
                </c:pt>
                <c:pt idx="2661">
                  <c:v>3.7319070073316212</c:v>
                </c:pt>
                <c:pt idx="2662">
                  <c:v>4.2297506978825004</c:v>
                </c:pt>
                <c:pt idx="2663">
                  <c:v>3.95672334441036</c:v>
                </c:pt>
                <c:pt idx="2664">
                  <c:v>10.5999467631034</c:v>
                </c:pt>
                <c:pt idx="2665">
                  <c:v>23.708385174771848</c:v>
                </c:pt>
                <c:pt idx="2666">
                  <c:v>35.1939277084306</c:v>
                </c:pt>
                <c:pt idx="2667">
                  <c:v>4.2629669743166865</c:v>
                </c:pt>
                <c:pt idx="2668">
                  <c:v>4.6778261908442502</c:v>
                </c:pt>
                <c:pt idx="2669">
                  <c:v>3.8654819323699301</c:v>
                </c:pt>
                <c:pt idx="2670">
                  <c:v>4.2428667120263501</c:v>
                </c:pt>
                <c:pt idx="2671">
                  <c:v>4.1268570138587375</c:v>
                </c:pt>
                <c:pt idx="2672">
                  <c:v>3.5540354470104099</c:v>
                </c:pt>
                <c:pt idx="2673">
                  <c:v>4.2374978608099445</c:v>
                </c:pt>
                <c:pt idx="2674">
                  <c:v>4.9054688664494766</c:v>
                </c:pt>
                <c:pt idx="2675">
                  <c:v>3.9757278121540298</c:v>
                </c:pt>
                <c:pt idx="2676">
                  <c:v>26.289021114956501</c:v>
                </c:pt>
                <c:pt idx="2677">
                  <c:v>12.373796391701012</c:v>
                </c:pt>
                <c:pt idx="2678">
                  <c:v>59.773645175420697</c:v>
                </c:pt>
                <c:pt idx="2679">
                  <c:v>200.94495557174929</c:v>
                </c:pt>
                <c:pt idx="2680">
                  <c:v>34.226503079222901</c:v>
                </c:pt>
                <c:pt idx="2681">
                  <c:v>22.522030997934234</c:v>
                </c:pt>
                <c:pt idx="2682">
                  <c:v>21.6246176113163</c:v>
                </c:pt>
                <c:pt idx="2683">
                  <c:v>13.379662394944173</c:v>
                </c:pt>
                <c:pt idx="2684">
                  <c:v>23.33014255732876</c:v>
                </c:pt>
                <c:pt idx="2685">
                  <c:v>25.253088220005498</c:v>
                </c:pt>
                <c:pt idx="2686">
                  <c:v>24.489689124211587</c:v>
                </c:pt>
                <c:pt idx="2687">
                  <c:v>36.440533202596811</c:v>
                </c:pt>
                <c:pt idx="2688">
                  <c:v>38.745155709289165</c:v>
                </c:pt>
                <c:pt idx="2689">
                  <c:v>54.153219811816797</c:v>
                </c:pt>
                <c:pt idx="2690">
                  <c:v>61.518985361825102</c:v>
                </c:pt>
                <c:pt idx="2691">
                  <c:v>48.333428303311997</c:v>
                </c:pt>
                <c:pt idx="2692">
                  <c:v>31.339513700352388</c:v>
                </c:pt>
                <c:pt idx="2693">
                  <c:v>20.6395240229559</c:v>
                </c:pt>
                <c:pt idx="2694">
                  <c:v>44.327313842126635</c:v>
                </c:pt>
                <c:pt idx="2695">
                  <c:v>2.1438595052829212</c:v>
                </c:pt>
                <c:pt idx="2696">
                  <c:v>2.5803401652869202</c:v>
                </c:pt>
                <c:pt idx="2697">
                  <c:v>22.527683835156289</c:v>
                </c:pt>
                <c:pt idx="2698">
                  <c:v>2.9009832098376211</c:v>
                </c:pt>
                <c:pt idx="2699">
                  <c:v>2.0516934587520499</c:v>
                </c:pt>
                <c:pt idx="2700">
                  <c:v>7.45972741302191</c:v>
                </c:pt>
                <c:pt idx="2701">
                  <c:v>5.7685113153209775</c:v>
                </c:pt>
                <c:pt idx="2702">
                  <c:v>6.1304635751381324</c:v>
                </c:pt>
                <c:pt idx="2703">
                  <c:v>3.8397954997355024</c:v>
                </c:pt>
                <c:pt idx="2704">
                  <c:v>4.4788654588227024</c:v>
                </c:pt>
                <c:pt idx="2705">
                  <c:v>20.153441302603888</c:v>
                </c:pt>
                <c:pt idx="2706">
                  <c:v>7.6524003957846833</c:v>
                </c:pt>
                <c:pt idx="2707">
                  <c:v>7.3868604658907024</c:v>
                </c:pt>
                <c:pt idx="2708">
                  <c:v>18.081865087658475</c:v>
                </c:pt>
                <c:pt idx="2709">
                  <c:v>9.867020711560869</c:v>
                </c:pt>
                <c:pt idx="2710">
                  <c:v>8.9727902838654146</c:v>
                </c:pt>
                <c:pt idx="2711">
                  <c:v>7.6009180608411855</c:v>
                </c:pt>
                <c:pt idx="2712">
                  <c:v>8.1864773229980301</c:v>
                </c:pt>
                <c:pt idx="2713">
                  <c:v>8.4865627068829248</c:v>
                </c:pt>
                <c:pt idx="2714">
                  <c:v>9.2854070832504902</c:v>
                </c:pt>
                <c:pt idx="2715">
                  <c:v>9.0425072620131779</c:v>
                </c:pt>
                <c:pt idx="2716">
                  <c:v>33.400163475281936</c:v>
                </c:pt>
                <c:pt idx="2717">
                  <c:v>66.762133761779197</c:v>
                </c:pt>
                <c:pt idx="2718">
                  <c:v>24.220915814892901</c:v>
                </c:pt>
                <c:pt idx="2719">
                  <c:v>14.937115102068301</c:v>
                </c:pt>
                <c:pt idx="2720">
                  <c:v>15.047753992701301</c:v>
                </c:pt>
                <c:pt idx="2721">
                  <c:v>10.577539850433824</c:v>
                </c:pt>
                <c:pt idx="2722">
                  <c:v>12.622503550782024</c:v>
                </c:pt>
                <c:pt idx="2723">
                  <c:v>12.366459266588054</c:v>
                </c:pt>
                <c:pt idx="2724">
                  <c:v>12.5312760725462</c:v>
                </c:pt>
                <c:pt idx="2725">
                  <c:v>11.329774697105426</c:v>
                </c:pt>
                <c:pt idx="2726">
                  <c:v>13.401849987872</c:v>
                </c:pt>
                <c:pt idx="2727">
                  <c:v>12.168817666510298</c:v>
                </c:pt>
                <c:pt idx="2728">
                  <c:v>14.288324606125901</c:v>
                </c:pt>
                <c:pt idx="2729">
                  <c:v>19.41003454954506</c:v>
                </c:pt>
                <c:pt idx="2730">
                  <c:v>19.702962015612901</c:v>
                </c:pt>
                <c:pt idx="2731">
                  <c:v>25.600959442889032</c:v>
                </c:pt>
                <c:pt idx="2732">
                  <c:v>18.755679262960456</c:v>
                </c:pt>
                <c:pt idx="2733">
                  <c:v>21.274485583789186</c:v>
                </c:pt>
                <c:pt idx="2734">
                  <c:v>20.521941364202831</c:v>
                </c:pt>
                <c:pt idx="2735">
                  <c:v>22.138784630492601</c:v>
                </c:pt>
                <c:pt idx="2736">
                  <c:v>20.272129022398889</c:v>
                </c:pt>
                <c:pt idx="2737">
                  <c:v>19.913610440031889</c:v>
                </c:pt>
                <c:pt idx="2738">
                  <c:v>19.0173255625648</c:v>
                </c:pt>
                <c:pt idx="2739">
                  <c:v>17.6102948555436</c:v>
                </c:pt>
                <c:pt idx="2740">
                  <c:v>15.272527939095404</c:v>
                </c:pt>
                <c:pt idx="2741">
                  <c:v>15.979986613362584</c:v>
                </c:pt>
                <c:pt idx="2742">
                  <c:v>14.627952310892798</c:v>
                </c:pt>
                <c:pt idx="2743">
                  <c:v>18.0676089254078</c:v>
                </c:pt>
                <c:pt idx="2744">
                  <c:v>17.377503326449698</c:v>
                </c:pt>
                <c:pt idx="2745">
                  <c:v>20.5713489778304</c:v>
                </c:pt>
                <c:pt idx="2746">
                  <c:v>15.3113202771929</c:v>
                </c:pt>
                <c:pt idx="2747">
                  <c:v>38.825356081956102</c:v>
                </c:pt>
                <c:pt idx="2748">
                  <c:v>169.35642498412201</c:v>
                </c:pt>
                <c:pt idx="2749">
                  <c:v>19.577468701706131</c:v>
                </c:pt>
                <c:pt idx="2750">
                  <c:v>113.042255756016</c:v>
                </c:pt>
                <c:pt idx="2751">
                  <c:v>34.804899975935797</c:v>
                </c:pt>
                <c:pt idx="2752">
                  <c:v>21.970878924830647</c:v>
                </c:pt>
                <c:pt idx="2753">
                  <c:v>44.348036746682197</c:v>
                </c:pt>
                <c:pt idx="2754">
                  <c:v>28.6613747047675</c:v>
                </c:pt>
                <c:pt idx="2755">
                  <c:v>20.911109340913189</c:v>
                </c:pt>
                <c:pt idx="2756">
                  <c:v>19.738799740653089</c:v>
                </c:pt>
                <c:pt idx="2757">
                  <c:v>19.861705301496631</c:v>
                </c:pt>
                <c:pt idx="2758">
                  <c:v>21.346645768874598</c:v>
                </c:pt>
                <c:pt idx="2759">
                  <c:v>21.119776669668301</c:v>
                </c:pt>
                <c:pt idx="2760">
                  <c:v>23.899343061496999</c:v>
                </c:pt>
                <c:pt idx="2761">
                  <c:v>30.087637959033689</c:v>
                </c:pt>
                <c:pt idx="2762">
                  <c:v>30.46994603951546</c:v>
                </c:pt>
                <c:pt idx="2763">
                  <c:v>31.305690154499299</c:v>
                </c:pt>
                <c:pt idx="2764">
                  <c:v>29.382916692486088</c:v>
                </c:pt>
                <c:pt idx="2765">
                  <c:v>33.225674614569257</c:v>
                </c:pt>
                <c:pt idx="2766">
                  <c:v>24.752644807522284</c:v>
                </c:pt>
                <c:pt idx="2767">
                  <c:v>26.887484269990601</c:v>
                </c:pt>
                <c:pt idx="2768">
                  <c:v>33.347899697214039</c:v>
                </c:pt>
                <c:pt idx="2769">
                  <c:v>26.444026137963302</c:v>
                </c:pt>
                <c:pt idx="2770">
                  <c:v>31.185396925522927</c:v>
                </c:pt>
                <c:pt idx="2771">
                  <c:v>40.429192270687913</c:v>
                </c:pt>
                <c:pt idx="2772">
                  <c:v>31.36252367851856</c:v>
                </c:pt>
                <c:pt idx="2773">
                  <c:v>40.568182008112302</c:v>
                </c:pt>
                <c:pt idx="2774">
                  <c:v>34.164201833889301</c:v>
                </c:pt>
                <c:pt idx="2775">
                  <c:v>29.8712616099229</c:v>
                </c:pt>
                <c:pt idx="2776">
                  <c:v>31.532843780838999</c:v>
                </c:pt>
                <c:pt idx="2777">
                  <c:v>30.026875619019251</c:v>
                </c:pt>
                <c:pt idx="2778">
                  <c:v>30.084058025999635</c:v>
                </c:pt>
                <c:pt idx="2779">
                  <c:v>30.556827296828899</c:v>
                </c:pt>
                <c:pt idx="2780">
                  <c:v>30.957667087569089</c:v>
                </c:pt>
                <c:pt idx="2781">
                  <c:v>31.880199908749052</c:v>
                </c:pt>
                <c:pt idx="2782">
                  <c:v>33.551197929052194</c:v>
                </c:pt>
                <c:pt idx="2783">
                  <c:v>30.623051100103631</c:v>
                </c:pt>
                <c:pt idx="2784">
                  <c:v>31.114569910772801</c:v>
                </c:pt>
                <c:pt idx="2785">
                  <c:v>31.509873288909699</c:v>
                </c:pt>
                <c:pt idx="2786">
                  <c:v>31.520896397351088</c:v>
                </c:pt>
                <c:pt idx="2787">
                  <c:v>35.043637570910995</c:v>
                </c:pt>
                <c:pt idx="2788">
                  <c:v>30.779508786754899</c:v>
                </c:pt>
                <c:pt idx="2789">
                  <c:v>30.322971740551999</c:v>
                </c:pt>
                <c:pt idx="2790">
                  <c:v>30.6211845080879</c:v>
                </c:pt>
                <c:pt idx="2791">
                  <c:v>30.235333677695852</c:v>
                </c:pt>
                <c:pt idx="2792">
                  <c:v>34.3777631300389</c:v>
                </c:pt>
                <c:pt idx="2793">
                  <c:v>34.1366347191085</c:v>
                </c:pt>
                <c:pt idx="2794">
                  <c:v>31.56133293647909</c:v>
                </c:pt>
                <c:pt idx="2795">
                  <c:v>31.968223981021076</c:v>
                </c:pt>
                <c:pt idx="2796">
                  <c:v>33.200662172350597</c:v>
                </c:pt>
                <c:pt idx="2797">
                  <c:v>34.367538686363901</c:v>
                </c:pt>
                <c:pt idx="2798">
                  <c:v>34.485913265895903</c:v>
                </c:pt>
                <c:pt idx="2799">
                  <c:v>38.456356927942899</c:v>
                </c:pt>
                <c:pt idx="2800">
                  <c:v>36.486491901393933</c:v>
                </c:pt>
                <c:pt idx="2801">
                  <c:v>35.313989621059989</c:v>
                </c:pt>
                <c:pt idx="2802">
                  <c:v>36.292494066891599</c:v>
                </c:pt>
                <c:pt idx="2803">
                  <c:v>40.357069398691415</c:v>
                </c:pt>
                <c:pt idx="2804">
                  <c:v>41.136671554981099</c:v>
                </c:pt>
                <c:pt idx="2805">
                  <c:v>37.248469687470497</c:v>
                </c:pt>
                <c:pt idx="2806">
                  <c:v>35.369205596845497</c:v>
                </c:pt>
                <c:pt idx="2807">
                  <c:v>40.617183982655298</c:v>
                </c:pt>
                <c:pt idx="2808">
                  <c:v>39.703507654867494</c:v>
                </c:pt>
                <c:pt idx="2809">
                  <c:v>41.340580497860088</c:v>
                </c:pt>
                <c:pt idx="2810">
                  <c:v>37.932984526158599</c:v>
                </c:pt>
                <c:pt idx="2811">
                  <c:v>41.115825057581198</c:v>
                </c:pt>
                <c:pt idx="2812">
                  <c:v>35.620539199806011</c:v>
                </c:pt>
                <c:pt idx="2813">
                  <c:v>37.399587743597465</c:v>
                </c:pt>
                <c:pt idx="2814">
                  <c:v>35.760040298820513</c:v>
                </c:pt>
                <c:pt idx="2815">
                  <c:v>37.253587669530013</c:v>
                </c:pt>
                <c:pt idx="2816">
                  <c:v>38.811129334456098</c:v>
                </c:pt>
                <c:pt idx="2817">
                  <c:v>40.801029783789808</c:v>
                </c:pt>
                <c:pt idx="2818">
                  <c:v>38.955697840686284</c:v>
                </c:pt>
                <c:pt idx="2819">
                  <c:v>38.608402439044703</c:v>
                </c:pt>
                <c:pt idx="2820">
                  <c:v>39.281488653636558</c:v>
                </c:pt>
                <c:pt idx="2821">
                  <c:v>38.32837680378195</c:v>
                </c:pt>
                <c:pt idx="2822">
                  <c:v>41.472333633971992</c:v>
                </c:pt>
                <c:pt idx="2823">
                  <c:v>41.708521199545302</c:v>
                </c:pt>
                <c:pt idx="2824">
                  <c:v>37.954520111375899</c:v>
                </c:pt>
                <c:pt idx="2825">
                  <c:v>38.281040713540165</c:v>
                </c:pt>
                <c:pt idx="2826">
                  <c:v>38.26556535020601</c:v>
                </c:pt>
                <c:pt idx="2827">
                  <c:v>37.970054866322997</c:v>
                </c:pt>
                <c:pt idx="2828">
                  <c:v>37.873067852712616</c:v>
                </c:pt>
                <c:pt idx="2829">
                  <c:v>37.591657924004913</c:v>
                </c:pt>
                <c:pt idx="2830">
                  <c:v>37.356332456437244</c:v>
                </c:pt>
                <c:pt idx="2831">
                  <c:v>36.906414149564903</c:v>
                </c:pt>
                <c:pt idx="2832">
                  <c:v>36.627210978290101</c:v>
                </c:pt>
                <c:pt idx="2833">
                  <c:v>36.289684010899244</c:v>
                </c:pt>
                <c:pt idx="2834">
                  <c:v>36.079016580926812</c:v>
                </c:pt>
                <c:pt idx="2835">
                  <c:v>35.725827164324812</c:v>
                </c:pt>
                <c:pt idx="2836">
                  <c:v>35.544455014994803</c:v>
                </c:pt>
                <c:pt idx="2837">
                  <c:v>35.295939349348238</c:v>
                </c:pt>
                <c:pt idx="2838">
                  <c:v>35.268391693913401</c:v>
                </c:pt>
                <c:pt idx="2839">
                  <c:v>37.430319644474167</c:v>
                </c:pt>
                <c:pt idx="2840">
                  <c:v>36.389761781692464</c:v>
                </c:pt>
                <c:pt idx="2841">
                  <c:v>46.658712378603312</c:v>
                </c:pt>
                <c:pt idx="2842">
                  <c:v>41.02666310165705</c:v>
                </c:pt>
                <c:pt idx="2843">
                  <c:v>46.870445351130194</c:v>
                </c:pt>
                <c:pt idx="2844">
                  <c:v>47.86969190960022</c:v>
                </c:pt>
                <c:pt idx="2845">
                  <c:v>44.505243062086095</c:v>
                </c:pt>
                <c:pt idx="2846">
                  <c:v>43.444606669688262</c:v>
                </c:pt>
                <c:pt idx="2847">
                  <c:v>42.348848449517384</c:v>
                </c:pt>
                <c:pt idx="2848">
                  <c:v>45.971280229050798</c:v>
                </c:pt>
                <c:pt idx="2849">
                  <c:v>31.472913317454001</c:v>
                </c:pt>
                <c:pt idx="2850">
                  <c:v>34.862025458360144</c:v>
                </c:pt>
                <c:pt idx="2851">
                  <c:v>32.029765872858512</c:v>
                </c:pt>
                <c:pt idx="2852">
                  <c:v>37.579599532185135</c:v>
                </c:pt>
                <c:pt idx="2853">
                  <c:v>38.847661441487922</c:v>
                </c:pt>
                <c:pt idx="2854">
                  <c:v>47.3936598305621</c:v>
                </c:pt>
                <c:pt idx="2855">
                  <c:v>42.427894434279999</c:v>
                </c:pt>
                <c:pt idx="2856">
                  <c:v>44.808542755532194</c:v>
                </c:pt>
                <c:pt idx="2857">
                  <c:v>53.622184561780998</c:v>
                </c:pt>
                <c:pt idx="2858">
                  <c:v>49.433686745257013</c:v>
                </c:pt>
                <c:pt idx="2859">
                  <c:v>51.097719755701711</c:v>
                </c:pt>
                <c:pt idx="2860">
                  <c:v>55.497012652276005</c:v>
                </c:pt>
                <c:pt idx="2861">
                  <c:v>55.896060291604194</c:v>
                </c:pt>
                <c:pt idx="2862">
                  <c:v>56.290313949339563</c:v>
                </c:pt>
                <c:pt idx="2863">
                  <c:v>54.590155319833187</c:v>
                </c:pt>
                <c:pt idx="2864">
                  <c:v>43.163085918373113</c:v>
                </c:pt>
                <c:pt idx="2865">
                  <c:v>46.662906360871723</c:v>
                </c:pt>
                <c:pt idx="2866">
                  <c:v>47.311712587381344</c:v>
                </c:pt>
                <c:pt idx="2867">
                  <c:v>42.268293414747703</c:v>
                </c:pt>
                <c:pt idx="2868">
                  <c:v>38.639654323192005</c:v>
                </c:pt>
                <c:pt idx="2869">
                  <c:v>30.503995509756901</c:v>
                </c:pt>
                <c:pt idx="2870">
                  <c:v>31.322262091245687</c:v>
                </c:pt>
                <c:pt idx="2871">
                  <c:v>32.498040321451057</c:v>
                </c:pt>
                <c:pt idx="2872">
                  <c:v>31.263889840962779</c:v>
                </c:pt>
                <c:pt idx="2873">
                  <c:v>33.047378076045099</c:v>
                </c:pt>
                <c:pt idx="2874">
                  <c:v>32.767344970522011</c:v>
                </c:pt>
                <c:pt idx="2875">
                  <c:v>33.282830330554226</c:v>
                </c:pt>
                <c:pt idx="2876">
                  <c:v>32.250063085749865</c:v>
                </c:pt>
                <c:pt idx="2877">
                  <c:v>33.035463349862397</c:v>
                </c:pt>
                <c:pt idx="2878">
                  <c:v>32.849345338232006</c:v>
                </c:pt>
                <c:pt idx="2879">
                  <c:v>33.401352028124442</c:v>
                </c:pt>
                <c:pt idx="2880">
                  <c:v>34.050880794671244</c:v>
                </c:pt>
                <c:pt idx="2881">
                  <c:v>36.284028093009994</c:v>
                </c:pt>
                <c:pt idx="2882">
                  <c:v>33.723829828598063</c:v>
                </c:pt>
                <c:pt idx="2883">
                  <c:v>32.950835367001297</c:v>
                </c:pt>
                <c:pt idx="2884">
                  <c:v>33.857344151358127</c:v>
                </c:pt>
                <c:pt idx="2885">
                  <c:v>34.413198865455001</c:v>
                </c:pt>
                <c:pt idx="2886">
                  <c:v>37.708140020414035</c:v>
                </c:pt>
                <c:pt idx="2887">
                  <c:v>82.746749706764689</c:v>
                </c:pt>
                <c:pt idx="2888">
                  <c:v>98.737408279478103</c:v>
                </c:pt>
                <c:pt idx="2889">
                  <c:v>91.077595594438378</c:v>
                </c:pt>
                <c:pt idx="2890">
                  <c:v>33.500868999045295</c:v>
                </c:pt>
                <c:pt idx="2891">
                  <c:v>147.83239328943247</c:v>
                </c:pt>
                <c:pt idx="2892">
                  <c:v>99.821920315490758</c:v>
                </c:pt>
                <c:pt idx="2893">
                  <c:v>132.479710356824</c:v>
                </c:pt>
                <c:pt idx="2894">
                  <c:v>123.674886479214</c:v>
                </c:pt>
                <c:pt idx="2895">
                  <c:v>142.94359773020992</c:v>
                </c:pt>
                <c:pt idx="2896">
                  <c:v>146.49843933613229</c:v>
                </c:pt>
                <c:pt idx="2897">
                  <c:v>183.94152672225499</c:v>
                </c:pt>
                <c:pt idx="2898">
                  <c:v>169.97925638509707</c:v>
                </c:pt>
                <c:pt idx="2899">
                  <c:v>157.58478736983</c:v>
                </c:pt>
                <c:pt idx="2900">
                  <c:v>236.87279898518594</c:v>
                </c:pt>
                <c:pt idx="2901">
                  <c:v>507.90490495378697</c:v>
                </c:pt>
                <c:pt idx="2902">
                  <c:v>292.66674955513196</c:v>
                </c:pt>
                <c:pt idx="2903">
                  <c:v>650.77251988535738</c:v>
                </c:pt>
                <c:pt idx="2904">
                  <c:v>163.67076932979205</c:v>
                </c:pt>
                <c:pt idx="2905">
                  <c:v>318.42435258319199</c:v>
                </c:pt>
                <c:pt idx="2906">
                  <c:v>1065.5698107634601</c:v>
                </c:pt>
                <c:pt idx="2907">
                  <c:v>212.16778542549699</c:v>
                </c:pt>
                <c:pt idx="2908">
                  <c:v>122.71709905264602</c:v>
                </c:pt>
                <c:pt idx="2909">
                  <c:v>251.63932344184352</c:v>
                </c:pt>
                <c:pt idx="2910">
                  <c:v>83.944376968659682</c:v>
                </c:pt>
                <c:pt idx="2911">
                  <c:v>239.204451836213</c:v>
                </c:pt>
                <c:pt idx="2912">
                  <c:v>777.60723012037204</c:v>
                </c:pt>
                <c:pt idx="2913">
                  <c:v>94.324391586847881</c:v>
                </c:pt>
                <c:pt idx="2914">
                  <c:v>89.595908880104489</c:v>
                </c:pt>
                <c:pt idx="2915">
                  <c:v>73.611641207699378</c:v>
                </c:pt>
                <c:pt idx="2916">
                  <c:v>66.362116960770905</c:v>
                </c:pt>
                <c:pt idx="2917">
                  <c:v>101.709646126477</c:v>
                </c:pt>
                <c:pt idx="2918">
                  <c:v>84.665178305975758</c:v>
                </c:pt>
                <c:pt idx="2919">
                  <c:v>101.73230103465313</c:v>
                </c:pt>
                <c:pt idx="2920">
                  <c:v>101.734744271061</c:v>
                </c:pt>
                <c:pt idx="2921">
                  <c:v>92.532704346137578</c:v>
                </c:pt>
                <c:pt idx="2922">
                  <c:v>96.767090630515995</c:v>
                </c:pt>
                <c:pt idx="2923">
                  <c:v>142.18337295711601</c:v>
                </c:pt>
                <c:pt idx="2924">
                  <c:v>214.70066517851112</c:v>
                </c:pt>
                <c:pt idx="2925">
                  <c:v>216.32269203968607</c:v>
                </c:pt>
                <c:pt idx="2926">
                  <c:v>383.34372332255401</c:v>
                </c:pt>
                <c:pt idx="2927">
                  <c:v>405.30005823327764</c:v>
                </c:pt>
                <c:pt idx="2928">
                  <c:v>404.76282759296902</c:v>
                </c:pt>
                <c:pt idx="2929">
                  <c:v>30.454785379004299</c:v>
                </c:pt>
                <c:pt idx="2930">
                  <c:v>30.41565389613535</c:v>
                </c:pt>
                <c:pt idx="2931">
                  <c:v>30.651180427415738</c:v>
                </c:pt>
                <c:pt idx="2932">
                  <c:v>30.167254289276435</c:v>
                </c:pt>
                <c:pt idx="2933">
                  <c:v>30.1071116373788</c:v>
                </c:pt>
                <c:pt idx="2934">
                  <c:v>29.680995384538505</c:v>
                </c:pt>
                <c:pt idx="2935">
                  <c:v>30.188630474324309</c:v>
                </c:pt>
                <c:pt idx="2936">
                  <c:v>31.808149804436056</c:v>
                </c:pt>
                <c:pt idx="2937">
                  <c:v>39.154641889971394</c:v>
                </c:pt>
                <c:pt idx="2938">
                  <c:v>39.042842097219157</c:v>
                </c:pt>
                <c:pt idx="2939">
                  <c:v>51.424464355466426</c:v>
                </c:pt>
                <c:pt idx="2940">
                  <c:v>43.810892571320622</c:v>
                </c:pt>
                <c:pt idx="2941">
                  <c:v>42.295397628699135</c:v>
                </c:pt>
                <c:pt idx="2942">
                  <c:v>51.006193631133399</c:v>
                </c:pt>
                <c:pt idx="2943">
                  <c:v>45.364136031887099</c:v>
                </c:pt>
                <c:pt idx="2944">
                  <c:v>46.744261861466072</c:v>
                </c:pt>
                <c:pt idx="2945">
                  <c:v>46.730199561390897</c:v>
                </c:pt>
                <c:pt idx="2946">
                  <c:v>46.450319705448344</c:v>
                </c:pt>
                <c:pt idx="2947">
                  <c:v>46.956026550651274</c:v>
                </c:pt>
                <c:pt idx="2948">
                  <c:v>46.893775139647396</c:v>
                </c:pt>
                <c:pt idx="2949">
                  <c:v>64.654318930688788</c:v>
                </c:pt>
                <c:pt idx="2950">
                  <c:v>57.76593052298248</c:v>
                </c:pt>
                <c:pt idx="2951">
                  <c:v>52.416141630300295</c:v>
                </c:pt>
                <c:pt idx="2952">
                  <c:v>58.797698081903398</c:v>
                </c:pt>
                <c:pt idx="2953">
                  <c:v>45.596302077890201</c:v>
                </c:pt>
                <c:pt idx="2954">
                  <c:v>47.6537203677089</c:v>
                </c:pt>
                <c:pt idx="2955">
                  <c:v>66.699754170816789</c:v>
                </c:pt>
                <c:pt idx="2956">
                  <c:v>49.690202840103623</c:v>
                </c:pt>
                <c:pt idx="2957">
                  <c:v>83.68272747318747</c:v>
                </c:pt>
                <c:pt idx="2958">
                  <c:v>155.33600748785707</c:v>
                </c:pt>
                <c:pt idx="2959">
                  <c:v>129.75779380636772</c:v>
                </c:pt>
                <c:pt idx="2960">
                  <c:v>181.26112257184172</c:v>
                </c:pt>
                <c:pt idx="2961">
                  <c:v>596.20811664646851</c:v>
                </c:pt>
                <c:pt idx="2962">
                  <c:v>162.651132869321</c:v>
                </c:pt>
                <c:pt idx="2963">
                  <c:v>152.72195713623799</c:v>
                </c:pt>
                <c:pt idx="2964">
                  <c:v>151.89691835417801</c:v>
                </c:pt>
                <c:pt idx="2965">
                  <c:v>173.95596884471993</c:v>
                </c:pt>
                <c:pt idx="2966">
                  <c:v>38.004864878325975</c:v>
                </c:pt>
                <c:pt idx="2967">
                  <c:v>31.431992133032001</c:v>
                </c:pt>
                <c:pt idx="2968">
                  <c:v>30.166172867952401</c:v>
                </c:pt>
                <c:pt idx="2969">
                  <c:v>29.432189889190834</c:v>
                </c:pt>
                <c:pt idx="2970">
                  <c:v>28.9157046122988</c:v>
                </c:pt>
                <c:pt idx="2971">
                  <c:v>28.544111348267187</c:v>
                </c:pt>
                <c:pt idx="2972">
                  <c:v>29.863201058850201</c:v>
                </c:pt>
                <c:pt idx="2973">
                  <c:v>29.774217928925687</c:v>
                </c:pt>
                <c:pt idx="2974">
                  <c:v>34.213575541456002</c:v>
                </c:pt>
                <c:pt idx="2975">
                  <c:v>91.765029099145906</c:v>
                </c:pt>
                <c:pt idx="2976">
                  <c:v>286.013977704843</c:v>
                </c:pt>
                <c:pt idx="2977">
                  <c:v>181.4803445490042</c:v>
                </c:pt>
                <c:pt idx="2978">
                  <c:v>182.23161164688685</c:v>
                </c:pt>
                <c:pt idx="2979">
                  <c:v>132.01727281068594</c:v>
                </c:pt>
                <c:pt idx="2980">
                  <c:v>290.83378615116698</c:v>
                </c:pt>
                <c:pt idx="2981">
                  <c:v>123.46411658115373</c:v>
                </c:pt>
                <c:pt idx="2982">
                  <c:v>39.947686308397422</c:v>
                </c:pt>
                <c:pt idx="2983">
                  <c:v>42.335715180228611</c:v>
                </c:pt>
                <c:pt idx="2984">
                  <c:v>43.521600820780201</c:v>
                </c:pt>
                <c:pt idx="2985">
                  <c:v>43.148956708213198</c:v>
                </c:pt>
                <c:pt idx="2986">
                  <c:v>53.760875523260097</c:v>
                </c:pt>
                <c:pt idx="2987">
                  <c:v>46.510243177038276</c:v>
                </c:pt>
                <c:pt idx="2988">
                  <c:v>34.463913036751563</c:v>
                </c:pt>
                <c:pt idx="2989">
                  <c:v>37.148721961058399</c:v>
                </c:pt>
                <c:pt idx="2990">
                  <c:v>40.904570549078699</c:v>
                </c:pt>
                <c:pt idx="2991">
                  <c:v>39.878072899353803</c:v>
                </c:pt>
                <c:pt idx="2992">
                  <c:v>45.2084390633052</c:v>
                </c:pt>
                <c:pt idx="2993">
                  <c:v>47.533638259808811</c:v>
                </c:pt>
                <c:pt idx="2994">
                  <c:v>43.871546234909403</c:v>
                </c:pt>
                <c:pt idx="2995">
                  <c:v>33.985985433081495</c:v>
                </c:pt>
                <c:pt idx="2996">
                  <c:v>47.731958800148512</c:v>
                </c:pt>
                <c:pt idx="2997">
                  <c:v>35.222801008405163</c:v>
                </c:pt>
                <c:pt idx="2998">
                  <c:v>36.684306907402998</c:v>
                </c:pt>
                <c:pt idx="2999">
                  <c:v>29.257535239442401</c:v>
                </c:pt>
                <c:pt idx="3000">
                  <c:v>27.799910326857798</c:v>
                </c:pt>
                <c:pt idx="3001">
                  <c:v>24.6694823145186</c:v>
                </c:pt>
                <c:pt idx="3002">
                  <c:v>23.804489973673089</c:v>
                </c:pt>
                <c:pt idx="3003">
                  <c:v>22.852393856805687</c:v>
                </c:pt>
                <c:pt idx="3004">
                  <c:v>22.190187568565989</c:v>
                </c:pt>
                <c:pt idx="3005">
                  <c:v>22.060849007207189</c:v>
                </c:pt>
                <c:pt idx="3006">
                  <c:v>21.674290445870898</c:v>
                </c:pt>
                <c:pt idx="3007">
                  <c:v>20.698126699535059</c:v>
                </c:pt>
                <c:pt idx="3008">
                  <c:v>21.312643768699701</c:v>
                </c:pt>
                <c:pt idx="3009">
                  <c:v>19.2971939207868</c:v>
                </c:pt>
                <c:pt idx="3010">
                  <c:v>18.077223336674788</c:v>
                </c:pt>
                <c:pt idx="3011">
                  <c:v>17.207973399103899</c:v>
                </c:pt>
                <c:pt idx="3012">
                  <c:v>16.974698177507499</c:v>
                </c:pt>
                <c:pt idx="3013">
                  <c:v>15.3371473431244</c:v>
                </c:pt>
                <c:pt idx="3014">
                  <c:v>15.779735424290001</c:v>
                </c:pt>
                <c:pt idx="3015">
                  <c:v>12.497577383973701</c:v>
                </c:pt>
                <c:pt idx="3016">
                  <c:v>13.573913967211301</c:v>
                </c:pt>
                <c:pt idx="3017">
                  <c:v>16.195169625206535</c:v>
                </c:pt>
                <c:pt idx="3018">
                  <c:v>15.049843469194148</c:v>
                </c:pt>
                <c:pt idx="3019">
                  <c:v>17.303829234018799</c:v>
                </c:pt>
                <c:pt idx="3020">
                  <c:v>16.84352584452315</c:v>
                </c:pt>
                <c:pt idx="3021">
                  <c:v>12.820425601067702</c:v>
                </c:pt>
                <c:pt idx="3022">
                  <c:v>14.0805283152713</c:v>
                </c:pt>
                <c:pt idx="3023">
                  <c:v>11.744209195143448</c:v>
                </c:pt>
                <c:pt idx="3024">
                  <c:v>11.872965760818399</c:v>
                </c:pt>
                <c:pt idx="3025">
                  <c:v>13.754658117878799</c:v>
                </c:pt>
                <c:pt idx="3026">
                  <c:v>15.618241432664698</c:v>
                </c:pt>
                <c:pt idx="3027">
                  <c:v>13.327325751176298</c:v>
                </c:pt>
                <c:pt idx="3028">
                  <c:v>13.712114606525899</c:v>
                </c:pt>
                <c:pt idx="3029">
                  <c:v>13.913621442293348</c:v>
                </c:pt>
                <c:pt idx="3030">
                  <c:v>18.404514866507864</c:v>
                </c:pt>
                <c:pt idx="3031">
                  <c:v>15.1832402009407</c:v>
                </c:pt>
                <c:pt idx="3032">
                  <c:v>13.8189743906463</c:v>
                </c:pt>
                <c:pt idx="3033">
                  <c:v>12.868604676889799</c:v>
                </c:pt>
                <c:pt idx="3034">
                  <c:v>19.067980800745786</c:v>
                </c:pt>
                <c:pt idx="3035">
                  <c:v>19.905767334511619</c:v>
                </c:pt>
                <c:pt idx="3036">
                  <c:v>17.481620022141801</c:v>
                </c:pt>
                <c:pt idx="3037">
                  <c:v>18.574220706545699</c:v>
                </c:pt>
                <c:pt idx="3038">
                  <c:v>17.583936647327679</c:v>
                </c:pt>
                <c:pt idx="3039">
                  <c:v>14.830957271022926</c:v>
                </c:pt>
                <c:pt idx="3040">
                  <c:v>14.024722190256448</c:v>
                </c:pt>
                <c:pt idx="3041">
                  <c:v>14.905225008576499</c:v>
                </c:pt>
                <c:pt idx="3042">
                  <c:v>11.3811450916604</c:v>
                </c:pt>
                <c:pt idx="3043">
                  <c:v>12.4518421511544</c:v>
                </c:pt>
                <c:pt idx="3044">
                  <c:v>10.757775423843098</c:v>
                </c:pt>
                <c:pt idx="3045">
                  <c:v>8.843098548934778</c:v>
                </c:pt>
                <c:pt idx="3046">
                  <c:v>7.2340915586348098</c:v>
                </c:pt>
                <c:pt idx="3047">
                  <c:v>6.8480397678866485</c:v>
                </c:pt>
                <c:pt idx="3048">
                  <c:v>10.839691788230699</c:v>
                </c:pt>
                <c:pt idx="3049">
                  <c:v>13.6761167720255</c:v>
                </c:pt>
                <c:pt idx="3050">
                  <c:v>13.112735079405473</c:v>
                </c:pt>
                <c:pt idx="3051">
                  <c:v>6.1234424111057297</c:v>
                </c:pt>
                <c:pt idx="3052">
                  <c:v>12.070971079802</c:v>
                </c:pt>
                <c:pt idx="3053">
                  <c:v>5.7062933423565934</c:v>
                </c:pt>
                <c:pt idx="3054">
                  <c:v>8.1978447473520184</c:v>
                </c:pt>
                <c:pt idx="3055">
                  <c:v>5.3640911117042798</c:v>
                </c:pt>
                <c:pt idx="3056">
                  <c:v>4.0045744330209665</c:v>
                </c:pt>
                <c:pt idx="3057">
                  <c:v>3.2810556517548677</c:v>
                </c:pt>
                <c:pt idx="3058">
                  <c:v>3.0158263079225902</c:v>
                </c:pt>
                <c:pt idx="3059">
                  <c:v>2.7192717345608797</c:v>
                </c:pt>
                <c:pt idx="3060">
                  <c:v>2.7011538836375601</c:v>
                </c:pt>
                <c:pt idx="3061">
                  <c:v>2.74261312769729</c:v>
                </c:pt>
                <c:pt idx="3062">
                  <c:v>2.8405335376485099</c:v>
                </c:pt>
                <c:pt idx="3063">
                  <c:v>2.90024065583727</c:v>
                </c:pt>
                <c:pt idx="3064">
                  <c:v>3.0541038023280001</c:v>
                </c:pt>
                <c:pt idx="3065">
                  <c:v>3.0325614486202199</c:v>
                </c:pt>
                <c:pt idx="3066">
                  <c:v>3.6126923356189828</c:v>
                </c:pt>
                <c:pt idx="3067">
                  <c:v>3.3575002651808901</c:v>
                </c:pt>
                <c:pt idx="3068">
                  <c:v>3.349130056051056</c:v>
                </c:pt>
                <c:pt idx="3069">
                  <c:v>3.2921360251418101</c:v>
                </c:pt>
                <c:pt idx="3070">
                  <c:v>3.3340999140870777</c:v>
                </c:pt>
                <c:pt idx="3071">
                  <c:v>3.2978305634770475</c:v>
                </c:pt>
                <c:pt idx="3072">
                  <c:v>3.3824520877251767</c:v>
                </c:pt>
                <c:pt idx="3073">
                  <c:v>3.4046119436059299</c:v>
                </c:pt>
                <c:pt idx="3074">
                  <c:v>3.6120997806922501</c:v>
                </c:pt>
                <c:pt idx="3075">
                  <c:v>2.9870661922409001</c:v>
                </c:pt>
                <c:pt idx="3076">
                  <c:v>3.3551783294838562</c:v>
                </c:pt>
                <c:pt idx="3077">
                  <c:v>3.0145620584835902</c:v>
                </c:pt>
                <c:pt idx="3078">
                  <c:v>2.3341033320175399</c:v>
                </c:pt>
                <c:pt idx="3079">
                  <c:v>2.0138795281413202</c:v>
                </c:pt>
                <c:pt idx="3080">
                  <c:v>1.61115162277864</c:v>
                </c:pt>
                <c:pt idx="3081">
                  <c:v>1.5623161734707391</c:v>
                </c:pt>
                <c:pt idx="3082">
                  <c:v>1.3917600699275301</c:v>
                </c:pt>
                <c:pt idx="3083">
                  <c:v>1.4154311580045662</c:v>
                </c:pt>
                <c:pt idx="3084">
                  <c:v>1.4154109157913799</c:v>
                </c:pt>
                <c:pt idx="3085">
                  <c:v>1.4247335319041099</c:v>
                </c:pt>
                <c:pt idx="3086">
                  <c:v>1.4494402079311617</c:v>
                </c:pt>
                <c:pt idx="3087">
                  <c:v>2.4993068752549901</c:v>
                </c:pt>
                <c:pt idx="3088">
                  <c:v>4.2424086117341524</c:v>
                </c:pt>
                <c:pt idx="3089">
                  <c:v>6.1204094854695814</c:v>
                </c:pt>
                <c:pt idx="3090">
                  <c:v>7.4929483712654346</c:v>
                </c:pt>
                <c:pt idx="3091">
                  <c:v>7.3867718781783296</c:v>
                </c:pt>
                <c:pt idx="3092">
                  <c:v>8.5047825665902206</c:v>
                </c:pt>
                <c:pt idx="3093">
                  <c:v>7.8902087143693924</c:v>
                </c:pt>
                <c:pt idx="3094">
                  <c:v>8.9769132243475003</c:v>
                </c:pt>
                <c:pt idx="3095">
                  <c:v>7.9174347279361887</c:v>
                </c:pt>
                <c:pt idx="3096">
                  <c:v>10.101642893455304</c:v>
                </c:pt>
                <c:pt idx="3097">
                  <c:v>10.934143011225</c:v>
                </c:pt>
                <c:pt idx="3098">
                  <c:v>8.6709502627599804</c:v>
                </c:pt>
                <c:pt idx="3099">
                  <c:v>18.764649721441089</c:v>
                </c:pt>
                <c:pt idx="3100">
                  <c:v>6.4380316626870497</c:v>
                </c:pt>
                <c:pt idx="3101">
                  <c:v>8.4083477607486188</c:v>
                </c:pt>
                <c:pt idx="3102">
                  <c:v>7.3912983623099597</c:v>
                </c:pt>
                <c:pt idx="3103">
                  <c:v>13.872934377950045</c:v>
                </c:pt>
                <c:pt idx="3104">
                  <c:v>6.4612534690960901</c:v>
                </c:pt>
                <c:pt idx="3105">
                  <c:v>3.7581367162470478</c:v>
                </c:pt>
                <c:pt idx="3106">
                  <c:v>3.3459034666579299</c:v>
                </c:pt>
                <c:pt idx="3107">
                  <c:v>3.1327181533981183</c:v>
                </c:pt>
                <c:pt idx="3108">
                  <c:v>2.9285704894349198</c:v>
                </c:pt>
                <c:pt idx="3109">
                  <c:v>2.7626601246757168</c:v>
                </c:pt>
                <c:pt idx="3110">
                  <c:v>2.4541422316279702</c:v>
                </c:pt>
                <c:pt idx="3111">
                  <c:v>2.8532992780410802</c:v>
                </c:pt>
                <c:pt idx="3112">
                  <c:v>3.1128166582286267</c:v>
                </c:pt>
                <c:pt idx="3113">
                  <c:v>3.8034522319192177</c:v>
                </c:pt>
                <c:pt idx="3114">
                  <c:v>3.9828270435695199</c:v>
                </c:pt>
                <c:pt idx="3115">
                  <c:v>4.2716688022469045</c:v>
                </c:pt>
                <c:pt idx="3116">
                  <c:v>4.0179484699593955</c:v>
                </c:pt>
                <c:pt idx="3117">
                  <c:v>3.8999737281846101</c:v>
                </c:pt>
                <c:pt idx="3118">
                  <c:v>3.8999724220869267</c:v>
                </c:pt>
                <c:pt idx="3119">
                  <c:v>4.2879422480560265</c:v>
                </c:pt>
                <c:pt idx="3120">
                  <c:v>3.7076740315890202</c:v>
                </c:pt>
                <c:pt idx="3121">
                  <c:v>3.0746364876382377</c:v>
                </c:pt>
                <c:pt idx="3122">
                  <c:v>3.1826339580548599</c:v>
                </c:pt>
                <c:pt idx="3123">
                  <c:v>2.8883615800723894</c:v>
                </c:pt>
                <c:pt idx="3124">
                  <c:v>3.1657472721429678</c:v>
                </c:pt>
                <c:pt idx="3125">
                  <c:v>3.0741265157314412</c:v>
                </c:pt>
                <c:pt idx="3126">
                  <c:v>2.9155575815839598</c:v>
                </c:pt>
                <c:pt idx="3127">
                  <c:v>3.4454655375279701</c:v>
                </c:pt>
                <c:pt idx="3128">
                  <c:v>3.4880079846224401</c:v>
                </c:pt>
                <c:pt idx="3129">
                  <c:v>4.5425469191743604</c:v>
                </c:pt>
                <c:pt idx="3130">
                  <c:v>4.8308988603092295</c:v>
                </c:pt>
                <c:pt idx="3131">
                  <c:v>6.3445121468693264</c:v>
                </c:pt>
                <c:pt idx="3132">
                  <c:v>6.5892606978284034</c:v>
                </c:pt>
                <c:pt idx="3133">
                  <c:v>8.6603982848750185</c:v>
                </c:pt>
                <c:pt idx="3134">
                  <c:v>7.4900259803317999</c:v>
                </c:pt>
                <c:pt idx="3135">
                  <c:v>8.6389377806633139</c:v>
                </c:pt>
                <c:pt idx="3136">
                  <c:v>9.4174965008382756</c:v>
                </c:pt>
                <c:pt idx="3137">
                  <c:v>7.544342795870576</c:v>
                </c:pt>
                <c:pt idx="3138">
                  <c:v>6.3677981793725396</c:v>
                </c:pt>
                <c:pt idx="3139">
                  <c:v>8.0177644277360187</c:v>
                </c:pt>
                <c:pt idx="3140">
                  <c:v>5.8636056455389065</c:v>
                </c:pt>
                <c:pt idx="3141">
                  <c:v>8.8831552283859985</c:v>
                </c:pt>
                <c:pt idx="3142">
                  <c:v>5.2990679827647922</c:v>
                </c:pt>
                <c:pt idx="3143">
                  <c:v>9.7407665510450094</c:v>
                </c:pt>
                <c:pt idx="3144">
                  <c:v>3.85956875514777</c:v>
                </c:pt>
                <c:pt idx="3145">
                  <c:v>4.2242378285527256</c:v>
                </c:pt>
                <c:pt idx="3146">
                  <c:v>4.0431668448412204</c:v>
                </c:pt>
                <c:pt idx="3147">
                  <c:v>5.3616683151545796</c:v>
                </c:pt>
                <c:pt idx="3148">
                  <c:v>3.2377582281110402</c:v>
                </c:pt>
                <c:pt idx="3149">
                  <c:v>3.6827806631613602</c:v>
                </c:pt>
                <c:pt idx="3150">
                  <c:v>3.1533645883918755</c:v>
                </c:pt>
                <c:pt idx="3151">
                  <c:v>2.1017986598172702</c:v>
                </c:pt>
                <c:pt idx="3152">
                  <c:v>2.4816372162963893</c:v>
                </c:pt>
                <c:pt idx="3153">
                  <c:v>2.3458418712976199</c:v>
                </c:pt>
                <c:pt idx="3154">
                  <c:v>2.1183389329294902</c:v>
                </c:pt>
                <c:pt idx="3155">
                  <c:v>3.23116120358883</c:v>
                </c:pt>
                <c:pt idx="3156">
                  <c:v>5.3400577454785703</c:v>
                </c:pt>
                <c:pt idx="3157">
                  <c:v>6.6228409241886785</c:v>
                </c:pt>
                <c:pt idx="3158">
                  <c:v>6.9852038133897434</c:v>
                </c:pt>
                <c:pt idx="3159">
                  <c:v>6.8045763641612265</c:v>
                </c:pt>
                <c:pt idx="3160">
                  <c:v>6.4804367790581701</c:v>
                </c:pt>
                <c:pt idx="3161">
                  <c:v>6.2953979924361514</c:v>
                </c:pt>
                <c:pt idx="3162">
                  <c:v>5.2410778366492465</c:v>
                </c:pt>
                <c:pt idx="3163">
                  <c:v>4.5320761173057376</c:v>
                </c:pt>
                <c:pt idx="3164">
                  <c:v>3.4640270879426094</c:v>
                </c:pt>
                <c:pt idx="3165">
                  <c:v>2.5606071982946199</c:v>
                </c:pt>
                <c:pt idx="3166">
                  <c:v>2.4120686250229424</c:v>
                </c:pt>
                <c:pt idx="3167">
                  <c:v>1.4691565858493798</c:v>
                </c:pt>
                <c:pt idx="3168">
                  <c:v>0.6285565297781015</c:v>
                </c:pt>
                <c:pt idx="3169">
                  <c:v>0.55340902068520004</c:v>
                </c:pt>
                <c:pt idx="3170">
                  <c:v>0.60629627433616995</c:v>
                </c:pt>
                <c:pt idx="3171">
                  <c:v>0.47069847447100099</c:v>
                </c:pt>
                <c:pt idx="3172">
                  <c:v>0.40174146647487902</c:v>
                </c:pt>
                <c:pt idx="3173">
                  <c:v>1.162988361597908</c:v>
                </c:pt>
                <c:pt idx="3174">
                  <c:v>2.5047125289293555</c:v>
                </c:pt>
                <c:pt idx="3175">
                  <c:v>8.1380827319007683</c:v>
                </c:pt>
                <c:pt idx="3176">
                  <c:v>3.7957020801767198</c:v>
                </c:pt>
                <c:pt idx="3177">
                  <c:v>12.585037468138006</c:v>
                </c:pt>
                <c:pt idx="3178">
                  <c:v>10.0006285307254</c:v>
                </c:pt>
                <c:pt idx="3179">
                  <c:v>2.5098901994674399</c:v>
                </c:pt>
                <c:pt idx="3180">
                  <c:v>7.4647669620282375</c:v>
                </c:pt>
                <c:pt idx="3181">
                  <c:v>3.1015248576712198</c:v>
                </c:pt>
                <c:pt idx="3182">
                  <c:v>4.3064933219859203</c:v>
                </c:pt>
                <c:pt idx="3183">
                  <c:v>2.0086391342257777</c:v>
                </c:pt>
                <c:pt idx="3184">
                  <c:v>4.9526623139050114</c:v>
                </c:pt>
                <c:pt idx="3185">
                  <c:v>2.6732357684518755</c:v>
                </c:pt>
                <c:pt idx="3186">
                  <c:v>2.1259482226388267</c:v>
                </c:pt>
                <c:pt idx="3187">
                  <c:v>1.4558408813025099</c:v>
                </c:pt>
                <c:pt idx="3188">
                  <c:v>2.3165397151591387</c:v>
                </c:pt>
                <c:pt idx="3189">
                  <c:v>1.85043107929116</c:v>
                </c:pt>
                <c:pt idx="3190">
                  <c:v>2.9823777567976433</c:v>
                </c:pt>
                <c:pt idx="3191">
                  <c:v>0.62252873245438112</c:v>
                </c:pt>
                <c:pt idx="3192">
                  <c:v>1.02204818169717</c:v>
                </c:pt>
                <c:pt idx="3193">
                  <c:v>1.3916707282666201</c:v>
                </c:pt>
                <c:pt idx="3194">
                  <c:v>0.83828560883268699</c:v>
                </c:pt>
                <c:pt idx="3195">
                  <c:v>1.0452275266548201</c:v>
                </c:pt>
                <c:pt idx="3196">
                  <c:v>1.1490639163707701</c:v>
                </c:pt>
                <c:pt idx="3197">
                  <c:v>1.926618163802283</c:v>
                </c:pt>
                <c:pt idx="3198">
                  <c:v>1.50784326144156</c:v>
                </c:pt>
                <c:pt idx="3199">
                  <c:v>1.2609654867424398</c:v>
                </c:pt>
                <c:pt idx="3200">
                  <c:v>1.7231132602675898</c:v>
                </c:pt>
                <c:pt idx="3201">
                  <c:v>2.4449017232010699</c:v>
                </c:pt>
                <c:pt idx="3202">
                  <c:v>1.8079813610325299</c:v>
                </c:pt>
                <c:pt idx="3203">
                  <c:v>1.3828837801690799</c:v>
                </c:pt>
                <c:pt idx="3204">
                  <c:v>1.0712760651293498</c:v>
                </c:pt>
                <c:pt idx="3205">
                  <c:v>1.1546145617260632</c:v>
                </c:pt>
                <c:pt idx="3206">
                  <c:v>0.86911144447292898</c:v>
                </c:pt>
                <c:pt idx="3207">
                  <c:v>0.87801473844757782</c:v>
                </c:pt>
                <c:pt idx="3208">
                  <c:v>0.81828323974431849</c:v>
                </c:pt>
                <c:pt idx="3209">
                  <c:v>0.84596495207886324</c:v>
                </c:pt>
                <c:pt idx="3210">
                  <c:v>1.0301683517823899</c:v>
                </c:pt>
                <c:pt idx="3211">
                  <c:v>0.73885963169483737</c:v>
                </c:pt>
                <c:pt idx="3212">
                  <c:v>0.65882278652109383</c:v>
                </c:pt>
                <c:pt idx="3213">
                  <c:v>0.65909276174109499</c:v>
                </c:pt>
                <c:pt idx="3214">
                  <c:v>0.39523061763930206</c:v>
                </c:pt>
                <c:pt idx="3215">
                  <c:v>0.174166129670665</c:v>
                </c:pt>
                <c:pt idx="3216">
                  <c:v>0.36039028432428255</c:v>
                </c:pt>
                <c:pt idx="3217">
                  <c:v>0.74699860092892512</c:v>
                </c:pt>
                <c:pt idx="3218">
                  <c:v>1.4039931216655399</c:v>
                </c:pt>
                <c:pt idx="3219">
                  <c:v>1.6141118238455125</c:v>
                </c:pt>
                <c:pt idx="3220">
                  <c:v>1.5268065073079098</c:v>
                </c:pt>
                <c:pt idx="3221">
                  <c:v>1.6064786877300299</c:v>
                </c:pt>
                <c:pt idx="3222">
                  <c:v>1.7568093051658726</c:v>
                </c:pt>
                <c:pt idx="3223">
                  <c:v>1.1562095141200701</c:v>
                </c:pt>
                <c:pt idx="3224">
                  <c:v>1.19278805776365</c:v>
                </c:pt>
                <c:pt idx="3225">
                  <c:v>1.12873017767511</c:v>
                </c:pt>
                <c:pt idx="3226">
                  <c:v>1.0230520400655301</c:v>
                </c:pt>
                <c:pt idx="3227">
                  <c:v>0.99660752084925641</c:v>
                </c:pt>
                <c:pt idx="3228">
                  <c:v>0.75604133454654765</c:v>
                </c:pt>
                <c:pt idx="3229">
                  <c:v>1.1474871970354599</c:v>
                </c:pt>
                <c:pt idx="3230">
                  <c:v>1.4720250930075998</c:v>
                </c:pt>
                <c:pt idx="3231">
                  <c:v>1.8924474569605407</c:v>
                </c:pt>
                <c:pt idx="3232">
                  <c:v>1.8169674106698399</c:v>
                </c:pt>
                <c:pt idx="3233">
                  <c:v>3.3281183589338901</c:v>
                </c:pt>
                <c:pt idx="3234">
                  <c:v>3.1052935582630212</c:v>
                </c:pt>
                <c:pt idx="3235">
                  <c:v>3.1744910268072499</c:v>
                </c:pt>
                <c:pt idx="3236">
                  <c:v>3.0401654667334701</c:v>
                </c:pt>
                <c:pt idx="3237">
                  <c:v>2.5908072642151598</c:v>
                </c:pt>
                <c:pt idx="3238">
                  <c:v>3.0218605512111498</c:v>
                </c:pt>
                <c:pt idx="3239">
                  <c:v>3.22927493622689</c:v>
                </c:pt>
                <c:pt idx="3240">
                  <c:v>3.4595843381545799</c:v>
                </c:pt>
                <c:pt idx="3241">
                  <c:v>3.5760158827229098</c:v>
                </c:pt>
                <c:pt idx="3242">
                  <c:v>3.2538429108356177</c:v>
                </c:pt>
                <c:pt idx="3243">
                  <c:v>2.7916619512154699</c:v>
                </c:pt>
                <c:pt idx="3244">
                  <c:v>2.9718839372892281</c:v>
                </c:pt>
                <c:pt idx="3245">
                  <c:v>3.46325495521176</c:v>
                </c:pt>
                <c:pt idx="3246">
                  <c:v>3.3081620565105498</c:v>
                </c:pt>
                <c:pt idx="3247">
                  <c:v>2.4294690771400198</c:v>
                </c:pt>
                <c:pt idx="3248">
                  <c:v>3.7057220526250894</c:v>
                </c:pt>
                <c:pt idx="3249">
                  <c:v>10.918310981068698</c:v>
                </c:pt>
                <c:pt idx="3250">
                  <c:v>7.3225954490856227</c:v>
                </c:pt>
                <c:pt idx="3251">
                  <c:v>2.9942296550175298</c:v>
                </c:pt>
                <c:pt idx="3252">
                  <c:v>1.7684271230186501</c:v>
                </c:pt>
                <c:pt idx="3253">
                  <c:v>2.8721300793971398</c:v>
                </c:pt>
                <c:pt idx="3254">
                  <c:v>2.3985582133491281</c:v>
                </c:pt>
                <c:pt idx="3255">
                  <c:v>1.5752893202758</c:v>
                </c:pt>
                <c:pt idx="3256">
                  <c:v>5.1694853559939276</c:v>
                </c:pt>
                <c:pt idx="3257">
                  <c:v>5.1918265573958946</c:v>
                </c:pt>
                <c:pt idx="3258">
                  <c:v>2.9522826798641724</c:v>
                </c:pt>
                <c:pt idx="3259">
                  <c:v>4.4266862706991486</c:v>
                </c:pt>
                <c:pt idx="3260">
                  <c:v>8.5527642339987349</c:v>
                </c:pt>
                <c:pt idx="3261">
                  <c:v>4.5459829604976845</c:v>
                </c:pt>
                <c:pt idx="3262">
                  <c:v>5.6378452406555422</c:v>
                </c:pt>
                <c:pt idx="3263">
                  <c:v>4.5627912221196896</c:v>
                </c:pt>
                <c:pt idx="3264">
                  <c:v>4.5157329708463045</c:v>
                </c:pt>
                <c:pt idx="3265">
                  <c:v>2.8518133594918367</c:v>
                </c:pt>
                <c:pt idx="3266">
                  <c:v>2.1909129755971799</c:v>
                </c:pt>
                <c:pt idx="3267">
                  <c:v>1.7655551412814101</c:v>
                </c:pt>
                <c:pt idx="3268">
                  <c:v>1.3020588680403973</c:v>
                </c:pt>
                <c:pt idx="3269">
                  <c:v>1.14641095100448</c:v>
                </c:pt>
                <c:pt idx="3270">
                  <c:v>1.2034702151011292</c:v>
                </c:pt>
                <c:pt idx="3271">
                  <c:v>1.1205631176545798</c:v>
                </c:pt>
                <c:pt idx="3272">
                  <c:v>1.1111084228342201</c:v>
                </c:pt>
                <c:pt idx="3273">
                  <c:v>1.1797139697031582</c:v>
                </c:pt>
                <c:pt idx="3274">
                  <c:v>1.4756193322018198</c:v>
                </c:pt>
                <c:pt idx="3275">
                  <c:v>1.8535339904936898</c:v>
                </c:pt>
                <c:pt idx="3276">
                  <c:v>1.9060400162884801</c:v>
                </c:pt>
                <c:pt idx="3277">
                  <c:v>3.7608954205521101</c:v>
                </c:pt>
                <c:pt idx="3278">
                  <c:v>2.3524374427872101</c:v>
                </c:pt>
                <c:pt idx="3279">
                  <c:v>3.3012377319666601</c:v>
                </c:pt>
                <c:pt idx="3280">
                  <c:v>2.6073312835150917</c:v>
                </c:pt>
                <c:pt idx="3281">
                  <c:v>4.2539495846730357</c:v>
                </c:pt>
                <c:pt idx="3282">
                  <c:v>1.3431721680828601</c:v>
                </c:pt>
                <c:pt idx="3283">
                  <c:v>1.3672154889466901</c:v>
                </c:pt>
                <c:pt idx="3284">
                  <c:v>1.3967376396959001</c:v>
                </c:pt>
                <c:pt idx="3285">
                  <c:v>1.3060679070002901</c:v>
                </c:pt>
                <c:pt idx="3286">
                  <c:v>1.3628052427633899</c:v>
                </c:pt>
                <c:pt idx="3287">
                  <c:v>1.4088516556310398</c:v>
                </c:pt>
                <c:pt idx="3288">
                  <c:v>1.3815793803351226</c:v>
                </c:pt>
                <c:pt idx="3289">
                  <c:v>1.3145641841875499</c:v>
                </c:pt>
                <c:pt idx="3290">
                  <c:v>1.3858845847221499</c:v>
                </c:pt>
                <c:pt idx="3291">
                  <c:v>1.8285463224712473</c:v>
                </c:pt>
                <c:pt idx="3292">
                  <c:v>1.2550091251380799</c:v>
                </c:pt>
                <c:pt idx="3293">
                  <c:v>1.9489519080266773</c:v>
                </c:pt>
                <c:pt idx="3294">
                  <c:v>1.0517147952201467</c:v>
                </c:pt>
                <c:pt idx="3295">
                  <c:v>0.58710744660713399</c:v>
                </c:pt>
                <c:pt idx="3296">
                  <c:v>0.55426194668829865</c:v>
                </c:pt>
                <c:pt idx="3297">
                  <c:v>0.66145004087843162</c:v>
                </c:pt>
                <c:pt idx="3298">
                  <c:v>0.69162623816299162</c:v>
                </c:pt>
                <c:pt idx="3299">
                  <c:v>0.47791253676570583</c:v>
                </c:pt>
                <c:pt idx="3300">
                  <c:v>0.82396028521657705</c:v>
                </c:pt>
                <c:pt idx="3301">
                  <c:v>1.38392042416007</c:v>
                </c:pt>
                <c:pt idx="3302">
                  <c:v>1.1234668841484099</c:v>
                </c:pt>
                <c:pt idx="3303">
                  <c:v>2.20626219046739</c:v>
                </c:pt>
                <c:pt idx="3304">
                  <c:v>0.91393432896740356</c:v>
                </c:pt>
                <c:pt idx="3305">
                  <c:v>0.97949836530415502</c:v>
                </c:pt>
                <c:pt idx="3306">
                  <c:v>0.48502107453477683</c:v>
                </c:pt>
                <c:pt idx="3307">
                  <c:v>0.21516108973663309</c:v>
                </c:pt>
                <c:pt idx="3308">
                  <c:v>0.16191475332137209</c:v>
                </c:pt>
                <c:pt idx="3309">
                  <c:v>0.308748728553981</c:v>
                </c:pt>
                <c:pt idx="3310">
                  <c:v>0.53910066161759995</c:v>
                </c:pt>
                <c:pt idx="3311">
                  <c:v>0.80943691919174487</c:v>
                </c:pt>
                <c:pt idx="3312">
                  <c:v>0.43498176059261118</c:v>
                </c:pt>
                <c:pt idx="3313">
                  <c:v>1.24178789847131</c:v>
                </c:pt>
                <c:pt idx="3314">
                  <c:v>0.93481298345159103</c:v>
                </c:pt>
                <c:pt idx="3315">
                  <c:v>0.6689469256546785</c:v>
                </c:pt>
                <c:pt idx="3316">
                  <c:v>0.90996018341950202</c:v>
                </c:pt>
                <c:pt idx="3317">
                  <c:v>0.80015552296475201</c:v>
                </c:pt>
                <c:pt idx="3318">
                  <c:v>0.40253129980100399</c:v>
                </c:pt>
                <c:pt idx="3319">
                  <c:v>0.30150322929601597</c:v>
                </c:pt>
                <c:pt idx="3320">
                  <c:v>0.30730272017690341</c:v>
                </c:pt>
                <c:pt idx="3321">
                  <c:v>0.25527789548633673</c:v>
                </c:pt>
                <c:pt idx="3322">
                  <c:v>0.27700557573210338</c:v>
                </c:pt>
                <c:pt idx="3323">
                  <c:v>0.34189091790803938</c:v>
                </c:pt>
                <c:pt idx="3324">
                  <c:v>0.21293503028115049</c:v>
                </c:pt>
                <c:pt idx="3325">
                  <c:v>0.23466429598442229</c:v>
                </c:pt>
                <c:pt idx="3326">
                  <c:v>0.30539502336272006</c:v>
                </c:pt>
                <c:pt idx="3327">
                  <c:v>0.69010924664294804</c:v>
                </c:pt>
                <c:pt idx="3328">
                  <c:v>0.69369382688547299</c:v>
                </c:pt>
                <c:pt idx="3329">
                  <c:v>0.90760585921343062</c:v>
                </c:pt>
                <c:pt idx="3330">
                  <c:v>0.87230841616665677</c:v>
                </c:pt>
                <c:pt idx="3331">
                  <c:v>0.87540763918012265</c:v>
                </c:pt>
                <c:pt idx="3332">
                  <c:v>0.90250838898682417</c:v>
                </c:pt>
                <c:pt idx="3333">
                  <c:v>0.59648087356637502</c:v>
                </c:pt>
                <c:pt idx="3334">
                  <c:v>0.60256875498451201</c:v>
                </c:pt>
                <c:pt idx="3335">
                  <c:v>0.61675899357321162</c:v>
                </c:pt>
                <c:pt idx="3336">
                  <c:v>0.63913680466996003</c:v>
                </c:pt>
                <c:pt idx="3337">
                  <c:v>0.88205897385798149</c:v>
                </c:pt>
                <c:pt idx="3338">
                  <c:v>0.81571700076235887</c:v>
                </c:pt>
                <c:pt idx="3339">
                  <c:v>0.96699865059677137</c:v>
                </c:pt>
                <c:pt idx="3340">
                  <c:v>0.96660512689172995</c:v>
                </c:pt>
                <c:pt idx="3341">
                  <c:v>0.88721420058351663</c:v>
                </c:pt>
                <c:pt idx="3342">
                  <c:v>0.68225837274775558</c:v>
                </c:pt>
                <c:pt idx="3343">
                  <c:v>0.50649070102374649</c:v>
                </c:pt>
                <c:pt idx="3344">
                  <c:v>0.77826175132589681</c:v>
                </c:pt>
                <c:pt idx="3345">
                  <c:v>0.50121328974613999</c:v>
                </c:pt>
                <c:pt idx="3346">
                  <c:v>0.46222295925137702</c:v>
                </c:pt>
                <c:pt idx="3347">
                  <c:v>0.75956613588975275</c:v>
                </c:pt>
                <c:pt idx="3348">
                  <c:v>0.79066756633911905</c:v>
                </c:pt>
                <c:pt idx="3349">
                  <c:v>0.73920611167408012</c:v>
                </c:pt>
                <c:pt idx="3350">
                  <c:v>0.83433636215913098</c:v>
                </c:pt>
                <c:pt idx="3351">
                  <c:v>0.82116309703628698</c:v>
                </c:pt>
                <c:pt idx="3352">
                  <c:v>1.03961259259076</c:v>
                </c:pt>
                <c:pt idx="3353">
                  <c:v>0.87721736338938405</c:v>
                </c:pt>
                <c:pt idx="3354">
                  <c:v>1.2485782000863099</c:v>
                </c:pt>
                <c:pt idx="3355">
                  <c:v>1.27983774163779</c:v>
                </c:pt>
                <c:pt idx="3356">
                  <c:v>1.1904406804299399</c:v>
                </c:pt>
                <c:pt idx="3357">
                  <c:v>0.87831426802785051</c:v>
                </c:pt>
                <c:pt idx="3358">
                  <c:v>1.0360993122848607</c:v>
                </c:pt>
                <c:pt idx="3359">
                  <c:v>0.89231933659295048</c:v>
                </c:pt>
                <c:pt idx="3360">
                  <c:v>0.90803579569627402</c:v>
                </c:pt>
                <c:pt idx="3361">
                  <c:v>0.88217282009773357</c:v>
                </c:pt>
                <c:pt idx="3362">
                  <c:v>0.90318315109041558</c:v>
                </c:pt>
                <c:pt idx="3363">
                  <c:v>0.87509326932708065</c:v>
                </c:pt>
                <c:pt idx="3364">
                  <c:v>0.86889715446691795</c:v>
                </c:pt>
                <c:pt idx="3365">
                  <c:v>0.81822417092196187</c:v>
                </c:pt>
                <c:pt idx="3366">
                  <c:v>0.81222551150001965</c:v>
                </c:pt>
                <c:pt idx="3367">
                  <c:v>0.80223291994186319</c:v>
                </c:pt>
                <c:pt idx="3368">
                  <c:v>0.78917596727294759</c:v>
                </c:pt>
                <c:pt idx="3369">
                  <c:v>0.76712738410189563</c:v>
                </c:pt>
                <c:pt idx="3370">
                  <c:v>0.74942738861481795</c:v>
                </c:pt>
                <c:pt idx="3371">
                  <c:v>0.76387799867810224</c:v>
                </c:pt>
                <c:pt idx="3372">
                  <c:v>0.82139046980521957</c:v>
                </c:pt>
                <c:pt idx="3373">
                  <c:v>0.76601863575406803</c:v>
                </c:pt>
                <c:pt idx="3374">
                  <c:v>0.74739575292448523</c:v>
                </c:pt>
                <c:pt idx="3375">
                  <c:v>0.77085682796516064</c:v>
                </c:pt>
                <c:pt idx="3376">
                  <c:v>0.76647655406648962</c:v>
                </c:pt>
                <c:pt idx="3377">
                  <c:v>0.93720320799758805</c:v>
                </c:pt>
                <c:pt idx="3378">
                  <c:v>2.6539135353452901</c:v>
                </c:pt>
                <c:pt idx="3379">
                  <c:v>1.2127337513545398</c:v>
                </c:pt>
                <c:pt idx="3380">
                  <c:v>1.0522773506149099</c:v>
                </c:pt>
                <c:pt idx="3381">
                  <c:v>1.2013024121416498</c:v>
                </c:pt>
                <c:pt idx="3382">
                  <c:v>1.1750146209649899</c:v>
                </c:pt>
                <c:pt idx="3383">
                  <c:v>1.1448103237723173</c:v>
                </c:pt>
                <c:pt idx="3384">
                  <c:v>0.70661425544523804</c:v>
                </c:pt>
                <c:pt idx="3385">
                  <c:v>0.86083322007727303</c:v>
                </c:pt>
                <c:pt idx="3386">
                  <c:v>0.13352412949475687</c:v>
                </c:pt>
                <c:pt idx="3387">
                  <c:v>0.16064760783689341</c:v>
                </c:pt>
                <c:pt idx="3388">
                  <c:v>6.4854612012298932E-2</c:v>
                </c:pt>
                <c:pt idx="3389">
                  <c:v>9.6898316510201005E-2</c:v>
                </c:pt>
                <c:pt idx="3390">
                  <c:v>0.16737368344042641</c:v>
                </c:pt>
                <c:pt idx="3391">
                  <c:v>0.17600602580889599</c:v>
                </c:pt>
                <c:pt idx="3392">
                  <c:v>0.30328551280619676</c:v>
                </c:pt>
                <c:pt idx="3393">
                  <c:v>1.2078354554883417</c:v>
                </c:pt>
                <c:pt idx="3394">
                  <c:v>0.64741798567401299</c:v>
                </c:pt>
                <c:pt idx="3395">
                  <c:v>0.56396207230421502</c:v>
                </c:pt>
                <c:pt idx="3396">
                  <c:v>0.4723985151523114</c:v>
                </c:pt>
                <c:pt idx="3397">
                  <c:v>0.33990742926287837</c:v>
                </c:pt>
                <c:pt idx="3398">
                  <c:v>0.39775479618923326</c:v>
                </c:pt>
                <c:pt idx="3399">
                  <c:v>0.36409590315651502</c:v>
                </c:pt>
                <c:pt idx="3400">
                  <c:v>0.54517865726733905</c:v>
                </c:pt>
                <c:pt idx="3401">
                  <c:v>0.51576086765858453</c:v>
                </c:pt>
                <c:pt idx="3402">
                  <c:v>5.1633746418216795</c:v>
                </c:pt>
                <c:pt idx="3403">
                  <c:v>5.3999630740438533</c:v>
                </c:pt>
                <c:pt idx="3404">
                  <c:v>4.9355857028330599</c:v>
                </c:pt>
                <c:pt idx="3405">
                  <c:v>6.6530330903437402</c:v>
                </c:pt>
                <c:pt idx="3406">
                  <c:v>1.62170607322688</c:v>
                </c:pt>
                <c:pt idx="3407">
                  <c:v>0.93677851462985751</c:v>
                </c:pt>
                <c:pt idx="3408">
                  <c:v>0.81084243103973264</c:v>
                </c:pt>
                <c:pt idx="3409">
                  <c:v>1.4493339692487701</c:v>
                </c:pt>
                <c:pt idx="3410">
                  <c:v>1.0537533036872899</c:v>
                </c:pt>
                <c:pt idx="3411">
                  <c:v>0.45190606660359101</c:v>
                </c:pt>
                <c:pt idx="3412">
                  <c:v>1.48328334452637</c:v>
                </c:pt>
                <c:pt idx="3413">
                  <c:v>1.2537219764999903</c:v>
                </c:pt>
                <c:pt idx="3414">
                  <c:v>1.2115486734024894</c:v>
                </c:pt>
                <c:pt idx="3415">
                  <c:v>0.99604451596753996</c:v>
                </c:pt>
                <c:pt idx="3416">
                  <c:v>1.0331604979130926</c:v>
                </c:pt>
                <c:pt idx="3417">
                  <c:v>1.02578793770847</c:v>
                </c:pt>
                <c:pt idx="3418">
                  <c:v>2.4961268051402588</c:v>
                </c:pt>
                <c:pt idx="3419">
                  <c:v>3.4390682553688681</c:v>
                </c:pt>
                <c:pt idx="3420">
                  <c:v>3.1829554602108368</c:v>
                </c:pt>
                <c:pt idx="3421">
                  <c:v>0.33965291124545149</c:v>
                </c:pt>
                <c:pt idx="3422">
                  <c:v>1.2833693925100762</c:v>
                </c:pt>
                <c:pt idx="3423">
                  <c:v>0.55697796542551004</c:v>
                </c:pt>
                <c:pt idx="3424">
                  <c:v>0.53728843227594203</c:v>
                </c:pt>
                <c:pt idx="3425">
                  <c:v>0.56231489598287898</c:v>
                </c:pt>
                <c:pt idx="3426">
                  <c:v>0.53918461010443763</c:v>
                </c:pt>
                <c:pt idx="3427">
                  <c:v>1.0120024360487991</c:v>
                </c:pt>
                <c:pt idx="3428">
                  <c:v>0.73806946708242804</c:v>
                </c:pt>
                <c:pt idx="3429">
                  <c:v>1.74827274249697</c:v>
                </c:pt>
                <c:pt idx="3430">
                  <c:v>1.6626234747981901</c:v>
                </c:pt>
                <c:pt idx="3431">
                  <c:v>1.8740596886512177</c:v>
                </c:pt>
                <c:pt idx="3432">
                  <c:v>1.3295524611153873</c:v>
                </c:pt>
                <c:pt idx="3433">
                  <c:v>1.0924117952970998</c:v>
                </c:pt>
                <c:pt idx="3434">
                  <c:v>2.756255673434759</c:v>
                </c:pt>
                <c:pt idx="3435">
                  <c:v>4.3498820550302497</c:v>
                </c:pt>
                <c:pt idx="3436">
                  <c:v>3.7305795402040411</c:v>
                </c:pt>
                <c:pt idx="3437">
                  <c:v>13.8361858205504</c:v>
                </c:pt>
                <c:pt idx="3438">
                  <c:v>25.644960296373899</c:v>
                </c:pt>
                <c:pt idx="3439">
                  <c:v>17.971040353474887</c:v>
                </c:pt>
                <c:pt idx="3440">
                  <c:v>37.098345546473304</c:v>
                </c:pt>
                <c:pt idx="3441">
                  <c:v>3.6040752521626493</c:v>
                </c:pt>
                <c:pt idx="3442">
                  <c:v>3.36580680539759</c:v>
                </c:pt>
                <c:pt idx="3443">
                  <c:v>7.0597800357875702</c:v>
                </c:pt>
                <c:pt idx="3444">
                  <c:v>3.3903026550151587</c:v>
                </c:pt>
                <c:pt idx="3445">
                  <c:v>2.5459891869264801</c:v>
                </c:pt>
                <c:pt idx="3446">
                  <c:v>2.5265159414887277</c:v>
                </c:pt>
                <c:pt idx="3447">
                  <c:v>1.6702380496849101</c:v>
                </c:pt>
                <c:pt idx="3448">
                  <c:v>1.1093901637138261</c:v>
                </c:pt>
                <c:pt idx="3449">
                  <c:v>6.7025705769838755</c:v>
                </c:pt>
                <c:pt idx="3450">
                  <c:v>5.2604659708017465</c:v>
                </c:pt>
                <c:pt idx="3451">
                  <c:v>6.8543869353857181</c:v>
                </c:pt>
                <c:pt idx="3452">
                  <c:v>12.7529491308765</c:v>
                </c:pt>
                <c:pt idx="3453">
                  <c:v>5.3929331899340403</c:v>
                </c:pt>
                <c:pt idx="3454">
                  <c:v>4.4798596054496302</c:v>
                </c:pt>
                <c:pt idx="3455">
                  <c:v>7.1251847246945665</c:v>
                </c:pt>
                <c:pt idx="3456">
                  <c:v>5.5715169370116797</c:v>
                </c:pt>
                <c:pt idx="3457">
                  <c:v>5.9432160547909598</c:v>
                </c:pt>
                <c:pt idx="3458">
                  <c:v>6.5324423422608424</c:v>
                </c:pt>
                <c:pt idx="3459">
                  <c:v>4.3956760554240004</c:v>
                </c:pt>
                <c:pt idx="3460">
                  <c:v>9.5617698549545302</c:v>
                </c:pt>
                <c:pt idx="3461">
                  <c:v>7.6138841612748855</c:v>
                </c:pt>
                <c:pt idx="3462">
                  <c:v>28.560180678736689</c:v>
                </c:pt>
                <c:pt idx="3463">
                  <c:v>11.5333359146732</c:v>
                </c:pt>
                <c:pt idx="3464">
                  <c:v>20.458152892358786</c:v>
                </c:pt>
                <c:pt idx="3465">
                  <c:v>20.527926752321289</c:v>
                </c:pt>
                <c:pt idx="3466">
                  <c:v>26.007153919290936</c:v>
                </c:pt>
                <c:pt idx="3467">
                  <c:v>27.547016298125964</c:v>
                </c:pt>
                <c:pt idx="3468">
                  <c:v>28.950143129771586</c:v>
                </c:pt>
                <c:pt idx="3469">
                  <c:v>25.295652756600987</c:v>
                </c:pt>
                <c:pt idx="3470">
                  <c:v>27.71159182585065</c:v>
                </c:pt>
                <c:pt idx="3471">
                  <c:v>30.812949843869841</c:v>
                </c:pt>
                <c:pt idx="3472">
                  <c:v>35.259146136780011</c:v>
                </c:pt>
                <c:pt idx="3473">
                  <c:v>50.8967919224824</c:v>
                </c:pt>
                <c:pt idx="3474">
                  <c:v>54.943716063291191</c:v>
                </c:pt>
                <c:pt idx="3475">
                  <c:v>54.985909022119813</c:v>
                </c:pt>
                <c:pt idx="3476">
                  <c:v>54.739549204275512</c:v>
                </c:pt>
                <c:pt idx="3477">
                  <c:v>38.738239097226099</c:v>
                </c:pt>
                <c:pt idx="3478">
                  <c:v>40.543095177695243</c:v>
                </c:pt>
                <c:pt idx="3479">
                  <c:v>32.26711528872633</c:v>
                </c:pt>
                <c:pt idx="3480">
                  <c:v>38.263989060061199</c:v>
                </c:pt>
                <c:pt idx="3481">
                  <c:v>58.254899519445033</c:v>
                </c:pt>
                <c:pt idx="3482">
                  <c:v>71.692257570668659</c:v>
                </c:pt>
                <c:pt idx="3483">
                  <c:v>212.88653240486198</c:v>
                </c:pt>
                <c:pt idx="3484">
                  <c:v>324.12410188710697</c:v>
                </c:pt>
                <c:pt idx="3485">
                  <c:v>219.07480205085773</c:v>
                </c:pt>
                <c:pt idx="3486">
                  <c:v>216.4276663553822</c:v>
                </c:pt>
                <c:pt idx="3487">
                  <c:v>101.634790229036</c:v>
                </c:pt>
                <c:pt idx="3488">
                  <c:v>29.508575112796901</c:v>
                </c:pt>
                <c:pt idx="3489">
                  <c:v>122.42143082707101</c:v>
                </c:pt>
                <c:pt idx="3490">
                  <c:v>309.326774025568</c:v>
                </c:pt>
                <c:pt idx="3491">
                  <c:v>155.78664985034101</c:v>
                </c:pt>
                <c:pt idx="3492">
                  <c:v>153.7434842935937</c:v>
                </c:pt>
                <c:pt idx="3493">
                  <c:v>98.678525121287848</c:v>
                </c:pt>
                <c:pt idx="3494">
                  <c:v>174.30443067426299</c:v>
                </c:pt>
                <c:pt idx="3495">
                  <c:v>65.003598481431979</c:v>
                </c:pt>
                <c:pt idx="3496">
                  <c:v>41.9123076472858</c:v>
                </c:pt>
                <c:pt idx="3497">
                  <c:v>24.487975863219301</c:v>
                </c:pt>
                <c:pt idx="3498">
                  <c:v>41.702492485789911</c:v>
                </c:pt>
                <c:pt idx="3499">
                  <c:v>56.598402275492802</c:v>
                </c:pt>
                <c:pt idx="3500">
                  <c:v>44.53461468075335</c:v>
                </c:pt>
                <c:pt idx="3501">
                  <c:v>43.304487366445741</c:v>
                </c:pt>
                <c:pt idx="3502">
                  <c:v>47.705295243142011</c:v>
                </c:pt>
                <c:pt idx="3503">
                  <c:v>44.872587941912244</c:v>
                </c:pt>
                <c:pt idx="3504">
                  <c:v>55.030935624679138</c:v>
                </c:pt>
                <c:pt idx="3505">
                  <c:v>69.891156450305942</c:v>
                </c:pt>
                <c:pt idx="3506">
                  <c:v>38.332676850437899</c:v>
                </c:pt>
                <c:pt idx="3507">
                  <c:v>26.2101246986029</c:v>
                </c:pt>
                <c:pt idx="3508">
                  <c:v>32.999767839455103</c:v>
                </c:pt>
                <c:pt idx="3509">
                  <c:v>42.477011407574594</c:v>
                </c:pt>
                <c:pt idx="3510">
                  <c:v>27.820993899993088</c:v>
                </c:pt>
                <c:pt idx="3511">
                  <c:v>42.508386624253703</c:v>
                </c:pt>
                <c:pt idx="3512">
                  <c:v>44.931679159334799</c:v>
                </c:pt>
                <c:pt idx="3513">
                  <c:v>35.025004169842347</c:v>
                </c:pt>
                <c:pt idx="3514">
                  <c:v>36.720069705413799</c:v>
                </c:pt>
                <c:pt idx="3515">
                  <c:v>31.4789714663215</c:v>
                </c:pt>
                <c:pt idx="3516">
                  <c:v>27.441070228303186</c:v>
                </c:pt>
                <c:pt idx="3517">
                  <c:v>25.841112517499987</c:v>
                </c:pt>
                <c:pt idx="3518">
                  <c:v>27.346678015477401</c:v>
                </c:pt>
                <c:pt idx="3519">
                  <c:v>30.6130496553764</c:v>
                </c:pt>
                <c:pt idx="3520">
                  <c:v>27.775224209458788</c:v>
                </c:pt>
                <c:pt idx="3521">
                  <c:v>36.316883204934904</c:v>
                </c:pt>
                <c:pt idx="3522">
                  <c:v>32.261897872462065</c:v>
                </c:pt>
                <c:pt idx="3523">
                  <c:v>33.687618303476903</c:v>
                </c:pt>
                <c:pt idx="3524">
                  <c:v>34.297897552069195</c:v>
                </c:pt>
                <c:pt idx="3525">
                  <c:v>29.388195942412501</c:v>
                </c:pt>
                <c:pt idx="3526">
                  <c:v>26.350418223390299</c:v>
                </c:pt>
                <c:pt idx="3527">
                  <c:v>31.725668791281599</c:v>
                </c:pt>
                <c:pt idx="3528">
                  <c:v>26.495423823306879</c:v>
                </c:pt>
                <c:pt idx="3529">
                  <c:v>231.10458064402169</c:v>
                </c:pt>
                <c:pt idx="3530">
                  <c:v>112.93788812843137</c:v>
                </c:pt>
                <c:pt idx="3531">
                  <c:v>113.06721810547702</c:v>
                </c:pt>
                <c:pt idx="3532">
                  <c:v>140.3705857633137</c:v>
                </c:pt>
                <c:pt idx="3533">
                  <c:v>224.14228019016673</c:v>
                </c:pt>
                <c:pt idx="3534">
                  <c:v>138.73257725302901</c:v>
                </c:pt>
                <c:pt idx="3535">
                  <c:v>137.27801635626801</c:v>
                </c:pt>
                <c:pt idx="3536">
                  <c:v>66.535578409236479</c:v>
                </c:pt>
                <c:pt idx="3537">
                  <c:v>34.015006894621202</c:v>
                </c:pt>
                <c:pt idx="3538">
                  <c:v>29.657495230807399</c:v>
                </c:pt>
                <c:pt idx="3539">
                  <c:v>50.419554746179294</c:v>
                </c:pt>
                <c:pt idx="3540">
                  <c:v>162.50214345476004</c:v>
                </c:pt>
                <c:pt idx="3541">
                  <c:v>47.390370194862498</c:v>
                </c:pt>
                <c:pt idx="3542">
                  <c:v>53.2531872416357</c:v>
                </c:pt>
                <c:pt idx="3543">
                  <c:v>131.13273872471098</c:v>
                </c:pt>
                <c:pt idx="3544">
                  <c:v>80.479980807554284</c:v>
                </c:pt>
                <c:pt idx="3545">
                  <c:v>265.13633926292039</c:v>
                </c:pt>
                <c:pt idx="3546">
                  <c:v>113.90814891613853</c:v>
                </c:pt>
                <c:pt idx="3547">
                  <c:v>114.53197585857301</c:v>
                </c:pt>
                <c:pt idx="3548">
                  <c:v>114.87263480926298</c:v>
                </c:pt>
                <c:pt idx="3549">
                  <c:v>121.25192843971847</c:v>
                </c:pt>
                <c:pt idx="3550">
                  <c:v>118.135644464869</c:v>
                </c:pt>
                <c:pt idx="3551">
                  <c:v>82.299902867821089</c:v>
                </c:pt>
                <c:pt idx="3552">
                  <c:v>58.158291203271197</c:v>
                </c:pt>
                <c:pt idx="3553">
                  <c:v>42.990094247980011</c:v>
                </c:pt>
                <c:pt idx="3554">
                  <c:v>12.523314731494798</c:v>
                </c:pt>
                <c:pt idx="3555">
                  <c:v>35.342809565127148</c:v>
                </c:pt>
                <c:pt idx="3556">
                  <c:v>24.400606882088987</c:v>
                </c:pt>
                <c:pt idx="3557">
                  <c:v>56.379381034269365</c:v>
                </c:pt>
                <c:pt idx="3558">
                  <c:v>84.012423670535327</c:v>
                </c:pt>
                <c:pt idx="3559">
                  <c:v>13.2188568986556</c:v>
                </c:pt>
                <c:pt idx="3560">
                  <c:v>8.6007643434709991</c:v>
                </c:pt>
                <c:pt idx="3561">
                  <c:v>34.147147109634965</c:v>
                </c:pt>
                <c:pt idx="3562">
                  <c:v>38.667066548256294</c:v>
                </c:pt>
                <c:pt idx="3563">
                  <c:v>51.210861762729444</c:v>
                </c:pt>
                <c:pt idx="3564">
                  <c:v>14.511943162954333</c:v>
                </c:pt>
                <c:pt idx="3565">
                  <c:v>39.477755562530803</c:v>
                </c:pt>
                <c:pt idx="3566">
                  <c:v>37.015721542758001</c:v>
                </c:pt>
                <c:pt idx="3567">
                  <c:v>23.461196254727135</c:v>
                </c:pt>
                <c:pt idx="3568">
                  <c:v>26.159758891682635</c:v>
                </c:pt>
                <c:pt idx="3569">
                  <c:v>12.384465052966426</c:v>
                </c:pt>
                <c:pt idx="3570">
                  <c:v>9.7104397496628394</c:v>
                </c:pt>
                <c:pt idx="3571">
                  <c:v>7.56948670472398</c:v>
                </c:pt>
                <c:pt idx="3572">
                  <c:v>6.0531593770254126</c:v>
                </c:pt>
                <c:pt idx="3573">
                  <c:v>6.1449540005413645</c:v>
                </c:pt>
                <c:pt idx="3574">
                  <c:v>5.4184770578148997</c:v>
                </c:pt>
                <c:pt idx="3575">
                  <c:v>6.7396992916756142</c:v>
                </c:pt>
                <c:pt idx="3576">
                  <c:v>5.3950816927944798</c:v>
                </c:pt>
                <c:pt idx="3577">
                  <c:v>6.1941570845023897</c:v>
                </c:pt>
                <c:pt idx="3578">
                  <c:v>5.5405443918664545</c:v>
                </c:pt>
                <c:pt idx="3579">
                  <c:v>5.7378835825971803</c:v>
                </c:pt>
                <c:pt idx="3580">
                  <c:v>6.1865473174726899</c:v>
                </c:pt>
                <c:pt idx="3581">
                  <c:v>6.9135967310759865</c:v>
                </c:pt>
                <c:pt idx="3582">
                  <c:v>6.2008342445836204</c:v>
                </c:pt>
                <c:pt idx="3583">
                  <c:v>8.76313466799885</c:v>
                </c:pt>
                <c:pt idx="3584">
                  <c:v>11.9911109531186</c:v>
                </c:pt>
                <c:pt idx="3585">
                  <c:v>11.107207070686499</c:v>
                </c:pt>
                <c:pt idx="3586">
                  <c:v>9.8056754779443267</c:v>
                </c:pt>
                <c:pt idx="3587">
                  <c:v>13.607236976667426</c:v>
                </c:pt>
                <c:pt idx="3588">
                  <c:v>11.589318103637833</c:v>
                </c:pt>
                <c:pt idx="3589">
                  <c:v>9.7617115536519492</c:v>
                </c:pt>
                <c:pt idx="3590">
                  <c:v>13.429156367447026</c:v>
                </c:pt>
                <c:pt idx="3591">
                  <c:v>12.342240891689299</c:v>
                </c:pt>
                <c:pt idx="3592">
                  <c:v>10.487375765190617</c:v>
                </c:pt>
                <c:pt idx="3593">
                  <c:v>12.727597672147002</c:v>
                </c:pt>
                <c:pt idx="3594">
                  <c:v>12.5548644286119</c:v>
                </c:pt>
                <c:pt idx="3595">
                  <c:v>16.4021157471586</c:v>
                </c:pt>
                <c:pt idx="3596">
                  <c:v>31.915277932366152</c:v>
                </c:pt>
                <c:pt idx="3597">
                  <c:v>54.439843645479598</c:v>
                </c:pt>
                <c:pt idx="3598">
                  <c:v>60.896826674479996</c:v>
                </c:pt>
                <c:pt idx="3599">
                  <c:v>65.708258972156088</c:v>
                </c:pt>
                <c:pt idx="3600">
                  <c:v>35.079738790589822</c:v>
                </c:pt>
                <c:pt idx="3601">
                  <c:v>18.487922612355586</c:v>
                </c:pt>
                <c:pt idx="3602">
                  <c:v>27.148884700040831</c:v>
                </c:pt>
                <c:pt idx="3603">
                  <c:v>20.475008451671187</c:v>
                </c:pt>
                <c:pt idx="3604">
                  <c:v>21.913032975605489</c:v>
                </c:pt>
                <c:pt idx="3605">
                  <c:v>22.446141993067489</c:v>
                </c:pt>
                <c:pt idx="3606">
                  <c:v>23.352115234203186</c:v>
                </c:pt>
                <c:pt idx="3607">
                  <c:v>25.816468458174135</c:v>
                </c:pt>
                <c:pt idx="3608">
                  <c:v>24.630338964429999</c:v>
                </c:pt>
                <c:pt idx="3609">
                  <c:v>26.191696265898731</c:v>
                </c:pt>
                <c:pt idx="3610">
                  <c:v>24.770998770929602</c:v>
                </c:pt>
                <c:pt idx="3611">
                  <c:v>22.111638763058746</c:v>
                </c:pt>
                <c:pt idx="3612">
                  <c:v>21.349833694173867</c:v>
                </c:pt>
                <c:pt idx="3613">
                  <c:v>18.403769853482487</c:v>
                </c:pt>
                <c:pt idx="3614">
                  <c:v>18.706159698545289</c:v>
                </c:pt>
                <c:pt idx="3615">
                  <c:v>18.181050033528887</c:v>
                </c:pt>
                <c:pt idx="3616">
                  <c:v>13.327036085967988</c:v>
                </c:pt>
                <c:pt idx="3617">
                  <c:v>12.3976463852318</c:v>
                </c:pt>
                <c:pt idx="3618">
                  <c:v>12.020851411666101</c:v>
                </c:pt>
                <c:pt idx="3619">
                  <c:v>11.6980084997296</c:v>
                </c:pt>
                <c:pt idx="3620">
                  <c:v>20.6965512935802</c:v>
                </c:pt>
                <c:pt idx="3621">
                  <c:v>18.619559637358201</c:v>
                </c:pt>
                <c:pt idx="3622">
                  <c:v>26.195862678002531</c:v>
                </c:pt>
                <c:pt idx="3623">
                  <c:v>28.414755273587588</c:v>
                </c:pt>
                <c:pt idx="3624">
                  <c:v>22.118697750942498</c:v>
                </c:pt>
                <c:pt idx="3625">
                  <c:v>11.582326674689677</c:v>
                </c:pt>
                <c:pt idx="3626">
                  <c:v>23.016604270912186</c:v>
                </c:pt>
                <c:pt idx="3627">
                  <c:v>15.753467790877499</c:v>
                </c:pt>
                <c:pt idx="3628">
                  <c:v>19.089936821783052</c:v>
                </c:pt>
                <c:pt idx="3629">
                  <c:v>27.7002255384904</c:v>
                </c:pt>
                <c:pt idx="3630">
                  <c:v>31.540073247279189</c:v>
                </c:pt>
                <c:pt idx="3631">
                  <c:v>24.226117458875088</c:v>
                </c:pt>
                <c:pt idx="3632">
                  <c:v>28.795566469708099</c:v>
                </c:pt>
                <c:pt idx="3633">
                  <c:v>25.142018423065501</c:v>
                </c:pt>
                <c:pt idx="3634">
                  <c:v>17.9348209346382</c:v>
                </c:pt>
                <c:pt idx="3635">
                  <c:v>11.2434042709904</c:v>
                </c:pt>
                <c:pt idx="3636">
                  <c:v>8.7589636454589019</c:v>
                </c:pt>
                <c:pt idx="3637">
                  <c:v>8.8620232213375694</c:v>
                </c:pt>
                <c:pt idx="3638">
                  <c:v>8.4440061255146404</c:v>
                </c:pt>
                <c:pt idx="3639">
                  <c:v>9.1444728157550994</c:v>
                </c:pt>
                <c:pt idx="3640">
                  <c:v>8.4341945906577394</c:v>
                </c:pt>
                <c:pt idx="3641">
                  <c:v>11.882657132627877</c:v>
                </c:pt>
                <c:pt idx="3642">
                  <c:v>15.418091966034398</c:v>
                </c:pt>
                <c:pt idx="3643">
                  <c:v>24.002224783885499</c:v>
                </c:pt>
                <c:pt idx="3644">
                  <c:v>51.081389597846361</c:v>
                </c:pt>
                <c:pt idx="3645">
                  <c:v>51.178882674693384</c:v>
                </c:pt>
                <c:pt idx="3646">
                  <c:v>73.340522187361003</c:v>
                </c:pt>
                <c:pt idx="3647">
                  <c:v>174.63327029150247</c:v>
                </c:pt>
                <c:pt idx="3648">
                  <c:v>41.670204134458302</c:v>
                </c:pt>
                <c:pt idx="3649">
                  <c:v>59.538461955502044</c:v>
                </c:pt>
                <c:pt idx="3650">
                  <c:v>102.70640127570998</c:v>
                </c:pt>
                <c:pt idx="3651">
                  <c:v>37.684390592422595</c:v>
                </c:pt>
                <c:pt idx="3652">
                  <c:v>22.803013153723587</c:v>
                </c:pt>
                <c:pt idx="3653">
                  <c:v>62.738779202966512</c:v>
                </c:pt>
                <c:pt idx="3654">
                  <c:v>32.176861163594118</c:v>
                </c:pt>
                <c:pt idx="3655">
                  <c:v>35.444813263254218</c:v>
                </c:pt>
                <c:pt idx="3656">
                  <c:v>22.588336822121175</c:v>
                </c:pt>
                <c:pt idx="3657">
                  <c:v>46.496718119430213</c:v>
                </c:pt>
                <c:pt idx="3658">
                  <c:v>26.433259257462787</c:v>
                </c:pt>
                <c:pt idx="3659">
                  <c:v>88.956407370554288</c:v>
                </c:pt>
                <c:pt idx="3660">
                  <c:v>402.07137972175195</c:v>
                </c:pt>
                <c:pt idx="3661">
                  <c:v>92.25367278955288</c:v>
                </c:pt>
                <c:pt idx="3662">
                  <c:v>52.730948216115763</c:v>
                </c:pt>
                <c:pt idx="3663">
                  <c:v>168.74031425930076</c:v>
                </c:pt>
                <c:pt idx="3664">
                  <c:v>28.987889278914889</c:v>
                </c:pt>
                <c:pt idx="3665">
                  <c:v>36.704462178552006</c:v>
                </c:pt>
                <c:pt idx="3666">
                  <c:v>63.35781485304274</c:v>
                </c:pt>
                <c:pt idx="3667">
                  <c:v>98.005838626560546</c:v>
                </c:pt>
                <c:pt idx="3668">
                  <c:v>97.284511855869198</c:v>
                </c:pt>
                <c:pt idx="3669">
                  <c:v>104.89162407839081</c:v>
                </c:pt>
                <c:pt idx="3670">
                  <c:v>79.320644743910407</c:v>
                </c:pt>
                <c:pt idx="3671">
                  <c:v>72.288947989953101</c:v>
                </c:pt>
                <c:pt idx="3672">
                  <c:v>72.258734298253714</c:v>
                </c:pt>
                <c:pt idx="3673">
                  <c:v>59.459460523497441</c:v>
                </c:pt>
                <c:pt idx="3674">
                  <c:v>86.355418450884756</c:v>
                </c:pt>
                <c:pt idx="3675">
                  <c:v>50.936286143037194</c:v>
                </c:pt>
                <c:pt idx="3676">
                  <c:v>20.145340093854099</c:v>
                </c:pt>
                <c:pt idx="3677">
                  <c:v>15.523057107913498</c:v>
                </c:pt>
                <c:pt idx="3678">
                  <c:v>13.164837843096302</c:v>
                </c:pt>
                <c:pt idx="3679">
                  <c:v>12.612791574451</c:v>
                </c:pt>
                <c:pt idx="3680">
                  <c:v>9.5932945315453768</c:v>
                </c:pt>
                <c:pt idx="3681">
                  <c:v>9.6325391501679949</c:v>
                </c:pt>
                <c:pt idx="3682">
                  <c:v>74.891537417400059</c:v>
                </c:pt>
                <c:pt idx="3683">
                  <c:v>25.662043898067079</c:v>
                </c:pt>
                <c:pt idx="3684">
                  <c:v>24.2117789535355</c:v>
                </c:pt>
                <c:pt idx="3685">
                  <c:v>13.953764825918379</c:v>
                </c:pt>
                <c:pt idx="3686">
                  <c:v>14.882427453185079</c:v>
                </c:pt>
                <c:pt idx="3687">
                  <c:v>20.298025982473252</c:v>
                </c:pt>
                <c:pt idx="3688">
                  <c:v>8.5560444498296917</c:v>
                </c:pt>
                <c:pt idx="3689">
                  <c:v>10.1709743901088</c:v>
                </c:pt>
                <c:pt idx="3690">
                  <c:v>9.3164464631558008</c:v>
                </c:pt>
                <c:pt idx="3691">
                  <c:v>11.571835211041066</c:v>
                </c:pt>
                <c:pt idx="3692">
                  <c:v>9.346771367876098</c:v>
                </c:pt>
                <c:pt idx="3693">
                  <c:v>9.1275400728962897</c:v>
                </c:pt>
                <c:pt idx="3694">
                  <c:v>7.8575465537826386</c:v>
                </c:pt>
                <c:pt idx="3695">
                  <c:v>10.309405376429899</c:v>
                </c:pt>
                <c:pt idx="3696">
                  <c:v>7.5665919420240497</c:v>
                </c:pt>
                <c:pt idx="3697">
                  <c:v>7.9085936187500714</c:v>
                </c:pt>
                <c:pt idx="3698">
                  <c:v>7.6868834001681998</c:v>
                </c:pt>
                <c:pt idx="3699">
                  <c:v>8.53393164146493</c:v>
                </c:pt>
                <c:pt idx="3700">
                  <c:v>11.868203621571698</c:v>
                </c:pt>
                <c:pt idx="3701">
                  <c:v>21.508060369934199</c:v>
                </c:pt>
                <c:pt idx="3702">
                  <c:v>11.258091162345448</c:v>
                </c:pt>
                <c:pt idx="3703">
                  <c:v>13.652617981946802</c:v>
                </c:pt>
                <c:pt idx="3704">
                  <c:v>11.3180987346693</c:v>
                </c:pt>
                <c:pt idx="3705">
                  <c:v>10.7741368018941</c:v>
                </c:pt>
                <c:pt idx="3706">
                  <c:v>10.600165524304</c:v>
                </c:pt>
                <c:pt idx="3707">
                  <c:v>10.728624477839999</c:v>
                </c:pt>
                <c:pt idx="3708">
                  <c:v>11.547560983941798</c:v>
                </c:pt>
                <c:pt idx="3709">
                  <c:v>10.757011403895818</c:v>
                </c:pt>
                <c:pt idx="3710">
                  <c:v>13.057339922490099</c:v>
                </c:pt>
                <c:pt idx="3711">
                  <c:v>12.661345317190699</c:v>
                </c:pt>
                <c:pt idx="3712">
                  <c:v>13.3242638987291</c:v>
                </c:pt>
                <c:pt idx="3713">
                  <c:v>12.8490886680506</c:v>
                </c:pt>
                <c:pt idx="3714">
                  <c:v>14.927104845931</c:v>
                </c:pt>
                <c:pt idx="3715">
                  <c:v>12.5125119293444</c:v>
                </c:pt>
                <c:pt idx="3716">
                  <c:v>12.077701105913301</c:v>
                </c:pt>
                <c:pt idx="3717">
                  <c:v>10.899761459964306</c:v>
                </c:pt>
                <c:pt idx="3718">
                  <c:v>11.527926182174811</c:v>
                </c:pt>
                <c:pt idx="3719">
                  <c:v>10.466125480677798</c:v>
                </c:pt>
                <c:pt idx="3720">
                  <c:v>8.9429398582895114</c:v>
                </c:pt>
                <c:pt idx="3721">
                  <c:v>9.3393717703984631</c:v>
                </c:pt>
                <c:pt idx="3722">
                  <c:v>9.2749436279172901</c:v>
                </c:pt>
                <c:pt idx="3723">
                  <c:v>10.859907126644504</c:v>
                </c:pt>
                <c:pt idx="3724">
                  <c:v>10.8653725247521</c:v>
                </c:pt>
                <c:pt idx="3725">
                  <c:v>11.438911426192082</c:v>
                </c:pt>
                <c:pt idx="3726">
                  <c:v>9.3473700766293497</c:v>
                </c:pt>
                <c:pt idx="3727">
                  <c:v>11.031756839462679</c:v>
                </c:pt>
                <c:pt idx="3728">
                  <c:v>9.5086601566252504</c:v>
                </c:pt>
                <c:pt idx="3729">
                  <c:v>9.6316393978172705</c:v>
                </c:pt>
                <c:pt idx="3730">
                  <c:v>10.216022616377202</c:v>
                </c:pt>
                <c:pt idx="3731">
                  <c:v>10.515844670778366</c:v>
                </c:pt>
                <c:pt idx="3732">
                  <c:v>10.185326535391702</c:v>
                </c:pt>
                <c:pt idx="3733">
                  <c:v>10.267785312520624</c:v>
                </c:pt>
                <c:pt idx="3734">
                  <c:v>10.419198933933</c:v>
                </c:pt>
                <c:pt idx="3735">
                  <c:v>28.210833451514731</c:v>
                </c:pt>
                <c:pt idx="3736">
                  <c:v>51.956822370018394</c:v>
                </c:pt>
                <c:pt idx="3737">
                  <c:v>36.306597082569198</c:v>
                </c:pt>
                <c:pt idx="3738">
                  <c:v>35.985831559280889</c:v>
                </c:pt>
                <c:pt idx="3739">
                  <c:v>52.909788305305099</c:v>
                </c:pt>
                <c:pt idx="3740">
                  <c:v>10.892937870694524</c:v>
                </c:pt>
                <c:pt idx="3741">
                  <c:v>12.281060180866998</c:v>
                </c:pt>
                <c:pt idx="3742">
                  <c:v>21.007424784648801</c:v>
                </c:pt>
                <c:pt idx="3743">
                  <c:v>12.397140139124977</c:v>
                </c:pt>
                <c:pt idx="3744">
                  <c:v>27.710372275773771</c:v>
                </c:pt>
                <c:pt idx="3745">
                  <c:v>12.953965058584679</c:v>
                </c:pt>
                <c:pt idx="3746">
                  <c:v>306.076227869413</c:v>
                </c:pt>
                <c:pt idx="3747">
                  <c:v>556.78182997109354</c:v>
                </c:pt>
                <c:pt idx="3748">
                  <c:v>33.605523683289903</c:v>
                </c:pt>
                <c:pt idx="3749">
                  <c:v>48.507179745119601</c:v>
                </c:pt>
                <c:pt idx="3750">
                  <c:v>21.009928830800401</c:v>
                </c:pt>
                <c:pt idx="3751">
                  <c:v>14.322018793006</c:v>
                </c:pt>
                <c:pt idx="3752">
                  <c:v>12.3831013915174</c:v>
                </c:pt>
                <c:pt idx="3753">
                  <c:v>13.357282998781086</c:v>
                </c:pt>
                <c:pt idx="3754">
                  <c:v>13.288546072173499</c:v>
                </c:pt>
                <c:pt idx="3755">
                  <c:v>28.981205485572389</c:v>
                </c:pt>
                <c:pt idx="3756">
                  <c:v>10.555489250396924</c:v>
                </c:pt>
                <c:pt idx="3757">
                  <c:v>25.457018201387687</c:v>
                </c:pt>
                <c:pt idx="3758">
                  <c:v>11.341761291533698</c:v>
                </c:pt>
                <c:pt idx="3759">
                  <c:v>11.594214430337098</c:v>
                </c:pt>
                <c:pt idx="3760">
                  <c:v>32.173289923345799</c:v>
                </c:pt>
                <c:pt idx="3761">
                  <c:v>11.241043303483298</c:v>
                </c:pt>
                <c:pt idx="3762">
                  <c:v>13.4806164312305</c:v>
                </c:pt>
                <c:pt idx="3763">
                  <c:v>49.175107278434211</c:v>
                </c:pt>
                <c:pt idx="3764">
                  <c:v>79.672961404982843</c:v>
                </c:pt>
                <c:pt idx="3765">
                  <c:v>10.296772841045501</c:v>
                </c:pt>
                <c:pt idx="3766">
                  <c:v>9.3697606560651767</c:v>
                </c:pt>
                <c:pt idx="3767">
                  <c:v>8.2676122463959807</c:v>
                </c:pt>
                <c:pt idx="3768">
                  <c:v>7.6399704297760795</c:v>
                </c:pt>
                <c:pt idx="3769">
                  <c:v>7.3537139126391002</c:v>
                </c:pt>
                <c:pt idx="3770">
                  <c:v>7.5856831746286923</c:v>
                </c:pt>
                <c:pt idx="3771">
                  <c:v>7.6517024314556403</c:v>
                </c:pt>
                <c:pt idx="3772">
                  <c:v>7.6743219114152446</c:v>
                </c:pt>
                <c:pt idx="3773">
                  <c:v>7.7229574448512395</c:v>
                </c:pt>
                <c:pt idx="3774">
                  <c:v>7.8178224961654665</c:v>
                </c:pt>
                <c:pt idx="3775">
                  <c:v>7.7626877718952345</c:v>
                </c:pt>
                <c:pt idx="3776">
                  <c:v>7.9027249578233985</c:v>
                </c:pt>
                <c:pt idx="3777">
                  <c:v>8.4337525607838497</c:v>
                </c:pt>
                <c:pt idx="3778">
                  <c:v>8.1733567062251709</c:v>
                </c:pt>
                <c:pt idx="3779">
                  <c:v>8.8112782504913199</c:v>
                </c:pt>
                <c:pt idx="3780">
                  <c:v>8.3759986517163547</c:v>
                </c:pt>
                <c:pt idx="3781">
                  <c:v>8.0173742032222108</c:v>
                </c:pt>
                <c:pt idx="3782">
                  <c:v>7.9697825750566498</c:v>
                </c:pt>
                <c:pt idx="3783">
                  <c:v>8.7058358241855203</c:v>
                </c:pt>
                <c:pt idx="3784">
                  <c:v>8.6768616852809402</c:v>
                </c:pt>
                <c:pt idx="3785">
                  <c:v>9.9057672632281228</c:v>
                </c:pt>
                <c:pt idx="3786">
                  <c:v>8.7359362992787215</c:v>
                </c:pt>
                <c:pt idx="3787">
                  <c:v>8.9247099698671608</c:v>
                </c:pt>
                <c:pt idx="3788">
                  <c:v>8.6093252494907979</c:v>
                </c:pt>
                <c:pt idx="3789">
                  <c:v>8.3264014591208024</c:v>
                </c:pt>
                <c:pt idx="3790">
                  <c:v>8.0695355436977039</c:v>
                </c:pt>
                <c:pt idx="3791">
                  <c:v>8.3746763639612247</c:v>
                </c:pt>
                <c:pt idx="3792">
                  <c:v>7.7839915239562298</c:v>
                </c:pt>
                <c:pt idx="3793">
                  <c:v>7.8764244039312024</c:v>
                </c:pt>
                <c:pt idx="3794">
                  <c:v>8.025603466492548</c:v>
                </c:pt>
                <c:pt idx="3795">
                  <c:v>8.2695325681435268</c:v>
                </c:pt>
                <c:pt idx="3796">
                  <c:v>8.5631764429316686</c:v>
                </c:pt>
                <c:pt idx="3797">
                  <c:v>8.7393072748321519</c:v>
                </c:pt>
                <c:pt idx="3798">
                  <c:v>9.3913008437657801</c:v>
                </c:pt>
                <c:pt idx="3799">
                  <c:v>9.5274677813227289</c:v>
                </c:pt>
                <c:pt idx="3800">
                  <c:v>9.3308216753585089</c:v>
                </c:pt>
                <c:pt idx="3801">
                  <c:v>9.8096626821879767</c:v>
                </c:pt>
                <c:pt idx="3802">
                  <c:v>9.6758108037044508</c:v>
                </c:pt>
                <c:pt idx="3803">
                  <c:v>9.7956337446485495</c:v>
                </c:pt>
                <c:pt idx="3804">
                  <c:v>9.7654511925103904</c:v>
                </c:pt>
                <c:pt idx="3805">
                  <c:v>9.8733648985664768</c:v>
                </c:pt>
                <c:pt idx="3806">
                  <c:v>9.8839876887911</c:v>
                </c:pt>
                <c:pt idx="3807">
                  <c:v>9.6227858830968707</c:v>
                </c:pt>
                <c:pt idx="3808">
                  <c:v>9.718730885275658</c:v>
                </c:pt>
                <c:pt idx="3809">
                  <c:v>9.6336573677157809</c:v>
                </c:pt>
                <c:pt idx="3810">
                  <c:v>9.6123756985969599</c:v>
                </c:pt>
                <c:pt idx="3811">
                  <c:v>9.6633449885204001</c:v>
                </c:pt>
                <c:pt idx="3812">
                  <c:v>9.6978982953929194</c:v>
                </c:pt>
                <c:pt idx="3813">
                  <c:v>9.7408893701620904</c:v>
                </c:pt>
                <c:pt idx="3814">
                  <c:v>9.7416961832587639</c:v>
                </c:pt>
                <c:pt idx="3815">
                  <c:v>9.7697387531120992</c:v>
                </c:pt>
                <c:pt idx="3816">
                  <c:v>9.735171618421818</c:v>
                </c:pt>
                <c:pt idx="3817">
                  <c:v>9.7956769169467268</c:v>
                </c:pt>
                <c:pt idx="3818">
                  <c:v>9.8033521694097008</c:v>
                </c:pt>
                <c:pt idx="3819">
                  <c:v>9.8465908993721047</c:v>
                </c:pt>
                <c:pt idx="3820">
                  <c:v>9.7927254093216103</c:v>
                </c:pt>
                <c:pt idx="3821">
                  <c:v>9.8526896459814193</c:v>
                </c:pt>
                <c:pt idx="3822">
                  <c:v>10.129393308668902</c:v>
                </c:pt>
                <c:pt idx="3823">
                  <c:v>9.8653522888119767</c:v>
                </c:pt>
                <c:pt idx="3824">
                  <c:v>13.396518317670004</c:v>
                </c:pt>
                <c:pt idx="3825">
                  <c:v>12.125121087996526</c:v>
                </c:pt>
                <c:pt idx="3826">
                  <c:v>12.232968660900111</c:v>
                </c:pt>
                <c:pt idx="3827">
                  <c:v>12.939455615460504</c:v>
                </c:pt>
                <c:pt idx="3828">
                  <c:v>13.1322596314248</c:v>
                </c:pt>
                <c:pt idx="3829">
                  <c:v>10.500373558598801</c:v>
                </c:pt>
                <c:pt idx="3830">
                  <c:v>12.925797291657066</c:v>
                </c:pt>
                <c:pt idx="3831">
                  <c:v>13.497507997979802</c:v>
                </c:pt>
                <c:pt idx="3832">
                  <c:v>11.437367383559398</c:v>
                </c:pt>
                <c:pt idx="3833">
                  <c:v>10.489416265386721</c:v>
                </c:pt>
                <c:pt idx="3834">
                  <c:v>10.793137579404068</c:v>
                </c:pt>
                <c:pt idx="3835">
                  <c:v>10.645314800276401</c:v>
                </c:pt>
                <c:pt idx="3836">
                  <c:v>9.0284418702638281</c:v>
                </c:pt>
                <c:pt idx="3837">
                  <c:v>8.2343689367653639</c:v>
                </c:pt>
                <c:pt idx="3838">
                  <c:v>8.1895367889107007</c:v>
                </c:pt>
                <c:pt idx="3839">
                  <c:v>11.024728788568748</c:v>
                </c:pt>
                <c:pt idx="3840">
                  <c:v>9.0323136361004686</c:v>
                </c:pt>
                <c:pt idx="3841">
                  <c:v>8.3223316579386548</c:v>
                </c:pt>
                <c:pt idx="3842">
                  <c:v>8.2802858520094098</c:v>
                </c:pt>
                <c:pt idx="3843">
                  <c:v>11.945139225800506</c:v>
                </c:pt>
                <c:pt idx="3844">
                  <c:v>8.6017712408554505</c:v>
                </c:pt>
                <c:pt idx="3845">
                  <c:v>8.4913135327912688</c:v>
                </c:pt>
                <c:pt idx="3846">
                  <c:v>8.3667421378117748</c:v>
                </c:pt>
                <c:pt idx="3847">
                  <c:v>8.4331736263312589</c:v>
                </c:pt>
                <c:pt idx="3848">
                  <c:v>8.2492465844798488</c:v>
                </c:pt>
                <c:pt idx="3849">
                  <c:v>8.0163209085935119</c:v>
                </c:pt>
                <c:pt idx="3850">
                  <c:v>7.6936422059422114</c:v>
                </c:pt>
                <c:pt idx="3851">
                  <c:v>7.7619258524412285</c:v>
                </c:pt>
                <c:pt idx="3852">
                  <c:v>7.7343481777096903</c:v>
                </c:pt>
                <c:pt idx="3853">
                  <c:v>7.9963575415894885</c:v>
                </c:pt>
                <c:pt idx="3854">
                  <c:v>8.0044228177350547</c:v>
                </c:pt>
                <c:pt idx="3855">
                  <c:v>7.9003610544196858</c:v>
                </c:pt>
                <c:pt idx="3856">
                  <c:v>7.9950125440200797</c:v>
                </c:pt>
                <c:pt idx="3857">
                  <c:v>8.1261474948271992</c:v>
                </c:pt>
                <c:pt idx="3858">
                  <c:v>8.8465623337102297</c:v>
                </c:pt>
                <c:pt idx="3859">
                  <c:v>8.9311130812507393</c:v>
                </c:pt>
                <c:pt idx="3860">
                  <c:v>9.2417647361766289</c:v>
                </c:pt>
                <c:pt idx="3861">
                  <c:v>62.045076296814301</c:v>
                </c:pt>
                <c:pt idx="3862">
                  <c:v>54.005458806453063</c:v>
                </c:pt>
                <c:pt idx="3863">
                  <c:v>113.510313583521</c:v>
                </c:pt>
                <c:pt idx="3864">
                  <c:v>17.561191766097298</c:v>
                </c:pt>
                <c:pt idx="3865">
                  <c:v>20.533864990788651</c:v>
                </c:pt>
                <c:pt idx="3866">
                  <c:v>11.460646022506406</c:v>
                </c:pt>
                <c:pt idx="3867">
                  <c:v>11.060956467937602</c:v>
                </c:pt>
                <c:pt idx="3868">
                  <c:v>10.738725186112751</c:v>
                </c:pt>
                <c:pt idx="3869">
                  <c:v>12.211528714607548</c:v>
                </c:pt>
                <c:pt idx="3870">
                  <c:v>48.351338822429113</c:v>
                </c:pt>
                <c:pt idx="3871">
                  <c:v>18.299663506870189</c:v>
                </c:pt>
                <c:pt idx="3872">
                  <c:v>15.4262956523923</c:v>
                </c:pt>
                <c:pt idx="3873">
                  <c:v>119.43218654399</c:v>
                </c:pt>
                <c:pt idx="3874">
                  <c:v>34.401358302771079</c:v>
                </c:pt>
                <c:pt idx="3875">
                  <c:v>276.76122862032702</c:v>
                </c:pt>
                <c:pt idx="3876">
                  <c:v>263.97023858790669</c:v>
                </c:pt>
                <c:pt idx="3877">
                  <c:v>335.74707914673297</c:v>
                </c:pt>
                <c:pt idx="3878">
                  <c:v>338.93762801489203</c:v>
                </c:pt>
                <c:pt idx="3879">
                  <c:v>182.04805579843188</c:v>
                </c:pt>
                <c:pt idx="3880">
                  <c:v>14.880785815325202</c:v>
                </c:pt>
                <c:pt idx="3881">
                  <c:v>15.9570276907441</c:v>
                </c:pt>
                <c:pt idx="3882">
                  <c:v>19.8686526226168</c:v>
                </c:pt>
                <c:pt idx="3883">
                  <c:v>23.833576978098598</c:v>
                </c:pt>
                <c:pt idx="3884">
                  <c:v>26.414978055458413</c:v>
                </c:pt>
                <c:pt idx="3885">
                  <c:v>27.818594759445105</c:v>
                </c:pt>
                <c:pt idx="3886">
                  <c:v>27.577030515050001</c:v>
                </c:pt>
                <c:pt idx="3887">
                  <c:v>27.118816161835632</c:v>
                </c:pt>
                <c:pt idx="3888">
                  <c:v>25.231885295254276</c:v>
                </c:pt>
                <c:pt idx="3889">
                  <c:v>23.87335199863255</c:v>
                </c:pt>
                <c:pt idx="3890">
                  <c:v>20.879996187356632</c:v>
                </c:pt>
                <c:pt idx="3891">
                  <c:v>23.162372392959586</c:v>
                </c:pt>
                <c:pt idx="3892">
                  <c:v>21.223714877114489</c:v>
                </c:pt>
                <c:pt idx="3893">
                  <c:v>22.608329238412889</c:v>
                </c:pt>
                <c:pt idx="3894">
                  <c:v>21.308500408315187</c:v>
                </c:pt>
                <c:pt idx="3895">
                  <c:v>22.254282333624086</c:v>
                </c:pt>
                <c:pt idx="3896">
                  <c:v>17.258771172269189</c:v>
                </c:pt>
                <c:pt idx="3897">
                  <c:v>16.370734985526759</c:v>
                </c:pt>
                <c:pt idx="3898">
                  <c:v>16.925041697198189</c:v>
                </c:pt>
                <c:pt idx="3899">
                  <c:v>13.740735185620398</c:v>
                </c:pt>
                <c:pt idx="3900">
                  <c:v>10.847933697689706</c:v>
                </c:pt>
                <c:pt idx="3901">
                  <c:v>9.9179985603902789</c:v>
                </c:pt>
                <c:pt idx="3902">
                  <c:v>10.881055916569824</c:v>
                </c:pt>
                <c:pt idx="3903">
                  <c:v>13.632067879104971</c:v>
                </c:pt>
                <c:pt idx="3904">
                  <c:v>18.704664707340399</c:v>
                </c:pt>
                <c:pt idx="3905">
                  <c:v>17.811238361003198</c:v>
                </c:pt>
                <c:pt idx="3906">
                  <c:v>19.233737604750687</c:v>
                </c:pt>
                <c:pt idx="3907">
                  <c:v>26.916120581744789</c:v>
                </c:pt>
                <c:pt idx="3908">
                  <c:v>47.868729542322598</c:v>
                </c:pt>
                <c:pt idx="3909">
                  <c:v>61.148876350963903</c:v>
                </c:pt>
                <c:pt idx="3910">
                  <c:v>79.529319008907507</c:v>
                </c:pt>
                <c:pt idx="3911">
                  <c:v>55.534260580092401</c:v>
                </c:pt>
                <c:pt idx="3912">
                  <c:v>103.57022070234802</c:v>
                </c:pt>
                <c:pt idx="3913">
                  <c:v>131.19615275794098</c:v>
                </c:pt>
                <c:pt idx="3914">
                  <c:v>135.77303084688106</c:v>
                </c:pt>
                <c:pt idx="3915">
                  <c:v>130.28749677410198</c:v>
                </c:pt>
                <c:pt idx="3916">
                  <c:v>144.14828581842997</c:v>
                </c:pt>
                <c:pt idx="3917">
                  <c:v>172.47911448292299</c:v>
                </c:pt>
                <c:pt idx="3918">
                  <c:v>175.71676997517599</c:v>
                </c:pt>
                <c:pt idx="3919">
                  <c:v>173.45434744268226</c:v>
                </c:pt>
                <c:pt idx="3920">
                  <c:v>213.699928645982</c:v>
                </c:pt>
                <c:pt idx="3921">
                  <c:v>190.71313555940398</c:v>
                </c:pt>
                <c:pt idx="3922">
                  <c:v>151.86382319688906</c:v>
                </c:pt>
                <c:pt idx="3923">
                  <c:v>403.87827839010703</c:v>
                </c:pt>
                <c:pt idx="3924">
                  <c:v>76.491053832504448</c:v>
                </c:pt>
                <c:pt idx="3925">
                  <c:v>88.665970067311278</c:v>
                </c:pt>
                <c:pt idx="3926">
                  <c:v>76.353630731951071</c:v>
                </c:pt>
                <c:pt idx="3927">
                  <c:v>161.63137356044498</c:v>
                </c:pt>
                <c:pt idx="3928">
                  <c:v>103.86246904921947</c:v>
                </c:pt>
                <c:pt idx="3929">
                  <c:v>69.710675680801401</c:v>
                </c:pt>
                <c:pt idx="3930">
                  <c:v>66.146331313802094</c:v>
                </c:pt>
                <c:pt idx="3931">
                  <c:v>100.95691694087402</c:v>
                </c:pt>
                <c:pt idx="3932">
                  <c:v>68.416124028318691</c:v>
                </c:pt>
                <c:pt idx="3933">
                  <c:v>74.446534920704494</c:v>
                </c:pt>
                <c:pt idx="3934">
                  <c:v>65.676225517746559</c:v>
                </c:pt>
                <c:pt idx="3935">
                  <c:v>106.87281875859595</c:v>
                </c:pt>
                <c:pt idx="3936">
                  <c:v>86.551410576530643</c:v>
                </c:pt>
                <c:pt idx="3937">
                  <c:v>274.18149037495908</c:v>
                </c:pt>
                <c:pt idx="3938">
                  <c:v>379.53153502465199</c:v>
                </c:pt>
                <c:pt idx="3939">
                  <c:v>108.60353626624</c:v>
                </c:pt>
                <c:pt idx="3940">
                  <c:v>167.46756390804799</c:v>
                </c:pt>
                <c:pt idx="3941">
                  <c:v>87.676127743370799</c:v>
                </c:pt>
                <c:pt idx="3942">
                  <c:v>274.18720265585324</c:v>
                </c:pt>
                <c:pt idx="3943">
                  <c:v>112.36699188932802</c:v>
                </c:pt>
                <c:pt idx="3944">
                  <c:v>212.81479112147596</c:v>
                </c:pt>
                <c:pt idx="3945">
                  <c:v>66.001299436294502</c:v>
                </c:pt>
                <c:pt idx="3946">
                  <c:v>113.03373951618816</c:v>
                </c:pt>
                <c:pt idx="3947">
                  <c:v>136.55094750439704</c:v>
                </c:pt>
                <c:pt idx="3948">
                  <c:v>112.624262612005</c:v>
                </c:pt>
                <c:pt idx="3949">
                  <c:v>150.08408023285006</c:v>
                </c:pt>
                <c:pt idx="3950">
                  <c:v>62.854919365346262</c:v>
                </c:pt>
                <c:pt idx="3951">
                  <c:v>61.529075658467498</c:v>
                </c:pt>
                <c:pt idx="3952">
                  <c:v>139.90828886047126</c:v>
                </c:pt>
                <c:pt idx="3953">
                  <c:v>28.624030866771889</c:v>
                </c:pt>
                <c:pt idx="3954">
                  <c:v>29.967527515354789</c:v>
                </c:pt>
                <c:pt idx="3955">
                  <c:v>22.893178927824231</c:v>
                </c:pt>
                <c:pt idx="3956">
                  <c:v>24.3541767096333</c:v>
                </c:pt>
                <c:pt idx="3957">
                  <c:v>29.340038433646399</c:v>
                </c:pt>
                <c:pt idx="3958">
                  <c:v>29.593693039836602</c:v>
                </c:pt>
                <c:pt idx="3959">
                  <c:v>24.349167440639899</c:v>
                </c:pt>
                <c:pt idx="3960">
                  <c:v>16.799071165560701</c:v>
                </c:pt>
                <c:pt idx="3961">
                  <c:v>9.9091530767451008</c:v>
                </c:pt>
                <c:pt idx="3962">
                  <c:v>6.3514777590767295</c:v>
                </c:pt>
                <c:pt idx="3963">
                  <c:v>13.564260658188624</c:v>
                </c:pt>
                <c:pt idx="3964">
                  <c:v>20.724383975382189</c:v>
                </c:pt>
                <c:pt idx="3965">
                  <c:v>26.3658071513427</c:v>
                </c:pt>
                <c:pt idx="3966">
                  <c:v>30.082526444688689</c:v>
                </c:pt>
                <c:pt idx="3967">
                  <c:v>33.882669190026995</c:v>
                </c:pt>
                <c:pt idx="3968">
                  <c:v>28.91195569007618</c:v>
                </c:pt>
                <c:pt idx="3969">
                  <c:v>27.715612398559486</c:v>
                </c:pt>
                <c:pt idx="3970">
                  <c:v>24.731752450385887</c:v>
                </c:pt>
                <c:pt idx="3971">
                  <c:v>23.8066817956622</c:v>
                </c:pt>
                <c:pt idx="3972">
                  <c:v>21.331919437196198</c:v>
                </c:pt>
                <c:pt idx="3973">
                  <c:v>19.390861771378532</c:v>
                </c:pt>
                <c:pt idx="3974">
                  <c:v>17.287995587542287</c:v>
                </c:pt>
                <c:pt idx="3975">
                  <c:v>16.314009711477535</c:v>
                </c:pt>
                <c:pt idx="3976">
                  <c:v>15.519718124136698</c:v>
                </c:pt>
                <c:pt idx="3977">
                  <c:v>15.357407713923404</c:v>
                </c:pt>
                <c:pt idx="3978">
                  <c:v>14.654022469674798</c:v>
                </c:pt>
                <c:pt idx="3979">
                  <c:v>15.3497864307511</c:v>
                </c:pt>
                <c:pt idx="3980">
                  <c:v>19.796853311740101</c:v>
                </c:pt>
                <c:pt idx="3981">
                  <c:v>27.1721567978236</c:v>
                </c:pt>
                <c:pt idx="3982">
                  <c:v>36.307727921939396</c:v>
                </c:pt>
                <c:pt idx="3983">
                  <c:v>32.841519395014394</c:v>
                </c:pt>
                <c:pt idx="3984">
                  <c:v>50.126894818768299</c:v>
                </c:pt>
                <c:pt idx="3985">
                  <c:v>37.810835733789702</c:v>
                </c:pt>
                <c:pt idx="3986">
                  <c:v>40.402298596929313</c:v>
                </c:pt>
                <c:pt idx="3987">
                  <c:v>50.632766434837301</c:v>
                </c:pt>
                <c:pt idx="3988">
                  <c:v>62.222012777517612</c:v>
                </c:pt>
                <c:pt idx="3989">
                  <c:v>111.225695251193</c:v>
                </c:pt>
                <c:pt idx="3990">
                  <c:v>70.279683030082481</c:v>
                </c:pt>
                <c:pt idx="3991">
                  <c:v>56.06357305456001</c:v>
                </c:pt>
                <c:pt idx="3992">
                  <c:v>34.824514295022198</c:v>
                </c:pt>
                <c:pt idx="3993">
                  <c:v>39.184113473830998</c:v>
                </c:pt>
                <c:pt idx="3994">
                  <c:v>38.891207081445273</c:v>
                </c:pt>
                <c:pt idx="3995">
                  <c:v>53.830666255952274</c:v>
                </c:pt>
                <c:pt idx="3996">
                  <c:v>46.73933422845213</c:v>
                </c:pt>
                <c:pt idx="3997">
                  <c:v>66.057677805701289</c:v>
                </c:pt>
                <c:pt idx="3998">
                  <c:v>58.316648795524394</c:v>
                </c:pt>
                <c:pt idx="3999">
                  <c:v>88.813754664535296</c:v>
                </c:pt>
                <c:pt idx="4000">
                  <c:v>143.27808079833599</c:v>
                </c:pt>
                <c:pt idx="4001">
                  <c:v>182.77671658412098</c:v>
                </c:pt>
                <c:pt idx="4002">
                  <c:v>115.08724765177547</c:v>
                </c:pt>
                <c:pt idx="4003">
                  <c:v>166.547930611049</c:v>
                </c:pt>
                <c:pt idx="4004">
                  <c:v>131.49313315279701</c:v>
                </c:pt>
                <c:pt idx="4005">
                  <c:v>171.07524835888609</c:v>
                </c:pt>
                <c:pt idx="4006">
                  <c:v>212.259240468119</c:v>
                </c:pt>
                <c:pt idx="4007">
                  <c:v>173.93549244620201</c:v>
                </c:pt>
                <c:pt idx="4008">
                  <c:v>202.96710494645401</c:v>
                </c:pt>
                <c:pt idx="4009">
                  <c:v>151.8455906290437</c:v>
                </c:pt>
                <c:pt idx="4010">
                  <c:v>157.10958722455388</c:v>
                </c:pt>
                <c:pt idx="4011">
                  <c:v>105.85583181929513</c:v>
                </c:pt>
                <c:pt idx="4012">
                  <c:v>101.33162691999047</c:v>
                </c:pt>
                <c:pt idx="4013">
                  <c:v>90.583997138122498</c:v>
                </c:pt>
                <c:pt idx="4014">
                  <c:v>109.94884133644324</c:v>
                </c:pt>
                <c:pt idx="4015">
                  <c:v>80.271661340448205</c:v>
                </c:pt>
                <c:pt idx="4016">
                  <c:v>99.941226535512001</c:v>
                </c:pt>
                <c:pt idx="4017">
                  <c:v>90.280479677208305</c:v>
                </c:pt>
                <c:pt idx="4018">
                  <c:v>61.027739785760595</c:v>
                </c:pt>
                <c:pt idx="4019">
                  <c:v>198.521822259652</c:v>
                </c:pt>
                <c:pt idx="4020">
                  <c:v>85.828280249756219</c:v>
                </c:pt>
                <c:pt idx="4021">
                  <c:v>63.179742123771412</c:v>
                </c:pt>
                <c:pt idx="4022">
                  <c:v>47.621479623433594</c:v>
                </c:pt>
                <c:pt idx="4023">
                  <c:v>38.058553158151611</c:v>
                </c:pt>
                <c:pt idx="4024">
                  <c:v>35.174532653506702</c:v>
                </c:pt>
                <c:pt idx="4025">
                  <c:v>33.139757332561963</c:v>
                </c:pt>
                <c:pt idx="4026">
                  <c:v>33.608416215126013</c:v>
                </c:pt>
                <c:pt idx="4027">
                  <c:v>29.9210344377525</c:v>
                </c:pt>
                <c:pt idx="4028">
                  <c:v>27.838689673770119</c:v>
                </c:pt>
                <c:pt idx="4029">
                  <c:v>27.681278565272535</c:v>
                </c:pt>
                <c:pt idx="4030">
                  <c:v>23.6165459047686</c:v>
                </c:pt>
                <c:pt idx="4031">
                  <c:v>21.056178087381099</c:v>
                </c:pt>
                <c:pt idx="4032">
                  <c:v>18.739960348019231</c:v>
                </c:pt>
                <c:pt idx="4033">
                  <c:v>15.808783726019101</c:v>
                </c:pt>
                <c:pt idx="4034">
                  <c:v>14.2284743049192</c:v>
                </c:pt>
                <c:pt idx="4035">
                  <c:v>12.272003185625699</c:v>
                </c:pt>
                <c:pt idx="4036">
                  <c:v>11.1809921834052</c:v>
                </c:pt>
                <c:pt idx="4037">
                  <c:v>10.953112782219799</c:v>
                </c:pt>
                <c:pt idx="4038">
                  <c:v>10.426851746359098</c:v>
                </c:pt>
                <c:pt idx="4039">
                  <c:v>10.0768412640404</c:v>
                </c:pt>
                <c:pt idx="4040">
                  <c:v>11.518068909934048</c:v>
                </c:pt>
                <c:pt idx="4041">
                  <c:v>12.402280883317006</c:v>
                </c:pt>
                <c:pt idx="4042">
                  <c:v>12.495104806795426</c:v>
                </c:pt>
                <c:pt idx="4043">
                  <c:v>15.874480548433079</c:v>
                </c:pt>
                <c:pt idx="4044">
                  <c:v>17.814438668409231</c:v>
                </c:pt>
                <c:pt idx="4045">
                  <c:v>18.222017683660489</c:v>
                </c:pt>
                <c:pt idx="4046">
                  <c:v>20.717042946857902</c:v>
                </c:pt>
                <c:pt idx="4047">
                  <c:v>19.971133240708852</c:v>
                </c:pt>
                <c:pt idx="4048">
                  <c:v>22.076618761693801</c:v>
                </c:pt>
                <c:pt idx="4049">
                  <c:v>21.341507378627089</c:v>
                </c:pt>
                <c:pt idx="4050">
                  <c:v>25.426912215923057</c:v>
                </c:pt>
                <c:pt idx="4051">
                  <c:v>20.567152978080401</c:v>
                </c:pt>
                <c:pt idx="4052">
                  <c:v>20.560725721334986</c:v>
                </c:pt>
                <c:pt idx="4053">
                  <c:v>21.048469748242187</c:v>
                </c:pt>
                <c:pt idx="4054">
                  <c:v>20.819951500225535</c:v>
                </c:pt>
                <c:pt idx="4055">
                  <c:v>21.497101488159899</c:v>
                </c:pt>
                <c:pt idx="4056">
                  <c:v>22.125024519797499</c:v>
                </c:pt>
                <c:pt idx="4057">
                  <c:v>21.874737671346789</c:v>
                </c:pt>
                <c:pt idx="4058">
                  <c:v>21.640647614623589</c:v>
                </c:pt>
                <c:pt idx="4059">
                  <c:v>28.525087506976089</c:v>
                </c:pt>
                <c:pt idx="4060">
                  <c:v>26.1960648732747</c:v>
                </c:pt>
                <c:pt idx="4061">
                  <c:v>24.821618571158087</c:v>
                </c:pt>
                <c:pt idx="4062">
                  <c:v>22.679631143378099</c:v>
                </c:pt>
                <c:pt idx="4063">
                  <c:v>20.599859460434836</c:v>
                </c:pt>
                <c:pt idx="4064">
                  <c:v>21.060881647147699</c:v>
                </c:pt>
                <c:pt idx="4065">
                  <c:v>19.119432215577234</c:v>
                </c:pt>
                <c:pt idx="4066">
                  <c:v>18.64231762892123</c:v>
                </c:pt>
                <c:pt idx="4067">
                  <c:v>18.407146334507079</c:v>
                </c:pt>
                <c:pt idx="4068">
                  <c:v>18.224712523476789</c:v>
                </c:pt>
                <c:pt idx="4069">
                  <c:v>17.656899666831031</c:v>
                </c:pt>
                <c:pt idx="4070">
                  <c:v>17.875104016371189</c:v>
                </c:pt>
                <c:pt idx="4071">
                  <c:v>17.2490505580035</c:v>
                </c:pt>
                <c:pt idx="4072">
                  <c:v>17.18220629859416</c:v>
                </c:pt>
                <c:pt idx="4073">
                  <c:v>17.358820771501087</c:v>
                </c:pt>
                <c:pt idx="4074">
                  <c:v>17.038256064849605</c:v>
                </c:pt>
                <c:pt idx="4075">
                  <c:v>17.989882601703027</c:v>
                </c:pt>
                <c:pt idx="4076">
                  <c:v>17.451633518429041</c:v>
                </c:pt>
                <c:pt idx="4077">
                  <c:v>17.581281315305699</c:v>
                </c:pt>
                <c:pt idx="4078">
                  <c:v>18.1800047135117</c:v>
                </c:pt>
                <c:pt idx="4079">
                  <c:v>16.876080114526001</c:v>
                </c:pt>
                <c:pt idx="4080">
                  <c:v>15.420502738125377</c:v>
                </c:pt>
                <c:pt idx="4081">
                  <c:v>17.0425187149925</c:v>
                </c:pt>
                <c:pt idx="4082">
                  <c:v>18.300613200602587</c:v>
                </c:pt>
                <c:pt idx="4083">
                  <c:v>18.359374440241101</c:v>
                </c:pt>
                <c:pt idx="4084">
                  <c:v>17.601645225222899</c:v>
                </c:pt>
                <c:pt idx="4085">
                  <c:v>15.761320091275998</c:v>
                </c:pt>
                <c:pt idx="4086">
                  <c:v>15.497273256403902</c:v>
                </c:pt>
                <c:pt idx="4087">
                  <c:v>15.3649119393638</c:v>
                </c:pt>
                <c:pt idx="4088">
                  <c:v>15.357417165328288</c:v>
                </c:pt>
                <c:pt idx="4089">
                  <c:v>15.7039148862878</c:v>
                </c:pt>
                <c:pt idx="4090">
                  <c:v>15.7277840584531</c:v>
                </c:pt>
                <c:pt idx="4091">
                  <c:v>15.7537918513638</c:v>
                </c:pt>
                <c:pt idx="4092">
                  <c:v>15.663839928881371</c:v>
                </c:pt>
                <c:pt idx="4093">
                  <c:v>15.602140619508088</c:v>
                </c:pt>
                <c:pt idx="4094">
                  <c:v>16.2761767001906</c:v>
                </c:pt>
                <c:pt idx="4095">
                  <c:v>15.688564456988304</c:v>
                </c:pt>
                <c:pt idx="4096">
                  <c:v>16.096177866989187</c:v>
                </c:pt>
                <c:pt idx="4097">
                  <c:v>20.499195967725488</c:v>
                </c:pt>
                <c:pt idx="4098">
                  <c:v>31.054193163512831</c:v>
                </c:pt>
                <c:pt idx="4099">
                  <c:v>40.049820185556797</c:v>
                </c:pt>
                <c:pt idx="4100">
                  <c:v>20.734050253167286</c:v>
                </c:pt>
                <c:pt idx="4101">
                  <c:v>28.3046957708242</c:v>
                </c:pt>
                <c:pt idx="4102">
                  <c:v>21.594753402432701</c:v>
                </c:pt>
                <c:pt idx="4103">
                  <c:v>24.825640955937434</c:v>
                </c:pt>
                <c:pt idx="4104">
                  <c:v>18.0572259775847</c:v>
                </c:pt>
                <c:pt idx="4105">
                  <c:v>24.419816153174501</c:v>
                </c:pt>
                <c:pt idx="4106">
                  <c:v>151.32597104289701</c:v>
                </c:pt>
                <c:pt idx="4107">
                  <c:v>367.53106646779844</c:v>
                </c:pt>
                <c:pt idx="4108">
                  <c:v>271.77738082204331</c:v>
                </c:pt>
                <c:pt idx="4109">
                  <c:v>283.05833654867814</c:v>
                </c:pt>
                <c:pt idx="4110">
                  <c:v>213.75502195111301</c:v>
                </c:pt>
                <c:pt idx="4111">
                  <c:v>215.95030335796088</c:v>
                </c:pt>
                <c:pt idx="4112">
                  <c:v>310.42180558514195</c:v>
                </c:pt>
                <c:pt idx="4113">
                  <c:v>376.03784123902432</c:v>
                </c:pt>
                <c:pt idx="4114">
                  <c:v>224.60662902710598</c:v>
                </c:pt>
                <c:pt idx="4115">
                  <c:v>186.036068038427</c:v>
                </c:pt>
                <c:pt idx="4116">
                  <c:v>162.90632475824401</c:v>
                </c:pt>
                <c:pt idx="4117">
                  <c:v>90.438388834253814</c:v>
                </c:pt>
                <c:pt idx="4118">
                  <c:v>131.381815894064</c:v>
                </c:pt>
                <c:pt idx="4119">
                  <c:v>116.2653348674085</c:v>
                </c:pt>
                <c:pt idx="4120">
                  <c:v>50.916008085903094</c:v>
                </c:pt>
                <c:pt idx="4121">
                  <c:v>39.734110540252011</c:v>
                </c:pt>
                <c:pt idx="4122">
                  <c:v>29.36796107024055</c:v>
                </c:pt>
                <c:pt idx="4123">
                  <c:v>18.282885696971789</c:v>
                </c:pt>
                <c:pt idx="4124">
                  <c:v>29.360068047272399</c:v>
                </c:pt>
                <c:pt idx="4125">
                  <c:v>37.442030974479643</c:v>
                </c:pt>
                <c:pt idx="4126">
                  <c:v>40.8350798726769</c:v>
                </c:pt>
                <c:pt idx="4127">
                  <c:v>42.088671397726465</c:v>
                </c:pt>
                <c:pt idx="4128">
                  <c:v>66.809242346562158</c:v>
                </c:pt>
                <c:pt idx="4129">
                  <c:v>58.633060331600007</c:v>
                </c:pt>
                <c:pt idx="4130">
                  <c:v>49.820967882769899</c:v>
                </c:pt>
                <c:pt idx="4131">
                  <c:v>48.595345675563813</c:v>
                </c:pt>
                <c:pt idx="4132">
                  <c:v>44.756696075096777</c:v>
                </c:pt>
                <c:pt idx="4133">
                  <c:v>34.439276576463996</c:v>
                </c:pt>
                <c:pt idx="4134">
                  <c:v>28.9099174653518</c:v>
                </c:pt>
                <c:pt idx="4135">
                  <c:v>23.481144927209002</c:v>
                </c:pt>
                <c:pt idx="4136">
                  <c:v>25.3120486905474</c:v>
                </c:pt>
                <c:pt idx="4137">
                  <c:v>18.297217811647087</c:v>
                </c:pt>
                <c:pt idx="4138">
                  <c:v>18.43348977856893</c:v>
                </c:pt>
                <c:pt idx="4139">
                  <c:v>19.263935758416231</c:v>
                </c:pt>
                <c:pt idx="4140">
                  <c:v>13.5294671513516</c:v>
                </c:pt>
                <c:pt idx="4141">
                  <c:v>13.167468126491698</c:v>
                </c:pt>
                <c:pt idx="4142">
                  <c:v>18.019029321269699</c:v>
                </c:pt>
                <c:pt idx="4143">
                  <c:v>18.231596422835899</c:v>
                </c:pt>
                <c:pt idx="4144">
                  <c:v>8.2209921420660539</c:v>
                </c:pt>
                <c:pt idx="4145">
                  <c:v>6.9440568683758848</c:v>
                </c:pt>
                <c:pt idx="4146">
                  <c:v>6.9140051453846834</c:v>
                </c:pt>
                <c:pt idx="4147">
                  <c:v>6.5324621946754924</c:v>
                </c:pt>
                <c:pt idx="4148">
                  <c:v>35.583675352987598</c:v>
                </c:pt>
                <c:pt idx="4149">
                  <c:v>39.70571848255306</c:v>
                </c:pt>
                <c:pt idx="4150">
                  <c:v>31.837756183291535</c:v>
                </c:pt>
                <c:pt idx="4151">
                  <c:v>15.215726420952699</c:v>
                </c:pt>
                <c:pt idx="4152">
                  <c:v>97.289800659357297</c:v>
                </c:pt>
                <c:pt idx="4153">
                  <c:v>60.624047069790237</c:v>
                </c:pt>
                <c:pt idx="4154">
                  <c:v>65.161876323043188</c:v>
                </c:pt>
                <c:pt idx="4155">
                  <c:v>53.878785478331395</c:v>
                </c:pt>
                <c:pt idx="4156">
                  <c:v>121.81633129395122</c:v>
                </c:pt>
                <c:pt idx="4157">
                  <c:v>73.164482007043048</c:v>
                </c:pt>
                <c:pt idx="4158">
                  <c:v>129.78331903921799</c:v>
                </c:pt>
                <c:pt idx="4159">
                  <c:v>58.694468586639495</c:v>
                </c:pt>
                <c:pt idx="4160">
                  <c:v>30.9899131409185</c:v>
                </c:pt>
                <c:pt idx="4161">
                  <c:v>18.1483304456175</c:v>
                </c:pt>
                <c:pt idx="4162">
                  <c:v>14.847862651013401</c:v>
                </c:pt>
                <c:pt idx="4163">
                  <c:v>21.718987808620099</c:v>
                </c:pt>
                <c:pt idx="4164">
                  <c:v>61.610615035361903</c:v>
                </c:pt>
                <c:pt idx="4165">
                  <c:v>11.047223385532467</c:v>
                </c:pt>
                <c:pt idx="4166">
                  <c:v>8.4529540326435146</c:v>
                </c:pt>
                <c:pt idx="4167">
                  <c:v>8.0782993959362006</c:v>
                </c:pt>
                <c:pt idx="4168">
                  <c:v>6.1875709261692577</c:v>
                </c:pt>
                <c:pt idx="4169">
                  <c:v>6.1197933810487024</c:v>
                </c:pt>
                <c:pt idx="4170">
                  <c:v>6.2130127891235514</c:v>
                </c:pt>
                <c:pt idx="4171">
                  <c:v>6.4537913010507104</c:v>
                </c:pt>
                <c:pt idx="4172">
                  <c:v>11.296140929886599</c:v>
                </c:pt>
                <c:pt idx="4173">
                  <c:v>9.3960046088361704</c:v>
                </c:pt>
                <c:pt idx="4174">
                  <c:v>7.4417666146539458</c:v>
                </c:pt>
                <c:pt idx="4175">
                  <c:v>9.9682409577454028</c:v>
                </c:pt>
                <c:pt idx="4176">
                  <c:v>7.7628348631202257</c:v>
                </c:pt>
                <c:pt idx="4177">
                  <c:v>8.0214918818358019</c:v>
                </c:pt>
                <c:pt idx="4178">
                  <c:v>6.4193915723672896</c:v>
                </c:pt>
                <c:pt idx="4179">
                  <c:v>6.5617676601359465</c:v>
                </c:pt>
                <c:pt idx="4180">
                  <c:v>6.6917163119002945</c:v>
                </c:pt>
                <c:pt idx="4181">
                  <c:v>6.5919220381959676</c:v>
                </c:pt>
                <c:pt idx="4182">
                  <c:v>6.6500845329618645</c:v>
                </c:pt>
                <c:pt idx="4183">
                  <c:v>6.6805345939453771</c:v>
                </c:pt>
                <c:pt idx="4184">
                  <c:v>6.6571216549662227</c:v>
                </c:pt>
                <c:pt idx="4185">
                  <c:v>6.9137617723178524</c:v>
                </c:pt>
                <c:pt idx="4186">
                  <c:v>7.7961333527521504</c:v>
                </c:pt>
                <c:pt idx="4187">
                  <c:v>7.6693332789313855</c:v>
                </c:pt>
                <c:pt idx="4188">
                  <c:v>8.4545910057005003</c:v>
                </c:pt>
                <c:pt idx="4189">
                  <c:v>9.4130905735900701</c:v>
                </c:pt>
                <c:pt idx="4190">
                  <c:v>9.1469977080833189</c:v>
                </c:pt>
                <c:pt idx="4191">
                  <c:v>10.917133649104002</c:v>
                </c:pt>
                <c:pt idx="4192">
                  <c:v>11.0443974331876</c:v>
                </c:pt>
                <c:pt idx="4193">
                  <c:v>8.6286603374976192</c:v>
                </c:pt>
                <c:pt idx="4194">
                  <c:v>9.8548642223243021</c:v>
                </c:pt>
                <c:pt idx="4195">
                  <c:v>8.0046979167040728</c:v>
                </c:pt>
                <c:pt idx="4196">
                  <c:v>6.8043195155744796</c:v>
                </c:pt>
                <c:pt idx="4197">
                  <c:v>6.3797340393628597</c:v>
                </c:pt>
                <c:pt idx="4198">
                  <c:v>5.9992285584668199</c:v>
                </c:pt>
                <c:pt idx="4199">
                  <c:v>6.9065144049396334</c:v>
                </c:pt>
                <c:pt idx="4200">
                  <c:v>7.9092574930339339</c:v>
                </c:pt>
                <c:pt idx="4201">
                  <c:v>9.3819016552545289</c:v>
                </c:pt>
                <c:pt idx="4202">
                  <c:v>22.188382814773501</c:v>
                </c:pt>
                <c:pt idx="4203">
                  <c:v>17.915185828363789</c:v>
                </c:pt>
                <c:pt idx="4204">
                  <c:v>47.823284940259299</c:v>
                </c:pt>
                <c:pt idx="4205">
                  <c:v>15.530365741442635</c:v>
                </c:pt>
                <c:pt idx="4206">
                  <c:v>35.101114013192444</c:v>
                </c:pt>
                <c:pt idx="4207">
                  <c:v>33.438886083213944</c:v>
                </c:pt>
                <c:pt idx="4208">
                  <c:v>21.367376899815</c:v>
                </c:pt>
                <c:pt idx="4209">
                  <c:v>22.907809292807787</c:v>
                </c:pt>
                <c:pt idx="4210">
                  <c:v>9.5085375283468068</c:v>
                </c:pt>
                <c:pt idx="4211">
                  <c:v>14.275484353093782</c:v>
                </c:pt>
                <c:pt idx="4212">
                  <c:v>8.6697033034369095</c:v>
                </c:pt>
                <c:pt idx="4213">
                  <c:v>7.5471897638868946</c:v>
                </c:pt>
                <c:pt idx="4214">
                  <c:v>7.2919291253994034</c:v>
                </c:pt>
                <c:pt idx="4215">
                  <c:v>7.3136674418910514</c:v>
                </c:pt>
                <c:pt idx="4216">
                  <c:v>6.6802459322661196</c:v>
                </c:pt>
                <c:pt idx="4217">
                  <c:v>6.8964818299121955</c:v>
                </c:pt>
                <c:pt idx="4218">
                  <c:v>6.7657800066522755</c:v>
                </c:pt>
                <c:pt idx="4219">
                  <c:v>6.7688401187970895</c:v>
                </c:pt>
                <c:pt idx="4220">
                  <c:v>7.5978260472930375</c:v>
                </c:pt>
                <c:pt idx="4221">
                  <c:v>8.0745194995517906</c:v>
                </c:pt>
                <c:pt idx="4222">
                  <c:v>8.1084161282792593</c:v>
                </c:pt>
                <c:pt idx="4223">
                  <c:v>9.6662380629606197</c:v>
                </c:pt>
                <c:pt idx="4224">
                  <c:v>10.006476156616966</c:v>
                </c:pt>
                <c:pt idx="4225">
                  <c:v>10.629582385586104</c:v>
                </c:pt>
                <c:pt idx="4226">
                  <c:v>28.569618520660189</c:v>
                </c:pt>
                <c:pt idx="4227">
                  <c:v>30.899538203124141</c:v>
                </c:pt>
                <c:pt idx="4228">
                  <c:v>10.391177167696798</c:v>
                </c:pt>
                <c:pt idx="4229">
                  <c:v>52.503676569218477</c:v>
                </c:pt>
                <c:pt idx="4230">
                  <c:v>20.429308672976841</c:v>
                </c:pt>
                <c:pt idx="4231">
                  <c:v>22.929963870547589</c:v>
                </c:pt>
                <c:pt idx="4232">
                  <c:v>37.372254281541998</c:v>
                </c:pt>
                <c:pt idx="4233">
                  <c:v>43.840484645910799</c:v>
                </c:pt>
                <c:pt idx="4234">
                  <c:v>48.923905133817698</c:v>
                </c:pt>
                <c:pt idx="4235">
                  <c:v>46.158927752559102</c:v>
                </c:pt>
                <c:pt idx="4236">
                  <c:v>50.085625295088597</c:v>
                </c:pt>
                <c:pt idx="4237">
                  <c:v>7.3268733857648778</c:v>
                </c:pt>
                <c:pt idx="4238">
                  <c:v>57.684026317457295</c:v>
                </c:pt>
                <c:pt idx="4239">
                  <c:v>23.8042849840133</c:v>
                </c:pt>
                <c:pt idx="4240">
                  <c:v>23.372003477622499</c:v>
                </c:pt>
                <c:pt idx="4241">
                  <c:v>7.2165061849267724</c:v>
                </c:pt>
                <c:pt idx="4242">
                  <c:v>33.113002119059111</c:v>
                </c:pt>
                <c:pt idx="4243">
                  <c:v>31.048960226580899</c:v>
                </c:pt>
                <c:pt idx="4244">
                  <c:v>26.768415398076289</c:v>
                </c:pt>
                <c:pt idx="4245">
                  <c:v>10.6967121901467</c:v>
                </c:pt>
                <c:pt idx="4246">
                  <c:v>8.7481643600950285</c:v>
                </c:pt>
                <c:pt idx="4247">
                  <c:v>7.8471031393262445</c:v>
                </c:pt>
                <c:pt idx="4248">
                  <c:v>7.0997505336198401</c:v>
                </c:pt>
                <c:pt idx="4249">
                  <c:v>7.0115741182401097</c:v>
                </c:pt>
                <c:pt idx="4250">
                  <c:v>6.7648338689873349</c:v>
                </c:pt>
                <c:pt idx="4251">
                  <c:v>7.2229705162325422</c:v>
                </c:pt>
                <c:pt idx="4252">
                  <c:v>7.9547397055514599</c:v>
                </c:pt>
                <c:pt idx="4253">
                  <c:v>7.5234527940655802</c:v>
                </c:pt>
                <c:pt idx="4254">
                  <c:v>11.2182275768896</c:v>
                </c:pt>
                <c:pt idx="4255">
                  <c:v>7.0059577275245397</c:v>
                </c:pt>
                <c:pt idx="4256">
                  <c:v>7.6626310660333745</c:v>
                </c:pt>
                <c:pt idx="4257">
                  <c:v>7.2854224570164385</c:v>
                </c:pt>
                <c:pt idx="4258">
                  <c:v>11.921005998133699</c:v>
                </c:pt>
                <c:pt idx="4259">
                  <c:v>11.116613819455599</c:v>
                </c:pt>
                <c:pt idx="4260">
                  <c:v>8.2528515632014194</c:v>
                </c:pt>
                <c:pt idx="4261">
                  <c:v>37.079680482560995</c:v>
                </c:pt>
                <c:pt idx="4262">
                  <c:v>53.193729510483699</c:v>
                </c:pt>
                <c:pt idx="4263">
                  <c:v>18.555610832833519</c:v>
                </c:pt>
                <c:pt idx="4264">
                  <c:v>18.7874219546825</c:v>
                </c:pt>
                <c:pt idx="4265">
                  <c:v>13.295638778293204</c:v>
                </c:pt>
                <c:pt idx="4266">
                  <c:v>11.528408981790115</c:v>
                </c:pt>
                <c:pt idx="4267">
                  <c:v>10.754778308731098</c:v>
                </c:pt>
                <c:pt idx="4268">
                  <c:v>12.707779187924148</c:v>
                </c:pt>
                <c:pt idx="4269">
                  <c:v>13.6153853900596</c:v>
                </c:pt>
                <c:pt idx="4270">
                  <c:v>20.0038958902459</c:v>
                </c:pt>
                <c:pt idx="4271">
                  <c:v>14.1797424217848</c:v>
                </c:pt>
                <c:pt idx="4272">
                  <c:v>37.8597509634819</c:v>
                </c:pt>
                <c:pt idx="4273">
                  <c:v>69.460957295961606</c:v>
                </c:pt>
                <c:pt idx="4274">
                  <c:v>38.481276137339094</c:v>
                </c:pt>
                <c:pt idx="4275">
                  <c:v>55.851107399323965</c:v>
                </c:pt>
                <c:pt idx="4276">
                  <c:v>79.873849116363829</c:v>
                </c:pt>
                <c:pt idx="4277">
                  <c:v>66.332798691017004</c:v>
                </c:pt>
                <c:pt idx="4278">
                  <c:v>28.977934955876201</c:v>
                </c:pt>
                <c:pt idx="4279">
                  <c:v>23.0914045584951</c:v>
                </c:pt>
                <c:pt idx="4280">
                  <c:v>22.593229960612099</c:v>
                </c:pt>
                <c:pt idx="4281">
                  <c:v>22.0151067256899</c:v>
                </c:pt>
                <c:pt idx="4282">
                  <c:v>17.456729808452589</c:v>
                </c:pt>
                <c:pt idx="4283">
                  <c:v>20.134982990809558</c:v>
                </c:pt>
                <c:pt idx="4284">
                  <c:v>17.6423447981904</c:v>
                </c:pt>
                <c:pt idx="4285">
                  <c:v>17.902206612594952</c:v>
                </c:pt>
                <c:pt idx="4286">
                  <c:v>21.350685060409624</c:v>
                </c:pt>
                <c:pt idx="4287">
                  <c:v>21.08879089362155</c:v>
                </c:pt>
                <c:pt idx="4288">
                  <c:v>15.9800280015479</c:v>
                </c:pt>
                <c:pt idx="4289">
                  <c:v>3.8909574057837228</c:v>
                </c:pt>
                <c:pt idx="4290">
                  <c:v>2.7145327579797991</c:v>
                </c:pt>
                <c:pt idx="4291">
                  <c:v>2.6536848323529694</c:v>
                </c:pt>
                <c:pt idx="4292">
                  <c:v>2.5919122617379955</c:v>
                </c:pt>
                <c:pt idx="4293">
                  <c:v>2.5112379566015401</c:v>
                </c:pt>
                <c:pt idx="4294">
                  <c:v>2.4616018433618101</c:v>
                </c:pt>
                <c:pt idx="4295">
                  <c:v>2.3908385837678567</c:v>
                </c:pt>
                <c:pt idx="4296">
                  <c:v>2.4875842542377398</c:v>
                </c:pt>
                <c:pt idx="4297">
                  <c:v>2.401031244832021</c:v>
                </c:pt>
                <c:pt idx="4298">
                  <c:v>2.2163103677825391</c:v>
                </c:pt>
                <c:pt idx="4299">
                  <c:v>3.2602772909399595</c:v>
                </c:pt>
                <c:pt idx="4300">
                  <c:v>1.9250530769818432</c:v>
                </c:pt>
                <c:pt idx="4301">
                  <c:v>3.0619247467356208</c:v>
                </c:pt>
                <c:pt idx="4302">
                  <c:v>3.0650056967812067</c:v>
                </c:pt>
                <c:pt idx="4303">
                  <c:v>2.88342881965192</c:v>
                </c:pt>
                <c:pt idx="4304">
                  <c:v>2.8001724233366967</c:v>
                </c:pt>
                <c:pt idx="4305">
                  <c:v>2.5099858334001777</c:v>
                </c:pt>
                <c:pt idx="4306">
                  <c:v>2.5466371602415201</c:v>
                </c:pt>
                <c:pt idx="4307">
                  <c:v>2.3757900997136967</c:v>
                </c:pt>
                <c:pt idx="4308">
                  <c:v>2.2848474550746598</c:v>
                </c:pt>
                <c:pt idx="4309">
                  <c:v>2.4967157377262397</c:v>
                </c:pt>
                <c:pt idx="4310">
                  <c:v>2.51262578211669</c:v>
                </c:pt>
                <c:pt idx="4311">
                  <c:v>2.7812642293161298</c:v>
                </c:pt>
                <c:pt idx="4312">
                  <c:v>3.4076386382952877</c:v>
                </c:pt>
                <c:pt idx="4313">
                  <c:v>3.8617798053661598</c:v>
                </c:pt>
                <c:pt idx="4314">
                  <c:v>3.4097189341613388</c:v>
                </c:pt>
                <c:pt idx="4315">
                  <c:v>3.93893243874611</c:v>
                </c:pt>
                <c:pt idx="4316">
                  <c:v>4.3816253827079903</c:v>
                </c:pt>
                <c:pt idx="4317">
                  <c:v>5.0219069691788745</c:v>
                </c:pt>
                <c:pt idx="4318">
                  <c:v>6.1607303290121296</c:v>
                </c:pt>
                <c:pt idx="4319">
                  <c:v>3.79200677107421</c:v>
                </c:pt>
                <c:pt idx="4320">
                  <c:v>5.0158614847539296</c:v>
                </c:pt>
                <c:pt idx="4321">
                  <c:v>6.5271552233749404</c:v>
                </c:pt>
                <c:pt idx="4322">
                  <c:v>10.227122123312391</c:v>
                </c:pt>
                <c:pt idx="4323">
                  <c:v>19.583577682411502</c:v>
                </c:pt>
                <c:pt idx="4324">
                  <c:v>11.245934146514299</c:v>
                </c:pt>
                <c:pt idx="4325">
                  <c:v>14.733143143264098</c:v>
                </c:pt>
                <c:pt idx="4326">
                  <c:v>7.4339711511919599</c:v>
                </c:pt>
                <c:pt idx="4327">
                  <c:v>14.389749862449715</c:v>
                </c:pt>
                <c:pt idx="4328">
                  <c:v>9.14762381187324</c:v>
                </c:pt>
                <c:pt idx="4329">
                  <c:v>5.2122181569541102</c:v>
                </c:pt>
                <c:pt idx="4330">
                  <c:v>3.9224336793654677</c:v>
                </c:pt>
                <c:pt idx="4331">
                  <c:v>2.8284011261753101</c:v>
                </c:pt>
                <c:pt idx="4332">
                  <c:v>2.1248112993911299</c:v>
                </c:pt>
                <c:pt idx="4333">
                  <c:v>2.191823317201</c:v>
                </c:pt>
                <c:pt idx="4334">
                  <c:v>1.8858063858761898</c:v>
                </c:pt>
                <c:pt idx="4335">
                  <c:v>1.6964107943232392</c:v>
                </c:pt>
                <c:pt idx="4336">
                  <c:v>1.4741032302279198</c:v>
                </c:pt>
                <c:pt idx="4337">
                  <c:v>1.3294453051762101</c:v>
                </c:pt>
                <c:pt idx="4338">
                  <c:v>1.3127103346408773</c:v>
                </c:pt>
                <c:pt idx="4339">
                  <c:v>1.2390158363860082</c:v>
                </c:pt>
                <c:pt idx="4340">
                  <c:v>1.1716595960243199</c:v>
                </c:pt>
                <c:pt idx="4341">
                  <c:v>1.21661154298078</c:v>
                </c:pt>
                <c:pt idx="4342">
                  <c:v>1.1886189574318673</c:v>
                </c:pt>
                <c:pt idx="4343">
                  <c:v>1.1488119859656001</c:v>
                </c:pt>
                <c:pt idx="4344">
                  <c:v>1.2124306036115999</c:v>
                </c:pt>
                <c:pt idx="4345">
                  <c:v>1.4742533728451599</c:v>
                </c:pt>
                <c:pt idx="4346">
                  <c:v>1.5455257979334871</c:v>
                </c:pt>
                <c:pt idx="4347">
                  <c:v>1.5603449014037691</c:v>
                </c:pt>
                <c:pt idx="4348">
                  <c:v>1.9587304960331999</c:v>
                </c:pt>
                <c:pt idx="4349">
                  <c:v>1.9533589468729182</c:v>
                </c:pt>
                <c:pt idx="4350">
                  <c:v>1.5523677930537101</c:v>
                </c:pt>
                <c:pt idx="4351">
                  <c:v>1.61612838126668</c:v>
                </c:pt>
                <c:pt idx="4352">
                  <c:v>1.3898085984241526</c:v>
                </c:pt>
                <c:pt idx="4353">
                  <c:v>1.2760381402924899</c:v>
                </c:pt>
                <c:pt idx="4354">
                  <c:v>1.1064497610981301</c:v>
                </c:pt>
                <c:pt idx="4355">
                  <c:v>1.0087476148619401</c:v>
                </c:pt>
                <c:pt idx="4356">
                  <c:v>0.86044894087609802</c:v>
                </c:pt>
                <c:pt idx="4357">
                  <c:v>1.1360865846542492</c:v>
                </c:pt>
                <c:pt idx="4358">
                  <c:v>0.98670081073486604</c:v>
                </c:pt>
                <c:pt idx="4359">
                  <c:v>1.0138134353746298</c:v>
                </c:pt>
                <c:pt idx="4360">
                  <c:v>1.0956713965593408</c:v>
                </c:pt>
                <c:pt idx="4361">
                  <c:v>1.4263662389641107</c:v>
                </c:pt>
                <c:pt idx="4362">
                  <c:v>1.8203415122309698</c:v>
                </c:pt>
                <c:pt idx="4363">
                  <c:v>4.6996907685289395</c:v>
                </c:pt>
                <c:pt idx="4364">
                  <c:v>1.8817196458691117</c:v>
                </c:pt>
                <c:pt idx="4365">
                  <c:v>3.16785968585594</c:v>
                </c:pt>
                <c:pt idx="4366">
                  <c:v>10.6121097383811</c:v>
                </c:pt>
                <c:pt idx="4367">
                  <c:v>15.396462674461079</c:v>
                </c:pt>
                <c:pt idx="4368">
                  <c:v>2.0865629218055677</c:v>
                </c:pt>
                <c:pt idx="4369">
                  <c:v>1.5837511957789798</c:v>
                </c:pt>
                <c:pt idx="4370">
                  <c:v>7.7501612604758465</c:v>
                </c:pt>
                <c:pt idx="4371">
                  <c:v>1.6816344212808201</c:v>
                </c:pt>
                <c:pt idx="4372">
                  <c:v>0.18100233939720306</c:v>
                </c:pt>
                <c:pt idx="4373">
                  <c:v>0.31535026074882938</c:v>
                </c:pt>
                <c:pt idx="4374">
                  <c:v>0.24070056864505787</c:v>
                </c:pt>
                <c:pt idx="4375">
                  <c:v>0.23744599387912829</c:v>
                </c:pt>
                <c:pt idx="4376">
                  <c:v>0.24401318645960049</c:v>
                </c:pt>
                <c:pt idx="4377">
                  <c:v>0.45418423136809338</c:v>
                </c:pt>
                <c:pt idx="4378">
                  <c:v>0.49465242118345426</c:v>
                </c:pt>
                <c:pt idx="4379">
                  <c:v>0.58769271931170197</c:v>
                </c:pt>
                <c:pt idx="4380">
                  <c:v>0.55722309173600149</c:v>
                </c:pt>
                <c:pt idx="4381">
                  <c:v>1.0181069977142698</c:v>
                </c:pt>
                <c:pt idx="4382">
                  <c:v>0.84880907161029551</c:v>
                </c:pt>
                <c:pt idx="4383">
                  <c:v>0.68450342476627157</c:v>
                </c:pt>
                <c:pt idx="4384">
                  <c:v>0.79901197649933364</c:v>
                </c:pt>
                <c:pt idx="4385">
                  <c:v>0.82072192603444383</c:v>
                </c:pt>
                <c:pt idx="4386">
                  <c:v>0.59487558637556004</c:v>
                </c:pt>
                <c:pt idx="4387">
                  <c:v>0.45910226917565367</c:v>
                </c:pt>
                <c:pt idx="4388">
                  <c:v>0.52870129306085611</c:v>
                </c:pt>
                <c:pt idx="4389">
                  <c:v>0.49154929194820907</c:v>
                </c:pt>
                <c:pt idx="4390">
                  <c:v>0.55702010909627997</c:v>
                </c:pt>
                <c:pt idx="4391">
                  <c:v>0.49804157933102838</c:v>
                </c:pt>
                <c:pt idx="4392">
                  <c:v>0.61278135915132304</c:v>
                </c:pt>
                <c:pt idx="4393">
                  <c:v>0.60109586281460881</c:v>
                </c:pt>
                <c:pt idx="4394">
                  <c:v>0.58965201049628202</c:v>
                </c:pt>
                <c:pt idx="4395">
                  <c:v>0.50504135550899465</c:v>
                </c:pt>
                <c:pt idx="4396">
                  <c:v>0.5385627009931081</c:v>
                </c:pt>
                <c:pt idx="4397">
                  <c:v>0.63119145128903265</c:v>
                </c:pt>
                <c:pt idx="4398">
                  <c:v>0.45507865558770638</c:v>
                </c:pt>
                <c:pt idx="4399">
                  <c:v>0.487238116898012</c:v>
                </c:pt>
                <c:pt idx="4400">
                  <c:v>0.38763796142234841</c:v>
                </c:pt>
                <c:pt idx="4401">
                  <c:v>0.56527948120222049</c:v>
                </c:pt>
                <c:pt idx="4402">
                  <c:v>0.43926012537706638</c:v>
                </c:pt>
                <c:pt idx="4403">
                  <c:v>0.48495866926019326</c:v>
                </c:pt>
                <c:pt idx="4404">
                  <c:v>0.52111635185857796</c:v>
                </c:pt>
                <c:pt idx="4405">
                  <c:v>0.79579601912171305</c:v>
                </c:pt>
                <c:pt idx="4406">
                  <c:v>12.505713517333406</c:v>
                </c:pt>
                <c:pt idx="4407">
                  <c:v>2.5780741843879502</c:v>
                </c:pt>
                <c:pt idx="4408">
                  <c:v>9.4960313017784603</c:v>
                </c:pt>
                <c:pt idx="4409">
                  <c:v>11.589248847951399</c:v>
                </c:pt>
                <c:pt idx="4410">
                  <c:v>6.0975641187718885</c:v>
                </c:pt>
                <c:pt idx="4411">
                  <c:v>12.511194859100279</c:v>
                </c:pt>
                <c:pt idx="4412">
                  <c:v>3.5138724735243168</c:v>
                </c:pt>
                <c:pt idx="4413">
                  <c:v>3.6913476921571</c:v>
                </c:pt>
                <c:pt idx="4414">
                  <c:v>2.9910090704878067</c:v>
                </c:pt>
                <c:pt idx="4415">
                  <c:v>4.6266982301290298</c:v>
                </c:pt>
                <c:pt idx="4416">
                  <c:v>5.2875336702456845</c:v>
                </c:pt>
                <c:pt idx="4417">
                  <c:v>11.457130503057673</c:v>
                </c:pt>
                <c:pt idx="4418">
                  <c:v>6.5499603284532801</c:v>
                </c:pt>
                <c:pt idx="4419">
                  <c:v>0.45395329171001197</c:v>
                </c:pt>
                <c:pt idx="4420">
                  <c:v>0.36093596197925443</c:v>
                </c:pt>
                <c:pt idx="4421">
                  <c:v>0.38842193677824738</c:v>
                </c:pt>
                <c:pt idx="4422">
                  <c:v>0.17301717897400101</c:v>
                </c:pt>
                <c:pt idx="4423">
                  <c:v>6.80333462048794E-2</c:v>
                </c:pt>
                <c:pt idx="4424">
                  <c:v>0.17846438624754049</c:v>
                </c:pt>
                <c:pt idx="4425">
                  <c:v>0.11750175886225256</c:v>
                </c:pt>
                <c:pt idx="4426">
                  <c:v>5.7095722677272795E-2</c:v>
                </c:pt>
                <c:pt idx="4427">
                  <c:v>0.44873213792288402</c:v>
                </c:pt>
                <c:pt idx="4428">
                  <c:v>0.488934750126364</c:v>
                </c:pt>
                <c:pt idx="4429">
                  <c:v>0.53388325583801399</c:v>
                </c:pt>
                <c:pt idx="4430">
                  <c:v>0.69961424211199963</c:v>
                </c:pt>
                <c:pt idx="4431">
                  <c:v>0.96024046269063112</c:v>
                </c:pt>
                <c:pt idx="4432">
                  <c:v>1.1209696402890317</c:v>
                </c:pt>
                <c:pt idx="4433">
                  <c:v>1.3104327827186</c:v>
                </c:pt>
                <c:pt idx="4434">
                  <c:v>1.2408211152950026</c:v>
                </c:pt>
                <c:pt idx="4435">
                  <c:v>1.44600344949592</c:v>
                </c:pt>
                <c:pt idx="4436">
                  <c:v>1.5845076567232701</c:v>
                </c:pt>
                <c:pt idx="4437">
                  <c:v>1.3623293750634726</c:v>
                </c:pt>
                <c:pt idx="4438">
                  <c:v>1.26590642965721</c:v>
                </c:pt>
                <c:pt idx="4439">
                  <c:v>1.35018488551223</c:v>
                </c:pt>
                <c:pt idx="4440">
                  <c:v>1.1604657258665503</c:v>
                </c:pt>
                <c:pt idx="4441">
                  <c:v>1.0244897702663001</c:v>
                </c:pt>
                <c:pt idx="4442">
                  <c:v>1.0219464419821398</c:v>
                </c:pt>
                <c:pt idx="4443">
                  <c:v>1.2008150903071326</c:v>
                </c:pt>
                <c:pt idx="4444">
                  <c:v>1.2982383783334599</c:v>
                </c:pt>
                <c:pt idx="4445">
                  <c:v>1.41258275871553</c:v>
                </c:pt>
                <c:pt idx="4446">
                  <c:v>2.2525294852804398</c:v>
                </c:pt>
                <c:pt idx="4447">
                  <c:v>2.2711330902332998</c:v>
                </c:pt>
                <c:pt idx="4448">
                  <c:v>1.8608246089388398</c:v>
                </c:pt>
                <c:pt idx="4449">
                  <c:v>2.6016143879791702</c:v>
                </c:pt>
                <c:pt idx="4450">
                  <c:v>2.6486531792988792</c:v>
                </c:pt>
                <c:pt idx="4451">
                  <c:v>2.9779028313301397</c:v>
                </c:pt>
                <c:pt idx="4452">
                  <c:v>3.8488973485086602</c:v>
                </c:pt>
                <c:pt idx="4453">
                  <c:v>3.3179502230106777</c:v>
                </c:pt>
                <c:pt idx="4454">
                  <c:v>4.0166023465830403</c:v>
                </c:pt>
                <c:pt idx="4455">
                  <c:v>3.3480224287612277</c:v>
                </c:pt>
                <c:pt idx="4456">
                  <c:v>3.6344538640864301</c:v>
                </c:pt>
                <c:pt idx="4457">
                  <c:v>3.3655511742397177</c:v>
                </c:pt>
                <c:pt idx="4458">
                  <c:v>3.1315748542970012</c:v>
                </c:pt>
                <c:pt idx="4459">
                  <c:v>3.2140487733872467</c:v>
                </c:pt>
                <c:pt idx="4460">
                  <c:v>2.5697974967831501</c:v>
                </c:pt>
                <c:pt idx="4461">
                  <c:v>2.0228512750490597</c:v>
                </c:pt>
                <c:pt idx="4462">
                  <c:v>1.8539190728811699</c:v>
                </c:pt>
                <c:pt idx="4463">
                  <c:v>1.4617234187624539</c:v>
                </c:pt>
                <c:pt idx="4464">
                  <c:v>1.4099602594308387</c:v>
                </c:pt>
                <c:pt idx="4465">
                  <c:v>0.93459647600284201</c:v>
                </c:pt>
                <c:pt idx="4466">
                  <c:v>0.68102756104437201</c:v>
                </c:pt>
                <c:pt idx="4467">
                  <c:v>0.59549073914240158</c:v>
                </c:pt>
                <c:pt idx="4468">
                  <c:v>0.81181293525211951</c:v>
                </c:pt>
                <c:pt idx="4469">
                  <c:v>0.83627371238416381</c:v>
                </c:pt>
                <c:pt idx="4470">
                  <c:v>0.53504890206497813</c:v>
                </c:pt>
                <c:pt idx="4471">
                  <c:v>0.713834640937142</c:v>
                </c:pt>
                <c:pt idx="4472">
                  <c:v>0.71272728536016305</c:v>
                </c:pt>
                <c:pt idx="4473">
                  <c:v>0.90137261418773751</c:v>
                </c:pt>
                <c:pt idx="4474">
                  <c:v>1.3585233704422699</c:v>
                </c:pt>
                <c:pt idx="4475">
                  <c:v>1.0328340679710699</c:v>
                </c:pt>
                <c:pt idx="4476">
                  <c:v>1.0134792634065699</c:v>
                </c:pt>
                <c:pt idx="4477">
                  <c:v>1.0294429894466601</c:v>
                </c:pt>
                <c:pt idx="4478">
                  <c:v>2.1888287252096599</c:v>
                </c:pt>
                <c:pt idx="4479">
                  <c:v>0.70361844747575764</c:v>
                </c:pt>
                <c:pt idx="4480">
                  <c:v>0.83158326743028399</c:v>
                </c:pt>
                <c:pt idx="4481">
                  <c:v>5.7513879969900197</c:v>
                </c:pt>
                <c:pt idx="4482">
                  <c:v>2.60825802714391</c:v>
                </c:pt>
                <c:pt idx="4483">
                  <c:v>2.8702941620413402</c:v>
                </c:pt>
                <c:pt idx="4484">
                  <c:v>21.563126393842889</c:v>
                </c:pt>
                <c:pt idx="4485">
                  <c:v>9.1309825878103901</c:v>
                </c:pt>
                <c:pt idx="4486">
                  <c:v>2.42600307712592</c:v>
                </c:pt>
                <c:pt idx="4487">
                  <c:v>1.60461086202907</c:v>
                </c:pt>
                <c:pt idx="4488">
                  <c:v>1.5201368070754526</c:v>
                </c:pt>
                <c:pt idx="4489">
                  <c:v>1.60612051096839</c:v>
                </c:pt>
                <c:pt idx="4490">
                  <c:v>1.0618240320758692</c:v>
                </c:pt>
                <c:pt idx="4491">
                  <c:v>0.87102831819903681</c:v>
                </c:pt>
                <c:pt idx="4492">
                  <c:v>0.67335404009227495</c:v>
                </c:pt>
                <c:pt idx="4493">
                  <c:v>0.57127306538864497</c:v>
                </c:pt>
                <c:pt idx="4494">
                  <c:v>0.52984843552160077</c:v>
                </c:pt>
                <c:pt idx="4495">
                  <c:v>0.53371079826689993</c:v>
                </c:pt>
                <c:pt idx="4496">
                  <c:v>1.01811111538476</c:v>
                </c:pt>
                <c:pt idx="4497">
                  <c:v>0.92249814838942701</c:v>
                </c:pt>
                <c:pt idx="4498">
                  <c:v>1.2217406286718</c:v>
                </c:pt>
                <c:pt idx="4499">
                  <c:v>1.2042068025303898</c:v>
                </c:pt>
                <c:pt idx="4500">
                  <c:v>1.2699033295339599</c:v>
                </c:pt>
                <c:pt idx="4501">
                  <c:v>1.3399227703653998</c:v>
                </c:pt>
                <c:pt idx="4502">
                  <c:v>1.9489843430297999</c:v>
                </c:pt>
                <c:pt idx="4503">
                  <c:v>1.8881965604174</c:v>
                </c:pt>
                <c:pt idx="4504">
                  <c:v>1.56855948908039</c:v>
                </c:pt>
                <c:pt idx="4505">
                  <c:v>1.2405449664914501</c:v>
                </c:pt>
                <c:pt idx="4506">
                  <c:v>1.1777191002579299</c:v>
                </c:pt>
                <c:pt idx="4507">
                  <c:v>1.03099255914364</c:v>
                </c:pt>
                <c:pt idx="4508">
                  <c:v>0.84417971923995605</c:v>
                </c:pt>
                <c:pt idx="4509">
                  <c:v>1.0214090136426617</c:v>
                </c:pt>
                <c:pt idx="4510">
                  <c:v>0.98332436428579051</c:v>
                </c:pt>
                <c:pt idx="4511">
                  <c:v>0.92368766510724887</c:v>
                </c:pt>
                <c:pt idx="4512">
                  <c:v>1.01021836344349</c:v>
                </c:pt>
                <c:pt idx="4513">
                  <c:v>0.80565148654257024</c:v>
                </c:pt>
                <c:pt idx="4514">
                  <c:v>0.61554910263751994</c:v>
                </c:pt>
                <c:pt idx="4515">
                  <c:v>0.65400120026535813</c:v>
                </c:pt>
                <c:pt idx="4516">
                  <c:v>0.67777428183779564</c:v>
                </c:pt>
                <c:pt idx="4517">
                  <c:v>0.56018304580713518</c:v>
                </c:pt>
                <c:pt idx="4518">
                  <c:v>0.50279679689006196</c:v>
                </c:pt>
                <c:pt idx="4519">
                  <c:v>0.53489622394309266</c:v>
                </c:pt>
                <c:pt idx="4520">
                  <c:v>0.78196780110039099</c:v>
                </c:pt>
                <c:pt idx="4521">
                  <c:v>0.81933904097710897</c:v>
                </c:pt>
                <c:pt idx="4522">
                  <c:v>1.05638321363078</c:v>
                </c:pt>
                <c:pt idx="4523">
                  <c:v>1.1862795284407532</c:v>
                </c:pt>
                <c:pt idx="4524">
                  <c:v>1.1725875738597265</c:v>
                </c:pt>
                <c:pt idx="4525">
                  <c:v>1.2514568450299126</c:v>
                </c:pt>
                <c:pt idx="4526">
                  <c:v>1.3892129765543701</c:v>
                </c:pt>
                <c:pt idx="4527">
                  <c:v>1.2074129112965801</c:v>
                </c:pt>
                <c:pt idx="4528">
                  <c:v>1.1425207406096298</c:v>
                </c:pt>
                <c:pt idx="4529">
                  <c:v>1.1242906446765573</c:v>
                </c:pt>
                <c:pt idx="4530">
                  <c:v>1.2838732213904498</c:v>
                </c:pt>
                <c:pt idx="4531">
                  <c:v>1.1700737571998399</c:v>
                </c:pt>
                <c:pt idx="4532">
                  <c:v>2.4833060048840401</c:v>
                </c:pt>
                <c:pt idx="4533">
                  <c:v>2.7173392131784002</c:v>
                </c:pt>
                <c:pt idx="4534">
                  <c:v>2.5831949867889512</c:v>
                </c:pt>
                <c:pt idx="4535">
                  <c:v>2.2660733522243812</c:v>
                </c:pt>
                <c:pt idx="4536">
                  <c:v>2.182710858832356</c:v>
                </c:pt>
                <c:pt idx="4537">
                  <c:v>2.1795925064280302</c:v>
                </c:pt>
                <c:pt idx="4538">
                  <c:v>1.8979856517243099</c:v>
                </c:pt>
                <c:pt idx="4539">
                  <c:v>1.9023632131650399</c:v>
                </c:pt>
                <c:pt idx="4540">
                  <c:v>1.7684584562754999</c:v>
                </c:pt>
                <c:pt idx="4541">
                  <c:v>1.7780990772497598</c:v>
                </c:pt>
                <c:pt idx="4542">
                  <c:v>1.72128347912585</c:v>
                </c:pt>
                <c:pt idx="4543">
                  <c:v>1.8478808732618301</c:v>
                </c:pt>
                <c:pt idx="4544">
                  <c:v>2.0692091674803201</c:v>
                </c:pt>
                <c:pt idx="4545">
                  <c:v>1.8733434378306</c:v>
                </c:pt>
                <c:pt idx="4546">
                  <c:v>1.7538736293059498</c:v>
                </c:pt>
                <c:pt idx="4547">
                  <c:v>2.07206229218755</c:v>
                </c:pt>
                <c:pt idx="4548">
                  <c:v>2.6648976320390299</c:v>
                </c:pt>
                <c:pt idx="4549">
                  <c:v>2.6161956655030267</c:v>
                </c:pt>
                <c:pt idx="4550">
                  <c:v>5.3548084180237696</c:v>
                </c:pt>
                <c:pt idx="4551">
                  <c:v>4.4288870982985395</c:v>
                </c:pt>
                <c:pt idx="4552">
                  <c:v>3.4280274414794412</c:v>
                </c:pt>
                <c:pt idx="4553">
                  <c:v>6.5391053467264255</c:v>
                </c:pt>
                <c:pt idx="4554">
                  <c:v>4.1662150640324676</c:v>
                </c:pt>
                <c:pt idx="4555">
                  <c:v>2.3331684501000387</c:v>
                </c:pt>
                <c:pt idx="4556">
                  <c:v>5.5069937839324901</c:v>
                </c:pt>
                <c:pt idx="4557">
                  <c:v>6.0011234143448435</c:v>
                </c:pt>
                <c:pt idx="4558">
                  <c:v>4.9224306234658846</c:v>
                </c:pt>
                <c:pt idx="4559">
                  <c:v>5.2941179299755321</c:v>
                </c:pt>
                <c:pt idx="4560">
                  <c:v>4.7762316976800934</c:v>
                </c:pt>
                <c:pt idx="4561">
                  <c:v>1.7383006538405998</c:v>
                </c:pt>
                <c:pt idx="4562">
                  <c:v>1.8270499215602392</c:v>
                </c:pt>
                <c:pt idx="4563">
                  <c:v>0.63054218484172386</c:v>
                </c:pt>
                <c:pt idx="4564">
                  <c:v>1.3558844193864199</c:v>
                </c:pt>
                <c:pt idx="4565">
                  <c:v>0.66689383399779212</c:v>
                </c:pt>
                <c:pt idx="4566">
                  <c:v>1.0178030061282599</c:v>
                </c:pt>
                <c:pt idx="4567">
                  <c:v>2.2481873033895012</c:v>
                </c:pt>
                <c:pt idx="4568">
                  <c:v>2.4301688353149578</c:v>
                </c:pt>
                <c:pt idx="4569">
                  <c:v>2.0280894057837577</c:v>
                </c:pt>
                <c:pt idx="4570">
                  <c:v>2.5657582209259</c:v>
                </c:pt>
                <c:pt idx="4571">
                  <c:v>0.92502571854054283</c:v>
                </c:pt>
                <c:pt idx="4572">
                  <c:v>1.84119085998165</c:v>
                </c:pt>
                <c:pt idx="4573">
                  <c:v>0.64888727886834663</c:v>
                </c:pt>
                <c:pt idx="4574">
                  <c:v>0.37517999838117383</c:v>
                </c:pt>
                <c:pt idx="4575">
                  <c:v>0.41185090885686915</c:v>
                </c:pt>
                <c:pt idx="4576">
                  <c:v>1.3215292630742317</c:v>
                </c:pt>
                <c:pt idx="4577">
                  <c:v>1.0554327781056898</c:v>
                </c:pt>
                <c:pt idx="4578">
                  <c:v>0.55593032810155296</c:v>
                </c:pt>
                <c:pt idx="4579">
                  <c:v>0.85571551774750165</c:v>
                </c:pt>
                <c:pt idx="4580">
                  <c:v>1.0076877570589526</c:v>
                </c:pt>
                <c:pt idx="4581">
                  <c:v>0.53756390830635548</c:v>
                </c:pt>
                <c:pt idx="4582">
                  <c:v>0.44258135043372371</c:v>
                </c:pt>
                <c:pt idx="4583">
                  <c:v>0.15721461256235869</c:v>
                </c:pt>
                <c:pt idx="4584">
                  <c:v>0.13986850717864888</c:v>
                </c:pt>
                <c:pt idx="4585">
                  <c:v>0.31514354273378875</c:v>
                </c:pt>
                <c:pt idx="4586">
                  <c:v>0.40758875275161338</c:v>
                </c:pt>
                <c:pt idx="4587">
                  <c:v>0.28894517118268398</c:v>
                </c:pt>
                <c:pt idx="4588">
                  <c:v>6.4611002666904296E-2</c:v>
                </c:pt>
                <c:pt idx="4589">
                  <c:v>0.76638884242831262</c:v>
                </c:pt>
                <c:pt idx="4590">
                  <c:v>0.12370360126245195</c:v>
                </c:pt>
                <c:pt idx="4591">
                  <c:v>0.72923717837149105</c:v>
                </c:pt>
                <c:pt idx="4592">
                  <c:v>0.30275387824196498</c:v>
                </c:pt>
                <c:pt idx="4593">
                  <c:v>0.51815853775541099</c:v>
                </c:pt>
                <c:pt idx="4594">
                  <c:v>0.74086825723010252</c:v>
                </c:pt>
                <c:pt idx="4595">
                  <c:v>0.77284650534782395</c:v>
                </c:pt>
                <c:pt idx="4596">
                  <c:v>0.32828230018200538</c:v>
                </c:pt>
                <c:pt idx="4597">
                  <c:v>0.48464832407345398</c:v>
                </c:pt>
                <c:pt idx="4598">
                  <c:v>0.63843328461832405</c:v>
                </c:pt>
                <c:pt idx="4599">
                  <c:v>0.53959985192381665</c:v>
                </c:pt>
                <c:pt idx="4600">
                  <c:v>1.4134858309526299</c:v>
                </c:pt>
                <c:pt idx="4601">
                  <c:v>1.3025835990049299</c:v>
                </c:pt>
                <c:pt idx="4602">
                  <c:v>2.0014468694731526</c:v>
                </c:pt>
                <c:pt idx="4603">
                  <c:v>1.9943880396716265</c:v>
                </c:pt>
                <c:pt idx="4604">
                  <c:v>1.9149516724497599</c:v>
                </c:pt>
                <c:pt idx="4605">
                  <c:v>1.8683108462566091</c:v>
                </c:pt>
                <c:pt idx="4606">
                  <c:v>1.7559778984921617</c:v>
                </c:pt>
                <c:pt idx="4607">
                  <c:v>1.6152696311496917</c:v>
                </c:pt>
                <c:pt idx="4608">
                  <c:v>1.6564990612514701</c:v>
                </c:pt>
                <c:pt idx="4609">
                  <c:v>1.2725895137834999</c:v>
                </c:pt>
                <c:pt idx="4610">
                  <c:v>1.6918676627183</c:v>
                </c:pt>
                <c:pt idx="4611">
                  <c:v>1.4822320846491499</c:v>
                </c:pt>
                <c:pt idx="4612">
                  <c:v>0.9149570107342001</c:v>
                </c:pt>
                <c:pt idx="4613">
                  <c:v>0.8510212328791984</c:v>
                </c:pt>
                <c:pt idx="4614">
                  <c:v>1.5243906933816398</c:v>
                </c:pt>
                <c:pt idx="4615">
                  <c:v>1.7623486187670698</c:v>
                </c:pt>
                <c:pt idx="4616">
                  <c:v>1.4068817102596769</c:v>
                </c:pt>
                <c:pt idx="4617">
                  <c:v>2.6973197647823617</c:v>
                </c:pt>
                <c:pt idx="4618">
                  <c:v>2.0874246598801802</c:v>
                </c:pt>
                <c:pt idx="4619">
                  <c:v>2.1950008895598168</c:v>
                </c:pt>
                <c:pt idx="4620">
                  <c:v>1.5636801294155191</c:v>
                </c:pt>
                <c:pt idx="4621">
                  <c:v>1.5519047671119226</c:v>
                </c:pt>
                <c:pt idx="4622">
                  <c:v>3.3974778704117798</c:v>
                </c:pt>
                <c:pt idx="4623">
                  <c:v>1.42071837320657</c:v>
                </c:pt>
                <c:pt idx="4624">
                  <c:v>1.6331464908979199</c:v>
                </c:pt>
                <c:pt idx="4625">
                  <c:v>4.0829588952498597</c:v>
                </c:pt>
                <c:pt idx="4626">
                  <c:v>1.4428634160690417</c:v>
                </c:pt>
                <c:pt idx="4627">
                  <c:v>1.0460543618849101</c:v>
                </c:pt>
                <c:pt idx="4628">
                  <c:v>0.92688678321698659</c:v>
                </c:pt>
                <c:pt idx="4629">
                  <c:v>1.1230419795130873</c:v>
                </c:pt>
                <c:pt idx="4630">
                  <c:v>0.97714768044823064</c:v>
                </c:pt>
                <c:pt idx="4631">
                  <c:v>0.96009802745896766</c:v>
                </c:pt>
                <c:pt idx="4632">
                  <c:v>0.86548360609158881</c:v>
                </c:pt>
                <c:pt idx="4633">
                  <c:v>0.55869332953911666</c:v>
                </c:pt>
                <c:pt idx="4634">
                  <c:v>0.43108992446167532</c:v>
                </c:pt>
                <c:pt idx="4635">
                  <c:v>0.5481719848540445</c:v>
                </c:pt>
                <c:pt idx="4636">
                  <c:v>0.16329207283483799</c:v>
                </c:pt>
                <c:pt idx="4637">
                  <c:v>0.15097865301707541</c:v>
                </c:pt>
                <c:pt idx="4638">
                  <c:v>0.17264756048327101</c:v>
                </c:pt>
                <c:pt idx="4639">
                  <c:v>9.3251283326811998E-2</c:v>
                </c:pt>
                <c:pt idx="4640">
                  <c:v>0.23999963113811126</c:v>
                </c:pt>
                <c:pt idx="4641">
                  <c:v>0.50898348343480804</c:v>
                </c:pt>
                <c:pt idx="4642">
                  <c:v>0.43056027798485341</c:v>
                </c:pt>
                <c:pt idx="4643">
                  <c:v>0.10282003337093212</c:v>
                </c:pt>
                <c:pt idx="4644">
                  <c:v>0.173369745418673</c:v>
                </c:pt>
                <c:pt idx="4645">
                  <c:v>0.17656015478279463</c:v>
                </c:pt>
                <c:pt idx="4646">
                  <c:v>0.18584043732204186</c:v>
                </c:pt>
                <c:pt idx="4647">
                  <c:v>0.12911498194030999</c:v>
                </c:pt>
                <c:pt idx="4648">
                  <c:v>0.14337322819245199</c:v>
                </c:pt>
                <c:pt idx="4649">
                  <c:v>6.4136238554080932E-2</c:v>
                </c:pt>
                <c:pt idx="4650">
                  <c:v>0.20649804118952969</c:v>
                </c:pt>
                <c:pt idx="4651">
                  <c:v>0.511589038913562</c:v>
                </c:pt>
                <c:pt idx="4652">
                  <c:v>0.25354173424564108</c:v>
                </c:pt>
                <c:pt idx="4653">
                  <c:v>0.29558747235396038</c:v>
                </c:pt>
                <c:pt idx="4654">
                  <c:v>0.32465076759646938</c:v>
                </c:pt>
                <c:pt idx="4655">
                  <c:v>0.41042177168343252</c:v>
                </c:pt>
                <c:pt idx="4656">
                  <c:v>0.17524416940929458</c:v>
                </c:pt>
                <c:pt idx="4657">
                  <c:v>0.18900475911263906</c:v>
                </c:pt>
                <c:pt idx="4658">
                  <c:v>0.40859077348673301</c:v>
                </c:pt>
                <c:pt idx="4659">
                  <c:v>0.44392700573493132</c:v>
                </c:pt>
                <c:pt idx="4660">
                  <c:v>0.41659934813876093</c:v>
                </c:pt>
                <c:pt idx="4661">
                  <c:v>0.52241796618945857</c:v>
                </c:pt>
                <c:pt idx="4662">
                  <c:v>0.52660922511452912</c:v>
                </c:pt>
                <c:pt idx="4663">
                  <c:v>0.67557295927615801</c:v>
                </c:pt>
                <c:pt idx="4664">
                  <c:v>0.46067916547207632</c:v>
                </c:pt>
                <c:pt idx="4665">
                  <c:v>0.37153845640137823</c:v>
                </c:pt>
                <c:pt idx="4666">
                  <c:v>0.35693460928113002</c:v>
                </c:pt>
                <c:pt idx="4667">
                  <c:v>0.44231717693729738</c:v>
                </c:pt>
                <c:pt idx="4668">
                  <c:v>0.23714901107896141</c:v>
                </c:pt>
                <c:pt idx="4669">
                  <c:v>0.2740149931780354</c:v>
                </c:pt>
                <c:pt idx="4670">
                  <c:v>0.59489569395678465</c:v>
                </c:pt>
                <c:pt idx="4671">
                  <c:v>0.45297026810782426</c:v>
                </c:pt>
                <c:pt idx="4672">
                  <c:v>0.40995707406009602</c:v>
                </c:pt>
                <c:pt idx="4673">
                  <c:v>0.135705132318857</c:v>
                </c:pt>
                <c:pt idx="4674">
                  <c:v>0.113823470609013</c:v>
                </c:pt>
                <c:pt idx="4675">
                  <c:v>0.11328563074518573</c:v>
                </c:pt>
                <c:pt idx="4676">
                  <c:v>0.18608168853647969</c:v>
                </c:pt>
                <c:pt idx="4677">
                  <c:v>0.49951824079377832</c:v>
                </c:pt>
                <c:pt idx="4678">
                  <c:v>0.47182699136793049</c:v>
                </c:pt>
                <c:pt idx="4679">
                  <c:v>0.24897558342689452</c:v>
                </c:pt>
                <c:pt idx="4680">
                  <c:v>1.1021487426499699</c:v>
                </c:pt>
                <c:pt idx="4681">
                  <c:v>0.43484057620376126</c:v>
                </c:pt>
                <c:pt idx="4682">
                  <c:v>5.9628110922496997</c:v>
                </c:pt>
                <c:pt idx="4683">
                  <c:v>0.8628974072354415</c:v>
                </c:pt>
                <c:pt idx="4684">
                  <c:v>1.3852310426195726</c:v>
                </c:pt>
                <c:pt idx="4685">
                  <c:v>1.8727423591397701</c:v>
                </c:pt>
                <c:pt idx="4686">
                  <c:v>1.202509195989381</c:v>
                </c:pt>
                <c:pt idx="4687">
                  <c:v>0.99506231615338503</c:v>
                </c:pt>
                <c:pt idx="4688">
                  <c:v>0.80872249330844581</c:v>
                </c:pt>
                <c:pt idx="4689">
                  <c:v>0.58642204658035357</c:v>
                </c:pt>
                <c:pt idx="4690">
                  <c:v>0.38669893917632808</c:v>
                </c:pt>
                <c:pt idx="4691">
                  <c:v>0.40746411396453075</c:v>
                </c:pt>
                <c:pt idx="4692">
                  <c:v>0.83718784554632397</c:v>
                </c:pt>
                <c:pt idx="4693">
                  <c:v>0.34193080677996807</c:v>
                </c:pt>
                <c:pt idx="4694">
                  <c:v>1.68697924151974</c:v>
                </c:pt>
                <c:pt idx="4695">
                  <c:v>2.2124408393893726</c:v>
                </c:pt>
                <c:pt idx="4696">
                  <c:v>0.37811925247911199</c:v>
                </c:pt>
                <c:pt idx="4697">
                  <c:v>2.3638178619597698</c:v>
                </c:pt>
                <c:pt idx="4698">
                  <c:v>0.40909271472749498</c:v>
                </c:pt>
                <c:pt idx="4699">
                  <c:v>0.22340408938780329</c:v>
                </c:pt>
                <c:pt idx="4700">
                  <c:v>0.24507734030383399</c:v>
                </c:pt>
                <c:pt idx="4701">
                  <c:v>0.27792626592662212</c:v>
                </c:pt>
                <c:pt idx="4702">
                  <c:v>0.44660220927577432</c:v>
                </c:pt>
                <c:pt idx="4703">
                  <c:v>0.40134841725459647</c:v>
                </c:pt>
                <c:pt idx="4704">
                  <c:v>0.67854482575456065</c:v>
                </c:pt>
                <c:pt idx="4705">
                  <c:v>0.24664924445714803</c:v>
                </c:pt>
                <c:pt idx="4706">
                  <c:v>6.5011818640722599E-2</c:v>
                </c:pt>
                <c:pt idx="4707">
                  <c:v>0.16678305367070301</c:v>
                </c:pt>
                <c:pt idx="4708">
                  <c:v>3.903957366443455E-2</c:v>
                </c:pt>
                <c:pt idx="4709">
                  <c:v>0.17217422079629599</c:v>
                </c:pt>
                <c:pt idx="4710">
                  <c:v>0.27411664263881602</c:v>
                </c:pt>
                <c:pt idx="4711">
                  <c:v>0.28873582632102479</c:v>
                </c:pt>
                <c:pt idx="4712">
                  <c:v>0.61080713675548981</c:v>
                </c:pt>
                <c:pt idx="4713">
                  <c:v>0.77680857848148632</c:v>
                </c:pt>
                <c:pt idx="4714">
                  <c:v>0.95872400049690165</c:v>
                </c:pt>
                <c:pt idx="4715">
                  <c:v>0.60488493940241095</c:v>
                </c:pt>
                <c:pt idx="4716">
                  <c:v>0.74486666263311141</c:v>
                </c:pt>
                <c:pt idx="4717">
                  <c:v>0.53024212856353004</c:v>
                </c:pt>
                <c:pt idx="4718">
                  <c:v>0.46162621554141697</c:v>
                </c:pt>
                <c:pt idx="4719">
                  <c:v>0.41866526661914238</c:v>
                </c:pt>
                <c:pt idx="4720">
                  <c:v>0.40996163951367798</c:v>
                </c:pt>
                <c:pt idx="4721">
                  <c:v>0.53751866629470701</c:v>
                </c:pt>
                <c:pt idx="4722">
                  <c:v>0.48768117393214466</c:v>
                </c:pt>
                <c:pt idx="4723">
                  <c:v>0.45819598480407808</c:v>
                </c:pt>
                <c:pt idx="4724">
                  <c:v>0.59015005918661956</c:v>
                </c:pt>
                <c:pt idx="4725">
                  <c:v>0.53469945809760377</c:v>
                </c:pt>
                <c:pt idx="4726">
                  <c:v>0.59475082634360965</c:v>
                </c:pt>
                <c:pt idx="4727">
                  <c:v>0.69482085604547239</c:v>
                </c:pt>
                <c:pt idx="4728">
                  <c:v>0.67024362045871633</c:v>
                </c:pt>
                <c:pt idx="4729">
                  <c:v>0.68632118328928304</c:v>
                </c:pt>
                <c:pt idx="4730">
                  <c:v>0.65402843696260582</c:v>
                </c:pt>
                <c:pt idx="4731">
                  <c:v>0.57019097035917876</c:v>
                </c:pt>
                <c:pt idx="4732">
                  <c:v>0.53428951831125859</c:v>
                </c:pt>
                <c:pt idx="4733">
                  <c:v>0.6467350176040384</c:v>
                </c:pt>
                <c:pt idx="4734">
                  <c:v>0.62840712616853811</c:v>
                </c:pt>
                <c:pt idx="4735">
                  <c:v>0.64074182692914039</c:v>
                </c:pt>
                <c:pt idx="4736">
                  <c:v>0.95365224531801662</c:v>
                </c:pt>
                <c:pt idx="4737">
                  <c:v>0.95702308582238149</c:v>
                </c:pt>
                <c:pt idx="4738">
                  <c:v>1.1668109080830482</c:v>
                </c:pt>
                <c:pt idx="4739">
                  <c:v>1.0761831632060723</c:v>
                </c:pt>
                <c:pt idx="4740">
                  <c:v>1.0851707312010601</c:v>
                </c:pt>
                <c:pt idx="4741">
                  <c:v>0.89728023700784798</c:v>
                </c:pt>
                <c:pt idx="4742">
                  <c:v>0.79910237885176461</c:v>
                </c:pt>
                <c:pt idx="4743">
                  <c:v>0.78336484505145687</c:v>
                </c:pt>
                <c:pt idx="4744">
                  <c:v>0.89242518344104349</c:v>
                </c:pt>
                <c:pt idx="4745">
                  <c:v>0.73557614778804359</c:v>
                </c:pt>
                <c:pt idx="4746">
                  <c:v>0.65692976974785</c:v>
                </c:pt>
                <c:pt idx="4747">
                  <c:v>1.2424819414315682</c:v>
                </c:pt>
                <c:pt idx="4748">
                  <c:v>0.90161030593665148</c:v>
                </c:pt>
                <c:pt idx="4749">
                  <c:v>0.79960428897872304</c:v>
                </c:pt>
                <c:pt idx="4750">
                  <c:v>1.13268728863593</c:v>
                </c:pt>
                <c:pt idx="4751">
                  <c:v>1.2051063507394055</c:v>
                </c:pt>
                <c:pt idx="4752">
                  <c:v>1.1927948140414399</c:v>
                </c:pt>
                <c:pt idx="4753">
                  <c:v>1.2391396526282117</c:v>
                </c:pt>
                <c:pt idx="4754">
                  <c:v>3.38506523835742</c:v>
                </c:pt>
                <c:pt idx="4755">
                  <c:v>1.314167164612283</c:v>
                </c:pt>
                <c:pt idx="4756">
                  <c:v>1.5092878292947391</c:v>
                </c:pt>
                <c:pt idx="4757">
                  <c:v>1.5251772407649826</c:v>
                </c:pt>
                <c:pt idx="4758">
                  <c:v>1.1656740944852899</c:v>
                </c:pt>
                <c:pt idx="4759">
                  <c:v>1.9127637920193608</c:v>
                </c:pt>
                <c:pt idx="4760">
                  <c:v>1.8605462888621498</c:v>
                </c:pt>
                <c:pt idx="4761">
                  <c:v>2.1246974123724693</c:v>
                </c:pt>
                <c:pt idx="4762">
                  <c:v>2.4422309189169802</c:v>
                </c:pt>
                <c:pt idx="4763">
                  <c:v>2.0384537398172267</c:v>
                </c:pt>
                <c:pt idx="4764">
                  <c:v>2.3515795506256798</c:v>
                </c:pt>
                <c:pt idx="4765">
                  <c:v>1.6876696337727</c:v>
                </c:pt>
                <c:pt idx="4766">
                  <c:v>2.0134952235824599</c:v>
                </c:pt>
                <c:pt idx="4767">
                  <c:v>1.60728187162018</c:v>
                </c:pt>
                <c:pt idx="4768">
                  <c:v>2.17116368732975</c:v>
                </c:pt>
                <c:pt idx="4769">
                  <c:v>2.2722889426482267</c:v>
                </c:pt>
                <c:pt idx="4770">
                  <c:v>1.9163751174383801</c:v>
                </c:pt>
                <c:pt idx="4771">
                  <c:v>1.3306535490265707</c:v>
                </c:pt>
                <c:pt idx="4772">
                  <c:v>1.0560302625965701</c:v>
                </c:pt>
                <c:pt idx="4773">
                  <c:v>1.2648402969080299</c:v>
                </c:pt>
                <c:pt idx="4774">
                  <c:v>0.85895664834388541</c:v>
                </c:pt>
                <c:pt idx="4775">
                  <c:v>1.4533774069618173</c:v>
                </c:pt>
                <c:pt idx="4776">
                  <c:v>1.8713380470848726</c:v>
                </c:pt>
                <c:pt idx="4777">
                  <c:v>3.1804869947722998</c:v>
                </c:pt>
                <c:pt idx="4778">
                  <c:v>2.4223597972547477</c:v>
                </c:pt>
                <c:pt idx="4779">
                  <c:v>3.5043264488248211</c:v>
                </c:pt>
                <c:pt idx="4780">
                  <c:v>2.6083927368409596</c:v>
                </c:pt>
                <c:pt idx="4781">
                  <c:v>2.8081981572202199</c:v>
                </c:pt>
                <c:pt idx="4782">
                  <c:v>1.5871125166352873</c:v>
                </c:pt>
                <c:pt idx="4783">
                  <c:v>1.1108550013881573</c:v>
                </c:pt>
                <c:pt idx="4784">
                  <c:v>1.4410691880021469</c:v>
                </c:pt>
                <c:pt idx="4785">
                  <c:v>1.0331505055565873</c:v>
                </c:pt>
                <c:pt idx="4786">
                  <c:v>1.10517291692908</c:v>
                </c:pt>
                <c:pt idx="4787">
                  <c:v>1.03512696787376</c:v>
                </c:pt>
                <c:pt idx="4788">
                  <c:v>1.0689070737988382</c:v>
                </c:pt>
                <c:pt idx="4789">
                  <c:v>1.0577487005555999</c:v>
                </c:pt>
                <c:pt idx="4790">
                  <c:v>1.1215290545150798</c:v>
                </c:pt>
                <c:pt idx="4791">
                  <c:v>1.0375981571629287</c:v>
                </c:pt>
                <c:pt idx="4792">
                  <c:v>0.973265480319636</c:v>
                </c:pt>
                <c:pt idx="4793">
                  <c:v>0.92511408227115299</c:v>
                </c:pt>
                <c:pt idx="4794">
                  <c:v>0.91303648474690646</c:v>
                </c:pt>
                <c:pt idx="4795">
                  <c:v>1.1209830676331201</c:v>
                </c:pt>
                <c:pt idx="4796">
                  <c:v>1.1840805069957487</c:v>
                </c:pt>
                <c:pt idx="4797">
                  <c:v>1.1311485932457601</c:v>
                </c:pt>
                <c:pt idx="4798">
                  <c:v>1.1116036082977898</c:v>
                </c:pt>
                <c:pt idx="4799">
                  <c:v>1.18462091096845</c:v>
                </c:pt>
                <c:pt idx="4800">
                  <c:v>2.6455844312727899</c:v>
                </c:pt>
                <c:pt idx="4801">
                  <c:v>1.80233591011956</c:v>
                </c:pt>
                <c:pt idx="4802">
                  <c:v>1.5885982828165099</c:v>
                </c:pt>
                <c:pt idx="4803">
                  <c:v>2.2099837328947012</c:v>
                </c:pt>
                <c:pt idx="4804">
                  <c:v>2.3275688816698668</c:v>
                </c:pt>
                <c:pt idx="4805">
                  <c:v>2.6825703746234</c:v>
                </c:pt>
                <c:pt idx="4806">
                  <c:v>1.67970697956848</c:v>
                </c:pt>
                <c:pt idx="4807">
                  <c:v>3.8111738240305777</c:v>
                </c:pt>
                <c:pt idx="4808">
                  <c:v>1.4092596823253292</c:v>
                </c:pt>
                <c:pt idx="4809">
                  <c:v>1.3429937490186798</c:v>
                </c:pt>
                <c:pt idx="4810">
                  <c:v>1.2492481560561299</c:v>
                </c:pt>
                <c:pt idx="4811">
                  <c:v>2.6125730139301777</c:v>
                </c:pt>
                <c:pt idx="4812">
                  <c:v>2.7138160391584667</c:v>
                </c:pt>
                <c:pt idx="4813">
                  <c:v>7.12876817464194</c:v>
                </c:pt>
                <c:pt idx="4814">
                  <c:v>2.0133752832437777</c:v>
                </c:pt>
                <c:pt idx="4815">
                  <c:v>2.72260129327681</c:v>
                </c:pt>
                <c:pt idx="4816">
                  <c:v>5.0541896185097022</c:v>
                </c:pt>
                <c:pt idx="4817">
                  <c:v>2.4924741031240969</c:v>
                </c:pt>
                <c:pt idx="4818">
                  <c:v>4.8662125326113985</c:v>
                </c:pt>
                <c:pt idx="4819">
                  <c:v>1.6371348126683898</c:v>
                </c:pt>
                <c:pt idx="4820">
                  <c:v>1.2310515561826298</c:v>
                </c:pt>
                <c:pt idx="4821">
                  <c:v>2.435483465798248</c:v>
                </c:pt>
                <c:pt idx="4822">
                  <c:v>2.8241898223876012</c:v>
                </c:pt>
                <c:pt idx="4823">
                  <c:v>1.2140585663834091</c:v>
                </c:pt>
                <c:pt idx="4824">
                  <c:v>1.9174275954479498</c:v>
                </c:pt>
                <c:pt idx="4825">
                  <c:v>1.2979356696496398</c:v>
                </c:pt>
                <c:pt idx="4826">
                  <c:v>0.88717227443636859</c:v>
                </c:pt>
                <c:pt idx="4827">
                  <c:v>0.38073849410716198</c:v>
                </c:pt>
                <c:pt idx="4828">
                  <c:v>0.13864363828701301</c:v>
                </c:pt>
                <c:pt idx="4829">
                  <c:v>5.57314591933145E-2</c:v>
                </c:pt>
                <c:pt idx="4830">
                  <c:v>0.12912565765573703</c:v>
                </c:pt>
                <c:pt idx="4831">
                  <c:v>0.20525485762027201</c:v>
                </c:pt>
                <c:pt idx="4832">
                  <c:v>0.123451811409999</c:v>
                </c:pt>
                <c:pt idx="4833">
                  <c:v>9.5867958208517803E-2</c:v>
                </c:pt>
                <c:pt idx="4834">
                  <c:v>7.5596816967939004E-2</c:v>
                </c:pt>
                <c:pt idx="4835">
                  <c:v>9.0746945803745024E-2</c:v>
                </c:pt>
                <c:pt idx="4836">
                  <c:v>5.7692363583773804E-2</c:v>
                </c:pt>
                <c:pt idx="4837">
                  <c:v>0.19963921010227609</c:v>
                </c:pt>
                <c:pt idx="4838">
                  <c:v>0.23542826233964401</c:v>
                </c:pt>
                <c:pt idx="4839">
                  <c:v>0.69972425145659511</c:v>
                </c:pt>
                <c:pt idx="4840">
                  <c:v>1.0853130085846399</c:v>
                </c:pt>
                <c:pt idx="4841">
                  <c:v>0.49510649457668232</c:v>
                </c:pt>
                <c:pt idx="4842">
                  <c:v>0.43703423950072601</c:v>
                </c:pt>
                <c:pt idx="4843">
                  <c:v>0.20759314205551799</c:v>
                </c:pt>
                <c:pt idx="4844">
                  <c:v>0.19391242734118241</c:v>
                </c:pt>
                <c:pt idx="4845">
                  <c:v>0.110542913427262</c:v>
                </c:pt>
                <c:pt idx="4846">
                  <c:v>0.40727293324480618</c:v>
                </c:pt>
                <c:pt idx="4847">
                  <c:v>0.43939909526872883</c:v>
                </c:pt>
                <c:pt idx="4848">
                  <c:v>7.1369713512758906E-2</c:v>
                </c:pt>
                <c:pt idx="4849">
                  <c:v>0.21634396799604599</c:v>
                </c:pt>
                <c:pt idx="4850">
                  <c:v>0.3558089796096815</c:v>
                </c:pt>
                <c:pt idx="4851">
                  <c:v>8.6759006390346768E-2</c:v>
                </c:pt>
                <c:pt idx="4852">
                  <c:v>0.17606399885031232</c:v>
                </c:pt>
                <c:pt idx="4853">
                  <c:v>0.79606468570913158</c:v>
                </c:pt>
                <c:pt idx="4854">
                  <c:v>0.46689697124407958</c:v>
                </c:pt>
                <c:pt idx="4855">
                  <c:v>0.64768516759715666</c:v>
                </c:pt>
                <c:pt idx="4856">
                  <c:v>0.64118457148321795</c:v>
                </c:pt>
                <c:pt idx="4857">
                  <c:v>0.72200017475994449</c:v>
                </c:pt>
                <c:pt idx="4858">
                  <c:v>0.6362339405372075</c:v>
                </c:pt>
                <c:pt idx="4859">
                  <c:v>0.83891530577128259</c:v>
                </c:pt>
                <c:pt idx="4860">
                  <c:v>2.248237226846916</c:v>
                </c:pt>
                <c:pt idx="4861">
                  <c:v>2.1916818029632998</c:v>
                </c:pt>
                <c:pt idx="4862">
                  <c:v>2.01875645410261</c:v>
                </c:pt>
                <c:pt idx="4863">
                  <c:v>1.4350918762025726</c:v>
                </c:pt>
                <c:pt idx="4864">
                  <c:v>2.0939127032330997</c:v>
                </c:pt>
                <c:pt idx="4865">
                  <c:v>2.0451416427457212</c:v>
                </c:pt>
                <c:pt idx="4866">
                  <c:v>2.0617293061910202</c:v>
                </c:pt>
                <c:pt idx="4867">
                  <c:v>1.0965503722269001</c:v>
                </c:pt>
                <c:pt idx="4868">
                  <c:v>1.4682287444312101</c:v>
                </c:pt>
                <c:pt idx="4869">
                  <c:v>1.23354182434118</c:v>
                </c:pt>
                <c:pt idx="4870">
                  <c:v>0.85882965624545027</c:v>
                </c:pt>
                <c:pt idx="4871">
                  <c:v>1.30390773322857</c:v>
                </c:pt>
                <c:pt idx="4872">
                  <c:v>1.12074579050475</c:v>
                </c:pt>
                <c:pt idx="4873">
                  <c:v>4.5227153404346945</c:v>
                </c:pt>
                <c:pt idx="4874">
                  <c:v>2.6929184499945777</c:v>
                </c:pt>
                <c:pt idx="4875">
                  <c:v>6.3224563185650045</c:v>
                </c:pt>
                <c:pt idx="4876">
                  <c:v>3.4885061175209802</c:v>
                </c:pt>
                <c:pt idx="4877">
                  <c:v>2.0997956389911598</c:v>
                </c:pt>
                <c:pt idx="4878">
                  <c:v>2.3576639382566187</c:v>
                </c:pt>
                <c:pt idx="4879">
                  <c:v>1.48711674458081</c:v>
                </c:pt>
                <c:pt idx="4880">
                  <c:v>1.9777379320916801</c:v>
                </c:pt>
                <c:pt idx="4881">
                  <c:v>1.7667293413366498</c:v>
                </c:pt>
                <c:pt idx="4882">
                  <c:v>3.07710619601156</c:v>
                </c:pt>
                <c:pt idx="4883">
                  <c:v>2.2473197098764497</c:v>
                </c:pt>
                <c:pt idx="4884">
                  <c:v>3.72944921845875</c:v>
                </c:pt>
                <c:pt idx="4885">
                  <c:v>3.1410608730137577</c:v>
                </c:pt>
                <c:pt idx="4886">
                  <c:v>2.4168937177314902</c:v>
                </c:pt>
                <c:pt idx="4887">
                  <c:v>1.9447406470720698</c:v>
                </c:pt>
                <c:pt idx="4888">
                  <c:v>1.5732658783115601</c:v>
                </c:pt>
                <c:pt idx="4889">
                  <c:v>0.111718780464965</c:v>
                </c:pt>
                <c:pt idx="4890">
                  <c:v>0.26908029117842075</c:v>
                </c:pt>
                <c:pt idx="4891">
                  <c:v>0.15073847347801397</c:v>
                </c:pt>
                <c:pt idx="4892">
                  <c:v>0.16043500021127499</c:v>
                </c:pt>
                <c:pt idx="4893">
                  <c:v>0.14998986494492098</c:v>
                </c:pt>
                <c:pt idx="4894">
                  <c:v>0.39238059493850208</c:v>
                </c:pt>
                <c:pt idx="4895">
                  <c:v>0.35847778853411832</c:v>
                </c:pt>
                <c:pt idx="4896">
                  <c:v>0.91105955246526504</c:v>
                </c:pt>
                <c:pt idx="4897">
                  <c:v>0.97780229443994404</c:v>
                </c:pt>
                <c:pt idx="4898">
                  <c:v>2.1704857699449298</c:v>
                </c:pt>
                <c:pt idx="4899">
                  <c:v>1.8603847784143399</c:v>
                </c:pt>
                <c:pt idx="4900">
                  <c:v>1.6823327486659401</c:v>
                </c:pt>
                <c:pt idx="4901">
                  <c:v>0.51367277142411505</c:v>
                </c:pt>
                <c:pt idx="4902">
                  <c:v>1.3205310459100099</c:v>
                </c:pt>
                <c:pt idx="4903">
                  <c:v>4.4860930736170834</c:v>
                </c:pt>
                <c:pt idx="4904">
                  <c:v>1.1420727387467264</c:v>
                </c:pt>
                <c:pt idx="4905">
                  <c:v>1.25797602148782</c:v>
                </c:pt>
                <c:pt idx="4906">
                  <c:v>1.03061919398063</c:v>
                </c:pt>
                <c:pt idx="4907">
                  <c:v>1.0285117906695498</c:v>
                </c:pt>
                <c:pt idx="4908">
                  <c:v>1.0874470572729498</c:v>
                </c:pt>
                <c:pt idx="4909">
                  <c:v>1.22707826649658</c:v>
                </c:pt>
                <c:pt idx="4910">
                  <c:v>3.0996388433301987</c:v>
                </c:pt>
                <c:pt idx="4911">
                  <c:v>0.9919484531565258</c:v>
                </c:pt>
                <c:pt idx="4912">
                  <c:v>4.5458528849554485</c:v>
                </c:pt>
                <c:pt idx="4913">
                  <c:v>1.5239794557357838</c:v>
                </c:pt>
                <c:pt idx="4914">
                  <c:v>1.1713928689255673</c:v>
                </c:pt>
                <c:pt idx="4915">
                  <c:v>1.13602728074501</c:v>
                </c:pt>
                <c:pt idx="4916">
                  <c:v>1.6894676345173101</c:v>
                </c:pt>
                <c:pt idx="4917">
                  <c:v>1.5579912385571453</c:v>
                </c:pt>
                <c:pt idx="4918">
                  <c:v>2.0741889071725099</c:v>
                </c:pt>
                <c:pt idx="4919">
                  <c:v>2.6416995001650898</c:v>
                </c:pt>
                <c:pt idx="4920">
                  <c:v>1.7224260133361726</c:v>
                </c:pt>
                <c:pt idx="4921">
                  <c:v>2.0007268325030898</c:v>
                </c:pt>
                <c:pt idx="4922">
                  <c:v>2.6835644755937702</c:v>
                </c:pt>
                <c:pt idx="4923">
                  <c:v>3.28968517521196</c:v>
                </c:pt>
                <c:pt idx="4924">
                  <c:v>2.8333276444814155</c:v>
                </c:pt>
                <c:pt idx="4925">
                  <c:v>3.4399069271762777</c:v>
                </c:pt>
                <c:pt idx="4926">
                  <c:v>4.4796137545257961</c:v>
                </c:pt>
                <c:pt idx="4927">
                  <c:v>3.4010613483016812</c:v>
                </c:pt>
                <c:pt idx="4928">
                  <c:v>4.71825795424345</c:v>
                </c:pt>
                <c:pt idx="4929">
                  <c:v>4.2418984955408092</c:v>
                </c:pt>
                <c:pt idx="4930">
                  <c:v>2.8661980476941902</c:v>
                </c:pt>
                <c:pt idx="4931">
                  <c:v>1.1924863509161201</c:v>
                </c:pt>
                <c:pt idx="4932">
                  <c:v>1.7267967797714798</c:v>
                </c:pt>
                <c:pt idx="4933">
                  <c:v>1.8117482696098499</c:v>
                </c:pt>
                <c:pt idx="4934">
                  <c:v>1.5062343218332901</c:v>
                </c:pt>
                <c:pt idx="4935">
                  <c:v>1.57781613124257</c:v>
                </c:pt>
                <c:pt idx="4936">
                  <c:v>1.1202774233615465</c:v>
                </c:pt>
                <c:pt idx="4937">
                  <c:v>1.7521614619261601</c:v>
                </c:pt>
                <c:pt idx="4938">
                  <c:v>1.2466506600387601</c:v>
                </c:pt>
                <c:pt idx="4939">
                  <c:v>1.2829594033566101</c:v>
                </c:pt>
                <c:pt idx="4940">
                  <c:v>0.96857135264522964</c:v>
                </c:pt>
                <c:pt idx="4941">
                  <c:v>0.97998784910478265</c:v>
                </c:pt>
                <c:pt idx="4942">
                  <c:v>0.54038711869002298</c:v>
                </c:pt>
                <c:pt idx="4943">
                  <c:v>0.84403677815819511</c:v>
                </c:pt>
                <c:pt idx="4944">
                  <c:v>1.2782453964829699</c:v>
                </c:pt>
                <c:pt idx="4945">
                  <c:v>1.0996737183995098</c:v>
                </c:pt>
                <c:pt idx="4946">
                  <c:v>1.86252823624971</c:v>
                </c:pt>
                <c:pt idx="4947">
                  <c:v>1.3280288798543201</c:v>
                </c:pt>
                <c:pt idx="4948">
                  <c:v>1.10749836605133</c:v>
                </c:pt>
                <c:pt idx="4949">
                  <c:v>1.08826591875934</c:v>
                </c:pt>
                <c:pt idx="4950">
                  <c:v>1.07485988971403</c:v>
                </c:pt>
                <c:pt idx="4951">
                  <c:v>0.77944848265007827</c:v>
                </c:pt>
                <c:pt idx="4952">
                  <c:v>0.80449263639060864</c:v>
                </c:pt>
                <c:pt idx="4953">
                  <c:v>0.75486838411006196</c:v>
                </c:pt>
                <c:pt idx="4954">
                  <c:v>0.77491740594897263</c:v>
                </c:pt>
                <c:pt idx="4955">
                  <c:v>0.85435625323406394</c:v>
                </c:pt>
                <c:pt idx="4956">
                  <c:v>0.76437197598348583</c:v>
                </c:pt>
                <c:pt idx="4957">
                  <c:v>0.77275436792599395</c:v>
                </c:pt>
                <c:pt idx="4958">
                  <c:v>0.80900894684707103</c:v>
                </c:pt>
                <c:pt idx="4959">
                  <c:v>0.83439222761303578</c:v>
                </c:pt>
                <c:pt idx="4960">
                  <c:v>0.69424923038830932</c:v>
                </c:pt>
                <c:pt idx="4961">
                  <c:v>0.65716676655897865</c:v>
                </c:pt>
                <c:pt idx="4962">
                  <c:v>0.64350181546171281</c:v>
                </c:pt>
                <c:pt idx="4963">
                  <c:v>0.57839331319623399</c:v>
                </c:pt>
                <c:pt idx="4964">
                  <c:v>0.52420131784790158</c:v>
                </c:pt>
                <c:pt idx="4965">
                  <c:v>0.48049331187106997</c:v>
                </c:pt>
                <c:pt idx="4966">
                  <c:v>0.48671817919975918</c:v>
                </c:pt>
                <c:pt idx="4967">
                  <c:v>0.47178656036418704</c:v>
                </c:pt>
                <c:pt idx="4968">
                  <c:v>0.50672338730886601</c:v>
                </c:pt>
                <c:pt idx="4969">
                  <c:v>0.46752402626389683</c:v>
                </c:pt>
                <c:pt idx="4970">
                  <c:v>0.55007790031227599</c:v>
                </c:pt>
                <c:pt idx="4971">
                  <c:v>0.47973244851218394</c:v>
                </c:pt>
                <c:pt idx="4972">
                  <c:v>0.62867381448109627</c:v>
                </c:pt>
                <c:pt idx="4973">
                  <c:v>0.79184210822613199</c:v>
                </c:pt>
                <c:pt idx="4974">
                  <c:v>1.18254132585434</c:v>
                </c:pt>
                <c:pt idx="4975">
                  <c:v>0.84646272241049703</c:v>
                </c:pt>
                <c:pt idx="4976">
                  <c:v>0.98314032699676857</c:v>
                </c:pt>
                <c:pt idx="4977">
                  <c:v>0.70074109437376553</c:v>
                </c:pt>
                <c:pt idx="4978">
                  <c:v>0.67148261086180205</c:v>
                </c:pt>
                <c:pt idx="4979">
                  <c:v>0.80234489335072812</c:v>
                </c:pt>
                <c:pt idx="4980">
                  <c:v>0.91887239398337095</c:v>
                </c:pt>
                <c:pt idx="4981">
                  <c:v>0.93285130772473102</c:v>
                </c:pt>
                <c:pt idx="4982">
                  <c:v>1.5495571908900401</c:v>
                </c:pt>
                <c:pt idx="4983">
                  <c:v>1.2892506416791498</c:v>
                </c:pt>
                <c:pt idx="4984">
                  <c:v>1.9182418087816873</c:v>
                </c:pt>
                <c:pt idx="4985">
                  <c:v>2.4589424149115824</c:v>
                </c:pt>
                <c:pt idx="4986">
                  <c:v>3.4946380693181567</c:v>
                </c:pt>
                <c:pt idx="4987">
                  <c:v>1.6855721858382382</c:v>
                </c:pt>
                <c:pt idx="4988">
                  <c:v>2.0471709863851899</c:v>
                </c:pt>
                <c:pt idx="4989">
                  <c:v>2.0940073599251501</c:v>
                </c:pt>
                <c:pt idx="4990">
                  <c:v>3.1553423419490199</c:v>
                </c:pt>
                <c:pt idx="4991">
                  <c:v>4.0439367477456445</c:v>
                </c:pt>
                <c:pt idx="4992">
                  <c:v>4.0102471625989597</c:v>
                </c:pt>
                <c:pt idx="4993">
                  <c:v>3.9050430181179698</c:v>
                </c:pt>
                <c:pt idx="4994">
                  <c:v>2.8143459856761983</c:v>
                </c:pt>
                <c:pt idx="4995">
                  <c:v>2.6308574947897774</c:v>
                </c:pt>
                <c:pt idx="4996">
                  <c:v>1.37337198382921</c:v>
                </c:pt>
                <c:pt idx="4997">
                  <c:v>2.7738924902755997</c:v>
                </c:pt>
                <c:pt idx="4998">
                  <c:v>2.0048951618965698</c:v>
                </c:pt>
                <c:pt idx="4999">
                  <c:v>4.108486829042084</c:v>
                </c:pt>
                <c:pt idx="5000">
                  <c:v>4.3310210842311108</c:v>
                </c:pt>
                <c:pt idx="5001">
                  <c:v>4.4408556183843499</c:v>
                </c:pt>
                <c:pt idx="5002">
                  <c:v>3.4022613600731777</c:v>
                </c:pt>
                <c:pt idx="5003">
                  <c:v>3.2106542914178799</c:v>
                </c:pt>
                <c:pt idx="5004">
                  <c:v>4.6016571242455102</c:v>
                </c:pt>
                <c:pt idx="5005">
                  <c:v>10.960232267772406</c:v>
                </c:pt>
                <c:pt idx="5006">
                  <c:v>5.0478572019875365</c:v>
                </c:pt>
                <c:pt idx="5007">
                  <c:v>6.6101399491960269</c:v>
                </c:pt>
                <c:pt idx="5008">
                  <c:v>5.4406998015299024</c:v>
                </c:pt>
                <c:pt idx="5009">
                  <c:v>6.1976879706151147</c:v>
                </c:pt>
                <c:pt idx="5010">
                  <c:v>4.2694640850557724</c:v>
                </c:pt>
                <c:pt idx="5011">
                  <c:v>2.6782229730909677</c:v>
                </c:pt>
                <c:pt idx="5012">
                  <c:v>3.9806155889762098</c:v>
                </c:pt>
                <c:pt idx="5013">
                  <c:v>2.3073877954803317</c:v>
                </c:pt>
                <c:pt idx="5014">
                  <c:v>1.93393855521772</c:v>
                </c:pt>
                <c:pt idx="5015">
                  <c:v>4.8425877860880755</c:v>
                </c:pt>
                <c:pt idx="5016">
                  <c:v>7.6124976024717865</c:v>
                </c:pt>
                <c:pt idx="5017">
                  <c:v>10.742096054644277</c:v>
                </c:pt>
                <c:pt idx="5018">
                  <c:v>8.4415371119513392</c:v>
                </c:pt>
                <c:pt idx="5019">
                  <c:v>7.6700268257574455</c:v>
                </c:pt>
                <c:pt idx="5020">
                  <c:v>5.8534642261193985</c:v>
                </c:pt>
                <c:pt idx="5021">
                  <c:v>3.0280809617724294</c:v>
                </c:pt>
                <c:pt idx="5022">
                  <c:v>1.2953113572113126</c:v>
                </c:pt>
                <c:pt idx="5023">
                  <c:v>0.53381919525881105</c:v>
                </c:pt>
                <c:pt idx="5024">
                  <c:v>0.95321972239594099</c:v>
                </c:pt>
                <c:pt idx="5025">
                  <c:v>3.2399570719252502</c:v>
                </c:pt>
                <c:pt idx="5026">
                  <c:v>3.5158183472295397</c:v>
                </c:pt>
                <c:pt idx="5027">
                  <c:v>4.5906811950817534</c:v>
                </c:pt>
                <c:pt idx="5028">
                  <c:v>2.1180265088803294</c:v>
                </c:pt>
                <c:pt idx="5029">
                  <c:v>1.5329846378859098</c:v>
                </c:pt>
                <c:pt idx="5030">
                  <c:v>1.6423400317353882</c:v>
                </c:pt>
                <c:pt idx="5031">
                  <c:v>1.6871237378041717</c:v>
                </c:pt>
                <c:pt idx="5032">
                  <c:v>2.1068680840154577</c:v>
                </c:pt>
                <c:pt idx="5033">
                  <c:v>1.9881678274837264</c:v>
                </c:pt>
                <c:pt idx="5034">
                  <c:v>1.2261762077275598</c:v>
                </c:pt>
                <c:pt idx="5035">
                  <c:v>2.24248875362334</c:v>
                </c:pt>
                <c:pt idx="5036">
                  <c:v>0.49722306282933132</c:v>
                </c:pt>
                <c:pt idx="5037">
                  <c:v>0.36761269385136275</c:v>
                </c:pt>
                <c:pt idx="5038">
                  <c:v>0.76618757254137981</c:v>
                </c:pt>
                <c:pt idx="5039">
                  <c:v>0.41838115509219798</c:v>
                </c:pt>
                <c:pt idx="5040">
                  <c:v>1.3738392910691253</c:v>
                </c:pt>
                <c:pt idx="5041">
                  <c:v>1.1281538242046307</c:v>
                </c:pt>
                <c:pt idx="5042">
                  <c:v>1.2645467498917973</c:v>
                </c:pt>
                <c:pt idx="5043">
                  <c:v>1.2809486583286098</c:v>
                </c:pt>
                <c:pt idx="5044">
                  <c:v>2.1091024140462387</c:v>
                </c:pt>
                <c:pt idx="5045">
                  <c:v>2.6245527171736098</c:v>
                </c:pt>
                <c:pt idx="5046">
                  <c:v>2.6800379534541801</c:v>
                </c:pt>
                <c:pt idx="5047">
                  <c:v>2.0820653841333567</c:v>
                </c:pt>
                <c:pt idx="5048">
                  <c:v>2.7945208925653637</c:v>
                </c:pt>
                <c:pt idx="5049">
                  <c:v>1.8750647778509126</c:v>
                </c:pt>
                <c:pt idx="5050">
                  <c:v>2.7285354640019412</c:v>
                </c:pt>
                <c:pt idx="5051">
                  <c:v>2.2820825187681102</c:v>
                </c:pt>
                <c:pt idx="5052">
                  <c:v>3.125058423240819</c:v>
                </c:pt>
                <c:pt idx="5053">
                  <c:v>5.2414993717389304</c:v>
                </c:pt>
                <c:pt idx="5054">
                  <c:v>7.0471874065530065</c:v>
                </c:pt>
                <c:pt idx="5055">
                  <c:v>6.6417151454366703</c:v>
                </c:pt>
                <c:pt idx="5056">
                  <c:v>9.0318980283222192</c:v>
                </c:pt>
                <c:pt idx="5057">
                  <c:v>13.01806633124</c:v>
                </c:pt>
                <c:pt idx="5058">
                  <c:v>12.564493130944266</c:v>
                </c:pt>
                <c:pt idx="5059">
                  <c:v>14.529347835203366</c:v>
                </c:pt>
                <c:pt idx="5060">
                  <c:v>12.502985656882291</c:v>
                </c:pt>
                <c:pt idx="5061">
                  <c:v>10.028576228966704</c:v>
                </c:pt>
                <c:pt idx="5062">
                  <c:v>7.5263243850545924</c:v>
                </c:pt>
                <c:pt idx="5063">
                  <c:v>9.1074263571247247</c:v>
                </c:pt>
                <c:pt idx="5064">
                  <c:v>9.9856911885684294</c:v>
                </c:pt>
                <c:pt idx="5065">
                  <c:v>8.5255580157319528</c:v>
                </c:pt>
                <c:pt idx="5066">
                  <c:v>7.6037133827039334</c:v>
                </c:pt>
                <c:pt idx="5067">
                  <c:v>7.1129939886281397</c:v>
                </c:pt>
                <c:pt idx="5068">
                  <c:v>7.0967215346393502</c:v>
                </c:pt>
                <c:pt idx="5069">
                  <c:v>4.9343533085057096</c:v>
                </c:pt>
                <c:pt idx="5070">
                  <c:v>4.7101869972278285</c:v>
                </c:pt>
                <c:pt idx="5071">
                  <c:v>3.0111214092843501</c:v>
                </c:pt>
                <c:pt idx="5072">
                  <c:v>1.2972721659060973</c:v>
                </c:pt>
                <c:pt idx="5073">
                  <c:v>0.82938053467224859</c:v>
                </c:pt>
                <c:pt idx="5074">
                  <c:v>0.57688393315149211</c:v>
                </c:pt>
                <c:pt idx="5075">
                  <c:v>0.66702317058892335</c:v>
                </c:pt>
                <c:pt idx="5076">
                  <c:v>0.60197480209804055</c:v>
                </c:pt>
                <c:pt idx="5077">
                  <c:v>0.55157387475022157</c:v>
                </c:pt>
                <c:pt idx="5078">
                  <c:v>0.67206294284856605</c:v>
                </c:pt>
                <c:pt idx="5079">
                  <c:v>0.97441025466640463</c:v>
                </c:pt>
                <c:pt idx="5080">
                  <c:v>0.87454130295823795</c:v>
                </c:pt>
                <c:pt idx="5081">
                  <c:v>1.1240448687337412</c:v>
                </c:pt>
                <c:pt idx="5082">
                  <c:v>1.0514214991841553</c:v>
                </c:pt>
                <c:pt idx="5083">
                  <c:v>1.3102068910559499</c:v>
                </c:pt>
                <c:pt idx="5084">
                  <c:v>1.5178338251104098</c:v>
                </c:pt>
                <c:pt idx="5085">
                  <c:v>4.1787350663770519</c:v>
                </c:pt>
                <c:pt idx="5086">
                  <c:v>3.7494082139765599</c:v>
                </c:pt>
                <c:pt idx="5087">
                  <c:v>9.3552327070940322</c:v>
                </c:pt>
                <c:pt idx="5088">
                  <c:v>2.3735333478835212</c:v>
                </c:pt>
                <c:pt idx="5089">
                  <c:v>2.6829898444732199</c:v>
                </c:pt>
                <c:pt idx="5090">
                  <c:v>2.5885634450103212</c:v>
                </c:pt>
                <c:pt idx="5091">
                  <c:v>1.8041835456577473</c:v>
                </c:pt>
                <c:pt idx="5092">
                  <c:v>1.98496490327513</c:v>
                </c:pt>
                <c:pt idx="5093">
                  <c:v>1.6063424359424101</c:v>
                </c:pt>
                <c:pt idx="5094">
                  <c:v>2.2050246363909212</c:v>
                </c:pt>
                <c:pt idx="5095">
                  <c:v>2.5531576808749099</c:v>
                </c:pt>
                <c:pt idx="5096">
                  <c:v>3.2104722260811598</c:v>
                </c:pt>
                <c:pt idx="5097">
                  <c:v>3.4316461149547619</c:v>
                </c:pt>
                <c:pt idx="5098">
                  <c:v>4.2097297753553971</c:v>
                </c:pt>
                <c:pt idx="5099">
                  <c:v>4.8205900586382437</c:v>
                </c:pt>
                <c:pt idx="5100">
                  <c:v>6.3108859289210608</c:v>
                </c:pt>
                <c:pt idx="5101">
                  <c:v>6.0216398263842699</c:v>
                </c:pt>
                <c:pt idx="5102">
                  <c:v>1.72205118013031</c:v>
                </c:pt>
                <c:pt idx="5103">
                  <c:v>1.1589892927546517</c:v>
                </c:pt>
                <c:pt idx="5104">
                  <c:v>1.2243177642767464</c:v>
                </c:pt>
                <c:pt idx="5105">
                  <c:v>0.99934421164786902</c:v>
                </c:pt>
                <c:pt idx="5106">
                  <c:v>0.92804907635915623</c:v>
                </c:pt>
                <c:pt idx="5107">
                  <c:v>0.92624884836014765</c:v>
                </c:pt>
                <c:pt idx="5108">
                  <c:v>1.2230422908324792</c:v>
                </c:pt>
                <c:pt idx="5109">
                  <c:v>1.1798185970640098</c:v>
                </c:pt>
                <c:pt idx="5110">
                  <c:v>1.2987254197943998</c:v>
                </c:pt>
                <c:pt idx="5111">
                  <c:v>1.12495988249191</c:v>
                </c:pt>
                <c:pt idx="5112">
                  <c:v>1.0797716519501417</c:v>
                </c:pt>
                <c:pt idx="5113">
                  <c:v>0.76453409700863695</c:v>
                </c:pt>
                <c:pt idx="5114">
                  <c:v>0.65417314282521899</c:v>
                </c:pt>
                <c:pt idx="5115">
                  <c:v>0.61600372939390002</c:v>
                </c:pt>
                <c:pt idx="5116">
                  <c:v>0.42459991981364775</c:v>
                </c:pt>
                <c:pt idx="5117">
                  <c:v>0.34119726537387141</c:v>
                </c:pt>
                <c:pt idx="5118">
                  <c:v>0.39111528741088852</c:v>
                </c:pt>
                <c:pt idx="5119">
                  <c:v>0.42676977499692398</c:v>
                </c:pt>
                <c:pt idx="5120">
                  <c:v>0.39870189368127124</c:v>
                </c:pt>
                <c:pt idx="5121">
                  <c:v>0.56974398203273102</c:v>
                </c:pt>
                <c:pt idx="5122">
                  <c:v>0.47179292732930883</c:v>
                </c:pt>
                <c:pt idx="5123">
                  <c:v>0.51507198020433898</c:v>
                </c:pt>
                <c:pt idx="5124">
                  <c:v>0.53966760320614304</c:v>
                </c:pt>
                <c:pt idx="5125">
                  <c:v>0.58095162055418581</c:v>
                </c:pt>
                <c:pt idx="5126">
                  <c:v>0.46630998834705512</c:v>
                </c:pt>
                <c:pt idx="5127">
                  <c:v>0.61473312158505899</c:v>
                </c:pt>
                <c:pt idx="5128">
                  <c:v>0.49948471422193186</c:v>
                </c:pt>
                <c:pt idx="5129">
                  <c:v>0.32213927975438283</c:v>
                </c:pt>
                <c:pt idx="5130">
                  <c:v>0.17691113354990506</c:v>
                </c:pt>
                <c:pt idx="5131">
                  <c:v>0.209331364309708</c:v>
                </c:pt>
                <c:pt idx="5132">
                  <c:v>0.151068816918347</c:v>
                </c:pt>
                <c:pt idx="5133">
                  <c:v>0.48277855798637198</c:v>
                </c:pt>
                <c:pt idx="5134">
                  <c:v>0.49549865160299383</c:v>
                </c:pt>
                <c:pt idx="5135">
                  <c:v>0.48530164945962706</c:v>
                </c:pt>
                <c:pt idx="5136">
                  <c:v>0.55420937335782805</c:v>
                </c:pt>
                <c:pt idx="5137">
                  <c:v>0.507834304635293</c:v>
                </c:pt>
                <c:pt idx="5138">
                  <c:v>0.37532428821092212</c:v>
                </c:pt>
                <c:pt idx="5139">
                  <c:v>0.29591121364333201</c:v>
                </c:pt>
                <c:pt idx="5140">
                  <c:v>0.17379957092524501</c:v>
                </c:pt>
                <c:pt idx="5141">
                  <c:v>0.164695223069937</c:v>
                </c:pt>
                <c:pt idx="5142">
                  <c:v>0.33895025218199198</c:v>
                </c:pt>
                <c:pt idx="5143">
                  <c:v>0.26534804974833476</c:v>
                </c:pt>
                <c:pt idx="5144">
                  <c:v>0.67181150197508666</c:v>
                </c:pt>
                <c:pt idx="5145">
                  <c:v>0.62477457430129912</c:v>
                </c:pt>
                <c:pt idx="5146">
                  <c:v>0.13948194186621349</c:v>
                </c:pt>
                <c:pt idx="5147">
                  <c:v>0.12665186164733697</c:v>
                </c:pt>
                <c:pt idx="5148">
                  <c:v>4.0249332151224546E-2</c:v>
                </c:pt>
                <c:pt idx="5149">
                  <c:v>0.10644379612982198</c:v>
                </c:pt>
                <c:pt idx="5150">
                  <c:v>0.27355647770770675</c:v>
                </c:pt>
                <c:pt idx="5151">
                  <c:v>0.44440861246676799</c:v>
                </c:pt>
                <c:pt idx="5152">
                  <c:v>0.28600687064973418</c:v>
                </c:pt>
                <c:pt idx="5153">
                  <c:v>0.24875194475104129</c:v>
                </c:pt>
                <c:pt idx="5154">
                  <c:v>0.29947597534916143</c:v>
                </c:pt>
                <c:pt idx="5155">
                  <c:v>0.13885913848218809</c:v>
                </c:pt>
                <c:pt idx="5156">
                  <c:v>0.33633944372247726</c:v>
                </c:pt>
                <c:pt idx="5157">
                  <c:v>0.59309218010493547</c:v>
                </c:pt>
                <c:pt idx="5158">
                  <c:v>0.42818206514846119</c:v>
                </c:pt>
                <c:pt idx="5159">
                  <c:v>0.75993850374957816</c:v>
                </c:pt>
                <c:pt idx="5160">
                  <c:v>0.63046623460780604</c:v>
                </c:pt>
                <c:pt idx="5161">
                  <c:v>0.70898341667526366</c:v>
                </c:pt>
                <c:pt idx="5162">
                  <c:v>0.43099271097055275</c:v>
                </c:pt>
                <c:pt idx="5163">
                  <c:v>0.54535968877237451</c:v>
                </c:pt>
                <c:pt idx="5164">
                  <c:v>0.40410884343861808</c:v>
                </c:pt>
                <c:pt idx="5165">
                  <c:v>0.22420737290790699</c:v>
                </c:pt>
                <c:pt idx="5166">
                  <c:v>0.20485050807603</c:v>
                </c:pt>
                <c:pt idx="5167">
                  <c:v>0.36612592354102602</c:v>
                </c:pt>
                <c:pt idx="5168">
                  <c:v>0.21591988833278086</c:v>
                </c:pt>
                <c:pt idx="5169">
                  <c:v>0.22663448638107941</c:v>
                </c:pt>
                <c:pt idx="5170">
                  <c:v>0.24859242696795741</c:v>
                </c:pt>
                <c:pt idx="5171">
                  <c:v>0.36960011471995641</c:v>
                </c:pt>
                <c:pt idx="5172">
                  <c:v>0.56675875783888485</c:v>
                </c:pt>
                <c:pt idx="5173">
                  <c:v>0.46075255658375303</c:v>
                </c:pt>
                <c:pt idx="5174">
                  <c:v>0.84380987414133912</c:v>
                </c:pt>
                <c:pt idx="5175">
                  <c:v>1.4371447630839398</c:v>
                </c:pt>
                <c:pt idx="5176">
                  <c:v>1.1759304771626926</c:v>
                </c:pt>
                <c:pt idx="5177">
                  <c:v>1.1170544303888601</c:v>
                </c:pt>
                <c:pt idx="5178">
                  <c:v>1.16086197412847</c:v>
                </c:pt>
                <c:pt idx="5179">
                  <c:v>0.790583600505536</c:v>
                </c:pt>
                <c:pt idx="5180">
                  <c:v>0.74686749734021263</c:v>
                </c:pt>
                <c:pt idx="5181">
                  <c:v>0.82686223051594199</c:v>
                </c:pt>
                <c:pt idx="5182">
                  <c:v>1.2038720504250826</c:v>
                </c:pt>
                <c:pt idx="5183">
                  <c:v>1.2577837295588201</c:v>
                </c:pt>
                <c:pt idx="5184">
                  <c:v>1.1553327197376499</c:v>
                </c:pt>
                <c:pt idx="5185">
                  <c:v>0.89197515222950963</c:v>
                </c:pt>
                <c:pt idx="5186">
                  <c:v>1.0107575107557791</c:v>
                </c:pt>
                <c:pt idx="5187">
                  <c:v>1.7567542747376499</c:v>
                </c:pt>
                <c:pt idx="5188">
                  <c:v>1.8198239027906826</c:v>
                </c:pt>
                <c:pt idx="5189">
                  <c:v>1.2873437137873198</c:v>
                </c:pt>
                <c:pt idx="5190">
                  <c:v>1.08856124485688</c:v>
                </c:pt>
                <c:pt idx="5191">
                  <c:v>0.72140373314650763</c:v>
                </c:pt>
                <c:pt idx="5192">
                  <c:v>0.3956564644199364</c:v>
                </c:pt>
                <c:pt idx="5193">
                  <c:v>0.57893357849333105</c:v>
                </c:pt>
                <c:pt idx="5194">
                  <c:v>0.41035809813602708</c:v>
                </c:pt>
                <c:pt idx="5195">
                  <c:v>0.48389957724582655</c:v>
                </c:pt>
                <c:pt idx="5196">
                  <c:v>0.70062049468535481</c:v>
                </c:pt>
                <c:pt idx="5197">
                  <c:v>0.60222708470916197</c:v>
                </c:pt>
                <c:pt idx="5198">
                  <c:v>1.3118665177112498</c:v>
                </c:pt>
                <c:pt idx="5199">
                  <c:v>1.2884780134309499</c:v>
                </c:pt>
                <c:pt idx="5200">
                  <c:v>1.4148487992658998</c:v>
                </c:pt>
                <c:pt idx="5201">
                  <c:v>1.7444228373059298</c:v>
                </c:pt>
                <c:pt idx="5202">
                  <c:v>1.5514696485007398</c:v>
                </c:pt>
                <c:pt idx="5203">
                  <c:v>1.7110627501229592</c:v>
                </c:pt>
                <c:pt idx="5204">
                  <c:v>2.3338662237832528</c:v>
                </c:pt>
                <c:pt idx="5205">
                  <c:v>2.1102136567971099</c:v>
                </c:pt>
                <c:pt idx="5206">
                  <c:v>2.2305945710243953</c:v>
                </c:pt>
                <c:pt idx="5207">
                  <c:v>1.6220839819347908</c:v>
                </c:pt>
                <c:pt idx="5208">
                  <c:v>1.4266306933726391</c:v>
                </c:pt>
                <c:pt idx="5209">
                  <c:v>4.2092920401844598</c:v>
                </c:pt>
                <c:pt idx="5210">
                  <c:v>3.7373705534758801</c:v>
                </c:pt>
                <c:pt idx="5211">
                  <c:v>2.6057118910418602</c:v>
                </c:pt>
                <c:pt idx="5212">
                  <c:v>2.36908522216835</c:v>
                </c:pt>
                <c:pt idx="5213">
                  <c:v>2.183457850292581</c:v>
                </c:pt>
                <c:pt idx="5214">
                  <c:v>5.9966205854232983</c:v>
                </c:pt>
                <c:pt idx="5215">
                  <c:v>5.9105446700398945</c:v>
                </c:pt>
                <c:pt idx="5216">
                  <c:v>1.5376194922528708</c:v>
                </c:pt>
                <c:pt idx="5217">
                  <c:v>1.3745658105004299</c:v>
                </c:pt>
                <c:pt idx="5218">
                  <c:v>1.2278650188043891</c:v>
                </c:pt>
                <c:pt idx="5219">
                  <c:v>2.4609395984576694</c:v>
                </c:pt>
                <c:pt idx="5220">
                  <c:v>1.8273201557740426</c:v>
                </c:pt>
                <c:pt idx="5221">
                  <c:v>2.6740399071975212</c:v>
                </c:pt>
                <c:pt idx="5222">
                  <c:v>1.9650841462732291</c:v>
                </c:pt>
                <c:pt idx="5223">
                  <c:v>2.6979013650799555</c:v>
                </c:pt>
                <c:pt idx="5224">
                  <c:v>3.5585232132583302</c:v>
                </c:pt>
                <c:pt idx="5225">
                  <c:v>2.1047951642303602</c:v>
                </c:pt>
                <c:pt idx="5226">
                  <c:v>3.7394903496401399</c:v>
                </c:pt>
                <c:pt idx="5227">
                  <c:v>3.5396263132661177</c:v>
                </c:pt>
                <c:pt idx="5228">
                  <c:v>0.58384882937813265</c:v>
                </c:pt>
                <c:pt idx="5229">
                  <c:v>3.04043580926351</c:v>
                </c:pt>
                <c:pt idx="5230">
                  <c:v>1.3699755488263101</c:v>
                </c:pt>
                <c:pt idx="5231">
                  <c:v>0.82208596436345605</c:v>
                </c:pt>
                <c:pt idx="5232">
                  <c:v>0.27423601947069193</c:v>
                </c:pt>
                <c:pt idx="5233">
                  <c:v>0.33298655122165643</c:v>
                </c:pt>
                <c:pt idx="5234">
                  <c:v>0.65035725917388965</c:v>
                </c:pt>
                <c:pt idx="5235">
                  <c:v>0.33168911496591941</c:v>
                </c:pt>
                <c:pt idx="5236">
                  <c:v>0.59605346435492856</c:v>
                </c:pt>
                <c:pt idx="5237">
                  <c:v>1.4509459470688399</c:v>
                </c:pt>
                <c:pt idx="5238">
                  <c:v>0.49230779012600706</c:v>
                </c:pt>
                <c:pt idx="5239">
                  <c:v>1.26187273108835</c:v>
                </c:pt>
                <c:pt idx="5240">
                  <c:v>0.7244566838932065</c:v>
                </c:pt>
                <c:pt idx="5241">
                  <c:v>0.93111873832467362</c:v>
                </c:pt>
                <c:pt idx="5242">
                  <c:v>1.1015617954289307</c:v>
                </c:pt>
                <c:pt idx="5243">
                  <c:v>0.56575445265582236</c:v>
                </c:pt>
                <c:pt idx="5244">
                  <c:v>0.85548646702628051</c:v>
                </c:pt>
                <c:pt idx="5245">
                  <c:v>1.08089923089124</c:v>
                </c:pt>
                <c:pt idx="5246">
                  <c:v>1.0983424603087546</c:v>
                </c:pt>
                <c:pt idx="5247">
                  <c:v>0.98195601249037712</c:v>
                </c:pt>
                <c:pt idx="5248">
                  <c:v>0.78683907983172197</c:v>
                </c:pt>
                <c:pt idx="5249">
                  <c:v>0.27310952234195301</c:v>
                </c:pt>
                <c:pt idx="5250">
                  <c:v>5.2636498883557703</c:v>
                </c:pt>
                <c:pt idx="5251">
                  <c:v>6.5614927391310403</c:v>
                </c:pt>
                <c:pt idx="5252">
                  <c:v>3.86860017565599</c:v>
                </c:pt>
                <c:pt idx="5253">
                  <c:v>2.47304637880123</c:v>
                </c:pt>
                <c:pt idx="5254">
                  <c:v>3.6577027342911701</c:v>
                </c:pt>
                <c:pt idx="5255">
                  <c:v>2.81259145059561</c:v>
                </c:pt>
                <c:pt idx="5256">
                  <c:v>2.1970635876827211</c:v>
                </c:pt>
                <c:pt idx="5257">
                  <c:v>1.5079118930085498</c:v>
                </c:pt>
                <c:pt idx="5258">
                  <c:v>1.0880128618674207</c:v>
                </c:pt>
                <c:pt idx="5259">
                  <c:v>0.55432787218743262</c:v>
                </c:pt>
                <c:pt idx="5260">
                  <c:v>0.41914631601058999</c:v>
                </c:pt>
                <c:pt idx="5261">
                  <c:v>0.40075074122767707</c:v>
                </c:pt>
                <c:pt idx="5262">
                  <c:v>0.93581617354103797</c:v>
                </c:pt>
                <c:pt idx="5263">
                  <c:v>0.55347267119418964</c:v>
                </c:pt>
                <c:pt idx="5264">
                  <c:v>1.9095867413137673</c:v>
                </c:pt>
                <c:pt idx="5265">
                  <c:v>0.3671856910882994</c:v>
                </c:pt>
                <c:pt idx="5266">
                  <c:v>0.42614082886981741</c:v>
                </c:pt>
                <c:pt idx="5267">
                  <c:v>0.35326164748433375</c:v>
                </c:pt>
                <c:pt idx="5268">
                  <c:v>0.32218168029077027</c:v>
                </c:pt>
                <c:pt idx="5269">
                  <c:v>0.59393323490770356</c:v>
                </c:pt>
                <c:pt idx="5270">
                  <c:v>0.577646781279468</c:v>
                </c:pt>
                <c:pt idx="5271">
                  <c:v>0.50099267237362166</c:v>
                </c:pt>
                <c:pt idx="5272">
                  <c:v>0.57075106030529366</c:v>
                </c:pt>
                <c:pt idx="5273">
                  <c:v>0.50595540124784899</c:v>
                </c:pt>
                <c:pt idx="5274">
                  <c:v>3.3938678316037767</c:v>
                </c:pt>
                <c:pt idx="5275">
                  <c:v>1.1288114068544699</c:v>
                </c:pt>
                <c:pt idx="5276">
                  <c:v>0.62711583977763197</c:v>
                </c:pt>
                <c:pt idx="5277">
                  <c:v>0.95226928988277049</c:v>
                </c:pt>
                <c:pt idx="5278">
                  <c:v>1.2960340213864401</c:v>
                </c:pt>
                <c:pt idx="5279">
                  <c:v>1.03210740274903</c:v>
                </c:pt>
                <c:pt idx="5280">
                  <c:v>0.93633616785877449</c:v>
                </c:pt>
                <c:pt idx="5281">
                  <c:v>0.64411741408018552</c:v>
                </c:pt>
                <c:pt idx="5282">
                  <c:v>0.758346229029914</c:v>
                </c:pt>
                <c:pt idx="5283">
                  <c:v>0.257156718348514</c:v>
                </c:pt>
                <c:pt idx="5284">
                  <c:v>0.33718614363343741</c:v>
                </c:pt>
                <c:pt idx="5285">
                  <c:v>0.36038584814066338</c:v>
                </c:pt>
                <c:pt idx="5286">
                  <c:v>0.48006711990405726</c:v>
                </c:pt>
                <c:pt idx="5287">
                  <c:v>0.73678195831407811</c:v>
                </c:pt>
                <c:pt idx="5288">
                  <c:v>0.53371310133607797</c:v>
                </c:pt>
                <c:pt idx="5289">
                  <c:v>0.28309017439536238</c:v>
                </c:pt>
                <c:pt idx="5290">
                  <c:v>0.22101724578498599</c:v>
                </c:pt>
                <c:pt idx="5291">
                  <c:v>0.47199946603871101</c:v>
                </c:pt>
                <c:pt idx="5292">
                  <c:v>0.56821149693336104</c:v>
                </c:pt>
                <c:pt idx="5293">
                  <c:v>0.77059799370404503</c:v>
                </c:pt>
                <c:pt idx="5294">
                  <c:v>0.80762405237495283</c:v>
                </c:pt>
                <c:pt idx="5295">
                  <c:v>0.89603837786165252</c:v>
                </c:pt>
                <c:pt idx="5296">
                  <c:v>3.0718833677162598</c:v>
                </c:pt>
                <c:pt idx="5297">
                  <c:v>32.560538156085563</c:v>
                </c:pt>
                <c:pt idx="5298">
                  <c:v>31.323892813082299</c:v>
                </c:pt>
                <c:pt idx="5299">
                  <c:v>4.6550248066713946</c:v>
                </c:pt>
                <c:pt idx="5300">
                  <c:v>26.342650184327589</c:v>
                </c:pt>
                <c:pt idx="5301">
                  <c:v>16.74774260222085</c:v>
                </c:pt>
                <c:pt idx="5302">
                  <c:v>25.2592124950684</c:v>
                </c:pt>
                <c:pt idx="5303">
                  <c:v>6.9179696882849004</c:v>
                </c:pt>
                <c:pt idx="5304">
                  <c:v>9.4756385555533456</c:v>
                </c:pt>
                <c:pt idx="5305">
                  <c:v>1.2783970743459201</c:v>
                </c:pt>
                <c:pt idx="5306">
                  <c:v>1.2912659862627001</c:v>
                </c:pt>
                <c:pt idx="5307">
                  <c:v>2.0192386583601798</c:v>
                </c:pt>
                <c:pt idx="5308">
                  <c:v>2.4057531073909701</c:v>
                </c:pt>
                <c:pt idx="5309">
                  <c:v>2.2283947513386706</c:v>
                </c:pt>
                <c:pt idx="5310">
                  <c:v>2.1174164848896377</c:v>
                </c:pt>
                <c:pt idx="5311">
                  <c:v>3.2398925943268577</c:v>
                </c:pt>
                <c:pt idx="5312">
                  <c:v>3.5829534840969277</c:v>
                </c:pt>
                <c:pt idx="5313">
                  <c:v>3.5794343579220693</c:v>
                </c:pt>
                <c:pt idx="5314">
                  <c:v>3.7324313385178098</c:v>
                </c:pt>
                <c:pt idx="5315">
                  <c:v>3.8182665084588567</c:v>
                </c:pt>
                <c:pt idx="5316">
                  <c:v>3.9309119654809002</c:v>
                </c:pt>
                <c:pt idx="5317">
                  <c:v>4.2072586888788104</c:v>
                </c:pt>
                <c:pt idx="5318">
                  <c:v>4.7947474541769699</c:v>
                </c:pt>
                <c:pt idx="5319">
                  <c:v>4.6764894235902101</c:v>
                </c:pt>
                <c:pt idx="5320">
                  <c:v>4.4242102409410755</c:v>
                </c:pt>
                <c:pt idx="5321">
                  <c:v>4.1788635783902297</c:v>
                </c:pt>
                <c:pt idx="5322">
                  <c:v>4.8690139935443524</c:v>
                </c:pt>
                <c:pt idx="5323">
                  <c:v>4.5253118963409245</c:v>
                </c:pt>
                <c:pt idx="5324">
                  <c:v>4.3859793566322756</c:v>
                </c:pt>
                <c:pt idx="5325">
                  <c:v>4.7627472463708465</c:v>
                </c:pt>
                <c:pt idx="5326">
                  <c:v>4.7041340669085407</c:v>
                </c:pt>
                <c:pt idx="5327">
                  <c:v>2.5919892713608399</c:v>
                </c:pt>
                <c:pt idx="5328">
                  <c:v>1.7425781729227701</c:v>
                </c:pt>
                <c:pt idx="5329">
                  <c:v>1.4984730245485591</c:v>
                </c:pt>
                <c:pt idx="5330">
                  <c:v>1.7929294778986726</c:v>
                </c:pt>
                <c:pt idx="5331">
                  <c:v>1.6824171232694691</c:v>
                </c:pt>
                <c:pt idx="5332">
                  <c:v>1.8292197308462401</c:v>
                </c:pt>
                <c:pt idx="5333">
                  <c:v>2.7064773351121998</c:v>
                </c:pt>
                <c:pt idx="5334">
                  <c:v>2.0277430650523893</c:v>
                </c:pt>
                <c:pt idx="5335">
                  <c:v>2.2011440934272302</c:v>
                </c:pt>
                <c:pt idx="5336">
                  <c:v>2.0544967630102797</c:v>
                </c:pt>
                <c:pt idx="5337">
                  <c:v>2.01957825393057</c:v>
                </c:pt>
                <c:pt idx="5338">
                  <c:v>1.7715881663188673</c:v>
                </c:pt>
                <c:pt idx="5339">
                  <c:v>1.3498956269940998</c:v>
                </c:pt>
                <c:pt idx="5340">
                  <c:v>1.3713603723064698</c:v>
                </c:pt>
                <c:pt idx="5341">
                  <c:v>0.76234818761380285</c:v>
                </c:pt>
                <c:pt idx="5342">
                  <c:v>0.64758283040260101</c:v>
                </c:pt>
                <c:pt idx="5343">
                  <c:v>0.70872005266069826</c:v>
                </c:pt>
                <c:pt idx="5344">
                  <c:v>0.58236495396758259</c:v>
                </c:pt>
                <c:pt idx="5345">
                  <c:v>0.67057517177600101</c:v>
                </c:pt>
                <c:pt idx="5346">
                  <c:v>0.53488071210611965</c:v>
                </c:pt>
                <c:pt idx="5347">
                  <c:v>0.58121871130016356</c:v>
                </c:pt>
                <c:pt idx="5348">
                  <c:v>0.61965716289156303</c:v>
                </c:pt>
                <c:pt idx="5349">
                  <c:v>0.58253388822761587</c:v>
                </c:pt>
                <c:pt idx="5350">
                  <c:v>0.58343979681589597</c:v>
                </c:pt>
                <c:pt idx="5351">
                  <c:v>0.75723541294489261</c:v>
                </c:pt>
                <c:pt idx="5352">
                  <c:v>0.70897117649630081</c:v>
                </c:pt>
                <c:pt idx="5353">
                  <c:v>0.77891146571076197</c:v>
                </c:pt>
                <c:pt idx="5354">
                  <c:v>0.89857014222999498</c:v>
                </c:pt>
                <c:pt idx="5355">
                  <c:v>0.96727470997947562</c:v>
                </c:pt>
                <c:pt idx="5356">
                  <c:v>0.99765936687478562</c:v>
                </c:pt>
                <c:pt idx="5357">
                  <c:v>0.99828269225871402</c:v>
                </c:pt>
                <c:pt idx="5358">
                  <c:v>0.934246089329139</c:v>
                </c:pt>
                <c:pt idx="5359">
                  <c:v>1.00337244951619</c:v>
                </c:pt>
                <c:pt idx="5360">
                  <c:v>1.0902417776049598</c:v>
                </c:pt>
                <c:pt idx="5361">
                  <c:v>1.1973310778697099</c:v>
                </c:pt>
                <c:pt idx="5362">
                  <c:v>1.0666079133991899</c:v>
                </c:pt>
                <c:pt idx="5363">
                  <c:v>1.2827071368808689</c:v>
                </c:pt>
                <c:pt idx="5364">
                  <c:v>1.2465487369065777</c:v>
                </c:pt>
                <c:pt idx="5365">
                  <c:v>1.4192133156306708</c:v>
                </c:pt>
                <c:pt idx="5366">
                  <c:v>1.4535633987956567</c:v>
                </c:pt>
                <c:pt idx="5367">
                  <c:v>1.2952346012201708</c:v>
                </c:pt>
                <c:pt idx="5368">
                  <c:v>1.1078287889278298</c:v>
                </c:pt>
                <c:pt idx="5369">
                  <c:v>1.0865654964484099</c:v>
                </c:pt>
                <c:pt idx="5370">
                  <c:v>1.0001610303603699</c:v>
                </c:pt>
                <c:pt idx="5371">
                  <c:v>1.1454165870025699</c:v>
                </c:pt>
                <c:pt idx="5372">
                  <c:v>1.1464706143621799</c:v>
                </c:pt>
                <c:pt idx="5373">
                  <c:v>1.4496735657395898</c:v>
                </c:pt>
                <c:pt idx="5374">
                  <c:v>2.4252993954632367</c:v>
                </c:pt>
                <c:pt idx="5375">
                  <c:v>3.3560512836089567</c:v>
                </c:pt>
                <c:pt idx="5376">
                  <c:v>9.1296906870992807</c:v>
                </c:pt>
                <c:pt idx="5377">
                  <c:v>5.5208585071332346</c:v>
                </c:pt>
                <c:pt idx="5378">
                  <c:v>3.86347576477919</c:v>
                </c:pt>
                <c:pt idx="5379">
                  <c:v>3.3389602025386798</c:v>
                </c:pt>
                <c:pt idx="5380">
                  <c:v>4.7341244037331824</c:v>
                </c:pt>
                <c:pt idx="5381">
                  <c:v>3.5647402758905202</c:v>
                </c:pt>
                <c:pt idx="5382">
                  <c:v>6.4193713876297434</c:v>
                </c:pt>
                <c:pt idx="5383">
                  <c:v>2.4161964688319602</c:v>
                </c:pt>
                <c:pt idx="5384">
                  <c:v>1.62972392063337</c:v>
                </c:pt>
                <c:pt idx="5385">
                  <c:v>1.0622384848010973</c:v>
                </c:pt>
                <c:pt idx="5386">
                  <c:v>0.56680070681437966</c:v>
                </c:pt>
                <c:pt idx="5387">
                  <c:v>0.469669115701986</c:v>
                </c:pt>
                <c:pt idx="5388">
                  <c:v>0.38073269108107538</c:v>
                </c:pt>
                <c:pt idx="5389">
                  <c:v>0.30238413042238932</c:v>
                </c:pt>
                <c:pt idx="5390">
                  <c:v>0.17568367929298587</c:v>
                </c:pt>
                <c:pt idx="5391">
                  <c:v>0.16809611478801001</c:v>
                </c:pt>
                <c:pt idx="5392">
                  <c:v>0.24826924854172872</c:v>
                </c:pt>
                <c:pt idx="5393">
                  <c:v>0.22450169738058587</c:v>
                </c:pt>
                <c:pt idx="5394">
                  <c:v>0.178087068299941</c:v>
                </c:pt>
                <c:pt idx="5395">
                  <c:v>0.22233749972590641</c:v>
                </c:pt>
                <c:pt idx="5396">
                  <c:v>0.53303658961977796</c:v>
                </c:pt>
                <c:pt idx="5397">
                  <c:v>1.2237041064976526</c:v>
                </c:pt>
                <c:pt idx="5398">
                  <c:v>0.74528321395777564</c:v>
                </c:pt>
                <c:pt idx="5399">
                  <c:v>1.3069173647457346</c:v>
                </c:pt>
                <c:pt idx="5400">
                  <c:v>1.94691210250999</c:v>
                </c:pt>
                <c:pt idx="5401">
                  <c:v>2.4860080750980167</c:v>
                </c:pt>
                <c:pt idx="5402">
                  <c:v>3.5067772028770796</c:v>
                </c:pt>
                <c:pt idx="5403">
                  <c:v>3.68872538643528</c:v>
                </c:pt>
                <c:pt idx="5404">
                  <c:v>3.1855079041863412</c:v>
                </c:pt>
                <c:pt idx="5405">
                  <c:v>3.8797450552331774</c:v>
                </c:pt>
                <c:pt idx="5406">
                  <c:v>2.3583104906584587</c:v>
                </c:pt>
                <c:pt idx="5407">
                  <c:v>3.6846302656157612</c:v>
                </c:pt>
                <c:pt idx="5408">
                  <c:v>4.5087854936867</c:v>
                </c:pt>
                <c:pt idx="5409">
                  <c:v>3.8132178166100599</c:v>
                </c:pt>
                <c:pt idx="5410">
                  <c:v>2.43623064932769</c:v>
                </c:pt>
                <c:pt idx="5411">
                  <c:v>0.26161084520553402</c:v>
                </c:pt>
                <c:pt idx="5412">
                  <c:v>0.20399104007007349</c:v>
                </c:pt>
                <c:pt idx="5413">
                  <c:v>0.20236076073381587</c:v>
                </c:pt>
                <c:pt idx="5414">
                  <c:v>0.15305408929936909</c:v>
                </c:pt>
                <c:pt idx="5415">
                  <c:v>0.15689134301641769</c:v>
                </c:pt>
                <c:pt idx="5416">
                  <c:v>0.129531756636624</c:v>
                </c:pt>
                <c:pt idx="5417">
                  <c:v>0.43592616876160212</c:v>
                </c:pt>
                <c:pt idx="5418">
                  <c:v>0.43029236616670802</c:v>
                </c:pt>
                <c:pt idx="5419">
                  <c:v>0.36526477860660483</c:v>
                </c:pt>
                <c:pt idx="5420">
                  <c:v>0.45981228491317483</c:v>
                </c:pt>
                <c:pt idx="5421">
                  <c:v>0.61372748323112181</c:v>
                </c:pt>
                <c:pt idx="5422">
                  <c:v>0.55545024075862559</c:v>
                </c:pt>
                <c:pt idx="5423">
                  <c:v>0.35683309102851601</c:v>
                </c:pt>
                <c:pt idx="5424">
                  <c:v>0.47110061801352499</c:v>
                </c:pt>
                <c:pt idx="5425">
                  <c:v>0.34969810596148232</c:v>
                </c:pt>
                <c:pt idx="5426">
                  <c:v>0.31974620213438898</c:v>
                </c:pt>
                <c:pt idx="5427">
                  <c:v>0.32736884646360487</c:v>
                </c:pt>
                <c:pt idx="5428">
                  <c:v>0.43105083813694683</c:v>
                </c:pt>
                <c:pt idx="5429">
                  <c:v>0.608963963040134</c:v>
                </c:pt>
                <c:pt idx="5430">
                  <c:v>0.56340034162372998</c:v>
                </c:pt>
                <c:pt idx="5431">
                  <c:v>0.89878587163174795</c:v>
                </c:pt>
                <c:pt idx="5432">
                  <c:v>0.72681134895591459</c:v>
                </c:pt>
                <c:pt idx="5433">
                  <c:v>0.75239806274629595</c:v>
                </c:pt>
                <c:pt idx="5434">
                  <c:v>0.51871167372538463</c:v>
                </c:pt>
                <c:pt idx="5435">
                  <c:v>0.56601690462834597</c:v>
                </c:pt>
                <c:pt idx="5436">
                  <c:v>0.50435778032558898</c:v>
                </c:pt>
                <c:pt idx="5437">
                  <c:v>0.50477751668054982</c:v>
                </c:pt>
                <c:pt idx="5438">
                  <c:v>0.28369200099703601</c:v>
                </c:pt>
                <c:pt idx="5439">
                  <c:v>0.31214427396879141</c:v>
                </c:pt>
                <c:pt idx="5440">
                  <c:v>0.41901351886258897</c:v>
                </c:pt>
                <c:pt idx="5441">
                  <c:v>0.38477162087611999</c:v>
                </c:pt>
                <c:pt idx="5442">
                  <c:v>0.57328732347191158</c:v>
                </c:pt>
                <c:pt idx="5443">
                  <c:v>0.69048331431314602</c:v>
                </c:pt>
                <c:pt idx="5444">
                  <c:v>0.58755276582067051</c:v>
                </c:pt>
                <c:pt idx="5445">
                  <c:v>0.58156150082499147</c:v>
                </c:pt>
                <c:pt idx="5446">
                  <c:v>3.0538356087237197</c:v>
                </c:pt>
                <c:pt idx="5447">
                  <c:v>1.0241891098375377</c:v>
                </c:pt>
                <c:pt idx="5448">
                  <c:v>3.5569228023098467</c:v>
                </c:pt>
                <c:pt idx="5449">
                  <c:v>2.9057494769057177</c:v>
                </c:pt>
                <c:pt idx="5450">
                  <c:v>1.3994838253681201</c:v>
                </c:pt>
                <c:pt idx="5451">
                  <c:v>1.20801844962939</c:v>
                </c:pt>
                <c:pt idx="5452">
                  <c:v>4.4629696864268</c:v>
                </c:pt>
                <c:pt idx="5453">
                  <c:v>1.3483496237702601</c:v>
                </c:pt>
                <c:pt idx="5454">
                  <c:v>1.4864347493743078</c:v>
                </c:pt>
                <c:pt idx="5455">
                  <c:v>1.9092370240859973</c:v>
                </c:pt>
                <c:pt idx="5456">
                  <c:v>0.96696677629751904</c:v>
                </c:pt>
                <c:pt idx="5457">
                  <c:v>0.72151292478007956</c:v>
                </c:pt>
                <c:pt idx="5458">
                  <c:v>1.27678007083263</c:v>
                </c:pt>
                <c:pt idx="5459">
                  <c:v>0.64427553212579236</c:v>
                </c:pt>
                <c:pt idx="5460">
                  <c:v>0.48463068937068826</c:v>
                </c:pt>
                <c:pt idx="5461">
                  <c:v>0.290679616452797</c:v>
                </c:pt>
                <c:pt idx="5462">
                  <c:v>0.42195226174216238</c:v>
                </c:pt>
                <c:pt idx="5463">
                  <c:v>0.42119384773949597</c:v>
                </c:pt>
                <c:pt idx="5464">
                  <c:v>0.57570759639236102</c:v>
                </c:pt>
                <c:pt idx="5465">
                  <c:v>1.0097775352244398</c:v>
                </c:pt>
                <c:pt idx="5466">
                  <c:v>2.1681686870783801</c:v>
                </c:pt>
                <c:pt idx="5467">
                  <c:v>3.5733961793138667</c:v>
                </c:pt>
                <c:pt idx="5468">
                  <c:v>5.9882498389795424</c:v>
                </c:pt>
                <c:pt idx="5469">
                  <c:v>4.6888960994094298</c:v>
                </c:pt>
                <c:pt idx="5470">
                  <c:v>1.63288421665803</c:v>
                </c:pt>
                <c:pt idx="5471">
                  <c:v>7.6465967995560096</c:v>
                </c:pt>
                <c:pt idx="5472">
                  <c:v>0.79261130932485402</c:v>
                </c:pt>
                <c:pt idx="5473">
                  <c:v>0.85224344143706698</c:v>
                </c:pt>
                <c:pt idx="5474">
                  <c:v>0.68939682953084502</c:v>
                </c:pt>
                <c:pt idx="5475">
                  <c:v>0.58887806679378063</c:v>
                </c:pt>
                <c:pt idx="5476">
                  <c:v>0.49528888465284743</c:v>
                </c:pt>
                <c:pt idx="5477">
                  <c:v>0.51460689413786898</c:v>
                </c:pt>
                <c:pt idx="5478">
                  <c:v>0.39955815039136738</c:v>
                </c:pt>
                <c:pt idx="5479">
                  <c:v>0.40409590432318493</c:v>
                </c:pt>
                <c:pt idx="5480">
                  <c:v>0.50577943544482851</c:v>
                </c:pt>
                <c:pt idx="5481">
                  <c:v>0.389693810512799</c:v>
                </c:pt>
                <c:pt idx="5482">
                  <c:v>0.49511373495063232</c:v>
                </c:pt>
                <c:pt idx="5483">
                  <c:v>0.41495863884735706</c:v>
                </c:pt>
                <c:pt idx="5484">
                  <c:v>0.41415852764989575</c:v>
                </c:pt>
                <c:pt idx="5485">
                  <c:v>0.36627036003714941</c:v>
                </c:pt>
                <c:pt idx="5486">
                  <c:v>0.42179201370726038</c:v>
                </c:pt>
                <c:pt idx="5487">
                  <c:v>0.47536887860830418</c:v>
                </c:pt>
                <c:pt idx="5488">
                  <c:v>0.54059845984583799</c:v>
                </c:pt>
                <c:pt idx="5489">
                  <c:v>0.49600109787182306</c:v>
                </c:pt>
                <c:pt idx="5490">
                  <c:v>0.53955830082766187</c:v>
                </c:pt>
                <c:pt idx="5491">
                  <c:v>0.62853164494831304</c:v>
                </c:pt>
                <c:pt idx="5492">
                  <c:v>0.51510390304132658</c:v>
                </c:pt>
                <c:pt idx="5493">
                  <c:v>0.77042270128749601</c:v>
                </c:pt>
                <c:pt idx="5494">
                  <c:v>0.99700757496670356</c:v>
                </c:pt>
                <c:pt idx="5495">
                  <c:v>0.82190347609704095</c:v>
                </c:pt>
                <c:pt idx="5496">
                  <c:v>1.0681707479737801</c:v>
                </c:pt>
                <c:pt idx="5497">
                  <c:v>1.9686452280295901</c:v>
                </c:pt>
                <c:pt idx="5498">
                  <c:v>1.6267084668673273</c:v>
                </c:pt>
                <c:pt idx="5499">
                  <c:v>1.0541863462138501</c:v>
                </c:pt>
                <c:pt idx="5500">
                  <c:v>1.1828651423466701</c:v>
                </c:pt>
                <c:pt idx="5501">
                  <c:v>0.68930814349415004</c:v>
                </c:pt>
                <c:pt idx="5502">
                  <c:v>0.19089415007203844</c:v>
                </c:pt>
                <c:pt idx="5503">
                  <c:v>0.78759868667612165</c:v>
                </c:pt>
                <c:pt idx="5504">
                  <c:v>1.5181037759515501</c:v>
                </c:pt>
                <c:pt idx="5505">
                  <c:v>0.75800243874457951</c:v>
                </c:pt>
                <c:pt idx="5506">
                  <c:v>1.4645820219942782</c:v>
                </c:pt>
                <c:pt idx="5507">
                  <c:v>0.28026889312293041</c:v>
                </c:pt>
                <c:pt idx="5508">
                  <c:v>0.98480206797452996</c:v>
                </c:pt>
                <c:pt idx="5509">
                  <c:v>0.45337577034425913</c:v>
                </c:pt>
                <c:pt idx="5510">
                  <c:v>1.31153312982909</c:v>
                </c:pt>
                <c:pt idx="5511">
                  <c:v>0.47242295123067818</c:v>
                </c:pt>
                <c:pt idx="5512">
                  <c:v>4.1568118319706295</c:v>
                </c:pt>
                <c:pt idx="5513">
                  <c:v>3.3354948107162468</c:v>
                </c:pt>
                <c:pt idx="5514">
                  <c:v>7.83179452928972</c:v>
                </c:pt>
                <c:pt idx="5515">
                  <c:v>4.9703085205037834</c:v>
                </c:pt>
                <c:pt idx="5516">
                  <c:v>4.7316770686349834</c:v>
                </c:pt>
                <c:pt idx="5517">
                  <c:v>2.8179668693858178</c:v>
                </c:pt>
                <c:pt idx="5518">
                  <c:v>2.5867502118377299</c:v>
                </c:pt>
                <c:pt idx="5519">
                  <c:v>2.2712004603818197</c:v>
                </c:pt>
                <c:pt idx="5520">
                  <c:v>2.1306561527469898</c:v>
                </c:pt>
                <c:pt idx="5521">
                  <c:v>2.6453184292060277</c:v>
                </c:pt>
                <c:pt idx="5522">
                  <c:v>2.457858410219699</c:v>
                </c:pt>
                <c:pt idx="5523">
                  <c:v>1.8466603238076</c:v>
                </c:pt>
                <c:pt idx="5524">
                  <c:v>3.2452089063951797</c:v>
                </c:pt>
                <c:pt idx="5525">
                  <c:v>2.1840300819655396</c:v>
                </c:pt>
                <c:pt idx="5526">
                  <c:v>5.763154777107026</c:v>
                </c:pt>
                <c:pt idx="5527">
                  <c:v>3.7035552867392298</c:v>
                </c:pt>
                <c:pt idx="5528">
                  <c:v>5.2139159188212645</c:v>
                </c:pt>
                <c:pt idx="5529">
                  <c:v>4.0645449804167804</c:v>
                </c:pt>
                <c:pt idx="5530">
                  <c:v>2.9621611209602587</c:v>
                </c:pt>
                <c:pt idx="5531">
                  <c:v>2.3039889300839587</c:v>
                </c:pt>
                <c:pt idx="5532">
                  <c:v>2.5007226523480202</c:v>
                </c:pt>
                <c:pt idx="5533">
                  <c:v>2.4147748029051601</c:v>
                </c:pt>
                <c:pt idx="5534">
                  <c:v>2.7430894079070893</c:v>
                </c:pt>
                <c:pt idx="5535">
                  <c:v>2.3114669246280068</c:v>
                </c:pt>
                <c:pt idx="5536">
                  <c:v>1.7255935116446517</c:v>
                </c:pt>
                <c:pt idx="5537">
                  <c:v>1.2278968324410526</c:v>
                </c:pt>
                <c:pt idx="5538">
                  <c:v>1.6794620601013073</c:v>
                </c:pt>
                <c:pt idx="5539">
                  <c:v>1.2796499374032899</c:v>
                </c:pt>
                <c:pt idx="5540">
                  <c:v>1.4853978017187401</c:v>
                </c:pt>
                <c:pt idx="5541">
                  <c:v>1.3199149613057441</c:v>
                </c:pt>
                <c:pt idx="5542">
                  <c:v>1.24240810034169</c:v>
                </c:pt>
                <c:pt idx="5543">
                  <c:v>0.89459240489246461</c:v>
                </c:pt>
                <c:pt idx="5544">
                  <c:v>1.4930617139925917</c:v>
                </c:pt>
                <c:pt idx="5545">
                  <c:v>2.8402028843321587</c:v>
                </c:pt>
                <c:pt idx="5546">
                  <c:v>4.0922275994213804</c:v>
                </c:pt>
                <c:pt idx="5547">
                  <c:v>3.7266716986410602</c:v>
                </c:pt>
                <c:pt idx="5548">
                  <c:v>3.9648191182735997</c:v>
                </c:pt>
                <c:pt idx="5549">
                  <c:v>7.8326203600465085</c:v>
                </c:pt>
                <c:pt idx="5550">
                  <c:v>7.7332267653479034</c:v>
                </c:pt>
                <c:pt idx="5551">
                  <c:v>5.7188478779668985</c:v>
                </c:pt>
                <c:pt idx="5552">
                  <c:v>6.9504902819149414</c:v>
                </c:pt>
                <c:pt idx="5553">
                  <c:v>7.9182734505731203</c:v>
                </c:pt>
                <c:pt idx="5554">
                  <c:v>4.2609662746965045</c:v>
                </c:pt>
                <c:pt idx="5555">
                  <c:v>4.7433001348393971</c:v>
                </c:pt>
                <c:pt idx="5556">
                  <c:v>5.8099929375130497</c:v>
                </c:pt>
                <c:pt idx="5557">
                  <c:v>1.80562256821199</c:v>
                </c:pt>
                <c:pt idx="5558">
                  <c:v>0.64101710838577663</c:v>
                </c:pt>
                <c:pt idx="5559">
                  <c:v>1.2871337317944398</c:v>
                </c:pt>
                <c:pt idx="5560">
                  <c:v>1.4284213675057098</c:v>
                </c:pt>
                <c:pt idx="5561">
                  <c:v>0.51918932033327803</c:v>
                </c:pt>
                <c:pt idx="5562">
                  <c:v>1.05458814251319</c:v>
                </c:pt>
                <c:pt idx="5563">
                  <c:v>1.2445387969792499</c:v>
                </c:pt>
                <c:pt idx="5564">
                  <c:v>0.48278723898251702</c:v>
                </c:pt>
                <c:pt idx="5565">
                  <c:v>1.73708847206353</c:v>
                </c:pt>
                <c:pt idx="5566">
                  <c:v>0.80827871138565299</c:v>
                </c:pt>
                <c:pt idx="5567">
                  <c:v>1.671347404058698</c:v>
                </c:pt>
                <c:pt idx="5568">
                  <c:v>1.1858874635254621</c:v>
                </c:pt>
                <c:pt idx="5569">
                  <c:v>1.3360909701979</c:v>
                </c:pt>
                <c:pt idx="5570">
                  <c:v>1.6939417450638699</c:v>
                </c:pt>
                <c:pt idx="5571">
                  <c:v>10.515434106272506</c:v>
                </c:pt>
                <c:pt idx="5572">
                  <c:v>2.2742126982399999</c:v>
                </c:pt>
                <c:pt idx="5573">
                  <c:v>3.5623029459138627</c:v>
                </c:pt>
                <c:pt idx="5574">
                  <c:v>7.9383884929924653</c:v>
                </c:pt>
                <c:pt idx="5575">
                  <c:v>1.9573557830261001</c:v>
                </c:pt>
                <c:pt idx="5576">
                  <c:v>1.4973118877758926</c:v>
                </c:pt>
                <c:pt idx="5577">
                  <c:v>1.1341810201489082</c:v>
                </c:pt>
                <c:pt idx="5578">
                  <c:v>1.2253342474778934</c:v>
                </c:pt>
                <c:pt idx="5579">
                  <c:v>0.87061898641409674</c:v>
                </c:pt>
                <c:pt idx="5580">
                  <c:v>0.75157935852238011</c:v>
                </c:pt>
                <c:pt idx="5581">
                  <c:v>0.50272552557946903</c:v>
                </c:pt>
                <c:pt idx="5582">
                  <c:v>0.71547927856418336</c:v>
                </c:pt>
                <c:pt idx="5583">
                  <c:v>0.57058615036365756</c:v>
                </c:pt>
                <c:pt idx="5584">
                  <c:v>0.58182755905330796</c:v>
                </c:pt>
                <c:pt idx="5585">
                  <c:v>0.17079025556987626</c:v>
                </c:pt>
                <c:pt idx="5586">
                  <c:v>0.15592201222032809</c:v>
                </c:pt>
                <c:pt idx="5587">
                  <c:v>0.15199771322034444</c:v>
                </c:pt>
                <c:pt idx="5588">
                  <c:v>0.37700821467430606</c:v>
                </c:pt>
                <c:pt idx="5589">
                  <c:v>0.45206822019621101</c:v>
                </c:pt>
                <c:pt idx="5590">
                  <c:v>0.38386971295663641</c:v>
                </c:pt>
                <c:pt idx="5591">
                  <c:v>0.273347928434721</c:v>
                </c:pt>
                <c:pt idx="5592">
                  <c:v>0.44708067795606526</c:v>
                </c:pt>
                <c:pt idx="5593">
                  <c:v>0.29584957119035138</c:v>
                </c:pt>
                <c:pt idx="5594">
                  <c:v>0.30542675675070241</c:v>
                </c:pt>
                <c:pt idx="5595">
                  <c:v>0.3283827743883615</c:v>
                </c:pt>
                <c:pt idx="5596">
                  <c:v>0.34090692102860426</c:v>
                </c:pt>
                <c:pt idx="5597">
                  <c:v>0.54470400680678666</c:v>
                </c:pt>
                <c:pt idx="5598">
                  <c:v>0.68107876000638601</c:v>
                </c:pt>
                <c:pt idx="5599">
                  <c:v>1.1782755061005508</c:v>
                </c:pt>
                <c:pt idx="5600">
                  <c:v>1.00284490578051</c:v>
                </c:pt>
                <c:pt idx="5601">
                  <c:v>0.74241734149993788</c:v>
                </c:pt>
                <c:pt idx="5602">
                  <c:v>1.1535692005785998</c:v>
                </c:pt>
                <c:pt idx="5603">
                  <c:v>0.44490991080851899</c:v>
                </c:pt>
                <c:pt idx="5604">
                  <c:v>0.44951217745390032</c:v>
                </c:pt>
                <c:pt idx="5605">
                  <c:v>0.27990431439228375</c:v>
                </c:pt>
                <c:pt idx="5606">
                  <c:v>0.26520636477699</c:v>
                </c:pt>
                <c:pt idx="5607">
                  <c:v>0.15636359972772812</c:v>
                </c:pt>
                <c:pt idx="5608">
                  <c:v>0.11807492070964502</c:v>
                </c:pt>
                <c:pt idx="5609">
                  <c:v>0.162856202378414</c:v>
                </c:pt>
                <c:pt idx="5610">
                  <c:v>9.4131311729607328E-2</c:v>
                </c:pt>
                <c:pt idx="5611">
                  <c:v>9.4131305856376746E-2</c:v>
                </c:pt>
                <c:pt idx="5612">
                  <c:v>0.21873769494107898</c:v>
                </c:pt>
                <c:pt idx="5613">
                  <c:v>0.32254803286454775</c:v>
                </c:pt>
                <c:pt idx="5614">
                  <c:v>0.41796363657880498</c:v>
                </c:pt>
                <c:pt idx="5615">
                  <c:v>0.40408486871124638</c:v>
                </c:pt>
                <c:pt idx="5616">
                  <c:v>0.47612231768328106</c:v>
                </c:pt>
                <c:pt idx="5617">
                  <c:v>0.23178444899105299</c:v>
                </c:pt>
                <c:pt idx="5618">
                  <c:v>0.22381344193581099</c:v>
                </c:pt>
                <c:pt idx="5619">
                  <c:v>0.35658158984351906</c:v>
                </c:pt>
                <c:pt idx="5620">
                  <c:v>0.30362016095600075</c:v>
                </c:pt>
                <c:pt idx="5621">
                  <c:v>0.57810344238389533</c:v>
                </c:pt>
                <c:pt idx="5622">
                  <c:v>0.62837783297276095</c:v>
                </c:pt>
                <c:pt idx="5623">
                  <c:v>0.63899801173265602</c:v>
                </c:pt>
                <c:pt idx="5624">
                  <c:v>0.83561317219451681</c:v>
                </c:pt>
                <c:pt idx="5625">
                  <c:v>0.69064939318883312</c:v>
                </c:pt>
                <c:pt idx="5626">
                  <c:v>0.67861065752329885</c:v>
                </c:pt>
                <c:pt idx="5627">
                  <c:v>0.53681005055105402</c:v>
                </c:pt>
                <c:pt idx="5628">
                  <c:v>0.43696586225616441</c:v>
                </c:pt>
                <c:pt idx="5629">
                  <c:v>0.43484564729427738</c:v>
                </c:pt>
                <c:pt idx="5630">
                  <c:v>0.38881378205259026</c:v>
                </c:pt>
                <c:pt idx="5631">
                  <c:v>0.26756641499595818</c:v>
                </c:pt>
                <c:pt idx="5632">
                  <c:v>0.25957454326217932</c:v>
                </c:pt>
                <c:pt idx="5633">
                  <c:v>0.27916750623932102</c:v>
                </c:pt>
                <c:pt idx="5634">
                  <c:v>0.24044844536622978</c:v>
                </c:pt>
                <c:pt idx="5635">
                  <c:v>0.25643662155172903</c:v>
                </c:pt>
                <c:pt idx="5636">
                  <c:v>0.37455673508919141</c:v>
                </c:pt>
                <c:pt idx="5637">
                  <c:v>0.47727829045934206</c:v>
                </c:pt>
                <c:pt idx="5638">
                  <c:v>0.82669567842379887</c:v>
                </c:pt>
                <c:pt idx="5639">
                  <c:v>0.66975954393880532</c:v>
                </c:pt>
                <c:pt idx="5640">
                  <c:v>0.76509245213330523</c:v>
                </c:pt>
                <c:pt idx="5641">
                  <c:v>0.650500543746105</c:v>
                </c:pt>
                <c:pt idx="5642">
                  <c:v>0.81666165823262404</c:v>
                </c:pt>
                <c:pt idx="5643">
                  <c:v>0.72040882859979882</c:v>
                </c:pt>
                <c:pt idx="5644">
                  <c:v>0.60066852404724458</c:v>
                </c:pt>
                <c:pt idx="5645">
                  <c:v>0.61213104733604062</c:v>
                </c:pt>
                <c:pt idx="5646">
                  <c:v>0.72940425168964695</c:v>
                </c:pt>
                <c:pt idx="5647">
                  <c:v>1.02150766675754</c:v>
                </c:pt>
                <c:pt idx="5648">
                  <c:v>1.0540191561164101</c:v>
                </c:pt>
                <c:pt idx="5649">
                  <c:v>0.73846378016101233</c:v>
                </c:pt>
                <c:pt idx="5650">
                  <c:v>0.51622597973099249</c:v>
                </c:pt>
                <c:pt idx="5651">
                  <c:v>0.356773626482494</c:v>
                </c:pt>
                <c:pt idx="5652">
                  <c:v>0.31080767394399111</c:v>
                </c:pt>
                <c:pt idx="5653">
                  <c:v>0.24021861162858188</c:v>
                </c:pt>
                <c:pt idx="5654">
                  <c:v>0.27303651258941602</c:v>
                </c:pt>
                <c:pt idx="5655">
                  <c:v>0.28994371806280483</c:v>
                </c:pt>
                <c:pt idx="5656">
                  <c:v>0.41386678608431526</c:v>
                </c:pt>
                <c:pt idx="5657">
                  <c:v>0.42560491156789126</c:v>
                </c:pt>
                <c:pt idx="5658">
                  <c:v>0.3534797819699505</c:v>
                </c:pt>
                <c:pt idx="5659">
                  <c:v>0.56715143818129166</c:v>
                </c:pt>
                <c:pt idx="5660">
                  <c:v>0.66949335302995205</c:v>
                </c:pt>
                <c:pt idx="5661">
                  <c:v>0.44186713400967798</c:v>
                </c:pt>
                <c:pt idx="5662">
                  <c:v>0.42601457431249018</c:v>
                </c:pt>
                <c:pt idx="5663">
                  <c:v>0.53270425523374165</c:v>
                </c:pt>
                <c:pt idx="5664">
                  <c:v>0.58989751579133987</c:v>
                </c:pt>
                <c:pt idx="5665">
                  <c:v>0.68485496102187704</c:v>
                </c:pt>
                <c:pt idx="5666">
                  <c:v>0.64999813584485377</c:v>
                </c:pt>
                <c:pt idx="5667">
                  <c:v>0.50065007703687681</c:v>
                </c:pt>
                <c:pt idx="5668">
                  <c:v>0.39581832583967724</c:v>
                </c:pt>
                <c:pt idx="5669">
                  <c:v>0.54368457863248865</c:v>
                </c:pt>
                <c:pt idx="5670">
                  <c:v>0.51295936605660997</c:v>
                </c:pt>
                <c:pt idx="5671">
                  <c:v>0.29192312395132702</c:v>
                </c:pt>
                <c:pt idx="5672">
                  <c:v>0.28967824954456306</c:v>
                </c:pt>
                <c:pt idx="5673">
                  <c:v>0.24588314342857401</c:v>
                </c:pt>
                <c:pt idx="5674">
                  <c:v>0.22783153294036201</c:v>
                </c:pt>
                <c:pt idx="5675">
                  <c:v>0.22699177499161988</c:v>
                </c:pt>
                <c:pt idx="5676">
                  <c:v>0.41161396180837706</c:v>
                </c:pt>
                <c:pt idx="5677">
                  <c:v>0.44066144895965698</c:v>
                </c:pt>
                <c:pt idx="5678">
                  <c:v>0.52756508044856398</c:v>
                </c:pt>
                <c:pt idx="5679">
                  <c:v>0.78317376447806597</c:v>
                </c:pt>
                <c:pt idx="5680">
                  <c:v>27.356499288967935</c:v>
                </c:pt>
                <c:pt idx="5681">
                  <c:v>15.110485094418006</c:v>
                </c:pt>
                <c:pt idx="5682">
                  <c:v>7.6436781882304734</c:v>
                </c:pt>
                <c:pt idx="5683">
                  <c:v>5.5990977298732814</c:v>
                </c:pt>
                <c:pt idx="5684">
                  <c:v>4.3422223049367998</c:v>
                </c:pt>
                <c:pt idx="5685">
                  <c:v>4.8219844298830346</c:v>
                </c:pt>
                <c:pt idx="5686">
                  <c:v>6.53749411751323</c:v>
                </c:pt>
                <c:pt idx="5687">
                  <c:v>5.5272336491272345</c:v>
                </c:pt>
                <c:pt idx="5688">
                  <c:v>5.8200613406755695</c:v>
                </c:pt>
                <c:pt idx="5689">
                  <c:v>3.7811046160149955</c:v>
                </c:pt>
                <c:pt idx="5690">
                  <c:v>3.4494302351438177</c:v>
                </c:pt>
                <c:pt idx="5691">
                  <c:v>2.9728210222768277</c:v>
                </c:pt>
                <c:pt idx="5692">
                  <c:v>1.6044272371827899</c:v>
                </c:pt>
                <c:pt idx="5693">
                  <c:v>1.7439135482504198</c:v>
                </c:pt>
                <c:pt idx="5694">
                  <c:v>1.4914028900543417</c:v>
                </c:pt>
                <c:pt idx="5695">
                  <c:v>1.1663850166905307</c:v>
                </c:pt>
                <c:pt idx="5696">
                  <c:v>0.83796171615603265</c:v>
                </c:pt>
                <c:pt idx="5697">
                  <c:v>1.8032552225042999</c:v>
                </c:pt>
                <c:pt idx="5698">
                  <c:v>2.6790471614970501</c:v>
                </c:pt>
                <c:pt idx="5699">
                  <c:v>1.7694613531383592</c:v>
                </c:pt>
                <c:pt idx="5700">
                  <c:v>1.8136390927328692</c:v>
                </c:pt>
                <c:pt idx="5701">
                  <c:v>8.7718116273350919</c:v>
                </c:pt>
                <c:pt idx="5702">
                  <c:v>8.2802779471616219</c:v>
                </c:pt>
                <c:pt idx="5703">
                  <c:v>17.993241146077789</c:v>
                </c:pt>
                <c:pt idx="5704">
                  <c:v>1.0194374649308573</c:v>
                </c:pt>
                <c:pt idx="5705">
                  <c:v>0.95935083732209381</c:v>
                </c:pt>
                <c:pt idx="5706">
                  <c:v>2.4693927649741698</c:v>
                </c:pt>
                <c:pt idx="5707">
                  <c:v>1.13587312626518</c:v>
                </c:pt>
                <c:pt idx="5708">
                  <c:v>1.3363678726046899</c:v>
                </c:pt>
                <c:pt idx="5709">
                  <c:v>1.09395764024836</c:v>
                </c:pt>
                <c:pt idx="5710">
                  <c:v>0.95826764288107802</c:v>
                </c:pt>
                <c:pt idx="5711">
                  <c:v>1.0958339243026201</c:v>
                </c:pt>
                <c:pt idx="5712">
                  <c:v>0.79122881005130863</c:v>
                </c:pt>
                <c:pt idx="5713">
                  <c:v>0.64784898127604362</c:v>
                </c:pt>
                <c:pt idx="5714">
                  <c:v>0.57268949924629364</c:v>
                </c:pt>
                <c:pt idx="5715">
                  <c:v>0.62828231286355662</c:v>
                </c:pt>
                <c:pt idx="5716">
                  <c:v>0.39986592387824377</c:v>
                </c:pt>
                <c:pt idx="5717">
                  <c:v>0.74137835692882581</c:v>
                </c:pt>
                <c:pt idx="5718">
                  <c:v>0.65740536779728198</c:v>
                </c:pt>
                <c:pt idx="5719">
                  <c:v>0.96991657937182796</c:v>
                </c:pt>
                <c:pt idx="5720">
                  <c:v>1.4175201156673098</c:v>
                </c:pt>
                <c:pt idx="5721">
                  <c:v>1.7593589656832582</c:v>
                </c:pt>
                <c:pt idx="5722">
                  <c:v>1.4204919676138799</c:v>
                </c:pt>
                <c:pt idx="5723">
                  <c:v>1.4021829109334101</c:v>
                </c:pt>
                <c:pt idx="5724">
                  <c:v>1.1649016449249798</c:v>
                </c:pt>
                <c:pt idx="5725">
                  <c:v>1.00650532509135</c:v>
                </c:pt>
                <c:pt idx="5726">
                  <c:v>1.0834464305073299</c:v>
                </c:pt>
                <c:pt idx="5727">
                  <c:v>0.93206489027244399</c:v>
                </c:pt>
                <c:pt idx="5728">
                  <c:v>0.95486749150241501</c:v>
                </c:pt>
                <c:pt idx="5729">
                  <c:v>0.78604046427300989</c:v>
                </c:pt>
                <c:pt idx="5730">
                  <c:v>0.74617602150973095</c:v>
                </c:pt>
                <c:pt idx="5731">
                  <c:v>0.71840156875315497</c:v>
                </c:pt>
                <c:pt idx="5732">
                  <c:v>0.67785306532649781</c:v>
                </c:pt>
                <c:pt idx="5733">
                  <c:v>0.67998329283372583</c:v>
                </c:pt>
                <c:pt idx="5734">
                  <c:v>0.66393069586364595</c:v>
                </c:pt>
                <c:pt idx="5735">
                  <c:v>0.63218561766630232</c:v>
                </c:pt>
                <c:pt idx="5736">
                  <c:v>0.60984286214543781</c:v>
                </c:pt>
                <c:pt idx="5737">
                  <c:v>0.60782745870195998</c:v>
                </c:pt>
                <c:pt idx="5738">
                  <c:v>0.68013748215960201</c:v>
                </c:pt>
                <c:pt idx="5739">
                  <c:v>0.78562559989466696</c:v>
                </c:pt>
                <c:pt idx="5740">
                  <c:v>1.04437995062031</c:v>
                </c:pt>
                <c:pt idx="5741">
                  <c:v>1.1913995183490398</c:v>
                </c:pt>
                <c:pt idx="5742">
                  <c:v>1.3960492392049799</c:v>
                </c:pt>
                <c:pt idx="5743">
                  <c:v>1.33281527609865</c:v>
                </c:pt>
                <c:pt idx="5744">
                  <c:v>1.3523887182188301</c:v>
                </c:pt>
                <c:pt idx="5745">
                  <c:v>1.3433980502097898</c:v>
                </c:pt>
                <c:pt idx="5746">
                  <c:v>1.1926797731096199</c:v>
                </c:pt>
                <c:pt idx="5747">
                  <c:v>1.1191233396923799</c:v>
                </c:pt>
                <c:pt idx="5748">
                  <c:v>2.01763257924901</c:v>
                </c:pt>
                <c:pt idx="5749">
                  <c:v>1.5356773592945798</c:v>
                </c:pt>
                <c:pt idx="5750">
                  <c:v>1.6169406048136901</c:v>
                </c:pt>
                <c:pt idx="5751">
                  <c:v>1.7499511230111799</c:v>
                </c:pt>
                <c:pt idx="5752">
                  <c:v>1.17130223526802</c:v>
                </c:pt>
                <c:pt idx="5753">
                  <c:v>1.0901941793418701</c:v>
                </c:pt>
                <c:pt idx="5754">
                  <c:v>1.2200960609467173</c:v>
                </c:pt>
                <c:pt idx="5755">
                  <c:v>1.0515383466471298</c:v>
                </c:pt>
                <c:pt idx="5756">
                  <c:v>1.1512442666172</c:v>
                </c:pt>
                <c:pt idx="5757">
                  <c:v>1.1225782000286699</c:v>
                </c:pt>
                <c:pt idx="5758">
                  <c:v>1.5909878568230091</c:v>
                </c:pt>
                <c:pt idx="5759">
                  <c:v>1.9074342583782298</c:v>
                </c:pt>
                <c:pt idx="5760">
                  <c:v>4.4340770431448924</c:v>
                </c:pt>
                <c:pt idx="5761">
                  <c:v>1.8734696931842791</c:v>
                </c:pt>
                <c:pt idx="5762">
                  <c:v>2.1992470746218067</c:v>
                </c:pt>
                <c:pt idx="5763">
                  <c:v>1.6672198839908201</c:v>
                </c:pt>
                <c:pt idx="5764">
                  <c:v>1.3158708839807001</c:v>
                </c:pt>
                <c:pt idx="5765">
                  <c:v>1.34356990635572</c:v>
                </c:pt>
                <c:pt idx="5766">
                  <c:v>1.2137000436759926</c:v>
                </c:pt>
                <c:pt idx="5767">
                  <c:v>0.92284570903662</c:v>
                </c:pt>
                <c:pt idx="5768">
                  <c:v>0.95586874610804062</c:v>
                </c:pt>
                <c:pt idx="5769">
                  <c:v>0.98173631859022659</c:v>
                </c:pt>
                <c:pt idx="5770">
                  <c:v>0.86823542843820012</c:v>
                </c:pt>
                <c:pt idx="5771">
                  <c:v>0.81451513274521159</c:v>
                </c:pt>
                <c:pt idx="5772">
                  <c:v>1.0861093016516401</c:v>
                </c:pt>
                <c:pt idx="5773">
                  <c:v>0.92661080037253563</c:v>
                </c:pt>
                <c:pt idx="5774">
                  <c:v>0.79901134254139305</c:v>
                </c:pt>
                <c:pt idx="5775">
                  <c:v>0.58521011312841198</c:v>
                </c:pt>
                <c:pt idx="5776">
                  <c:v>0.94631129318471063</c:v>
                </c:pt>
                <c:pt idx="5777">
                  <c:v>0.91783881632454112</c:v>
                </c:pt>
                <c:pt idx="5778">
                  <c:v>1.1547024231646601</c:v>
                </c:pt>
                <c:pt idx="5779">
                  <c:v>1.6299539385916373</c:v>
                </c:pt>
                <c:pt idx="5780">
                  <c:v>3.4947970470937402</c:v>
                </c:pt>
                <c:pt idx="5781">
                  <c:v>5.5803961964944824</c:v>
                </c:pt>
                <c:pt idx="5782">
                  <c:v>17.354510991511287</c:v>
                </c:pt>
                <c:pt idx="5783">
                  <c:v>27.499629511520542</c:v>
                </c:pt>
                <c:pt idx="5784">
                  <c:v>36.363277617696127</c:v>
                </c:pt>
                <c:pt idx="5785">
                  <c:v>14.403223421595348</c:v>
                </c:pt>
                <c:pt idx="5786">
                  <c:v>27.992025696226786</c:v>
                </c:pt>
                <c:pt idx="5787">
                  <c:v>31.817312333623263</c:v>
                </c:pt>
                <c:pt idx="5788">
                  <c:v>25.223712607294189</c:v>
                </c:pt>
                <c:pt idx="5789">
                  <c:v>9.441205709662098</c:v>
                </c:pt>
                <c:pt idx="5790">
                  <c:v>15.9387263479267</c:v>
                </c:pt>
                <c:pt idx="5791">
                  <c:v>6.5007868954525501</c:v>
                </c:pt>
                <c:pt idx="5792">
                  <c:v>6.6743472229610399</c:v>
                </c:pt>
                <c:pt idx="5793">
                  <c:v>15.252937837448512</c:v>
                </c:pt>
                <c:pt idx="5794">
                  <c:v>13.6538254153187</c:v>
                </c:pt>
                <c:pt idx="5795">
                  <c:v>12.571009789029302</c:v>
                </c:pt>
                <c:pt idx="5796">
                  <c:v>6.3666890244741134</c:v>
                </c:pt>
                <c:pt idx="5797">
                  <c:v>6.3962026608395499</c:v>
                </c:pt>
                <c:pt idx="5798">
                  <c:v>3.4076176683425694</c:v>
                </c:pt>
                <c:pt idx="5799">
                  <c:v>8.2825633319936927</c:v>
                </c:pt>
                <c:pt idx="5800">
                  <c:v>2.3425620458005598</c:v>
                </c:pt>
                <c:pt idx="5801">
                  <c:v>2.0613481658368578</c:v>
                </c:pt>
                <c:pt idx="5802">
                  <c:v>1.8623129186670182</c:v>
                </c:pt>
                <c:pt idx="5803">
                  <c:v>1.8084878256644301</c:v>
                </c:pt>
                <c:pt idx="5804">
                  <c:v>2.2405787613524817</c:v>
                </c:pt>
                <c:pt idx="5805">
                  <c:v>2.1140843567296699</c:v>
                </c:pt>
                <c:pt idx="5806">
                  <c:v>2.08290690438296</c:v>
                </c:pt>
                <c:pt idx="5807">
                  <c:v>2.7895007425042921</c:v>
                </c:pt>
                <c:pt idx="5808">
                  <c:v>2.5752033943853188</c:v>
                </c:pt>
                <c:pt idx="5809">
                  <c:v>2.3035224046817397</c:v>
                </c:pt>
                <c:pt idx="5810">
                  <c:v>2.1662415235454877</c:v>
                </c:pt>
                <c:pt idx="5811">
                  <c:v>3.1829591628905902</c:v>
                </c:pt>
                <c:pt idx="5812">
                  <c:v>2.2390651003610387</c:v>
                </c:pt>
                <c:pt idx="5813">
                  <c:v>1.6459565269726373</c:v>
                </c:pt>
                <c:pt idx="5814">
                  <c:v>1.62721623043852</c:v>
                </c:pt>
                <c:pt idx="5815">
                  <c:v>1.2937009491966001</c:v>
                </c:pt>
                <c:pt idx="5816">
                  <c:v>1.2187667378166498</c:v>
                </c:pt>
                <c:pt idx="5817">
                  <c:v>2.1845055702862499</c:v>
                </c:pt>
                <c:pt idx="5818">
                  <c:v>3.51990410461045</c:v>
                </c:pt>
                <c:pt idx="5819">
                  <c:v>2.5425351737070798</c:v>
                </c:pt>
                <c:pt idx="5820">
                  <c:v>1.4242925125569499</c:v>
                </c:pt>
                <c:pt idx="5821">
                  <c:v>7.2780677443361803</c:v>
                </c:pt>
                <c:pt idx="5822">
                  <c:v>1.8499708039543299</c:v>
                </c:pt>
                <c:pt idx="5823">
                  <c:v>2.0990660116431967</c:v>
                </c:pt>
                <c:pt idx="5824">
                  <c:v>2.0258009601922797</c:v>
                </c:pt>
                <c:pt idx="5825">
                  <c:v>2.0479815099513798</c:v>
                </c:pt>
                <c:pt idx="5826">
                  <c:v>2.2379966301537997</c:v>
                </c:pt>
                <c:pt idx="5827">
                  <c:v>1.87015921637454</c:v>
                </c:pt>
                <c:pt idx="5828">
                  <c:v>2.0177830097100999</c:v>
                </c:pt>
                <c:pt idx="5829">
                  <c:v>2.0307642751755801</c:v>
                </c:pt>
                <c:pt idx="5830">
                  <c:v>2.0504097537898387</c:v>
                </c:pt>
                <c:pt idx="5831">
                  <c:v>1.8133433414531699</c:v>
                </c:pt>
                <c:pt idx="5832">
                  <c:v>1.5583560094377873</c:v>
                </c:pt>
                <c:pt idx="5833">
                  <c:v>1.5487003473592098</c:v>
                </c:pt>
                <c:pt idx="5834">
                  <c:v>1.4334638909664217</c:v>
                </c:pt>
                <c:pt idx="5835">
                  <c:v>1.4071853650126298</c:v>
                </c:pt>
                <c:pt idx="5836">
                  <c:v>1.23610102159266</c:v>
                </c:pt>
                <c:pt idx="5837">
                  <c:v>1.0505666836574017</c:v>
                </c:pt>
                <c:pt idx="5838">
                  <c:v>1.1086103259860292</c:v>
                </c:pt>
                <c:pt idx="5839">
                  <c:v>1.3439778416172801</c:v>
                </c:pt>
                <c:pt idx="5840">
                  <c:v>1.2625498232424799</c:v>
                </c:pt>
                <c:pt idx="5841">
                  <c:v>1.0714112128614026</c:v>
                </c:pt>
                <c:pt idx="5842">
                  <c:v>0.95924177533569865</c:v>
                </c:pt>
                <c:pt idx="5843">
                  <c:v>0.97152737952712298</c:v>
                </c:pt>
                <c:pt idx="5844">
                  <c:v>1.13363257884012</c:v>
                </c:pt>
                <c:pt idx="5845">
                  <c:v>0.99204001637918027</c:v>
                </c:pt>
                <c:pt idx="5846">
                  <c:v>0.88200990931950263</c:v>
                </c:pt>
                <c:pt idx="5847">
                  <c:v>0.83195961028483612</c:v>
                </c:pt>
                <c:pt idx="5848">
                  <c:v>0.86979166707486932</c:v>
                </c:pt>
                <c:pt idx="5849">
                  <c:v>0.86493046186589395</c:v>
                </c:pt>
                <c:pt idx="5850">
                  <c:v>0.94406772408451201</c:v>
                </c:pt>
                <c:pt idx="5851">
                  <c:v>0.90456524299186059</c:v>
                </c:pt>
                <c:pt idx="5852">
                  <c:v>0.84164677312414482</c:v>
                </c:pt>
                <c:pt idx="5853">
                  <c:v>0.77259935208235964</c:v>
                </c:pt>
                <c:pt idx="5854">
                  <c:v>0.77495868000815282</c:v>
                </c:pt>
                <c:pt idx="5855">
                  <c:v>0.63103327132935605</c:v>
                </c:pt>
                <c:pt idx="5856">
                  <c:v>0.51471880677118365</c:v>
                </c:pt>
                <c:pt idx="5857">
                  <c:v>0.49698797719611626</c:v>
                </c:pt>
                <c:pt idx="5858">
                  <c:v>0.46595297753629183</c:v>
                </c:pt>
                <c:pt idx="5859">
                  <c:v>0.4744299586976744</c:v>
                </c:pt>
                <c:pt idx="5860">
                  <c:v>0.473115270488776</c:v>
                </c:pt>
                <c:pt idx="5861">
                  <c:v>0.48080486674089512</c:v>
                </c:pt>
                <c:pt idx="5862">
                  <c:v>0.50935762213409863</c:v>
                </c:pt>
                <c:pt idx="5863">
                  <c:v>0.67790522310689283</c:v>
                </c:pt>
                <c:pt idx="5864">
                  <c:v>0.67341787231538253</c:v>
                </c:pt>
                <c:pt idx="5865">
                  <c:v>0.8309947487649455</c:v>
                </c:pt>
                <c:pt idx="5866">
                  <c:v>0.82015347119868964</c:v>
                </c:pt>
                <c:pt idx="5867">
                  <c:v>1.2615926087774108</c:v>
                </c:pt>
                <c:pt idx="5868">
                  <c:v>1.04947440457884</c:v>
                </c:pt>
                <c:pt idx="5869">
                  <c:v>1.17224485051862</c:v>
                </c:pt>
                <c:pt idx="5870">
                  <c:v>1.0518258047522799</c:v>
                </c:pt>
                <c:pt idx="5871">
                  <c:v>1.0217458420336398</c:v>
                </c:pt>
                <c:pt idx="5872">
                  <c:v>0.89285269170254333</c:v>
                </c:pt>
                <c:pt idx="5873">
                  <c:v>1.0366943253870826</c:v>
                </c:pt>
                <c:pt idx="5874">
                  <c:v>0.85326895054912866</c:v>
                </c:pt>
                <c:pt idx="5875">
                  <c:v>0.60662028442577964</c:v>
                </c:pt>
                <c:pt idx="5876">
                  <c:v>0.73758921393742005</c:v>
                </c:pt>
                <c:pt idx="5877">
                  <c:v>0.57886509362460581</c:v>
                </c:pt>
                <c:pt idx="5878">
                  <c:v>0.73650727324068566</c:v>
                </c:pt>
                <c:pt idx="5879">
                  <c:v>0.66217783486100812</c:v>
                </c:pt>
                <c:pt idx="5880">
                  <c:v>0.68861799159571602</c:v>
                </c:pt>
                <c:pt idx="5881">
                  <c:v>0.89306472148835159</c:v>
                </c:pt>
                <c:pt idx="5882">
                  <c:v>0.95614656981652457</c:v>
                </c:pt>
                <c:pt idx="5883">
                  <c:v>0.86131194496511798</c:v>
                </c:pt>
                <c:pt idx="5884">
                  <c:v>1.0746925060752401</c:v>
                </c:pt>
                <c:pt idx="5885">
                  <c:v>0.83850899748735996</c:v>
                </c:pt>
                <c:pt idx="5886">
                  <c:v>0.81792272819175549</c:v>
                </c:pt>
                <c:pt idx="5887">
                  <c:v>0.81683497402243699</c:v>
                </c:pt>
                <c:pt idx="5888">
                  <c:v>0.82224381753526765</c:v>
                </c:pt>
                <c:pt idx="5889">
                  <c:v>0.75989557391390028</c:v>
                </c:pt>
                <c:pt idx="5890">
                  <c:v>0.77786337213526302</c:v>
                </c:pt>
                <c:pt idx="5891">
                  <c:v>0.82349234537650096</c:v>
                </c:pt>
                <c:pt idx="5892">
                  <c:v>0.82310071661400452</c:v>
                </c:pt>
                <c:pt idx="5893">
                  <c:v>1.0928647000405898</c:v>
                </c:pt>
                <c:pt idx="5894">
                  <c:v>1.2880413983386299</c:v>
                </c:pt>
                <c:pt idx="5895">
                  <c:v>1.3526278796122082</c:v>
                </c:pt>
                <c:pt idx="5896">
                  <c:v>1.0898690352585998</c:v>
                </c:pt>
                <c:pt idx="5897">
                  <c:v>0.95650823232083382</c:v>
                </c:pt>
                <c:pt idx="5898">
                  <c:v>0.773122291945467</c:v>
                </c:pt>
                <c:pt idx="5899">
                  <c:v>0.49499704413022999</c:v>
                </c:pt>
                <c:pt idx="5900">
                  <c:v>0.92118955759691101</c:v>
                </c:pt>
                <c:pt idx="5901">
                  <c:v>0.95598647629142863</c:v>
                </c:pt>
                <c:pt idx="5902">
                  <c:v>0.74983170679783095</c:v>
                </c:pt>
                <c:pt idx="5903">
                  <c:v>4.3562400407963198</c:v>
                </c:pt>
                <c:pt idx="5904">
                  <c:v>2.819805445628619</c:v>
                </c:pt>
                <c:pt idx="5905">
                  <c:v>2.0087335774963906</c:v>
                </c:pt>
                <c:pt idx="5906">
                  <c:v>3.1468434605127587</c:v>
                </c:pt>
                <c:pt idx="5907">
                  <c:v>3.1257216758957211</c:v>
                </c:pt>
                <c:pt idx="5908">
                  <c:v>5.3861429181241434</c:v>
                </c:pt>
                <c:pt idx="5909">
                  <c:v>1.1172275940312573</c:v>
                </c:pt>
                <c:pt idx="5910">
                  <c:v>0.37218013850182802</c:v>
                </c:pt>
                <c:pt idx="5911">
                  <c:v>1.06920492960241</c:v>
                </c:pt>
                <c:pt idx="5912">
                  <c:v>0.70689723812746363</c:v>
                </c:pt>
                <c:pt idx="5913">
                  <c:v>0.54566670038907805</c:v>
                </c:pt>
                <c:pt idx="5914">
                  <c:v>0.36693709605074998</c:v>
                </c:pt>
                <c:pt idx="5915">
                  <c:v>0.49685908344603702</c:v>
                </c:pt>
                <c:pt idx="5916">
                  <c:v>0.73576560036664462</c:v>
                </c:pt>
                <c:pt idx="5917">
                  <c:v>1.2221059694121501</c:v>
                </c:pt>
                <c:pt idx="5918">
                  <c:v>0.71229665089360905</c:v>
                </c:pt>
                <c:pt idx="5919">
                  <c:v>0.72657875671604899</c:v>
                </c:pt>
                <c:pt idx="5920">
                  <c:v>0.79348162924327603</c:v>
                </c:pt>
                <c:pt idx="5921">
                  <c:v>0.68923006516130358</c:v>
                </c:pt>
                <c:pt idx="5922">
                  <c:v>0.34755471622031697</c:v>
                </c:pt>
                <c:pt idx="5923">
                  <c:v>0.3588271952570547</c:v>
                </c:pt>
                <c:pt idx="5924">
                  <c:v>0.58416334347953958</c:v>
                </c:pt>
                <c:pt idx="5925">
                  <c:v>0.31227535784875532</c:v>
                </c:pt>
                <c:pt idx="5926">
                  <c:v>0.60241842464745399</c:v>
                </c:pt>
                <c:pt idx="5927">
                  <c:v>0.32161480411193638</c:v>
                </c:pt>
                <c:pt idx="5928">
                  <c:v>0.24732228493696329</c:v>
                </c:pt>
                <c:pt idx="5929">
                  <c:v>0.28364574204234</c:v>
                </c:pt>
                <c:pt idx="5930">
                  <c:v>0.20984807485781809</c:v>
                </c:pt>
                <c:pt idx="5931">
                  <c:v>0.30808974184360638</c:v>
                </c:pt>
                <c:pt idx="5932">
                  <c:v>0.21027486909701101</c:v>
                </c:pt>
                <c:pt idx="5933">
                  <c:v>0.24964699572332563</c:v>
                </c:pt>
                <c:pt idx="5934">
                  <c:v>0.20367100440555302</c:v>
                </c:pt>
                <c:pt idx="5935">
                  <c:v>0.31664304371742502</c:v>
                </c:pt>
                <c:pt idx="5936">
                  <c:v>0.38479391955797032</c:v>
                </c:pt>
                <c:pt idx="5937">
                  <c:v>0.27599727078645298</c:v>
                </c:pt>
                <c:pt idx="5938">
                  <c:v>0.29608174522374875</c:v>
                </c:pt>
                <c:pt idx="5939">
                  <c:v>0.38937970229252183</c:v>
                </c:pt>
                <c:pt idx="5940">
                  <c:v>0.38024355257638259</c:v>
                </c:pt>
                <c:pt idx="5941">
                  <c:v>3.8884883006344597</c:v>
                </c:pt>
                <c:pt idx="5942">
                  <c:v>3.6074240988161894</c:v>
                </c:pt>
                <c:pt idx="5943">
                  <c:v>1.1854316733933199</c:v>
                </c:pt>
                <c:pt idx="5944">
                  <c:v>1.423818080444061</c:v>
                </c:pt>
                <c:pt idx="5945">
                  <c:v>1.1524711296563332</c:v>
                </c:pt>
                <c:pt idx="5946">
                  <c:v>0.84470010621216962</c:v>
                </c:pt>
                <c:pt idx="5947">
                  <c:v>0.5590523615033175</c:v>
                </c:pt>
                <c:pt idx="5948">
                  <c:v>0.42179349304156899</c:v>
                </c:pt>
                <c:pt idx="5949">
                  <c:v>0.13321500204482309</c:v>
                </c:pt>
                <c:pt idx="5950">
                  <c:v>0.11340059410741588</c:v>
                </c:pt>
                <c:pt idx="5951">
                  <c:v>5.87842765695041E-2</c:v>
                </c:pt>
                <c:pt idx="5952">
                  <c:v>9.0416997108790448E-2</c:v>
                </c:pt>
                <c:pt idx="5953">
                  <c:v>6.5190196218561994E-2</c:v>
                </c:pt>
                <c:pt idx="5954">
                  <c:v>0.71695516443571095</c:v>
                </c:pt>
                <c:pt idx="5955">
                  <c:v>1.3111955762204399</c:v>
                </c:pt>
                <c:pt idx="5956">
                  <c:v>1.6611666442220299</c:v>
                </c:pt>
                <c:pt idx="5957">
                  <c:v>1.42325416277878</c:v>
                </c:pt>
                <c:pt idx="5958">
                  <c:v>1.58361246267458</c:v>
                </c:pt>
                <c:pt idx="5959">
                  <c:v>2.0207627816771212</c:v>
                </c:pt>
                <c:pt idx="5960">
                  <c:v>1.56781103032322</c:v>
                </c:pt>
                <c:pt idx="5961">
                  <c:v>2.1420921743207777</c:v>
                </c:pt>
                <c:pt idx="5962">
                  <c:v>1.9771777720197301</c:v>
                </c:pt>
                <c:pt idx="5963">
                  <c:v>2.3676051731140881</c:v>
                </c:pt>
                <c:pt idx="5964">
                  <c:v>1.7054244123517026</c:v>
                </c:pt>
                <c:pt idx="5965">
                  <c:v>1.5416538947446699</c:v>
                </c:pt>
                <c:pt idx="5966">
                  <c:v>1.23248385335638</c:v>
                </c:pt>
                <c:pt idx="5967">
                  <c:v>1.12650679440192</c:v>
                </c:pt>
                <c:pt idx="5968">
                  <c:v>1.1779603435626598</c:v>
                </c:pt>
                <c:pt idx="5969">
                  <c:v>1.4156976594224553</c:v>
                </c:pt>
                <c:pt idx="5970">
                  <c:v>1.7941086215688582</c:v>
                </c:pt>
                <c:pt idx="5971">
                  <c:v>2.35888152573696</c:v>
                </c:pt>
                <c:pt idx="5972">
                  <c:v>2.5555912662247899</c:v>
                </c:pt>
                <c:pt idx="5973">
                  <c:v>2.3860699127024398</c:v>
                </c:pt>
                <c:pt idx="5974">
                  <c:v>8.8540225785244377</c:v>
                </c:pt>
                <c:pt idx="5975">
                  <c:v>3.6986524641751584</c:v>
                </c:pt>
                <c:pt idx="5976">
                  <c:v>4.7246207941549034</c:v>
                </c:pt>
                <c:pt idx="5977">
                  <c:v>3.2826839106479699</c:v>
                </c:pt>
                <c:pt idx="5978">
                  <c:v>5.2638257448917898</c:v>
                </c:pt>
                <c:pt idx="5979">
                  <c:v>4.2986226190453101</c:v>
                </c:pt>
                <c:pt idx="5980">
                  <c:v>6.5694667903288124</c:v>
                </c:pt>
                <c:pt idx="5981">
                  <c:v>8.4612272190300395</c:v>
                </c:pt>
                <c:pt idx="5982">
                  <c:v>8.1132037918686901</c:v>
                </c:pt>
                <c:pt idx="5983">
                  <c:v>5.8129426773020345</c:v>
                </c:pt>
                <c:pt idx="5984">
                  <c:v>5.8206432472327601</c:v>
                </c:pt>
                <c:pt idx="5985">
                  <c:v>7.12227279827564</c:v>
                </c:pt>
                <c:pt idx="5986">
                  <c:v>5.4547647240466199</c:v>
                </c:pt>
                <c:pt idx="5987">
                  <c:v>3.7303200528929228</c:v>
                </c:pt>
                <c:pt idx="5988">
                  <c:v>1.3760539130212532</c:v>
                </c:pt>
                <c:pt idx="5989">
                  <c:v>0.76118726693678695</c:v>
                </c:pt>
                <c:pt idx="5990">
                  <c:v>1.0107820939022001</c:v>
                </c:pt>
                <c:pt idx="5991">
                  <c:v>2.1734040874711202</c:v>
                </c:pt>
                <c:pt idx="5992">
                  <c:v>0.60928743134362795</c:v>
                </c:pt>
                <c:pt idx="5993">
                  <c:v>2.5487531241467987</c:v>
                </c:pt>
                <c:pt idx="5994">
                  <c:v>1.0154471041816941</c:v>
                </c:pt>
                <c:pt idx="5995">
                  <c:v>0.79098908062498863</c:v>
                </c:pt>
                <c:pt idx="5996">
                  <c:v>1.1189575044916265</c:v>
                </c:pt>
                <c:pt idx="5997">
                  <c:v>1.4749296535817926</c:v>
                </c:pt>
                <c:pt idx="5998">
                  <c:v>2.8323602139012567</c:v>
                </c:pt>
                <c:pt idx="5999">
                  <c:v>10.901458945712401</c:v>
                </c:pt>
                <c:pt idx="6000">
                  <c:v>3.30641403234999</c:v>
                </c:pt>
                <c:pt idx="6001">
                  <c:v>2.1687516562264615</c:v>
                </c:pt>
                <c:pt idx="6002">
                  <c:v>4.42880204496125</c:v>
                </c:pt>
                <c:pt idx="6003">
                  <c:v>3.0956312041660601</c:v>
                </c:pt>
                <c:pt idx="6004">
                  <c:v>2.1154865400399698</c:v>
                </c:pt>
                <c:pt idx="6005">
                  <c:v>1.33843992039991</c:v>
                </c:pt>
                <c:pt idx="6006">
                  <c:v>1.7272546688001698</c:v>
                </c:pt>
                <c:pt idx="6007">
                  <c:v>1.2861018504057899</c:v>
                </c:pt>
                <c:pt idx="6008">
                  <c:v>0.59516738735854957</c:v>
                </c:pt>
                <c:pt idx="6009">
                  <c:v>0.75793768068388812</c:v>
                </c:pt>
                <c:pt idx="6010">
                  <c:v>0.726590167271707</c:v>
                </c:pt>
                <c:pt idx="6011">
                  <c:v>0.70770732073789699</c:v>
                </c:pt>
                <c:pt idx="6012">
                  <c:v>1.24414355561857</c:v>
                </c:pt>
                <c:pt idx="6013">
                  <c:v>1.1304416706288101</c:v>
                </c:pt>
                <c:pt idx="6014">
                  <c:v>1.07452402808159</c:v>
                </c:pt>
                <c:pt idx="6015">
                  <c:v>1.4905963493197498</c:v>
                </c:pt>
                <c:pt idx="6016">
                  <c:v>1.5420585229995791</c:v>
                </c:pt>
                <c:pt idx="6017">
                  <c:v>1.7498700599984398</c:v>
                </c:pt>
                <c:pt idx="6018">
                  <c:v>2.2092468069062101</c:v>
                </c:pt>
                <c:pt idx="6019">
                  <c:v>2.5101639542547067</c:v>
                </c:pt>
                <c:pt idx="6020">
                  <c:v>1.84078098502396</c:v>
                </c:pt>
                <c:pt idx="6021">
                  <c:v>2.2233601656748401</c:v>
                </c:pt>
                <c:pt idx="6022">
                  <c:v>2.5935524477813412</c:v>
                </c:pt>
                <c:pt idx="6023">
                  <c:v>3.0949330089318012</c:v>
                </c:pt>
                <c:pt idx="6024">
                  <c:v>2.6441800238270612</c:v>
                </c:pt>
                <c:pt idx="6025">
                  <c:v>2.7150471353715577</c:v>
                </c:pt>
                <c:pt idx="6026">
                  <c:v>3.7877518673233888</c:v>
                </c:pt>
                <c:pt idx="6027">
                  <c:v>4.0623945978124745</c:v>
                </c:pt>
                <c:pt idx="6028">
                  <c:v>3.2091673796272602</c:v>
                </c:pt>
                <c:pt idx="6029">
                  <c:v>3.7050165761167402</c:v>
                </c:pt>
                <c:pt idx="6030">
                  <c:v>8.8048782869939739</c:v>
                </c:pt>
                <c:pt idx="6031">
                  <c:v>9.4185389182174024</c:v>
                </c:pt>
                <c:pt idx="6032">
                  <c:v>1.8015156592728898</c:v>
                </c:pt>
                <c:pt idx="6033">
                  <c:v>1.0061947074526492</c:v>
                </c:pt>
                <c:pt idx="6034">
                  <c:v>1.9787739541914873</c:v>
                </c:pt>
                <c:pt idx="6035">
                  <c:v>1.717717578641798</c:v>
                </c:pt>
                <c:pt idx="6036">
                  <c:v>1.9953830038472773</c:v>
                </c:pt>
                <c:pt idx="6037">
                  <c:v>3.0683514008128698</c:v>
                </c:pt>
                <c:pt idx="6038">
                  <c:v>2.1694323925914802</c:v>
                </c:pt>
                <c:pt idx="6039">
                  <c:v>2.77183322514689</c:v>
                </c:pt>
                <c:pt idx="6040">
                  <c:v>2.6005699847943702</c:v>
                </c:pt>
                <c:pt idx="6041">
                  <c:v>0.84340893612702805</c:v>
                </c:pt>
                <c:pt idx="6042">
                  <c:v>3.7180114274483298</c:v>
                </c:pt>
                <c:pt idx="6043">
                  <c:v>0.65673967209092499</c:v>
                </c:pt>
                <c:pt idx="6044">
                  <c:v>0.67481641489610678</c:v>
                </c:pt>
                <c:pt idx="6045">
                  <c:v>0.64947131878178965</c:v>
                </c:pt>
                <c:pt idx="6046">
                  <c:v>0.40557725045020299</c:v>
                </c:pt>
                <c:pt idx="6047">
                  <c:v>0.81643002010154098</c:v>
                </c:pt>
                <c:pt idx="6048">
                  <c:v>0.337742331671115</c:v>
                </c:pt>
                <c:pt idx="6049">
                  <c:v>1.4934521746234461</c:v>
                </c:pt>
                <c:pt idx="6050">
                  <c:v>0.44707824954566838</c:v>
                </c:pt>
                <c:pt idx="6051">
                  <c:v>0.24579898088555163</c:v>
                </c:pt>
                <c:pt idx="6052">
                  <c:v>0.40865801664125101</c:v>
                </c:pt>
                <c:pt idx="6053">
                  <c:v>0.89130808653195559</c:v>
                </c:pt>
                <c:pt idx="6054">
                  <c:v>0.39657154636531838</c:v>
                </c:pt>
                <c:pt idx="6055">
                  <c:v>0.784636963146082</c:v>
                </c:pt>
                <c:pt idx="6056">
                  <c:v>0.67506505867920064</c:v>
                </c:pt>
                <c:pt idx="6057">
                  <c:v>0.46568101265212675</c:v>
                </c:pt>
                <c:pt idx="6058">
                  <c:v>1.68535418534224</c:v>
                </c:pt>
                <c:pt idx="6059">
                  <c:v>0.97295546098837982</c:v>
                </c:pt>
                <c:pt idx="6060">
                  <c:v>1.18553274652116</c:v>
                </c:pt>
                <c:pt idx="6061">
                  <c:v>0.96040593209184966</c:v>
                </c:pt>
                <c:pt idx="6062">
                  <c:v>0.98235106484597956</c:v>
                </c:pt>
                <c:pt idx="6063">
                  <c:v>0.63195257724189913</c:v>
                </c:pt>
                <c:pt idx="6064">
                  <c:v>0.64579663854538627</c:v>
                </c:pt>
                <c:pt idx="6065">
                  <c:v>0.57808644017835498</c:v>
                </c:pt>
                <c:pt idx="6066">
                  <c:v>0.507827811130657</c:v>
                </c:pt>
                <c:pt idx="6067">
                  <c:v>0.58051976307404718</c:v>
                </c:pt>
                <c:pt idx="6068">
                  <c:v>0.497022130686194</c:v>
                </c:pt>
                <c:pt idx="6069">
                  <c:v>0.50200171504400504</c:v>
                </c:pt>
                <c:pt idx="6070">
                  <c:v>0.67953302542266159</c:v>
                </c:pt>
                <c:pt idx="6071">
                  <c:v>1.09114699262127</c:v>
                </c:pt>
                <c:pt idx="6072">
                  <c:v>1.10913124181379</c:v>
                </c:pt>
                <c:pt idx="6073">
                  <c:v>1.1297103040306</c:v>
                </c:pt>
                <c:pt idx="6074">
                  <c:v>4.3381328137607698</c:v>
                </c:pt>
                <c:pt idx="6075">
                  <c:v>1.00486077962576</c:v>
                </c:pt>
                <c:pt idx="6076">
                  <c:v>0.81297759302106298</c:v>
                </c:pt>
                <c:pt idx="6077">
                  <c:v>0.48768402444725106</c:v>
                </c:pt>
                <c:pt idx="6078">
                  <c:v>0.56573811038736899</c:v>
                </c:pt>
                <c:pt idx="6079">
                  <c:v>0.50791769233913464</c:v>
                </c:pt>
                <c:pt idx="6080">
                  <c:v>0.53981638518529018</c:v>
                </c:pt>
                <c:pt idx="6081">
                  <c:v>0.44738171557401907</c:v>
                </c:pt>
                <c:pt idx="6082">
                  <c:v>0.69119605125796157</c:v>
                </c:pt>
                <c:pt idx="6083">
                  <c:v>0.66194658123329264</c:v>
                </c:pt>
                <c:pt idx="6084">
                  <c:v>0.9331901315937805</c:v>
                </c:pt>
                <c:pt idx="6085">
                  <c:v>0.99210243667335163</c:v>
                </c:pt>
                <c:pt idx="6086">
                  <c:v>1.2016434701391208</c:v>
                </c:pt>
                <c:pt idx="6087">
                  <c:v>1.1203179423457232</c:v>
                </c:pt>
                <c:pt idx="6088">
                  <c:v>1.3664494472269</c:v>
                </c:pt>
                <c:pt idx="6089">
                  <c:v>1.3846353312575501</c:v>
                </c:pt>
                <c:pt idx="6090">
                  <c:v>2.1202402036934798</c:v>
                </c:pt>
                <c:pt idx="6091">
                  <c:v>2.2399689829698177</c:v>
                </c:pt>
                <c:pt idx="6092">
                  <c:v>3.0642687027571802</c:v>
                </c:pt>
                <c:pt idx="6093">
                  <c:v>2.2732495180441599</c:v>
                </c:pt>
                <c:pt idx="6094">
                  <c:v>1.67981895504253</c:v>
                </c:pt>
                <c:pt idx="6095">
                  <c:v>1.3107180996217682</c:v>
                </c:pt>
                <c:pt idx="6096">
                  <c:v>1.1032099897366401</c:v>
                </c:pt>
                <c:pt idx="6097">
                  <c:v>1.3611718876079617</c:v>
                </c:pt>
                <c:pt idx="6098">
                  <c:v>2.26582994310963</c:v>
                </c:pt>
                <c:pt idx="6099">
                  <c:v>2.6076801009322401</c:v>
                </c:pt>
                <c:pt idx="6100">
                  <c:v>3.1534665042188377</c:v>
                </c:pt>
                <c:pt idx="6101">
                  <c:v>7.5447385747010545</c:v>
                </c:pt>
                <c:pt idx="6102">
                  <c:v>6.9752705759380333</c:v>
                </c:pt>
                <c:pt idx="6103">
                  <c:v>7.2164835867122896</c:v>
                </c:pt>
                <c:pt idx="6104">
                  <c:v>6.8813858625950255</c:v>
                </c:pt>
                <c:pt idx="6105">
                  <c:v>2.2083411686487899</c:v>
                </c:pt>
                <c:pt idx="6106">
                  <c:v>5.4421734914432012</c:v>
                </c:pt>
                <c:pt idx="6107">
                  <c:v>9.9445391774093359</c:v>
                </c:pt>
                <c:pt idx="6108">
                  <c:v>5.0561056311630495</c:v>
                </c:pt>
                <c:pt idx="6109">
                  <c:v>4.6846645309105845</c:v>
                </c:pt>
                <c:pt idx="6110">
                  <c:v>1.71913312290606</c:v>
                </c:pt>
                <c:pt idx="6111">
                  <c:v>3.7994628391676977</c:v>
                </c:pt>
                <c:pt idx="6112">
                  <c:v>4.1750912545457695</c:v>
                </c:pt>
                <c:pt idx="6113">
                  <c:v>9.3715991017971803</c:v>
                </c:pt>
                <c:pt idx="6114">
                  <c:v>6.3653505390536873</c:v>
                </c:pt>
                <c:pt idx="6115">
                  <c:v>3.9881374049795602</c:v>
                </c:pt>
                <c:pt idx="6116">
                  <c:v>3.9623227451242902</c:v>
                </c:pt>
                <c:pt idx="6117">
                  <c:v>4.4681948491449255</c:v>
                </c:pt>
                <c:pt idx="6118">
                  <c:v>2.7901655492267401</c:v>
                </c:pt>
                <c:pt idx="6119">
                  <c:v>2.9795627965584277</c:v>
                </c:pt>
                <c:pt idx="6120">
                  <c:v>5.6169803766207007</c:v>
                </c:pt>
                <c:pt idx="6121">
                  <c:v>2.7883736257736702</c:v>
                </c:pt>
                <c:pt idx="6122">
                  <c:v>3.8874199988584399</c:v>
                </c:pt>
                <c:pt idx="6123">
                  <c:v>6.2731384823343577</c:v>
                </c:pt>
                <c:pt idx="6124">
                  <c:v>5.8511612285286398</c:v>
                </c:pt>
                <c:pt idx="6125">
                  <c:v>2.7908048467438502</c:v>
                </c:pt>
                <c:pt idx="6126">
                  <c:v>2.7223458371231777</c:v>
                </c:pt>
                <c:pt idx="6127">
                  <c:v>2.6916699765345067</c:v>
                </c:pt>
                <c:pt idx="6128">
                  <c:v>2.6669991281752798</c:v>
                </c:pt>
                <c:pt idx="6129">
                  <c:v>2.7052092984507601</c:v>
                </c:pt>
                <c:pt idx="6130">
                  <c:v>2.7912102349265102</c:v>
                </c:pt>
                <c:pt idx="6131">
                  <c:v>2.6692183838056587</c:v>
                </c:pt>
                <c:pt idx="6132">
                  <c:v>2.7279816853492211</c:v>
                </c:pt>
                <c:pt idx="6133">
                  <c:v>2.1507817240564093</c:v>
                </c:pt>
                <c:pt idx="6134">
                  <c:v>2.2465022879317011</c:v>
                </c:pt>
                <c:pt idx="6135">
                  <c:v>3.6820492602974202</c:v>
                </c:pt>
                <c:pt idx="6136">
                  <c:v>3.7764683663235377</c:v>
                </c:pt>
                <c:pt idx="6137">
                  <c:v>4.3111057618684665</c:v>
                </c:pt>
                <c:pt idx="6138">
                  <c:v>4.0067427490959</c:v>
                </c:pt>
                <c:pt idx="6139">
                  <c:v>3.3713314836217068</c:v>
                </c:pt>
                <c:pt idx="6140">
                  <c:v>3.3397080891346662</c:v>
                </c:pt>
                <c:pt idx="6141">
                  <c:v>2.5194168945629993</c:v>
                </c:pt>
                <c:pt idx="6142">
                  <c:v>2.3568655914160384</c:v>
                </c:pt>
                <c:pt idx="6143">
                  <c:v>2.3793313245564498</c:v>
                </c:pt>
                <c:pt idx="6144">
                  <c:v>2.0525804317623901</c:v>
                </c:pt>
                <c:pt idx="6145">
                  <c:v>2.0949093017203402</c:v>
                </c:pt>
                <c:pt idx="6146">
                  <c:v>2.3435232796334602</c:v>
                </c:pt>
                <c:pt idx="6147">
                  <c:v>2.4911502126342198</c:v>
                </c:pt>
                <c:pt idx="6148">
                  <c:v>2.56279002980774</c:v>
                </c:pt>
                <c:pt idx="6149">
                  <c:v>2.7267145862506212</c:v>
                </c:pt>
                <c:pt idx="6150">
                  <c:v>3.0370830459942302</c:v>
                </c:pt>
                <c:pt idx="6151">
                  <c:v>34.240926282805013</c:v>
                </c:pt>
                <c:pt idx="6152">
                  <c:v>32.866220074611995</c:v>
                </c:pt>
                <c:pt idx="6153">
                  <c:v>29.4224719516005</c:v>
                </c:pt>
                <c:pt idx="6154">
                  <c:v>6.5065075076658845</c:v>
                </c:pt>
                <c:pt idx="6155">
                  <c:v>5.6074979687737265</c:v>
                </c:pt>
                <c:pt idx="6156">
                  <c:v>48.436457330030009</c:v>
                </c:pt>
                <c:pt idx="6157">
                  <c:v>16.46424952774953</c:v>
                </c:pt>
                <c:pt idx="6158">
                  <c:v>25.340099809538764</c:v>
                </c:pt>
                <c:pt idx="6159">
                  <c:v>34.384348208938903</c:v>
                </c:pt>
                <c:pt idx="6160">
                  <c:v>5.4316955205176924</c:v>
                </c:pt>
                <c:pt idx="6161">
                  <c:v>16.840788673206799</c:v>
                </c:pt>
                <c:pt idx="6162">
                  <c:v>14.9376949571541</c:v>
                </c:pt>
                <c:pt idx="6163">
                  <c:v>2.9776299178345198</c:v>
                </c:pt>
                <c:pt idx="6164">
                  <c:v>4.8236333194726004</c:v>
                </c:pt>
                <c:pt idx="6165">
                  <c:v>4.8410525722720497</c:v>
                </c:pt>
                <c:pt idx="6166">
                  <c:v>35.7766141039167</c:v>
                </c:pt>
                <c:pt idx="6167">
                  <c:v>2.89732573476544</c:v>
                </c:pt>
                <c:pt idx="6168">
                  <c:v>3.0603846504997612</c:v>
                </c:pt>
                <c:pt idx="6169">
                  <c:v>22.771436074686786</c:v>
                </c:pt>
                <c:pt idx="6170">
                  <c:v>3.220102967057501</c:v>
                </c:pt>
                <c:pt idx="6171">
                  <c:v>13.691887835870499</c:v>
                </c:pt>
                <c:pt idx="6172">
                  <c:v>13.713899043339</c:v>
                </c:pt>
                <c:pt idx="6173">
                  <c:v>7.0722184555612824</c:v>
                </c:pt>
                <c:pt idx="6174">
                  <c:v>3.8050554426861387</c:v>
                </c:pt>
                <c:pt idx="6175">
                  <c:v>6.1773128808948998</c:v>
                </c:pt>
                <c:pt idx="6176">
                  <c:v>4.23116519988295</c:v>
                </c:pt>
                <c:pt idx="6177">
                  <c:v>5.8457275185890696</c:v>
                </c:pt>
                <c:pt idx="6178">
                  <c:v>7.3070268543551755</c:v>
                </c:pt>
                <c:pt idx="6179">
                  <c:v>4.0973295208230898</c:v>
                </c:pt>
                <c:pt idx="6180">
                  <c:v>4.4823336834607534</c:v>
                </c:pt>
                <c:pt idx="6181">
                  <c:v>3.2158726232273387</c:v>
                </c:pt>
                <c:pt idx="6182">
                  <c:v>3.9379389816581187</c:v>
                </c:pt>
                <c:pt idx="6183">
                  <c:v>2.8432564844696824</c:v>
                </c:pt>
                <c:pt idx="6184">
                  <c:v>2.7812997163020494</c:v>
                </c:pt>
                <c:pt idx="6185">
                  <c:v>32.284521583104194</c:v>
                </c:pt>
                <c:pt idx="6186">
                  <c:v>42.595152632131366</c:v>
                </c:pt>
                <c:pt idx="6187">
                  <c:v>27.781840817110186</c:v>
                </c:pt>
                <c:pt idx="6188">
                  <c:v>19.3217700864157</c:v>
                </c:pt>
                <c:pt idx="6189">
                  <c:v>2.81239951295129</c:v>
                </c:pt>
                <c:pt idx="6190">
                  <c:v>2.099878634860779</c:v>
                </c:pt>
                <c:pt idx="6191">
                  <c:v>1.7743173877463201</c:v>
                </c:pt>
                <c:pt idx="6192">
                  <c:v>28.108768507272501</c:v>
                </c:pt>
                <c:pt idx="6193">
                  <c:v>1.69948508224032</c:v>
                </c:pt>
                <c:pt idx="6194">
                  <c:v>14.899569093255106</c:v>
                </c:pt>
                <c:pt idx="6195">
                  <c:v>14.9997785264857</c:v>
                </c:pt>
                <c:pt idx="6196">
                  <c:v>1.0261655659326601</c:v>
                </c:pt>
                <c:pt idx="6197">
                  <c:v>0.86887979553484462</c:v>
                </c:pt>
                <c:pt idx="6198">
                  <c:v>0.73469011342085011</c:v>
                </c:pt>
                <c:pt idx="6199">
                  <c:v>1.0529120744139082</c:v>
                </c:pt>
                <c:pt idx="6200">
                  <c:v>1.29474907161903</c:v>
                </c:pt>
                <c:pt idx="6201">
                  <c:v>0.78963580084804463</c:v>
                </c:pt>
                <c:pt idx="6202">
                  <c:v>1.2578529287273501</c:v>
                </c:pt>
                <c:pt idx="6203">
                  <c:v>1.1330588643425807</c:v>
                </c:pt>
                <c:pt idx="6204">
                  <c:v>0.73352082079772296</c:v>
                </c:pt>
                <c:pt idx="6205">
                  <c:v>0.67554569717651425</c:v>
                </c:pt>
                <c:pt idx="6206">
                  <c:v>8.0192620649172799</c:v>
                </c:pt>
                <c:pt idx="6207">
                  <c:v>3.2400853312889502</c:v>
                </c:pt>
                <c:pt idx="6208">
                  <c:v>6.1155574671286743</c:v>
                </c:pt>
                <c:pt idx="6209">
                  <c:v>6.5930024928168134</c:v>
                </c:pt>
                <c:pt idx="6210">
                  <c:v>8.4400455916848998</c:v>
                </c:pt>
                <c:pt idx="6211">
                  <c:v>5.5272577012459365</c:v>
                </c:pt>
                <c:pt idx="6212">
                  <c:v>9.8420402119104526</c:v>
                </c:pt>
                <c:pt idx="6213">
                  <c:v>13.0706589521678</c:v>
                </c:pt>
                <c:pt idx="6214">
                  <c:v>6.8315852855164465</c:v>
                </c:pt>
                <c:pt idx="6215">
                  <c:v>11.800398220404604</c:v>
                </c:pt>
                <c:pt idx="6216">
                  <c:v>13.964197756239304</c:v>
                </c:pt>
                <c:pt idx="6217">
                  <c:v>9.954025417594428</c:v>
                </c:pt>
                <c:pt idx="6218">
                  <c:v>7.8871596605369581</c:v>
                </c:pt>
                <c:pt idx="6219">
                  <c:v>13.755735426567286</c:v>
                </c:pt>
                <c:pt idx="6220">
                  <c:v>12.5345897529245</c:v>
                </c:pt>
                <c:pt idx="6221">
                  <c:v>2.0743807378038399</c:v>
                </c:pt>
                <c:pt idx="6222">
                  <c:v>2.4754981883430167</c:v>
                </c:pt>
                <c:pt idx="6223">
                  <c:v>5.8637840454156445</c:v>
                </c:pt>
                <c:pt idx="6224">
                  <c:v>2.0668314099267597</c:v>
                </c:pt>
                <c:pt idx="6225">
                  <c:v>2.1489465573830802</c:v>
                </c:pt>
                <c:pt idx="6226">
                  <c:v>6.2521799674947856</c:v>
                </c:pt>
                <c:pt idx="6227">
                  <c:v>3.5582380950672468</c:v>
                </c:pt>
                <c:pt idx="6228">
                  <c:v>2.8574531048802183</c:v>
                </c:pt>
                <c:pt idx="6229">
                  <c:v>2.7342989605186667</c:v>
                </c:pt>
                <c:pt idx="6230">
                  <c:v>2.3129831009297681</c:v>
                </c:pt>
                <c:pt idx="6231">
                  <c:v>2.0431917778416415</c:v>
                </c:pt>
                <c:pt idx="6232">
                  <c:v>2.0866520203145367</c:v>
                </c:pt>
                <c:pt idx="6233">
                  <c:v>1.4007474544079099</c:v>
                </c:pt>
                <c:pt idx="6234">
                  <c:v>2.0004428794601377</c:v>
                </c:pt>
                <c:pt idx="6235">
                  <c:v>1.87607065915813</c:v>
                </c:pt>
                <c:pt idx="6236">
                  <c:v>1.5860131808920201</c:v>
                </c:pt>
                <c:pt idx="6237">
                  <c:v>1.5433672364112001</c:v>
                </c:pt>
                <c:pt idx="6238">
                  <c:v>1.5691625141321499</c:v>
                </c:pt>
                <c:pt idx="6239">
                  <c:v>1.3904745823636999</c:v>
                </c:pt>
                <c:pt idx="6240">
                  <c:v>1.3671919619215782</c:v>
                </c:pt>
                <c:pt idx="6241">
                  <c:v>1.1806601312766882</c:v>
                </c:pt>
                <c:pt idx="6242">
                  <c:v>1.2052473627364499</c:v>
                </c:pt>
                <c:pt idx="6243">
                  <c:v>1.1452789603174001</c:v>
                </c:pt>
                <c:pt idx="6244">
                  <c:v>1.1015146224011498</c:v>
                </c:pt>
                <c:pt idx="6245">
                  <c:v>1.3345450173539</c:v>
                </c:pt>
                <c:pt idx="6246">
                  <c:v>1.4239998372969669</c:v>
                </c:pt>
                <c:pt idx="6247">
                  <c:v>1.5711574686334773</c:v>
                </c:pt>
                <c:pt idx="6248">
                  <c:v>1.5482099246973182</c:v>
                </c:pt>
                <c:pt idx="6249">
                  <c:v>1.8498742815756026</c:v>
                </c:pt>
                <c:pt idx="6250">
                  <c:v>1.7177518609304898</c:v>
                </c:pt>
                <c:pt idx="6251">
                  <c:v>1.3595739237938782</c:v>
                </c:pt>
                <c:pt idx="6252">
                  <c:v>1.4947194704546898</c:v>
                </c:pt>
                <c:pt idx="6253">
                  <c:v>1.2654994842095098</c:v>
                </c:pt>
                <c:pt idx="6254">
                  <c:v>1.6999562811737601</c:v>
                </c:pt>
                <c:pt idx="6255">
                  <c:v>1.8738044532481817</c:v>
                </c:pt>
                <c:pt idx="6256">
                  <c:v>1.4679647593755778</c:v>
                </c:pt>
                <c:pt idx="6257">
                  <c:v>1.5303578066537564</c:v>
                </c:pt>
                <c:pt idx="6258">
                  <c:v>2.4998991853773198</c:v>
                </c:pt>
                <c:pt idx="6259">
                  <c:v>1.22507063155327</c:v>
                </c:pt>
                <c:pt idx="6260">
                  <c:v>1.5331047975064092</c:v>
                </c:pt>
                <c:pt idx="6261">
                  <c:v>1.32514426405525</c:v>
                </c:pt>
                <c:pt idx="6262">
                  <c:v>1.2213446006331894</c:v>
                </c:pt>
                <c:pt idx="6263">
                  <c:v>1.1077316507316517</c:v>
                </c:pt>
                <c:pt idx="6264">
                  <c:v>1.3427600745888641</c:v>
                </c:pt>
                <c:pt idx="6265">
                  <c:v>1.7365531659801701</c:v>
                </c:pt>
                <c:pt idx="6266">
                  <c:v>11.1376218451699</c:v>
                </c:pt>
                <c:pt idx="6267">
                  <c:v>8.8270899326582768</c:v>
                </c:pt>
                <c:pt idx="6268">
                  <c:v>7.4892289848942069</c:v>
                </c:pt>
                <c:pt idx="6269">
                  <c:v>16.214678458002343</c:v>
                </c:pt>
                <c:pt idx="6270">
                  <c:v>8.4486493671400709</c:v>
                </c:pt>
                <c:pt idx="6271">
                  <c:v>6.8602988748971603</c:v>
                </c:pt>
                <c:pt idx="6272">
                  <c:v>12.859733061654406</c:v>
                </c:pt>
                <c:pt idx="6273">
                  <c:v>15.238611584480333</c:v>
                </c:pt>
                <c:pt idx="6274">
                  <c:v>11.833928116643801</c:v>
                </c:pt>
                <c:pt idx="6275">
                  <c:v>8.9076815492950008</c:v>
                </c:pt>
                <c:pt idx="6276">
                  <c:v>7.0963906639650798</c:v>
                </c:pt>
                <c:pt idx="6277">
                  <c:v>3.8881140504895852</c:v>
                </c:pt>
                <c:pt idx="6278">
                  <c:v>1.29872837378386</c:v>
                </c:pt>
                <c:pt idx="6279">
                  <c:v>1.07404164993896</c:v>
                </c:pt>
                <c:pt idx="6280">
                  <c:v>1.0504171286488646</c:v>
                </c:pt>
                <c:pt idx="6281">
                  <c:v>0.42450979732182775</c:v>
                </c:pt>
                <c:pt idx="6282">
                  <c:v>0.68643835382925456</c:v>
                </c:pt>
                <c:pt idx="6283">
                  <c:v>0.67301939604012151</c:v>
                </c:pt>
                <c:pt idx="6284">
                  <c:v>0.45939614500480364</c:v>
                </c:pt>
                <c:pt idx="6285">
                  <c:v>0.68523097944374001</c:v>
                </c:pt>
                <c:pt idx="6286">
                  <c:v>1.1015774117144699</c:v>
                </c:pt>
                <c:pt idx="6287">
                  <c:v>1.1142753267159082</c:v>
                </c:pt>
                <c:pt idx="6288">
                  <c:v>0.92536398409893639</c:v>
                </c:pt>
                <c:pt idx="6289">
                  <c:v>0.86139543810691266</c:v>
                </c:pt>
              </c:numCache>
            </c:numRef>
          </c:yVal>
          <c:smooth val="1"/>
        </c:ser>
        <c:ser>
          <c:idx val="1"/>
          <c:order val="1"/>
          <c:tx>
            <c:strRef>
              <c:f>Sheet1!$D$1</c:f>
              <c:strCache>
                <c:ptCount val="1"/>
                <c:pt idx="0">
                  <c:v>Reactance</c:v>
                </c:pt>
              </c:strCache>
            </c:strRef>
          </c:tx>
          <c:marker>
            <c:symbol val="none"/>
          </c:marker>
          <c:xVal>
            <c:numRef>
              <c:f>Sheet1!$B$2:$B$6291</c:f>
              <c:numCache>
                <c:formatCode>General</c:formatCode>
                <c:ptCount val="62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numCache>
            </c:numRef>
          </c:xVal>
          <c:yVal>
            <c:numRef>
              <c:f>Sheet1!$D$2:$D$6291</c:f>
              <c:numCache>
                <c:formatCode>General</c:formatCode>
                <c:ptCount val="6290"/>
                <c:pt idx="0">
                  <c:v>-171.813411243015</c:v>
                </c:pt>
                <c:pt idx="1">
                  <c:v>-172.15532808882429</c:v>
                </c:pt>
                <c:pt idx="2">
                  <c:v>-172.80175830840093</c:v>
                </c:pt>
                <c:pt idx="3">
                  <c:v>-173.116707422687</c:v>
                </c:pt>
                <c:pt idx="4">
                  <c:v>-171.66733351531201</c:v>
                </c:pt>
                <c:pt idx="5">
                  <c:v>-170.50175305251301</c:v>
                </c:pt>
                <c:pt idx="6">
                  <c:v>-170.80364235948593</c:v>
                </c:pt>
                <c:pt idx="7">
                  <c:v>-169.972201288349</c:v>
                </c:pt>
                <c:pt idx="8">
                  <c:v>-168.699259916096</c:v>
                </c:pt>
                <c:pt idx="9">
                  <c:v>-166.15951216955511</c:v>
                </c:pt>
                <c:pt idx="10">
                  <c:v>-168.06943921297704</c:v>
                </c:pt>
                <c:pt idx="11">
                  <c:v>-168.387444761084</c:v>
                </c:pt>
                <c:pt idx="12">
                  <c:v>-166.71121786629701</c:v>
                </c:pt>
                <c:pt idx="13">
                  <c:v>-167.0499707227047</c:v>
                </c:pt>
                <c:pt idx="14">
                  <c:v>-165.84536320680738</c:v>
                </c:pt>
                <c:pt idx="15">
                  <c:v>-167.24757679264576</c:v>
                </c:pt>
                <c:pt idx="16">
                  <c:v>-166.51651076614903</c:v>
                </c:pt>
                <c:pt idx="17">
                  <c:v>-166.16045975076401</c:v>
                </c:pt>
                <c:pt idx="18">
                  <c:v>-167.77173848802801</c:v>
                </c:pt>
                <c:pt idx="19">
                  <c:v>-166.559260669293</c:v>
                </c:pt>
                <c:pt idx="20">
                  <c:v>-167.12978010035576</c:v>
                </c:pt>
                <c:pt idx="21">
                  <c:v>-167.09698888724193</c:v>
                </c:pt>
                <c:pt idx="22">
                  <c:v>-167.56637399751</c:v>
                </c:pt>
                <c:pt idx="23">
                  <c:v>-167.33817547575001</c:v>
                </c:pt>
                <c:pt idx="24">
                  <c:v>-166.96864521949487</c:v>
                </c:pt>
                <c:pt idx="25">
                  <c:v>-167.40276605522561</c:v>
                </c:pt>
                <c:pt idx="26">
                  <c:v>-166.67516704294798</c:v>
                </c:pt>
                <c:pt idx="27">
                  <c:v>-167.100727780776</c:v>
                </c:pt>
                <c:pt idx="28">
                  <c:v>-167.13312644088799</c:v>
                </c:pt>
                <c:pt idx="29">
                  <c:v>-167.06401734677993</c:v>
                </c:pt>
                <c:pt idx="30">
                  <c:v>-167.08954527109398</c:v>
                </c:pt>
                <c:pt idx="31">
                  <c:v>-167.18658474270498</c:v>
                </c:pt>
                <c:pt idx="32">
                  <c:v>-167.65249264481798</c:v>
                </c:pt>
                <c:pt idx="33">
                  <c:v>-167.84060484108301</c:v>
                </c:pt>
                <c:pt idx="34">
                  <c:v>-168.40609506231198</c:v>
                </c:pt>
                <c:pt idx="35">
                  <c:v>-169.62587140557901</c:v>
                </c:pt>
                <c:pt idx="36">
                  <c:v>-169.79630531322007</c:v>
                </c:pt>
                <c:pt idx="37">
                  <c:v>-170.007001270431</c:v>
                </c:pt>
                <c:pt idx="38">
                  <c:v>-170.21750265109998</c:v>
                </c:pt>
                <c:pt idx="39">
                  <c:v>-171.37903337119999</c:v>
                </c:pt>
                <c:pt idx="40">
                  <c:v>-172.31124767901593</c:v>
                </c:pt>
                <c:pt idx="41">
                  <c:v>-172.60888528211498</c:v>
                </c:pt>
                <c:pt idx="42">
                  <c:v>-174.39443617295535</c:v>
                </c:pt>
                <c:pt idx="43">
                  <c:v>-175.06121341871707</c:v>
                </c:pt>
                <c:pt idx="44">
                  <c:v>-175.01965335153679</c:v>
                </c:pt>
                <c:pt idx="45">
                  <c:v>-177.099294483536</c:v>
                </c:pt>
                <c:pt idx="46">
                  <c:v>-178.68931001905901</c:v>
                </c:pt>
                <c:pt idx="47">
                  <c:v>-176.98053672707007</c:v>
                </c:pt>
                <c:pt idx="48">
                  <c:v>-175.670247919514</c:v>
                </c:pt>
                <c:pt idx="49">
                  <c:v>-178.22673108716501</c:v>
                </c:pt>
                <c:pt idx="50">
                  <c:v>-174.78735576096096</c:v>
                </c:pt>
                <c:pt idx="51">
                  <c:v>-174.317302027301</c:v>
                </c:pt>
                <c:pt idx="52">
                  <c:v>-173.36306867667199</c:v>
                </c:pt>
                <c:pt idx="53">
                  <c:v>-172.93278210069604</c:v>
                </c:pt>
                <c:pt idx="54">
                  <c:v>-170.804728984967</c:v>
                </c:pt>
                <c:pt idx="55">
                  <c:v>-172.00169168573404</c:v>
                </c:pt>
                <c:pt idx="56">
                  <c:v>-170.870094052761</c:v>
                </c:pt>
                <c:pt idx="57">
                  <c:v>-169.762320030149</c:v>
                </c:pt>
                <c:pt idx="58">
                  <c:v>-168.00810516612592</c:v>
                </c:pt>
                <c:pt idx="59">
                  <c:v>-167.0191281572352</c:v>
                </c:pt>
                <c:pt idx="60">
                  <c:v>-164.95794844355464</c:v>
                </c:pt>
                <c:pt idx="61">
                  <c:v>-166.06753765394501</c:v>
                </c:pt>
                <c:pt idx="62">
                  <c:v>-166.33403800027594</c:v>
                </c:pt>
                <c:pt idx="63">
                  <c:v>-167.007444949448</c:v>
                </c:pt>
                <c:pt idx="64">
                  <c:v>-166.59990724857599</c:v>
                </c:pt>
                <c:pt idx="65">
                  <c:v>-167.122344889842</c:v>
                </c:pt>
                <c:pt idx="66">
                  <c:v>-167.25288347654705</c:v>
                </c:pt>
                <c:pt idx="67">
                  <c:v>-167.25931895113393</c:v>
                </c:pt>
                <c:pt idx="68">
                  <c:v>-167.701709311717</c:v>
                </c:pt>
                <c:pt idx="69">
                  <c:v>-167.651691301798</c:v>
                </c:pt>
                <c:pt idx="70">
                  <c:v>-167.68332925485205</c:v>
                </c:pt>
                <c:pt idx="71">
                  <c:v>-167.69959902573692</c:v>
                </c:pt>
                <c:pt idx="72">
                  <c:v>-167.52638051567487</c:v>
                </c:pt>
                <c:pt idx="73">
                  <c:v>-167.49998525393698</c:v>
                </c:pt>
                <c:pt idx="74">
                  <c:v>-167.58697586319599</c:v>
                </c:pt>
                <c:pt idx="75">
                  <c:v>-167.26202172559698</c:v>
                </c:pt>
                <c:pt idx="76">
                  <c:v>-167.91051752960198</c:v>
                </c:pt>
                <c:pt idx="77">
                  <c:v>-168.13991861914499</c:v>
                </c:pt>
                <c:pt idx="78">
                  <c:v>-168.00447451616012</c:v>
                </c:pt>
                <c:pt idx="79">
                  <c:v>-168.95868347412301</c:v>
                </c:pt>
                <c:pt idx="80">
                  <c:v>-167.6446326360425</c:v>
                </c:pt>
                <c:pt idx="81">
                  <c:v>-167.548573047655</c:v>
                </c:pt>
                <c:pt idx="82">
                  <c:v>-167.19169963503998</c:v>
                </c:pt>
                <c:pt idx="83">
                  <c:v>-169.21365171030305</c:v>
                </c:pt>
                <c:pt idx="84">
                  <c:v>-169.88381405229529</c:v>
                </c:pt>
                <c:pt idx="85">
                  <c:v>-171.01926662279195</c:v>
                </c:pt>
                <c:pt idx="86">
                  <c:v>-171.045539032813</c:v>
                </c:pt>
                <c:pt idx="87">
                  <c:v>-173.00383221166695</c:v>
                </c:pt>
                <c:pt idx="88">
                  <c:v>-175.762966519195</c:v>
                </c:pt>
                <c:pt idx="89">
                  <c:v>-175.74302834093407</c:v>
                </c:pt>
                <c:pt idx="90">
                  <c:v>-174.96973673571799</c:v>
                </c:pt>
                <c:pt idx="91">
                  <c:v>-174.59040119698</c:v>
                </c:pt>
                <c:pt idx="92">
                  <c:v>-176.16290763411772</c:v>
                </c:pt>
                <c:pt idx="93">
                  <c:v>-175.76181060767487</c:v>
                </c:pt>
                <c:pt idx="94">
                  <c:v>-176.53496472336494</c:v>
                </c:pt>
                <c:pt idx="95">
                  <c:v>-173.58254774254004</c:v>
                </c:pt>
                <c:pt idx="96">
                  <c:v>-173.9683244802807</c:v>
                </c:pt>
                <c:pt idx="97">
                  <c:v>-172.25326803575499</c:v>
                </c:pt>
                <c:pt idx="98">
                  <c:v>-169.69891951863588</c:v>
                </c:pt>
                <c:pt idx="99">
                  <c:v>-171.19267426426538</c:v>
                </c:pt>
                <c:pt idx="100">
                  <c:v>-170.13480242289498</c:v>
                </c:pt>
                <c:pt idx="101">
                  <c:v>-169.15290118741629</c:v>
                </c:pt>
                <c:pt idx="102">
                  <c:v>-168.95932875846793</c:v>
                </c:pt>
                <c:pt idx="103">
                  <c:v>-168.76139628585901</c:v>
                </c:pt>
                <c:pt idx="104">
                  <c:v>-170.13060322340405</c:v>
                </c:pt>
                <c:pt idx="105">
                  <c:v>-169.727699646612</c:v>
                </c:pt>
                <c:pt idx="106">
                  <c:v>-170.41534172539698</c:v>
                </c:pt>
                <c:pt idx="107">
                  <c:v>-170.08670634806194</c:v>
                </c:pt>
                <c:pt idx="108">
                  <c:v>-170.34024113125599</c:v>
                </c:pt>
                <c:pt idx="109">
                  <c:v>-170.29695937812198</c:v>
                </c:pt>
                <c:pt idx="110">
                  <c:v>-170.2229617988707</c:v>
                </c:pt>
                <c:pt idx="111">
                  <c:v>-170.16316538525399</c:v>
                </c:pt>
                <c:pt idx="112">
                  <c:v>-169.78584430279687</c:v>
                </c:pt>
                <c:pt idx="113">
                  <c:v>-169.56761857005301</c:v>
                </c:pt>
                <c:pt idx="114">
                  <c:v>-168.83513772623201</c:v>
                </c:pt>
                <c:pt idx="115">
                  <c:v>-168.47005976285305</c:v>
                </c:pt>
                <c:pt idx="116">
                  <c:v>-167.61301812661006</c:v>
                </c:pt>
                <c:pt idx="117">
                  <c:v>-167.6026880089</c:v>
                </c:pt>
                <c:pt idx="118">
                  <c:v>-168.33631662232204</c:v>
                </c:pt>
                <c:pt idx="119">
                  <c:v>-168.0071414199802</c:v>
                </c:pt>
                <c:pt idx="120">
                  <c:v>-167.72600715218493</c:v>
                </c:pt>
                <c:pt idx="121">
                  <c:v>-169.02767751822267</c:v>
                </c:pt>
                <c:pt idx="122">
                  <c:v>-167.943454900631</c:v>
                </c:pt>
                <c:pt idx="123">
                  <c:v>-167.92780950824007</c:v>
                </c:pt>
                <c:pt idx="124">
                  <c:v>-169.792065282989</c:v>
                </c:pt>
                <c:pt idx="125">
                  <c:v>-169.00723640304687</c:v>
                </c:pt>
                <c:pt idx="126">
                  <c:v>-169.009746790923</c:v>
                </c:pt>
                <c:pt idx="127">
                  <c:v>-170.20281378684899</c:v>
                </c:pt>
                <c:pt idx="128">
                  <c:v>-171.08648422498499</c:v>
                </c:pt>
                <c:pt idx="129">
                  <c:v>-172.82011139681501</c:v>
                </c:pt>
                <c:pt idx="130">
                  <c:v>-174.47230186663194</c:v>
                </c:pt>
                <c:pt idx="131">
                  <c:v>-174.92899625361829</c:v>
                </c:pt>
                <c:pt idx="132">
                  <c:v>-176.24158712247672</c:v>
                </c:pt>
                <c:pt idx="133">
                  <c:v>-176.19266658821101</c:v>
                </c:pt>
                <c:pt idx="134">
                  <c:v>-177.4058637148967</c:v>
                </c:pt>
                <c:pt idx="135">
                  <c:v>-179.070808864795</c:v>
                </c:pt>
                <c:pt idx="136">
                  <c:v>-177.47413287425098</c:v>
                </c:pt>
                <c:pt idx="137">
                  <c:v>-176.67383365102705</c:v>
                </c:pt>
                <c:pt idx="138">
                  <c:v>-177.73039949886805</c:v>
                </c:pt>
                <c:pt idx="139">
                  <c:v>-176.07976549573993</c:v>
                </c:pt>
                <c:pt idx="140">
                  <c:v>-177.01109068922699</c:v>
                </c:pt>
                <c:pt idx="141">
                  <c:v>-175.554290989202</c:v>
                </c:pt>
                <c:pt idx="142">
                  <c:v>-175.03310531500699</c:v>
                </c:pt>
                <c:pt idx="143">
                  <c:v>-174.55751075396901</c:v>
                </c:pt>
                <c:pt idx="144">
                  <c:v>-175.602891276436</c:v>
                </c:pt>
                <c:pt idx="145">
                  <c:v>-174.71084139309997</c:v>
                </c:pt>
                <c:pt idx="146">
                  <c:v>-174.72079879966105</c:v>
                </c:pt>
                <c:pt idx="147">
                  <c:v>-174.72340620767423</c:v>
                </c:pt>
                <c:pt idx="148">
                  <c:v>-174.8995950948225</c:v>
                </c:pt>
                <c:pt idx="149">
                  <c:v>-174.90013989889601</c:v>
                </c:pt>
                <c:pt idx="150">
                  <c:v>-174.83074476467098</c:v>
                </c:pt>
                <c:pt idx="151">
                  <c:v>-174.83149156087001</c:v>
                </c:pt>
                <c:pt idx="152">
                  <c:v>-174.75061391262594</c:v>
                </c:pt>
                <c:pt idx="153">
                  <c:v>-174.82598266821199</c:v>
                </c:pt>
                <c:pt idx="154">
                  <c:v>-174.61884039212001</c:v>
                </c:pt>
                <c:pt idx="155">
                  <c:v>-174.91523567540301</c:v>
                </c:pt>
                <c:pt idx="156">
                  <c:v>-174.39992930037604</c:v>
                </c:pt>
                <c:pt idx="157">
                  <c:v>-175.35374172151612</c:v>
                </c:pt>
                <c:pt idx="158">
                  <c:v>-173.99614546395901</c:v>
                </c:pt>
                <c:pt idx="159">
                  <c:v>-174.74717570468164</c:v>
                </c:pt>
                <c:pt idx="160">
                  <c:v>-174.70304116921992</c:v>
                </c:pt>
                <c:pt idx="161">
                  <c:v>-173.49954213499706</c:v>
                </c:pt>
                <c:pt idx="162">
                  <c:v>-174.41492402621788</c:v>
                </c:pt>
                <c:pt idx="163">
                  <c:v>-172.044386568638</c:v>
                </c:pt>
                <c:pt idx="164">
                  <c:v>-173.03901719581606</c:v>
                </c:pt>
                <c:pt idx="165">
                  <c:v>-174.82715591345701</c:v>
                </c:pt>
                <c:pt idx="166">
                  <c:v>-175.16960888273397</c:v>
                </c:pt>
                <c:pt idx="167">
                  <c:v>-175.09743222475672</c:v>
                </c:pt>
                <c:pt idx="168">
                  <c:v>-175.09033398175799</c:v>
                </c:pt>
                <c:pt idx="169">
                  <c:v>-176.68165387022401</c:v>
                </c:pt>
                <c:pt idx="170">
                  <c:v>-177.49698034389493</c:v>
                </c:pt>
                <c:pt idx="171">
                  <c:v>-177.491354716486</c:v>
                </c:pt>
                <c:pt idx="172">
                  <c:v>-177.02841103692529</c:v>
                </c:pt>
                <c:pt idx="173">
                  <c:v>-176.20007934908799</c:v>
                </c:pt>
                <c:pt idx="174">
                  <c:v>-176.58185047907799</c:v>
                </c:pt>
                <c:pt idx="175">
                  <c:v>-176.56763661395487</c:v>
                </c:pt>
                <c:pt idx="176">
                  <c:v>-177.23322143649901</c:v>
                </c:pt>
                <c:pt idx="177">
                  <c:v>-178.25947473959499</c:v>
                </c:pt>
                <c:pt idx="178">
                  <c:v>-178.88047357777847</c:v>
                </c:pt>
                <c:pt idx="179">
                  <c:v>-177.71374495607105</c:v>
                </c:pt>
                <c:pt idx="180">
                  <c:v>-177.38391358626401</c:v>
                </c:pt>
                <c:pt idx="181">
                  <c:v>-177.110812954083</c:v>
                </c:pt>
                <c:pt idx="182">
                  <c:v>-177.330040363992</c:v>
                </c:pt>
                <c:pt idx="183">
                  <c:v>-177.33038453318798</c:v>
                </c:pt>
                <c:pt idx="184">
                  <c:v>-176.10916029349406</c:v>
                </c:pt>
                <c:pt idx="185">
                  <c:v>-175.479300572417</c:v>
                </c:pt>
                <c:pt idx="186">
                  <c:v>-175.127864875055</c:v>
                </c:pt>
                <c:pt idx="187">
                  <c:v>-174.77901127963685</c:v>
                </c:pt>
                <c:pt idx="188">
                  <c:v>-174.58642076600799</c:v>
                </c:pt>
                <c:pt idx="189">
                  <c:v>-174.63876547780998</c:v>
                </c:pt>
                <c:pt idx="190">
                  <c:v>-174.71895443983306</c:v>
                </c:pt>
                <c:pt idx="191">
                  <c:v>-174.583204367326</c:v>
                </c:pt>
                <c:pt idx="192">
                  <c:v>-174.55015269170372</c:v>
                </c:pt>
                <c:pt idx="193">
                  <c:v>-174.403416324316</c:v>
                </c:pt>
                <c:pt idx="194">
                  <c:v>-175.41583113100612</c:v>
                </c:pt>
                <c:pt idx="195">
                  <c:v>-174.17882360004398</c:v>
                </c:pt>
                <c:pt idx="196">
                  <c:v>-175.19100710471798</c:v>
                </c:pt>
                <c:pt idx="197">
                  <c:v>-174.27252869773699</c:v>
                </c:pt>
                <c:pt idx="198">
                  <c:v>-173.7524076199</c:v>
                </c:pt>
                <c:pt idx="199">
                  <c:v>-173.18956538861798</c:v>
                </c:pt>
                <c:pt idx="200">
                  <c:v>-174.02087254210198</c:v>
                </c:pt>
                <c:pt idx="201">
                  <c:v>-172.67924423124111</c:v>
                </c:pt>
                <c:pt idx="202">
                  <c:v>-171.99491036487498</c:v>
                </c:pt>
                <c:pt idx="203">
                  <c:v>-170.430826692902</c:v>
                </c:pt>
                <c:pt idx="204">
                  <c:v>-170.06150290255499</c:v>
                </c:pt>
                <c:pt idx="205">
                  <c:v>-168.84008768050001</c:v>
                </c:pt>
                <c:pt idx="206">
                  <c:v>-168.35678936840227</c:v>
                </c:pt>
                <c:pt idx="207">
                  <c:v>-170.03392161582198</c:v>
                </c:pt>
                <c:pt idx="208">
                  <c:v>-169.99579760004301</c:v>
                </c:pt>
                <c:pt idx="209">
                  <c:v>-167.84419703613699</c:v>
                </c:pt>
                <c:pt idx="210">
                  <c:v>-170.4149605843007</c:v>
                </c:pt>
                <c:pt idx="211">
                  <c:v>-171.252766476792</c:v>
                </c:pt>
                <c:pt idx="212">
                  <c:v>-171.63310018796099</c:v>
                </c:pt>
                <c:pt idx="213">
                  <c:v>-171.64257713520598</c:v>
                </c:pt>
                <c:pt idx="214">
                  <c:v>-172.47858228546099</c:v>
                </c:pt>
                <c:pt idx="215">
                  <c:v>-171.21653220771705</c:v>
                </c:pt>
                <c:pt idx="216">
                  <c:v>-172.72944303010499</c:v>
                </c:pt>
                <c:pt idx="217">
                  <c:v>-174.60933534047899</c:v>
                </c:pt>
                <c:pt idx="218">
                  <c:v>-173.86882716588408</c:v>
                </c:pt>
                <c:pt idx="219">
                  <c:v>-175.83881855323602</c:v>
                </c:pt>
                <c:pt idx="220">
                  <c:v>-175.82443100948123</c:v>
                </c:pt>
                <c:pt idx="221">
                  <c:v>-177.55735758702502</c:v>
                </c:pt>
                <c:pt idx="222">
                  <c:v>-174.438567770774</c:v>
                </c:pt>
                <c:pt idx="223">
                  <c:v>-174.66742029941901</c:v>
                </c:pt>
                <c:pt idx="224">
                  <c:v>-174.472909533153</c:v>
                </c:pt>
                <c:pt idx="225">
                  <c:v>-173.75223222609301</c:v>
                </c:pt>
                <c:pt idx="226">
                  <c:v>-173.7512460524143</c:v>
                </c:pt>
                <c:pt idx="227">
                  <c:v>-174.25018764092547</c:v>
                </c:pt>
                <c:pt idx="228">
                  <c:v>-173.80971613982399</c:v>
                </c:pt>
                <c:pt idx="229">
                  <c:v>-173.86283471840704</c:v>
                </c:pt>
                <c:pt idx="230">
                  <c:v>-173.86807051706441</c:v>
                </c:pt>
                <c:pt idx="231">
                  <c:v>-173.88171616992693</c:v>
                </c:pt>
                <c:pt idx="232">
                  <c:v>-174.12684928079167</c:v>
                </c:pt>
                <c:pt idx="233">
                  <c:v>-173.96658524328498</c:v>
                </c:pt>
                <c:pt idx="234">
                  <c:v>-174.07811145210397</c:v>
                </c:pt>
                <c:pt idx="235">
                  <c:v>-173.20305031865198</c:v>
                </c:pt>
                <c:pt idx="236">
                  <c:v>-172.87126730245708</c:v>
                </c:pt>
                <c:pt idx="237">
                  <c:v>-172.07234878843929</c:v>
                </c:pt>
                <c:pt idx="238">
                  <c:v>-172.56268749441199</c:v>
                </c:pt>
                <c:pt idx="239">
                  <c:v>-171.03323434417698</c:v>
                </c:pt>
                <c:pt idx="240">
                  <c:v>-170.73982152368092</c:v>
                </c:pt>
                <c:pt idx="241">
                  <c:v>-171.36195112911506</c:v>
                </c:pt>
                <c:pt idx="242">
                  <c:v>-171.0496377993085</c:v>
                </c:pt>
                <c:pt idx="243">
                  <c:v>-171.662473608336</c:v>
                </c:pt>
                <c:pt idx="244">
                  <c:v>-169.58074326317998</c:v>
                </c:pt>
                <c:pt idx="245">
                  <c:v>-168.47451061320695</c:v>
                </c:pt>
                <c:pt idx="246">
                  <c:v>-166.52340210360001</c:v>
                </c:pt>
                <c:pt idx="247">
                  <c:v>-164.18000257973998</c:v>
                </c:pt>
                <c:pt idx="248">
                  <c:v>-165.29111002609099</c:v>
                </c:pt>
                <c:pt idx="249">
                  <c:v>-163.286123303149</c:v>
                </c:pt>
                <c:pt idx="250">
                  <c:v>-161.60346284182398</c:v>
                </c:pt>
                <c:pt idx="251">
                  <c:v>-163.175232994624</c:v>
                </c:pt>
                <c:pt idx="252">
                  <c:v>-162.39850590296501</c:v>
                </c:pt>
                <c:pt idx="253">
                  <c:v>-163.5797762395047</c:v>
                </c:pt>
                <c:pt idx="254">
                  <c:v>-163.53249563362394</c:v>
                </c:pt>
                <c:pt idx="255">
                  <c:v>-164.97430259888199</c:v>
                </c:pt>
                <c:pt idx="256">
                  <c:v>-164.92649492130499</c:v>
                </c:pt>
                <c:pt idx="257">
                  <c:v>-165.93735333745494</c:v>
                </c:pt>
                <c:pt idx="258">
                  <c:v>-167.49219251804001</c:v>
                </c:pt>
                <c:pt idx="259">
                  <c:v>-167.10812206024499</c:v>
                </c:pt>
                <c:pt idx="260">
                  <c:v>-167.376455014404</c:v>
                </c:pt>
                <c:pt idx="261">
                  <c:v>-167.85323859012487</c:v>
                </c:pt>
                <c:pt idx="262">
                  <c:v>-168.299378467525</c:v>
                </c:pt>
                <c:pt idx="263">
                  <c:v>-168.48706753078127</c:v>
                </c:pt>
                <c:pt idx="264">
                  <c:v>-169.17985306296032</c:v>
                </c:pt>
                <c:pt idx="265">
                  <c:v>-169.34520175763123</c:v>
                </c:pt>
                <c:pt idx="266">
                  <c:v>-169.35396773927599</c:v>
                </c:pt>
                <c:pt idx="267">
                  <c:v>-169.50780607184598</c:v>
                </c:pt>
                <c:pt idx="268">
                  <c:v>-169.57197242924352</c:v>
                </c:pt>
                <c:pt idx="269">
                  <c:v>-169.60565196569792</c:v>
                </c:pt>
                <c:pt idx="270">
                  <c:v>-169.62166760979099</c:v>
                </c:pt>
                <c:pt idx="271">
                  <c:v>-169.58581499458595</c:v>
                </c:pt>
                <c:pt idx="272">
                  <c:v>-170.00084655770488</c:v>
                </c:pt>
                <c:pt idx="273">
                  <c:v>-170.34076934261608</c:v>
                </c:pt>
                <c:pt idx="274">
                  <c:v>-169.763726386321</c:v>
                </c:pt>
                <c:pt idx="275">
                  <c:v>-170.85843478230126</c:v>
                </c:pt>
                <c:pt idx="276">
                  <c:v>-170.47618161929299</c:v>
                </c:pt>
                <c:pt idx="277">
                  <c:v>-170.94181009264699</c:v>
                </c:pt>
                <c:pt idx="278">
                  <c:v>-170.42071784444403</c:v>
                </c:pt>
                <c:pt idx="279">
                  <c:v>-171.84657675182399</c:v>
                </c:pt>
                <c:pt idx="280">
                  <c:v>-170.308525174203</c:v>
                </c:pt>
                <c:pt idx="281">
                  <c:v>-169.64953443324617</c:v>
                </c:pt>
                <c:pt idx="282">
                  <c:v>-171.68954770725699</c:v>
                </c:pt>
                <c:pt idx="283">
                  <c:v>-172.454156660921</c:v>
                </c:pt>
                <c:pt idx="284">
                  <c:v>-171.69458988912206</c:v>
                </c:pt>
                <c:pt idx="285">
                  <c:v>-173.23635735233529</c:v>
                </c:pt>
                <c:pt idx="286">
                  <c:v>-173.21567330458618</c:v>
                </c:pt>
                <c:pt idx="287">
                  <c:v>-171.50302427527112</c:v>
                </c:pt>
                <c:pt idx="288">
                  <c:v>-169.71552301746698</c:v>
                </c:pt>
                <c:pt idx="289">
                  <c:v>-169.22394988624299</c:v>
                </c:pt>
                <c:pt idx="290">
                  <c:v>-167.47119438662514</c:v>
                </c:pt>
                <c:pt idx="291">
                  <c:v>-165.70402229047079</c:v>
                </c:pt>
                <c:pt idx="292">
                  <c:v>-163.96905748617198</c:v>
                </c:pt>
                <c:pt idx="293">
                  <c:v>-165.22691201659401</c:v>
                </c:pt>
                <c:pt idx="294">
                  <c:v>-161.874223718417</c:v>
                </c:pt>
                <c:pt idx="295">
                  <c:v>-162.23500696073199</c:v>
                </c:pt>
                <c:pt idx="296">
                  <c:v>-163.387785921286</c:v>
                </c:pt>
                <c:pt idx="297">
                  <c:v>-162.97481725192401</c:v>
                </c:pt>
                <c:pt idx="298">
                  <c:v>-165.67409147788098</c:v>
                </c:pt>
                <c:pt idx="299">
                  <c:v>-165.30130407773294</c:v>
                </c:pt>
                <c:pt idx="300">
                  <c:v>-164.65806124207299</c:v>
                </c:pt>
                <c:pt idx="301">
                  <c:v>-164.62727024791201</c:v>
                </c:pt>
                <c:pt idx="302">
                  <c:v>-167.167102049585</c:v>
                </c:pt>
                <c:pt idx="303">
                  <c:v>-167.88564068855001</c:v>
                </c:pt>
                <c:pt idx="304">
                  <c:v>-168.08328449512695</c:v>
                </c:pt>
                <c:pt idx="305">
                  <c:v>-168.806715600529</c:v>
                </c:pt>
                <c:pt idx="306">
                  <c:v>-168.78857298314105</c:v>
                </c:pt>
                <c:pt idx="307">
                  <c:v>-168.52989202196395</c:v>
                </c:pt>
                <c:pt idx="308">
                  <c:v>-168.27056552831311</c:v>
                </c:pt>
                <c:pt idx="309">
                  <c:v>-168.09163563192806</c:v>
                </c:pt>
                <c:pt idx="310">
                  <c:v>-168.10963240562199</c:v>
                </c:pt>
                <c:pt idx="311">
                  <c:v>-168.14632340197798</c:v>
                </c:pt>
                <c:pt idx="312">
                  <c:v>-168.09542348567129</c:v>
                </c:pt>
                <c:pt idx="313">
                  <c:v>-168.11005380455538</c:v>
                </c:pt>
                <c:pt idx="314">
                  <c:v>-167.99042464550001</c:v>
                </c:pt>
                <c:pt idx="315">
                  <c:v>-168.99840900177009</c:v>
                </c:pt>
                <c:pt idx="316">
                  <c:v>-169.33668594087698</c:v>
                </c:pt>
                <c:pt idx="317">
                  <c:v>-170.15309575728</c:v>
                </c:pt>
                <c:pt idx="318">
                  <c:v>-171.03053963981606</c:v>
                </c:pt>
                <c:pt idx="319">
                  <c:v>-172.06281849595899</c:v>
                </c:pt>
                <c:pt idx="320">
                  <c:v>-172.64116511368999</c:v>
                </c:pt>
                <c:pt idx="321">
                  <c:v>-172.94731519668301</c:v>
                </c:pt>
                <c:pt idx="322">
                  <c:v>-172.61704458653401</c:v>
                </c:pt>
                <c:pt idx="323">
                  <c:v>-173.30032963341787</c:v>
                </c:pt>
                <c:pt idx="324">
                  <c:v>-172.57574520032105</c:v>
                </c:pt>
                <c:pt idx="325">
                  <c:v>-173.23026652001698</c:v>
                </c:pt>
                <c:pt idx="326">
                  <c:v>-173.56890040228794</c:v>
                </c:pt>
                <c:pt idx="327">
                  <c:v>-172.33312165143494</c:v>
                </c:pt>
                <c:pt idx="328">
                  <c:v>-171.15245166273004</c:v>
                </c:pt>
                <c:pt idx="329">
                  <c:v>-172.33044526022007</c:v>
                </c:pt>
                <c:pt idx="330">
                  <c:v>-171.11196284075805</c:v>
                </c:pt>
                <c:pt idx="331">
                  <c:v>-171.87732860145601</c:v>
                </c:pt>
                <c:pt idx="332">
                  <c:v>-171.85538896346523</c:v>
                </c:pt>
                <c:pt idx="333">
                  <c:v>-171.40272295039227</c:v>
                </c:pt>
                <c:pt idx="334">
                  <c:v>-171.40770848019201</c:v>
                </c:pt>
                <c:pt idx="335">
                  <c:v>-171.069989146534</c:v>
                </c:pt>
                <c:pt idx="336">
                  <c:v>-171.45699741191027</c:v>
                </c:pt>
                <c:pt idx="337">
                  <c:v>-171.77630801850199</c:v>
                </c:pt>
                <c:pt idx="338">
                  <c:v>-171.82360784998627</c:v>
                </c:pt>
                <c:pt idx="339">
                  <c:v>-171.49275826126805</c:v>
                </c:pt>
                <c:pt idx="340">
                  <c:v>-173.23035375632398</c:v>
                </c:pt>
                <c:pt idx="341">
                  <c:v>-173.19857490116149</c:v>
                </c:pt>
                <c:pt idx="342">
                  <c:v>-172.48871138975701</c:v>
                </c:pt>
                <c:pt idx="343">
                  <c:v>-172.71129147409698</c:v>
                </c:pt>
                <c:pt idx="344">
                  <c:v>-172.69194192869193</c:v>
                </c:pt>
                <c:pt idx="345">
                  <c:v>-172.99588291281501</c:v>
                </c:pt>
                <c:pt idx="346">
                  <c:v>-173.24663338043393</c:v>
                </c:pt>
                <c:pt idx="347">
                  <c:v>-173.09441254270899</c:v>
                </c:pt>
                <c:pt idx="348">
                  <c:v>-173.37249048247688</c:v>
                </c:pt>
                <c:pt idx="349">
                  <c:v>-173.29143825281801</c:v>
                </c:pt>
                <c:pt idx="350">
                  <c:v>-173.212019217185</c:v>
                </c:pt>
                <c:pt idx="351">
                  <c:v>-173.35436628848029</c:v>
                </c:pt>
                <c:pt idx="352">
                  <c:v>-173.14055267485352</c:v>
                </c:pt>
                <c:pt idx="353">
                  <c:v>-173.23854934603594</c:v>
                </c:pt>
                <c:pt idx="354">
                  <c:v>-172.80014573403</c:v>
                </c:pt>
                <c:pt idx="355">
                  <c:v>-172.967750672455</c:v>
                </c:pt>
                <c:pt idx="356">
                  <c:v>-172.930745492114</c:v>
                </c:pt>
                <c:pt idx="357">
                  <c:v>-173.38266662207994</c:v>
                </c:pt>
                <c:pt idx="358">
                  <c:v>-174.64862682601699</c:v>
                </c:pt>
                <c:pt idx="359">
                  <c:v>-174.34800048781801</c:v>
                </c:pt>
                <c:pt idx="360">
                  <c:v>-174.64473553534262</c:v>
                </c:pt>
                <c:pt idx="361">
                  <c:v>-175.61071713383132</c:v>
                </c:pt>
                <c:pt idx="362">
                  <c:v>-174.93507973817606</c:v>
                </c:pt>
                <c:pt idx="363">
                  <c:v>-173.13462956980396</c:v>
                </c:pt>
                <c:pt idx="364">
                  <c:v>-172.29062967054492</c:v>
                </c:pt>
                <c:pt idx="365">
                  <c:v>-173.09944847899482</c:v>
                </c:pt>
                <c:pt idx="366">
                  <c:v>-172.73223631400293</c:v>
                </c:pt>
                <c:pt idx="367">
                  <c:v>-172.65799922986679</c:v>
                </c:pt>
                <c:pt idx="368">
                  <c:v>-175.63666453849712</c:v>
                </c:pt>
                <c:pt idx="369">
                  <c:v>-176.02796343849604</c:v>
                </c:pt>
                <c:pt idx="370">
                  <c:v>-175.5584412456962</c:v>
                </c:pt>
                <c:pt idx="371">
                  <c:v>-175.91757687566201</c:v>
                </c:pt>
                <c:pt idx="372">
                  <c:v>-178.074547656926</c:v>
                </c:pt>
                <c:pt idx="373">
                  <c:v>-175.92484675334299</c:v>
                </c:pt>
                <c:pt idx="374">
                  <c:v>-178.84456400615917</c:v>
                </c:pt>
                <c:pt idx="375">
                  <c:v>-177.63111543598001</c:v>
                </c:pt>
                <c:pt idx="376">
                  <c:v>-177.622344674955</c:v>
                </c:pt>
                <c:pt idx="377">
                  <c:v>-176.12254564016399</c:v>
                </c:pt>
                <c:pt idx="378">
                  <c:v>-175.22199310721393</c:v>
                </c:pt>
                <c:pt idx="379">
                  <c:v>-174.91851311490706</c:v>
                </c:pt>
                <c:pt idx="380">
                  <c:v>-174.60941331104098</c:v>
                </c:pt>
                <c:pt idx="381">
                  <c:v>-174.33732699667129</c:v>
                </c:pt>
                <c:pt idx="382">
                  <c:v>-175.67281634877727</c:v>
                </c:pt>
                <c:pt idx="383">
                  <c:v>-174.50115460730706</c:v>
                </c:pt>
                <c:pt idx="384">
                  <c:v>-173.87996003607788</c:v>
                </c:pt>
                <c:pt idx="385">
                  <c:v>-173.69962881320899</c:v>
                </c:pt>
                <c:pt idx="386">
                  <c:v>-174.69397949903112</c:v>
                </c:pt>
                <c:pt idx="387">
                  <c:v>-174.804193592513</c:v>
                </c:pt>
                <c:pt idx="388">
                  <c:v>-175.15591329618749</c:v>
                </c:pt>
                <c:pt idx="389">
                  <c:v>-175.45380405297601</c:v>
                </c:pt>
                <c:pt idx="390">
                  <c:v>-175.50162506518132</c:v>
                </c:pt>
                <c:pt idx="391">
                  <c:v>-175.46451169250452</c:v>
                </c:pt>
                <c:pt idx="392">
                  <c:v>-175.37698152120095</c:v>
                </c:pt>
                <c:pt idx="393">
                  <c:v>-175.437054483</c:v>
                </c:pt>
                <c:pt idx="394">
                  <c:v>-175.52069287749447</c:v>
                </c:pt>
                <c:pt idx="395">
                  <c:v>-174.83796852330002</c:v>
                </c:pt>
                <c:pt idx="396">
                  <c:v>-174.63976425530711</c:v>
                </c:pt>
                <c:pt idx="397">
                  <c:v>-174.59467083060198</c:v>
                </c:pt>
                <c:pt idx="398">
                  <c:v>-173.88283980841808</c:v>
                </c:pt>
                <c:pt idx="399">
                  <c:v>-174.360422298716</c:v>
                </c:pt>
                <c:pt idx="400">
                  <c:v>-174.61646459225685</c:v>
                </c:pt>
                <c:pt idx="401">
                  <c:v>-175.14346927390091</c:v>
                </c:pt>
                <c:pt idx="402">
                  <c:v>-175.76823031223194</c:v>
                </c:pt>
                <c:pt idx="403">
                  <c:v>-176.079987135691</c:v>
                </c:pt>
                <c:pt idx="404">
                  <c:v>-178.915078282271</c:v>
                </c:pt>
                <c:pt idx="405">
                  <c:v>-176.72580123536005</c:v>
                </c:pt>
                <c:pt idx="406">
                  <c:v>-179.41855086935402</c:v>
                </c:pt>
                <c:pt idx="407">
                  <c:v>-181.74857389513079</c:v>
                </c:pt>
                <c:pt idx="408">
                  <c:v>-182.95770448361804</c:v>
                </c:pt>
                <c:pt idx="409">
                  <c:v>-183.74640974986505</c:v>
                </c:pt>
                <c:pt idx="410">
                  <c:v>-185.36092890097203</c:v>
                </c:pt>
                <c:pt idx="411">
                  <c:v>-184.94256939650398</c:v>
                </c:pt>
                <c:pt idx="412">
                  <c:v>-185.70179246338998</c:v>
                </c:pt>
                <c:pt idx="413">
                  <c:v>-186.89170952760207</c:v>
                </c:pt>
                <c:pt idx="414">
                  <c:v>-186.48399691085407</c:v>
                </c:pt>
                <c:pt idx="415">
                  <c:v>-185.30494521306198</c:v>
                </c:pt>
                <c:pt idx="416">
                  <c:v>-185.23726220517685</c:v>
                </c:pt>
                <c:pt idx="417">
                  <c:v>-185.28809663443701</c:v>
                </c:pt>
                <c:pt idx="418">
                  <c:v>-184.282614989553</c:v>
                </c:pt>
                <c:pt idx="419">
                  <c:v>-184.30175175897699</c:v>
                </c:pt>
                <c:pt idx="420">
                  <c:v>-183.16244683384045</c:v>
                </c:pt>
                <c:pt idx="421">
                  <c:v>-183.4465807904667</c:v>
                </c:pt>
                <c:pt idx="422">
                  <c:v>-183.69726093116572</c:v>
                </c:pt>
                <c:pt idx="423">
                  <c:v>-182.83641315014901</c:v>
                </c:pt>
                <c:pt idx="424">
                  <c:v>-182.85716619399147</c:v>
                </c:pt>
                <c:pt idx="425">
                  <c:v>-182.55484343818301</c:v>
                </c:pt>
                <c:pt idx="426">
                  <c:v>-182.98908178553401</c:v>
                </c:pt>
                <c:pt idx="427">
                  <c:v>-182.98912490498901</c:v>
                </c:pt>
                <c:pt idx="428">
                  <c:v>-182.91910336000672</c:v>
                </c:pt>
                <c:pt idx="429">
                  <c:v>-183.14378986814455</c:v>
                </c:pt>
                <c:pt idx="430">
                  <c:v>-183.11659507703772</c:v>
                </c:pt>
                <c:pt idx="431">
                  <c:v>-183.08856356660795</c:v>
                </c:pt>
                <c:pt idx="432">
                  <c:v>-182.82289570746607</c:v>
                </c:pt>
                <c:pt idx="433">
                  <c:v>-182.49986850948599</c:v>
                </c:pt>
                <c:pt idx="434">
                  <c:v>-183.03247993366597</c:v>
                </c:pt>
                <c:pt idx="435">
                  <c:v>-182.32715385319594</c:v>
                </c:pt>
                <c:pt idx="436">
                  <c:v>-182.712856943416</c:v>
                </c:pt>
                <c:pt idx="437">
                  <c:v>-182.0059369721952</c:v>
                </c:pt>
                <c:pt idx="438">
                  <c:v>-181.73969904907506</c:v>
                </c:pt>
                <c:pt idx="439">
                  <c:v>-181.70242715790346</c:v>
                </c:pt>
                <c:pt idx="440">
                  <c:v>-181.06567041074499</c:v>
                </c:pt>
                <c:pt idx="441">
                  <c:v>-181.07262912796301</c:v>
                </c:pt>
                <c:pt idx="442">
                  <c:v>-181.36457314392752</c:v>
                </c:pt>
                <c:pt idx="443">
                  <c:v>-182.79526309578998</c:v>
                </c:pt>
                <c:pt idx="444">
                  <c:v>-183.95764602793949</c:v>
                </c:pt>
                <c:pt idx="445">
                  <c:v>-183.934311323527</c:v>
                </c:pt>
                <c:pt idx="446">
                  <c:v>-183.07350772992632</c:v>
                </c:pt>
                <c:pt idx="447">
                  <c:v>-183.10549713503997</c:v>
                </c:pt>
                <c:pt idx="448">
                  <c:v>-184.04235288976699</c:v>
                </c:pt>
                <c:pt idx="449">
                  <c:v>-181.88812429373507</c:v>
                </c:pt>
                <c:pt idx="450">
                  <c:v>-184.05733423143494</c:v>
                </c:pt>
                <c:pt idx="451">
                  <c:v>-184.08658147834498</c:v>
                </c:pt>
                <c:pt idx="452">
                  <c:v>-182.36801555690201</c:v>
                </c:pt>
                <c:pt idx="453">
                  <c:v>-184.03747236761708</c:v>
                </c:pt>
                <c:pt idx="454">
                  <c:v>-183.17358561236011</c:v>
                </c:pt>
                <c:pt idx="455">
                  <c:v>-182.317945049</c:v>
                </c:pt>
                <c:pt idx="456">
                  <c:v>-181.90772558010599</c:v>
                </c:pt>
                <c:pt idx="457">
                  <c:v>-183.81350236296672</c:v>
                </c:pt>
                <c:pt idx="458">
                  <c:v>-182.29568113827398</c:v>
                </c:pt>
                <c:pt idx="459">
                  <c:v>-182.29939788244701</c:v>
                </c:pt>
                <c:pt idx="460">
                  <c:v>-182.27686339221052</c:v>
                </c:pt>
                <c:pt idx="461">
                  <c:v>-181.68097036190599</c:v>
                </c:pt>
                <c:pt idx="462">
                  <c:v>-180.60976190578205</c:v>
                </c:pt>
                <c:pt idx="463">
                  <c:v>-181.32442567222807</c:v>
                </c:pt>
                <c:pt idx="464">
                  <c:v>-180.68404661350201</c:v>
                </c:pt>
                <c:pt idx="465">
                  <c:v>-181.04589405329099</c:v>
                </c:pt>
                <c:pt idx="466">
                  <c:v>-179.70210331509207</c:v>
                </c:pt>
                <c:pt idx="467">
                  <c:v>-179.34773193451599</c:v>
                </c:pt>
                <c:pt idx="468">
                  <c:v>-179.436351162759</c:v>
                </c:pt>
                <c:pt idx="469">
                  <c:v>-179.20538837549529</c:v>
                </c:pt>
                <c:pt idx="470">
                  <c:v>-179.08489278294999</c:v>
                </c:pt>
                <c:pt idx="471">
                  <c:v>-179.02288014158299</c:v>
                </c:pt>
                <c:pt idx="472">
                  <c:v>-179.14460190892206</c:v>
                </c:pt>
                <c:pt idx="473">
                  <c:v>-179.07256264817764</c:v>
                </c:pt>
                <c:pt idx="474">
                  <c:v>-178.41204641041952</c:v>
                </c:pt>
                <c:pt idx="475">
                  <c:v>-178.66031351209429</c:v>
                </c:pt>
                <c:pt idx="476">
                  <c:v>-179.02469164645498</c:v>
                </c:pt>
                <c:pt idx="477">
                  <c:v>-178.03141766469687</c:v>
                </c:pt>
                <c:pt idx="478">
                  <c:v>-178.975894986323</c:v>
                </c:pt>
                <c:pt idx="479">
                  <c:v>-177.45320668632601</c:v>
                </c:pt>
                <c:pt idx="480">
                  <c:v>-176.560114727995</c:v>
                </c:pt>
                <c:pt idx="481">
                  <c:v>-175.67586540249499</c:v>
                </c:pt>
                <c:pt idx="482">
                  <c:v>-175.31176460934958</c:v>
                </c:pt>
                <c:pt idx="483">
                  <c:v>-174.64396013007985</c:v>
                </c:pt>
                <c:pt idx="484">
                  <c:v>-173.88445243505404</c:v>
                </c:pt>
                <c:pt idx="485">
                  <c:v>-174.22722804154799</c:v>
                </c:pt>
                <c:pt idx="486">
                  <c:v>-173.44921160811796</c:v>
                </c:pt>
                <c:pt idx="487">
                  <c:v>-172.70837753678299</c:v>
                </c:pt>
                <c:pt idx="488">
                  <c:v>-171.835820735255</c:v>
                </c:pt>
                <c:pt idx="489">
                  <c:v>-173.44455724564006</c:v>
                </c:pt>
                <c:pt idx="490">
                  <c:v>-172.20902549000738</c:v>
                </c:pt>
                <c:pt idx="491">
                  <c:v>-171.76130044453501</c:v>
                </c:pt>
                <c:pt idx="492">
                  <c:v>-174.15106636966487</c:v>
                </c:pt>
                <c:pt idx="493">
                  <c:v>-173.74386973859617</c:v>
                </c:pt>
                <c:pt idx="494">
                  <c:v>-172.1382319726807</c:v>
                </c:pt>
                <c:pt idx="495">
                  <c:v>-173.63027521155479</c:v>
                </c:pt>
                <c:pt idx="496">
                  <c:v>-173.29126639556901</c:v>
                </c:pt>
                <c:pt idx="497">
                  <c:v>-172.159047492197</c:v>
                </c:pt>
                <c:pt idx="498">
                  <c:v>-172.41822067739704</c:v>
                </c:pt>
                <c:pt idx="499">
                  <c:v>-172.41383571173552</c:v>
                </c:pt>
                <c:pt idx="500">
                  <c:v>-171.20592965368493</c:v>
                </c:pt>
                <c:pt idx="501">
                  <c:v>-171.71809329453987</c:v>
                </c:pt>
                <c:pt idx="502">
                  <c:v>-170.74622069178398</c:v>
                </c:pt>
                <c:pt idx="503">
                  <c:v>-171.59774294531397</c:v>
                </c:pt>
                <c:pt idx="504">
                  <c:v>-170.53940276921696</c:v>
                </c:pt>
                <c:pt idx="505">
                  <c:v>-170.97007035294394</c:v>
                </c:pt>
                <c:pt idx="506">
                  <c:v>-170.055612749424</c:v>
                </c:pt>
                <c:pt idx="507">
                  <c:v>-169.96619902247627</c:v>
                </c:pt>
                <c:pt idx="508">
                  <c:v>-169.62683771084099</c:v>
                </c:pt>
                <c:pt idx="509">
                  <c:v>-169.47287806354672</c:v>
                </c:pt>
                <c:pt idx="510">
                  <c:v>-169.50451867363401</c:v>
                </c:pt>
                <c:pt idx="511">
                  <c:v>-169.39742022173101</c:v>
                </c:pt>
                <c:pt idx="512">
                  <c:v>-169.59085173257606</c:v>
                </c:pt>
                <c:pt idx="513">
                  <c:v>-169.84226556390999</c:v>
                </c:pt>
                <c:pt idx="514">
                  <c:v>-169.437705430037</c:v>
                </c:pt>
                <c:pt idx="515">
                  <c:v>-168.71172748313501</c:v>
                </c:pt>
                <c:pt idx="516">
                  <c:v>-168.31971432806196</c:v>
                </c:pt>
                <c:pt idx="517">
                  <c:v>-169.00083488960101</c:v>
                </c:pt>
                <c:pt idx="518">
                  <c:v>-167.97357665013195</c:v>
                </c:pt>
                <c:pt idx="519">
                  <c:v>-168.52070326983085</c:v>
                </c:pt>
                <c:pt idx="520">
                  <c:v>-168.18104731731407</c:v>
                </c:pt>
                <c:pt idx="521">
                  <c:v>-167.4955007433577</c:v>
                </c:pt>
                <c:pt idx="522">
                  <c:v>-166.08870088593349</c:v>
                </c:pt>
                <c:pt idx="523">
                  <c:v>-166.81394730838201</c:v>
                </c:pt>
                <c:pt idx="524">
                  <c:v>-164.87413885411394</c:v>
                </c:pt>
                <c:pt idx="525">
                  <c:v>-163.57620059163099</c:v>
                </c:pt>
                <c:pt idx="526">
                  <c:v>-164.33688376682673</c:v>
                </c:pt>
                <c:pt idx="527">
                  <c:v>-165.17503105673899</c:v>
                </c:pt>
                <c:pt idx="528">
                  <c:v>-165.08419420857498</c:v>
                </c:pt>
                <c:pt idx="529">
                  <c:v>-167.64756943027206</c:v>
                </c:pt>
                <c:pt idx="530">
                  <c:v>-165.93233409958199</c:v>
                </c:pt>
                <c:pt idx="531">
                  <c:v>-167.63674168773497</c:v>
                </c:pt>
                <c:pt idx="532">
                  <c:v>-166.71497136421905</c:v>
                </c:pt>
                <c:pt idx="533">
                  <c:v>-169.223400361709</c:v>
                </c:pt>
                <c:pt idx="534">
                  <c:v>-170.45572724353067</c:v>
                </c:pt>
                <c:pt idx="535">
                  <c:v>-171.61643869262701</c:v>
                </c:pt>
                <c:pt idx="536">
                  <c:v>-171.60167882546799</c:v>
                </c:pt>
                <c:pt idx="537">
                  <c:v>-171.94295860369493</c:v>
                </c:pt>
                <c:pt idx="538">
                  <c:v>-171.60372957350202</c:v>
                </c:pt>
                <c:pt idx="539">
                  <c:v>-172.25002162443698</c:v>
                </c:pt>
                <c:pt idx="540">
                  <c:v>-173.484556418941</c:v>
                </c:pt>
                <c:pt idx="541">
                  <c:v>-172.62400063208301</c:v>
                </c:pt>
                <c:pt idx="542">
                  <c:v>-173.12652292153732</c:v>
                </c:pt>
                <c:pt idx="543">
                  <c:v>-173.36702566768594</c:v>
                </c:pt>
                <c:pt idx="544">
                  <c:v>-173.56453448608798</c:v>
                </c:pt>
                <c:pt idx="545">
                  <c:v>-173.21457546219355</c:v>
                </c:pt>
                <c:pt idx="546">
                  <c:v>-173.36329851903093</c:v>
                </c:pt>
                <c:pt idx="547">
                  <c:v>-173.130261812171</c:v>
                </c:pt>
                <c:pt idx="548">
                  <c:v>-172.84962865182698</c:v>
                </c:pt>
                <c:pt idx="549">
                  <c:v>-172.791099718027</c:v>
                </c:pt>
                <c:pt idx="550">
                  <c:v>-172.82857678692201</c:v>
                </c:pt>
                <c:pt idx="551">
                  <c:v>-172.91765511937712</c:v>
                </c:pt>
                <c:pt idx="552">
                  <c:v>-172.80915183881206</c:v>
                </c:pt>
                <c:pt idx="553">
                  <c:v>-173.08039008748949</c:v>
                </c:pt>
                <c:pt idx="554">
                  <c:v>-173.54401276507079</c:v>
                </c:pt>
                <c:pt idx="555">
                  <c:v>-173.98018194371801</c:v>
                </c:pt>
                <c:pt idx="556">
                  <c:v>-173.9624693835367</c:v>
                </c:pt>
                <c:pt idx="557">
                  <c:v>-173.95644485080894</c:v>
                </c:pt>
                <c:pt idx="558">
                  <c:v>-173.962800573051</c:v>
                </c:pt>
                <c:pt idx="559">
                  <c:v>-175.163493343505</c:v>
                </c:pt>
                <c:pt idx="560">
                  <c:v>-174.321637234078</c:v>
                </c:pt>
                <c:pt idx="561">
                  <c:v>-175.2278615651577</c:v>
                </c:pt>
                <c:pt idx="562">
                  <c:v>-174.89106486287099</c:v>
                </c:pt>
                <c:pt idx="563">
                  <c:v>-174.47779385734799</c:v>
                </c:pt>
                <c:pt idx="564">
                  <c:v>-173.79234558745804</c:v>
                </c:pt>
                <c:pt idx="565">
                  <c:v>-175.542949181241</c:v>
                </c:pt>
                <c:pt idx="566">
                  <c:v>-172.48949032386</c:v>
                </c:pt>
                <c:pt idx="567">
                  <c:v>-173.97402953959798</c:v>
                </c:pt>
                <c:pt idx="568">
                  <c:v>-174.79279986862647</c:v>
                </c:pt>
                <c:pt idx="569">
                  <c:v>-171.57334736668801</c:v>
                </c:pt>
                <c:pt idx="570">
                  <c:v>-173.13944375407792</c:v>
                </c:pt>
                <c:pt idx="571">
                  <c:v>-171.47687618021504</c:v>
                </c:pt>
                <c:pt idx="572">
                  <c:v>-169.54262988051801</c:v>
                </c:pt>
                <c:pt idx="573">
                  <c:v>-169.49329392530692</c:v>
                </c:pt>
                <c:pt idx="574">
                  <c:v>-170.24751011622195</c:v>
                </c:pt>
                <c:pt idx="575">
                  <c:v>-170.90943901057094</c:v>
                </c:pt>
                <c:pt idx="576">
                  <c:v>-170.49589170732</c:v>
                </c:pt>
                <c:pt idx="577">
                  <c:v>-171.18351655898201</c:v>
                </c:pt>
                <c:pt idx="578">
                  <c:v>-173.458830725871</c:v>
                </c:pt>
                <c:pt idx="579">
                  <c:v>-174.655166740754</c:v>
                </c:pt>
                <c:pt idx="580">
                  <c:v>-175.46884728912104</c:v>
                </c:pt>
                <c:pt idx="581">
                  <c:v>-175.71788167469072</c:v>
                </c:pt>
                <c:pt idx="582">
                  <c:v>-176.64469134971782</c:v>
                </c:pt>
                <c:pt idx="583">
                  <c:v>-175.7946722168947</c:v>
                </c:pt>
                <c:pt idx="584">
                  <c:v>-177.23654248445752</c:v>
                </c:pt>
                <c:pt idx="585">
                  <c:v>-177.394212411322</c:v>
                </c:pt>
                <c:pt idx="586">
                  <c:v>-177.75042179631498</c:v>
                </c:pt>
                <c:pt idx="587">
                  <c:v>-177.94323810816599</c:v>
                </c:pt>
                <c:pt idx="588">
                  <c:v>-178.13045989240101</c:v>
                </c:pt>
                <c:pt idx="589">
                  <c:v>-178.13004744752809</c:v>
                </c:pt>
                <c:pt idx="590">
                  <c:v>-178.19225918104698</c:v>
                </c:pt>
                <c:pt idx="591">
                  <c:v>-178.26501497451005</c:v>
                </c:pt>
                <c:pt idx="592">
                  <c:v>-178.74590540216502</c:v>
                </c:pt>
                <c:pt idx="593">
                  <c:v>-178.73943249655952</c:v>
                </c:pt>
                <c:pt idx="594">
                  <c:v>-179.39372662481699</c:v>
                </c:pt>
                <c:pt idx="595">
                  <c:v>-180.95369534421999</c:v>
                </c:pt>
                <c:pt idx="596">
                  <c:v>-181.72750301668299</c:v>
                </c:pt>
                <c:pt idx="597">
                  <c:v>-181.25954688779714</c:v>
                </c:pt>
                <c:pt idx="598">
                  <c:v>-182.51711050012401</c:v>
                </c:pt>
                <c:pt idx="599">
                  <c:v>-182.52113937407793</c:v>
                </c:pt>
                <c:pt idx="600">
                  <c:v>-183.70990739299401</c:v>
                </c:pt>
                <c:pt idx="601">
                  <c:v>-184.9901623257</c:v>
                </c:pt>
                <c:pt idx="602">
                  <c:v>-185.991983013701</c:v>
                </c:pt>
                <c:pt idx="603">
                  <c:v>-186.70557001703401</c:v>
                </c:pt>
                <c:pt idx="604">
                  <c:v>-185.973907544637</c:v>
                </c:pt>
                <c:pt idx="605">
                  <c:v>-187.956180666443</c:v>
                </c:pt>
                <c:pt idx="606">
                  <c:v>-188.346520068763</c:v>
                </c:pt>
                <c:pt idx="607">
                  <c:v>-185.81815092227299</c:v>
                </c:pt>
                <c:pt idx="608">
                  <c:v>-184.89780321198501</c:v>
                </c:pt>
                <c:pt idx="609">
                  <c:v>-183.96700053594799</c:v>
                </c:pt>
                <c:pt idx="610">
                  <c:v>-183.09935956984455</c:v>
                </c:pt>
                <c:pt idx="611">
                  <c:v>-181.31363156564706</c:v>
                </c:pt>
                <c:pt idx="612">
                  <c:v>-182.64581356244685</c:v>
                </c:pt>
                <c:pt idx="613">
                  <c:v>-178.07248111954698</c:v>
                </c:pt>
                <c:pt idx="614">
                  <c:v>-176.83173028587404</c:v>
                </c:pt>
                <c:pt idx="615">
                  <c:v>-177.24065026622011</c:v>
                </c:pt>
                <c:pt idx="616">
                  <c:v>-177.220973373497</c:v>
                </c:pt>
                <c:pt idx="617">
                  <c:v>-176.14420096422998</c:v>
                </c:pt>
                <c:pt idx="618">
                  <c:v>-178.25401518321792</c:v>
                </c:pt>
                <c:pt idx="619">
                  <c:v>-177.23153730244201</c:v>
                </c:pt>
                <c:pt idx="620">
                  <c:v>-177.25430463597795</c:v>
                </c:pt>
                <c:pt idx="621">
                  <c:v>-177.81595932012792</c:v>
                </c:pt>
                <c:pt idx="622">
                  <c:v>-178.34615452348399</c:v>
                </c:pt>
                <c:pt idx="623">
                  <c:v>-178.10710097188795</c:v>
                </c:pt>
                <c:pt idx="624">
                  <c:v>-177.68476012879995</c:v>
                </c:pt>
                <c:pt idx="625">
                  <c:v>-178.39376167577399</c:v>
                </c:pt>
                <c:pt idx="626">
                  <c:v>-178.557496728247</c:v>
                </c:pt>
                <c:pt idx="627">
                  <c:v>-178.79034069344499</c:v>
                </c:pt>
                <c:pt idx="628">
                  <c:v>-179.45073855543711</c:v>
                </c:pt>
                <c:pt idx="629">
                  <c:v>-179.6310750948987</c:v>
                </c:pt>
                <c:pt idx="630">
                  <c:v>-179.65591997800101</c:v>
                </c:pt>
                <c:pt idx="631">
                  <c:v>-179.63830991114301</c:v>
                </c:pt>
                <c:pt idx="632">
                  <c:v>-179.46923331971487</c:v>
                </c:pt>
                <c:pt idx="633">
                  <c:v>-179.504459536431</c:v>
                </c:pt>
                <c:pt idx="634">
                  <c:v>-180.16702015047093</c:v>
                </c:pt>
                <c:pt idx="635">
                  <c:v>-179.85936987596727</c:v>
                </c:pt>
                <c:pt idx="636">
                  <c:v>-180.81162516210105</c:v>
                </c:pt>
                <c:pt idx="637">
                  <c:v>-181.37166048922199</c:v>
                </c:pt>
                <c:pt idx="638">
                  <c:v>-181.11774960851199</c:v>
                </c:pt>
                <c:pt idx="639">
                  <c:v>-180.61945999090685</c:v>
                </c:pt>
                <c:pt idx="640">
                  <c:v>-181.70794155084198</c:v>
                </c:pt>
                <c:pt idx="641">
                  <c:v>-181.35727303689799</c:v>
                </c:pt>
                <c:pt idx="642">
                  <c:v>-181.94536258351599</c:v>
                </c:pt>
                <c:pt idx="643">
                  <c:v>-181.62672310851099</c:v>
                </c:pt>
                <c:pt idx="644">
                  <c:v>-183.670348589101</c:v>
                </c:pt>
                <c:pt idx="645">
                  <c:v>-180.65532745775587</c:v>
                </c:pt>
                <c:pt idx="646">
                  <c:v>-182.53039358708094</c:v>
                </c:pt>
                <c:pt idx="647">
                  <c:v>-181.73408631643201</c:v>
                </c:pt>
                <c:pt idx="648">
                  <c:v>-182.43501133454706</c:v>
                </c:pt>
                <c:pt idx="649">
                  <c:v>-181.57929875951098</c:v>
                </c:pt>
                <c:pt idx="650">
                  <c:v>-179.480098719724</c:v>
                </c:pt>
                <c:pt idx="651">
                  <c:v>-178.24904536686452</c:v>
                </c:pt>
                <c:pt idx="652">
                  <c:v>-177.40692670137599</c:v>
                </c:pt>
                <c:pt idx="653">
                  <c:v>-177.01209725297801</c:v>
                </c:pt>
                <c:pt idx="654">
                  <c:v>-177.412067872482</c:v>
                </c:pt>
                <c:pt idx="655">
                  <c:v>-175.98930780973794</c:v>
                </c:pt>
                <c:pt idx="656">
                  <c:v>-176.36415164155395</c:v>
                </c:pt>
                <c:pt idx="657">
                  <c:v>-175.71803159090098</c:v>
                </c:pt>
                <c:pt idx="658">
                  <c:v>-173.197511656459</c:v>
                </c:pt>
                <c:pt idx="659">
                  <c:v>-172.91598768167299</c:v>
                </c:pt>
                <c:pt idx="660">
                  <c:v>-173.818497024446</c:v>
                </c:pt>
                <c:pt idx="661">
                  <c:v>-172.80565028118505</c:v>
                </c:pt>
                <c:pt idx="662">
                  <c:v>-172.37714840760407</c:v>
                </c:pt>
                <c:pt idx="663">
                  <c:v>-172.38219189786201</c:v>
                </c:pt>
                <c:pt idx="664">
                  <c:v>-172.18258065455399</c:v>
                </c:pt>
                <c:pt idx="665">
                  <c:v>-172.46536470581398</c:v>
                </c:pt>
                <c:pt idx="666">
                  <c:v>-171.92353601766894</c:v>
                </c:pt>
                <c:pt idx="667">
                  <c:v>-172.17847703821801</c:v>
                </c:pt>
                <c:pt idx="668">
                  <c:v>-172.13703571179599</c:v>
                </c:pt>
                <c:pt idx="669">
                  <c:v>-172.25727322607685</c:v>
                </c:pt>
                <c:pt idx="670">
                  <c:v>-172.22788557472799</c:v>
                </c:pt>
                <c:pt idx="671">
                  <c:v>-172.08039619924301</c:v>
                </c:pt>
                <c:pt idx="672">
                  <c:v>-171.79150098825198</c:v>
                </c:pt>
                <c:pt idx="673">
                  <c:v>-171.10673136404782</c:v>
                </c:pt>
                <c:pt idx="674">
                  <c:v>-170.80833400671094</c:v>
                </c:pt>
                <c:pt idx="675">
                  <c:v>-170.95990734302194</c:v>
                </c:pt>
                <c:pt idx="676">
                  <c:v>-170.12444828819423</c:v>
                </c:pt>
                <c:pt idx="677">
                  <c:v>-169.66381627763604</c:v>
                </c:pt>
                <c:pt idx="678">
                  <c:v>-170.14456571383579</c:v>
                </c:pt>
                <c:pt idx="679">
                  <c:v>-167.85627165708129</c:v>
                </c:pt>
                <c:pt idx="680">
                  <c:v>-168.46222107212097</c:v>
                </c:pt>
                <c:pt idx="681">
                  <c:v>-168.45370949546799</c:v>
                </c:pt>
                <c:pt idx="682">
                  <c:v>-169.09716822529899</c:v>
                </c:pt>
                <c:pt idx="683">
                  <c:v>-168.38299144981607</c:v>
                </c:pt>
                <c:pt idx="684">
                  <c:v>-170.638134897057</c:v>
                </c:pt>
                <c:pt idx="685">
                  <c:v>-170.17535492329012</c:v>
                </c:pt>
                <c:pt idx="686">
                  <c:v>-171.42947504779201</c:v>
                </c:pt>
                <c:pt idx="687">
                  <c:v>-174.70851554735052</c:v>
                </c:pt>
                <c:pt idx="688">
                  <c:v>-173.85140894865981</c:v>
                </c:pt>
                <c:pt idx="689">
                  <c:v>-174.70392732961301</c:v>
                </c:pt>
                <c:pt idx="690">
                  <c:v>-175.48270398257804</c:v>
                </c:pt>
                <c:pt idx="691">
                  <c:v>-176.35634014659814</c:v>
                </c:pt>
                <c:pt idx="692">
                  <c:v>-176.72446871623401</c:v>
                </c:pt>
                <c:pt idx="693">
                  <c:v>-178.76250099788805</c:v>
                </c:pt>
                <c:pt idx="694">
                  <c:v>-179.60004824063608</c:v>
                </c:pt>
                <c:pt idx="695">
                  <c:v>-179.17071432448398</c:v>
                </c:pt>
                <c:pt idx="696">
                  <c:v>-177.98781562951498</c:v>
                </c:pt>
                <c:pt idx="697">
                  <c:v>-177.58351030033799</c:v>
                </c:pt>
                <c:pt idx="698">
                  <c:v>-177.582531239014</c:v>
                </c:pt>
                <c:pt idx="699">
                  <c:v>-177.60120608215101</c:v>
                </c:pt>
                <c:pt idx="700">
                  <c:v>-176.026701578055</c:v>
                </c:pt>
                <c:pt idx="701">
                  <c:v>-177.16927496394717</c:v>
                </c:pt>
                <c:pt idx="702">
                  <c:v>-176.63878527449995</c:v>
                </c:pt>
                <c:pt idx="703">
                  <c:v>-177.12180210129</c:v>
                </c:pt>
                <c:pt idx="704">
                  <c:v>-177.93132392888799</c:v>
                </c:pt>
                <c:pt idx="705">
                  <c:v>-178.68857229961606</c:v>
                </c:pt>
                <c:pt idx="706">
                  <c:v>-178.99913089910206</c:v>
                </c:pt>
                <c:pt idx="707">
                  <c:v>-179.24046066724105</c:v>
                </c:pt>
                <c:pt idx="708">
                  <c:v>-178.95359669919495</c:v>
                </c:pt>
                <c:pt idx="709">
                  <c:v>-178.94368946210398</c:v>
                </c:pt>
                <c:pt idx="710">
                  <c:v>-178.96178174325792</c:v>
                </c:pt>
                <c:pt idx="711">
                  <c:v>-178.923098986051</c:v>
                </c:pt>
                <c:pt idx="712">
                  <c:v>-179.15221070873801</c:v>
                </c:pt>
                <c:pt idx="713">
                  <c:v>-178.82781275861529</c:v>
                </c:pt>
                <c:pt idx="714">
                  <c:v>-178.23304871220299</c:v>
                </c:pt>
                <c:pt idx="715">
                  <c:v>-177.66045913890699</c:v>
                </c:pt>
                <c:pt idx="716">
                  <c:v>-176.80683889916799</c:v>
                </c:pt>
                <c:pt idx="717">
                  <c:v>-176.399777457125</c:v>
                </c:pt>
                <c:pt idx="718">
                  <c:v>-175.26964195001699</c:v>
                </c:pt>
                <c:pt idx="719">
                  <c:v>-175.74144395012507</c:v>
                </c:pt>
                <c:pt idx="720">
                  <c:v>-175.46134305903814</c:v>
                </c:pt>
                <c:pt idx="721">
                  <c:v>-174.558069336561</c:v>
                </c:pt>
                <c:pt idx="722">
                  <c:v>-174.53335546602685</c:v>
                </c:pt>
                <c:pt idx="723">
                  <c:v>-175.28226736289704</c:v>
                </c:pt>
                <c:pt idx="724">
                  <c:v>-173.4335181908167</c:v>
                </c:pt>
                <c:pt idx="725">
                  <c:v>-176.43793899706526</c:v>
                </c:pt>
                <c:pt idx="726">
                  <c:v>-176.05959397992999</c:v>
                </c:pt>
                <c:pt idx="727">
                  <c:v>-176.80608844783197</c:v>
                </c:pt>
                <c:pt idx="728">
                  <c:v>-175.97522932494999</c:v>
                </c:pt>
                <c:pt idx="729">
                  <c:v>-178.02076341934696</c:v>
                </c:pt>
                <c:pt idx="730">
                  <c:v>-180.47890098512201</c:v>
                </c:pt>
                <c:pt idx="731">
                  <c:v>-185.022314725705</c:v>
                </c:pt>
                <c:pt idx="732">
                  <c:v>-184.57010151210099</c:v>
                </c:pt>
                <c:pt idx="733">
                  <c:v>-185.3360143167842</c:v>
                </c:pt>
                <c:pt idx="734">
                  <c:v>-184.899304414776</c:v>
                </c:pt>
                <c:pt idx="735">
                  <c:v>-183.64326732740599</c:v>
                </c:pt>
                <c:pt idx="736">
                  <c:v>-184.00725670861493</c:v>
                </c:pt>
                <c:pt idx="737">
                  <c:v>-184.98143217236193</c:v>
                </c:pt>
                <c:pt idx="738">
                  <c:v>-183.92735155761088</c:v>
                </c:pt>
                <c:pt idx="739">
                  <c:v>-186.14895828741601</c:v>
                </c:pt>
                <c:pt idx="740">
                  <c:v>-184.95964154490599</c:v>
                </c:pt>
                <c:pt idx="741">
                  <c:v>-185.23631439273404</c:v>
                </c:pt>
                <c:pt idx="742">
                  <c:v>-185.72678483508199</c:v>
                </c:pt>
                <c:pt idx="743">
                  <c:v>-186.163367635291</c:v>
                </c:pt>
                <c:pt idx="744">
                  <c:v>-185.78692112317202</c:v>
                </c:pt>
                <c:pt idx="745">
                  <c:v>-185.97389803931398</c:v>
                </c:pt>
                <c:pt idx="746">
                  <c:v>-186.47060521664676</c:v>
                </c:pt>
                <c:pt idx="747">
                  <c:v>-186.43049526548899</c:v>
                </c:pt>
                <c:pt idx="748">
                  <c:v>-186.12169834559529</c:v>
                </c:pt>
                <c:pt idx="749">
                  <c:v>-186.04679933837301</c:v>
                </c:pt>
                <c:pt idx="750">
                  <c:v>-186.05227997650994</c:v>
                </c:pt>
                <c:pt idx="751">
                  <c:v>-186.187625456571</c:v>
                </c:pt>
                <c:pt idx="752">
                  <c:v>-185.89603638532972</c:v>
                </c:pt>
                <c:pt idx="753">
                  <c:v>-186.26988560823995</c:v>
                </c:pt>
                <c:pt idx="754">
                  <c:v>-186.25546567300105</c:v>
                </c:pt>
                <c:pt idx="755">
                  <c:v>-186.08071602216299</c:v>
                </c:pt>
                <c:pt idx="756">
                  <c:v>-185.61399721581998</c:v>
                </c:pt>
                <c:pt idx="757">
                  <c:v>-186.06224750718917</c:v>
                </c:pt>
                <c:pt idx="758">
                  <c:v>-185.26573094133099</c:v>
                </c:pt>
                <c:pt idx="759">
                  <c:v>-186.31659742994705</c:v>
                </c:pt>
                <c:pt idx="760">
                  <c:v>-185.73259127263501</c:v>
                </c:pt>
                <c:pt idx="761">
                  <c:v>-187.25932909093999</c:v>
                </c:pt>
                <c:pt idx="762">
                  <c:v>-185.48374860258201</c:v>
                </c:pt>
                <c:pt idx="763">
                  <c:v>-186.551813448876</c:v>
                </c:pt>
                <c:pt idx="764">
                  <c:v>-186.43475543698773</c:v>
                </c:pt>
                <c:pt idx="765">
                  <c:v>-186.43307899934305</c:v>
                </c:pt>
                <c:pt idx="766">
                  <c:v>-186.40632634910094</c:v>
                </c:pt>
                <c:pt idx="767">
                  <c:v>-187.57226830712094</c:v>
                </c:pt>
                <c:pt idx="768">
                  <c:v>-188.42602356421401</c:v>
                </c:pt>
                <c:pt idx="769">
                  <c:v>-188.82751164896899</c:v>
                </c:pt>
                <c:pt idx="770">
                  <c:v>-190.06444136381401</c:v>
                </c:pt>
                <c:pt idx="771">
                  <c:v>-190.95948601208937</c:v>
                </c:pt>
                <c:pt idx="772">
                  <c:v>-190.8944815574107</c:v>
                </c:pt>
                <c:pt idx="773">
                  <c:v>-192.575042527666</c:v>
                </c:pt>
                <c:pt idx="774">
                  <c:v>-194.23726081843097</c:v>
                </c:pt>
                <c:pt idx="775">
                  <c:v>-195.38885422256195</c:v>
                </c:pt>
                <c:pt idx="776">
                  <c:v>-196.549519057097</c:v>
                </c:pt>
                <c:pt idx="777">
                  <c:v>-197.30628501192501</c:v>
                </c:pt>
                <c:pt idx="778">
                  <c:v>-196.87532271553567</c:v>
                </c:pt>
                <c:pt idx="779">
                  <c:v>-197.54287271266901</c:v>
                </c:pt>
                <c:pt idx="780">
                  <c:v>-198.85850360493998</c:v>
                </c:pt>
                <c:pt idx="781">
                  <c:v>-198.84818211843023</c:v>
                </c:pt>
                <c:pt idx="782">
                  <c:v>-198.00395530259399</c:v>
                </c:pt>
                <c:pt idx="783">
                  <c:v>-198.49269041606993</c:v>
                </c:pt>
                <c:pt idx="784">
                  <c:v>-198.02866242948699</c:v>
                </c:pt>
                <c:pt idx="785">
                  <c:v>-196.27494223826091</c:v>
                </c:pt>
                <c:pt idx="786">
                  <c:v>-196.085656586792</c:v>
                </c:pt>
                <c:pt idx="787">
                  <c:v>-196.35477049452732</c:v>
                </c:pt>
                <c:pt idx="788">
                  <c:v>-195.967004937285</c:v>
                </c:pt>
                <c:pt idx="789">
                  <c:v>-196.17762691903701</c:v>
                </c:pt>
                <c:pt idx="790">
                  <c:v>-196.14488566782612</c:v>
                </c:pt>
                <c:pt idx="791">
                  <c:v>-196.13014618696027</c:v>
                </c:pt>
                <c:pt idx="792">
                  <c:v>-196.10084527231399</c:v>
                </c:pt>
                <c:pt idx="793">
                  <c:v>-196.29323345455632</c:v>
                </c:pt>
                <c:pt idx="794">
                  <c:v>-196.17751948648404</c:v>
                </c:pt>
                <c:pt idx="795">
                  <c:v>-197.544406394487</c:v>
                </c:pt>
                <c:pt idx="796">
                  <c:v>-197.18924220271799</c:v>
                </c:pt>
                <c:pt idx="797">
                  <c:v>-197.60532330958301</c:v>
                </c:pt>
                <c:pt idx="798">
                  <c:v>-198.43266324909098</c:v>
                </c:pt>
                <c:pt idx="799">
                  <c:v>-198.61576089352332</c:v>
                </c:pt>
                <c:pt idx="800">
                  <c:v>-198.62442122072699</c:v>
                </c:pt>
                <c:pt idx="801">
                  <c:v>-198.53881197868807</c:v>
                </c:pt>
                <c:pt idx="802">
                  <c:v>-198.20677337097598</c:v>
                </c:pt>
                <c:pt idx="803">
                  <c:v>-198.14048620969001</c:v>
                </c:pt>
                <c:pt idx="804">
                  <c:v>-197.69104297321994</c:v>
                </c:pt>
                <c:pt idx="805">
                  <c:v>-197.65873768553129</c:v>
                </c:pt>
                <c:pt idx="806">
                  <c:v>-198.000176238769</c:v>
                </c:pt>
                <c:pt idx="807">
                  <c:v>-195.98722325706126</c:v>
                </c:pt>
                <c:pt idx="808">
                  <c:v>-198.43231225572703</c:v>
                </c:pt>
                <c:pt idx="809">
                  <c:v>-197.99003096229626</c:v>
                </c:pt>
                <c:pt idx="810">
                  <c:v>-197.93304136585999</c:v>
                </c:pt>
                <c:pt idx="811">
                  <c:v>-198.33257018989198</c:v>
                </c:pt>
                <c:pt idx="812">
                  <c:v>-199.52211284174001</c:v>
                </c:pt>
                <c:pt idx="813">
                  <c:v>-198.70018639167299</c:v>
                </c:pt>
                <c:pt idx="814">
                  <c:v>-200.2094050193667</c:v>
                </c:pt>
                <c:pt idx="815">
                  <c:v>-202.04709382461999</c:v>
                </c:pt>
                <c:pt idx="816">
                  <c:v>-202.37398442954517</c:v>
                </c:pt>
                <c:pt idx="817">
                  <c:v>-202.74371905459105</c:v>
                </c:pt>
                <c:pt idx="818">
                  <c:v>-204.73679042898098</c:v>
                </c:pt>
                <c:pt idx="819">
                  <c:v>-200.86285325514712</c:v>
                </c:pt>
                <c:pt idx="820">
                  <c:v>-202.60047724247593</c:v>
                </c:pt>
                <c:pt idx="821">
                  <c:v>-201.45402962458198</c:v>
                </c:pt>
                <c:pt idx="822">
                  <c:v>-202.18014048191804</c:v>
                </c:pt>
                <c:pt idx="823">
                  <c:v>-201.92184123322414</c:v>
                </c:pt>
                <c:pt idx="824">
                  <c:v>-201.89669556558798</c:v>
                </c:pt>
                <c:pt idx="825">
                  <c:v>-201.56242214943794</c:v>
                </c:pt>
                <c:pt idx="826">
                  <c:v>-201.54507864671399</c:v>
                </c:pt>
                <c:pt idx="827">
                  <c:v>-201.38865263382598</c:v>
                </c:pt>
                <c:pt idx="828">
                  <c:v>-201.849234008591</c:v>
                </c:pt>
                <c:pt idx="829">
                  <c:v>-201.82073078021727</c:v>
                </c:pt>
                <c:pt idx="830">
                  <c:v>-201.85907559932173</c:v>
                </c:pt>
                <c:pt idx="831">
                  <c:v>-201.916889842247</c:v>
                </c:pt>
                <c:pt idx="832">
                  <c:v>-202.068248623562</c:v>
                </c:pt>
                <c:pt idx="833">
                  <c:v>-202.645137561703</c:v>
                </c:pt>
                <c:pt idx="834">
                  <c:v>-201.88706689929109</c:v>
                </c:pt>
                <c:pt idx="835">
                  <c:v>-201.40966198961098</c:v>
                </c:pt>
                <c:pt idx="836">
                  <c:v>-202.18040330183899</c:v>
                </c:pt>
                <c:pt idx="837">
                  <c:v>-201.95830658357229</c:v>
                </c:pt>
                <c:pt idx="838">
                  <c:v>-201.45317338460899</c:v>
                </c:pt>
                <c:pt idx="839">
                  <c:v>-200.606659457467</c:v>
                </c:pt>
                <c:pt idx="840">
                  <c:v>-201.483866043962</c:v>
                </c:pt>
                <c:pt idx="841">
                  <c:v>-199.535270486505</c:v>
                </c:pt>
                <c:pt idx="842">
                  <c:v>-200.53634523204198</c:v>
                </c:pt>
                <c:pt idx="843">
                  <c:v>-198.29381139430711</c:v>
                </c:pt>
                <c:pt idx="844">
                  <c:v>-198.22703173514705</c:v>
                </c:pt>
                <c:pt idx="845">
                  <c:v>-196.919092788993</c:v>
                </c:pt>
                <c:pt idx="846">
                  <c:v>-194.82519568928899</c:v>
                </c:pt>
                <c:pt idx="847">
                  <c:v>-192.24924301594598</c:v>
                </c:pt>
                <c:pt idx="848">
                  <c:v>-191.76534861258693</c:v>
                </c:pt>
                <c:pt idx="849">
                  <c:v>-190.35871849514001</c:v>
                </c:pt>
                <c:pt idx="850">
                  <c:v>-189.960206595838</c:v>
                </c:pt>
                <c:pt idx="851">
                  <c:v>-189.05894976202447</c:v>
                </c:pt>
                <c:pt idx="852">
                  <c:v>-188.62200132550501</c:v>
                </c:pt>
                <c:pt idx="853">
                  <c:v>-187.77507207800952</c:v>
                </c:pt>
                <c:pt idx="854">
                  <c:v>-186.08786852623501</c:v>
                </c:pt>
                <c:pt idx="855">
                  <c:v>-186.37492151506899</c:v>
                </c:pt>
                <c:pt idx="856">
                  <c:v>-188.73380812521202</c:v>
                </c:pt>
                <c:pt idx="857">
                  <c:v>-188.356758583968</c:v>
                </c:pt>
                <c:pt idx="858">
                  <c:v>-188.67930430677998</c:v>
                </c:pt>
                <c:pt idx="859">
                  <c:v>-188.63531744421493</c:v>
                </c:pt>
                <c:pt idx="860">
                  <c:v>-188.90151857205899</c:v>
                </c:pt>
                <c:pt idx="861">
                  <c:v>-188.86408057837301</c:v>
                </c:pt>
                <c:pt idx="862">
                  <c:v>-190.21713841532701</c:v>
                </c:pt>
                <c:pt idx="863">
                  <c:v>-189.42051498246101</c:v>
                </c:pt>
                <c:pt idx="864">
                  <c:v>-189.42319399331598</c:v>
                </c:pt>
                <c:pt idx="865">
                  <c:v>-190.77382602514118</c:v>
                </c:pt>
                <c:pt idx="866">
                  <c:v>-190.94044777609147</c:v>
                </c:pt>
                <c:pt idx="867">
                  <c:v>-195.46962721565899</c:v>
                </c:pt>
                <c:pt idx="868">
                  <c:v>-245.545313373721</c:v>
                </c:pt>
                <c:pt idx="869">
                  <c:v>-202.40332991590608</c:v>
                </c:pt>
                <c:pt idx="870">
                  <c:v>-184.66545699557099</c:v>
                </c:pt>
                <c:pt idx="871">
                  <c:v>-175.42319378005772</c:v>
                </c:pt>
                <c:pt idx="872">
                  <c:v>38.127618223061503</c:v>
                </c:pt>
                <c:pt idx="873">
                  <c:v>64.628255016501427</c:v>
                </c:pt>
                <c:pt idx="874">
                  <c:v>961.48936915803654</c:v>
                </c:pt>
                <c:pt idx="875">
                  <c:v>354.91026738913598</c:v>
                </c:pt>
                <c:pt idx="876">
                  <c:v>314.68198374450969</c:v>
                </c:pt>
                <c:pt idx="877">
                  <c:v>286.74045153404938</c:v>
                </c:pt>
                <c:pt idx="878">
                  <c:v>265.76244476596298</c:v>
                </c:pt>
                <c:pt idx="879">
                  <c:v>248.62729634229547</c:v>
                </c:pt>
                <c:pt idx="880">
                  <c:v>234.08253443985805</c:v>
                </c:pt>
                <c:pt idx="881">
                  <c:v>221.77480331811398</c:v>
                </c:pt>
                <c:pt idx="882">
                  <c:v>210.99067527743998</c:v>
                </c:pt>
                <c:pt idx="883">
                  <c:v>201.53816891345627</c:v>
                </c:pt>
                <c:pt idx="884">
                  <c:v>193.28626159621999</c:v>
                </c:pt>
                <c:pt idx="885">
                  <c:v>185.8386658248167</c:v>
                </c:pt>
                <c:pt idx="886">
                  <c:v>179.004923397364</c:v>
                </c:pt>
                <c:pt idx="887">
                  <c:v>172.78856313097592</c:v>
                </c:pt>
                <c:pt idx="888">
                  <c:v>167.03448376205498</c:v>
                </c:pt>
                <c:pt idx="889">
                  <c:v>161.75190061992899</c:v>
                </c:pt>
                <c:pt idx="890">
                  <c:v>156.94509332371192</c:v>
                </c:pt>
                <c:pt idx="891">
                  <c:v>152.57254661804799</c:v>
                </c:pt>
                <c:pt idx="892">
                  <c:v>148.48523637821407</c:v>
                </c:pt>
                <c:pt idx="893">
                  <c:v>144.59669162562901</c:v>
                </c:pt>
                <c:pt idx="894">
                  <c:v>140.95576706317499</c:v>
                </c:pt>
                <c:pt idx="895">
                  <c:v>137.46251858782207</c:v>
                </c:pt>
                <c:pt idx="896">
                  <c:v>134.16182324571099</c:v>
                </c:pt>
                <c:pt idx="897">
                  <c:v>131.02346671028567</c:v>
                </c:pt>
                <c:pt idx="898">
                  <c:v>127.964333572749</c:v>
                </c:pt>
                <c:pt idx="899">
                  <c:v>124.96337033990395</c:v>
                </c:pt>
                <c:pt idx="900">
                  <c:v>121.96575292263647</c:v>
                </c:pt>
                <c:pt idx="901">
                  <c:v>118.90916721134062</c:v>
                </c:pt>
                <c:pt idx="902">
                  <c:v>115.77036812704928</c:v>
                </c:pt>
                <c:pt idx="903">
                  <c:v>112.50549243297419</c:v>
                </c:pt>
                <c:pt idx="904">
                  <c:v>109.09167803142351</c:v>
                </c:pt>
                <c:pt idx="905">
                  <c:v>105.495811044071</c:v>
                </c:pt>
                <c:pt idx="906">
                  <c:v>101.711849916727</c:v>
                </c:pt>
                <c:pt idx="907">
                  <c:v>97.746049937366706</c:v>
                </c:pt>
                <c:pt idx="908">
                  <c:v>93.636708935823279</c:v>
                </c:pt>
                <c:pt idx="909">
                  <c:v>89.419267576970597</c:v>
                </c:pt>
                <c:pt idx="910">
                  <c:v>85.126593683894882</c:v>
                </c:pt>
                <c:pt idx="911">
                  <c:v>80.831476757847199</c:v>
                </c:pt>
                <c:pt idx="912">
                  <c:v>76.623962297510289</c:v>
                </c:pt>
                <c:pt idx="913">
                  <c:v>72.571482968609388</c:v>
                </c:pt>
                <c:pt idx="914">
                  <c:v>68.742564383367849</c:v>
                </c:pt>
                <c:pt idx="915">
                  <c:v>65.190712989452578</c:v>
                </c:pt>
                <c:pt idx="916">
                  <c:v>61.972217032678913</c:v>
                </c:pt>
                <c:pt idx="917">
                  <c:v>59.091642394866</c:v>
                </c:pt>
                <c:pt idx="918">
                  <c:v>56.581576186688594</c:v>
                </c:pt>
                <c:pt idx="919">
                  <c:v>54.429053834781335</c:v>
                </c:pt>
                <c:pt idx="920">
                  <c:v>52.599725763385003</c:v>
                </c:pt>
                <c:pt idx="921">
                  <c:v>51.050295854695335</c:v>
                </c:pt>
                <c:pt idx="922">
                  <c:v>49.744271349504011</c:v>
                </c:pt>
                <c:pt idx="923">
                  <c:v>48.621646628132297</c:v>
                </c:pt>
                <c:pt idx="924">
                  <c:v>47.642827335370399</c:v>
                </c:pt>
                <c:pt idx="925">
                  <c:v>46.772048355702999</c:v>
                </c:pt>
                <c:pt idx="926">
                  <c:v>45.960051627189699</c:v>
                </c:pt>
                <c:pt idx="927">
                  <c:v>45.166167482067394</c:v>
                </c:pt>
                <c:pt idx="928">
                  <c:v>44.358468616384094</c:v>
                </c:pt>
                <c:pt idx="929">
                  <c:v>43.494129791292828</c:v>
                </c:pt>
                <c:pt idx="930">
                  <c:v>42.532728165199813</c:v>
                </c:pt>
                <c:pt idx="931">
                  <c:v>41.472672800993813</c:v>
                </c:pt>
                <c:pt idx="932">
                  <c:v>40.281907471912788</c:v>
                </c:pt>
                <c:pt idx="933">
                  <c:v>38.944244663444287</c:v>
                </c:pt>
                <c:pt idx="934">
                  <c:v>37.441856258797422</c:v>
                </c:pt>
                <c:pt idx="935">
                  <c:v>35.774482647922596</c:v>
                </c:pt>
                <c:pt idx="936">
                  <c:v>33.919248300535301</c:v>
                </c:pt>
                <c:pt idx="937">
                  <c:v>31.870586140974289</c:v>
                </c:pt>
                <c:pt idx="938">
                  <c:v>29.627651777344205</c:v>
                </c:pt>
                <c:pt idx="939">
                  <c:v>27.1855623699166</c:v>
                </c:pt>
                <c:pt idx="940">
                  <c:v>24.533972598457005</c:v>
                </c:pt>
                <c:pt idx="941">
                  <c:v>21.694083494457331</c:v>
                </c:pt>
                <c:pt idx="942">
                  <c:v>18.686066125657728</c:v>
                </c:pt>
                <c:pt idx="943">
                  <c:v>15.558230804884102</c:v>
                </c:pt>
                <c:pt idx="944">
                  <c:v>12.356865532322171</c:v>
                </c:pt>
                <c:pt idx="945">
                  <c:v>9.1379709828970466</c:v>
                </c:pt>
                <c:pt idx="946">
                  <c:v>5.9904149920407201</c:v>
                </c:pt>
                <c:pt idx="947">
                  <c:v>4.6907644325140199</c:v>
                </c:pt>
                <c:pt idx="948">
                  <c:v>3.7412296256627</c:v>
                </c:pt>
                <c:pt idx="949">
                  <c:v>2.9078626094644577</c:v>
                </c:pt>
                <c:pt idx="950">
                  <c:v>2.27784281765563</c:v>
                </c:pt>
                <c:pt idx="951">
                  <c:v>1.89354658215692</c:v>
                </c:pt>
                <c:pt idx="952">
                  <c:v>1.7037275433239598</c:v>
                </c:pt>
                <c:pt idx="953">
                  <c:v>1.63155846739349</c:v>
                </c:pt>
                <c:pt idx="954">
                  <c:v>1.62567265308625</c:v>
                </c:pt>
                <c:pt idx="955">
                  <c:v>1.6028203919056898</c:v>
                </c:pt>
                <c:pt idx="956">
                  <c:v>1.5725279436235773</c:v>
                </c:pt>
                <c:pt idx="957">
                  <c:v>1.5465650505946398</c:v>
                </c:pt>
                <c:pt idx="958">
                  <c:v>1.4893799778966599</c:v>
                </c:pt>
                <c:pt idx="959">
                  <c:v>1.4072727017065101</c:v>
                </c:pt>
                <c:pt idx="960">
                  <c:v>1.3328994716149798</c:v>
                </c:pt>
                <c:pt idx="961">
                  <c:v>1.2827140488489599</c:v>
                </c:pt>
                <c:pt idx="962">
                  <c:v>1.2391480821867</c:v>
                </c:pt>
                <c:pt idx="963">
                  <c:v>1.2031186860281498</c:v>
                </c:pt>
                <c:pt idx="964">
                  <c:v>1.1790505851985191</c:v>
                </c:pt>
                <c:pt idx="965">
                  <c:v>1.16231294527448</c:v>
                </c:pt>
                <c:pt idx="966">
                  <c:v>1.15571709544477</c:v>
                </c:pt>
                <c:pt idx="967">
                  <c:v>1.1584699256758573</c:v>
                </c:pt>
                <c:pt idx="968">
                  <c:v>1.1706872383727682</c:v>
                </c:pt>
                <c:pt idx="969">
                  <c:v>1.1920660053156</c:v>
                </c:pt>
                <c:pt idx="970">
                  <c:v>1.2239505782262101</c:v>
                </c:pt>
                <c:pt idx="971">
                  <c:v>1.2648734614333101</c:v>
                </c:pt>
                <c:pt idx="972">
                  <c:v>1.3120799293280208</c:v>
                </c:pt>
                <c:pt idx="973">
                  <c:v>1.3603145722410401</c:v>
                </c:pt>
                <c:pt idx="974">
                  <c:v>1.4357142432687198</c:v>
                </c:pt>
                <c:pt idx="975">
                  <c:v>1.5428643036528098</c:v>
                </c:pt>
                <c:pt idx="976">
                  <c:v>1.6473007713123899</c:v>
                </c:pt>
                <c:pt idx="977">
                  <c:v>1.72005035358358</c:v>
                </c:pt>
                <c:pt idx="978">
                  <c:v>1.7547668836642498</c:v>
                </c:pt>
                <c:pt idx="979">
                  <c:v>1.7560248616942</c:v>
                </c:pt>
                <c:pt idx="980">
                  <c:v>1.7348002390411899</c:v>
                </c:pt>
                <c:pt idx="981">
                  <c:v>1.7062906987231508</c:v>
                </c:pt>
                <c:pt idx="982">
                  <c:v>1.67571158691543</c:v>
                </c:pt>
                <c:pt idx="983">
                  <c:v>1.6530453780291499</c:v>
                </c:pt>
                <c:pt idx="984">
                  <c:v>1.63734419961385</c:v>
                </c:pt>
                <c:pt idx="985">
                  <c:v>1.6281452639636682</c:v>
                </c:pt>
                <c:pt idx="986">
                  <c:v>1.6217141208864201</c:v>
                </c:pt>
                <c:pt idx="987">
                  <c:v>1.61810764220533</c:v>
                </c:pt>
                <c:pt idx="988">
                  <c:v>1.6133890401946398</c:v>
                </c:pt>
                <c:pt idx="989">
                  <c:v>1.6056318238791398</c:v>
                </c:pt>
                <c:pt idx="990">
                  <c:v>1.59364097792001</c:v>
                </c:pt>
                <c:pt idx="991">
                  <c:v>1.5848586345372282</c:v>
                </c:pt>
                <c:pt idx="992">
                  <c:v>1.5726080612255873</c:v>
                </c:pt>
                <c:pt idx="993">
                  <c:v>1.5623297780332599</c:v>
                </c:pt>
                <c:pt idx="994">
                  <c:v>1.5509085271256899</c:v>
                </c:pt>
                <c:pt idx="995">
                  <c:v>1.5435747311568899</c:v>
                </c:pt>
                <c:pt idx="996">
                  <c:v>1.5348591908137701</c:v>
                </c:pt>
                <c:pt idx="997">
                  <c:v>1.5302121936055175</c:v>
                </c:pt>
                <c:pt idx="998">
                  <c:v>1.5265277090611</c:v>
                </c:pt>
                <c:pt idx="999">
                  <c:v>1.5232660087516599</c:v>
                </c:pt>
                <c:pt idx="1000">
                  <c:v>1.5191589650188082</c:v>
                </c:pt>
                <c:pt idx="1001">
                  <c:v>1.5168875074083101</c:v>
                </c:pt>
                <c:pt idx="1002">
                  <c:v>1.5158075473704298</c:v>
                </c:pt>
                <c:pt idx="1003">
                  <c:v>1.5144315697761201</c:v>
                </c:pt>
                <c:pt idx="1004">
                  <c:v>1.5146993274746507</c:v>
                </c:pt>
                <c:pt idx="1005">
                  <c:v>1.51553557405255</c:v>
                </c:pt>
                <c:pt idx="1006">
                  <c:v>1.5171538309417592</c:v>
                </c:pt>
                <c:pt idx="1007">
                  <c:v>1.51927771686589</c:v>
                </c:pt>
                <c:pt idx="1008">
                  <c:v>1.5218323316789499</c:v>
                </c:pt>
                <c:pt idx="1009">
                  <c:v>1.5244969769537382</c:v>
                </c:pt>
                <c:pt idx="1010">
                  <c:v>1.5273541586293826</c:v>
                </c:pt>
                <c:pt idx="1011">
                  <c:v>1.5306991020763199</c:v>
                </c:pt>
                <c:pt idx="1012">
                  <c:v>1.5326721137113273</c:v>
                </c:pt>
                <c:pt idx="1013">
                  <c:v>1.53414717720792</c:v>
                </c:pt>
                <c:pt idx="1014">
                  <c:v>1.5367950558312999</c:v>
                </c:pt>
                <c:pt idx="1015">
                  <c:v>1.5402261540069799</c:v>
                </c:pt>
                <c:pt idx="1016">
                  <c:v>1.54143841965358</c:v>
                </c:pt>
                <c:pt idx="1017">
                  <c:v>1.5431473788827101</c:v>
                </c:pt>
                <c:pt idx="1018">
                  <c:v>1.5473584203312791</c:v>
                </c:pt>
                <c:pt idx="1019">
                  <c:v>1.55035828091869</c:v>
                </c:pt>
                <c:pt idx="1020">
                  <c:v>1.55381720618361</c:v>
                </c:pt>
                <c:pt idx="1021">
                  <c:v>1.5576146259790826</c:v>
                </c:pt>
                <c:pt idx="1022">
                  <c:v>1.5629990277046817</c:v>
                </c:pt>
                <c:pt idx="1023">
                  <c:v>1.5657470160078999</c:v>
                </c:pt>
                <c:pt idx="1024">
                  <c:v>1.5665120039096001</c:v>
                </c:pt>
                <c:pt idx="1025">
                  <c:v>1.5696337732879526</c:v>
                </c:pt>
                <c:pt idx="1026">
                  <c:v>1.5779898515166999</c:v>
                </c:pt>
                <c:pt idx="1027">
                  <c:v>1.5830832646868485</c:v>
                </c:pt>
                <c:pt idx="1028">
                  <c:v>1.5897924763645199</c:v>
                </c:pt>
                <c:pt idx="1029">
                  <c:v>1.597693210077415</c:v>
                </c:pt>
                <c:pt idx="1030">
                  <c:v>1.608158930897283</c:v>
                </c:pt>
                <c:pt idx="1031">
                  <c:v>1.6170999118972</c:v>
                </c:pt>
                <c:pt idx="1032">
                  <c:v>1.62967284675932</c:v>
                </c:pt>
                <c:pt idx="1033">
                  <c:v>1.6426685630185587</c:v>
                </c:pt>
                <c:pt idx="1034">
                  <c:v>1.6539909518042699</c:v>
                </c:pt>
                <c:pt idx="1035">
                  <c:v>1.6659599765359701</c:v>
                </c:pt>
                <c:pt idx="1036">
                  <c:v>1.6783118594580273</c:v>
                </c:pt>
                <c:pt idx="1037">
                  <c:v>1.6894303414679499</c:v>
                </c:pt>
                <c:pt idx="1038">
                  <c:v>1.6993577904998001</c:v>
                </c:pt>
                <c:pt idx="1039">
                  <c:v>1.7101929549139501</c:v>
                </c:pt>
                <c:pt idx="1040">
                  <c:v>1.7201486776433599</c:v>
                </c:pt>
                <c:pt idx="1041">
                  <c:v>1.7287842198893817</c:v>
                </c:pt>
                <c:pt idx="1042">
                  <c:v>1.73510706579643</c:v>
                </c:pt>
                <c:pt idx="1043">
                  <c:v>1.7412376371909026</c:v>
                </c:pt>
                <c:pt idx="1044">
                  <c:v>1.7462878239407265</c:v>
                </c:pt>
                <c:pt idx="1045">
                  <c:v>1.7491938439456698</c:v>
                </c:pt>
                <c:pt idx="1046">
                  <c:v>1.7506133398802373</c:v>
                </c:pt>
                <c:pt idx="1047">
                  <c:v>1.7508438586967501</c:v>
                </c:pt>
                <c:pt idx="1048">
                  <c:v>1.7500110581724726</c:v>
                </c:pt>
                <c:pt idx="1049">
                  <c:v>1.7474021903715899</c:v>
                </c:pt>
                <c:pt idx="1050">
                  <c:v>1.7437409917308</c:v>
                </c:pt>
                <c:pt idx="1051">
                  <c:v>1.7383326106819998</c:v>
                </c:pt>
                <c:pt idx="1052">
                  <c:v>1.7298975477928726</c:v>
                </c:pt>
                <c:pt idx="1053">
                  <c:v>1.7227854606158073</c:v>
                </c:pt>
                <c:pt idx="1054">
                  <c:v>1.7120215270816699</c:v>
                </c:pt>
                <c:pt idx="1055">
                  <c:v>1.7012047236847698</c:v>
                </c:pt>
                <c:pt idx="1056">
                  <c:v>1.68750143330361</c:v>
                </c:pt>
                <c:pt idx="1057">
                  <c:v>1.6756427887110901</c:v>
                </c:pt>
                <c:pt idx="1058">
                  <c:v>1.6619797650666799</c:v>
                </c:pt>
                <c:pt idx="1059">
                  <c:v>1.6466905051407401</c:v>
                </c:pt>
                <c:pt idx="1060">
                  <c:v>1.6326309897021201</c:v>
                </c:pt>
                <c:pt idx="1061">
                  <c:v>1.6201178584213007</c:v>
                </c:pt>
                <c:pt idx="1062">
                  <c:v>1.6044828758668237</c:v>
                </c:pt>
                <c:pt idx="1063">
                  <c:v>1.5935219940674608</c:v>
                </c:pt>
                <c:pt idx="1064">
                  <c:v>1.5822360984178698</c:v>
                </c:pt>
                <c:pt idx="1065">
                  <c:v>1.570110941808053</c:v>
                </c:pt>
                <c:pt idx="1066">
                  <c:v>1.5609900297850101</c:v>
                </c:pt>
                <c:pt idx="1067">
                  <c:v>1.5543156202168382</c:v>
                </c:pt>
                <c:pt idx="1068">
                  <c:v>1.5464534890407182</c:v>
                </c:pt>
                <c:pt idx="1069">
                  <c:v>1.5379384468089099</c:v>
                </c:pt>
                <c:pt idx="1070">
                  <c:v>1.5334724894289999</c:v>
                </c:pt>
                <c:pt idx="1071">
                  <c:v>1.5266592000568799</c:v>
                </c:pt>
                <c:pt idx="1072">
                  <c:v>1.5216077952976514</c:v>
                </c:pt>
                <c:pt idx="1073">
                  <c:v>1.5167569968108201</c:v>
                </c:pt>
                <c:pt idx="1074">
                  <c:v>1.5129126797902801</c:v>
                </c:pt>
                <c:pt idx="1075">
                  <c:v>1.50835474886472</c:v>
                </c:pt>
                <c:pt idx="1076">
                  <c:v>1.5046581847373173</c:v>
                </c:pt>
                <c:pt idx="1077">
                  <c:v>1.50107295431481</c:v>
                </c:pt>
                <c:pt idx="1078">
                  <c:v>1.4992282085718898</c:v>
                </c:pt>
                <c:pt idx="1079">
                  <c:v>1.4955662117709692</c:v>
                </c:pt>
                <c:pt idx="1080">
                  <c:v>1.4937661803317799</c:v>
                </c:pt>
                <c:pt idx="1081">
                  <c:v>1.4914693035738198</c:v>
                </c:pt>
                <c:pt idx="1082">
                  <c:v>1.48976812353582</c:v>
                </c:pt>
                <c:pt idx="1083">
                  <c:v>1.4886407077775399</c:v>
                </c:pt>
                <c:pt idx="1084">
                  <c:v>1.4874126026964498</c:v>
                </c:pt>
                <c:pt idx="1085">
                  <c:v>1.48614577875848</c:v>
                </c:pt>
                <c:pt idx="1086">
                  <c:v>1.4858761669445599</c:v>
                </c:pt>
                <c:pt idx="1087">
                  <c:v>1.4861301595644598</c:v>
                </c:pt>
                <c:pt idx="1088">
                  <c:v>1.4870661230454199</c:v>
                </c:pt>
                <c:pt idx="1089">
                  <c:v>1.4888550987831</c:v>
                </c:pt>
                <c:pt idx="1090">
                  <c:v>1.49200538990923</c:v>
                </c:pt>
                <c:pt idx="1091">
                  <c:v>1.49656536481018</c:v>
                </c:pt>
                <c:pt idx="1092">
                  <c:v>1.5010973047817382</c:v>
                </c:pt>
                <c:pt idx="1093">
                  <c:v>1.5058241239268699</c:v>
                </c:pt>
                <c:pt idx="1094">
                  <c:v>1.5114900696426199</c:v>
                </c:pt>
                <c:pt idx="1095">
                  <c:v>1.5143029058487492</c:v>
                </c:pt>
                <c:pt idx="1096">
                  <c:v>1.5217516270692526</c:v>
                </c:pt>
                <c:pt idx="1097">
                  <c:v>1.5280196029864099</c:v>
                </c:pt>
                <c:pt idx="1098">
                  <c:v>1.5334122691037801</c:v>
                </c:pt>
                <c:pt idx="1099">
                  <c:v>1.5401632294012082</c:v>
                </c:pt>
                <c:pt idx="1100">
                  <c:v>1.5482978067857682</c:v>
                </c:pt>
                <c:pt idx="1101">
                  <c:v>1.5567729889448001</c:v>
                </c:pt>
                <c:pt idx="1102">
                  <c:v>1.5647615417479699</c:v>
                </c:pt>
                <c:pt idx="1103">
                  <c:v>1.57491090964943</c:v>
                </c:pt>
                <c:pt idx="1104">
                  <c:v>1.5872487870601917</c:v>
                </c:pt>
                <c:pt idx="1105">
                  <c:v>1.5981160002493799</c:v>
                </c:pt>
                <c:pt idx="1106">
                  <c:v>1.6045759412067646</c:v>
                </c:pt>
                <c:pt idx="1107">
                  <c:v>1.6134877645121273</c:v>
                </c:pt>
                <c:pt idx="1108">
                  <c:v>1.62199351622155</c:v>
                </c:pt>
                <c:pt idx="1109">
                  <c:v>1.6274211505561698</c:v>
                </c:pt>
                <c:pt idx="1110">
                  <c:v>1.6293995413740598</c:v>
                </c:pt>
                <c:pt idx="1111">
                  <c:v>1.6333100748753377</c:v>
                </c:pt>
                <c:pt idx="1112">
                  <c:v>1.6369634767687382</c:v>
                </c:pt>
                <c:pt idx="1113">
                  <c:v>1.63817565720822</c:v>
                </c:pt>
                <c:pt idx="1114">
                  <c:v>1.6403184247732487</c:v>
                </c:pt>
                <c:pt idx="1115">
                  <c:v>1.6443824001764091</c:v>
                </c:pt>
                <c:pt idx="1116">
                  <c:v>1.6461201468767241</c:v>
                </c:pt>
                <c:pt idx="1117">
                  <c:v>1.6484120783872291</c:v>
                </c:pt>
                <c:pt idx="1118">
                  <c:v>1.6507937072360299</c:v>
                </c:pt>
                <c:pt idx="1119">
                  <c:v>1.65236084297507</c:v>
                </c:pt>
                <c:pt idx="1120">
                  <c:v>1.653831233759991</c:v>
                </c:pt>
                <c:pt idx="1121">
                  <c:v>1.6554734213801001</c:v>
                </c:pt>
                <c:pt idx="1122">
                  <c:v>1.6567180717775296</c:v>
                </c:pt>
                <c:pt idx="1123">
                  <c:v>1.65748364411563</c:v>
                </c:pt>
                <c:pt idx="1124">
                  <c:v>1.6576722149612801</c:v>
                </c:pt>
                <c:pt idx="1125">
                  <c:v>1.6579242915945569</c:v>
                </c:pt>
                <c:pt idx="1126">
                  <c:v>1.6580984635205982</c:v>
                </c:pt>
                <c:pt idx="1127">
                  <c:v>1.6579564642283573</c:v>
                </c:pt>
                <c:pt idx="1128">
                  <c:v>1.6572857746261782</c:v>
                </c:pt>
                <c:pt idx="1129">
                  <c:v>1.6562281043810592</c:v>
                </c:pt>
                <c:pt idx="1130">
                  <c:v>1.6547459478602182</c:v>
                </c:pt>
                <c:pt idx="1131">
                  <c:v>1.6533552997034699</c:v>
                </c:pt>
                <c:pt idx="1132">
                  <c:v>1.6511767550195826</c:v>
                </c:pt>
                <c:pt idx="1133">
                  <c:v>1.6473711308303201</c:v>
                </c:pt>
                <c:pt idx="1134">
                  <c:v>1.6430071620895401</c:v>
                </c:pt>
                <c:pt idx="1135">
                  <c:v>1.6373648494386299</c:v>
                </c:pt>
                <c:pt idx="1136">
                  <c:v>1.6335459938882573</c:v>
                </c:pt>
                <c:pt idx="1137">
                  <c:v>1.62653398037283</c:v>
                </c:pt>
                <c:pt idx="1138">
                  <c:v>1.6189475064633891</c:v>
                </c:pt>
                <c:pt idx="1139">
                  <c:v>1.61391149662072</c:v>
                </c:pt>
                <c:pt idx="1140">
                  <c:v>1.60580148955022</c:v>
                </c:pt>
                <c:pt idx="1141">
                  <c:v>1.5954995612256999</c:v>
                </c:pt>
                <c:pt idx="1142">
                  <c:v>1.59054955830168</c:v>
                </c:pt>
                <c:pt idx="1143">
                  <c:v>1.5823008655217992</c:v>
                </c:pt>
                <c:pt idx="1144">
                  <c:v>1.5739052272585599</c:v>
                </c:pt>
                <c:pt idx="1145">
                  <c:v>1.56615340054517</c:v>
                </c:pt>
                <c:pt idx="1146">
                  <c:v>1.5600740691206001</c:v>
                </c:pt>
                <c:pt idx="1147">
                  <c:v>1.5535830726975999</c:v>
                </c:pt>
                <c:pt idx="1148">
                  <c:v>1.5450592352291026</c:v>
                </c:pt>
                <c:pt idx="1149">
                  <c:v>1.54103381916827</c:v>
                </c:pt>
                <c:pt idx="1150">
                  <c:v>1.5348590093210901</c:v>
                </c:pt>
                <c:pt idx="1151">
                  <c:v>1.5287732978165298</c:v>
                </c:pt>
                <c:pt idx="1152">
                  <c:v>1.5225564498380801</c:v>
                </c:pt>
                <c:pt idx="1153">
                  <c:v>1.5164824631948701</c:v>
                </c:pt>
                <c:pt idx="1154">
                  <c:v>1.5099725535241226</c:v>
                </c:pt>
                <c:pt idx="1155">
                  <c:v>1.50330310367081</c:v>
                </c:pt>
                <c:pt idx="1156">
                  <c:v>1.4978382764505298</c:v>
                </c:pt>
                <c:pt idx="1157">
                  <c:v>1.4940275653728201</c:v>
                </c:pt>
                <c:pt idx="1158">
                  <c:v>1.4888783929990217</c:v>
                </c:pt>
                <c:pt idx="1159">
                  <c:v>1.4862011798351999</c:v>
                </c:pt>
                <c:pt idx="1160">
                  <c:v>1.4839953244691226</c:v>
                </c:pt>
                <c:pt idx="1161">
                  <c:v>1.4822501564810182</c:v>
                </c:pt>
                <c:pt idx="1162">
                  <c:v>1.4802913562677826</c:v>
                </c:pt>
                <c:pt idx="1163">
                  <c:v>1.48046932448118</c:v>
                </c:pt>
                <c:pt idx="1164">
                  <c:v>1.4801788524085899</c:v>
                </c:pt>
                <c:pt idx="1165">
                  <c:v>1.4804899254764201</c:v>
                </c:pt>
                <c:pt idx="1166">
                  <c:v>1.4805442103950126</c:v>
                </c:pt>
                <c:pt idx="1167">
                  <c:v>1.4807989383337501</c:v>
                </c:pt>
                <c:pt idx="1168">
                  <c:v>1.4812275591781199</c:v>
                </c:pt>
                <c:pt idx="1169">
                  <c:v>1.48161274082554</c:v>
                </c:pt>
                <c:pt idx="1170">
                  <c:v>1.4824293960129753</c:v>
                </c:pt>
                <c:pt idx="1171">
                  <c:v>1.48247195369803</c:v>
                </c:pt>
                <c:pt idx="1172">
                  <c:v>1.4828093820528108</c:v>
                </c:pt>
                <c:pt idx="1173">
                  <c:v>1.4844784419569201</c:v>
                </c:pt>
                <c:pt idx="1174">
                  <c:v>1.4833157757451398</c:v>
                </c:pt>
                <c:pt idx="1175">
                  <c:v>1.4861717004102799</c:v>
                </c:pt>
                <c:pt idx="1176">
                  <c:v>1.4859766984331453</c:v>
                </c:pt>
                <c:pt idx="1177">
                  <c:v>1.48867599863661</c:v>
                </c:pt>
                <c:pt idx="1178">
                  <c:v>1.4894031911247598</c:v>
                </c:pt>
                <c:pt idx="1179">
                  <c:v>1.4934943031057026</c:v>
                </c:pt>
                <c:pt idx="1180">
                  <c:v>1.4963397415530399</c:v>
                </c:pt>
                <c:pt idx="1181">
                  <c:v>1.4985455972361399</c:v>
                </c:pt>
                <c:pt idx="1182">
                  <c:v>1.5015778751694826</c:v>
                </c:pt>
                <c:pt idx="1183">
                  <c:v>1.5058149281539699</c:v>
                </c:pt>
                <c:pt idx="1184">
                  <c:v>1.5097257639221298</c:v>
                </c:pt>
                <c:pt idx="1185">
                  <c:v>1.5144978843287187</c:v>
                </c:pt>
                <c:pt idx="1186">
                  <c:v>1.5213338543327799</c:v>
                </c:pt>
                <c:pt idx="1187">
                  <c:v>1.5278455217353373</c:v>
                </c:pt>
                <c:pt idx="1188">
                  <c:v>1.5334092238761499</c:v>
                </c:pt>
                <c:pt idx="1189">
                  <c:v>1.5393490577744853</c:v>
                </c:pt>
                <c:pt idx="1190">
                  <c:v>1.5487456791510501</c:v>
                </c:pt>
                <c:pt idx="1191">
                  <c:v>1.55603281286649</c:v>
                </c:pt>
                <c:pt idx="1192">
                  <c:v>1.5626436773894508</c:v>
                </c:pt>
                <c:pt idx="1193">
                  <c:v>1.5711837659744698</c:v>
                </c:pt>
                <c:pt idx="1194">
                  <c:v>1.5775656799606099</c:v>
                </c:pt>
                <c:pt idx="1195">
                  <c:v>1.5833478504165401</c:v>
                </c:pt>
                <c:pt idx="1196">
                  <c:v>1.58859877935843</c:v>
                </c:pt>
                <c:pt idx="1197">
                  <c:v>1.5926181028262592</c:v>
                </c:pt>
                <c:pt idx="1198">
                  <c:v>1.5968555077299</c:v>
                </c:pt>
                <c:pt idx="1199">
                  <c:v>1.6000716176433598</c:v>
                </c:pt>
                <c:pt idx="1200">
                  <c:v>1.6034241360691417</c:v>
                </c:pt>
                <c:pt idx="1201">
                  <c:v>1.60639830308605</c:v>
                </c:pt>
                <c:pt idx="1202">
                  <c:v>1.6090686945989698</c:v>
                </c:pt>
                <c:pt idx="1203">
                  <c:v>1.6108892517737701</c:v>
                </c:pt>
                <c:pt idx="1204">
                  <c:v>1.6125533696379701</c:v>
                </c:pt>
                <c:pt idx="1205">
                  <c:v>1.6138418373133598</c:v>
                </c:pt>
                <c:pt idx="1206">
                  <c:v>1.6142096320511299</c:v>
                </c:pt>
                <c:pt idx="1207">
                  <c:v>1.6141112297481601</c:v>
                </c:pt>
                <c:pt idx="1208">
                  <c:v>1.6132049507883</c:v>
                </c:pt>
                <c:pt idx="1209">
                  <c:v>1.6124249662615182</c:v>
                </c:pt>
                <c:pt idx="1210">
                  <c:v>1.6120052747623073</c:v>
                </c:pt>
                <c:pt idx="1211">
                  <c:v>1.6107578284744473</c:v>
                </c:pt>
                <c:pt idx="1212">
                  <c:v>1.6100147605674999</c:v>
                </c:pt>
                <c:pt idx="1213">
                  <c:v>1.6096443240196598</c:v>
                </c:pt>
                <c:pt idx="1214">
                  <c:v>1.6102657487918401</c:v>
                </c:pt>
                <c:pt idx="1215">
                  <c:v>1.61095936587036</c:v>
                </c:pt>
                <c:pt idx="1216">
                  <c:v>1.6101617334215601</c:v>
                </c:pt>
                <c:pt idx="1217">
                  <c:v>1.6104594214832646</c:v>
                </c:pt>
                <c:pt idx="1218">
                  <c:v>1.6107504941507291</c:v>
                </c:pt>
                <c:pt idx="1219">
                  <c:v>1.6077253623474217</c:v>
                </c:pt>
                <c:pt idx="1220">
                  <c:v>1.60524972223081</c:v>
                </c:pt>
                <c:pt idx="1221">
                  <c:v>1.6030334289266701</c:v>
                </c:pt>
                <c:pt idx="1222">
                  <c:v>1.5976916976810767</c:v>
                </c:pt>
                <c:pt idx="1223">
                  <c:v>1.5917993017689298</c:v>
                </c:pt>
                <c:pt idx="1224">
                  <c:v>1.58708644457012</c:v>
                </c:pt>
                <c:pt idx="1225">
                  <c:v>1.5826760057739999</c:v>
                </c:pt>
                <c:pt idx="1226">
                  <c:v>1.5741205695743901</c:v>
                </c:pt>
                <c:pt idx="1227">
                  <c:v>1.5672348023052798</c:v>
                </c:pt>
                <c:pt idx="1228">
                  <c:v>1.5636746919792126</c:v>
                </c:pt>
                <c:pt idx="1229">
                  <c:v>1.5593612129128092</c:v>
                </c:pt>
                <c:pt idx="1230">
                  <c:v>1.5517513882391776</c:v>
                </c:pt>
                <c:pt idx="1231">
                  <c:v>1.5480475357059191</c:v>
                </c:pt>
                <c:pt idx="1232">
                  <c:v>1.5418439579746808</c:v>
                </c:pt>
                <c:pt idx="1233">
                  <c:v>1.5362510725612801</c:v>
                </c:pt>
                <c:pt idx="1234">
                  <c:v>1.5302118509932101</c:v>
                </c:pt>
                <c:pt idx="1235">
                  <c:v>1.5270018970326269</c:v>
                </c:pt>
                <c:pt idx="1236">
                  <c:v>1.5209954087928099</c:v>
                </c:pt>
                <c:pt idx="1237">
                  <c:v>1.5145271853398399</c:v>
                </c:pt>
                <c:pt idx="1238">
                  <c:v>1.5097995362072898</c:v>
                </c:pt>
                <c:pt idx="1239">
                  <c:v>1.5066317389994224</c:v>
                </c:pt>
                <c:pt idx="1240">
                  <c:v>1.5032164752855699</c:v>
                </c:pt>
                <c:pt idx="1241">
                  <c:v>1.4988068420020717</c:v>
                </c:pt>
                <c:pt idx="1242">
                  <c:v>1.4956630303848126</c:v>
                </c:pt>
                <c:pt idx="1243">
                  <c:v>1.4928222897171717</c:v>
                </c:pt>
                <c:pt idx="1244">
                  <c:v>1.4914015123504691</c:v>
                </c:pt>
                <c:pt idx="1245">
                  <c:v>1.4906336219638101</c:v>
                </c:pt>
                <c:pt idx="1246">
                  <c:v>1.4906797278067101</c:v>
                </c:pt>
                <c:pt idx="1247">
                  <c:v>1.4912105082717901</c:v>
                </c:pt>
                <c:pt idx="1248">
                  <c:v>1.4917097526259453</c:v>
                </c:pt>
                <c:pt idx="1249">
                  <c:v>1.4927507620072</c:v>
                </c:pt>
                <c:pt idx="1250">
                  <c:v>1.4925813427948398</c:v>
                </c:pt>
                <c:pt idx="1251">
                  <c:v>1.4937484524407099</c:v>
                </c:pt>
                <c:pt idx="1252">
                  <c:v>1.4946178148184901</c:v>
                </c:pt>
                <c:pt idx="1253">
                  <c:v>1.4955351084022999</c:v>
                </c:pt>
                <c:pt idx="1254">
                  <c:v>1.4976465246076101</c:v>
                </c:pt>
                <c:pt idx="1255">
                  <c:v>1.4987723662297101</c:v>
                </c:pt>
                <c:pt idx="1256">
                  <c:v>1.5018871096892701</c:v>
                </c:pt>
                <c:pt idx="1257">
                  <c:v>1.5029014823525626</c:v>
                </c:pt>
                <c:pt idx="1258">
                  <c:v>1.5058190894103198</c:v>
                </c:pt>
                <c:pt idx="1259">
                  <c:v>1.5058498823089117</c:v>
                </c:pt>
                <c:pt idx="1260">
                  <c:v>1.5065773370681699</c:v>
                </c:pt>
                <c:pt idx="1261">
                  <c:v>1.5061993925702226</c:v>
                </c:pt>
                <c:pt idx="1262">
                  <c:v>1.50694537355337</c:v>
                </c:pt>
                <c:pt idx="1263">
                  <c:v>1.5049395181178598</c:v>
                </c:pt>
                <c:pt idx="1264">
                  <c:v>1.5028375876570699</c:v>
                </c:pt>
                <c:pt idx="1265">
                  <c:v>1.5023661786816001</c:v>
                </c:pt>
                <c:pt idx="1266">
                  <c:v>1.5026370841161101</c:v>
                </c:pt>
                <c:pt idx="1267">
                  <c:v>1.49439697291129</c:v>
                </c:pt>
                <c:pt idx="1268">
                  <c:v>1.4915623918753798</c:v>
                </c:pt>
                <c:pt idx="1269">
                  <c:v>1.4941177567492301</c:v>
                </c:pt>
                <c:pt idx="1270">
                  <c:v>1.4993858617750841</c:v>
                </c:pt>
                <c:pt idx="1271">
                  <c:v>1.5050988219486001</c:v>
                </c:pt>
                <c:pt idx="1272">
                  <c:v>1.5117513909191287</c:v>
                </c:pt>
                <c:pt idx="1273">
                  <c:v>1.5184649809893298</c:v>
                </c:pt>
                <c:pt idx="1274">
                  <c:v>1.52697840578695</c:v>
                </c:pt>
                <c:pt idx="1275">
                  <c:v>1.5345692565945317</c:v>
                </c:pt>
                <c:pt idx="1276">
                  <c:v>1.54084619095856</c:v>
                </c:pt>
                <c:pt idx="1277">
                  <c:v>1.548858449331723</c:v>
                </c:pt>
                <c:pt idx="1278">
                  <c:v>1.5535071232393001</c:v>
                </c:pt>
                <c:pt idx="1279">
                  <c:v>1.5584758691619096</c:v>
                </c:pt>
                <c:pt idx="1280">
                  <c:v>1.5611462973334862</c:v>
                </c:pt>
                <c:pt idx="1281">
                  <c:v>1.5646486260280401</c:v>
                </c:pt>
                <c:pt idx="1282">
                  <c:v>1.5672623154269099</c:v>
                </c:pt>
                <c:pt idx="1283">
                  <c:v>1.5695021409968501</c:v>
                </c:pt>
                <c:pt idx="1284">
                  <c:v>1.5709946396123298</c:v>
                </c:pt>
                <c:pt idx="1285">
                  <c:v>1.5724995906572599</c:v>
                </c:pt>
                <c:pt idx="1286">
                  <c:v>1.5734860068883001</c:v>
                </c:pt>
                <c:pt idx="1287">
                  <c:v>1.5737885295272489</c:v>
                </c:pt>
                <c:pt idx="1288">
                  <c:v>1.5737432725495426</c:v>
                </c:pt>
                <c:pt idx="1289">
                  <c:v>1.5723683080125799</c:v>
                </c:pt>
                <c:pt idx="1290">
                  <c:v>1.5696925038862901</c:v>
                </c:pt>
                <c:pt idx="1291">
                  <c:v>1.5668755736858082</c:v>
                </c:pt>
                <c:pt idx="1292">
                  <c:v>1.5620626056256099</c:v>
                </c:pt>
                <c:pt idx="1293">
                  <c:v>1.5569420500014299</c:v>
                </c:pt>
                <c:pt idx="1294">
                  <c:v>1.5506291929676217</c:v>
                </c:pt>
                <c:pt idx="1295">
                  <c:v>1.5431097498675899</c:v>
                </c:pt>
                <c:pt idx="1296">
                  <c:v>1.5367146411544317</c:v>
                </c:pt>
                <c:pt idx="1297">
                  <c:v>1.5296548214591199</c:v>
                </c:pt>
                <c:pt idx="1298">
                  <c:v>1.5223429660258891</c:v>
                </c:pt>
                <c:pt idx="1299">
                  <c:v>1.5158550511225</c:v>
                </c:pt>
                <c:pt idx="1300">
                  <c:v>1.5114809019950901</c:v>
                </c:pt>
                <c:pt idx="1301">
                  <c:v>1.5053692692491778</c:v>
                </c:pt>
                <c:pt idx="1302">
                  <c:v>1.4989225373157</c:v>
                </c:pt>
                <c:pt idx="1303">
                  <c:v>1.4946986566945426</c:v>
                </c:pt>
                <c:pt idx="1304">
                  <c:v>1.4923201192356699</c:v>
                </c:pt>
                <c:pt idx="1305">
                  <c:v>1.4892769874071796</c:v>
                </c:pt>
                <c:pt idx="1306">
                  <c:v>1.4865359517758501</c:v>
                </c:pt>
                <c:pt idx="1307">
                  <c:v>1.4649709835671398</c:v>
                </c:pt>
                <c:pt idx="1308">
                  <c:v>1.4511476869080899</c:v>
                </c:pt>
                <c:pt idx="1309">
                  <c:v>1.43291754032209</c:v>
                </c:pt>
                <c:pt idx="1310">
                  <c:v>1.4122167617352601</c:v>
                </c:pt>
                <c:pt idx="1311">
                  <c:v>1.3843522815710307</c:v>
                </c:pt>
                <c:pt idx="1312">
                  <c:v>1.3600235603545801</c:v>
                </c:pt>
                <c:pt idx="1313">
                  <c:v>1.3352846149689299</c:v>
                </c:pt>
                <c:pt idx="1314">
                  <c:v>1.3143539831733182</c:v>
                </c:pt>
                <c:pt idx="1315">
                  <c:v>1.2975917365430698</c:v>
                </c:pt>
                <c:pt idx="1316">
                  <c:v>1.2864952963219498</c:v>
                </c:pt>
                <c:pt idx="1317">
                  <c:v>1.2777987704126217</c:v>
                </c:pt>
                <c:pt idx="1318">
                  <c:v>1.2749442677528398</c:v>
                </c:pt>
                <c:pt idx="1319">
                  <c:v>1.2753729841157821</c:v>
                </c:pt>
                <c:pt idx="1320">
                  <c:v>1.2780461243280907</c:v>
                </c:pt>
                <c:pt idx="1321">
                  <c:v>1.28898573946294</c:v>
                </c:pt>
                <c:pt idx="1322">
                  <c:v>1.30037832461748</c:v>
                </c:pt>
                <c:pt idx="1323">
                  <c:v>1.314033383736708</c:v>
                </c:pt>
                <c:pt idx="1324">
                  <c:v>1.33129636778372</c:v>
                </c:pt>
                <c:pt idx="1325">
                  <c:v>1.3513612793661398</c:v>
                </c:pt>
                <c:pt idx="1326">
                  <c:v>1.37249859835974</c:v>
                </c:pt>
                <c:pt idx="1327">
                  <c:v>1.3959716092185899</c:v>
                </c:pt>
                <c:pt idx="1328">
                  <c:v>1.4207454244948901</c:v>
                </c:pt>
                <c:pt idx="1329">
                  <c:v>1.44638176843306</c:v>
                </c:pt>
                <c:pt idx="1330">
                  <c:v>1.4718650845198678</c:v>
                </c:pt>
                <c:pt idx="1331">
                  <c:v>1.4959389644419701</c:v>
                </c:pt>
                <c:pt idx="1332">
                  <c:v>1.5166472246383682</c:v>
                </c:pt>
                <c:pt idx="1333">
                  <c:v>1.5339297010716126</c:v>
                </c:pt>
                <c:pt idx="1334">
                  <c:v>1.5474813071017</c:v>
                </c:pt>
                <c:pt idx="1335">
                  <c:v>1.55373550778877</c:v>
                </c:pt>
                <c:pt idx="1336">
                  <c:v>1.5530581413685192</c:v>
                </c:pt>
                <c:pt idx="1337">
                  <c:v>1.5439974830219998</c:v>
                </c:pt>
                <c:pt idx="1338">
                  <c:v>1.5276154658967682</c:v>
                </c:pt>
                <c:pt idx="1339">
                  <c:v>1.501996612720025</c:v>
                </c:pt>
                <c:pt idx="1340">
                  <c:v>1.4670327457260599</c:v>
                </c:pt>
                <c:pt idx="1341">
                  <c:v>1.4290946551497912</c:v>
                </c:pt>
                <c:pt idx="1342">
                  <c:v>1.3865523122240699</c:v>
                </c:pt>
                <c:pt idx="1343">
                  <c:v>1.3401888868928873</c:v>
                </c:pt>
                <c:pt idx="1344">
                  <c:v>1.2909105239627507</c:v>
                </c:pt>
                <c:pt idx="1345">
                  <c:v>1.23944457441337</c:v>
                </c:pt>
                <c:pt idx="1346">
                  <c:v>1.17934612653999</c:v>
                </c:pt>
                <c:pt idx="1347">
                  <c:v>1.1328998379945998</c:v>
                </c:pt>
                <c:pt idx="1348">
                  <c:v>1.0842482150291817</c:v>
                </c:pt>
                <c:pt idx="1349">
                  <c:v>1.0325943638033899</c:v>
                </c:pt>
                <c:pt idx="1350">
                  <c:v>0.97283149102731603</c:v>
                </c:pt>
                <c:pt idx="1351">
                  <c:v>0.92061850472608497</c:v>
                </c:pt>
                <c:pt idx="1352">
                  <c:v>0.87274203302012132</c:v>
                </c:pt>
                <c:pt idx="1353">
                  <c:v>0.828156099095822</c:v>
                </c:pt>
                <c:pt idx="1354">
                  <c:v>0.78593328422756159</c:v>
                </c:pt>
                <c:pt idx="1355">
                  <c:v>0.75402730834975462</c:v>
                </c:pt>
                <c:pt idx="1356">
                  <c:v>0.72855351818449965</c:v>
                </c:pt>
                <c:pt idx="1357">
                  <c:v>0.70197823802560966</c:v>
                </c:pt>
                <c:pt idx="1358">
                  <c:v>0.68639573583100599</c:v>
                </c:pt>
                <c:pt idx="1359">
                  <c:v>0.67702361890708063</c:v>
                </c:pt>
                <c:pt idx="1360">
                  <c:v>0.67223486744626704</c:v>
                </c:pt>
                <c:pt idx="1361">
                  <c:v>0.66692295904491095</c:v>
                </c:pt>
                <c:pt idx="1362">
                  <c:v>0.66723510509955264</c:v>
                </c:pt>
                <c:pt idx="1363">
                  <c:v>0.67210233509956763</c:v>
                </c:pt>
                <c:pt idx="1364">
                  <c:v>0.68127267689994497</c:v>
                </c:pt>
                <c:pt idx="1365">
                  <c:v>0.68764180016383436</c:v>
                </c:pt>
                <c:pt idx="1366">
                  <c:v>0.70378443300481353</c:v>
                </c:pt>
                <c:pt idx="1367">
                  <c:v>0.72218332351011005</c:v>
                </c:pt>
                <c:pt idx="1368">
                  <c:v>0.74309864182624996</c:v>
                </c:pt>
                <c:pt idx="1369">
                  <c:v>0.76967791446200062</c:v>
                </c:pt>
                <c:pt idx="1370">
                  <c:v>0.80297761945107882</c:v>
                </c:pt>
                <c:pt idx="1371">
                  <c:v>0.84176465791997912</c:v>
                </c:pt>
                <c:pt idx="1372">
                  <c:v>0.88714915486530899</c:v>
                </c:pt>
                <c:pt idx="1373">
                  <c:v>0.9422696200759525</c:v>
                </c:pt>
                <c:pt idx="1374">
                  <c:v>1.0078458793319101</c:v>
                </c:pt>
                <c:pt idx="1375">
                  <c:v>1.0876349522083617</c:v>
                </c:pt>
                <c:pt idx="1376">
                  <c:v>1.1883328926530701</c:v>
                </c:pt>
                <c:pt idx="1377">
                  <c:v>1.3201974145317807</c:v>
                </c:pt>
                <c:pt idx="1378">
                  <c:v>1.4920902995742598</c:v>
                </c:pt>
                <c:pt idx="1379">
                  <c:v>1.7314245715542878</c:v>
                </c:pt>
                <c:pt idx="1380">
                  <c:v>2.0712368693372998</c:v>
                </c:pt>
                <c:pt idx="1381">
                  <c:v>2.5970428326918977</c:v>
                </c:pt>
                <c:pt idx="1382">
                  <c:v>3.3994521913816071</c:v>
                </c:pt>
                <c:pt idx="1383">
                  <c:v>4.8173490402627497</c:v>
                </c:pt>
                <c:pt idx="1384">
                  <c:v>7.3627539346754745</c:v>
                </c:pt>
                <c:pt idx="1385">
                  <c:v>-1.66717496755643</c:v>
                </c:pt>
                <c:pt idx="1386">
                  <c:v>-24.906818450740531</c:v>
                </c:pt>
                <c:pt idx="1387">
                  <c:v>-23.848339448814286</c:v>
                </c:pt>
                <c:pt idx="1388">
                  <c:v>11.457851595529986</c:v>
                </c:pt>
                <c:pt idx="1389">
                  <c:v>12.7782949507149</c:v>
                </c:pt>
                <c:pt idx="1390">
                  <c:v>12.977891559141026</c:v>
                </c:pt>
                <c:pt idx="1391">
                  <c:v>13.082881795118499</c:v>
                </c:pt>
                <c:pt idx="1392">
                  <c:v>13.2258622694726</c:v>
                </c:pt>
                <c:pt idx="1393">
                  <c:v>13.231785837644304</c:v>
                </c:pt>
                <c:pt idx="1394">
                  <c:v>13.362566580422188</c:v>
                </c:pt>
                <c:pt idx="1395">
                  <c:v>13.2851021841288</c:v>
                </c:pt>
                <c:pt idx="1396">
                  <c:v>13.098177490598298</c:v>
                </c:pt>
                <c:pt idx="1397">
                  <c:v>13.002974939848524</c:v>
                </c:pt>
                <c:pt idx="1398">
                  <c:v>12.7810915158604</c:v>
                </c:pt>
                <c:pt idx="1399">
                  <c:v>12.160594236892173</c:v>
                </c:pt>
                <c:pt idx="1400">
                  <c:v>11.952392604346471</c:v>
                </c:pt>
                <c:pt idx="1401">
                  <c:v>11.008123844880998</c:v>
                </c:pt>
                <c:pt idx="1402">
                  <c:v>10.990293149476598</c:v>
                </c:pt>
                <c:pt idx="1403">
                  <c:v>11.044002940786401</c:v>
                </c:pt>
                <c:pt idx="1404">
                  <c:v>10.458182236879702</c:v>
                </c:pt>
                <c:pt idx="1405">
                  <c:v>10.246140468596098</c:v>
                </c:pt>
                <c:pt idx="1406">
                  <c:v>10.4706785634617</c:v>
                </c:pt>
                <c:pt idx="1407">
                  <c:v>9.1299988763489548</c:v>
                </c:pt>
                <c:pt idx="1408">
                  <c:v>7.2972408624664356</c:v>
                </c:pt>
                <c:pt idx="1409">
                  <c:v>6.5898805832699301</c:v>
                </c:pt>
                <c:pt idx="1410">
                  <c:v>5.1297493161758965</c:v>
                </c:pt>
                <c:pt idx="1411">
                  <c:v>5.5693587389813199</c:v>
                </c:pt>
                <c:pt idx="1412">
                  <c:v>5.4261654330521534</c:v>
                </c:pt>
                <c:pt idx="1413">
                  <c:v>3.9038128760717199</c:v>
                </c:pt>
                <c:pt idx="1414">
                  <c:v>4.8835132495688045</c:v>
                </c:pt>
                <c:pt idx="1415">
                  <c:v>8.1553019602198979</c:v>
                </c:pt>
                <c:pt idx="1416">
                  <c:v>8.8715114271934485</c:v>
                </c:pt>
                <c:pt idx="1417">
                  <c:v>8.8155733981000708</c:v>
                </c:pt>
                <c:pt idx="1418">
                  <c:v>8.65067306856211</c:v>
                </c:pt>
                <c:pt idx="1419">
                  <c:v>8.1333214924070489</c:v>
                </c:pt>
                <c:pt idx="1420">
                  <c:v>7.4856047826069414</c:v>
                </c:pt>
                <c:pt idx="1421">
                  <c:v>8.5880553694332189</c:v>
                </c:pt>
                <c:pt idx="1422">
                  <c:v>9.6450556105177494</c:v>
                </c:pt>
                <c:pt idx="1423">
                  <c:v>26.661935968276598</c:v>
                </c:pt>
                <c:pt idx="1424">
                  <c:v>17.875020966310601</c:v>
                </c:pt>
                <c:pt idx="1425">
                  <c:v>240.28735272308612</c:v>
                </c:pt>
                <c:pt idx="1426">
                  <c:v>10.292207396420199</c:v>
                </c:pt>
                <c:pt idx="1427">
                  <c:v>7.081158857786944</c:v>
                </c:pt>
                <c:pt idx="1428">
                  <c:v>224.95035227909401</c:v>
                </c:pt>
                <c:pt idx="1429">
                  <c:v>5.1035778302349755</c:v>
                </c:pt>
                <c:pt idx="1430">
                  <c:v>90.157304628521658</c:v>
                </c:pt>
                <c:pt idx="1431">
                  <c:v>9.3511134185991907</c:v>
                </c:pt>
                <c:pt idx="1432">
                  <c:v>9.2409959048324541</c:v>
                </c:pt>
                <c:pt idx="1433">
                  <c:v>10.307514172336704</c:v>
                </c:pt>
                <c:pt idx="1434">
                  <c:v>10.199195696497799</c:v>
                </c:pt>
                <c:pt idx="1435">
                  <c:v>10.5622433932551</c:v>
                </c:pt>
                <c:pt idx="1436">
                  <c:v>10.066849734150004</c:v>
                </c:pt>
                <c:pt idx="1437">
                  <c:v>9.9184553384374503</c:v>
                </c:pt>
                <c:pt idx="1438">
                  <c:v>8.5647338741138306</c:v>
                </c:pt>
                <c:pt idx="1439">
                  <c:v>8.8847275143471727</c:v>
                </c:pt>
                <c:pt idx="1440">
                  <c:v>8.5090748662939504</c:v>
                </c:pt>
                <c:pt idx="1441">
                  <c:v>5.8246465126727296</c:v>
                </c:pt>
                <c:pt idx="1442">
                  <c:v>2.2092276977522411</c:v>
                </c:pt>
                <c:pt idx="1443">
                  <c:v>2.2287088198412</c:v>
                </c:pt>
                <c:pt idx="1444">
                  <c:v>1.3397245667420499</c:v>
                </c:pt>
                <c:pt idx="1445">
                  <c:v>-7.7168126028616821E-2</c:v>
                </c:pt>
                <c:pt idx="1446">
                  <c:v>-0.18777427241013397</c:v>
                </c:pt>
                <c:pt idx="1447">
                  <c:v>13.067807535301071</c:v>
                </c:pt>
                <c:pt idx="1448">
                  <c:v>5.4755011826390598</c:v>
                </c:pt>
                <c:pt idx="1449">
                  <c:v>7.9535280132995334</c:v>
                </c:pt>
                <c:pt idx="1450">
                  <c:v>3.1650969135858187</c:v>
                </c:pt>
                <c:pt idx="1451">
                  <c:v>-0.71339745926093601</c:v>
                </c:pt>
                <c:pt idx="1452">
                  <c:v>0.33791223206792675</c:v>
                </c:pt>
                <c:pt idx="1453">
                  <c:v>0.66034283690871465</c:v>
                </c:pt>
                <c:pt idx="1454">
                  <c:v>-6.0433603965882199</c:v>
                </c:pt>
                <c:pt idx="1455">
                  <c:v>-9.0963262677544687</c:v>
                </c:pt>
                <c:pt idx="1456">
                  <c:v>-13.199467055995704</c:v>
                </c:pt>
                <c:pt idx="1457">
                  <c:v>152.98736862967701</c:v>
                </c:pt>
                <c:pt idx="1458">
                  <c:v>30.2361619016249</c:v>
                </c:pt>
                <c:pt idx="1459">
                  <c:v>16.855462721600698</c:v>
                </c:pt>
                <c:pt idx="1460">
                  <c:v>10.940038784283098</c:v>
                </c:pt>
                <c:pt idx="1461">
                  <c:v>12.483823509853501</c:v>
                </c:pt>
                <c:pt idx="1462">
                  <c:v>10.993349111630501</c:v>
                </c:pt>
                <c:pt idx="1463">
                  <c:v>8.9175660164271768</c:v>
                </c:pt>
                <c:pt idx="1464">
                  <c:v>8.7159907205360199</c:v>
                </c:pt>
                <c:pt idx="1465">
                  <c:v>10.124270767654609</c:v>
                </c:pt>
                <c:pt idx="1466">
                  <c:v>9.3110160482164996</c:v>
                </c:pt>
                <c:pt idx="1467">
                  <c:v>8.0931521053857001</c:v>
                </c:pt>
                <c:pt idx="1468">
                  <c:v>8.4572823495702227</c:v>
                </c:pt>
                <c:pt idx="1469">
                  <c:v>8.0548268797632883</c:v>
                </c:pt>
                <c:pt idx="1470">
                  <c:v>7.5577686676446003</c:v>
                </c:pt>
                <c:pt idx="1471">
                  <c:v>6.5824426516011103</c:v>
                </c:pt>
                <c:pt idx="1472">
                  <c:v>6.0855439427872495</c:v>
                </c:pt>
                <c:pt idx="1473">
                  <c:v>5.3635346500932437</c:v>
                </c:pt>
                <c:pt idx="1474">
                  <c:v>5.3358812095945698</c:v>
                </c:pt>
                <c:pt idx="1475">
                  <c:v>5.2971731976251997</c:v>
                </c:pt>
                <c:pt idx="1476">
                  <c:v>4.9202736239595914</c:v>
                </c:pt>
                <c:pt idx="1477">
                  <c:v>4.8384671202444434</c:v>
                </c:pt>
                <c:pt idx="1478">
                  <c:v>4.3445321236524297</c:v>
                </c:pt>
                <c:pt idx="1479">
                  <c:v>4.5827201502378099</c:v>
                </c:pt>
                <c:pt idx="1480">
                  <c:v>4.4382151875858424</c:v>
                </c:pt>
                <c:pt idx="1481">
                  <c:v>4.8954762983368045</c:v>
                </c:pt>
                <c:pt idx="1482">
                  <c:v>4.2843463038133924</c:v>
                </c:pt>
                <c:pt idx="1483">
                  <c:v>4.2336235218367424</c:v>
                </c:pt>
                <c:pt idx="1484">
                  <c:v>4.1908298193780675</c:v>
                </c:pt>
                <c:pt idx="1485">
                  <c:v>4.2092706631778114</c:v>
                </c:pt>
                <c:pt idx="1486">
                  <c:v>4.6303728949973904</c:v>
                </c:pt>
                <c:pt idx="1487">
                  <c:v>4.6738879438288397</c:v>
                </c:pt>
                <c:pt idx="1488">
                  <c:v>4.7684149684028245</c:v>
                </c:pt>
                <c:pt idx="1489">
                  <c:v>5.8734340163396945</c:v>
                </c:pt>
                <c:pt idx="1490">
                  <c:v>5.5460238505974955</c:v>
                </c:pt>
                <c:pt idx="1491">
                  <c:v>16.945580711994687</c:v>
                </c:pt>
                <c:pt idx="1492">
                  <c:v>9.7555758331110294</c:v>
                </c:pt>
                <c:pt idx="1493">
                  <c:v>86.619453208914393</c:v>
                </c:pt>
                <c:pt idx="1494">
                  <c:v>7.2762159565402396</c:v>
                </c:pt>
                <c:pt idx="1495">
                  <c:v>7.2210762253029097</c:v>
                </c:pt>
                <c:pt idx="1496">
                  <c:v>9.4734400592238153</c:v>
                </c:pt>
                <c:pt idx="1497">
                  <c:v>7.7160077797509796</c:v>
                </c:pt>
                <c:pt idx="1498">
                  <c:v>7.7724663688636824</c:v>
                </c:pt>
                <c:pt idx="1499">
                  <c:v>7.5978383746820395</c:v>
                </c:pt>
                <c:pt idx="1500">
                  <c:v>7.0434869012652745</c:v>
                </c:pt>
                <c:pt idx="1501">
                  <c:v>6.8916038326649733</c:v>
                </c:pt>
                <c:pt idx="1502">
                  <c:v>6.1423887906594397</c:v>
                </c:pt>
                <c:pt idx="1503">
                  <c:v>6.1427710241794875</c:v>
                </c:pt>
                <c:pt idx="1504">
                  <c:v>5.3313910450541577</c:v>
                </c:pt>
                <c:pt idx="1505">
                  <c:v>5.2664937417997324</c:v>
                </c:pt>
                <c:pt idx="1506">
                  <c:v>5.5318868748463466</c:v>
                </c:pt>
                <c:pt idx="1507">
                  <c:v>3.7404429706311877</c:v>
                </c:pt>
                <c:pt idx="1508">
                  <c:v>3.186301804041936</c:v>
                </c:pt>
                <c:pt idx="1509">
                  <c:v>4.1882361318256303</c:v>
                </c:pt>
                <c:pt idx="1510">
                  <c:v>-2.8849150167540101</c:v>
                </c:pt>
                <c:pt idx="1511">
                  <c:v>-1.4244568907256698</c:v>
                </c:pt>
                <c:pt idx="1512">
                  <c:v>-5.5521278960275664</c:v>
                </c:pt>
                <c:pt idx="1513">
                  <c:v>-5.5603620236029334</c:v>
                </c:pt>
                <c:pt idx="1514">
                  <c:v>-6.3838521172535199</c:v>
                </c:pt>
                <c:pt idx="1515">
                  <c:v>-6.5906941090372495</c:v>
                </c:pt>
                <c:pt idx="1516">
                  <c:v>-6.6235343300453682</c:v>
                </c:pt>
                <c:pt idx="1517">
                  <c:v>-6.6524339932902299</c:v>
                </c:pt>
                <c:pt idx="1518">
                  <c:v>-6.4835497467949903</c:v>
                </c:pt>
                <c:pt idx="1519">
                  <c:v>-6.5602955881029095</c:v>
                </c:pt>
                <c:pt idx="1520">
                  <c:v>-6.4295430198815424</c:v>
                </c:pt>
                <c:pt idx="1521">
                  <c:v>-6.3267365726351645</c:v>
                </c:pt>
                <c:pt idx="1522">
                  <c:v>-6.426200785362898</c:v>
                </c:pt>
                <c:pt idx="1523">
                  <c:v>-6.6139342230535645</c:v>
                </c:pt>
                <c:pt idx="1524">
                  <c:v>-6.7457737976132748</c:v>
                </c:pt>
                <c:pt idx="1525">
                  <c:v>-7.2184748315985345</c:v>
                </c:pt>
                <c:pt idx="1526">
                  <c:v>-7.2811311819072024</c:v>
                </c:pt>
                <c:pt idx="1527">
                  <c:v>-6.7671223998291499</c:v>
                </c:pt>
                <c:pt idx="1528">
                  <c:v>-6.52359971392075</c:v>
                </c:pt>
                <c:pt idx="1529">
                  <c:v>-6.3928453647807695</c:v>
                </c:pt>
                <c:pt idx="1530">
                  <c:v>-5.7470574938872314</c:v>
                </c:pt>
                <c:pt idx="1531">
                  <c:v>-4.5815583875520804</c:v>
                </c:pt>
                <c:pt idx="1532">
                  <c:v>-3.9595144002349101</c:v>
                </c:pt>
                <c:pt idx="1533">
                  <c:v>-3.5027635496825802</c:v>
                </c:pt>
                <c:pt idx="1534">
                  <c:v>-2.3852191439544277</c:v>
                </c:pt>
                <c:pt idx="1535">
                  <c:v>-1.6237726236725001</c:v>
                </c:pt>
                <c:pt idx="1536">
                  <c:v>-2.5787990491283099</c:v>
                </c:pt>
                <c:pt idx="1537">
                  <c:v>-2.2183566088946698</c:v>
                </c:pt>
                <c:pt idx="1538">
                  <c:v>-1.7340985677904699</c:v>
                </c:pt>
                <c:pt idx="1539">
                  <c:v>-1.6618784571907099</c:v>
                </c:pt>
                <c:pt idx="1540">
                  <c:v>-0.15024073840620286</c:v>
                </c:pt>
                <c:pt idx="1541">
                  <c:v>-0.37090404492671702</c:v>
                </c:pt>
                <c:pt idx="1542">
                  <c:v>2.3644429124490998E-3</c:v>
                </c:pt>
                <c:pt idx="1543">
                  <c:v>0.24846384371361099</c:v>
                </c:pt>
                <c:pt idx="1544">
                  <c:v>0.56197952519610495</c:v>
                </c:pt>
                <c:pt idx="1545">
                  <c:v>0.75291320977291987</c:v>
                </c:pt>
                <c:pt idx="1546">
                  <c:v>0.72763672904235521</c:v>
                </c:pt>
                <c:pt idx="1547">
                  <c:v>0.84750043831920063</c:v>
                </c:pt>
                <c:pt idx="1548">
                  <c:v>1.1874153712973301</c:v>
                </c:pt>
                <c:pt idx="1549">
                  <c:v>1.2577498804902498</c:v>
                </c:pt>
                <c:pt idx="1550">
                  <c:v>1.4195230599707798</c:v>
                </c:pt>
                <c:pt idx="1551">
                  <c:v>2.0921113713824284</c:v>
                </c:pt>
                <c:pt idx="1552">
                  <c:v>2.38405608598555</c:v>
                </c:pt>
                <c:pt idx="1553">
                  <c:v>3.44514683863658</c:v>
                </c:pt>
                <c:pt idx="1554">
                  <c:v>2.8786971008389477</c:v>
                </c:pt>
                <c:pt idx="1555">
                  <c:v>4.2447849261682578</c:v>
                </c:pt>
                <c:pt idx="1556">
                  <c:v>3.5393163280994302</c:v>
                </c:pt>
                <c:pt idx="1557">
                  <c:v>3.7572401121344599</c:v>
                </c:pt>
                <c:pt idx="1558">
                  <c:v>4.0955675306621702</c:v>
                </c:pt>
                <c:pt idx="1559">
                  <c:v>3.39361345584211</c:v>
                </c:pt>
                <c:pt idx="1560">
                  <c:v>2.4083092971065412</c:v>
                </c:pt>
                <c:pt idx="1561">
                  <c:v>2.0855364841572199</c:v>
                </c:pt>
                <c:pt idx="1562">
                  <c:v>1.4398396640462898</c:v>
                </c:pt>
                <c:pt idx="1563">
                  <c:v>1.3053863693362673</c:v>
                </c:pt>
                <c:pt idx="1564">
                  <c:v>0.74029176883221159</c:v>
                </c:pt>
                <c:pt idx="1565">
                  <c:v>0.14141477742989841</c:v>
                </c:pt>
                <c:pt idx="1566">
                  <c:v>-0.46173572011376679</c:v>
                </c:pt>
                <c:pt idx="1567">
                  <c:v>-1.06854567545167</c:v>
                </c:pt>
                <c:pt idx="1568">
                  <c:v>-0.71484347377228163</c:v>
                </c:pt>
                <c:pt idx="1569">
                  <c:v>-0.75451976023522649</c:v>
                </c:pt>
                <c:pt idx="1570">
                  <c:v>-0.76224750385630902</c:v>
                </c:pt>
                <c:pt idx="1571">
                  <c:v>-1.0731057938026098</c:v>
                </c:pt>
                <c:pt idx="1572">
                  <c:v>1.6010037343015922E-2</c:v>
                </c:pt>
                <c:pt idx="1573">
                  <c:v>-7.6680501169296797E-2</c:v>
                </c:pt>
                <c:pt idx="1574">
                  <c:v>0.47124480196282675</c:v>
                </c:pt>
                <c:pt idx="1575">
                  <c:v>0.33018539220566112</c:v>
                </c:pt>
                <c:pt idx="1576">
                  <c:v>7.1222616581037498E-2</c:v>
                </c:pt>
                <c:pt idx="1577">
                  <c:v>0.15560390224630499</c:v>
                </c:pt>
                <c:pt idx="1578">
                  <c:v>-0.26204182807219673</c:v>
                </c:pt>
                <c:pt idx="1579">
                  <c:v>-0.43726163220402098</c:v>
                </c:pt>
                <c:pt idx="1580">
                  <c:v>-0.52353845128714149</c:v>
                </c:pt>
                <c:pt idx="1581">
                  <c:v>-0.46794140770117099</c:v>
                </c:pt>
                <c:pt idx="1582">
                  <c:v>-0.13748301088491599</c:v>
                </c:pt>
                <c:pt idx="1583">
                  <c:v>-0.45504939890103679</c:v>
                </c:pt>
                <c:pt idx="1584">
                  <c:v>-0.51399878321331305</c:v>
                </c:pt>
                <c:pt idx="1585">
                  <c:v>-0.66089666036448724</c:v>
                </c:pt>
                <c:pt idx="1586">
                  <c:v>-0.89928134611347865</c:v>
                </c:pt>
                <c:pt idx="1587">
                  <c:v>-1.1248342842659698</c:v>
                </c:pt>
                <c:pt idx="1588">
                  <c:v>-1.2665661441593299</c:v>
                </c:pt>
                <c:pt idx="1589">
                  <c:v>-1.3006820628486282</c:v>
                </c:pt>
                <c:pt idx="1590">
                  <c:v>-1.5847745205363273</c:v>
                </c:pt>
                <c:pt idx="1591">
                  <c:v>-1.24400976632311</c:v>
                </c:pt>
                <c:pt idx="1592">
                  <c:v>0.38497372738268143</c:v>
                </c:pt>
                <c:pt idx="1593">
                  <c:v>0.79586406480700356</c:v>
                </c:pt>
                <c:pt idx="1594">
                  <c:v>3.1215890288204484</c:v>
                </c:pt>
                <c:pt idx="1595">
                  <c:v>4.4394022572897498</c:v>
                </c:pt>
                <c:pt idx="1596">
                  <c:v>6.4078934698376324</c:v>
                </c:pt>
                <c:pt idx="1597">
                  <c:v>7.5670117460601345</c:v>
                </c:pt>
                <c:pt idx="1598">
                  <c:v>7.2030990920518123</c:v>
                </c:pt>
                <c:pt idx="1599">
                  <c:v>8.6636893210932246</c:v>
                </c:pt>
                <c:pt idx="1600">
                  <c:v>10.597929445047701</c:v>
                </c:pt>
                <c:pt idx="1601">
                  <c:v>11.146392574241199</c:v>
                </c:pt>
                <c:pt idx="1602">
                  <c:v>13.355103935343095</c:v>
                </c:pt>
                <c:pt idx="1603">
                  <c:v>44.024256315891598</c:v>
                </c:pt>
                <c:pt idx="1604">
                  <c:v>40.663127628050411</c:v>
                </c:pt>
                <c:pt idx="1605">
                  <c:v>-7.9700734789529024</c:v>
                </c:pt>
                <c:pt idx="1606">
                  <c:v>-7.2681851897935896</c:v>
                </c:pt>
                <c:pt idx="1607">
                  <c:v>-6.6122054525599285</c:v>
                </c:pt>
                <c:pt idx="1608">
                  <c:v>-6.9652021204201473</c:v>
                </c:pt>
                <c:pt idx="1609">
                  <c:v>-6.6001754965288795</c:v>
                </c:pt>
                <c:pt idx="1610">
                  <c:v>-6.1686398285644355</c:v>
                </c:pt>
                <c:pt idx="1611">
                  <c:v>-7.5583959380938985</c:v>
                </c:pt>
                <c:pt idx="1612">
                  <c:v>-6.8551243999749785</c:v>
                </c:pt>
                <c:pt idx="1613">
                  <c:v>-6.1897834168200996</c:v>
                </c:pt>
                <c:pt idx="1614">
                  <c:v>-6.2818048908905002</c:v>
                </c:pt>
                <c:pt idx="1615">
                  <c:v>-6.6246171656790676</c:v>
                </c:pt>
                <c:pt idx="1616">
                  <c:v>-5.4470999585296314</c:v>
                </c:pt>
                <c:pt idx="1617">
                  <c:v>0.169645264095586</c:v>
                </c:pt>
                <c:pt idx="1618">
                  <c:v>3.5681628625948401</c:v>
                </c:pt>
                <c:pt idx="1619">
                  <c:v>4.6749982497031697</c:v>
                </c:pt>
                <c:pt idx="1620">
                  <c:v>5.5348199330344086</c:v>
                </c:pt>
                <c:pt idx="1621">
                  <c:v>4.2075329620374537</c:v>
                </c:pt>
                <c:pt idx="1622">
                  <c:v>6.9513715989917024</c:v>
                </c:pt>
                <c:pt idx="1623">
                  <c:v>6.6773092566261845</c:v>
                </c:pt>
                <c:pt idx="1624">
                  <c:v>6.1545451832902796</c:v>
                </c:pt>
                <c:pt idx="1625">
                  <c:v>6.0145259055422295</c:v>
                </c:pt>
                <c:pt idx="1626">
                  <c:v>1.2548647736314738</c:v>
                </c:pt>
                <c:pt idx="1627">
                  <c:v>-0.17371797289627869</c:v>
                </c:pt>
                <c:pt idx="1628">
                  <c:v>0.85407789420916769</c:v>
                </c:pt>
                <c:pt idx="1629">
                  <c:v>-0.14329401166810399</c:v>
                </c:pt>
                <c:pt idx="1630">
                  <c:v>-5.3363198592983485</c:v>
                </c:pt>
                <c:pt idx="1631">
                  <c:v>-26.341825209431899</c:v>
                </c:pt>
                <c:pt idx="1632">
                  <c:v>-24.977630384594189</c:v>
                </c:pt>
                <c:pt idx="1633">
                  <c:v>-25.547472532227456</c:v>
                </c:pt>
                <c:pt idx="1634">
                  <c:v>-355.82531463771898</c:v>
                </c:pt>
                <c:pt idx="1635">
                  <c:v>-65.140255463588801</c:v>
                </c:pt>
                <c:pt idx="1636">
                  <c:v>45.452224102580395</c:v>
                </c:pt>
                <c:pt idx="1637">
                  <c:v>-469.00229418732908</c:v>
                </c:pt>
                <c:pt idx="1638">
                  <c:v>49.820674948138013</c:v>
                </c:pt>
                <c:pt idx="1639">
                  <c:v>60.597241533081494</c:v>
                </c:pt>
                <c:pt idx="1640">
                  <c:v>62.647934890182299</c:v>
                </c:pt>
                <c:pt idx="1641">
                  <c:v>55.767911129713703</c:v>
                </c:pt>
                <c:pt idx="1642">
                  <c:v>41.559800848449903</c:v>
                </c:pt>
                <c:pt idx="1643">
                  <c:v>235.23030705033204</c:v>
                </c:pt>
                <c:pt idx="1644">
                  <c:v>110.85255622851975</c:v>
                </c:pt>
                <c:pt idx="1645">
                  <c:v>109.191506855611</c:v>
                </c:pt>
                <c:pt idx="1646">
                  <c:v>116.136812400238</c:v>
                </c:pt>
                <c:pt idx="1647">
                  <c:v>59.036042247177235</c:v>
                </c:pt>
                <c:pt idx="1648">
                  <c:v>59.086953182512701</c:v>
                </c:pt>
                <c:pt idx="1649">
                  <c:v>161.823507441506</c:v>
                </c:pt>
                <c:pt idx="1650">
                  <c:v>118.48927718503712</c:v>
                </c:pt>
                <c:pt idx="1651">
                  <c:v>501.43803872352169</c:v>
                </c:pt>
                <c:pt idx="1652">
                  <c:v>-188.81094281906994</c:v>
                </c:pt>
                <c:pt idx="1653">
                  <c:v>-99.386146595896179</c:v>
                </c:pt>
                <c:pt idx="1654">
                  <c:v>-54.538125260336102</c:v>
                </c:pt>
                <c:pt idx="1655">
                  <c:v>-50.820405198329112</c:v>
                </c:pt>
                <c:pt idx="1656">
                  <c:v>-43.607701401319844</c:v>
                </c:pt>
                <c:pt idx="1657">
                  <c:v>-39.874893302069296</c:v>
                </c:pt>
                <c:pt idx="1658">
                  <c:v>-41.566669096189301</c:v>
                </c:pt>
                <c:pt idx="1659">
                  <c:v>-42.582369955459903</c:v>
                </c:pt>
                <c:pt idx="1660">
                  <c:v>-41.542701364730497</c:v>
                </c:pt>
                <c:pt idx="1661">
                  <c:v>-41.590707584847195</c:v>
                </c:pt>
                <c:pt idx="1662">
                  <c:v>-33.354114695382364</c:v>
                </c:pt>
                <c:pt idx="1663">
                  <c:v>-32.955839302773498</c:v>
                </c:pt>
                <c:pt idx="1664">
                  <c:v>-34.175773562000813</c:v>
                </c:pt>
                <c:pt idx="1665">
                  <c:v>-27.0734698382585</c:v>
                </c:pt>
                <c:pt idx="1666">
                  <c:v>-23.961344730561557</c:v>
                </c:pt>
                <c:pt idx="1667">
                  <c:v>-15.562399680505926</c:v>
                </c:pt>
                <c:pt idx="1668">
                  <c:v>-10.413575190914001</c:v>
                </c:pt>
                <c:pt idx="1669">
                  <c:v>-5.3624895372503687</c:v>
                </c:pt>
                <c:pt idx="1670">
                  <c:v>-2.1163262542258301</c:v>
                </c:pt>
                <c:pt idx="1671">
                  <c:v>5.4729960566897375</c:v>
                </c:pt>
                <c:pt idx="1672">
                  <c:v>16.672828154192832</c:v>
                </c:pt>
                <c:pt idx="1673">
                  <c:v>16.766065537011187</c:v>
                </c:pt>
                <c:pt idx="1674">
                  <c:v>13.602801401002498</c:v>
                </c:pt>
                <c:pt idx="1675">
                  <c:v>17.914370340818031</c:v>
                </c:pt>
                <c:pt idx="1676">
                  <c:v>15.862228318046073</c:v>
                </c:pt>
                <c:pt idx="1677">
                  <c:v>18.744079536943094</c:v>
                </c:pt>
                <c:pt idx="1678">
                  <c:v>22.041747596142489</c:v>
                </c:pt>
                <c:pt idx="1679">
                  <c:v>48.782495460883098</c:v>
                </c:pt>
                <c:pt idx="1680">
                  <c:v>51.229340613220302</c:v>
                </c:pt>
                <c:pt idx="1681">
                  <c:v>79.277425038689458</c:v>
                </c:pt>
                <c:pt idx="1682">
                  <c:v>280.18493181187</c:v>
                </c:pt>
                <c:pt idx="1683">
                  <c:v>-384.81412205160569</c:v>
                </c:pt>
                <c:pt idx="1684">
                  <c:v>-217.06556722829995</c:v>
                </c:pt>
                <c:pt idx="1685">
                  <c:v>-571.61388069448401</c:v>
                </c:pt>
                <c:pt idx="1686">
                  <c:v>246.34792092952301</c:v>
                </c:pt>
                <c:pt idx="1687">
                  <c:v>129.68766107717198</c:v>
                </c:pt>
                <c:pt idx="1688">
                  <c:v>133.01360231428706</c:v>
                </c:pt>
                <c:pt idx="1689">
                  <c:v>-421.03734242892199</c:v>
                </c:pt>
                <c:pt idx="1690">
                  <c:v>69.406445052299048</c:v>
                </c:pt>
                <c:pt idx="1691">
                  <c:v>50.3141223090553</c:v>
                </c:pt>
                <c:pt idx="1692">
                  <c:v>-227.771213915326</c:v>
                </c:pt>
                <c:pt idx="1693">
                  <c:v>-36.7513030478841</c:v>
                </c:pt>
                <c:pt idx="1694">
                  <c:v>-0.74752870587776032</c:v>
                </c:pt>
                <c:pt idx="1695">
                  <c:v>-227.87176431328001</c:v>
                </c:pt>
                <c:pt idx="1696">
                  <c:v>0.95377665002460765</c:v>
                </c:pt>
                <c:pt idx="1697">
                  <c:v>5.7694977162595604</c:v>
                </c:pt>
                <c:pt idx="1698">
                  <c:v>2.27727381147186</c:v>
                </c:pt>
                <c:pt idx="1699">
                  <c:v>-1.3766294894575899</c:v>
                </c:pt>
                <c:pt idx="1700">
                  <c:v>5.3047284215601902</c:v>
                </c:pt>
                <c:pt idx="1701">
                  <c:v>0.95416733668012665</c:v>
                </c:pt>
                <c:pt idx="1702">
                  <c:v>0.62128431255629513</c:v>
                </c:pt>
                <c:pt idx="1703">
                  <c:v>1.2488415411182501</c:v>
                </c:pt>
                <c:pt idx="1704">
                  <c:v>1.24667995417577</c:v>
                </c:pt>
                <c:pt idx="1705">
                  <c:v>0.31011344453276801</c:v>
                </c:pt>
                <c:pt idx="1706">
                  <c:v>-2.5528001166505367</c:v>
                </c:pt>
                <c:pt idx="1707">
                  <c:v>7.5426587201125134E-2</c:v>
                </c:pt>
                <c:pt idx="1708">
                  <c:v>-1.60609097015983</c:v>
                </c:pt>
                <c:pt idx="1709">
                  <c:v>-2.8318252134569777</c:v>
                </c:pt>
                <c:pt idx="1710">
                  <c:v>-4.5738310610544097</c:v>
                </c:pt>
                <c:pt idx="1711">
                  <c:v>-5.6563775485371055</c:v>
                </c:pt>
                <c:pt idx="1712">
                  <c:v>-5.8261562120036396</c:v>
                </c:pt>
                <c:pt idx="1713">
                  <c:v>-5.3770041582948496</c:v>
                </c:pt>
                <c:pt idx="1714">
                  <c:v>-5.2953065826934997</c:v>
                </c:pt>
                <c:pt idx="1715">
                  <c:v>-4.9696015978232824</c:v>
                </c:pt>
                <c:pt idx="1716">
                  <c:v>-4.5498755389529295</c:v>
                </c:pt>
                <c:pt idx="1717">
                  <c:v>-5.4947900441808901</c:v>
                </c:pt>
                <c:pt idx="1718">
                  <c:v>-4.9931314001400402</c:v>
                </c:pt>
                <c:pt idx="1719">
                  <c:v>-4.9949779227752655</c:v>
                </c:pt>
                <c:pt idx="1720">
                  <c:v>-5.4720802124177075</c:v>
                </c:pt>
                <c:pt idx="1721">
                  <c:v>-5.7712502803460834</c:v>
                </c:pt>
                <c:pt idx="1722">
                  <c:v>-4.6607203037620897</c:v>
                </c:pt>
                <c:pt idx="1723">
                  <c:v>-58.108969126373211</c:v>
                </c:pt>
                <c:pt idx="1724">
                  <c:v>-11.1163445670204</c:v>
                </c:pt>
                <c:pt idx="1725">
                  <c:v>-12.123339993855801</c:v>
                </c:pt>
                <c:pt idx="1726">
                  <c:v>26.246957713244935</c:v>
                </c:pt>
                <c:pt idx="1727">
                  <c:v>15.8105584437643</c:v>
                </c:pt>
                <c:pt idx="1728">
                  <c:v>-32.478505700247496</c:v>
                </c:pt>
                <c:pt idx="1729">
                  <c:v>-94.048345391128848</c:v>
                </c:pt>
                <c:pt idx="1730">
                  <c:v>-10.3269813471967</c:v>
                </c:pt>
                <c:pt idx="1731">
                  <c:v>-9.2520314659510685</c:v>
                </c:pt>
                <c:pt idx="1732">
                  <c:v>-4.1916580986234324</c:v>
                </c:pt>
                <c:pt idx="1733">
                  <c:v>-0.68176546696154505</c:v>
                </c:pt>
                <c:pt idx="1734">
                  <c:v>4.0778922595647895</c:v>
                </c:pt>
                <c:pt idx="1735">
                  <c:v>2.2091648107326494</c:v>
                </c:pt>
                <c:pt idx="1736">
                  <c:v>3.3096100689544801</c:v>
                </c:pt>
                <c:pt idx="1737">
                  <c:v>-0.15598296883727675</c:v>
                </c:pt>
                <c:pt idx="1738">
                  <c:v>0.59804731956974599</c:v>
                </c:pt>
                <c:pt idx="1739">
                  <c:v>-1.9730766705585201</c:v>
                </c:pt>
                <c:pt idx="1740">
                  <c:v>-6.66024554474666</c:v>
                </c:pt>
                <c:pt idx="1741">
                  <c:v>-6.3678615957746834</c:v>
                </c:pt>
                <c:pt idx="1742">
                  <c:v>-6.9120886233366985</c:v>
                </c:pt>
                <c:pt idx="1743">
                  <c:v>-7.4690009385331324</c:v>
                </c:pt>
                <c:pt idx="1744">
                  <c:v>-7.5277671207818901</c:v>
                </c:pt>
                <c:pt idx="1745">
                  <c:v>-7.6543297909549599</c:v>
                </c:pt>
                <c:pt idx="1746">
                  <c:v>-21.335307526320889</c:v>
                </c:pt>
                <c:pt idx="1747">
                  <c:v>-6.6746565585583939</c:v>
                </c:pt>
                <c:pt idx="1748">
                  <c:v>-36.1301434541096</c:v>
                </c:pt>
                <c:pt idx="1749">
                  <c:v>-7.8620402531710445</c:v>
                </c:pt>
                <c:pt idx="1750">
                  <c:v>-49.504083673034607</c:v>
                </c:pt>
                <c:pt idx="1751">
                  <c:v>8.85825099546887</c:v>
                </c:pt>
                <c:pt idx="1752">
                  <c:v>5.6236318136668055</c:v>
                </c:pt>
                <c:pt idx="1753">
                  <c:v>4.9938250396038004</c:v>
                </c:pt>
                <c:pt idx="1754">
                  <c:v>4.8998412865051302</c:v>
                </c:pt>
                <c:pt idx="1755">
                  <c:v>5.4763447615487424</c:v>
                </c:pt>
                <c:pt idx="1756">
                  <c:v>6.4810983632531203</c:v>
                </c:pt>
                <c:pt idx="1757">
                  <c:v>5.1340484883596424</c:v>
                </c:pt>
                <c:pt idx="1758">
                  <c:v>7.2007189222632499</c:v>
                </c:pt>
                <c:pt idx="1759">
                  <c:v>5.9410089064061404</c:v>
                </c:pt>
                <c:pt idx="1760">
                  <c:v>4.8915268365602849</c:v>
                </c:pt>
                <c:pt idx="1761">
                  <c:v>2.9320409503462108</c:v>
                </c:pt>
                <c:pt idx="1762">
                  <c:v>4.6331368235208945</c:v>
                </c:pt>
                <c:pt idx="1763">
                  <c:v>2.2252811549301899</c:v>
                </c:pt>
                <c:pt idx="1764">
                  <c:v>3.9984528815574599E-2</c:v>
                </c:pt>
                <c:pt idx="1765">
                  <c:v>0.43855054491856038</c:v>
                </c:pt>
                <c:pt idx="1766">
                  <c:v>-0.23186027646318888</c:v>
                </c:pt>
                <c:pt idx="1767">
                  <c:v>-1.2811582099802201</c:v>
                </c:pt>
                <c:pt idx="1768">
                  <c:v>-0.82971281645641781</c:v>
                </c:pt>
                <c:pt idx="1769">
                  <c:v>-1.0276371292734601</c:v>
                </c:pt>
                <c:pt idx="1770">
                  <c:v>-1.2416054523890592</c:v>
                </c:pt>
                <c:pt idx="1771">
                  <c:v>-1.1005772949217891</c:v>
                </c:pt>
                <c:pt idx="1772">
                  <c:v>-1.0932162850255798</c:v>
                </c:pt>
                <c:pt idx="1773">
                  <c:v>-0.55817941517623204</c:v>
                </c:pt>
                <c:pt idx="1774">
                  <c:v>0.34999370410514002</c:v>
                </c:pt>
                <c:pt idx="1775">
                  <c:v>1.6422920772035301</c:v>
                </c:pt>
                <c:pt idx="1776">
                  <c:v>3.9743373053835702</c:v>
                </c:pt>
                <c:pt idx="1777">
                  <c:v>1.2921164450560401</c:v>
                </c:pt>
                <c:pt idx="1778">
                  <c:v>0.38622084125690875</c:v>
                </c:pt>
                <c:pt idx="1779">
                  <c:v>1.7747110863472799</c:v>
                </c:pt>
                <c:pt idx="1780">
                  <c:v>7.4676904913550834E-2</c:v>
                </c:pt>
                <c:pt idx="1781">
                  <c:v>0.12363327322247873</c:v>
                </c:pt>
                <c:pt idx="1782">
                  <c:v>4.0524439529231824</c:v>
                </c:pt>
                <c:pt idx="1783">
                  <c:v>3.0743984337526578</c:v>
                </c:pt>
                <c:pt idx="1784">
                  <c:v>1.0659605182072698</c:v>
                </c:pt>
                <c:pt idx="1785">
                  <c:v>3.4197104207104387</c:v>
                </c:pt>
                <c:pt idx="1786">
                  <c:v>3.4101596899480628</c:v>
                </c:pt>
                <c:pt idx="1787">
                  <c:v>4.1748351086027755</c:v>
                </c:pt>
                <c:pt idx="1788">
                  <c:v>5.7707744010847124</c:v>
                </c:pt>
                <c:pt idx="1789">
                  <c:v>4.8148254769060417</c:v>
                </c:pt>
                <c:pt idx="1790">
                  <c:v>4.83988675118984</c:v>
                </c:pt>
                <c:pt idx="1791">
                  <c:v>6.2200804731497445</c:v>
                </c:pt>
                <c:pt idx="1792">
                  <c:v>5.9591747936704902</c:v>
                </c:pt>
                <c:pt idx="1793">
                  <c:v>4.8110881188177697</c:v>
                </c:pt>
                <c:pt idx="1794">
                  <c:v>6.7099285138617324</c:v>
                </c:pt>
                <c:pt idx="1795">
                  <c:v>15.2533222117553</c:v>
                </c:pt>
                <c:pt idx="1796">
                  <c:v>16.442779623499689</c:v>
                </c:pt>
                <c:pt idx="1797">
                  <c:v>-16.8151774720051</c:v>
                </c:pt>
                <c:pt idx="1798">
                  <c:v>-16.59249033343896</c:v>
                </c:pt>
                <c:pt idx="1799">
                  <c:v>-15.0424713128275</c:v>
                </c:pt>
                <c:pt idx="1800">
                  <c:v>-8.8443984524837482</c:v>
                </c:pt>
                <c:pt idx="1801">
                  <c:v>-10.498976527135399</c:v>
                </c:pt>
                <c:pt idx="1802">
                  <c:v>-16.76835037030569</c:v>
                </c:pt>
                <c:pt idx="1803">
                  <c:v>-12.456442531580828</c:v>
                </c:pt>
                <c:pt idx="1804">
                  <c:v>-13.288543938419</c:v>
                </c:pt>
                <c:pt idx="1805">
                  <c:v>-10.644187025994999</c:v>
                </c:pt>
                <c:pt idx="1806">
                  <c:v>-9.0549344879833047</c:v>
                </c:pt>
                <c:pt idx="1807">
                  <c:v>-7.67065410859185</c:v>
                </c:pt>
                <c:pt idx="1808">
                  <c:v>-3.9842580038562367</c:v>
                </c:pt>
                <c:pt idx="1809">
                  <c:v>-6.4060257939262923</c:v>
                </c:pt>
                <c:pt idx="1810">
                  <c:v>-2.4447090221308598</c:v>
                </c:pt>
                <c:pt idx="1811">
                  <c:v>-2.6614449076506599</c:v>
                </c:pt>
                <c:pt idx="1812">
                  <c:v>0.49087234579238487</c:v>
                </c:pt>
                <c:pt idx="1813">
                  <c:v>2.1856276455897401</c:v>
                </c:pt>
                <c:pt idx="1814">
                  <c:v>2.0804744847419299</c:v>
                </c:pt>
                <c:pt idx="1815">
                  <c:v>2.35155700550439</c:v>
                </c:pt>
                <c:pt idx="1816">
                  <c:v>1.95758450245642</c:v>
                </c:pt>
                <c:pt idx="1817">
                  <c:v>0.96743809725470664</c:v>
                </c:pt>
                <c:pt idx="1818">
                  <c:v>1.4632413705895724</c:v>
                </c:pt>
                <c:pt idx="1819">
                  <c:v>1.0428972819612201</c:v>
                </c:pt>
                <c:pt idx="1820">
                  <c:v>1.0126225730539</c:v>
                </c:pt>
                <c:pt idx="1821">
                  <c:v>1.4076886623732399</c:v>
                </c:pt>
                <c:pt idx="1822">
                  <c:v>1.0470003065425399</c:v>
                </c:pt>
                <c:pt idx="1823">
                  <c:v>1.3860230591570799</c:v>
                </c:pt>
                <c:pt idx="1824">
                  <c:v>1.68570444118606</c:v>
                </c:pt>
                <c:pt idx="1825">
                  <c:v>2.35845730045591</c:v>
                </c:pt>
                <c:pt idx="1826">
                  <c:v>2.7211717367893837</c:v>
                </c:pt>
                <c:pt idx="1827">
                  <c:v>3.3722373683852598</c:v>
                </c:pt>
                <c:pt idx="1828">
                  <c:v>3.7423139882317011</c:v>
                </c:pt>
                <c:pt idx="1829">
                  <c:v>4.1603383413671295</c:v>
                </c:pt>
                <c:pt idx="1830">
                  <c:v>3.8840258446239599</c:v>
                </c:pt>
                <c:pt idx="1831">
                  <c:v>3.4817812508115078</c:v>
                </c:pt>
                <c:pt idx="1832">
                  <c:v>3.4065215195893201</c:v>
                </c:pt>
                <c:pt idx="1833">
                  <c:v>3.2923797215668502</c:v>
                </c:pt>
                <c:pt idx="1834">
                  <c:v>3.2919179542772299</c:v>
                </c:pt>
                <c:pt idx="1835">
                  <c:v>3.1272179145121801</c:v>
                </c:pt>
                <c:pt idx="1836">
                  <c:v>3.2846032105244012</c:v>
                </c:pt>
                <c:pt idx="1837">
                  <c:v>3.1754096300395167</c:v>
                </c:pt>
                <c:pt idx="1838">
                  <c:v>3.2248344182765396</c:v>
                </c:pt>
                <c:pt idx="1839">
                  <c:v>3.2001933434058212</c:v>
                </c:pt>
                <c:pt idx="1840">
                  <c:v>3.0871485905565099</c:v>
                </c:pt>
                <c:pt idx="1841">
                  <c:v>3.0087847253199596</c:v>
                </c:pt>
                <c:pt idx="1842">
                  <c:v>3.0371367380119478</c:v>
                </c:pt>
                <c:pt idx="1843">
                  <c:v>2.9825276850923612</c:v>
                </c:pt>
                <c:pt idx="1844">
                  <c:v>2.7795189595225098</c:v>
                </c:pt>
                <c:pt idx="1845">
                  <c:v>2.5799930295562667</c:v>
                </c:pt>
                <c:pt idx="1846">
                  <c:v>2.7432474183601099</c:v>
                </c:pt>
                <c:pt idx="1847">
                  <c:v>2.33991538961385</c:v>
                </c:pt>
                <c:pt idx="1848">
                  <c:v>2.1717802091621801</c:v>
                </c:pt>
                <c:pt idx="1849">
                  <c:v>1.5264431242156973</c:v>
                </c:pt>
                <c:pt idx="1850">
                  <c:v>1.4364799201282801</c:v>
                </c:pt>
                <c:pt idx="1851">
                  <c:v>0.70183428295896599</c:v>
                </c:pt>
                <c:pt idx="1852">
                  <c:v>0.76647460850301252</c:v>
                </c:pt>
                <c:pt idx="1853">
                  <c:v>0.81521217077659958</c:v>
                </c:pt>
                <c:pt idx="1854">
                  <c:v>0.87736995255109362</c:v>
                </c:pt>
                <c:pt idx="1855">
                  <c:v>8.3273725955207795E-2</c:v>
                </c:pt>
                <c:pt idx="1856">
                  <c:v>0.61085239901462696</c:v>
                </c:pt>
                <c:pt idx="1857">
                  <c:v>0.62907354675748195</c:v>
                </c:pt>
                <c:pt idx="1858">
                  <c:v>0.18621761261645844</c:v>
                </c:pt>
                <c:pt idx="1859">
                  <c:v>0.37051143847130874</c:v>
                </c:pt>
                <c:pt idx="1860">
                  <c:v>0.10941443994367422</c:v>
                </c:pt>
                <c:pt idx="1861">
                  <c:v>-0.34922728161325595</c:v>
                </c:pt>
                <c:pt idx="1862">
                  <c:v>-0.55750382174658497</c:v>
                </c:pt>
                <c:pt idx="1863">
                  <c:v>-0.48939714231839399</c:v>
                </c:pt>
                <c:pt idx="1864">
                  <c:v>-0.711736579563647</c:v>
                </c:pt>
                <c:pt idx="1865">
                  <c:v>-0.89575721417650511</c:v>
                </c:pt>
                <c:pt idx="1866">
                  <c:v>-1.3336668415633599</c:v>
                </c:pt>
                <c:pt idx="1867">
                  <c:v>-1.2439218874635007</c:v>
                </c:pt>
                <c:pt idx="1868">
                  <c:v>-1.3240356695427582</c:v>
                </c:pt>
                <c:pt idx="1869">
                  <c:v>-1.4591792738270126</c:v>
                </c:pt>
                <c:pt idx="1870">
                  <c:v>-1.6497520056671</c:v>
                </c:pt>
                <c:pt idx="1871">
                  <c:v>-1.6148469167605173</c:v>
                </c:pt>
                <c:pt idx="1872">
                  <c:v>-1.58460832361068</c:v>
                </c:pt>
                <c:pt idx="1873">
                  <c:v>-1.6287377966513301</c:v>
                </c:pt>
                <c:pt idx="1874">
                  <c:v>-1.639180168736873</c:v>
                </c:pt>
                <c:pt idx="1875">
                  <c:v>-1.65033459589552</c:v>
                </c:pt>
                <c:pt idx="1876">
                  <c:v>-1.67437072213267</c:v>
                </c:pt>
                <c:pt idx="1877">
                  <c:v>-1.7006118853891607</c:v>
                </c:pt>
                <c:pt idx="1878">
                  <c:v>-1.7578680167904808</c:v>
                </c:pt>
                <c:pt idx="1879">
                  <c:v>-1.7611581086408001</c:v>
                </c:pt>
                <c:pt idx="1880">
                  <c:v>-1.7756149342577501</c:v>
                </c:pt>
                <c:pt idx="1881">
                  <c:v>-1.7737807097251499</c:v>
                </c:pt>
                <c:pt idx="1882">
                  <c:v>-1.80659851784828</c:v>
                </c:pt>
                <c:pt idx="1883">
                  <c:v>-1.7105677014098299</c:v>
                </c:pt>
                <c:pt idx="1884">
                  <c:v>-1.7123215907357499</c:v>
                </c:pt>
                <c:pt idx="1885">
                  <c:v>-1.6135072645270701</c:v>
                </c:pt>
                <c:pt idx="1886">
                  <c:v>-1.62445847762795</c:v>
                </c:pt>
                <c:pt idx="1887">
                  <c:v>-1.52958719518278</c:v>
                </c:pt>
                <c:pt idx="1888">
                  <c:v>-1.5136128722154398</c:v>
                </c:pt>
                <c:pt idx="1889">
                  <c:v>-2.0144370961704499</c:v>
                </c:pt>
                <c:pt idx="1890">
                  <c:v>-1.8568112833813999</c:v>
                </c:pt>
                <c:pt idx="1891">
                  <c:v>-2.6661709204010999</c:v>
                </c:pt>
                <c:pt idx="1892">
                  <c:v>-3.53851399228832</c:v>
                </c:pt>
                <c:pt idx="1893">
                  <c:v>-3.3250359996360968</c:v>
                </c:pt>
                <c:pt idx="1894">
                  <c:v>-4.0756382735627996</c:v>
                </c:pt>
                <c:pt idx="1895">
                  <c:v>-3.7492908856587199</c:v>
                </c:pt>
                <c:pt idx="1896">
                  <c:v>-3.6260513567355201</c:v>
                </c:pt>
                <c:pt idx="1897">
                  <c:v>-3.3987758665221501</c:v>
                </c:pt>
                <c:pt idx="1898">
                  <c:v>-2.5185725561462098</c:v>
                </c:pt>
                <c:pt idx="1899">
                  <c:v>-2.1019543642878999</c:v>
                </c:pt>
                <c:pt idx="1900">
                  <c:v>-2.2756215080098001</c:v>
                </c:pt>
                <c:pt idx="1901">
                  <c:v>-2.0578386172734398</c:v>
                </c:pt>
                <c:pt idx="1902">
                  <c:v>-2.0721233246184467</c:v>
                </c:pt>
                <c:pt idx="1903">
                  <c:v>-2.1795626698229098</c:v>
                </c:pt>
                <c:pt idx="1904">
                  <c:v>-2.1295002171092801</c:v>
                </c:pt>
                <c:pt idx="1905">
                  <c:v>-2.17304400087284</c:v>
                </c:pt>
                <c:pt idx="1906">
                  <c:v>-2.104603040947981</c:v>
                </c:pt>
                <c:pt idx="1907">
                  <c:v>-2.4072163462562202</c:v>
                </c:pt>
                <c:pt idx="1908">
                  <c:v>-1.47277643861888</c:v>
                </c:pt>
                <c:pt idx="1909">
                  <c:v>-2.0141777143930599</c:v>
                </c:pt>
                <c:pt idx="1910">
                  <c:v>-2.4222245101182587</c:v>
                </c:pt>
                <c:pt idx="1911">
                  <c:v>-2.6136294095299597</c:v>
                </c:pt>
                <c:pt idx="1912">
                  <c:v>-2.1624336882579795</c:v>
                </c:pt>
                <c:pt idx="1913">
                  <c:v>-2.2547405388768</c:v>
                </c:pt>
                <c:pt idx="1914">
                  <c:v>-2.2027603603126202</c:v>
                </c:pt>
                <c:pt idx="1915">
                  <c:v>-1.9118245499545798</c:v>
                </c:pt>
                <c:pt idx="1916">
                  <c:v>-1.9585693361802901</c:v>
                </c:pt>
                <c:pt idx="1917">
                  <c:v>-2.06383504703386</c:v>
                </c:pt>
                <c:pt idx="1918">
                  <c:v>-1.8526616189332599</c:v>
                </c:pt>
                <c:pt idx="1919">
                  <c:v>-1.72234238157588</c:v>
                </c:pt>
                <c:pt idx="1920">
                  <c:v>-1.7203084651621598</c:v>
                </c:pt>
                <c:pt idx="1921">
                  <c:v>-1.7030529421345899</c:v>
                </c:pt>
                <c:pt idx="1922">
                  <c:v>-1.6810295276760501</c:v>
                </c:pt>
                <c:pt idx="1923">
                  <c:v>-1.6371681317194</c:v>
                </c:pt>
                <c:pt idx="1924">
                  <c:v>-1.7467030452639698</c:v>
                </c:pt>
                <c:pt idx="1925">
                  <c:v>-1.5997869948041898</c:v>
                </c:pt>
                <c:pt idx="1926">
                  <c:v>-1.7142152685729499</c:v>
                </c:pt>
                <c:pt idx="1927">
                  <c:v>-1.5801544533335901</c:v>
                </c:pt>
                <c:pt idx="1928">
                  <c:v>-1.9668153714512846</c:v>
                </c:pt>
                <c:pt idx="1929">
                  <c:v>-2.6000522467211802</c:v>
                </c:pt>
                <c:pt idx="1930">
                  <c:v>-4.9331685845524289</c:v>
                </c:pt>
                <c:pt idx="1931">
                  <c:v>-5.4552122472395697</c:v>
                </c:pt>
                <c:pt idx="1932">
                  <c:v>-6.36363950860133</c:v>
                </c:pt>
                <c:pt idx="1933">
                  <c:v>-7.9746552185621304</c:v>
                </c:pt>
                <c:pt idx="1934">
                  <c:v>-10.0201509486419</c:v>
                </c:pt>
                <c:pt idx="1935">
                  <c:v>-8.8093252624063805</c:v>
                </c:pt>
                <c:pt idx="1936">
                  <c:v>-10.139739212850802</c:v>
                </c:pt>
                <c:pt idx="1937">
                  <c:v>-12.110316201493699</c:v>
                </c:pt>
                <c:pt idx="1938">
                  <c:v>-8.2561435305909701</c:v>
                </c:pt>
                <c:pt idx="1939">
                  <c:v>-10.165030037283499</c:v>
                </c:pt>
                <c:pt idx="1940">
                  <c:v>-6.2157297034626922</c:v>
                </c:pt>
                <c:pt idx="1941">
                  <c:v>-2.4620225330927568</c:v>
                </c:pt>
                <c:pt idx="1942">
                  <c:v>0.79769435068408312</c:v>
                </c:pt>
                <c:pt idx="1943">
                  <c:v>6.6856132996025597</c:v>
                </c:pt>
                <c:pt idx="1944">
                  <c:v>8.3178376539327701</c:v>
                </c:pt>
                <c:pt idx="1945">
                  <c:v>13.3481418524857</c:v>
                </c:pt>
                <c:pt idx="1946">
                  <c:v>10.772442726737706</c:v>
                </c:pt>
                <c:pt idx="1947">
                  <c:v>16.292045131188189</c:v>
                </c:pt>
                <c:pt idx="1948">
                  <c:v>7.4230128543821801</c:v>
                </c:pt>
                <c:pt idx="1949">
                  <c:v>3.6486449457846102</c:v>
                </c:pt>
                <c:pt idx="1950">
                  <c:v>2.5558592897906167</c:v>
                </c:pt>
                <c:pt idx="1951">
                  <c:v>2.9751081914044777</c:v>
                </c:pt>
                <c:pt idx="1952">
                  <c:v>-0.38854468006183907</c:v>
                </c:pt>
                <c:pt idx="1953">
                  <c:v>-1.3092776410311999</c:v>
                </c:pt>
                <c:pt idx="1954">
                  <c:v>5.7920436577242498</c:v>
                </c:pt>
                <c:pt idx="1955">
                  <c:v>1.7200012977938417</c:v>
                </c:pt>
                <c:pt idx="1956">
                  <c:v>3.3744079072156867</c:v>
                </c:pt>
                <c:pt idx="1957">
                  <c:v>6.9869402482381897</c:v>
                </c:pt>
                <c:pt idx="1958">
                  <c:v>15.7658292047557</c:v>
                </c:pt>
                <c:pt idx="1959">
                  <c:v>16.641849570334063</c:v>
                </c:pt>
                <c:pt idx="1960">
                  <c:v>17.140695898188302</c:v>
                </c:pt>
                <c:pt idx="1961">
                  <c:v>12.059773244527966</c:v>
                </c:pt>
                <c:pt idx="1962">
                  <c:v>16.5781333148527</c:v>
                </c:pt>
                <c:pt idx="1963">
                  <c:v>9.5801768231252566</c:v>
                </c:pt>
                <c:pt idx="1964">
                  <c:v>8.5395672307535193</c:v>
                </c:pt>
                <c:pt idx="1965">
                  <c:v>7.8092310967157799</c:v>
                </c:pt>
                <c:pt idx="1966">
                  <c:v>9.175534439931976</c:v>
                </c:pt>
                <c:pt idx="1967">
                  <c:v>8.6966003394364897</c:v>
                </c:pt>
                <c:pt idx="1968">
                  <c:v>8.3727050300244024</c:v>
                </c:pt>
                <c:pt idx="1969">
                  <c:v>10.6979363554145</c:v>
                </c:pt>
                <c:pt idx="1970">
                  <c:v>12.408050146811201</c:v>
                </c:pt>
                <c:pt idx="1971">
                  <c:v>11.774936259998466</c:v>
                </c:pt>
                <c:pt idx="1972">
                  <c:v>13.095915020116299</c:v>
                </c:pt>
                <c:pt idx="1973">
                  <c:v>14.5679092997315</c:v>
                </c:pt>
                <c:pt idx="1974">
                  <c:v>14.074445214145019</c:v>
                </c:pt>
                <c:pt idx="1975">
                  <c:v>12.90850787438738</c:v>
                </c:pt>
                <c:pt idx="1976">
                  <c:v>13.225973704975022</c:v>
                </c:pt>
                <c:pt idx="1977">
                  <c:v>14.272785938529791</c:v>
                </c:pt>
                <c:pt idx="1978">
                  <c:v>15.224449975549026</c:v>
                </c:pt>
                <c:pt idx="1979">
                  <c:v>12.690591843426002</c:v>
                </c:pt>
                <c:pt idx="1980">
                  <c:v>15.739805015424199</c:v>
                </c:pt>
                <c:pt idx="1981">
                  <c:v>15.886084043104308</c:v>
                </c:pt>
                <c:pt idx="1982">
                  <c:v>18.764528759661289</c:v>
                </c:pt>
                <c:pt idx="1983">
                  <c:v>22.270480560416999</c:v>
                </c:pt>
                <c:pt idx="1984">
                  <c:v>24.344710573426063</c:v>
                </c:pt>
                <c:pt idx="1985">
                  <c:v>23.806148480614901</c:v>
                </c:pt>
                <c:pt idx="1986">
                  <c:v>34.671031200376198</c:v>
                </c:pt>
                <c:pt idx="1987">
                  <c:v>29.578413372453589</c:v>
                </c:pt>
                <c:pt idx="1988">
                  <c:v>27.1948630079353</c:v>
                </c:pt>
                <c:pt idx="1989">
                  <c:v>36.166024126997002</c:v>
                </c:pt>
                <c:pt idx="1990">
                  <c:v>37.644851267096335</c:v>
                </c:pt>
                <c:pt idx="1991">
                  <c:v>52.619502134842698</c:v>
                </c:pt>
                <c:pt idx="1992">
                  <c:v>92.829719866451427</c:v>
                </c:pt>
                <c:pt idx="1993">
                  <c:v>88.029509851165002</c:v>
                </c:pt>
                <c:pt idx="1994">
                  <c:v>32.579384621651798</c:v>
                </c:pt>
                <c:pt idx="1995">
                  <c:v>72.818585558667181</c:v>
                </c:pt>
                <c:pt idx="1996">
                  <c:v>69.281136468030496</c:v>
                </c:pt>
                <c:pt idx="1997">
                  <c:v>48.6913201757556</c:v>
                </c:pt>
                <c:pt idx="1998">
                  <c:v>42.371960793014473</c:v>
                </c:pt>
                <c:pt idx="1999">
                  <c:v>28.500524094796088</c:v>
                </c:pt>
                <c:pt idx="2000">
                  <c:v>20.169718935975734</c:v>
                </c:pt>
                <c:pt idx="2001">
                  <c:v>17.291991512929286</c:v>
                </c:pt>
                <c:pt idx="2002">
                  <c:v>14.741965961795986</c:v>
                </c:pt>
                <c:pt idx="2003">
                  <c:v>14.679390400694848</c:v>
                </c:pt>
                <c:pt idx="2004">
                  <c:v>13.586556839015495</c:v>
                </c:pt>
                <c:pt idx="2005">
                  <c:v>11.702515664740099</c:v>
                </c:pt>
                <c:pt idx="2006">
                  <c:v>10.5879356330965</c:v>
                </c:pt>
                <c:pt idx="2007">
                  <c:v>11.2791388151945</c:v>
                </c:pt>
                <c:pt idx="2008">
                  <c:v>9.2448937871566201</c:v>
                </c:pt>
                <c:pt idx="2009">
                  <c:v>7.6169247993804365</c:v>
                </c:pt>
                <c:pt idx="2010">
                  <c:v>6.8356845889327698</c:v>
                </c:pt>
                <c:pt idx="2011">
                  <c:v>5.7613441080594896</c:v>
                </c:pt>
                <c:pt idx="2012">
                  <c:v>4.624831467726894</c:v>
                </c:pt>
                <c:pt idx="2013">
                  <c:v>4.3034694041099524</c:v>
                </c:pt>
                <c:pt idx="2014">
                  <c:v>3.6570931253242587</c:v>
                </c:pt>
                <c:pt idx="2015">
                  <c:v>3.0370913274367899</c:v>
                </c:pt>
                <c:pt idx="2016">
                  <c:v>2.2095435021659195</c:v>
                </c:pt>
                <c:pt idx="2017">
                  <c:v>2.0379866990060398</c:v>
                </c:pt>
                <c:pt idx="2018">
                  <c:v>1.5709956675303398</c:v>
                </c:pt>
                <c:pt idx="2019">
                  <c:v>1.1694499771948799</c:v>
                </c:pt>
                <c:pt idx="2020">
                  <c:v>1.0877792595971107</c:v>
                </c:pt>
                <c:pt idx="2021">
                  <c:v>0.98078465283151595</c:v>
                </c:pt>
                <c:pt idx="2022">
                  <c:v>0.89232439652812712</c:v>
                </c:pt>
                <c:pt idx="2023">
                  <c:v>0.65040669822109565</c:v>
                </c:pt>
                <c:pt idx="2024">
                  <c:v>0.72222846842339605</c:v>
                </c:pt>
                <c:pt idx="2025">
                  <c:v>0.72686953478781302</c:v>
                </c:pt>
                <c:pt idx="2026">
                  <c:v>0.79991417760352712</c:v>
                </c:pt>
                <c:pt idx="2027">
                  <c:v>0.7797455799808598</c:v>
                </c:pt>
                <c:pt idx="2028">
                  <c:v>1.0094547964529512</c:v>
                </c:pt>
                <c:pt idx="2029">
                  <c:v>1.0142316509827998</c:v>
                </c:pt>
                <c:pt idx="2030">
                  <c:v>0.97762681412774066</c:v>
                </c:pt>
                <c:pt idx="2031">
                  <c:v>1.0939932146750098</c:v>
                </c:pt>
                <c:pt idx="2032">
                  <c:v>1.08470530355062</c:v>
                </c:pt>
                <c:pt idx="2033">
                  <c:v>1.0373343019226726</c:v>
                </c:pt>
                <c:pt idx="2034">
                  <c:v>1.0675849057153299</c:v>
                </c:pt>
                <c:pt idx="2035">
                  <c:v>0.93337117603424102</c:v>
                </c:pt>
                <c:pt idx="2036">
                  <c:v>0.95096959540669002</c:v>
                </c:pt>
                <c:pt idx="2037">
                  <c:v>0.94252608155441198</c:v>
                </c:pt>
                <c:pt idx="2038">
                  <c:v>0.8356086346109175</c:v>
                </c:pt>
                <c:pt idx="2039">
                  <c:v>0.84343553495712098</c:v>
                </c:pt>
                <c:pt idx="2040">
                  <c:v>0.96754970276348351</c:v>
                </c:pt>
                <c:pt idx="2041">
                  <c:v>1.1029195890626999</c:v>
                </c:pt>
                <c:pt idx="2042">
                  <c:v>1.0759996490672707</c:v>
                </c:pt>
                <c:pt idx="2043">
                  <c:v>2.04910517834846</c:v>
                </c:pt>
                <c:pt idx="2044">
                  <c:v>1.0792412081780798</c:v>
                </c:pt>
                <c:pt idx="2045">
                  <c:v>1.8623655520667401</c:v>
                </c:pt>
                <c:pt idx="2046">
                  <c:v>0.74683493266525081</c:v>
                </c:pt>
                <c:pt idx="2047">
                  <c:v>0.76980895690453133</c:v>
                </c:pt>
                <c:pt idx="2048">
                  <c:v>0.82139982110313181</c:v>
                </c:pt>
                <c:pt idx="2049">
                  <c:v>0.50525638355322056</c:v>
                </c:pt>
                <c:pt idx="2050">
                  <c:v>0.45418695013401683</c:v>
                </c:pt>
                <c:pt idx="2051">
                  <c:v>0.93165722878713597</c:v>
                </c:pt>
                <c:pt idx="2052">
                  <c:v>1.0848012176044837</c:v>
                </c:pt>
                <c:pt idx="2053">
                  <c:v>0.48881928459706986</c:v>
                </c:pt>
                <c:pt idx="2054">
                  <c:v>0.57680101363668912</c:v>
                </c:pt>
                <c:pt idx="2055">
                  <c:v>0.81304220371229696</c:v>
                </c:pt>
                <c:pt idx="2056">
                  <c:v>0.78067909604193164</c:v>
                </c:pt>
                <c:pt idx="2057">
                  <c:v>0.69909026774840166</c:v>
                </c:pt>
                <c:pt idx="2058">
                  <c:v>0.46148500044114099</c:v>
                </c:pt>
                <c:pt idx="2059">
                  <c:v>0.58421698234078057</c:v>
                </c:pt>
                <c:pt idx="2060">
                  <c:v>0.19015183301460487</c:v>
                </c:pt>
                <c:pt idx="2061">
                  <c:v>-0.25020570288388799</c:v>
                </c:pt>
                <c:pt idx="2062">
                  <c:v>-9.2403072170658906E-2</c:v>
                </c:pt>
                <c:pt idx="2063">
                  <c:v>-0.14260140148373701</c:v>
                </c:pt>
                <c:pt idx="2064">
                  <c:v>-0.26914658655564383</c:v>
                </c:pt>
                <c:pt idx="2065">
                  <c:v>-0.30786448041225012</c:v>
                </c:pt>
                <c:pt idx="2066">
                  <c:v>-0.21140004108862309</c:v>
                </c:pt>
                <c:pt idx="2067">
                  <c:v>-0.20103732024170901</c:v>
                </c:pt>
                <c:pt idx="2068">
                  <c:v>-0.18314731088660549</c:v>
                </c:pt>
                <c:pt idx="2069">
                  <c:v>-0.19837706289940901</c:v>
                </c:pt>
                <c:pt idx="2070">
                  <c:v>-0.13960778850200598</c:v>
                </c:pt>
                <c:pt idx="2071">
                  <c:v>-0.16249422581982409</c:v>
                </c:pt>
                <c:pt idx="2072">
                  <c:v>-0.188371966359901</c:v>
                </c:pt>
                <c:pt idx="2073">
                  <c:v>-0.214463172494119</c:v>
                </c:pt>
                <c:pt idx="2074">
                  <c:v>-0.14279214272964241</c:v>
                </c:pt>
                <c:pt idx="2075">
                  <c:v>-3.5549366424301378E-2</c:v>
                </c:pt>
                <c:pt idx="2076">
                  <c:v>-0.11706324635610595</c:v>
                </c:pt>
                <c:pt idx="2077">
                  <c:v>0.12585899589697599</c:v>
                </c:pt>
                <c:pt idx="2078">
                  <c:v>0.98793883844282204</c:v>
                </c:pt>
                <c:pt idx="2079">
                  <c:v>0.96855506638775801</c:v>
                </c:pt>
                <c:pt idx="2080">
                  <c:v>1.0162098956543326</c:v>
                </c:pt>
                <c:pt idx="2081">
                  <c:v>0.87902598493049011</c:v>
                </c:pt>
                <c:pt idx="2082">
                  <c:v>0.47488351802406276</c:v>
                </c:pt>
                <c:pt idx="2083">
                  <c:v>0.45281350304320883</c:v>
                </c:pt>
                <c:pt idx="2084">
                  <c:v>0.41303480793252406</c:v>
                </c:pt>
                <c:pt idx="2085">
                  <c:v>0.36034186442286975</c:v>
                </c:pt>
                <c:pt idx="2086">
                  <c:v>0.31508553140581186</c:v>
                </c:pt>
                <c:pt idx="2087">
                  <c:v>0.38893548769613101</c:v>
                </c:pt>
                <c:pt idx="2088">
                  <c:v>0.42047631693382975</c:v>
                </c:pt>
                <c:pt idx="2089">
                  <c:v>0.67002969809848401</c:v>
                </c:pt>
                <c:pt idx="2090">
                  <c:v>0.467055550622411</c:v>
                </c:pt>
                <c:pt idx="2091">
                  <c:v>0.61389219736904965</c:v>
                </c:pt>
                <c:pt idx="2092">
                  <c:v>0.54042975431082863</c:v>
                </c:pt>
                <c:pt idx="2093">
                  <c:v>0.21724612930829529</c:v>
                </c:pt>
                <c:pt idx="2094">
                  <c:v>-0.32100452805497975</c:v>
                </c:pt>
                <c:pt idx="2095">
                  <c:v>-0.27008669856041306</c:v>
                </c:pt>
                <c:pt idx="2096">
                  <c:v>-1.11621155139966</c:v>
                </c:pt>
                <c:pt idx="2097">
                  <c:v>-0.95704629065002111</c:v>
                </c:pt>
                <c:pt idx="2098">
                  <c:v>-0.93342947200775594</c:v>
                </c:pt>
                <c:pt idx="2099">
                  <c:v>-0.98274855326766797</c:v>
                </c:pt>
                <c:pt idx="2100">
                  <c:v>-0.53727076764449011</c:v>
                </c:pt>
                <c:pt idx="2101">
                  <c:v>-0.5585267104606465</c:v>
                </c:pt>
                <c:pt idx="2102">
                  <c:v>-0.32017394705446311</c:v>
                </c:pt>
                <c:pt idx="2103">
                  <c:v>-0.36930465675915275</c:v>
                </c:pt>
                <c:pt idx="2104">
                  <c:v>-0.32309008343009898</c:v>
                </c:pt>
                <c:pt idx="2105">
                  <c:v>-0.34677876224730575</c:v>
                </c:pt>
                <c:pt idx="2106">
                  <c:v>-0.32453194250061002</c:v>
                </c:pt>
                <c:pt idx="2107">
                  <c:v>-0.31904219851487875</c:v>
                </c:pt>
                <c:pt idx="2108">
                  <c:v>-1.1960266284082341</c:v>
                </c:pt>
                <c:pt idx="2109">
                  <c:v>-0.37565826091112298</c:v>
                </c:pt>
                <c:pt idx="2110">
                  <c:v>-1.7785435910751399</c:v>
                </c:pt>
                <c:pt idx="2111">
                  <c:v>-0.59482367301490302</c:v>
                </c:pt>
                <c:pt idx="2112">
                  <c:v>4.3651528842718813E-2</c:v>
                </c:pt>
                <c:pt idx="2113">
                  <c:v>-0.12664068990112001</c:v>
                </c:pt>
                <c:pt idx="2114">
                  <c:v>0.37617724107800798</c:v>
                </c:pt>
                <c:pt idx="2115">
                  <c:v>0.6880448902093228</c:v>
                </c:pt>
                <c:pt idx="2116">
                  <c:v>1.5317052481308098</c:v>
                </c:pt>
                <c:pt idx="2117">
                  <c:v>-0.26560423398831601</c:v>
                </c:pt>
                <c:pt idx="2118">
                  <c:v>-0.21363540553986249</c:v>
                </c:pt>
                <c:pt idx="2119">
                  <c:v>-0.31384230064285612</c:v>
                </c:pt>
                <c:pt idx="2120">
                  <c:v>-0.37788324970691689</c:v>
                </c:pt>
                <c:pt idx="2121">
                  <c:v>-0.39688053828729158</c:v>
                </c:pt>
                <c:pt idx="2122">
                  <c:v>-0.35833394501709598</c:v>
                </c:pt>
                <c:pt idx="2123">
                  <c:v>-0.45229003080752173</c:v>
                </c:pt>
                <c:pt idx="2124">
                  <c:v>-0.52682127919926602</c:v>
                </c:pt>
                <c:pt idx="2125">
                  <c:v>-0.58029596767009495</c:v>
                </c:pt>
                <c:pt idx="2126">
                  <c:v>-0.43630167404040326</c:v>
                </c:pt>
                <c:pt idx="2127">
                  <c:v>-0.44359215280500403</c:v>
                </c:pt>
                <c:pt idx="2128">
                  <c:v>-0.36065213828235398</c:v>
                </c:pt>
                <c:pt idx="2129">
                  <c:v>-0.19445914078409526</c:v>
                </c:pt>
                <c:pt idx="2130">
                  <c:v>-0.20498431163418501</c:v>
                </c:pt>
                <c:pt idx="2131">
                  <c:v>0.12755086512602201</c:v>
                </c:pt>
                <c:pt idx="2132">
                  <c:v>0.34967913370469783</c:v>
                </c:pt>
                <c:pt idx="2133">
                  <c:v>-0.34030642020468538</c:v>
                </c:pt>
                <c:pt idx="2134">
                  <c:v>-0.26191082258580983</c:v>
                </c:pt>
                <c:pt idx="2135">
                  <c:v>-0.20616103551208997</c:v>
                </c:pt>
                <c:pt idx="2136">
                  <c:v>-0.28473476272315801</c:v>
                </c:pt>
                <c:pt idx="2137">
                  <c:v>-0.29431551369394826</c:v>
                </c:pt>
                <c:pt idx="2138">
                  <c:v>-0.43755282381709226</c:v>
                </c:pt>
                <c:pt idx="2139">
                  <c:v>-0.38114193856966438</c:v>
                </c:pt>
                <c:pt idx="2140">
                  <c:v>-0.33630630506012726</c:v>
                </c:pt>
                <c:pt idx="2141">
                  <c:v>-0.48353604601336803</c:v>
                </c:pt>
                <c:pt idx="2142">
                  <c:v>-0.38607519488514841</c:v>
                </c:pt>
                <c:pt idx="2143">
                  <c:v>-0.27060614060024002</c:v>
                </c:pt>
                <c:pt idx="2144">
                  <c:v>-0.86215572248964911</c:v>
                </c:pt>
                <c:pt idx="2145">
                  <c:v>-1.8137198932011798</c:v>
                </c:pt>
                <c:pt idx="2146">
                  <c:v>-2.3904876352858233</c:v>
                </c:pt>
                <c:pt idx="2147">
                  <c:v>-1.2856781475773826</c:v>
                </c:pt>
                <c:pt idx="2148">
                  <c:v>-0.35358748447077898</c:v>
                </c:pt>
                <c:pt idx="2149">
                  <c:v>-2.2148762158248267</c:v>
                </c:pt>
                <c:pt idx="2150">
                  <c:v>-1.9861963212384701</c:v>
                </c:pt>
                <c:pt idx="2151">
                  <c:v>-4.1118527662295286</c:v>
                </c:pt>
                <c:pt idx="2152">
                  <c:v>-6.2729979389641004</c:v>
                </c:pt>
                <c:pt idx="2153">
                  <c:v>-6.8998398613115697</c:v>
                </c:pt>
                <c:pt idx="2154">
                  <c:v>-5.7931458651221002</c:v>
                </c:pt>
                <c:pt idx="2155">
                  <c:v>-6.0013866534847198</c:v>
                </c:pt>
                <c:pt idx="2156">
                  <c:v>-7.2862486485357403</c:v>
                </c:pt>
                <c:pt idx="2157">
                  <c:v>-8.8785765219104498</c:v>
                </c:pt>
                <c:pt idx="2158">
                  <c:v>-4.4563834779218734</c:v>
                </c:pt>
                <c:pt idx="2159">
                  <c:v>-7.8398098636989895</c:v>
                </c:pt>
                <c:pt idx="2160">
                  <c:v>-0.28279458936298835</c:v>
                </c:pt>
                <c:pt idx="2161">
                  <c:v>-7.6942597403108399</c:v>
                </c:pt>
                <c:pt idx="2162">
                  <c:v>-1.6034535150044738</c:v>
                </c:pt>
                <c:pt idx="2163">
                  <c:v>-1.64123350319642</c:v>
                </c:pt>
                <c:pt idx="2164">
                  <c:v>2.1186008611713412</c:v>
                </c:pt>
                <c:pt idx="2165">
                  <c:v>2.7812725604700499</c:v>
                </c:pt>
                <c:pt idx="2166">
                  <c:v>-2.6226951496600077</c:v>
                </c:pt>
                <c:pt idx="2167">
                  <c:v>-3.1543112831291902</c:v>
                </c:pt>
                <c:pt idx="2168">
                  <c:v>-2.6632767187945694</c:v>
                </c:pt>
                <c:pt idx="2169">
                  <c:v>-2.1820794984573402</c:v>
                </c:pt>
                <c:pt idx="2170">
                  <c:v>-1.86044095900465</c:v>
                </c:pt>
                <c:pt idx="2171">
                  <c:v>-1.8251688471089198</c:v>
                </c:pt>
                <c:pt idx="2172">
                  <c:v>-1.78810827896284</c:v>
                </c:pt>
                <c:pt idx="2173">
                  <c:v>-1.9784133214460364</c:v>
                </c:pt>
                <c:pt idx="2174">
                  <c:v>-0.761249106170655</c:v>
                </c:pt>
                <c:pt idx="2175">
                  <c:v>-1.3330450808235201</c:v>
                </c:pt>
                <c:pt idx="2176">
                  <c:v>-1.3196907435560299</c:v>
                </c:pt>
                <c:pt idx="2177">
                  <c:v>-1.5871384134106599</c:v>
                </c:pt>
                <c:pt idx="2178">
                  <c:v>-2.0007192552194555</c:v>
                </c:pt>
                <c:pt idx="2179">
                  <c:v>-3.2185858666910612</c:v>
                </c:pt>
                <c:pt idx="2180">
                  <c:v>-3.9264037524066699</c:v>
                </c:pt>
                <c:pt idx="2181">
                  <c:v>-4.5046601636279302</c:v>
                </c:pt>
                <c:pt idx="2182">
                  <c:v>-4.8458154284747295</c:v>
                </c:pt>
                <c:pt idx="2183">
                  <c:v>-4.5798367515073499</c:v>
                </c:pt>
                <c:pt idx="2184">
                  <c:v>-5.2701126476091096</c:v>
                </c:pt>
                <c:pt idx="2185">
                  <c:v>-3.45448944727565</c:v>
                </c:pt>
                <c:pt idx="2186">
                  <c:v>-3.29558555309052</c:v>
                </c:pt>
                <c:pt idx="2187">
                  <c:v>-2.53065459799963</c:v>
                </c:pt>
                <c:pt idx="2188">
                  <c:v>-1.2089108818479499</c:v>
                </c:pt>
                <c:pt idx="2189">
                  <c:v>0.34615108240958176</c:v>
                </c:pt>
                <c:pt idx="2190">
                  <c:v>0.22018120971362187</c:v>
                </c:pt>
                <c:pt idx="2191">
                  <c:v>0.75843965169957073</c:v>
                </c:pt>
                <c:pt idx="2192">
                  <c:v>1.3248871838160508</c:v>
                </c:pt>
                <c:pt idx="2193">
                  <c:v>0.47877729960391402</c:v>
                </c:pt>
                <c:pt idx="2194">
                  <c:v>-2.0423816016829431E-2</c:v>
                </c:pt>
                <c:pt idx="2195">
                  <c:v>-0.53084425383660505</c:v>
                </c:pt>
                <c:pt idx="2196">
                  <c:v>-2.7074609320191798</c:v>
                </c:pt>
                <c:pt idx="2197">
                  <c:v>-3.7328881884761267</c:v>
                </c:pt>
                <c:pt idx="2198">
                  <c:v>-5.7544702320903065</c:v>
                </c:pt>
                <c:pt idx="2199">
                  <c:v>-3.9501337230228502</c:v>
                </c:pt>
                <c:pt idx="2200">
                  <c:v>-5.9237853343368299</c:v>
                </c:pt>
                <c:pt idx="2201">
                  <c:v>1.9248059120651</c:v>
                </c:pt>
                <c:pt idx="2202">
                  <c:v>6.5651682746290296</c:v>
                </c:pt>
                <c:pt idx="2203">
                  <c:v>6.1898474437252897</c:v>
                </c:pt>
                <c:pt idx="2204">
                  <c:v>1.8767502964399299</c:v>
                </c:pt>
                <c:pt idx="2205">
                  <c:v>1.0473989304189</c:v>
                </c:pt>
                <c:pt idx="2206">
                  <c:v>-1.18242033858783</c:v>
                </c:pt>
                <c:pt idx="2207">
                  <c:v>-1.2665144632705101</c:v>
                </c:pt>
                <c:pt idx="2208">
                  <c:v>-0.888080026382988</c:v>
                </c:pt>
                <c:pt idx="2209">
                  <c:v>-0.54212156233197994</c:v>
                </c:pt>
                <c:pt idx="2210">
                  <c:v>-0.55417875007496198</c:v>
                </c:pt>
                <c:pt idx="2211">
                  <c:v>-0.52513739582151187</c:v>
                </c:pt>
                <c:pt idx="2212">
                  <c:v>-0.16899234388476192</c:v>
                </c:pt>
                <c:pt idx="2213">
                  <c:v>0.48098990454599538</c:v>
                </c:pt>
                <c:pt idx="2214">
                  <c:v>0.39874865661501202</c:v>
                </c:pt>
                <c:pt idx="2215">
                  <c:v>0.426279436095719</c:v>
                </c:pt>
                <c:pt idx="2216">
                  <c:v>1.3035516651008998</c:v>
                </c:pt>
                <c:pt idx="2217">
                  <c:v>1.5222220996588101</c:v>
                </c:pt>
                <c:pt idx="2218">
                  <c:v>1.2830596174618099</c:v>
                </c:pt>
                <c:pt idx="2219">
                  <c:v>0.55058701945449895</c:v>
                </c:pt>
                <c:pt idx="2220">
                  <c:v>-0.33299756601092406</c:v>
                </c:pt>
                <c:pt idx="2221">
                  <c:v>-1.06849778832776</c:v>
                </c:pt>
                <c:pt idx="2222">
                  <c:v>-0.99399422976610197</c:v>
                </c:pt>
                <c:pt idx="2223">
                  <c:v>-1.20203387165846</c:v>
                </c:pt>
                <c:pt idx="2224">
                  <c:v>-0.87224819318192004</c:v>
                </c:pt>
                <c:pt idx="2225">
                  <c:v>-0.87206658273182958</c:v>
                </c:pt>
                <c:pt idx="2226">
                  <c:v>-0.54364339321133004</c:v>
                </c:pt>
                <c:pt idx="2227">
                  <c:v>-0.42497744652705832</c:v>
                </c:pt>
                <c:pt idx="2228">
                  <c:v>-0.24519484115130949</c:v>
                </c:pt>
                <c:pt idx="2229">
                  <c:v>-5.3513639920267586E-2</c:v>
                </c:pt>
                <c:pt idx="2230">
                  <c:v>-4.1034098410360695E-2</c:v>
                </c:pt>
                <c:pt idx="2231">
                  <c:v>0.15553366504266741</c:v>
                </c:pt>
                <c:pt idx="2232">
                  <c:v>0.14231962480522409</c:v>
                </c:pt>
                <c:pt idx="2233">
                  <c:v>0.15780363194821201</c:v>
                </c:pt>
                <c:pt idx="2234">
                  <c:v>2.6949388284723649E-2</c:v>
                </c:pt>
                <c:pt idx="2235">
                  <c:v>3.2807829581271292E-2</c:v>
                </c:pt>
                <c:pt idx="2236">
                  <c:v>-0.33266825448706383</c:v>
                </c:pt>
                <c:pt idx="2237">
                  <c:v>-0.32917372892243241</c:v>
                </c:pt>
                <c:pt idx="2238">
                  <c:v>-0.51933216863283138</c:v>
                </c:pt>
                <c:pt idx="2239">
                  <c:v>-0.9364914764483665</c:v>
                </c:pt>
                <c:pt idx="2240">
                  <c:v>-0.89260812003527001</c:v>
                </c:pt>
                <c:pt idx="2241">
                  <c:v>-0.95655030002286656</c:v>
                </c:pt>
                <c:pt idx="2242">
                  <c:v>-1.7851200664273599</c:v>
                </c:pt>
                <c:pt idx="2243">
                  <c:v>-2.3775215767985802</c:v>
                </c:pt>
                <c:pt idx="2244">
                  <c:v>-1.5423564041207882</c:v>
                </c:pt>
                <c:pt idx="2245">
                  <c:v>-0.94630132198980998</c:v>
                </c:pt>
                <c:pt idx="2246">
                  <c:v>-0.220455114228407</c:v>
                </c:pt>
                <c:pt idx="2247">
                  <c:v>-0.31177949321996512</c:v>
                </c:pt>
                <c:pt idx="2248">
                  <c:v>-0.47090761730087638</c:v>
                </c:pt>
                <c:pt idx="2249">
                  <c:v>-0.41802199493600883</c:v>
                </c:pt>
                <c:pt idx="2250">
                  <c:v>-0.77507309012406411</c:v>
                </c:pt>
                <c:pt idx="2251">
                  <c:v>-0.3036185001504994</c:v>
                </c:pt>
                <c:pt idx="2252">
                  <c:v>-0.42900380745316302</c:v>
                </c:pt>
                <c:pt idx="2253">
                  <c:v>-0.16628709503372399</c:v>
                </c:pt>
                <c:pt idx="2254">
                  <c:v>-0.16789051368504188</c:v>
                </c:pt>
                <c:pt idx="2255">
                  <c:v>-2.9728354204363393E-2</c:v>
                </c:pt>
                <c:pt idx="2256">
                  <c:v>0.18122304223015301</c:v>
                </c:pt>
                <c:pt idx="2257">
                  <c:v>0.49417520877944426</c:v>
                </c:pt>
                <c:pt idx="2258">
                  <c:v>0.51153554644808463</c:v>
                </c:pt>
                <c:pt idx="2259">
                  <c:v>0.65841233693265633</c:v>
                </c:pt>
                <c:pt idx="2260">
                  <c:v>0.51071705533818912</c:v>
                </c:pt>
                <c:pt idx="2261">
                  <c:v>0.39868772234017541</c:v>
                </c:pt>
                <c:pt idx="2262">
                  <c:v>0.10078147553043112</c:v>
                </c:pt>
                <c:pt idx="2263">
                  <c:v>-3.3461488878985701E-2</c:v>
                </c:pt>
                <c:pt idx="2264">
                  <c:v>7.2866460905997008E-2</c:v>
                </c:pt>
                <c:pt idx="2265">
                  <c:v>-7.4821508668200601E-2</c:v>
                </c:pt>
                <c:pt idx="2266">
                  <c:v>-4.9621360836747414E-3</c:v>
                </c:pt>
                <c:pt idx="2267">
                  <c:v>0.35061673418494727</c:v>
                </c:pt>
                <c:pt idx="2268">
                  <c:v>0.47485993013023498</c:v>
                </c:pt>
                <c:pt idx="2269">
                  <c:v>0.56136384822692886</c:v>
                </c:pt>
                <c:pt idx="2270">
                  <c:v>0.47917187268125083</c:v>
                </c:pt>
                <c:pt idx="2271">
                  <c:v>0.55415445472249703</c:v>
                </c:pt>
                <c:pt idx="2272">
                  <c:v>0.52164369411113565</c:v>
                </c:pt>
                <c:pt idx="2273">
                  <c:v>0.58928310144651352</c:v>
                </c:pt>
                <c:pt idx="2274">
                  <c:v>0.68140248889432187</c:v>
                </c:pt>
                <c:pt idx="2275">
                  <c:v>0.638639392338194</c:v>
                </c:pt>
                <c:pt idx="2276">
                  <c:v>0.66490706381404363</c:v>
                </c:pt>
                <c:pt idx="2277">
                  <c:v>0.61453066674935897</c:v>
                </c:pt>
                <c:pt idx="2278">
                  <c:v>0.61781958820263549</c:v>
                </c:pt>
                <c:pt idx="2279">
                  <c:v>0.66154485170558053</c:v>
                </c:pt>
                <c:pt idx="2280">
                  <c:v>0.62938718162195018</c:v>
                </c:pt>
                <c:pt idx="2281">
                  <c:v>0.58943153291028549</c:v>
                </c:pt>
                <c:pt idx="2282">
                  <c:v>0.61224534046706602</c:v>
                </c:pt>
                <c:pt idx="2283">
                  <c:v>0.62465953223025705</c:v>
                </c:pt>
                <c:pt idx="2284">
                  <c:v>0.63414014757873383</c:v>
                </c:pt>
                <c:pt idx="2285">
                  <c:v>0.50831263027047802</c:v>
                </c:pt>
                <c:pt idx="2286">
                  <c:v>0.50029380147660896</c:v>
                </c:pt>
                <c:pt idx="2287">
                  <c:v>0.53531545312096696</c:v>
                </c:pt>
                <c:pt idx="2288">
                  <c:v>0.44308293861613379</c:v>
                </c:pt>
                <c:pt idx="2289">
                  <c:v>0.30597223879396507</c:v>
                </c:pt>
                <c:pt idx="2290">
                  <c:v>0.25175468765958198</c:v>
                </c:pt>
                <c:pt idx="2291">
                  <c:v>0.26760205671902099</c:v>
                </c:pt>
                <c:pt idx="2292">
                  <c:v>4.8162057273139103E-2</c:v>
                </c:pt>
                <c:pt idx="2293">
                  <c:v>3.8766948394422795E-2</c:v>
                </c:pt>
                <c:pt idx="2294">
                  <c:v>0.15623550161369501</c:v>
                </c:pt>
                <c:pt idx="2295">
                  <c:v>0.41449168678328102</c:v>
                </c:pt>
                <c:pt idx="2296">
                  <c:v>0.49291163361531498</c:v>
                </c:pt>
                <c:pt idx="2297">
                  <c:v>0.38558430613745603</c:v>
                </c:pt>
                <c:pt idx="2298">
                  <c:v>0.8673397693799455</c:v>
                </c:pt>
                <c:pt idx="2299">
                  <c:v>1.1317266049345698</c:v>
                </c:pt>
                <c:pt idx="2300">
                  <c:v>1.2685656153348026</c:v>
                </c:pt>
                <c:pt idx="2301">
                  <c:v>1.2544888788783441</c:v>
                </c:pt>
                <c:pt idx="2302">
                  <c:v>1.22219791795882</c:v>
                </c:pt>
                <c:pt idx="2303">
                  <c:v>0.89584381596322105</c:v>
                </c:pt>
                <c:pt idx="2304">
                  <c:v>0.59709964897794388</c:v>
                </c:pt>
                <c:pt idx="2305">
                  <c:v>0.50888898770128321</c:v>
                </c:pt>
                <c:pt idx="2306">
                  <c:v>0.40734189089120698</c:v>
                </c:pt>
                <c:pt idx="2307">
                  <c:v>0.12200898383144898</c:v>
                </c:pt>
                <c:pt idx="2308">
                  <c:v>-0.10329381306535899</c:v>
                </c:pt>
                <c:pt idx="2309">
                  <c:v>-4.1568581614420501E-2</c:v>
                </c:pt>
                <c:pt idx="2310">
                  <c:v>-3.9285662379740842E-2</c:v>
                </c:pt>
                <c:pt idx="2311">
                  <c:v>4.3681544003360846E-3</c:v>
                </c:pt>
                <c:pt idx="2312">
                  <c:v>6.4815450767131494E-2</c:v>
                </c:pt>
                <c:pt idx="2313">
                  <c:v>9.5566972797442404E-2</c:v>
                </c:pt>
                <c:pt idx="2314">
                  <c:v>6.80533466714138E-2</c:v>
                </c:pt>
                <c:pt idx="2315">
                  <c:v>7.2106361750558803E-2</c:v>
                </c:pt>
                <c:pt idx="2316">
                  <c:v>5.7555931258072922E-2</c:v>
                </c:pt>
                <c:pt idx="2317">
                  <c:v>7.7223826820742122E-2</c:v>
                </c:pt>
                <c:pt idx="2318">
                  <c:v>9.8872990724312798E-2</c:v>
                </c:pt>
                <c:pt idx="2319">
                  <c:v>0.15635814406781412</c:v>
                </c:pt>
                <c:pt idx="2320">
                  <c:v>0.13355847656017544</c:v>
                </c:pt>
                <c:pt idx="2321">
                  <c:v>0.35653151236584241</c:v>
                </c:pt>
                <c:pt idx="2322">
                  <c:v>0.81109984826724602</c:v>
                </c:pt>
                <c:pt idx="2323">
                  <c:v>0.90394753573484599</c:v>
                </c:pt>
                <c:pt idx="2324">
                  <c:v>1.1979368174648422</c:v>
                </c:pt>
                <c:pt idx="2325">
                  <c:v>0.9868424561128748</c:v>
                </c:pt>
                <c:pt idx="2326">
                  <c:v>1.08243397626013</c:v>
                </c:pt>
                <c:pt idx="2327">
                  <c:v>1.4475350681266899</c:v>
                </c:pt>
                <c:pt idx="2328">
                  <c:v>1.1376648283113799</c:v>
                </c:pt>
                <c:pt idx="2329">
                  <c:v>1.1168651047610207</c:v>
                </c:pt>
                <c:pt idx="2330">
                  <c:v>1.0890196232396898</c:v>
                </c:pt>
                <c:pt idx="2331">
                  <c:v>0.84245582746733405</c:v>
                </c:pt>
                <c:pt idx="2332">
                  <c:v>0.90906848782123417</c:v>
                </c:pt>
                <c:pt idx="2333">
                  <c:v>0.84196023131177766</c:v>
                </c:pt>
                <c:pt idx="2334">
                  <c:v>0.68610061349596563</c:v>
                </c:pt>
                <c:pt idx="2335">
                  <c:v>0.79354513273362304</c:v>
                </c:pt>
                <c:pt idx="2336">
                  <c:v>0.83369426009673864</c:v>
                </c:pt>
                <c:pt idx="2337">
                  <c:v>0.87749192220577699</c:v>
                </c:pt>
                <c:pt idx="2338">
                  <c:v>0.8114048101888095</c:v>
                </c:pt>
                <c:pt idx="2339">
                  <c:v>0.97773992013940181</c:v>
                </c:pt>
                <c:pt idx="2340">
                  <c:v>0.94123757546921549</c:v>
                </c:pt>
                <c:pt idx="2341">
                  <c:v>0.75210941211235782</c:v>
                </c:pt>
                <c:pt idx="2342">
                  <c:v>0.81154627242931165</c:v>
                </c:pt>
                <c:pt idx="2343">
                  <c:v>0.84698332554803601</c:v>
                </c:pt>
                <c:pt idx="2344">
                  <c:v>0.83761962470415463</c:v>
                </c:pt>
                <c:pt idx="2345">
                  <c:v>1.1428364978729226</c:v>
                </c:pt>
                <c:pt idx="2346">
                  <c:v>22.704075734602736</c:v>
                </c:pt>
                <c:pt idx="2347">
                  <c:v>5.2339327048527924</c:v>
                </c:pt>
                <c:pt idx="2348">
                  <c:v>5.0532857166380465</c:v>
                </c:pt>
                <c:pt idx="2349">
                  <c:v>8.4680729196043227</c:v>
                </c:pt>
                <c:pt idx="2350">
                  <c:v>-45.816477376562233</c:v>
                </c:pt>
                <c:pt idx="2351">
                  <c:v>11.5546008411518</c:v>
                </c:pt>
                <c:pt idx="2352">
                  <c:v>10.698399108576998</c:v>
                </c:pt>
                <c:pt idx="2353">
                  <c:v>5.8744998341724886</c:v>
                </c:pt>
                <c:pt idx="2354">
                  <c:v>3.6447392760080017</c:v>
                </c:pt>
                <c:pt idx="2355">
                  <c:v>2.6916300851531867</c:v>
                </c:pt>
                <c:pt idx="2356">
                  <c:v>3.1784963785763494</c:v>
                </c:pt>
                <c:pt idx="2357">
                  <c:v>2.4617213594259475</c:v>
                </c:pt>
                <c:pt idx="2358">
                  <c:v>2.9589531209032773</c:v>
                </c:pt>
                <c:pt idx="2359">
                  <c:v>0.89270716722096433</c:v>
                </c:pt>
                <c:pt idx="2360">
                  <c:v>1.04766402695654</c:v>
                </c:pt>
                <c:pt idx="2361">
                  <c:v>0.57156676895283587</c:v>
                </c:pt>
                <c:pt idx="2362">
                  <c:v>3.0851651866715</c:v>
                </c:pt>
                <c:pt idx="2363">
                  <c:v>1.3984778314073008</c:v>
                </c:pt>
                <c:pt idx="2364">
                  <c:v>2.4170901168983399</c:v>
                </c:pt>
                <c:pt idx="2365">
                  <c:v>1.1854903602135201</c:v>
                </c:pt>
                <c:pt idx="2366">
                  <c:v>1.5435436279498298</c:v>
                </c:pt>
                <c:pt idx="2367">
                  <c:v>1.15187330644352</c:v>
                </c:pt>
                <c:pt idx="2368">
                  <c:v>1.3345716146293898</c:v>
                </c:pt>
                <c:pt idx="2369">
                  <c:v>1.30303865663175</c:v>
                </c:pt>
                <c:pt idx="2370">
                  <c:v>1.4672578297675789</c:v>
                </c:pt>
                <c:pt idx="2371">
                  <c:v>1.0521396798406799</c:v>
                </c:pt>
                <c:pt idx="2372">
                  <c:v>1.3012827064602601</c:v>
                </c:pt>
                <c:pt idx="2373">
                  <c:v>1.3832601798583801</c:v>
                </c:pt>
                <c:pt idx="2374">
                  <c:v>0.96364693539063395</c:v>
                </c:pt>
                <c:pt idx="2375">
                  <c:v>1.4427608556224392</c:v>
                </c:pt>
                <c:pt idx="2376">
                  <c:v>1.8326820679718607</c:v>
                </c:pt>
                <c:pt idx="2377">
                  <c:v>1.1039660931973891</c:v>
                </c:pt>
                <c:pt idx="2378">
                  <c:v>2.3421242020534412</c:v>
                </c:pt>
                <c:pt idx="2379">
                  <c:v>2.6947172412511637</c:v>
                </c:pt>
                <c:pt idx="2380">
                  <c:v>4.0888419430192799</c:v>
                </c:pt>
                <c:pt idx="2381">
                  <c:v>4.0480354872581996</c:v>
                </c:pt>
                <c:pt idx="2382">
                  <c:v>4.3535724442948824</c:v>
                </c:pt>
                <c:pt idx="2383">
                  <c:v>2.7746725005798467</c:v>
                </c:pt>
                <c:pt idx="2384">
                  <c:v>1.4277373859346592</c:v>
                </c:pt>
                <c:pt idx="2385">
                  <c:v>2.7725462235033187</c:v>
                </c:pt>
                <c:pt idx="2386">
                  <c:v>4.4539497575813103</c:v>
                </c:pt>
                <c:pt idx="2387">
                  <c:v>3.5161943852614601</c:v>
                </c:pt>
                <c:pt idx="2388">
                  <c:v>0.96674377695485081</c:v>
                </c:pt>
                <c:pt idx="2389">
                  <c:v>0.87057734172075119</c:v>
                </c:pt>
                <c:pt idx="2390">
                  <c:v>0.17910014629701901</c:v>
                </c:pt>
                <c:pt idx="2391">
                  <c:v>0.21338381947176599</c:v>
                </c:pt>
                <c:pt idx="2392">
                  <c:v>0.102807458487117</c:v>
                </c:pt>
                <c:pt idx="2393">
                  <c:v>8.9180335065293215E-2</c:v>
                </c:pt>
                <c:pt idx="2394">
                  <c:v>0.34381980761701875</c:v>
                </c:pt>
                <c:pt idx="2395">
                  <c:v>0.16837386226991685</c:v>
                </c:pt>
                <c:pt idx="2396">
                  <c:v>0.24103452724219701</c:v>
                </c:pt>
                <c:pt idx="2397">
                  <c:v>0.27983514782729901</c:v>
                </c:pt>
                <c:pt idx="2398">
                  <c:v>0.32550716714802741</c:v>
                </c:pt>
                <c:pt idx="2399">
                  <c:v>0.39138264729226419</c:v>
                </c:pt>
                <c:pt idx="2400">
                  <c:v>3.5956864929204677</c:v>
                </c:pt>
                <c:pt idx="2401">
                  <c:v>0.30255770554563732</c:v>
                </c:pt>
                <c:pt idx="2402">
                  <c:v>-0.14317048220820988</c:v>
                </c:pt>
                <c:pt idx="2403">
                  <c:v>0.45608485573774826</c:v>
                </c:pt>
                <c:pt idx="2404">
                  <c:v>1.0288012838150726</c:v>
                </c:pt>
                <c:pt idx="2405">
                  <c:v>0.83340848362442665</c:v>
                </c:pt>
                <c:pt idx="2406">
                  <c:v>0.71504971272601481</c:v>
                </c:pt>
                <c:pt idx="2407">
                  <c:v>0.63207206509752401</c:v>
                </c:pt>
                <c:pt idx="2408">
                  <c:v>0.50862087314487137</c:v>
                </c:pt>
                <c:pt idx="2409">
                  <c:v>0.64780435362609512</c:v>
                </c:pt>
                <c:pt idx="2410">
                  <c:v>0.537982234892596</c:v>
                </c:pt>
                <c:pt idx="2411">
                  <c:v>0.82987372933074199</c:v>
                </c:pt>
                <c:pt idx="2412">
                  <c:v>1.1403476206931091</c:v>
                </c:pt>
                <c:pt idx="2413">
                  <c:v>0.69745210965585058</c:v>
                </c:pt>
                <c:pt idx="2414">
                  <c:v>0.90309435918815895</c:v>
                </c:pt>
                <c:pt idx="2415">
                  <c:v>0.6979641033123315</c:v>
                </c:pt>
                <c:pt idx="2416">
                  <c:v>-0.60829238427506449</c:v>
                </c:pt>
                <c:pt idx="2417">
                  <c:v>-0.86629312768582512</c:v>
                </c:pt>
                <c:pt idx="2418">
                  <c:v>-1.2802617266276899</c:v>
                </c:pt>
                <c:pt idx="2419">
                  <c:v>-0.50123642221250198</c:v>
                </c:pt>
                <c:pt idx="2420">
                  <c:v>-1.3394485114218673</c:v>
                </c:pt>
                <c:pt idx="2421">
                  <c:v>0.72533337592433533</c:v>
                </c:pt>
                <c:pt idx="2422">
                  <c:v>2.9146432986640067</c:v>
                </c:pt>
                <c:pt idx="2423">
                  <c:v>4.3732510413455303</c:v>
                </c:pt>
                <c:pt idx="2424">
                  <c:v>3.2853894427334493</c:v>
                </c:pt>
                <c:pt idx="2425">
                  <c:v>10.669999897872804</c:v>
                </c:pt>
                <c:pt idx="2426">
                  <c:v>0.60551478841853801</c:v>
                </c:pt>
                <c:pt idx="2427">
                  <c:v>0.16962198904157788</c:v>
                </c:pt>
                <c:pt idx="2428">
                  <c:v>0.42739901043936102</c:v>
                </c:pt>
                <c:pt idx="2429">
                  <c:v>0.21884329900429686</c:v>
                </c:pt>
                <c:pt idx="2430">
                  <c:v>-0.462223503448907</c:v>
                </c:pt>
                <c:pt idx="2431">
                  <c:v>-0.66567453547466082</c:v>
                </c:pt>
                <c:pt idx="2432">
                  <c:v>-0.49083499909895112</c:v>
                </c:pt>
                <c:pt idx="2433">
                  <c:v>13.2050985829942</c:v>
                </c:pt>
                <c:pt idx="2434">
                  <c:v>1.6253927397904799</c:v>
                </c:pt>
                <c:pt idx="2435">
                  <c:v>1.32091466566076</c:v>
                </c:pt>
                <c:pt idx="2436">
                  <c:v>1.39723010553141</c:v>
                </c:pt>
                <c:pt idx="2437">
                  <c:v>1.4553683435828326</c:v>
                </c:pt>
                <c:pt idx="2438">
                  <c:v>1.3511987178092817</c:v>
                </c:pt>
                <c:pt idx="2439">
                  <c:v>0.81141154333953303</c:v>
                </c:pt>
                <c:pt idx="2440">
                  <c:v>1.6496071189286901</c:v>
                </c:pt>
                <c:pt idx="2441">
                  <c:v>1.7627172006631699</c:v>
                </c:pt>
                <c:pt idx="2442">
                  <c:v>1.34183729124178</c:v>
                </c:pt>
                <c:pt idx="2443">
                  <c:v>1.4126360543574807</c:v>
                </c:pt>
                <c:pt idx="2444">
                  <c:v>1.11731039062578</c:v>
                </c:pt>
                <c:pt idx="2445">
                  <c:v>0.79100741393894303</c:v>
                </c:pt>
                <c:pt idx="2446">
                  <c:v>0.61040416673160958</c:v>
                </c:pt>
                <c:pt idx="2447">
                  <c:v>0.55986455810994851</c:v>
                </c:pt>
                <c:pt idx="2448">
                  <c:v>0.57065439453256905</c:v>
                </c:pt>
                <c:pt idx="2449">
                  <c:v>0.48911056534676312</c:v>
                </c:pt>
                <c:pt idx="2450">
                  <c:v>0.50670857405270298</c:v>
                </c:pt>
                <c:pt idx="2451">
                  <c:v>0.57841749579109758</c:v>
                </c:pt>
                <c:pt idx="2452">
                  <c:v>0.73673566567089233</c:v>
                </c:pt>
                <c:pt idx="2453">
                  <c:v>0.70588881876733001</c:v>
                </c:pt>
                <c:pt idx="2454">
                  <c:v>0.79090735485992159</c:v>
                </c:pt>
                <c:pt idx="2455">
                  <c:v>1.00270601577375</c:v>
                </c:pt>
                <c:pt idx="2456">
                  <c:v>1.4181398245513073</c:v>
                </c:pt>
                <c:pt idx="2457">
                  <c:v>1.10715519072238</c:v>
                </c:pt>
                <c:pt idx="2458">
                  <c:v>0.55712674989859001</c:v>
                </c:pt>
                <c:pt idx="2459">
                  <c:v>0.49896676267506618</c:v>
                </c:pt>
                <c:pt idx="2460">
                  <c:v>0.55356729298823359</c:v>
                </c:pt>
                <c:pt idx="2461">
                  <c:v>0.46488471659943376</c:v>
                </c:pt>
                <c:pt idx="2462">
                  <c:v>0.46196390483001198</c:v>
                </c:pt>
                <c:pt idx="2463">
                  <c:v>0.46904943612074301</c:v>
                </c:pt>
                <c:pt idx="2464">
                  <c:v>0.50131544042566056</c:v>
                </c:pt>
                <c:pt idx="2465">
                  <c:v>0.50585724672868704</c:v>
                </c:pt>
                <c:pt idx="2466">
                  <c:v>0.46099495194772488</c:v>
                </c:pt>
                <c:pt idx="2467">
                  <c:v>0.45497823613283883</c:v>
                </c:pt>
                <c:pt idx="2468">
                  <c:v>0.34330934633250032</c:v>
                </c:pt>
                <c:pt idx="2469">
                  <c:v>0.24890602269121212</c:v>
                </c:pt>
                <c:pt idx="2470">
                  <c:v>-1.7006245869460221E-3</c:v>
                </c:pt>
                <c:pt idx="2471">
                  <c:v>0.10092933412957385</c:v>
                </c:pt>
                <c:pt idx="2472">
                  <c:v>0.29594020074670202</c:v>
                </c:pt>
                <c:pt idx="2473">
                  <c:v>0.14450762403327988</c:v>
                </c:pt>
                <c:pt idx="2474">
                  <c:v>0.37686950479552395</c:v>
                </c:pt>
                <c:pt idx="2475">
                  <c:v>0.33275922213909898</c:v>
                </c:pt>
                <c:pt idx="2476">
                  <c:v>0.31004213303206041</c:v>
                </c:pt>
                <c:pt idx="2477">
                  <c:v>0.70015065016790001</c:v>
                </c:pt>
                <c:pt idx="2478">
                  <c:v>1.94754845696433</c:v>
                </c:pt>
                <c:pt idx="2479">
                  <c:v>1.4844223303429398</c:v>
                </c:pt>
                <c:pt idx="2480">
                  <c:v>1.4742136950534417</c:v>
                </c:pt>
                <c:pt idx="2481">
                  <c:v>0.75320990691096601</c:v>
                </c:pt>
                <c:pt idx="2482">
                  <c:v>0.66411876024697902</c:v>
                </c:pt>
                <c:pt idx="2483">
                  <c:v>0.51772379353655795</c:v>
                </c:pt>
                <c:pt idx="2484">
                  <c:v>-0.13590006834199644</c:v>
                </c:pt>
                <c:pt idx="2485">
                  <c:v>-0.29108447449754427</c:v>
                </c:pt>
                <c:pt idx="2486">
                  <c:v>-0.33198894164245668</c:v>
                </c:pt>
                <c:pt idx="2487">
                  <c:v>-0.32190540078283575</c:v>
                </c:pt>
                <c:pt idx="2488">
                  <c:v>-0.34314463873387202</c:v>
                </c:pt>
                <c:pt idx="2489">
                  <c:v>-0.3649757646943344</c:v>
                </c:pt>
                <c:pt idx="2490">
                  <c:v>-0.37732002699115741</c:v>
                </c:pt>
                <c:pt idx="2491">
                  <c:v>-0.57392300880839064</c:v>
                </c:pt>
                <c:pt idx="2492">
                  <c:v>-0.48665801320026275</c:v>
                </c:pt>
                <c:pt idx="2493">
                  <c:v>-0.56373333812891802</c:v>
                </c:pt>
                <c:pt idx="2494">
                  <c:v>-0.54348039638919965</c:v>
                </c:pt>
                <c:pt idx="2495">
                  <c:v>-0.77661619457092301</c:v>
                </c:pt>
                <c:pt idx="2496">
                  <c:v>-0.25822922938484166</c:v>
                </c:pt>
                <c:pt idx="2497">
                  <c:v>-0.26707009634474327</c:v>
                </c:pt>
                <c:pt idx="2498">
                  <c:v>-7.9211625948300383E-3</c:v>
                </c:pt>
                <c:pt idx="2499">
                  <c:v>1.9178919604630709E-2</c:v>
                </c:pt>
                <c:pt idx="2500">
                  <c:v>7.9077586542219913E-2</c:v>
                </c:pt>
                <c:pt idx="2501">
                  <c:v>0.21577509080203469</c:v>
                </c:pt>
                <c:pt idx="2502">
                  <c:v>0.41358361549657302</c:v>
                </c:pt>
                <c:pt idx="2503">
                  <c:v>0.34736156816721175</c:v>
                </c:pt>
                <c:pt idx="2504">
                  <c:v>0.221486810755748</c:v>
                </c:pt>
                <c:pt idx="2505">
                  <c:v>0.313753798913536</c:v>
                </c:pt>
                <c:pt idx="2506">
                  <c:v>0.228879224346792</c:v>
                </c:pt>
                <c:pt idx="2507">
                  <c:v>0.20619805460432197</c:v>
                </c:pt>
                <c:pt idx="2508">
                  <c:v>-0.10974968341450222</c:v>
                </c:pt>
                <c:pt idx="2509">
                  <c:v>8.7140535223557899E-2</c:v>
                </c:pt>
                <c:pt idx="2510">
                  <c:v>0.14015697699148788</c:v>
                </c:pt>
                <c:pt idx="2511">
                  <c:v>7.06937706723791E-2</c:v>
                </c:pt>
                <c:pt idx="2512">
                  <c:v>5.8192388100219199E-2</c:v>
                </c:pt>
                <c:pt idx="2513">
                  <c:v>0.21498408740393726</c:v>
                </c:pt>
                <c:pt idx="2514">
                  <c:v>2.9358676535246268E-2</c:v>
                </c:pt>
                <c:pt idx="2515">
                  <c:v>8.9831076124566728E-2</c:v>
                </c:pt>
                <c:pt idx="2516">
                  <c:v>0.16645486312141344</c:v>
                </c:pt>
                <c:pt idx="2517">
                  <c:v>0.34172693632321138</c:v>
                </c:pt>
                <c:pt idx="2518">
                  <c:v>0.26772661953367832</c:v>
                </c:pt>
                <c:pt idx="2519">
                  <c:v>0.33424362287533299</c:v>
                </c:pt>
                <c:pt idx="2520">
                  <c:v>0.49605216763184712</c:v>
                </c:pt>
                <c:pt idx="2521">
                  <c:v>0.34786616593691366</c:v>
                </c:pt>
                <c:pt idx="2522">
                  <c:v>0.46939968509741875</c:v>
                </c:pt>
                <c:pt idx="2523">
                  <c:v>0.32188867561874551</c:v>
                </c:pt>
                <c:pt idx="2524">
                  <c:v>0.25969298169971583</c:v>
                </c:pt>
                <c:pt idx="2525">
                  <c:v>0.28892659802797238</c:v>
                </c:pt>
                <c:pt idx="2526">
                  <c:v>0.26660756174657002</c:v>
                </c:pt>
                <c:pt idx="2527">
                  <c:v>0.25230683397507986</c:v>
                </c:pt>
                <c:pt idx="2528">
                  <c:v>0.231936062699658</c:v>
                </c:pt>
                <c:pt idx="2529">
                  <c:v>0.27009125301147879</c:v>
                </c:pt>
                <c:pt idx="2530">
                  <c:v>0.18082704460431501</c:v>
                </c:pt>
                <c:pt idx="2531">
                  <c:v>0.10372937348129894</c:v>
                </c:pt>
                <c:pt idx="2532">
                  <c:v>0.10191607208539602</c:v>
                </c:pt>
                <c:pt idx="2533">
                  <c:v>0.13384982168346299</c:v>
                </c:pt>
                <c:pt idx="2534">
                  <c:v>-0.43427395787272732</c:v>
                </c:pt>
                <c:pt idx="2535">
                  <c:v>-0.38011150778677238</c:v>
                </c:pt>
                <c:pt idx="2536">
                  <c:v>-3.9797593020027815E-3</c:v>
                </c:pt>
                <c:pt idx="2537">
                  <c:v>-9.6685210793251694E-2</c:v>
                </c:pt>
                <c:pt idx="2538">
                  <c:v>-0.24110742887810099</c:v>
                </c:pt>
                <c:pt idx="2539">
                  <c:v>-0.10070706710562198</c:v>
                </c:pt>
                <c:pt idx="2540">
                  <c:v>0.57286852232699803</c:v>
                </c:pt>
                <c:pt idx="2541">
                  <c:v>0.6378497876888144</c:v>
                </c:pt>
                <c:pt idx="2542">
                  <c:v>0.37384237575122575</c:v>
                </c:pt>
                <c:pt idx="2543">
                  <c:v>0.51332519813070598</c:v>
                </c:pt>
                <c:pt idx="2544">
                  <c:v>1.5082788986229099</c:v>
                </c:pt>
                <c:pt idx="2545">
                  <c:v>0.80761044672011895</c:v>
                </c:pt>
                <c:pt idx="2546">
                  <c:v>0.94241959599359904</c:v>
                </c:pt>
                <c:pt idx="2547">
                  <c:v>1.4933432551450208</c:v>
                </c:pt>
                <c:pt idx="2548">
                  <c:v>1.0076808767872201</c:v>
                </c:pt>
                <c:pt idx="2549">
                  <c:v>0.42346560616892898</c:v>
                </c:pt>
                <c:pt idx="2550">
                  <c:v>0.34229789132197802</c:v>
                </c:pt>
                <c:pt idx="2551">
                  <c:v>1.0922139459395201</c:v>
                </c:pt>
                <c:pt idx="2552">
                  <c:v>0.27201395580525206</c:v>
                </c:pt>
                <c:pt idx="2553">
                  <c:v>-0.18493974352878997</c:v>
                </c:pt>
                <c:pt idx="2554">
                  <c:v>-0.55144648768939963</c:v>
                </c:pt>
                <c:pt idx="2555">
                  <c:v>-0.29499567278718197</c:v>
                </c:pt>
                <c:pt idx="2556">
                  <c:v>0.74735216189021836</c:v>
                </c:pt>
                <c:pt idx="2557">
                  <c:v>2.4507972556819091</c:v>
                </c:pt>
                <c:pt idx="2558">
                  <c:v>1.5454878133616201</c:v>
                </c:pt>
                <c:pt idx="2559">
                  <c:v>6.9819662998311424E-2</c:v>
                </c:pt>
                <c:pt idx="2560">
                  <c:v>0.58279013752145103</c:v>
                </c:pt>
                <c:pt idx="2561">
                  <c:v>1.2853356529297226</c:v>
                </c:pt>
                <c:pt idx="2562">
                  <c:v>0.5558071455036675</c:v>
                </c:pt>
                <c:pt idx="2563">
                  <c:v>0.91326207207885202</c:v>
                </c:pt>
                <c:pt idx="2564">
                  <c:v>3.6078022846326601</c:v>
                </c:pt>
                <c:pt idx="2565">
                  <c:v>6.3730995205802596</c:v>
                </c:pt>
                <c:pt idx="2566">
                  <c:v>-1.1994087848463573</c:v>
                </c:pt>
                <c:pt idx="2567">
                  <c:v>-2.6114499473569501</c:v>
                </c:pt>
                <c:pt idx="2568">
                  <c:v>-0.82639212910371096</c:v>
                </c:pt>
                <c:pt idx="2569">
                  <c:v>-0.67313547246759486</c:v>
                </c:pt>
                <c:pt idx="2570">
                  <c:v>-0.30246828557058175</c:v>
                </c:pt>
                <c:pt idx="2571">
                  <c:v>-0.22506965570469301</c:v>
                </c:pt>
                <c:pt idx="2572">
                  <c:v>-6.7602415376468404E-3</c:v>
                </c:pt>
                <c:pt idx="2573">
                  <c:v>5.2065931319808127E-2</c:v>
                </c:pt>
                <c:pt idx="2574">
                  <c:v>4.5363372246079899E-2</c:v>
                </c:pt>
                <c:pt idx="2575">
                  <c:v>-0.47643482928737041</c:v>
                </c:pt>
                <c:pt idx="2576">
                  <c:v>-0.51073720760422103</c:v>
                </c:pt>
                <c:pt idx="2577">
                  <c:v>-0.49035811163874926</c:v>
                </c:pt>
                <c:pt idx="2578">
                  <c:v>-0.29303168031135501</c:v>
                </c:pt>
                <c:pt idx="2579">
                  <c:v>-2.7948559891328877E-2</c:v>
                </c:pt>
                <c:pt idx="2580">
                  <c:v>-0.27949964913055397</c:v>
                </c:pt>
                <c:pt idx="2581">
                  <c:v>-7.3774488903914304E-2</c:v>
                </c:pt>
                <c:pt idx="2582">
                  <c:v>-0.32788439710465767</c:v>
                </c:pt>
                <c:pt idx="2583">
                  <c:v>-0.63729591380737682</c:v>
                </c:pt>
                <c:pt idx="2584">
                  <c:v>-0.93561779976385751</c:v>
                </c:pt>
                <c:pt idx="2585">
                  <c:v>-0.63163275125874963</c:v>
                </c:pt>
                <c:pt idx="2586">
                  <c:v>-1.07147452758772</c:v>
                </c:pt>
                <c:pt idx="2587">
                  <c:v>-0.38248311016135383</c:v>
                </c:pt>
                <c:pt idx="2588">
                  <c:v>-0.5143286353030968</c:v>
                </c:pt>
                <c:pt idx="2589">
                  <c:v>-0.5170168406322595</c:v>
                </c:pt>
                <c:pt idx="2590">
                  <c:v>-0.18601310935299886</c:v>
                </c:pt>
                <c:pt idx="2591">
                  <c:v>0.12326254349644873</c:v>
                </c:pt>
                <c:pt idx="2592">
                  <c:v>0.12873230609015901</c:v>
                </c:pt>
                <c:pt idx="2593">
                  <c:v>0.13720825205943049</c:v>
                </c:pt>
                <c:pt idx="2594">
                  <c:v>0.44112594127798932</c:v>
                </c:pt>
                <c:pt idx="2595">
                  <c:v>0.66386920873928912</c:v>
                </c:pt>
                <c:pt idx="2596">
                  <c:v>0.54320793237372411</c:v>
                </c:pt>
                <c:pt idx="2597">
                  <c:v>0.58044723181683133</c:v>
                </c:pt>
                <c:pt idx="2598">
                  <c:v>0.40189374684382601</c:v>
                </c:pt>
                <c:pt idx="2599">
                  <c:v>0.200067549898506</c:v>
                </c:pt>
                <c:pt idx="2600">
                  <c:v>-3.4964639911671994E-2</c:v>
                </c:pt>
                <c:pt idx="2601">
                  <c:v>-6.450516636045045E-2</c:v>
                </c:pt>
                <c:pt idx="2602">
                  <c:v>-0.92220763474233958</c:v>
                </c:pt>
                <c:pt idx="2603">
                  <c:v>-1.5781824912779501</c:v>
                </c:pt>
                <c:pt idx="2604">
                  <c:v>-0.27839586727874327</c:v>
                </c:pt>
                <c:pt idx="2605">
                  <c:v>-0.34545801051673403</c:v>
                </c:pt>
                <c:pt idx="2606">
                  <c:v>-0.52372911507738695</c:v>
                </c:pt>
                <c:pt idx="2607">
                  <c:v>-0.37842891224027636</c:v>
                </c:pt>
                <c:pt idx="2608">
                  <c:v>-0.35331298074435119</c:v>
                </c:pt>
                <c:pt idx="2609">
                  <c:v>-0.36656500727543206</c:v>
                </c:pt>
                <c:pt idx="2610">
                  <c:v>23.044636594977753</c:v>
                </c:pt>
                <c:pt idx="2611">
                  <c:v>-0.54204614265556605</c:v>
                </c:pt>
                <c:pt idx="2612">
                  <c:v>7.9186778792423604</c:v>
                </c:pt>
                <c:pt idx="2613">
                  <c:v>8.03141567304319</c:v>
                </c:pt>
                <c:pt idx="2614">
                  <c:v>14.037017689132998</c:v>
                </c:pt>
                <c:pt idx="2615">
                  <c:v>-13.395203134360926</c:v>
                </c:pt>
                <c:pt idx="2616">
                  <c:v>9.5760442225025528</c:v>
                </c:pt>
                <c:pt idx="2617">
                  <c:v>-14.164005729551601</c:v>
                </c:pt>
                <c:pt idx="2618">
                  <c:v>12.936293902560701</c:v>
                </c:pt>
                <c:pt idx="2619">
                  <c:v>12.159159224683766</c:v>
                </c:pt>
                <c:pt idx="2620">
                  <c:v>11.152468317162166</c:v>
                </c:pt>
                <c:pt idx="2621">
                  <c:v>11.3386478441726</c:v>
                </c:pt>
                <c:pt idx="2622">
                  <c:v>14.194227005725399</c:v>
                </c:pt>
                <c:pt idx="2623">
                  <c:v>10.460995321880604</c:v>
                </c:pt>
                <c:pt idx="2624">
                  <c:v>18.540796679732683</c:v>
                </c:pt>
                <c:pt idx="2625">
                  <c:v>-42.863275976009611</c:v>
                </c:pt>
                <c:pt idx="2626">
                  <c:v>-7.9998473698638914</c:v>
                </c:pt>
                <c:pt idx="2627">
                  <c:v>-11.518124842790435</c:v>
                </c:pt>
                <c:pt idx="2628">
                  <c:v>-7.4988100073075286</c:v>
                </c:pt>
                <c:pt idx="2629">
                  <c:v>12.110867136714299</c:v>
                </c:pt>
                <c:pt idx="2630">
                  <c:v>6.1499142566509883</c:v>
                </c:pt>
                <c:pt idx="2631">
                  <c:v>31.628356278102586</c:v>
                </c:pt>
                <c:pt idx="2632">
                  <c:v>5.0431347545589755</c:v>
                </c:pt>
                <c:pt idx="2633">
                  <c:v>6.1351326836718734</c:v>
                </c:pt>
                <c:pt idx="2634">
                  <c:v>16.063704178255499</c:v>
                </c:pt>
                <c:pt idx="2635">
                  <c:v>6.0797916344457903</c:v>
                </c:pt>
                <c:pt idx="2636">
                  <c:v>6.7030525450801424</c:v>
                </c:pt>
                <c:pt idx="2637">
                  <c:v>22.819292605864099</c:v>
                </c:pt>
                <c:pt idx="2638">
                  <c:v>18.477022814057499</c:v>
                </c:pt>
                <c:pt idx="2639">
                  <c:v>8.9091011407538439</c:v>
                </c:pt>
                <c:pt idx="2640">
                  <c:v>9.2098443272326396</c:v>
                </c:pt>
                <c:pt idx="2641">
                  <c:v>12.556103514197106</c:v>
                </c:pt>
                <c:pt idx="2642">
                  <c:v>5.8291165566883247</c:v>
                </c:pt>
                <c:pt idx="2643">
                  <c:v>16.265907736028289</c:v>
                </c:pt>
                <c:pt idx="2644">
                  <c:v>17.248536074096883</c:v>
                </c:pt>
                <c:pt idx="2645">
                  <c:v>16.782879654906086</c:v>
                </c:pt>
                <c:pt idx="2646">
                  <c:v>18.771973409830736</c:v>
                </c:pt>
                <c:pt idx="2647">
                  <c:v>19.196083735910701</c:v>
                </c:pt>
                <c:pt idx="2648">
                  <c:v>14.263689461595501</c:v>
                </c:pt>
                <c:pt idx="2649">
                  <c:v>7.3399981773905498</c:v>
                </c:pt>
                <c:pt idx="2650">
                  <c:v>5.5660763399993876</c:v>
                </c:pt>
                <c:pt idx="2651">
                  <c:v>3.5020848320198867</c:v>
                </c:pt>
                <c:pt idx="2652">
                  <c:v>2.7010367896520675</c:v>
                </c:pt>
                <c:pt idx="2653">
                  <c:v>1.4308712664375398</c:v>
                </c:pt>
                <c:pt idx="2654">
                  <c:v>1.4695399251431498</c:v>
                </c:pt>
                <c:pt idx="2655">
                  <c:v>1.11192187967321</c:v>
                </c:pt>
                <c:pt idx="2656">
                  <c:v>1.3201374772863061</c:v>
                </c:pt>
                <c:pt idx="2657">
                  <c:v>1.5226813770005998</c:v>
                </c:pt>
                <c:pt idx="2658">
                  <c:v>1.2452091556185299</c:v>
                </c:pt>
                <c:pt idx="2659">
                  <c:v>1.8275853964411399</c:v>
                </c:pt>
                <c:pt idx="2660">
                  <c:v>1.6560418255047682</c:v>
                </c:pt>
                <c:pt idx="2661">
                  <c:v>2.0639177082567697</c:v>
                </c:pt>
                <c:pt idx="2662">
                  <c:v>3.2004699641648267</c:v>
                </c:pt>
                <c:pt idx="2663">
                  <c:v>3.0833493764321602</c:v>
                </c:pt>
                <c:pt idx="2664">
                  <c:v>10.0359561032001</c:v>
                </c:pt>
                <c:pt idx="2665">
                  <c:v>-24.009476894394989</c:v>
                </c:pt>
                <c:pt idx="2666">
                  <c:v>-35.037595024296394</c:v>
                </c:pt>
                <c:pt idx="2667">
                  <c:v>-4.1276966809739095</c:v>
                </c:pt>
                <c:pt idx="2668">
                  <c:v>-4.0886962069584065</c:v>
                </c:pt>
                <c:pt idx="2669">
                  <c:v>-3.5147248430508098</c:v>
                </c:pt>
                <c:pt idx="2670">
                  <c:v>-3.6723576351712977</c:v>
                </c:pt>
                <c:pt idx="2671">
                  <c:v>-3.8591425975722777</c:v>
                </c:pt>
                <c:pt idx="2672">
                  <c:v>-3.1585570516601802</c:v>
                </c:pt>
                <c:pt idx="2673">
                  <c:v>-3.7544264481833212</c:v>
                </c:pt>
                <c:pt idx="2674">
                  <c:v>-4.6807730686519875</c:v>
                </c:pt>
                <c:pt idx="2675">
                  <c:v>-3.8545221075039797</c:v>
                </c:pt>
                <c:pt idx="2676">
                  <c:v>-25.900239383130824</c:v>
                </c:pt>
                <c:pt idx="2677">
                  <c:v>-11.887042212133766</c:v>
                </c:pt>
                <c:pt idx="2678">
                  <c:v>-55.468256973918699</c:v>
                </c:pt>
                <c:pt idx="2679">
                  <c:v>-44.087214399635194</c:v>
                </c:pt>
                <c:pt idx="2680">
                  <c:v>19.302228449276001</c:v>
                </c:pt>
                <c:pt idx="2681">
                  <c:v>14.651398881607498</c:v>
                </c:pt>
                <c:pt idx="2682">
                  <c:v>14.6838746595358</c:v>
                </c:pt>
                <c:pt idx="2683">
                  <c:v>10.9181499442878</c:v>
                </c:pt>
                <c:pt idx="2684">
                  <c:v>18.584498362240598</c:v>
                </c:pt>
                <c:pt idx="2685">
                  <c:v>19.517346903471786</c:v>
                </c:pt>
                <c:pt idx="2686">
                  <c:v>19.519300911382999</c:v>
                </c:pt>
                <c:pt idx="2687">
                  <c:v>25.433484695789389</c:v>
                </c:pt>
                <c:pt idx="2688">
                  <c:v>19.498491321541159</c:v>
                </c:pt>
                <c:pt idx="2689">
                  <c:v>15.124661320531235</c:v>
                </c:pt>
                <c:pt idx="2690">
                  <c:v>-49.884356540883196</c:v>
                </c:pt>
                <c:pt idx="2691">
                  <c:v>-0.92061037489816</c:v>
                </c:pt>
                <c:pt idx="2692">
                  <c:v>-31.500475346281</c:v>
                </c:pt>
                <c:pt idx="2693">
                  <c:v>-17.438983206045087</c:v>
                </c:pt>
                <c:pt idx="2694">
                  <c:v>-28.896496921716299</c:v>
                </c:pt>
                <c:pt idx="2695">
                  <c:v>1.34515907592588</c:v>
                </c:pt>
                <c:pt idx="2696">
                  <c:v>0.88589337317010264</c:v>
                </c:pt>
                <c:pt idx="2697">
                  <c:v>-21.047048293254299</c:v>
                </c:pt>
                <c:pt idx="2698">
                  <c:v>0.62816818904940896</c:v>
                </c:pt>
                <c:pt idx="2699">
                  <c:v>1.1168457456893799</c:v>
                </c:pt>
                <c:pt idx="2700">
                  <c:v>2.8608343609937901</c:v>
                </c:pt>
                <c:pt idx="2701">
                  <c:v>3.2285019372211612</c:v>
                </c:pt>
                <c:pt idx="2702">
                  <c:v>3.0024697713546997</c:v>
                </c:pt>
                <c:pt idx="2703">
                  <c:v>-2.9644613532054498</c:v>
                </c:pt>
                <c:pt idx="2704">
                  <c:v>3.6148516155947767</c:v>
                </c:pt>
                <c:pt idx="2705">
                  <c:v>-5.0735792371643598</c:v>
                </c:pt>
                <c:pt idx="2706">
                  <c:v>5.8154038829338424</c:v>
                </c:pt>
                <c:pt idx="2707">
                  <c:v>3.1246090388628698</c:v>
                </c:pt>
                <c:pt idx="2708">
                  <c:v>9.3040557575708487</c:v>
                </c:pt>
                <c:pt idx="2709">
                  <c:v>1.5799093041159598</c:v>
                </c:pt>
                <c:pt idx="2710">
                  <c:v>2.3532954944024977</c:v>
                </c:pt>
                <c:pt idx="2711">
                  <c:v>2.4858514472670898</c:v>
                </c:pt>
                <c:pt idx="2712">
                  <c:v>1.58802144118421</c:v>
                </c:pt>
                <c:pt idx="2713">
                  <c:v>0.79434066730697495</c:v>
                </c:pt>
                <c:pt idx="2714">
                  <c:v>0.712852767404339</c:v>
                </c:pt>
                <c:pt idx="2715">
                  <c:v>-2.0939653163810152E-2</c:v>
                </c:pt>
                <c:pt idx="2716">
                  <c:v>3.5038688593475</c:v>
                </c:pt>
                <c:pt idx="2717">
                  <c:v>30.061497526046999</c:v>
                </c:pt>
                <c:pt idx="2718">
                  <c:v>-4.5701575748100698</c:v>
                </c:pt>
                <c:pt idx="2719">
                  <c:v>-0.30762130671096038</c:v>
                </c:pt>
                <c:pt idx="2720">
                  <c:v>0.5341128832586105</c:v>
                </c:pt>
                <c:pt idx="2721">
                  <c:v>-1.704883479449</c:v>
                </c:pt>
                <c:pt idx="2722">
                  <c:v>-0.34589072755202038</c:v>
                </c:pt>
                <c:pt idx="2723">
                  <c:v>0.75457320276074202</c:v>
                </c:pt>
                <c:pt idx="2724">
                  <c:v>1.0448777151783899</c:v>
                </c:pt>
                <c:pt idx="2725">
                  <c:v>5.0345469466570945E-2</c:v>
                </c:pt>
                <c:pt idx="2726">
                  <c:v>1.9334658942777201</c:v>
                </c:pt>
                <c:pt idx="2727">
                  <c:v>0.81400531595713999</c:v>
                </c:pt>
                <c:pt idx="2728">
                  <c:v>2.98194274311123</c:v>
                </c:pt>
                <c:pt idx="2729">
                  <c:v>7.4741759313317795</c:v>
                </c:pt>
                <c:pt idx="2730">
                  <c:v>8.1689816671059194</c:v>
                </c:pt>
                <c:pt idx="2731">
                  <c:v>14.307904552489706</c:v>
                </c:pt>
                <c:pt idx="2732">
                  <c:v>8.5115821914553695</c:v>
                </c:pt>
                <c:pt idx="2733">
                  <c:v>11.1010498441465</c:v>
                </c:pt>
                <c:pt idx="2734">
                  <c:v>11.536434696000306</c:v>
                </c:pt>
                <c:pt idx="2735">
                  <c:v>12.848520034550099</c:v>
                </c:pt>
                <c:pt idx="2736">
                  <c:v>13.176912427206</c:v>
                </c:pt>
                <c:pt idx="2737">
                  <c:v>13.318502224627071</c:v>
                </c:pt>
                <c:pt idx="2738">
                  <c:v>13.083274436851401</c:v>
                </c:pt>
                <c:pt idx="2739">
                  <c:v>12.573581488301199</c:v>
                </c:pt>
                <c:pt idx="2740">
                  <c:v>11.913201927106202</c:v>
                </c:pt>
                <c:pt idx="2741">
                  <c:v>12.935782320537324</c:v>
                </c:pt>
                <c:pt idx="2742">
                  <c:v>13.018754576608982</c:v>
                </c:pt>
                <c:pt idx="2743">
                  <c:v>16.502979571256287</c:v>
                </c:pt>
                <c:pt idx="2744">
                  <c:v>16.1880967128522</c:v>
                </c:pt>
                <c:pt idx="2745">
                  <c:v>17.833883758830613</c:v>
                </c:pt>
                <c:pt idx="2746">
                  <c:v>12.139895472118798</c:v>
                </c:pt>
                <c:pt idx="2747">
                  <c:v>39.073714479041335</c:v>
                </c:pt>
                <c:pt idx="2748">
                  <c:v>-171.35887518878101</c:v>
                </c:pt>
                <c:pt idx="2749">
                  <c:v>16.082792067135131</c:v>
                </c:pt>
                <c:pt idx="2750">
                  <c:v>-114.36117563815398</c:v>
                </c:pt>
                <c:pt idx="2751">
                  <c:v>29.315559211172786</c:v>
                </c:pt>
                <c:pt idx="2752">
                  <c:v>15.855362174334624</c:v>
                </c:pt>
                <c:pt idx="2753">
                  <c:v>34.958265395969903</c:v>
                </c:pt>
                <c:pt idx="2754">
                  <c:v>17.395687317585502</c:v>
                </c:pt>
                <c:pt idx="2755">
                  <c:v>6.1014973587838597</c:v>
                </c:pt>
                <c:pt idx="2756">
                  <c:v>0.18918817009175201</c:v>
                </c:pt>
                <c:pt idx="2757">
                  <c:v>-0.18086920456730432</c:v>
                </c:pt>
                <c:pt idx="2758">
                  <c:v>-0.91685450908456001</c:v>
                </c:pt>
                <c:pt idx="2759">
                  <c:v>-0.14928844395328394</c:v>
                </c:pt>
                <c:pt idx="2760">
                  <c:v>2.8340686006201681</c:v>
                </c:pt>
                <c:pt idx="2761">
                  <c:v>12.2674235213386</c:v>
                </c:pt>
                <c:pt idx="2762">
                  <c:v>12.683354101055999</c:v>
                </c:pt>
                <c:pt idx="2763">
                  <c:v>13.510106329649506</c:v>
                </c:pt>
                <c:pt idx="2764">
                  <c:v>10.082360418122002</c:v>
                </c:pt>
                <c:pt idx="2765">
                  <c:v>15.139651190870998</c:v>
                </c:pt>
                <c:pt idx="2766">
                  <c:v>-1.4329423053577799</c:v>
                </c:pt>
                <c:pt idx="2767">
                  <c:v>2.6051047637083196</c:v>
                </c:pt>
                <c:pt idx="2768">
                  <c:v>13.4423169216983</c:v>
                </c:pt>
                <c:pt idx="2769">
                  <c:v>-3.4228201288654398</c:v>
                </c:pt>
                <c:pt idx="2770">
                  <c:v>7.5317517247099834</c:v>
                </c:pt>
                <c:pt idx="2771">
                  <c:v>22.627234998333787</c:v>
                </c:pt>
                <c:pt idx="2772">
                  <c:v>11.154181653907226</c:v>
                </c:pt>
                <c:pt idx="2773">
                  <c:v>24.749485770455188</c:v>
                </c:pt>
                <c:pt idx="2774">
                  <c:v>16.843027983967179</c:v>
                </c:pt>
                <c:pt idx="2775">
                  <c:v>3.1452206598277099</c:v>
                </c:pt>
                <c:pt idx="2776">
                  <c:v>11.852053538885521</c:v>
                </c:pt>
                <c:pt idx="2777">
                  <c:v>11.436485270164173</c:v>
                </c:pt>
                <c:pt idx="2778">
                  <c:v>1.3819344535585298</c:v>
                </c:pt>
                <c:pt idx="2779">
                  <c:v>4.1128052814920055</c:v>
                </c:pt>
                <c:pt idx="2780">
                  <c:v>6.1322376369390845</c:v>
                </c:pt>
                <c:pt idx="2781">
                  <c:v>9.9364333353038727</c:v>
                </c:pt>
                <c:pt idx="2782">
                  <c:v>8.2197559629124619</c:v>
                </c:pt>
                <c:pt idx="2783">
                  <c:v>17.949648756002802</c:v>
                </c:pt>
                <c:pt idx="2784">
                  <c:v>14.483044357283706</c:v>
                </c:pt>
                <c:pt idx="2785">
                  <c:v>16.706068963402231</c:v>
                </c:pt>
                <c:pt idx="2786">
                  <c:v>17.753024159851901</c:v>
                </c:pt>
                <c:pt idx="2787">
                  <c:v>13.634635955162199</c:v>
                </c:pt>
                <c:pt idx="2788">
                  <c:v>19.360331001730067</c:v>
                </c:pt>
                <c:pt idx="2789">
                  <c:v>20.354586115611131</c:v>
                </c:pt>
                <c:pt idx="2790">
                  <c:v>19.4919523388348</c:v>
                </c:pt>
                <c:pt idx="2791">
                  <c:v>20.34873778639566</c:v>
                </c:pt>
                <c:pt idx="2792">
                  <c:v>15.054609541775704</c:v>
                </c:pt>
                <c:pt idx="2793">
                  <c:v>15.009829961192798</c:v>
                </c:pt>
                <c:pt idx="2794">
                  <c:v>19.656677363155605</c:v>
                </c:pt>
                <c:pt idx="2795">
                  <c:v>20.7489139250862</c:v>
                </c:pt>
                <c:pt idx="2796">
                  <c:v>23.462773642442901</c:v>
                </c:pt>
                <c:pt idx="2797">
                  <c:v>24.944373035561501</c:v>
                </c:pt>
                <c:pt idx="2798">
                  <c:v>22.260775681741489</c:v>
                </c:pt>
                <c:pt idx="2799">
                  <c:v>30.368583259905183</c:v>
                </c:pt>
                <c:pt idx="2800">
                  <c:v>27.175192486513289</c:v>
                </c:pt>
                <c:pt idx="2801">
                  <c:v>26.387774427015028</c:v>
                </c:pt>
                <c:pt idx="2802">
                  <c:v>26.224566105388401</c:v>
                </c:pt>
                <c:pt idx="2803">
                  <c:v>34.838479589562994</c:v>
                </c:pt>
                <c:pt idx="2804">
                  <c:v>33.28398176119704</c:v>
                </c:pt>
                <c:pt idx="2805">
                  <c:v>30.118297711590632</c:v>
                </c:pt>
                <c:pt idx="2806">
                  <c:v>31.418342316880889</c:v>
                </c:pt>
                <c:pt idx="2807">
                  <c:v>25.177592680308699</c:v>
                </c:pt>
                <c:pt idx="2808">
                  <c:v>21.206377515478099</c:v>
                </c:pt>
                <c:pt idx="2809">
                  <c:v>26.126005813792531</c:v>
                </c:pt>
                <c:pt idx="2810">
                  <c:v>16.558102439691002</c:v>
                </c:pt>
                <c:pt idx="2811">
                  <c:v>17.249908617214231</c:v>
                </c:pt>
                <c:pt idx="2812">
                  <c:v>16.7126281999569</c:v>
                </c:pt>
                <c:pt idx="2813">
                  <c:v>13.178674410335548</c:v>
                </c:pt>
                <c:pt idx="2814">
                  <c:v>15.127260179637901</c:v>
                </c:pt>
                <c:pt idx="2815">
                  <c:v>15.7699258197574</c:v>
                </c:pt>
                <c:pt idx="2816">
                  <c:v>10.5815996611841</c:v>
                </c:pt>
                <c:pt idx="2817">
                  <c:v>10.9320626716736</c:v>
                </c:pt>
                <c:pt idx="2818">
                  <c:v>15.4038753817096</c:v>
                </c:pt>
                <c:pt idx="2819">
                  <c:v>14.275366481034901</c:v>
                </c:pt>
                <c:pt idx="2820">
                  <c:v>10.898079583077401</c:v>
                </c:pt>
                <c:pt idx="2821">
                  <c:v>23.498556643118963</c:v>
                </c:pt>
                <c:pt idx="2822">
                  <c:v>16.210551004331087</c:v>
                </c:pt>
                <c:pt idx="2823">
                  <c:v>22.503646798570689</c:v>
                </c:pt>
                <c:pt idx="2824">
                  <c:v>28.461932892251234</c:v>
                </c:pt>
                <c:pt idx="2825">
                  <c:v>31.745436408721822</c:v>
                </c:pt>
                <c:pt idx="2826">
                  <c:v>30.12072064710166</c:v>
                </c:pt>
                <c:pt idx="2827">
                  <c:v>32.499816107781697</c:v>
                </c:pt>
                <c:pt idx="2828">
                  <c:v>33.580097753381757</c:v>
                </c:pt>
                <c:pt idx="2829">
                  <c:v>33.966186433407096</c:v>
                </c:pt>
                <c:pt idx="2830">
                  <c:v>33.835268410279902</c:v>
                </c:pt>
                <c:pt idx="2831">
                  <c:v>34.002742581118</c:v>
                </c:pt>
                <c:pt idx="2832">
                  <c:v>33.991605570258095</c:v>
                </c:pt>
                <c:pt idx="2833">
                  <c:v>33.991524577948248</c:v>
                </c:pt>
                <c:pt idx="2834">
                  <c:v>34.075548750784399</c:v>
                </c:pt>
                <c:pt idx="2835">
                  <c:v>34.301156418141801</c:v>
                </c:pt>
                <c:pt idx="2836">
                  <c:v>34.928974526030913</c:v>
                </c:pt>
                <c:pt idx="2837">
                  <c:v>34.55747868174884</c:v>
                </c:pt>
                <c:pt idx="2838">
                  <c:v>34.884807299282009</c:v>
                </c:pt>
                <c:pt idx="2839">
                  <c:v>37.821547745068095</c:v>
                </c:pt>
                <c:pt idx="2840">
                  <c:v>36.637587128618797</c:v>
                </c:pt>
                <c:pt idx="2841">
                  <c:v>46.359965574462393</c:v>
                </c:pt>
                <c:pt idx="2842">
                  <c:v>40.268751907105916</c:v>
                </c:pt>
                <c:pt idx="2843">
                  <c:v>43.284162825641999</c:v>
                </c:pt>
                <c:pt idx="2844">
                  <c:v>45.915274303897384</c:v>
                </c:pt>
                <c:pt idx="2845">
                  <c:v>41.501498373882796</c:v>
                </c:pt>
                <c:pt idx="2846">
                  <c:v>39.179600773470199</c:v>
                </c:pt>
                <c:pt idx="2847">
                  <c:v>38.599902208014413</c:v>
                </c:pt>
                <c:pt idx="2848">
                  <c:v>43.207162854270912</c:v>
                </c:pt>
                <c:pt idx="2849">
                  <c:v>31.846717393784289</c:v>
                </c:pt>
                <c:pt idx="2850">
                  <c:v>29.373139006344587</c:v>
                </c:pt>
                <c:pt idx="2851">
                  <c:v>28.8351403824968</c:v>
                </c:pt>
                <c:pt idx="2852">
                  <c:v>23.369079292414288</c:v>
                </c:pt>
                <c:pt idx="2853">
                  <c:v>25.5739586783269</c:v>
                </c:pt>
                <c:pt idx="2854">
                  <c:v>32.662503079526012</c:v>
                </c:pt>
                <c:pt idx="2855">
                  <c:v>24.662224154706401</c:v>
                </c:pt>
                <c:pt idx="2856">
                  <c:v>26.903379821823815</c:v>
                </c:pt>
                <c:pt idx="2857">
                  <c:v>34.6257426212916</c:v>
                </c:pt>
                <c:pt idx="2858">
                  <c:v>29.525190143594099</c:v>
                </c:pt>
                <c:pt idx="2859">
                  <c:v>31.544954069342239</c:v>
                </c:pt>
                <c:pt idx="2860">
                  <c:v>31.15040930286526</c:v>
                </c:pt>
                <c:pt idx="2861">
                  <c:v>29.128408729180201</c:v>
                </c:pt>
                <c:pt idx="2862">
                  <c:v>30.638782796214105</c:v>
                </c:pt>
                <c:pt idx="2863">
                  <c:v>29.852052817324889</c:v>
                </c:pt>
                <c:pt idx="2864">
                  <c:v>24.450769458703189</c:v>
                </c:pt>
                <c:pt idx="2865">
                  <c:v>25.169407924716605</c:v>
                </c:pt>
                <c:pt idx="2866">
                  <c:v>22.305310804762019</c:v>
                </c:pt>
                <c:pt idx="2867">
                  <c:v>23.282060559468789</c:v>
                </c:pt>
                <c:pt idx="2868">
                  <c:v>23.533417890544087</c:v>
                </c:pt>
                <c:pt idx="2869">
                  <c:v>8.2355338583407267</c:v>
                </c:pt>
                <c:pt idx="2870">
                  <c:v>17.166690320739889</c:v>
                </c:pt>
                <c:pt idx="2871">
                  <c:v>19.212179106914999</c:v>
                </c:pt>
                <c:pt idx="2872">
                  <c:v>18.173349698530789</c:v>
                </c:pt>
                <c:pt idx="2873">
                  <c:v>19.995444819748489</c:v>
                </c:pt>
                <c:pt idx="2874">
                  <c:v>20.296407067764086</c:v>
                </c:pt>
                <c:pt idx="2875">
                  <c:v>20.612993347206132</c:v>
                </c:pt>
                <c:pt idx="2876">
                  <c:v>20.12531697922276</c:v>
                </c:pt>
                <c:pt idx="2877">
                  <c:v>17.85266613314516</c:v>
                </c:pt>
                <c:pt idx="2878">
                  <c:v>18.139308927865901</c:v>
                </c:pt>
                <c:pt idx="2879">
                  <c:v>18.733178803060287</c:v>
                </c:pt>
                <c:pt idx="2880">
                  <c:v>18.287441092358588</c:v>
                </c:pt>
                <c:pt idx="2881">
                  <c:v>18.97112206937306</c:v>
                </c:pt>
                <c:pt idx="2882">
                  <c:v>14.3821751224376</c:v>
                </c:pt>
                <c:pt idx="2883">
                  <c:v>13.306453689539326</c:v>
                </c:pt>
                <c:pt idx="2884">
                  <c:v>13.939796903616324</c:v>
                </c:pt>
                <c:pt idx="2885">
                  <c:v>13.299986816925321</c:v>
                </c:pt>
                <c:pt idx="2886">
                  <c:v>20.981162711117289</c:v>
                </c:pt>
                <c:pt idx="2887">
                  <c:v>69.448644503214396</c:v>
                </c:pt>
                <c:pt idx="2888">
                  <c:v>87.510824458196495</c:v>
                </c:pt>
                <c:pt idx="2889">
                  <c:v>81.253998625210514</c:v>
                </c:pt>
                <c:pt idx="2890">
                  <c:v>11.404144577123692</c:v>
                </c:pt>
                <c:pt idx="2891">
                  <c:v>136.01108027576805</c:v>
                </c:pt>
                <c:pt idx="2892">
                  <c:v>84.210431092785996</c:v>
                </c:pt>
                <c:pt idx="2893">
                  <c:v>118.94651722018847</c:v>
                </c:pt>
                <c:pt idx="2894">
                  <c:v>106.63167945288798</c:v>
                </c:pt>
                <c:pt idx="2895">
                  <c:v>118.84008080675022</c:v>
                </c:pt>
                <c:pt idx="2896">
                  <c:v>127.90707610755251</c:v>
                </c:pt>
                <c:pt idx="2897">
                  <c:v>160.46381021123997</c:v>
                </c:pt>
                <c:pt idx="2898">
                  <c:v>149.19700059296599</c:v>
                </c:pt>
                <c:pt idx="2899">
                  <c:v>139.27964450499164</c:v>
                </c:pt>
                <c:pt idx="2900">
                  <c:v>205.58726637497193</c:v>
                </c:pt>
                <c:pt idx="2901">
                  <c:v>453.40213285326593</c:v>
                </c:pt>
                <c:pt idx="2902">
                  <c:v>250.85383437179001</c:v>
                </c:pt>
                <c:pt idx="2903">
                  <c:v>615.87545831230705</c:v>
                </c:pt>
                <c:pt idx="2904">
                  <c:v>134.43806263287098</c:v>
                </c:pt>
                <c:pt idx="2905">
                  <c:v>279.15103985893694</c:v>
                </c:pt>
                <c:pt idx="2906">
                  <c:v>1076.06106154138</c:v>
                </c:pt>
                <c:pt idx="2907">
                  <c:v>172.5535548613357</c:v>
                </c:pt>
                <c:pt idx="2908">
                  <c:v>92.11567864678014</c:v>
                </c:pt>
                <c:pt idx="2909">
                  <c:v>216.21592896198806</c:v>
                </c:pt>
                <c:pt idx="2910">
                  <c:v>62.808428142451312</c:v>
                </c:pt>
                <c:pt idx="2911">
                  <c:v>216.8282187066267</c:v>
                </c:pt>
                <c:pt idx="2912">
                  <c:v>787.05363556207851</c:v>
                </c:pt>
                <c:pt idx="2913">
                  <c:v>79.393751475949003</c:v>
                </c:pt>
                <c:pt idx="2914">
                  <c:v>70.70066578920796</c:v>
                </c:pt>
                <c:pt idx="2915">
                  <c:v>65.282691415708882</c:v>
                </c:pt>
                <c:pt idx="2916">
                  <c:v>59.992454086967811</c:v>
                </c:pt>
                <c:pt idx="2917">
                  <c:v>95.233401883889059</c:v>
                </c:pt>
                <c:pt idx="2918">
                  <c:v>80.931771541033683</c:v>
                </c:pt>
                <c:pt idx="2919">
                  <c:v>94.789387630986056</c:v>
                </c:pt>
                <c:pt idx="2920">
                  <c:v>94.783669475519957</c:v>
                </c:pt>
                <c:pt idx="2921">
                  <c:v>87.427896446841999</c:v>
                </c:pt>
                <c:pt idx="2922">
                  <c:v>86.434190444938338</c:v>
                </c:pt>
                <c:pt idx="2923">
                  <c:v>137.30028188573129</c:v>
                </c:pt>
                <c:pt idx="2924">
                  <c:v>207.47571209591752</c:v>
                </c:pt>
                <c:pt idx="2925">
                  <c:v>212.343721334214</c:v>
                </c:pt>
                <c:pt idx="2926">
                  <c:v>377.235794823025</c:v>
                </c:pt>
                <c:pt idx="2927">
                  <c:v>392.18914181642202</c:v>
                </c:pt>
                <c:pt idx="2928">
                  <c:v>391.62868159936244</c:v>
                </c:pt>
                <c:pt idx="2929">
                  <c:v>8.6998259586427302</c:v>
                </c:pt>
                <c:pt idx="2930">
                  <c:v>10.80585095206848</c:v>
                </c:pt>
                <c:pt idx="2931">
                  <c:v>8.8933622386121005</c:v>
                </c:pt>
                <c:pt idx="2932">
                  <c:v>11.7974348629398</c:v>
                </c:pt>
                <c:pt idx="2933">
                  <c:v>10.97971783837338</c:v>
                </c:pt>
                <c:pt idx="2934">
                  <c:v>11.466179820180924</c:v>
                </c:pt>
                <c:pt idx="2935">
                  <c:v>11.966783579945425</c:v>
                </c:pt>
                <c:pt idx="2936">
                  <c:v>8.1595229161348506</c:v>
                </c:pt>
                <c:pt idx="2937">
                  <c:v>-8.0185650656403809</c:v>
                </c:pt>
                <c:pt idx="2938">
                  <c:v>-1.8234472494703999</c:v>
                </c:pt>
                <c:pt idx="2939">
                  <c:v>-13.113076829356602</c:v>
                </c:pt>
                <c:pt idx="2940">
                  <c:v>-5.9306824614957803</c:v>
                </c:pt>
                <c:pt idx="2941">
                  <c:v>-21.451344506748587</c:v>
                </c:pt>
                <c:pt idx="2942">
                  <c:v>-17.818958173888202</c:v>
                </c:pt>
                <c:pt idx="2943">
                  <c:v>-26.135886052918831</c:v>
                </c:pt>
                <c:pt idx="2944">
                  <c:v>-27.646993840461686</c:v>
                </c:pt>
                <c:pt idx="2945">
                  <c:v>-27.527493064898724</c:v>
                </c:pt>
                <c:pt idx="2946">
                  <c:v>-27.054310697813531</c:v>
                </c:pt>
                <c:pt idx="2947">
                  <c:v>-27.017299006851101</c:v>
                </c:pt>
                <c:pt idx="2948">
                  <c:v>-26.5564634251173</c:v>
                </c:pt>
                <c:pt idx="2949">
                  <c:v>-20.814020396094598</c:v>
                </c:pt>
                <c:pt idx="2950">
                  <c:v>-23.146961014638347</c:v>
                </c:pt>
                <c:pt idx="2951">
                  <c:v>-26.174277507130299</c:v>
                </c:pt>
                <c:pt idx="2952">
                  <c:v>-24.7840050362082</c:v>
                </c:pt>
                <c:pt idx="2953">
                  <c:v>-29.292672860271775</c:v>
                </c:pt>
                <c:pt idx="2954">
                  <c:v>-32.822458059956404</c:v>
                </c:pt>
                <c:pt idx="2955">
                  <c:v>-44.219425357605296</c:v>
                </c:pt>
                <c:pt idx="2956">
                  <c:v>-36.165911663519012</c:v>
                </c:pt>
                <c:pt idx="2957">
                  <c:v>-69.3066337421388</c:v>
                </c:pt>
                <c:pt idx="2958">
                  <c:v>-114.55071976798</c:v>
                </c:pt>
                <c:pt idx="2959">
                  <c:v>-107.08505341194299</c:v>
                </c:pt>
                <c:pt idx="2960">
                  <c:v>-138.11073236322099</c:v>
                </c:pt>
                <c:pt idx="2961">
                  <c:v>598.63876622415353</c:v>
                </c:pt>
                <c:pt idx="2962">
                  <c:v>-136.33736355152601</c:v>
                </c:pt>
                <c:pt idx="2963">
                  <c:v>-134.33391344951301</c:v>
                </c:pt>
                <c:pt idx="2964">
                  <c:v>-133.722236421156</c:v>
                </c:pt>
                <c:pt idx="2965">
                  <c:v>146.502780453138</c:v>
                </c:pt>
                <c:pt idx="2966">
                  <c:v>7.1507744339189445</c:v>
                </c:pt>
                <c:pt idx="2967">
                  <c:v>0.26525768909366498</c:v>
                </c:pt>
                <c:pt idx="2968">
                  <c:v>-4.6187898209683365</c:v>
                </c:pt>
                <c:pt idx="2969">
                  <c:v>-5.5503186399198601</c:v>
                </c:pt>
                <c:pt idx="2970">
                  <c:v>-4.4880488544620514</c:v>
                </c:pt>
                <c:pt idx="2971">
                  <c:v>-4.5387418777663475</c:v>
                </c:pt>
                <c:pt idx="2972">
                  <c:v>-5.6129081266911296</c:v>
                </c:pt>
                <c:pt idx="2973">
                  <c:v>-6.2329770190742897</c:v>
                </c:pt>
                <c:pt idx="2974">
                  <c:v>-13.3443848869712</c:v>
                </c:pt>
                <c:pt idx="2975">
                  <c:v>92.649199878416198</c:v>
                </c:pt>
                <c:pt idx="2976">
                  <c:v>288.89739143773602</c:v>
                </c:pt>
                <c:pt idx="2977">
                  <c:v>181.13390092412399</c:v>
                </c:pt>
                <c:pt idx="2978">
                  <c:v>182.03603986678701</c:v>
                </c:pt>
                <c:pt idx="2979">
                  <c:v>133.48000831950054</c:v>
                </c:pt>
                <c:pt idx="2980">
                  <c:v>279.21156729131093</c:v>
                </c:pt>
                <c:pt idx="2981">
                  <c:v>-118.3893889762311</c:v>
                </c:pt>
                <c:pt idx="2982">
                  <c:v>-23.974573850862889</c:v>
                </c:pt>
                <c:pt idx="2983">
                  <c:v>-19.191145429643662</c:v>
                </c:pt>
                <c:pt idx="2984">
                  <c:v>-20.230350649948399</c:v>
                </c:pt>
                <c:pt idx="2985">
                  <c:v>-19.842000165373989</c:v>
                </c:pt>
                <c:pt idx="2986">
                  <c:v>-17.038544331321994</c:v>
                </c:pt>
                <c:pt idx="2987">
                  <c:v>-18.359332019337767</c:v>
                </c:pt>
                <c:pt idx="2988">
                  <c:v>-23.173553973189186</c:v>
                </c:pt>
                <c:pt idx="2989">
                  <c:v>-19.303227539548889</c:v>
                </c:pt>
                <c:pt idx="2990">
                  <c:v>-20.3711314147059</c:v>
                </c:pt>
                <c:pt idx="2991">
                  <c:v>-18.894766871188189</c:v>
                </c:pt>
                <c:pt idx="2992">
                  <c:v>-21.617730296284705</c:v>
                </c:pt>
                <c:pt idx="2993">
                  <c:v>-18.221277240442902</c:v>
                </c:pt>
                <c:pt idx="2994">
                  <c:v>-18.845638709299202</c:v>
                </c:pt>
                <c:pt idx="2995">
                  <c:v>-9.5168105704861006</c:v>
                </c:pt>
                <c:pt idx="2996">
                  <c:v>-16.501397280908289</c:v>
                </c:pt>
                <c:pt idx="2997">
                  <c:v>-5.102419926549004</c:v>
                </c:pt>
                <c:pt idx="2998">
                  <c:v>-7.1155677152064145</c:v>
                </c:pt>
                <c:pt idx="2999">
                  <c:v>1.1334237204984099</c:v>
                </c:pt>
                <c:pt idx="3000">
                  <c:v>2.5590658782580777</c:v>
                </c:pt>
                <c:pt idx="3001">
                  <c:v>7.2549382643775706</c:v>
                </c:pt>
                <c:pt idx="3002">
                  <c:v>8.0754212051855792</c:v>
                </c:pt>
                <c:pt idx="3003">
                  <c:v>8.7582376435707889</c:v>
                </c:pt>
                <c:pt idx="3004">
                  <c:v>7.5546499442358401</c:v>
                </c:pt>
                <c:pt idx="3005">
                  <c:v>8.4382803924769689</c:v>
                </c:pt>
                <c:pt idx="3006">
                  <c:v>8.4484039400400199</c:v>
                </c:pt>
                <c:pt idx="3007">
                  <c:v>7.0996602014126653</c:v>
                </c:pt>
                <c:pt idx="3008">
                  <c:v>9.8595891372333746</c:v>
                </c:pt>
                <c:pt idx="3009">
                  <c:v>6.4065159483491145</c:v>
                </c:pt>
                <c:pt idx="3010">
                  <c:v>6.1325033642191098</c:v>
                </c:pt>
                <c:pt idx="3011">
                  <c:v>5.8183449287448203</c:v>
                </c:pt>
                <c:pt idx="3012">
                  <c:v>7.3021960173075273</c:v>
                </c:pt>
                <c:pt idx="3013">
                  <c:v>5.1196102353633099</c:v>
                </c:pt>
                <c:pt idx="3014">
                  <c:v>8.5671061883779007</c:v>
                </c:pt>
                <c:pt idx="3015">
                  <c:v>10.457269699556702</c:v>
                </c:pt>
                <c:pt idx="3016">
                  <c:v>12.147480505803102</c:v>
                </c:pt>
                <c:pt idx="3017">
                  <c:v>16.296459699479087</c:v>
                </c:pt>
                <c:pt idx="3018">
                  <c:v>14.966015636816273</c:v>
                </c:pt>
                <c:pt idx="3019">
                  <c:v>16.723482747523601</c:v>
                </c:pt>
                <c:pt idx="3020">
                  <c:v>16.058645692021219</c:v>
                </c:pt>
                <c:pt idx="3021">
                  <c:v>12.844889636873004</c:v>
                </c:pt>
                <c:pt idx="3022">
                  <c:v>13.660970692449199</c:v>
                </c:pt>
                <c:pt idx="3023">
                  <c:v>11.825390793561304</c:v>
                </c:pt>
                <c:pt idx="3024">
                  <c:v>11.9577299817888</c:v>
                </c:pt>
                <c:pt idx="3025">
                  <c:v>13.890550039460006</c:v>
                </c:pt>
                <c:pt idx="3026">
                  <c:v>15.344087627681304</c:v>
                </c:pt>
                <c:pt idx="3027">
                  <c:v>13.4577534714197</c:v>
                </c:pt>
                <c:pt idx="3028">
                  <c:v>13.7746160412671</c:v>
                </c:pt>
                <c:pt idx="3029">
                  <c:v>13.998796090809726</c:v>
                </c:pt>
                <c:pt idx="3030">
                  <c:v>17.2352584460229</c:v>
                </c:pt>
                <c:pt idx="3031">
                  <c:v>14.709309341954098</c:v>
                </c:pt>
                <c:pt idx="3032">
                  <c:v>13.432030223355024</c:v>
                </c:pt>
                <c:pt idx="3033">
                  <c:v>12.607465997856099</c:v>
                </c:pt>
                <c:pt idx="3034">
                  <c:v>15.9835789786594</c:v>
                </c:pt>
                <c:pt idx="3035">
                  <c:v>15.986398767455798</c:v>
                </c:pt>
                <c:pt idx="3036">
                  <c:v>13.827649091218802</c:v>
                </c:pt>
                <c:pt idx="3037">
                  <c:v>14.212394812470199</c:v>
                </c:pt>
                <c:pt idx="3038">
                  <c:v>12.4310679077826</c:v>
                </c:pt>
                <c:pt idx="3039">
                  <c:v>10.396149566379373</c:v>
                </c:pt>
                <c:pt idx="3040">
                  <c:v>8.9735238635877028</c:v>
                </c:pt>
                <c:pt idx="3041">
                  <c:v>9.6707967062660707</c:v>
                </c:pt>
                <c:pt idx="3042">
                  <c:v>7.2551217462638098</c:v>
                </c:pt>
                <c:pt idx="3043">
                  <c:v>8.6733344675429898</c:v>
                </c:pt>
                <c:pt idx="3044">
                  <c:v>7.4547068225401096</c:v>
                </c:pt>
                <c:pt idx="3045">
                  <c:v>5.2196135801525934</c:v>
                </c:pt>
                <c:pt idx="3046">
                  <c:v>6.8711487780523814</c:v>
                </c:pt>
                <c:pt idx="3047">
                  <c:v>5.9594002754469555</c:v>
                </c:pt>
                <c:pt idx="3048">
                  <c:v>10.900802593619979</c:v>
                </c:pt>
                <c:pt idx="3049">
                  <c:v>13.802913648086404</c:v>
                </c:pt>
                <c:pt idx="3050">
                  <c:v>13.2474909714656</c:v>
                </c:pt>
                <c:pt idx="3051">
                  <c:v>3.9377448154065</c:v>
                </c:pt>
                <c:pt idx="3052">
                  <c:v>12.223979344963798</c:v>
                </c:pt>
                <c:pt idx="3053">
                  <c:v>4.6105331188549297</c:v>
                </c:pt>
                <c:pt idx="3054">
                  <c:v>8.2663536969107483</c:v>
                </c:pt>
                <c:pt idx="3055">
                  <c:v>5.2008935244911934</c:v>
                </c:pt>
                <c:pt idx="3056">
                  <c:v>3.6813315662877426</c:v>
                </c:pt>
                <c:pt idx="3057">
                  <c:v>2.752645134555499</c:v>
                </c:pt>
                <c:pt idx="3058">
                  <c:v>2.89455275755369</c:v>
                </c:pt>
                <c:pt idx="3059">
                  <c:v>2.7110993293424501</c:v>
                </c:pt>
                <c:pt idx="3060">
                  <c:v>2.72925403395171</c:v>
                </c:pt>
                <c:pt idx="3061">
                  <c:v>2.7717478122745098</c:v>
                </c:pt>
                <c:pt idx="3062">
                  <c:v>2.8302570190547462</c:v>
                </c:pt>
                <c:pt idx="3063">
                  <c:v>2.895267123506859</c:v>
                </c:pt>
                <c:pt idx="3064">
                  <c:v>3.08980167520463</c:v>
                </c:pt>
                <c:pt idx="3065">
                  <c:v>3.0592257403928</c:v>
                </c:pt>
                <c:pt idx="3066">
                  <c:v>3.6548156885256797</c:v>
                </c:pt>
                <c:pt idx="3067">
                  <c:v>3.3537431723747977</c:v>
                </c:pt>
                <c:pt idx="3068">
                  <c:v>3.2794052968604301</c:v>
                </c:pt>
                <c:pt idx="3069">
                  <c:v>3.3213794761086377</c:v>
                </c:pt>
                <c:pt idx="3070">
                  <c:v>3.37192910745221</c:v>
                </c:pt>
                <c:pt idx="3071">
                  <c:v>3.2929719763167098</c:v>
                </c:pt>
                <c:pt idx="3072">
                  <c:v>3.4174802851820298</c:v>
                </c:pt>
                <c:pt idx="3073">
                  <c:v>3.2559856275679602</c:v>
                </c:pt>
                <c:pt idx="3074">
                  <c:v>3.5427345540572075</c:v>
                </c:pt>
                <c:pt idx="3075">
                  <c:v>2.9610356258552577</c:v>
                </c:pt>
                <c:pt idx="3076">
                  <c:v>3.3642202560151602</c:v>
                </c:pt>
                <c:pt idx="3077">
                  <c:v>2.9163939710931968</c:v>
                </c:pt>
                <c:pt idx="3078">
                  <c:v>2.3050573924904398</c:v>
                </c:pt>
                <c:pt idx="3079">
                  <c:v>1.9779463902134298</c:v>
                </c:pt>
                <c:pt idx="3080">
                  <c:v>1.6308468831804399</c:v>
                </c:pt>
                <c:pt idx="3081">
                  <c:v>1.5811908527582499</c:v>
                </c:pt>
                <c:pt idx="3082">
                  <c:v>1.3767926150939198</c:v>
                </c:pt>
                <c:pt idx="3083">
                  <c:v>1.4081661263637273</c:v>
                </c:pt>
                <c:pt idx="3084">
                  <c:v>1.3284177371432373</c:v>
                </c:pt>
                <c:pt idx="3085">
                  <c:v>1.3452245964648426</c:v>
                </c:pt>
                <c:pt idx="3086">
                  <c:v>1.1024983982112</c:v>
                </c:pt>
                <c:pt idx="3087">
                  <c:v>1.5445496323704626</c:v>
                </c:pt>
                <c:pt idx="3088">
                  <c:v>2.3495729181431377</c:v>
                </c:pt>
                <c:pt idx="3089">
                  <c:v>3.3226413796951881</c:v>
                </c:pt>
                <c:pt idx="3090">
                  <c:v>4.8374294449241741</c:v>
                </c:pt>
                <c:pt idx="3091">
                  <c:v>5.57271094263489</c:v>
                </c:pt>
                <c:pt idx="3092">
                  <c:v>6.9756690850827532</c:v>
                </c:pt>
                <c:pt idx="3093">
                  <c:v>5.9073225001601104</c:v>
                </c:pt>
                <c:pt idx="3094">
                  <c:v>7.8779187292403945</c:v>
                </c:pt>
                <c:pt idx="3095">
                  <c:v>6.8349850387738345</c:v>
                </c:pt>
                <c:pt idx="3096">
                  <c:v>8.6309276790157519</c:v>
                </c:pt>
                <c:pt idx="3097">
                  <c:v>8.2322897128813892</c:v>
                </c:pt>
                <c:pt idx="3098">
                  <c:v>6.6531081445391003</c:v>
                </c:pt>
                <c:pt idx="3099">
                  <c:v>16.596485214248101</c:v>
                </c:pt>
                <c:pt idx="3100">
                  <c:v>4.7930363517250765</c:v>
                </c:pt>
                <c:pt idx="3101">
                  <c:v>6.1711133219122196</c:v>
                </c:pt>
                <c:pt idx="3102">
                  <c:v>6.4083462876645934</c:v>
                </c:pt>
                <c:pt idx="3103">
                  <c:v>13.554786502326021</c:v>
                </c:pt>
                <c:pt idx="3104">
                  <c:v>6.2033468371997698</c:v>
                </c:pt>
                <c:pt idx="3105">
                  <c:v>3.8053833772905299</c:v>
                </c:pt>
                <c:pt idx="3106">
                  <c:v>3.3821177482449096</c:v>
                </c:pt>
                <c:pt idx="3107">
                  <c:v>3.1674931634446999</c:v>
                </c:pt>
                <c:pt idx="3108">
                  <c:v>2.8197664829667777</c:v>
                </c:pt>
                <c:pt idx="3109">
                  <c:v>2.6023586622582977</c:v>
                </c:pt>
                <c:pt idx="3110">
                  <c:v>2.2829186766895999</c:v>
                </c:pt>
                <c:pt idx="3111">
                  <c:v>2.6916880997920987</c:v>
                </c:pt>
                <c:pt idx="3112">
                  <c:v>2.8386944985916998</c:v>
                </c:pt>
                <c:pt idx="3113">
                  <c:v>3.38171824702802</c:v>
                </c:pt>
                <c:pt idx="3114">
                  <c:v>3.6992834212599277</c:v>
                </c:pt>
                <c:pt idx="3115">
                  <c:v>3.89086746654249</c:v>
                </c:pt>
                <c:pt idx="3116">
                  <c:v>3.803381450847136</c:v>
                </c:pt>
                <c:pt idx="3117">
                  <c:v>3.3695022466792999</c:v>
                </c:pt>
                <c:pt idx="3118">
                  <c:v>3.66627740634907</c:v>
                </c:pt>
                <c:pt idx="3119">
                  <c:v>3.9836549788582101</c:v>
                </c:pt>
                <c:pt idx="3120">
                  <c:v>3.4455944121187501</c:v>
                </c:pt>
                <c:pt idx="3121">
                  <c:v>2.6455218090140602</c:v>
                </c:pt>
                <c:pt idx="3122">
                  <c:v>2.7503115817690196</c:v>
                </c:pt>
                <c:pt idx="3123">
                  <c:v>2.4467295039569001</c:v>
                </c:pt>
                <c:pt idx="3124">
                  <c:v>2.6177795731111999</c:v>
                </c:pt>
                <c:pt idx="3125">
                  <c:v>2.3423639362715867</c:v>
                </c:pt>
                <c:pt idx="3126">
                  <c:v>2.2813338243805412</c:v>
                </c:pt>
                <c:pt idx="3127">
                  <c:v>2.82749703627008</c:v>
                </c:pt>
                <c:pt idx="3128">
                  <c:v>2.8617810197544999</c:v>
                </c:pt>
                <c:pt idx="3129">
                  <c:v>3.99831584606628</c:v>
                </c:pt>
                <c:pt idx="3130">
                  <c:v>4.3050966672386846</c:v>
                </c:pt>
                <c:pt idx="3131">
                  <c:v>5.8488075692386845</c:v>
                </c:pt>
                <c:pt idx="3132">
                  <c:v>5.8854297731159555</c:v>
                </c:pt>
                <c:pt idx="3133">
                  <c:v>8.0199238030388589</c:v>
                </c:pt>
                <c:pt idx="3134">
                  <c:v>6.9358022467522202</c:v>
                </c:pt>
                <c:pt idx="3135">
                  <c:v>8.1699767678062702</c:v>
                </c:pt>
                <c:pt idx="3136">
                  <c:v>8.8684940300293711</c:v>
                </c:pt>
                <c:pt idx="3137">
                  <c:v>7.3486120175047098</c:v>
                </c:pt>
                <c:pt idx="3138">
                  <c:v>6.3297653525050155</c:v>
                </c:pt>
                <c:pt idx="3139">
                  <c:v>7.8317512981713424</c:v>
                </c:pt>
                <c:pt idx="3140">
                  <c:v>5.8945609631431886</c:v>
                </c:pt>
                <c:pt idx="3141">
                  <c:v>8.9954578527150186</c:v>
                </c:pt>
                <c:pt idx="3142">
                  <c:v>5.3534111056939597</c:v>
                </c:pt>
                <c:pt idx="3143">
                  <c:v>9.7219814218540854</c:v>
                </c:pt>
                <c:pt idx="3144">
                  <c:v>3.9047100811747302</c:v>
                </c:pt>
                <c:pt idx="3145">
                  <c:v>4.2734246219264795</c:v>
                </c:pt>
                <c:pt idx="3146">
                  <c:v>4.07415738210564</c:v>
                </c:pt>
                <c:pt idx="3147">
                  <c:v>5.3558894634413203</c:v>
                </c:pt>
                <c:pt idx="3148">
                  <c:v>3.1942345666681602</c:v>
                </c:pt>
                <c:pt idx="3149">
                  <c:v>3.4030099473443602</c:v>
                </c:pt>
                <c:pt idx="3150">
                  <c:v>2.9794160002214598</c:v>
                </c:pt>
                <c:pt idx="3151">
                  <c:v>2.0500791985033198</c:v>
                </c:pt>
                <c:pt idx="3152">
                  <c:v>2.3143679242055377</c:v>
                </c:pt>
                <c:pt idx="3153">
                  <c:v>2.2352275591534698</c:v>
                </c:pt>
                <c:pt idx="3154">
                  <c:v>1.9040959459448001</c:v>
                </c:pt>
                <c:pt idx="3155">
                  <c:v>2.8344302330904667</c:v>
                </c:pt>
                <c:pt idx="3156">
                  <c:v>4.1460454348573403</c:v>
                </c:pt>
                <c:pt idx="3157">
                  <c:v>5.0583734513084497</c:v>
                </c:pt>
                <c:pt idx="3158">
                  <c:v>5.9814787759779904</c:v>
                </c:pt>
                <c:pt idx="3159">
                  <c:v>6.1857228095065455</c:v>
                </c:pt>
                <c:pt idx="3160">
                  <c:v>6.0926988383738996</c:v>
                </c:pt>
                <c:pt idx="3161">
                  <c:v>5.7837817088079202</c:v>
                </c:pt>
                <c:pt idx="3162">
                  <c:v>4.7375438309752855</c:v>
                </c:pt>
                <c:pt idx="3163">
                  <c:v>4.0958333407650445</c:v>
                </c:pt>
                <c:pt idx="3164">
                  <c:v>2.9980561124842633</c:v>
                </c:pt>
                <c:pt idx="3165">
                  <c:v>2.02697161909246</c:v>
                </c:pt>
                <c:pt idx="3166">
                  <c:v>1.86143606551357</c:v>
                </c:pt>
                <c:pt idx="3167">
                  <c:v>0.91835996898432659</c:v>
                </c:pt>
                <c:pt idx="3168">
                  <c:v>0.130612204240934</c:v>
                </c:pt>
                <c:pt idx="3169">
                  <c:v>1.1401097442801603E-2</c:v>
                </c:pt>
                <c:pt idx="3170">
                  <c:v>5.8384437439360934E-2</c:v>
                </c:pt>
                <c:pt idx="3171">
                  <c:v>-9.6376400400736192E-3</c:v>
                </c:pt>
                <c:pt idx="3172">
                  <c:v>-4.8327703123555998E-2</c:v>
                </c:pt>
                <c:pt idx="3173">
                  <c:v>0.46084380128032132</c:v>
                </c:pt>
                <c:pt idx="3174">
                  <c:v>1.2994017504597517</c:v>
                </c:pt>
                <c:pt idx="3175">
                  <c:v>4.3970730987900204</c:v>
                </c:pt>
                <c:pt idx="3176">
                  <c:v>2.5331743612729096</c:v>
                </c:pt>
                <c:pt idx="3177">
                  <c:v>3.8621695840413199</c:v>
                </c:pt>
                <c:pt idx="3178">
                  <c:v>3.2525072412758802</c:v>
                </c:pt>
                <c:pt idx="3179">
                  <c:v>1.4066474404344098</c:v>
                </c:pt>
                <c:pt idx="3180">
                  <c:v>-7.5584391301154845</c:v>
                </c:pt>
                <c:pt idx="3181">
                  <c:v>-2.9324272134298304</c:v>
                </c:pt>
                <c:pt idx="3182">
                  <c:v>-1.4842495213276101</c:v>
                </c:pt>
                <c:pt idx="3183">
                  <c:v>1.9684611977699926</c:v>
                </c:pt>
                <c:pt idx="3184">
                  <c:v>3.1911128952475698</c:v>
                </c:pt>
                <c:pt idx="3185">
                  <c:v>1.2781874058431173</c:v>
                </c:pt>
                <c:pt idx="3186">
                  <c:v>1.0680146745308901</c:v>
                </c:pt>
                <c:pt idx="3187">
                  <c:v>0.95081949951308753</c:v>
                </c:pt>
                <c:pt idx="3188">
                  <c:v>1.6633224203269401</c:v>
                </c:pt>
                <c:pt idx="3189">
                  <c:v>1.3584300947230601</c:v>
                </c:pt>
                <c:pt idx="3190">
                  <c:v>2.1883821503604812</c:v>
                </c:pt>
                <c:pt idx="3191">
                  <c:v>0.27188189581345118</c:v>
                </c:pt>
                <c:pt idx="3192">
                  <c:v>0.67388653885750904</c:v>
                </c:pt>
                <c:pt idx="3193">
                  <c:v>1.0208928170117799</c:v>
                </c:pt>
                <c:pt idx="3194">
                  <c:v>0.42811394931146624</c:v>
                </c:pt>
                <c:pt idx="3195">
                  <c:v>0.67949420016282869</c:v>
                </c:pt>
                <c:pt idx="3196">
                  <c:v>0.76776727415797363</c:v>
                </c:pt>
                <c:pt idx="3197">
                  <c:v>1.70845891747053</c:v>
                </c:pt>
                <c:pt idx="3198">
                  <c:v>1.2717591664652901</c:v>
                </c:pt>
                <c:pt idx="3199">
                  <c:v>1.0299783186952698</c:v>
                </c:pt>
                <c:pt idx="3200">
                  <c:v>1.6127727408982773</c:v>
                </c:pt>
                <c:pt idx="3201">
                  <c:v>2.4579149059862302</c:v>
                </c:pt>
                <c:pt idx="3202">
                  <c:v>1.7371197602436499</c:v>
                </c:pt>
                <c:pt idx="3203">
                  <c:v>1.2533689849638401</c:v>
                </c:pt>
                <c:pt idx="3204">
                  <c:v>0.92330487060110678</c:v>
                </c:pt>
                <c:pt idx="3205">
                  <c:v>0.9938842174628808</c:v>
                </c:pt>
                <c:pt idx="3206">
                  <c:v>0.43880102864513976</c:v>
                </c:pt>
                <c:pt idx="3207">
                  <c:v>0.37824408781964408</c:v>
                </c:pt>
                <c:pt idx="3208">
                  <c:v>0.38662997083649675</c:v>
                </c:pt>
                <c:pt idx="3209">
                  <c:v>0.33375794892608002</c:v>
                </c:pt>
                <c:pt idx="3210">
                  <c:v>0.27746615366001798</c:v>
                </c:pt>
                <c:pt idx="3211">
                  <c:v>0.32535224557804426</c:v>
                </c:pt>
                <c:pt idx="3212">
                  <c:v>0.33412100202638001</c:v>
                </c:pt>
                <c:pt idx="3213">
                  <c:v>0.3311091697676567</c:v>
                </c:pt>
                <c:pt idx="3214">
                  <c:v>0.263071133306093</c:v>
                </c:pt>
                <c:pt idx="3215">
                  <c:v>0.15762930939001801</c:v>
                </c:pt>
                <c:pt idx="3216">
                  <c:v>2.3475812691431275E-2</c:v>
                </c:pt>
                <c:pt idx="3217">
                  <c:v>-0.221366858396979</c:v>
                </c:pt>
                <c:pt idx="3218">
                  <c:v>-0.65201388088186496</c:v>
                </c:pt>
                <c:pt idx="3219">
                  <c:v>-0.80983247995851404</c:v>
                </c:pt>
                <c:pt idx="3220">
                  <c:v>-0.69088248058358082</c:v>
                </c:pt>
                <c:pt idx="3221">
                  <c:v>-0.73778192955789312</c:v>
                </c:pt>
                <c:pt idx="3222">
                  <c:v>-0.84382711333802662</c:v>
                </c:pt>
                <c:pt idx="3223">
                  <c:v>-0.21429323142447707</c:v>
                </c:pt>
                <c:pt idx="3224">
                  <c:v>-0.27689891026475938</c:v>
                </c:pt>
                <c:pt idx="3225">
                  <c:v>-0.21580334168666918</c:v>
                </c:pt>
                <c:pt idx="3226">
                  <c:v>-0.18739566975316799</c:v>
                </c:pt>
                <c:pt idx="3227">
                  <c:v>-0.23700823915957497</c:v>
                </c:pt>
                <c:pt idx="3228">
                  <c:v>-0.50941492106053188</c:v>
                </c:pt>
                <c:pt idx="3229">
                  <c:v>-0.45025988301701197</c:v>
                </c:pt>
                <c:pt idx="3230">
                  <c:v>-0.77155138869267303</c:v>
                </c:pt>
                <c:pt idx="3231">
                  <c:v>-1.2313051121652598</c:v>
                </c:pt>
                <c:pt idx="3232">
                  <c:v>-0.77078240849396062</c:v>
                </c:pt>
                <c:pt idx="3233">
                  <c:v>-2.61412577960987</c:v>
                </c:pt>
                <c:pt idx="3234">
                  <c:v>-2.4741783102540267</c:v>
                </c:pt>
                <c:pt idx="3235">
                  <c:v>-2.4875990688998084</c:v>
                </c:pt>
                <c:pt idx="3236">
                  <c:v>-2.3872346944172902</c:v>
                </c:pt>
                <c:pt idx="3237">
                  <c:v>-1.8878288766431699</c:v>
                </c:pt>
                <c:pt idx="3238">
                  <c:v>-2.2173953423341159</c:v>
                </c:pt>
                <c:pt idx="3239">
                  <c:v>-1.8869365849364701</c:v>
                </c:pt>
                <c:pt idx="3240">
                  <c:v>-1.4438706019395626</c:v>
                </c:pt>
                <c:pt idx="3241">
                  <c:v>-1.5741473033188291</c:v>
                </c:pt>
                <c:pt idx="3242">
                  <c:v>-0.66943601597472002</c:v>
                </c:pt>
                <c:pt idx="3243">
                  <c:v>-0.49143733203100193</c:v>
                </c:pt>
                <c:pt idx="3244">
                  <c:v>-0.49233815965861183</c:v>
                </c:pt>
                <c:pt idx="3245">
                  <c:v>-0.75418894809713899</c:v>
                </c:pt>
                <c:pt idx="3246">
                  <c:v>-1.0081185137418782</c:v>
                </c:pt>
                <c:pt idx="3247">
                  <c:v>-1.4371118800266298</c:v>
                </c:pt>
                <c:pt idx="3248">
                  <c:v>-2.691936178940376</c:v>
                </c:pt>
                <c:pt idx="3249">
                  <c:v>-10.459626023360379</c:v>
                </c:pt>
                <c:pt idx="3250">
                  <c:v>-7.3163522823385714</c:v>
                </c:pt>
                <c:pt idx="3251">
                  <c:v>-2.9397150666741867</c:v>
                </c:pt>
                <c:pt idx="3252">
                  <c:v>-1.77565283179969</c:v>
                </c:pt>
                <c:pt idx="3253">
                  <c:v>-2.8052941002314098</c:v>
                </c:pt>
                <c:pt idx="3254">
                  <c:v>-2.4096958342591983</c:v>
                </c:pt>
                <c:pt idx="3255">
                  <c:v>-1.5688820698817965</c:v>
                </c:pt>
                <c:pt idx="3256">
                  <c:v>-5.1852732044655001</c:v>
                </c:pt>
                <c:pt idx="3257">
                  <c:v>-5.2436051899544145</c:v>
                </c:pt>
                <c:pt idx="3258">
                  <c:v>-2.9274149772494402</c:v>
                </c:pt>
                <c:pt idx="3259">
                  <c:v>-4.4314292066256824</c:v>
                </c:pt>
                <c:pt idx="3260">
                  <c:v>-8.6603872994091073</c:v>
                </c:pt>
                <c:pt idx="3261">
                  <c:v>-4.5024299896607003</c:v>
                </c:pt>
                <c:pt idx="3262">
                  <c:v>-5.6665594481794255</c:v>
                </c:pt>
                <c:pt idx="3263">
                  <c:v>-4.6139627188407299</c:v>
                </c:pt>
                <c:pt idx="3264">
                  <c:v>-4.56754702576018</c:v>
                </c:pt>
                <c:pt idx="3265">
                  <c:v>-2.8736873281532467</c:v>
                </c:pt>
                <c:pt idx="3266">
                  <c:v>-2.1719657170091797</c:v>
                </c:pt>
                <c:pt idx="3267">
                  <c:v>-1.67327103477995</c:v>
                </c:pt>
                <c:pt idx="3268">
                  <c:v>-1.0997454903923498</c:v>
                </c:pt>
                <c:pt idx="3269">
                  <c:v>-0.93820696460207498</c:v>
                </c:pt>
                <c:pt idx="3270">
                  <c:v>-1.0080945931786198</c:v>
                </c:pt>
                <c:pt idx="3271">
                  <c:v>-1.0851008590078</c:v>
                </c:pt>
                <c:pt idx="3272">
                  <c:v>-1.0291990451553317</c:v>
                </c:pt>
                <c:pt idx="3273">
                  <c:v>-0.98162014549874299</c:v>
                </c:pt>
                <c:pt idx="3274">
                  <c:v>-0.88428622764335696</c:v>
                </c:pt>
                <c:pt idx="3275">
                  <c:v>-0.60854625186236233</c:v>
                </c:pt>
                <c:pt idx="3276">
                  <c:v>-0.93282852224542012</c:v>
                </c:pt>
                <c:pt idx="3277">
                  <c:v>-2.3373057406892901</c:v>
                </c:pt>
                <c:pt idx="3278">
                  <c:v>2.3691968528569096</c:v>
                </c:pt>
                <c:pt idx="3279">
                  <c:v>-1.4813484460102999</c:v>
                </c:pt>
                <c:pt idx="3280">
                  <c:v>-1.8317884718617992</c:v>
                </c:pt>
                <c:pt idx="3281">
                  <c:v>3.7479928634974278</c:v>
                </c:pt>
                <c:pt idx="3282">
                  <c:v>1.26363832400196</c:v>
                </c:pt>
                <c:pt idx="3283">
                  <c:v>1.1660382178740698</c:v>
                </c:pt>
                <c:pt idx="3284">
                  <c:v>1.12075608383014</c:v>
                </c:pt>
                <c:pt idx="3285">
                  <c:v>1.1183907583780799</c:v>
                </c:pt>
                <c:pt idx="3286">
                  <c:v>1.0618414919041608</c:v>
                </c:pt>
                <c:pt idx="3287">
                  <c:v>1.02764411961073</c:v>
                </c:pt>
                <c:pt idx="3288">
                  <c:v>1.0261254610581501</c:v>
                </c:pt>
                <c:pt idx="3289">
                  <c:v>1.0101736926795717</c:v>
                </c:pt>
                <c:pt idx="3290">
                  <c:v>1.17299593793463</c:v>
                </c:pt>
                <c:pt idx="3291">
                  <c:v>1.8517532980088498</c:v>
                </c:pt>
                <c:pt idx="3292">
                  <c:v>1.2708561931828699</c:v>
                </c:pt>
                <c:pt idx="3293">
                  <c:v>1.9151473797047882</c:v>
                </c:pt>
                <c:pt idx="3294">
                  <c:v>1.0211575422152701</c:v>
                </c:pt>
                <c:pt idx="3295">
                  <c:v>0.29988091582388443</c:v>
                </c:pt>
                <c:pt idx="3296">
                  <c:v>0.15575286788553541</c:v>
                </c:pt>
                <c:pt idx="3297">
                  <c:v>0.47704326083251902</c:v>
                </c:pt>
                <c:pt idx="3298">
                  <c:v>0.33037082101556098</c:v>
                </c:pt>
                <c:pt idx="3299">
                  <c:v>0.12049865685781209</c:v>
                </c:pt>
                <c:pt idx="3300">
                  <c:v>0.53899177607551019</c:v>
                </c:pt>
                <c:pt idx="3301">
                  <c:v>1.0893135569917982</c:v>
                </c:pt>
                <c:pt idx="3302">
                  <c:v>0.82374317449494161</c:v>
                </c:pt>
                <c:pt idx="3303">
                  <c:v>1.0383960912416499</c:v>
                </c:pt>
                <c:pt idx="3304">
                  <c:v>0.50117076713884301</c:v>
                </c:pt>
                <c:pt idx="3305">
                  <c:v>0.53787805197469962</c:v>
                </c:pt>
                <c:pt idx="3306">
                  <c:v>0.222297050429654</c:v>
                </c:pt>
                <c:pt idx="3307">
                  <c:v>-1.3598634554842896E-2</c:v>
                </c:pt>
                <c:pt idx="3308">
                  <c:v>8.1504966414788674E-2</c:v>
                </c:pt>
                <c:pt idx="3309">
                  <c:v>-0.150350212769674</c:v>
                </c:pt>
                <c:pt idx="3310">
                  <c:v>-0.481992868699746</c:v>
                </c:pt>
                <c:pt idx="3311">
                  <c:v>-0.70780498514883905</c:v>
                </c:pt>
                <c:pt idx="3312">
                  <c:v>-0.40099674790301898</c:v>
                </c:pt>
                <c:pt idx="3313">
                  <c:v>-1.1855929056513901</c:v>
                </c:pt>
                <c:pt idx="3314">
                  <c:v>-0.86796192530424798</c:v>
                </c:pt>
                <c:pt idx="3315">
                  <c:v>-0.56450440770355104</c:v>
                </c:pt>
                <c:pt idx="3316">
                  <c:v>-0.83742339483896056</c:v>
                </c:pt>
                <c:pt idx="3317">
                  <c:v>-0.695832884963557</c:v>
                </c:pt>
                <c:pt idx="3318">
                  <c:v>-0.32693436968133632</c:v>
                </c:pt>
                <c:pt idx="3319">
                  <c:v>-0.18558092000524301</c:v>
                </c:pt>
                <c:pt idx="3320">
                  <c:v>6.9199246454486912E-2</c:v>
                </c:pt>
                <c:pt idx="3321">
                  <c:v>-0.109570138304875</c:v>
                </c:pt>
                <c:pt idx="3322">
                  <c:v>-7.4915539937254014E-2</c:v>
                </c:pt>
                <c:pt idx="3323">
                  <c:v>-7.586505613124743E-2</c:v>
                </c:pt>
                <c:pt idx="3324">
                  <c:v>-0.16655648386344929</c:v>
                </c:pt>
                <c:pt idx="3325">
                  <c:v>-0.23738649421490801</c:v>
                </c:pt>
                <c:pt idx="3326">
                  <c:v>-0.28269797342726338</c:v>
                </c:pt>
                <c:pt idx="3327">
                  <c:v>-0.41056239607615008</c:v>
                </c:pt>
                <c:pt idx="3328">
                  <c:v>-0.43061719990218006</c:v>
                </c:pt>
                <c:pt idx="3329">
                  <c:v>-0.43318219241683398</c:v>
                </c:pt>
                <c:pt idx="3330">
                  <c:v>-0.43956197996568519</c:v>
                </c:pt>
                <c:pt idx="3331">
                  <c:v>-0.43369993553287206</c:v>
                </c:pt>
                <c:pt idx="3332">
                  <c:v>-0.42439121688444575</c:v>
                </c:pt>
                <c:pt idx="3333">
                  <c:v>-0.53867897120216501</c:v>
                </c:pt>
                <c:pt idx="3334">
                  <c:v>-0.59261060967381263</c:v>
                </c:pt>
                <c:pt idx="3335">
                  <c:v>-0.62437097731488511</c:v>
                </c:pt>
                <c:pt idx="3336">
                  <c:v>-0.64706611107838563</c:v>
                </c:pt>
                <c:pt idx="3337">
                  <c:v>-0.86190977842890482</c:v>
                </c:pt>
                <c:pt idx="3338">
                  <c:v>-0.81281424847247963</c:v>
                </c:pt>
                <c:pt idx="3339">
                  <c:v>-0.96700308530974699</c:v>
                </c:pt>
                <c:pt idx="3340">
                  <c:v>-0.97887661599565601</c:v>
                </c:pt>
                <c:pt idx="3341">
                  <c:v>-0.89523405783961896</c:v>
                </c:pt>
                <c:pt idx="3342">
                  <c:v>-0.69078798434262256</c:v>
                </c:pt>
                <c:pt idx="3343">
                  <c:v>-0.5113441992407155</c:v>
                </c:pt>
                <c:pt idx="3344">
                  <c:v>-0.78106139924186158</c:v>
                </c:pt>
                <c:pt idx="3345">
                  <c:v>-0.50107155232046163</c:v>
                </c:pt>
                <c:pt idx="3346">
                  <c:v>-0.459646336979736</c:v>
                </c:pt>
                <c:pt idx="3347">
                  <c:v>-0.7316349349601845</c:v>
                </c:pt>
                <c:pt idx="3348">
                  <c:v>-0.77524757043958237</c:v>
                </c:pt>
                <c:pt idx="3349">
                  <c:v>-0.73951004604635751</c:v>
                </c:pt>
                <c:pt idx="3350">
                  <c:v>-0.83368092464492705</c:v>
                </c:pt>
                <c:pt idx="3351">
                  <c:v>-0.83124140730562812</c:v>
                </c:pt>
                <c:pt idx="3352">
                  <c:v>-1.05187598863975</c:v>
                </c:pt>
                <c:pt idx="3353">
                  <c:v>-0.87880091387355819</c:v>
                </c:pt>
                <c:pt idx="3354">
                  <c:v>-1.26047365677872</c:v>
                </c:pt>
                <c:pt idx="3355">
                  <c:v>-1.2249394723211526</c:v>
                </c:pt>
                <c:pt idx="3356">
                  <c:v>-0.93418737832818866</c:v>
                </c:pt>
                <c:pt idx="3357">
                  <c:v>-0.67351314615619262</c:v>
                </c:pt>
                <c:pt idx="3358">
                  <c:v>-0.91861053173372398</c:v>
                </c:pt>
                <c:pt idx="3359">
                  <c:v>-0.7520419865074468</c:v>
                </c:pt>
                <c:pt idx="3360">
                  <c:v>-0.77045011250715312</c:v>
                </c:pt>
                <c:pt idx="3361">
                  <c:v>-0.62595738010185897</c:v>
                </c:pt>
                <c:pt idx="3362">
                  <c:v>-0.56859431347574063</c:v>
                </c:pt>
                <c:pt idx="3363">
                  <c:v>-0.60472874447108382</c:v>
                </c:pt>
                <c:pt idx="3364">
                  <c:v>-0.62722764040763002</c:v>
                </c:pt>
                <c:pt idx="3365">
                  <c:v>-0.72152903668399426</c:v>
                </c:pt>
                <c:pt idx="3366">
                  <c:v>-0.76792065310391289</c:v>
                </c:pt>
                <c:pt idx="3367">
                  <c:v>-0.73008403466301752</c:v>
                </c:pt>
                <c:pt idx="3368">
                  <c:v>-0.74157096708482395</c:v>
                </c:pt>
                <c:pt idx="3369">
                  <c:v>-0.73079332568542965</c:v>
                </c:pt>
                <c:pt idx="3370">
                  <c:v>-0.75214101904381037</c:v>
                </c:pt>
                <c:pt idx="3371">
                  <c:v>-0.7323824326468098</c:v>
                </c:pt>
                <c:pt idx="3372">
                  <c:v>-0.70728789828873995</c:v>
                </c:pt>
                <c:pt idx="3373">
                  <c:v>-0.70809824611383865</c:v>
                </c:pt>
                <c:pt idx="3374">
                  <c:v>-0.72070624638883862</c:v>
                </c:pt>
                <c:pt idx="3375">
                  <c:v>-0.71024351478366898</c:v>
                </c:pt>
                <c:pt idx="3376">
                  <c:v>-0.74197021973568111</c:v>
                </c:pt>
                <c:pt idx="3377">
                  <c:v>-0.8341930079835248</c:v>
                </c:pt>
                <c:pt idx="3378">
                  <c:v>-1.3224975476902101</c:v>
                </c:pt>
                <c:pt idx="3379">
                  <c:v>-1.0024110877310899</c:v>
                </c:pt>
                <c:pt idx="3380">
                  <c:v>-0.96612554887956703</c:v>
                </c:pt>
                <c:pt idx="3381">
                  <c:v>-1.09833989102078</c:v>
                </c:pt>
                <c:pt idx="3382">
                  <c:v>-1.09863991594528</c:v>
                </c:pt>
                <c:pt idx="3383">
                  <c:v>-1.0567054980769399</c:v>
                </c:pt>
                <c:pt idx="3384">
                  <c:v>-0.71551082057182502</c:v>
                </c:pt>
                <c:pt idx="3385">
                  <c:v>-0.83373549583456563</c:v>
                </c:pt>
                <c:pt idx="3386">
                  <c:v>-0.10872064260129705</c:v>
                </c:pt>
                <c:pt idx="3387">
                  <c:v>-3.6558583224235594E-2</c:v>
                </c:pt>
                <c:pt idx="3388">
                  <c:v>6.3622633662173619E-2</c:v>
                </c:pt>
                <c:pt idx="3389">
                  <c:v>1.4100351057713801E-2</c:v>
                </c:pt>
                <c:pt idx="3390">
                  <c:v>-2.1820931283483752E-2</c:v>
                </c:pt>
                <c:pt idx="3391">
                  <c:v>-4.6736934781312134E-2</c:v>
                </c:pt>
                <c:pt idx="3392">
                  <c:v>-0.100215371737967</c:v>
                </c:pt>
                <c:pt idx="3393">
                  <c:v>-1.0608196018715301</c:v>
                </c:pt>
                <c:pt idx="3394">
                  <c:v>-0.27655289196325866</c:v>
                </c:pt>
                <c:pt idx="3395">
                  <c:v>-0.243228573387471</c:v>
                </c:pt>
                <c:pt idx="3396">
                  <c:v>-0.24905278815812429</c:v>
                </c:pt>
                <c:pt idx="3397">
                  <c:v>-0.23094962246700226</c:v>
                </c:pt>
                <c:pt idx="3398">
                  <c:v>-0.29544668074135183</c:v>
                </c:pt>
                <c:pt idx="3399">
                  <c:v>-0.257090426049355</c:v>
                </c:pt>
                <c:pt idx="3400">
                  <c:v>-0.53029557784011905</c:v>
                </c:pt>
                <c:pt idx="3401">
                  <c:v>-0.28117273965758732</c:v>
                </c:pt>
                <c:pt idx="3402">
                  <c:v>5.0000307922596834</c:v>
                </c:pt>
                <c:pt idx="3403">
                  <c:v>5.2457783682410497</c:v>
                </c:pt>
                <c:pt idx="3404">
                  <c:v>-4.6477694841106931</c:v>
                </c:pt>
                <c:pt idx="3405">
                  <c:v>6.3046687363421103</c:v>
                </c:pt>
                <c:pt idx="3406">
                  <c:v>-1.1411259789497601</c:v>
                </c:pt>
                <c:pt idx="3407">
                  <c:v>3.8231004534374412E-2</c:v>
                </c:pt>
                <c:pt idx="3408">
                  <c:v>8.8415776764752096E-2</c:v>
                </c:pt>
                <c:pt idx="3409">
                  <c:v>-0.96765189862102674</c:v>
                </c:pt>
                <c:pt idx="3410">
                  <c:v>-0.63978907984711764</c:v>
                </c:pt>
                <c:pt idx="3411">
                  <c:v>8.0911055350847208E-3</c:v>
                </c:pt>
                <c:pt idx="3412">
                  <c:v>-1.0440422157281299</c:v>
                </c:pt>
                <c:pt idx="3413">
                  <c:v>-0.57511896554534259</c:v>
                </c:pt>
                <c:pt idx="3414">
                  <c:v>0.302233025522613</c:v>
                </c:pt>
                <c:pt idx="3415">
                  <c:v>-0.23693505383888799</c:v>
                </c:pt>
                <c:pt idx="3416">
                  <c:v>-0.53613253198384159</c:v>
                </c:pt>
                <c:pt idx="3417">
                  <c:v>-7.7429993834542174E-2</c:v>
                </c:pt>
                <c:pt idx="3418">
                  <c:v>-2.2315493474653612</c:v>
                </c:pt>
                <c:pt idx="3419">
                  <c:v>-0.16644710633303009</c:v>
                </c:pt>
                <c:pt idx="3420">
                  <c:v>2.1023288391166597</c:v>
                </c:pt>
                <c:pt idx="3421">
                  <c:v>0.34257267589578638</c:v>
                </c:pt>
                <c:pt idx="3422">
                  <c:v>-0.46550611750480475</c:v>
                </c:pt>
                <c:pt idx="3423">
                  <c:v>-0.53468290892263348</c:v>
                </c:pt>
                <c:pt idx="3424">
                  <c:v>0.51486243885096006</c:v>
                </c:pt>
                <c:pt idx="3425">
                  <c:v>-0.174037586832783</c:v>
                </c:pt>
                <c:pt idx="3426">
                  <c:v>7.8332733678532186E-4</c:v>
                </c:pt>
                <c:pt idx="3427">
                  <c:v>-0.10677103626781173</c:v>
                </c:pt>
                <c:pt idx="3428">
                  <c:v>-0.35302349984084258</c:v>
                </c:pt>
                <c:pt idx="3429">
                  <c:v>-1.4110829912636</c:v>
                </c:pt>
                <c:pt idx="3430">
                  <c:v>-1.4398205081181707</c:v>
                </c:pt>
                <c:pt idx="3431">
                  <c:v>-1.1276961752765999</c:v>
                </c:pt>
                <c:pt idx="3432">
                  <c:v>-1.1077982618961799</c:v>
                </c:pt>
                <c:pt idx="3433">
                  <c:v>0.96565522356280553</c:v>
                </c:pt>
                <c:pt idx="3434">
                  <c:v>2.7794934891133387</c:v>
                </c:pt>
                <c:pt idx="3435">
                  <c:v>3.7571488111985598</c:v>
                </c:pt>
                <c:pt idx="3436">
                  <c:v>3.2149272053153415</c:v>
                </c:pt>
                <c:pt idx="3437">
                  <c:v>-1.7877893979542407</c:v>
                </c:pt>
                <c:pt idx="3438">
                  <c:v>2.8992312958847197</c:v>
                </c:pt>
                <c:pt idx="3439">
                  <c:v>-0.14581772959993244</c:v>
                </c:pt>
                <c:pt idx="3440">
                  <c:v>17.902216253483324</c:v>
                </c:pt>
                <c:pt idx="3441">
                  <c:v>-2.1166795247146681</c:v>
                </c:pt>
                <c:pt idx="3442">
                  <c:v>-2.9314834826150578</c:v>
                </c:pt>
                <c:pt idx="3443">
                  <c:v>2.9199673607922998</c:v>
                </c:pt>
                <c:pt idx="3444">
                  <c:v>0.84375441157483633</c:v>
                </c:pt>
                <c:pt idx="3445">
                  <c:v>0.56691134507093033</c:v>
                </c:pt>
                <c:pt idx="3446">
                  <c:v>0.84755949228725302</c:v>
                </c:pt>
                <c:pt idx="3447">
                  <c:v>0.27261116936351398</c:v>
                </c:pt>
                <c:pt idx="3448">
                  <c:v>-7.4857526773196112E-2</c:v>
                </c:pt>
                <c:pt idx="3449">
                  <c:v>4.4630317437304798</c:v>
                </c:pt>
                <c:pt idx="3450">
                  <c:v>1.7052243589052591</c:v>
                </c:pt>
                <c:pt idx="3451">
                  <c:v>2.7694874948095398</c:v>
                </c:pt>
                <c:pt idx="3452">
                  <c:v>6.5291312088846798</c:v>
                </c:pt>
                <c:pt idx="3453">
                  <c:v>1.6307169190194</c:v>
                </c:pt>
                <c:pt idx="3454">
                  <c:v>0.94614035755244164</c:v>
                </c:pt>
                <c:pt idx="3455">
                  <c:v>2.60384327664989</c:v>
                </c:pt>
                <c:pt idx="3456">
                  <c:v>0.44249898948733801</c:v>
                </c:pt>
                <c:pt idx="3457">
                  <c:v>0.88378250460593533</c:v>
                </c:pt>
                <c:pt idx="3458">
                  <c:v>1.1918702257939</c:v>
                </c:pt>
                <c:pt idx="3459">
                  <c:v>1.6729807856141199</c:v>
                </c:pt>
                <c:pt idx="3460">
                  <c:v>9.2872040697510219</c:v>
                </c:pt>
                <c:pt idx="3461">
                  <c:v>7.3554455284304785</c:v>
                </c:pt>
                <c:pt idx="3462">
                  <c:v>28.7160739189761</c:v>
                </c:pt>
                <c:pt idx="3463">
                  <c:v>11.517871253892601</c:v>
                </c:pt>
                <c:pt idx="3464">
                  <c:v>20.678829863038199</c:v>
                </c:pt>
                <c:pt idx="3465">
                  <c:v>20.787082139343589</c:v>
                </c:pt>
                <c:pt idx="3466">
                  <c:v>26.18649551332323</c:v>
                </c:pt>
                <c:pt idx="3467">
                  <c:v>27.547378551921689</c:v>
                </c:pt>
                <c:pt idx="3468">
                  <c:v>28.479323098906889</c:v>
                </c:pt>
                <c:pt idx="3469">
                  <c:v>24.314086098089728</c:v>
                </c:pt>
                <c:pt idx="3470">
                  <c:v>25.708361434322189</c:v>
                </c:pt>
                <c:pt idx="3471">
                  <c:v>28.828485621244901</c:v>
                </c:pt>
                <c:pt idx="3472">
                  <c:v>33.046398153942391</c:v>
                </c:pt>
                <c:pt idx="3473">
                  <c:v>44.219240983208444</c:v>
                </c:pt>
                <c:pt idx="3474">
                  <c:v>46.831527129435798</c:v>
                </c:pt>
                <c:pt idx="3475">
                  <c:v>46.860663355466933</c:v>
                </c:pt>
                <c:pt idx="3476">
                  <c:v>46.857450578963459</c:v>
                </c:pt>
                <c:pt idx="3477">
                  <c:v>35.744589190112094</c:v>
                </c:pt>
                <c:pt idx="3478">
                  <c:v>37.511116672445702</c:v>
                </c:pt>
                <c:pt idx="3479">
                  <c:v>30.747126664377689</c:v>
                </c:pt>
                <c:pt idx="3480">
                  <c:v>35.372848743073</c:v>
                </c:pt>
                <c:pt idx="3481">
                  <c:v>46.949209619646837</c:v>
                </c:pt>
                <c:pt idx="3482">
                  <c:v>53.797245972462008</c:v>
                </c:pt>
                <c:pt idx="3483">
                  <c:v>39.953916640796898</c:v>
                </c:pt>
                <c:pt idx="3484">
                  <c:v>-129.07089717919999</c:v>
                </c:pt>
                <c:pt idx="3485">
                  <c:v>48.332335101526013</c:v>
                </c:pt>
                <c:pt idx="3486">
                  <c:v>49.935849198787494</c:v>
                </c:pt>
                <c:pt idx="3487">
                  <c:v>56.646872547146799</c:v>
                </c:pt>
                <c:pt idx="3488">
                  <c:v>24.813336390006199</c:v>
                </c:pt>
                <c:pt idx="3489">
                  <c:v>57.895345016882935</c:v>
                </c:pt>
                <c:pt idx="3490">
                  <c:v>-107.55051973243501</c:v>
                </c:pt>
                <c:pt idx="3491">
                  <c:v>53.52417387500995</c:v>
                </c:pt>
                <c:pt idx="3492">
                  <c:v>52.121061528144196</c:v>
                </c:pt>
                <c:pt idx="3493">
                  <c:v>-88.343160272287804</c:v>
                </c:pt>
                <c:pt idx="3494">
                  <c:v>41.994605399994398</c:v>
                </c:pt>
                <c:pt idx="3495">
                  <c:v>-56.099434592964201</c:v>
                </c:pt>
                <c:pt idx="3496">
                  <c:v>-33.482982805914801</c:v>
                </c:pt>
                <c:pt idx="3497">
                  <c:v>-17.617999008707031</c:v>
                </c:pt>
                <c:pt idx="3498">
                  <c:v>-34.389371917537396</c:v>
                </c:pt>
                <c:pt idx="3499">
                  <c:v>-50.773406434375602</c:v>
                </c:pt>
                <c:pt idx="3500">
                  <c:v>-39.726481446988863</c:v>
                </c:pt>
                <c:pt idx="3501">
                  <c:v>-40.237125512427035</c:v>
                </c:pt>
                <c:pt idx="3502">
                  <c:v>-43.937018431172</c:v>
                </c:pt>
                <c:pt idx="3503">
                  <c:v>-39.4954239951525</c:v>
                </c:pt>
                <c:pt idx="3504">
                  <c:v>-51.38094967641684</c:v>
                </c:pt>
                <c:pt idx="3505">
                  <c:v>-66.543653416640893</c:v>
                </c:pt>
                <c:pt idx="3506">
                  <c:v>-33.200664686546233</c:v>
                </c:pt>
                <c:pt idx="3507">
                  <c:v>-19.615403662682805</c:v>
                </c:pt>
                <c:pt idx="3508">
                  <c:v>-26.401213705777089</c:v>
                </c:pt>
                <c:pt idx="3509">
                  <c:v>-36.893496074840897</c:v>
                </c:pt>
                <c:pt idx="3510">
                  <c:v>-20.978526896490141</c:v>
                </c:pt>
                <c:pt idx="3511">
                  <c:v>-37.486835663867865</c:v>
                </c:pt>
                <c:pt idx="3512">
                  <c:v>-39.277514584237494</c:v>
                </c:pt>
                <c:pt idx="3513">
                  <c:v>-29.130233890254399</c:v>
                </c:pt>
                <c:pt idx="3514">
                  <c:v>-30.812696910461252</c:v>
                </c:pt>
                <c:pt idx="3515">
                  <c:v>-26.221129530878052</c:v>
                </c:pt>
                <c:pt idx="3516">
                  <c:v>-22.611863123623039</c:v>
                </c:pt>
                <c:pt idx="3517">
                  <c:v>-21.203043294055586</c:v>
                </c:pt>
                <c:pt idx="3518">
                  <c:v>-23.141334604480299</c:v>
                </c:pt>
                <c:pt idx="3519">
                  <c:v>-26.615327243569489</c:v>
                </c:pt>
                <c:pt idx="3520">
                  <c:v>-24.731276407983888</c:v>
                </c:pt>
                <c:pt idx="3521">
                  <c:v>-33.776489723376194</c:v>
                </c:pt>
                <c:pt idx="3522">
                  <c:v>-30.134552252064999</c:v>
                </c:pt>
                <c:pt idx="3523">
                  <c:v>-31.531343363589187</c:v>
                </c:pt>
                <c:pt idx="3524">
                  <c:v>-32.570891689200174</c:v>
                </c:pt>
                <c:pt idx="3525">
                  <c:v>-27.231807516086398</c:v>
                </c:pt>
                <c:pt idx="3526">
                  <c:v>-24.854616991937789</c:v>
                </c:pt>
                <c:pt idx="3527">
                  <c:v>-30.671591950699305</c:v>
                </c:pt>
                <c:pt idx="3528">
                  <c:v>-25.036341910498731</c:v>
                </c:pt>
                <c:pt idx="3529">
                  <c:v>30.278181916828501</c:v>
                </c:pt>
                <c:pt idx="3530">
                  <c:v>-109.14767973939547</c:v>
                </c:pt>
                <c:pt idx="3531">
                  <c:v>-108.26753380290702</c:v>
                </c:pt>
                <c:pt idx="3532">
                  <c:v>106.406873962982</c:v>
                </c:pt>
                <c:pt idx="3533">
                  <c:v>60.651522429811394</c:v>
                </c:pt>
                <c:pt idx="3534">
                  <c:v>111.59507151641806</c:v>
                </c:pt>
                <c:pt idx="3535">
                  <c:v>114.53697403481</c:v>
                </c:pt>
                <c:pt idx="3536">
                  <c:v>67.371219818933199</c:v>
                </c:pt>
                <c:pt idx="3537">
                  <c:v>-34.417605427456728</c:v>
                </c:pt>
                <c:pt idx="3538">
                  <c:v>-29.866304540291686</c:v>
                </c:pt>
                <c:pt idx="3539">
                  <c:v>-46.666516588350994</c:v>
                </c:pt>
                <c:pt idx="3540">
                  <c:v>-59.489566694756384</c:v>
                </c:pt>
                <c:pt idx="3541">
                  <c:v>-42.342071414398184</c:v>
                </c:pt>
                <c:pt idx="3542">
                  <c:v>48.30121925883202</c:v>
                </c:pt>
                <c:pt idx="3543">
                  <c:v>131.40922769491198</c:v>
                </c:pt>
                <c:pt idx="3544">
                  <c:v>77.449408371005305</c:v>
                </c:pt>
                <c:pt idx="3545">
                  <c:v>142.973824951453</c:v>
                </c:pt>
                <c:pt idx="3546">
                  <c:v>113.23284674839202</c:v>
                </c:pt>
                <c:pt idx="3547">
                  <c:v>111.92878151686593</c:v>
                </c:pt>
                <c:pt idx="3548">
                  <c:v>111.44963947636442</c:v>
                </c:pt>
                <c:pt idx="3549">
                  <c:v>118.86198926871057</c:v>
                </c:pt>
                <c:pt idx="3550">
                  <c:v>114.41132198511697</c:v>
                </c:pt>
                <c:pt idx="3551">
                  <c:v>73.711972252538288</c:v>
                </c:pt>
                <c:pt idx="3552">
                  <c:v>45.510651389291795</c:v>
                </c:pt>
                <c:pt idx="3553">
                  <c:v>28.68653399310686</c:v>
                </c:pt>
                <c:pt idx="3554">
                  <c:v>1.0179334510303326</c:v>
                </c:pt>
                <c:pt idx="3555">
                  <c:v>17.931046276383764</c:v>
                </c:pt>
                <c:pt idx="3556">
                  <c:v>5.2245610764393708</c:v>
                </c:pt>
                <c:pt idx="3557">
                  <c:v>26.196700291783852</c:v>
                </c:pt>
                <c:pt idx="3558">
                  <c:v>83.208733903440248</c:v>
                </c:pt>
                <c:pt idx="3559">
                  <c:v>-2.0798004466909901</c:v>
                </c:pt>
                <c:pt idx="3560">
                  <c:v>-1.7142203771849569</c:v>
                </c:pt>
                <c:pt idx="3561">
                  <c:v>23.8950591519129</c:v>
                </c:pt>
                <c:pt idx="3562">
                  <c:v>29.497364613733289</c:v>
                </c:pt>
                <c:pt idx="3563">
                  <c:v>23.361517044542389</c:v>
                </c:pt>
                <c:pt idx="3564">
                  <c:v>-7.6103434668828598</c:v>
                </c:pt>
                <c:pt idx="3565">
                  <c:v>9.5281294800043863</c:v>
                </c:pt>
                <c:pt idx="3566">
                  <c:v>9.298402448423019</c:v>
                </c:pt>
                <c:pt idx="3567">
                  <c:v>-2.8797510850824999</c:v>
                </c:pt>
                <c:pt idx="3568">
                  <c:v>3.0026344218497587</c:v>
                </c:pt>
                <c:pt idx="3569">
                  <c:v>-2.5101515037046198</c:v>
                </c:pt>
                <c:pt idx="3570">
                  <c:v>-1.5953267027551896</c:v>
                </c:pt>
                <c:pt idx="3571">
                  <c:v>-0.33921594345849498</c:v>
                </c:pt>
                <c:pt idx="3572">
                  <c:v>0.28637983969216541</c:v>
                </c:pt>
                <c:pt idx="3573">
                  <c:v>2.2904718989221484</c:v>
                </c:pt>
                <c:pt idx="3574">
                  <c:v>2.7359731611529212</c:v>
                </c:pt>
                <c:pt idx="3575">
                  <c:v>4.57504755339881</c:v>
                </c:pt>
                <c:pt idx="3576">
                  <c:v>3.8648637889581199</c:v>
                </c:pt>
                <c:pt idx="3577">
                  <c:v>5.2301788807130833</c:v>
                </c:pt>
                <c:pt idx="3578">
                  <c:v>4.9067873799501198</c:v>
                </c:pt>
                <c:pt idx="3579">
                  <c:v>4.6783528457232801</c:v>
                </c:pt>
                <c:pt idx="3580">
                  <c:v>5.3844613231484555</c:v>
                </c:pt>
                <c:pt idx="3581">
                  <c:v>6.6496135461096895</c:v>
                </c:pt>
                <c:pt idx="3582">
                  <c:v>5.9935159352610796</c:v>
                </c:pt>
                <c:pt idx="3583">
                  <c:v>8.2721741392490546</c:v>
                </c:pt>
                <c:pt idx="3584">
                  <c:v>11.785531145823199</c:v>
                </c:pt>
                <c:pt idx="3585">
                  <c:v>10.681320709245098</c:v>
                </c:pt>
                <c:pt idx="3586">
                  <c:v>9.0309841838542901</c:v>
                </c:pt>
                <c:pt idx="3587">
                  <c:v>13.395106301984391</c:v>
                </c:pt>
                <c:pt idx="3588">
                  <c:v>11.1265345806751</c:v>
                </c:pt>
                <c:pt idx="3589">
                  <c:v>8.8750093070794254</c:v>
                </c:pt>
                <c:pt idx="3590">
                  <c:v>12.879373766697698</c:v>
                </c:pt>
                <c:pt idx="3591">
                  <c:v>10.525070188410901</c:v>
                </c:pt>
                <c:pt idx="3592">
                  <c:v>8.6465282276259394</c:v>
                </c:pt>
                <c:pt idx="3593">
                  <c:v>8.5109948646077207</c:v>
                </c:pt>
                <c:pt idx="3594">
                  <c:v>8.981653660504108</c:v>
                </c:pt>
                <c:pt idx="3595">
                  <c:v>10.420342037251602</c:v>
                </c:pt>
                <c:pt idx="3596">
                  <c:v>18.961229225149079</c:v>
                </c:pt>
                <c:pt idx="3597">
                  <c:v>31.120251218442135</c:v>
                </c:pt>
                <c:pt idx="3598">
                  <c:v>21.3821881934952</c:v>
                </c:pt>
                <c:pt idx="3599">
                  <c:v>37.531739859937495</c:v>
                </c:pt>
                <c:pt idx="3600">
                  <c:v>10.821127780282048</c:v>
                </c:pt>
                <c:pt idx="3601">
                  <c:v>1.4517768864983498</c:v>
                </c:pt>
                <c:pt idx="3602">
                  <c:v>6.9289387025977698</c:v>
                </c:pt>
                <c:pt idx="3603">
                  <c:v>3.60533642417148</c:v>
                </c:pt>
                <c:pt idx="3604">
                  <c:v>4.6590142417537255</c:v>
                </c:pt>
                <c:pt idx="3605">
                  <c:v>5.15950997491304</c:v>
                </c:pt>
                <c:pt idx="3606">
                  <c:v>7.8666169038923801</c:v>
                </c:pt>
                <c:pt idx="3607">
                  <c:v>9.4521627177473952</c:v>
                </c:pt>
                <c:pt idx="3608">
                  <c:v>11.000522856385077</c:v>
                </c:pt>
                <c:pt idx="3609">
                  <c:v>11.2424619517277</c:v>
                </c:pt>
                <c:pt idx="3610">
                  <c:v>11.4870835209336</c:v>
                </c:pt>
                <c:pt idx="3611">
                  <c:v>10.482007903579326</c:v>
                </c:pt>
                <c:pt idx="3612">
                  <c:v>9.9890337883135683</c:v>
                </c:pt>
                <c:pt idx="3613">
                  <c:v>10.424632177146371</c:v>
                </c:pt>
                <c:pt idx="3614">
                  <c:v>11.1386000719262</c:v>
                </c:pt>
                <c:pt idx="3615">
                  <c:v>11.351183388285406</c:v>
                </c:pt>
                <c:pt idx="3616">
                  <c:v>9.8946006156981205</c:v>
                </c:pt>
                <c:pt idx="3617">
                  <c:v>9.6546967241740003</c:v>
                </c:pt>
                <c:pt idx="3618">
                  <c:v>9.9045584077899296</c:v>
                </c:pt>
                <c:pt idx="3619">
                  <c:v>10.353518769374199</c:v>
                </c:pt>
                <c:pt idx="3620">
                  <c:v>20.661958441085002</c:v>
                </c:pt>
                <c:pt idx="3621">
                  <c:v>18.761762641804786</c:v>
                </c:pt>
                <c:pt idx="3622">
                  <c:v>26.103072028231505</c:v>
                </c:pt>
                <c:pt idx="3623">
                  <c:v>26.967292795959686</c:v>
                </c:pt>
                <c:pt idx="3624">
                  <c:v>21.493607073960664</c:v>
                </c:pt>
                <c:pt idx="3625">
                  <c:v>11.510528325893098</c:v>
                </c:pt>
                <c:pt idx="3626">
                  <c:v>22.64295922460883</c:v>
                </c:pt>
                <c:pt idx="3627">
                  <c:v>15.938124954237598</c:v>
                </c:pt>
                <c:pt idx="3628">
                  <c:v>19.132327240547486</c:v>
                </c:pt>
                <c:pt idx="3629">
                  <c:v>27.009312983442086</c:v>
                </c:pt>
                <c:pt idx="3630">
                  <c:v>30.279360751331687</c:v>
                </c:pt>
                <c:pt idx="3631">
                  <c:v>23.842730216224115</c:v>
                </c:pt>
                <c:pt idx="3632">
                  <c:v>27.655736835761669</c:v>
                </c:pt>
                <c:pt idx="3633">
                  <c:v>23.943251066136288</c:v>
                </c:pt>
                <c:pt idx="3634">
                  <c:v>16.354005506813831</c:v>
                </c:pt>
                <c:pt idx="3635">
                  <c:v>9.1485541922922682</c:v>
                </c:pt>
                <c:pt idx="3636">
                  <c:v>6.1501387627673845</c:v>
                </c:pt>
                <c:pt idx="3637">
                  <c:v>5.9026030779731924</c:v>
                </c:pt>
                <c:pt idx="3638">
                  <c:v>5.8581291785503495</c:v>
                </c:pt>
                <c:pt idx="3639">
                  <c:v>7.0250233670795055</c:v>
                </c:pt>
                <c:pt idx="3640">
                  <c:v>5.9460017002669199</c:v>
                </c:pt>
                <c:pt idx="3641">
                  <c:v>10.841924667056098</c:v>
                </c:pt>
                <c:pt idx="3642">
                  <c:v>14.6202599769621</c:v>
                </c:pt>
                <c:pt idx="3643">
                  <c:v>24.088403373314179</c:v>
                </c:pt>
                <c:pt idx="3644">
                  <c:v>51.380016480395994</c:v>
                </c:pt>
                <c:pt idx="3645">
                  <c:v>51.46429265901034</c:v>
                </c:pt>
                <c:pt idx="3646">
                  <c:v>74.271022047672901</c:v>
                </c:pt>
                <c:pt idx="3647">
                  <c:v>170.55724208877629</c:v>
                </c:pt>
                <c:pt idx="3648">
                  <c:v>-40.345081542085595</c:v>
                </c:pt>
                <c:pt idx="3649">
                  <c:v>-52.832720125258803</c:v>
                </c:pt>
                <c:pt idx="3650">
                  <c:v>-88.332945269250303</c:v>
                </c:pt>
                <c:pt idx="3651">
                  <c:v>-35.893911413288194</c:v>
                </c:pt>
                <c:pt idx="3652">
                  <c:v>-22.297893230426499</c:v>
                </c:pt>
                <c:pt idx="3653">
                  <c:v>-58.191515638817513</c:v>
                </c:pt>
                <c:pt idx="3654">
                  <c:v>-31.630874309829128</c:v>
                </c:pt>
                <c:pt idx="3655">
                  <c:v>-35.8280258557349</c:v>
                </c:pt>
                <c:pt idx="3656">
                  <c:v>-22.8239155197153</c:v>
                </c:pt>
                <c:pt idx="3657">
                  <c:v>-46.588041956590494</c:v>
                </c:pt>
                <c:pt idx="3658">
                  <c:v>-26.62142427170706</c:v>
                </c:pt>
                <c:pt idx="3659">
                  <c:v>-90.079382059463285</c:v>
                </c:pt>
                <c:pt idx="3660">
                  <c:v>-175.53039148693009</c:v>
                </c:pt>
                <c:pt idx="3661">
                  <c:v>-93.386738034852485</c:v>
                </c:pt>
                <c:pt idx="3662">
                  <c:v>-52.174532394501689</c:v>
                </c:pt>
                <c:pt idx="3663">
                  <c:v>115.393248965468</c:v>
                </c:pt>
                <c:pt idx="3664">
                  <c:v>-28.086311549080687</c:v>
                </c:pt>
                <c:pt idx="3665">
                  <c:v>-34.496976439864902</c:v>
                </c:pt>
                <c:pt idx="3666">
                  <c:v>-60.230608163205098</c:v>
                </c:pt>
                <c:pt idx="3667">
                  <c:v>-91.928308888968488</c:v>
                </c:pt>
                <c:pt idx="3668">
                  <c:v>-90.712922361547697</c:v>
                </c:pt>
                <c:pt idx="3669">
                  <c:v>-98.25402258668818</c:v>
                </c:pt>
                <c:pt idx="3670">
                  <c:v>-74.966766784697995</c:v>
                </c:pt>
                <c:pt idx="3671">
                  <c:v>-69.685117184068588</c:v>
                </c:pt>
                <c:pt idx="3672">
                  <c:v>-68.747520732797994</c:v>
                </c:pt>
                <c:pt idx="3673">
                  <c:v>-54.799008332078117</c:v>
                </c:pt>
                <c:pt idx="3674">
                  <c:v>-83.586362385480726</c:v>
                </c:pt>
                <c:pt idx="3675">
                  <c:v>-43.951489137565844</c:v>
                </c:pt>
                <c:pt idx="3676">
                  <c:v>7.5265187613145299</c:v>
                </c:pt>
                <c:pt idx="3677">
                  <c:v>0.66414999143900733</c:v>
                </c:pt>
                <c:pt idx="3678">
                  <c:v>1.6674234103449026</c:v>
                </c:pt>
                <c:pt idx="3679">
                  <c:v>-2.2876924934855301</c:v>
                </c:pt>
                <c:pt idx="3680">
                  <c:v>-2.7345140575357694</c:v>
                </c:pt>
                <c:pt idx="3681">
                  <c:v>-1.6319455210077491</c:v>
                </c:pt>
                <c:pt idx="3682">
                  <c:v>-67.191840056422677</c:v>
                </c:pt>
                <c:pt idx="3683">
                  <c:v>-24.283012325964034</c:v>
                </c:pt>
                <c:pt idx="3684">
                  <c:v>6.6113309893110497</c:v>
                </c:pt>
                <c:pt idx="3685">
                  <c:v>0.62695618614308513</c:v>
                </c:pt>
                <c:pt idx="3686">
                  <c:v>-2.4001292328784611</c:v>
                </c:pt>
                <c:pt idx="3687">
                  <c:v>-3.3277070732020202</c:v>
                </c:pt>
                <c:pt idx="3688">
                  <c:v>-8.4151583766873248</c:v>
                </c:pt>
                <c:pt idx="3689">
                  <c:v>-9.0118275419272091</c:v>
                </c:pt>
                <c:pt idx="3690">
                  <c:v>-9.3783376868318289</c:v>
                </c:pt>
                <c:pt idx="3691">
                  <c:v>-11.304545805860824</c:v>
                </c:pt>
                <c:pt idx="3692">
                  <c:v>-9.4651337436507408</c:v>
                </c:pt>
                <c:pt idx="3693">
                  <c:v>-9.2217605747093696</c:v>
                </c:pt>
                <c:pt idx="3694">
                  <c:v>-7.9306279968308742</c:v>
                </c:pt>
                <c:pt idx="3695">
                  <c:v>-9.3908999645123394</c:v>
                </c:pt>
                <c:pt idx="3696">
                  <c:v>-7.5666430420653734</c:v>
                </c:pt>
                <c:pt idx="3697">
                  <c:v>-7.6989202840397875</c:v>
                </c:pt>
                <c:pt idx="3698">
                  <c:v>-7.47803447476229</c:v>
                </c:pt>
                <c:pt idx="3699">
                  <c:v>-7.9236738190276998</c:v>
                </c:pt>
                <c:pt idx="3700">
                  <c:v>-8.4910058345941799</c:v>
                </c:pt>
                <c:pt idx="3701">
                  <c:v>-6.0752971941819132</c:v>
                </c:pt>
                <c:pt idx="3702">
                  <c:v>-7.2903957420577097</c:v>
                </c:pt>
                <c:pt idx="3703">
                  <c:v>-7.8857796392694075</c:v>
                </c:pt>
                <c:pt idx="3704">
                  <c:v>-7.3303540013833501</c:v>
                </c:pt>
                <c:pt idx="3705">
                  <c:v>-9.3930879810590717</c:v>
                </c:pt>
                <c:pt idx="3706">
                  <c:v>-8.5288171310638159</c:v>
                </c:pt>
                <c:pt idx="3707">
                  <c:v>-9.3979980650677302</c:v>
                </c:pt>
                <c:pt idx="3708">
                  <c:v>-9.7915914697303919</c:v>
                </c:pt>
                <c:pt idx="3709">
                  <c:v>-9.0808859567742708</c:v>
                </c:pt>
                <c:pt idx="3710">
                  <c:v>-11.493673889368926</c:v>
                </c:pt>
                <c:pt idx="3711">
                  <c:v>-10.335606019823054</c:v>
                </c:pt>
                <c:pt idx="3712">
                  <c:v>-10.229416015921506</c:v>
                </c:pt>
                <c:pt idx="3713">
                  <c:v>-9.5797968424361795</c:v>
                </c:pt>
                <c:pt idx="3714">
                  <c:v>-10.1123010526039</c:v>
                </c:pt>
                <c:pt idx="3715">
                  <c:v>-8.7124332772945507</c:v>
                </c:pt>
                <c:pt idx="3716">
                  <c:v>-8.134224744629968</c:v>
                </c:pt>
                <c:pt idx="3717">
                  <c:v>-6.5259201209125601</c:v>
                </c:pt>
                <c:pt idx="3718">
                  <c:v>-6.7010474935223678</c:v>
                </c:pt>
                <c:pt idx="3719">
                  <c:v>-5.2634461182652785</c:v>
                </c:pt>
                <c:pt idx="3720">
                  <c:v>-8.5456913673883808</c:v>
                </c:pt>
                <c:pt idx="3721">
                  <c:v>-8.1731819206778589</c:v>
                </c:pt>
                <c:pt idx="3722">
                  <c:v>-8.0984525373820748</c:v>
                </c:pt>
                <c:pt idx="3723">
                  <c:v>-10.475527541340066</c:v>
                </c:pt>
                <c:pt idx="3724">
                  <c:v>-10.7241936522892</c:v>
                </c:pt>
                <c:pt idx="3725">
                  <c:v>-10.763279111338701</c:v>
                </c:pt>
                <c:pt idx="3726">
                  <c:v>-6.8000122451802696</c:v>
                </c:pt>
                <c:pt idx="3727">
                  <c:v>-10.450644046537473</c:v>
                </c:pt>
                <c:pt idx="3728">
                  <c:v>-8.2221108253287305</c:v>
                </c:pt>
                <c:pt idx="3729">
                  <c:v>-5.6349484716980855</c:v>
                </c:pt>
                <c:pt idx="3730">
                  <c:v>-10.125033951247104</c:v>
                </c:pt>
                <c:pt idx="3731">
                  <c:v>-10.568244934354302</c:v>
                </c:pt>
                <c:pt idx="3732">
                  <c:v>-10.2552637353772</c:v>
                </c:pt>
                <c:pt idx="3733">
                  <c:v>-9.0086731730054499</c:v>
                </c:pt>
                <c:pt idx="3734">
                  <c:v>-9.3879581541361699</c:v>
                </c:pt>
                <c:pt idx="3735">
                  <c:v>-5.7150505280572785</c:v>
                </c:pt>
                <c:pt idx="3736">
                  <c:v>-0.20294528864600386</c:v>
                </c:pt>
                <c:pt idx="3737">
                  <c:v>-4.2601397637621314</c:v>
                </c:pt>
                <c:pt idx="3738">
                  <c:v>-5.0093097006329534</c:v>
                </c:pt>
                <c:pt idx="3739">
                  <c:v>-1.5127848213236501</c:v>
                </c:pt>
                <c:pt idx="3740">
                  <c:v>-10.096095414699302</c:v>
                </c:pt>
                <c:pt idx="3741">
                  <c:v>-9.8624700859840768</c:v>
                </c:pt>
                <c:pt idx="3742">
                  <c:v>-8.6818653695590484</c:v>
                </c:pt>
                <c:pt idx="3743">
                  <c:v>-9.7459406902896504</c:v>
                </c:pt>
                <c:pt idx="3744">
                  <c:v>-15.981894893414626</c:v>
                </c:pt>
                <c:pt idx="3745">
                  <c:v>-11.0475855660126</c:v>
                </c:pt>
                <c:pt idx="3746">
                  <c:v>76.306115760605095</c:v>
                </c:pt>
                <c:pt idx="3747">
                  <c:v>41.879102900853603</c:v>
                </c:pt>
                <c:pt idx="3748">
                  <c:v>-24.104105819334801</c:v>
                </c:pt>
                <c:pt idx="3749">
                  <c:v>19.289439613546708</c:v>
                </c:pt>
                <c:pt idx="3750">
                  <c:v>12.981759218228884</c:v>
                </c:pt>
                <c:pt idx="3751">
                  <c:v>6.4205732652965155</c:v>
                </c:pt>
                <c:pt idx="3752">
                  <c:v>3.2246045136264412</c:v>
                </c:pt>
                <c:pt idx="3753">
                  <c:v>2.5221070754753612</c:v>
                </c:pt>
                <c:pt idx="3754">
                  <c:v>4.6285971212602055</c:v>
                </c:pt>
                <c:pt idx="3755">
                  <c:v>18.462617621638689</c:v>
                </c:pt>
                <c:pt idx="3756">
                  <c:v>2.0082841006833201</c:v>
                </c:pt>
                <c:pt idx="3757">
                  <c:v>17.156304433000201</c:v>
                </c:pt>
                <c:pt idx="3758">
                  <c:v>1.4548908969234526</c:v>
                </c:pt>
                <c:pt idx="3759">
                  <c:v>-0.43955624493917006</c:v>
                </c:pt>
                <c:pt idx="3760">
                  <c:v>18.854868066379336</c:v>
                </c:pt>
                <c:pt idx="3761">
                  <c:v>0.49821438409580326</c:v>
                </c:pt>
                <c:pt idx="3762">
                  <c:v>-1.7429212919720192</c:v>
                </c:pt>
                <c:pt idx="3763">
                  <c:v>25.134710801845287</c:v>
                </c:pt>
                <c:pt idx="3764">
                  <c:v>-49.264127824271611</c:v>
                </c:pt>
                <c:pt idx="3765">
                  <c:v>2.8923594134240296</c:v>
                </c:pt>
                <c:pt idx="3766">
                  <c:v>1.2156573351654099</c:v>
                </c:pt>
                <c:pt idx="3767">
                  <c:v>1.9614333767021299</c:v>
                </c:pt>
                <c:pt idx="3768">
                  <c:v>3.0742244486838901</c:v>
                </c:pt>
                <c:pt idx="3769">
                  <c:v>3.5376867726669312</c:v>
                </c:pt>
                <c:pt idx="3770">
                  <c:v>3.5224331048768667</c:v>
                </c:pt>
                <c:pt idx="3771">
                  <c:v>3.9263146999021701</c:v>
                </c:pt>
                <c:pt idx="3772">
                  <c:v>3.6872278107094596</c:v>
                </c:pt>
                <c:pt idx="3773">
                  <c:v>3.7371863932510099</c:v>
                </c:pt>
                <c:pt idx="3774">
                  <c:v>3.9859344414531401</c:v>
                </c:pt>
                <c:pt idx="3775">
                  <c:v>2.61495975316083</c:v>
                </c:pt>
                <c:pt idx="3776">
                  <c:v>4.1941766132218445</c:v>
                </c:pt>
                <c:pt idx="3777">
                  <c:v>4.0851153235242785</c:v>
                </c:pt>
                <c:pt idx="3778">
                  <c:v>4.7332289900239521</c:v>
                </c:pt>
                <c:pt idx="3779">
                  <c:v>4.3228175696619395</c:v>
                </c:pt>
                <c:pt idx="3780">
                  <c:v>5.1979726398419484</c:v>
                </c:pt>
                <c:pt idx="3781">
                  <c:v>5.68219375420205</c:v>
                </c:pt>
                <c:pt idx="3782">
                  <c:v>6.5358404951049689</c:v>
                </c:pt>
                <c:pt idx="3783">
                  <c:v>7.5105554110573145</c:v>
                </c:pt>
                <c:pt idx="3784">
                  <c:v>7.8223926372559669</c:v>
                </c:pt>
                <c:pt idx="3785">
                  <c:v>8.6634623964230748</c:v>
                </c:pt>
                <c:pt idx="3786">
                  <c:v>8.480785448797878</c:v>
                </c:pt>
                <c:pt idx="3787">
                  <c:v>8.6481139837083489</c:v>
                </c:pt>
                <c:pt idx="3788">
                  <c:v>8.5091067521038806</c:v>
                </c:pt>
                <c:pt idx="3789">
                  <c:v>8.4031116771489298</c:v>
                </c:pt>
                <c:pt idx="3790">
                  <c:v>7.9534877806753403</c:v>
                </c:pt>
                <c:pt idx="3791">
                  <c:v>8.2840359587235408</c:v>
                </c:pt>
                <c:pt idx="3792">
                  <c:v>7.7775485756956604</c:v>
                </c:pt>
                <c:pt idx="3793">
                  <c:v>7.9057683332074902</c:v>
                </c:pt>
                <c:pt idx="3794">
                  <c:v>7.7124171936897099</c:v>
                </c:pt>
                <c:pt idx="3795">
                  <c:v>7.7378620155287834</c:v>
                </c:pt>
                <c:pt idx="3796">
                  <c:v>8.2396339560143108</c:v>
                </c:pt>
                <c:pt idx="3797">
                  <c:v>7.7987559845365899</c:v>
                </c:pt>
                <c:pt idx="3798">
                  <c:v>9.3918282400042905</c:v>
                </c:pt>
                <c:pt idx="3799">
                  <c:v>9.4807485182340798</c:v>
                </c:pt>
                <c:pt idx="3800">
                  <c:v>9.2905706089504889</c:v>
                </c:pt>
                <c:pt idx="3801">
                  <c:v>9.7187179930077559</c:v>
                </c:pt>
                <c:pt idx="3802">
                  <c:v>9.5988945917756503</c:v>
                </c:pt>
                <c:pt idx="3803">
                  <c:v>9.8660403983237881</c:v>
                </c:pt>
                <c:pt idx="3804">
                  <c:v>9.8871331042332606</c:v>
                </c:pt>
                <c:pt idx="3805">
                  <c:v>9.9987615577039506</c:v>
                </c:pt>
                <c:pt idx="3806">
                  <c:v>10.008715188881398</c:v>
                </c:pt>
                <c:pt idx="3807">
                  <c:v>9.7158463668005517</c:v>
                </c:pt>
                <c:pt idx="3808">
                  <c:v>9.7703458830286802</c:v>
                </c:pt>
                <c:pt idx="3809">
                  <c:v>9.7541294126757485</c:v>
                </c:pt>
                <c:pt idx="3810">
                  <c:v>9.6917353755501559</c:v>
                </c:pt>
                <c:pt idx="3811">
                  <c:v>9.7182826675450187</c:v>
                </c:pt>
                <c:pt idx="3812">
                  <c:v>9.7360542610362995</c:v>
                </c:pt>
                <c:pt idx="3813">
                  <c:v>9.7559391735381098</c:v>
                </c:pt>
                <c:pt idx="3814">
                  <c:v>9.7512856469796105</c:v>
                </c:pt>
                <c:pt idx="3815">
                  <c:v>9.7305430919476503</c:v>
                </c:pt>
                <c:pt idx="3816">
                  <c:v>9.6319762236047684</c:v>
                </c:pt>
                <c:pt idx="3817">
                  <c:v>9.5802697941954289</c:v>
                </c:pt>
                <c:pt idx="3818">
                  <c:v>9.4276518748050098</c:v>
                </c:pt>
                <c:pt idx="3819">
                  <c:v>9.1312558923326979</c:v>
                </c:pt>
                <c:pt idx="3820">
                  <c:v>8.6908982160792547</c:v>
                </c:pt>
                <c:pt idx="3821">
                  <c:v>8.5755397357827619</c:v>
                </c:pt>
                <c:pt idx="3822">
                  <c:v>7.9623922789216302</c:v>
                </c:pt>
                <c:pt idx="3823">
                  <c:v>3.35911603206047</c:v>
                </c:pt>
                <c:pt idx="3824">
                  <c:v>9.2267871173162206</c:v>
                </c:pt>
                <c:pt idx="3825">
                  <c:v>9.2790108988501601</c:v>
                </c:pt>
                <c:pt idx="3826">
                  <c:v>8.0827257047757879</c:v>
                </c:pt>
                <c:pt idx="3827">
                  <c:v>9.2682388688642217</c:v>
                </c:pt>
                <c:pt idx="3828">
                  <c:v>10.1745011395146</c:v>
                </c:pt>
                <c:pt idx="3829">
                  <c:v>6.3186547334928997</c:v>
                </c:pt>
                <c:pt idx="3830">
                  <c:v>9.5546032346664678</c:v>
                </c:pt>
                <c:pt idx="3831">
                  <c:v>10.462602564784412</c:v>
                </c:pt>
                <c:pt idx="3832">
                  <c:v>8.0563113038041259</c:v>
                </c:pt>
                <c:pt idx="3833">
                  <c:v>8.0031495510512247</c:v>
                </c:pt>
                <c:pt idx="3834">
                  <c:v>9.3644495180979099</c:v>
                </c:pt>
                <c:pt idx="3835">
                  <c:v>9.2149090992762197</c:v>
                </c:pt>
                <c:pt idx="3836">
                  <c:v>7.5987939978142824</c:v>
                </c:pt>
                <c:pt idx="3837">
                  <c:v>8.3324443426569843</c:v>
                </c:pt>
                <c:pt idx="3838">
                  <c:v>8.1489947082647589</c:v>
                </c:pt>
                <c:pt idx="3839">
                  <c:v>10.9492464497255</c:v>
                </c:pt>
                <c:pt idx="3840">
                  <c:v>8.4131611224722089</c:v>
                </c:pt>
                <c:pt idx="3841">
                  <c:v>8.2199313629057986</c:v>
                </c:pt>
                <c:pt idx="3842">
                  <c:v>8.1810683792168089</c:v>
                </c:pt>
                <c:pt idx="3843">
                  <c:v>11.197178683918235</c:v>
                </c:pt>
                <c:pt idx="3844">
                  <c:v>8.6199414024349981</c:v>
                </c:pt>
                <c:pt idx="3845">
                  <c:v>8.415046737176116</c:v>
                </c:pt>
                <c:pt idx="3846">
                  <c:v>8.4186834250593687</c:v>
                </c:pt>
                <c:pt idx="3847">
                  <c:v>8.1350269960349504</c:v>
                </c:pt>
                <c:pt idx="3848">
                  <c:v>6.4824034192067401</c:v>
                </c:pt>
                <c:pt idx="3849">
                  <c:v>7.9891922401844724</c:v>
                </c:pt>
                <c:pt idx="3850">
                  <c:v>7.7911147042098401</c:v>
                </c:pt>
                <c:pt idx="3851">
                  <c:v>7.8557991430773804</c:v>
                </c:pt>
                <c:pt idx="3852">
                  <c:v>7.8000213570798698</c:v>
                </c:pt>
                <c:pt idx="3853">
                  <c:v>8.0891548376457187</c:v>
                </c:pt>
                <c:pt idx="3854">
                  <c:v>8.0945080070629096</c:v>
                </c:pt>
                <c:pt idx="3855">
                  <c:v>8.0003245103893548</c:v>
                </c:pt>
                <c:pt idx="3856">
                  <c:v>8.0887987811891389</c:v>
                </c:pt>
                <c:pt idx="3857">
                  <c:v>8.2052646041403996</c:v>
                </c:pt>
                <c:pt idx="3858">
                  <c:v>8.6192145506451894</c:v>
                </c:pt>
                <c:pt idx="3859">
                  <c:v>8.6854338562055347</c:v>
                </c:pt>
                <c:pt idx="3860">
                  <c:v>9.1759705161994205</c:v>
                </c:pt>
                <c:pt idx="3861">
                  <c:v>-49.054434094612013</c:v>
                </c:pt>
                <c:pt idx="3862">
                  <c:v>27.267336754966927</c:v>
                </c:pt>
                <c:pt idx="3863">
                  <c:v>-112.66049759069253</c:v>
                </c:pt>
                <c:pt idx="3864">
                  <c:v>-7.7124543562406656</c:v>
                </c:pt>
                <c:pt idx="3865">
                  <c:v>-7.6854525383041796</c:v>
                </c:pt>
                <c:pt idx="3866">
                  <c:v>-5.5127123639476396</c:v>
                </c:pt>
                <c:pt idx="3867">
                  <c:v>-5.4155119834159695</c:v>
                </c:pt>
                <c:pt idx="3868">
                  <c:v>-8.5627387212394392</c:v>
                </c:pt>
                <c:pt idx="3869">
                  <c:v>-10.892593159351026</c:v>
                </c:pt>
                <c:pt idx="3870">
                  <c:v>-46.762849101740294</c:v>
                </c:pt>
                <c:pt idx="3871">
                  <c:v>-17.874612151828199</c:v>
                </c:pt>
                <c:pt idx="3872">
                  <c:v>-15.388794398268866</c:v>
                </c:pt>
                <c:pt idx="3873">
                  <c:v>-93.767782898467189</c:v>
                </c:pt>
                <c:pt idx="3874">
                  <c:v>-33.364347582946813</c:v>
                </c:pt>
                <c:pt idx="3875">
                  <c:v>-30.987419274329632</c:v>
                </c:pt>
                <c:pt idx="3876">
                  <c:v>98.383885907111278</c:v>
                </c:pt>
                <c:pt idx="3877">
                  <c:v>109.72156474781147</c:v>
                </c:pt>
                <c:pt idx="3878">
                  <c:v>75.733473979139305</c:v>
                </c:pt>
                <c:pt idx="3879">
                  <c:v>-176.83405857591299</c:v>
                </c:pt>
                <c:pt idx="3880">
                  <c:v>-13.2421066470207</c:v>
                </c:pt>
                <c:pt idx="3881">
                  <c:v>-16.143024603374499</c:v>
                </c:pt>
                <c:pt idx="3882">
                  <c:v>-19.158738055271499</c:v>
                </c:pt>
                <c:pt idx="3883">
                  <c:v>-20.806244016516999</c:v>
                </c:pt>
                <c:pt idx="3884">
                  <c:v>-21.8544421437194</c:v>
                </c:pt>
                <c:pt idx="3885">
                  <c:v>-22.438440137696499</c:v>
                </c:pt>
                <c:pt idx="3886">
                  <c:v>-21.785305795701589</c:v>
                </c:pt>
                <c:pt idx="3887">
                  <c:v>-21.604090137350301</c:v>
                </c:pt>
                <c:pt idx="3888">
                  <c:v>-22.6165726525327</c:v>
                </c:pt>
                <c:pt idx="3889">
                  <c:v>-23.623539788257499</c:v>
                </c:pt>
                <c:pt idx="3890">
                  <c:v>-19.955076753955289</c:v>
                </c:pt>
                <c:pt idx="3891">
                  <c:v>-22.137013697295231</c:v>
                </c:pt>
                <c:pt idx="3892">
                  <c:v>-21.18611951393806</c:v>
                </c:pt>
                <c:pt idx="3893">
                  <c:v>-22.1609898020501</c:v>
                </c:pt>
                <c:pt idx="3894">
                  <c:v>-20.320835873099099</c:v>
                </c:pt>
                <c:pt idx="3895">
                  <c:v>-21.7208181503782</c:v>
                </c:pt>
                <c:pt idx="3896">
                  <c:v>-15.4363671177112</c:v>
                </c:pt>
                <c:pt idx="3897">
                  <c:v>-15.2066582457396</c:v>
                </c:pt>
                <c:pt idx="3898">
                  <c:v>-16.726547242763921</c:v>
                </c:pt>
                <c:pt idx="3899">
                  <c:v>-13.784454757302226</c:v>
                </c:pt>
                <c:pt idx="3900">
                  <c:v>-10.950597045276124</c:v>
                </c:pt>
                <c:pt idx="3901">
                  <c:v>-9.9029107821877496</c:v>
                </c:pt>
                <c:pt idx="3902">
                  <c:v>-10.163001420855698</c:v>
                </c:pt>
                <c:pt idx="3903">
                  <c:v>-8.6156468831154047</c:v>
                </c:pt>
                <c:pt idx="3904">
                  <c:v>-10.271681457163</c:v>
                </c:pt>
                <c:pt idx="3905">
                  <c:v>-8.9640380053005693</c:v>
                </c:pt>
                <c:pt idx="3906">
                  <c:v>-9.9095466174426576</c:v>
                </c:pt>
                <c:pt idx="3907">
                  <c:v>-11.282605073119402</c:v>
                </c:pt>
                <c:pt idx="3908">
                  <c:v>-10.113053445440498</c:v>
                </c:pt>
                <c:pt idx="3909">
                  <c:v>-13.7064801458188</c:v>
                </c:pt>
                <c:pt idx="3910">
                  <c:v>-22.380008147544601</c:v>
                </c:pt>
                <c:pt idx="3911">
                  <c:v>-6.8340685491790865</c:v>
                </c:pt>
                <c:pt idx="3912">
                  <c:v>-20.494231187372289</c:v>
                </c:pt>
                <c:pt idx="3913">
                  <c:v>-31.302395518718399</c:v>
                </c:pt>
                <c:pt idx="3914">
                  <c:v>-28.269424857930108</c:v>
                </c:pt>
                <c:pt idx="3915">
                  <c:v>-14.985495109537071</c:v>
                </c:pt>
                <c:pt idx="3916">
                  <c:v>-17.417418502582088</c:v>
                </c:pt>
                <c:pt idx="3917">
                  <c:v>-32.377474270317144</c:v>
                </c:pt>
                <c:pt idx="3918">
                  <c:v>-9.3381213761681359</c:v>
                </c:pt>
                <c:pt idx="3919">
                  <c:v>-10.9098450971108</c:v>
                </c:pt>
                <c:pt idx="3920">
                  <c:v>-21.823294695191599</c:v>
                </c:pt>
                <c:pt idx="3921">
                  <c:v>38.474511847913099</c:v>
                </c:pt>
                <c:pt idx="3922">
                  <c:v>-144.78174832482699</c:v>
                </c:pt>
                <c:pt idx="3923">
                  <c:v>-351.01113556415368</c:v>
                </c:pt>
                <c:pt idx="3924">
                  <c:v>-75.495749331001349</c:v>
                </c:pt>
                <c:pt idx="3925">
                  <c:v>-88.973456682372827</c:v>
                </c:pt>
                <c:pt idx="3926">
                  <c:v>-70.927562673917777</c:v>
                </c:pt>
                <c:pt idx="3927">
                  <c:v>-161.10171765083501</c:v>
                </c:pt>
                <c:pt idx="3928">
                  <c:v>-104.92164518806247</c:v>
                </c:pt>
                <c:pt idx="3929">
                  <c:v>-70.551157081396795</c:v>
                </c:pt>
                <c:pt idx="3930">
                  <c:v>-66.78776250893948</c:v>
                </c:pt>
                <c:pt idx="3931">
                  <c:v>-101.98422456359647</c:v>
                </c:pt>
                <c:pt idx="3932">
                  <c:v>-69.273720395479288</c:v>
                </c:pt>
                <c:pt idx="3933">
                  <c:v>-75.3906108469766</c:v>
                </c:pt>
                <c:pt idx="3934">
                  <c:v>-66.471038084709789</c:v>
                </c:pt>
                <c:pt idx="3935">
                  <c:v>-104.22238524966365</c:v>
                </c:pt>
                <c:pt idx="3936">
                  <c:v>-80.809526295809903</c:v>
                </c:pt>
                <c:pt idx="3937">
                  <c:v>89.175504998408258</c:v>
                </c:pt>
                <c:pt idx="3938">
                  <c:v>135.67042053307699</c:v>
                </c:pt>
                <c:pt idx="3939">
                  <c:v>50.011509875609974</c:v>
                </c:pt>
                <c:pt idx="3940">
                  <c:v>40.563348477678595</c:v>
                </c:pt>
                <c:pt idx="3941">
                  <c:v>21.979171752028101</c:v>
                </c:pt>
                <c:pt idx="3942">
                  <c:v>-15.173002882035</c:v>
                </c:pt>
                <c:pt idx="3943">
                  <c:v>-48.234342429325913</c:v>
                </c:pt>
                <c:pt idx="3944">
                  <c:v>-149.02817234322703</c:v>
                </c:pt>
                <c:pt idx="3945">
                  <c:v>-32.763424348288211</c:v>
                </c:pt>
                <c:pt idx="3946">
                  <c:v>-50.857624497275481</c:v>
                </c:pt>
                <c:pt idx="3947">
                  <c:v>-71.331724971850306</c:v>
                </c:pt>
                <c:pt idx="3948">
                  <c:v>-45.503989418367944</c:v>
                </c:pt>
                <c:pt idx="3949">
                  <c:v>-37.033641812784495</c:v>
                </c:pt>
                <c:pt idx="3950">
                  <c:v>-8.1761698238924403</c:v>
                </c:pt>
                <c:pt idx="3951">
                  <c:v>-8.2044445792394267</c:v>
                </c:pt>
                <c:pt idx="3952">
                  <c:v>34.368500109208199</c:v>
                </c:pt>
                <c:pt idx="3953">
                  <c:v>16.364992477844531</c:v>
                </c:pt>
                <c:pt idx="3954">
                  <c:v>18.960833361462086</c:v>
                </c:pt>
                <c:pt idx="3955">
                  <c:v>22.345286231590489</c:v>
                </c:pt>
                <c:pt idx="3956">
                  <c:v>24.452774970444487</c:v>
                </c:pt>
                <c:pt idx="3957">
                  <c:v>29.624380509306299</c:v>
                </c:pt>
                <c:pt idx="3958">
                  <c:v>29.963943644161549</c:v>
                </c:pt>
                <c:pt idx="3959">
                  <c:v>24.564715082104787</c:v>
                </c:pt>
                <c:pt idx="3960">
                  <c:v>16.989883608157687</c:v>
                </c:pt>
                <c:pt idx="3961">
                  <c:v>8.5965983760180293</c:v>
                </c:pt>
                <c:pt idx="3962">
                  <c:v>-2.3336652558431767</c:v>
                </c:pt>
                <c:pt idx="3963">
                  <c:v>-11.5199952049133</c:v>
                </c:pt>
                <c:pt idx="3964">
                  <c:v>-20.893617579645689</c:v>
                </c:pt>
                <c:pt idx="3965">
                  <c:v>-26.581595802210099</c:v>
                </c:pt>
                <c:pt idx="3966">
                  <c:v>-30.300901476693131</c:v>
                </c:pt>
                <c:pt idx="3967">
                  <c:v>-32.437001979656728</c:v>
                </c:pt>
                <c:pt idx="3968">
                  <c:v>-28.8935813834172</c:v>
                </c:pt>
                <c:pt idx="3969">
                  <c:v>-26.188724772781679</c:v>
                </c:pt>
                <c:pt idx="3970">
                  <c:v>-22.720153208154986</c:v>
                </c:pt>
                <c:pt idx="3971">
                  <c:v>-21.75553350068876</c:v>
                </c:pt>
                <c:pt idx="3972">
                  <c:v>-19.726304480705789</c:v>
                </c:pt>
                <c:pt idx="3973">
                  <c:v>-17.119610754928001</c:v>
                </c:pt>
                <c:pt idx="3974">
                  <c:v>-14.7922608471966</c:v>
                </c:pt>
                <c:pt idx="3975">
                  <c:v>-14.844046084185599</c:v>
                </c:pt>
                <c:pt idx="3976">
                  <c:v>-14.224621510161301</c:v>
                </c:pt>
                <c:pt idx="3977">
                  <c:v>-15.156518847725502</c:v>
                </c:pt>
                <c:pt idx="3978">
                  <c:v>-14.831948526246</c:v>
                </c:pt>
                <c:pt idx="3979">
                  <c:v>-12.344935054349104</c:v>
                </c:pt>
                <c:pt idx="3980">
                  <c:v>-8.9729340166890399</c:v>
                </c:pt>
                <c:pt idx="3981">
                  <c:v>-8.9998384580802568</c:v>
                </c:pt>
                <c:pt idx="3982">
                  <c:v>-13.952245658226492</c:v>
                </c:pt>
                <c:pt idx="3983">
                  <c:v>-30.815753726219398</c:v>
                </c:pt>
                <c:pt idx="3984">
                  <c:v>-49.659334745793295</c:v>
                </c:pt>
                <c:pt idx="3985">
                  <c:v>-37.792048325486142</c:v>
                </c:pt>
                <c:pt idx="3986">
                  <c:v>-39.279540171639496</c:v>
                </c:pt>
                <c:pt idx="3987">
                  <c:v>-50.949035291519003</c:v>
                </c:pt>
                <c:pt idx="3988">
                  <c:v>-62.742185108803113</c:v>
                </c:pt>
                <c:pt idx="3989">
                  <c:v>-95.679321864250198</c:v>
                </c:pt>
                <c:pt idx="3990">
                  <c:v>-52.637939845918311</c:v>
                </c:pt>
                <c:pt idx="3991">
                  <c:v>-33.635929116780012</c:v>
                </c:pt>
                <c:pt idx="3992">
                  <c:v>-28.116443397968286</c:v>
                </c:pt>
                <c:pt idx="3993">
                  <c:v>-29.86210588439986</c:v>
                </c:pt>
                <c:pt idx="3994">
                  <c:v>-26.227000760555399</c:v>
                </c:pt>
                <c:pt idx="3995">
                  <c:v>-34.0008985160839</c:v>
                </c:pt>
                <c:pt idx="3996">
                  <c:v>-21.461154536266189</c:v>
                </c:pt>
                <c:pt idx="3997">
                  <c:v>-14.633908434186001</c:v>
                </c:pt>
                <c:pt idx="3998">
                  <c:v>-13.1026359859334</c:v>
                </c:pt>
                <c:pt idx="3999">
                  <c:v>-1.69108000065916</c:v>
                </c:pt>
                <c:pt idx="4000">
                  <c:v>19.223476221269152</c:v>
                </c:pt>
                <c:pt idx="4001">
                  <c:v>39.334447568905155</c:v>
                </c:pt>
                <c:pt idx="4002">
                  <c:v>7.4716082398077104</c:v>
                </c:pt>
                <c:pt idx="4003">
                  <c:v>30.478812809261616</c:v>
                </c:pt>
                <c:pt idx="4004">
                  <c:v>9.1300361350708901</c:v>
                </c:pt>
                <c:pt idx="4005">
                  <c:v>24.821523811402887</c:v>
                </c:pt>
                <c:pt idx="4006">
                  <c:v>40.464603110245797</c:v>
                </c:pt>
                <c:pt idx="4007">
                  <c:v>30.662160835688788</c:v>
                </c:pt>
                <c:pt idx="4008">
                  <c:v>32.688405959378301</c:v>
                </c:pt>
                <c:pt idx="4009">
                  <c:v>34.437105948782012</c:v>
                </c:pt>
                <c:pt idx="4010">
                  <c:v>32.421444629865995</c:v>
                </c:pt>
                <c:pt idx="4011">
                  <c:v>33.001775069831801</c:v>
                </c:pt>
                <c:pt idx="4012">
                  <c:v>34.472251900554035</c:v>
                </c:pt>
                <c:pt idx="4013">
                  <c:v>38.358825120843044</c:v>
                </c:pt>
                <c:pt idx="4014">
                  <c:v>49.827838298260005</c:v>
                </c:pt>
                <c:pt idx="4015">
                  <c:v>42.921316008532003</c:v>
                </c:pt>
                <c:pt idx="4016">
                  <c:v>73.6170307297769</c:v>
                </c:pt>
                <c:pt idx="4017">
                  <c:v>77.953418381953682</c:v>
                </c:pt>
                <c:pt idx="4018">
                  <c:v>46.542318854910263</c:v>
                </c:pt>
                <c:pt idx="4019">
                  <c:v>171.42735409359901</c:v>
                </c:pt>
                <c:pt idx="4020">
                  <c:v>-65.472112481788699</c:v>
                </c:pt>
                <c:pt idx="4021">
                  <c:v>-54.707415734478289</c:v>
                </c:pt>
                <c:pt idx="4022">
                  <c:v>-39.58273370442506</c:v>
                </c:pt>
                <c:pt idx="4023">
                  <c:v>-32.197686735342444</c:v>
                </c:pt>
                <c:pt idx="4024">
                  <c:v>-29.464929761193186</c:v>
                </c:pt>
                <c:pt idx="4025">
                  <c:v>-26.067073471991499</c:v>
                </c:pt>
                <c:pt idx="4026">
                  <c:v>-27.810124104595999</c:v>
                </c:pt>
                <c:pt idx="4027">
                  <c:v>-26.661303193911401</c:v>
                </c:pt>
                <c:pt idx="4028">
                  <c:v>-25.663437932548767</c:v>
                </c:pt>
                <c:pt idx="4029">
                  <c:v>-26.656431738629699</c:v>
                </c:pt>
                <c:pt idx="4030">
                  <c:v>-22.5146031812411</c:v>
                </c:pt>
                <c:pt idx="4031">
                  <c:v>-20.697282576402888</c:v>
                </c:pt>
                <c:pt idx="4032">
                  <c:v>-18.301844216662701</c:v>
                </c:pt>
                <c:pt idx="4033">
                  <c:v>-15.559221897226324</c:v>
                </c:pt>
                <c:pt idx="4034">
                  <c:v>-14.2547069559945</c:v>
                </c:pt>
                <c:pt idx="4035">
                  <c:v>-12.146986185258099</c:v>
                </c:pt>
                <c:pt idx="4036">
                  <c:v>-11.235150017313</c:v>
                </c:pt>
                <c:pt idx="4037">
                  <c:v>-10.895229438118006</c:v>
                </c:pt>
                <c:pt idx="4038">
                  <c:v>-10.508328416498648</c:v>
                </c:pt>
                <c:pt idx="4039">
                  <c:v>-10.026935352748724</c:v>
                </c:pt>
                <c:pt idx="4040">
                  <c:v>-11.379169339359779</c:v>
                </c:pt>
                <c:pt idx="4041">
                  <c:v>-11.888282969226324</c:v>
                </c:pt>
                <c:pt idx="4042">
                  <c:v>-12.2959858610352</c:v>
                </c:pt>
                <c:pt idx="4043">
                  <c:v>-15.4231642787165</c:v>
                </c:pt>
                <c:pt idx="4044">
                  <c:v>-17.751536615220488</c:v>
                </c:pt>
                <c:pt idx="4045">
                  <c:v>-18.453157047871088</c:v>
                </c:pt>
                <c:pt idx="4046">
                  <c:v>-20.9289156834434</c:v>
                </c:pt>
                <c:pt idx="4047">
                  <c:v>-20.181275072135087</c:v>
                </c:pt>
                <c:pt idx="4048">
                  <c:v>-22.328676903481586</c:v>
                </c:pt>
                <c:pt idx="4049">
                  <c:v>-21.610281983537899</c:v>
                </c:pt>
                <c:pt idx="4050">
                  <c:v>-25.744222793285289</c:v>
                </c:pt>
                <c:pt idx="4051">
                  <c:v>-20.673191947732601</c:v>
                </c:pt>
                <c:pt idx="4052">
                  <c:v>-20.272084329520499</c:v>
                </c:pt>
                <c:pt idx="4053">
                  <c:v>-20.966425006117689</c:v>
                </c:pt>
                <c:pt idx="4054">
                  <c:v>-20.353564723087331</c:v>
                </c:pt>
                <c:pt idx="4055">
                  <c:v>-20.480037272784035</c:v>
                </c:pt>
                <c:pt idx="4056">
                  <c:v>-21.723195304186</c:v>
                </c:pt>
                <c:pt idx="4057">
                  <c:v>-21.260094081772689</c:v>
                </c:pt>
                <c:pt idx="4058">
                  <c:v>-20.1924934998531</c:v>
                </c:pt>
                <c:pt idx="4059">
                  <c:v>-11.006689829792824</c:v>
                </c:pt>
                <c:pt idx="4060">
                  <c:v>-26.253413487395889</c:v>
                </c:pt>
                <c:pt idx="4061">
                  <c:v>-23.614972183401843</c:v>
                </c:pt>
                <c:pt idx="4062">
                  <c:v>-20.617899310837135</c:v>
                </c:pt>
                <c:pt idx="4063">
                  <c:v>-18.0873681681779</c:v>
                </c:pt>
                <c:pt idx="4064">
                  <c:v>-15.9673354798734</c:v>
                </c:pt>
                <c:pt idx="4065">
                  <c:v>-15.930573481668198</c:v>
                </c:pt>
                <c:pt idx="4066">
                  <c:v>-15.692974871727024</c:v>
                </c:pt>
                <c:pt idx="4067">
                  <c:v>-15.962449191314473</c:v>
                </c:pt>
                <c:pt idx="4068">
                  <c:v>-14.202519303784966</c:v>
                </c:pt>
                <c:pt idx="4069">
                  <c:v>-14.097192600353299</c:v>
                </c:pt>
                <c:pt idx="4070">
                  <c:v>-15.318888591150101</c:v>
                </c:pt>
                <c:pt idx="4071">
                  <c:v>-14.960443690986473</c:v>
                </c:pt>
                <c:pt idx="4072">
                  <c:v>-13.546475867650001</c:v>
                </c:pt>
                <c:pt idx="4073">
                  <c:v>-14.3779124935926</c:v>
                </c:pt>
                <c:pt idx="4074">
                  <c:v>-13.6939809720567</c:v>
                </c:pt>
                <c:pt idx="4075">
                  <c:v>-12.715281693794401</c:v>
                </c:pt>
                <c:pt idx="4076">
                  <c:v>-12.665836931522721</c:v>
                </c:pt>
                <c:pt idx="4077">
                  <c:v>-12.1978595406691</c:v>
                </c:pt>
                <c:pt idx="4078">
                  <c:v>-11.169561495335399</c:v>
                </c:pt>
                <c:pt idx="4079">
                  <c:v>-6.2054733399629498</c:v>
                </c:pt>
                <c:pt idx="4080">
                  <c:v>3.1369127042903</c:v>
                </c:pt>
                <c:pt idx="4081">
                  <c:v>-5.5413515450902899</c:v>
                </c:pt>
                <c:pt idx="4082">
                  <c:v>-3.3827403728975201</c:v>
                </c:pt>
                <c:pt idx="4083">
                  <c:v>-7.6122359877813697</c:v>
                </c:pt>
                <c:pt idx="4084">
                  <c:v>-1.7318979765767901</c:v>
                </c:pt>
                <c:pt idx="4085">
                  <c:v>8.4218344231587103</c:v>
                </c:pt>
                <c:pt idx="4086">
                  <c:v>13.502557777776666</c:v>
                </c:pt>
                <c:pt idx="4087">
                  <c:v>13.1293497989638</c:v>
                </c:pt>
                <c:pt idx="4088">
                  <c:v>13.0989059172186</c:v>
                </c:pt>
                <c:pt idx="4089">
                  <c:v>14.776809075427366</c:v>
                </c:pt>
                <c:pt idx="4090">
                  <c:v>14.938360429083048</c:v>
                </c:pt>
                <c:pt idx="4091">
                  <c:v>15.525316085071699</c:v>
                </c:pt>
                <c:pt idx="4092">
                  <c:v>15.621646906984704</c:v>
                </c:pt>
                <c:pt idx="4093">
                  <c:v>15.617447120349199</c:v>
                </c:pt>
                <c:pt idx="4094">
                  <c:v>16.408031655107223</c:v>
                </c:pt>
                <c:pt idx="4095">
                  <c:v>15.886151494056</c:v>
                </c:pt>
                <c:pt idx="4096">
                  <c:v>16.156510737433287</c:v>
                </c:pt>
                <c:pt idx="4097">
                  <c:v>15.523992501769104</c:v>
                </c:pt>
                <c:pt idx="4098">
                  <c:v>11.150404213050086</c:v>
                </c:pt>
                <c:pt idx="4099">
                  <c:v>5.3833190726617604</c:v>
                </c:pt>
                <c:pt idx="4100">
                  <c:v>-7.9004647273808324</c:v>
                </c:pt>
                <c:pt idx="4101">
                  <c:v>-7.7419947034111924</c:v>
                </c:pt>
                <c:pt idx="4102">
                  <c:v>-10.872184186780766</c:v>
                </c:pt>
                <c:pt idx="4103">
                  <c:v>-10.690654627676604</c:v>
                </c:pt>
                <c:pt idx="4104">
                  <c:v>-13.405395567379706</c:v>
                </c:pt>
                <c:pt idx="4105">
                  <c:v>-17.469240539941943</c:v>
                </c:pt>
                <c:pt idx="4106">
                  <c:v>-61.496728176243494</c:v>
                </c:pt>
                <c:pt idx="4107">
                  <c:v>-365.85925673382127</c:v>
                </c:pt>
                <c:pt idx="4108">
                  <c:v>-225.494650353645</c:v>
                </c:pt>
                <c:pt idx="4109">
                  <c:v>-257.18485271379438</c:v>
                </c:pt>
                <c:pt idx="4110">
                  <c:v>-145.26525079320052</c:v>
                </c:pt>
                <c:pt idx="4111">
                  <c:v>-137.46758537854998</c:v>
                </c:pt>
                <c:pt idx="4112">
                  <c:v>-252.89503921867293</c:v>
                </c:pt>
                <c:pt idx="4113">
                  <c:v>-379.86510662692001</c:v>
                </c:pt>
                <c:pt idx="4114">
                  <c:v>-109.20241664375401</c:v>
                </c:pt>
                <c:pt idx="4115">
                  <c:v>-88.593633617829582</c:v>
                </c:pt>
                <c:pt idx="4116">
                  <c:v>-46.175995332925645</c:v>
                </c:pt>
                <c:pt idx="4117">
                  <c:v>-10.271156374589006</c:v>
                </c:pt>
                <c:pt idx="4118">
                  <c:v>-10.412020111026306</c:v>
                </c:pt>
                <c:pt idx="4119">
                  <c:v>8.0316171164481105</c:v>
                </c:pt>
                <c:pt idx="4120">
                  <c:v>24.084820321981788</c:v>
                </c:pt>
                <c:pt idx="4121">
                  <c:v>27.872024630370689</c:v>
                </c:pt>
                <c:pt idx="4122">
                  <c:v>29.467501498036388</c:v>
                </c:pt>
                <c:pt idx="4123">
                  <c:v>10.791841629833518</c:v>
                </c:pt>
                <c:pt idx="4124">
                  <c:v>2.2538979713255012</c:v>
                </c:pt>
                <c:pt idx="4125">
                  <c:v>-3.6245795677848212</c:v>
                </c:pt>
                <c:pt idx="4126">
                  <c:v>-18.100492704762889</c:v>
                </c:pt>
                <c:pt idx="4127">
                  <c:v>-10.990336566734802</c:v>
                </c:pt>
                <c:pt idx="4128">
                  <c:v>-10.379429016028128</c:v>
                </c:pt>
                <c:pt idx="4129">
                  <c:v>-4.1286991346785724</c:v>
                </c:pt>
                <c:pt idx="4130">
                  <c:v>-18.20299228738935</c:v>
                </c:pt>
                <c:pt idx="4131">
                  <c:v>-9.2121643250270004</c:v>
                </c:pt>
                <c:pt idx="4132">
                  <c:v>-11.178877737696901</c:v>
                </c:pt>
                <c:pt idx="4133">
                  <c:v>-9.9840092723374205</c:v>
                </c:pt>
                <c:pt idx="4134">
                  <c:v>-10.764739246638626</c:v>
                </c:pt>
                <c:pt idx="4135">
                  <c:v>-10.512658623457</c:v>
                </c:pt>
                <c:pt idx="4136">
                  <c:v>-10.036373884893493</c:v>
                </c:pt>
                <c:pt idx="4137">
                  <c:v>-10.793692041009226</c:v>
                </c:pt>
                <c:pt idx="4138">
                  <c:v>-10.782091407713098</c:v>
                </c:pt>
                <c:pt idx="4139">
                  <c:v>-9.3718733959962606</c:v>
                </c:pt>
                <c:pt idx="4140">
                  <c:v>-9.9070214991947481</c:v>
                </c:pt>
                <c:pt idx="4141">
                  <c:v>-9.2439549696293906</c:v>
                </c:pt>
                <c:pt idx="4142">
                  <c:v>18.129116809496505</c:v>
                </c:pt>
                <c:pt idx="4143">
                  <c:v>18.304635338198299</c:v>
                </c:pt>
                <c:pt idx="4144">
                  <c:v>7.9083117616007099</c:v>
                </c:pt>
                <c:pt idx="4145">
                  <c:v>6.4348727534686834</c:v>
                </c:pt>
                <c:pt idx="4146">
                  <c:v>6.4565857544164365</c:v>
                </c:pt>
                <c:pt idx="4147">
                  <c:v>6.276743583412812</c:v>
                </c:pt>
                <c:pt idx="4148">
                  <c:v>32.4642657983782</c:v>
                </c:pt>
                <c:pt idx="4149">
                  <c:v>36.2496603158501</c:v>
                </c:pt>
                <c:pt idx="4150">
                  <c:v>-9.2723690042052596</c:v>
                </c:pt>
                <c:pt idx="4151">
                  <c:v>12.403876562557302</c:v>
                </c:pt>
                <c:pt idx="4152">
                  <c:v>85.862734155653399</c:v>
                </c:pt>
                <c:pt idx="4153">
                  <c:v>11.697914657670498</c:v>
                </c:pt>
                <c:pt idx="4154">
                  <c:v>27.873196411561587</c:v>
                </c:pt>
                <c:pt idx="4155">
                  <c:v>23.351322857133219</c:v>
                </c:pt>
                <c:pt idx="4156">
                  <c:v>95.673798438122276</c:v>
                </c:pt>
                <c:pt idx="4157">
                  <c:v>48.379923610381496</c:v>
                </c:pt>
                <c:pt idx="4158">
                  <c:v>128.16750274517179</c:v>
                </c:pt>
                <c:pt idx="4159">
                  <c:v>-7.9951121389905095</c:v>
                </c:pt>
                <c:pt idx="4160">
                  <c:v>-18.414328659317199</c:v>
                </c:pt>
                <c:pt idx="4161">
                  <c:v>-15.439740502818704</c:v>
                </c:pt>
                <c:pt idx="4162">
                  <c:v>-13.988354254963706</c:v>
                </c:pt>
                <c:pt idx="4163">
                  <c:v>21.965730971718983</c:v>
                </c:pt>
                <c:pt idx="4164">
                  <c:v>-58.876875037215974</c:v>
                </c:pt>
                <c:pt idx="4165">
                  <c:v>11.162449767025079</c:v>
                </c:pt>
                <c:pt idx="4166">
                  <c:v>8.4337575493059767</c:v>
                </c:pt>
                <c:pt idx="4167">
                  <c:v>7.4957495090428834</c:v>
                </c:pt>
                <c:pt idx="4168">
                  <c:v>5.6128820638669721</c:v>
                </c:pt>
                <c:pt idx="4169">
                  <c:v>5.4669003538814396</c:v>
                </c:pt>
                <c:pt idx="4170">
                  <c:v>5.3217719363340397</c:v>
                </c:pt>
                <c:pt idx="4171">
                  <c:v>5.6202587933332824</c:v>
                </c:pt>
                <c:pt idx="4172">
                  <c:v>5.3236918804313502</c:v>
                </c:pt>
                <c:pt idx="4173">
                  <c:v>4.5118394172134098</c:v>
                </c:pt>
                <c:pt idx="4174">
                  <c:v>5.1632680082551596</c:v>
                </c:pt>
                <c:pt idx="4175">
                  <c:v>4.1908096149217098</c:v>
                </c:pt>
                <c:pt idx="4176">
                  <c:v>4.7558274001135734</c:v>
                </c:pt>
                <c:pt idx="4177">
                  <c:v>4.5224871621908465</c:v>
                </c:pt>
                <c:pt idx="4178">
                  <c:v>5.8279021068180255</c:v>
                </c:pt>
                <c:pt idx="4179">
                  <c:v>5.5196303277884455</c:v>
                </c:pt>
                <c:pt idx="4180">
                  <c:v>5.5587315327944875</c:v>
                </c:pt>
                <c:pt idx="4181">
                  <c:v>5.4835712252105901</c:v>
                </c:pt>
                <c:pt idx="4182">
                  <c:v>5.3546083760719645</c:v>
                </c:pt>
                <c:pt idx="4183">
                  <c:v>3.5363372491952298</c:v>
                </c:pt>
                <c:pt idx="4184">
                  <c:v>4.7843438103262486</c:v>
                </c:pt>
                <c:pt idx="4185">
                  <c:v>4.5102411095551824</c:v>
                </c:pt>
                <c:pt idx="4186">
                  <c:v>1.4145769925035898</c:v>
                </c:pt>
                <c:pt idx="4187">
                  <c:v>0.55385302083973598</c:v>
                </c:pt>
                <c:pt idx="4188">
                  <c:v>1.5093313455642208</c:v>
                </c:pt>
                <c:pt idx="4189">
                  <c:v>2.4027252377899799</c:v>
                </c:pt>
                <c:pt idx="4190">
                  <c:v>2.2312734635538773</c:v>
                </c:pt>
                <c:pt idx="4191">
                  <c:v>4.6761827454907703</c:v>
                </c:pt>
                <c:pt idx="4192">
                  <c:v>5.5831806834786599</c:v>
                </c:pt>
                <c:pt idx="4193">
                  <c:v>2.90469030100222</c:v>
                </c:pt>
                <c:pt idx="4194">
                  <c:v>5.1441613380371765</c:v>
                </c:pt>
                <c:pt idx="4195">
                  <c:v>3.22191612642529</c:v>
                </c:pt>
                <c:pt idx="4196">
                  <c:v>2.4251695520686498</c:v>
                </c:pt>
                <c:pt idx="4197">
                  <c:v>2.0533481795277377</c:v>
                </c:pt>
                <c:pt idx="4198">
                  <c:v>2.6544071404004299</c:v>
                </c:pt>
                <c:pt idx="4199">
                  <c:v>3.2909645861696699</c:v>
                </c:pt>
                <c:pt idx="4200">
                  <c:v>4.3414748878779745</c:v>
                </c:pt>
                <c:pt idx="4201">
                  <c:v>6.8558268570561545</c:v>
                </c:pt>
                <c:pt idx="4202">
                  <c:v>20.385242335683134</c:v>
                </c:pt>
                <c:pt idx="4203">
                  <c:v>-8.7357853866640394</c:v>
                </c:pt>
                <c:pt idx="4204">
                  <c:v>8.4094506841531604</c:v>
                </c:pt>
                <c:pt idx="4205">
                  <c:v>-12.668974696484099</c:v>
                </c:pt>
                <c:pt idx="4206">
                  <c:v>-19.556544202652187</c:v>
                </c:pt>
                <c:pt idx="4207">
                  <c:v>-19.578623761734889</c:v>
                </c:pt>
                <c:pt idx="4208">
                  <c:v>19.632327223238399</c:v>
                </c:pt>
                <c:pt idx="4209">
                  <c:v>21.3085346006085</c:v>
                </c:pt>
                <c:pt idx="4210">
                  <c:v>7.9019549685163755</c:v>
                </c:pt>
                <c:pt idx="4211">
                  <c:v>7.9245083722690275</c:v>
                </c:pt>
                <c:pt idx="4212">
                  <c:v>5.2880541806820824</c:v>
                </c:pt>
                <c:pt idx="4213">
                  <c:v>4.75789226351396</c:v>
                </c:pt>
                <c:pt idx="4214">
                  <c:v>3.2406593007185598</c:v>
                </c:pt>
                <c:pt idx="4215">
                  <c:v>3.8873333075069598</c:v>
                </c:pt>
                <c:pt idx="4216">
                  <c:v>4.18146188211721</c:v>
                </c:pt>
                <c:pt idx="4217">
                  <c:v>2.6970355670434212</c:v>
                </c:pt>
                <c:pt idx="4218">
                  <c:v>2.2762228247440777</c:v>
                </c:pt>
                <c:pt idx="4219">
                  <c:v>2.5558485962841742</c:v>
                </c:pt>
                <c:pt idx="4220">
                  <c:v>1.3505622106491817</c:v>
                </c:pt>
                <c:pt idx="4221">
                  <c:v>1.9585624449921173</c:v>
                </c:pt>
                <c:pt idx="4222">
                  <c:v>3.1252157737499302</c:v>
                </c:pt>
                <c:pt idx="4223">
                  <c:v>3.94869023515577</c:v>
                </c:pt>
                <c:pt idx="4224">
                  <c:v>3.8702307211565601</c:v>
                </c:pt>
                <c:pt idx="4225">
                  <c:v>2.5605490171404099</c:v>
                </c:pt>
                <c:pt idx="4226">
                  <c:v>-6.9568524895526771</c:v>
                </c:pt>
                <c:pt idx="4227">
                  <c:v>0.60408866667333683</c:v>
                </c:pt>
                <c:pt idx="4228">
                  <c:v>6.0569988520219455</c:v>
                </c:pt>
                <c:pt idx="4229">
                  <c:v>-7.3241680116629375</c:v>
                </c:pt>
                <c:pt idx="4230">
                  <c:v>-2.50774622533925</c:v>
                </c:pt>
                <c:pt idx="4231">
                  <c:v>-2.4585857712453802</c:v>
                </c:pt>
                <c:pt idx="4232">
                  <c:v>7.2966652049968523</c:v>
                </c:pt>
                <c:pt idx="4233">
                  <c:v>4.5130953192956875</c:v>
                </c:pt>
                <c:pt idx="4234">
                  <c:v>0.73684062485751411</c:v>
                </c:pt>
                <c:pt idx="4235">
                  <c:v>-6.4062999604452796E-3</c:v>
                </c:pt>
                <c:pt idx="4236">
                  <c:v>-4.2904392801901734</c:v>
                </c:pt>
                <c:pt idx="4237">
                  <c:v>7.1604483506965355</c:v>
                </c:pt>
                <c:pt idx="4238">
                  <c:v>-12.3016282943519</c:v>
                </c:pt>
                <c:pt idx="4239">
                  <c:v>6.9474760547019603</c:v>
                </c:pt>
                <c:pt idx="4240">
                  <c:v>6.4313316052259424</c:v>
                </c:pt>
                <c:pt idx="4241">
                  <c:v>7.2549966482876345</c:v>
                </c:pt>
                <c:pt idx="4242">
                  <c:v>6.1459672541220298</c:v>
                </c:pt>
                <c:pt idx="4243">
                  <c:v>-14.968303242774301</c:v>
                </c:pt>
                <c:pt idx="4244">
                  <c:v>-11.3131974211726</c:v>
                </c:pt>
                <c:pt idx="4245">
                  <c:v>-6.0159799430623497</c:v>
                </c:pt>
                <c:pt idx="4246">
                  <c:v>-5.4445721426815501</c:v>
                </c:pt>
                <c:pt idx="4247">
                  <c:v>-5.7266800410824885</c:v>
                </c:pt>
                <c:pt idx="4248">
                  <c:v>-5.3955247233266945</c:v>
                </c:pt>
                <c:pt idx="4249">
                  <c:v>-5.0087826030835103</c:v>
                </c:pt>
                <c:pt idx="4250">
                  <c:v>-4.8569013061663808</c:v>
                </c:pt>
                <c:pt idx="4251">
                  <c:v>-5.4563492817880723</c:v>
                </c:pt>
                <c:pt idx="4252">
                  <c:v>-5.7781427513188124</c:v>
                </c:pt>
                <c:pt idx="4253">
                  <c:v>-4.5429856978357419</c:v>
                </c:pt>
                <c:pt idx="4254">
                  <c:v>-6.7416860414158499</c:v>
                </c:pt>
                <c:pt idx="4255">
                  <c:v>-3.748887112270368</c:v>
                </c:pt>
                <c:pt idx="4256">
                  <c:v>-2.6059175531164898</c:v>
                </c:pt>
                <c:pt idx="4257">
                  <c:v>-1.1670699835831799</c:v>
                </c:pt>
                <c:pt idx="4258">
                  <c:v>4.2889155686823655</c:v>
                </c:pt>
                <c:pt idx="4259">
                  <c:v>4.2870419689695796</c:v>
                </c:pt>
                <c:pt idx="4260">
                  <c:v>1.5240637332665501</c:v>
                </c:pt>
                <c:pt idx="4261">
                  <c:v>20.091596325176699</c:v>
                </c:pt>
                <c:pt idx="4262">
                  <c:v>-53.640336276877413</c:v>
                </c:pt>
                <c:pt idx="4263">
                  <c:v>-18.717392268825702</c:v>
                </c:pt>
                <c:pt idx="4264">
                  <c:v>-18.980388357760589</c:v>
                </c:pt>
                <c:pt idx="4265">
                  <c:v>-13.3099881290103</c:v>
                </c:pt>
                <c:pt idx="4266">
                  <c:v>-11.353833467061273</c:v>
                </c:pt>
                <c:pt idx="4267">
                  <c:v>-10.563217255738273</c:v>
                </c:pt>
                <c:pt idx="4268">
                  <c:v>-11.983648824967426</c:v>
                </c:pt>
                <c:pt idx="4269">
                  <c:v>-13.255484700540379</c:v>
                </c:pt>
                <c:pt idx="4270">
                  <c:v>-19.830271316470824</c:v>
                </c:pt>
                <c:pt idx="4271">
                  <c:v>-13.8948731131023</c:v>
                </c:pt>
                <c:pt idx="4272">
                  <c:v>15.527111398073448</c:v>
                </c:pt>
                <c:pt idx="4273">
                  <c:v>-20.25058932174316</c:v>
                </c:pt>
                <c:pt idx="4274">
                  <c:v>2.96576560543043</c:v>
                </c:pt>
                <c:pt idx="4275">
                  <c:v>-54.424148185194497</c:v>
                </c:pt>
                <c:pt idx="4276">
                  <c:v>-70.535978006175213</c:v>
                </c:pt>
                <c:pt idx="4277">
                  <c:v>-67.173996297573396</c:v>
                </c:pt>
                <c:pt idx="4278">
                  <c:v>-3.9910713278863299</c:v>
                </c:pt>
                <c:pt idx="4279">
                  <c:v>1.5456414221679826</c:v>
                </c:pt>
                <c:pt idx="4280">
                  <c:v>0.79023686512494518</c:v>
                </c:pt>
                <c:pt idx="4281">
                  <c:v>2.4655085769053402</c:v>
                </c:pt>
                <c:pt idx="4282">
                  <c:v>2.7856306885918012</c:v>
                </c:pt>
                <c:pt idx="4283">
                  <c:v>2.030724361521981</c:v>
                </c:pt>
                <c:pt idx="4284">
                  <c:v>1.6870225050270899</c:v>
                </c:pt>
                <c:pt idx="4285">
                  <c:v>0.52931467867493798</c:v>
                </c:pt>
                <c:pt idx="4286">
                  <c:v>-5.0869296246005424</c:v>
                </c:pt>
                <c:pt idx="4287">
                  <c:v>-7.3021366438925055</c:v>
                </c:pt>
                <c:pt idx="4288">
                  <c:v>-6.0593858351204055</c:v>
                </c:pt>
                <c:pt idx="4289">
                  <c:v>-2.9913977559816596</c:v>
                </c:pt>
                <c:pt idx="4290">
                  <c:v>-2.7466219294835397</c:v>
                </c:pt>
                <c:pt idx="4291">
                  <c:v>-2.6837315251924467</c:v>
                </c:pt>
                <c:pt idx="4292">
                  <c:v>-2.6239712213401694</c:v>
                </c:pt>
                <c:pt idx="4293">
                  <c:v>-2.5387713350086187</c:v>
                </c:pt>
                <c:pt idx="4294">
                  <c:v>-2.4912922915546267</c:v>
                </c:pt>
                <c:pt idx="4295">
                  <c:v>-2.4130501460031777</c:v>
                </c:pt>
                <c:pt idx="4296">
                  <c:v>-2.2968056214039367</c:v>
                </c:pt>
                <c:pt idx="4297">
                  <c:v>-2.1579753214037187</c:v>
                </c:pt>
                <c:pt idx="4298">
                  <c:v>-2.2138091556631867</c:v>
                </c:pt>
                <c:pt idx="4299">
                  <c:v>-1.54356542834835</c:v>
                </c:pt>
                <c:pt idx="4300">
                  <c:v>-1.62939762061059</c:v>
                </c:pt>
                <c:pt idx="4301">
                  <c:v>-5.8452719563469875E-2</c:v>
                </c:pt>
                <c:pt idx="4302">
                  <c:v>0.19415539306767499</c:v>
                </c:pt>
                <c:pt idx="4303">
                  <c:v>0.79316242163870299</c:v>
                </c:pt>
                <c:pt idx="4304">
                  <c:v>1.1806520313932765</c:v>
                </c:pt>
                <c:pt idx="4305">
                  <c:v>1.4706237683687799</c:v>
                </c:pt>
                <c:pt idx="4306">
                  <c:v>1.90476990698938</c:v>
                </c:pt>
                <c:pt idx="4307">
                  <c:v>1.8686888461206101</c:v>
                </c:pt>
                <c:pt idx="4308">
                  <c:v>2.0254885999222587</c:v>
                </c:pt>
                <c:pt idx="4309">
                  <c:v>1.9194945834390298</c:v>
                </c:pt>
                <c:pt idx="4310">
                  <c:v>2.2055529672546399</c:v>
                </c:pt>
                <c:pt idx="4311">
                  <c:v>2.5993694049504077</c:v>
                </c:pt>
                <c:pt idx="4312">
                  <c:v>3.0809649838434798</c:v>
                </c:pt>
                <c:pt idx="4313">
                  <c:v>3.43623806819719</c:v>
                </c:pt>
                <c:pt idx="4314">
                  <c:v>3.1113469276465677</c:v>
                </c:pt>
                <c:pt idx="4315">
                  <c:v>3.7563392675082001</c:v>
                </c:pt>
                <c:pt idx="4316">
                  <c:v>4.2697191050390524</c:v>
                </c:pt>
                <c:pt idx="4317">
                  <c:v>5.0533398314519955</c:v>
                </c:pt>
                <c:pt idx="4318">
                  <c:v>6.1266731800310534</c:v>
                </c:pt>
                <c:pt idx="4319">
                  <c:v>3.8397134705131508</c:v>
                </c:pt>
                <c:pt idx="4320">
                  <c:v>5.0769877534918004</c:v>
                </c:pt>
                <c:pt idx="4321">
                  <c:v>6.4759845990327065</c:v>
                </c:pt>
                <c:pt idx="4322">
                  <c:v>10.057230458795924</c:v>
                </c:pt>
                <c:pt idx="4323">
                  <c:v>19.180193903680902</c:v>
                </c:pt>
                <c:pt idx="4324">
                  <c:v>11.3496229068648</c:v>
                </c:pt>
                <c:pt idx="4325">
                  <c:v>14.6144509241047</c:v>
                </c:pt>
                <c:pt idx="4326">
                  <c:v>6.2779209055705314</c:v>
                </c:pt>
                <c:pt idx="4327">
                  <c:v>14.0890113970116</c:v>
                </c:pt>
                <c:pt idx="4328">
                  <c:v>7.7582476060669885</c:v>
                </c:pt>
                <c:pt idx="4329">
                  <c:v>4.4785754564903204</c:v>
                </c:pt>
                <c:pt idx="4330">
                  <c:v>3.3132140151421798</c:v>
                </c:pt>
                <c:pt idx="4331">
                  <c:v>2.6250732994748387</c:v>
                </c:pt>
                <c:pt idx="4332">
                  <c:v>2.1168308104320199</c:v>
                </c:pt>
                <c:pt idx="4333">
                  <c:v>2.2046075478545717</c:v>
                </c:pt>
                <c:pt idx="4334">
                  <c:v>1.9096097032923598</c:v>
                </c:pt>
                <c:pt idx="4335">
                  <c:v>1.68462483693962</c:v>
                </c:pt>
                <c:pt idx="4336">
                  <c:v>1.4840761110338401</c:v>
                </c:pt>
                <c:pt idx="4337">
                  <c:v>1.2090768825225398</c:v>
                </c:pt>
                <c:pt idx="4338">
                  <c:v>1.2446234308090598</c:v>
                </c:pt>
                <c:pt idx="4339">
                  <c:v>0.79728951874808163</c:v>
                </c:pt>
                <c:pt idx="4340">
                  <c:v>0.47774143532830199</c:v>
                </c:pt>
                <c:pt idx="4341">
                  <c:v>0.64440963577301735</c:v>
                </c:pt>
                <c:pt idx="4342">
                  <c:v>0.10541165770238912</c:v>
                </c:pt>
                <c:pt idx="4343">
                  <c:v>6.8296141781476402E-2</c:v>
                </c:pt>
                <c:pt idx="4344">
                  <c:v>0.460504049745037</c:v>
                </c:pt>
                <c:pt idx="4345">
                  <c:v>0.99700657266901405</c:v>
                </c:pt>
                <c:pt idx="4346">
                  <c:v>1.1177799880419699</c:v>
                </c:pt>
                <c:pt idx="4347">
                  <c:v>0.86724510995132398</c:v>
                </c:pt>
                <c:pt idx="4348">
                  <c:v>1.2199113620612598</c:v>
                </c:pt>
                <c:pt idx="4349">
                  <c:v>1.35762902959973</c:v>
                </c:pt>
                <c:pt idx="4350">
                  <c:v>0.76257690538307565</c:v>
                </c:pt>
                <c:pt idx="4351">
                  <c:v>0.94409642136619265</c:v>
                </c:pt>
                <c:pt idx="4352">
                  <c:v>0.50947783138333402</c:v>
                </c:pt>
                <c:pt idx="4353">
                  <c:v>0.42871230658827708</c:v>
                </c:pt>
                <c:pt idx="4354">
                  <c:v>0.21842363807175241</c:v>
                </c:pt>
                <c:pt idx="4355">
                  <c:v>0.16803334167105199</c:v>
                </c:pt>
                <c:pt idx="4356">
                  <c:v>-0.11152757622228973</c:v>
                </c:pt>
                <c:pt idx="4357">
                  <c:v>-8.3204972928071455E-2</c:v>
                </c:pt>
                <c:pt idx="4358">
                  <c:v>-0.3324935636924547</c:v>
                </c:pt>
                <c:pt idx="4359">
                  <c:v>-0.50657160834581505</c:v>
                </c:pt>
                <c:pt idx="4360">
                  <c:v>-0.43743709647403201</c:v>
                </c:pt>
                <c:pt idx="4361">
                  <c:v>-0.68984119831130064</c:v>
                </c:pt>
                <c:pt idx="4362">
                  <c:v>-0.58166225663457982</c:v>
                </c:pt>
                <c:pt idx="4363">
                  <c:v>-2.7478888862344499</c:v>
                </c:pt>
                <c:pt idx="4364">
                  <c:v>-0.69927670971435518</c:v>
                </c:pt>
                <c:pt idx="4365">
                  <c:v>2.6652237319947298</c:v>
                </c:pt>
                <c:pt idx="4366">
                  <c:v>-3.0710117395641867</c:v>
                </c:pt>
                <c:pt idx="4367">
                  <c:v>9.0742076928737685</c:v>
                </c:pt>
                <c:pt idx="4368">
                  <c:v>1.0073206918684696</c:v>
                </c:pt>
                <c:pt idx="4369">
                  <c:v>1.0866568515424699</c:v>
                </c:pt>
                <c:pt idx="4370">
                  <c:v>1.7830208992104426</c:v>
                </c:pt>
                <c:pt idx="4371">
                  <c:v>0.66188165982719782</c:v>
                </c:pt>
                <c:pt idx="4372">
                  <c:v>-0.17784151268051587</c:v>
                </c:pt>
                <c:pt idx="4373">
                  <c:v>-0.298510032261189</c:v>
                </c:pt>
                <c:pt idx="4374">
                  <c:v>-0.24100970610299169</c:v>
                </c:pt>
                <c:pt idx="4375">
                  <c:v>-0.21712124731377697</c:v>
                </c:pt>
                <c:pt idx="4376">
                  <c:v>-0.21581113500585097</c:v>
                </c:pt>
                <c:pt idx="4377">
                  <c:v>-0.16085820096373288</c:v>
                </c:pt>
                <c:pt idx="4378">
                  <c:v>-0.18116081326046801</c:v>
                </c:pt>
                <c:pt idx="4379">
                  <c:v>-0.146157969550711</c:v>
                </c:pt>
                <c:pt idx="4380">
                  <c:v>-0.16469026271639597</c:v>
                </c:pt>
                <c:pt idx="4381">
                  <c:v>-0.236638003243623</c:v>
                </c:pt>
                <c:pt idx="4382">
                  <c:v>-0.25869605216852959</c:v>
                </c:pt>
                <c:pt idx="4383">
                  <c:v>-0.179636508917313</c:v>
                </c:pt>
                <c:pt idx="4384">
                  <c:v>-0.22726804009506929</c:v>
                </c:pt>
                <c:pt idx="4385">
                  <c:v>-0.25537133956145902</c:v>
                </c:pt>
                <c:pt idx="4386">
                  <c:v>-0.112537763009884</c:v>
                </c:pt>
                <c:pt idx="4387">
                  <c:v>1.9720338591951703E-2</c:v>
                </c:pt>
                <c:pt idx="4388">
                  <c:v>-3.6226250412707897E-2</c:v>
                </c:pt>
                <c:pt idx="4389">
                  <c:v>0.40179437502217702</c:v>
                </c:pt>
                <c:pt idx="4390">
                  <c:v>0.48119634914396597</c:v>
                </c:pt>
                <c:pt idx="4391">
                  <c:v>0.18948481819149618</c:v>
                </c:pt>
                <c:pt idx="4392">
                  <c:v>0.25001843657321299</c:v>
                </c:pt>
                <c:pt idx="4393">
                  <c:v>0.23810842246074701</c:v>
                </c:pt>
                <c:pt idx="4394">
                  <c:v>0.20184236535743469</c:v>
                </c:pt>
                <c:pt idx="4395">
                  <c:v>-8.4171132355047223E-2</c:v>
                </c:pt>
                <c:pt idx="4396">
                  <c:v>5.1146939079728414E-2</c:v>
                </c:pt>
                <c:pt idx="4397">
                  <c:v>0.15653701534369899</c:v>
                </c:pt>
                <c:pt idx="4398">
                  <c:v>-5.1981291489600814E-3</c:v>
                </c:pt>
                <c:pt idx="4399">
                  <c:v>-2.11107746286316E-2</c:v>
                </c:pt>
                <c:pt idx="4400">
                  <c:v>-0.12548499387162429</c:v>
                </c:pt>
                <c:pt idx="4401">
                  <c:v>-5.5945330874236913E-2</c:v>
                </c:pt>
                <c:pt idx="4402">
                  <c:v>-0.12208915384178012</c:v>
                </c:pt>
                <c:pt idx="4403">
                  <c:v>-0.18324155686876897</c:v>
                </c:pt>
                <c:pt idx="4404">
                  <c:v>-0.22121126631878088</c:v>
                </c:pt>
                <c:pt idx="4405">
                  <c:v>-0.29169939473622503</c:v>
                </c:pt>
                <c:pt idx="4406">
                  <c:v>4.8057870504765745</c:v>
                </c:pt>
                <c:pt idx="4407">
                  <c:v>-0.74158370011675456</c:v>
                </c:pt>
                <c:pt idx="4408">
                  <c:v>-2.5144169752402568</c:v>
                </c:pt>
                <c:pt idx="4409">
                  <c:v>11.339530516618588</c:v>
                </c:pt>
                <c:pt idx="4410">
                  <c:v>5.7318417588494102</c:v>
                </c:pt>
                <c:pt idx="4411">
                  <c:v>12.666059327652199</c:v>
                </c:pt>
                <c:pt idx="4412">
                  <c:v>2.9942907892086277</c:v>
                </c:pt>
                <c:pt idx="4413">
                  <c:v>2.9844603600530797</c:v>
                </c:pt>
                <c:pt idx="4414">
                  <c:v>1.596378940931793</c:v>
                </c:pt>
                <c:pt idx="4415">
                  <c:v>-1.1752898309415791</c:v>
                </c:pt>
                <c:pt idx="4416">
                  <c:v>-1.4376714208197598</c:v>
                </c:pt>
                <c:pt idx="4417">
                  <c:v>-3.1596223954731513</c:v>
                </c:pt>
                <c:pt idx="4418">
                  <c:v>-6.5044234475122004E-2</c:v>
                </c:pt>
                <c:pt idx="4419">
                  <c:v>0.166302499648702</c:v>
                </c:pt>
                <c:pt idx="4420">
                  <c:v>0.16987144913801797</c:v>
                </c:pt>
                <c:pt idx="4421">
                  <c:v>0.1477379011619698</c:v>
                </c:pt>
                <c:pt idx="4422">
                  <c:v>0.10617270235878186</c:v>
                </c:pt>
                <c:pt idx="4423">
                  <c:v>6.8174612532947404E-2</c:v>
                </c:pt>
                <c:pt idx="4424">
                  <c:v>0.12421205877942899</c:v>
                </c:pt>
                <c:pt idx="4425">
                  <c:v>9.9000665265100068E-2</c:v>
                </c:pt>
                <c:pt idx="4426">
                  <c:v>5.7439305558974203E-2</c:v>
                </c:pt>
                <c:pt idx="4427">
                  <c:v>0.3315543532146612</c:v>
                </c:pt>
                <c:pt idx="4428">
                  <c:v>0.37894581626394941</c:v>
                </c:pt>
                <c:pt idx="4429">
                  <c:v>0.440549587423819</c:v>
                </c:pt>
                <c:pt idx="4430">
                  <c:v>0.69081661573175057</c:v>
                </c:pt>
                <c:pt idx="4431">
                  <c:v>0.97225197023863164</c:v>
                </c:pt>
                <c:pt idx="4432">
                  <c:v>1.1205311562784899</c:v>
                </c:pt>
                <c:pt idx="4433">
                  <c:v>1.28035518857547</c:v>
                </c:pt>
                <c:pt idx="4434">
                  <c:v>1.2177431456847398</c:v>
                </c:pt>
                <c:pt idx="4435">
                  <c:v>1.3865032311740999</c:v>
                </c:pt>
                <c:pt idx="4436">
                  <c:v>1.5792382783220926</c:v>
                </c:pt>
                <c:pt idx="4437">
                  <c:v>1.3448714386249498</c:v>
                </c:pt>
                <c:pt idx="4438">
                  <c:v>1.2496311683481698</c:v>
                </c:pt>
                <c:pt idx="4439">
                  <c:v>1.3664912908452898</c:v>
                </c:pt>
                <c:pt idx="4440">
                  <c:v>1.1750784371713401</c:v>
                </c:pt>
                <c:pt idx="4441">
                  <c:v>1.0315740580224155</c:v>
                </c:pt>
                <c:pt idx="4442">
                  <c:v>1.03032324451373</c:v>
                </c:pt>
                <c:pt idx="4443">
                  <c:v>1.1112114072522399</c:v>
                </c:pt>
                <c:pt idx="4444">
                  <c:v>1.2753761352344517</c:v>
                </c:pt>
                <c:pt idx="4445">
                  <c:v>1.3426701517675201</c:v>
                </c:pt>
                <c:pt idx="4446">
                  <c:v>2.2610825839022501</c:v>
                </c:pt>
                <c:pt idx="4447">
                  <c:v>2.2784975931508398</c:v>
                </c:pt>
                <c:pt idx="4448">
                  <c:v>1.8679973557028398</c:v>
                </c:pt>
                <c:pt idx="4449">
                  <c:v>2.0537351263287467</c:v>
                </c:pt>
                <c:pt idx="4450">
                  <c:v>1.5451759303341699</c:v>
                </c:pt>
                <c:pt idx="4451">
                  <c:v>1.2637322177901662</c:v>
                </c:pt>
                <c:pt idx="4452">
                  <c:v>1.1120583725062307</c:v>
                </c:pt>
                <c:pt idx="4453">
                  <c:v>0.82685343352674012</c:v>
                </c:pt>
                <c:pt idx="4454">
                  <c:v>1.5607876733969401</c:v>
                </c:pt>
                <c:pt idx="4455">
                  <c:v>2.5539748909462099</c:v>
                </c:pt>
                <c:pt idx="4456">
                  <c:v>3.0036788168638777</c:v>
                </c:pt>
                <c:pt idx="4457">
                  <c:v>3.1125932030400598</c:v>
                </c:pt>
                <c:pt idx="4458">
                  <c:v>3.1141531590657987</c:v>
                </c:pt>
                <c:pt idx="4459">
                  <c:v>3.1966592096870867</c:v>
                </c:pt>
                <c:pt idx="4460">
                  <c:v>2.5638883355347177</c:v>
                </c:pt>
                <c:pt idx="4461">
                  <c:v>2.0059462115753699</c:v>
                </c:pt>
                <c:pt idx="4462">
                  <c:v>1.8762479888432164</c:v>
                </c:pt>
                <c:pt idx="4463">
                  <c:v>1.4799053620139917</c:v>
                </c:pt>
                <c:pt idx="4464">
                  <c:v>1.4275721678649298</c:v>
                </c:pt>
                <c:pt idx="4465">
                  <c:v>0.90719129089808481</c:v>
                </c:pt>
                <c:pt idx="4466">
                  <c:v>0.68252004245786901</c:v>
                </c:pt>
                <c:pt idx="4467">
                  <c:v>0.50986855840228951</c:v>
                </c:pt>
                <c:pt idx="4468">
                  <c:v>0.54504223065067481</c:v>
                </c:pt>
                <c:pt idx="4469">
                  <c:v>0.62337714248179865</c:v>
                </c:pt>
                <c:pt idx="4470">
                  <c:v>0.26713450043612219</c:v>
                </c:pt>
                <c:pt idx="4471">
                  <c:v>0.65881794241999081</c:v>
                </c:pt>
                <c:pt idx="4472">
                  <c:v>0.67485443453605765</c:v>
                </c:pt>
                <c:pt idx="4473">
                  <c:v>0.75643718060505649</c:v>
                </c:pt>
                <c:pt idx="4474">
                  <c:v>1.37575678434229</c:v>
                </c:pt>
                <c:pt idx="4475">
                  <c:v>0.84858066528668397</c:v>
                </c:pt>
                <c:pt idx="4476">
                  <c:v>0.43081156813807175</c:v>
                </c:pt>
                <c:pt idx="4477">
                  <c:v>1.00075052757792</c:v>
                </c:pt>
                <c:pt idx="4478">
                  <c:v>2.1227650688287998</c:v>
                </c:pt>
                <c:pt idx="4479">
                  <c:v>0.71245774577207888</c:v>
                </c:pt>
                <c:pt idx="4480">
                  <c:v>0.83062563257429101</c:v>
                </c:pt>
                <c:pt idx="4481">
                  <c:v>-0.88411191063998262</c:v>
                </c:pt>
                <c:pt idx="4482">
                  <c:v>0.44397407973775038</c:v>
                </c:pt>
                <c:pt idx="4483">
                  <c:v>-0.56383567301479864</c:v>
                </c:pt>
                <c:pt idx="4484">
                  <c:v>-20.643068860527102</c:v>
                </c:pt>
                <c:pt idx="4485">
                  <c:v>-5.6068548090436945</c:v>
                </c:pt>
                <c:pt idx="4486">
                  <c:v>-0.83354632627291958</c:v>
                </c:pt>
                <c:pt idx="4487">
                  <c:v>-4.5492687793966861E-2</c:v>
                </c:pt>
                <c:pt idx="4488">
                  <c:v>-4.1725152075918766E-2</c:v>
                </c:pt>
                <c:pt idx="4489">
                  <c:v>-6.8566632368096704E-4</c:v>
                </c:pt>
                <c:pt idx="4490">
                  <c:v>4.1236560371461298E-2</c:v>
                </c:pt>
                <c:pt idx="4491">
                  <c:v>0.221149018228496</c:v>
                </c:pt>
                <c:pt idx="4492">
                  <c:v>0.22747821347126429</c:v>
                </c:pt>
                <c:pt idx="4493">
                  <c:v>0.18738406641751401</c:v>
                </c:pt>
                <c:pt idx="4494">
                  <c:v>0.16057054785364985</c:v>
                </c:pt>
                <c:pt idx="4495">
                  <c:v>0.13051181198421</c:v>
                </c:pt>
                <c:pt idx="4496">
                  <c:v>0.50538601363024649</c:v>
                </c:pt>
                <c:pt idx="4497">
                  <c:v>0.44254886371860841</c:v>
                </c:pt>
                <c:pt idx="4498">
                  <c:v>0.82190621156476595</c:v>
                </c:pt>
                <c:pt idx="4499">
                  <c:v>1.0364575858911582</c:v>
                </c:pt>
                <c:pt idx="4500">
                  <c:v>1.13496948319631</c:v>
                </c:pt>
                <c:pt idx="4501">
                  <c:v>1.1967650365766882</c:v>
                </c:pt>
                <c:pt idx="4502">
                  <c:v>0.97246248178118133</c:v>
                </c:pt>
                <c:pt idx="4503">
                  <c:v>0.9110682752832685</c:v>
                </c:pt>
                <c:pt idx="4504">
                  <c:v>0.26656993876771701</c:v>
                </c:pt>
                <c:pt idx="4505">
                  <c:v>-0.10117853851664002</c:v>
                </c:pt>
                <c:pt idx="4506">
                  <c:v>-0.30225601175114408</c:v>
                </c:pt>
                <c:pt idx="4507">
                  <c:v>-0.53409693555006499</c:v>
                </c:pt>
                <c:pt idx="4508">
                  <c:v>-0.33662803082402126</c:v>
                </c:pt>
                <c:pt idx="4509">
                  <c:v>-0.36972498381062613</c:v>
                </c:pt>
                <c:pt idx="4510">
                  <c:v>-0.17049890434694709</c:v>
                </c:pt>
                <c:pt idx="4511">
                  <c:v>-0.10026474064316095</c:v>
                </c:pt>
                <c:pt idx="4512">
                  <c:v>-0.4578284480974904</c:v>
                </c:pt>
                <c:pt idx="4513">
                  <c:v>-0.16633423456587043</c:v>
                </c:pt>
                <c:pt idx="4514">
                  <c:v>-0.45953866926393538</c:v>
                </c:pt>
                <c:pt idx="4515">
                  <c:v>-0.47821977834235041</c:v>
                </c:pt>
                <c:pt idx="4516">
                  <c:v>-0.35608424748015038</c:v>
                </c:pt>
                <c:pt idx="4517">
                  <c:v>0.13669635528180399</c:v>
                </c:pt>
                <c:pt idx="4518">
                  <c:v>0.17096949146821469</c:v>
                </c:pt>
                <c:pt idx="4519">
                  <c:v>0.18200519811753052</c:v>
                </c:pt>
                <c:pt idx="4520">
                  <c:v>0.16676365636479701</c:v>
                </c:pt>
                <c:pt idx="4521">
                  <c:v>0.16077007660191667</c:v>
                </c:pt>
                <c:pt idx="4522">
                  <c:v>0.14892650595530399</c:v>
                </c:pt>
                <c:pt idx="4523">
                  <c:v>0.21395218083375009</c:v>
                </c:pt>
                <c:pt idx="4524">
                  <c:v>9.0435484280098427E-2</c:v>
                </c:pt>
                <c:pt idx="4525">
                  <c:v>0.10883188647618092</c:v>
                </c:pt>
                <c:pt idx="4526">
                  <c:v>0.22230938783127449</c:v>
                </c:pt>
                <c:pt idx="4527">
                  <c:v>5.4593189074047133E-3</c:v>
                </c:pt>
                <c:pt idx="4528">
                  <c:v>8.0599853264548896E-2</c:v>
                </c:pt>
                <c:pt idx="4529">
                  <c:v>0.25760082711041432</c:v>
                </c:pt>
                <c:pt idx="4530">
                  <c:v>0.102346398566153</c:v>
                </c:pt>
                <c:pt idx="4531">
                  <c:v>0.29646482878679398</c:v>
                </c:pt>
                <c:pt idx="4532">
                  <c:v>2.2734125514104093</c:v>
                </c:pt>
                <c:pt idx="4533">
                  <c:v>2.5710904196871467</c:v>
                </c:pt>
                <c:pt idx="4534">
                  <c:v>2.3556817662651302</c:v>
                </c:pt>
                <c:pt idx="4535">
                  <c:v>2.0266646902036567</c:v>
                </c:pt>
                <c:pt idx="4536">
                  <c:v>1.9478986182196294</c:v>
                </c:pt>
                <c:pt idx="4537">
                  <c:v>2.1569169715279299</c:v>
                </c:pt>
                <c:pt idx="4538">
                  <c:v>1.76874526589693</c:v>
                </c:pt>
                <c:pt idx="4539">
                  <c:v>1.8559847304274426</c:v>
                </c:pt>
                <c:pt idx="4540">
                  <c:v>1.72066150192109</c:v>
                </c:pt>
                <c:pt idx="4541">
                  <c:v>1.7925922490271726</c:v>
                </c:pt>
                <c:pt idx="4542">
                  <c:v>1.7328321444175301</c:v>
                </c:pt>
                <c:pt idx="4543">
                  <c:v>1.8607485862849</c:v>
                </c:pt>
                <c:pt idx="4544">
                  <c:v>2.0944038616714402</c:v>
                </c:pt>
                <c:pt idx="4545">
                  <c:v>1.8966900099619373</c:v>
                </c:pt>
                <c:pt idx="4546">
                  <c:v>1.768452978963583</c:v>
                </c:pt>
                <c:pt idx="4547">
                  <c:v>2.0891309977924153</c:v>
                </c:pt>
                <c:pt idx="4548">
                  <c:v>2.6680354522551002</c:v>
                </c:pt>
                <c:pt idx="4549">
                  <c:v>2.4925894372778967</c:v>
                </c:pt>
                <c:pt idx="4550">
                  <c:v>5.3926836675383365</c:v>
                </c:pt>
                <c:pt idx="4551">
                  <c:v>4.1222649750763445</c:v>
                </c:pt>
                <c:pt idx="4552">
                  <c:v>3.0286664908656387</c:v>
                </c:pt>
                <c:pt idx="4553">
                  <c:v>6.1601581024758545</c:v>
                </c:pt>
                <c:pt idx="4554">
                  <c:v>3.7478199264540399</c:v>
                </c:pt>
                <c:pt idx="4555">
                  <c:v>1.9466291893687473</c:v>
                </c:pt>
                <c:pt idx="4556">
                  <c:v>5.3398335431467396</c:v>
                </c:pt>
                <c:pt idx="4557">
                  <c:v>5.9436418617202333</c:v>
                </c:pt>
                <c:pt idx="4558">
                  <c:v>4.9526137149948042</c:v>
                </c:pt>
                <c:pt idx="4559">
                  <c:v>5.1582496194473499</c:v>
                </c:pt>
                <c:pt idx="4560">
                  <c:v>4.8272866536154044</c:v>
                </c:pt>
                <c:pt idx="4561">
                  <c:v>1.7544372596694398</c:v>
                </c:pt>
                <c:pt idx="4562">
                  <c:v>1.6979332178155822</c:v>
                </c:pt>
                <c:pt idx="4563">
                  <c:v>0.29386780204753898</c:v>
                </c:pt>
                <c:pt idx="4564">
                  <c:v>1.3533294400706126</c:v>
                </c:pt>
                <c:pt idx="4565">
                  <c:v>0.60046255213289401</c:v>
                </c:pt>
                <c:pt idx="4566">
                  <c:v>0.95546779864741449</c:v>
                </c:pt>
                <c:pt idx="4567">
                  <c:v>2.1854073628691402</c:v>
                </c:pt>
                <c:pt idx="4568">
                  <c:v>2.4316101521059301</c:v>
                </c:pt>
                <c:pt idx="4569">
                  <c:v>2.0201642287953878</c:v>
                </c:pt>
                <c:pt idx="4570">
                  <c:v>2.5521333461010012</c:v>
                </c:pt>
                <c:pt idx="4571">
                  <c:v>0.91548136250867662</c:v>
                </c:pt>
                <c:pt idx="4572">
                  <c:v>1.8044972477741708</c:v>
                </c:pt>
                <c:pt idx="4573">
                  <c:v>0.65585271147192303</c:v>
                </c:pt>
                <c:pt idx="4574">
                  <c:v>0.30428320119207941</c:v>
                </c:pt>
                <c:pt idx="4575">
                  <c:v>5.866593284943581E-2</c:v>
                </c:pt>
                <c:pt idx="4576">
                  <c:v>-0.77477478491421803</c:v>
                </c:pt>
                <c:pt idx="4577">
                  <c:v>-0.5805247621084455</c:v>
                </c:pt>
                <c:pt idx="4578">
                  <c:v>-0.20174659852742372</c:v>
                </c:pt>
                <c:pt idx="4579">
                  <c:v>-0.39946207967341418</c:v>
                </c:pt>
                <c:pt idx="4580">
                  <c:v>-0.44024393931670203</c:v>
                </c:pt>
                <c:pt idx="4581">
                  <c:v>-0.23836517380510541</c:v>
                </c:pt>
                <c:pt idx="4582">
                  <c:v>-0.20526519170771132</c:v>
                </c:pt>
                <c:pt idx="4583">
                  <c:v>-0.14436298691693641</c:v>
                </c:pt>
                <c:pt idx="4584">
                  <c:v>-0.13046642239695699</c:v>
                </c:pt>
                <c:pt idx="4585">
                  <c:v>-0.12973401188322309</c:v>
                </c:pt>
                <c:pt idx="4586">
                  <c:v>-0.16255414425296799</c:v>
                </c:pt>
                <c:pt idx="4587">
                  <c:v>-0.117717029113438</c:v>
                </c:pt>
                <c:pt idx="4588">
                  <c:v>-6.5405684029242045E-2</c:v>
                </c:pt>
                <c:pt idx="4589">
                  <c:v>-0.37392235629138798</c:v>
                </c:pt>
                <c:pt idx="4590">
                  <c:v>4.4084346686766966E-2</c:v>
                </c:pt>
                <c:pt idx="4591">
                  <c:v>0.450292402107765</c:v>
                </c:pt>
                <c:pt idx="4592">
                  <c:v>0.12161841134796685</c:v>
                </c:pt>
                <c:pt idx="4593">
                  <c:v>0.22338280097195787</c:v>
                </c:pt>
                <c:pt idx="4594">
                  <c:v>0.3628134298883634</c:v>
                </c:pt>
                <c:pt idx="4595">
                  <c:v>0.35940482605005686</c:v>
                </c:pt>
                <c:pt idx="4596">
                  <c:v>-0.16220313856719606</c:v>
                </c:pt>
                <c:pt idx="4597">
                  <c:v>-3.5967566431452103E-2</c:v>
                </c:pt>
                <c:pt idx="4598">
                  <c:v>-0.62497740130755564</c:v>
                </c:pt>
                <c:pt idx="4599">
                  <c:v>-0.53794851049240111</c:v>
                </c:pt>
                <c:pt idx="4600">
                  <c:v>-1.4263173288477577</c:v>
                </c:pt>
                <c:pt idx="4601">
                  <c:v>-1.3047362901540867</c:v>
                </c:pt>
                <c:pt idx="4602">
                  <c:v>-1.9753282481881898</c:v>
                </c:pt>
                <c:pt idx="4603">
                  <c:v>-1.98512301581877</c:v>
                </c:pt>
                <c:pt idx="4604">
                  <c:v>-1.8822599391579087</c:v>
                </c:pt>
                <c:pt idx="4605">
                  <c:v>-1.83224417957991</c:v>
                </c:pt>
                <c:pt idx="4606">
                  <c:v>-1.6937561932978999</c:v>
                </c:pt>
                <c:pt idx="4607">
                  <c:v>-1.5646052362590999</c:v>
                </c:pt>
                <c:pt idx="4608">
                  <c:v>-1.5975061655468201</c:v>
                </c:pt>
                <c:pt idx="4609">
                  <c:v>-1.1664394024162201</c:v>
                </c:pt>
                <c:pt idx="4610">
                  <c:v>-1.6381777966972082</c:v>
                </c:pt>
                <c:pt idx="4611">
                  <c:v>-1.3956754570466299</c:v>
                </c:pt>
                <c:pt idx="4612">
                  <c:v>-0.26710521763709</c:v>
                </c:pt>
                <c:pt idx="4613">
                  <c:v>-0.62607577840631512</c:v>
                </c:pt>
                <c:pt idx="4614">
                  <c:v>-1.5434905514424098</c:v>
                </c:pt>
                <c:pt idx="4615">
                  <c:v>-1.7811621919498499</c:v>
                </c:pt>
                <c:pt idx="4616">
                  <c:v>-1.4013232652744034</c:v>
                </c:pt>
                <c:pt idx="4617">
                  <c:v>-2.6494070451767602</c:v>
                </c:pt>
                <c:pt idx="4618">
                  <c:v>-2.0881258309929493</c:v>
                </c:pt>
                <c:pt idx="4619">
                  <c:v>-2.1878690249508868</c:v>
                </c:pt>
                <c:pt idx="4620">
                  <c:v>-1.5833852776975599</c:v>
                </c:pt>
                <c:pt idx="4621">
                  <c:v>-1.5589774058177701</c:v>
                </c:pt>
                <c:pt idx="4622">
                  <c:v>-2.9987876581774198</c:v>
                </c:pt>
                <c:pt idx="4623">
                  <c:v>-1.3952805538157582</c:v>
                </c:pt>
                <c:pt idx="4624">
                  <c:v>-1.6114917289828998</c:v>
                </c:pt>
                <c:pt idx="4625">
                  <c:v>-3.96574287296162</c:v>
                </c:pt>
                <c:pt idx="4626">
                  <c:v>-1.3677192936471791</c:v>
                </c:pt>
                <c:pt idx="4627">
                  <c:v>-0.71683831568547962</c:v>
                </c:pt>
                <c:pt idx="4628">
                  <c:v>-0.60627657225988274</c:v>
                </c:pt>
                <c:pt idx="4629">
                  <c:v>-0.8560974872130388</c:v>
                </c:pt>
                <c:pt idx="4630">
                  <c:v>-0.66294061336299837</c:v>
                </c:pt>
                <c:pt idx="4631">
                  <c:v>-0.55742071103632496</c:v>
                </c:pt>
                <c:pt idx="4632">
                  <c:v>-0.52704744222886213</c:v>
                </c:pt>
                <c:pt idx="4633">
                  <c:v>-0.40853692084091098</c:v>
                </c:pt>
                <c:pt idx="4634">
                  <c:v>-0.36366687485948018</c:v>
                </c:pt>
                <c:pt idx="4635">
                  <c:v>-0.55403438037618402</c:v>
                </c:pt>
                <c:pt idx="4636">
                  <c:v>-2.22625866480105E-2</c:v>
                </c:pt>
                <c:pt idx="4637">
                  <c:v>-0.14140336369835901</c:v>
                </c:pt>
                <c:pt idx="4638">
                  <c:v>-0.17483374657565701</c:v>
                </c:pt>
                <c:pt idx="4639">
                  <c:v>-8.0444866877165025E-2</c:v>
                </c:pt>
                <c:pt idx="4640">
                  <c:v>-0.24248524425897799</c:v>
                </c:pt>
                <c:pt idx="4641">
                  <c:v>-0.50535535089427397</c:v>
                </c:pt>
                <c:pt idx="4642">
                  <c:v>-0.41806557501453606</c:v>
                </c:pt>
                <c:pt idx="4643">
                  <c:v>-6.1802707024132396E-2</c:v>
                </c:pt>
                <c:pt idx="4644">
                  <c:v>-0.11585499520531695</c:v>
                </c:pt>
                <c:pt idx="4645">
                  <c:v>-0.10624964035339612</c:v>
                </c:pt>
                <c:pt idx="4646">
                  <c:v>-8.6735835511145346E-2</c:v>
                </c:pt>
                <c:pt idx="4647">
                  <c:v>-6.2034447362772221E-2</c:v>
                </c:pt>
                <c:pt idx="4648">
                  <c:v>-9.5501615292373096E-2</c:v>
                </c:pt>
                <c:pt idx="4649">
                  <c:v>6.3782660082838893E-2</c:v>
                </c:pt>
                <c:pt idx="4650">
                  <c:v>0.20267417264673987</c:v>
                </c:pt>
                <c:pt idx="4651">
                  <c:v>0.51652913298982295</c:v>
                </c:pt>
                <c:pt idx="4652">
                  <c:v>0.23759162674741299</c:v>
                </c:pt>
                <c:pt idx="4653">
                  <c:v>0.24190345705580149</c:v>
                </c:pt>
                <c:pt idx="4654">
                  <c:v>0.27066655303730902</c:v>
                </c:pt>
                <c:pt idx="4655">
                  <c:v>0.399738252557924</c:v>
                </c:pt>
                <c:pt idx="4656">
                  <c:v>4.1851797027177402E-2</c:v>
                </c:pt>
                <c:pt idx="4657">
                  <c:v>-1.159267331877629E-2</c:v>
                </c:pt>
                <c:pt idx="4658">
                  <c:v>-0.41252526117441718</c:v>
                </c:pt>
                <c:pt idx="4659">
                  <c:v>-0.43337283224435813</c:v>
                </c:pt>
                <c:pt idx="4660">
                  <c:v>-0.3908295042178192</c:v>
                </c:pt>
                <c:pt idx="4661">
                  <c:v>-0.49841537951178388</c:v>
                </c:pt>
                <c:pt idx="4662">
                  <c:v>-0.53043711421660433</c:v>
                </c:pt>
                <c:pt idx="4663">
                  <c:v>-0.68032173413653763</c:v>
                </c:pt>
                <c:pt idx="4664">
                  <c:v>-0.45852777546364526</c:v>
                </c:pt>
                <c:pt idx="4665">
                  <c:v>-0.37619433738074426</c:v>
                </c:pt>
                <c:pt idx="4666">
                  <c:v>-0.35105113806616473</c:v>
                </c:pt>
                <c:pt idx="4667">
                  <c:v>-0.30885300371728552</c:v>
                </c:pt>
                <c:pt idx="4668">
                  <c:v>-2.8080295687709873E-2</c:v>
                </c:pt>
                <c:pt idx="4669">
                  <c:v>8.3185810224860796E-2</c:v>
                </c:pt>
                <c:pt idx="4670">
                  <c:v>0.50626928049699449</c:v>
                </c:pt>
                <c:pt idx="4671">
                  <c:v>0.30183285905302398</c:v>
                </c:pt>
                <c:pt idx="4672">
                  <c:v>0.29864324192443098</c:v>
                </c:pt>
                <c:pt idx="4673">
                  <c:v>1.4148295890932699E-2</c:v>
                </c:pt>
                <c:pt idx="4674">
                  <c:v>-2.9925490648022197E-2</c:v>
                </c:pt>
                <c:pt idx="4675">
                  <c:v>-6.78849496294784E-2</c:v>
                </c:pt>
                <c:pt idx="4676">
                  <c:v>-0.18636065541125699</c:v>
                </c:pt>
                <c:pt idx="4677">
                  <c:v>-0.49836961278317032</c:v>
                </c:pt>
                <c:pt idx="4678">
                  <c:v>-0.42842065339629976</c:v>
                </c:pt>
                <c:pt idx="4679">
                  <c:v>-0.24592157445236809</c:v>
                </c:pt>
                <c:pt idx="4680">
                  <c:v>-0.84075967423342624</c:v>
                </c:pt>
                <c:pt idx="4681">
                  <c:v>-0.42395224700583206</c:v>
                </c:pt>
                <c:pt idx="4682">
                  <c:v>-5.2485865600488708</c:v>
                </c:pt>
                <c:pt idx="4683">
                  <c:v>0.65757600889442203</c:v>
                </c:pt>
                <c:pt idx="4684">
                  <c:v>1.2746058384855601</c:v>
                </c:pt>
                <c:pt idx="4685">
                  <c:v>1.8907841223483901</c:v>
                </c:pt>
                <c:pt idx="4686">
                  <c:v>1.2030989780963599</c:v>
                </c:pt>
                <c:pt idx="4687">
                  <c:v>0.94985237115927301</c:v>
                </c:pt>
                <c:pt idx="4688">
                  <c:v>0.81247213185538558</c:v>
                </c:pt>
                <c:pt idx="4689">
                  <c:v>0.57499343054522212</c:v>
                </c:pt>
                <c:pt idx="4690">
                  <c:v>0.34498717973162241</c:v>
                </c:pt>
                <c:pt idx="4691">
                  <c:v>0.35024809648060901</c:v>
                </c:pt>
                <c:pt idx="4692">
                  <c:v>0.78438263591838897</c:v>
                </c:pt>
                <c:pt idx="4693">
                  <c:v>0.28523920000617548</c:v>
                </c:pt>
                <c:pt idx="4694">
                  <c:v>-1.5577217640679126</c:v>
                </c:pt>
                <c:pt idx="4695">
                  <c:v>-2.0668872182573996</c:v>
                </c:pt>
                <c:pt idx="4696">
                  <c:v>-0.35130599626544023</c:v>
                </c:pt>
                <c:pt idx="4697">
                  <c:v>-0.556458119864503</c:v>
                </c:pt>
                <c:pt idx="4698">
                  <c:v>-0.34562817101112597</c:v>
                </c:pt>
                <c:pt idx="4699">
                  <c:v>-0.19025850291316787</c:v>
                </c:pt>
                <c:pt idx="4700">
                  <c:v>-0.17167037482239397</c:v>
                </c:pt>
                <c:pt idx="4701">
                  <c:v>-0.18240991648403629</c:v>
                </c:pt>
                <c:pt idx="4702">
                  <c:v>-0.18234182491766701</c:v>
                </c:pt>
                <c:pt idx="4703">
                  <c:v>-0.16844508602572869</c:v>
                </c:pt>
                <c:pt idx="4704">
                  <c:v>-0.44690008245445506</c:v>
                </c:pt>
                <c:pt idx="4705">
                  <c:v>-0.111234917757925</c:v>
                </c:pt>
                <c:pt idx="4706">
                  <c:v>-2.52751025487255E-2</c:v>
                </c:pt>
                <c:pt idx="4707">
                  <c:v>-7.0369960482574698E-2</c:v>
                </c:pt>
                <c:pt idx="4708">
                  <c:v>6.7549724434651523E-3</c:v>
                </c:pt>
                <c:pt idx="4709">
                  <c:v>0.135280663786669</c:v>
                </c:pt>
                <c:pt idx="4710">
                  <c:v>0.22946209325233849</c:v>
                </c:pt>
                <c:pt idx="4711">
                  <c:v>0.192043229259239</c:v>
                </c:pt>
                <c:pt idx="4712">
                  <c:v>0.41008358224751135</c:v>
                </c:pt>
                <c:pt idx="4713">
                  <c:v>0.5941451871192075</c:v>
                </c:pt>
                <c:pt idx="4714">
                  <c:v>0.92091972296725833</c:v>
                </c:pt>
                <c:pt idx="4715">
                  <c:v>0.56682301728489126</c:v>
                </c:pt>
                <c:pt idx="4716">
                  <c:v>0.72704017393119913</c:v>
                </c:pt>
                <c:pt idx="4717">
                  <c:v>0.48985172014306183</c:v>
                </c:pt>
                <c:pt idx="4718">
                  <c:v>0.41716047298514941</c:v>
                </c:pt>
                <c:pt idx="4719">
                  <c:v>0.28733662761734341</c:v>
                </c:pt>
                <c:pt idx="4720">
                  <c:v>0.15648521886719935</c:v>
                </c:pt>
                <c:pt idx="4721">
                  <c:v>-0.30406878125873238</c:v>
                </c:pt>
                <c:pt idx="4722">
                  <c:v>-0.43594377256416683</c:v>
                </c:pt>
                <c:pt idx="4723">
                  <c:v>-0.23083782306164588</c:v>
                </c:pt>
                <c:pt idx="4724">
                  <c:v>0.18824709011476506</c:v>
                </c:pt>
                <c:pt idx="4725">
                  <c:v>-0.24105497126089501</c:v>
                </c:pt>
                <c:pt idx="4726">
                  <c:v>0.11000705088179798</c:v>
                </c:pt>
                <c:pt idx="4727">
                  <c:v>0.32521398443069632</c:v>
                </c:pt>
                <c:pt idx="4728">
                  <c:v>0.23911814573249907</c:v>
                </c:pt>
                <c:pt idx="4729">
                  <c:v>0.30367630041029797</c:v>
                </c:pt>
                <c:pt idx="4730">
                  <c:v>0.17051250187122263</c:v>
                </c:pt>
                <c:pt idx="4731">
                  <c:v>4.6115074617031723E-2</c:v>
                </c:pt>
                <c:pt idx="4732">
                  <c:v>-0.15388781649066499</c:v>
                </c:pt>
                <c:pt idx="4733">
                  <c:v>-0.31660163205616099</c:v>
                </c:pt>
                <c:pt idx="4734">
                  <c:v>-0.47571030930540775</c:v>
                </c:pt>
                <c:pt idx="4735">
                  <c:v>-0.30438327351171807</c:v>
                </c:pt>
                <c:pt idx="4736">
                  <c:v>-0.76744691194182901</c:v>
                </c:pt>
                <c:pt idx="4737">
                  <c:v>-0.79415690216761159</c:v>
                </c:pt>
                <c:pt idx="4738">
                  <c:v>-0.99642525030631501</c:v>
                </c:pt>
                <c:pt idx="4739">
                  <c:v>-0.77354218582769219</c:v>
                </c:pt>
                <c:pt idx="4740">
                  <c:v>-0.83141489126575596</c:v>
                </c:pt>
                <c:pt idx="4741">
                  <c:v>-0.77641460603231105</c:v>
                </c:pt>
                <c:pt idx="4742">
                  <c:v>-0.58573257027554659</c:v>
                </c:pt>
                <c:pt idx="4743">
                  <c:v>-0.51267987530650883</c:v>
                </c:pt>
                <c:pt idx="4744">
                  <c:v>-0.57250360745421602</c:v>
                </c:pt>
                <c:pt idx="4745">
                  <c:v>-0.53471306475680758</c:v>
                </c:pt>
                <c:pt idx="4746">
                  <c:v>-0.45252590690522398</c:v>
                </c:pt>
                <c:pt idx="4747">
                  <c:v>-1.2558534977236626</c:v>
                </c:pt>
                <c:pt idx="4748">
                  <c:v>-0.80673725287286902</c:v>
                </c:pt>
                <c:pt idx="4749">
                  <c:v>-0.68315732653814765</c:v>
                </c:pt>
                <c:pt idx="4750">
                  <c:v>-0.90914047070084703</c:v>
                </c:pt>
                <c:pt idx="4751">
                  <c:v>-0.80206133187934259</c:v>
                </c:pt>
                <c:pt idx="4752">
                  <c:v>-0.69476968142809381</c:v>
                </c:pt>
                <c:pt idx="4753">
                  <c:v>-0.63167071863749324</c:v>
                </c:pt>
                <c:pt idx="4754">
                  <c:v>-3.3949620717134787</c:v>
                </c:pt>
                <c:pt idx="4755">
                  <c:v>-0.71647452118995958</c:v>
                </c:pt>
                <c:pt idx="4756">
                  <c:v>-0.61821705807626459</c:v>
                </c:pt>
                <c:pt idx="4757">
                  <c:v>1.4657946980654479</c:v>
                </c:pt>
                <c:pt idx="4758">
                  <c:v>0.64404972285974083</c:v>
                </c:pt>
                <c:pt idx="4759">
                  <c:v>-1.4318933489338117</c:v>
                </c:pt>
                <c:pt idx="4760">
                  <c:v>-1.3343553787616191</c:v>
                </c:pt>
                <c:pt idx="4761">
                  <c:v>-1.4158811114761598</c:v>
                </c:pt>
                <c:pt idx="4762">
                  <c:v>-1.7547541247180591</c:v>
                </c:pt>
                <c:pt idx="4763">
                  <c:v>-1.0712673202960201</c:v>
                </c:pt>
                <c:pt idx="4764">
                  <c:v>-1.68110104588076</c:v>
                </c:pt>
                <c:pt idx="4765">
                  <c:v>-0.80295396999270419</c:v>
                </c:pt>
                <c:pt idx="4766">
                  <c:v>-0.76181674488892559</c:v>
                </c:pt>
                <c:pt idx="4767">
                  <c:v>-0.24360909779922549</c:v>
                </c:pt>
                <c:pt idx="4768">
                  <c:v>-0.44812746360562089</c:v>
                </c:pt>
                <c:pt idx="4769">
                  <c:v>-0.40156575806469602</c:v>
                </c:pt>
                <c:pt idx="4770">
                  <c:v>-0.31612035192242827</c:v>
                </c:pt>
                <c:pt idx="4771">
                  <c:v>-0.27800260746763006</c:v>
                </c:pt>
                <c:pt idx="4772">
                  <c:v>-0.26403951690337779</c:v>
                </c:pt>
                <c:pt idx="4773">
                  <c:v>-0.71026023082338463</c:v>
                </c:pt>
                <c:pt idx="4774">
                  <c:v>-0.56248339847176188</c:v>
                </c:pt>
                <c:pt idx="4775">
                  <c:v>-1.1603502150917182</c:v>
                </c:pt>
                <c:pt idx="4776">
                  <c:v>-1.5026409262961382</c:v>
                </c:pt>
                <c:pt idx="4777">
                  <c:v>-2.6061792982272212</c:v>
                </c:pt>
                <c:pt idx="4778">
                  <c:v>-2.1153371441769284</c:v>
                </c:pt>
                <c:pt idx="4779">
                  <c:v>-3.3050931349449577</c:v>
                </c:pt>
                <c:pt idx="4780">
                  <c:v>-2.6214029846704587</c:v>
                </c:pt>
                <c:pt idx="4781">
                  <c:v>-2.8352303270448838</c:v>
                </c:pt>
                <c:pt idx="4782">
                  <c:v>-1.5460339505948499</c:v>
                </c:pt>
                <c:pt idx="4783">
                  <c:v>-1.0446975790644599</c:v>
                </c:pt>
                <c:pt idx="4784">
                  <c:v>-1.2883054570570298</c:v>
                </c:pt>
                <c:pt idx="4785">
                  <c:v>-1.0425604412168101</c:v>
                </c:pt>
                <c:pt idx="4786">
                  <c:v>-1.0791663621765299</c:v>
                </c:pt>
                <c:pt idx="4787">
                  <c:v>-0.99909537139675497</c:v>
                </c:pt>
                <c:pt idx="4788">
                  <c:v>-0.8605347043117535</c:v>
                </c:pt>
                <c:pt idx="4789">
                  <c:v>-0.83168934503264458</c:v>
                </c:pt>
                <c:pt idx="4790">
                  <c:v>-0.85252712235693351</c:v>
                </c:pt>
                <c:pt idx="4791">
                  <c:v>-0.86491750825541602</c:v>
                </c:pt>
                <c:pt idx="4792">
                  <c:v>-0.82364171462599711</c:v>
                </c:pt>
                <c:pt idx="4793">
                  <c:v>-0.81108290000035033</c:v>
                </c:pt>
                <c:pt idx="4794">
                  <c:v>-0.81778934340134801</c:v>
                </c:pt>
                <c:pt idx="4795">
                  <c:v>-0.80501921157679412</c:v>
                </c:pt>
                <c:pt idx="4796">
                  <c:v>-0.80527260517149901</c:v>
                </c:pt>
                <c:pt idx="4797">
                  <c:v>-0.80217237892095938</c:v>
                </c:pt>
                <c:pt idx="4798">
                  <c:v>-0.81013046235778763</c:v>
                </c:pt>
                <c:pt idx="4799">
                  <c:v>-0.43830401957920812</c:v>
                </c:pt>
                <c:pt idx="4800">
                  <c:v>1.3671839677419673</c:v>
                </c:pt>
                <c:pt idx="4801">
                  <c:v>1.1501119820247501</c:v>
                </c:pt>
                <c:pt idx="4802">
                  <c:v>0.98991938085788256</c:v>
                </c:pt>
                <c:pt idx="4803">
                  <c:v>0.98141129448685849</c:v>
                </c:pt>
                <c:pt idx="4804">
                  <c:v>0.421045192407344</c:v>
                </c:pt>
                <c:pt idx="4805">
                  <c:v>0.68216793195834258</c:v>
                </c:pt>
                <c:pt idx="4806">
                  <c:v>0.87689877082621703</c:v>
                </c:pt>
                <c:pt idx="4807">
                  <c:v>0.16484524730372899</c:v>
                </c:pt>
                <c:pt idx="4808">
                  <c:v>0.96128265833193549</c:v>
                </c:pt>
                <c:pt idx="4809">
                  <c:v>1.17147848703353</c:v>
                </c:pt>
                <c:pt idx="4810">
                  <c:v>1.1318386327552798</c:v>
                </c:pt>
                <c:pt idx="4811">
                  <c:v>2.4694750910631167</c:v>
                </c:pt>
                <c:pt idx="4812">
                  <c:v>2.7410633481461359</c:v>
                </c:pt>
                <c:pt idx="4813">
                  <c:v>-5.8735873903627498</c:v>
                </c:pt>
                <c:pt idx="4814">
                  <c:v>-1.9868931691075973</c:v>
                </c:pt>
                <c:pt idx="4815">
                  <c:v>-2.5422448522502101</c:v>
                </c:pt>
                <c:pt idx="4816">
                  <c:v>-3.84546383895501</c:v>
                </c:pt>
                <c:pt idx="4817">
                  <c:v>-2.4189536670658467</c:v>
                </c:pt>
                <c:pt idx="4818">
                  <c:v>-4.0798904353388599</c:v>
                </c:pt>
                <c:pt idx="4819">
                  <c:v>-1.6106712532979126</c:v>
                </c:pt>
                <c:pt idx="4820">
                  <c:v>-1.1426022472864099</c:v>
                </c:pt>
                <c:pt idx="4821">
                  <c:v>-2.4131962871494212</c:v>
                </c:pt>
                <c:pt idx="4822">
                  <c:v>-2.8250269446330667</c:v>
                </c:pt>
                <c:pt idx="4823">
                  <c:v>-1.1056988359774838</c:v>
                </c:pt>
                <c:pt idx="4824">
                  <c:v>-1.8265451822073</c:v>
                </c:pt>
                <c:pt idx="4825">
                  <c:v>-1.2482708368422561</c:v>
                </c:pt>
                <c:pt idx="4826">
                  <c:v>-0.89829530599222718</c:v>
                </c:pt>
                <c:pt idx="4827">
                  <c:v>-0.3307601962139694</c:v>
                </c:pt>
                <c:pt idx="4828">
                  <c:v>-0.13814747250207629</c:v>
                </c:pt>
                <c:pt idx="4829">
                  <c:v>-5.3772947605558098E-2</c:v>
                </c:pt>
                <c:pt idx="4830">
                  <c:v>7.3959474749435802E-2</c:v>
                </c:pt>
                <c:pt idx="4831">
                  <c:v>8.4990839906981502E-2</c:v>
                </c:pt>
                <c:pt idx="4832">
                  <c:v>1.5827613633899798E-2</c:v>
                </c:pt>
                <c:pt idx="4833">
                  <c:v>-8.2168493364870268E-2</c:v>
                </c:pt>
                <c:pt idx="4834">
                  <c:v>5.6035343626425385E-2</c:v>
                </c:pt>
                <c:pt idx="4835">
                  <c:v>-3.9067402646037502E-2</c:v>
                </c:pt>
                <c:pt idx="4836">
                  <c:v>1.7620016161281699E-2</c:v>
                </c:pt>
                <c:pt idx="4837">
                  <c:v>-0.13888007983283501</c:v>
                </c:pt>
                <c:pt idx="4838">
                  <c:v>-0.13763699133280141</c:v>
                </c:pt>
                <c:pt idx="4839">
                  <c:v>-0.70815733769481481</c:v>
                </c:pt>
                <c:pt idx="4840">
                  <c:v>-1.0989481779179699</c:v>
                </c:pt>
                <c:pt idx="4841">
                  <c:v>-0.44853967056544702</c:v>
                </c:pt>
                <c:pt idx="4842">
                  <c:v>-0.43660359188756126</c:v>
                </c:pt>
                <c:pt idx="4843">
                  <c:v>-0.198484003094514</c:v>
                </c:pt>
                <c:pt idx="4844">
                  <c:v>-0.18183990800510424</c:v>
                </c:pt>
                <c:pt idx="4845">
                  <c:v>-4.1709438585376978E-2</c:v>
                </c:pt>
                <c:pt idx="4846">
                  <c:v>9.6024806814833788E-2</c:v>
                </c:pt>
                <c:pt idx="4847">
                  <c:v>0.15773993836548003</c:v>
                </c:pt>
                <c:pt idx="4848">
                  <c:v>4.0469059695726603E-2</c:v>
                </c:pt>
                <c:pt idx="4849">
                  <c:v>0.21152150697005187</c:v>
                </c:pt>
                <c:pt idx="4850">
                  <c:v>0.35078959242164998</c:v>
                </c:pt>
                <c:pt idx="4851">
                  <c:v>6.9501242453723314E-2</c:v>
                </c:pt>
                <c:pt idx="4852">
                  <c:v>-6.1887621340683138E-2</c:v>
                </c:pt>
                <c:pt idx="4853">
                  <c:v>-0.7795292426129945</c:v>
                </c:pt>
                <c:pt idx="4854">
                  <c:v>-0.20820535220725844</c:v>
                </c:pt>
                <c:pt idx="4855">
                  <c:v>-9.1213729096114499E-2</c:v>
                </c:pt>
                <c:pt idx="4856">
                  <c:v>-0.12450468646129309</c:v>
                </c:pt>
                <c:pt idx="4857">
                  <c:v>-0.102382660321562</c:v>
                </c:pt>
                <c:pt idx="4858">
                  <c:v>-0.14089292670341888</c:v>
                </c:pt>
                <c:pt idx="4859">
                  <c:v>-7.7032985089136044E-2</c:v>
                </c:pt>
                <c:pt idx="4860">
                  <c:v>2.2612146381186302</c:v>
                </c:pt>
                <c:pt idx="4861">
                  <c:v>2.19275138664042</c:v>
                </c:pt>
                <c:pt idx="4862">
                  <c:v>1.7681763883464399</c:v>
                </c:pt>
                <c:pt idx="4863">
                  <c:v>0.87118103360211219</c:v>
                </c:pt>
                <c:pt idx="4864">
                  <c:v>1.5390521582518173</c:v>
                </c:pt>
                <c:pt idx="4865">
                  <c:v>1.3220293813983399</c:v>
                </c:pt>
                <c:pt idx="4866">
                  <c:v>1.7705177107961401</c:v>
                </c:pt>
                <c:pt idx="4867">
                  <c:v>0.99417261168013904</c:v>
                </c:pt>
                <c:pt idx="4868">
                  <c:v>1.4684358315305241</c:v>
                </c:pt>
                <c:pt idx="4869">
                  <c:v>1.2465737115087101</c:v>
                </c:pt>
                <c:pt idx="4870">
                  <c:v>0.86589917625002066</c:v>
                </c:pt>
                <c:pt idx="4871">
                  <c:v>1.3113522817109999</c:v>
                </c:pt>
                <c:pt idx="4872">
                  <c:v>1.0673770052496898</c:v>
                </c:pt>
                <c:pt idx="4873">
                  <c:v>2.2817832153402899</c:v>
                </c:pt>
                <c:pt idx="4874">
                  <c:v>1.5234599866759</c:v>
                </c:pt>
                <c:pt idx="4875">
                  <c:v>-6.3164292586945798</c:v>
                </c:pt>
                <c:pt idx="4876">
                  <c:v>-0.12746944584349806</c:v>
                </c:pt>
                <c:pt idx="4877">
                  <c:v>1.2485980555200298</c:v>
                </c:pt>
                <c:pt idx="4878">
                  <c:v>1.9424990622245699</c:v>
                </c:pt>
                <c:pt idx="4879">
                  <c:v>1.4183925826720198</c:v>
                </c:pt>
                <c:pt idx="4880">
                  <c:v>1.84841317802042</c:v>
                </c:pt>
                <c:pt idx="4881">
                  <c:v>1.7520478553413401</c:v>
                </c:pt>
                <c:pt idx="4882">
                  <c:v>2.9420566170243077</c:v>
                </c:pt>
                <c:pt idx="4883">
                  <c:v>2.1734019395359798</c:v>
                </c:pt>
                <c:pt idx="4884">
                  <c:v>3.5262151283818177</c:v>
                </c:pt>
                <c:pt idx="4885">
                  <c:v>2.9604262480263608</c:v>
                </c:pt>
                <c:pt idx="4886">
                  <c:v>2.3474101043733397</c:v>
                </c:pt>
                <c:pt idx="4887">
                  <c:v>1.8567391497835501</c:v>
                </c:pt>
                <c:pt idx="4888">
                  <c:v>1.5111938182560898</c:v>
                </c:pt>
                <c:pt idx="4889">
                  <c:v>-5.4662586357171673E-2</c:v>
                </c:pt>
                <c:pt idx="4890">
                  <c:v>0.18884294409499186</c:v>
                </c:pt>
                <c:pt idx="4891">
                  <c:v>-0.14698642806659809</c:v>
                </c:pt>
                <c:pt idx="4892">
                  <c:v>5.5459929013730834E-2</c:v>
                </c:pt>
                <c:pt idx="4893">
                  <c:v>4.5799137260569799E-2</c:v>
                </c:pt>
                <c:pt idx="4894">
                  <c:v>0.21661762339276799</c:v>
                </c:pt>
                <c:pt idx="4895">
                  <c:v>9.0301489424156584E-2</c:v>
                </c:pt>
                <c:pt idx="4896">
                  <c:v>0.12635612641881167</c:v>
                </c:pt>
                <c:pt idx="4897">
                  <c:v>0.20097673001932709</c:v>
                </c:pt>
                <c:pt idx="4898">
                  <c:v>-1.38148827271536E-2</c:v>
                </c:pt>
                <c:pt idx="4899">
                  <c:v>6.1031632333997304E-2</c:v>
                </c:pt>
                <c:pt idx="4900">
                  <c:v>0.82000978207063802</c:v>
                </c:pt>
                <c:pt idx="4901">
                  <c:v>0.51525650312156357</c:v>
                </c:pt>
                <c:pt idx="4902">
                  <c:v>1.2457388837339398</c:v>
                </c:pt>
                <c:pt idx="4903">
                  <c:v>4.4398045377626802</c:v>
                </c:pt>
                <c:pt idx="4904">
                  <c:v>-4.2402152877483903E-2</c:v>
                </c:pt>
                <c:pt idx="4905">
                  <c:v>0.17364959614122463</c:v>
                </c:pt>
                <c:pt idx="4906">
                  <c:v>-0.18814047244788229</c:v>
                </c:pt>
                <c:pt idx="4907">
                  <c:v>6.8611703777123306E-2</c:v>
                </c:pt>
                <c:pt idx="4908">
                  <c:v>-4.5813181496059414E-3</c:v>
                </c:pt>
                <c:pt idx="4909">
                  <c:v>0.28213577346712693</c:v>
                </c:pt>
                <c:pt idx="4910">
                  <c:v>2.9143984403975698</c:v>
                </c:pt>
                <c:pt idx="4911">
                  <c:v>-0.73029239633431364</c:v>
                </c:pt>
                <c:pt idx="4912">
                  <c:v>3.8200521780444077</c:v>
                </c:pt>
                <c:pt idx="4913">
                  <c:v>1.4023131338089201</c:v>
                </c:pt>
                <c:pt idx="4914">
                  <c:v>0.41010031052265183</c:v>
                </c:pt>
                <c:pt idx="4915">
                  <c:v>5.0519561122793911E-2</c:v>
                </c:pt>
                <c:pt idx="4916">
                  <c:v>-0.41245051688959083</c:v>
                </c:pt>
                <c:pt idx="4917">
                  <c:v>-0.27343682889389198</c:v>
                </c:pt>
                <c:pt idx="4918">
                  <c:v>-0.74055671185128458</c:v>
                </c:pt>
                <c:pt idx="4919">
                  <c:v>-1.2594104539202899</c:v>
                </c:pt>
                <c:pt idx="4920">
                  <c:v>0.16903590939050001</c:v>
                </c:pt>
                <c:pt idx="4921">
                  <c:v>-0.70026416629654997</c:v>
                </c:pt>
                <c:pt idx="4922">
                  <c:v>-1.7800835041157332</c:v>
                </c:pt>
                <c:pt idx="4923">
                  <c:v>-2.3632805273547399</c:v>
                </c:pt>
                <c:pt idx="4924">
                  <c:v>-2.0885157926172475</c:v>
                </c:pt>
                <c:pt idx="4925">
                  <c:v>-1.9851139679299701</c:v>
                </c:pt>
                <c:pt idx="4926">
                  <c:v>-1.4121980350290098</c:v>
                </c:pt>
                <c:pt idx="4927">
                  <c:v>-1.2233035685759099</c:v>
                </c:pt>
                <c:pt idx="4928">
                  <c:v>1.77455735942708</c:v>
                </c:pt>
                <c:pt idx="4929">
                  <c:v>2.6078092067120298</c:v>
                </c:pt>
                <c:pt idx="4930">
                  <c:v>2.7131230822191412</c:v>
                </c:pt>
                <c:pt idx="4931">
                  <c:v>1.06100382502555</c:v>
                </c:pt>
                <c:pt idx="4932">
                  <c:v>1.5028207412579278</c:v>
                </c:pt>
                <c:pt idx="4933">
                  <c:v>1.6741885247055217</c:v>
                </c:pt>
                <c:pt idx="4934">
                  <c:v>1.3471531631175901</c:v>
                </c:pt>
                <c:pt idx="4935">
                  <c:v>1.4056611480621437</c:v>
                </c:pt>
                <c:pt idx="4936">
                  <c:v>1.0276052071395207</c:v>
                </c:pt>
                <c:pt idx="4937">
                  <c:v>1.77360383950191</c:v>
                </c:pt>
                <c:pt idx="4938">
                  <c:v>1.2624295899768101</c:v>
                </c:pt>
                <c:pt idx="4939">
                  <c:v>1.2988190260275301</c:v>
                </c:pt>
                <c:pt idx="4940">
                  <c:v>0.97884256887679999</c:v>
                </c:pt>
                <c:pt idx="4941">
                  <c:v>0.98854302552404949</c:v>
                </c:pt>
                <c:pt idx="4942">
                  <c:v>0.54723884886804197</c:v>
                </c:pt>
                <c:pt idx="4943">
                  <c:v>0.70328880161961405</c:v>
                </c:pt>
                <c:pt idx="4944">
                  <c:v>1.1541298608581101</c:v>
                </c:pt>
                <c:pt idx="4945">
                  <c:v>0.8646016778068305</c:v>
                </c:pt>
                <c:pt idx="4946">
                  <c:v>1.5747272143881799</c:v>
                </c:pt>
                <c:pt idx="4947">
                  <c:v>0.68854987910870635</c:v>
                </c:pt>
                <c:pt idx="4948">
                  <c:v>0.64790790108919682</c:v>
                </c:pt>
                <c:pt idx="4949">
                  <c:v>0.56640661584372698</c:v>
                </c:pt>
                <c:pt idx="4950">
                  <c:v>0.61177689984716899</c:v>
                </c:pt>
                <c:pt idx="4951">
                  <c:v>0.60551066228140604</c:v>
                </c:pt>
                <c:pt idx="4952">
                  <c:v>0.6045690156195328</c:v>
                </c:pt>
                <c:pt idx="4953">
                  <c:v>0.70718796809057805</c:v>
                </c:pt>
                <c:pt idx="4954">
                  <c:v>0.63541832299944701</c:v>
                </c:pt>
                <c:pt idx="4955">
                  <c:v>0.82333929064085265</c:v>
                </c:pt>
                <c:pt idx="4956">
                  <c:v>0.628304397883651</c:v>
                </c:pt>
                <c:pt idx="4957">
                  <c:v>0.684662890778164</c:v>
                </c:pt>
                <c:pt idx="4958">
                  <c:v>0.71240208681565187</c:v>
                </c:pt>
                <c:pt idx="4959">
                  <c:v>0.73261707896193251</c:v>
                </c:pt>
                <c:pt idx="4960">
                  <c:v>0.56025012383800699</c:v>
                </c:pt>
                <c:pt idx="4961">
                  <c:v>0.39944207164057927</c:v>
                </c:pt>
                <c:pt idx="4962">
                  <c:v>0.39725123278194402</c:v>
                </c:pt>
                <c:pt idx="4963">
                  <c:v>0.32692800705650238</c:v>
                </c:pt>
                <c:pt idx="4964">
                  <c:v>0.11578097188878712</c:v>
                </c:pt>
                <c:pt idx="4965">
                  <c:v>4.5451840342633724E-3</c:v>
                </c:pt>
                <c:pt idx="4966">
                  <c:v>5.93719847613959E-2</c:v>
                </c:pt>
                <c:pt idx="4967">
                  <c:v>-0.15214614992948741</c:v>
                </c:pt>
                <c:pt idx="4968">
                  <c:v>6.8474453579544695E-2</c:v>
                </c:pt>
                <c:pt idx="4969">
                  <c:v>-0.21922568224517541</c:v>
                </c:pt>
                <c:pt idx="4970">
                  <c:v>9.1139926089777598E-2</c:v>
                </c:pt>
                <c:pt idx="4971">
                  <c:v>-0.12077942244449702</c:v>
                </c:pt>
                <c:pt idx="4972">
                  <c:v>5.7713223107609041E-2</c:v>
                </c:pt>
                <c:pt idx="4973">
                  <c:v>0.31018638998699738</c:v>
                </c:pt>
                <c:pt idx="4974">
                  <c:v>0.74355517256740677</c:v>
                </c:pt>
                <c:pt idx="4975">
                  <c:v>0.278940528681412</c:v>
                </c:pt>
                <c:pt idx="4976">
                  <c:v>0.49061503251512573</c:v>
                </c:pt>
                <c:pt idx="4977">
                  <c:v>0.11797057197472922</c:v>
                </c:pt>
                <c:pt idx="4978">
                  <c:v>-6.3906255844713933E-2</c:v>
                </c:pt>
                <c:pt idx="4979">
                  <c:v>-0.61601753052087582</c:v>
                </c:pt>
                <c:pt idx="4980">
                  <c:v>-0.66508591653069127</c:v>
                </c:pt>
                <c:pt idx="4981">
                  <c:v>-0.87366792108025249</c:v>
                </c:pt>
                <c:pt idx="4982">
                  <c:v>-1.5596488980253298</c:v>
                </c:pt>
                <c:pt idx="4983">
                  <c:v>-1.2871346460398492</c:v>
                </c:pt>
                <c:pt idx="4984">
                  <c:v>-1.9063009834878901</c:v>
                </c:pt>
                <c:pt idx="4985">
                  <c:v>-2.4792501988247126</c:v>
                </c:pt>
                <c:pt idx="4986">
                  <c:v>-3.5388426269224778</c:v>
                </c:pt>
                <c:pt idx="4987">
                  <c:v>-1.5144360708273099</c:v>
                </c:pt>
                <c:pt idx="4988">
                  <c:v>-0.80477524520606103</c:v>
                </c:pt>
                <c:pt idx="4989">
                  <c:v>-0.27605178811150299</c:v>
                </c:pt>
                <c:pt idx="4990">
                  <c:v>0.70152969517615704</c:v>
                </c:pt>
                <c:pt idx="4991">
                  <c:v>1.55269191664155</c:v>
                </c:pt>
                <c:pt idx="4992">
                  <c:v>1.5599783135208598</c:v>
                </c:pt>
                <c:pt idx="4993">
                  <c:v>1.3688290848335101</c:v>
                </c:pt>
                <c:pt idx="4994">
                  <c:v>0.44769686162206607</c:v>
                </c:pt>
                <c:pt idx="4995">
                  <c:v>7.69898429981032E-2</c:v>
                </c:pt>
                <c:pt idx="4996">
                  <c:v>-1.2369742950538192</c:v>
                </c:pt>
                <c:pt idx="4997">
                  <c:v>-2.00281197385043</c:v>
                </c:pt>
                <c:pt idx="4998">
                  <c:v>-2.0147342972846602</c:v>
                </c:pt>
                <c:pt idx="4999">
                  <c:v>-2.2644852161509412</c:v>
                </c:pt>
                <c:pt idx="5000">
                  <c:v>-3.4718376092973098</c:v>
                </c:pt>
                <c:pt idx="5001">
                  <c:v>-4.3211423722000895</c:v>
                </c:pt>
                <c:pt idx="5002">
                  <c:v>-2.450946425643401</c:v>
                </c:pt>
                <c:pt idx="5003">
                  <c:v>0.25563476024095438</c:v>
                </c:pt>
                <c:pt idx="5004">
                  <c:v>-2.9416724718377667</c:v>
                </c:pt>
                <c:pt idx="5005">
                  <c:v>-9.5141564141156394</c:v>
                </c:pt>
                <c:pt idx="5006">
                  <c:v>-1.7956257096166699</c:v>
                </c:pt>
                <c:pt idx="5007">
                  <c:v>-3.1845113730992498</c:v>
                </c:pt>
                <c:pt idx="5008">
                  <c:v>-2.31379114949313</c:v>
                </c:pt>
                <c:pt idx="5009">
                  <c:v>-2.4791506858423502</c:v>
                </c:pt>
                <c:pt idx="5010">
                  <c:v>-1.6441242315843898</c:v>
                </c:pt>
                <c:pt idx="5011">
                  <c:v>-1.1152396727819698</c:v>
                </c:pt>
                <c:pt idx="5012">
                  <c:v>-1.7190329393732477</c:v>
                </c:pt>
                <c:pt idx="5013">
                  <c:v>-1.5076864166419799</c:v>
                </c:pt>
                <c:pt idx="5014">
                  <c:v>-1.8806103514062191</c:v>
                </c:pt>
                <c:pt idx="5015">
                  <c:v>-2.3071635750167601</c:v>
                </c:pt>
                <c:pt idx="5016">
                  <c:v>-1.9594845644692782</c:v>
                </c:pt>
                <c:pt idx="5017">
                  <c:v>10.198940246891601</c:v>
                </c:pt>
                <c:pt idx="5018">
                  <c:v>8.5458505629467894</c:v>
                </c:pt>
                <c:pt idx="5019">
                  <c:v>7.7097095183312314</c:v>
                </c:pt>
                <c:pt idx="5020">
                  <c:v>5.8891809639569646</c:v>
                </c:pt>
                <c:pt idx="5021">
                  <c:v>3.0171228984219294</c:v>
                </c:pt>
                <c:pt idx="5022">
                  <c:v>1.2371733996156498</c:v>
                </c:pt>
                <c:pt idx="5023">
                  <c:v>-0.40237950669931538</c:v>
                </c:pt>
                <c:pt idx="5024">
                  <c:v>-0.94222153560802169</c:v>
                </c:pt>
                <c:pt idx="5025">
                  <c:v>-3.2615358645611612</c:v>
                </c:pt>
                <c:pt idx="5026">
                  <c:v>-3.5516794160206993</c:v>
                </c:pt>
                <c:pt idx="5027">
                  <c:v>-4.6368983492660698</c:v>
                </c:pt>
                <c:pt idx="5028">
                  <c:v>-2.1274258623233955</c:v>
                </c:pt>
                <c:pt idx="5029">
                  <c:v>-1.4654403179717699</c:v>
                </c:pt>
                <c:pt idx="5030">
                  <c:v>-1.60820559844046</c:v>
                </c:pt>
                <c:pt idx="5031">
                  <c:v>0.81696059589934256</c:v>
                </c:pt>
                <c:pt idx="5032">
                  <c:v>1.2523511282468291</c:v>
                </c:pt>
                <c:pt idx="5033">
                  <c:v>1.0112689698913861</c:v>
                </c:pt>
                <c:pt idx="5034">
                  <c:v>0.51446576452218851</c:v>
                </c:pt>
                <c:pt idx="5035">
                  <c:v>1.3118541806454598</c:v>
                </c:pt>
                <c:pt idx="5036">
                  <c:v>4.8283993515073197E-2</c:v>
                </c:pt>
                <c:pt idx="5037">
                  <c:v>-0.36307645366364638</c:v>
                </c:pt>
                <c:pt idx="5038">
                  <c:v>-0.671870029603442</c:v>
                </c:pt>
                <c:pt idx="5039">
                  <c:v>-0.41500623679818599</c:v>
                </c:pt>
                <c:pt idx="5040">
                  <c:v>-0.88315853681041501</c:v>
                </c:pt>
                <c:pt idx="5041">
                  <c:v>-0.80377130299631505</c:v>
                </c:pt>
                <c:pt idx="5042">
                  <c:v>-0.87788656140485599</c:v>
                </c:pt>
                <c:pt idx="5043">
                  <c:v>-0.91729136661875565</c:v>
                </c:pt>
                <c:pt idx="5044">
                  <c:v>-1.2643453399683673</c:v>
                </c:pt>
                <c:pt idx="5045">
                  <c:v>-1.5002853372768901</c:v>
                </c:pt>
                <c:pt idx="5046">
                  <c:v>-1.5107666784255898</c:v>
                </c:pt>
                <c:pt idx="5047">
                  <c:v>-1.50301687348585</c:v>
                </c:pt>
                <c:pt idx="5048">
                  <c:v>-1.9502522078598101</c:v>
                </c:pt>
                <c:pt idx="5049">
                  <c:v>-1.7698692766983517</c:v>
                </c:pt>
                <c:pt idx="5050">
                  <c:v>-2.2961870556966812</c:v>
                </c:pt>
                <c:pt idx="5051">
                  <c:v>-2.1735074349496597</c:v>
                </c:pt>
                <c:pt idx="5052">
                  <c:v>-2.0623163424483471</c:v>
                </c:pt>
                <c:pt idx="5053">
                  <c:v>-1.2796279006128399</c:v>
                </c:pt>
                <c:pt idx="5054">
                  <c:v>9.4826756408473725E-2</c:v>
                </c:pt>
                <c:pt idx="5055">
                  <c:v>-0.23023003557101326</c:v>
                </c:pt>
                <c:pt idx="5056">
                  <c:v>1.5268300152616499</c:v>
                </c:pt>
                <c:pt idx="5057">
                  <c:v>7.8967792467047602</c:v>
                </c:pt>
                <c:pt idx="5058">
                  <c:v>7.8837411479503414</c:v>
                </c:pt>
                <c:pt idx="5059">
                  <c:v>10.978216351007402</c:v>
                </c:pt>
                <c:pt idx="5060">
                  <c:v>8.6292419436334296</c:v>
                </c:pt>
                <c:pt idx="5061">
                  <c:v>2.9488476253449667</c:v>
                </c:pt>
                <c:pt idx="5062">
                  <c:v>-4.9983218120129014E-2</c:v>
                </c:pt>
                <c:pt idx="5063">
                  <c:v>1.6831685502110501</c:v>
                </c:pt>
                <c:pt idx="5064">
                  <c:v>-3.8415492640869799</c:v>
                </c:pt>
                <c:pt idx="5065">
                  <c:v>-3.0489054719431197</c:v>
                </c:pt>
                <c:pt idx="5066">
                  <c:v>-2.5736251644812587</c:v>
                </c:pt>
                <c:pt idx="5067">
                  <c:v>-1.8782106776985701</c:v>
                </c:pt>
                <c:pt idx="5068">
                  <c:v>-3.1486380060456498</c:v>
                </c:pt>
                <c:pt idx="5069">
                  <c:v>-2.6503373413171198</c:v>
                </c:pt>
                <c:pt idx="5070">
                  <c:v>-1.92313515238193</c:v>
                </c:pt>
                <c:pt idx="5071">
                  <c:v>-1.6720776981057301</c:v>
                </c:pt>
                <c:pt idx="5072">
                  <c:v>-1.2679864549098399</c:v>
                </c:pt>
                <c:pt idx="5073">
                  <c:v>-0.80242107010028563</c:v>
                </c:pt>
                <c:pt idx="5074">
                  <c:v>-0.50495497794154798</c:v>
                </c:pt>
                <c:pt idx="5075">
                  <c:v>-0.6736338502311856</c:v>
                </c:pt>
                <c:pt idx="5076">
                  <c:v>-0.60900594077866199</c:v>
                </c:pt>
                <c:pt idx="5077">
                  <c:v>-0.51579997749376783</c:v>
                </c:pt>
                <c:pt idx="5078">
                  <c:v>-0.50653093461487564</c:v>
                </c:pt>
                <c:pt idx="5079">
                  <c:v>-0.36418543953578508</c:v>
                </c:pt>
                <c:pt idx="5080">
                  <c:v>-0.22716085656700799</c:v>
                </c:pt>
                <c:pt idx="5081">
                  <c:v>-0.38571476203571475</c:v>
                </c:pt>
                <c:pt idx="5082">
                  <c:v>-0.36054171066957402</c:v>
                </c:pt>
                <c:pt idx="5083">
                  <c:v>-0.60151876812385996</c:v>
                </c:pt>
                <c:pt idx="5084">
                  <c:v>-0.28823449811687801</c:v>
                </c:pt>
                <c:pt idx="5085">
                  <c:v>-0.27411962705417797</c:v>
                </c:pt>
                <c:pt idx="5086">
                  <c:v>3.0805435149451615E-4</c:v>
                </c:pt>
                <c:pt idx="5087">
                  <c:v>-9.387761420683848</c:v>
                </c:pt>
                <c:pt idx="5088">
                  <c:v>-2.17026167388443</c:v>
                </c:pt>
                <c:pt idx="5089">
                  <c:v>-2.4353023984053999</c:v>
                </c:pt>
                <c:pt idx="5090">
                  <c:v>-2.4471362146601212</c:v>
                </c:pt>
                <c:pt idx="5091">
                  <c:v>-1.5779747607208499</c:v>
                </c:pt>
                <c:pt idx="5092">
                  <c:v>-1.7138151579486498</c:v>
                </c:pt>
                <c:pt idx="5093">
                  <c:v>-1.0706936453685199</c:v>
                </c:pt>
                <c:pt idx="5094">
                  <c:v>-1.7471058308174199</c:v>
                </c:pt>
                <c:pt idx="5095">
                  <c:v>-2.2565431984022877</c:v>
                </c:pt>
                <c:pt idx="5096">
                  <c:v>-3.0127205795375001</c:v>
                </c:pt>
                <c:pt idx="5097">
                  <c:v>-3.1873357444585539</c:v>
                </c:pt>
                <c:pt idx="5098">
                  <c:v>-4.0844718283904049</c:v>
                </c:pt>
                <c:pt idx="5099">
                  <c:v>-4.7117854711229601</c:v>
                </c:pt>
                <c:pt idx="5100">
                  <c:v>-6.3773037097372898</c:v>
                </c:pt>
                <c:pt idx="5101">
                  <c:v>-6.0971932239585085</c:v>
                </c:pt>
                <c:pt idx="5102">
                  <c:v>-1.7113424966909199</c:v>
                </c:pt>
                <c:pt idx="5103">
                  <c:v>-1.0643077819425701</c:v>
                </c:pt>
                <c:pt idx="5104">
                  <c:v>-1.0740277510185101</c:v>
                </c:pt>
                <c:pt idx="5105">
                  <c:v>-0.939380019429362</c:v>
                </c:pt>
                <c:pt idx="5106">
                  <c:v>-0.93983282197794948</c:v>
                </c:pt>
                <c:pt idx="5107">
                  <c:v>-0.93745372749287104</c:v>
                </c:pt>
                <c:pt idx="5108">
                  <c:v>-1.2235764103772626</c:v>
                </c:pt>
                <c:pt idx="5109">
                  <c:v>-1.1234082073072398</c:v>
                </c:pt>
                <c:pt idx="5110">
                  <c:v>-1.2778795586468299</c:v>
                </c:pt>
                <c:pt idx="5111">
                  <c:v>-1.1100830802882282</c:v>
                </c:pt>
                <c:pt idx="5112">
                  <c:v>-1.0686462003767001</c:v>
                </c:pt>
                <c:pt idx="5113">
                  <c:v>-0.77374948592880533</c:v>
                </c:pt>
                <c:pt idx="5114">
                  <c:v>-0.63166815268295395</c:v>
                </c:pt>
                <c:pt idx="5115">
                  <c:v>-0.60680523310277612</c:v>
                </c:pt>
                <c:pt idx="5116">
                  <c:v>-0.42446321817011001</c:v>
                </c:pt>
                <c:pt idx="5117">
                  <c:v>-0.24459580393334299</c:v>
                </c:pt>
                <c:pt idx="5118">
                  <c:v>-0.29022980468913001</c:v>
                </c:pt>
                <c:pt idx="5119">
                  <c:v>-0.39874721269357899</c:v>
                </c:pt>
                <c:pt idx="5120">
                  <c:v>-0.34300157890588406</c:v>
                </c:pt>
                <c:pt idx="5121">
                  <c:v>-0.57162465454089639</c:v>
                </c:pt>
                <c:pt idx="5122">
                  <c:v>-0.47576705264965902</c:v>
                </c:pt>
                <c:pt idx="5123">
                  <c:v>-0.52160581541385265</c:v>
                </c:pt>
                <c:pt idx="5124">
                  <c:v>-0.52573223449700501</c:v>
                </c:pt>
                <c:pt idx="5125">
                  <c:v>-0.57993701250361263</c:v>
                </c:pt>
                <c:pt idx="5126">
                  <c:v>-0.46055015422092499</c:v>
                </c:pt>
                <c:pt idx="5127">
                  <c:v>-0.613272982967073</c:v>
                </c:pt>
                <c:pt idx="5128">
                  <c:v>-0.50551353120115439</c:v>
                </c:pt>
                <c:pt idx="5129">
                  <c:v>-0.31448173986977812</c:v>
                </c:pt>
                <c:pt idx="5130">
                  <c:v>-0.13414615223457688</c:v>
                </c:pt>
                <c:pt idx="5131">
                  <c:v>-0.17759648276159506</c:v>
                </c:pt>
                <c:pt idx="5132">
                  <c:v>0.10306337275497029</c:v>
                </c:pt>
                <c:pt idx="5133">
                  <c:v>0.46300966195722226</c:v>
                </c:pt>
                <c:pt idx="5134">
                  <c:v>0.49001735211070202</c:v>
                </c:pt>
                <c:pt idx="5135">
                  <c:v>0.48296200161388775</c:v>
                </c:pt>
                <c:pt idx="5136">
                  <c:v>0.56124831975676559</c:v>
                </c:pt>
                <c:pt idx="5137">
                  <c:v>0.51121055580584418</c:v>
                </c:pt>
                <c:pt idx="5138">
                  <c:v>0.37517332053111679</c:v>
                </c:pt>
                <c:pt idx="5139">
                  <c:v>0.29868923463307201</c:v>
                </c:pt>
                <c:pt idx="5140">
                  <c:v>0.15414865274353501</c:v>
                </c:pt>
                <c:pt idx="5141">
                  <c:v>7.8436971431231947E-2</c:v>
                </c:pt>
                <c:pt idx="5142">
                  <c:v>-0.17252082420896167</c:v>
                </c:pt>
                <c:pt idx="5143">
                  <c:v>-9.5389142764786827E-2</c:v>
                </c:pt>
                <c:pt idx="5144">
                  <c:v>-0.35401080683139802</c:v>
                </c:pt>
                <c:pt idx="5145">
                  <c:v>-0.33961789652776975</c:v>
                </c:pt>
                <c:pt idx="5146">
                  <c:v>-6.7124455258399496E-2</c:v>
                </c:pt>
                <c:pt idx="5147">
                  <c:v>7.5325036871187509E-2</c:v>
                </c:pt>
                <c:pt idx="5148">
                  <c:v>1.6246609887789063E-2</c:v>
                </c:pt>
                <c:pt idx="5149">
                  <c:v>6.1712641138208985E-2</c:v>
                </c:pt>
                <c:pt idx="5150">
                  <c:v>9.6034525940611182E-2</c:v>
                </c:pt>
                <c:pt idx="5151">
                  <c:v>0.13728580237506399</c:v>
                </c:pt>
                <c:pt idx="5152">
                  <c:v>0.10097018370966999</c:v>
                </c:pt>
                <c:pt idx="5153">
                  <c:v>7.4051464645355433E-2</c:v>
                </c:pt>
                <c:pt idx="5154">
                  <c:v>3.0145784005733797E-2</c:v>
                </c:pt>
                <c:pt idx="5155">
                  <c:v>0.13204437031113009</c:v>
                </c:pt>
                <c:pt idx="5156">
                  <c:v>0.28900712525033201</c:v>
                </c:pt>
                <c:pt idx="5157">
                  <c:v>0.36118913084254206</c:v>
                </c:pt>
                <c:pt idx="5158">
                  <c:v>0.25086154445076903</c:v>
                </c:pt>
                <c:pt idx="5159">
                  <c:v>0.47668213619331501</c:v>
                </c:pt>
                <c:pt idx="5160">
                  <c:v>0.32991014317961143</c:v>
                </c:pt>
                <c:pt idx="5161">
                  <c:v>0.36311419397469513</c:v>
                </c:pt>
                <c:pt idx="5162">
                  <c:v>0.238656071459146</c:v>
                </c:pt>
                <c:pt idx="5163">
                  <c:v>0.39026167124621841</c:v>
                </c:pt>
                <c:pt idx="5164">
                  <c:v>0.282105394105301</c:v>
                </c:pt>
                <c:pt idx="5165">
                  <c:v>-3.90774822945648E-2</c:v>
                </c:pt>
                <c:pt idx="5166">
                  <c:v>-3.4237813719687496E-2</c:v>
                </c:pt>
                <c:pt idx="5167">
                  <c:v>0.30301029228442566</c:v>
                </c:pt>
                <c:pt idx="5168">
                  <c:v>-5.0168289834823958E-2</c:v>
                </c:pt>
                <c:pt idx="5169">
                  <c:v>0.10347931713392088</c:v>
                </c:pt>
                <c:pt idx="5170">
                  <c:v>0.107970992728147</c:v>
                </c:pt>
                <c:pt idx="5171">
                  <c:v>0.3189711442595724</c:v>
                </c:pt>
                <c:pt idx="5172">
                  <c:v>0.49204103912589908</c:v>
                </c:pt>
                <c:pt idx="5173">
                  <c:v>0.39083750235105741</c:v>
                </c:pt>
                <c:pt idx="5174">
                  <c:v>0.84465536863962065</c:v>
                </c:pt>
                <c:pt idx="5175">
                  <c:v>1.4553662404986107</c:v>
                </c:pt>
                <c:pt idx="5176">
                  <c:v>1.1900055381070682</c:v>
                </c:pt>
                <c:pt idx="5177">
                  <c:v>1.1193426223576599</c:v>
                </c:pt>
                <c:pt idx="5178">
                  <c:v>1.1751366591410899</c:v>
                </c:pt>
                <c:pt idx="5179">
                  <c:v>0.78118991576398999</c:v>
                </c:pt>
                <c:pt idx="5180">
                  <c:v>0.75106791013782404</c:v>
                </c:pt>
                <c:pt idx="5181">
                  <c:v>0.78653665243441795</c:v>
                </c:pt>
                <c:pt idx="5182">
                  <c:v>-1.00794291686481</c:v>
                </c:pt>
                <c:pt idx="5183">
                  <c:v>-1.2293844703431798</c:v>
                </c:pt>
                <c:pt idx="5184">
                  <c:v>-1.1340847696073661</c:v>
                </c:pt>
                <c:pt idx="5185">
                  <c:v>-0.65591237725533102</c:v>
                </c:pt>
                <c:pt idx="5186">
                  <c:v>-0.86815703409487832</c:v>
                </c:pt>
                <c:pt idx="5187">
                  <c:v>-1.7435655144696698</c:v>
                </c:pt>
                <c:pt idx="5188">
                  <c:v>-1.76549067474685</c:v>
                </c:pt>
                <c:pt idx="5189">
                  <c:v>-1.2706414087774298</c:v>
                </c:pt>
                <c:pt idx="5190">
                  <c:v>-1.0609136496092899</c:v>
                </c:pt>
                <c:pt idx="5191">
                  <c:v>-0.63791539201738912</c:v>
                </c:pt>
                <c:pt idx="5192">
                  <c:v>-0.2678769097919324</c:v>
                </c:pt>
                <c:pt idx="5193">
                  <c:v>-0.47660193400641693</c:v>
                </c:pt>
                <c:pt idx="5194">
                  <c:v>-0.31637119700428318</c:v>
                </c:pt>
                <c:pt idx="5195">
                  <c:v>-0.4113365248349044</c:v>
                </c:pt>
                <c:pt idx="5196">
                  <c:v>-0.57574347244256863</c:v>
                </c:pt>
                <c:pt idx="5197">
                  <c:v>-0.50642949633035395</c:v>
                </c:pt>
                <c:pt idx="5198">
                  <c:v>-1.0291365580267899</c:v>
                </c:pt>
                <c:pt idx="5199">
                  <c:v>-1.0314956340761599</c:v>
                </c:pt>
                <c:pt idx="5200">
                  <c:v>-1.0314226194549592</c:v>
                </c:pt>
                <c:pt idx="5201">
                  <c:v>-1.2567843391243898</c:v>
                </c:pt>
                <c:pt idx="5202">
                  <c:v>-1.0814127910607101</c:v>
                </c:pt>
                <c:pt idx="5203">
                  <c:v>-0.99636907680193787</c:v>
                </c:pt>
                <c:pt idx="5204">
                  <c:v>-1.3796115967557401</c:v>
                </c:pt>
                <c:pt idx="5205">
                  <c:v>-1.2707406923612699</c:v>
                </c:pt>
                <c:pt idx="5206">
                  <c:v>-1.6170056682866201</c:v>
                </c:pt>
                <c:pt idx="5207">
                  <c:v>-1.2215394142539826</c:v>
                </c:pt>
                <c:pt idx="5208">
                  <c:v>-1.4079022043802398</c:v>
                </c:pt>
                <c:pt idx="5209">
                  <c:v>-3.7357948289278489</c:v>
                </c:pt>
                <c:pt idx="5210">
                  <c:v>3.7158986358615187</c:v>
                </c:pt>
                <c:pt idx="5211">
                  <c:v>-2.5964140304984777</c:v>
                </c:pt>
                <c:pt idx="5212">
                  <c:v>-2.3520628284464267</c:v>
                </c:pt>
                <c:pt idx="5213">
                  <c:v>-2.2032866946389098</c:v>
                </c:pt>
                <c:pt idx="5214">
                  <c:v>-5.7190428834153924</c:v>
                </c:pt>
                <c:pt idx="5215">
                  <c:v>5.8868392732579045</c:v>
                </c:pt>
                <c:pt idx="5216">
                  <c:v>1.5533321816193499</c:v>
                </c:pt>
                <c:pt idx="5217">
                  <c:v>1.20345044063325</c:v>
                </c:pt>
                <c:pt idx="5218">
                  <c:v>1.1893752214895401</c:v>
                </c:pt>
                <c:pt idx="5219">
                  <c:v>2.3419642933595877</c:v>
                </c:pt>
                <c:pt idx="5220">
                  <c:v>1.4840527170086499</c:v>
                </c:pt>
                <c:pt idx="5221">
                  <c:v>2.6548269521296199</c:v>
                </c:pt>
                <c:pt idx="5222">
                  <c:v>1.7320524432223301</c:v>
                </c:pt>
                <c:pt idx="5223">
                  <c:v>2.5020919720834498</c:v>
                </c:pt>
                <c:pt idx="5224">
                  <c:v>3.5000163548747798</c:v>
                </c:pt>
                <c:pt idx="5225">
                  <c:v>1.9931517288598173</c:v>
                </c:pt>
                <c:pt idx="5226">
                  <c:v>3.7106722450025802</c:v>
                </c:pt>
                <c:pt idx="5227">
                  <c:v>3.4832398455906812</c:v>
                </c:pt>
                <c:pt idx="5228">
                  <c:v>0.45322799211942438</c:v>
                </c:pt>
                <c:pt idx="5229">
                  <c:v>3.0776079011992867</c:v>
                </c:pt>
                <c:pt idx="5230">
                  <c:v>1.3703275572667901</c:v>
                </c:pt>
                <c:pt idx="5231">
                  <c:v>0.62339438341306763</c:v>
                </c:pt>
                <c:pt idx="5232">
                  <c:v>0.272566420719694</c:v>
                </c:pt>
                <c:pt idx="5233">
                  <c:v>0.13373333094991399</c:v>
                </c:pt>
                <c:pt idx="5234">
                  <c:v>-9.1730350239081215E-2</c:v>
                </c:pt>
                <c:pt idx="5235">
                  <c:v>7.6551701720802501E-2</c:v>
                </c:pt>
                <c:pt idx="5236">
                  <c:v>8.7511818755077048E-2</c:v>
                </c:pt>
                <c:pt idx="5237">
                  <c:v>0.31037892285736113</c:v>
                </c:pt>
                <c:pt idx="5238">
                  <c:v>8.9268366712227237E-2</c:v>
                </c:pt>
                <c:pt idx="5239">
                  <c:v>0.44130086779540711</c:v>
                </c:pt>
                <c:pt idx="5240">
                  <c:v>4.0851530373073895E-2</c:v>
                </c:pt>
                <c:pt idx="5241">
                  <c:v>-0.21491022121294029</c:v>
                </c:pt>
                <c:pt idx="5242">
                  <c:v>-1.0746621610069382</c:v>
                </c:pt>
                <c:pt idx="5243">
                  <c:v>-0.57244059882635157</c:v>
                </c:pt>
                <c:pt idx="5244">
                  <c:v>-0.84971848359528412</c:v>
                </c:pt>
                <c:pt idx="5245">
                  <c:v>-1.0557968492342698</c:v>
                </c:pt>
                <c:pt idx="5246">
                  <c:v>-1.0430346607614798</c:v>
                </c:pt>
                <c:pt idx="5247">
                  <c:v>0.70743815901225249</c:v>
                </c:pt>
                <c:pt idx="5248">
                  <c:v>0.57148723947972502</c:v>
                </c:pt>
                <c:pt idx="5249">
                  <c:v>0.110619246592829</c:v>
                </c:pt>
                <c:pt idx="5250">
                  <c:v>1.6661278153689301</c:v>
                </c:pt>
                <c:pt idx="5251">
                  <c:v>3.0879567166005466</c:v>
                </c:pt>
                <c:pt idx="5252">
                  <c:v>2.8890192396208167</c:v>
                </c:pt>
                <c:pt idx="5253">
                  <c:v>1.53139223089876</c:v>
                </c:pt>
                <c:pt idx="5254">
                  <c:v>2.5772810047069812</c:v>
                </c:pt>
                <c:pt idx="5255">
                  <c:v>1.9988609652557991</c:v>
                </c:pt>
                <c:pt idx="5256">
                  <c:v>1.1685813173796598</c:v>
                </c:pt>
                <c:pt idx="5257">
                  <c:v>-0.42135827897169975</c:v>
                </c:pt>
                <c:pt idx="5258">
                  <c:v>0.3193747999316065</c:v>
                </c:pt>
                <c:pt idx="5259">
                  <c:v>0.28371640460290898</c:v>
                </c:pt>
                <c:pt idx="5260">
                  <c:v>0.29896889502566826</c:v>
                </c:pt>
                <c:pt idx="5261">
                  <c:v>0.358635227217596</c:v>
                </c:pt>
                <c:pt idx="5262">
                  <c:v>0.93863922142075895</c:v>
                </c:pt>
                <c:pt idx="5263">
                  <c:v>0.450219415079323</c:v>
                </c:pt>
                <c:pt idx="5264">
                  <c:v>1.7965411911862201</c:v>
                </c:pt>
                <c:pt idx="5265">
                  <c:v>0.36097667385106713</c:v>
                </c:pt>
                <c:pt idx="5266">
                  <c:v>0.37674336263504132</c:v>
                </c:pt>
                <c:pt idx="5267">
                  <c:v>0.34588730048348132</c:v>
                </c:pt>
                <c:pt idx="5268">
                  <c:v>0.325328542275927</c:v>
                </c:pt>
                <c:pt idx="5269">
                  <c:v>0.4345737632882522</c:v>
                </c:pt>
                <c:pt idx="5270">
                  <c:v>0.31224993051914601</c:v>
                </c:pt>
                <c:pt idx="5271">
                  <c:v>0.37028748627858832</c:v>
                </c:pt>
                <c:pt idx="5272">
                  <c:v>0.41259878162670038</c:v>
                </c:pt>
                <c:pt idx="5273">
                  <c:v>0.40598853194732626</c:v>
                </c:pt>
                <c:pt idx="5274">
                  <c:v>-2.8858526366746453</c:v>
                </c:pt>
                <c:pt idx="5275">
                  <c:v>-0.29810669618093183</c:v>
                </c:pt>
                <c:pt idx="5276">
                  <c:v>0.54690265317699205</c:v>
                </c:pt>
                <c:pt idx="5277">
                  <c:v>-0.27276946098516108</c:v>
                </c:pt>
                <c:pt idx="5278">
                  <c:v>1.0440115076712773</c:v>
                </c:pt>
                <c:pt idx="5279">
                  <c:v>1.0242449922591217</c:v>
                </c:pt>
                <c:pt idx="5280">
                  <c:v>0.917177461091782</c:v>
                </c:pt>
                <c:pt idx="5281">
                  <c:v>0.65167430091834011</c:v>
                </c:pt>
                <c:pt idx="5282">
                  <c:v>0.756842426462912</c:v>
                </c:pt>
                <c:pt idx="5283">
                  <c:v>0.12457046592068365</c:v>
                </c:pt>
                <c:pt idx="5284">
                  <c:v>-3.7141648338628611E-2</c:v>
                </c:pt>
                <c:pt idx="5285">
                  <c:v>0.15398136730145709</c:v>
                </c:pt>
                <c:pt idx="5286">
                  <c:v>-0.22010366460259087</c:v>
                </c:pt>
                <c:pt idx="5287">
                  <c:v>-0.46474417300243398</c:v>
                </c:pt>
                <c:pt idx="5288">
                  <c:v>-0.24470810012128269</c:v>
                </c:pt>
                <c:pt idx="5289">
                  <c:v>2.3753867880704591E-2</c:v>
                </c:pt>
                <c:pt idx="5290">
                  <c:v>-8.3300807484904996E-2</c:v>
                </c:pt>
                <c:pt idx="5291">
                  <c:v>2.2532481845157597E-2</c:v>
                </c:pt>
                <c:pt idx="5292">
                  <c:v>0.19995784173036643</c:v>
                </c:pt>
                <c:pt idx="5293">
                  <c:v>0.26073448545371675</c:v>
                </c:pt>
                <c:pt idx="5294">
                  <c:v>0.20474339079038406</c:v>
                </c:pt>
                <c:pt idx="5295">
                  <c:v>0.31733123580114497</c:v>
                </c:pt>
                <c:pt idx="5296">
                  <c:v>3.0853955077061292</c:v>
                </c:pt>
                <c:pt idx="5297">
                  <c:v>21.110624880013788</c:v>
                </c:pt>
                <c:pt idx="5298">
                  <c:v>4.3163947632728714</c:v>
                </c:pt>
                <c:pt idx="5299">
                  <c:v>-3.9966218740674302</c:v>
                </c:pt>
                <c:pt idx="5300">
                  <c:v>21.995717632562702</c:v>
                </c:pt>
                <c:pt idx="5301">
                  <c:v>16.601175533500601</c:v>
                </c:pt>
                <c:pt idx="5302">
                  <c:v>20.080716665018187</c:v>
                </c:pt>
                <c:pt idx="5303">
                  <c:v>-4.5622420313044199</c:v>
                </c:pt>
                <c:pt idx="5304">
                  <c:v>-5.4566731366685834</c:v>
                </c:pt>
                <c:pt idx="5305">
                  <c:v>-1.2787671497078901</c:v>
                </c:pt>
                <c:pt idx="5306">
                  <c:v>-1.1653942614698798</c:v>
                </c:pt>
                <c:pt idx="5307">
                  <c:v>-1.4413495165654826</c:v>
                </c:pt>
                <c:pt idx="5308">
                  <c:v>-0.72819511982269003</c:v>
                </c:pt>
                <c:pt idx="5309">
                  <c:v>-0.77915087743903533</c:v>
                </c:pt>
                <c:pt idx="5310">
                  <c:v>-0.48908347356875975</c:v>
                </c:pt>
                <c:pt idx="5311">
                  <c:v>-1.3713386395498999</c:v>
                </c:pt>
                <c:pt idx="5312">
                  <c:v>4.7253389276216903E-2</c:v>
                </c:pt>
                <c:pt idx="5313">
                  <c:v>-5.9297388522103804E-2</c:v>
                </c:pt>
                <c:pt idx="5314">
                  <c:v>0.21366430151544652</c:v>
                </c:pt>
                <c:pt idx="5315">
                  <c:v>8.5469932990261524E-2</c:v>
                </c:pt>
                <c:pt idx="5316">
                  <c:v>-5.9259420102378432E-2</c:v>
                </c:pt>
                <c:pt idx="5317">
                  <c:v>6.8934117926404415E-4</c:v>
                </c:pt>
                <c:pt idx="5318">
                  <c:v>-1.0023043628991817</c:v>
                </c:pt>
                <c:pt idx="5319">
                  <c:v>-1.48022957002629</c:v>
                </c:pt>
                <c:pt idx="5320">
                  <c:v>-1.4475698284150498</c:v>
                </c:pt>
                <c:pt idx="5321">
                  <c:v>-1.3860204136561001</c:v>
                </c:pt>
                <c:pt idx="5322">
                  <c:v>-1.9547521678034792</c:v>
                </c:pt>
                <c:pt idx="5323">
                  <c:v>-1.7239433566284117</c:v>
                </c:pt>
                <c:pt idx="5324">
                  <c:v>-1.4614411406400099</c:v>
                </c:pt>
                <c:pt idx="5325">
                  <c:v>-1.1316154529521598</c:v>
                </c:pt>
                <c:pt idx="5326">
                  <c:v>-1.1996571431059277</c:v>
                </c:pt>
                <c:pt idx="5327">
                  <c:v>0.28191237152539783</c:v>
                </c:pt>
                <c:pt idx="5328">
                  <c:v>0.91859477558972102</c:v>
                </c:pt>
                <c:pt idx="5329">
                  <c:v>0.8917635448350405</c:v>
                </c:pt>
                <c:pt idx="5330">
                  <c:v>1.0513817193216599</c:v>
                </c:pt>
                <c:pt idx="5331">
                  <c:v>0.98496309756639</c:v>
                </c:pt>
                <c:pt idx="5332">
                  <c:v>0.90996692319707151</c:v>
                </c:pt>
                <c:pt idx="5333">
                  <c:v>0.59116869163493457</c:v>
                </c:pt>
                <c:pt idx="5334">
                  <c:v>1.0486010189703998</c:v>
                </c:pt>
                <c:pt idx="5335">
                  <c:v>0.56217360474543598</c:v>
                </c:pt>
                <c:pt idx="5336">
                  <c:v>0.46920683095945226</c:v>
                </c:pt>
                <c:pt idx="5337">
                  <c:v>0.72837553832043012</c:v>
                </c:pt>
                <c:pt idx="5338">
                  <c:v>0.48315923525217802</c:v>
                </c:pt>
                <c:pt idx="5339">
                  <c:v>0.37864334116411402</c:v>
                </c:pt>
                <c:pt idx="5340">
                  <c:v>0.36242491446399938</c:v>
                </c:pt>
                <c:pt idx="5341">
                  <c:v>-3.06500463114684E-2</c:v>
                </c:pt>
                <c:pt idx="5342">
                  <c:v>-0.10263713265313409</c:v>
                </c:pt>
                <c:pt idx="5343">
                  <c:v>-6.7055273659326994E-2</c:v>
                </c:pt>
                <c:pt idx="5344">
                  <c:v>-0.18506951939878688</c:v>
                </c:pt>
                <c:pt idx="5345">
                  <c:v>-9.6044508506957796E-2</c:v>
                </c:pt>
                <c:pt idx="5346">
                  <c:v>-0.33614228994790318</c:v>
                </c:pt>
                <c:pt idx="5347">
                  <c:v>-0.21881891419722335</c:v>
                </c:pt>
                <c:pt idx="5348">
                  <c:v>-0.126155315270368</c:v>
                </c:pt>
                <c:pt idx="5349">
                  <c:v>-0.16730688526047999</c:v>
                </c:pt>
                <c:pt idx="5350">
                  <c:v>-0.19893918465070512</c:v>
                </c:pt>
                <c:pt idx="5351">
                  <c:v>0.27092001829121098</c:v>
                </c:pt>
                <c:pt idx="5352">
                  <c:v>0.21600085002744426</c:v>
                </c:pt>
                <c:pt idx="5353">
                  <c:v>0.42137199350105775</c:v>
                </c:pt>
                <c:pt idx="5354">
                  <c:v>0.51250648753059991</c:v>
                </c:pt>
                <c:pt idx="5355">
                  <c:v>0.67016949452666463</c:v>
                </c:pt>
                <c:pt idx="5356">
                  <c:v>0.66083141076696705</c:v>
                </c:pt>
                <c:pt idx="5357">
                  <c:v>0.64188049152148963</c:v>
                </c:pt>
                <c:pt idx="5358">
                  <c:v>0.35998015100235975</c:v>
                </c:pt>
                <c:pt idx="5359">
                  <c:v>0.27355841371557632</c:v>
                </c:pt>
                <c:pt idx="5360">
                  <c:v>9.5537937276426746E-2</c:v>
                </c:pt>
                <c:pt idx="5361">
                  <c:v>-0.13284272338352687</c:v>
                </c:pt>
                <c:pt idx="5362">
                  <c:v>8.0491875935291238E-2</c:v>
                </c:pt>
                <c:pt idx="5363">
                  <c:v>-0.19461060033377767</c:v>
                </c:pt>
                <c:pt idx="5364">
                  <c:v>-0.20425291080107599</c:v>
                </c:pt>
                <c:pt idx="5365">
                  <c:v>-0.38977466259335664</c:v>
                </c:pt>
                <c:pt idx="5366">
                  <c:v>-0.37368813019829095</c:v>
                </c:pt>
                <c:pt idx="5367">
                  <c:v>-0.175534877743726</c:v>
                </c:pt>
                <c:pt idx="5368">
                  <c:v>0.12056548695312086</c:v>
                </c:pt>
                <c:pt idx="5369">
                  <c:v>0.415847346110781</c:v>
                </c:pt>
                <c:pt idx="5370">
                  <c:v>0.71597192079034699</c:v>
                </c:pt>
                <c:pt idx="5371">
                  <c:v>0.81469182942063012</c:v>
                </c:pt>
                <c:pt idx="5372">
                  <c:v>0.79758702367481804</c:v>
                </c:pt>
                <c:pt idx="5373">
                  <c:v>1.2258294266834726</c:v>
                </c:pt>
                <c:pt idx="5374">
                  <c:v>1.5815997541005298</c:v>
                </c:pt>
                <c:pt idx="5375">
                  <c:v>1.95513400402003</c:v>
                </c:pt>
                <c:pt idx="5376">
                  <c:v>-2.8510204538103268</c:v>
                </c:pt>
                <c:pt idx="5377">
                  <c:v>-5.57841661039968</c:v>
                </c:pt>
                <c:pt idx="5378">
                  <c:v>-3.8377127521759955</c:v>
                </c:pt>
                <c:pt idx="5379">
                  <c:v>-3.1459285275944402</c:v>
                </c:pt>
                <c:pt idx="5380">
                  <c:v>-4.6371258106638065</c:v>
                </c:pt>
                <c:pt idx="5381">
                  <c:v>-3.5904666533018177</c:v>
                </c:pt>
                <c:pt idx="5382">
                  <c:v>-6.5008275922169885</c:v>
                </c:pt>
                <c:pt idx="5383">
                  <c:v>-2.2448416939235867</c:v>
                </c:pt>
                <c:pt idx="5384">
                  <c:v>-1.4105009994481499</c:v>
                </c:pt>
                <c:pt idx="5385">
                  <c:v>-0.85003362203251465</c:v>
                </c:pt>
                <c:pt idx="5386">
                  <c:v>-0.21671653097888041</c:v>
                </c:pt>
                <c:pt idx="5387">
                  <c:v>-0.47208344890311099</c:v>
                </c:pt>
                <c:pt idx="5388">
                  <c:v>-5.5949510134458577E-2</c:v>
                </c:pt>
                <c:pt idx="5389">
                  <c:v>-4.2789562879234501E-2</c:v>
                </c:pt>
                <c:pt idx="5390">
                  <c:v>-9.4698778532708028E-2</c:v>
                </c:pt>
                <c:pt idx="5391">
                  <c:v>-0.15021510814221406</c:v>
                </c:pt>
                <c:pt idx="5392">
                  <c:v>-0.10739486471515799</c:v>
                </c:pt>
                <c:pt idx="5393">
                  <c:v>-0.15818877551042823</c:v>
                </c:pt>
                <c:pt idx="5394">
                  <c:v>-0.17982058480253699</c:v>
                </c:pt>
                <c:pt idx="5395">
                  <c:v>-0.19330479811855603</c:v>
                </c:pt>
                <c:pt idx="5396">
                  <c:v>-0.44492619524365218</c:v>
                </c:pt>
                <c:pt idx="5397">
                  <c:v>-0.45187144128312801</c:v>
                </c:pt>
                <c:pt idx="5398">
                  <c:v>-0.66587798618560068</c:v>
                </c:pt>
                <c:pt idx="5399">
                  <c:v>-1.30223562303149</c:v>
                </c:pt>
                <c:pt idx="5400">
                  <c:v>-1.8075058871603398</c:v>
                </c:pt>
                <c:pt idx="5401">
                  <c:v>-2.1169570603666199</c:v>
                </c:pt>
                <c:pt idx="5402">
                  <c:v>-2.9511461311033167</c:v>
                </c:pt>
                <c:pt idx="5403">
                  <c:v>-2.9440820102859302</c:v>
                </c:pt>
                <c:pt idx="5404">
                  <c:v>-2.4247003686526494</c:v>
                </c:pt>
                <c:pt idx="5405">
                  <c:v>-3.5476927308027699</c:v>
                </c:pt>
                <c:pt idx="5406">
                  <c:v>-2.3783970645091301</c:v>
                </c:pt>
                <c:pt idx="5407">
                  <c:v>-2.7947654443846477</c:v>
                </c:pt>
                <c:pt idx="5408">
                  <c:v>-0.45873411684639659</c:v>
                </c:pt>
                <c:pt idx="5409">
                  <c:v>1.16507607604932</c:v>
                </c:pt>
                <c:pt idx="5410">
                  <c:v>1.2043383597896726</c:v>
                </c:pt>
                <c:pt idx="5411">
                  <c:v>0.26200660535912312</c:v>
                </c:pt>
                <c:pt idx="5412">
                  <c:v>9.8135173326153069E-2</c:v>
                </c:pt>
                <c:pt idx="5413">
                  <c:v>0.18145942172452409</c:v>
                </c:pt>
                <c:pt idx="5414">
                  <c:v>0.12327651236148002</c:v>
                </c:pt>
                <c:pt idx="5415">
                  <c:v>9.9207701761274705E-2</c:v>
                </c:pt>
                <c:pt idx="5416">
                  <c:v>4.1261293407204386E-2</c:v>
                </c:pt>
                <c:pt idx="5417">
                  <c:v>-6.3925476002894097E-2</c:v>
                </c:pt>
                <c:pt idx="5418">
                  <c:v>-5.5315208739260303E-2</c:v>
                </c:pt>
                <c:pt idx="5419">
                  <c:v>2.13556619985035E-2</c:v>
                </c:pt>
                <c:pt idx="5420">
                  <c:v>-4.5227261139392502E-2</c:v>
                </c:pt>
                <c:pt idx="5421">
                  <c:v>-6.8039830540879004E-2</c:v>
                </c:pt>
                <c:pt idx="5422">
                  <c:v>-0.10672447089651009</c:v>
                </c:pt>
                <c:pt idx="5423">
                  <c:v>6.9225379211496602E-2</c:v>
                </c:pt>
                <c:pt idx="5424">
                  <c:v>-8.3192976357503265E-2</c:v>
                </c:pt>
                <c:pt idx="5425">
                  <c:v>0.27057417376021975</c:v>
                </c:pt>
                <c:pt idx="5426">
                  <c:v>8.4294506270071248E-2</c:v>
                </c:pt>
                <c:pt idx="5427">
                  <c:v>0.205722374248374</c:v>
                </c:pt>
                <c:pt idx="5428">
                  <c:v>0.34278842143928806</c:v>
                </c:pt>
                <c:pt idx="5429">
                  <c:v>0.528105467047983</c:v>
                </c:pt>
                <c:pt idx="5430">
                  <c:v>0.43956241310923638</c:v>
                </c:pt>
                <c:pt idx="5431">
                  <c:v>0.77845998416441664</c:v>
                </c:pt>
                <c:pt idx="5432">
                  <c:v>0.58373266278819202</c:v>
                </c:pt>
                <c:pt idx="5433">
                  <c:v>0.55250602187122466</c:v>
                </c:pt>
                <c:pt idx="5434">
                  <c:v>0.41517923921111899</c:v>
                </c:pt>
                <c:pt idx="5435">
                  <c:v>0.42169620910273897</c:v>
                </c:pt>
                <c:pt idx="5436">
                  <c:v>0.39157594859810202</c:v>
                </c:pt>
                <c:pt idx="5437">
                  <c:v>0.40446005115228895</c:v>
                </c:pt>
                <c:pt idx="5438">
                  <c:v>0.28272525428648099</c:v>
                </c:pt>
                <c:pt idx="5439">
                  <c:v>0.30742628686068213</c:v>
                </c:pt>
                <c:pt idx="5440">
                  <c:v>0.36825825315113375</c:v>
                </c:pt>
                <c:pt idx="5441">
                  <c:v>0.34313159285702999</c:v>
                </c:pt>
                <c:pt idx="5442">
                  <c:v>0.38466687616719475</c:v>
                </c:pt>
                <c:pt idx="5443">
                  <c:v>0.42462142061150199</c:v>
                </c:pt>
                <c:pt idx="5444">
                  <c:v>0.42923803988756998</c:v>
                </c:pt>
                <c:pt idx="5445">
                  <c:v>0.48600479181552886</c:v>
                </c:pt>
                <c:pt idx="5446">
                  <c:v>1.8069290469223198</c:v>
                </c:pt>
                <c:pt idx="5447">
                  <c:v>0.87449610758775598</c:v>
                </c:pt>
                <c:pt idx="5448">
                  <c:v>-0.38664153786006838</c:v>
                </c:pt>
                <c:pt idx="5449">
                  <c:v>-0.264633378762686</c:v>
                </c:pt>
                <c:pt idx="5450">
                  <c:v>-0.20397857169407088</c:v>
                </c:pt>
                <c:pt idx="5451">
                  <c:v>-0.64472663338428826</c:v>
                </c:pt>
                <c:pt idx="5452">
                  <c:v>-0.81664330266041862</c:v>
                </c:pt>
                <c:pt idx="5453">
                  <c:v>-0.86896475983360499</c:v>
                </c:pt>
                <c:pt idx="5454">
                  <c:v>-1.11826207542485</c:v>
                </c:pt>
                <c:pt idx="5455">
                  <c:v>-1.3256186923376008</c:v>
                </c:pt>
                <c:pt idx="5456">
                  <c:v>-0.796481744305096</c:v>
                </c:pt>
                <c:pt idx="5457">
                  <c:v>-0.46749607514341807</c:v>
                </c:pt>
                <c:pt idx="5458">
                  <c:v>-0.62567625822050899</c:v>
                </c:pt>
                <c:pt idx="5459">
                  <c:v>-2.9203586129863412E-2</c:v>
                </c:pt>
                <c:pt idx="5460">
                  <c:v>8.7971932329753783E-2</c:v>
                </c:pt>
                <c:pt idx="5461">
                  <c:v>0.26059098303846606</c:v>
                </c:pt>
                <c:pt idx="5462">
                  <c:v>0.24354781296029829</c:v>
                </c:pt>
                <c:pt idx="5463">
                  <c:v>0.328745909919332</c:v>
                </c:pt>
                <c:pt idx="5464">
                  <c:v>0.37476706801450432</c:v>
                </c:pt>
                <c:pt idx="5465">
                  <c:v>0.19967789269768488</c:v>
                </c:pt>
                <c:pt idx="5466">
                  <c:v>1.9250182696587808</c:v>
                </c:pt>
                <c:pt idx="5467">
                  <c:v>2.6405022724102611</c:v>
                </c:pt>
                <c:pt idx="5468">
                  <c:v>3.7617047649854398</c:v>
                </c:pt>
                <c:pt idx="5469">
                  <c:v>3.6953597113346</c:v>
                </c:pt>
                <c:pt idx="5470">
                  <c:v>-1.18272010848759</c:v>
                </c:pt>
                <c:pt idx="5471">
                  <c:v>5.64245215217802</c:v>
                </c:pt>
                <c:pt idx="5472">
                  <c:v>6.6180101412562945E-3</c:v>
                </c:pt>
                <c:pt idx="5473">
                  <c:v>0.33880890544092018</c:v>
                </c:pt>
                <c:pt idx="5474">
                  <c:v>0.30758750370459026</c:v>
                </c:pt>
                <c:pt idx="5475">
                  <c:v>0.21479161880746486</c:v>
                </c:pt>
                <c:pt idx="5476">
                  <c:v>0.27803906106565612</c:v>
                </c:pt>
                <c:pt idx="5477">
                  <c:v>0.29402032141739598</c:v>
                </c:pt>
                <c:pt idx="5478">
                  <c:v>0.32299445950296807</c:v>
                </c:pt>
                <c:pt idx="5479">
                  <c:v>0.40526716346515301</c:v>
                </c:pt>
                <c:pt idx="5480">
                  <c:v>0.49689201594063492</c:v>
                </c:pt>
                <c:pt idx="5481">
                  <c:v>0.39235193461591189</c:v>
                </c:pt>
                <c:pt idx="5482">
                  <c:v>0.50110658904715644</c:v>
                </c:pt>
                <c:pt idx="5483">
                  <c:v>0.41552615078562932</c:v>
                </c:pt>
                <c:pt idx="5484">
                  <c:v>0.40629684405064798</c:v>
                </c:pt>
                <c:pt idx="5485">
                  <c:v>0.27654874789861006</c:v>
                </c:pt>
                <c:pt idx="5486">
                  <c:v>0.27266288088090707</c:v>
                </c:pt>
                <c:pt idx="5487">
                  <c:v>4.2513972588209901E-2</c:v>
                </c:pt>
                <c:pt idx="5488">
                  <c:v>-7.268859127134901E-2</c:v>
                </c:pt>
                <c:pt idx="5489">
                  <c:v>-5.7886849302740732E-2</c:v>
                </c:pt>
                <c:pt idx="5490">
                  <c:v>-7.5246687458343273E-2</c:v>
                </c:pt>
                <c:pt idx="5491">
                  <c:v>3.11025507435671E-2</c:v>
                </c:pt>
                <c:pt idx="5492">
                  <c:v>-0.23073513739992349</c:v>
                </c:pt>
                <c:pt idx="5493">
                  <c:v>0.31949416735683583</c:v>
                </c:pt>
                <c:pt idx="5494">
                  <c:v>0.56783735678660996</c:v>
                </c:pt>
                <c:pt idx="5495">
                  <c:v>0.3778130207749234</c:v>
                </c:pt>
                <c:pt idx="5496">
                  <c:v>0.60065199692774063</c:v>
                </c:pt>
                <c:pt idx="5497">
                  <c:v>1.5035642604083117</c:v>
                </c:pt>
                <c:pt idx="5498">
                  <c:v>1.1547336003780999</c:v>
                </c:pt>
                <c:pt idx="5499">
                  <c:v>0.73953357109572959</c:v>
                </c:pt>
                <c:pt idx="5500">
                  <c:v>0.91707941054528552</c:v>
                </c:pt>
                <c:pt idx="5501">
                  <c:v>0.48646020316788413</c:v>
                </c:pt>
                <c:pt idx="5502">
                  <c:v>0.15051858343425606</c:v>
                </c:pt>
                <c:pt idx="5503">
                  <c:v>-0.20963569195627799</c:v>
                </c:pt>
                <c:pt idx="5504">
                  <c:v>-6.417550753600422E-2</c:v>
                </c:pt>
                <c:pt idx="5505">
                  <c:v>0.19409591949589541</c:v>
                </c:pt>
                <c:pt idx="5506">
                  <c:v>0.43405679910400513</c:v>
                </c:pt>
                <c:pt idx="5507">
                  <c:v>0.108154314045075</c:v>
                </c:pt>
                <c:pt idx="5508">
                  <c:v>-0.52466904324175001</c:v>
                </c:pt>
                <c:pt idx="5509">
                  <c:v>-0.28608432450651</c:v>
                </c:pt>
                <c:pt idx="5510">
                  <c:v>-0.7976780331375225</c:v>
                </c:pt>
                <c:pt idx="5511">
                  <c:v>-0.28480032492118801</c:v>
                </c:pt>
                <c:pt idx="5512">
                  <c:v>-2.5051673078918202</c:v>
                </c:pt>
                <c:pt idx="5513">
                  <c:v>-2.102639652272476</c:v>
                </c:pt>
                <c:pt idx="5514">
                  <c:v>-5.6270542795196334</c:v>
                </c:pt>
                <c:pt idx="5515">
                  <c:v>-3.5485562774893395</c:v>
                </c:pt>
                <c:pt idx="5516">
                  <c:v>-3.4491905151198998</c:v>
                </c:pt>
                <c:pt idx="5517">
                  <c:v>-1.2850086529512099</c:v>
                </c:pt>
                <c:pt idx="5518">
                  <c:v>-0.90409833690303465</c:v>
                </c:pt>
                <c:pt idx="5519">
                  <c:v>-0.93220898020590259</c:v>
                </c:pt>
                <c:pt idx="5520">
                  <c:v>0.47174895763394897</c:v>
                </c:pt>
                <c:pt idx="5521">
                  <c:v>1.0021484574024626</c:v>
                </c:pt>
                <c:pt idx="5522">
                  <c:v>0.47547267393687592</c:v>
                </c:pt>
                <c:pt idx="5523">
                  <c:v>-0.54071285544567405</c:v>
                </c:pt>
                <c:pt idx="5524">
                  <c:v>-0.73886592045058652</c:v>
                </c:pt>
                <c:pt idx="5525">
                  <c:v>-2.1427164027807</c:v>
                </c:pt>
                <c:pt idx="5526">
                  <c:v>2.52900109316551</c:v>
                </c:pt>
                <c:pt idx="5527">
                  <c:v>-3.4411365572076278</c:v>
                </c:pt>
                <c:pt idx="5528">
                  <c:v>-4.3585125629296755</c:v>
                </c:pt>
                <c:pt idx="5529">
                  <c:v>-4.1101545114004967</c:v>
                </c:pt>
                <c:pt idx="5530">
                  <c:v>-2.96860980686438</c:v>
                </c:pt>
                <c:pt idx="5531">
                  <c:v>-2.2160884334982938</c:v>
                </c:pt>
                <c:pt idx="5532">
                  <c:v>-2.43055520181847</c:v>
                </c:pt>
                <c:pt idx="5533">
                  <c:v>-2.39173299677207</c:v>
                </c:pt>
                <c:pt idx="5534">
                  <c:v>-2.7553642281166275</c:v>
                </c:pt>
                <c:pt idx="5535">
                  <c:v>-2.1008945184841012</c:v>
                </c:pt>
                <c:pt idx="5536">
                  <c:v>-1.35335378359147</c:v>
                </c:pt>
                <c:pt idx="5537">
                  <c:v>-0.99224497082681851</c:v>
                </c:pt>
                <c:pt idx="5538">
                  <c:v>-0.871180040043955</c:v>
                </c:pt>
                <c:pt idx="5539">
                  <c:v>-0.83254822196910905</c:v>
                </c:pt>
                <c:pt idx="5540">
                  <c:v>-0.91815496189478896</c:v>
                </c:pt>
                <c:pt idx="5541">
                  <c:v>-0.65151656879005448</c:v>
                </c:pt>
                <c:pt idx="5542">
                  <c:v>-0.85040056106337802</c:v>
                </c:pt>
                <c:pt idx="5543">
                  <c:v>-0.7901004250622885</c:v>
                </c:pt>
                <c:pt idx="5544">
                  <c:v>-1.2794088324977599</c:v>
                </c:pt>
                <c:pt idx="5545">
                  <c:v>-2.2126167110122799</c:v>
                </c:pt>
                <c:pt idx="5546">
                  <c:v>-4.0170358977953802</c:v>
                </c:pt>
                <c:pt idx="5547">
                  <c:v>0.78495281094723457</c:v>
                </c:pt>
                <c:pt idx="5548">
                  <c:v>-0.65828377578339903</c:v>
                </c:pt>
                <c:pt idx="5549">
                  <c:v>-6.3410235444152701</c:v>
                </c:pt>
                <c:pt idx="5550">
                  <c:v>-7.8061745662861259</c:v>
                </c:pt>
                <c:pt idx="5551">
                  <c:v>-2.7383006527852012</c:v>
                </c:pt>
                <c:pt idx="5552">
                  <c:v>1.48293937456372</c:v>
                </c:pt>
                <c:pt idx="5553">
                  <c:v>3.8884802511222212</c:v>
                </c:pt>
                <c:pt idx="5554">
                  <c:v>3.0330416957421198</c:v>
                </c:pt>
                <c:pt idx="5555">
                  <c:v>3.1509901975535799</c:v>
                </c:pt>
                <c:pt idx="5556">
                  <c:v>4.1743110234249201</c:v>
                </c:pt>
                <c:pt idx="5557">
                  <c:v>1.4907263986789108</c:v>
                </c:pt>
                <c:pt idx="5558">
                  <c:v>0.27446054156111499</c:v>
                </c:pt>
                <c:pt idx="5559">
                  <c:v>0.848798241237252</c:v>
                </c:pt>
                <c:pt idx="5560">
                  <c:v>0.97151254400051656</c:v>
                </c:pt>
                <c:pt idx="5561">
                  <c:v>-0.15978088487248623</c:v>
                </c:pt>
                <c:pt idx="5562">
                  <c:v>-1.0522236331255199</c:v>
                </c:pt>
                <c:pt idx="5563">
                  <c:v>-1.1946218419030801</c:v>
                </c:pt>
                <c:pt idx="5564">
                  <c:v>-0.48863664441753074</c:v>
                </c:pt>
                <c:pt idx="5565">
                  <c:v>-1.4368144120190391</c:v>
                </c:pt>
                <c:pt idx="5566">
                  <c:v>-0.74507239263782066</c:v>
                </c:pt>
                <c:pt idx="5567">
                  <c:v>-1.1156692897463498</c:v>
                </c:pt>
                <c:pt idx="5568">
                  <c:v>-0.318061752545369</c:v>
                </c:pt>
                <c:pt idx="5569">
                  <c:v>-0.603081529573263</c:v>
                </c:pt>
                <c:pt idx="5570">
                  <c:v>-0.61309115645515455</c:v>
                </c:pt>
                <c:pt idx="5571">
                  <c:v>-10.4070447184935</c:v>
                </c:pt>
                <c:pt idx="5572">
                  <c:v>0.4021979897370444</c:v>
                </c:pt>
                <c:pt idx="5573">
                  <c:v>-0.46783051310617202</c:v>
                </c:pt>
                <c:pt idx="5574">
                  <c:v>-3.9610604681821502</c:v>
                </c:pt>
                <c:pt idx="5575">
                  <c:v>-2.4561262703735699E-2</c:v>
                </c:pt>
                <c:pt idx="5576">
                  <c:v>-0.78305445014722297</c:v>
                </c:pt>
                <c:pt idx="5577">
                  <c:v>-0.12279550290738789</c:v>
                </c:pt>
                <c:pt idx="5578">
                  <c:v>-0.78494674081436133</c:v>
                </c:pt>
                <c:pt idx="5579">
                  <c:v>-0.88048522265324203</c:v>
                </c:pt>
                <c:pt idx="5580">
                  <c:v>-0.65786192442128566</c:v>
                </c:pt>
                <c:pt idx="5581">
                  <c:v>-0.48934313725234641</c:v>
                </c:pt>
                <c:pt idx="5582">
                  <c:v>-0.59759075027810704</c:v>
                </c:pt>
                <c:pt idx="5583">
                  <c:v>-0.47316393223427283</c:v>
                </c:pt>
                <c:pt idx="5584">
                  <c:v>-0.44352115171309076</c:v>
                </c:pt>
                <c:pt idx="5585">
                  <c:v>-0.16433854988875288</c:v>
                </c:pt>
                <c:pt idx="5586">
                  <c:v>-8.9598575687547422E-2</c:v>
                </c:pt>
                <c:pt idx="5587">
                  <c:v>-9.4696377826326547E-2</c:v>
                </c:pt>
                <c:pt idx="5588">
                  <c:v>0.31253447388309541</c:v>
                </c:pt>
                <c:pt idx="5589">
                  <c:v>0.40233436769236275</c:v>
                </c:pt>
                <c:pt idx="5590">
                  <c:v>0.12901989899607499</c:v>
                </c:pt>
                <c:pt idx="5591">
                  <c:v>0.19325834007299686</c:v>
                </c:pt>
                <c:pt idx="5592">
                  <c:v>0.29478169364319001</c:v>
                </c:pt>
                <c:pt idx="5593">
                  <c:v>4.2450915273285598E-4</c:v>
                </c:pt>
                <c:pt idx="5594">
                  <c:v>0.11918659577177702</c:v>
                </c:pt>
                <c:pt idx="5595">
                  <c:v>0.13596498034927226</c:v>
                </c:pt>
                <c:pt idx="5596">
                  <c:v>0.113712520194759</c:v>
                </c:pt>
                <c:pt idx="5597">
                  <c:v>-1.1405845396026109E-2</c:v>
                </c:pt>
                <c:pt idx="5598">
                  <c:v>-0.21771932327721169</c:v>
                </c:pt>
                <c:pt idx="5599">
                  <c:v>-1.19320173420062</c:v>
                </c:pt>
                <c:pt idx="5600">
                  <c:v>-1.0042951279307901</c:v>
                </c:pt>
                <c:pt idx="5601">
                  <c:v>-0.74972265376439851</c:v>
                </c:pt>
                <c:pt idx="5602">
                  <c:v>-1.12751958952922</c:v>
                </c:pt>
                <c:pt idx="5603">
                  <c:v>-0.40856114298326202</c:v>
                </c:pt>
                <c:pt idx="5604">
                  <c:v>-0.39171126250047383</c:v>
                </c:pt>
                <c:pt idx="5605">
                  <c:v>-0.15192869381185309</c:v>
                </c:pt>
                <c:pt idx="5606">
                  <c:v>-0.21064354944748309</c:v>
                </c:pt>
                <c:pt idx="5607">
                  <c:v>-1.5765164506916021E-2</c:v>
                </c:pt>
                <c:pt idx="5608">
                  <c:v>3.6101958211269616E-2</c:v>
                </c:pt>
                <c:pt idx="5609">
                  <c:v>0.15953679362050199</c:v>
                </c:pt>
                <c:pt idx="5610">
                  <c:v>4.0708087230535733E-2</c:v>
                </c:pt>
                <c:pt idx="5611">
                  <c:v>4.0707879557589803E-2</c:v>
                </c:pt>
                <c:pt idx="5612">
                  <c:v>-0.17215373855578001</c:v>
                </c:pt>
                <c:pt idx="5613">
                  <c:v>-0.26276679426781641</c:v>
                </c:pt>
                <c:pt idx="5614">
                  <c:v>-0.40797670302133032</c:v>
                </c:pt>
                <c:pt idx="5615">
                  <c:v>-0.40870564086330879</c:v>
                </c:pt>
                <c:pt idx="5616">
                  <c:v>-0.47792872629991812</c:v>
                </c:pt>
                <c:pt idx="5617">
                  <c:v>-0.169156669381232</c:v>
                </c:pt>
                <c:pt idx="5618">
                  <c:v>-0.11708138679271395</c:v>
                </c:pt>
                <c:pt idx="5619">
                  <c:v>4.6830490526350722E-2</c:v>
                </c:pt>
                <c:pt idx="5620">
                  <c:v>-4.4447933636665014E-2</c:v>
                </c:pt>
                <c:pt idx="5621">
                  <c:v>8.3656689633665723E-2</c:v>
                </c:pt>
                <c:pt idx="5622">
                  <c:v>0.18403990132527312</c:v>
                </c:pt>
                <c:pt idx="5623">
                  <c:v>0.18949499070824169</c:v>
                </c:pt>
                <c:pt idx="5624">
                  <c:v>0.16638424263716597</c:v>
                </c:pt>
                <c:pt idx="5625">
                  <c:v>0.130591513155215</c:v>
                </c:pt>
                <c:pt idx="5626">
                  <c:v>7.2400859247461702E-2</c:v>
                </c:pt>
                <c:pt idx="5627">
                  <c:v>7.3549394093209181E-2</c:v>
                </c:pt>
                <c:pt idx="5628">
                  <c:v>0.110085159022353</c:v>
                </c:pt>
                <c:pt idx="5629">
                  <c:v>8.8701384636563227E-2</c:v>
                </c:pt>
                <c:pt idx="5630">
                  <c:v>0.10380388491284601</c:v>
                </c:pt>
                <c:pt idx="5631">
                  <c:v>0.16106886751267899</c:v>
                </c:pt>
                <c:pt idx="5632">
                  <c:v>0.17815947995655687</c:v>
                </c:pt>
                <c:pt idx="5633">
                  <c:v>0.27394534337056797</c:v>
                </c:pt>
                <c:pt idx="5634">
                  <c:v>0.13445929041987609</c:v>
                </c:pt>
                <c:pt idx="5635">
                  <c:v>0.11728900390577902</c:v>
                </c:pt>
                <c:pt idx="5636">
                  <c:v>-8.7820144757118093E-2</c:v>
                </c:pt>
                <c:pt idx="5637">
                  <c:v>-0.18021364484130506</c:v>
                </c:pt>
                <c:pt idx="5638">
                  <c:v>-0.526537158199882</c:v>
                </c:pt>
                <c:pt idx="5639">
                  <c:v>-0.3333569510996805</c:v>
                </c:pt>
                <c:pt idx="5640">
                  <c:v>-0.56912548577104449</c:v>
                </c:pt>
                <c:pt idx="5641">
                  <c:v>-0.33906253515517226</c:v>
                </c:pt>
                <c:pt idx="5642">
                  <c:v>-0.65512125424167411</c:v>
                </c:pt>
                <c:pt idx="5643">
                  <c:v>-0.52471048959868805</c:v>
                </c:pt>
                <c:pt idx="5644">
                  <c:v>-0.15482372205318387</c:v>
                </c:pt>
                <c:pt idx="5645">
                  <c:v>-0.18896137733344609</c:v>
                </c:pt>
                <c:pt idx="5646">
                  <c:v>0.36771977464316802</c:v>
                </c:pt>
                <c:pt idx="5647">
                  <c:v>0.73832132691665797</c:v>
                </c:pt>
                <c:pt idx="5648">
                  <c:v>0.83614684218713764</c:v>
                </c:pt>
                <c:pt idx="5649">
                  <c:v>0.48167632703175883</c:v>
                </c:pt>
                <c:pt idx="5650">
                  <c:v>0.30648740998177726</c:v>
                </c:pt>
                <c:pt idx="5651">
                  <c:v>0.30086661109208418</c:v>
                </c:pt>
                <c:pt idx="5652">
                  <c:v>0.27941459692730075</c:v>
                </c:pt>
                <c:pt idx="5653">
                  <c:v>-2.5910512285517499E-2</c:v>
                </c:pt>
                <c:pt idx="5654">
                  <c:v>-5.2112422396104814E-2</c:v>
                </c:pt>
                <c:pt idx="5655">
                  <c:v>-1.4548777711626005E-2</c:v>
                </c:pt>
                <c:pt idx="5656">
                  <c:v>-0.19035114289648444</c:v>
                </c:pt>
                <c:pt idx="5657">
                  <c:v>-4.1284110998546099E-2</c:v>
                </c:pt>
                <c:pt idx="5658">
                  <c:v>2.1553903994786797E-2</c:v>
                </c:pt>
                <c:pt idx="5659">
                  <c:v>-0.48331471010918176</c:v>
                </c:pt>
                <c:pt idx="5660">
                  <c:v>-0.64868065743615355</c:v>
                </c:pt>
                <c:pt idx="5661">
                  <c:v>-0.32204802834329332</c:v>
                </c:pt>
                <c:pt idx="5662">
                  <c:v>-0.24303277747604701</c:v>
                </c:pt>
                <c:pt idx="5663">
                  <c:v>3.5445516142351599E-2</c:v>
                </c:pt>
                <c:pt idx="5664">
                  <c:v>9.4053703907635927E-2</c:v>
                </c:pt>
                <c:pt idx="5665">
                  <c:v>0.20637076847954267</c:v>
                </c:pt>
                <c:pt idx="5666">
                  <c:v>0.1101216762406767</c:v>
                </c:pt>
                <c:pt idx="5667">
                  <c:v>-3.1224884617385901E-2</c:v>
                </c:pt>
                <c:pt idx="5668">
                  <c:v>-9.8738140053225246E-2</c:v>
                </c:pt>
                <c:pt idx="5669">
                  <c:v>8.6502780557143694E-2</c:v>
                </c:pt>
                <c:pt idx="5670">
                  <c:v>9.1359212649465699E-2</c:v>
                </c:pt>
                <c:pt idx="5671">
                  <c:v>-0.23249208439831909</c:v>
                </c:pt>
                <c:pt idx="5672">
                  <c:v>-0.14143839107609726</c:v>
                </c:pt>
                <c:pt idx="5673">
                  <c:v>-0.15351742645066932</c:v>
                </c:pt>
                <c:pt idx="5674">
                  <c:v>-0.23026957702998388</c:v>
                </c:pt>
                <c:pt idx="5675">
                  <c:v>-0.19386018278267494</c:v>
                </c:pt>
                <c:pt idx="5676">
                  <c:v>-0.21794800217863086</c:v>
                </c:pt>
                <c:pt idx="5677">
                  <c:v>-0.14619468224075888</c:v>
                </c:pt>
                <c:pt idx="5678">
                  <c:v>-0.38281765895983066</c:v>
                </c:pt>
                <c:pt idx="5679">
                  <c:v>-0.37961839876363906</c:v>
                </c:pt>
                <c:pt idx="5680">
                  <c:v>7.7892061558810042</c:v>
                </c:pt>
                <c:pt idx="5681">
                  <c:v>-5.9351912896006533</c:v>
                </c:pt>
                <c:pt idx="5682">
                  <c:v>7.1000746910909855</c:v>
                </c:pt>
                <c:pt idx="5683">
                  <c:v>5.2723687803190833</c:v>
                </c:pt>
                <c:pt idx="5684">
                  <c:v>3.9805703888184012</c:v>
                </c:pt>
                <c:pt idx="5685">
                  <c:v>4.4936619748625919</c:v>
                </c:pt>
                <c:pt idx="5686">
                  <c:v>6.4576719103171403</c:v>
                </c:pt>
                <c:pt idx="5687">
                  <c:v>5.3740039218488898</c:v>
                </c:pt>
                <c:pt idx="5688">
                  <c:v>5.4039297397497714</c:v>
                </c:pt>
                <c:pt idx="5689">
                  <c:v>3.4698280355429398</c:v>
                </c:pt>
                <c:pt idx="5690">
                  <c:v>2.5596000355365987</c:v>
                </c:pt>
                <c:pt idx="5691">
                  <c:v>2.53976016009775</c:v>
                </c:pt>
                <c:pt idx="5692">
                  <c:v>1.2517958189363099</c:v>
                </c:pt>
                <c:pt idx="5693">
                  <c:v>1.73555373852772</c:v>
                </c:pt>
                <c:pt idx="5694">
                  <c:v>1.5073207936966098</c:v>
                </c:pt>
                <c:pt idx="5695">
                  <c:v>0.98941006961814759</c:v>
                </c:pt>
                <c:pt idx="5696">
                  <c:v>0.64611379430272997</c:v>
                </c:pt>
                <c:pt idx="5697">
                  <c:v>0.79223528339080063</c:v>
                </c:pt>
                <c:pt idx="5698">
                  <c:v>-0.14066250854720341</c:v>
                </c:pt>
                <c:pt idx="5699">
                  <c:v>0.30729156305766986</c:v>
                </c:pt>
                <c:pt idx="5700">
                  <c:v>0.61441929680054463</c:v>
                </c:pt>
                <c:pt idx="5701">
                  <c:v>-1.8410210418227</c:v>
                </c:pt>
                <c:pt idx="5702">
                  <c:v>-1.0287883771462301</c:v>
                </c:pt>
                <c:pt idx="5703">
                  <c:v>-16.236012681405189</c:v>
                </c:pt>
                <c:pt idx="5704">
                  <c:v>-1.0322846168511199</c:v>
                </c:pt>
                <c:pt idx="5705">
                  <c:v>-0.93422324773622156</c:v>
                </c:pt>
                <c:pt idx="5706">
                  <c:v>-1.2141052130843126</c:v>
                </c:pt>
                <c:pt idx="5707">
                  <c:v>-0.79429132494756649</c:v>
                </c:pt>
                <c:pt idx="5708">
                  <c:v>-1.0790787266913973</c:v>
                </c:pt>
                <c:pt idx="5709">
                  <c:v>-0.61966122431168913</c:v>
                </c:pt>
                <c:pt idx="5710">
                  <c:v>-0.61749375372839665</c:v>
                </c:pt>
                <c:pt idx="5711">
                  <c:v>-0.6265271399803265</c:v>
                </c:pt>
                <c:pt idx="5712">
                  <c:v>-0.50414329146737102</c:v>
                </c:pt>
                <c:pt idx="5713">
                  <c:v>-0.49771958220737583</c:v>
                </c:pt>
                <c:pt idx="5714">
                  <c:v>-0.45218179254094398</c:v>
                </c:pt>
                <c:pt idx="5715">
                  <c:v>-0.52006114513999557</c:v>
                </c:pt>
                <c:pt idx="5716">
                  <c:v>-0.389711493935119</c:v>
                </c:pt>
                <c:pt idx="5717">
                  <c:v>-0.51581309676939102</c:v>
                </c:pt>
                <c:pt idx="5718">
                  <c:v>-0.51601198010452298</c:v>
                </c:pt>
                <c:pt idx="5719">
                  <c:v>-0.75665369751210121</c:v>
                </c:pt>
                <c:pt idx="5720">
                  <c:v>-1.3054224521873803</c:v>
                </c:pt>
                <c:pt idx="5721">
                  <c:v>-1.6808258460085501</c:v>
                </c:pt>
                <c:pt idx="5722">
                  <c:v>-1.4379389080664398</c:v>
                </c:pt>
                <c:pt idx="5723">
                  <c:v>-1.3911509769175308</c:v>
                </c:pt>
                <c:pt idx="5724">
                  <c:v>-1.1777485489832282</c:v>
                </c:pt>
                <c:pt idx="5725">
                  <c:v>-0.9124447073162395</c:v>
                </c:pt>
                <c:pt idx="5726">
                  <c:v>-0.96203162784542795</c:v>
                </c:pt>
                <c:pt idx="5727">
                  <c:v>-0.86736176812035459</c:v>
                </c:pt>
                <c:pt idx="5728">
                  <c:v>-0.93813156878499149</c:v>
                </c:pt>
                <c:pt idx="5729">
                  <c:v>-0.79601838721685758</c:v>
                </c:pt>
                <c:pt idx="5730">
                  <c:v>-0.75102881672478961</c:v>
                </c:pt>
                <c:pt idx="5731">
                  <c:v>-0.65953090238212564</c:v>
                </c:pt>
                <c:pt idx="5732">
                  <c:v>-0.67181106376217581</c:v>
                </c:pt>
                <c:pt idx="5733">
                  <c:v>-0.66933720554426901</c:v>
                </c:pt>
                <c:pt idx="5734">
                  <c:v>-0.66938264993245533</c:v>
                </c:pt>
                <c:pt idx="5735">
                  <c:v>-0.63553882974284059</c:v>
                </c:pt>
                <c:pt idx="5736">
                  <c:v>-0.53959507565263498</c:v>
                </c:pt>
                <c:pt idx="5737">
                  <c:v>-0.53382077092980595</c:v>
                </c:pt>
                <c:pt idx="5738">
                  <c:v>-0.24367617826412297</c:v>
                </c:pt>
                <c:pt idx="5739">
                  <c:v>-0.35812650085012332</c:v>
                </c:pt>
                <c:pt idx="5740">
                  <c:v>-0.19550265989669499</c:v>
                </c:pt>
                <c:pt idx="5741">
                  <c:v>0.35883403931614238</c:v>
                </c:pt>
                <c:pt idx="5742">
                  <c:v>0.27257920508030298</c:v>
                </c:pt>
                <c:pt idx="5743">
                  <c:v>0.26712007140743332</c:v>
                </c:pt>
                <c:pt idx="5744">
                  <c:v>0.35789136985457787</c:v>
                </c:pt>
                <c:pt idx="5745">
                  <c:v>0.26357676615346126</c:v>
                </c:pt>
                <c:pt idx="5746">
                  <c:v>2.122060522857741E-2</c:v>
                </c:pt>
                <c:pt idx="5747">
                  <c:v>0.15430513028286563</c:v>
                </c:pt>
                <c:pt idx="5748">
                  <c:v>-1.04738718842399</c:v>
                </c:pt>
                <c:pt idx="5749">
                  <c:v>-0.52818681586244887</c:v>
                </c:pt>
                <c:pt idx="5750">
                  <c:v>-0.46852849289969511</c:v>
                </c:pt>
                <c:pt idx="5751">
                  <c:v>-0.57914335535271899</c:v>
                </c:pt>
                <c:pt idx="5752">
                  <c:v>0.132123559437344</c:v>
                </c:pt>
                <c:pt idx="5753">
                  <c:v>0.49178037247460926</c:v>
                </c:pt>
                <c:pt idx="5754">
                  <c:v>0.86906294207889212</c:v>
                </c:pt>
                <c:pt idx="5755">
                  <c:v>0.92263240999918905</c:v>
                </c:pt>
                <c:pt idx="5756">
                  <c:v>1.1430922776155898</c:v>
                </c:pt>
                <c:pt idx="5757">
                  <c:v>1.13670060371955</c:v>
                </c:pt>
                <c:pt idx="5758">
                  <c:v>1.5632023839692899</c:v>
                </c:pt>
                <c:pt idx="5759">
                  <c:v>1.7409288984986326</c:v>
                </c:pt>
                <c:pt idx="5760">
                  <c:v>4.1871465128757386</c:v>
                </c:pt>
                <c:pt idx="5761">
                  <c:v>1.8563937001509898</c:v>
                </c:pt>
                <c:pt idx="5762">
                  <c:v>1.9337447354140598</c:v>
                </c:pt>
                <c:pt idx="5763">
                  <c:v>1.132265934972573</c:v>
                </c:pt>
                <c:pt idx="5764">
                  <c:v>0.824504424254624</c:v>
                </c:pt>
                <c:pt idx="5765">
                  <c:v>0.49947820541882126</c:v>
                </c:pt>
                <c:pt idx="5766">
                  <c:v>0.72291395603044295</c:v>
                </c:pt>
                <c:pt idx="5767">
                  <c:v>0.47046274915102498</c:v>
                </c:pt>
                <c:pt idx="5768">
                  <c:v>0.556255374283945</c:v>
                </c:pt>
                <c:pt idx="5769">
                  <c:v>0.46391547186006038</c:v>
                </c:pt>
                <c:pt idx="5770">
                  <c:v>0.3833676107957904</c:v>
                </c:pt>
                <c:pt idx="5771">
                  <c:v>0.28214938314869897</c:v>
                </c:pt>
                <c:pt idx="5772">
                  <c:v>0.25180803524913598</c:v>
                </c:pt>
                <c:pt idx="5773">
                  <c:v>0.14583331922791701</c:v>
                </c:pt>
                <c:pt idx="5774">
                  <c:v>0.14935948796110443</c:v>
                </c:pt>
                <c:pt idx="5775">
                  <c:v>0.10280524054651512</c:v>
                </c:pt>
                <c:pt idx="5776">
                  <c:v>0.11356914289128159</c:v>
                </c:pt>
                <c:pt idx="5777">
                  <c:v>0.23017526200341587</c:v>
                </c:pt>
                <c:pt idx="5778">
                  <c:v>0.28543459764287327</c:v>
                </c:pt>
                <c:pt idx="5779">
                  <c:v>0.549677698430314</c:v>
                </c:pt>
                <c:pt idx="5780">
                  <c:v>1.62957854357008</c:v>
                </c:pt>
                <c:pt idx="5781">
                  <c:v>2.0811984576455602</c:v>
                </c:pt>
                <c:pt idx="5782">
                  <c:v>-14.663023677935399</c:v>
                </c:pt>
                <c:pt idx="5783">
                  <c:v>-12.448436928203284</c:v>
                </c:pt>
                <c:pt idx="5784">
                  <c:v>-30.594648121922887</c:v>
                </c:pt>
                <c:pt idx="5785">
                  <c:v>-12.002529843427379</c:v>
                </c:pt>
                <c:pt idx="5786">
                  <c:v>-28.3462053049786</c:v>
                </c:pt>
                <c:pt idx="5787">
                  <c:v>-31.295778251736689</c:v>
                </c:pt>
                <c:pt idx="5788">
                  <c:v>-25.51247106845523</c:v>
                </c:pt>
                <c:pt idx="5789">
                  <c:v>-6.2465268992558975</c:v>
                </c:pt>
                <c:pt idx="5790">
                  <c:v>-13.711583485865001</c:v>
                </c:pt>
                <c:pt idx="5791">
                  <c:v>-3.2504950697988577</c:v>
                </c:pt>
                <c:pt idx="5792">
                  <c:v>-3.4578187181756999</c:v>
                </c:pt>
                <c:pt idx="5793">
                  <c:v>-9.1264244349208994</c:v>
                </c:pt>
                <c:pt idx="5794">
                  <c:v>-8.4980812926680027</c:v>
                </c:pt>
                <c:pt idx="5795">
                  <c:v>-8.4961857040393927</c:v>
                </c:pt>
                <c:pt idx="5796">
                  <c:v>-3.4799116542793098</c:v>
                </c:pt>
                <c:pt idx="5797">
                  <c:v>-4.5777645504312465</c:v>
                </c:pt>
                <c:pt idx="5798">
                  <c:v>-2.5350149615846997</c:v>
                </c:pt>
                <c:pt idx="5799">
                  <c:v>-7.4207792857150503</c:v>
                </c:pt>
                <c:pt idx="5800">
                  <c:v>-2.1178781136481528</c:v>
                </c:pt>
                <c:pt idx="5801">
                  <c:v>-1.9559741174088299</c:v>
                </c:pt>
                <c:pt idx="5802">
                  <c:v>-1.80520571962667</c:v>
                </c:pt>
                <c:pt idx="5803">
                  <c:v>-1.6387420170300899</c:v>
                </c:pt>
                <c:pt idx="5804">
                  <c:v>-1.64156783543283</c:v>
                </c:pt>
                <c:pt idx="5805">
                  <c:v>-1.7898917301667798</c:v>
                </c:pt>
                <c:pt idx="5806">
                  <c:v>-1.60689781043163</c:v>
                </c:pt>
                <c:pt idx="5807">
                  <c:v>-1.544080465181668</c:v>
                </c:pt>
                <c:pt idx="5808">
                  <c:v>-1.4250697710147398</c:v>
                </c:pt>
                <c:pt idx="5809">
                  <c:v>-1.42448718924545</c:v>
                </c:pt>
                <c:pt idx="5810">
                  <c:v>-1.3267966958140391</c:v>
                </c:pt>
                <c:pt idx="5811">
                  <c:v>-1.3573385854561</c:v>
                </c:pt>
                <c:pt idx="5812">
                  <c:v>-1.1616388415866401</c:v>
                </c:pt>
                <c:pt idx="5813">
                  <c:v>-0.68228617203987363</c:v>
                </c:pt>
                <c:pt idx="5814">
                  <c:v>-0.78558040766248505</c:v>
                </c:pt>
                <c:pt idx="5815">
                  <c:v>-0.75778408801031405</c:v>
                </c:pt>
                <c:pt idx="5816">
                  <c:v>-0.66798229443338353</c:v>
                </c:pt>
                <c:pt idx="5817">
                  <c:v>-0.72809695892038595</c:v>
                </c:pt>
                <c:pt idx="5818">
                  <c:v>-0.24701537077664229</c:v>
                </c:pt>
                <c:pt idx="5819">
                  <c:v>-1.33658875212302</c:v>
                </c:pt>
                <c:pt idx="5820">
                  <c:v>-0.38965216889942472</c:v>
                </c:pt>
                <c:pt idx="5821">
                  <c:v>-3.0222458729224302</c:v>
                </c:pt>
                <c:pt idx="5822">
                  <c:v>-0.58343939358157804</c:v>
                </c:pt>
                <c:pt idx="5823">
                  <c:v>-1.2052701794151799</c:v>
                </c:pt>
                <c:pt idx="5824">
                  <c:v>-1.1745491425237773</c:v>
                </c:pt>
                <c:pt idx="5825">
                  <c:v>-1.29826451438782</c:v>
                </c:pt>
                <c:pt idx="5826">
                  <c:v>-1.4939809599666101</c:v>
                </c:pt>
                <c:pt idx="5827">
                  <c:v>-1.0860547336857092</c:v>
                </c:pt>
                <c:pt idx="5828">
                  <c:v>-1.1269180000110801</c:v>
                </c:pt>
                <c:pt idx="5829">
                  <c:v>-1.1372215918827999</c:v>
                </c:pt>
                <c:pt idx="5830">
                  <c:v>-1.0318072233469899</c:v>
                </c:pt>
                <c:pt idx="5831">
                  <c:v>2.8278056124181199E-2</c:v>
                </c:pt>
                <c:pt idx="5832">
                  <c:v>0.20670928976544886</c:v>
                </c:pt>
                <c:pt idx="5833">
                  <c:v>0.18820964518170749</c:v>
                </c:pt>
                <c:pt idx="5834">
                  <c:v>-5.1455848637081275E-2</c:v>
                </c:pt>
                <c:pt idx="5835">
                  <c:v>-0.14025266144687101</c:v>
                </c:pt>
                <c:pt idx="5836">
                  <c:v>-1.0830929018581501</c:v>
                </c:pt>
                <c:pt idx="5837">
                  <c:v>-1.0266866909208299</c:v>
                </c:pt>
                <c:pt idx="5838">
                  <c:v>-1.06659373933197</c:v>
                </c:pt>
                <c:pt idx="5839">
                  <c:v>-1.3607422841466901</c:v>
                </c:pt>
                <c:pt idx="5840">
                  <c:v>-1.2726162148933</c:v>
                </c:pt>
                <c:pt idx="5841">
                  <c:v>-0.98931162439453602</c:v>
                </c:pt>
                <c:pt idx="5842">
                  <c:v>-0.92323660934087204</c:v>
                </c:pt>
                <c:pt idx="5843">
                  <c:v>-0.85744410249283365</c:v>
                </c:pt>
                <c:pt idx="5844">
                  <c:v>-0.77769930073094162</c:v>
                </c:pt>
                <c:pt idx="5845">
                  <c:v>-0.81981990650727765</c:v>
                </c:pt>
                <c:pt idx="5846">
                  <c:v>-0.85102436633933365</c:v>
                </c:pt>
                <c:pt idx="5847">
                  <c:v>-0.83936390996190058</c:v>
                </c:pt>
                <c:pt idx="5848">
                  <c:v>-0.880279966150737</c:v>
                </c:pt>
                <c:pt idx="5849">
                  <c:v>-0.87320757651165704</c:v>
                </c:pt>
                <c:pt idx="5850">
                  <c:v>-0.94975736552143797</c:v>
                </c:pt>
                <c:pt idx="5851">
                  <c:v>-0.91390467894320204</c:v>
                </c:pt>
                <c:pt idx="5852">
                  <c:v>-0.84359298338501898</c:v>
                </c:pt>
                <c:pt idx="5853">
                  <c:v>-0.73907238542486198</c:v>
                </c:pt>
                <c:pt idx="5854">
                  <c:v>-0.78276839915290752</c:v>
                </c:pt>
                <c:pt idx="5855">
                  <c:v>-0.55964977929923965</c:v>
                </c:pt>
                <c:pt idx="5856">
                  <c:v>-0.24852075888280897</c:v>
                </c:pt>
                <c:pt idx="5857">
                  <c:v>-0.20347565144276741</c:v>
                </c:pt>
                <c:pt idx="5858">
                  <c:v>-6.2144166548061396E-2</c:v>
                </c:pt>
                <c:pt idx="5859">
                  <c:v>3.4877536046970551E-3</c:v>
                </c:pt>
                <c:pt idx="5860">
                  <c:v>-7.2918206625794499E-2</c:v>
                </c:pt>
                <c:pt idx="5861">
                  <c:v>-0.14706375609606309</c:v>
                </c:pt>
                <c:pt idx="5862">
                  <c:v>-8.2527127887783727E-2</c:v>
                </c:pt>
                <c:pt idx="5863">
                  <c:v>-0.45561660658776798</c:v>
                </c:pt>
                <c:pt idx="5864">
                  <c:v>-0.42616512595079398</c:v>
                </c:pt>
                <c:pt idx="5865">
                  <c:v>-0.68992911329690865</c:v>
                </c:pt>
                <c:pt idx="5866">
                  <c:v>-0.67463471763146599</c:v>
                </c:pt>
                <c:pt idx="5867">
                  <c:v>-1.19910267140431</c:v>
                </c:pt>
                <c:pt idx="5868">
                  <c:v>-1.02350053338141</c:v>
                </c:pt>
                <c:pt idx="5869">
                  <c:v>-1.1707044733123599</c:v>
                </c:pt>
                <c:pt idx="5870">
                  <c:v>-1.0650126439255301</c:v>
                </c:pt>
                <c:pt idx="5871">
                  <c:v>-1.0347228555971917</c:v>
                </c:pt>
                <c:pt idx="5872">
                  <c:v>-0.87491780615747694</c:v>
                </c:pt>
                <c:pt idx="5873">
                  <c:v>-1.00938416610668</c:v>
                </c:pt>
                <c:pt idx="5874">
                  <c:v>-0.75946685564942362</c:v>
                </c:pt>
                <c:pt idx="5875">
                  <c:v>-0.41020032542327101</c:v>
                </c:pt>
                <c:pt idx="5876">
                  <c:v>-0.59512779833164486</c:v>
                </c:pt>
                <c:pt idx="5877">
                  <c:v>-0.21449075548837238</c:v>
                </c:pt>
                <c:pt idx="5878">
                  <c:v>-0.60222805396392864</c:v>
                </c:pt>
                <c:pt idx="5879">
                  <c:v>-0.54599494368277413</c:v>
                </c:pt>
                <c:pt idx="5880">
                  <c:v>-0.57810883192075402</c:v>
                </c:pt>
                <c:pt idx="5881">
                  <c:v>-0.87905174023515265</c:v>
                </c:pt>
                <c:pt idx="5882">
                  <c:v>-0.93603335785868902</c:v>
                </c:pt>
                <c:pt idx="5883">
                  <c:v>-0.85221037587970949</c:v>
                </c:pt>
                <c:pt idx="5884">
                  <c:v>-1.0833520953087101</c:v>
                </c:pt>
                <c:pt idx="5885">
                  <c:v>-0.82754208709087562</c:v>
                </c:pt>
                <c:pt idx="5886">
                  <c:v>-0.80825489388605798</c:v>
                </c:pt>
                <c:pt idx="5887">
                  <c:v>-0.8271998961947904</c:v>
                </c:pt>
                <c:pt idx="5888">
                  <c:v>-0.83235232728508901</c:v>
                </c:pt>
                <c:pt idx="5889">
                  <c:v>-0.6588362178748155</c:v>
                </c:pt>
                <c:pt idx="5890">
                  <c:v>-0.68354688138786257</c:v>
                </c:pt>
                <c:pt idx="5891">
                  <c:v>-0.60340303353720104</c:v>
                </c:pt>
                <c:pt idx="5892">
                  <c:v>-0.70956417196017596</c:v>
                </c:pt>
                <c:pt idx="5893">
                  <c:v>-0.6974143210256043</c:v>
                </c:pt>
                <c:pt idx="5894">
                  <c:v>-0.88864004848624301</c:v>
                </c:pt>
                <c:pt idx="5895">
                  <c:v>-1.2115907489476208</c:v>
                </c:pt>
                <c:pt idx="5896">
                  <c:v>-0.65654741791908477</c:v>
                </c:pt>
                <c:pt idx="5897">
                  <c:v>-0.43191736681191406</c:v>
                </c:pt>
                <c:pt idx="5898">
                  <c:v>-0.48190849122525287</c:v>
                </c:pt>
                <c:pt idx="5899">
                  <c:v>-0.35343590870870401</c:v>
                </c:pt>
                <c:pt idx="5900">
                  <c:v>-0.69092919671003095</c:v>
                </c:pt>
                <c:pt idx="5901">
                  <c:v>-0.27866018378934826</c:v>
                </c:pt>
                <c:pt idx="5902">
                  <c:v>-0.38242661657563976</c:v>
                </c:pt>
                <c:pt idx="5903">
                  <c:v>-3.6161044231516177</c:v>
                </c:pt>
                <c:pt idx="5904">
                  <c:v>0.55876100511923898</c:v>
                </c:pt>
                <c:pt idx="5905">
                  <c:v>-1.3400404409382982</c:v>
                </c:pt>
                <c:pt idx="5906">
                  <c:v>0.42314366657171876</c:v>
                </c:pt>
                <c:pt idx="5907">
                  <c:v>-3.1600115024358812</c:v>
                </c:pt>
                <c:pt idx="5908">
                  <c:v>-4.41159477928435</c:v>
                </c:pt>
                <c:pt idx="5909">
                  <c:v>-0.83058005655638112</c:v>
                </c:pt>
                <c:pt idx="5910">
                  <c:v>-9.7797734954286897E-2</c:v>
                </c:pt>
                <c:pt idx="5911">
                  <c:v>-0.65933424423802112</c:v>
                </c:pt>
                <c:pt idx="5912">
                  <c:v>-0.43366197288256275</c:v>
                </c:pt>
                <c:pt idx="5913">
                  <c:v>-0.21116623815814309</c:v>
                </c:pt>
                <c:pt idx="5914">
                  <c:v>0.34772482546824807</c:v>
                </c:pt>
                <c:pt idx="5915">
                  <c:v>0.49703018903536383</c:v>
                </c:pt>
                <c:pt idx="5916">
                  <c:v>0.65247118074298449</c:v>
                </c:pt>
                <c:pt idx="5917">
                  <c:v>1.1656903129969498</c:v>
                </c:pt>
                <c:pt idx="5918">
                  <c:v>0.43959057711595906</c:v>
                </c:pt>
                <c:pt idx="5919">
                  <c:v>0.63036644187068558</c:v>
                </c:pt>
                <c:pt idx="5920">
                  <c:v>0.68482236760936799</c:v>
                </c:pt>
                <c:pt idx="5921">
                  <c:v>0.505017290409843</c:v>
                </c:pt>
                <c:pt idx="5922">
                  <c:v>0.11111956334907901</c:v>
                </c:pt>
                <c:pt idx="5923">
                  <c:v>3.5469591197015198E-2</c:v>
                </c:pt>
                <c:pt idx="5924">
                  <c:v>0.47607108182930541</c:v>
                </c:pt>
                <c:pt idx="5925">
                  <c:v>0.126609653017215</c:v>
                </c:pt>
                <c:pt idx="5926">
                  <c:v>-0.45572643793261941</c:v>
                </c:pt>
                <c:pt idx="5927">
                  <c:v>-0.19360130796055694</c:v>
                </c:pt>
                <c:pt idx="5928">
                  <c:v>8.5798549322143702E-2</c:v>
                </c:pt>
                <c:pt idx="5929">
                  <c:v>-2.4822856557870698E-2</c:v>
                </c:pt>
                <c:pt idx="5930">
                  <c:v>0.14936036605041098</c:v>
                </c:pt>
                <c:pt idx="5931">
                  <c:v>0.30553785877947198</c:v>
                </c:pt>
                <c:pt idx="5932">
                  <c:v>0.16563145081764241</c:v>
                </c:pt>
                <c:pt idx="5933">
                  <c:v>0.24684304648492869</c:v>
                </c:pt>
                <c:pt idx="5934">
                  <c:v>0.20181606672590499</c:v>
                </c:pt>
                <c:pt idx="5935">
                  <c:v>0.26956813059732099</c:v>
                </c:pt>
                <c:pt idx="5936">
                  <c:v>0.26920468539705283</c:v>
                </c:pt>
                <c:pt idx="5937">
                  <c:v>0.24943017316817029</c:v>
                </c:pt>
                <c:pt idx="5938">
                  <c:v>0.29070942437824798</c:v>
                </c:pt>
                <c:pt idx="5939">
                  <c:v>0.37153670232500341</c:v>
                </c:pt>
                <c:pt idx="5940">
                  <c:v>0.26995542763313879</c:v>
                </c:pt>
                <c:pt idx="5941">
                  <c:v>3.6195030625071012</c:v>
                </c:pt>
                <c:pt idx="5942">
                  <c:v>-2.1259432528859894</c:v>
                </c:pt>
                <c:pt idx="5943">
                  <c:v>-0.79247641858410012</c:v>
                </c:pt>
                <c:pt idx="5944">
                  <c:v>-1.2338196223196098</c:v>
                </c:pt>
                <c:pt idx="5945">
                  <c:v>-0.96149187747586651</c:v>
                </c:pt>
                <c:pt idx="5946">
                  <c:v>-0.73034227146234099</c:v>
                </c:pt>
                <c:pt idx="5947">
                  <c:v>-0.44468776320059383</c:v>
                </c:pt>
                <c:pt idx="5948">
                  <c:v>-0.33326018331612783</c:v>
                </c:pt>
                <c:pt idx="5949">
                  <c:v>-7.9422009440504024E-2</c:v>
                </c:pt>
                <c:pt idx="5950">
                  <c:v>-5.9144864563087055E-2</c:v>
                </c:pt>
                <c:pt idx="5951">
                  <c:v>3.5243702526711426E-2</c:v>
                </c:pt>
                <c:pt idx="5952">
                  <c:v>9.1348951187950583E-2</c:v>
                </c:pt>
                <c:pt idx="5953">
                  <c:v>-1.6893581335890924E-2</c:v>
                </c:pt>
                <c:pt idx="5954">
                  <c:v>-0.71523924376853065</c:v>
                </c:pt>
                <c:pt idx="5955">
                  <c:v>-1.3048234630937701</c:v>
                </c:pt>
                <c:pt idx="5956">
                  <c:v>-1.6705048894168901</c:v>
                </c:pt>
                <c:pt idx="5957">
                  <c:v>-1.43028837397982</c:v>
                </c:pt>
                <c:pt idx="5958">
                  <c:v>-1.6036522902383099</c:v>
                </c:pt>
                <c:pt idx="5959">
                  <c:v>-2.0406386723105099</c:v>
                </c:pt>
                <c:pt idx="5960">
                  <c:v>-1.5871749474819599</c:v>
                </c:pt>
                <c:pt idx="5961">
                  <c:v>-2.16502901435301</c:v>
                </c:pt>
                <c:pt idx="5962">
                  <c:v>-2.00225700519292</c:v>
                </c:pt>
                <c:pt idx="5963">
                  <c:v>-2.3367213003065599</c:v>
                </c:pt>
                <c:pt idx="5964">
                  <c:v>-1.6788141090954301</c:v>
                </c:pt>
                <c:pt idx="5965">
                  <c:v>-1.1735896236747001</c:v>
                </c:pt>
                <c:pt idx="5966">
                  <c:v>-0.8983612610092081</c:v>
                </c:pt>
                <c:pt idx="5967">
                  <c:v>-1.11859007998267</c:v>
                </c:pt>
                <c:pt idx="5968">
                  <c:v>-0.89713584824053305</c:v>
                </c:pt>
                <c:pt idx="5969">
                  <c:v>-0.82376618660940104</c:v>
                </c:pt>
                <c:pt idx="5970">
                  <c:v>-1.24515858401901</c:v>
                </c:pt>
                <c:pt idx="5971">
                  <c:v>-1.4685638911304817</c:v>
                </c:pt>
                <c:pt idx="5972">
                  <c:v>-2.2260628926537978</c:v>
                </c:pt>
                <c:pt idx="5973">
                  <c:v>-2.0641239178488302</c:v>
                </c:pt>
                <c:pt idx="5974">
                  <c:v>-3.7852444163844101</c:v>
                </c:pt>
                <c:pt idx="5975">
                  <c:v>-3.6173587060889298</c:v>
                </c:pt>
                <c:pt idx="5976">
                  <c:v>-4.6301774369996975</c:v>
                </c:pt>
                <c:pt idx="5977">
                  <c:v>-3.2371245366620998</c:v>
                </c:pt>
                <c:pt idx="5978">
                  <c:v>-5.3237744693715046</c:v>
                </c:pt>
                <c:pt idx="5979">
                  <c:v>-3.6641535409876678</c:v>
                </c:pt>
                <c:pt idx="5980">
                  <c:v>-6.5978465479617245</c:v>
                </c:pt>
                <c:pt idx="5981">
                  <c:v>-7.6461278793350163</c:v>
                </c:pt>
                <c:pt idx="5982">
                  <c:v>-7.494924310666379</c:v>
                </c:pt>
                <c:pt idx="5983">
                  <c:v>-5.4176172826141924</c:v>
                </c:pt>
                <c:pt idx="5984">
                  <c:v>-5.8937116782566275</c:v>
                </c:pt>
                <c:pt idx="5985">
                  <c:v>-6.0985578449593296</c:v>
                </c:pt>
                <c:pt idx="5986">
                  <c:v>-4.9583329336665303</c:v>
                </c:pt>
                <c:pt idx="5987">
                  <c:v>-2.0664002832243398</c:v>
                </c:pt>
                <c:pt idx="5988">
                  <c:v>-0.67375218579238849</c:v>
                </c:pt>
                <c:pt idx="5989">
                  <c:v>-0.7515418565619375</c:v>
                </c:pt>
                <c:pt idx="5990">
                  <c:v>-1.0115114654676498</c:v>
                </c:pt>
                <c:pt idx="5991">
                  <c:v>-1.63915315228726</c:v>
                </c:pt>
                <c:pt idx="5992">
                  <c:v>-0.6151970361789395</c:v>
                </c:pt>
                <c:pt idx="5993">
                  <c:v>-1.4322065822203698</c:v>
                </c:pt>
                <c:pt idx="5994">
                  <c:v>-0.996250395640495</c:v>
                </c:pt>
                <c:pt idx="5995">
                  <c:v>-0.74455190040386066</c:v>
                </c:pt>
                <c:pt idx="5996">
                  <c:v>-0.7812210988702305</c:v>
                </c:pt>
                <c:pt idx="5997">
                  <c:v>-1.20328257381216</c:v>
                </c:pt>
                <c:pt idx="5998">
                  <c:v>-1.1836272802719499</c:v>
                </c:pt>
                <c:pt idx="5999">
                  <c:v>-10.8767784580594</c:v>
                </c:pt>
                <c:pt idx="6000">
                  <c:v>-0.80107384163614404</c:v>
                </c:pt>
                <c:pt idx="6001">
                  <c:v>-0.41758058544516741</c:v>
                </c:pt>
                <c:pt idx="6002">
                  <c:v>-1.16025919593736</c:v>
                </c:pt>
                <c:pt idx="6003">
                  <c:v>-0.79729626764862405</c:v>
                </c:pt>
                <c:pt idx="6004">
                  <c:v>-0.41856076262409375</c:v>
                </c:pt>
                <c:pt idx="6005">
                  <c:v>-0.38069000822965526</c:v>
                </c:pt>
                <c:pt idx="6006">
                  <c:v>-0.45852489308391475</c:v>
                </c:pt>
                <c:pt idx="6007">
                  <c:v>-0.32930591906715312</c:v>
                </c:pt>
                <c:pt idx="6008">
                  <c:v>-0.51481211732961596</c:v>
                </c:pt>
                <c:pt idx="6009">
                  <c:v>-0.60406723692196296</c:v>
                </c:pt>
                <c:pt idx="6010">
                  <c:v>-0.67064071604490261</c:v>
                </c:pt>
                <c:pt idx="6011">
                  <c:v>-0.64929577208006151</c:v>
                </c:pt>
                <c:pt idx="6012">
                  <c:v>-0.75834808190089664</c:v>
                </c:pt>
                <c:pt idx="6013">
                  <c:v>-1.02675631487505</c:v>
                </c:pt>
                <c:pt idx="6014">
                  <c:v>-0.46108746837111497</c:v>
                </c:pt>
                <c:pt idx="6015">
                  <c:v>-0.57076920877042403</c:v>
                </c:pt>
                <c:pt idx="6016">
                  <c:v>-0.76886239602189665</c:v>
                </c:pt>
                <c:pt idx="6017">
                  <c:v>-0.7074371828431355</c:v>
                </c:pt>
                <c:pt idx="6018">
                  <c:v>1.26296834279168E-2</c:v>
                </c:pt>
                <c:pt idx="6019">
                  <c:v>-2.4152084737674904</c:v>
                </c:pt>
                <c:pt idx="6020">
                  <c:v>-1.0671234305894817</c:v>
                </c:pt>
                <c:pt idx="6021">
                  <c:v>-1.99950641130007</c:v>
                </c:pt>
                <c:pt idx="6022">
                  <c:v>-2.4802994245317467</c:v>
                </c:pt>
                <c:pt idx="6023">
                  <c:v>-3.0374962826646601</c:v>
                </c:pt>
                <c:pt idx="6024">
                  <c:v>-2.4318256591253387</c:v>
                </c:pt>
                <c:pt idx="6025">
                  <c:v>-2.4272572366875202</c:v>
                </c:pt>
                <c:pt idx="6026">
                  <c:v>-3.3266114498026798</c:v>
                </c:pt>
                <c:pt idx="6027">
                  <c:v>-3.30738672972317</c:v>
                </c:pt>
                <c:pt idx="6028">
                  <c:v>-2.43387700434194</c:v>
                </c:pt>
                <c:pt idx="6029">
                  <c:v>-3.05869195438664</c:v>
                </c:pt>
                <c:pt idx="6030">
                  <c:v>-8.3192185175025806</c:v>
                </c:pt>
                <c:pt idx="6031">
                  <c:v>1.3855015262611801</c:v>
                </c:pt>
                <c:pt idx="6032">
                  <c:v>-1.2453631403535299</c:v>
                </c:pt>
                <c:pt idx="6033">
                  <c:v>-0.88163124806722359</c:v>
                </c:pt>
                <c:pt idx="6034">
                  <c:v>-1.990089479738963</c:v>
                </c:pt>
                <c:pt idx="6035">
                  <c:v>-1.6422130881035373</c:v>
                </c:pt>
                <c:pt idx="6036">
                  <c:v>-1.9276480548175901</c:v>
                </c:pt>
                <c:pt idx="6037">
                  <c:v>-2.89688108121933</c:v>
                </c:pt>
                <c:pt idx="6038">
                  <c:v>-2.1247250100610202</c:v>
                </c:pt>
                <c:pt idx="6039">
                  <c:v>-2.3913853239309177</c:v>
                </c:pt>
                <c:pt idx="6040">
                  <c:v>2.19968065975615</c:v>
                </c:pt>
                <c:pt idx="6041">
                  <c:v>-0.82431636003155617</c:v>
                </c:pt>
                <c:pt idx="6042">
                  <c:v>-1.7777743622288498</c:v>
                </c:pt>
                <c:pt idx="6043">
                  <c:v>-0.66374373825223065</c:v>
                </c:pt>
                <c:pt idx="6044">
                  <c:v>-0.44256119077532474</c:v>
                </c:pt>
                <c:pt idx="6045">
                  <c:v>-0.58413982346920001</c:v>
                </c:pt>
                <c:pt idx="6046">
                  <c:v>-0.40807202481665683</c:v>
                </c:pt>
                <c:pt idx="6047">
                  <c:v>-0.41465723928917902</c:v>
                </c:pt>
                <c:pt idx="6048">
                  <c:v>-0.24739228518598949</c:v>
                </c:pt>
                <c:pt idx="6049">
                  <c:v>-0.43333997476817432</c:v>
                </c:pt>
                <c:pt idx="6050">
                  <c:v>8.0077848030825266E-2</c:v>
                </c:pt>
                <c:pt idx="6051">
                  <c:v>0.124436714095894</c:v>
                </c:pt>
                <c:pt idx="6052">
                  <c:v>-2.8379772893411002E-2</c:v>
                </c:pt>
                <c:pt idx="6053">
                  <c:v>1.4880111847731162E-4</c:v>
                </c:pt>
                <c:pt idx="6054">
                  <c:v>-4.9192345860413433E-2</c:v>
                </c:pt>
                <c:pt idx="6055">
                  <c:v>1.3497569524096201E-3</c:v>
                </c:pt>
                <c:pt idx="6056">
                  <c:v>0.19802702194206001</c:v>
                </c:pt>
                <c:pt idx="6057">
                  <c:v>0.17167912631826987</c:v>
                </c:pt>
                <c:pt idx="6058">
                  <c:v>-0.289108104793521</c:v>
                </c:pt>
                <c:pt idx="6059">
                  <c:v>0.16938444915624709</c:v>
                </c:pt>
                <c:pt idx="6060">
                  <c:v>0.4203246849690202</c:v>
                </c:pt>
                <c:pt idx="6061">
                  <c:v>0.33872313527262138</c:v>
                </c:pt>
                <c:pt idx="6062">
                  <c:v>0.3388149113463505</c:v>
                </c:pt>
                <c:pt idx="6063">
                  <c:v>0.32350303441103179</c:v>
                </c:pt>
                <c:pt idx="6064">
                  <c:v>0.33913495694989626</c:v>
                </c:pt>
                <c:pt idx="6065">
                  <c:v>0.49361770588704612</c:v>
                </c:pt>
                <c:pt idx="6066">
                  <c:v>0.42368635068391408</c:v>
                </c:pt>
                <c:pt idx="6067">
                  <c:v>0.56887700671515795</c:v>
                </c:pt>
                <c:pt idx="6068">
                  <c:v>0.41650883204279798</c:v>
                </c:pt>
                <c:pt idx="6069">
                  <c:v>0.40677110845071079</c:v>
                </c:pt>
                <c:pt idx="6070">
                  <c:v>0.39626312470466041</c:v>
                </c:pt>
                <c:pt idx="6071">
                  <c:v>0.52330962624657651</c:v>
                </c:pt>
                <c:pt idx="6072">
                  <c:v>0.59102805412843995</c:v>
                </c:pt>
                <c:pt idx="6073">
                  <c:v>0.57401397879203786</c:v>
                </c:pt>
                <c:pt idx="6074">
                  <c:v>-4.2543303682680627</c:v>
                </c:pt>
                <c:pt idx="6075">
                  <c:v>-0.93689340790819353</c:v>
                </c:pt>
                <c:pt idx="6076">
                  <c:v>-0.58806605762019992</c:v>
                </c:pt>
                <c:pt idx="6077">
                  <c:v>-0.48299570719368706</c:v>
                </c:pt>
                <c:pt idx="6078">
                  <c:v>-0.52307899193302898</c:v>
                </c:pt>
                <c:pt idx="6079">
                  <c:v>-0.51411870075842858</c:v>
                </c:pt>
                <c:pt idx="6080">
                  <c:v>-0.43095690079429544</c:v>
                </c:pt>
                <c:pt idx="6081">
                  <c:v>-0.42558805540215583</c:v>
                </c:pt>
                <c:pt idx="6082">
                  <c:v>-0.54005316553198157</c:v>
                </c:pt>
                <c:pt idx="6083">
                  <c:v>-0.46998137499028175</c:v>
                </c:pt>
                <c:pt idx="6084">
                  <c:v>-0.62370795989071703</c:v>
                </c:pt>
                <c:pt idx="6085">
                  <c:v>-0.59614710651979463</c:v>
                </c:pt>
                <c:pt idx="6086">
                  <c:v>-0.7722397061278935</c:v>
                </c:pt>
                <c:pt idx="6087">
                  <c:v>-0.84668761051614683</c:v>
                </c:pt>
                <c:pt idx="6088">
                  <c:v>-1.0653173761325301</c:v>
                </c:pt>
                <c:pt idx="6089">
                  <c:v>-1.14660527538393</c:v>
                </c:pt>
                <c:pt idx="6090">
                  <c:v>-1.9710808490798473</c:v>
                </c:pt>
                <c:pt idx="6091">
                  <c:v>-2.0057502917754402</c:v>
                </c:pt>
                <c:pt idx="6092">
                  <c:v>-2.6807997146249396</c:v>
                </c:pt>
                <c:pt idx="6093">
                  <c:v>-2.0342569610992967</c:v>
                </c:pt>
                <c:pt idx="6094">
                  <c:v>-1.5827487166843999</c:v>
                </c:pt>
                <c:pt idx="6095">
                  <c:v>-1.25267894983719</c:v>
                </c:pt>
                <c:pt idx="6096">
                  <c:v>-1.1157004391256999</c:v>
                </c:pt>
                <c:pt idx="6097">
                  <c:v>-1.37693705803554</c:v>
                </c:pt>
                <c:pt idx="6098">
                  <c:v>-2.043199363676016</c:v>
                </c:pt>
                <c:pt idx="6099">
                  <c:v>-2.6277953560045275</c:v>
                </c:pt>
                <c:pt idx="6100">
                  <c:v>-3.1194786381404787</c:v>
                </c:pt>
                <c:pt idx="6101">
                  <c:v>-5.54157138406309</c:v>
                </c:pt>
                <c:pt idx="6102">
                  <c:v>-4.6977338197728145</c:v>
                </c:pt>
                <c:pt idx="6103">
                  <c:v>-5.9652713889022504</c:v>
                </c:pt>
                <c:pt idx="6104">
                  <c:v>-6.0489022296489345</c:v>
                </c:pt>
                <c:pt idx="6105">
                  <c:v>-2.0942409164077467</c:v>
                </c:pt>
                <c:pt idx="6106">
                  <c:v>-5.4866370506869302</c:v>
                </c:pt>
                <c:pt idx="6107">
                  <c:v>-7.8488340549437545</c:v>
                </c:pt>
                <c:pt idx="6108">
                  <c:v>-5.1156995612149085</c:v>
                </c:pt>
                <c:pt idx="6109">
                  <c:v>4.1206209381389245</c:v>
                </c:pt>
                <c:pt idx="6110">
                  <c:v>1.72209280352705</c:v>
                </c:pt>
                <c:pt idx="6111">
                  <c:v>3.6324587893676767</c:v>
                </c:pt>
                <c:pt idx="6112">
                  <c:v>3.4977176428629706</c:v>
                </c:pt>
                <c:pt idx="6113">
                  <c:v>-3.86285276657599</c:v>
                </c:pt>
                <c:pt idx="6114">
                  <c:v>-3.52512098304847</c:v>
                </c:pt>
                <c:pt idx="6115">
                  <c:v>-1.25616790524539</c:v>
                </c:pt>
                <c:pt idx="6116">
                  <c:v>-1.8930135552834999</c:v>
                </c:pt>
                <c:pt idx="6117">
                  <c:v>-1.68047982718935</c:v>
                </c:pt>
                <c:pt idx="6118">
                  <c:v>-0.37667167661378798</c:v>
                </c:pt>
                <c:pt idx="6119">
                  <c:v>-0.26900615296085806</c:v>
                </c:pt>
                <c:pt idx="6120">
                  <c:v>3.2824429017817267</c:v>
                </c:pt>
                <c:pt idx="6121">
                  <c:v>0.96005658890637757</c:v>
                </c:pt>
                <c:pt idx="6122">
                  <c:v>2.6396886717595587</c:v>
                </c:pt>
                <c:pt idx="6123">
                  <c:v>5.8767128439586003</c:v>
                </c:pt>
                <c:pt idx="6124">
                  <c:v>5.5420967723297201</c:v>
                </c:pt>
                <c:pt idx="6125">
                  <c:v>1.7872444038427699</c:v>
                </c:pt>
                <c:pt idx="6126">
                  <c:v>1.07965609542876</c:v>
                </c:pt>
                <c:pt idx="6127">
                  <c:v>1.10713585022078</c:v>
                </c:pt>
                <c:pt idx="6128">
                  <c:v>1.1441668135934</c:v>
                </c:pt>
                <c:pt idx="6129">
                  <c:v>1.1161640078189099</c:v>
                </c:pt>
                <c:pt idx="6130">
                  <c:v>0.79907512369936062</c:v>
                </c:pt>
                <c:pt idx="6131">
                  <c:v>0.65449597844991181</c:v>
                </c:pt>
                <c:pt idx="6132">
                  <c:v>0.77655501246961511</c:v>
                </c:pt>
                <c:pt idx="6133">
                  <c:v>-0.33850953114694826</c:v>
                </c:pt>
                <c:pt idx="6134">
                  <c:v>-1.1450819203212133</c:v>
                </c:pt>
                <c:pt idx="6135">
                  <c:v>2.6528279224592577</c:v>
                </c:pt>
                <c:pt idx="6136">
                  <c:v>2.8595050264582564</c:v>
                </c:pt>
                <c:pt idx="6137">
                  <c:v>3.4603454429272298</c:v>
                </c:pt>
                <c:pt idx="6138">
                  <c:v>3.0608523660288567</c:v>
                </c:pt>
                <c:pt idx="6139">
                  <c:v>2.0488150134910987</c:v>
                </c:pt>
                <c:pt idx="6140">
                  <c:v>2.1128433520327277</c:v>
                </c:pt>
                <c:pt idx="6141">
                  <c:v>0.41123051506569208</c:v>
                </c:pt>
                <c:pt idx="6142">
                  <c:v>-0.18692994248307326</c:v>
                </c:pt>
                <c:pt idx="6143">
                  <c:v>0.342428218973231</c:v>
                </c:pt>
                <c:pt idx="6144">
                  <c:v>-0.21225842784655899</c:v>
                </c:pt>
                <c:pt idx="6145">
                  <c:v>0.23895259539672897</c:v>
                </c:pt>
                <c:pt idx="6146">
                  <c:v>0.28421576160198808</c:v>
                </c:pt>
                <c:pt idx="6147">
                  <c:v>6.8084617373463593E-2</c:v>
                </c:pt>
                <c:pt idx="6148">
                  <c:v>0.39612851997203813</c:v>
                </c:pt>
                <c:pt idx="6149">
                  <c:v>0.56587639388994659</c:v>
                </c:pt>
                <c:pt idx="6150">
                  <c:v>0.50316569883264017</c:v>
                </c:pt>
                <c:pt idx="6151">
                  <c:v>23.671262028582635</c:v>
                </c:pt>
                <c:pt idx="6152">
                  <c:v>21.239641191560487</c:v>
                </c:pt>
                <c:pt idx="6153">
                  <c:v>21.027599739761175</c:v>
                </c:pt>
                <c:pt idx="6154">
                  <c:v>-5.7337590443212534</c:v>
                </c:pt>
                <c:pt idx="6155">
                  <c:v>-5.1641536089998921</c:v>
                </c:pt>
                <c:pt idx="6156">
                  <c:v>24.057194703636931</c:v>
                </c:pt>
                <c:pt idx="6157">
                  <c:v>13.9311688103694</c:v>
                </c:pt>
                <c:pt idx="6158">
                  <c:v>23.065934690480887</c:v>
                </c:pt>
                <c:pt idx="6159">
                  <c:v>34.175097159517257</c:v>
                </c:pt>
                <c:pt idx="6160">
                  <c:v>1.3017609861651898</c:v>
                </c:pt>
                <c:pt idx="6161">
                  <c:v>6.9700833297931348</c:v>
                </c:pt>
                <c:pt idx="6162">
                  <c:v>5.5257361241614475</c:v>
                </c:pt>
                <c:pt idx="6163">
                  <c:v>3.00627723525198</c:v>
                </c:pt>
                <c:pt idx="6164">
                  <c:v>3.9895843872920596</c:v>
                </c:pt>
                <c:pt idx="6165">
                  <c:v>4.0434568677578655</c:v>
                </c:pt>
                <c:pt idx="6166">
                  <c:v>-18.852905154498394</c:v>
                </c:pt>
                <c:pt idx="6167">
                  <c:v>2.8553540328592377</c:v>
                </c:pt>
                <c:pt idx="6168">
                  <c:v>3.0821024821878598</c:v>
                </c:pt>
                <c:pt idx="6169">
                  <c:v>-19.735366312497199</c:v>
                </c:pt>
                <c:pt idx="6170">
                  <c:v>3.2569205462185002</c:v>
                </c:pt>
                <c:pt idx="6171">
                  <c:v>-8.6557108275959767</c:v>
                </c:pt>
                <c:pt idx="6172">
                  <c:v>-8.6559201188405908</c:v>
                </c:pt>
                <c:pt idx="6173">
                  <c:v>6.2623785721777345</c:v>
                </c:pt>
                <c:pt idx="6174">
                  <c:v>3.7328331703121798</c:v>
                </c:pt>
                <c:pt idx="6175">
                  <c:v>5.4755408760375355</c:v>
                </c:pt>
                <c:pt idx="6176">
                  <c:v>4.2635867833612497</c:v>
                </c:pt>
                <c:pt idx="6177">
                  <c:v>5.9150633807813602</c:v>
                </c:pt>
                <c:pt idx="6178">
                  <c:v>7.07298918115655</c:v>
                </c:pt>
                <c:pt idx="6179">
                  <c:v>-1.3783241330334599</c:v>
                </c:pt>
                <c:pt idx="6180">
                  <c:v>-3.1313810151673596</c:v>
                </c:pt>
                <c:pt idx="6181">
                  <c:v>-1.72131150272879</c:v>
                </c:pt>
                <c:pt idx="6182">
                  <c:v>-3.1807012901878484</c:v>
                </c:pt>
                <c:pt idx="6183">
                  <c:v>-1.6991877597643301</c:v>
                </c:pt>
                <c:pt idx="6184">
                  <c:v>-1.5890882841287073</c:v>
                </c:pt>
                <c:pt idx="6185">
                  <c:v>-22.885769026724489</c:v>
                </c:pt>
                <c:pt idx="6186">
                  <c:v>13.561226439479199</c:v>
                </c:pt>
                <c:pt idx="6187">
                  <c:v>23.555296918981586</c:v>
                </c:pt>
                <c:pt idx="6188">
                  <c:v>18.144579021698558</c:v>
                </c:pt>
                <c:pt idx="6189">
                  <c:v>1.5947628390128601</c:v>
                </c:pt>
                <c:pt idx="6190">
                  <c:v>-4.2567692289471534E-2</c:v>
                </c:pt>
                <c:pt idx="6191">
                  <c:v>1.10727984140013E-2</c:v>
                </c:pt>
                <c:pt idx="6192">
                  <c:v>-3.355941184838251</c:v>
                </c:pt>
                <c:pt idx="6193">
                  <c:v>-0.50220688093211319</c:v>
                </c:pt>
                <c:pt idx="6194">
                  <c:v>-9.7325129872552498</c:v>
                </c:pt>
                <c:pt idx="6195">
                  <c:v>6.0322486996261961</c:v>
                </c:pt>
                <c:pt idx="6196">
                  <c:v>-0.5973988848115015</c:v>
                </c:pt>
                <c:pt idx="6197">
                  <c:v>-0.58976445755985962</c:v>
                </c:pt>
                <c:pt idx="6198">
                  <c:v>-0.69230963552012481</c:v>
                </c:pt>
                <c:pt idx="6199">
                  <c:v>-0.98141277217756318</c:v>
                </c:pt>
                <c:pt idx="6200">
                  <c:v>-1.2101710494770499</c:v>
                </c:pt>
                <c:pt idx="6201">
                  <c:v>-0.7994264696332305</c:v>
                </c:pt>
                <c:pt idx="6202">
                  <c:v>0.873383701681122</c:v>
                </c:pt>
                <c:pt idx="6203">
                  <c:v>0.58523364189603067</c:v>
                </c:pt>
                <c:pt idx="6204">
                  <c:v>0.61803340239926363</c:v>
                </c:pt>
                <c:pt idx="6205">
                  <c:v>0.67067684253357895</c:v>
                </c:pt>
                <c:pt idx="6206">
                  <c:v>-7.3712816031042934</c:v>
                </c:pt>
                <c:pt idx="6207">
                  <c:v>-1.4564159008402282</c:v>
                </c:pt>
                <c:pt idx="6208">
                  <c:v>-2.2742247197060812</c:v>
                </c:pt>
                <c:pt idx="6209">
                  <c:v>-1.9405086934464799</c:v>
                </c:pt>
                <c:pt idx="6210">
                  <c:v>-0.38126151252618973</c:v>
                </c:pt>
                <c:pt idx="6211">
                  <c:v>-3.6623205245147804E-2</c:v>
                </c:pt>
                <c:pt idx="6212">
                  <c:v>-3.61309227112827</c:v>
                </c:pt>
                <c:pt idx="6213">
                  <c:v>-3.2196616781092597</c:v>
                </c:pt>
                <c:pt idx="6214">
                  <c:v>-0.65803395152792898</c:v>
                </c:pt>
                <c:pt idx="6215">
                  <c:v>-6.8527473727611401</c:v>
                </c:pt>
                <c:pt idx="6216">
                  <c:v>-13.6965020818098</c:v>
                </c:pt>
                <c:pt idx="6217">
                  <c:v>-9.8311340804981899</c:v>
                </c:pt>
                <c:pt idx="6218">
                  <c:v>-2.2815275915744633</c:v>
                </c:pt>
                <c:pt idx="6219">
                  <c:v>-12.266567112488666</c:v>
                </c:pt>
                <c:pt idx="6220">
                  <c:v>-12.362719954773471</c:v>
                </c:pt>
                <c:pt idx="6221">
                  <c:v>1.5748091035167282</c:v>
                </c:pt>
                <c:pt idx="6222">
                  <c:v>1.9550942098428699</c:v>
                </c:pt>
                <c:pt idx="6223">
                  <c:v>3.5454634754684777</c:v>
                </c:pt>
                <c:pt idx="6224">
                  <c:v>2.01297828463299</c:v>
                </c:pt>
                <c:pt idx="6225">
                  <c:v>2.1660207162437701</c:v>
                </c:pt>
                <c:pt idx="6226">
                  <c:v>6.3315771882647534</c:v>
                </c:pt>
                <c:pt idx="6227">
                  <c:v>2.371359111585809</c:v>
                </c:pt>
                <c:pt idx="6228">
                  <c:v>1.4244847370710998</c:v>
                </c:pt>
                <c:pt idx="6229">
                  <c:v>1.6468327587676699</c:v>
                </c:pt>
                <c:pt idx="6230">
                  <c:v>0.61788166493304364</c:v>
                </c:pt>
                <c:pt idx="6231">
                  <c:v>0.38835584042453608</c:v>
                </c:pt>
                <c:pt idx="6232">
                  <c:v>1.1319072964371026</c:v>
                </c:pt>
                <c:pt idx="6233">
                  <c:v>0.97303603612733403</c:v>
                </c:pt>
                <c:pt idx="6234">
                  <c:v>0.28095873592724063</c:v>
                </c:pt>
                <c:pt idx="6235">
                  <c:v>0.67603959126048863</c:v>
                </c:pt>
                <c:pt idx="6236">
                  <c:v>0.71339224947438895</c:v>
                </c:pt>
                <c:pt idx="6237">
                  <c:v>0.41567040852200798</c:v>
                </c:pt>
                <c:pt idx="6238">
                  <c:v>1.1811906060863801E-2</c:v>
                </c:pt>
                <c:pt idx="6239">
                  <c:v>0.3146748976913824</c:v>
                </c:pt>
                <c:pt idx="6240">
                  <c:v>-9.354482171829924E-2</c:v>
                </c:pt>
                <c:pt idx="6241">
                  <c:v>-0.21355985404425801</c:v>
                </c:pt>
                <c:pt idx="6242">
                  <c:v>-0.70377453034822213</c:v>
                </c:pt>
                <c:pt idx="6243">
                  <c:v>-0.71250381160208964</c:v>
                </c:pt>
                <c:pt idx="6244">
                  <c:v>-0.95269288680048481</c:v>
                </c:pt>
                <c:pt idx="6245">
                  <c:v>-0.98151072504500347</c:v>
                </c:pt>
                <c:pt idx="6246">
                  <c:v>-1.2981450708252482</c:v>
                </c:pt>
                <c:pt idx="6247">
                  <c:v>-1.2523335573997998</c:v>
                </c:pt>
                <c:pt idx="6248">
                  <c:v>-1.1497150718852291</c:v>
                </c:pt>
                <c:pt idx="6249">
                  <c:v>-1.5034028991374098</c:v>
                </c:pt>
                <c:pt idx="6250">
                  <c:v>-1.2058071551608298</c:v>
                </c:pt>
                <c:pt idx="6251">
                  <c:v>-1.1148902306738899</c:v>
                </c:pt>
                <c:pt idx="6252">
                  <c:v>-1.2350703594558399</c:v>
                </c:pt>
                <c:pt idx="6253">
                  <c:v>-0.92500155303169662</c:v>
                </c:pt>
                <c:pt idx="6254">
                  <c:v>-0.79661136258711263</c:v>
                </c:pt>
                <c:pt idx="6255">
                  <c:v>-0.87258009783545398</c:v>
                </c:pt>
                <c:pt idx="6256">
                  <c:v>-0.908555074981098</c:v>
                </c:pt>
                <c:pt idx="6257">
                  <c:v>-0.8730071640164575</c:v>
                </c:pt>
                <c:pt idx="6258">
                  <c:v>-0.98821865115663987</c:v>
                </c:pt>
                <c:pt idx="6259">
                  <c:v>-1.0864754238482341</c:v>
                </c:pt>
                <c:pt idx="6260">
                  <c:v>-1.2678116635128498</c:v>
                </c:pt>
                <c:pt idx="6261">
                  <c:v>-1.2846593475471326</c:v>
                </c:pt>
                <c:pt idx="6262">
                  <c:v>-1.1699330788737601</c:v>
                </c:pt>
                <c:pt idx="6263">
                  <c:v>-1.0781438545905473</c:v>
                </c:pt>
                <c:pt idx="6264">
                  <c:v>-1.1411092461613799</c:v>
                </c:pt>
                <c:pt idx="6265">
                  <c:v>-1.7569268334696098</c:v>
                </c:pt>
                <c:pt idx="6266">
                  <c:v>-2.2656151018799702</c:v>
                </c:pt>
                <c:pt idx="6267">
                  <c:v>-6.5711575914107101</c:v>
                </c:pt>
                <c:pt idx="6268">
                  <c:v>5.9853391120470434</c:v>
                </c:pt>
                <c:pt idx="6269">
                  <c:v>6.0953438678327885</c:v>
                </c:pt>
                <c:pt idx="6270">
                  <c:v>-7.9315430238571931</c:v>
                </c:pt>
                <c:pt idx="6271">
                  <c:v>-6.687215418477944</c:v>
                </c:pt>
                <c:pt idx="6272">
                  <c:v>-10.2893094337302</c:v>
                </c:pt>
                <c:pt idx="6273">
                  <c:v>-13.096099849291924</c:v>
                </c:pt>
                <c:pt idx="6274">
                  <c:v>-10.398330725009499</c:v>
                </c:pt>
                <c:pt idx="6275">
                  <c:v>-7.6462318127184465</c:v>
                </c:pt>
                <c:pt idx="6276">
                  <c:v>-6.7198518125299795</c:v>
                </c:pt>
                <c:pt idx="6277">
                  <c:v>-3.9287238836545302</c:v>
                </c:pt>
                <c:pt idx="6278">
                  <c:v>-0.25045944601974901</c:v>
                </c:pt>
                <c:pt idx="6279">
                  <c:v>0.41051914007088702</c:v>
                </c:pt>
                <c:pt idx="6280">
                  <c:v>-0.73677315404704502</c:v>
                </c:pt>
                <c:pt idx="6281">
                  <c:v>-0.12566232103536301</c:v>
                </c:pt>
                <c:pt idx="6282">
                  <c:v>0.48010979507243506</c:v>
                </c:pt>
                <c:pt idx="6283">
                  <c:v>0.40081502611237102</c:v>
                </c:pt>
                <c:pt idx="6284">
                  <c:v>0.15088437768608701</c:v>
                </c:pt>
                <c:pt idx="6285">
                  <c:v>0.25229377579447132</c:v>
                </c:pt>
                <c:pt idx="6286">
                  <c:v>0.30866977611468338</c:v>
                </c:pt>
                <c:pt idx="6287">
                  <c:v>0.26609455034602503</c:v>
                </c:pt>
                <c:pt idx="6288">
                  <c:v>0.20033544600970099</c:v>
                </c:pt>
                <c:pt idx="6289">
                  <c:v>0.18818196690879588</c:v>
                </c:pt>
              </c:numCache>
            </c:numRef>
          </c:yVal>
          <c:smooth val="1"/>
        </c:ser>
        <c:ser>
          <c:idx val="2"/>
          <c:order val="2"/>
          <c:tx>
            <c:strRef>
              <c:f>Sheet1!$E$1</c:f>
              <c:strCache>
                <c:ptCount val="1"/>
                <c:pt idx="0">
                  <c:v>Takagi</c:v>
                </c:pt>
              </c:strCache>
            </c:strRef>
          </c:tx>
          <c:marker>
            <c:symbol val="none"/>
          </c:marker>
          <c:xVal>
            <c:numRef>
              <c:f>Sheet1!$B$2:$B$6291</c:f>
              <c:numCache>
                <c:formatCode>General</c:formatCode>
                <c:ptCount val="62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numCache>
            </c:numRef>
          </c:xVal>
          <c:yVal>
            <c:numRef>
              <c:f>Sheet1!$E$2:$E$6291</c:f>
              <c:numCache>
                <c:formatCode>General</c:formatCode>
                <c:ptCount val="6290"/>
                <c:pt idx="0">
                  <c:v>0</c:v>
                </c:pt>
                <c:pt idx="1">
                  <c:v>-13842.654118512968</c:v>
                </c:pt>
                <c:pt idx="2">
                  <c:v>-20756.141991729921</c:v>
                </c:pt>
                <c:pt idx="3">
                  <c:v>-41151.578311054443</c:v>
                </c:pt>
                <c:pt idx="4">
                  <c:v>-1335435.9670062501</c:v>
                </c:pt>
                <c:pt idx="5">
                  <c:v>41284.816681661876</c:v>
                </c:pt>
                <c:pt idx="6">
                  <c:v>20053.98258376048</c:v>
                </c:pt>
                <c:pt idx="7">
                  <c:v>13129.2523372821</c:v>
                </c:pt>
                <c:pt idx="8">
                  <c:v>9653.6458132205444</c:v>
                </c:pt>
                <c:pt idx="9">
                  <c:v>7568.7073027366687</c:v>
                </c:pt>
                <c:pt idx="10">
                  <c:v>6214.8535220677259</c:v>
                </c:pt>
                <c:pt idx="11">
                  <c:v>5231.2526518612958</c:v>
                </c:pt>
                <c:pt idx="12">
                  <c:v>4471.8681437565428</c:v>
                </c:pt>
                <c:pt idx="13">
                  <c:v>3890.7680090279923</c:v>
                </c:pt>
                <c:pt idx="14">
                  <c:v>3414.1786537714802</c:v>
                </c:pt>
                <c:pt idx="15">
                  <c:v>3030.0656827101498</c:v>
                </c:pt>
                <c:pt idx="16">
                  <c:v>2698.70539448005</c:v>
                </c:pt>
                <c:pt idx="17">
                  <c:v>2416.2097230239397</c:v>
                </c:pt>
                <c:pt idx="18">
                  <c:v>2176.7920610595697</c:v>
                </c:pt>
                <c:pt idx="19">
                  <c:v>1957.47061509786</c:v>
                </c:pt>
                <c:pt idx="20">
                  <c:v>1768.3716402154676</c:v>
                </c:pt>
                <c:pt idx="21">
                  <c:v>1596.50781635507</c:v>
                </c:pt>
                <c:pt idx="22">
                  <c:v>1442.7844503419899</c:v>
                </c:pt>
                <c:pt idx="23">
                  <c:v>1299.8864598836501</c:v>
                </c:pt>
                <c:pt idx="24">
                  <c:v>1168.7994206635799</c:v>
                </c:pt>
                <c:pt idx="25">
                  <c:v>1049.8470178447601</c:v>
                </c:pt>
                <c:pt idx="26">
                  <c:v>935.18351195434843</c:v>
                </c:pt>
                <c:pt idx="27">
                  <c:v>832.75277740086301</c:v>
                </c:pt>
                <c:pt idx="28">
                  <c:v>734.90630432675903</c:v>
                </c:pt>
                <c:pt idx="29">
                  <c:v>641.48621017804703</c:v>
                </c:pt>
                <c:pt idx="30">
                  <c:v>553.22188416855352</c:v>
                </c:pt>
                <c:pt idx="31">
                  <c:v>468.81041760488205</c:v>
                </c:pt>
                <c:pt idx="32">
                  <c:v>387.21679767835269</c:v>
                </c:pt>
                <c:pt idx="33">
                  <c:v>309.92825886803803</c:v>
                </c:pt>
                <c:pt idx="34">
                  <c:v>235.11543939843094</c:v>
                </c:pt>
                <c:pt idx="35">
                  <c:v>162.20235035773894</c:v>
                </c:pt>
                <c:pt idx="36">
                  <c:v>92.679450212412647</c:v>
                </c:pt>
                <c:pt idx="37">
                  <c:v>24.9142857383296</c:v>
                </c:pt>
                <c:pt idx="38">
                  <c:v>-41.347711086345974</c:v>
                </c:pt>
                <c:pt idx="39">
                  <c:v>-106.832279028835</c:v>
                </c:pt>
                <c:pt idx="40">
                  <c:v>-171.07860282749994</c:v>
                </c:pt>
                <c:pt idx="41">
                  <c:v>-234.18500328251798</c:v>
                </c:pt>
                <c:pt idx="42">
                  <c:v>-297.26553782232395</c:v>
                </c:pt>
                <c:pt idx="43">
                  <c:v>-359.32445510276909</c:v>
                </c:pt>
                <c:pt idx="44">
                  <c:v>-420.96794229368697</c:v>
                </c:pt>
                <c:pt idx="45">
                  <c:v>-483.42689543177369</c:v>
                </c:pt>
                <c:pt idx="46">
                  <c:v>-545.66774035302899</c:v>
                </c:pt>
                <c:pt idx="47">
                  <c:v>-607.04694925978504</c:v>
                </c:pt>
                <c:pt idx="48">
                  <c:v>-669.165297574855</c:v>
                </c:pt>
                <c:pt idx="49">
                  <c:v>-733.52901311801497</c:v>
                </c:pt>
                <c:pt idx="50">
                  <c:v>-796.26849589052699</c:v>
                </c:pt>
                <c:pt idx="51">
                  <c:v>-861.61291449797739</c:v>
                </c:pt>
                <c:pt idx="52">
                  <c:v>-927.82959730973789</c:v>
                </c:pt>
                <c:pt idx="53">
                  <c:v>-996.20816866866767</c:v>
                </c:pt>
                <c:pt idx="54">
                  <c:v>-1065.5654393831501</c:v>
                </c:pt>
                <c:pt idx="55">
                  <c:v>-1139.24690071388</c:v>
                </c:pt>
                <c:pt idx="56">
                  <c:v>-1213.7058271841627</c:v>
                </c:pt>
                <c:pt idx="57">
                  <c:v>-1291.0088105862501</c:v>
                </c:pt>
                <c:pt idx="58">
                  <c:v>-1370.4646773316401</c:v>
                </c:pt>
                <c:pt idx="59">
                  <c:v>-1454.8223869597398</c:v>
                </c:pt>
                <c:pt idx="60">
                  <c:v>-1540.9467583096211</c:v>
                </c:pt>
                <c:pt idx="61">
                  <c:v>-1638.2217981433801</c:v>
                </c:pt>
                <c:pt idx="62">
                  <c:v>-1739.51378227278</c:v>
                </c:pt>
                <c:pt idx="63">
                  <c:v>-1848.9665004187978</c:v>
                </c:pt>
                <c:pt idx="64">
                  <c:v>-1962.4532559501911</c:v>
                </c:pt>
                <c:pt idx="65">
                  <c:v>-2089.7834087901197</c:v>
                </c:pt>
                <c:pt idx="66">
                  <c:v>-2225.7253498394002</c:v>
                </c:pt>
                <c:pt idx="67">
                  <c:v>-2372.8099882497499</c:v>
                </c:pt>
                <c:pt idx="68">
                  <c:v>-2542.8227174848212</c:v>
                </c:pt>
                <c:pt idx="69">
                  <c:v>-2720.5240504762401</c:v>
                </c:pt>
                <c:pt idx="70">
                  <c:v>-2925.0403635769112</c:v>
                </c:pt>
                <c:pt idx="71">
                  <c:v>-3144.4815349051064</c:v>
                </c:pt>
                <c:pt idx="72">
                  <c:v>-3411.3040325778079</c:v>
                </c:pt>
                <c:pt idx="73">
                  <c:v>-3703.3394203786006</c:v>
                </c:pt>
                <c:pt idx="74">
                  <c:v>-4034.9051863390564</c:v>
                </c:pt>
                <c:pt idx="75">
                  <c:v>-4432.0603819226199</c:v>
                </c:pt>
                <c:pt idx="76">
                  <c:v>-4833.2382878291501</c:v>
                </c:pt>
                <c:pt idx="77">
                  <c:v>-5275.73117537486</c:v>
                </c:pt>
                <c:pt idx="78">
                  <c:v>-5622.8227916630958</c:v>
                </c:pt>
                <c:pt idx="79">
                  <c:v>-5174.2171259277102</c:v>
                </c:pt>
                <c:pt idx="80">
                  <c:v>-33.471002062688243</c:v>
                </c:pt>
                <c:pt idx="81">
                  <c:v>-214423.542411684</c:v>
                </c:pt>
                <c:pt idx="82">
                  <c:v>-64346.347421415594</c:v>
                </c:pt>
                <c:pt idx="83">
                  <c:v>-1452377.44247151</c:v>
                </c:pt>
                <c:pt idx="84">
                  <c:v>54921.302458553684</c:v>
                </c:pt>
                <c:pt idx="85">
                  <c:v>24944.478797502121</c:v>
                </c:pt>
                <c:pt idx="86">
                  <c:v>15789.818845297485</c:v>
                </c:pt>
                <c:pt idx="87">
                  <c:v>11361.639181509299</c:v>
                </c:pt>
                <c:pt idx="88">
                  <c:v>8806.4501307783885</c:v>
                </c:pt>
                <c:pt idx="89">
                  <c:v>7088.9097293400901</c:v>
                </c:pt>
                <c:pt idx="90">
                  <c:v>5888.7439230254904</c:v>
                </c:pt>
                <c:pt idx="91">
                  <c:v>4993.7522078906104</c:v>
                </c:pt>
                <c:pt idx="92">
                  <c:v>4318.9771871067633</c:v>
                </c:pt>
                <c:pt idx="93">
                  <c:v>3770.4461832635602</c:v>
                </c:pt>
                <c:pt idx="94">
                  <c:v>3327.3189913597398</c:v>
                </c:pt>
                <c:pt idx="95">
                  <c:v>2942.4185633833122</c:v>
                </c:pt>
                <c:pt idx="96">
                  <c:v>2630.7275417396236</c:v>
                </c:pt>
                <c:pt idx="97">
                  <c:v>2354.4599801245699</c:v>
                </c:pt>
                <c:pt idx="98">
                  <c:v>2111.1877356076197</c:v>
                </c:pt>
                <c:pt idx="99">
                  <c:v>1909.4148262774315</c:v>
                </c:pt>
                <c:pt idx="100">
                  <c:v>1721.8509431719099</c:v>
                </c:pt>
                <c:pt idx="101">
                  <c:v>1553.2445856205511</c:v>
                </c:pt>
                <c:pt idx="102">
                  <c:v>1402.8190540611201</c:v>
                </c:pt>
                <c:pt idx="103">
                  <c:v>1265.2500555399099</c:v>
                </c:pt>
                <c:pt idx="104">
                  <c:v>1142.93313970749</c:v>
                </c:pt>
                <c:pt idx="105">
                  <c:v>1024.3442689838998</c:v>
                </c:pt>
                <c:pt idx="106">
                  <c:v>917.75020514962603</c:v>
                </c:pt>
                <c:pt idx="107">
                  <c:v>813.85893102204295</c:v>
                </c:pt>
                <c:pt idx="108">
                  <c:v>719.21140501446848</c:v>
                </c:pt>
                <c:pt idx="109">
                  <c:v>626.94405113128198</c:v>
                </c:pt>
                <c:pt idx="110">
                  <c:v>541.3554367396531</c:v>
                </c:pt>
                <c:pt idx="111">
                  <c:v>459.13633150960823</c:v>
                </c:pt>
                <c:pt idx="112">
                  <c:v>381.27326665448601</c:v>
                </c:pt>
                <c:pt idx="113">
                  <c:v>305.73462945260314</c:v>
                </c:pt>
                <c:pt idx="114">
                  <c:v>233.28276408394206</c:v>
                </c:pt>
                <c:pt idx="115">
                  <c:v>162.48316414451102</c:v>
                </c:pt>
                <c:pt idx="116">
                  <c:v>93.971640346037205</c:v>
                </c:pt>
                <c:pt idx="117">
                  <c:v>26.44541465618709</c:v>
                </c:pt>
                <c:pt idx="118">
                  <c:v>-40.046854601867288</c:v>
                </c:pt>
                <c:pt idx="119">
                  <c:v>-104.644192271671</c:v>
                </c:pt>
                <c:pt idx="120">
                  <c:v>-168.30222926611299</c:v>
                </c:pt>
                <c:pt idx="121">
                  <c:v>-231.83685408855195</c:v>
                </c:pt>
                <c:pt idx="122">
                  <c:v>-293.779944870669</c:v>
                </c:pt>
                <c:pt idx="123">
                  <c:v>-355.83221523060195</c:v>
                </c:pt>
                <c:pt idx="124">
                  <c:v>-418.29700590556303</c:v>
                </c:pt>
                <c:pt idx="125">
                  <c:v>-479.79444958035401</c:v>
                </c:pt>
                <c:pt idx="126">
                  <c:v>-541.80895066954554</c:v>
                </c:pt>
                <c:pt idx="127">
                  <c:v>-604.54237568111807</c:v>
                </c:pt>
                <c:pt idx="128">
                  <c:v>-667.81213205678603</c:v>
                </c:pt>
                <c:pt idx="129">
                  <c:v>-732.23465157070029</c:v>
                </c:pt>
                <c:pt idx="130">
                  <c:v>-797.51166142544389</c:v>
                </c:pt>
                <c:pt idx="131">
                  <c:v>-863.51283245057652</c:v>
                </c:pt>
                <c:pt idx="132">
                  <c:v>-931.38623437657304</c:v>
                </c:pt>
                <c:pt idx="133">
                  <c:v>-1000.1575968334951</c:v>
                </c:pt>
                <c:pt idx="134">
                  <c:v>-1071.8819745533904</c:v>
                </c:pt>
                <c:pt idx="135">
                  <c:v>-1145.9192063195699</c:v>
                </c:pt>
                <c:pt idx="136">
                  <c:v>-1220.1425262172515</c:v>
                </c:pt>
                <c:pt idx="137">
                  <c:v>-1297.9381099455611</c:v>
                </c:pt>
                <c:pt idx="138">
                  <c:v>-1381.19948076828</c:v>
                </c:pt>
                <c:pt idx="139">
                  <c:v>-1464.7213711076101</c:v>
                </c:pt>
                <c:pt idx="140">
                  <c:v>-1556.8829082175475</c:v>
                </c:pt>
                <c:pt idx="141">
                  <c:v>-1649.1816108235298</c:v>
                </c:pt>
                <c:pt idx="142">
                  <c:v>-1749.3611458964297</c:v>
                </c:pt>
                <c:pt idx="143">
                  <c:v>-1855.7985287138399</c:v>
                </c:pt>
                <c:pt idx="144">
                  <c:v>-1976.1614333964289</c:v>
                </c:pt>
                <c:pt idx="145">
                  <c:v>-2095.6474105914212</c:v>
                </c:pt>
                <c:pt idx="146">
                  <c:v>-2230.7537361807322</c:v>
                </c:pt>
                <c:pt idx="147">
                  <c:v>-2377.8011877388112</c:v>
                </c:pt>
                <c:pt idx="148">
                  <c:v>-2542.5758500380402</c:v>
                </c:pt>
                <c:pt idx="149">
                  <c:v>-2720.726844489247</c:v>
                </c:pt>
                <c:pt idx="150">
                  <c:v>-2913.4856405297287</c:v>
                </c:pt>
                <c:pt idx="151">
                  <c:v>-3136.2112353428602</c:v>
                </c:pt>
                <c:pt idx="152">
                  <c:v>-3394.482884678755</c:v>
                </c:pt>
                <c:pt idx="153">
                  <c:v>-3679.2555771016901</c:v>
                </c:pt>
                <c:pt idx="154">
                  <c:v>-4018.1305928471779</c:v>
                </c:pt>
                <c:pt idx="155">
                  <c:v>-4384.4081169639403</c:v>
                </c:pt>
                <c:pt idx="156">
                  <c:v>-4845.1360417155729</c:v>
                </c:pt>
                <c:pt idx="157">
                  <c:v>-5237.3535338240499</c:v>
                </c:pt>
                <c:pt idx="158">
                  <c:v>-5750.92105290789</c:v>
                </c:pt>
                <c:pt idx="159">
                  <c:v>-5488.6261934151953</c:v>
                </c:pt>
                <c:pt idx="160">
                  <c:v>-864.67090486588302</c:v>
                </c:pt>
                <c:pt idx="161">
                  <c:v>-82878.262040155838</c:v>
                </c:pt>
                <c:pt idx="162">
                  <c:v>-56264.964950865186</c:v>
                </c:pt>
                <c:pt idx="163">
                  <c:v>-162513.49189256068</c:v>
                </c:pt>
                <c:pt idx="164">
                  <c:v>69842.950093101972</c:v>
                </c:pt>
                <c:pt idx="165">
                  <c:v>27380.112441034296</c:v>
                </c:pt>
                <c:pt idx="166">
                  <c:v>16537.277994992121</c:v>
                </c:pt>
                <c:pt idx="167">
                  <c:v>11675.356078088733</c:v>
                </c:pt>
                <c:pt idx="168">
                  <c:v>8919.006169392469</c:v>
                </c:pt>
                <c:pt idx="169">
                  <c:v>7176.8951516314801</c:v>
                </c:pt>
                <c:pt idx="170">
                  <c:v>5950.7227220149334</c:v>
                </c:pt>
                <c:pt idx="171">
                  <c:v>5042.6840111841102</c:v>
                </c:pt>
                <c:pt idx="172">
                  <c:v>4340.9700686776914</c:v>
                </c:pt>
                <c:pt idx="173">
                  <c:v>3782.7553147947001</c:v>
                </c:pt>
                <c:pt idx="174">
                  <c:v>3334.7189191825601</c:v>
                </c:pt>
                <c:pt idx="175">
                  <c:v>2961.1130228265479</c:v>
                </c:pt>
                <c:pt idx="176">
                  <c:v>2646.0116006204512</c:v>
                </c:pt>
                <c:pt idx="177">
                  <c:v>2375.7797582078801</c:v>
                </c:pt>
                <c:pt idx="178">
                  <c:v>2139.0169735921022</c:v>
                </c:pt>
                <c:pt idx="179">
                  <c:v>1924.7384168580415</c:v>
                </c:pt>
                <c:pt idx="180">
                  <c:v>1736.1003736068599</c:v>
                </c:pt>
                <c:pt idx="181">
                  <c:v>1567.3630625267899</c:v>
                </c:pt>
                <c:pt idx="182">
                  <c:v>1415.4024514827224</c:v>
                </c:pt>
                <c:pt idx="183">
                  <c:v>1276.28092464424</c:v>
                </c:pt>
                <c:pt idx="184">
                  <c:v>1144.8978050409401</c:v>
                </c:pt>
                <c:pt idx="185">
                  <c:v>1025.1220489464104</c:v>
                </c:pt>
                <c:pt idx="186">
                  <c:v>914.38012183091246</c:v>
                </c:pt>
                <c:pt idx="187">
                  <c:v>810.52172676808902</c:v>
                </c:pt>
                <c:pt idx="188">
                  <c:v>713.18974216401955</c:v>
                </c:pt>
                <c:pt idx="189">
                  <c:v>623.25741344677397</c:v>
                </c:pt>
                <c:pt idx="190">
                  <c:v>536.08458865171394</c:v>
                </c:pt>
                <c:pt idx="191">
                  <c:v>454.798579631861</c:v>
                </c:pt>
                <c:pt idx="192">
                  <c:v>376.17570796650563</c:v>
                </c:pt>
                <c:pt idx="193">
                  <c:v>300.75814782658199</c:v>
                </c:pt>
                <c:pt idx="194">
                  <c:v>226.46087928213001</c:v>
                </c:pt>
                <c:pt idx="195">
                  <c:v>157.33817586934632</c:v>
                </c:pt>
                <c:pt idx="196">
                  <c:v>87.953341464512604</c:v>
                </c:pt>
                <c:pt idx="197">
                  <c:v>21.841311053732799</c:v>
                </c:pt>
                <c:pt idx="198">
                  <c:v>-43.196276324904375</c:v>
                </c:pt>
                <c:pt idx="199">
                  <c:v>-107.04741067735847</c:v>
                </c:pt>
                <c:pt idx="200">
                  <c:v>-170.59397919966685</c:v>
                </c:pt>
                <c:pt idx="201">
                  <c:v>-232.33677198757493</c:v>
                </c:pt>
                <c:pt idx="202">
                  <c:v>-293.86513083909898</c:v>
                </c:pt>
                <c:pt idx="203">
                  <c:v>-354.65016699239601</c:v>
                </c:pt>
                <c:pt idx="204">
                  <c:v>-415.78643924176259</c:v>
                </c:pt>
                <c:pt idx="205">
                  <c:v>-476.56606148032108</c:v>
                </c:pt>
                <c:pt idx="206">
                  <c:v>-537.84535270372248</c:v>
                </c:pt>
                <c:pt idx="207">
                  <c:v>-600.34433981801203</c:v>
                </c:pt>
                <c:pt idx="208">
                  <c:v>-662.63256401659498</c:v>
                </c:pt>
                <c:pt idx="209">
                  <c:v>-724.84304697586754</c:v>
                </c:pt>
                <c:pt idx="210">
                  <c:v>-790.04329078552246</c:v>
                </c:pt>
                <c:pt idx="211">
                  <c:v>-855.56508215881195</c:v>
                </c:pt>
                <c:pt idx="212">
                  <c:v>-922.55333806047304</c:v>
                </c:pt>
                <c:pt idx="213">
                  <c:v>-990.78349447069468</c:v>
                </c:pt>
                <c:pt idx="214">
                  <c:v>-1061.49372296511</c:v>
                </c:pt>
                <c:pt idx="215">
                  <c:v>-1133.0797160164598</c:v>
                </c:pt>
                <c:pt idx="216">
                  <c:v>-1209.5356394529601</c:v>
                </c:pt>
                <c:pt idx="217">
                  <c:v>-1289.3029609319199</c:v>
                </c:pt>
                <c:pt idx="218">
                  <c:v>-1369.7620881412311</c:v>
                </c:pt>
                <c:pt idx="219">
                  <c:v>-1457.8440565950698</c:v>
                </c:pt>
                <c:pt idx="220">
                  <c:v>-1547.3532075814699</c:v>
                </c:pt>
                <c:pt idx="221">
                  <c:v>-1645.9460255941501</c:v>
                </c:pt>
                <c:pt idx="222">
                  <c:v>-1738.14260044664</c:v>
                </c:pt>
                <c:pt idx="223">
                  <c:v>-1845.8814973150215</c:v>
                </c:pt>
                <c:pt idx="224">
                  <c:v>-1959.18867454056</c:v>
                </c:pt>
                <c:pt idx="225">
                  <c:v>-2078.1763012320002</c:v>
                </c:pt>
                <c:pt idx="226">
                  <c:v>-2210.76361743799</c:v>
                </c:pt>
                <c:pt idx="227">
                  <c:v>-2360.05162026686</c:v>
                </c:pt>
                <c:pt idx="228">
                  <c:v>-2511.2193919251099</c:v>
                </c:pt>
                <c:pt idx="229">
                  <c:v>-2687.7480014422235</c:v>
                </c:pt>
                <c:pt idx="230">
                  <c:v>-2880.77994317402</c:v>
                </c:pt>
                <c:pt idx="231">
                  <c:v>-3095.5082426481399</c:v>
                </c:pt>
                <c:pt idx="232">
                  <c:v>-3317.3404098788401</c:v>
                </c:pt>
                <c:pt idx="233">
                  <c:v>-3593.1565027372212</c:v>
                </c:pt>
                <c:pt idx="234">
                  <c:v>-3890.8431861234212</c:v>
                </c:pt>
                <c:pt idx="235">
                  <c:v>-4269.9301607621101</c:v>
                </c:pt>
                <c:pt idx="236">
                  <c:v>-4664.4918853764575</c:v>
                </c:pt>
                <c:pt idx="237">
                  <c:v>-5101.5688625271714</c:v>
                </c:pt>
                <c:pt idx="238">
                  <c:v>-5335.9791184906799</c:v>
                </c:pt>
                <c:pt idx="239">
                  <c:v>-5098.0849832948097</c:v>
                </c:pt>
                <c:pt idx="240">
                  <c:v>-525.88758027262804</c:v>
                </c:pt>
                <c:pt idx="241">
                  <c:v>105078.364657378</c:v>
                </c:pt>
                <c:pt idx="242">
                  <c:v>-96194.076248372308</c:v>
                </c:pt>
                <c:pt idx="243">
                  <c:v>1158540.0580746301</c:v>
                </c:pt>
                <c:pt idx="244">
                  <c:v>55159.163973282586</c:v>
                </c:pt>
                <c:pt idx="245">
                  <c:v>25385.562098020229</c:v>
                </c:pt>
                <c:pt idx="246">
                  <c:v>15949.9811407453</c:v>
                </c:pt>
                <c:pt idx="247">
                  <c:v>11378.3110312315</c:v>
                </c:pt>
                <c:pt idx="248">
                  <c:v>8781.3324552403992</c:v>
                </c:pt>
                <c:pt idx="249">
                  <c:v>7057.6659725917661</c:v>
                </c:pt>
                <c:pt idx="250">
                  <c:v>5845.3189147491803</c:v>
                </c:pt>
                <c:pt idx="251">
                  <c:v>4981.6634549610644</c:v>
                </c:pt>
                <c:pt idx="252">
                  <c:v>4297.4219303283198</c:v>
                </c:pt>
                <c:pt idx="253">
                  <c:v>3761.9546266087</c:v>
                </c:pt>
                <c:pt idx="254">
                  <c:v>3318.7513151166099</c:v>
                </c:pt>
                <c:pt idx="255">
                  <c:v>2955.0027865728812</c:v>
                </c:pt>
                <c:pt idx="256">
                  <c:v>2639.52581593271</c:v>
                </c:pt>
                <c:pt idx="257">
                  <c:v>2372.2652237846687</c:v>
                </c:pt>
                <c:pt idx="258">
                  <c:v>2139.9076449975996</c:v>
                </c:pt>
                <c:pt idx="259">
                  <c:v>1928.3613199844599</c:v>
                </c:pt>
                <c:pt idx="260">
                  <c:v>1742.3307503007311</c:v>
                </c:pt>
                <c:pt idx="261">
                  <c:v>1575.23921826727</c:v>
                </c:pt>
                <c:pt idx="262">
                  <c:v>1423.9232571619511</c:v>
                </c:pt>
                <c:pt idx="263">
                  <c:v>1284.67560895304</c:v>
                </c:pt>
                <c:pt idx="264">
                  <c:v>1158.2541778462701</c:v>
                </c:pt>
                <c:pt idx="265">
                  <c:v>1039.5792936565499</c:v>
                </c:pt>
                <c:pt idx="266">
                  <c:v>928.85585436121096</c:v>
                </c:pt>
                <c:pt idx="267">
                  <c:v>825.94251707116496</c:v>
                </c:pt>
                <c:pt idx="268">
                  <c:v>728.83854400811003</c:v>
                </c:pt>
                <c:pt idx="269">
                  <c:v>637.21866337218853</c:v>
                </c:pt>
                <c:pt idx="270">
                  <c:v>548.88124282392255</c:v>
                </c:pt>
                <c:pt idx="271">
                  <c:v>466.14441371864001</c:v>
                </c:pt>
                <c:pt idx="272">
                  <c:v>385.205993345916</c:v>
                </c:pt>
                <c:pt idx="273">
                  <c:v>308.06070011155902</c:v>
                </c:pt>
                <c:pt idx="274">
                  <c:v>235.18429719109</c:v>
                </c:pt>
                <c:pt idx="275">
                  <c:v>162.567412524769</c:v>
                </c:pt>
                <c:pt idx="276">
                  <c:v>93.5791475697213</c:v>
                </c:pt>
                <c:pt idx="277">
                  <c:v>25.681841734092231</c:v>
                </c:pt>
                <c:pt idx="278">
                  <c:v>-40.064889604066174</c:v>
                </c:pt>
                <c:pt idx="279">
                  <c:v>-105.67687095865892</c:v>
                </c:pt>
                <c:pt idx="280">
                  <c:v>-168.73252106443599</c:v>
                </c:pt>
                <c:pt idx="281">
                  <c:v>-231.52942619563714</c:v>
                </c:pt>
                <c:pt idx="282">
                  <c:v>-294.79835476592177</c:v>
                </c:pt>
                <c:pt idx="283">
                  <c:v>-357.08881316795464</c:v>
                </c:pt>
                <c:pt idx="284">
                  <c:v>-418.58964361154278</c:v>
                </c:pt>
                <c:pt idx="285">
                  <c:v>-480.90746870810369</c:v>
                </c:pt>
                <c:pt idx="286">
                  <c:v>-542.71345915078803</c:v>
                </c:pt>
                <c:pt idx="287">
                  <c:v>-604.318207241339</c:v>
                </c:pt>
                <c:pt idx="288">
                  <c:v>-666.36205813756749</c:v>
                </c:pt>
                <c:pt idx="289">
                  <c:v>-729.78569751954353</c:v>
                </c:pt>
                <c:pt idx="290">
                  <c:v>-793.66767824356702</c:v>
                </c:pt>
                <c:pt idx="291">
                  <c:v>-858.72883437814835</c:v>
                </c:pt>
                <c:pt idx="292">
                  <c:v>-924.81260899128824</c:v>
                </c:pt>
                <c:pt idx="293">
                  <c:v>-994.54502781322537</c:v>
                </c:pt>
                <c:pt idx="294">
                  <c:v>-1063.1772093750699</c:v>
                </c:pt>
                <c:pt idx="295">
                  <c:v>-1136.8833152469708</c:v>
                </c:pt>
                <c:pt idx="296">
                  <c:v>-1213.7720035510499</c:v>
                </c:pt>
                <c:pt idx="297">
                  <c:v>-1292.57854286215</c:v>
                </c:pt>
                <c:pt idx="298">
                  <c:v>-1378.7448485863813</c:v>
                </c:pt>
                <c:pt idx="299">
                  <c:v>-1465.0269119392401</c:v>
                </c:pt>
                <c:pt idx="300">
                  <c:v>-1555.1188306594415</c:v>
                </c:pt>
                <c:pt idx="301">
                  <c:v>-1651.56860159955</c:v>
                </c:pt>
                <c:pt idx="302">
                  <c:v>-1761.1750604364099</c:v>
                </c:pt>
                <c:pt idx="303">
                  <c:v>-1873.45959755995</c:v>
                </c:pt>
                <c:pt idx="304">
                  <c:v>-1992.6646844900999</c:v>
                </c:pt>
                <c:pt idx="305">
                  <c:v>-2124.989855314715</c:v>
                </c:pt>
                <c:pt idx="306">
                  <c:v>-2263.8839386114064</c:v>
                </c:pt>
                <c:pt idx="307">
                  <c:v>-2414.50651598173</c:v>
                </c:pt>
                <c:pt idx="308">
                  <c:v>-2577.2565864072299</c:v>
                </c:pt>
                <c:pt idx="309">
                  <c:v>-2756.2497532042712</c:v>
                </c:pt>
                <c:pt idx="310">
                  <c:v>-2964.8599290053812</c:v>
                </c:pt>
                <c:pt idx="311">
                  <c:v>-3184.2198106416199</c:v>
                </c:pt>
                <c:pt idx="312">
                  <c:v>-3451.7020245747899</c:v>
                </c:pt>
                <c:pt idx="313">
                  <c:v>-3753.3464469663199</c:v>
                </c:pt>
                <c:pt idx="314">
                  <c:v>-4111.78857107981</c:v>
                </c:pt>
                <c:pt idx="315">
                  <c:v>-4468.5709535744099</c:v>
                </c:pt>
                <c:pt idx="316">
                  <c:v>-4908.5766039952914</c:v>
                </c:pt>
                <c:pt idx="317">
                  <c:v>-5352.3092175332404</c:v>
                </c:pt>
                <c:pt idx="318">
                  <c:v>-5678.5419151617034</c:v>
                </c:pt>
                <c:pt idx="319">
                  <c:v>-5322.1762446075854</c:v>
                </c:pt>
                <c:pt idx="320">
                  <c:v>-817.98467430164305</c:v>
                </c:pt>
                <c:pt idx="321">
                  <c:v>224851.42099229858</c:v>
                </c:pt>
                <c:pt idx="322">
                  <c:v>-80082.169475492105</c:v>
                </c:pt>
                <c:pt idx="323">
                  <c:v>-1856184.2446926599</c:v>
                </c:pt>
                <c:pt idx="324">
                  <c:v>57495.606958995202</c:v>
                </c:pt>
                <c:pt idx="325">
                  <c:v>25536.5989368136</c:v>
                </c:pt>
                <c:pt idx="326">
                  <c:v>15988.625618787901</c:v>
                </c:pt>
                <c:pt idx="327">
                  <c:v>11445.918750958699</c:v>
                </c:pt>
                <c:pt idx="328">
                  <c:v>8802.1737820714188</c:v>
                </c:pt>
                <c:pt idx="329">
                  <c:v>7102.7669795035754</c:v>
                </c:pt>
                <c:pt idx="330">
                  <c:v>5892.28908199127</c:v>
                </c:pt>
                <c:pt idx="331">
                  <c:v>5008.8658133313002</c:v>
                </c:pt>
                <c:pt idx="332">
                  <c:v>4320.7060252967904</c:v>
                </c:pt>
                <c:pt idx="333">
                  <c:v>3772.5279591399799</c:v>
                </c:pt>
                <c:pt idx="334">
                  <c:v>3326.7637674418997</c:v>
                </c:pt>
                <c:pt idx="335">
                  <c:v>2952.9556758013664</c:v>
                </c:pt>
                <c:pt idx="336">
                  <c:v>2639.6768928945312</c:v>
                </c:pt>
                <c:pt idx="337">
                  <c:v>2369.0099057678017</c:v>
                </c:pt>
                <c:pt idx="338">
                  <c:v>2131.70067630828</c:v>
                </c:pt>
                <c:pt idx="339">
                  <c:v>1921.1775491348199</c:v>
                </c:pt>
                <c:pt idx="340">
                  <c:v>1739.8656369923499</c:v>
                </c:pt>
                <c:pt idx="341">
                  <c:v>1571.0523402033662</c:v>
                </c:pt>
                <c:pt idx="342">
                  <c:v>1416.7016234317884</c:v>
                </c:pt>
                <c:pt idx="343">
                  <c:v>1278.5484751836711</c:v>
                </c:pt>
                <c:pt idx="344">
                  <c:v>1150.4834015262998</c:v>
                </c:pt>
                <c:pt idx="345">
                  <c:v>1033.2057581323211</c:v>
                </c:pt>
                <c:pt idx="346">
                  <c:v>923.8365703682731</c:v>
                </c:pt>
                <c:pt idx="347">
                  <c:v>819.93080938011599</c:v>
                </c:pt>
                <c:pt idx="348">
                  <c:v>724.51291486173238</c:v>
                </c:pt>
                <c:pt idx="349">
                  <c:v>631.45075225643802</c:v>
                </c:pt>
                <c:pt idx="350">
                  <c:v>545.677899404134</c:v>
                </c:pt>
                <c:pt idx="351">
                  <c:v>461.58823306047248</c:v>
                </c:pt>
                <c:pt idx="352">
                  <c:v>382.89531528378399</c:v>
                </c:pt>
                <c:pt idx="353">
                  <c:v>306.34673791516963</c:v>
                </c:pt>
                <c:pt idx="354">
                  <c:v>233.33494295200194</c:v>
                </c:pt>
                <c:pt idx="355">
                  <c:v>161.86036004333604</c:v>
                </c:pt>
                <c:pt idx="356">
                  <c:v>92.600428611217296</c:v>
                </c:pt>
                <c:pt idx="357">
                  <c:v>24.758140523511589</c:v>
                </c:pt>
                <c:pt idx="358">
                  <c:v>-41.993203246452403</c:v>
                </c:pt>
                <c:pt idx="359">
                  <c:v>-106.49708762092899</c:v>
                </c:pt>
                <c:pt idx="360">
                  <c:v>-170.26934621943201</c:v>
                </c:pt>
                <c:pt idx="361">
                  <c:v>-233.5002559295007</c:v>
                </c:pt>
                <c:pt idx="362">
                  <c:v>-295.43419459423723</c:v>
                </c:pt>
                <c:pt idx="363">
                  <c:v>-356.59794268525098</c:v>
                </c:pt>
                <c:pt idx="364">
                  <c:v>-417.926346503753</c:v>
                </c:pt>
                <c:pt idx="365">
                  <c:v>-479.903749885732</c:v>
                </c:pt>
                <c:pt idx="366">
                  <c:v>-541.65529918157313</c:v>
                </c:pt>
                <c:pt idx="367">
                  <c:v>-603.71738316326105</c:v>
                </c:pt>
                <c:pt idx="368">
                  <c:v>-667.60399906310454</c:v>
                </c:pt>
                <c:pt idx="369">
                  <c:v>-730.98894980458601</c:v>
                </c:pt>
                <c:pt idx="370">
                  <c:v>-795.07588977001353</c:v>
                </c:pt>
                <c:pt idx="371">
                  <c:v>-860.69340608440496</c:v>
                </c:pt>
                <c:pt idx="372">
                  <c:v>-928.93395369538348</c:v>
                </c:pt>
                <c:pt idx="373">
                  <c:v>-996.21893674793853</c:v>
                </c:pt>
                <c:pt idx="374">
                  <c:v>-1068.6656329235</c:v>
                </c:pt>
                <c:pt idx="375">
                  <c:v>-1140.4749590322001</c:v>
                </c:pt>
                <c:pt idx="376">
                  <c:v>-1215.8879941697601</c:v>
                </c:pt>
                <c:pt idx="377">
                  <c:v>-1292.7726267598998</c:v>
                </c:pt>
                <c:pt idx="378">
                  <c:v>-1372.87398533025</c:v>
                </c:pt>
                <c:pt idx="379">
                  <c:v>-1457.7396073315401</c:v>
                </c:pt>
                <c:pt idx="380">
                  <c:v>-1547.2816389422999</c:v>
                </c:pt>
                <c:pt idx="381">
                  <c:v>-1641.5938545106098</c:v>
                </c:pt>
                <c:pt idx="382">
                  <c:v>-1745.6781458280498</c:v>
                </c:pt>
                <c:pt idx="383">
                  <c:v>-1849.5355232045001</c:v>
                </c:pt>
                <c:pt idx="384">
                  <c:v>-1962.0324011539199</c:v>
                </c:pt>
                <c:pt idx="385">
                  <c:v>-2084.6126747389098</c:v>
                </c:pt>
                <c:pt idx="386">
                  <c:v>-2227.554116927035</c:v>
                </c:pt>
                <c:pt idx="387">
                  <c:v>-2375.9660273401701</c:v>
                </c:pt>
                <c:pt idx="388">
                  <c:v>-2544.2419501482</c:v>
                </c:pt>
                <c:pt idx="389">
                  <c:v>-2734.4425691569841</c:v>
                </c:pt>
                <c:pt idx="390">
                  <c:v>-2944.9635352877012</c:v>
                </c:pt>
                <c:pt idx="391">
                  <c:v>-3192.8991563662867</c:v>
                </c:pt>
                <c:pt idx="392">
                  <c:v>-3466.6443685895601</c:v>
                </c:pt>
                <c:pt idx="393">
                  <c:v>-3772.3514882290101</c:v>
                </c:pt>
                <c:pt idx="394">
                  <c:v>-4127.3260577763804</c:v>
                </c:pt>
                <c:pt idx="395">
                  <c:v>-4592.0372188872198</c:v>
                </c:pt>
                <c:pt idx="396">
                  <c:v>-5130.8343895128701</c:v>
                </c:pt>
                <c:pt idx="397">
                  <c:v>-5777.9265419782514</c:v>
                </c:pt>
                <c:pt idx="398">
                  <c:v>-6643.0350431875804</c:v>
                </c:pt>
                <c:pt idx="399">
                  <c:v>-7360.8101669602229</c:v>
                </c:pt>
                <c:pt idx="400">
                  <c:v>-2890.0079812036397</c:v>
                </c:pt>
                <c:pt idx="401">
                  <c:v>-18494.831325772</c:v>
                </c:pt>
                <c:pt idx="402">
                  <c:v>-24929.451491098705</c:v>
                </c:pt>
                <c:pt idx="403">
                  <c:v>-51657.164075678411</c:v>
                </c:pt>
                <c:pt idx="404">
                  <c:v>238701.406139281</c:v>
                </c:pt>
                <c:pt idx="405">
                  <c:v>36269.110534475643</c:v>
                </c:pt>
                <c:pt idx="406">
                  <c:v>19029.787409891305</c:v>
                </c:pt>
                <c:pt idx="407">
                  <c:v>12805.618353775602</c:v>
                </c:pt>
                <c:pt idx="408">
                  <c:v>9554.2858357832083</c:v>
                </c:pt>
                <c:pt idx="409">
                  <c:v>7555.6445403576254</c:v>
                </c:pt>
                <c:pt idx="410">
                  <c:v>6211.956721957773</c:v>
                </c:pt>
                <c:pt idx="411">
                  <c:v>5221.7885624492501</c:v>
                </c:pt>
                <c:pt idx="412">
                  <c:v>4481.2775492937099</c:v>
                </c:pt>
                <c:pt idx="413">
                  <c:v>3900.875722780183</c:v>
                </c:pt>
                <c:pt idx="414">
                  <c:v>3423.5759111002112</c:v>
                </c:pt>
                <c:pt idx="415">
                  <c:v>3026.3343706548012</c:v>
                </c:pt>
                <c:pt idx="416">
                  <c:v>2695.6776534987798</c:v>
                </c:pt>
                <c:pt idx="417">
                  <c:v>2412.9490554139297</c:v>
                </c:pt>
                <c:pt idx="418">
                  <c:v>2164.6085935994502</c:v>
                </c:pt>
                <c:pt idx="419">
                  <c:v>1949.805922774</c:v>
                </c:pt>
                <c:pt idx="420">
                  <c:v>1754.9843439080398</c:v>
                </c:pt>
                <c:pt idx="421">
                  <c:v>1584.7703015899599</c:v>
                </c:pt>
                <c:pt idx="422">
                  <c:v>1430.1510045427699</c:v>
                </c:pt>
                <c:pt idx="423">
                  <c:v>1286.16250909213</c:v>
                </c:pt>
                <c:pt idx="424">
                  <c:v>1156.6757551301785</c:v>
                </c:pt>
                <c:pt idx="425">
                  <c:v>1035.6870488226798</c:v>
                </c:pt>
                <c:pt idx="426">
                  <c:v>925.88761947263947</c:v>
                </c:pt>
                <c:pt idx="427">
                  <c:v>821.69092318668402</c:v>
                </c:pt>
                <c:pt idx="428">
                  <c:v>723.41517550470348</c:v>
                </c:pt>
                <c:pt idx="429">
                  <c:v>633.47825933027752</c:v>
                </c:pt>
                <c:pt idx="430">
                  <c:v>546.049511095752</c:v>
                </c:pt>
                <c:pt idx="431">
                  <c:v>462.03061167333232</c:v>
                </c:pt>
                <c:pt idx="432">
                  <c:v>382.52215269369299</c:v>
                </c:pt>
                <c:pt idx="433">
                  <c:v>305.99226285670397</c:v>
                </c:pt>
                <c:pt idx="434">
                  <c:v>230.76739788839029</c:v>
                </c:pt>
                <c:pt idx="435">
                  <c:v>159.62962373745202</c:v>
                </c:pt>
                <c:pt idx="436">
                  <c:v>89.421282757151289</c:v>
                </c:pt>
                <c:pt idx="437">
                  <c:v>21.8765083623477</c:v>
                </c:pt>
                <c:pt idx="438">
                  <c:v>-44.508765922267912</c:v>
                </c:pt>
                <c:pt idx="439">
                  <c:v>-109.78168303614522</c:v>
                </c:pt>
                <c:pt idx="440">
                  <c:v>-173.750270651498</c:v>
                </c:pt>
                <c:pt idx="441">
                  <c:v>-237.22089172828706</c:v>
                </c:pt>
                <c:pt idx="442">
                  <c:v>-300.17391861647394</c:v>
                </c:pt>
                <c:pt idx="443">
                  <c:v>-363.14142842429396</c:v>
                </c:pt>
                <c:pt idx="444">
                  <c:v>-425.71520275988195</c:v>
                </c:pt>
                <c:pt idx="445">
                  <c:v>-487.77502108414905</c:v>
                </c:pt>
                <c:pt idx="446">
                  <c:v>-549.69308101207355</c:v>
                </c:pt>
                <c:pt idx="447">
                  <c:v>-612.3544562811079</c:v>
                </c:pt>
                <c:pt idx="448">
                  <c:v>-675.97244265089853</c:v>
                </c:pt>
                <c:pt idx="449">
                  <c:v>-739.15599843724397</c:v>
                </c:pt>
                <c:pt idx="450">
                  <c:v>-805.07479423369409</c:v>
                </c:pt>
                <c:pt idx="451">
                  <c:v>-871.22709781536798</c:v>
                </c:pt>
                <c:pt idx="452">
                  <c:v>-937.93439103174501</c:v>
                </c:pt>
                <c:pt idx="453">
                  <c:v>-1008.1837894833535</c:v>
                </c:pt>
                <c:pt idx="454">
                  <c:v>-1078.85279032218</c:v>
                </c:pt>
                <c:pt idx="455">
                  <c:v>-1151.8423702842099</c:v>
                </c:pt>
                <c:pt idx="456">
                  <c:v>-1227.5848418906098</c:v>
                </c:pt>
                <c:pt idx="457">
                  <c:v>-1308.5425757879311</c:v>
                </c:pt>
                <c:pt idx="458">
                  <c:v>-1389.7325284002611</c:v>
                </c:pt>
                <c:pt idx="459">
                  <c:v>-1476.4434041751799</c:v>
                </c:pt>
                <c:pt idx="460">
                  <c:v>-1567.4754745861501</c:v>
                </c:pt>
                <c:pt idx="461">
                  <c:v>-1662.6419518593798</c:v>
                </c:pt>
                <c:pt idx="462">
                  <c:v>-1762.4745205377299</c:v>
                </c:pt>
                <c:pt idx="463">
                  <c:v>-1873.9276738997892</c:v>
                </c:pt>
                <c:pt idx="464">
                  <c:v>-1988.5537869408599</c:v>
                </c:pt>
                <c:pt idx="465">
                  <c:v>-2117.0123901356901</c:v>
                </c:pt>
                <c:pt idx="466">
                  <c:v>-2243.3920790181901</c:v>
                </c:pt>
                <c:pt idx="467">
                  <c:v>-2388.1149699375301</c:v>
                </c:pt>
                <c:pt idx="468">
                  <c:v>-2552.0782591595698</c:v>
                </c:pt>
                <c:pt idx="469">
                  <c:v>-2725.6433133631222</c:v>
                </c:pt>
                <c:pt idx="470">
                  <c:v>-2911.9660806540887</c:v>
                </c:pt>
                <c:pt idx="471">
                  <c:v>-3153.5392765311776</c:v>
                </c:pt>
                <c:pt idx="472">
                  <c:v>-3399.51085500114</c:v>
                </c:pt>
                <c:pt idx="473">
                  <c:v>-3695.7442279793199</c:v>
                </c:pt>
                <c:pt idx="474">
                  <c:v>-4067.442021926915</c:v>
                </c:pt>
                <c:pt idx="475">
                  <c:v>-4459.0871311920901</c:v>
                </c:pt>
                <c:pt idx="476">
                  <c:v>-4903.855739507133</c:v>
                </c:pt>
                <c:pt idx="477">
                  <c:v>-5505.1507721718954</c:v>
                </c:pt>
                <c:pt idx="478">
                  <c:v>-5987.2666777034119</c:v>
                </c:pt>
                <c:pt idx="479">
                  <c:v>-6417.8823166627444</c:v>
                </c:pt>
                <c:pt idx="480">
                  <c:v>-2192.5610556290399</c:v>
                </c:pt>
                <c:pt idx="481">
                  <c:v>-23202.610521299979</c:v>
                </c:pt>
                <c:pt idx="482">
                  <c:v>-27525.072419522101</c:v>
                </c:pt>
                <c:pt idx="483">
                  <c:v>-55568.703557481502</c:v>
                </c:pt>
                <c:pt idx="484">
                  <c:v>243235.32301367322</c:v>
                </c:pt>
                <c:pt idx="485">
                  <c:v>35846.5128825723</c:v>
                </c:pt>
                <c:pt idx="486">
                  <c:v>19007.669025719399</c:v>
                </c:pt>
                <c:pt idx="487">
                  <c:v>12732.930197589087</c:v>
                </c:pt>
                <c:pt idx="488">
                  <c:v>9473.6628203782002</c:v>
                </c:pt>
                <c:pt idx="489">
                  <c:v>7515.8840242833758</c:v>
                </c:pt>
                <c:pt idx="490">
                  <c:v>6160.47135148694</c:v>
                </c:pt>
                <c:pt idx="491">
                  <c:v>5185.4559362172904</c:v>
                </c:pt>
                <c:pt idx="492">
                  <c:v>4466.5263669616561</c:v>
                </c:pt>
                <c:pt idx="493">
                  <c:v>3882.1215428320779</c:v>
                </c:pt>
                <c:pt idx="494">
                  <c:v>3403.7422005967887</c:v>
                </c:pt>
                <c:pt idx="495">
                  <c:v>3023.4593831838602</c:v>
                </c:pt>
                <c:pt idx="496">
                  <c:v>2694.3046411832797</c:v>
                </c:pt>
                <c:pt idx="497">
                  <c:v>2409.6065755918999</c:v>
                </c:pt>
                <c:pt idx="498">
                  <c:v>2166.2453443231298</c:v>
                </c:pt>
                <c:pt idx="499">
                  <c:v>1951.99395826619</c:v>
                </c:pt>
                <c:pt idx="500">
                  <c:v>1757.9313081325299</c:v>
                </c:pt>
                <c:pt idx="501">
                  <c:v>1589.0831162787097</c:v>
                </c:pt>
                <c:pt idx="502">
                  <c:v>1432.0480712537901</c:v>
                </c:pt>
                <c:pt idx="503">
                  <c:v>1293.7918894771201</c:v>
                </c:pt>
                <c:pt idx="504">
                  <c:v>1161.07964306285</c:v>
                </c:pt>
                <c:pt idx="505">
                  <c:v>1043.36922348246</c:v>
                </c:pt>
                <c:pt idx="506">
                  <c:v>929.03073634450402</c:v>
                </c:pt>
                <c:pt idx="507">
                  <c:v>825.13757531495298</c:v>
                </c:pt>
                <c:pt idx="508">
                  <c:v>725.83308031004901</c:v>
                </c:pt>
                <c:pt idx="509">
                  <c:v>632.11388662928812</c:v>
                </c:pt>
                <c:pt idx="510">
                  <c:v>545.15770153964854</c:v>
                </c:pt>
                <c:pt idx="511">
                  <c:v>463.38301236471</c:v>
                </c:pt>
                <c:pt idx="512">
                  <c:v>383.74569404623799</c:v>
                </c:pt>
                <c:pt idx="513">
                  <c:v>307.29150130883369</c:v>
                </c:pt>
                <c:pt idx="514">
                  <c:v>234.58424973258101</c:v>
                </c:pt>
                <c:pt idx="515">
                  <c:v>164.24705335154312</c:v>
                </c:pt>
                <c:pt idx="516">
                  <c:v>95.474743118883225</c:v>
                </c:pt>
                <c:pt idx="517">
                  <c:v>27.579778751998536</c:v>
                </c:pt>
                <c:pt idx="518">
                  <c:v>-37.716714888060501</c:v>
                </c:pt>
                <c:pt idx="519">
                  <c:v>-102.70002816804202</c:v>
                </c:pt>
                <c:pt idx="520">
                  <c:v>-166.20935759545193</c:v>
                </c:pt>
                <c:pt idx="521">
                  <c:v>-228.81565512941529</c:v>
                </c:pt>
                <c:pt idx="522">
                  <c:v>-290.5517572161865</c:v>
                </c:pt>
                <c:pt idx="523">
                  <c:v>-352.78645723428144</c:v>
                </c:pt>
                <c:pt idx="524">
                  <c:v>-413.83074449899669</c:v>
                </c:pt>
                <c:pt idx="525">
                  <c:v>-475.05512101543502</c:v>
                </c:pt>
                <c:pt idx="526">
                  <c:v>-537.26486203501292</c:v>
                </c:pt>
                <c:pt idx="527">
                  <c:v>-599.97024580148297</c:v>
                </c:pt>
                <c:pt idx="528">
                  <c:v>-662.76949652817279</c:v>
                </c:pt>
                <c:pt idx="529">
                  <c:v>-727.50186353369804</c:v>
                </c:pt>
                <c:pt idx="530">
                  <c:v>-791.28768232675304</c:v>
                </c:pt>
                <c:pt idx="531">
                  <c:v>-857.85043559395797</c:v>
                </c:pt>
                <c:pt idx="532">
                  <c:v>-924.44866077346296</c:v>
                </c:pt>
                <c:pt idx="533">
                  <c:v>-994.89676041250038</c:v>
                </c:pt>
                <c:pt idx="534">
                  <c:v>-1066.5147816426211</c:v>
                </c:pt>
                <c:pt idx="535">
                  <c:v>-1140.6350266012601</c:v>
                </c:pt>
                <c:pt idx="536">
                  <c:v>-1216.2995325571399</c:v>
                </c:pt>
                <c:pt idx="537">
                  <c:v>-1295.55381468258</c:v>
                </c:pt>
                <c:pt idx="538">
                  <c:v>-1377.6833990993975</c:v>
                </c:pt>
                <c:pt idx="539">
                  <c:v>-1464.7459317457603</c:v>
                </c:pt>
                <c:pt idx="540">
                  <c:v>-1557.5689970440701</c:v>
                </c:pt>
                <c:pt idx="541">
                  <c:v>-1651.8843169921213</c:v>
                </c:pt>
                <c:pt idx="542">
                  <c:v>-1755.2067530793011</c:v>
                </c:pt>
                <c:pt idx="543">
                  <c:v>-1864.8595253762001</c:v>
                </c:pt>
                <c:pt idx="544">
                  <c:v>-1982.6496091532001</c:v>
                </c:pt>
                <c:pt idx="545">
                  <c:v>-2107.0244669821</c:v>
                </c:pt>
                <c:pt idx="546">
                  <c:v>-2244.7890723923501</c:v>
                </c:pt>
                <c:pt idx="547">
                  <c:v>-2391.6863141940298</c:v>
                </c:pt>
                <c:pt idx="548">
                  <c:v>-2551.1843993133098</c:v>
                </c:pt>
                <c:pt idx="549">
                  <c:v>-2729.9689324155902</c:v>
                </c:pt>
                <c:pt idx="550">
                  <c:v>-2936.6186519658136</c:v>
                </c:pt>
                <c:pt idx="551">
                  <c:v>-3144.4310444885964</c:v>
                </c:pt>
                <c:pt idx="552">
                  <c:v>-3405.9261813316898</c:v>
                </c:pt>
                <c:pt idx="553">
                  <c:v>-3676.8697090976598</c:v>
                </c:pt>
                <c:pt idx="554">
                  <c:v>-3983.0574244151398</c:v>
                </c:pt>
                <c:pt idx="555">
                  <c:v>-4328.5801936941234</c:v>
                </c:pt>
                <c:pt idx="556">
                  <c:v>-4733.3490795200814</c:v>
                </c:pt>
                <c:pt idx="557">
                  <c:v>-5159.3354345372254</c:v>
                </c:pt>
                <c:pt idx="558">
                  <c:v>-5491.3390490925804</c:v>
                </c:pt>
                <c:pt idx="559">
                  <c:v>-5050.0706622140997</c:v>
                </c:pt>
                <c:pt idx="560">
                  <c:v>-1116.7887709841611</c:v>
                </c:pt>
                <c:pt idx="561">
                  <c:v>53333.632123733034</c:v>
                </c:pt>
                <c:pt idx="562">
                  <c:v>-127116.238758366</c:v>
                </c:pt>
                <c:pt idx="563">
                  <c:v>672684.21686099702</c:v>
                </c:pt>
                <c:pt idx="564">
                  <c:v>53434.308625345169</c:v>
                </c:pt>
                <c:pt idx="565">
                  <c:v>24956.312430446163</c:v>
                </c:pt>
                <c:pt idx="566">
                  <c:v>15858.519258749418</c:v>
                </c:pt>
                <c:pt idx="567">
                  <c:v>11416.628050413899</c:v>
                </c:pt>
                <c:pt idx="568">
                  <c:v>8821.4282979395903</c:v>
                </c:pt>
                <c:pt idx="569">
                  <c:v>7073.2026202015659</c:v>
                </c:pt>
                <c:pt idx="570">
                  <c:v>5891.1926075762658</c:v>
                </c:pt>
                <c:pt idx="571">
                  <c:v>4992.0099775117724</c:v>
                </c:pt>
                <c:pt idx="572">
                  <c:v>4296.9325804562704</c:v>
                </c:pt>
                <c:pt idx="573">
                  <c:v>3754.914652935945</c:v>
                </c:pt>
                <c:pt idx="574">
                  <c:v>3316.3817032325428</c:v>
                </c:pt>
                <c:pt idx="575">
                  <c:v>2948.1585241232497</c:v>
                </c:pt>
                <c:pt idx="576">
                  <c:v>2631.8758588620312</c:v>
                </c:pt>
                <c:pt idx="577">
                  <c:v>2363.8714043838422</c:v>
                </c:pt>
                <c:pt idx="578">
                  <c:v>2135.16271997899</c:v>
                </c:pt>
                <c:pt idx="579">
                  <c:v>1928.9922645571198</c:v>
                </c:pt>
                <c:pt idx="580">
                  <c:v>1743.6313293462899</c:v>
                </c:pt>
                <c:pt idx="581">
                  <c:v>1575.2588098952001</c:v>
                </c:pt>
                <c:pt idx="582">
                  <c:v>1424.4062737677452</c:v>
                </c:pt>
                <c:pt idx="583">
                  <c:v>1281.7656733461727</c:v>
                </c:pt>
                <c:pt idx="584">
                  <c:v>1157.6116777608011</c:v>
                </c:pt>
                <c:pt idx="585">
                  <c:v>1038.6629432767115</c:v>
                </c:pt>
                <c:pt idx="586">
                  <c:v>928.52807792773353</c:v>
                </c:pt>
                <c:pt idx="587">
                  <c:v>825.26909216301203</c:v>
                </c:pt>
                <c:pt idx="588">
                  <c:v>728.43162401220195</c:v>
                </c:pt>
                <c:pt idx="589">
                  <c:v>635.899917503648</c:v>
                </c:pt>
                <c:pt idx="590">
                  <c:v>547.30827955646805</c:v>
                </c:pt>
                <c:pt idx="591">
                  <c:v>463.29394798504069</c:v>
                </c:pt>
                <c:pt idx="592">
                  <c:v>381.82158043200894</c:v>
                </c:pt>
                <c:pt idx="593">
                  <c:v>305.34461202033435</c:v>
                </c:pt>
                <c:pt idx="594">
                  <c:v>230.64522002996398</c:v>
                </c:pt>
                <c:pt idx="595">
                  <c:v>157.77530669971398</c:v>
                </c:pt>
                <c:pt idx="596">
                  <c:v>88.099059546331205</c:v>
                </c:pt>
                <c:pt idx="597">
                  <c:v>21.313384282026501</c:v>
                </c:pt>
                <c:pt idx="598">
                  <c:v>-45.122223774179467</c:v>
                </c:pt>
                <c:pt idx="599">
                  <c:v>-109.47657805729416</c:v>
                </c:pt>
                <c:pt idx="600">
                  <c:v>-173.30771938246502</c:v>
                </c:pt>
                <c:pt idx="601">
                  <c:v>-236.26466688132399</c:v>
                </c:pt>
                <c:pt idx="602">
                  <c:v>-298.41267259440298</c:v>
                </c:pt>
                <c:pt idx="603">
                  <c:v>-359.940704879919</c:v>
                </c:pt>
                <c:pt idx="604">
                  <c:v>-420.67023026756101</c:v>
                </c:pt>
                <c:pt idx="605">
                  <c:v>-482.43675651245644</c:v>
                </c:pt>
                <c:pt idx="606">
                  <c:v>-543.64049945037505</c:v>
                </c:pt>
                <c:pt idx="607">
                  <c:v>-603.97553355392301</c:v>
                </c:pt>
                <c:pt idx="608">
                  <c:v>-665.52902588561415</c:v>
                </c:pt>
                <c:pt idx="609">
                  <c:v>-727.61078340779852</c:v>
                </c:pt>
                <c:pt idx="610">
                  <c:v>-790.82358460855301</c:v>
                </c:pt>
                <c:pt idx="611">
                  <c:v>-854.61966223968352</c:v>
                </c:pt>
                <c:pt idx="612">
                  <c:v>-921.40722364802298</c:v>
                </c:pt>
                <c:pt idx="613">
                  <c:v>-986.39014241182099</c:v>
                </c:pt>
                <c:pt idx="614">
                  <c:v>-1055.3291494564598</c:v>
                </c:pt>
                <c:pt idx="615">
                  <c:v>-1127.35721782009</c:v>
                </c:pt>
                <c:pt idx="616">
                  <c:v>-1201.7949779198198</c:v>
                </c:pt>
                <c:pt idx="617">
                  <c:v>-1277.6944081158329</c:v>
                </c:pt>
                <c:pt idx="618">
                  <c:v>-1360.4349639282211</c:v>
                </c:pt>
                <c:pt idx="619">
                  <c:v>-1443.2574643179798</c:v>
                </c:pt>
                <c:pt idx="620">
                  <c:v>-1531.8586693886677</c:v>
                </c:pt>
                <c:pt idx="621">
                  <c:v>-1626.3272593326101</c:v>
                </c:pt>
                <c:pt idx="622">
                  <c:v>-1726.4414739814911</c:v>
                </c:pt>
                <c:pt idx="623">
                  <c:v>-1831.39207999624</c:v>
                </c:pt>
                <c:pt idx="624">
                  <c:v>-1942.3544488285943</c:v>
                </c:pt>
                <c:pt idx="625">
                  <c:v>-2067.2450771414301</c:v>
                </c:pt>
                <c:pt idx="626">
                  <c:v>-2200.2982868189997</c:v>
                </c:pt>
                <c:pt idx="627">
                  <c:v>-2345.7928817863835</c:v>
                </c:pt>
                <c:pt idx="628">
                  <c:v>-2513.8485275123912</c:v>
                </c:pt>
                <c:pt idx="629">
                  <c:v>-2693.2500530791722</c:v>
                </c:pt>
                <c:pt idx="630">
                  <c:v>-2889.9758613065501</c:v>
                </c:pt>
                <c:pt idx="631">
                  <c:v>-3108.8024632183401</c:v>
                </c:pt>
                <c:pt idx="632">
                  <c:v>-3368.0847921903501</c:v>
                </c:pt>
                <c:pt idx="633">
                  <c:v>-3653.2285505592799</c:v>
                </c:pt>
                <c:pt idx="634">
                  <c:v>-3934.8253951302722</c:v>
                </c:pt>
                <c:pt idx="635">
                  <c:v>-4304.8405872983185</c:v>
                </c:pt>
                <c:pt idx="636">
                  <c:v>-4645.5568142987204</c:v>
                </c:pt>
                <c:pt idx="637">
                  <c:v>-4995.5720536406398</c:v>
                </c:pt>
                <c:pt idx="638">
                  <c:v>-5263.6118800287904</c:v>
                </c:pt>
                <c:pt idx="639">
                  <c:v>-4987.7330656110498</c:v>
                </c:pt>
                <c:pt idx="640">
                  <c:v>-1548.1399772903499</c:v>
                </c:pt>
                <c:pt idx="641">
                  <c:v>28413.517823495498</c:v>
                </c:pt>
                <c:pt idx="642">
                  <c:v>-1314783.7595166604</c:v>
                </c:pt>
                <c:pt idx="643">
                  <c:v>205465.48672165</c:v>
                </c:pt>
                <c:pt idx="644">
                  <c:v>45530.157877523685</c:v>
                </c:pt>
                <c:pt idx="645">
                  <c:v>24177.525577426492</c:v>
                </c:pt>
                <c:pt idx="646">
                  <c:v>15604.03827530206</c:v>
                </c:pt>
                <c:pt idx="647">
                  <c:v>11309.040260007008</c:v>
                </c:pt>
                <c:pt idx="648">
                  <c:v>8758.8920167905271</c:v>
                </c:pt>
                <c:pt idx="649">
                  <c:v>7066.6222743808057</c:v>
                </c:pt>
                <c:pt idx="650">
                  <c:v>5865.4348788160687</c:v>
                </c:pt>
                <c:pt idx="651">
                  <c:v>4976.2970918235524</c:v>
                </c:pt>
                <c:pt idx="652">
                  <c:v>4293.2347412306572</c:v>
                </c:pt>
                <c:pt idx="653">
                  <c:v>3752.9144226844064</c:v>
                </c:pt>
                <c:pt idx="654">
                  <c:v>3313.9447483090598</c:v>
                </c:pt>
                <c:pt idx="655">
                  <c:v>2938.9808677132687</c:v>
                </c:pt>
                <c:pt idx="656">
                  <c:v>2628.7737742041122</c:v>
                </c:pt>
                <c:pt idx="657">
                  <c:v>2356.9678654748036</c:v>
                </c:pt>
                <c:pt idx="658">
                  <c:v>2114.04510186377</c:v>
                </c:pt>
                <c:pt idx="659">
                  <c:v>1906.6143066577204</c:v>
                </c:pt>
                <c:pt idx="660">
                  <c:v>1725.3420758396899</c:v>
                </c:pt>
                <c:pt idx="661">
                  <c:v>1556.3453802265899</c:v>
                </c:pt>
                <c:pt idx="662">
                  <c:v>1404.6334371406599</c:v>
                </c:pt>
                <c:pt idx="663">
                  <c:v>1267.47240399097</c:v>
                </c:pt>
                <c:pt idx="664">
                  <c:v>1140.5914320892798</c:v>
                </c:pt>
                <c:pt idx="665">
                  <c:v>1024.4535102121899</c:v>
                </c:pt>
                <c:pt idx="666">
                  <c:v>913.57790821224398</c:v>
                </c:pt>
                <c:pt idx="667">
                  <c:v>812.86873363953305</c:v>
                </c:pt>
                <c:pt idx="668">
                  <c:v>716.83002404508238</c:v>
                </c:pt>
                <c:pt idx="669">
                  <c:v>627.90983709393549</c:v>
                </c:pt>
                <c:pt idx="670">
                  <c:v>542.16630097891903</c:v>
                </c:pt>
                <c:pt idx="671">
                  <c:v>460.57625327243193</c:v>
                </c:pt>
                <c:pt idx="672">
                  <c:v>382.62662478754697</c:v>
                </c:pt>
                <c:pt idx="673">
                  <c:v>307.94809756991299</c:v>
                </c:pt>
                <c:pt idx="674">
                  <c:v>234.96140224567097</c:v>
                </c:pt>
                <c:pt idx="675">
                  <c:v>163.71738162862999</c:v>
                </c:pt>
                <c:pt idx="676">
                  <c:v>95.464996068266657</c:v>
                </c:pt>
                <c:pt idx="677">
                  <c:v>28.382831963728787</c:v>
                </c:pt>
                <c:pt idx="678">
                  <c:v>-37.820987278880196</c:v>
                </c:pt>
                <c:pt idx="679">
                  <c:v>-101.233901861416</c:v>
                </c:pt>
                <c:pt idx="680">
                  <c:v>-165.32164720059029</c:v>
                </c:pt>
                <c:pt idx="681">
                  <c:v>-228.27154896754195</c:v>
                </c:pt>
                <c:pt idx="682">
                  <c:v>-290.86555382098101</c:v>
                </c:pt>
                <c:pt idx="683">
                  <c:v>-352.58902378259569</c:v>
                </c:pt>
                <c:pt idx="684">
                  <c:v>-415.15743364775216</c:v>
                </c:pt>
                <c:pt idx="685">
                  <c:v>-476.62420093960498</c:v>
                </c:pt>
                <c:pt idx="686">
                  <c:v>-538.95427326981303</c:v>
                </c:pt>
                <c:pt idx="687">
                  <c:v>-602.34886430191148</c:v>
                </c:pt>
                <c:pt idx="688">
                  <c:v>-664.65672593202294</c:v>
                </c:pt>
                <c:pt idx="689">
                  <c:v>-728.48736097191102</c:v>
                </c:pt>
                <c:pt idx="690">
                  <c:v>-793.10989215749805</c:v>
                </c:pt>
                <c:pt idx="691">
                  <c:v>-859.00615957682055</c:v>
                </c:pt>
                <c:pt idx="692">
                  <c:v>-925.97433218865854</c:v>
                </c:pt>
                <c:pt idx="693">
                  <c:v>-995.6637865360168</c:v>
                </c:pt>
                <c:pt idx="694">
                  <c:v>-1066.39080471015</c:v>
                </c:pt>
                <c:pt idx="695">
                  <c:v>-1138.6840829263908</c:v>
                </c:pt>
                <c:pt idx="696">
                  <c:v>-1212.8587046395098</c:v>
                </c:pt>
                <c:pt idx="697">
                  <c:v>-1290.7440411187799</c:v>
                </c:pt>
                <c:pt idx="698">
                  <c:v>-1372.2235454137201</c:v>
                </c:pt>
                <c:pt idx="699">
                  <c:v>-1457.7167887553501</c:v>
                </c:pt>
                <c:pt idx="700">
                  <c:v>-1544.8569331667911</c:v>
                </c:pt>
                <c:pt idx="701">
                  <c:v>-1641.7349691182701</c:v>
                </c:pt>
                <c:pt idx="702">
                  <c:v>-1741.1993743383775</c:v>
                </c:pt>
                <c:pt idx="703">
                  <c:v>-1849.8866328735598</c:v>
                </c:pt>
                <c:pt idx="704">
                  <c:v>-1968.1426116745799</c:v>
                </c:pt>
                <c:pt idx="705">
                  <c:v>-2096.2980805277916</c:v>
                </c:pt>
                <c:pt idx="706">
                  <c:v>-2233.6193990977699</c:v>
                </c:pt>
                <c:pt idx="707">
                  <c:v>-2383.9532581156</c:v>
                </c:pt>
                <c:pt idx="708">
                  <c:v>-2542.1746585927899</c:v>
                </c:pt>
                <c:pt idx="709">
                  <c:v>-2722.4506182134564</c:v>
                </c:pt>
                <c:pt idx="710">
                  <c:v>-2925.2076381716997</c:v>
                </c:pt>
                <c:pt idx="711">
                  <c:v>-3159.6334553450502</c:v>
                </c:pt>
                <c:pt idx="712">
                  <c:v>-3400.0948389053201</c:v>
                </c:pt>
                <c:pt idx="713">
                  <c:v>-3710.9291787787001</c:v>
                </c:pt>
                <c:pt idx="714">
                  <c:v>-4091.9586435689398</c:v>
                </c:pt>
                <c:pt idx="715">
                  <c:v>-4539.3921919743134</c:v>
                </c:pt>
                <c:pt idx="716">
                  <c:v>-5107.4135588716199</c:v>
                </c:pt>
                <c:pt idx="717">
                  <c:v>-5790.7648617326104</c:v>
                </c:pt>
                <c:pt idx="718">
                  <c:v>-6766.3548429806397</c:v>
                </c:pt>
                <c:pt idx="719">
                  <c:v>-7749.7489213342396</c:v>
                </c:pt>
                <c:pt idx="720">
                  <c:v>-6270.7730467342672</c:v>
                </c:pt>
                <c:pt idx="721">
                  <c:v>-14079.96862082884</c:v>
                </c:pt>
                <c:pt idx="722">
                  <c:v>-20177.868044107821</c:v>
                </c:pt>
                <c:pt idx="723">
                  <c:v>-38470.109040871175</c:v>
                </c:pt>
                <c:pt idx="724">
                  <c:v>-425254.99780833186</c:v>
                </c:pt>
                <c:pt idx="725">
                  <c:v>43708.291898496602</c:v>
                </c:pt>
                <c:pt idx="726">
                  <c:v>20730.026431041901</c:v>
                </c:pt>
                <c:pt idx="727">
                  <c:v>13430.906665196902</c:v>
                </c:pt>
                <c:pt idx="728">
                  <c:v>9851.8173234141832</c:v>
                </c:pt>
                <c:pt idx="729">
                  <c:v>7742.0254412997629</c:v>
                </c:pt>
                <c:pt idx="730">
                  <c:v>6340.9051033020396</c:v>
                </c:pt>
                <c:pt idx="731">
                  <c:v>5354.8814106211503</c:v>
                </c:pt>
                <c:pt idx="732">
                  <c:v>4569.5765311804944</c:v>
                </c:pt>
                <c:pt idx="733">
                  <c:v>3966.0548538724179</c:v>
                </c:pt>
                <c:pt idx="734">
                  <c:v>3473.7146025244201</c:v>
                </c:pt>
                <c:pt idx="735">
                  <c:v>3067.0984241906835</c:v>
                </c:pt>
                <c:pt idx="736">
                  <c:v>2731.97240074607</c:v>
                </c:pt>
                <c:pt idx="737">
                  <c:v>2445.7003028614522</c:v>
                </c:pt>
                <c:pt idx="738">
                  <c:v>2192.0832511389899</c:v>
                </c:pt>
                <c:pt idx="739">
                  <c:v>1979.5085719308511</c:v>
                </c:pt>
                <c:pt idx="740">
                  <c:v>1780.4512449717899</c:v>
                </c:pt>
                <c:pt idx="741">
                  <c:v>1606.8317202999096</c:v>
                </c:pt>
                <c:pt idx="742">
                  <c:v>1450.5075913257717</c:v>
                </c:pt>
                <c:pt idx="743">
                  <c:v>1307.4843967570298</c:v>
                </c:pt>
                <c:pt idx="744">
                  <c:v>1174.2267500049211</c:v>
                </c:pt>
                <c:pt idx="745">
                  <c:v>1052.8709194567998</c:v>
                </c:pt>
                <c:pt idx="746">
                  <c:v>941.3737742317727</c:v>
                </c:pt>
                <c:pt idx="747">
                  <c:v>835.08534212817767</c:v>
                </c:pt>
                <c:pt idx="748">
                  <c:v>733.96584209931098</c:v>
                </c:pt>
                <c:pt idx="749">
                  <c:v>639.27325972458095</c:v>
                </c:pt>
                <c:pt idx="750">
                  <c:v>549.65574766623342</c:v>
                </c:pt>
                <c:pt idx="751">
                  <c:v>464.301098687842</c:v>
                </c:pt>
                <c:pt idx="752">
                  <c:v>384.64774522848131</c:v>
                </c:pt>
                <c:pt idx="753">
                  <c:v>306.657996078645</c:v>
                </c:pt>
                <c:pt idx="754">
                  <c:v>232.10555655851198</c:v>
                </c:pt>
                <c:pt idx="755">
                  <c:v>160.21303901188492</c:v>
                </c:pt>
                <c:pt idx="756">
                  <c:v>90.593688637590859</c:v>
                </c:pt>
                <c:pt idx="757">
                  <c:v>22.076801139268131</c:v>
                </c:pt>
                <c:pt idx="758">
                  <c:v>-44.063947312308301</c:v>
                </c:pt>
                <c:pt idx="759">
                  <c:v>-109.993636340831</c:v>
                </c:pt>
                <c:pt idx="760">
                  <c:v>-173.99006698963794</c:v>
                </c:pt>
                <c:pt idx="761">
                  <c:v>-238.04874422251399</c:v>
                </c:pt>
                <c:pt idx="762">
                  <c:v>-300.03668254849163</c:v>
                </c:pt>
                <c:pt idx="763">
                  <c:v>-362.77958684936908</c:v>
                </c:pt>
                <c:pt idx="764">
                  <c:v>-424.79586077251895</c:v>
                </c:pt>
                <c:pt idx="765">
                  <c:v>-486.84960056317038</c:v>
                </c:pt>
                <c:pt idx="766">
                  <c:v>-548.99054455981855</c:v>
                </c:pt>
                <c:pt idx="767">
                  <c:v>-611.93737688477495</c:v>
                </c:pt>
                <c:pt idx="768">
                  <c:v>-675.26628473089988</c:v>
                </c:pt>
                <c:pt idx="769">
                  <c:v>-739.22303067196776</c:v>
                </c:pt>
                <c:pt idx="770">
                  <c:v>-804.41866740139949</c:v>
                </c:pt>
                <c:pt idx="771">
                  <c:v>-870.72990233373309</c:v>
                </c:pt>
                <c:pt idx="772">
                  <c:v>-938.05693594778302</c:v>
                </c:pt>
                <c:pt idx="773">
                  <c:v>-1007.9910283527079</c:v>
                </c:pt>
                <c:pt idx="774">
                  <c:v>-1080.0970865166598</c:v>
                </c:pt>
                <c:pt idx="775">
                  <c:v>-1154.0563524987601</c:v>
                </c:pt>
                <c:pt idx="776">
                  <c:v>-1230.8530896103298</c:v>
                </c:pt>
                <c:pt idx="777">
                  <c:v>-1310.43952604438</c:v>
                </c:pt>
                <c:pt idx="778">
                  <c:v>-1392.2406796578</c:v>
                </c:pt>
                <c:pt idx="779">
                  <c:v>-1479.3674375695998</c:v>
                </c:pt>
                <c:pt idx="780">
                  <c:v>-1572.22631186946</c:v>
                </c:pt>
                <c:pt idx="781">
                  <c:v>-1668.2747301919899</c:v>
                </c:pt>
                <c:pt idx="782">
                  <c:v>-1768.1517247396998</c:v>
                </c:pt>
                <c:pt idx="783">
                  <c:v>-1878.3313378169776</c:v>
                </c:pt>
                <c:pt idx="784">
                  <c:v>-1993.4020739711711</c:v>
                </c:pt>
                <c:pt idx="785">
                  <c:v>-2110.4552127133179</c:v>
                </c:pt>
                <c:pt idx="786">
                  <c:v>-2244.11164274973</c:v>
                </c:pt>
                <c:pt idx="787">
                  <c:v>-2395.0334118088522</c:v>
                </c:pt>
                <c:pt idx="788">
                  <c:v>-2552.1836563780312</c:v>
                </c:pt>
                <c:pt idx="789">
                  <c:v>-2737.6476320748102</c:v>
                </c:pt>
                <c:pt idx="790">
                  <c:v>-2936.9320421106599</c:v>
                </c:pt>
                <c:pt idx="791">
                  <c:v>-3157.3485911554899</c:v>
                </c:pt>
                <c:pt idx="792">
                  <c:v>-3419.3464179282601</c:v>
                </c:pt>
                <c:pt idx="793">
                  <c:v>-3701.6242754457217</c:v>
                </c:pt>
                <c:pt idx="794">
                  <c:v>-4052.8136890555802</c:v>
                </c:pt>
                <c:pt idx="795">
                  <c:v>-4384.6069288677254</c:v>
                </c:pt>
                <c:pt idx="796">
                  <c:v>-4858.0652186772459</c:v>
                </c:pt>
                <c:pt idx="797">
                  <c:v>-5353.4203372644097</c:v>
                </c:pt>
                <c:pt idx="798">
                  <c:v>-5810.5706552970996</c:v>
                </c:pt>
                <c:pt idx="799">
                  <c:v>-5998.64914894297</c:v>
                </c:pt>
                <c:pt idx="800">
                  <c:v>-3684.2446767074198</c:v>
                </c:pt>
                <c:pt idx="801">
                  <c:v>-147869.16341556201</c:v>
                </c:pt>
                <c:pt idx="802">
                  <c:v>-36928.788583052403</c:v>
                </c:pt>
                <c:pt idx="803">
                  <c:v>-74534.538901188993</c:v>
                </c:pt>
                <c:pt idx="804">
                  <c:v>173189.00490781807</c:v>
                </c:pt>
                <c:pt idx="805">
                  <c:v>35608.003126387594</c:v>
                </c:pt>
                <c:pt idx="806">
                  <c:v>19202.801032994998</c:v>
                </c:pt>
                <c:pt idx="807">
                  <c:v>12932.032018696314</c:v>
                </c:pt>
                <c:pt idx="808">
                  <c:v>9666.1463527197866</c:v>
                </c:pt>
                <c:pt idx="809">
                  <c:v>7628.4541484127503</c:v>
                </c:pt>
                <c:pt idx="810">
                  <c:v>6250.3541010951958</c:v>
                </c:pt>
                <c:pt idx="811">
                  <c:v>5256.4219822995101</c:v>
                </c:pt>
                <c:pt idx="812">
                  <c:v>4511.1298183839544</c:v>
                </c:pt>
                <c:pt idx="813">
                  <c:v>3910.6194056744202</c:v>
                </c:pt>
                <c:pt idx="814">
                  <c:v>3438.505317960075</c:v>
                </c:pt>
                <c:pt idx="815">
                  <c:v>3049.3874788892422</c:v>
                </c:pt>
                <c:pt idx="816">
                  <c:v>2714.0455150937401</c:v>
                </c:pt>
                <c:pt idx="817">
                  <c:v>2428.3040842994901</c:v>
                </c:pt>
                <c:pt idx="818">
                  <c:v>2185.3307992846512</c:v>
                </c:pt>
                <c:pt idx="819">
                  <c:v>1953.3697225609499</c:v>
                </c:pt>
                <c:pt idx="820">
                  <c:v>1764.5420105714898</c:v>
                </c:pt>
                <c:pt idx="821">
                  <c:v>1587.4261740572101</c:v>
                </c:pt>
                <c:pt idx="822">
                  <c:v>1432.2981495891399</c:v>
                </c:pt>
                <c:pt idx="823">
                  <c:v>1288.7169572838811</c:v>
                </c:pt>
                <c:pt idx="824">
                  <c:v>1157.1031432217997</c:v>
                </c:pt>
                <c:pt idx="825">
                  <c:v>1035.0485847664511</c:v>
                </c:pt>
                <c:pt idx="826">
                  <c:v>922.52544286107809</c:v>
                </c:pt>
                <c:pt idx="827">
                  <c:v>816.98867370167352</c:v>
                </c:pt>
                <c:pt idx="828">
                  <c:v>720.53953523008852</c:v>
                </c:pt>
                <c:pt idx="829">
                  <c:v>627.10967868430293</c:v>
                </c:pt>
                <c:pt idx="830">
                  <c:v>539.5633136243481</c:v>
                </c:pt>
                <c:pt idx="831">
                  <c:v>455.264968157098</c:v>
                </c:pt>
                <c:pt idx="832">
                  <c:v>374.45957082200903</c:v>
                </c:pt>
                <c:pt idx="833">
                  <c:v>295.89970851903701</c:v>
                </c:pt>
                <c:pt idx="834">
                  <c:v>223.05441051973429</c:v>
                </c:pt>
                <c:pt idx="835">
                  <c:v>151.85794271944201</c:v>
                </c:pt>
                <c:pt idx="836">
                  <c:v>81.481954131617513</c:v>
                </c:pt>
                <c:pt idx="837">
                  <c:v>13.862253373776404</c:v>
                </c:pt>
                <c:pt idx="838">
                  <c:v>-52.0353276439563</c:v>
                </c:pt>
                <c:pt idx="839">
                  <c:v>-116.57388057813553</c:v>
                </c:pt>
                <c:pt idx="840">
                  <c:v>-180.90945198699001</c:v>
                </c:pt>
                <c:pt idx="841">
                  <c:v>-243.09409176109006</c:v>
                </c:pt>
                <c:pt idx="842">
                  <c:v>-305.98800488314464</c:v>
                </c:pt>
                <c:pt idx="843">
                  <c:v>-367.0800805966</c:v>
                </c:pt>
                <c:pt idx="844">
                  <c:v>-428.81808477187195</c:v>
                </c:pt>
                <c:pt idx="845">
                  <c:v>-490.00458572952402</c:v>
                </c:pt>
                <c:pt idx="846">
                  <c:v>-551.15667114449298</c:v>
                </c:pt>
                <c:pt idx="847">
                  <c:v>-612.33487308965005</c:v>
                </c:pt>
                <c:pt idx="848">
                  <c:v>-675.01174533680353</c:v>
                </c:pt>
                <c:pt idx="849">
                  <c:v>-737.85341391335396</c:v>
                </c:pt>
                <c:pt idx="850">
                  <c:v>-802.25540731188755</c:v>
                </c:pt>
                <c:pt idx="851">
                  <c:v>-867.57450097906894</c:v>
                </c:pt>
                <c:pt idx="852">
                  <c:v>-934.46488187924308</c:v>
                </c:pt>
                <c:pt idx="853">
                  <c:v>-1002.7530760536547</c:v>
                </c:pt>
                <c:pt idx="854">
                  <c:v>-1072.4871458733599</c:v>
                </c:pt>
                <c:pt idx="855">
                  <c:v>-1145.7206068278099</c:v>
                </c:pt>
                <c:pt idx="856">
                  <c:v>-1223.1524631217501</c:v>
                </c:pt>
                <c:pt idx="857">
                  <c:v>-1301.54083618134</c:v>
                </c:pt>
                <c:pt idx="858">
                  <c:v>-1383.9310176746001</c:v>
                </c:pt>
                <c:pt idx="859">
                  <c:v>-1469.4894947402611</c:v>
                </c:pt>
                <c:pt idx="860">
                  <c:v>-1560.6673751788999</c:v>
                </c:pt>
                <c:pt idx="861">
                  <c:v>-1656.1696030462501</c:v>
                </c:pt>
                <c:pt idx="862">
                  <c:v>-1761.2971939229301</c:v>
                </c:pt>
                <c:pt idx="863">
                  <c:v>-1867.4239377055801</c:v>
                </c:pt>
                <c:pt idx="864">
                  <c:v>-1983.8745471513098</c:v>
                </c:pt>
                <c:pt idx="865">
                  <c:v>-2116.52224369839</c:v>
                </c:pt>
                <c:pt idx="866">
                  <c:v>-2255.8256586754865</c:v>
                </c:pt>
                <c:pt idx="867">
                  <c:v>-2453.57091146722</c:v>
                </c:pt>
                <c:pt idx="868">
                  <c:v>-2562.4376824607898</c:v>
                </c:pt>
                <c:pt idx="869">
                  <c:v>-2488.6644312316898</c:v>
                </c:pt>
                <c:pt idx="870">
                  <c:v>-2094.7160243599087</c:v>
                </c:pt>
                <c:pt idx="871">
                  <c:v>-1872.5701860319698</c:v>
                </c:pt>
                <c:pt idx="872">
                  <c:v>-2817.0139803298198</c:v>
                </c:pt>
                <c:pt idx="873">
                  <c:v>4352.4162903807701</c:v>
                </c:pt>
                <c:pt idx="874">
                  <c:v>-1258.7135671517203</c:v>
                </c:pt>
                <c:pt idx="875">
                  <c:v>179.30728305264429</c:v>
                </c:pt>
                <c:pt idx="876">
                  <c:v>240.636780072519</c:v>
                </c:pt>
                <c:pt idx="877">
                  <c:v>242.23686402202605</c:v>
                </c:pt>
                <c:pt idx="878">
                  <c:v>235.62673084073529</c:v>
                </c:pt>
                <c:pt idx="879">
                  <c:v>227.3955711479</c:v>
                </c:pt>
                <c:pt idx="880">
                  <c:v>218.89319460901805</c:v>
                </c:pt>
                <c:pt idx="881">
                  <c:v>210.838270423892</c:v>
                </c:pt>
                <c:pt idx="882">
                  <c:v>203.13176801643493</c:v>
                </c:pt>
                <c:pt idx="883">
                  <c:v>195.91855100989972</c:v>
                </c:pt>
                <c:pt idx="884">
                  <c:v>189.30993920610399</c:v>
                </c:pt>
                <c:pt idx="885">
                  <c:v>183.07735131944099</c:v>
                </c:pt>
                <c:pt idx="886">
                  <c:v>177.14318802919306</c:v>
                </c:pt>
                <c:pt idx="887">
                  <c:v>171.58558509959758</c:v>
                </c:pt>
                <c:pt idx="888">
                  <c:v>166.313047538418</c:v>
                </c:pt>
                <c:pt idx="889">
                  <c:v>161.37148896942008</c:v>
                </c:pt>
                <c:pt idx="890">
                  <c:v>156.79943311504698</c:v>
                </c:pt>
                <c:pt idx="891">
                  <c:v>152.5795999331757</c:v>
                </c:pt>
                <c:pt idx="892">
                  <c:v>148.58313982500007</c:v>
                </c:pt>
                <c:pt idx="893">
                  <c:v>144.738888429083</c:v>
                </c:pt>
                <c:pt idx="894">
                  <c:v>141.10395807943098</c:v>
                </c:pt>
                <c:pt idx="895">
                  <c:v>137.588050931824</c:v>
                </c:pt>
                <c:pt idx="896">
                  <c:v>134.2415329797407</c:v>
                </c:pt>
                <c:pt idx="897">
                  <c:v>131.03994009056692</c:v>
                </c:pt>
                <c:pt idx="898">
                  <c:v>127.90508000136198</c:v>
                </c:pt>
                <c:pt idx="899">
                  <c:v>124.81944338804765</c:v>
                </c:pt>
                <c:pt idx="900">
                  <c:v>121.73291037655616</c:v>
                </c:pt>
                <c:pt idx="901">
                  <c:v>118.58722386138162</c:v>
                </c:pt>
                <c:pt idx="902">
                  <c:v>115.36331121030101</c:v>
                </c:pt>
                <c:pt idx="903">
                  <c:v>112.022254170767</c:v>
                </c:pt>
                <c:pt idx="904">
                  <c:v>108.54433171266541</c:v>
                </c:pt>
                <c:pt idx="905">
                  <c:v>104.899376421767</c:v>
                </c:pt>
                <c:pt idx="906">
                  <c:v>101.08382162104554</c:v>
                </c:pt>
                <c:pt idx="907">
                  <c:v>97.105616739286788</c:v>
                </c:pt>
                <c:pt idx="908">
                  <c:v>93.001074595123882</c:v>
                </c:pt>
                <c:pt idx="909">
                  <c:v>88.804878846194171</c:v>
                </c:pt>
                <c:pt idx="910">
                  <c:v>84.545783558535959</c:v>
                </c:pt>
                <c:pt idx="911">
                  <c:v>80.290636136472799</c:v>
                </c:pt>
                <c:pt idx="912">
                  <c:v>76.120291688868804</c:v>
                </c:pt>
                <c:pt idx="913">
                  <c:v>72.095231964903704</c:v>
                </c:pt>
                <c:pt idx="914">
                  <c:v>68.277639732150789</c:v>
                </c:pt>
                <c:pt idx="915">
                  <c:v>64.719042099495383</c:v>
                </c:pt>
                <c:pt idx="916">
                  <c:v>61.474634209133896</c:v>
                </c:pt>
                <c:pt idx="917">
                  <c:v>58.555492446990911</c:v>
                </c:pt>
                <c:pt idx="918">
                  <c:v>55.996339105568303</c:v>
                </c:pt>
                <c:pt idx="919">
                  <c:v>53.791868772660997</c:v>
                </c:pt>
                <c:pt idx="920">
                  <c:v>51.914761027837855</c:v>
                </c:pt>
                <c:pt idx="921">
                  <c:v>50.327025220707903</c:v>
                </c:pt>
                <c:pt idx="922">
                  <c:v>48.996579531362094</c:v>
                </c:pt>
                <c:pt idx="923">
                  <c:v>47.866711424042194</c:v>
                </c:pt>
                <c:pt idx="924">
                  <c:v>46.897195655393944</c:v>
                </c:pt>
                <c:pt idx="925">
                  <c:v>46.052058347742197</c:v>
                </c:pt>
                <c:pt idx="926">
                  <c:v>45.280699801844797</c:v>
                </c:pt>
                <c:pt idx="927">
                  <c:v>44.540139181804811</c:v>
                </c:pt>
                <c:pt idx="928">
                  <c:v>43.794824437030897</c:v>
                </c:pt>
                <c:pt idx="929">
                  <c:v>42.999429116529313</c:v>
                </c:pt>
                <c:pt idx="930">
                  <c:v>42.110908235650498</c:v>
                </c:pt>
                <c:pt idx="931">
                  <c:v>41.124854023574699</c:v>
                </c:pt>
                <c:pt idx="932">
                  <c:v>40.0065497386882</c:v>
                </c:pt>
                <c:pt idx="933">
                  <c:v>38.737643347124987</c:v>
                </c:pt>
                <c:pt idx="934">
                  <c:v>37.298431181287</c:v>
                </c:pt>
                <c:pt idx="935">
                  <c:v>35.687059962679299</c:v>
                </c:pt>
                <c:pt idx="936">
                  <c:v>33.879345438672495</c:v>
                </c:pt>
                <c:pt idx="937">
                  <c:v>31.868712349021735</c:v>
                </c:pt>
                <c:pt idx="938">
                  <c:v>29.653227935080501</c:v>
                </c:pt>
                <c:pt idx="939">
                  <c:v>27.227322285914148</c:v>
                </c:pt>
                <c:pt idx="940">
                  <c:v>24.580106447750687</c:v>
                </c:pt>
                <c:pt idx="941">
                  <c:v>21.732565971709189</c:v>
                </c:pt>
                <c:pt idx="942">
                  <c:v>18.705019124544886</c:v>
                </c:pt>
                <c:pt idx="943">
                  <c:v>15.5467067431063</c:v>
                </c:pt>
                <c:pt idx="944">
                  <c:v>12.305392691854706</c:v>
                </c:pt>
                <c:pt idx="945">
                  <c:v>9.03948595781387</c:v>
                </c:pt>
                <c:pt idx="946">
                  <c:v>5.8417007567476897</c:v>
                </c:pt>
                <c:pt idx="947">
                  <c:v>4.520035376582018</c:v>
                </c:pt>
                <c:pt idx="948">
                  <c:v>3.5694723387682967</c:v>
                </c:pt>
                <c:pt idx="949">
                  <c:v>2.7409639022859493</c:v>
                </c:pt>
                <c:pt idx="950">
                  <c:v>2.1147281525057</c:v>
                </c:pt>
                <c:pt idx="951">
                  <c:v>1.73068988360305</c:v>
                </c:pt>
                <c:pt idx="952">
                  <c:v>1.5382875493809007</c:v>
                </c:pt>
                <c:pt idx="953">
                  <c:v>1.4626604986833998</c:v>
                </c:pt>
                <c:pt idx="954">
                  <c:v>1.4532011523016026</c:v>
                </c:pt>
                <c:pt idx="955">
                  <c:v>1.42854743938439</c:v>
                </c:pt>
                <c:pt idx="956">
                  <c:v>1.39809195050553</c:v>
                </c:pt>
                <c:pt idx="957">
                  <c:v>1.37310923664666</c:v>
                </c:pt>
                <c:pt idx="958">
                  <c:v>1.3204637863320499</c:v>
                </c:pt>
                <c:pt idx="959">
                  <c:v>1.2467980937478838</c:v>
                </c:pt>
                <c:pt idx="960">
                  <c:v>1.1824599743315964</c:v>
                </c:pt>
                <c:pt idx="961">
                  <c:v>1.14172743845978</c:v>
                </c:pt>
                <c:pt idx="962">
                  <c:v>1.1085892978695626</c:v>
                </c:pt>
                <c:pt idx="963">
                  <c:v>1.0839161129007899</c:v>
                </c:pt>
                <c:pt idx="964">
                  <c:v>1.0709102408307001</c:v>
                </c:pt>
                <c:pt idx="965">
                  <c:v>1.0658832776070026</c:v>
                </c:pt>
                <c:pt idx="966">
                  <c:v>1.0707706516248299</c:v>
                </c:pt>
                <c:pt idx="967">
                  <c:v>1.0846114029384699</c:v>
                </c:pt>
                <c:pt idx="968">
                  <c:v>1.107587324936673</c:v>
                </c:pt>
                <c:pt idx="969">
                  <c:v>1.139146133792208</c:v>
                </c:pt>
                <c:pt idx="970">
                  <c:v>1.1807733041905173</c:v>
                </c:pt>
                <c:pt idx="971">
                  <c:v>1.2306131849239501</c:v>
                </c:pt>
                <c:pt idx="972">
                  <c:v>1.2856551062483021</c:v>
                </c:pt>
                <c:pt idx="973">
                  <c:v>1.3403940557533198</c:v>
                </c:pt>
                <c:pt idx="974">
                  <c:v>1.42207007003188</c:v>
                </c:pt>
                <c:pt idx="975">
                  <c:v>1.5347245631022399</c:v>
                </c:pt>
                <c:pt idx="976">
                  <c:v>1.6430801823000001</c:v>
                </c:pt>
                <c:pt idx="977">
                  <c:v>1.7183190501484098</c:v>
                </c:pt>
                <c:pt idx="978">
                  <c:v>1.7547627027738499</c:v>
                </c:pt>
                <c:pt idx="979">
                  <c:v>1.7575691266122799</c:v>
                </c:pt>
                <c:pt idx="980">
                  <c:v>1.7380359036239901</c:v>
                </c:pt>
                <c:pt idx="981">
                  <c:v>1.7113924858370526</c:v>
                </c:pt>
                <c:pt idx="982">
                  <c:v>1.6827983952390526</c:v>
                </c:pt>
                <c:pt idx="983">
                  <c:v>1.662077326991531</c:v>
                </c:pt>
                <c:pt idx="984">
                  <c:v>1.6482140941193599</c:v>
                </c:pt>
                <c:pt idx="985">
                  <c:v>1.64072051280803</c:v>
                </c:pt>
                <c:pt idx="986">
                  <c:v>1.6358882332973999</c:v>
                </c:pt>
                <c:pt idx="987">
                  <c:v>1.6337757291547201</c:v>
                </c:pt>
                <c:pt idx="988">
                  <c:v>1.6304583466171201</c:v>
                </c:pt>
                <c:pt idx="989">
                  <c:v>1.6239905156853798</c:v>
                </c:pt>
                <c:pt idx="990">
                  <c:v>1.6131085384373101</c:v>
                </c:pt>
                <c:pt idx="991">
                  <c:v>1.6052664485244317</c:v>
                </c:pt>
                <c:pt idx="992">
                  <c:v>1.5937494730901398</c:v>
                </c:pt>
                <c:pt idx="993">
                  <c:v>1.58403358702327</c:v>
                </c:pt>
                <c:pt idx="994">
                  <c:v>1.5729375493169082</c:v>
                </c:pt>
                <c:pt idx="995">
                  <c:v>1.5658138315966901</c:v>
                </c:pt>
                <c:pt idx="996">
                  <c:v>1.55703133937275</c:v>
                </c:pt>
                <c:pt idx="997">
                  <c:v>1.5522695425142499</c:v>
                </c:pt>
                <c:pt idx="998">
                  <c:v>1.5483503301813173</c:v>
                </c:pt>
                <c:pt idx="999">
                  <c:v>1.54467318056394</c:v>
                </c:pt>
                <c:pt idx="1000">
                  <c:v>1.5398432144946217</c:v>
                </c:pt>
                <c:pt idx="1001">
                  <c:v>1.5368054364511901</c:v>
                </c:pt>
                <c:pt idx="1002">
                  <c:v>1.5349075327805173</c:v>
                </c:pt>
                <c:pt idx="1003">
                  <c:v>1.5323930400469499</c:v>
                </c:pt>
                <c:pt idx="1004">
                  <c:v>1.5315932609399308</c:v>
                </c:pt>
                <c:pt idx="1005">
                  <c:v>1.5312728686837291</c:v>
                </c:pt>
                <c:pt idx="1006">
                  <c:v>1.53178013708525</c:v>
                </c:pt>
                <c:pt idx="1007">
                  <c:v>1.5326018137905</c:v>
                </c:pt>
                <c:pt idx="1008">
                  <c:v>1.5339161010021498</c:v>
                </c:pt>
                <c:pt idx="1009">
                  <c:v>1.5354306516502398</c:v>
                </c:pt>
                <c:pt idx="1010">
                  <c:v>1.5371989647203301</c:v>
                </c:pt>
                <c:pt idx="1011">
                  <c:v>1.5393052745356499</c:v>
                </c:pt>
                <c:pt idx="1012">
                  <c:v>1.5401787525841617</c:v>
                </c:pt>
                <c:pt idx="1013">
                  <c:v>1.5405299539850099</c:v>
                </c:pt>
                <c:pt idx="1014">
                  <c:v>1.54195068088322</c:v>
                </c:pt>
                <c:pt idx="1015">
                  <c:v>1.5441149649726973</c:v>
                </c:pt>
                <c:pt idx="1016">
                  <c:v>1.54410326568423</c:v>
                </c:pt>
                <c:pt idx="1017">
                  <c:v>1.54455885341898</c:v>
                </c:pt>
                <c:pt idx="1018">
                  <c:v>1.54750513922479</c:v>
                </c:pt>
                <c:pt idx="1019">
                  <c:v>1.5492608580633498</c:v>
                </c:pt>
                <c:pt idx="1020">
                  <c:v>1.5514955403226698</c:v>
                </c:pt>
                <c:pt idx="1021">
                  <c:v>1.5541078102352173</c:v>
                </c:pt>
                <c:pt idx="1022">
                  <c:v>1.5583601200853801</c:v>
                </c:pt>
                <c:pt idx="1023">
                  <c:v>1.55998695842121</c:v>
                </c:pt>
                <c:pt idx="1024">
                  <c:v>1.5596494046929898</c:v>
                </c:pt>
                <c:pt idx="1025">
                  <c:v>1.5617392105694134</c:v>
                </c:pt>
                <c:pt idx="1026">
                  <c:v>1.56916402636026</c:v>
                </c:pt>
                <c:pt idx="1027">
                  <c:v>1.57335301495908</c:v>
                </c:pt>
                <c:pt idx="1028">
                  <c:v>1.5792243925728653</c:v>
                </c:pt>
                <c:pt idx="1029">
                  <c:v>1.5863437978164798</c:v>
                </c:pt>
                <c:pt idx="1030">
                  <c:v>1.5960535223684191</c:v>
                </c:pt>
                <c:pt idx="1031">
                  <c:v>1.6042653851976498</c:v>
                </c:pt>
                <c:pt idx="1032">
                  <c:v>1.6160979073358201</c:v>
                </c:pt>
                <c:pt idx="1033">
                  <c:v>1.6283482990085201</c:v>
                </c:pt>
                <c:pt idx="1034">
                  <c:v>1.6389505060139582</c:v>
                </c:pt>
                <c:pt idx="1035">
                  <c:v>1.6501870453597192</c:v>
                </c:pt>
                <c:pt idx="1036">
                  <c:v>1.6617474290013707</c:v>
                </c:pt>
                <c:pt idx="1037">
                  <c:v>1.67210942864942</c:v>
                </c:pt>
                <c:pt idx="1038">
                  <c:v>1.6813283376533699</c:v>
                </c:pt>
                <c:pt idx="1039">
                  <c:v>1.6913366417444498</c:v>
                </c:pt>
                <c:pt idx="1040">
                  <c:v>1.7004844264032801</c:v>
                </c:pt>
                <c:pt idx="1041">
                  <c:v>1.7084376464692199</c:v>
                </c:pt>
                <c:pt idx="1042">
                  <c:v>1.7143620378417601</c:v>
                </c:pt>
                <c:pt idx="1043">
                  <c:v>1.72001265649811</c:v>
                </c:pt>
                <c:pt idx="1044">
                  <c:v>1.72467513502527</c:v>
                </c:pt>
                <c:pt idx="1045">
                  <c:v>1.72760599499805</c:v>
                </c:pt>
                <c:pt idx="1046">
                  <c:v>1.7293003780875498</c:v>
                </c:pt>
                <c:pt idx="1047">
                  <c:v>1.7299097463112398</c:v>
                </c:pt>
                <c:pt idx="1048">
                  <c:v>1.7298516154716117</c:v>
                </c:pt>
                <c:pt idx="1049">
                  <c:v>1.7281211118456499</c:v>
                </c:pt>
                <c:pt idx="1050">
                  <c:v>1.7256420100232299</c:v>
                </c:pt>
                <c:pt idx="1051">
                  <c:v>1.7216256084510724</c:v>
                </c:pt>
                <c:pt idx="1052">
                  <c:v>1.7147100889733</c:v>
                </c:pt>
                <c:pt idx="1053">
                  <c:v>1.7095839240472701</c:v>
                </c:pt>
                <c:pt idx="1054">
                  <c:v>1.7009525100412173</c:v>
                </c:pt>
                <c:pt idx="1055">
                  <c:v>1.6925609960966201</c:v>
                </c:pt>
                <c:pt idx="1056">
                  <c:v>1.6814891737934601</c:v>
                </c:pt>
                <c:pt idx="1057">
                  <c:v>1.6725070139232703</c:v>
                </c:pt>
                <c:pt idx="1058">
                  <c:v>1.66188587674446</c:v>
                </c:pt>
                <c:pt idx="1059">
                  <c:v>1.6497800776281</c:v>
                </c:pt>
                <c:pt idx="1060">
                  <c:v>1.6389908630294898</c:v>
                </c:pt>
                <c:pt idx="1061">
                  <c:v>1.6298040120153208</c:v>
                </c:pt>
                <c:pt idx="1062">
                  <c:v>1.6175274506845798</c:v>
                </c:pt>
                <c:pt idx="1063">
                  <c:v>1.60984028183192</c:v>
                </c:pt>
                <c:pt idx="1064">
                  <c:v>1.60178394835195</c:v>
                </c:pt>
                <c:pt idx="1065">
                  <c:v>1.59278145104699</c:v>
                </c:pt>
                <c:pt idx="1066">
                  <c:v>1.5866500852718373</c:v>
                </c:pt>
                <c:pt idx="1067">
                  <c:v>1.58280019967649</c:v>
                </c:pt>
                <c:pt idx="1068">
                  <c:v>1.5775981953707399</c:v>
                </c:pt>
                <c:pt idx="1069">
                  <c:v>1.5715429324203101</c:v>
                </c:pt>
                <c:pt idx="1070">
                  <c:v>1.5693416030879317</c:v>
                </c:pt>
                <c:pt idx="1071">
                  <c:v>1.56455859378414</c:v>
                </c:pt>
                <c:pt idx="1072">
                  <c:v>1.56130918647822</c:v>
                </c:pt>
                <c:pt idx="1073">
                  <c:v>1.5580042015312301</c:v>
                </c:pt>
                <c:pt idx="1074">
                  <c:v>1.5554517458353199</c:v>
                </c:pt>
                <c:pt idx="1075">
                  <c:v>1.5518961624044307</c:v>
                </c:pt>
                <c:pt idx="1076">
                  <c:v>1.5489291426976026</c:v>
                </c:pt>
                <c:pt idx="1077">
                  <c:v>1.5457828529156898</c:v>
                </c:pt>
                <c:pt idx="1078">
                  <c:v>1.5441790859118301</c:v>
                </c:pt>
                <c:pt idx="1079">
                  <c:v>1.5403054230159101</c:v>
                </c:pt>
                <c:pt idx="1080">
                  <c:v>1.5381332152383398</c:v>
                </c:pt>
                <c:pt idx="1081">
                  <c:v>1.5351057351550399</c:v>
                </c:pt>
                <c:pt idx="1082">
                  <c:v>1.5324162750084398</c:v>
                </c:pt>
                <c:pt idx="1083">
                  <c:v>1.53003065983352</c:v>
                </c:pt>
                <c:pt idx="1084">
                  <c:v>1.52715602025543</c:v>
                </c:pt>
                <c:pt idx="1085">
                  <c:v>1.52379576425167</c:v>
                </c:pt>
                <c:pt idx="1086">
                  <c:v>1.52134040933536</c:v>
                </c:pt>
                <c:pt idx="1087">
                  <c:v>1.5192002596459198</c:v>
                </c:pt>
                <c:pt idx="1088">
                  <c:v>1.5175627089098978</c:v>
                </c:pt>
                <c:pt idx="1089">
                  <c:v>1.5165409856574299</c:v>
                </c:pt>
                <c:pt idx="1090">
                  <c:v>1.5166756520435898</c:v>
                </c:pt>
                <c:pt idx="1091">
                  <c:v>1.5180591239496173</c:v>
                </c:pt>
                <c:pt idx="1092">
                  <c:v>1.5194754846191898</c:v>
                </c:pt>
                <c:pt idx="1093">
                  <c:v>1.5210963421180117</c:v>
                </c:pt>
                <c:pt idx="1094">
                  <c:v>1.52363553895559</c:v>
                </c:pt>
                <c:pt idx="1095">
                  <c:v>1.5234263539376571</c:v>
                </c:pt>
                <c:pt idx="1096">
                  <c:v>1.5277588121179226</c:v>
                </c:pt>
                <c:pt idx="1097">
                  <c:v>1.53098059361512</c:v>
                </c:pt>
                <c:pt idx="1098">
                  <c:v>1.5333831267358773</c:v>
                </c:pt>
                <c:pt idx="1099">
                  <c:v>1.5372002398923998</c:v>
                </c:pt>
                <c:pt idx="1100">
                  <c:v>1.54248678814802</c:v>
                </c:pt>
                <c:pt idx="1101">
                  <c:v>1.5482064152763899</c:v>
                </c:pt>
                <c:pt idx="1102">
                  <c:v>1.5535355739036301</c:v>
                </c:pt>
                <c:pt idx="1103">
                  <c:v>1.5611613023908038</c:v>
                </c:pt>
                <c:pt idx="1104">
                  <c:v>1.57112315445803</c:v>
                </c:pt>
                <c:pt idx="1105">
                  <c:v>1.5797195117454399</c:v>
                </c:pt>
                <c:pt idx="1106">
                  <c:v>1.5839926049338899</c:v>
                </c:pt>
                <c:pt idx="1107">
                  <c:v>1.5908718060712501</c:v>
                </c:pt>
                <c:pt idx="1108">
                  <c:v>1.5974851527562401</c:v>
                </c:pt>
                <c:pt idx="1109">
                  <c:v>1.6011444104154098</c:v>
                </c:pt>
                <c:pt idx="1110">
                  <c:v>1.6015536879320926</c:v>
                </c:pt>
                <c:pt idx="1111">
                  <c:v>1.6040600157048199</c:v>
                </c:pt>
                <c:pt idx="1112">
                  <c:v>1.6064728863295101</c:v>
                </c:pt>
                <c:pt idx="1113">
                  <c:v>1.60667124445808</c:v>
                </c:pt>
                <c:pt idx="1114">
                  <c:v>1.6079929395016701</c:v>
                </c:pt>
                <c:pt idx="1115">
                  <c:v>1.6113253301194808</c:v>
                </c:pt>
                <c:pt idx="1116">
                  <c:v>1.6126297856239826</c:v>
                </c:pt>
                <c:pt idx="1117">
                  <c:v>1.6146282040491626</c:v>
                </c:pt>
                <c:pt idx="1118">
                  <c:v>1.6169185957090899</c:v>
                </c:pt>
                <c:pt idx="1119">
                  <c:v>1.6186087099565207</c:v>
                </c:pt>
                <c:pt idx="1120">
                  <c:v>1.6204264079829498</c:v>
                </c:pt>
                <c:pt idx="1121">
                  <c:v>1.62254078959992</c:v>
                </c:pt>
                <c:pt idx="1122">
                  <c:v>1.62445151031815</c:v>
                </c:pt>
                <c:pt idx="1123">
                  <c:v>1.62610153582988</c:v>
                </c:pt>
                <c:pt idx="1124">
                  <c:v>1.62748360669</c:v>
                </c:pt>
                <c:pt idx="1125">
                  <c:v>1.6290088876176698</c:v>
                </c:pt>
                <c:pt idx="1126">
                  <c:v>1.6304089698868764</c:v>
                </c:pt>
                <c:pt idx="1127">
                  <c:v>1.6319379884962473</c:v>
                </c:pt>
                <c:pt idx="1128">
                  <c:v>1.6329561867273701</c:v>
                </c:pt>
                <c:pt idx="1129">
                  <c:v>1.6337756446723999</c:v>
                </c:pt>
                <c:pt idx="1130">
                  <c:v>1.6342706344455091</c:v>
                </c:pt>
                <c:pt idx="1131">
                  <c:v>1.6350921777099499</c:v>
                </c:pt>
                <c:pt idx="1132">
                  <c:v>1.6352184917219501</c:v>
                </c:pt>
                <c:pt idx="1133">
                  <c:v>1.6337766312717401</c:v>
                </c:pt>
                <c:pt idx="1134">
                  <c:v>1.6319222534266626</c:v>
                </c:pt>
                <c:pt idx="1135">
                  <c:v>1.6289055265854182</c:v>
                </c:pt>
                <c:pt idx="1136">
                  <c:v>1.6278740044383599</c:v>
                </c:pt>
                <c:pt idx="1137">
                  <c:v>1.6237086658147599</c:v>
                </c:pt>
                <c:pt idx="1138">
                  <c:v>1.61906039302621</c:v>
                </c:pt>
                <c:pt idx="1139">
                  <c:v>1.61701880446915</c:v>
                </c:pt>
                <c:pt idx="1140">
                  <c:v>1.6119487409202899</c:v>
                </c:pt>
                <c:pt idx="1141">
                  <c:v>1.6047150465265108</c:v>
                </c:pt>
                <c:pt idx="1142">
                  <c:v>1.6027744481455699</c:v>
                </c:pt>
                <c:pt idx="1143">
                  <c:v>1.5975306418338</c:v>
                </c:pt>
                <c:pt idx="1144">
                  <c:v>1.5920718519182182</c:v>
                </c:pt>
                <c:pt idx="1145">
                  <c:v>1.58716839191153</c:v>
                </c:pt>
                <c:pt idx="1146">
                  <c:v>1.5837962832536894</c:v>
                </c:pt>
                <c:pt idx="1147">
                  <c:v>1.5798802531116498</c:v>
                </c:pt>
                <c:pt idx="1148">
                  <c:v>1.5737863452491792</c:v>
                </c:pt>
                <c:pt idx="1149">
                  <c:v>1.5720116772156498</c:v>
                </c:pt>
                <c:pt idx="1150">
                  <c:v>1.56788070424508</c:v>
                </c:pt>
                <c:pt idx="1151">
                  <c:v>1.5636333948132</c:v>
                </c:pt>
                <c:pt idx="1152">
                  <c:v>1.5590167576959717</c:v>
                </c:pt>
                <c:pt idx="1153">
                  <c:v>1.5543007232969501</c:v>
                </c:pt>
                <c:pt idx="1154">
                  <c:v>1.5488728086204699</c:v>
                </c:pt>
                <c:pt idx="1155">
                  <c:v>1.5429835742950673</c:v>
                </c:pt>
                <c:pt idx="1156">
                  <c:v>1.5380619713366401</c:v>
                </c:pt>
                <c:pt idx="1157">
                  <c:v>1.5345839607674501</c:v>
                </c:pt>
                <c:pt idx="1158">
                  <c:v>1.5293812700693117</c:v>
                </c:pt>
                <c:pt idx="1159">
                  <c:v>1.52653943435147</c:v>
                </c:pt>
                <c:pt idx="1160">
                  <c:v>1.5239064955980319</c:v>
                </c:pt>
                <c:pt idx="1161">
                  <c:v>1.5214985526271791</c:v>
                </c:pt>
                <c:pt idx="1162">
                  <c:v>1.5185476291771001</c:v>
                </c:pt>
                <c:pt idx="1163">
                  <c:v>1.5178168483076526</c:v>
                </c:pt>
                <c:pt idx="1164">
                  <c:v>1.5162915521237499</c:v>
                </c:pt>
                <c:pt idx="1165">
                  <c:v>1.5152839422784299</c:v>
                </c:pt>
                <c:pt idx="1166">
                  <c:v>1.5135649841274608</c:v>
                </c:pt>
                <c:pt idx="1167">
                  <c:v>1.5118802257573098</c:v>
                </c:pt>
                <c:pt idx="1168">
                  <c:v>1.51016523390081</c:v>
                </c:pt>
                <c:pt idx="1169">
                  <c:v>1.50829741594553</c:v>
                </c:pt>
                <c:pt idx="1170">
                  <c:v>1.5065524765514573</c:v>
                </c:pt>
                <c:pt idx="1171">
                  <c:v>1.5040355354450901</c:v>
                </c:pt>
                <c:pt idx="1172">
                  <c:v>1.5015922280524894</c:v>
                </c:pt>
                <c:pt idx="1173">
                  <c:v>1.5002603492078899</c:v>
                </c:pt>
                <c:pt idx="1174">
                  <c:v>1.4961330238677601</c:v>
                </c:pt>
                <c:pt idx="1175">
                  <c:v>1.4957802704453698</c:v>
                </c:pt>
                <c:pt idx="1176">
                  <c:v>1.49239386534111</c:v>
                </c:pt>
                <c:pt idx="1177">
                  <c:v>1.491821898722183</c:v>
                </c:pt>
                <c:pt idx="1178">
                  <c:v>1.4892729307744799</c:v>
                </c:pt>
                <c:pt idx="1179">
                  <c:v>1.49010392590964</c:v>
                </c:pt>
                <c:pt idx="1180">
                  <c:v>1.48973086630076</c:v>
                </c:pt>
                <c:pt idx="1181">
                  <c:v>1.4887664055438798</c:v>
                </c:pt>
                <c:pt idx="1182">
                  <c:v>1.4887226568828698</c:v>
                </c:pt>
                <c:pt idx="1183">
                  <c:v>1.48998850937641</c:v>
                </c:pt>
                <c:pt idx="1184">
                  <c:v>1.4910444088973998</c:v>
                </c:pt>
                <c:pt idx="1185">
                  <c:v>1.4931104245369873</c:v>
                </c:pt>
                <c:pt idx="1186">
                  <c:v>1.4974088176096108</c:v>
                </c:pt>
                <c:pt idx="1187">
                  <c:v>1.5015497007038998</c:v>
                </c:pt>
                <c:pt idx="1188">
                  <c:v>1.5048979851464299</c:v>
                </c:pt>
                <c:pt idx="1189">
                  <c:v>1.5088064917255199</c:v>
                </c:pt>
                <c:pt idx="1190">
                  <c:v>1.5163360261088001</c:v>
                </c:pt>
                <c:pt idx="1191">
                  <c:v>1.52195572040868</c:v>
                </c:pt>
                <c:pt idx="1192">
                  <c:v>1.5270885389295701</c:v>
                </c:pt>
                <c:pt idx="1193">
                  <c:v>1.5343184789003301</c:v>
                </c:pt>
                <c:pt idx="1194">
                  <c:v>1.5396002539800426</c:v>
                </c:pt>
                <c:pt idx="1195">
                  <c:v>1.5444997992286758</c:v>
                </c:pt>
                <c:pt idx="1196">
                  <c:v>1.54909503970364</c:v>
                </c:pt>
                <c:pt idx="1197">
                  <c:v>1.5527266806932198</c:v>
                </c:pt>
                <c:pt idx="1198">
                  <c:v>1.55673708872142</c:v>
                </c:pt>
                <c:pt idx="1199">
                  <c:v>1.5600359192422901</c:v>
                </c:pt>
                <c:pt idx="1200">
                  <c:v>1.56363036852106</c:v>
                </c:pt>
                <c:pt idx="1201">
                  <c:v>1.56705238879261</c:v>
                </c:pt>
                <c:pt idx="1202">
                  <c:v>1.5703990131614198</c:v>
                </c:pt>
                <c:pt idx="1203">
                  <c:v>1.5731781088472501</c:v>
                </c:pt>
                <c:pt idx="1204">
                  <c:v>1.5759331406849098</c:v>
                </c:pt>
                <c:pt idx="1205">
                  <c:v>1.5784756744277673</c:v>
                </c:pt>
                <c:pt idx="1206">
                  <c:v>1.5805852177549926</c:v>
                </c:pt>
                <c:pt idx="1207">
                  <c:v>1.58226654979795</c:v>
                </c:pt>
                <c:pt idx="1208">
                  <c:v>1.58333009886176</c:v>
                </c:pt>
                <c:pt idx="1209">
                  <c:v>1.58490222476444</c:v>
                </c:pt>
                <c:pt idx="1210">
                  <c:v>1.58715368993706</c:v>
                </c:pt>
                <c:pt idx="1211">
                  <c:v>1.5886288619135291</c:v>
                </c:pt>
                <c:pt idx="1212">
                  <c:v>1.5908370024956999</c:v>
                </c:pt>
                <c:pt idx="1213">
                  <c:v>1.5935425758618382</c:v>
                </c:pt>
                <c:pt idx="1214">
                  <c:v>1.5973662910589708</c:v>
                </c:pt>
                <c:pt idx="1215">
                  <c:v>1.6013068534181698</c:v>
                </c:pt>
                <c:pt idx="1216">
                  <c:v>1.6037649219599599</c:v>
                </c:pt>
                <c:pt idx="1217">
                  <c:v>1.6073639594770699</c:v>
                </c:pt>
                <c:pt idx="1218">
                  <c:v>1.6109581857183173</c:v>
                </c:pt>
                <c:pt idx="1219">
                  <c:v>1.6112469617626601</c:v>
                </c:pt>
                <c:pt idx="1220">
                  <c:v>1.6120861809600282</c:v>
                </c:pt>
                <c:pt idx="1221">
                  <c:v>1.6131519253739701</c:v>
                </c:pt>
                <c:pt idx="1222">
                  <c:v>1.6110782148327301</c:v>
                </c:pt>
                <c:pt idx="1223">
                  <c:v>1.6084107581181</c:v>
                </c:pt>
                <c:pt idx="1224">
                  <c:v>1.6068147394649899</c:v>
                </c:pt>
                <c:pt idx="1225">
                  <c:v>1.6054239476484626</c:v>
                </c:pt>
                <c:pt idx="1226">
                  <c:v>1.5998061914000299</c:v>
                </c:pt>
                <c:pt idx="1227">
                  <c:v>1.59569458189179</c:v>
                </c:pt>
                <c:pt idx="1228">
                  <c:v>1.5947284408373499</c:v>
                </c:pt>
                <c:pt idx="1229">
                  <c:v>1.5928317626879498</c:v>
                </c:pt>
                <c:pt idx="1230">
                  <c:v>1.5874394105441592</c:v>
                </c:pt>
                <c:pt idx="1231">
                  <c:v>1.5857396691857499</c:v>
                </c:pt>
                <c:pt idx="1232">
                  <c:v>1.5812701125381299</c:v>
                </c:pt>
                <c:pt idx="1233">
                  <c:v>1.5771581483052901</c:v>
                </c:pt>
                <c:pt idx="1234">
                  <c:v>1.57230777241008</c:v>
                </c:pt>
                <c:pt idx="1235">
                  <c:v>1.5700862456296798</c:v>
                </c:pt>
                <c:pt idx="1236">
                  <c:v>1.5646388828783699</c:v>
                </c:pt>
                <c:pt idx="1237">
                  <c:v>1.55837304881538</c:v>
                </c:pt>
                <c:pt idx="1238">
                  <c:v>1.5536158271248899</c:v>
                </c:pt>
                <c:pt idx="1239">
                  <c:v>1.5502254405089499</c:v>
                </c:pt>
                <c:pt idx="1240">
                  <c:v>1.5462518412592401</c:v>
                </c:pt>
                <c:pt idx="1241">
                  <c:v>1.5407637151626217</c:v>
                </c:pt>
                <c:pt idx="1242">
                  <c:v>1.5363391077706099</c:v>
                </c:pt>
                <c:pt idx="1243">
                  <c:v>1.5319229175486626</c:v>
                </c:pt>
                <c:pt idx="1244">
                  <c:v>1.52881686754365</c:v>
                </c:pt>
                <c:pt idx="1245">
                  <c:v>1.5261390202933101</c:v>
                </c:pt>
                <c:pt idx="1246">
                  <c:v>1.5242846460569799</c:v>
                </c:pt>
                <c:pt idx="1247">
                  <c:v>1.5226880478129299</c:v>
                </c:pt>
                <c:pt idx="1248">
                  <c:v>1.5209943325232598</c:v>
                </c:pt>
                <c:pt idx="1249">
                  <c:v>1.51955065467353</c:v>
                </c:pt>
                <c:pt idx="1250">
                  <c:v>1.51701202735734</c:v>
                </c:pt>
                <c:pt idx="1251">
                  <c:v>1.5154133174061126</c:v>
                </c:pt>
                <c:pt idx="1252">
                  <c:v>1.5134476930579217</c:v>
                </c:pt>
                <c:pt idx="1253">
                  <c:v>1.5113969643060201</c:v>
                </c:pt>
                <c:pt idx="1254">
                  <c:v>1.51038861108336</c:v>
                </c:pt>
                <c:pt idx="1255">
                  <c:v>1.5083647955401291</c:v>
                </c:pt>
                <c:pt idx="1256">
                  <c:v>1.5082348856278098</c:v>
                </c:pt>
                <c:pt idx="1257">
                  <c:v>1.5060084889331</c:v>
                </c:pt>
                <c:pt idx="1258">
                  <c:v>1.5056656123666607</c:v>
                </c:pt>
                <c:pt idx="1259">
                  <c:v>1.5024421542133501</c:v>
                </c:pt>
                <c:pt idx="1260">
                  <c:v>1.4999377029891208</c:v>
                </c:pt>
                <c:pt idx="1261">
                  <c:v>1.4963593504952499</c:v>
                </c:pt>
                <c:pt idx="1262">
                  <c:v>1.49398538694635</c:v>
                </c:pt>
                <c:pt idx="1263">
                  <c:v>1.488917939900158</c:v>
                </c:pt>
                <c:pt idx="1264">
                  <c:v>1.4838536600075598</c:v>
                </c:pt>
                <c:pt idx="1265">
                  <c:v>1.4805793369798699</c:v>
                </c:pt>
                <c:pt idx="1266">
                  <c:v>1.4782024471099438</c:v>
                </c:pt>
                <c:pt idx="1267">
                  <c:v>1.4674179964948899</c:v>
                </c:pt>
                <c:pt idx="1268">
                  <c:v>1.4623126623382701</c:v>
                </c:pt>
                <c:pt idx="1269">
                  <c:v>1.4628224750223626</c:v>
                </c:pt>
                <c:pt idx="1270">
                  <c:v>1.4662422138176698</c:v>
                </c:pt>
                <c:pt idx="1271">
                  <c:v>1.4703189320141798</c:v>
                </c:pt>
                <c:pt idx="1272">
                  <c:v>1.4755233577269853</c:v>
                </c:pt>
                <c:pt idx="1273">
                  <c:v>1.48097270645728</c:v>
                </c:pt>
                <c:pt idx="1274">
                  <c:v>1.4883558982476499</c:v>
                </c:pt>
                <c:pt idx="1275">
                  <c:v>1.49504466859373</c:v>
                </c:pt>
                <c:pt idx="1276">
                  <c:v>1.50065988923595</c:v>
                </c:pt>
                <c:pt idx="1277">
                  <c:v>1.5080704168430801</c:v>
                </c:pt>
                <c:pt idx="1278">
                  <c:v>1.51253259999735</c:v>
                </c:pt>
                <c:pt idx="1279">
                  <c:v>1.5174659854463799</c:v>
                </c:pt>
                <c:pt idx="1280">
                  <c:v>1.5205095899345999</c:v>
                </c:pt>
                <c:pt idx="1281">
                  <c:v>1.5244764585704598</c:v>
                </c:pt>
                <c:pt idx="1282">
                  <c:v>1.5278572294760573</c:v>
                </c:pt>
                <c:pt idx="1283">
                  <c:v>1.5310918122487798</c:v>
                </c:pt>
                <c:pt idx="1284">
                  <c:v>1.5338587750814898</c:v>
                </c:pt>
                <c:pt idx="1285">
                  <c:v>1.53673846423043</c:v>
                </c:pt>
                <c:pt idx="1286">
                  <c:v>1.5393732673183198</c:v>
                </c:pt>
                <c:pt idx="1287">
                  <c:v>1.54148520154691</c:v>
                </c:pt>
                <c:pt idx="1288">
                  <c:v>1.5434851323486301</c:v>
                </c:pt>
                <c:pt idx="1289">
                  <c:v>1.54423088666703</c:v>
                </c:pt>
                <c:pt idx="1290">
                  <c:v>1.543823798092173</c:v>
                </c:pt>
                <c:pt idx="1291">
                  <c:v>1.5436158629277301</c:v>
                </c:pt>
                <c:pt idx="1292">
                  <c:v>1.5415312246533599</c:v>
                </c:pt>
                <c:pt idx="1293">
                  <c:v>1.5394231056375398</c:v>
                </c:pt>
                <c:pt idx="1294">
                  <c:v>1.53631474023801</c:v>
                </c:pt>
                <c:pt idx="1295">
                  <c:v>1.5322000334583001</c:v>
                </c:pt>
                <c:pt idx="1296">
                  <c:v>1.52941811659977</c:v>
                </c:pt>
                <c:pt idx="1297">
                  <c:v>1.5261054543700501</c:v>
                </c:pt>
                <c:pt idx="1298">
                  <c:v>1.5226544340577801</c:v>
                </c:pt>
                <c:pt idx="1299">
                  <c:v>1.52009026852221</c:v>
                </c:pt>
                <c:pt idx="1300">
                  <c:v>1.5196609826226517</c:v>
                </c:pt>
                <c:pt idx="1301">
                  <c:v>1.5174998559411708</c:v>
                </c:pt>
                <c:pt idx="1302">
                  <c:v>1.5149900957101707</c:v>
                </c:pt>
                <c:pt idx="1303">
                  <c:v>1.5146060951562499</c:v>
                </c:pt>
                <c:pt idx="1304">
                  <c:v>1.5159632279223008</c:v>
                </c:pt>
                <c:pt idx="1305">
                  <c:v>1.5165643852341053</c:v>
                </c:pt>
                <c:pt idx="1306">
                  <c:v>1.51732632394682</c:v>
                </c:pt>
                <c:pt idx="1307">
                  <c:v>1.4990995845283399</c:v>
                </c:pt>
                <c:pt idx="1308">
                  <c:v>1.4881300268608701</c:v>
                </c:pt>
                <c:pt idx="1309">
                  <c:v>1.4722525945577691</c:v>
                </c:pt>
                <c:pt idx="1310">
                  <c:v>1.4533722494293326</c:v>
                </c:pt>
                <c:pt idx="1311">
                  <c:v>1.4266942794236026</c:v>
                </c:pt>
                <c:pt idx="1312">
                  <c:v>1.4029751394982273</c:v>
                </c:pt>
                <c:pt idx="1313">
                  <c:v>1.3782338667652891</c:v>
                </c:pt>
                <c:pt idx="1314">
                  <c:v>1.3567715083295999</c:v>
                </c:pt>
                <c:pt idx="1315">
                  <c:v>1.3390048016898599</c:v>
                </c:pt>
                <c:pt idx="1316">
                  <c:v>1.3265876874240798</c:v>
                </c:pt>
                <c:pt idx="1317">
                  <c:v>1.3161444070059598</c:v>
                </c:pt>
                <c:pt idx="1318">
                  <c:v>1.3114001085551499</c:v>
                </c:pt>
                <c:pt idx="1319">
                  <c:v>1.3097050507304426</c:v>
                </c:pt>
                <c:pt idx="1320">
                  <c:v>1.3099695111655298</c:v>
                </c:pt>
                <c:pt idx="1321">
                  <c:v>1.31886662091108</c:v>
                </c:pt>
                <c:pt idx="1322">
                  <c:v>1.3279011204246398</c:v>
                </c:pt>
                <c:pt idx="1323">
                  <c:v>1.33908494622734</c:v>
                </c:pt>
                <c:pt idx="1324">
                  <c:v>1.35406010050345</c:v>
                </c:pt>
                <c:pt idx="1325">
                  <c:v>1.3720689499162164</c:v>
                </c:pt>
                <c:pt idx="1326">
                  <c:v>1.3910698127641608</c:v>
                </c:pt>
                <c:pt idx="1327">
                  <c:v>1.4128493399524598</c:v>
                </c:pt>
                <c:pt idx="1328">
                  <c:v>1.4362158675717782</c:v>
                </c:pt>
                <c:pt idx="1329">
                  <c:v>1.4610287285596617</c:v>
                </c:pt>
                <c:pt idx="1330">
                  <c:v>1.4856947488810717</c:v>
                </c:pt>
                <c:pt idx="1331">
                  <c:v>1.5096385703996498</c:v>
                </c:pt>
                <c:pt idx="1332">
                  <c:v>1.5306894929690598</c:v>
                </c:pt>
                <c:pt idx="1333">
                  <c:v>1.5482265981875798</c:v>
                </c:pt>
                <c:pt idx="1334">
                  <c:v>1.5615937370708226</c:v>
                </c:pt>
                <c:pt idx="1335">
                  <c:v>1.5672579790586207</c:v>
                </c:pt>
                <c:pt idx="1336">
                  <c:v>1.5650939101426498</c:v>
                </c:pt>
                <c:pt idx="1337">
                  <c:v>1.5533664188983098</c:v>
                </c:pt>
                <c:pt idx="1338">
                  <c:v>1.5328934787970898</c:v>
                </c:pt>
                <c:pt idx="1339">
                  <c:v>1.5017311284898998</c:v>
                </c:pt>
                <c:pt idx="1340">
                  <c:v>1.45984863673183</c:v>
                </c:pt>
                <c:pt idx="1341">
                  <c:v>1.4139611414025226</c:v>
                </c:pt>
                <c:pt idx="1342">
                  <c:v>1.36281725253134</c:v>
                </c:pt>
                <c:pt idx="1343">
                  <c:v>1.30774591885693</c:v>
                </c:pt>
                <c:pt idx="1344">
                  <c:v>1.25004771538926</c:v>
                </c:pt>
                <c:pt idx="1345">
                  <c:v>1.1908363210766082</c:v>
                </c:pt>
                <c:pt idx="1346">
                  <c:v>1.1238269195621526</c:v>
                </c:pt>
                <c:pt idx="1347">
                  <c:v>1.0716090036098498</c:v>
                </c:pt>
                <c:pt idx="1348">
                  <c:v>1.01835448122311</c:v>
                </c:pt>
                <c:pt idx="1349">
                  <c:v>0.96312349633858241</c:v>
                </c:pt>
                <c:pt idx="1350">
                  <c:v>0.90085267185461149</c:v>
                </c:pt>
                <c:pt idx="1351">
                  <c:v>0.84712764060533863</c:v>
                </c:pt>
                <c:pt idx="1352">
                  <c:v>0.79880229515361101</c:v>
                </c:pt>
                <c:pt idx="1353">
                  <c:v>0.7547107404293798</c:v>
                </c:pt>
                <c:pt idx="1354">
                  <c:v>0.71387307806828582</c:v>
                </c:pt>
                <c:pt idx="1355">
                  <c:v>0.68427028030508263</c:v>
                </c:pt>
                <c:pt idx="1356">
                  <c:v>0.66142832967663101</c:v>
                </c:pt>
                <c:pt idx="1357">
                  <c:v>0.63821688634383777</c:v>
                </c:pt>
                <c:pt idx="1358">
                  <c:v>0.62623735457438512</c:v>
                </c:pt>
                <c:pt idx="1359">
                  <c:v>0.62102444153289782</c:v>
                </c:pt>
                <c:pt idx="1360">
                  <c:v>0.62070932378129695</c:v>
                </c:pt>
                <c:pt idx="1361">
                  <c:v>0.62057058205948712</c:v>
                </c:pt>
                <c:pt idx="1362">
                  <c:v>0.62649468953982612</c:v>
                </c:pt>
                <c:pt idx="1363">
                  <c:v>0.63752449545653711</c:v>
                </c:pt>
                <c:pt idx="1364">
                  <c:v>0.65375694896155101</c:v>
                </c:pt>
                <c:pt idx="1365">
                  <c:v>0.66867080446821436</c:v>
                </c:pt>
                <c:pt idx="1366">
                  <c:v>0.69418212464350304</c:v>
                </c:pt>
                <c:pt idx="1367">
                  <c:v>0.72393350940758705</c:v>
                </c:pt>
                <c:pt idx="1368">
                  <c:v>0.75864229280840612</c:v>
                </c:pt>
                <c:pt idx="1369">
                  <c:v>0.80173559284861262</c:v>
                </c:pt>
                <c:pt idx="1370">
                  <c:v>0.85456860767856235</c:v>
                </c:pt>
                <c:pt idx="1371">
                  <c:v>0.91780707793475702</c:v>
                </c:pt>
                <c:pt idx="1372">
                  <c:v>0.99336392686417896</c:v>
                </c:pt>
                <c:pt idx="1373">
                  <c:v>1.08618600799932</c:v>
                </c:pt>
                <c:pt idx="1374">
                  <c:v>1.1991863047471201</c:v>
                </c:pt>
                <c:pt idx="1375">
                  <c:v>1.3415651972376217</c:v>
                </c:pt>
                <c:pt idx="1376">
                  <c:v>1.5230966412471107</c:v>
                </c:pt>
                <c:pt idx="1377">
                  <c:v>1.7588325575435</c:v>
                </c:pt>
                <c:pt idx="1378">
                  <c:v>2.0837373427850467</c:v>
                </c:pt>
                <c:pt idx="1379">
                  <c:v>2.5430146363274755</c:v>
                </c:pt>
                <c:pt idx="1380">
                  <c:v>3.2110490120051067</c:v>
                </c:pt>
                <c:pt idx="1381">
                  <c:v>4.2792148035881503</c:v>
                </c:pt>
                <c:pt idx="1382">
                  <c:v>6.0345471879990704</c:v>
                </c:pt>
                <c:pt idx="1383">
                  <c:v>9.2716091625282502</c:v>
                </c:pt>
                <c:pt idx="1384">
                  <c:v>15.600162564933999</c:v>
                </c:pt>
                <c:pt idx="1385">
                  <c:v>-44.112151083504301</c:v>
                </c:pt>
                <c:pt idx="1386">
                  <c:v>-77.992128966356304</c:v>
                </c:pt>
                <c:pt idx="1387">
                  <c:v>-62.000204300246097</c:v>
                </c:pt>
                <c:pt idx="1388">
                  <c:v>62.134479587754797</c:v>
                </c:pt>
                <c:pt idx="1389">
                  <c:v>32.249239953503597</c:v>
                </c:pt>
                <c:pt idx="1390">
                  <c:v>25.24826279077476</c:v>
                </c:pt>
                <c:pt idx="1391">
                  <c:v>21.622849204186089</c:v>
                </c:pt>
                <c:pt idx="1392">
                  <c:v>19.539764433625287</c:v>
                </c:pt>
                <c:pt idx="1393">
                  <c:v>17.917977238246635</c:v>
                </c:pt>
                <c:pt idx="1394">
                  <c:v>16.514471301876824</c:v>
                </c:pt>
                <c:pt idx="1395">
                  <c:v>15.313445124181802</c:v>
                </c:pt>
                <c:pt idx="1396">
                  <c:v>15.1846615136994</c:v>
                </c:pt>
                <c:pt idx="1397">
                  <c:v>14.195255979762306</c:v>
                </c:pt>
                <c:pt idx="1398">
                  <c:v>13.074666196891799</c:v>
                </c:pt>
                <c:pt idx="1399">
                  <c:v>12.193269339286926</c:v>
                </c:pt>
                <c:pt idx="1400">
                  <c:v>11.909626174464806</c:v>
                </c:pt>
                <c:pt idx="1401">
                  <c:v>11.1541133152909</c:v>
                </c:pt>
                <c:pt idx="1402">
                  <c:v>11.577421973106302</c:v>
                </c:pt>
                <c:pt idx="1403">
                  <c:v>12.648422661752633</c:v>
                </c:pt>
                <c:pt idx="1404">
                  <c:v>13.9098121422277</c:v>
                </c:pt>
                <c:pt idx="1405">
                  <c:v>12.779261628146099</c:v>
                </c:pt>
                <c:pt idx="1406">
                  <c:v>13.360514839481358</c:v>
                </c:pt>
                <c:pt idx="1407">
                  <c:v>12.714633319858304</c:v>
                </c:pt>
                <c:pt idx="1408">
                  <c:v>15.782250597629726</c:v>
                </c:pt>
                <c:pt idx="1409">
                  <c:v>15.352800525440321</c:v>
                </c:pt>
                <c:pt idx="1410">
                  <c:v>16.887865230565186</c:v>
                </c:pt>
                <c:pt idx="1411">
                  <c:v>15.881548150814799</c:v>
                </c:pt>
                <c:pt idx="1412">
                  <c:v>15.631751327110717</c:v>
                </c:pt>
                <c:pt idx="1413">
                  <c:v>15.628856509187704</c:v>
                </c:pt>
                <c:pt idx="1414">
                  <c:v>20.359415137509401</c:v>
                </c:pt>
                <c:pt idx="1415">
                  <c:v>18.985161083774752</c:v>
                </c:pt>
                <c:pt idx="1416">
                  <c:v>21.172935816862299</c:v>
                </c:pt>
                <c:pt idx="1417">
                  <c:v>22.519706625560886</c:v>
                </c:pt>
                <c:pt idx="1418">
                  <c:v>26.265674084958189</c:v>
                </c:pt>
                <c:pt idx="1419">
                  <c:v>33.127045906886401</c:v>
                </c:pt>
                <c:pt idx="1420">
                  <c:v>53.920717333515512</c:v>
                </c:pt>
                <c:pt idx="1421">
                  <c:v>52.590011783959113</c:v>
                </c:pt>
                <c:pt idx="1422">
                  <c:v>66.485640312597894</c:v>
                </c:pt>
                <c:pt idx="1423">
                  <c:v>38.089491892009001</c:v>
                </c:pt>
                <c:pt idx="1424">
                  <c:v>20.78563153213738</c:v>
                </c:pt>
                <c:pt idx="1425">
                  <c:v>475.40661779756664</c:v>
                </c:pt>
                <c:pt idx="1426">
                  <c:v>-49.330015941859216</c:v>
                </c:pt>
                <c:pt idx="1427">
                  <c:v>-14.2293252328612</c:v>
                </c:pt>
                <c:pt idx="1428">
                  <c:v>-466.15485758303328</c:v>
                </c:pt>
                <c:pt idx="1429">
                  <c:v>-7.7026954156466534</c:v>
                </c:pt>
                <c:pt idx="1430">
                  <c:v>21.377305779445631</c:v>
                </c:pt>
                <c:pt idx="1431">
                  <c:v>-5.8381232131970799</c:v>
                </c:pt>
                <c:pt idx="1432">
                  <c:v>-0.879162935654203</c:v>
                </c:pt>
                <c:pt idx="1433">
                  <c:v>-0.75394641621540137</c:v>
                </c:pt>
                <c:pt idx="1434">
                  <c:v>1.7002135065702673</c:v>
                </c:pt>
                <c:pt idx="1435">
                  <c:v>3.3288648200901667</c:v>
                </c:pt>
                <c:pt idx="1436">
                  <c:v>4.1751146160395241</c:v>
                </c:pt>
                <c:pt idx="1437">
                  <c:v>5.0653621302126934</c:v>
                </c:pt>
                <c:pt idx="1438">
                  <c:v>5.7868276793838804</c:v>
                </c:pt>
                <c:pt idx="1439">
                  <c:v>5.5925866685243841</c:v>
                </c:pt>
                <c:pt idx="1440">
                  <c:v>5.8898660331323134</c:v>
                </c:pt>
                <c:pt idx="1441">
                  <c:v>10.016861138690398</c:v>
                </c:pt>
                <c:pt idx="1442">
                  <c:v>14.817982536329499</c:v>
                </c:pt>
                <c:pt idx="1443">
                  <c:v>16.730412069144499</c:v>
                </c:pt>
                <c:pt idx="1444">
                  <c:v>16.243724557035552</c:v>
                </c:pt>
                <c:pt idx="1445">
                  <c:v>18.148274637031289</c:v>
                </c:pt>
                <c:pt idx="1446">
                  <c:v>23.536464434915299</c:v>
                </c:pt>
                <c:pt idx="1447">
                  <c:v>39.468876398141212</c:v>
                </c:pt>
                <c:pt idx="1448">
                  <c:v>34.9847178983117</c:v>
                </c:pt>
                <c:pt idx="1449">
                  <c:v>41.881133167785443</c:v>
                </c:pt>
                <c:pt idx="1450">
                  <c:v>38.216265995532495</c:v>
                </c:pt>
                <c:pt idx="1451">
                  <c:v>38.893656043014296</c:v>
                </c:pt>
                <c:pt idx="1452">
                  <c:v>45.00251016155601</c:v>
                </c:pt>
                <c:pt idx="1453">
                  <c:v>56.1454165733089</c:v>
                </c:pt>
                <c:pt idx="1454">
                  <c:v>60.509569565878394</c:v>
                </c:pt>
                <c:pt idx="1455">
                  <c:v>83.253429384070557</c:v>
                </c:pt>
                <c:pt idx="1456">
                  <c:v>140.31876449420005</c:v>
                </c:pt>
                <c:pt idx="1457">
                  <c:v>149.85900665045594</c:v>
                </c:pt>
                <c:pt idx="1458">
                  <c:v>72.002442035470878</c:v>
                </c:pt>
                <c:pt idx="1459">
                  <c:v>38.745363165475212</c:v>
                </c:pt>
                <c:pt idx="1460">
                  <c:v>19.629839987292399</c:v>
                </c:pt>
                <c:pt idx="1461">
                  <c:v>21.144005382364799</c:v>
                </c:pt>
                <c:pt idx="1462">
                  <c:v>13.672638937185088</c:v>
                </c:pt>
                <c:pt idx="1463">
                  <c:v>10.707985684067401</c:v>
                </c:pt>
                <c:pt idx="1464">
                  <c:v>9.9314824405888302</c:v>
                </c:pt>
                <c:pt idx="1465">
                  <c:v>10.4832187298677</c:v>
                </c:pt>
                <c:pt idx="1466">
                  <c:v>9.5698667296226567</c:v>
                </c:pt>
                <c:pt idx="1467">
                  <c:v>8.5837522363380572</c:v>
                </c:pt>
                <c:pt idx="1468">
                  <c:v>8.426221968989168</c:v>
                </c:pt>
                <c:pt idx="1469">
                  <c:v>7.9642796259034414</c:v>
                </c:pt>
                <c:pt idx="1470">
                  <c:v>7.4116569383570399</c:v>
                </c:pt>
                <c:pt idx="1471">
                  <c:v>6.4119038222173304</c:v>
                </c:pt>
                <c:pt idx="1472">
                  <c:v>5.8205554759379483</c:v>
                </c:pt>
                <c:pt idx="1473">
                  <c:v>5.0181597648498002</c:v>
                </c:pt>
                <c:pt idx="1474">
                  <c:v>5.1462549176407455</c:v>
                </c:pt>
                <c:pt idx="1475">
                  <c:v>4.9664653345748571</c:v>
                </c:pt>
                <c:pt idx="1476">
                  <c:v>4.5617793490899095</c:v>
                </c:pt>
                <c:pt idx="1477">
                  <c:v>5.4221959124034695</c:v>
                </c:pt>
                <c:pt idx="1478">
                  <c:v>6.2847290520764796</c:v>
                </c:pt>
                <c:pt idx="1479">
                  <c:v>11.250185814149173</c:v>
                </c:pt>
                <c:pt idx="1480">
                  <c:v>13.907670517059724</c:v>
                </c:pt>
                <c:pt idx="1481">
                  <c:v>15.218298568255298</c:v>
                </c:pt>
                <c:pt idx="1482">
                  <c:v>-35.671883942412094</c:v>
                </c:pt>
                <c:pt idx="1483">
                  <c:v>-13.306519859632091</c:v>
                </c:pt>
                <c:pt idx="1484">
                  <c:v>-7.2960824253670724</c:v>
                </c:pt>
                <c:pt idx="1485">
                  <c:v>-3.9020549711478787</c:v>
                </c:pt>
                <c:pt idx="1486">
                  <c:v>-3.04093043162126</c:v>
                </c:pt>
                <c:pt idx="1487">
                  <c:v>-0.58910804318694787</c:v>
                </c:pt>
                <c:pt idx="1488">
                  <c:v>0.68377621064042382</c:v>
                </c:pt>
                <c:pt idx="1489">
                  <c:v>6.6652236611923197</c:v>
                </c:pt>
                <c:pt idx="1490">
                  <c:v>3.4785134207560198</c:v>
                </c:pt>
                <c:pt idx="1491">
                  <c:v>-5.4955926362641714</c:v>
                </c:pt>
                <c:pt idx="1492">
                  <c:v>-14.311010783059798</c:v>
                </c:pt>
                <c:pt idx="1493">
                  <c:v>-30.27732267890346</c:v>
                </c:pt>
                <c:pt idx="1494">
                  <c:v>4.6320298797317045</c:v>
                </c:pt>
                <c:pt idx="1495">
                  <c:v>3.3215441609034677</c:v>
                </c:pt>
                <c:pt idx="1496">
                  <c:v>4.8870706583773771</c:v>
                </c:pt>
                <c:pt idx="1497">
                  <c:v>4.4033540395397202</c:v>
                </c:pt>
                <c:pt idx="1498">
                  <c:v>3.8439308158639411</c:v>
                </c:pt>
                <c:pt idx="1499">
                  <c:v>4.0753943619705302</c:v>
                </c:pt>
                <c:pt idx="1500">
                  <c:v>3.9433558184088198</c:v>
                </c:pt>
                <c:pt idx="1501">
                  <c:v>4.067907826958594</c:v>
                </c:pt>
                <c:pt idx="1502">
                  <c:v>4.6757331513405198</c:v>
                </c:pt>
                <c:pt idx="1503">
                  <c:v>5.5806027181972002</c:v>
                </c:pt>
                <c:pt idx="1504">
                  <c:v>6.0139816762703333</c:v>
                </c:pt>
                <c:pt idx="1505">
                  <c:v>6.4141486242204895</c:v>
                </c:pt>
                <c:pt idx="1506">
                  <c:v>8.2861868429984895</c:v>
                </c:pt>
                <c:pt idx="1507">
                  <c:v>6.8906581013398114</c:v>
                </c:pt>
                <c:pt idx="1508">
                  <c:v>5.4128538577066845</c:v>
                </c:pt>
                <c:pt idx="1509">
                  <c:v>6.6128110581762334</c:v>
                </c:pt>
                <c:pt idx="1510">
                  <c:v>6.4357386174573596</c:v>
                </c:pt>
                <c:pt idx="1511">
                  <c:v>5.5950703219153946</c:v>
                </c:pt>
                <c:pt idx="1512">
                  <c:v>14.186140977728066</c:v>
                </c:pt>
                <c:pt idx="1513">
                  <c:v>16.182560117865702</c:v>
                </c:pt>
                <c:pt idx="1514">
                  <c:v>101.52712400390047</c:v>
                </c:pt>
                <c:pt idx="1515">
                  <c:v>-63.720957188527116</c:v>
                </c:pt>
                <c:pt idx="1516">
                  <c:v>-31.373245062112598</c:v>
                </c:pt>
                <c:pt idx="1517">
                  <c:v>-21.5071152373595</c:v>
                </c:pt>
                <c:pt idx="1518">
                  <c:v>-15.965156287336391</c:v>
                </c:pt>
                <c:pt idx="1519">
                  <c:v>-13.512043379636006</c:v>
                </c:pt>
                <c:pt idx="1520">
                  <c:v>-12.759236365829524</c:v>
                </c:pt>
                <c:pt idx="1521">
                  <c:v>-11.9121684930637</c:v>
                </c:pt>
                <c:pt idx="1522">
                  <c:v>-10.937383508711999</c:v>
                </c:pt>
                <c:pt idx="1523">
                  <c:v>-9.8177390090848267</c:v>
                </c:pt>
                <c:pt idx="1524">
                  <c:v>-9.3251835582707248</c:v>
                </c:pt>
                <c:pt idx="1525">
                  <c:v>-8.0104692432966207</c:v>
                </c:pt>
                <c:pt idx="1526">
                  <c:v>-7.7827344769140696</c:v>
                </c:pt>
                <c:pt idx="1527">
                  <c:v>-6.7695404444465401</c:v>
                </c:pt>
                <c:pt idx="1528">
                  <c:v>-6.4466025631009334</c:v>
                </c:pt>
                <c:pt idx="1529">
                  <c:v>-6.3140496420785865</c:v>
                </c:pt>
                <c:pt idx="1530">
                  <c:v>-5.9444855779119408</c:v>
                </c:pt>
                <c:pt idx="1531">
                  <c:v>-6.2885988682456855</c:v>
                </c:pt>
                <c:pt idx="1532">
                  <c:v>-6.3369103795081685</c:v>
                </c:pt>
                <c:pt idx="1533">
                  <c:v>-7.4039140574013285</c:v>
                </c:pt>
                <c:pt idx="1534">
                  <c:v>-9.2255171138083796</c:v>
                </c:pt>
                <c:pt idx="1535">
                  <c:v>-11.953459857250802</c:v>
                </c:pt>
                <c:pt idx="1536">
                  <c:v>-12.6778101356247</c:v>
                </c:pt>
                <c:pt idx="1537">
                  <c:v>-15.832620776414799</c:v>
                </c:pt>
                <c:pt idx="1538">
                  <c:v>-19.7714038412444</c:v>
                </c:pt>
                <c:pt idx="1539">
                  <c:v>-26.147775703194998</c:v>
                </c:pt>
                <c:pt idx="1540">
                  <c:v>109.12289340929398</c:v>
                </c:pt>
                <c:pt idx="1541">
                  <c:v>69.427559350374693</c:v>
                </c:pt>
                <c:pt idx="1542">
                  <c:v>29.929748080553164</c:v>
                </c:pt>
                <c:pt idx="1543">
                  <c:v>21.380556348934586</c:v>
                </c:pt>
                <c:pt idx="1544">
                  <c:v>15.889261234367366</c:v>
                </c:pt>
                <c:pt idx="1545">
                  <c:v>12.671129037931799</c:v>
                </c:pt>
                <c:pt idx="1546">
                  <c:v>11.0743671694496</c:v>
                </c:pt>
                <c:pt idx="1547">
                  <c:v>9.1773883310537681</c:v>
                </c:pt>
                <c:pt idx="1548">
                  <c:v>7.0928579089368808</c:v>
                </c:pt>
                <c:pt idx="1549">
                  <c:v>6.0744009287906602</c:v>
                </c:pt>
                <c:pt idx="1550">
                  <c:v>5.2963471710076124</c:v>
                </c:pt>
                <c:pt idx="1551">
                  <c:v>4.5181707059453995</c:v>
                </c:pt>
                <c:pt idx="1552">
                  <c:v>4.1467803453854755</c:v>
                </c:pt>
                <c:pt idx="1553">
                  <c:v>4.0142299776136801</c:v>
                </c:pt>
                <c:pt idx="1554">
                  <c:v>3.2899364804662201</c:v>
                </c:pt>
                <c:pt idx="1555">
                  <c:v>3.54199841850332</c:v>
                </c:pt>
                <c:pt idx="1556">
                  <c:v>2.8387599789653599</c:v>
                </c:pt>
                <c:pt idx="1557">
                  <c:v>2.5719804181625499</c:v>
                </c:pt>
                <c:pt idx="1558">
                  <c:v>2.4451790522372012</c:v>
                </c:pt>
                <c:pt idx="1559">
                  <c:v>1.8274044926422517</c:v>
                </c:pt>
                <c:pt idx="1560">
                  <c:v>0.85691008618921005</c:v>
                </c:pt>
                <c:pt idx="1561">
                  <c:v>0.32810466807078198</c:v>
                </c:pt>
                <c:pt idx="1562">
                  <c:v>-0.31758456051802275</c:v>
                </c:pt>
                <c:pt idx="1563">
                  <c:v>-0.75541852921380503</c:v>
                </c:pt>
                <c:pt idx="1564">
                  <c:v>-1.6555523817692801</c:v>
                </c:pt>
                <c:pt idx="1565">
                  <c:v>-2.1951542039179812</c:v>
                </c:pt>
                <c:pt idx="1566">
                  <c:v>-2.1451077764742066</c:v>
                </c:pt>
                <c:pt idx="1567">
                  <c:v>-2.2613092931658301</c:v>
                </c:pt>
                <c:pt idx="1568">
                  <c:v>-2.4455209988170612</c:v>
                </c:pt>
                <c:pt idx="1569">
                  <c:v>-2.4041234354799599</c:v>
                </c:pt>
                <c:pt idx="1570">
                  <c:v>-2.4664801485296</c:v>
                </c:pt>
                <c:pt idx="1571">
                  <c:v>-2.5398926963176587</c:v>
                </c:pt>
                <c:pt idx="1572">
                  <c:v>-2.5364735763407977</c:v>
                </c:pt>
                <c:pt idx="1573">
                  <c:v>-2.44268137111044</c:v>
                </c:pt>
                <c:pt idx="1574">
                  <c:v>-2.9574735187996399</c:v>
                </c:pt>
                <c:pt idx="1575">
                  <c:v>-3.0598774767106667</c:v>
                </c:pt>
                <c:pt idx="1576">
                  <c:v>-3.5661477012585299</c:v>
                </c:pt>
                <c:pt idx="1577">
                  <c:v>-4.5652671906187834</c:v>
                </c:pt>
                <c:pt idx="1578">
                  <c:v>-4.6643463699782641</c:v>
                </c:pt>
                <c:pt idx="1579">
                  <c:v>-5.0988775035135099</c:v>
                </c:pt>
                <c:pt idx="1580">
                  <c:v>-5.3953088171638397</c:v>
                </c:pt>
                <c:pt idx="1581">
                  <c:v>-6.3844388714722147</c:v>
                </c:pt>
                <c:pt idx="1582">
                  <c:v>-26.864707950780787</c:v>
                </c:pt>
                <c:pt idx="1583">
                  <c:v>-50.506633901312128</c:v>
                </c:pt>
                <c:pt idx="1584">
                  <c:v>38.417827754234466</c:v>
                </c:pt>
                <c:pt idx="1585">
                  <c:v>14.758966724733201</c:v>
                </c:pt>
                <c:pt idx="1586">
                  <c:v>10.619976395253699</c:v>
                </c:pt>
                <c:pt idx="1587">
                  <c:v>6.06667727967376</c:v>
                </c:pt>
                <c:pt idx="1588">
                  <c:v>3.54559521500904</c:v>
                </c:pt>
                <c:pt idx="1589">
                  <c:v>2.96953369956183</c:v>
                </c:pt>
                <c:pt idx="1590">
                  <c:v>1.8950136213992301</c:v>
                </c:pt>
                <c:pt idx="1591">
                  <c:v>0.68454581812429283</c:v>
                </c:pt>
                <c:pt idx="1592">
                  <c:v>-9.8410567455358602E-2</c:v>
                </c:pt>
                <c:pt idx="1593">
                  <c:v>-0.38892293806335027</c:v>
                </c:pt>
                <c:pt idx="1594">
                  <c:v>-1.2271407962997898</c:v>
                </c:pt>
                <c:pt idx="1595">
                  <c:v>-2.0369564451884177</c:v>
                </c:pt>
                <c:pt idx="1596">
                  <c:v>-3.2869524143977387</c:v>
                </c:pt>
                <c:pt idx="1597">
                  <c:v>-4.4089054763841</c:v>
                </c:pt>
                <c:pt idx="1598">
                  <c:v>-4.0354347561655697</c:v>
                </c:pt>
                <c:pt idx="1599">
                  <c:v>-5.8974026242510398</c:v>
                </c:pt>
                <c:pt idx="1600">
                  <c:v>-7.5373751033591834</c:v>
                </c:pt>
                <c:pt idx="1601">
                  <c:v>-9.9497535609568182</c:v>
                </c:pt>
                <c:pt idx="1602">
                  <c:v>-13.5185148543724</c:v>
                </c:pt>
                <c:pt idx="1603">
                  <c:v>-96.181485597848678</c:v>
                </c:pt>
                <c:pt idx="1604">
                  <c:v>-273.56222680976316</c:v>
                </c:pt>
                <c:pt idx="1605">
                  <c:v>-6.0312485324533371</c:v>
                </c:pt>
                <c:pt idx="1606">
                  <c:v>-8.4500468819633365</c:v>
                </c:pt>
                <c:pt idx="1607">
                  <c:v>-10.2796933105113</c:v>
                </c:pt>
                <c:pt idx="1608">
                  <c:v>-10.1347562869163</c:v>
                </c:pt>
                <c:pt idx="1609">
                  <c:v>-11.860920842949973</c:v>
                </c:pt>
                <c:pt idx="1610">
                  <c:v>-11.7728518895245</c:v>
                </c:pt>
                <c:pt idx="1611">
                  <c:v>-12.996923926171798</c:v>
                </c:pt>
                <c:pt idx="1612">
                  <c:v>-15.055961208815702</c:v>
                </c:pt>
                <c:pt idx="1613">
                  <c:v>-17.580049758393052</c:v>
                </c:pt>
                <c:pt idx="1614">
                  <c:v>-18.8894270219545</c:v>
                </c:pt>
                <c:pt idx="1615">
                  <c:v>-21.6491496657444</c:v>
                </c:pt>
                <c:pt idx="1616">
                  <c:v>-27.759287263539488</c:v>
                </c:pt>
                <c:pt idx="1617">
                  <c:v>-32.066084898758803</c:v>
                </c:pt>
                <c:pt idx="1618">
                  <c:v>-37.595351434986163</c:v>
                </c:pt>
                <c:pt idx="1619">
                  <c:v>-46.194521705048096</c:v>
                </c:pt>
                <c:pt idx="1620">
                  <c:v>-58.446424409456974</c:v>
                </c:pt>
                <c:pt idx="1621">
                  <c:v>-66.398578444887278</c:v>
                </c:pt>
                <c:pt idx="1622">
                  <c:v>-102.66899675967395</c:v>
                </c:pt>
                <c:pt idx="1623">
                  <c:v>-128.99470459058398</c:v>
                </c:pt>
                <c:pt idx="1624">
                  <c:v>-160.17636208882772</c:v>
                </c:pt>
                <c:pt idx="1625">
                  <c:v>-228.01306980663799</c:v>
                </c:pt>
                <c:pt idx="1626">
                  <c:v>-192.98037810198801</c:v>
                </c:pt>
                <c:pt idx="1627">
                  <c:v>-248.39962026014712</c:v>
                </c:pt>
                <c:pt idx="1628">
                  <c:v>-581.99656086150299</c:v>
                </c:pt>
                <c:pt idx="1629">
                  <c:v>-2321.6511898756212</c:v>
                </c:pt>
                <c:pt idx="1630">
                  <c:v>-4366.5397650979803</c:v>
                </c:pt>
                <c:pt idx="1631">
                  <c:v>-2228.8090926943464</c:v>
                </c:pt>
                <c:pt idx="1632">
                  <c:v>1980.3443646135315</c:v>
                </c:pt>
                <c:pt idx="1633">
                  <c:v>743.22608312005502</c:v>
                </c:pt>
                <c:pt idx="1634">
                  <c:v>-159192.40920558901</c:v>
                </c:pt>
                <c:pt idx="1635">
                  <c:v>665.31037719678</c:v>
                </c:pt>
                <c:pt idx="1636">
                  <c:v>-363.43935159921199</c:v>
                </c:pt>
                <c:pt idx="1637">
                  <c:v>3409.3278637206035</c:v>
                </c:pt>
                <c:pt idx="1638">
                  <c:v>-167.86665995045394</c:v>
                </c:pt>
                <c:pt idx="1639">
                  <c:v>-148.20064657684105</c:v>
                </c:pt>
                <c:pt idx="1640">
                  <c:v>-112.984708653448</c:v>
                </c:pt>
                <c:pt idx="1641">
                  <c:v>-56.876021259350765</c:v>
                </c:pt>
                <c:pt idx="1642">
                  <c:v>-26.035684674624488</c:v>
                </c:pt>
                <c:pt idx="1643">
                  <c:v>-36.784772681320099</c:v>
                </c:pt>
                <c:pt idx="1644">
                  <c:v>5.5648093460973342</c:v>
                </c:pt>
                <c:pt idx="1645">
                  <c:v>21.096040274882487</c:v>
                </c:pt>
                <c:pt idx="1646">
                  <c:v>45.339890573904391</c:v>
                </c:pt>
                <c:pt idx="1647">
                  <c:v>32.691785589125963</c:v>
                </c:pt>
                <c:pt idx="1648">
                  <c:v>37.413582670518394</c:v>
                </c:pt>
                <c:pt idx="1649">
                  <c:v>120.93051175270898</c:v>
                </c:pt>
                <c:pt idx="1650">
                  <c:v>101.42682908631447</c:v>
                </c:pt>
                <c:pt idx="1651">
                  <c:v>488.45773363111999</c:v>
                </c:pt>
                <c:pt idx="1652">
                  <c:v>-206.970705157905</c:v>
                </c:pt>
                <c:pt idx="1653">
                  <c:v>-127.1726461827521</c:v>
                </c:pt>
                <c:pt idx="1654">
                  <c:v>-71.496441860602403</c:v>
                </c:pt>
                <c:pt idx="1655">
                  <c:v>-73.966231677799399</c:v>
                </c:pt>
                <c:pt idx="1656">
                  <c:v>-74.103705580420595</c:v>
                </c:pt>
                <c:pt idx="1657">
                  <c:v>-73.0585635198413</c:v>
                </c:pt>
                <c:pt idx="1658">
                  <c:v>-95.654678373788329</c:v>
                </c:pt>
                <c:pt idx="1659">
                  <c:v>-107.77912497518902</c:v>
                </c:pt>
                <c:pt idx="1660">
                  <c:v>-113.99223191927902</c:v>
                </c:pt>
                <c:pt idx="1661">
                  <c:v>-111.06120546152781</c:v>
                </c:pt>
                <c:pt idx="1662">
                  <c:v>-92.825203143159158</c:v>
                </c:pt>
                <c:pt idx="1663">
                  <c:v>-111.620899961085</c:v>
                </c:pt>
                <c:pt idx="1664">
                  <c:v>-128.57798177426602</c:v>
                </c:pt>
                <c:pt idx="1665">
                  <c:v>-118.47027853392528</c:v>
                </c:pt>
                <c:pt idx="1666">
                  <c:v>-133.73627654448001</c:v>
                </c:pt>
                <c:pt idx="1667">
                  <c:v>-109.13839814921353</c:v>
                </c:pt>
                <c:pt idx="1668">
                  <c:v>-118.70288876933202</c:v>
                </c:pt>
                <c:pt idx="1669">
                  <c:v>-155.42284617872946</c:v>
                </c:pt>
                <c:pt idx="1670">
                  <c:v>-144.42811588220337</c:v>
                </c:pt>
                <c:pt idx="1671">
                  <c:v>-219.24661075291795</c:v>
                </c:pt>
                <c:pt idx="1672">
                  <c:v>426.12234656081898</c:v>
                </c:pt>
                <c:pt idx="1673">
                  <c:v>218.27964994230805</c:v>
                </c:pt>
                <c:pt idx="1674">
                  <c:v>298.13528188633916</c:v>
                </c:pt>
                <c:pt idx="1675">
                  <c:v>169.66353996636906</c:v>
                </c:pt>
                <c:pt idx="1676">
                  <c:v>167.24330190553698</c:v>
                </c:pt>
                <c:pt idx="1677">
                  <c:v>145.72133685835635</c:v>
                </c:pt>
                <c:pt idx="1678">
                  <c:v>186.79592122629498</c:v>
                </c:pt>
                <c:pt idx="1679">
                  <c:v>217.43262352442699</c:v>
                </c:pt>
                <c:pt idx="1680">
                  <c:v>196.016223303316</c:v>
                </c:pt>
                <c:pt idx="1681">
                  <c:v>188.41535276848799</c:v>
                </c:pt>
                <c:pt idx="1682">
                  <c:v>356.46429519356127</c:v>
                </c:pt>
                <c:pt idx="1683">
                  <c:v>2428.9272609789</c:v>
                </c:pt>
                <c:pt idx="1684">
                  <c:v>-324.70193842302899</c:v>
                </c:pt>
                <c:pt idx="1685">
                  <c:v>81009.241139528938</c:v>
                </c:pt>
                <c:pt idx="1686">
                  <c:v>126.41610182901402</c:v>
                </c:pt>
                <c:pt idx="1687">
                  <c:v>46.165884541348795</c:v>
                </c:pt>
                <c:pt idx="1688">
                  <c:v>14.397973408490817</c:v>
                </c:pt>
                <c:pt idx="1689">
                  <c:v>-17.971579599121057</c:v>
                </c:pt>
                <c:pt idx="1690">
                  <c:v>-33.55794788689122</c:v>
                </c:pt>
                <c:pt idx="1691">
                  <c:v>-23.931870400158843</c:v>
                </c:pt>
                <c:pt idx="1692">
                  <c:v>72.641198164312897</c:v>
                </c:pt>
                <c:pt idx="1693">
                  <c:v>-33.551475535860796</c:v>
                </c:pt>
                <c:pt idx="1694">
                  <c:v>-15.575621039428299</c:v>
                </c:pt>
                <c:pt idx="1695">
                  <c:v>-46.853870181027233</c:v>
                </c:pt>
                <c:pt idx="1696">
                  <c:v>-7.0936671491298124</c:v>
                </c:pt>
                <c:pt idx="1697">
                  <c:v>-2.4419210214607201</c:v>
                </c:pt>
                <c:pt idx="1698">
                  <c:v>-1.56476813789278</c:v>
                </c:pt>
                <c:pt idx="1699">
                  <c:v>-0.77588571436749565</c:v>
                </c:pt>
                <c:pt idx="1700">
                  <c:v>-0.24293751422789597</c:v>
                </c:pt>
                <c:pt idx="1701">
                  <c:v>0.59116778370908318</c:v>
                </c:pt>
                <c:pt idx="1702">
                  <c:v>1.95449458975455</c:v>
                </c:pt>
                <c:pt idx="1703">
                  <c:v>1.5457203023874835</c:v>
                </c:pt>
                <c:pt idx="1704">
                  <c:v>1.5810547960371126</c:v>
                </c:pt>
                <c:pt idx="1705">
                  <c:v>1.4488196616517601</c:v>
                </c:pt>
                <c:pt idx="1706">
                  <c:v>1.3014220678158399</c:v>
                </c:pt>
                <c:pt idx="1707">
                  <c:v>0.9344281932829005</c:v>
                </c:pt>
                <c:pt idx="1708">
                  <c:v>1.2668822801045498</c:v>
                </c:pt>
                <c:pt idx="1709">
                  <c:v>1.73491840588783</c:v>
                </c:pt>
                <c:pt idx="1710">
                  <c:v>3.2791029897380777</c:v>
                </c:pt>
                <c:pt idx="1711">
                  <c:v>6.1768609582207299</c:v>
                </c:pt>
                <c:pt idx="1712">
                  <c:v>10.111407752253401</c:v>
                </c:pt>
                <c:pt idx="1713">
                  <c:v>-27.012627565995587</c:v>
                </c:pt>
                <c:pt idx="1714">
                  <c:v>29.787106101804188</c:v>
                </c:pt>
                <c:pt idx="1715">
                  <c:v>-14.648512409947401</c:v>
                </c:pt>
                <c:pt idx="1716">
                  <c:v>-7.4433897183427824</c:v>
                </c:pt>
                <c:pt idx="1717">
                  <c:v>12.3918800268394</c:v>
                </c:pt>
                <c:pt idx="1718">
                  <c:v>84.984562941204686</c:v>
                </c:pt>
                <c:pt idx="1719">
                  <c:v>-29.453054716961699</c:v>
                </c:pt>
                <c:pt idx="1720">
                  <c:v>-31.781383654673789</c:v>
                </c:pt>
                <c:pt idx="1721">
                  <c:v>-8.316689173800059</c:v>
                </c:pt>
                <c:pt idx="1722">
                  <c:v>-2.0183200325417001</c:v>
                </c:pt>
                <c:pt idx="1723">
                  <c:v>8.1424345809451797</c:v>
                </c:pt>
                <c:pt idx="1724">
                  <c:v>1.66047995141414</c:v>
                </c:pt>
                <c:pt idx="1725">
                  <c:v>1.3836066113276526</c:v>
                </c:pt>
                <c:pt idx="1726">
                  <c:v>-20.1393193558972</c:v>
                </c:pt>
                <c:pt idx="1727">
                  <c:v>-11.173015371399902</c:v>
                </c:pt>
                <c:pt idx="1728">
                  <c:v>11.6116559219836</c:v>
                </c:pt>
                <c:pt idx="1729">
                  <c:v>27.16658852976126</c:v>
                </c:pt>
                <c:pt idx="1730">
                  <c:v>-4.2309034702382</c:v>
                </c:pt>
                <c:pt idx="1731">
                  <c:v>-3.43209986153229</c:v>
                </c:pt>
                <c:pt idx="1732">
                  <c:v>-1.1669119617154673</c:v>
                </c:pt>
                <c:pt idx="1733">
                  <c:v>0.69557247365011765</c:v>
                </c:pt>
                <c:pt idx="1734">
                  <c:v>0.80970114667907611</c:v>
                </c:pt>
                <c:pt idx="1735">
                  <c:v>1.2577519280406699</c:v>
                </c:pt>
                <c:pt idx="1736">
                  <c:v>1.589823241272321</c:v>
                </c:pt>
                <c:pt idx="1737">
                  <c:v>2.8775913018808699</c:v>
                </c:pt>
                <c:pt idx="1738">
                  <c:v>2.46408352432903</c:v>
                </c:pt>
                <c:pt idx="1739">
                  <c:v>4.0213617276231561</c:v>
                </c:pt>
                <c:pt idx="1740">
                  <c:v>5.8747007630420596</c:v>
                </c:pt>
                <c:pt idx="1741">
                  <c:v>-19.7688201196042</c:v>
                </c:pt>
                <c:pt idx="1742">
                  <c:v>-26.030668050468631</c:v>
                </c:pt>
                <c:pt idx="1743">
                  <c:v>59.829799793079111</c:v>
                </c:pt>
                <c:pt idx="1744">
                  <c:v>-169.6403782011617</c:v>
                </c:pt>
                <c:pt idx="1745">
                  <c:v>-42.806370928455934</c:v>
                </c:pt>
                <c:pt idx="1746">
                  <c:v>-16.320321995597688</c:v>
                </c:pt>
                <c:pt idx="1747">
                  <c:v>-6.9694275552893101</c:v>
                </c:pt>
                <c:pt idx="1748">
                  <c:v>88.527096245965893</c:v>
                </c:pt>
                <c:pt idx="1749">
                  <c:v>-7.0002999929139138</c:v>
                </c:pt>
                <c:pt idx="1750">
                  <c:v>-48.072520706247296</c:v>
                </c:pt>
                <c:pt idx="1751">
                  <c:v>8.3739651621781199</c:v>
                </c:pt>
                <c:pt idx="1752">
                  <c:v>5.7765778037941971</c:v>
                </c:pt>
                <c:pt idx="1753">
                  <c:v>6.8171469467300181</c:v>
                </c:pt>
                <c:pt idx="1754">
                  <c:v>5.3433744462902855</c:v>
                </c:pt>
                <c:pt idx="1755">
                  <c:v>6.09793288342886</c:v>
                </c:pt>
                <c:pt idx="1756">
                  <c:v>13.709903503006204</c:v>
                </c:pt>
                <c:pt idx="1757">
                  <c:v>16.231262797055631</c:v>
                </c:pt>
                <c:pt idx="1758">
                  <c:v>24.6770882491662</c:v>
                </c:pt>
                <c:pt idx="1759">
                  <c:v>24.692942073837756</c:v>
                </c:pt>
                <c:pt idx="1760">
                  <c:v>24.660209188402899</c:v>
                </c:pt>
                <c:pt idx="1761">
                  <c:v>21.853969378216135</c:v>
                </c:pt>
                <c:pt idx="1762">
                  <c:v>39.079224459865813</c:v>
                </c:pt>
                <c:pt idx="1763">
                  <c:v>24.929656745975052</c:v>
                </c:pt>
                <c:pt idx="1764">
                  <c:v>29.73329200077966</c:v>
                </c:pt>
                <c:pt idx="1765">
                  <c:v>21.267914977846601</c:v>
                </c:pt>
                <c:pt idx="1766">
                  <c:v>30.546133845422034</c:v>
                </c:pt>
                <c:pt idx="1767">
                  <c:v>358.78524737587969</c:v>
                </c:pt>
                <c:pt idx="1768">
                  <c:v>-1909.1710053584118</c:v>
                </c:pt>
                <c:pt idx="1769">
                  <c:v>-32.437636906879412</c:v>
                </c:pt>
                <c:pt idx="1770">
                  <c:v>-9.4377087169788485</c:v>
                </c:pt>
                <c:pt idx="1771">
                  <c:v>-2.2406915797269398</c:v>
                </c:pt>
                <c:pt idx="1772">
                  <c:v>-0.873105784091043</c:v>
                </c:pt>
                <c:pt idx="1773">
                  <c:v>0.39019061593306675</c:v>
                </c:pt>
                <c:pt idx="1774">
                  <c:v>1.1403576680290373</c:v>
                </c:pt>
                <c:pt idx="1775">
                  <c:v>2.1477317024230218</c:v>
                </c:pt>
                <c:pt idx="1776">
                  <c:v>3.7983607775919128</c:v>
                </c:pt>
                <c:pt idx="1777">
                  <c:v>2.4090186330876628</c:v>
                </c:pt>
                <c:pt idx="1778">
                  <c:v>1.9862931681136973</c:v>
                </c:pt>
                <c:pt idx="1779">
                  <c:v>2.6708521848584001</c:v>
                </c:pt>
                <c:pt idx="1780">
                  <c:v>2.0205495190180467</c:v>
                </c:pt>
                <c:pt idx="1781">
                  <c:v>1.9367095405764301</c:v>
                </c:pt>
                <c:pt idx="1782">
                  <c:v>3.8566120793270433</c:v>
                </c:pt>
                <c:pt idx="1783">
                  <c:v>3.4586565030625667</c:v>
                </c:pt>
                <c:pt idx="1784">
                  <c:v>1.77395642714659</c:v>
                </c:pt>
                <c:pt idx="1785">
                  <c:v>-11.638963852321998</c:v>
                </c:pt>
                <c:pt idx="1786">
                  <c:v>-11.125452946878704</c:v>
                </c:pt>
                <c:pt idx="1787">
                  <c:v>-545.57848700000852</c:v>
                </c:pt>
                <c:pt idx="1788">
                  <c:v>14.578777391812148</c:v>
                </c:pt>
                <c:pt idx="1789">
                  <c:v>-39.108925525447297</c:v>
                </c:pt>
                <c:pt idx="1790">
                  <c:v>-13.299752081218699</c:v>
                </c:pt>
                <c:pt idx="1791">
                  <c:v>10.725362372328902</c:v>
                </c:pt>
                <c:pt idx="1792">
                  <c:v>-0.99031046347220386</c:v>
                </c:pt>
                <c:pt idx="1793">
                  <c:v>0.61948976154499302</c:v>
                </c:pt>
                <c:pt idx="1794">
                  <c:v>-69.990606865141686</c:v>
                </c:pt>
                <c:pt idx="1795">
                  <c:v>-19.335865763154761</c:v>
                </c:pt>
                <c:pt idx="1796">
                  <c:v>9.8183019623828489</c:v>
                </c:pt>
                <c:pt idx="1797">
                  <c:v>-15.179789978290502</c:v>
                </c:pt>
                <c:pt idx="1798">
                  <c:v>-20.353907477948631</c:v>
                </c:pt>
                <c:pt idx="1799">
                  <c:v>-13.399415357521477</c:v>
                </c:pt>
                <c:pt idx="1800">
                  <c:v>-8.2259665836270504</c:v>
                </c:pt>
                <c:pt idx="1801">
                  <c:v>-13.304434053726348</c:v>
                </c:pt>
                <c:pt idx="1802">
                  <c:v>-39.949303124868102</c:v>
                </c:pt>
                <c:pt idx="1803">
                  <c:v>-25.721655828280635</c:v>
                </c:pt>
                <c:pt idx="1804">
                  <c:v>-28.567544637262934</c:v>
                </c:pt>
                <c:pt idx="1805">
                  <c:v>-26.474617315751502</c:v>
                </c:pt>
                <c:pt idx="1806">
                  <c:v>-22.46314557882085</c:v>
                </c:pt>
                <c:pt idx="1807">
                  <c:v>-22.947610206392159</c:v>
                </c:pt>
                <c:pt idx="1808">
                  <c:v>-16.042255839531208</c:v>
                </c:pt>
                <c:pt idx="1809">
                  <c:v>-23.939805933528401</c:v>
                </c:pt>
                <c:pt idx="1810">
                  <c:v>-16.756284322161189</c:v>
                </c:pt>
                <c:pt idx="1811">
                  <c:v>-21.682674349548702</c:v>
                </c:pt>
                <c:pt idx="1812">
                  <c:v>-31.058869771769587</c:v>
                </c:pt>
                <c:pt idx="1813">
                  <c:v>16.745508943318789</c:v>
                </c:pt>
                <c:pt idx="1814">
                  <c:v>8.417439031148465</c:v>
                </c:pt>
                <c:pt idx="1815">
                  <c:v>8.3886106980317905</c:v>
                </c:pt>
                <c:pt idx="1816">
                  <c:v>7.8069332830683003</c:v>
                </c:pt>
                <c:pt idx="1817">
                  <c:v>12.413526590861126</c:v>
                </c:pt>
                <c:pt idx="1818">
                  <c:v>7.1657674829875502</c:v>
                </c:pt>
                <c:pt idx="1819">
                  <c:v>7.8509592476682037</c:v>
                </c:pt>
                <c:pt idx="1820">
                  <c:v>6.1364209053935834</c:v>
                </c:pt>
                <c:pt idx="1821">
                  <c:v>4.8056445707546303</c:v>
                </c:pt>
                <c:pt idx="1822">
                  <c:v>4.4140606386860846</c:v>
                </c:pt>
                <c:pt idx="1823">
                  <c:v>3.3676338908320602</c:v>
                </c:pt>
                <c:pt idx="1824">
                  <c:v>2.3480933146749599</c:v>
                </c:pt>
                <c:pt idx="1825">
                  <c:v>2.0525607977256302</c:v>
                </c:pt>
                <c:pt idx="1826">
                  <c:v>1.4237518639725499</c:v>
                </c:pt>
                <c:pt idx="1827">
                  <c:v>1.5427103735090899</c:v>
                </c:pt>
                <c:pt idx="1828">
                  <c:v>2.47668028080543</c:v>
                </c:pt>
                <c:pt idx="1829">
                  <c:v>1.964363161998393</c:v>
                </c:pt>
                <c:pt idx="1830">
                  <c:v>16.406829991499499</c:v>
                </c:pt>
                <c:pt idx="1831">
                  <c:v>1.3849829354960232</c:v>
                </c:pt>
                <c:pt idx="1832">
                  <c:v>1.79672764971864</c:v>
                </c:pt>
                <c:pt idx="1833">
                  <c:v>0.7632798437291175</c:v>
                </c:pt>
                <c:pt idx="1834">
                  <c:v>0.50940785728521898</c:v>
                </c:pt>
                <c:pt idx="1835">
                  <c:v>1.3529750826864</c:v>
                </c:pt>
                <c:pt idx="1836">
                  <c:v>1.3012732779116298</c:v>
                </c:pt>
                <c:pt idx="1837">
                  <c:v>1.4334474250254698</c:v>
                </c:pt>
                <c:pt idx="1838">
                  <c:v>2.2006266409222612</c:v>
                </c:pt>
                <c:pt idx="1839">
                  <c:v>2.280826756756356</c:v>
                </c:pt>
                <c:pt idx="1840">
                  <c:v>2.4085216680872312</c:v>
                </c:pt>
                <c:pt idx="1841">
                  <c:v>2.5185741565081599</c:v>
                </c:pt>
                <c:pt idx="1842">
                  <c:v>2.7872487820556602</c:v>
                </c:pt>
                <c:pt idx="1843">
                  <c:v>2.8719260027823412</c:v>
                </c:pt>
                <c:pt idx="1844">
                  <c:v>2.7190486481311997</c:v>
                </c:pt>
                <c:pt idx="1845">
                  <c:v>2.7564725515991677</c:v>
                </c:pt>
                <c:pt idx="1846">
                  <c:v>3.0566574647000713</c:v>
                </c:pt>
                <c:pt idx="1847">
                  <c:v>2.9421163830342567</c:v>
                </c:pt>
                <c:pt idx="1848">
                  <c:v>2.5792813479897201</c:v>
                </c:pt>
                <c:pt idx="1849">
                  <c:v>2.4115994975313599</c:v>
                </c:pt>
                <c:pt idx="1850">
                  <c:v>2.2230369042717402</c:v>
                </c:pt>
                <c:pt idx="1851">
                  <c:v>1.9225095346513807</c:v>
                </c:pt>
                <c:pt idx="1852">
                  <c:v>1.6438111650673</c:v>
                </c:pt>
                <c:pt idx="1853">
                  <c:v>1.4748327697163701</c:v>
                </c:pt>
                <c:pt idx="1854">
                  <c:v>1.4356071508144317</c:v>
                </c:pt>
                <c:pt idx="1855">
                  <c:v>0.67935135999935703</c:v>
                </c:pt>
                <c:pt idx="1856">
                  <c:v>1.08203630607115</c:v>
                </c:pt>
                <c:pt idx="1857">
                  <c:v>1.0957997327063926</c:v>
                </c:pt>
                <c:pt idx="1858">
                  <c:v>0.55541148519853301</c:v>
                </c:pt>
                <c:pt idx="1859">
                  <c:v>0.88814530489877763</c:v>
                </c:pt>
                <c:pt idx="1860">
                  <c:v>0.31264020566953132</c:v>
                </c:pt>
                <c:pt idx="1861">
                  <c:v>-0.158684063101659</c:v>
                </c:pt>
                <c:pt idx="1862">
                  <c:v>-0.35230715466425183</c:v>
                </c:pt>
                <c:pt idx="1863">
                  <c:v>-0.33882459448293312</c:v>
                </c:pt>
                <c:pt idx="1864">
                  <c:v>-0.39230555342877138</c:v>
                </c:pt>
                <c:pt idx="1865">
                  <c:v>-0.55875720449432664</c:v>
                </c:pt>
                <c:pt idx="1866">
                  <c:v>-1.9325877470264201</c:v>
                </c:pt>
                <c:pt idx="1867">
                  <c:v>-0.85059113269431552</c:v>
                </c:pt>
                <c:pt idx="1868">
                  <c:v>-4.1172681052701696</c:v>
                </c:pt>
                <c:pt idx="1869">
                  <c:v>-16.611478365452562</c:v>
                </c:pt>
                <c:pt idx="1870">
                  <c:v>-16.079027978882188</c:v>
                </c:pt>
                <c:pt idx="1871">
                  <c:v>5.9359527633465596</c:v>
                </c:pt>
                <c:pt idx="1872">
                  <c:v>1.8588988786867573</c:v>
                </c:pt>
                <c:pt idx="1873">
                  <c:v>-0.222555317125955</c:v>
                </c:pt>
                <c:pt idx="1874">
                  <c:v>-0.75452235260583611</c:v>
                </c:pt>
                <c:pt idx="1875">
                  <c:v>-1.6815442325090817</c:v>
                </c:pt>
                <c:pt idx="1876">
                  <c:v>-2.2324001812774599</c:v>
                </c:pt>
                <c:pt idx="1877">
                  <c:v>-2.1273382467948205</c:v>
                </c:pt>
                <c:pt idx="1878">
                  <c:v>-2.1425502309234701</c:v>
                </c:pt>
                <c:pt idx="1879">
                  <c:v>-2.1423482887982277</c:v>
                </c:pt>
                <c:pt idx="1880">
                  <c:v>-1.95906609493618</c:v>
                </c:pt>
                <c:pt idx="1881">
                  <c:v>-1.7519627272630898</c:v>
                </c:pt>
                <c:pt idx="1882">
                  <c:v>-1.8051422310374898</c:v>
                </c:pt>
                <c:pt idx="1883">
                  <c:v>-1.5950012057648326</c:v>
                </c:pt>
                <c:pt idx="1884">
                  <c:v>-1.6311002623084498</c:v>
                </c:pt>
                <c:pt idx="1885">
                  <c:v>-1.6398151349645482</c:v>
                </c:pt>
                <c:pt idx="1886">
                  <c:v>-1.8076946911202207</c:v>
                </c:pt>
                <c:pt idx="1887">
                  <c:v>-1.9721578760165519</c:v>
                </c:pt>
                <c:pt idx="1888">
                  <c:v>-2.3800319316073275</c:v>
                </c:pt>
                <c:pt idx="1889">
                  <c:v>-2.7308627557934999</c:v>
                </c:pt>
                <c:pt idx="1890">
                  <c:v>-3.1518201665551677</c:v>
                </c:pt>
                <c:pt idx="1891">
                  <c:v>-3.3456818557548198</c:v>
                </c:pt>
                <c:pt idx="1892">
                  <c:v>-4.127037868355667</c:v>
                </c:pt>
                <c:pt idx="1893">
                  <c:v>-3.8578581828679477</c:v>
                </c:pt>
                <c:pt idx="1894">
                  <c:v>-4.3386887959101772</c:v>
                </c:pt>
                <c:pt idx="1895">
                  <c:v>-3.9903066564236598</c:v>
                </c:pt>
                <c:pt idx="1896">
                  <c:v>-3.7352681674448567</c:v>
                </c:pt>
                <c:pt idx="1897">
                  <c:v>-3.8377803532221102</c:v>
                </c:pt>
                <c:pt idx="1898">
                  <c:v>-4.3871020535749885</c:v>
                </c:pt>
                <c:pt idx="1899">
                  <c:v>-4.26638170487875</c:v>
                </c:pt>
                <c:pt idx="1900">
                  <c:v>-5.7588682899366734</c:v>
                </c:pt>
                <c:pt idx="1901">
                  <c:v>-4.6819703873002885</c:v>
                </c:pt>
                <c:pt idx="1902">
                  <c:v>-7.7951563093376475</c:v>
                </c:pt>
                <c:pt idx="1903">
                  <c:v>-1.8556746233611598</c:v>
                </c:pt>
                <c:pt idx="1904">
                  <c:v>-1.64011119725642</c:v>
                </c:pt>
                <c:pt idx="1905">
                  <c:v>-0.64911802026339882</c:v>
                </c:pt>
                <c:pt idx="1906">
                  <c:v>0.64537797382043904</c:v>
                </c:pt>
                <c:pt idx="1907">
                  <c:v>-0.2964949162003454</c:v>
                </c:pt>
                <c:pt idx="1908">
                  <c:v>-0.16421413193732215</c:v>
                </c:pt>
                <c:pt idx="1909">
                  <c:v>-3.7392594908353997E-2</c:v>
                </c:pt>
                <c:pt idx="1910">
                  <c:v>4.6774704496470497E-2</c:v>
                </c:pt>
                <c:pt idx="1911">
                  <c:v>0.12906043207367701</c:v>
                </c:pt>
                <c:pt idx="1912">
                  <c:v>-4.0378552910803096</c:v>
                </c:pt>
                <c:pt idx="1913">
                  <c:v>1.2955459932588</c:v>
                </c:pt>
                <c:pt idx="1914">
                  <c:v>-7.7703961459233701</c:v>
                </c:pt>
                <c:pt idx="1915">
                  <c:v>11.2941490426466</c:v>
                </c:pt>
                <c:pt idx="1916">
                  <c:v>-3.5534819095550199</c:v>
                </c:pt>
                <c:pt idx="1917">
                  <c:v>-10.264419757362402</c:v>
                </c:pt>
                <c:pt idx="1918">
                  <c:v>-25.881277312581286</c:v>
                </c:pt>
                <c:pt idx="1919">
                  <c:v>-5.1787977767793985</c:v>
                </c:pt>
                <c:pt idx="1920">
                  <c:v>-5.0515574098432801</c:v>
                </c:pt>
                <c:pt idx="1921">
                  <c:v>-4.1654327826608899</c:v>
                </c:pt>
                <c:pt idx="1922">
                  <c:v>-3.2435578893150812</c:v>
                </c:pt>
                <c:pt idx="1923">
                  <c:v>-3.1786756445443398</c:v>
                </c:pt>
                <c:pt idx="1924">
                  <c:v>13.426370664756201</c:v>
                </c:pt>
                <c:pt idx="1925">
                  <c:v>-2.3905069413282067</c:v>
                </c:pt>
                <c:pt idx="1926">
                  <c:v>-2.7509752271610401</c:v>
                </c:pt>
                <c:pt idx="1927">
                  <c:v>-1.7542867552882899</c:v>
                </c:pt>
                <c:pt idx="1928">
                  <c:v>-2.2192364835564398</c:v>
                </c:pt>
                <c:pt idx="1929">
                  <c:v>-3.6681954533477801</c:v>
                </c:pt>
                <c:pt idx="1930">
                  <c:v>-6.5614369213275845</c:v>
                </c:pt>
                <c:pt idx="1931">
                  <c:v>-7.3462164068709699</c:v>
                </c:pt>
                <c:pt idx="1932">
                  <c:v>-8.6261626252107639</c:v>
                </c:pt>
                <c:pt idx="1933">
                  <c:v>-9.2595922222024747</c:v>
                </c:pt>
                <c:pt idx="1934">
                  <c:v>-11.524395265690201</c:v>
                </c:pt>
                <c:pt idx="1935">
                  <c:v>-9.4862778039416806</c:v>
                </c:pt>
                <c:pt idx="1936">
                  <c:v>-10.698835233167102</c:v>
                </c:pt>
                <c:pt idx="1937">
                  <c:v>-11.903678064211601</c:v>
                </c:pt>
                <c:pt idx="1938">
                  <c:v>-7.6327968689334345</c:v>
                </c:pt>
                <c:pt idx="1939">
                  <c:v>-8.4304548985153254</c:v>
                </c:pt>
                <c:pt idx="1940">
                  <c:v>-4.7952598667517865</c:v>
                </c:pt>
                <c:pt idx="1941">
                  <c:v>-1.06671033619843</c:v>
                </c:pt>
                <c:pt idx="1942">
                  <c:v>2.20880234895376</c:v>
                </c:pt>
                <c:pt idx="1943">
                  <c:v>6.9120862718002645</c:v>
                </c:pt>
                <c:pt idx="1944">
                  <c:v>7.7041555074698786</c:v>
                </c:pt>
                <c:pt idx="1945">
                  <c:v>11.700770466287398</c:v>
                </c:pt>
                <c:pt idx="1946">
                  <c:v>14.802528540344802</c:v>
                </c:pt>
                <c:pt idx="1947">
                  <c:v>13.0698801128515</c:v>
                </c:pt>
                <c:pt idx="1948">
                  <c:v>9.2330967484275188</c:v>
                </c:pt>
                <c:pt idx="1949">
                  <c:v>7.5249582792559471</c:v>
                </c:pt>
                <c:pt idx="1950">
                  <c:v>5.9659424537713424</c:v>
                </c:pt>
                <c:pt idx="1951">
                  <c:v>2.5187596825401597</c:v>
                </c:pt>
                <c:pt idx="1952">
                  <c:v>1.1971979021838273</c:v>
                </c:pt>
                <c:pt idx="1953">
                  <c:v>-1.8970701066333773</c:v>
                </c:pt>
                <c:pt idx="1954">
                  <c:v>-2.2949387921082902</c:v>
                </c:pt>
                <c:pt idx="1955">
                  <c:v>-7.7885499973055898</c:v>
                </c:pt>
                <c:pt idx="1956">
                  <c:v>-8.5272009006038481</c:v>
                </c:pt>
                <c:pt idx="1957">
                  <c:v>-7.6328487927912434</c:v>
                </c:pt>
                <c:pt idx="1958">
                  <c:v>-35.245141285188303</c:v>
                </c:pt>
                <c:pt idx="1959">
                  <c:v>-38.175257170016998</c:v>
                </c:pt>
                <c:pt idx="1960">
                  <c:v>28.203967093140999</c:v>
                </c:pt>
                <c:pt idx="1961">
                  <c:v>10.169914091886104</c:v>
                </c:pt>
                <c:pt idx="1962">
                  <c:v>18.041133316904688</c:v>
                </c:pt>
                <c:pt idx="1963">
                  <c:v>7.59719001112986</c:v>
                </c:pt>
                <c:pt idx="1964">
                  <c:v>7.4882834163425924</c:v>
                </c:pt>
                <c:pt idx="1965">
                  <c:v>7.1261847351479037</c:v>
                </c:pt>
                <c:pt idx="1966">
                  <c:v>8.9362007907976189</c:v>
                </c:pt>
                <c:pt idx="1967">
                  <c:v>8.6714442494903228</c:v>
                </c:pt>
                <c:pt idx="1968">
                  <c:v>8.4298787560817399</c:v>
                </c:pt>
                <c:pt idx="1969">
                  <c:v>10.558501787215498</c:v>
                </c:pt>
                <c:pt idx="1970">
                  <c:v>12.053353449966799</c:v>
                </c:pt>
                <c:pt idx="1971">
                  <c:v>11.389585576743437</c:v>
                </c:pt>
                <c:pt idx="1972">
                  <c:v>12.379270215328871</c:v>
                </c:pt>
                <c:pt idx="1973">
                  <c:v>13.4241590896319</c:v>
                </c:pt>
                <c:pt idx="1974">
                  <c:v>12.7137058285601</c:v>
                </c:pt>
                <c:pt idx="1975">
                  <c:v>11.390054506991024</c:v>
                </c:pt>
                <c:pt idx="1976">
                  <c:v>11.382916405480277</c:v>
                </c:pt>
                <c:pt idx="1977">
                  <c:v>11.977268308757099</c:v>
                </c:pt>
                <c:pt idx="1978">
                  <c:v>12.3270083148757</c:v>
                </c:pt>
                <c:pt idx="1979">
                  <c:v>9.3187475313974026</c:v>
                </c:pt>
                <c:pt idx="1980">
                  <c:v>11.812721224489026</c:v>
                </c:pt>
                <c:pt idx="1981">
                  <c:v>11.075848746427004</c:v>
                </c:pt>
                <c:pt idx="1982">
                  <c:v>13.183115494806501</c:v>
                </c:pt>
                <c:pt idx="1983">
                  <c:v>15.719966080298398</c:v>
                </c:pt>
                <c:pt idx="1984">
                  <c:v>16.621849320678901</c:v>
                </c:pt>
                <c:pt idx="1985">
                  <c:v>17.662064696890535</c:v>
                </c:pt>
                <c:pt idx="1986">
                  <c:v>19.178556514376289</c:v>
                </c:pt>
                <c:pt idx="1987">
                  <c:v>20.776492566450599</c:v>
                </c:pt>
                <c:pt idx="1988">
                  <c:v>20.287812691866886</c:v>
                </c:pt>
                <c:pt idx="1989">
                  <c:v>22.436277054206101</c:v>
                </c:pt>
                <c:pt idx="1990">
                  <c:v>-21.7908928274489</c:v>
                </c:pt>
                <c:pt idx="1991">
                  <c:v>-42.271428700422</c:v>
                </c:pt>
                <c:pt idx="1992">
                  <c:v>-39.728186960806013</c:v>
                </c:pt>
                <c:pt idx="1993">
                  <c:v>-71.006903726695882</c:v>
                </c:pt>
                <c:pt idx="1994">
                  <c:v>-58.747186788212055</c:v>
                </c:pt>
                <c:pt idx="1995">
                  <c:v>-928.05684446623695</c:v>
                </c:pt>
                <c:pt idx="1996">
                  <c:v>3202.0400894773297</c:v>
                </c:pt>
                <c:pt idx="1997">
                  <c:v>86.09239059065527</c:v>
                </c:pt>
                <c:pt idx="1998">
                  <c:v>63.154880218836965</c:v>
                </c:pt>
                <c:pt idx="1999">
                  <c:v>33.872368588981502</c:v>
                </c:pt>
                <c:pt idx="2000">
                  <c:v>19.286403367328489</c:v>
                </c:pt>
                <c:pt idx="2001">
                  <c:v>16.246213196766789</c:v>
                </c:pt>
                <c:pt idx="2002">
                  <c:v>13.014600650231801</c:v>
                </c:pt>
                <c:pt idx="2003">
                  <c:v>12.931586718109179</c:v>
                </c:pt>
                <c:pt idx="2004">
                  <c:v>11.792960181197035</c:v>
                </c:pt>
                <c:pt idx="2005">
                  <c:v>10.738281813195529</c:v>
                </c:pt>
                <c:pt idx="2006">
                  <c:v>9.9660673244396527</c:v>
                </c:pt>
                <c:pt idx="2007">
                  <c:v>11.111573774974998</c:v>
                </c:pt>
                <c:pt idx="2008">
                  <c:v>9.2819435188407002</c:v>
                </c:pt>
                <c:pt idx="2009">
                  <c:v>7.7159012280274037</c:v>
                </c:pt>
                <c:pt idx="2010">
                  <c:v>6.9279309881364037</c:v>
                </c:pt>
                <c:pt idx="2011">
                  <c:v>5.7997676065511339</c:v>
                </c:pt>
                <c:pt idx="2012">
                  <c:v>4.6147116124618455</c:v>
                </c:pt>
                <c:pt idx="2013">
                  <c:v>4.2641949247622355</c:v>
                </c:pt>
                <c:pt idx="2014">
                  <c:v>3.5942333607896901</c:v>
                </c:pt>
                <c:pt idx="2015">
                  <c:v>2.9712658938845364</c:v>
                </c:pt>
                <c:pt idx="2016">
                  <c:v>2.1842611692187477</c:v>
                </c:pt>
                <c:pt idx="2017">
                  <c:v>1.9495652855675498</c:v>
                </c:pt>
                <c:pt idx="2018">
                  <c:v>1.5156619074659408</c:v>
                </c:pt>
                <c:pt idx="2019">
                  <c:v>1.1946662343952601</c:v>
                </c:pt>
                <c:pt idx="2020">
                  <c:v>1.35503043923149</c:v>
                </c:pt>
                <c:pt idx="2021">
                  <c:v>1.2690276624548298</c:v>
                </c:pt>
                <c:pt idx="2022">
                  <c:v>1.0967942069330499</c:v>
                </c:pt>
                <c:pt idx="2023">
                  <c:v>1.34311447373483</c:v>
                </c:pt>
                <c:pt idx="2024">
                  <c:v>1.3372182619192401</c:v>
                </c:pt>
                <c:pt idx="2025">
                  <c:v>1.2845349639091199</c:v>
                </c:pt>
                <c:pt idx="2026">
                  <c:v>1.87395104069695</c:v>
                </c:pt>
                <c:pt idx="2027">
                  <c:v>2.1748447500788597</c:v>
                </c:pt>
                <c:pt idx="2028">
                  <c:v>2.0156592450957267</c:v>
                </c:pt>
                <c:pt idx="2029">
                  <c:v>3.1726121581301987</c:v>
                </c:pt>
                <c:pt idx="2030">
                  <c:v>3.7127451608515187</c:v>
                </c:pt>
                <c:pt idx="2031">
                  <c:v>4.1091253718681395</c:v>
                </c:pt>
                <c:pt idx="2032">
                  <c:v>4.5236721592847102</c:v>
                </c:pt>
                <c:pt idx="2033">
                  <c:v>5.3262897152832034</c:v>
                </c:pt>
                <c:pt idx="2034">
                  <c:v>2.4716386822649397</c:v>
                </c:pt>
                <c:pt idx="2035">
                  <c:v>1.0027390620600998</c:v>
                </c:pt>
                <c:pt idx="2036">
                  <c:v>0.22716016560713301</c:v>
                </c:pt>
                <c:pt idx="2037">
                  <c:v>-0.99947288366826559</c:v>
                </c:pt>
                <c:pt idx="2038">
                  <c:v>-22.204954477632835</c:v>
                </c:pt>
                <c:pt idx="2039">
                  <c:v>4.3367663443990514</c:v>
                </c:pt>
                <c:pt idx="2040">
                  <c:v>32.233640935579416</c:v>
                </c:pt>
                <c:pt idx="2041">
                  <c:v>-25.734391461727199</c:v>
                </c:pt>
                <c:pt idx="2042">
                  <c:v>5.0125120434393775</c:v>
                </c:pt>
                <c:pt idx="2043">
                  <c:v>-282.38113994661785</c:v>
                </c:pt>
                <c:pt idx="2044">
                  <c:v>0.62967652866749413</c:v>
                </c:pt>
                <c:pt idx="2045">
                  <c:v>1.22340596094203</c:v>
                </c:pt>
                <c:pt idx="2046">
                  <c:v>0.32822561712846127</c:v>
                </c:pt>
                <c:pt idx="2047">
                  <c:v>0.29378149047298302</c:v>
                </c:pt>
                <c:pt idx="2048">
                  <c:v>0.511542819409188</c:v>
                </c:pt>
                <c:pt idx="2049">
                  <c:v>0.24691555791630326</c:v>
                </c:pt>
                <c:pt idx="2050">
                  <c:v>0.17814354002421201</c:v>
                </c:pt>
                <c:pt idx="2051">
                  <c:v>0.93424908584599597</c:v>
                </c:pt>
                <c:pt idx="2052">
                  <c:v>1.13696407156302</c:v>
                </c:pt>
                <c:pt idx="2053">
                  <c:v>0.54049182462646295</c:v>
                </c:pt>
                <c:pt idx="2054">
                  <c:v>0.69670962657555024</c:v>
                </c:pt>
                <c:pt idx="2055">
                  <c:v>0.81595646154978263</c:v>
                </c:pt>
                <c:pt idx="2056">
                  <c:v>0.79356115323535659</c:v>
                </c:pt>
                <c:pt idx="2057">
                  <c:v>0.75952731006038765</c:v>
                </c:pt>
                <c:pt idx="2058">
                  <c:v>0.65917228650165904</c:v>
                </c:pt>
                <c:pt idx="2059">
                  <c:v>0.91889847532044666</c:v>
                </c:pt>
                <c:pt idx="2060">
                  <c:v>0.70565989144820052</c:v>
                </c:pt>
                <c:pt idx="2061">
                  <c:v>0.31757636640799841</c:v>
                </c:pt>
                <c:pt idx="2062">
                  <c:v>0.9066189500926185</c:v>
                </c:pt>
                <c:pt idx="2063">
                  <c:v>3.8592059212063567</c:v>
                </c:pt>
                <c:pt idx="2064">
                  <c:v>3.09875689560729</c:v>
                </c:pt>
                <c:pt idx="2065">
                  <c:v>-1.9535376369612982</c:v>
                </c:pt>
                <c:pt idx="2066">
                  <c:v>-1.5438476577337898</c:v>
                </c:pt>
                <c:pt idx="2067">
                  <c:v>-1.45246803641834</c:v>
                </c:pt>
                <c:pt idx="2068">
                  <c:v>-1.2878362106208892</c:v>
                </c:pt>
                <c:pt idx="2069">
                  <c:v>-1.0245105373623</c:v>
                </c:pt>
                <c:pt idx="2070">
                  <c:v>-1.2997313456435726</c:v>
                </c:pt>
                <c:pt idx="2071">
                  <c:v>-0.92239641732075095</c:v>
                </c:pt>
                <c:pt idx="2072">
                  <c:v>-0.63271603175258095</c:v>
                </c:pt>
                <c:pt idx="2073">
                  <c:v>-0.72409666006211204</c:v>
                </c:pt>
                <c:pt idx="2074">
                  <c:v>-0.80748940686159565</c:v>
                </c:pt>
                <c:pt idx="2075">
                  <c:v>-1.1973771696716562</c:v>
                </c:pt>
                <c:pt idx="2076">
                  <c:v>-0.47691451545609798</c:v>
                </c:pt>
                <c:pt idx="2077">
                  <c:v>-2.3570806785669411</c:v>
                </c:pt>
                <c:pt idx="2078">
                  <c:v>-3.8306687478624299</c:v>
                </c:pt>
                <c:pt idx="2079">
                  <c:v>1.7878862038891117</c:v>
                </c:pt>
                <c:pt idx="2080">
                  <c:v>2.8306338433057467</c:v>
                </c:pt>
                <c:pt idx="2081">
                  <c:v>5.2722556617540599</c:v>
                </c:pt>
                <c:pt idx="2082">
                  <c:v>-4.5143475492002265</c:v>
                </c:pt>
                <c:pt idx="2083">
                  <c:v>-2.4036722672577602</c:v>
                </c:pt>
                <c:pt idx="2084">
                  <c:v>-1.18099840138426</c:v>
                </c:pt>
                <c:pt idx="2085">
                  <c:v>-0.22423962995285787</c:v>
                </c:pt>
                <c:pt idx="2086">
                  <c:v>-0.21692422966190641</c:v>
                </c:pt>
                <c:pt idx="2087">
                  <c:v>0.21454535308416786</c:v>
                </c:pt>
                <c:pt idx="2088">
                  <c:v>0.25842594124091783</c:v>
                </c:pt>
                <c:pt idx="2089">
                  <c:v>0.73222110150546604</c:v>
                </c:pt>
                <c:pt idx="2090">
                  <c:v>0.44425609244283293</c:v>
                </c:pt>
                <c:pt idx="2091">
                  <c:v>0.63076355252870653</c:v>
                </c:pt>
                <c:pt idx="2092">
                  <c:v>0.54066467981660149</c:v>
                </c:pt>
                <c:pt idx="2093">
                  <c:v>0.26039162276549599</c:v>
                </c:pt>
                <c:pt idx="2094">
                  <c:v>-6.1422542957235912E-2</c:v>
                </c:pt>
                <c:pt idx="2095">
                  <c:v>3.7052463726851601E-2</c:v>
                </c:pt>
                <c:pt idx="2096">
                  <c:v>-0.56221281253283395</c:v>
                </c:pt>
                <c:pt idx="2097">
                  <c:v>-0.40385738619390832</c:v>
                </c:pt>
                <c:pt idx="2098">
                  <c:v>-0.35371892776623498</c:v>
                </c:pt>
                <c:pt idx="2099">
                  <c:v>-0.31635349280019598</c:v>
                </c:pt>
                <c:pt idx="2100">
                  <c:v>0.6226663406452515</c:v>
                </c:pt>
                <c:pt idx="2101">
                  <c:v>0.60814879400563404</c:v>
                </c:pt>
                <c:pt idx="2102">
                  <c:v>1.4606646349501626</c:v>
                </c:pt>
                <c:pt idx="2103">
                  <c:v>-1.5972132493561499</c:v>
                </c:pt>
                <c:pt idx="2104">
                  <c:v>-1.4926185379140899</c:v>
                </c:pt>
                <c:pt idx="2105">
                  <c:v>-1.0703953923500698</c:v>
                </c:pt>
                <c:pt idx="2106">
                  <c:v>-1.2885074450303899</c:v>
                </c:pt>
                <c:pt idx="2107">
                  <c:v>-0.88738039160965387</c:v>
                </c:pt>
                <c:pt idx="2108">
                  <c:v>-1.19472528909892</c:v>
                </c:pt>
                <c:pt idx="2109">
                  <c:v>-0.54584585613908887</c:v>
                </c:pt>
                <c:pt idx="2110">
                  <c:v>-2.5184681365141399</c:v>
                </c:pt>
                <c:pt idx="2111">
                  <c:v>-1.0458290137888826</c:v>
                </c:pt>
                <c:pt idx="2112">
                  <c:v>-0.87117243566229163</c:v>
                </c:pt>
                <c:pt idx="2113">
                  <c:v>5.5002784159367733E-2</c:v>
                </c:pt>
                <c:pt idx="2114">
                  <c:v>0.28954947344549198</c:v>
                </c:pt>
                <c:pt idx="2115">
                  <c:v>0.51207504231114465</c:v>
                </c:pt>
                <c:pt idx="2116">
                  <c:v>0.60815680579199849</c:v>
                </c:pt>
                <c:pt idx="2117">
                  <c:v>6.5905947900807907E-2</c:v>
                </c:pt>
                <c:pt idx="2118">
                  <c:v>0.14030426785481301</c:v>
                </c:pt>
                <c:pt idx="2119">
                  <c:v>-0.111803855451866</c:v>
                </c:pt>
                <c:pt idx="2120">
                  <c:v>-0.26532903324513701</c:v>
                </c:pt>
                <c:pt idx="2121">
                  <c:v>-0.30046969322358341</c:v>
                </c:pt>
                <c:pt idx="2122">
                  <c:v>-0.27342540015083538</c:v>
                </c:pt>
                <c:pt idx="2123">
                  <c:v>-0.41354160048284938</c:v>
                </c:pt>
                <c:pt idx="2124">
                  <c:v>-0.53003667914580899</c:v>
                </c:pt>
                <c:pt idx="2125">
                  <c:v>-0.59303644446530357</c:v>
                </c:pt>
                <c:pt idx="2126">
                  <c:v>-0.4109101618798115</c:v>
                </c:pt>
                <c:pt idx="2127">
                  <c:v>-0.42691924682251298</c:v>
                </c:pt>
                <c:pt idx="2128">
                  <c:v>-0.35412749308879532</c:v>
                </c:pt>
                <c:pt idx="2129">
                  <c:v>-0.22406910088596349</c:v>
                </c:pt>
                <c:pt idx="2130">
                  <c:v>-0.24356090760576901</c:v>
                </c:pt>
                <c:pt idx="2131">
                  <c:v>2.1260644448602001E-2</c:v>
                </c:pt>
                <c:pt idx="2132">
                  <c:v>6.8643749440476298E-2</c:v>
                </c:pt>
                <c:pt idx="2133">
                  <c:v>-0.53001711597412549</c:v>
                </c:pt>
                <c:pt idx="2134">
                  <c:v>-0.4722265459187544</c:v>
                </c:pt>
                <c:pt idx="2135">
                  <c:v>-0.45980004177643402</c:v>
                </c:pt>
                <c:pt idx="2136">
                  <c:v>-0.81236209750979205</c:v>
                </c:pt>
                <c:pt idx="2137">
                  <c:v>-0.86062052397094602</c:v>
                </c:pt>
                <c:pt idx="2138">
                  <c:v>-1.7402144583673498</c:v>
                </c:pt>
                <c:pt idx="2139">
                  <c:v>-2.0723074718812797</c:v>
                </c:pt>
                <c:pt idx="2140">
                  <c:v>-2.3600752698564502</c:v>
                </c:pt>
                <c:pt idx="2141">
                  <c:v>-3.8325741183632767</c:v>
                </c:pt>
                <c:pt idx="2142">
                  <c:v>-3.0649760406640412</c:v>
                </c:pt>
                <c:pt idx="2143">
                  <c:v>-2.6756814229345198</c:v>
                </c:pt>
                <c:pt idx="2144">
                  <c:v>-1.6923036067803501</c:v>
                </c:pt>
                <c:pt idx="2145">
                  <c:v>-2.07296014340753</c:v>
                </c:pt>
                <c:pt idx="2146">
                  <c:v>-2.0812899238116667</c:v>
                </c:pt>
                <c:pt idx="2147">
                  <c:v>-0.793079225347465</c:v>
                </c:pt>
                <c:pt idx="2148">
                  <c:v>0.28877684509608498</c:v>
                </c:pt>
                <c:pt idx="2149">
                  <c:v>-1.25644740130411</c:v>
                </c:pt>
                <c:pt idx="2150">
                  <c:v>-0.83252125918159081</c:v>
                </c:pt>
                <c:pt idx="2151">
                  <c:v>-2.6468063225251997</c:v>
                </c:pt>
                <c:pt idx="2152">
                  <c:v>-4.48853706069153</c:v>
                </c:pt>
                <c:pt idx="2153">
                  <c:v>-4.6805206206848204</c:v>
                </c:pt>
                <c:pt idx="2154">
                  <c:v>-2.8694798317227197</c:v>
                </c:pt>
                <c:pt idx="2155">
                  <c:v>-3.7776835819523269</c:v>
                </c:pt>
                <c:pt idx="2156">
                  <c:v>-3.3769066685390787</c:v>
                </c:pt>
                <c:pt idx="2157">
                  <c:v>-4.9380344447554885</c:v>
                </c:pt>
                <c:pt idx="2158">
                  <c:v>-5.4232710211233041E-2</c:v>
                </c:pt>
                <c:pt idx="2159">
                  <c:v>-2.13522763511707</c:v>
                </c:pt>
                <c:pt idx="2160">
                  <c:v>-8.2744069051430266E-2</c:v>
                </c:pt>
                <c:pt idx="2161">
                  <c:v>6.977750351071484E-3</c:v>
                </c:pt>
                <c:pt idx="2162">
                  <c:v>5.9583623208161534</c:v>
                </c:pt>
                <c:pt idx="2163">
                  <c:v>6.24583591309172</c:v>
                </c:pt>
                <c:pt idx="2164">
                  <c:v>15.405544102672106</c:v>
                </c:pt>
                <c:pt idx="2165">
                  <c:v>18.341735545941219</c:v>
                </c:pt>
                <c:pt idx="2166">
                  <c:v>17.625013484370086</c:v>
                </c:pt>
                <c:pt idx="2167">
                  <c:v>-57.127649784914396</c:v>
                </c:pt>
                <c:pt idx="2168">
                  <c:v>-5.0836754198592198</c:v>
                </c:pt>
                <c:pt idx="2169">
                  <c:v>-6.6328920935061904</c:v>
                </c:pt>
                <c:pt idx="2170">
                  <c:v>-4.2996756864855703</c:v>
                </c:pt>
                <c:pt idx="2171">
                  <c:v>-3.0701600284386901</c:v>
                </c:pt>
                <c:pt idx="2172">
                  <c:v>-3.1702749387270499</c:v>
                </c:pt>
                <c:pt idx="2173">
                  <c:v>-3.1007409077535901</c:v>
                </c:pt>
                <c:pt idx="2174">
                  <c:v>-0.32131249432231912</c:v>
                </c:pt>
                <c:pt idx="2175">
                  <c:v>-1.3457358398816073</c:v>
                </c:pt>
                <c:pt idx="2176">
                  <c:v>-1.3441467608735582</c:v>
                </c:pt>
                <c:pt idx="2177">
                  <c:v>-1.6064589487861882</c:v>
                </c:pt>
                <c:pt idx="2178">
                  <c:v>-1.9638977953244114</c:v>
                </c:pt>
                <c:pt idx="2179">
                  <c:v>-3.0105181594895067</c:v>
                </c:pt>
                <c:pt idx="2180">
                  <c:v>-3.5892070251931587</c:v>
                </c:pt>
                <c:pt idx="2181">
                  <c:v>-3.958686889323848</c:v>
                </c:pt>
                <c:pt idx="2182">
                  <c:v>-4.0364475253167003</c:v>
                </c:pt>
                <c:pt idx="2183">
                  <c:v>-3.6019393687528196</c:v>
                </c:pt>
                <c:pt idx="2184">
                  <c:v>-3.9139796522604002</c:v>
                </c:pt>
                <c:pt idx="2185">
                  <c:v>-2.0809308290529294</c:v>
                </c:pt>
                <c:pt idx="2186">
                  <c:v>-1.8135151472439199</c:v>
                </c:pt>
                <c:pt idx="2187">
                  <c:v>-0.89315745312747763</c:v>
                </c:pt>
                <c:pt idx="2188">
                  <c:v>0.62489116155193702</c:v>
                </c:pt>
                <c:pt idx="2189">
                  <c:v>2.3392622072334577</c:v>
                </c:pt>
                <c:pt idx="2190">
                  <c:v>2.3958847356485977</c:v>
                </c:pt>
                <c:pt idx="2191">
                  <c:v>4.0303755749563797</c:v>
                </c:pt>
                <c:pt idx="2192">
                  <c:v>5.7542114562555255</c:v>
                </c:pt>
                <c:pt idx="2193">
                  <c:v>5.1589786331239385</c:v>
                </c:pt>
                <c:pt idx="2194">
                  <c:v>5.2176489200735814</c:v>
                </c:pt>
                <c:pt idx="2195">
                  <c:v>4.9359569136834196</c:v>
                </c:pt>
                <c:pt idx="2196">
                  <c:v>-0.68148000037164158</c:v>
                </c:pt>
                <c:pt idx="2197">
                  <c:v>2.4402371934251077</c:v>
                </c:pt>
                <c:pt idx="2198">
                  <c:v>0.36272719918171398</c:v>
                </c:pt>
                <c:pt idx="2199">
                  <c:v>5.0483435148950901</c:v>
                </c:pt>
                <c:pt idx="2200">
                  <c:v>2.3482727317055399</c:v>
                </c:pt>
                <c:pt idx="2201">
                  <c:v>-0.42788419345714712</c:v>
                </c:pt>
                <c:pt idx="2202">
                  <c:v>6.4338100849804833</c:v>
                </c:pt>
                <c:pt idx="2203">
                  <c:v>6.9368274802031866</c:v>
                </c:pt>
                <c:pt idx="2204">
                  <c:v>144.25919787900798</c:v>
                </c:pt>
                <c:pt idx="2205">
                  <c:v>6.4327080179043934</c:v>
                </c:pt>
                <c:pt idx="2206">
                  <c:v>-5.4984970321360702</c:v>
                </c:pt>
                <c:pt idx="2207">
                  <c:v>-6.2888749315618995</c:v>
                </c:pt>
                <c:pt idx="2208">
                  <c:v>-3.6846878049568201</c:v>
                </c:pt>
                <c:pt idx="2209">
                  <c:v>-1.6151507145906701</c:v>
                </c:pt>
                <c:pt idx="2210">
                  <c:v>-1.4571076698593299</c:v>
                </c:pt>
                <c:pt idx="2211">
                  <c:v>-1.33229344651862</c:v>
                </c:pt>
                <c:pt idx="2212">
                  <c:v>-0.22427602430871185</c:v>
                </c:pt>
                <c:pt idx="2213">
                  <c:v>1.182052056468883</c:v>
                </c:pt>
                <c:pt idx="2214">
                  <c:v>0.91869612941825396</c:v>
                </c:pt>
                <c:pt idx="2215">
                  <c:v>0.82998954377868905</c:v>
                </c:pt>
                <c:pt idx="2216">
                  <c:v>1.8190573365677107</c:v>
                </c:pt>
                <c:pt idx="2217">
                  <c:v>1.8074088450673798</c:v>
                </c:pt>
                <c:pt idx="2218">
                  <c:v>1.3448743281614399</c:v>
                </c:pt>
                <c:pt idx="2219">
                  <c:v>0.47947885814869606</c:v>
                </c:pt>
                <c:pt idx="2220">
                  <c:v>-0.50002346066105996</c:v>
                </c:pt>
                <c:pt idx="2221">
                  <c:v>-1.2253048539693308</c:v>
                </c:pt>
                <c:pt idx="2222">
                  <c:v>-1.2026399692935701</c:v>
                </c:pt>
                <c:pt idx="2223">
                  <c:v>-1.3938089261746001</c:v>
                </c:pt>
                <c:pt idx="2224">
                  <c:v>-1.1328085270367407</c:v>
                </c:pt>
                <c:pt idx="2225">
                  <c:v>-1.1491198887567773</c:v>
                </c:pt>
                <c:pt idx="2226">
                  <c:v>-0.89261634315494087</c:v>
                </c:pt>
                <c:pt idx="2227">
                  <c:v>-0.81384399531382112</c:v>
                </c:pt>
                <c:pt idx="2228">
                  <c:v>-0.66226821986798801</c:v>
                </c:pt>
                <c:pt idx="2229">
                  <c:v>-0.36588330070977915</c:v>
                </c:pt>
                <c:pt idx="2230">
                  <c:v>-0.32262877213074193</c:v>
                </c:pt>
                <c:pt idx="2231">
                  <c:v>2.7163930997225652E-2</c:v>
                </c:pt>
                <c:pt idx="2232">
                  <c:v>-1.0119580519122441E-3</c:v>
                </c:pt>
                <c:pt idx="2233">
                  <c:v>-1.2305053683190001E-2</c:v>
                </c:pt>
                <c:pt idx="2234">
                  <c:v>-0.268090950153416</c:v>
                </c:pt>
                <c:pt idx="2235">
                  <c:v>-0.28666166776911306</c:v>
                </c:pt>
                <c:pt idx="2236">
                  <c:v>-1.0374691967193217</c:v>
                </c:pt>
                <c:pt idx="2237">
                  <c:v>-0.81192380002433295</c:v>
                </c:pt>
                <c:pt idx="2238">
                  <c:v>-1.5597693161660298</c:v>
                </c:pt>
                <c:pt idx="2239">
                  <c:v>-1.8729907423703898</c:v>
                </c:pt>
                <c:pt idx="2240">
                  <c:v>-2.0700149675754012</c:v>
                </c:pt>
                <c:pt idx="2241">
                  <c:v>-2.0031905194765693</c:v>
                </c:pt>
                <c:pt idx="2242">
                  <c:v>-3.1100918088883693</c:v>
                </c:pt>
                <c:pt idx="2243">
                  <c:v>-3.4018686065508081</c:v>
                </c:pt>
                <c:pt idx="2244">
                  <c:v>-2.5625501220185667</c:v>
                </c:pt>
                <c:pt idx="2245">
                  <c:v>-2.5456795635362477</c:v>
                </c:pt>
                <c:pt idx="2246">
                  <c:v>4.1790238110767</c:v>
                </c:pt>
                <c:pt idx="2247">
                  <c:v>11.719292432054701</c:v>
                </c:pt>
                <c:pt idx="2248">
                  <c:v>-20.564221751339588</c:v>
                </c:pt>
                <c:pt idx="2249">
                  <c:v>-1.1216667412229326</c:v>
                </c:pt>
                <c:pt idx="2250">
                  <c:v>-1.4231442668663798</c:v>
                </c:pt>
                <c:pt idx="2251">
                  <c:v>-0.17189528265063644</c:v>
                </c:pt>
                <c:pt idx="2252">
                  <c:v>-0.13262426716117401</c:v>
                </c:pt>
                <c:pt idx="2253">
                  <c:v>0.32556780494001375</c:v>
                </c:pt>
                <c:pt idx="2254">
                  <c:v>0.14267575637070387</c:v>
                </c:pt>
                <c:pt idx="2255">
                  <c:v>7.4120143141829894E-2</c:v>
                </c:pt>
                <c:pt idx="2256">
                  <c:v>0.26745187689414907</c:v>
                </c:pt>
                <c:pt idx="2257">
                  <c:v>0.4422038744663836</c:v>
                </c:pt>
                <c:pt idx="2258">
                  <c:v>0.37054069122626626</c:v>
                </c:pt>
                <c:pt idx="2259">
                  <c:v>0.35725562938237498</c:v>
                </c:pt>
                <c:pt idx="2260">
                  <c:v>0.21899365875119686</c:v>
                </c:pt>
                <c:pt idx="2261">
                  <c:v>0.167253112992019</c:v>
                </c:pt>
                <c:pt idx="2262">
                  <c:v>-0.28424577003726098</c:v>
                </c:pt>
                <c:pt idx="2263">
                  <c:v>-0.38245012964385366</c:v>
                </c:pt>
                <c:pt idx="2264">
                  <c:v>-0.43839756061306806</c:v>
                </c:pt>
                <c:pt idx="2265">
                  <c:v>-0.73425440185073099</c:v>
                </c:pt>
                <c:pt idx="2266">
                  <c:v>-0.77477124575848177</c:v>
                </c:pt>
                <c:pt idx="2267">
                  <c:v>-0.32667768725201518</c:v>
                </c:pt>
                <c:pt idx="2268">
                  <c:v>-0.33347985866516383</c:v>
                </c:pt>
                <c:pt idx="2269">
                  <c:v>-0.45533490279769107</c:v>
                </c:pt>
                <c:pt idx="2270">
                  <c:v>-1.3170447394256799</c:v>
                </c:pt>
                <c:pt idx="2271">
                  <c:v>17.347304478866388</c:v>
                </c:pt>
                <c:pt idx="2272">
                  <c:v>10.278788498821498</c:v>
                </c:pt>
                <c:pt idx="2273">
                  <c:v>1.8219138445705201</c:v>
                </c:pt>
                <c:pt idx="2274">
                  <c:v>0.76058871540057782</c:v>
                </c:pt>
                <c:pt idx="2275">
                  <c:v>1.0852390718167801</c:v>
                </c:pt>
                <c:pt idx="2276">
                  <c:v>0.7298947128021378</c:v>
                </c:pt>
                <c:pt idx="2277">
                  <c:v>1.3536128172778998</c:v>
                </c:pt>
                <c:pt idx="2278">
                  <c:v>1.1384041170992298</c:v>
                </c:pt>
                <c:pt idx="2279">
                  <c:v>1.5841514937761201</c:v>
                </c:pt>
                <c:pt idx="2280">
                  <c:v>1.43121315470023</c:v>
                </c:pt>
                <c:pt idx="2281">
                  <c:v>1.33947172437786</c:v>
                </c:pt>
                <c:pt idx="2282">
                  <c:v>1.4870144643363501</c:v>
                </c:pt>
                <c:pt idx="2283">
                  <c:v>1.2813998579994035</c:v>
                </c:pt>
                <c:pt idx="2284">
                  <c:v>1.45545311495118</c:v>
                </c:pt>
                <c:pt idx="2285">
                  <c:v>0.85884406144641112</c:v>
                </c:pt>
                <c:pt idx="2286">
                  <c:v>0.72331547063929735</c:v>
                </c:pt>
                <c:pt idx="2287">
                  <c:v>0.81584677979663556</c:v>
                </c:pt>
                <c:pt idx="2288">
                  <c:v>0.51975211541713751</c:v>
                </c:pt>
                <c:pt idx="2289">
                  <c:v>0.30937890649435418</c:v>
                </c:pt>
                <c:pt idx="2290">
                  <c:v>0.38380556666099364</c:v>
                </c:pt>
                <c:pt idx="2291">
                  <c:v>0.26670018195190098</c:v>
                </c:pt>
                <c:pt idx="2292">
                  <c:v>0.27778761186977641</c:v>
                </c:pt>
                <c:pt idx="2293">
                  <c:v>5.2379224780528484E-2</c:v>
                </c:pt>
                <c:pt idx="2294">
                  <c:v>0.19246205073753297</c:v>
                </c:pt>
                <c:pt idx="2295">
                  <c:v>0.423391973476135</c:v>
                </c:pt>
                <c:pt idx="2296">
                  <c:v>0.48244452692584366</c:v>
                </c:pt>
                <c:pt idx="2297">
                  <c:v>0.37050113242043375</c:v>
                </c:pt>
                <c:pt idx="2298">
                  <c:v>0.77201609095475099</c:v>
                </c:pt>
                <c:pt idx="2299">
                  <c:v>0.95560423924732862</c:v>
                </c:pt>
                <c:pt idx="2300">
                  <c:v>1.0292120333419801</c:v>
                </c:pt>
                <c:pt idx="2301">
                  <c:v>0.96414233030320062</c:v>
                </c:pt>
                <c:pt idx="2302">
                  <c:v>0.93938505218111612</c:v>
                </c:pt>
                <c:pt idx="2303">
                  <c:v>0.55661626579803958</c:v>
                </c:pt>
                <c:pt idx="2304">
                  <c:v>0.27149755278993193</c:v>
                </c:pt>
                <c:pt idx="2305">
                  <c:v>0.16284312741170701</c:v>
                </c:pt>
                <c:pt idx="2306">
                  <c:v>-1.2284924918416083E-3</c:v>
                </c:pt>
                <c:pt idx="2307">
                  <c:v>-0.37676571964032801</c:v>
                </c:pt>
                <c:pt idx="2308">
                  <c:v>-1.00227567013196</c:v>
                </c:pt>
                <c:pt idx="2309">
                  <c:v>-1.1422604649516046</c:v>
                </c:pt>
                <c:pt idx="2310">
                  <c:v>-3.1591943880786699</c:v>
                </c:pt>
                <c:pt idx="2311">
                  <c:v>-13.358291658558899</c:v>
                </c:pt>
                <c:pt idx="2312">
                  <c:v>4.1226668042087455</c:v>
                </c:pt>
                <c:pt idx="2313">
                  <c:v>1.2050158630498999</c:v>
                </c:pt>
                <c:pt idx="2314">
                  <c:v>1.1658557181615401</c:v>
                </c:pt>
                <c:pt idx="2315">
                  <c:v>0.68448885570912299</c:v>
                </c:pt>
                <c:pt idx="2316">
                  <c:v>9.7198245124927807E-2</c:v>
                </c:pt>
                <c:pt idx="2317">
                  <c:v>0.22065571351722801</c:v>
                </c:pt>
                <c:pt idx="2318">
                  <c:v>0.49857770718583455</c:v>
                </c:pt>
                <c:pt idx="2319">
                  <c:v>0.51631687402573057</c:v>
                </c:pt>
                <c:pt idx="2320">
                  <c:v>0.45365968997109302</c:v>
                </c:pt>
                <c:pt idx="2321">
                  <c:v>0.67944549079001781</c:v>
                </c:pt>
                <c:pt idx="2322">
                  <c:v>0.68448588654711195</c:v>
                </c:pt>
                <c:pt idx="2323">
                  <c:v>0.70904732064429166</c:v>
                </c:pt>
                <c:pt idx="2324">
                  <c:v>0.78820072856421997</c:v>
                </c:pt>
                <c:pt idx="2325">
                  <c:v>0.65506691608421064</c:v>
                </c:pt>
                <c:pt idx="2326">
                  <c:v>0.70510160539925604</c:v>
                </c:pt>
                <c:pt idx="2327">
                  <c:v>0.72724992680974265</c:v>
                </c:pt>
                <c:pt idx="2328">
                  <c:v>0.32962154835962726</c:v>
                </c:pt>
                <c:pt idx="2329">
                  <c:v>9.1324195059325028E-2</c:v>
                </c:pt>
                <c:pt idx="2330">
                  <c:v>-0.31720308210696302</c:v>
                </c:pt>
                <c:pt idx="2331">
                  <c:v>-2.2270632493728755</c:v>
                </c:pt>
                <c:pt idx="2332">
                  <c:v>-3.7596919272696998</c:v>
                </c:pt>
                <c:pt idx="2333">
                  <c:v>-54.956403398303394</c:v>
                </c:pt>
                <c:pt idx="2334">
                  <c:v>6.6967051937759097</c:v>
                </c:pt>
                <c:pt idx="2335">
                  <c:v>3.9503510947969001</c:v>
                </c:pt>
                <c:pt idx="2336">
                  <c:v>2.3740258628051101</c:v>
                </c:pt>
                <c:pt idx="2337">
                  <c:v>1.9871963564006099</c:v>
                </c:pt>
                <c:pt idx="2338">
                  <c:v>1.6011168927951798</c:v>
                </c:pt>
                <c:pt idx="2339">
                  <c:v>1.3707235477622299</c:v>
                </c:pt>
                <c:pt idx="2340">
                  <c:v>1.4216477378716499</c:v>
                </c:pt>
                <c:pt idx="2341">
                  <c:v>1.5520969515924599</c:v>
                </c:pt>
                <c:pt idx="2342">
                  <c:v>1.1571024719271201</c:v>
                </c:pt>
                <c:pt idx="2343">
                  <c:v>1.3585610110543098</c:v>
                </c:pt>
                <c:pt idx="2344">
                  <c:v>1.26192052035161</c:v>
                </c:pt>
                <c:pt idx="2345">
                  <c:v>1.63570391091054</c:v>
                </c:pt>
                <c:pt idx="2346">
                  <c:v>23.759522014048699</c:v>
                </c:pt>
                <c:pt idx="2347">
                  <c:v>5.4528487005168413</c:v>
                </c:pt>
                <c:pt idx="2348">
                  <c:v>6.6386234659513796</c:v>
                </c:pt>
                <c:pt idx="2349">
                  <c:v>8.0500918778608792</c:v>
                </c:pt>
                <c:pt idx="2350">
                  <c:v>-39.543702454511596</c:v>
                </c:pt>
                <c:pt idx="2351">
                  <c:v>9.8806121726069893</c:v>
                </c:pt>
                <c:pt idx="2352">
                  <c:v>8.5338205857922986</c:v>
                </c:pt>
                <c:pt idx="2353">
                  <c:v>4.2895712469745799</c:v>
                </c:pt>
                <c:pt idx="2354">
                  <c:v>2.3935897678464069</c:v>
                </c:pt>
                <c:pt idx="2355">
                  <c:v>1.3332167796150201</c:v>
                </c:pt>
                <c:pt idx="2356">
                  <c:v>1.4181915586430698</c:v>
                </c:pt>
                <c:pt idx="2357">
                  <c:v>6.7425037802881643E-2</c:v>
                </c:pt>
                <c:pt idx="2358">
                  <c:v>0.28134692621117302</c:v>
                </c:pt>
                <c:pt idx="2359">
                  <c:v>-3.8308885849404777</c:v>
                </c:pt>
                <c:pt idx="2360">
                  <c:v>-2.2456958191510599</c:v>
                </c:pt>
                <c:pt idx="2361">
                  <c:v>-3.17285474115379</c:v>
                </c:pt>
                <c:pt idx="2362">
                  <c:v>-6.2991251674701196</c:v>
                </c:pt>
                <c:pt idx="2363">
                  <c:v>-1.4772577722759399</c:v>
                </c:pt>
                <c:pt idx="2364">
                  <c:v>-2.3252118180180199</c:v>
                </c:pt>
                <c:pt idx="2365">
                  <c:v>-1.0597397565438826</c:v>
                </c:pt>
                <c:pt idx="2366">
                  <c:v>-0.40745209687796441</c:v>
                </c:pt>
                <c:pt idx="2367">
                  <c:v>-1.7004752518926498</c:v>
                </c:pt>
                <c:pt idx="2368">
                  <c:v>-2.4917255490607397</c:v>
                </c:pt>
                <c:pt idx="2369">
                  <c:v>3.6572198567748999</c:v>
                </c:pt>
                <c:pt idx="2370">
                  <c:v>3.9512691903627681</c:v>
                </c:pt>
                <c:pt idx="2371">
                  <c:v>3.0533564410190501</c:v>
                </c:pt>
                <c:pt idx="2372">
                  <c:v>3.5125835467469275</c:v>
                </c:pt>
                <c:pt idx="2373">
                  <c:v>2.2519575353294901</c:v>
                </c:pt>
                <c:pt idx="2374">
                  <c:v>2.1293680735688367</c:v>
                </c:pt>
                <c:pt idx="2375">
                  <c:v>2.1956407260532567</c:v>
                </c:pt>
                <c:pt idx="2376">
                  <c:v>3.0316837541262101</c:v>
                </c:pt>
                <c:pt idx="2377">
                  <c:v>1.7078781699368373</c:v>
                </c:pt>
                <c:pt idx="2378">
                  <c:v>2.5768717829166601</c:v>
                </c:pt>
                <c:pt idx="2379">
                  <c:v>2.6157562729697701</c:v>
                </c:pt>
                <c:pt idx="2380">
                  <c:v>3.7992817957352201</c:v>
                </c:pt>
                <c:pt idx="2381">
                  <c:v>3.9779402299785587</c:v>
                </c:pt>
                <c:pt idx="2382">
                  <c:v>4.1958351479151768</c:v>
                </c:pt>
                <c:pt idx="2383">
                  <c:v>3.0203844132253299</c:v>
                </c:pt>
                <c:pt idx="2384">
                  <c:v>1.6354447572580817</c:v>
                </c:pt>
                <c:pt idx="2385">
                  <c:v>3.3678135144249199</c:v>
                </c:pt>
                <c:pt idx="2386">
                  <c:v>5.2585773392158375</c:v>
                </c:pt>
                <c:pt idx="2387">
                  <c:v>4.3233022750856955</c:v>
                </c:pt>
                <c:pt idx="2388">
                  <c:v>1.4177999966416808</c:v>
                </c:pt>
                <c:pt idx="2389">
                  <c:v>1.6520382019784701</c:v>
                </c:pt>
                <c:pt idx="2390">
                  <c:v>-0.93969292649586311</c:v>
                </c:pt>
                <c:pt idx="2391">
                  <c:v>-0.96452289286391002</c:v>
                </c:pt>
                <c:pt idx="2392">
                  <c:v>-0.41856104760431201</c:v>
                </c:pt>
                <c:pt idx="2393">
                  <c:v>-0.42020817016584838</c:v>
                </c:pt>
                <c:pt idx="2394">
                  <c:v>-0.21804748447528371</c:v>
                </c:pt>
                <c:pt idx="2395">
                  <c:v>0.106631897862703</c:v>
                </c:pt>
                <c:pt idx="2396">
                  <c:v>0.46274078332469976</c:v>
                </c:pt>
                <c:pt idx="2397">
                  <c:v>0.55575615287668101</c:v>
                </c:pt>
                <c:pt idx="2398">
                  <c:v>0.91468261076794433</c:v>
                </c:pt>
                <c:pt idx="2399">
                  <c:v>1.0455182438594226</c:v>
                </c:pt>
                <c:pt idx="2400">
                  <c:v>7.7356526141589024</c:v>
                </c:pt>
                <c:pt idx="2401">
                  <c:v>1.34085274508901</c:v>
                </c:pt>
                <c:pt idx="2402">
                  <c:v>4.5882608416514801</c:v>
                </c:pt>
                <c:pt idx="2403">
                  <c:v>1.06558000991293</c:v>
                </c:pt>
                <c:pt idx="2404">
                  <c:v>1.96376444168134</c:v>
                </c:pt>
                <c:pt idx="2405">
                  <c:v>10.979831867726466</c:v>
                </c:pt>
                <c:pt idx="2406">
                  <c:v>2.3199323866937833</c:v>
                </c:pt>
                <c:pt idx="2407">
                  <c:v>0.28195704845218417</c:v>
                </c:pt>
                <c:pt idx="2408">
                  <c:v>1.0667692253593226</c:v>
                </c:pt>
                <c:pt idx="2409">
                  <c:v>0.37681550081291226</c:v>
                </c:pt>
                <c:pt idx="2410">
                  <c:v>0.89348906090138458</c:v>
                </c:pt>
                <c:pt idx="2411">
                  <c:v>0.77931164635493866</c:v>
                </c:pt>
                <c:pt idx="2412">
                  <c:v>1.1199788274901199</c:v>
                </c:pt>
                <c:pt idx="2413">
                  <c:v>0.91392824315608512</c:v>
                </c:pt>
                <c:pt idx="2414">
                  <c:v>1.4590920149462401</c:v>
                </c:pt>
                <c:pt idx="2415">
                  <c:v>2.3303028601346987</c:v>
                </c:pt>
                <c:pt idx="2416">
                  <c:v>1.7714200980733217</c:v>
                </c:pt>
                <c:pt idx="2417">
                  <c:v>1.73225715076497</c:v>
                </c:pt>
                <c:pt idx="2418">
                  <c:v>2.2991930986115494</c:v>
                </c:pt>
                <c:pt idx="2419">
                  <c:v>2.2978455425387798</c:v>
                </c:pt>
                <c:pt idx="2420">
                  <c:v>1.7631516770031808</c:v>
                </c:pt>
                <c:pt idx="2421">
                  <c:v>4.2188135844916124</c:v>
                </c:pt>
                <c:pt idx="2422">
                  <c:v>7.8305681032252501</c:v>
                </c:pt>
                <c:pt idx="2423">
                  <c:v>13.957651285358002</c:v>
                </c:pt>
                <c:pt idx="2424">
                  <c:v>9.5152885582529727</c:v>
                </c:pt>
                <c:pt idx="2425">
                  <c:v>18.893933942090531</c:v>
                </c:pt>
                <c:pt idx="2426">
                  <c:v>-3455.4598604010598</c:v>
                </c:pt>
                <c:pt idx="2427">
                  <c:v>-7.9996952970992714</c:v>
                </c:pt>
                <c:pt idx="2428">
                  <c:v>-8.2785690760146302</c:v>
                </c:pt>
                <c:pt idx="2429">
                  <c:v>-6.9630073556284895</c:v>
                </c:pt>
                <c:pt idx="2430">
                  <c:v>-2.4718318665059402</c:v>
                </c:pt>
                <c:pt idx="2431">
                  <c:v>-4.0023109928884875</c:v>
                </c:pt>
                <c:pt idx="2432">
                  <c:v>-10.0971033565529</c:v>
                </c:pt>
                <c:pt idx="2433">
                  <c:v>9.1866596701989227</c:v>
                </c:pt>
                <c:pt idx="2434">
                  <c:v>1.1421929021058601</c:v>
                </c:pt>
                <c:pt idx="2435">
                  <c:v>0.75707935375345281</c:v>
                </c:pt>
                <c:pt idx="2436">
                  <c:v>0.80647328629345605</c:v>
                </c:pt>
                <c:pt idx="2437">
                  <c:v>0.8720332638278665</c:v>
                </c:pt>
                <c:pt idx="2438">
                  <c:v>0.77714413674001381</c:v>
                </c:pt>
                <c:pt idx="2439">
                  <c:v>9.4425631510161687E-2</c:v>
                </c:pt>
                <c:pt idx="2440">
                  <c:v>0.78814142707255164</c:v>
                </c:pt>
                <c:pt idx="2441">
                  <c:v>0.29347209748957775</c:v>
                </c:pt>
                <c:pt idx="2442">
                  <c:v>-4.5504009303718902E-3</c:v>
                </c:pt>
                <c:pt idx="2443">
                  <c:v>-0.20171208657770606</c:v>
                </c:pt>
                <c:pt idx="2444">
                  <c:v>-0.51359533121777201</c:v>
                </c:pt>
                <c:pt idx="2445">
                  <c:v>-2.2683019928553598</c:v>
                </c:pt>
                <c:pt idx="2446">
                  <c:v>2.0453536114380797</c:v>
                </c:pt>
                <c:pt idx="2447">
                  <c:v>2.1034550325311701</c:v>
                </c:pt>
                <c:pt idx="2448">
                  <c:v>1.8229455957549199</c:v>
                </c:pt>
                <c:pt idx="2449">
                  <c:v>2.1558715915117599</c:v>
                </c:pt>
                <c:pt idx="2450">
                  <c:v>1.8189532758848399</c:v>
                </c:pt>
                <c:pt idx="2451">
                  <c:v>1.3655565881096099</c:v>
                </c:pt>
                <c:pt idx="2452">
                  <c:v>1.4735728807686499</c:v>
                </c:pt>
                <c:pt idx="2453">
                  <c:v>1.49828344795535</c:v>
                </c:pt>
                <c:pt idx="2454">
                  <c:v>1.32470811562506</c:v>
                </c:pt>
                <c:pt idx="2455">
                  <c:v>4.5848769042238802</c:v>
                </c:pt>
                <c:pt idx="2456">
                  <c:v>3.54276714557373</c:v>
                </c:pt>
                <c:pt idx="2457">
                  <c:v>3.05397688370017</c:v>
                </c:pt>
                <c:pt idx="2458">
                  <c:v>56.002262261414998</c:v>
                </c:pt>
                <c:pt idx="2459">
                  <c:v>-3.7626985342136567</c:v>
                </c:pt>
                <c:pt idx="2460">
                  <c:v>-4.4001015677127056</c:v>
                </c:pt>
                <c:pt idx="2461">
                  <c:v>-1.7836653855519298</c:v>
                </c:pt>
                <c:pt idx="2462">
                  <c:v>-0.95643234517560238</c:v>
                </c:pt>
                <c:pt idx="2463">
                  <c:v>-1.0955646491999766</c:v>
                </c:pt>
                <c:pt idx="2464">
                  <c:v>-1.1605172981355001</c:v>
                </c:pt>
                <c:pt idx="2465">
                  <c:v>-0.74931054293523658</c:v>
                </c:pt>
                <c:pt idx="2466">
                  <c:v>-0.87815089321401762</c:v>
                </c:pt>
                <c:pt idx="2467">
                  <c:v>-0.75311749534807981</c:v>
                </c:pt>
                <c:pt idx="2468">
                  <c:v>-0.51960034718830495</c:v>
                </c:pt>
                <c:pt idx="2469">
                  <c:v>-0.16476884855492749</c:v>
                </c:pt>
                <c:pt idx="2470">
                  <c:v>-3.5161527274192403E-2</c:v>
                </c:pt>
                <c:pt idx="2471">
                  <c:v>0.12904308312672469</c:v>
                </c:pt>
                <c:pt idx="2472">
                  <c:v>0.54052822979633186</c:v>
                </c:pt>
                <c:pt idx="2473">
                  <c:v>0.93425149321900181</c:v>
                </c:pt>
                <c:pt idx="2474">
                  <c:v>1.3171984432825798</c:v>
                </c:pt>
                <c:pt idx="2475">
                  <c:v>2.0115770318600701</c:v>
                </c:pt>
                <c:pt idx="2476">
                  <c:v>3.5338757334172177</c:v>
                </c:pt>
                <c:pt idx="2477">
                  <c:v>2.5987857472321596</c:v>
                </c:pt>
                <c:pt idx="2478">
                  <c:v>2.6749099631092577</c:v>
                </c:pt>
                <c:pt idx="2479">
                  <c:v>2.81911835140331</c:v>
                </c:pt>
                <c:pt idx="2480">
                  <c:v>3.3736908868438187</c:v>
                </c:pt>
                <c:pt idx="2481">
                  <c:v>2.6013202174376371</c:v>
                </c:pt>
                <c:pt idx="2482">
                  <c:v>3.2612722397279401</c:v>
                </c:pt>
                <c:pt idx="2483">
                  <c:v>2.7353217281458178</c:v>
                </c:pt>
                <c:pt idx="2484">
                  <c:v>-35.593278386159675</c:v>
                </c:pt>
                <c:pt idx="2485">
                  <c:v>-2.5644242131288477</c:v>
                </c:pt>
                <c:pt idx="2486">
                  <c:v>-1.3127749956843626</c:v>
                </c:pt>
                <c:pt idx="2487">
                  <c:v>-1.2586198447697201</c:v>
                </c:pt>
                <c:pt idx="2488">
                  <c:v>-1.0539905299825001</c:v>
                </c:pt>
                <c:pt idx="2489">
                  <c:v>-1.3923180389765446</c:v>
                </c:pt>
                <c:pt idx="2490">
                  <c:v>-1.0551201819824299</c:v>
                </c:pt>
                <c:pt idx="2491">
                  <c:v>-1.20156798290127</c:v>
                </c:pt>
                <c:pt idx="2492">
                  <c:v>-0.89654662325643397</c:v>
                </c:pt>
                <c:pt idx="2493">
                  <c:v>-0.76210375178659495</c:v>
                </c:pt>
                <c:pt idx="2494">
                  <c:v>-0.73584420666746553</c:v>
                </c:pt>
                <c:pt idx="2495">
                  <c:v>-0.89216988488311799</c:v>
                </c:pt>
                <c:pt idx="2496">
                  <c:v>-0.47276081438654438</c:v>
                </c:pt>
                <c:pt idx="2497">
                  <c:v>-0.46371379202542401</c:v>
                </c:pt>
                <c:pt idx="2498">
                  <c:v>-0.14107205695130101</c:v>
                </c:pt>
                <c:pt idx="2499">
                  <c:v>-3.4410684413760106E-2</c:v>
                </c:pt>
                <c:pt idx="2500">
                  <c:v>7.1502438792755196E-2</c:v>
                </c:pt>
                <c:pt idx="2501">
                  <c:v>0.23560089015906399</c:v>
                </c:pt>
                <c:pt idx="2502">
                  <c:v>0.41419402140766698</c:v>
                </c:pt>
                <c:pt idx="2503">
                  <c:v>0.36422316834927926</c:v>
                </c:pt>
                <c:pt idx="2504">
                  <c:v>0.25469715377506474</c:v>
                </c:pt>
                <c:pt idx="2505">
                  <c:v>0.33965769884675906</c:v>
                </c:pt>
                <c:pt idx="2506">
                  <c:v>0.26905300724770098</c:v>
                </c:pt>
                <c:pt idx="2507">
                  <c:v>0.28385967768908626</c:v>
                </c:pt>
                <c:pt idx="2508">
                  <c:v>5.8876461371883404E-2</c:v>
                </c:pt>
                <c:pt idx="2509">
                  <c:v>0.28834137319573183</c:v>
                </c:pt>
                <c:pt idx="2510">
                  <c:v>0.50463264823619991</c:v>
                </c:pt>
                <c:pt idx="2511">
                  <c:v>0.44093010423189499</c:v>
                </c:pt>
                <c:pt idx="2512">
                  <c:v>0.47789971302000683</c:v>
                </c:pt>
                <c:pt idx="2513">
                  <c:v>0.71449520296752311</c:v>
                </c:pt>
                <c:pt idx="2514">
                  <c:v>0.68676414998607949</c:v>
                </c:pt>
                <c:pt idx="2515">
                  <c:v>1.2199221512855598</c:v>
                </c:pt>
                <c:pt idx="2516">
                  <c:v>1.1957550596787108</c:v>
                </c:pt>
                <c:pt idx="2517">
                  <c:v>3.0293522980031877</c:v>
                </c:pt>
                <c:pt idx="2518">
                  <c:v>2.8060859304032353</c:v>
                </c:pt>
                <c:pt idx="2519">
                  <c:v>3.6239416740686501</c:v>
                </c:pt>
                <c:pt idx="2520">
                  <c:v>6.282642762602717</c:v>
                </c:pt>
                <c:pt idx="2521">
                  <c:v>-19.861117322274101</c:v>
                </c:pt>
                <c:pt idx="2522">
                  <c:v>10.1453677712082</c:v>
                </c:pt>
                <c:pt idx="2523">
                  <c:v>-3.5859136526456212</c:v>
                </c:pt>
                <c:pt idx="2524">
                  <c:v>-1.10451402019959</c:v>
                </c:pt>
                <c:pt idx="2525">
                  <c:v>-0.79914646445645199</c:v>
                </c:pt>
                <c:pt idx="2526">
                  <c:v>0.31213643272937208</c:v>
                </c:pt>
                <c:pt idx="2527">
                  <c:v>0.20199885096340597</c:v>
                </c:pt>
                <c:pt idx="2528">
                  <c:v>-1.5267328872814101E-2</c:v>
                </c:pt>
                <c:pt idx="2529">
                  <c:v>0.18923367118978801</c:v>
                </c:pt>
                <c:pt idx="2530">
                  <c:v>-2.1326177815386298E-2</c:v>
                </c:pt>
                <c:pt idx="2531">
                  <c:v>-7.1141483597317798E-2</c:v>
                </c:pt>
                <c:pt idx="2532">
                  <c:v>-5.7867191088377033E-2</c:v>
                </c:pt>
                <c:pt idx="2533">
                  <c:v>8.7080404550767779E-2</c:v>
                </c:pt>
                <c:pt idx="2534">
                  <c:v>-0.32047226721313926</c:v>
                </c:pt>
                <c:pt idx="2535">
                  <c:v>-0.13683548074921109</c:v>
                </c:pt>
                <c:pt idx="2536">
                  <c:v>0.28205299011324675</c:v>
                </c:pt>
                <c:pt idx="2537">
                  <c:v>0.28255672495493306</c:v>
                </c:pt>
                <c:pt idx="2538">
                  <c:v>0.26933762619364232</c:v>
                </c:pt>
                <c:pt idx="2539">
                  <c:v>0.49799063193954718</c:v>
                </c:pt>
                <c:pt idx="2540">
                  <c:v>1.1915248118542199</c:v>
                </c:pt>
                <c:pt idx="2541">
                  <c:v>1.33350266301582</c:v>
                </c:pt>
                <c:pt idx="2542">
                  <c:v>1.25339577411322</c:v>
                </c:pt>
                <c:pt idx="2543">
                  <c:v>1.9590588434530591</c:v>
                </c:pt>
                <c:pt idx="2544">
                  <c:v>2.5330273801603602</c:v>
                </c:pt>
                <c:pt idx="2545">
                  <c:v>2.2420394687976275</c:v>
                </c:pt>
                <c:pt idx="2546">
                  <c:v>2.3863421954111383</c:v>
                </c:pt>
                <c:pt idx="2547">
                  <c:v>2.6611026927199801</c:v>
                </c:pt>
                <c:pt idx="2548">
                  <c:v>3.8181023923994877</c:v>
                </c:pt>
                <c:pt idx="2549">
                  <c:v>6.1327843245929845</c:v>
                </c:pt>
                <c:pt idx="2550">
                  <c:v>-34.037586427085294</c:v>
                </c:pt>
                <c:pt idx="2551">
                  <c:v>8.9526969963577763</c:v>
                </c:pt>
                <c:pt idx="2552">
                  <c:v>-1.4322251625668601</c:v>
                </c:pt>
                <c:pt idx="2553">
                  <c:v>-2.1068686632950326</c:v>
                </c:pt>
                <c:pt idx="2554">
                  <c:v>2.0797935660672202</c:v>
                </c:pt>
                <c:pt idx="2555">
                  <c:v>2.0910568629421098</c:v>
                </c:pt>
                <c:pt idx="2556">
                  <c:v>-20.118817883418831</c:v>
                </c:pt>
                <c:pt idx="2557">
                  <c:v>-29.317990086568532</c:v>
                </c:pt>
                <c:pt idx="2558">
                  <c:v>-9.3666315424897277</c:v>
                </c:pt>
                <c:pt idx="2559">
                  <c:v>-5.8232752708583675</c:v>
                </c:pt>
                <c:pt idx="2560">
                  <c:v>-3.5543017461668893</c:v>
                </c:pt>
                <c:pt idx="2561">
                  <c:v>-4.8903691710952</c:v>
                </c:pt>
                <c:pt idx="2562">
                  <c:v>-1.3339306304271508</c:v>
                </c:pt>
                <c:pt idx="2563">
                  <c:v>-1.74921181550677</c:v>
                </c:pt>
                <c:pt idx="2564">
                  <c:v>-2.7677832206961321</c:v>
                </c:pt>
                <c:pt idx="2565">
                  <c:v>-4.3039309999390545</c:v>
                </c:pt>
                <c:pt idx="2566">
                  <c:v>-4.3509293230274387E-2</c:v>
                </c:pt>
                <c:pt idx="2567">
                  <c:v>-1.1665600946852221</c:v>
                </c:pt>
                <c:pt idx="2568">
                  <c:v>-0.27918876570097412</c:v>
                </c:pt>
                <c:pt idx="2569">
                  <c:v>-0.33256342943101008</c:v>
                </c:pt>
                <c:pt idx="2570">
                  <c:v>0.20882490190555067</c:v>
                </c:pt>
                <c:pt idx="2571">
                  <c:v>0.16394463739435244</c:v>
                </c:pt>
                <c:pt idx="2572">
                  <c:v>0.6144048571246975</c:v>
                </c:pt>
                <c:pt idx="2573">
                  <c:v>0.99126432439063017</c:v>
                </c:pt>
                <c:pt idx="2574">
                  <c:v>0.98668950437904301</c:v>
                </c:pt>
                <c:pt idx="2575">
                  <c:v>0.71715704343068365</c:v>
                </c:pt>
                <c:pt idx="2576">
                  <c:v>1.0564544713664301</c:v>
                </c:pt>
                <c:pt idx="2577">
                  <c:v>0.96586738343370204</c:v>
                </c:pt>
                <c:pt idx="2578">
                  <c:v>0.7348985322409588</c:v>
                </c:pt>
                <c:pt idx="2579">
                  <c:v>0.55323291693399002</c:v>
                </c:pt>
                <c:pt idx="2580">
                  <c:v>0.40572754317287441</c:v>
                </c:pt>
                <c:pt idx="2581">
                  <c:v>-9.6738364431083856E-2</c:v>
                </c:pt>
                <c:pt idx="2582">
                  <c:v>-0.41518691760445747</c:v>
                </c:pt>
                <c:pt idx="2583">
                  <c:v>-0.85159029515557483</c:v>
                </c:pt>
                <c:pt idx="2584">
                  <c:v>-1.128112956451923</c:v>
                </c:pt>
                <c:pt idx="2585">
                  <c:v>-1.5101531125252401</c:v>
                </c:pt>
                <c:pt idx="2586">
                  <c:v>-1.6875017924234708</c:v>
                </c:pt>
                <c:pt idx="2587">
                  <c:v>-2.2386933308970498</c:v>
                </c:pt>
                <c:pt idx="2588">
                  <c:v>-2.5890179685040202</c:v>
                </c:pt>
                <c:pt idx="2589">
                  <c:v>-2.81568574195841</c:v>
                </c:pt>
                <c:pt idx="2590">
                  <c:v>-3.56926008607123</c:v>
                </c:pt>
                <c:pt idx="2591">
                  <c:v>-5.1708315182145075</c:v>
                </c:pt>
                <c:pt idx="2592">
                  <c:v>-6.1005891220709145</c:v>
                </c:pt>
                <c:pt idx="2593">
                  <c:v>-6.5323022944422044</c:v>
                </c:pt>
                <c:pt idx="2594">
                  <c:v>-19.9838524672153</c:v>
                </c:pt>
                <c:pt idx="2595">
                  <c:v>52.404726524070099</c:v>
                </c:pt>
                <c:pt idx="2596">
                  <c:v>36.080443359327255</c:v>
                </c:pt>
                <c:pt idx="2597">
                  <c:v>14.3748413694241</c:v>
                </c:pt>
                <c:pt idx="2598">
                  <c:v>12.284269798780601</c:v>
                </c:pt>
                <c:pt idx="2599">
                  <c:v>11.719391752815998</c:v>
                </c:pt>
                <c:pt idx="2600">
                  <c:v>11.386579823913006</c:v>
                </c:pt>
                <c:pt idx="2601">
                  <c:v>8.3504576498379794</c:v>
                </c:pt>
                <c:pt idx="2602">
                  <c:v>25.754853815451931</c:v>
                </c:pt>
                <c:pt idx="2603">
                  <c:v>190.894485970674</c:v>
                </c:pt>
                <c:pt idx="2604">
                  <c:v>4.9070114193443199</c:v>
                </c:pt>
                <c:pt idx="2605">
                  <c:v>4.1882733857964833</c:v>
                </c:pt>
                <c:pt idx="2606">
                  <c:v>3.5998400768034777</c:v>
                </c:pt>
                <c:pt idx="2607">
                  <c:v>2.7379384730038767</c:v>
                </c:pt>
                <c:pt idx="2608">
                  <c:v>2.3271156007787077</c:v>
                </c:pt>
                <c:pt idx="2609">
                  <c:v>1.9838649097580801</c:v>
                </c:pt>
                <c:pt idx="2610">
                  <c:v>16.810336854299788</c:v>
                </c:pt>
                <c:pt idx="2611">
                  <c:v>1.3716865317167632</c:v>
                </c:pt>
                <c:pt idx="2612">
                  <c:v>4.0525032102526986</c:v>
                </c:pt>
                <c:pt idx="2613">
                  <c:v>3.84496711906093</c:v>
                </c:pt>
                <c:pt idx="2614">
                  <c:v>4.9114417684947034</c:v>
                </c:pt>
                <c:pt idx="2615">
                  <c:v>14.422421511541977</c:v>
                </c:pt>
                <c:pt idx="2616">
                  <c:v>3.9416744965478077</c:v>
                </c:pt>
                <c:pt idx="2617">
                  <c:v>6.1616880158715501</c:v>
                </c:pt>
                <c:pt idx="2618">
                  <c:v>4.9278576562856671</c:v>
                </c:pt>
                <c:pt idx="2619">
                  <c:v>4.0714754586061597</c:v>
                </c:pt>
                <c:pt idx="2620">
                  <c:v>4.0002652382786499</c:v>
                </c:pt>
                <c:pt idx="2621">
                  <c:v>1.4100996273400317</c:v>
                </c:pt>
                <c:pt idx="2622">
                  <c:v>-3.5679582630050701</c:v>
                </c:pt>
                <c:pt idx="2623">
                  <c:v>-4.3790271031217891</c:v>
                </c:pt>
                <c:pt idx="2624">
                  <c:v>-41.598146832480687</c:v>
                </c:pt>
                <c:pt idx="2625">
                  <c:v>-25.121177186097047</c:v>
                </c:pt>
                <c:pt idx="2626">
                  <c:v>-5.1168360732009255</c:v>
                </c:pt>
                <c:pt idx="2627">
                  <c:v>-8.2921589037731014</c:v>
                </c:pt>
                <c:pt idx="2628">
                  <c:v>-5.3118230906542134</c:v>
                </c:pt>
                <c:pt idx="2629">
                  <c:v>26.522685307784499</c:v>
                </c:pt>
                <c:pt idx="2630">
                  <c:v>-210.83030151215004</c:v>
                </c:pt>
                <c:pt idx="2631">
                  <c:v>37.777748789250296</c:v>
                </c:pt>
                <c:pt idx="2632">
                  <c:v>68.349809049096706</c:v>
                </c:pt>
                <c:pt idx="2633">
                  <c:v>21.124557311927202</c:v>
                </c:pt>
                <c:pt idx="2634">
                  <c:v>15.197971087277322</c:v>
                </c:pt>
                <c:pt idx="2635">
                  <c:v>7.9495626859086244</c:v>
                </c:pt>
                <c:pt idx="2636">
                  <c:v>6.8122669651539303</c:v>
                </c:pt>
                <c:pt idx="2637">
                  <c:v>21.682040632161524</c:v>
                </c:pt>
                <c:pt idx="2638">
                  <c:v>18.008782528286002</c:v>
                </c:pt>
                <c:pt idx="2639">
                  <c:v>8.6809646142520194</c:v>
                </c:pt>
                <c:pt idx="2640">
                  <c:v>9.1356962190580564</c:v>
                </c:pt>
                <c:pt idx="2641">
                  <c:v>12.737285087495998</c:v>
                </c:pt>
                <c:pt idx="2642">
                  <c:v>6.4318079625217504</c:v>
                </c:pt>
                <c:pt idx="2643">
                  <c:v>17.047098929355435</c:v>
                </c:pt>
                <c:pt idx="2644">
                  <c:v>18.103675360693032</c:v>
                </c:pt>
                <c:pt idx="2645">
                  <c:v>18.123507275964975</c:v>
                </c:pt>
                <c:pt idx="2646">
                  <c:v>21.216747050588189</c:v>
                </c:pt>
                <c:pt idx="2647">
                  <c:v>22.75369747993976</c:v>
                </c:pt>
                <c:pt idx="2648">
                  <c:v>21.261016706093287</c:v>
                </c:pt>
                <c:pt idx="2649">
                  <c:v>18.235677096926686</c:v>
                </c:pt>
                <c:pt idx="2650">
                  <c:v>20.735902019881188</c:v>
                </c:pt>
                <c:pt idx="2651">
                  <c:v>54.791956303785412</c:v>
                </c:pt>
                <c:pt idx="2652">
                  <c:v>-96.262659393285603</c:v>
                </c:pt>
                <c:pt idx="2653">
                  <c:v>-7.8921858005035581</c:v>
                </c:pt>
                <c:pt idx="2654">
                  <c:v>-5.9474773570961466</c:v>
                </c:pt>
                <c:pt idx="2655">
                  <c:v>-3.7331156683589555</c:v>
                </c:pt>
                <c:pt idx="2656">
                  <c:v>-2.9541903888462802</c:v>
                </c:pt>
                <c:pt idx="2657">
                  <c:v>-1.7270083583028126</c:v>
                </c:pt>
                <c:pt idx="2658">
                  <c:v>-1.1572714087128899</c:v>
                </c:pt>
                <c:pt idx="2659">
                  <c:v>-1.3038501154436799</c:v>
                </c:pt>
                <c:pt idx="2660">
                  <c:v>-0.53858553365486095</c:v>
                </c:pt>
                <c:pt idx="2661">
                  <c:v>-0.38596754403180283</c:v>
                </c:pt>
                <c:pt idx="2662">
                  <c:v>0.172201503450677</c:v>
                </c:pt>
                <c:pt idx="2663">
                  <c:v>0.29869501832370199</c:v>
                </c:pt>
                <c:pt idx="2664">
                  <c:v>4.8186168915102696</c:v>
                </c:pt>
                <c:pt idx="2665">
                  <c:v>5884.6644518343601</c:v>
                </c:pt>
                <c:pt idx="2666">
                  <c:v>170.66481213749901</c:v>
                </c:pt>
                <c:pt idx="2667">
                  <c:v>9.8879080477809698</c:v>
                </c:pt>
                <c:pt idx="2668">
                  <c:v>18.088714266173284</c:v>
                </c:pt>
                <c:pt idx="2669">
                  <c:v>45.676487056971901</c:v>
                </c:pt>
                <c:pt idx="2670">
                  <c:v>60.289031674681297</c:v>
                </c:pt>
                <c:pt idx="2671">
                  <c:v>-12.416823146621098</c:v>
                </c:pt>
                <c:pt idx="2672">
                  <c:v>-14.4562434442962</c:v>
                </c:pt>
                <c:pt idx="2673">
                  <c:v>-12.018414794794699</c:v>
                </c:pt>
                <c:pt idx="2674">
                  <c:v>-8.1234015229437606</c:v>
                </c:pt>
                <c:pt idx="2675">
                  <c:v>-6.0570275660971049</c:v>
                </c:pt>
                <c:pt idx="2676">
                  <c:v>-25.662300859058099</c:v>
                </c:pt>
                <c:pt idx="2677">
                  <c:v>-11.6409364458132</c:v>
                </c:pt>
                <c:pt idx="2678">
                  <c:v>-55.197064094365594</c:v>
                </c:pt>
                <c:pt idx="2679">
                  <c:v>618.89830238627951</c:v>
                </c:pt>
                <c:pt idx="2680">
                  <c:v>34.828894950116094</c:v>
                </c:pt>
                <c:pt idx="2681">
                  <c:v>23.542116216621583</c:v>
                </c:pt>
                <c:pt idx="2682">
                  <c:v>24.478433388501035</c:v>
                </c:pt>
                <c:pt idx="2683">
                  <c:v>14.731097170034118</c:v>
                </c:pt>
                <c:pt idx="2684">
                  <c:v>27.751599601148889</c:v>
                </c:pt>
                <c:pt idx="2685">
                  <c:v>32.661007860466313</c:v>
                </c:pt>
                <c:pt idx="2686">
                  <c:v>32.720096972413103</c:v>
                </c:pt>
                <c:pt idx="2687">
                  <c:v>62.154985332148811</c:v>
                </c:pt>
                <c:pt idx="2688">
                  <c:v>114.74591068847865</c:v>
                </c:pt>
                <c:pt idx="2689">
                  <c:v>-9137.4656865148099</c:v>
                </c:pt>
                <c:pt idx="2690">
                  <c:v>-56.130273325419402</c:v>
                </c:pt>
                <c:pt idx="2691">
                  <c:v>-99.361093830057598</c:v>
                </c:pt>
                <c:pt idx="2692">
                  <c:v>-30.526812975037487</c:v>
                </c:pt>
                <c:pt idx="2693">
                  <c:v>-37.852552580552903</c:v>
                </c:pt>
                <c:pt idx="2694">
                  <c:v>-31.712755866366699</c:v>
                </c:pt>
                <c:pt idx="2695">
                  <c:v>-47.293646490701498</c:v>
                </c:pt>
                <c:pt idx="2696">
                  <c:v>-2.7216764740956787</c:v>
                </c:pt>
                <c:pt idx="2697">
                  <c:v>-66.805855805012001</c:v>
                </c:pt>
                <c:pt idx="2698">
                  <c:v>-1.4983072566473499</c:v>
                </c:pt>
                <c:pt idx="2699">
                  <c:v>-0.83209491119710965</c:v>
                </c:pt>
                <c:pt idx="2700">
                  <c:v>-0.77123406617728663</c:v>
                </c:pt>
                <c:pt idx="2701">
                  <c:v>-4.5388880935320564E-2</c:v>
                </c:pt>
                <c:pt idx="2702">
                  <c:v>-5.1921466940774597E-2</c:v>
                </c:pt>
                <c:pt idx="2703">
                  <c:v>-1.3094046183606769</c:v>
                </c:pt>
                <c:pt idx="2704">
                  <c:v>2.19910314002981</c:v>
                </c:pt>
                <c:pt idx="2705">
                  <c:v>28.748162622979489</c:v>
                </c:pt>
                <c:pt idx="2706">
                  <c:v>15.490459726564724</c:v>
                </c:pt>
                <c:pt idx="2707">
                  <c:v>27.199159512257001</c:v>
                </c:pt>
                <c:pt idx="2708">
                  <c:v>30.604521969109101</c:v>
                </c:pt>
                <c:pt idx="2709">
                  <c:v>-90.694126010443483</c:v>
                </c:pt>
                <c:pt idx="2710">
                  <c:v>-50.354805765099044</c:v>
                </c:pt>
                <c:pt idx="2711">
                  <c:v>-33.862990853717328</c:v>
                </c:pt>
                <c:pt idx="2712">
                  <c:v>-15.790463026282501</c:v>
                </c:pt>
                <c:pt idx="2713">
                  <c:v>-11.1743319298276</c:v>
                </c:pt>
                <c:pt idx="2714">
                  <c:v>-10.241542678316399</c:v>
                </c:pt>
                <c:pt idx="2715">
                  <c:v>-7.8741158849307755</c:v>
                </c:pt>
                <c:pt idx="2716">
                  <c:v>-29.713824524117605</c:v>
                </c:pt>
                <c:pt idx="2717">
                  <c:v>36.802321823289198</c:v>
                </c:pt>
                <c:pt idx="2718">
                  <c:v>19.8280539468748</c:v>
                </c:pt>
                <c:pt idx="2719">
                  <c:v>9.6959806591950208</c:v>
                </c:pt>
                <c:pt idx="2720">
                  <c:v>8.2847403111747902</c:v>
                </c:pt>
                <c:pt idx="2721">
                  <c:v>6.18681996526107</c:v>
                </c:pt>
                <c:pt idx="2722">
                  <c:v>5.2052078480723099</c:v>
                </c:pt>
                <c:pt idx="2723">
                  <c:v>4.2912629720888873</c:v>
                </c:pt>
                <c:pt idx="2724">
                  <c:v>3.3343088815085977</c:v>
                </c:pt>
                <c:pt idx="2725">
                  <c:v>2.5803274138145098</c:v>
                </c:pt>
                <c:pt idx="2726">
                  <c:v>1.9403193021044098</c:v>
                </c:pt>
                <c:pt idx="2727">
                  <c:v>1.3128485500860401</c:v>
                </c:pt>
                <c:pt idx="2728">
                  <c:v>0.61788285140529264</c:v>
                </c:pt>
                <c:pt idx="2729">
                  <c:v>-0.14947263601389099</c:v>
                </c:pt>
                <c:pt idx="2730">
                  <c:v>-1.3940449086360982</c:v>
                </c:pt>
                <c:pt idx="2731">
                  <c:v>-3.1025737152013275</c:v>
                </c:pt>
                <c:pt idx="2732">
                  <c:v>-3.7683167656954231</c:v>
                </c:pt>
                <c:pt idx="2733">
                  <c:v>-5.5432517191332424</c:v>
                </c:pt>
                <c:pt idx="2734">
                  <c:v>-7.6607878189428948</c:v>
                </c:pt>
                <c:pt idx="2735">
                  <c:v>-10.918392406779548</c:v>
                </c:pt>
                <c:pt idx="2736">
                  <c:v>-13.9989897861589</c:v>
                </c:pt>
                <c:pt idx="2737">
                  <c:v>-15.957366659999106</c:v>
                </c:pt>
                <c:pt idx="2738">
                  <c:v>-20.893723793086199</c:v>
                </c:pt>
                <c:pt idx="2739">
                  <c:v>-31.784634353852187</c:v>
                </c:pt>
                <c:pt idx="2740">
                  <c:v>-58.234531249790301</c:v>
                </c:pt>
                <c:pt idx="2741">
                  <c:v>-173.27813269679498</c:v>
                </c:pt>
                <c:pt idx="2742">
                  <c:v>67.300919974743195</c:v>
                </c:pt>
                <c:pt idx="2743">
                  <c:v>50.337717142780498</c:v>
                </c:pt>
                <c:pt idx="2744">
                  <c:v>37.449956436255697</c:v>
                </c:pt>
                <c:pt idx="2745">
                  <c:v>53.332639550703043</c:v>
                </c:pt>
                <c:pt idx="2746">
                  <c:v>43.386635024043997</c:v>
                </c:pt>
                <c:pt idx="2747">
                  <c:v>44.998571085477103</c:v>
                </c:pt>
                <c:pt idx="2748">
                  <c:v>-183.96828579326706</c:v>
                </c:pt>
                <c:pt idx="2749">
                  <c:v>30.96153711496266</c:v>
                </c:pt>
                <c:pt idx="2750">
                  <c:v>-116.19410032127099</c:v>
                </c:pt>
                <c:pt idx="2751">
                  <c:v>43.237800663688894</c:v>
                </c:pt>
                <c:pt idx="2752">
                  <c:v>28.0938908733524</c:v>
                </c:pt>
                <c:pt idx="2753">
                  <c:v>48.819788532538098</c:v>
                </c:pt>
                <c:pt idx="2754">
                  <c:v>33.214314903876911</c:v>
                </c:pt>
                <c:pt idx="2755">
                  <c:v>28.1624771164409</c:v>
                </c:pt>
                <c:pt idx="2756">
                  <c:v>32.280176438205913</c:v>
                </c:pt>
                <c:pt idx="2757">
                  <c:v>27.437255778300631</c:v>
                </c:pt>
                <c:pt idx="2758">
                  <c:v>26.298865250018331</c:v>
                </c:pt>
                <c:pt idx="2759">
                  <c:v>21.108951003568801</c:v>
                </c:pt>
                <c:pt idx="2760">
                  <c:v>19.016680083329486</c:v>
                </c:pt>
                <c:pt idx="2761">
                  <c:v>19.022032512096189</c:v>
                </c:pt>
                <c:pt idx="2762">
                  <c:v>17.025856484344999</c:v>
                </c:pt>
                <c:pt idx="2763">
                  <c:v>15.511991041165198</c:v>
                </c:pt>
                <c:pt idx="2764">
                  <c:v>12.829030881545984</c:v>
                </c:pt>
                <c:pt idx="2765">
                  <c:v>12.6650914816287</c:v>
                </c:pt>
                <c:pt idx="2766">
                  <c:v>7.6532663302531834</c:v>
                </c:pt>
                <c:pt idx="2767">
                  <c:v>6.7491754097539003</c:v>
                </c:pt>
                <c:pt idx="2768">
                  <c:v>7.6148673724425056</c:v>
                </c:pt>
                <c:pt idx="2769">
                  <c:v>3.5251065983132901</c:v>
                </c:pt>
                <c:pt idx="2770">
                  <c:v>3.4753590221908377</c:v>
                </c:pt>
                <c:pt idx="2771">
                  <c:v>3.6264726283297377</c:v>
                </c:pt>
                <c:pt idx="2772">
                  <c:v>1.0388773127317301</c:v>
                </c:pt>
                <c:pt idx="2773">
                  <c:v>-6.6916126952701604E-2</c:v>
                </c:pt>
                <c:pt idx="2774">
                  <c:v>-2.0139265170754812</c:v>
                </c:pt>
                <c:pt idx="2775">
                  <c:v>-4.0398622171273404</c:v>
                </c:pt>
                <c:pt idx="2776">
                  <c:v>-5.3748089072095855</c:v>
                </c:pt>
                <c:pt idx="2777">
                  <c:v>-6.85696387947766</c:v>
                </c:pt>
                <c:pt idx="2778">
                  <c:v>-9.266004579908822</c:v>
                </c:pt>
                <c:pt idx="2779">
                  <c:v>-11.245975994701999</c:v>
                </c:pt>
                <c:pt idx="2780">
                  <c:v>-13.549603280361801</c:v>
                </c:pt>
                <c:pt idx="2781">
                  <c:v>-17.307470873058801</c:v>
                </c:pt>
                <c:pt idx="2782">
                  <c:v>-20.755387399044405</c:v>
                </c:pt>
                <c:pt idx="2783">
                  <c:v>-29.84406494488865</c:v>
                </c:pt>
                <c:pt idx="2784">
                  <c:v>-31.177550886416739</c:v>
                </c:pt>
                <c:pt idx="2785">
                  <c:v>-41.981054804239989</c:v>
                </c:pt>
                <c:pt idx="2786">
                  <c:v>-55.596399975836903</c:v>
                </c:pt>
                <c:pt idx="2787">
                  <c:v>-54.144341897570101</c:v>
                </c:pt>
                <c:pt idx="2788">
                  <c:v>-141.17242438669547</c:v>
                </c:pt>
                <c:pt idx="2789">
                  <c:v>-680.77552023301155</c:v>
                </c:pt>
                <c:pt idx="2790">
                  <c:v>-3076.9973333335129</c:v>
                </c:pt>
                <c:pt idx="2791">
                  <c:v>231.10987373995997</c:v>
                </c:pt>
                <c:pt idx="2792">
                  <c:v>-495.67129885131698</c:v>
                </c:pt>
                <c:pt idx="2793">
                  <c:v>2723.679377877163</c:v>
                </c:pt>
                <c:pt idx="2794">
                  <c:v>101.915858144697</c:v>
                </c:pt>
                <c:pt idx="2795">
                  <c:v>74.778454325388481</c:v>
                </c:pt>
                <c:pt idx="2796">
                  <c:v>57.293345658236596</c:v>
                </c:pt>
                <c:pt idx="2797">
                  <c:v>50.638251684513499</c:v>
                </c:pt>
                <c:pt idx="2798">
                  <c:v>51.967438156867395</c:v>
                </c:pt>
                <c:pt idx="2799">
                  <c:v>42.813089619573994</c:v>
                </c:pt>
                <c:pt idx="2800">
                  <c:v>39.291154756128513</c:v>
                </c:pt>
                <c:pt idx="2801">
                  <c:v>34.804012240710911</c:v>
                </c:pt>
                <c:pt idx="2802">
                  <c:v>33.362422180507863</c:v>
                </c:pt>
                <c:pt idx="2803">
                  <c:v>31.675651080467187</c:v>
                </c:pt>
                <c:pt idx="2804">
                  <c:v>30.284886265373189</c:v>
                </c:pt>
                <c:pt idx="2805">
                  <c:v>25.021071310310798</c:v>
                </c:pt>
                <c:pt idx="2806">
                  <c:v>21.636450028387543</c:v>
                </c:pt>
                <c:pt idx="2807">
                  <c:v>22.987875734695201</c:v>
                </c:pt>
                <c:pt idx="2808">
                  <c:v>20.1725536464592</c:v>
                </c:pt>
                <c:pt idx="2809">
                  <c:v>17.2709491680654</c:v>
                </c:pt>
                <c:pt idx="2810">
                  <c:v>14.033279238825266</c:v>
                </c:pt>
                <c:pt idx="2811">
                  <c:v>12.189587989977271</c:v>
                </c:pt>
                <c:pt idx="2812">
                  <c:v>7.4687823582086601</c:v>
                </c:pt>
                <c:pt idx="2813">
                  <c:v>5.58100230857091</c:v>
                </c:pt>
                <c:pt idx="2814">
                  <c:v>2.0680503880522401</c:v>
                </c:pt>
                <c:pt idx="2815">
                  <c:v>-0.93116333696097997</c:v>
                </c:pt>
                <c:pt idx="2816">
                  <c:v>-2.9951766142896767</c:v>
                </c:pt>
                <c:pt idx="2817">
                  <c:v>-6.3485019993071399</c:v>
                </c:pt>
                <c:pt idx="2818">
                  <c:v>-10.7945679409482</c:v>
                </c:pt>
                <c:pt idx="2819">
                  <c:v>-14.209628717795399</c:v>
                </c:pt>
                <c:pt idx="2820">
                  <c:v>-16.715888516603101</c:v>
                </c:pt>
                <c:pt idx="2821">
                  <c:v>-33.302808996113001</c:v>
                </c:pt>
                <c:pt idx="2822">
                  <c:v>-30.10364634658146</c:v>
                </c:pt>
                <c:pt idx="2823">
                  <c:v>-46.49136761462605</c:v>
                </c:pt>
                <c:pt idx="2824">
                  <c:v>-133.56835840318467</c:v>
                </c:pt>
                <c:pt idx="2825">
                  <c:v>21088.984177010399</c:v>
                </c:pt>
                <c:pt idx="2826">
                  <c:v>-7120.3240158803801</c:v>
                </c:pt>
                <c:pt idx="2827">
                  <c:v>175.08533569029899</c:v>
                </c:pt>
                <c:pt idx="2828">
                  <c:v>110.15681053226828</c:v>
                </c:pt>
                <c:pt idx="2829">
                  <c:v>86.70341514629888</c:v>
                </c:pt>
                <c:pt idx="2830">
                  <c:v>76.393473519448179</c:v>
                </c:pt>
                <c:pt idx="2831">
                  <c:v>65.635292593877182</c:v>
                </c:pt>
                <c:pt idx="2832">
                  <c:v>59.335842881305595</c:v>
                </c:pt>
                <c:pt idx="2833">
                  <c:v>54.1602500086315</c:v>
                </c:pt>
                <c:pt idx="2834">
                  <c:v>49.977115435546096</c:v>
                </c:pt>
                <c:pt idx="2835">
                  <c:v>45.631334321401312</c:v>
                </c:pt>
                <c:pt idx="2836">
                  <c:v>41.522423324409516</c:v>
                </c:pt>
                <c:pt idx="2837">
                  <c:v>40.338411169089703</c:v>
                </c:pt>
                <c:pt idx="2838">
                  <c:v>38.477285845992384</c:v>
                </c:pt>
                <c:pt idx="2839">
                  <c:v>37.613112944239148</c:v>
                </c:pt>
                <c:pt idx="2840">
                  <c:v>36.890696273301494</c:v>
                </c:pt>
                <c:pt idx="2841">
                  <c:v>46.896709130618397</c:v>
                </c:pt>
                <c:pt idx="2842">
                  <c:v>41.886894584199794</c:v>
                </c:pt>
                <c:pt idx="2843">
                  <c:v>52.054154237133297</c:v>
                </c:pt>
                <c:pt idx="2844">
                  <c:v>51.463503414194697</c:v>
                </c:pt>
                <c:pt idx="2845">
                  <c:v>50.918599094436999</c:v>
                </c:pt>
                <c:pt idx="2846">
                  <c:v>54.139684021864994</c:v>
                </c:pt>
                <c:pt idx="2847">
                  <c:v>53.481646019042891</c:v>
                </c:pt>
                <c:pt idx="2848">
                  <c:v>55.957912693227094</c:v>
                </c:pt>
                <c:pt idx="2849">
                  <c:v>27.578398383861487</c:v>
                </c:pt>
                <c:pt idx="2850">
                  <c:v>23.9088641620218</c:v>
                </c:pt>
                <c:pt idx="2851">
                  <c:v>21.277590105296635</c:v>
                </c:pt>
                <c:pt idx="2852">
                  <c:v>20.516633522290601</c:v>
                </c:pt>
                <c:pt idx="2853">
                  <c:v>18.991404949820886</c:v>
                </c:pt>
                <c:pt idx="2854">
                  <c:v>20.362897478057601</c:v>
                </c:pt>
                <c:pt idx="2855">
                  <c:v>14.827463219347006</c:v>
                </c:pt>
                <c:pt idx="2856">
                  <c:v>12.670086800099371</c:v>
                </c:pt>
                <c:pt idx="2857">
                  <c:v>11.673007558070324</c:v>
                </c:pt>
                <c:pt idx="2858">
                  <c:v>6.7985921762900086</c:v>
                </c:pt>
                <c:pt idx="2859">
                  <c:v>3.0261928853048197</c:v>
                </c:pt>
                <c:pt idx="2860">
                  <c:v>-2.4100508237908764</c:v>
                </c:pt>
                <c:pt idx="2861">
                  <c:v>-7.5313165402368965</c:v>
                </c:pt>
                <c:pt idx="2862">
                  <c:v>-13.326994535543406</c:v>
                </c:pt>
                <c:pt idx="2863">
                  <c:v>-19.548930708816435</c:v>
                </c:pt>
                <c:pt idx="2864">
                  <c:v>-20.018464325728299</c:v>
                </c:pt>
                <c:pt idx="2865">
                  <c:v>-28.48669965990705</c:v>
                </c:pt>
                <c:pt idx="2866">
                  <c:v>-33.827172909106203</c:v>
                </c:pt>
                <c:pt idx="2867">
                  <c:v>-40.973593646392999</c:v>
                </c:pt>
                <c:pt idx="2868">
                  <c:v>-51.039280715341143</c:v>
                </c:pt>
                <c:pt idx="2869">
                  <c:v>-27.748173353647587</c:v>
                </c:pt>
                <c:pt idx="2870">
                  <c:v>-52.910247796638743</c:v>
                </c:pt>
                <c:pt idx="2871">
                  <c:v>-88.534128548728603</c:v>
                </c:pt>
                <c:pt idx="2872">
                  <c:v>-110.53989747633</c:v>
                </c:pt>
                <c:pt idx="2873">
                  <c:v>-250.25336519999479</c:v>
                </c:pt>
                <c:pt idx="2874">
                  <c:v>-2340.63124670461</c:v>
                </c:pt>
                <c:pt idx="2875">
                  <c:v>420.89374784514564</c:v>
                </c:pt>
                <c:pt idx="2876">
                  <c:v>192.80672140602601</c:v>
                </c:pt>
                <c:pt idx="2877">
                  <c:v>230.61012946407598</c:v>
                </c:pt>
                <c:pt idx="2878">
                  <c:v>138.27201013154149</c:v>
                </c:pt>
                <c:pt idx="2879">
                  <c:v>101.88006022348785</c:v>
                </c:pt>
                <c:pt idx="2880">
                  <c:v>89.487291245311269</c:v>
                </c:pt>
                <c:pt idx="2881">
                  <c:v>81.088969487133099</c:v>
                </c:pt>
                <c:pt idx="2882">
                  <c:v>81.366746685373627</c:v>
                </c:pt>
                <c:pt idx="2883">
                  <c:v>70.254561188970726</c:v>
                </c:pt>
                <c:pt idx="2884">
                  <c:v>59.434124758433228</c:v>
                </c:pt>
                <c:pt idx="2885">
                  <c:v>53.806329939378699</c:v>
                </c:pt>
                <c:pt idx="2886">
                  <c:v>40.968700793080103</c:v>
                </c:pt>
                <c:pt idx="2887">
                  <c:v>66.672168712084698</c:v>
                </c:pt>
                <c:pt idx="2888">
                  <c:v>73.844267217055005</c:v>
                </c:pt>
                <c:pt idx="2889">
                  <c:v>63.446298696421003</c:v>
                </c:pt>
                <c:pt idx="2890">
                  <c:v>-40.851210860377265</c:v>
                </c:pt>
                <c:pt idx="2891">
                  <c:v>89.812858344945681</c:v>
                </c:pt>
                <c:pt idx="2892">
                  <c:v>51.615844403731948</c:v>
                </c:pt>
                <c:pt idx="2893">
                  <c:v>63.579943046565013</c:v>
                </c:pt>
                <c:pt idx="2894">
                  <c:v>48.807663920223128</c:v>
                </c:pt>
                <c:pt idx="2895">
                  <c:v>45.3693592887115</c:v>
                </c:pt>
                <c:pt idx="2896">
                  <c:v>36.895367041400597</c:v>
                </c:pt>
                <c:pt idx="2897">
                  <c:v>30.073331354522089</c:v>
                </c:pt>
                <c:pt idx="2898">
                  <c:v>8.6989557253257939</c:v>
                </c:pt>
                <c:pt idx="2899">
                  <c:v>-12.5415769133455</c:v>
                </c:pt>
                <c:pt idx="2900">
                  <c:v>-57.202083657986094</c:v>
                </c:pt>
                <c:pt idx="2901">
                  <c:v>-236.07358248429495</c:v>
                </c:pt>
                <c:pt idx="2902">
                  <c:v>-208.51693623372901</c:v>
                </c:pt>
                <c:pt idx="2903">
                  <c:v>-1732.3745470063598</c:v>
                </c:pt>
                <c:pt idx="2904">
                  <c:v>-258.55987271240178</c:v>
                </c:pt>
                <c:pt idx="2905">
                  <c:v>-1396.7167037445424</c:v>
                </c:pt>
                <c:pt idx="2906">
                  <c:v>1204.6779625942299</c:v>
                </c:pt>
                <c:pt idx="2907">
                  <c:v>-2532.6128246193998</c:v>
                </c:pt>
                <c:pt idx="2908">
                  <c:v>-1877.2232748974998</c:v>
                </c:pt>
                <c:pt idx="2909">
                  <c:v>1009.1202107641999</c:v>
                </c:pt>
                <c:pt idx="2910">
                  <c:v>593.78350895295955</c:v>
                </c:pt>
                <c:pt idx="2911">
                  <c:v>480.43475364108144</c:v>
                </c:pt>
                <c:pt idx="2912">
                  <c:v>868.47904391263853</c:v>
                </c:pt>
                <c:pt idx="2913">
                  <c:v>183.23169617340798</c:v>
                </c:pt>
                <c:pt idx="2914">
                  <c:v>180.55579299166806</c:v>
                </c:pt>
                <c:pt idx="2915">
                  <c:v>105.95702210379</c:v>
                </c:pt>
                <c:pt idx="2916">
                  <c:v>86.063924919275877</c:v>
                </c:pt>
                <c:pt idx="2917">
                  <c:v>119.38375910307147</c:v>
                </c:pt>
                <c:pt idx="2918">
                  <c:v>92.320757499731371</c:v>
                </c:pt>
                <c:pt idx="2919">
                  <c:v>109.06177534330098</c:v>
                </c:pt>
                <c:pt idx="2920">
                  <c:v>104.37825750309753</c:v>
                </c:pt>
                <c:pt idx="2921">
                  <c:v>90.140722033146389</c:v>
                </c:pt>
                <c:pt idx="2922">
                  <c:v>92.297185363276597</c:v>
                </c:pt>
                <c:pt idx="2923">
                  <c:v>127.06426754935357</c:v>
                </c:pt>
                <c:pt idx="2924">
                  <c:v>184.22537231457099</c:v>
                </c:pt>
                <c:pt idx="2925">
                  <c:v>180.020727694893</c:v>
                </c:pt>
                <c:pt idx="2926">
                  <c:v>306.859884741229</c:v>
                </c:pt>
                <c:pt idx="2927">
                  <c:v>303.68958338457202</c:v>
                </c:pt>
                <c:pt idx="2928">
                  <c:v>287.25238691614101</c:v>
                </c:pt>
                <c:pt idx="2929">
                  <c:v>-56.698847917887811</c:v>
                </c:pt>
                <c:pt idx="2930">
                  <c:v>-51.509135164005563</c:v>
                </c:pt>
                <c:pt idx="2931">
                  <c:v>-32.222059020753157</c:v>
                </c:pt>
                <c:pt idx="2932">
                  <c:v>-30.257437791226899</c:v>
                </c:pt>
                <c:pt idx="2933">
                  <c:v>-20.886643100907175</c:v>
                </c:pt>
                <c:pt idx="2934">
                  <c:v>-15.465400312422428</c:v>
                </c:pt>
                <c:pt idx="2935">
                  <c:v>-10.801329304722</c:v>
                </c:pt>
                <c:pt idx="2936">
                  <c:v>-5.2870308052076096</c:v>
                </c:pt>
                <c:pt idx="2937">
                  <c:v>0.63190944917813663</c:v>
                </c:pt>
                <c:pt idx="2938">
                  <c:v>2.9313871603986597</c:v>
                </c:pt>
                <c:pt idx="2939">
                  <c:v>9.2069444769422208</c:v>
                </c:pt>
                <c:pt idx="2940">
                  <c:v>10.669433331938992</c:v>
                </c:pt>
                <c:pt idx="2941">
                  <c:v>19.594243277457487</c:v>
                </c:pt>
                <c:pt idx="2942">
                  <c:v>25.154812988806135</c:v>
                </c:pt>
                <c:pt idx="2943">
                  <c:v>39.006805935807911</c:v>
                </c:pt>
                <c:pt idx="2944">
                  <c:v>53.364143102178211</c:v>
                </c:pt>
                <c:pt idx="2945">
                  <c:v>70.090965974252327</c:v>
                </c:pt>
                <c:pt idx="2946">
                  <c:v>93.313068478140707</c:v>
                </c:pt>
                <c:pt idx="2947">
                  <c:v>126.76122533157999</c:v>
                </c:pt>
                <c:pt idx="2948">
                  <c:v>178.74946042822498</c:v>
                </c:pt>
                <c:pt idx="2949">
                  <c:v>129.703348695393</c:v>
                </c:pt>
                <c:pt idx="2950">
                  <c:v>205.87306788469601</c:v>
                </c:pt>
                <c:pt idx="2951">
                  <c:v>774.83592543420275</c:v>
                </c:pt>
                <c:pt idx="2952">
                  <c:v>713.49689870045847</c:v>
                </c:pt>
                <c:pt idx="2953">
                  <c:v>-163.344426171056</c:v>
                </c:pt>
                <c:pt idx="2954">
                  <c:v>-122.050245541889</c:v>
                </c:pt>
                <c:pt idx="2955">
                  <c:v>-169.21699918312999</c:v>
                </c:pt>
                <c:pt idx="2956">
                  <c:v>-91.580228785870588</c:v>
                </c:pt>
                <c:pt idx="2957">
                  <c:v>-120.60128253983098</c:v>
                </c:pt>
                <c:pt idx="2958">
                  <c:v>-246.39709789238023</c:v>
                </c:pt>
                <c:pt idx="2959">
                  <c:v>-167.17736003392099</c:v>
                </c:pt>
                <c:pt idx="2960">
                  <c:v>-238.12280639065003</c:v>
                </c:pt>
                <c:pt idx="2961">
                  <c:v>582.82945859876702</c:v>
                </c:pt>
                <c:pt idx="2962">
                  <c:v>-172.59935055530599</c:v>
                </c:pt>
                <c:pt idx="2963">
                  <c:v>-148.52349807543894</c:v>
                </c:pt>
                <c:pt idx="2964">
                  <c:v>-140.01950688846401</c:v>
                </c:pt>
                <c:pt idx="2965">
                  <c:v>154.05920274553301</c:v>
                </c:pt>
                <c:pt idx="2966">
                  <c:v>62.1978939787911</c:v>
                </c:pt>
                <c:pt idx="2967">
                  <c:v>63.026879261612699</c:v>
                </c:pt>
                <c:pt idx="2968">
                  <c:v>72.17577570865555</c:v>
                </c:pt>
                <c:pt idx="2969">
                  <c:v>58.179498560490096</c:v>
                </c:pt>
                <c:pt idx="2970">
                  <c:v>40.296634784304963</c:v>
                </c:pt>
                <c:pt idx="2971">
                  <c:v>31.132419270963542</c:v>
                </c:pt>
                <c:pt idx="2972">
                  <c:v>26.029046867257787</c:v>
                </c:pt>
                <c:pt idx="2973">
                  <c:v>20.244421385421141</c:v>
                </c:pt>
                <c:pt idx="2974">
                  <c:v>21.817870305250544</c:v>
                </c:pt>
                <c:pt idx="2975">
                  <c:v>42.387498247754294</c:v>
                </c:pt>
                <c:pt idx="2976">
                  <c:v>172.39451670262127</c:v>
                </c:pt>
                <c:pt idx="2977">
                  <c:v>20.296401235031734</c:v>
                </c:pt>
                <c:pt idx="2978">
                  <c:v>-21.356803144217135</c:v>
                </c:pt>
                <c:pt idx="2979">
                  <c:v>-173.19385044356676</c:v>
                </c:pt>
                <c:pt idx="2980">
                  <c:v>-166.38626084745729</c:v>
                </c:pt>
                <c:pt idx="2981">
                  <c:v>-69.886257831503158</c:v>
                </c:pt>
                <c:pt idx="2982">
                  <c:v>-12.4349562670173</c:v>
                </c:pt>
                <c:pt idx="2983">
                  <c:v>-15.912316555738288</c:v>
                </c:pt>
                <c:pt idx="2984">
                  <c:v>-19.399664275114286</c:v>
                </c:pt>
                <c:pt idx="2985">
                  <c:v>-22.049760703297</c:v>
                </c:pt>
                <c:pt idx="2986">
                  <c:v>-31.203167043695405</c:v>
                </c:pt>
                <c:pt idx="2987">
                  <c:v>-29.964138000430786</c:v>
                </c:pt>
                <c:pt idx="2988">
                  <c:v>-23.591590610008399</c:v>
                </c:pt>
                <c:pt idx="2989">
                  <c:v>-27.959559558423752</c:v>
                </c:pt>
                <c:pt idx="2990">
                  <c:v>-33.504013983450598</c:v>
                </c:pt>
                <c:pt idx="2991">
                  <c:v>-35.732079326545445</c:v>
                </c:pt>
                <c:pt idx="2992">
                  <c:v>-43.154030190411298</c:v>
                </c:pt>
                <c:pt idx="2993">
                  <c:v>-51.630840724077913</c:v>
                </c:pt>
                <c:pt idx="2994">
                  <c:v>-50.153146357926595</c:v>
                </c:pt>
                <c:pt idx="2995">
                  <c:v>-50.89548472527224</c:v>
                </c:pt>
                <c:pt idx="2996">
                  <c:v>-68.476629460653427</c:v>
                </c:pt>
                <c:pt idx="2997">
                  <c:v>-81.049784614213394</c:v>
                </c:pt>
                <c:pt idx="2998">
                  <c:v>-87.849801952223558</c:v>
                </c:pt>
                <c:pt idx="2999">
                  <c:v>-256.0993554002315</c:v>
                </c:pt>
                <c:pt idx="3000">
                  <c:v>2620.4944212963401</c:v>
                </c:pt>
                <c:pt idx="3001">
                  <c:v>87.448331431798181</c:v>
                </c:pt>
                <c:pt idx="3002">
                  <c:v>60.308339530961113</c:v>
                </c:pt>
                <c:pt idx="3003">
                  <c:v>45.871577334513496</c:v>
                </c:pt>
                <c:pt idx="3004">
                  <c:v>41.919683795158896</c:v>
                </c:pt>
                <c:pt idx="3005">
                  <c:v>34.628464688656344</c:v>
                </c:pt>
                <c:pt idx="3006">
                  <c:v>30.137781313203732</c:v>
                </c:pt>
                <c:pt idx="3007">
                  <c:v>27.164310745895531</c:v>
                </c:pt>
                <c:pt idx="3008">
                  <c:v>22.891559006385702</c:v>
                </c:pt>
                <c:pt idx="3009">
                  <c:v>20.534353502100601</c:v>
                </c:pt>
                <c:pt idx="3010">
                  <c:v>17.203360437531789</c:v>
                </c:pt>
                <c:pt idx="3011">
                  <c:v>14.539097558785384</c:v>
                </c:pt>
                <c:pt idx="3012">
                  <c:v>12.247800789126398</c:v>
                </c:pt>
                <c:pt idx="3013">
                  <c:v>9.9199630733864801</c:v>
                </c:pt>
                <c:pt idx="3014">
                  <c:v>8.4271113109659908</c:v>
                </c:pt>
                <c:pt idx="3015">
                  <c:v>6.4446307179727196</c:v>
                </c:pt>
                <c:pt idx="3016">
                  <c:v>6.3235625352294145</c:v>
                </c:pt>
                <c:pt idx="3017">
                  <c:v>9.1672946853831405</c:v>
                </c:pt>
                <c:pt idx="3018">
                  <c:v>5.7506180473028596</c:v>
                </c:pt>
                <c:pt idx="3019">
                  <c:v>2.7893212508552208</c:v>
                </c:pt>
                <c:pt idx="3020">
                  <c:v>-1.2326198198942699</c:v>
                </c:pt>
                <c:pt idx="3021">
                  <c:v>-8.8030106908898027</c:v>
                </c:pt>
                <c:pt idx="3022">
                  <c:v>-16.330719514480787</c:v>
                </c:pt>
                <c:pt idx="3023">
                  <c:v>73.140424949473626</c:v>
                </c:pt>
                <c:pt idx="3024">
                  <c:v>32.261247037958199</c:v>
                </c:pt>
                <c:pt idx="3025">
                  <c:v>16.139174458401335</c:v>
                </c:pt>
                <c:pt idx="3026">
                  <c:v>14.0248050299182</c:v>
                </c:pt>
                <c:pt idx="3027">
                  <c:v>14.789476375390302</c:v>
                </c:pt>
                <c:pt idx="3028">
                  <c:v>14.133830492863799</c:v>
                </c:pt>
                <c:pt idx="3029">
                  <c:v>14.4348843754188</c:v>
                </c:pt>
                <c:pt idx="3030">
                  <c:v>16.294910039312299</c:v>
                </c:pt>
                <c:pt idx="3031">
                  <c:v>14.194196090557202</c:v>
                </c:pt>
                <c:pt idx="3032">
                  <c:v>13.071682373866773</c:v>
                </c:pt>
                <c:pt idx="3033">
                  <c:v>12.380365621044399</c:v>
                </c:pt>
                <c:pt idx="3034">
                  <c:v>18.183293428211005</c:v>
                </c:pt>
                <c:pt idx="3035">
                  <c:v>19.775319251546343</c:v>
                </c:pt>
                <c:pt idx="3036">
                  <c:v>17.871427198322401</c:v>
                </c:pt>
                <c:pt idx="3037">
                  <c:v>19.932546634385954</c:v>
                </c:pt>
                <c:pt idx="3038">
                  <c:v>20.35874152156935</c:v>
                </c:pt>
                <c:pt idx="3039">
                  <c:v>18.374517054285199</c:v>
                </c:pt>
                <c:pt idx="3040">
                  <c:v>19.578381024884731</c:v>
                </c:pt>
                <c:pt idx="3041">
                  <c:v>21.836960884788901</c:v>
                </c:pt>
                <c:pt idx="3042">
                  <c:v>18.5544338294197</c:v>
                </c:pt>
                <c:pt idx="3043">
                  <c:v>19.491799770211763</c:v>
                </c:pt>
                <c:pt idx="3044">
                  <c:v>18.463890653556799</c:v>
                </c:pt>
                <c:pt idx="3045">
                  <c:v>23.231833727362005</c:v>
                </c:pt>
                <c:pt idx="3046">
                  <c:v>8.2739421697125159</c:v>
                </c:pt>
                <c:pt idx="3047">
                  <c:v>9.8517564413563008</c:v>
                </c:pt>
                <c:pt idx="3048">
                  <c:v>10.574680457388292</c:v>
                </c:pt>
                <c:pt idx="3049">
                  <c:v>12.9870698840024</c:v>
                </c:pt>
                <c:pt idx="3050">
                  <c:v>12.218979819923</c:v>
                </c:pt>
                <c:pt idx="3051">
                  <c:v>-122.45539785890553</c:v>
                </c:pt>
                <c:pt idx="3052">
                  <c:v>10.3309388535508</c:v>
                </c:pt>
                <c:pt idx="3053">
                  <c:v>73.971177601852602</c:v>
                </c:pt>
                <c:pt idx="3054">
                  <c:v>7.2808334902968834</c:v>
                </c:pt>
                <c:pt idx="3055">
                  <c:v>9.5766208945949227</c:v>
                </c:pt>
                <c:pt idx="3056">
                  <c:v>-3.0630055230237967</c:v>
                </c:pt>
                <c:pt idx="3057">
                  <c:v>0.38397196637325043</c:v>
                </c:pt>
                <c:pt idx="3058">
                  <c:v>1.96501480042427</c:v>
                </c:pt>
                <c:pt idx="3059">
                  <c:v>2.6485179943113812</c:v>
                </c:pt>
                <c:pt idx="3060">
                  <c:v>2.9779167166996001</c:v>
                </c:pt>
                <c:pt idx="3061">
                  <c:v>3.3026058472902777</c:v>
                </c:pt>
                <c:pt idx="3062">
                  <c:v>3.5486046459384202</c:v>
                </c:pt>
                <c:pt idx="3063">
                  <c:v>3.4730014744912867</c:v>
                </c:pt>
                <c:pt idx="3064">
                  <c:v>3.2830544665123398</c:v>
                </c:pt>
                <c:pt idx="3065">
                  <c:v>3.27538200144074</c:v>
                </c:pt>
                <c:pt idx="3066">
                  <c:v>3.7194195242953501</c:v>
                </c:pt>
                <c:pt idx="3067">
                  <c:v>3.5005439352560597</c:v>
                </c:pt>
                <c:pt idx="3068">
                  <c:v>3.46155301080758</c:v>
                </c:pt>
                <c:pt idx="3069">
                  <c:v>3.2425905859476596</c:v>
                </c:pt>
                <c:pt idx="3070">
                  <c:v>3.2299636763671402</c:v>
                </c:pt>
                <c:pt idx="3071">
                  <c:v>3.3070316497541401</c:v>
                </c:pt>
                <c:pt idx="3072">
                  <c:v>3.2764258693796577</c:v>
                </c:pt>
                <c:pt idx="3073">
                  <c:v>3.76545697408242</c:v>
                </c:pt>
                <c:pt idx="3074">
                  <c:v>3.8297657793205997</c:v>
                </c:pt>
                <c:pt idx="3075">
                  <c:v>3.0882569293548281</c:v>
                </c:pt>
                <c:pt idx="3076">
                  <c:v>3.3095991901158177</c:v>
                </c:pt>
                <c:pt idx="3077">
                  <c:v>3.4786066803161177</c:v>
                </c:pt>
                <c:pt idx="3078">
                  <c:v>2.5365143834268777</c:v>
                </c:pt>
                <c:pt idx="3079">
                  <c:v>2.3673319159108299</c:v>
                </c:pt>
                <c:pt idx="3080">
                  <c:v>1.1218802488398998</c:v>
                </c:pt>
                <c:pt idx="3081">
                  <c:v>0.89970737431488113</c:v>
                </c:pt>
                <c:pt idx="3082">
                  <c:v>-0.76084192027887787</c:v>
                </c:pt>
                <c:pt idx="3083">
                  <c:v>-0.79293655832515297</c:v>
                </c:pt>
                <c:pt idx="3084">
                  <c:v>-1.6019843256806399</c:v>
                </c:pt>
                <c:pt idx="3085">
                  <c:v>-1.6167036883441026</c:v>
                </c:pt>
                <c:pt idx="3086">
                  <c:v>-1.9657788976311898</c:v>
                </c:pt>
                <c:pt idx="3087">
                  <c:v>-1.1455950439084399</c:v>
                </c:pt>
                <c:pt idx="3088">
                  <c:v>-1.5675953207098698</c:v>
                </c:pt>
                <c:pt idx="3089">
                  <c:v>-2.9607702379794212</c:v>
                </c:pt>
                <c:pt idx="3090">
                  <c:v>-3.2839037081717506</c:v>
                </c:pt>
                <c:pt idx="3091">
                  <c:v>-2.7351099300184387</c:v>
                </c:pt>
                <c:pt idx="3092">
                  <c:v>-3.0968203698702577</c:v>
                </c:pt>
                <c:pt idx="3093">
                  <c:v>-5.4057417667357202</c:v>
                </c:pt>
                <c:pt idx="3094">
                  <c:v>-5.5755966221393001</c:v>
                </c:pt>
                <c:pt idx="3095">
                  <c:v>-8.4071254219027889</c:v>
                </c:pt>
                <c:pt idx="3096">
                  <c:v>-16.643963591424701</c:v>
                </c:pt>
                <c:pt idx="3097">
                  <c:v>-21.112072574610099</c:v>
                </c:pt>
                <c:pt idx="3098">
                  <c:v>-23.779600826170689</c:v>
                </c:pt>
                <c:pt idx="3099">
                  <c:v>240.25114335591064</c:v>
                </c:pt>
                <c:pt idx="3100">
                  <c:v>-33.822458321514603</c:v>
                </c:pt>
                <c:pt idx="3101">
                  <c:v>-149.31567291979198</c:v>
                </c:pt>
                <c:pt idx="3102">
                  <c:v>45.937719194524412</c:v>
                </c:pt>
                <c:pt idx="3103">
                  <c:v>21.826207708957799</c:v>
                </c:pt>
                <c:pt idx="3104">
                  <c:v>12.2800366968104</c:v>
                </c:pt>
                <c:pt idx="3105">
                  <c:v>4.3246967210535798</c:v>
                </c:pt>
                <c:pt idx="3106">
                  <c:v>3.7494621447763499</c:v>
                </c:pt>
                <c:pt idx="3107">
                  <c:v>3.5783348483606399</c:v>
                </c:pt>
                <c:pt idx="3108">
                  <c:v>2.3733686868862187</c:v>
                </c:pt>
                <c:pt idx="3109">
                  <c:v>2.0439700364894202</c:v>
                </c:pt>
                <c:pt idx="3110">
                  <c:v>1.8522231619032417</c:v>
                </c:pt>
                <c:pt idx="3111">
                  <c:v>2.3977022092588767</c:v>
                </c:pt>
                <c:pt idx="3112">
                  <c:v>2.5743895233195877</c:v>
                </c:pt>
                <c:pt idx="3113">
                  <c:v>3.1688070447945802</c:v>
                </c:pt>
                <c:pt idx="3114">
                  <c:v>3.6850961055305</c:v>
                </c:pt>
                <c:pt idx="3115">
                  <c:v>4.0112456355145403</c:v>
                </c:pt>
                <c:pt idx="3116">
                  <c:v>3.8976647945318397</c:v>
                </c:pt>
                <c:pt idx="3117">
                  <c:v>3.7021845464218415</c:v>
                </c:pt>
                <c:pt idx="3118">
                  <c:v>3.8759565297778167</c:v>
                </c:pt>
                <c:pt idx="3119">
                  <c:v>4.3908437184997702</c:v>
                </c:pt>
                <c:pt idx="3120">
                  <c:v>3.8205980204602197</c:v>
                </c:pt>
                <c:pt idx="3121">
                  <c:v>3.2389515596346898</c:v>
                </c:pt>
                <c:pt idx="3122">
                  <c:v>3.5595311799064699</c:v>
                </c:pt>
                <c:pt idx="3123">
                  <c:v>3.3077072512768892</c:v>
                </c:pt>
                <c:pt idx="3124">
                  <c:v>3.8449071383025202</c:v>
                </c:pt>
                <c:pt idx="3125">
                  <c:v>4.2932207105025473</c:v>
                </c:pt>
                <c:pt idx="3126">
                  <c:v>4.0492970354516977</c:v>
                </c:pt>
                <c:pt idx="3127">
                  <c:v>4.9060225960725834</c:v>
                </c:pt>
                <c:pt idx="3128">
                  <c:v>5.0632407843424145</c:v>
                </c:pt>
                <c:pt idx="3129">
                  <c:v>6.2574775602108845</c:v>
                </c:pt>
                <c:pt idx="3130">
                  <c:v>6.8683842898199581</c:v>
                </c:pt>
                <c:pt idx="3131">
                  <c:v>8.5742604682942485</c:v>
                </c:pt>
                <c:pt idx="3132">
                  <c:v>10.5724276043124</c:v>
                </c:pt>
                <c:pt idx="3133">
                  <c:v>12.788081529252301</c:v>
                </c:pt>
                <c:pt idx="3134">
                  <c:v>11.916427766461799</c:v>
                </c:pt>
                <c:pt idx="3135">
                  <c:v>13.2918165364968</c:v>
                </c:pt>
                <c:pt idx="3136">
                  <c:v>15.903741423833798</c:v>
                </c:pt>
                <c:pt idx="3137">
                  <c:v>10.4548071579758</c:v>
                </c:pt>
                <c:pt idx="3138">
                  <c:v>7.46899235660314</c:v>
                </c:pt>
                <c:pt idx="3139">
                  <c:v>15.558832001448671</c:v>
                </c:pt>
                <c:pt idx="3140">
                  <c:v>-26.794307777330499</c:v>
                </c:pt>
                <c:pt idx="3141">
                  <c:v>27.736625195987401</c:v>
                </c:pt>
                <c:pt idx="3142">
                  <c:v>6.8974517550842096</c:v>
                </c:pt>
                <c:pt idx="3143">
                  <c:v>9.4944367847467568</c:v>
                </c:pt>
                <c:pt idx="3144">
                  <c:v>4.70164367656169</c:v>
                </c:pt>
                <c:pt idx="3145">
                  <c:v>5.4721037589450896</c:v>
                </c:pt>
                <c:pt idx="3146">
                  <c:v>4.3813858600908855</c:v>
                </c:pt>
                <c:pt idx="3147">
                  <c:v>5.3251302652835655</c:v>
                </c:pt>
                <c:pt idx="3148">
                  <c:v>3.02456817069953</c:v>
                </c:pt>
                <c:pt idx="3149">
                  <c:v>2.9059245554193693</c:v>
                </c:pt>
                <c:pt idx="3150">
                  <c:v>2.7146308904122098</c:v>
                </c:pt>
                <c:pt idx="3151">
                  <c:v>1.9313514452937901</c:v>
                </c:pt>
                <c:pt idx="3152">
                  <c:v>2.1343062450435002</c:v>
                </c:pt>
                <c:pt idx="3153">
                  <c:v>2.13175904639006</c:v>
                </c:pt>
                <c:pt idx="3154">
                  <c:v>1.7753993311856426</c:v>
                </c:pt>
                <c:pt idx="3155">
                  <c:v>2.8644890054598378</c:v>
                </c:pt>
                <c:pt idx="3156">
                  <c:v>4.9035662553821524</c:v>
                </c:pt>
                <c:pt idx="3157">
                  <c:v>6.395574967162915</c:v>
                </c:pt>
                <c:pt idx="3158">
                  <c:v>7.19189677916716</c:v>
                </c:pt>
                <c:pt idx="3159">
                  <c:v>7.1642104234961765</c:v>
                </c:pt>
                <c:pt idx="3160">
                  <c:v>6.8640017913335001</c:v>
                </c:pt>
                <c:pt idx="3161">
                  <c:v>6.8764909034953998</c:v>
                </c:pt>
                <c:pt idx="3162">
                  <c:v>5.8762714112504524</c:v>
                </c:pt>
                <c:pt idx="3163">
                  <c:v>5.2202907198886734</c:v>
                </c:pt>
                <c:pt idx="3164">
                  <c:v>4.2537481922187901</c:v>
                </c:pt>
                <c:pt idx="3165">
                  <c:v>3.4076478785740898</c:v>
                </c:pt>
                <c:pt idx="3166">
                  <c:v>3.48515880238475</c:v>
                </c:pt>
                <c:pt idx="3167">
                  <c:v>2.4746083539022568</c:v>
                </c:pt>
                <c:pt idx="3168">
                  <c:v>1.7019374107008898</c:v>
                </c:pt>
                <c:pt idx="3169">
                  <c:v>1.9607655087470501</c:v>
                </c:pt>
                <c:pt idx="3170">
                  <c:v>7.9595963043508924</c:v>
                </c:pt>
                <c:pt idx="3171">
                  <c:v>3.8498658247013187</c:v>
                </c:pt>
                <c:pt idx="3172">
                  <c:v>2.6137906487503817</c:v>
                </c:pt>
                <c:pt idx="3173">
                  <c:v>5.5392113976059898</c:v>
                </c:pt>
                <c:pt idx="3174">
                  <c:v>11.2191863200231</c:v>
                </c:pt>
                <c:pt idx="3175">
                  <c:v>69.446601482696593</c:v>
                </c:pt>
                <c:pt idx="3176">
                  <c:v>15.823465044082599</c:v>
                </c:pt>
                <c:pt idx="3177">
                  <c:v>-28.090425033778502</c:v>
                </c:pt>
                <c:pt idx="3178">
                  <c:v>-19.187257525439001</c:v>
                </c:pt>
                <c:pt idx="3179">
                  <c:v>-2.9193651888935968</c:v>
                </c:pt>
                <c:pt idx="3180">
                  <c:v>-3.5686120109016701</c:v>
                </c:pt>
                <c:pt idx="3181">
                  <c:v>2.0717672733527599</c:v>
                </c:pt>
                <c:pt idx="3182">
                  <c:v>44.041298315652043</c:v>
                </c:pt>
                <c:pt idx="3183">
                  <c:v>3.3905008007324402</c:v>
                </c:pt>
                <c:pt idx="3184">
                  <c:v>8.5786628298183008</c:v>
                </c:pt>
                <c:pt idx="3185">
                  <c:v>4.74914877735198</c:v>
                </c:pt>
                <c:pt idx="3186">
                  <c:v>2.8601698100199302</c:v>
                </c:pt>
                <c:pt idx="3187">
                  <c:v>1.5888258870097298</c:v>
                </c:pt>
                <c:pt idx="3188">
                  <c:v>2.124276578717911</c:v>
                </c:pt>
                <c:pt idx="3189">
                  <c:v>1.53814845396349</c:v>
                </c:pt>
                <c:pt idx="3190">
                  <c:v>2.2726789246324577</c:v>
                </c:pt>
                <c:pt idx="3191">
                  <c:v>0.20332820886558101</c:v>
                </c:pt>
                <c:pt idx="3192">
                  <c:v>0.55731360043751099</c:v>
                </c:pt>
                <c:pt idx="3193">
                  <c:v>0.80118005734673403</c:v>
                </c:pt>
                <c:pt idx="3194">
                  <c:v>0.22449128746073649</c:v>
                </c:pt>
                <c:pt idx="3195">
                  <c:v>0.35801395034544575</c:v>
                </c:pt>
                <c:pt idx="3196">
                  <c:v>0.296774548725105</c:v>
                </c:pt>
                <c:pt idx="3197">
                  <c:v>0.97857948379339565</c:v>
                </c:pt>
                <c:pt idx="3198">
                  <c:v>0.47718259933538126</c:v>
                </c:pt>
                <c:pt idx="3199">
                  <c:v>0.28469887576461766</c:v>
                </c:pt>
                <c:pt idx="3200">
                  <c:v>0.7309736806394308</c:v>
                </c:pt>
                <c:pt idx="3201">
                  <c:v>1.6417818940022999</c:v>
                </c:pt>
                <c:pt idx="3202">
                  <c:v>0.61991285408201902</c:v>
                </c:pt>
                <c:pt idx="3203">
                  <c:v>-0.104998366546123</c:v>
                </c:pt>
                <c:pt idx="3204">
                  <c:v>-0.80092230912767048</c:v>
                </c:pt>
                <c:pt idx="3205">
                  <c:v>-1.3704065676094299</c:v>
                </c:pt>
                <c:pt idx="3206">
                  <c:v>-5.1702628176765799</c:v>
                </c:pt>
                <c:pt idx="3207">
                  <c:v>39.463194789994098</c:v>
                </c:pt>
                <c:pt idx="3208">
                  <c:v>3.7565223153950797</c:v>
                </c:pt>
                <c:pt idx="3209">
                  <c:v>2.3220936600212267</c:v>
                </c:pt>
                <c:pt idx="3210">
                  <c:v>2.1083526035755398</c:v>
                </c:pt>
                <c:pt idx="3211">
                  <c:v>1.3148378698099901</c:v>
                </c:pt>
                <c:pt idx="3212">
                  <c:v>1.0784057905501199</c:v>
                </c:pt>
                <c:pt idx="3213">
                  <c:v>0.90113486705599699</c:v>
                </c:pt>
                <c:pt idx="3214">
                  <c:v>0.52375624395802101</c:v>
                </c:pt>
                <c:pt idx="3215">
                  <c:v>0.12832570536187288</c:v>
                </c:pt>
                <c:pt idx="3216">
                  <c:v>-0.148662151915881</c:v>
                </c:pt>
                <c:pt idx="3217">
                  <c:v>-0.45072160777143599</c:v>
                </c:pt>
                <c:pt idx="3218">
                  <c:v>-0.90717385172735288</c:v>
                </c:pt>
                <c:pt idx="3219">
                  <c:v>-0.95740480887632551</c:v>
                </c:pt>
                <c:pt idx="3220">
                  <c:v>-0.79906944994120233</c:v>
                </c:pt>
                <c:pt idx="3221">
                  <c:v>-0.75252824648416505</c:v>
                </c:pt>
                <c:pt idx="3222">
                  <c:v>-0.72664759087694697</c:v>
                </c:pt>
                <c:pt idx="3223">
                  <c:v>-0.11345268733468</c:v>
                </c:pt>
                <c:pt idx="3224">
                  <c:v>-2.9880765570161442E-2</c:v>
                </c:pt>
                <c:pt idx="3225">
                  <c:v>8.1298117605048389E-2</c:v>
                </c:pt>
                <c:pt idx="3226">
                  <c:v>0.20100391189516703</c:v>
                </c:pt>
                <c:pt idx="3227">
                  <c:v>0.16188190637590888</c:v>
                </c:pt>
                <c:pt idx="3228">
                  <c:v>0.13487627045786099</c:v>
                </c:pt>
                <c:pt idx="3229">
                  <c:v>0.19366711652738641</c:v>
                </c:pt>
                <c:pt idx="3230">
                  <c:v>1.8108816884325502E-2</c:v>
                </c:pt>
                <c:pt idx="3231">
                  <c:v>-0.13934775111281641</c:v>
                </c:pt>
                <c:pt idx="3232">
                  <c:v>0.45373577198525838</c:v>
                </c:pt>
                <c:pt idx="3233">
                  <c:v>-0.71421539818508395</c:v>
                </c:pt>
                <c:pt idx="3234">
                  <c:v>-0.52498784912463259</c:v>
                </c:pt>
                <c:pt idx="3235">
                  <c:v>-0.24704262466270899</c:v>
                </c:pt>
                <c:pt idx="3236">
                  <c:v>-0.26300727064676699</c:v>
                </c:pt>
                <c:pt idx="3237">
                  <c:v>-0.22717716844415467</c:v>
                </c:pt>
                <c:pt idx="3238">
                  <c:v>0.24634777552485099</c:v>
                </c:pt>
                <c:pt idx="3239">
                  <c:v>1.49923511378552</c:v>
                </c:pt>
                <c:pt idx="3240">
                  <c:v>2.89920641818739</c:v>
                </c:pt>
                <c:pt idx="3241">
                  <c:v>3.4776963831800667</c:v>
                </c:pt>
                <c:pt idx="3242">
                  <c:v>5.1004183499506475</c:v>
                </c:pt>
                <c:pt idx="3243">
                  <c:v>5.6050181127804697</c:v>
                </c:pt>
                <c:pt idx="3244">
                  <c:v>7.3547802010261645</c:v>
                </c:pt>
                <c:pt idx="3245">
                  <c:v>21.838419698155587</c:v>
                </c:pt>
                <c:pt idx="3246">
                  <c:v>-261.37609186387601</c:v>
                </c:pt>
                <c:pt idx="3247">
                  <c:v>-9.1186142137832746</c:v>
                </c:pt>
                <c:pt idx="3248">
                  <c:v>-6.9280579553318402</c:v>
                </c:pt>
                <c:pt idx="3249">
                  <c:v>-12.7662641259291</c:v>
                </c:pt>
                <c:pt idx="3250">
                  <c:v>-8.2162496776353002</c:v>
                </c:pt>
                <c:pt idx="3251">
                  <c:v>-3.5319305586017578</c:v>
                </c:pt>
                <c:pt idx="3252">
                  <c:v>-2.0628327435840901</c:v>
                </c:pt>
                <c:pt idx="3253">
                  <c:v>-3.1172507708517099</c:v>
                </c:pt>
                <c:pt idx="3254">
                  <c:v>-2.5235507627802196</c:v>
                </c:pt>
                <c:pt idx="3255">
                  <c:v>-1.6667141536252101</c:v>
                </c:pt>
                <c:pt idx="3256">
                  <c:v>-5.1535372408476645</c:v>
                </c:pt>
                <c:pt idx="3257">
                  <c:v>-4.8876089824154896</c:v>
                </c:pt>
                <c:pt idx="3258">
                  <c:v>-2.7002577562985355</c:v>
                </c:pt>
                <c:pt idx="3259">
                  <c:v>-3.9044623045651177</c:v>
                </c:pt>
                <c:pt idx="3260">
                  <c:v>-7.8231172493310259</c:v>
                </c:pt>
                <c:pt idx="3261">
                  <c:v>-3.6528500536929398</c:v>
                </c:pt>
                <c:pt idx="3262">
                  <c:v>-4.55116784639032</c:v>
                </c:pt>
                <c:pt idx="3263">
                  <c:v>-3.6762009771394477</c:v>
                </c:pt>
                <c:pt idx="3264">
                  <c:v>-3.9396815683344801</c:v>
                </c:pt>
                <c:pt idx="3265">
                  <c:v>-2.5576428559030977</c:v>
                </c:pt>
                <c:pt idx="3266">
                  <c:v>-2.5134859835014587</c:v>
                </c:pt>
                <c:pt idx="3267">
                  <c:v>-8.0883458140807107</c:v>
                </c:pt>
                <c:pt idx="3268">
                  <c:v>0.43575306345808501</c:v>
                </c:pt>
                <c:pt idx="3269">
                  <c:v>-0.10404295040993022</c:v>
                </c:pt>
                <c:pt idx="3270">
                  <c:v>-0.26205256990393438</c:v>
                </c:pt>
                <c:pt idx="3271">
                  <c:v>-0.90986435680767597</c:v>
                </c:pt>
                <c:pt idx="3272">
                  <c:v>-0.70540755730918181</c:v>
                </c:pt>
                <c:pt idx="3273">
                  <c:v>-0.55702521019946283</c:v>
                </c:pt>
                <c:pt idx="3274">
                  <c:v>-6.8624797528055198E-2</c:v>
                </c:pt>
                <c:pt idx="3275">
                  <c:v>-0.19121304964198099</c:v>
                </c:pt>
                <c:pt idx="3276">
                  <c:v>-0.54582166297013612</c:v>
                </c:pt>
                <c:pt idx="3277">
                  <c:v>-1.0771195568029799</c:v>
                </c:pt>
                <c:pt idx="3278">
                  <c:v>2.9043669060332578</c:v>
                </c:pt>
                <c:pt idx="3279">
                  <c:v>-1.65501370495419</c:v>
                </c:pt>
                <c:pt idx="3280">
                  <c:v>-1.6954697352705999</c:v>
                </c:pt>
                <c:pt idx="3281">
                  <c:v>3.0822493179960198</c:v>
                </c:pt>
                <c:pt idx="3282">
                  <c:v>2.9988422652410187</c:v>
                </c:pt>
                <c:pt idx="3283">
                  <c:v>3.2552870403569596</c:v>
                </c:pt>
                <c:pt idx="3284">
                  <c:v>3.20667950710454</c:v>
                </c:pt>
                <c:pt idx="3285">
                  <c:v>2.5649986177721602</c:v>
                </c:pt>
                <c:pt idx="3286">
                  <c:v>2.6832374721868666</c:v>
                </c:pt>
                <c:pt idx="3287">
                  <c:v>2.6078183487508002</c:v>
                </c:pt>
                <c:pt idx="3288">
                  <c:v>2.2644358327445699</c:v>
                </c:pt>
                <c:pt idx="3289">
                  <c:v>1.931333392090691</c:v>
                </c:pt>
                <c:pt idx="3290">
                  <c:v>1.6431245818145599</c:v>
                </c:pt>
                <c:pt idx="3291">
                  <c:v>1.7880179265489562</c:v>
                </c:pt>
                <c:pt idx="3292">
                  <c:v>1.2368672431129717</c:v>
                </c:pt>
                <c:pt idx="3293">
                  <c:v>2.0031944620548612</c:v>
                </c:pt>
                <c:pt idx="3294">
                  <c:v>1.0857970771133298</c:v>
                </c:pt>
                <c:pt idx="3295">
                  <c:v>0.60525987417003912</c:v>
                </c:pt>
                <c:pt idx="3296">
                  <c:v>0.52966714562394956</c:v>
                </c:pt>
                <c:pt idx="3297">
                  <c:v>0.77118104531489551</c:v>
                </c:pt>
                <c:pt idx="3298">
                  <c:v>0.94517957467387315</c:v>
                </c:pt>
                <c:pt idx="3299">
                  <c:v>0.72161512633048919</c:v>
                </c:pt>
                <c:pt idx="3300">
                  <c:v>1.4467060015747899</c:v>
                </c:pt>
                <c:pt idx="3301">
                  <c:v>2.3127156003308063</c:v>
                </c:pt>
                <c:pt idx="3302">
                  <c:v>2.3950635378450587</c:v>
                </c:pt>
                <c:pt idx="3303">
                  <c:v>196.42910239596799</c:v>
                </c:pt>
                <c:pt idx="3304">
                  <c:v>0.86380171527192695</c:v>
                </c:pt>
                <c:pt idx="3305">
                  <c:v>0.82577851288103565</c:v>
                </c:pt>
                <c:pt idx="3306">
                  <c:v>0.28777172705720638</c:v>
                </c:pt>
                <c:pt idx="3307">
                  <c:v>4.2695596917861914E-2</c:v>
                </c:pt>
                <c:pt idx="3308">
                  <c:v>-0.42090980278113599</c:v>
                </c:pt>
                <c:pt idx="3309">
                  <c:v>-0.94307157312613965</c:v>
                </c:pt>
                <c:pt idx="3310">
                  <c:v>-0.50091171586520156</c:v>
                </c:pt>
                <c:pt idx="3311">
                  <c:v>-0.68290656404243133</c:v>
                </c:pt>
                <c:pt idx="3312">
                  <c:v>-0.35018153701961541</c:v>
                </c:pt>
                <c:pt idx="3313">
                  <c:v>-0.96080004142856312</c:v>
                </c:pt>
                <c:pt idx="3314">
                  <c:v>-0.69193343131613805</c:v>
                </c:pt>
                <c:pt idx="3315">
                  <c:v>-0.41675937076052499</c:v>
                </c:pt>
                <c:pt idx="3316">
                  <c:v>-0.59160205261777365</c:v>
                </c:pt>
                <c:pt idx="3317">
                  <c:v>-0.46639853611883297</c:v>
                </c:pt>
                <c:pt idx="3318">
                  <c:v>-0.12343680138886402</c:v>
                </c:pt>
                <c:pt idx="3319">
                  <c:v>5.9528419635638534E-2</c:v>
                </c:pt>
                <c:pt idx="3320">
                  <c:v>0.43633646408904908</c:v>
                </c:pt>
                <c:pt idx="3321">
                  <c:v>0.25809907309825098</c:v>
                </c:pt>
                <c:pt idx="3322">
                  <c:v>4.7272798494300385</c:v>
                </c:pt>
                <c:pt idx="3323">
                  <c:v>-2.4514706174421868</c:v>
                </c:pt>
                <c:pt idx="3324">
                  <c:v>-0.73850240554656199</c:v>
                </c:pt>
                <c:pt idx="3325">
                  <c:v>-0.30939704624865738</c:v>
                </c:pt>
                <c:pt idx="3326">
                  <c:v>-0.10756620141139202</c:v>
                </c:pt>
                <c:pt idx="3327">
                  <c:v>0.52276784604086202</c:v>
                </c:pt>
                <c:pt idx="3328">
                  <c:v>0.34162162426897102</c:v>
                </c:pt>
                <c:pt idx="3329">
                  <c:v>0.50954586156681503</c:v>
                </c:pt>
                <c:pt idx="3330">
                  <c:v>0.31454316076139099</c:v>
                </c:pt>
                <c:pt idx="3331">
                  <c:v>0.21210654840821797</c:v>
                </c:pt>
                <c:pt idx="3332">
                  <c:v>0.173021799644416</c:v>
                </c:pt>
                <c:pt idx="3333">
                  <c:v>-0.42152761944881306</c:v>
                </c:pt>
                <c:pt idx="3334">
                  <c:v>-0.56916212039455449</c:v>
                </c:pt>
                <c:pt idx="3335">
                  <c:v>-0.66453528893576996</c:v>
                </c:pt>
                <c:pt idx="3336">
                  <c:v>-0.67572074967076112</c:v>
                </c:pt>
                <c:pt idx="3337">
                  <c:v>-0.93888243031060403</c:v>
                </c:pt>
                <c:pt idx="3338">
                  <c:v>-0.84207631440826802</c:v>
                </c:pt>
                <c:pt idx="3339">
                  <c:v>-0.94568041405092162</c:v>
                </c:pt>
                <c:pt idx="3340">
                  <c:v>-0.93562579161440562</c:v>
                </c:pt>
                <c:pt idx="3341">
                  <c:v>-0.84166504300131995</c:v>
                </c:pt>
                <c:pt idx="3342">
                  <c:v>-0.65957358469995198</c:v>
                </c:pt>
                <c:pt idx="3343">
                  <c:v>-0.49617251196341466</c:v>
                </c:pt>
                <c:pt idx="3344">
                  <c:v>-0.76969716142551781</c:v>
                </c:pt>
                <c:pt idx="3345">
                  <c:v>-0.50163937151311011</c:v>
                </c:pt>
                <c:pt idx="3346">
                  <c:v>-0.47086976245510898</c:v>
                </c:pt>
                <c:pt idx="3347">
                  <c:v>-0.85740199531144201</c:v>
                </c:pt>
                <c:pt idx="3348">
                  <c:v>-0.85719651169029165</c:v>
                </c:pt>
                <c:pt idx="3349">
                  <c:v>-0.73744772123555902</c:v>
                </c:pt>
                <c:pt idx="3350">
                  <c:v>-0.8383457968429</c:v>
                </c:pt>
                <c:pt idx="3351">
                  <c:v>-0.71911325083417665</c:v>
                </c:pt>
                <c:pt idx="3352">
                  <c:v>-0.92008680856243097</c:v>
                </c:pt>
                <c:pt idx="3353">
                  <c:v>-0.60910241823318212</c:v>
                </c:pt>
                <c:pt idx="3354">
                  <c:v>-0.9828848989860095</c:v>
                </c:pt>
                <c:pt idx="3355">
                  <c:v>-0.79072190445157853</c:v>
                </c:pt>
                <c:pt idx="3356">
                  <c:v>-0.52849482961613303</c:v>
                </c:pt>
                <c:pt idx="3357">
                  <c:v>-0.12330898716033598</c:v>
                </c:pt>
                <c:pt idx="3358">
                  <c:v>-0.24675145048571609</c:v>
                </c:pt>
                <c:pt idx="3359">
                  <c:v>0.17916822863529541</c:v>
                </c:pt>
                <c:pt idx="3360">
                  <c:v>0.33819481886801783</c:v>
                </c:pt>
                <c:pt idx="3361">
                  <c:v>0.98192532229440166</c:v>
                </c:pt>
                <c:pt idx="3362">
                  <c:v>2.109537621282136</c:v>
                </c:pt>
                <c:pt idx="3363">
                  <c:v>2.58341761313718</c:v>
                </c:pt>
                <c:pt idx="3364">
                  <c:v>5.8010749209023498</c:v>
                </c:pt>
                <c:pt idx="3365">
                  <c:v>94.451082171974889</c:v>
                </c:pt>
                <c:pt idx="3366">
                  <c:v>-19.601053974044547</c:v>
                </c:pt>
                <c:pt idx="3367">
                  <c:v>-4.8037607977915924</c:v>
                </c:pt>
                <c:pt idx="3368">
                  <c:v>-2.5403266992915801</c:v>
                </c:pt>
                <c:pt idx="3369">
                  <c:v>-2.29082097535606</c:v>
                </c:pt>
                <c:pt idx="3370">
                  <c:v>-1.2731690593978298</c:v>
                </c:pt>
                <c:pt idx="3371">
                  <c:v>-2.1093173785651294</c:v>
                </c:pt>
                <c:pt idx="3372">
                  <c:v>-3.2590754265897393</c:v>
                </c:pt>
                <c:pt idx="3373">
                  <c:v>-1.72137210544772</c:v>
                </c:pt>
                <c:pt idx="3374">
                  <c:v>-1.2472089956797698</c:v>
                </c:pt>
                <c:pt idx="3375">
                  <c:v>-1.9047289933742899</c:v>
                </c:pt>
                <c:pt idx="3376">
                  <c:v>-1.11789616893688</c:v>
                </c:pt>
                <c:pt idx="3377">
                  <c:v>-1.3958133757229099</c:v>
                </c:pt>
                <c:pt idx="3378">
                  <c:v>-5.7027856000264645</c:v>
                </c:pt>
                <c:pt idx="3379">
                  <c:v>-1.4763573586631</c:v>
                </c:pt>
                <c:pt idx="3380">
                  <c:v>-1.1296158605747801</c:v>
                </c:pt>
                <c:pt idx="3381">
                  <c:v>-1.1878816066675</c:v>
                </c:pt>
                <c:pt idx="3382">
                  <c:v>-1.09519550738384</c:v>
                </c:pt>
                <c:pt idx="3383">
                  <c:v>-1.05895598559433</c:v>
                </c:pt>
                <c:pt idx="3384">
                  <c:v>-0.65852055076374405</c:v>
                </c:pt>
                <c:pt idx="3385">
                  <c:v>-0.75881439380658111</c:v>
                </c:pt>
                <c:pt idx="3386">
                  <c:v>-0.13246788279791463</c:v>
                </c:pt>
                <c:pt idx="3387">
                  <c:v>-34.550452018363394</c:v>
                </c:pt>
                <c:pt idx="3388">
                  <c:v>0.38199984197512232</c:v>
                </c:pt>
                <c:pt idx="3389">
                  <c:v>1.3841059544531189</c:v>
                </c:pt>
                <c:pt idx="3390">
                  <c:v>1.2445569683701201</c:v>
                </c:pt>
                <c:pt idx="3391">
                  <c:v>0.98076362260076499</c:v>
                </c:pt>
                <c:pt idx="3392">
                  <c:v>1.1192721165989801</c:v>
                </c:pt>
                <c:pt idx="3393">
                  <c:v>-0.94996456671013796</c:v>
                </c:pt>
                <c:pt idx="3394">
                  <c:v>1.7281229160715601</c:v>
                </c:pt>
                <c:pt idx="3395">
                  <c:v>0.92779762523117981</c:v>
                </c:pt>
                <c:pt idx="3396">
                  <c:v>0.52148279238893658</c:v>
                </c:pt>
                <c:pt idx="3397">
                  <c:v>0.16512577259890787</c:v>
                </c:pt>
                <c:pt idx="3398">
                  <c:v>0.16704000679806141</c:v>
                </c:pt>
                <c:pt idx="3399">
                  <c:v>-0.86578494043635501</c:v>
                </c:pt>
                <c:pt idx="3400">
                  <c:v>-0.68183810653864563</c:v>
                </c:pt>
                <c:pt idx="3401">
                  <c:v>-0.92305761763390248</c:v>
                </c:pt>
                <c:pt idx="3402">
                  <c:v>5.2071538642637396</c:v>
                </c:pt>
                <c:pt idx="3403">
                  <c:v>4.9876453816534134</c:v>
                </c:pt>
                <c:pt idx="3404">
                  <c:v>-4.4478810646704945</c:v>
                </c:pt>
                <c:pt idx="3405">
                  <c:v>5.5937940984077095</c:v>
                </c:pt>
                <c:pt idx="3406">
                  <c:v>-1.3559548607827101</c:v>
                </c:pt>
                <c:pt idx="3407">
                  <c:v>-1.0536296984961258</c:v>
                </c:pt>
                <c:pt idx="3408">
                  <c:v>-0.80705509491226757</c:v>
                </c:pt>
                <c:pt idx="3409">
                  <c:v>-0.90973453470440302</c:v>
                </c:pt>
                <c:pt idx="3410">
                  <c:v>-0.52429288799161256</c:v>
                </c:pt>
                <c:pt idx="3411">
                  <c:v>-8.1912685348395492E-2</c:v>
                </c:pt>
                <c:pt idx="3412">
                  <c:v>-0.193585282298846</c:v>
                </c:pt>
                <c:pt idx="3413">
                  <c:v>0.38229265156847902</c:v>
                </c:pt>
                <c:pt idx="3414">
                  <c:v>1.2720933848041298</c:v>
                </c:pt>
                <c:pt idx="3415">
                  <c:v>0.79637670844567099</c:v>
                </c:pt>
                <c:pt idx="3416">
                  <c:v>0.59989148173552198</c:v>
                </c:pt>
                <c:pt idx="3417">
                  <c:v>1.2614735556645926</c:v>
                </c:pt>
                <c:pt idx="3418">
                  <c:v>1.18123065487501</c:v>
                </c:pt>
                <c:pt idx="3419">
                  <c:v>-9.670358793406848</c:v>
                </c:pt>
                <c:pt idx="3420">
                  <c:v>-6.9362974068217671</c:v>
                </c:pt>
                <c:pt idx="3421">
                  <c:v>0.35575146858926698</c:v>
                </c:pt>
                <c:pt idx="3422">
                  <c:v>5.3875994085935304</c:v>
                </c:pt>
                <c:pt idx="3423">
                  <c:v>0.71653842928981704</c:v>
                </c:pt>
                <c:pt idx="3424">
                  <c:v>0.67778951494108552</c:v>
                </c:pt>
                <c:pt idx="3425">
                  <c:v>6.3498597406812198</c:v>
                </c:pt>
                <c:pt idx="3426">
                  <c:v>2.7176250003760698</c:v>
                </c:pt>
                <c:pt idx="3427">
                  <c:v>-3.9013696034824301</c:v>
                </c:pt>
                <c:pt idx="3428">
                  <c:v>-29.3216058217408</c:v>
                </c:pt>
                <c:pt idx="3429">
                  <c:v>3.1490223405306801</c:v>
                </c:pt>
                <c:pt idx="3430">
                  <c:v>0.3328283897191105</c:v>
                </c:pt>
                <c:pt idx="3431">
                  <c:v>0.69700681267856124</c:v>
                </c:pt>
                <c:pt idx="3432">
                  <c:v>0.13244259260060601</c:v>
                </c:pt>
                <c:pt idx="3433">
                  <c:v>-0.31539751659711901</c:v>
                </c:pt>
                <c:pt idx="3434">
                  <c:v>5.0733438317125534</c:v>
                </c:pt>
                <c:pt idx="3435">
                  <c:v>-96.019946088710526</c:v>
                </c:pt>
                <c:pt idx="3436">
                  <c:v>64.075596306522144</c:v>
                </c:pt>
                <c:pt idx="3437">
                  <c:v>-123.87659646058501</c:v>
                </c:pt>
                <c:pt idx="3438">
                  <c:v>149.52371959326999</c:v>
                </c:pt>
                <c:pt idx="3439">
                  <c:v>72.414177886444179</c:v>
                </c:pt>
                <c:pt idx="3440">
                  <c:v>74.942633168807561</c:v>
                </c:pt>
                <c:pt idx="3441">
                  <c:v>29.6598978031742</c:v>
                </c:pt>
                <c:pt idx="3442">
                  <c:v>4.5231892064238846</c:v>
                </c:pt>
                <c:pt idx="3443">
                  <c:v>17.0239773217757</c:v>
                </c:pt>
                <c:pt idx="3444">
                  <c:v>97.932576716697028</c:v>
                </c:pt>
                <c:pt idx="3445">
                  <c:v>-5075.1596145172362</c:v>
                </c:pt>
                <c:pt idx="3446">
                  <c:v>21.692037104557699</c:v>
                </c:pt>
                <c:pt idx="3447">
                  <c:v>-14.544504983332548</c:v>
                </c:pt>
                <c:pt idx="3448">
                  <c:v>-5.5889342285027581</c:v>
                </c:pt>
                <c:pt idx="3449">
                  <c:v>18.099508503604188</c:v>
                </c:pt>
                <c:pt idx="3450">
                  <c:v>-17.146780945922487</c:v>
                </c:pt>
                <c:pt idx="3451">
                  <c:v>-25.431744733807989</c:v>
                </c:pt>
                <c:pt idx="3452">
                  <c:v>-169.50715462219532</c:v>
                </c:pt>
                <c:pt idx="3453">
                  <c:v>-9.293999183125468</c:v>
                </c:pt>
                <c:pt idx="3454">
                  <c:v>-5.0334303665088385</c:v>
                </c:pt>
                <c:pt idx="3455">
                  <c:v>-10.132565042451548</c:v>
                </c:pt>
                <c:pt idx="3456">
                  <c:v>-4.5383715329370098</c:v>
                </c:pt>
                <c:pt idx="3457">
                  <c:v>-2.9790910667100801</c:v>
                </c:pt>
                <c:pt idx="3458">
                  <c:v>-2.6952587614063899</c:v>
                </c:pt>
                <c:pt idx="3459">
                  <c:v>0.31137042793783143</c:v>
                </c:pt>
                <c:pt idx="3460">
                  <c:v>8.7585536587857007</c:v>
                </c:pt>
                <c:pt idx="3461">
                  <c:v>7.1858756921697475</c:v>
                </c:pt>
                <c:pt idx="3462">
                  <c:v>34.347093021976796</c:v>
                </c:pt>
                <c:pt idx="3463">
                  <c:v>11.508193364518901</c:v>
                </c:pt>
                <c:pt idx="3464">
                  <c:v>20.648398777178802</c:v>
                </c:pt>
                <c:pt idx="3465">
                  <c:v>20.334425184137299</c:v>
                </c:pt>
                <c:pt idx="3466">
                  <c:v>24.986185523427402</c:v>
                </c:pt>
                <c:pt idx="3467">
                  <c:v>25.505623358103552</c:v>
                </c:pt>
                <c:pt idx="3468">
                  <c:v>25.123609393885189</c:v>
                </c:pt>
                <c:pt idx="3469">
                  <c:v>20.254927070739789</c:v>
                </c:pt>
                <c:pt idx="3470">
                  <c:v>20.172053019169699</c:v>
                </c:pt>
                <c:pt idx="3471">
                  <c:v>20.883351341355887</c:v>
                </c:pt>
                <c:pt idx="3472">
                  <c:v>22.41503767312965</c:v>
                </c:pt>
                <c:pt idx="3473">
                  <c:v>26.841664780949799</c:v>
                </c:pt>
                <c:pt idx="3474">
                  <c:v>25.1141528909112</c:v>
                </c:pt>
                <c:pt idx="3475">
                  <c:v>19.551567077800701</c:v>
                </c:pt>
                <c:pt idx="3476">
                  <c:v>14.8384487901867</c:v>
                </c:pt>
                <c:pt idx="3477">
                  <c:v>8.6189176860402359</c:v>
                </c:pt>
                <c:pt idx="3478">
                  <c:v>5.3677633808409597</c:v>
                </c:pt>
                <c:pt idx="3479">
                  <c:v>0.30464657993603583</c:v>
                </c:pt>
                <c:pt idx="3480">
                  <c:v>-6.2076749017450155</c:v>
                </c:pt>
                <c:pt idx="3481">
                  <c:v>-23.689970222363389</c:v>
                </c:pt>
                <c:pt idx="3482">
                  <c:v>-38.753476751198235</c:v>
                </c:pt>
                <c:pt idx="3483">
                  <c:v>-93.505090038182388</c:v>
                </c:pt>
                <c:pt idx="3484">
                  <c:v>-149.88406665558597</c:v>
                </c:pt>
                <c:pt idx="3485">
                  <c:v>-133.22638528555399</c:v>
                </c:pt>
                <c:pt idx="3486">
                  <c:v>-155.19990698697001</c:v>
                </c:pt>
                <c:pt idx="3487">
                  <c:v>-127.43787542829847</c:v>
                </c:pt>
                <c:pt idx="3488">
                  <c:v>-354.67026363221402</c:v>
                </c:pt>
                <c:pt idx="3489">
                  <c:v>-188.43564304897799</c:v>
                </c:pt>
                <c:pt idx="3490">
                  <c:v>-243.64605054319193</c:v>
                </c:pt>
                <c:pt idx="3491">
                  <c:v>-279.93111161475696</c:v>
                </c:pt>
                <c:pt idx="3492">
                  <c:v>-348.87811635553777</c:v>
                </c:pt>
                <c:pt idx="3493">
                  <c:v>-205.09226398699801</c:v>
                </c:pt>
                <c:pt idx="3494">
                  <c:v>-500.23878446573099</c:v>
                </c:pt>
                <c:pt idx="3495">
                  <c:v>-117.33186205881</c:v>
                </c:pt>
                <c:pt idx="3496">
                  <c:v>-77.798173212450976</c:v>
                </c:pt>
                <c:pt idx="3497">
                  <c:v>-47.135817644481079</c:v>
                </c:pt>
                <c:pt idx="3498">
                  <c:v>-59.4252707552887</c:v>
                </c:pt>
                <c:pt idx="3499">
                  <c:v>-66.589283240854598</c:v>
                </c:pt>
                <c:pt idx="3500">
                  <c:v>-49.406219255111196</c:v>
                </c:pt>
                <c:pt idx="3501">
                  <c:v>-44.566548235806913</c:v>
                </c:pt>
                <c:pt idx="3502">
                  <c:v>-46.758434248577238</c:v>
                </c:pt>
                <c:pt idx="3503">
                  <c:v>-42.469400498103901</c:v>
                </c:pt>
                <c:pt idx="3504">
                  <c:v>-48.485995878532009</c:v>
                </c:pt>
                <c:pt idx="3505">
                  <c:v>-58.608374796188272</c:v>
                </c:pt>
                <c:pt idx="3506">
                  <c:v>-30.316700041587886</c:v>
                </c:pt>
                <c:pt idx="3507">
                  <c:v>-19.566943797932002</c:v>
                </c:pt>
                <c:pt idx="3508">
                  <c:v>-22.626541224342699</c:v>
                </c:pt>
                <c:pt idx="3509">
                  <c:v>-27.299429867108856</c:v>
                </c:pt>
                <c:pt idx="3510">
                  <c:v>-15.881187219215166</c:v>
                </c:pt>
                <c:pt idx="3511">
                  <c:v>-23.008044654844099</c:v>
                </c:pt>
                <c:pt idx="3512">
                  <c:v>-21.370674128623801</c:v>
                </c:pt>
                <c:pt idx="3513">
                  <c:v>-13.8442274521862</c:v>
                </c:pt>
                <c:pt idx="3514">
                  <c:v>-11.951096355450726</c:v>
                </c:pt>
                <c:pt idx="3515">
                  <c:v>-8.2963579566241279</c:v>
                </c:pt>
                <c:pt idx="3516">
                  <c:v>-5.6256671416134196</c:v>
                </c:pt>
                <c:pt idx="3517">
                  <c:v>-3.2367768980045599</c:v>
                </c:pt>
                <c:pt idx="3518">
                  <c:v>-2.47623224115579</c:v>
                </c:pt>
                <c:pt idx="3519">
                  <c:v>-1.67923957946068</c:v>
                </c:pt>
                <c:pt idx="3520">
                  <c:v>0.47001475498633299</c:v>
                </c:pt>
                <c:pt idx="3521">
                  <c:v>2.7126957256746387</c:v>
                </c:pt>
                <c:pt idx="3522">
                  <c:v>4.54943359033531</c:v>
                </c:pt>
                <c:pt idx="3523">
                  <c:v>11.2426050263898</c:v>
                </c:pt>
                <c:pt idx="3524">
                  <c:v>18.120693649886899</c:v>
                </c:pt>
                <c:pt idx="3525">
                  <c:v>17.7521776930461</c:v>
                </c:pt>
                <c:pt idx="3526">
                  <c:v>27.569372307548289</c:v>
                </c:pt>
                <c:pt idx="3527">
                  <c:v>73.410513071099089</c:v>
                </c:pt>
                <c:pt idx="3528">
                  <c:v>51.401452071870594</c:v>
                </c:pt>
                <c:pt idx="3529">
                  <c:v>-121.341380491959</c:v>
                </c:pt>
                <c:pt idx="3530">
                  <c:v>-91.519831375212107</c:v>
                </c:pt>
                <c:pt idx="3531">
                  <c:v>-90.807031097814388</c:v>
                </c:pt>
                <c:pt idx="3532">
                  <c:v>-348.91648872711392</c:v>
                </c:pt>
                <c:pt idx="3533">
                  <c:v>-205.365112915342</c:v>
                </c:pt>
                <c:pt idx="3534">
                  <c:v>-1083.0537062016699</c:v>
                </c:pt>
                <c:pt idx="3535">
                  <c:v>-13925.76062979044</c:v>
                </c:pt>
                <c:pt idx="3536">
                  <c:v>81.028121121845402</c:v>
                </c:pt>
                <c:pt idx="3537">
                  <c:v>-38.578122843117413</c:v>
                </c:pt>
                <c:pt idx="3538">
                  <c:v>-31.178775233166789</c:v>
                </c:pt>
                <c:pt idx="3539">
                  <c:v>-42.959997921304897</c:v>
                </c:pt>
                <c:pt idx="3540">
                  <c:v>-143.250462051646</c:v>
                </c:pt>
                <c:pt idx="3541">
                  <c:v>-40.636162328548323</c:v>
                </c:pt>
                <c:pt idx="3542">
                  <c:v>47.512339336560331</c:v>
                </c:pt>
                <c:pt idx="3543">
                  <c:v>131.98418139694098</c:v>
                </c:pt>
                <c:pt idx="3544">
                  <c:v>76.685702871513882</c:v>
                </c:pt>
                <c:pt idx="3545">
                  <c:v>3366.0716078516002</c:v>
                </c:pt>
                <c:pt idx="3546">
                  <c:v>112.88703806450353</c:v>
                </c:pt>
                <c:pt idx="3547">
                  <c:v>112.42499456976269</c:v>
                </c:pt>
                <c:pt idx="3548">
                  <c:v>113.190990577962</c:v>
                </c:pt>
                <c:pt idx="3549">
                  <c:v>120.28826267825002</c:v>
                </c:pt>
                <c:pt idx="3550">
                  <c:v>117.89382354108542</c:v>
                </c:pt>
                <c:pt idx="3551">
                  <c:v>85.547452701816027</c:v>
                </c:pt>
                <c:pt idx="3552">
                  <c:v>65.767338888432548</c:v>
                </c:pt>
                <c:pt idx="3553">
                  <c:v>55.793943821531442</c:v>
                </c:pt>
                <c:pt idx="3554">
                  <c:v>46.758703485291797</c:v>
                </c:pt>
                <c:pt idx="3555">
                  <c:v>61.812120627349195</c:v>
                </c:pt>
                <c:pt idx="3556">
                  <c:v>93.493817005855107</c:v>
                </c:pt>
                <c:pt idx="3557">
                  <c:v>110.41858703656328</c:v>
                </c:pt>
                <c:pt idx="3558">
                  <c:v>85.170741274338596</c:v>
                </c:pt>
                <c:pt idx="3559">
                  <c:v>255.64938795654999</c:v>
                </c:pt>
                <c:pt idx="3560">
                  <c:v>90.556969991421198</c:v>
                </c:pt>
                <c:pt idx="3561">
                  <c:v>34.949838589395995</c:v>
                </c:pt>
                <c:pt idx="3562">
                  <c:v>35.582031226597813</c:v>
                </c:pt>
                <c:pt idx="3563">
                  <c:v>1040.9719860793498</c:v>
                </c:pt>
                <c:pt idx="3564">
                  <c:v>-13.2435518357187</c:v>
                </c:pt>
                <c:pt idx="3565">
                  <c:v>-84.553551915316902</c:v>
                </c:pt>
                <c:pt idx="3566">
                  <c:v>-59.642275123200001</c:v>
                </c:pt>
                <c:pt idx="3567">
                  <c:v>-17.018575451239901</c:v>
                </c:pt>
                <c:pt idx="3568">
                  <c:v>-18.173815808279528</c:v>
                </c:pt>
                <c:pt idx="3569">
                  <c:v>-4.4468050279974296</c:v>
                </c:pt>
                <c:pt idx="3570">
                  <c:v>-1.5401521890418046</c:v>
                </c:pt>
                <c:pt idx="3571">
                  <c:v>0.17229334865201809</c:v>
                </c:pt>
                <c:pt idx="3572">
                  <c:v>1.2645873704583701</c:v>
                </c:pt>
                <c:pt idx="3573">
                  <c:v>3.6226178751836398</c:v>
                </c:pt>
                <c:pt idx="3574">
                  <c:v>4.2090317330829023</c:v>
                </c:pt>
                <c:pt idx="3575">
                  <c:v>6.1015985945646696</c:v>
                </c:pt>
                <c:pt idx="3576">
                  <c:v>5.2017510277614001</c:v>
                </c:pt>
                <c:pt idx="3577">
                  <c:v>6.3710494523265124</c:v>
                </c:pt>
                <c:pt idx="3578">
                  <c:v>5.8194133165809445</c:v>
                </c:pt>
                <c:pt idx="3579">
                  <c:v>6.6699555388068719</c:v>
                </c:pt>
                <c:pt idx="3580">
                  <c:v>7.1341493663781055</c:v>
                </c:pt>
                <c:pt idx="3581">
                  <c:v>7.4349178482047673</c:v>
                </c:pt>
                <c:pt idx="3582">
                  <c:v>6.7398788506326524</c:v>
                </c:pt>
                <c:pt idx="3583">
                  <c:v>10.274483995514499</c:v>
                </c:pt>
                <c:pt idx="3584">
                  <c:v>12.787214155851601</c:v>
                </c:pt>
                <c:pt idx="3585">
                  <c:v>12.985441078482406</c:v>
                </c:pt>
                <c:pt idx="3586">
                  <c:v>13.9915133905386</c:v>
                </c:pt>
                <c:pt idx="3587">
                  <c:v>14.937663648916001</c:v>
                </c:pt>
                <c:pt idx="3588">
                  <c:v>14.979829995723724</c:v>
                </c:pt>
                <c:pt idx="3589">
                  <c:v>19.507084788546631</c:v>
                </c:pt>
                <c:pt idx="3590">
                  <c:v>19.304106406262999</c:v>
                </c:pt>
                <c:pt idx="3591">
                  <c:v>130.16294323550198</c:v>
                </c:pt>
                <c:pt idx="3592">
                  <c:v>-51.868219788084012</c:v>
                </c:pt>
                <c:pt idx="3593">
                  <c:v>-12.197407521686324</c:v>
                </c:pt>
                <c:pt idx="3594">
                  <c:v>-10.026510203174</c:v>
                </c:pt>
                <c:pt idx="3595">
                  <c:v>-7.4782384283460503</c:v>
                </c:pt>
                <c:pt idx="3596">
                  <c:v>-11.5198598307965</c:v>
                </c:pt>
                <c:pt idx="3597">
                  <c:v>-12.1692913364225</c:v>
                </c:pt>
                <c:pt idx="3598">
                  <c:v>5.281240714210206</c:v>
                </c:pt>
                <c:pt idx="3599">
                  <c:v>2.5863275778971353</c:v>
                </c:pt>
                <c:pt idx="3600">
                  <c:v>-8.4863430229083048E-2</c:v>
                </c:pt>
                <c:pt idx="3601">
                  <c:v>-1.2061906889813698</c:v>
                </c:pt>
                <c:pt idx="3602">
                  <c:v>-2.951049903690258</c:v>
                </c:pt>
                <c:pt idx="3603">
                  <c:v>-2.8287187163499299</c:v>
                </c:pt>
                <c:pt idx="3604">
                  <c:v>-4.8549015105978768</c:v>
                </c:pt>
                <c:pt idx="3605">
                  <c:v>-6.1137241201563866</c:v>
                </c:pt>
                <c:pt idx="3606">
                  <c:v>-6.0513004454119903</c:v>
                </c:pt>
                <c:pt idx="3607">
                  <c:v>-8.6607442712301808</c:v>
                </c:pt>
                <c:pt idx="3608">
                  <c:v>-10.503966571936926</c:v>
                </c:pt>
                <c:pt idx="3609">
                  <c:v>-12.779621905765</c:v>
                </c:pt>
                <c:pt idx="3610">
                  <c:v>-15.417581975667726</c:v>
                </c:pt>
                <c:pt idx="3611">
                  <c:v>-17.312447378535015</c:v>
                </c:pt>
                <c:pt idx="3612">
                  <c:v>-23.14923053296846</c:v>
                </c:pt>
                <c:pt idx="3613">
                  <c:v>-27.596499951576789</c:v>
                </c:pt>
                <c:pt idx="3614">
                  <c:v>-36.160051379293165</c:v>
                </c:pt>
                <c:pt idx="3615">
                  <c:v>-56.882413119059102</c:v>
                </c:pt>
                <c:pt idx="3616">
                  <c:v>221.82999784858029</c:v>
                </c:pt>
                <c:pt idx="3617">
                  <c:v>72.481145365953196</c:v>
                </c:pt>
                <c:pt idx="3618">
                  <c:v>35.328998174564013</c:v>
                </c:pt>
                <c:pt idx="3619">
                  <c:v>23.6267230598575</c:v>
                </c:pt>
                <c:pt idx="3620">
                  <c:v>26.110669832241289</c:v>
                </c:pt>
                <c:pt idx="3621">
                  <c:v>19.136779933559289</c:v>
                </c:pt>
                <c:pt idx="3622">
                  <c:v>26.0024975278507</c:v>
                </c:pt>
                <c:pt idx="3623">
                  <c:v>27.272420142897289</c:v>
                </c:pt>
                <c:pt idx="3624">
                  <c:v>21.582823084891789</c:v>
                </c:pt>
                <c:pt idx="3625">
                  <c:v>13.005709697250706</c:v>
                </c:pt>
                <c:pt idx="3626">
                  <c:v>22.879576510011788</c:v>
                </c:pt>
                <c:pt idx="3627">
                  <c:v>15.9191587078176</c:v>
                </c:pt>
                <c:pt idx="3628">
                  <c:v>19.0848127474083</c:v>
                </c:pt>
                <c:pt idx="3629">
                  <c:v>28.264632535258901</c:v>
                </c:pt>
                <c:pt idx="3630">
                  <c:v>33.003045586727495</c:v>
                </c:pt>
                <c:pt idx="3631">
                  <c:v>24.803923684712</c:v>
                </c:pt>
                <c:pt idx="3632">
                  <c:v>30.877525302339286</c:v>
                </c:pt>
                <c:pt idx="3633">
                  <c:v>27.743027861435152</c:v>
                </c:pt>
                <c:pt idx="3634">
                  <c:v>21.813692518549086</c:v>
                </c:pt>
                <c:pt idx="3635">
                  <c:v>17.296666869846799</c:v>
                </c:pt>
                <c:pt idx="3636">
                  <c:v>19.203945071083702</c:v>
                </c:pt>
                <c:pt idx="3637">
                  <c:v>26.350768860217901</c:v>
                </c:pt>
                <c:pt idx="3638">
                  <c:v>27.268681240741575</c:v>
                </c:pt>
                <c:pt idx="3639">
                  <c:v>25.972389960198889</c:v>
                </c:pt>
                <c:pt idx="3640">
                  <c:v>55.870291284639244</c:v>
                </c:pt>
                <c:pt idx="3641">
                  <c:v>21.56332309888116</c:v>
                </c:pt>
                <c:pt idx="3642">
                  <c:v>24.3390713487615</c:v>
                </c:pt>
                <c:pt idx="3643">
                  <c:v>22.7361337564191</c:v>
                </c:pt>
                <c:pt idx="3644">
                  <c:v>45.574045809680896</c:v>
                </c:pt>
                <c:pt idx="3645">
                  <c:v>44.473395380679513</c:v>
                </c:pt>
                <c:pt idx="3646">
                  <c:v>37.968381250787495</c:v>
                </c:pt>
                <c:pt idx="3647">
                  <c:v>-913.42900602469899</c:v>
                </c:pt>
                <c:pt idx="3648">
                  <c:v>0.12451315794188589</c:v>
                </c:pt>
                <c:pt idx="3649">
                  <c:v>7.9548700359359055</c:v>
                </c:pt>
                <c:pt idx="3650">
                  <c:v>25.073660010188199</c:v>
                </c:pt>
                <c:pt idx="3651">
                  <c:v>28.898058788200824</c:v>
                </c:pt>
                <c:pt idx="3652">
                  <c:v>64.75173873985004</c:v>
                </c:pt>
                <c:pt idx="3653">
                  <c:v>100.75678491071398</c:v>
                </c:pt>
                <c:pt idx="3654">
                  <c:v>-571.88306548405296</c:v>
                </c:pt>
                <c:pt idx="3655">
                  <c:v>-59.375923605693828</c:v>
                </c:pt>
                <c:pt idx="3656">
                  <c:v>-34.257835846501663</c:v>
                </c:pt>
                <c:pt idx="3657">
                  <c:v>-47.274956956474213</c:v>
                </c:pt>
                <c:pt idx="3658">
                  <c:v>-27.963324855464652</c:v>
                </c:pt>
                <c:pt idx="3659">
                  <c:v>-103.385233880263</c:v>
                </c:pt>
                <c:pt idx="3660">
                  <c:v>908.36184285368699</c:v>
                </c:pt>
                <c:pt idx="3661">
                  <c:v>-102.13040216696113</c:v>
                </c:pt>
                <c:pt idx="3662">
                  <c:v>-51.025125889573104</c:v>
                </c:pt>
                <c:pt idx="3663">
                  <c:v>149.5685130698777</c:v>
                </c:pt>
                <c:pt idx="3664">
                  <c:v>-27.474708255566487</c:v>
                </c:pt>
                <c:pt idx="3665">
                  <c:v>-34.387132037756096</c:v>
                </c:pt>
                <c:pt idx="3666">
                  <c:v>-60.757715267954403</c:v>
                </c:pt>
                <c:pt idx="3667">
                  <c:v>-95.444251124071897</c:v>
                </c:pt>
                <c:pt idx="3668">
                  <c:v>-96.234999551721202</c:v>
                </c:pt>
                <c:pt idx="3669">
                  <c:v>-105.83604514175801</c:v>
                </c:pt>
                <c:pt idx="3670">
                  <c:v>-81.009571042220969</c:v>
                </c:pt>
                <c:pt idx="3671">
                  <c:v>-74.113370800323978</c:v>
                </c:pt>
                <c:pt idx="3672">
                  <c:v>-75.946085937058882</c:v>
                </c:pt>
                <c:pt idx="3673">
                  <c:v>-66.160052777007948</c:v>
                </c:pt>
                <c:pt idx="3674">
                  <c:v>-91.651721983130003</c:v>
                </c:pt>
                <c:pt idx="3675">
                  <c:v>-66.925869550890582</c:v>
                </c:pt>
                <c:pt idx="3676">
                  <c:v>-1938.8366702951801</c:v>
                </c:pt>
                <c:pt idx="3677">
                  <c:v>-29.969990272012886</c:v>
                </c:pt>
                <c:pt idx="3678">
                  <c:v>-23.707128090665186</c:v>
                </c:pt>
                <c:pt idx="3679">
                  <c:v>-12.626416782214099</c:v>
                </c:pt>
                <c:pt idx="3680">
                  <c:v>-7.6062317483198401</c:v>
                </c:pt>
                <c:pt idx="3681">
                  <c:v>-7.0792642884785923</c:v>
                </c:pt>
                <c:pt idx="3682">
                  <c:v>-151.82171889482404</c:v>
                </c:pt>
                <c:pt idx="3683">
                  <c:v>-39.870375155981399</c:v>
                </c:pt>
                <c:pt idx="3684">
                  <c:v>-14.157953938723304</c:v>
                </c:pt>
                <c:pt idx="3685">
                  <c:v>-5.4451872519652849</c:v>
                </c:pt>
                <c:pt idx="3686">
                  <c:v>-3.3614971274029299</c:v>
                </c:pt>
                <c:pt idx="3687">
                  <c:v>-3.3311324162390177</c:v>
                </c:pt>
                <c:pt idx="3688">
                  <c:v>-14.212872787795522</c:v>
                </c:pt>
                <c:pt idx="3689">
                  <c:v>4.3820814183493297</c:v>
                </c:pt>
                <c:pt idx="3690">
                  <c:v>-4.9048834017305003</c:v>
                </c:pt>
                <c:pt idx="3691">
                  <c:v>2.3624237047951797</c:v>
                </c:pt>
                <c:pt idx="3692">
                  <c:v>10.2155010763987</c:v>
                </c:pt>
                <c:pt idx="3693">
                  <c:v>5574.3058432840498</c:v>
                </c:pt>
                <c:pt idx="3694">
                  <c:v>-23.622991480852928</c:v>
                </c:pt>
                <c:pt idx="3695">
                  <c:v>48.277019237445813</c:v>
                </c:pt>
                <c:pt idx="3696">
                  <c:v>-19.302720815306689</c:v>
                </c:pt>
                <c:pt idx="3697">
                  <c:v>-20.196712913710787</c:v>
                </c:pt>
                <c:pt idx="3698">
                  <c:v>-15.877749819089757</c:v>
                </c:pt>
                <c:pt idx="3699">
                  <c:v>-20.3721863265006</c:v>
                </c:pt>
                <c:pt idx="3700">
                  <c:v>-131.31315525122506</c:v>
                </c:pt>
                <c:pt idx="3701">
                  <c:v>71.449540233323603</c:v>
                </c:pt>
                <c:pt idx="3702">
                  <c:v>-63.446137155798965</c:v>
                </c:pt>
                <c:pt idx="3703">
                  <c:v>-81.487484908795807</c:v>
                </c:pt>
                <c:pt idx="3704">
                  <c:v>-34.704416821029412</c:v>
                </c:pt>
                <c:pt idx="3705">
                  <c:v>-15.614235524899</c:v>
                </c:pt>
                <c:pt idx="3706">
                  <c:v>-16.0111792840245</c:v>
                </c:pt>
                <c:pt idx="3707">
                  <c:v>-13.483377542826204</c:v>
                </c:pt>
                <c:pt idx="3708">
                  <c:v>-13.867844711979124</c:v>
                </c:pt>
                <c:pt idx="3709">
                  <c:v>-12.125250209781926</c:v>
                </c:pt>
                <c:pt idx="3710">
                  <c:v>-13.194143967079301</c:v>
                </c:pt>
                <c:pt idx="3711">
                  <c:v>-12.605763548998199</c:v>
                </c:pt>
                <c:pt idx="3712">
                  <c:v>-12.621108078018798</c:v>
                </c:pt>
                <c:pt idx="3713">
                  <c:v>-11.382779832119388</c:v>
                </c:pt>
                <c:pt idx="3714">
                  <c:v>-12.571540910484371</c:v>
                </c:pt>
                <c:pt idx="3715">
                  <c:v>-9.5135249639969004</c:v>
                </c:pt>
                <c:pt idx="3716">
                  <c:v>-8.3935022999851032</c:v>
                </c:pt>
                <c:pt idx="3717">
                  <c:v>-7.0249904850384155</c:v>
                </c:pt>
                <c:pt idx="3718">
                  <c:v>-6.6428659312206602</c:v>
                </c:pt>
                <c:pt idx="3719">
                  <c:v>-5.4177325750777445</c:v>
                </c:pt>
                <c:pt idx="3720">
                  <c:v>-4.0907989274069445</c:v>
                </c:pt>
                <c:pt idx="3721">
                  <c:v>-3.2264203447990298</c:v>
                </c:pt>
                <c:pt idx="3722">
                  <c:v>-2.36663031216561</c:v>
                </c:pt>
                <c:pt idx="3723">
                  <c:v>-2.5532680867345867</c:v>
                </c:pt>
                <c:pt idx="3724">
                  <c:v>-1.0174078954693426</c:v>
                </c:pt>
                <c:pt idx="3725">
                  <c:v>0.58933243704195748</c:v>
                </c:pt>
                <c:pt idx="3726">
                  <c:v>1.2630694562900298</c:v>
                </c:pt>
                <c:pt idx="3727">
                  <c:v>3.7354015120964812</c:v>
                </c:pt>
                <c:pt idx="3728">
                  <c:v>4.7205175197166245</c:v>
                </c:pt>
                <c:pt idx="3729">
                  <c:v>3.129933542915416</c:v>
                </c:pt>
                <c:pt idx="3730">
                  <c:v>101.739504129891</c:v>
                </c:pt>
                <c:pt idx="3731">
                  <c:v>-40.063196330843979</c:v>
                </c:pt>
                <c:pt idx="3732">
                  <c:v>-24.965306991668534</c:v>
                </c:pt>
                <c:pt idx="3733">
                  <c:v>25.951080624658935</c:v>
                </c:pt>
                <c:pt idx="3734">
                  <c:v>63.433782190622296</c:v>
                </c:pt>
                <c:pt idx="3735">
                  <c:v>15.503317668718099</c:v>
                </c:pt>
                <c:pt idx="3736">
                  <c:v>28.622810582658399</c:v>
                </c:pt>
                <c:pt idx="3737">
                  <c:v>25.354365223883658</c:v>
                </c:pt>
                <c:pt idx="3738">
                  <c:v>28.900168947157599</c:v>
                </c:pt>
                <c:pt idx="3739">
                  <c:v>43.581875581268733</c:v>
                </c:pt>
                <c:pt idx="3740">
                  <c:v>-26.005503604198786</c:v>
                </c:pt>
                <c:pt idx="3741">
                  <c:v>-59.356145416726328</c:v>
                </c:pt>
                <c:pt idx="3742">
                  <c:v>66.272732121113677</c:v>
                </c:pt>
                <c:pt idx="3743">
                  <c:v>-38.467826112615796</c:v>
                </c:pt>
                <c:pt idx="3744">
                  <c:v>-1952.1245511645211</c:v>
                </c:pt>
                <c:pt idx="3745">
                  <c:v>-25.391188485124001</c:v>
                </c:pt>
                <c:pt idx="3746">
                  <c:v>-1025.8201727666301</c:v>
                </c:pt>
                <c:pt idx="3747">
                  <c:v>999.21773059803343</c:v>
                </c:pt>
                <c:pt idx="3748">
                  <c:v>-87.470484605314596</c:v>
                </c:pt>
                <c:pt idx="3749">
                  <c:v>9275.9894198515303</c:v>
                </c:pt>
                <c:pt idx="3750">
                  <c:v>71.631074488077601</c:v>
                </c:pt>
                <c:pt idx="3751">
                  <c:v>117.19215574362353</c:v>
                </c:pt>
                <c:pt idx="3752">
                  <c:v>-578.70950503824804</c:v>
                </c:pt>
                <c:pt idx="3753">
                  <c:v>-793.02075993896153</c:v>
                </c:pt>
                <c:pt idx="3754">
                  <c:v>58.5979483913544</c:v>
                </c:pt>
                <c:pt idx="3755">
                  <c:v>44.652334507797065</c:v>
                </c:pt>
                <c:pt idx="3756">
                  <c:v>52.045506853691442</c:v>
                </c:pt>
                <c:pt idx="3757">
                  <c:v>30.652989094212035</c:v>
                </c:pt>
                <c:pt idx="3758">
                  <c:v>35.448499256808901</c:v>
                </c:pt>
                <c:pt idx="3759">
                  <c:v>49.251424999826995</c:v>
                </c:pt>
                <c:pt idx="3760">
                  <c:v>31.33714834740563</c:v>
                </c:pt>
                <c:pt idx="3761">
                  <c:v>20.8071030588832</c:v>
                </c:pt>
                <c:pt idx="3762">
                  <c:v>27.890194406448035</c:v>
                </c:pt>
                <c:pt idx="3763">
                  <c:v>-189.01141329376193</c:v>
                </c:pt>
                <c:pt idx="3764">
                  <c:v>546.40957554120052</c:v>
                </c:pt>
                <c:pt idx="3765">
                  <c:v>-7.9019962252689799</c:v>
                </c:pt>
                <c:pt idx="3766">
                  <c:v>-5.1281939899310203</c:v>
                </c:pt>
                <c:pt idx="3767">
                  <c:v>-3.4070151308467187</c:v>
                </c:pt>
                <c:pt idx="3768">
                  <c:v>-2.3576995167046677</c:v>
                </c:pt>
                <c:pt idx="3769">
                  <c:v>-1.1955571904040001</c:v>
                </c:pt>
                <c:pt idx="3770">
                  <c:v>-0.59766217915557096</c:v>
                </c:pt>
                <c:pt idx="3771">
                  <c:v>0.14591945288241881</c:v>
                </c:pt>
                <c:pt idx="3772">
                  <c:v>0.90948889043911862</c:v>
                </c:pt>
                <c:pt idx="3773">
                  <c:v>1.4539547298523099</c:v>
                </c:pt>
                <c:pt idx="3774">
                  <c:v>2.0564726690495774</c:v>
                </c:pt>
                <c:pt idx="3775">
                  <c:v>2.2242870054551602</c:v>
                </c:pt>
                <c:pt idx="3776">
                  <c:v>3.4341213901485399</c:v>
                </c:pt>
                <c:pt idx="3777">
                  <c:v>4.0951067930854865</c:v>
                </c:pt>
                <c:pt idx="3778">
                  <c:v>4.5074024411608402</c:v>
                </c:pt>
                <c:pt idx="3779">
                  <c:v>5.4607129000265955</c:v>
                </c:pt>
                <c:pt idx="3780">
                  <c:v>6.1271962661012838</c:v>
                </c:pt>
                <c:pt idx="3781">
                  <c:v>6.4352373712018114</c:v>
                </c:pt>
                <c:pt idx="3782">
                  <c:v>6.8823053059748824</c:v>
                </c:pt>
                <c:pt idx="3783">
                  <c:v>7.97695652201502</c:v>
                </c:pt>
                <c:pt idx="3784">
                  <c:v>8.2859956117014804</c:v>
                </c:pt>
                <c:pt idx="3785">
                  <c:v>9.7828400887756892</c:v>
                </c:pt>
                <c:pt idx="3786">
                  <c:v>8.6695870574768747</c:v>
                </c:pt>
                <c:pt idx="3787">
                  <c:v>8.9822849589090072</c:v>
                </c:pt>
                <c:pt idx="3788">
                  <c:v>8.6616941560164094</c:v>
                </c:pt>
                <c:pt idx="3789">
                  <c:v>8.2598733745626394</c:v>
                </c:pt>
                <c:pt idx="3790">
                  <c:v>8.2053455035134402</c:v>
                </c:pt>
                <c:pt idx="3791">
                  <c:v>8.5258102983790724</c:v>
                </c:pt>
                <c:pt idx="3792">
                  <c:v>7.2479301680425845</c:v>
                </c:pt>
                <c:pt idx="3793">
                  <c:v>7.1944505478178913</c:v>
                </c:pt>
                <c:pt idx="3794">
                  <c:v>6.9019276460954755</c:v>
                </c:pt>
                <c:pt idx="3795">
                  <c:v>6.7546562443491203</c:v>
                </c:pt>
                <c:pt idx="3796">
                  <c:v>6.8052155350870445</c:v>
                </c:pt>
                <c:pt idx="3797">
                  <c:v>6.3381512453906801</c:v>
                </c:pt>
                <c:pt idx="3798">
                  <c:v>7.4023660788889298</c:v>
                </c:pt>
                <c:pt idx="3799">
                  <c:v>7.125059253335678</c:v>
                </c:pt>
                <c:pt idx="3800">
                  <c:v>6.7113994960922101</c:v>
                </c:pt>
                <c:pt idx="3801">
                  <c:v>6.6044718625729208</c:v>
                </c:pt>
                <c:pt idx="3802">
                  <c:v>6.2031978171711399</c:v>
                </c:pt>
                <c:pt idx="3803">
                  <c:v>6.4924875951505303</c:v>
                </c:pt>
                <c:pt idx="3804">
                  <c:v>7.3743282352042199</c:v>
                </c:pt>
                <c:pt idx="3805">
                  <c:v>6.7047294669866702</c:v>
                </c:pt>
                <c:pt idx="3806">
                  <c:v>6.0292157544154055</c:v>
                </c:pt>
                <c:pt idx="3807">
                  <c:v>6.3002773274979456</c:v>
                </c:pt>
                <c:pt idx="3808">
                  <c:v>6.7740188392295755</c:v>
                </c:pt>
                <c:pt idx="3809">
                  <c:v>-0.42965147875546006</c:v>
                </c:pt>
                <c:pt idx="3810">
                  <c:v>33.910050615205975</c:v>
                </c:pt>
                <c:pt idx="3811">
                  <c:v>12.609619915921284</c:v>
                </c:pt>
                <c:pt idx="3812">
                  <c:v>11.0071561211806</c:v>
                </c:pt>
                <c:pt idx="3813">
                  <c:v>10.072391819274324</c:v>
                </c:pt>
                <c:pt idx="3814">
                  <c:v>9.8999507898456596</c:v>
                </c:pt>
                <c:pt idx="3815">
                  <c:v>9.3055448669460823</c:v>
                </c:pt>
                <c:pt idx="3816">
                  <c:v>8.8605017631202596</c:v>
                </c:pt>
                <c:pt idx="3817">
                  <c:v>8.5147650768343901</c:v>
                </c:pt>
                <c:pt idx="3818">
                  <c:v>8.2476859605974919</c:v>
                </c:pt>
                <c:pt idx="3819">
                  <c:v>8.0174537969202326</c:v>
                </c:pt>
                <c:pt idx="3820">
                  <c:v>7.9341723136723434</c:v>
                </c:pt>
                <c:pt idx="3821">
                  <c:v>8.26741986544552</c:v>
                </c:pt>
                <c:pt idx="3822">
                  <c:v>8.7619266359170904</c:v>
                </c:pt>
                <c:pt idx="3823">
                  <c:v>12.081788977789971</c:v>
                </c:pt>
                <c:pt idx="3824">
                  <c:v>13.2666089811982</c:v>
                </c:pt>
                <c:pt idx="3825">
                  <c:v>12.263686669927786</c:v>
                </c:pt>
                <c:pt idx="3826">
                  <c:v>13.971679597159971</c:v>
                </c:pt>
                <c:pt idx="3827">
                  <c:v>14.998454468383224</c:v>
                </c:pt>
                <c:pt idx="3828">
                  <c:v>15.1744747542655</c:v>
                </c:pt>
                <c:pt idx="3829">
                  <c:v>15.574883281521799</c:v>
                </c:pt>
                <c:pt idx="3830">
                  <c:v>16.8230082106355</c:v>
                </c:pt>
                <c:pt idx="3831">
                  <c:v>17.582329705090189</c:v>
                </c:pt>
                <c:pt idx="3832">
                  <c:v>18.120395008671988</c:v>
                </c:pt>
                <c:pt idx="3833">
                  <c:v>16.112357360272931</c:v>
                </c:pt>
                <c:pt idx="3834">
                  <c:v>14.104882378268124</c:v>
                </c:pt>
                <c:pt idx="3835">
                  <c:v>14.682961727950817</c:v>
                </c:pt>
                <c:pt idx="3836">
                  <c:v>14.333098040795099</c:v>
                </c:pt>
                <c:pt idx="3837">
                  <c:v>7.3440122081546075</c:v>
                </c:pt>
                <c:pt idx="3838">
                  <c:v>8.4086162059614526</c:v>
                </c:pt>
                <c:pt idx="3839">
                  <c:v>8.7101100189494698</c:v>
                </c:pt>
                <c:pt idx="3840">
                  <c:v>6.30768095129286</c:v>
                </c:pt>
                <c:pt idx="3841">
                  <c:v>9.2475275085752688</c:v>
                </c:pt>
                <c:pt idx="3842">
                  <c:v>9.3866566770147486</c:v>
                </c:pt>
                <c:pt idx="3843">
                  <c:v>6.6269081120399465</c:v>
                </c:pt>
                <c:pt idx="3844">
                  <c:v>8.2833821238648007</c:v>
                </c:pt>
                <c:pt idx="3845">
                  <c:v>3.8432438722729212</c:v>
                </c:pt>
                <c:pt idx="3846">
                  <c:v>6.63195148235289</c:v>
                </c:pt>
                <c:pt idx="3847">
                  <c:v>1.591031539487</c:v>
                </c:pt>
                <c:pt idx="3848">
                  <c:v>-5.3275502915090603E-3</c:v>
                </c:pt>
                <c:pt idx="3849">
                  <c:v>-3.7104364518996</c:v>
                </c:pt>
                <c:pt idx="3850">
                  <c:v>27.451233857109756</c:v>
                </c:pt>
                <c:pt idx="3851">
                  <c:v>12.983496220529343</c:v>
                </c:pt>
                <c:pt idx="3852">
                  <c:v>9.2567597043278926</c:v>
                </c:pt>
                <c:pt idx="3853">
                  <c:v>13.9098925643748</c:v>
                </c:pt>
                <c:pt idx="3854">
                  <c:v>12.6787399402556</c:v>
                </c:pt>
                <c:pt idx="3855">
                  <c:v>10.529803255688504</c:v>
                </c:pt>
                <c:pt idx="3856">
                  <c:v>10.881181768730798</c:v>
                </c:pt>
                <c:pt idx="3857">
                  <c:v>11.277231407999698</c:v>
                </c:pt>
                <c:pt idx="3858">
                  <c:v>16.962165049097099</c:v>
                </c:pt>
                <c:pt idx="3859">
                  <c:v>15.378698896039324</c:v>
                </c:pt>
                <c:pt idx="3860">
                  <c:v>13.271787173482499</c:v>
                </c:pt>
                <c:pt idx="3861">
                  <c:v>-430.46225484858638</c:v>
                </c:pt>
                <c:pt idx="3862">
                  <c:v>-394.30531391861689</c:v>
                </c:pt>
                <c:pt idx="3863">
                  <c:v>-111.745036094101</c:v>
                </c:pt>
                <c:pt idx="3864">
                  <c:v>220.71757863524306</c:v>
                </c:pt>
                <c:pt idx="3865">
                  <c:v>674.47865793100402</c:v>
                </c:pt>
                <c:pt idx="3866">
                  <c:v>-81.087282137882994</c:v>
                </c:pt>
                <c:pt idx="3867">
                  <c:v>-105.08236446386698</c:v>
                </c:pt>
                <c:pt idx="3868">
                  <c:v>-26.910488978271289</c:v>
                </c:pt>
                <c:pt idx="3869">
                  <c:v>-19.381262044656101</c:v>
                </c:pt>
                <c:pt idx="3870">
                  <c:v>-48.2871907907113</c:v>
                </c:pt>
                <c:pt idx="3871">
                  <c:v>-21.098905905566902</c:v>
                </c:pt>
                <c:pt idx="3872">
                  <c:v>-16.405818249891599</c:v>
                </c:pt>
                <c:pt idx="3873">
                  <c:v>-155.963798969496</c:v>
                </c:pt>
                <c:pt idx="3874">
                  <c:v>-29.635049627920587</c:v>
                </c:pt>
                <c:pt idx="3875">
                  <c:v>437.89676780872099</c:v>
                </c:pt>
                <c:pt idx="3876">
                  <c:v>212.877833093503</c:v>
                </c:pt>
                <c:pt idx="3877">
                  <c:v>261.79726073408301</c:v>
                </c:pt>
                <c:pt idx="3878">
                  <c:v>235.390543763609</c:v>
                </c:pt>
                <c:pt idx="3879">
                  <c:v>-295.15373216422205</c:v>
                </c:pt>
                <c:pt idx="3880">
                  <c:v>-6.9215372931793304</c:v>
                </c:pt>
                <c:pt idx="3881">
                  <c:v>-17.8367986945421</c:v>
                </c:pt>
                <c:pt idx="3882">
                  <c:v>-26.349690499820401</c:v>
                </c:pt>
                <c:pt idx="3883">
                  <c:v>-31.837988308849962</c:v>
                </c:pt>
                <c:pt idx="3884">
                  <c:v>-33.089249961753133</c:v>
                </c:pt>
                <c:pt idx="3885">
                  <c:v>-32.311251561277565</c:v>
                </c:pt>
                <c:pt idx="3886">
                  <c:v>-30.349265472966</c:v>
                </c:pt>
                <c:pt idx="3887">
                  <c:v>-28.0712269521105</c:v>
                </c:pt>
                <c:pt idx="3888">
                  <c:v>-23.887239040849089</c:v>
                </c:pt>
                <c:pt idx="3889">
                  <c:v>-21.791928646702701</c:v>
                </c:pt>
                <c:pt idx="3890">
                  <c:v>-18.4118062549726</c:v>
                </c:pt>
                <c:pt idx="3891">
                  <c:v>-26.074479782073599</c:v>
                </c:pt>
                <c:pt idx="3892">
                  <c:v>-21.372825922608598</c:v>
                </c:pt>
                <c:pt idx="3893">
                  <c:v>-24.5013316798765</c:v>
                </c:pt>
                <c:pt idx="3894">
                  <c:v>-25.998813814234889</c:v>
                </c:pt>
                <c:pt idx="3895">
                  <c:v>-25.473519494172752</c:v>
                </c:pt>
                <c:pt idx="3896">
                  <c:v>-31.427753745511588</c:v>
                </c:pt>
                <c:pt idx="3897">
                  <c:v>-28.186987959705405</c:v>
                </c:pt>
                <c:pt idx="3898">
                  <c:v>-19.5844646579128</c:v>
                </c:pt>
                <c:pt idx="3899">
                  <c:v>-12.637968730828998</c:v>
                </c:pt>
                <c:pt idx="3900">
                  <c:v>4.1233803851937196</c:v>
                </c:pt>
                <c:pt idx="3901">
                  <c:v>-269.42288987795501</c:v>
                </c:pt>
                <c:pt idx="3902">
                  <c:v>-4.3942543181801295</c:v>
                </c:pt>
                <c:pt idx="3903">
                  <c:v>8.5270305438688005</c:v>
                </c:pt>
                <c:pt idx="3904">
                  <c:v>16.32244181995166</c:v>
                </c:pt>
                <c:pt idx="3905">
                  <c:v>4.7116167299485596</c:v>
                </c:pt>
                <c:pt idx="3906">
                  <c:v>-1.2816591887914499</c:v>
                </c:pt>
                <c:pt idx="3907">
                  <c:v>-3.1277256662613815</c:v>
                </c:pt>
                <c:pt idx="3908">
                  <c:v>-2.1870106473371278</c:v>
                </c:pt>
                <c:pt idx="3909">
                  <c:v>-1.67355351095744</c:v>
                </c:pt>
                <c:pt idx="3910">
                  <c:v>-7.0308555388559526</c:v>
                </c:pt>
                <c:pt idx="3911">
                  <c:v>-6.1761053476325545</c:v>
                </c:pt>
                <c:pt idx="3912">
                  <c:v>-15.6475111170639</c:v>
                </c:pt>
                <c:pt idx="3913">
                  <c:v>-23.173330867292705</c:v>
                </c:pt>
                <c:pt idx="3914">
                  <c:v>-30.239206719823187</c:v>
                </c:pt>
                <c:pt idx="3915">
                  <c:v>-33.852139727136006</c:v>
                </c:pt>
                <c:pt idx="3916">
                  <c:v>-44.034720230542</c:v>
                </c:pt>
                <c:pt idx="3917">
                  <c:v>-59.858643755704648</c:v>
                </c:pt>
                <c:pt idx="3918">
                  <c:v>-69.470360038143781</c:v>
                </c:pt>
                <c:pt idx="3919">
                  <c:v>-78.444906323695193</c:v>
                </c:pt>
                <c:pt idx="3920">
                  <c:v>-106.3088841022611</c:v>
                </c:pt>
                <c:pt idx="3921">
                  <c:v>-117.28967560846698</c:v>
                </c:pt>
                <c:pt idx="3922">
                  <c:v>-1576.671020639885</c:v>
                </c:pt>
                <c:pt idx="3923">
                  <c:v>-278.80120821461395</c:v>
                </c:pt>
                <c:pt idx="3924">
                  <c:v>-189.74664763794198</c:v>
                </c:pt>
                <c:pt idx="3925">
                  <c:v>-148.79321770112605</c:v>
                </c:pt>
                <c:pt idx="3926">
                  <c:v>-342.38978227646231</c:v>
                </c:pt>
                <c:pt idx="3927">
                  <c:v>-259.34136129525001</c:v>
                </c:pt>
                <c:pt idx="3928">
                  <c:v>-134.24793716553401</c:v>
                </c:pt>
                <c:pt idx="3929">
                  <c:v>-84.183800042838541</c:v>
                </c:pt>
                <c:pt idx="3930">
                  <c:v>-81.544408556565571</c:v>
                </c:pt>
                <c:pt idx="3931">
                  <c:v>-106.56355514194099</c:v>
                </c:pt>
                <c:pt idx="3932">
                  <c:v>-74.101043320936881</c:v>
                </c:pt>
                <c:pt idx="3933">
                  <c:v>-80.585558821224041</c:v>
                </c:pt>
                <c:pt idx="3934">
                  <c:v>-71.040394787371127</c:v>
                </c:pt>
                <c:pt idx="3935">
                  <c:v>-130.39939031668041</c:v>
                </c:pt>
                <c:pt idx="3936">
                  <c:v>-111.58748783731095</c:v>
                </c:pt>
                <c:pt idx="3937">
                  <c:v>1764.4893657031785</c:v>
                </c:pt>
                <c:pt idx="3938">
                  <c:v>1440.8888339617611</c:v>
                </c:pt>
                <c:pt idx="3939">
                  <c:v>229.53263919044699</c:v>
                </c:pt>
                <c:pt idx="3940">
                  <c:v>498.87015864935108</c:v>
                </c:pt>
                <c:pt idx="3941">
                  <c:v>189.66107577823999</c:v>
                </c:pt>
                <c:pt idx="3942">
                  <c:v>1244.51114317222</c:v>
                </c:pt>
                <c:pt idx="3943">
                  <c:v>-146.74962668283192</c:v>
                </c:pt>
                <c:pt idx="3944">
                  <c:v>-190.34630053555</c:v>
                </c:pt>
                <c:pt idx="3945">
                  <c:v>-60.450845343422294</c:v>
                </c:pt>
                <c:pt idx="3946">
                  <c:v>-89.562937495515783</c:v>
                </c:pt>
                <c:pt idx="3947">
                  <c:v>-89.443537911822006</c:v>
                </c:pt>
                <c:pt idx="3948">
                  <c:v>-63.549732396690011</c:v>
                </c:pt>
                <c:pt idx="3949">
                  <c:v>-65.61145406668318</c:v>
                </c:pt>
                <c:pt idx="3950">
                  <c:v>-16.721960952053731</c:v>
                </c:pt>
                <c:pt idx="3951">
                  <c:v>-4.7429488302453695</c:v>
                </c:pt>
                <c:pt idx="3952">
                  <c:v>15.695800898308699</c:v>
                </c:pt>
                <c:pt idx="3953">
                  <c:v>9.9521193746902767</c:v>
                </c:pt>
                <c:pt idx="3954">
                  <c:v>19.745394074478252</c:v>
                </c:pt>
                <c:pt idx="3955">
                  <c:v>21.830426578227801</c:v>
                </c:pt>
                <c:pt idx="3956">
                  <c:v>26.243912124984501</c:v>
                </c:pt>
                <c:pt idx="3957">
                  <c:v>29.671512082846199</c:v>
                </c:pt>
                <c:pt idx="3958">
                  <c:v>29.2910793693008</c:v>
                </c:pt>
                <c:pt idx="3959">
                  <c:v>24.377534194890035</c:v>
                </c:pt>
                <c:pt idx="3960">
                  <c:v>16.86060104533696</c:v>
                </c:pt>
                <c:pt idx="3961">
                  <c:v>9.4075427168023733</c:v>
                </c:pt>
                <c:pt idx="3962">
                  <c:v>-1.04019799415411</c:v>
                </c:pt>
                <c:pt idx="3963">
                  <c:v>-10.096391723563398</c:v>
                </c:pt>
                <c:pt idx="3964">
                  <c:v>-18.032361883122686</c:v>
                </c:pt>
                <c:pt idx="3965">
                  <c:v>-25.3660481760948</c:v>
                </c:pt>
                <c:pt idx="3966">
                  <c:v>-29.139696179796498</c:v>
                </c:pt>
                <c:pt idx="3967">
                  <c:v>-38.773349931126511</c:v>
                </c:pt>
                <c:pt idx="3968">
                  <c:v>-28.988281063281587</c:v>
                </c:pt>
                <c:pt idx="3969">
                  <c:v>-33.812934951094135</c:v>
                </c:pt>
                <c:pt idx="3970">
                  <c:v>-34.208431511478601</c:v>
                </c:pt>
                <c:pt idx="3971">
                  <c:v>-34.86275142479645</c:v>
                </c:pt>
                <c:pt idx="3972">
                  <c:v>-31.590146981013234</c:v>
                </c:pt>
                <c:pt idx="3973">
                  <c:v>-39.789788453233022</c:v>
                </c:pt>
                <c:pt idx="3974">
                  <c:v>-54.395699115427703</c:v>
                </c:pt>
                <c:pt idx="3975">
                  <c:v>-37.448184977144898</c:v>
                </c:pt>
                <c:pt idx="3976">
                  <c:v>-40.462561973762895</c:v>
                </c:pt>
                <c:pt idx="3977">
                  <c:v>-19.029549219419089</c:v>
                </c:pt>
                <c:pt idx="3978">
                  <c:v>-7.2867709182751801</c:v>
                </c:pt>
                <c:pt idx="3979">
                  <c:v>6.0589729414053846</c:v>
                </c:pt>
                <c:pt idx="3980">
                  <c:v>21.217513546128789</c:v>
                </c:pt>
                <c:pt idx="3981">
                  <c:v>47.918456120506399</c:v>
                </c:pt>
                <c:pt idx="3982">
                  <c:v>38.234682059484044</c:v>
                </c:pt>
                <c:pt idx="3983">
                  <c:v>-9.5235887323597227E-3</c:v>
                </c:pt>
                <c:pt idx="3984">
                  <c:v>-19.113600613299536</c:v>
                </c:pt>
                <c:pt idx="3985">
                  <c:v>-5.9214235591452145</c:v>
                </c:pt>
                <c:pt idx="3986">
                  <c:v>16.152912234154989</c:v>
                </c:pt>
                <c:pt idx="3987">
                  <c:v>22.302407505836499</c:v>
                </c:pt>
                <c:pt idx="3988">
                  <c:v>-34.221381212672497</c:v>
                </c:pt>
                <c:pt idx="3989">
                  <c:v>58.480409595148188</c:v>
                </c:pt>
                <c:pt idx="3990">
                  <c:v>18.760819829872986</c:v>
                </c:pt>
                <c:pt idx="3991">
                  <c:v>13.136682673741271</c:v>
                </c:pt>
                <c:pt idx="3992">
                  <c:v>11.567442937729734</c:v>
                </c:pt>
                <c:pt idx="3993">
                  <c:v>14.3376759555261</c:v>
                </c:pt>
                <c:pt idx="3994">
                  <c:v>10.180347870201899</c:v>
                </c:pt>
                <c:pt idx="3995">
                  <c:v>14.264219982993298</c:v>
                </c:pt>
                <c:pt idx="3996">
                  <c:v>8.4240469523376298</c:v>
                </c:pt>
                <c:pt idx="3997">
                  <c:v>10.070893332847277</c:v>
                </c:pt>
                <c:pt idx="3998">
                  <c:v>6.5826410109727824</c:v>
                </c:pt>
                <c:pt idx="3999">
                  <c:v>7.1464352354536302</c:v>
                </c:pt>
                <c:pt idx="4000">
                  <c:v>4.8044797157390198</c:v>
                </c:pt>
                <c:pt idx="4001">
                  <c:v>-3.1785878077648402</c:v>
                </c:pt>
                <c:pt idx="4002">
                  <c:v>-10.232272707064901</c:v>
                </c:pt>
                <c:pt idx="4003">
                  <c:v>-27.511299438408301</c:v>
                </c:pt>
                <c:pt idx="4004">
                  <c:v>-31.930135566765763</c:v>
                </c:pt>
                <c:pt idx="4005">
                  <c:v>-57.943153131465202</c:v>
                </c:pt>
                <c:pt idx="4006">
                  <c:v>-95.444877268339297</c:v>
                </c:pt>
                <c:pt idx="4007">
                  <c:v>-96.298361706275998</c:v>
                </c:pt>
                <c:pt idx="4008">
                  <c:v>-137.07134319424006</c:v>
                </c:pt>
                <c:pt idx="4009">
                  <c:v>-126.82662042473602</c:v>
                </c:pt>
                <c:pt idx="4010">
                  <c:v>-152.60443411880001</c:v>
                </c:pt>
                <c:pt idx="4011">
                  <c:v>-134.64647074879699</c:v>
                </c:pt>
                <c:pt idx="4012">
                  <c:v>-157.43486464777399</c:v>
                </c:pt>
                <c:pt idx="4013">
                  <c:v>-201.03172792946401</c:v>
                </c:pt>
                <c:pt idx="4014">
                  <c:v>-359.19708485015701</c:v>
                </c:pt>
                <c:pt idx="4015">
                  <c:v>-573.68560573094703</c:v>
                </c:pt>
                <c:pt idx="4016">
                  <c:v>433.88613821167621</c:v>
                </c:pt>
                <c:pt idx="4017">
                  <c:v>185.61824273509401</c:v>
                </c:pt>
                <c:pt idx="4018">
                  <c:v>181.85297579805498</c:v>
                </c:pt>
                <c:pt idx="4019">
                  <c:v>341.73551410930293</c:v>
                </c:pt>
                <c:pt idx="4020">
                  <c:v>-172.56851955623227</c:v>
                </c:pt>
                <c:pt idx="4021">
                  <c:v>-94.940579095434401</c:v>
                </c:pt>
                <c:pt idx="4022">
                  <c:v>-72.302550294056758</c:v>
                </c:pt>
                <c:pt idx="4023">
                  <c:v>-53.264406396999163</c:v>
                </c:pt>
                <c:pt idx="4024">
                  <c:v>-48.321117827060803</c:v>
                </c:pt>
                <c:pt idx="4025">
                  <c:v>-48.662575145946313</c:v>
                </c:pt>
                <c:pt idx="4026">
                  <c:v>-45.008008511970111</c:v>
                </c:pt>
                <c:pt idx="4027">
                  <c:v>-36.537285950103296</c:v>
                </c:pt>
                <c:pt idx="4028">
                  <c:v>-32.452161404565295</c:v>
                </c:pt>
                <c:pt idx="4029">
                  <c:v>-30.108406420619399</c:v>
                </c:pt>
                <c:pt idx="4030">
                  <c:v>-25.866863382544199</c:v>
                </c:pt>
                <c:pt idx="4031">
                  <c:v>-22.306395571514088</c:v>
                </c:pt>
                <c:pt idx="4032">
                  <c:v>-19.804572971852899</c:v>
                </c:pt>
                <c:pt idx="4033">
                  <c:v>-16.719845146143701</c:v>
                </c:pt>
                <c:pt idx="4034">
                  <c:v>-14.617270680986433</c:v>
                </c:pt>
                <c:pt idx="4035">
                  <c:v>-12.652751400291001</c:v>
                </c:pt>
                <c:pt idx="4036">
                  <c:v>-11.254873703343998</c:v>
                </c:pt>
                <c:pt idx="4037">
                  <c:v>-10.652337102612</c:v>
                </c:pt>
                <c:pt idx="4038">
                  <c:v>-9.9407113089324159</c:v>
                </c:pt>
                <c:pt idx="4039">
                  <c:v>-9.1040772584312126</c:v>
                </c:pt>
                <c:pt idx="4040">
                  <c:v>-9.6968783644806589</c:v>
                </c:pt>
                <c:pt idx="4041">
                  <c:v>-9.4852163535428566</c:v>
                </c:pt>
                <c:pt idx="4042">
                  <c:v>-9.3669246130095267</c:v>
                </c:pt>
                <c:pt idx="4043">
                  <c:v>-11.178986307922926</c:v>
                </c:pt>
                <c:pt idx="4044">
                  <c:v>-13.040190324161799</c:v>
                </c:pt>
                <c:pt idx="4045">
                  <c:v>-15.197623874251398</c:v>
                </c:pt>
                <c:pt idx="4046">
                  <c:v>-16.023607939991752</c:v>
                </c:pt>
                <c:pt idx="4047">
                  <c:v>-17.790261278402188</c:v>
                </c:pt>
                <c:pt idx="4048">
                  <c:v>-17.017620179552001</c:v>
                </c:pt>
                <c:pt idx="4049">
                  <c:v>-17.631037086218143</c:v>
                </c:pt>
                <c:pt idx="4050">
                  <c:v>-19.9298512029807</c:v>
                </c:pt>
                <c:pt idx="4051">
                  <c:v>-19.430105704453531</c:v>
                </c:pt>
                <c:pt idx="4052">
                  <c:v>-23.352509181694799</c:v>
                </c:pt>
                <c:pt idx="4053">
                  <c:v>-21.910929307772989</c:v>
                </c:pt>
                <c:pt idx="4054">
                  <c:v>-25.711648317004531</c:v>
                </c:pt>
                <c:pt idx="4055">
                  <c:v>-32.585443970745999</c:v>
                </c:pt>
                <c:pt idx="4056">
                  <c:v>-26.820926732978787</c:v>
                </c:pt>
                <c:pt idx="4057">
                  <c:v>-29.248309101816186</c:v>
                </c:pt>
                <c:pt idx="4058">
                  <c:v>-42.308971431570498</c:v>
                </c:pt>
                <c:pt idx="4059">
                  <c:v>-10.189422300633799</c:v>
                </c:pt>
                <c:pt idx="4060">
                  <c:v>-25.451960452293587</c:v>
                </c:pt>
                <c:pt idx="4061">
                  <c:v>-39.229814057061397</c:v>
                </c:pt>
                <c:pt idx="4062">
                  <c:v>-59.422514681030698</c:v>
                </c:pt>
                <c:pt idx="4063">
                  <c:v>-164.48903124232299</c:v>
                </c:pt>
                <c:pt idx="4064">
                  <c:v>51.877274462444262</c:v>
                </c:pt>
                <c:pt idx="4065">
                  <c:v>77.913104495134689</c:v>
                </c:pt>
                <c:pt idx="4066">
                  <c:v>45.067032270639601</c:v>
                </c:pt>
                <c:pt idx="4067">
                  <c:v>33.178127276295399</c:v>
                </c:pt>
                <c:pt idx="4068">
                  <c:v>11.520165290086602</c:v>
                </c:pt>
                <c:pt idx="4069">
                  <c:v>9.592271906934398</c:v>
                </c:pt>
                <c:pt idx="4070">
                  <c:v>4.1185382871582199</c:v>
                </c:pt>
                <c:pt idx="4071">
                  <c:v>0.7430843686027625</c:v>
                </c:pt>
                <c:pt idx="4072">
                  <c:v>-0.70012257609433104</c:v>
                </c:pt>
                <c:pt idx="4073">
                  <c:v>-2.8758745915951587</c:v>
                </c:pt>
                <c:pt idx="4074">
                  <c:v>-4.0679809230647646</c:v>
                </c:pt>
                <c:pt idx="4075">
                  <c:v>-4.5459841503321545</c:v>
                </c:pt>
                <c:pt idx="4076">
                  <c:v>-4.3209435915228402</c:v>
                </c:pt>
                <c:pt idx="4077">
                  <c:v>-5.4879388664548845</c:v>
                </c:pt>
                <c:pt idx="4078">
                  <c:v>-6.1382834841741039</c:v>
                </c:pt>
                <c:pt idx="4079">
                  <c:v>-5.8548971792447775</c:v>
                </c:pt>
                <c:pt idx="4080">
                  <c:v>-8.6011949555149805</c:v>
                </c:pt>
                <c:pt idx="4081">
                  <c:v>-7.4108352323952245</c:v>
                </c:pt>
                <c:pt idx="4082">
                  <c:v>-9.6043026206435389</c:v>
                </c:pt>
                <c:pt idx="4083">
                  <c:v>-9.1199059754088907</c:v>
                </c:pt>
                <c:pt idx="4084">
                  <c:v>-10.987370791708598</c:v>
                </c:pt>
                <c:pt idx="4085">
                  <c:v>-24.570934334752899</c:v>
                </c:pt>
                <c:pt idx="4086">
                  <c:v>137.97911885201103</c:v>
                </c:pt>
                <c:pt idx="4087">
                  <c:v>161.80197280059201</c:v>
                </c:pt>
                <c:pt idx="4088">
                  <c:v>102.98235592439498</c:v>
                </c:pt>
                <c:pt idx="4089">
                  <c:v>36.783815448296394</c:v>
                </c:pt>
                <c:pt idx="4090">
                  <c:v>33.833410172915698</c:v>
                </c:pt>
                <c:pt idx="4091">
                  <c:v>26.020699257151801</c:v>
                </c:pt>
                <c:pt idx="4092">
                  <c:v>23.3033609886877</c:v>
                </c:pt>
                <c:pt idx="4093">
                  <c:v>21.78725976465855</c:v>
                </c:pt>
                <c:pt idx="4094">
                  <c:v>17.203823961215505</c:v>
                </c:pt>
                <c:pt idx="4095">
                  <c:v>18.38070259910365</c:v>
                </c:pt>
                <c:pt idx="4096">
                  <c:v>16.412824333056399</c:v>
                </c:pt>
                <c:pt idx="4097">
                  <c:v>15.722814233584502</c:v>
                </c:pt>
                <c:pt idx="4098">
                  <c:v>24.75852359988086</c:v>
                </c:pt>
                <c:pt idx="4099">
                  <c:v>37.441758174789399</c:v>
                </c:pt>
                <c:pt idx="4100">
                  <c:v>32.050836122515399</c:v>
                </c:pt>
                <c:pt idx="4101">
                  <c:v>41.3032973505793</c:v>
                </c:pt>
                <c:pt idx="4102">
                  <c:v>53.269739751105163</c:v>
                </c:pt>
                <c:pt idx="4103">
                  <c:v>61.509451962270198</c:v>
                </c:pt>
                <c:pt idx="4104">
                  <c:v>-323.00383404796395</c:v>
                </c:pt>
                <c:pt idx="4105">
                  <c:v>-675.66578083756553</c:v>
                </c:pt>
                <c:pt idx="4106">
                  <c:v>-162.23410886906098</c:v>
                </c:pt>
                <c:pt idx="4107">
                  <c:v>-468.84654607246898</c:v>
                </c:pt>
                <c:pt idx="4108">
                  <c:v>-248.89733016802029</c:v>
                </c:pt>
                <c:pt idx="4109">
                  <c:v>-263.24386193917798</c:v>
                </c:pt>
                <c:pt idx="4110">
                  <c:v>-212.19445548231198</c:v>
                </c:pt>
                <c:pt idx="4111">
                  <c:v>-222.84851292444498</c:v>
                </c:pt>
                <c:pt idx="4112">
                  <c:v>-634.00154964380602</c:v>
                </c:pt>
                <c:pt idx="4113">
                  <c:v>-385.87750076991705</c:v>
                </c:pt>
                <c:pt idx="4114">
                  <c:v>-1394.7889074819811</c:v>
                </c:pt>
                <c:pt idx="4115">
                  <c:v>-806.34061541206597</c:v>
                </c:pt>
                <c:pt idx="4116">
                  <c:v>-1307.4751523301211</c:v>
                </c:pt>
                <c:pt idx="4117">
                  <c:v>-1137.112333215925</c:v>
                </c:pt>
                <c:pt idx="4118">
                  <c:v>-564.47209522423998</c:v>
                </c:pt>
                <c:pt idx="4119">
                  <c:v>-336.12283506439002</c:v>
                </c:pt>
                <c:pt idx="4120">
                  <c:v>-189.82937720251101</c:v>
                </c:pt>
                <c:pt idx="4121">
                  <c:v>-38.387328135662713</c:v>
                </c:pt>
                <c:pt idx="4122">
                  <c:v>30.430873535465189</c:v>
                </c:pt>
                <c:pt idx="4123">
                  <c:v>51.382030149510598</c:v>
                </c:pt>
                <c:pt idx="4124">
                  <c:v>65.463808043486196</c:v>
                </c:pt>
                <c:pt idx="4125">
                  <c:v>51.257630365633233</c:v>
                </c:pt>
                <c:pt idx="4126">
                  <c:v>51.383633703506796</c:v>
                </c:pt>
                <c:pt idx="4127">
                  <c:v>21.108734706602299</c:v>
                </c:pt>
                <c:pt idx="4128">
                  <c:v>14.7866785183139</c:v>
                </c:pt>
                <c:pt idx="4129">
                  <c:v>3.6329093661851197</c:v>
                </c:pt>
                <c:pt idx="4130">
                  <c:v>-2.3952920502749397</c:v>
                </c:pt>
                <c:pt idx="4131">
                  <c:v>-7.2382446001953324</c:v>
                </c:pt>
                <c:pt idx="4132">
                  <c:v>-10.302440967166412</c:v>
                </c:pt>
                <c:pt idx="4133">
                  <c:v>-10.578965446877998</c:v>
                </c:pt>
                <c:pt idx="4134">
                  <c:v>-10.441020209239801</c:v>
                </c:pt>
                <c:pt idx="4135">
                  <c:v>-9.6978964004547699</c:v>
                </c:pt>
                <c:pt idx="4136">
                  <c:v>-11.799967549153299</c:v>
                </c:pt>
                <c:pt idx="4137">
                  <c:v>-9.6516015312336005</c:v>
                </c:pt>
                <c:pt idx="4138">
                  <c:v>-10.439236434642066</c:v>
                </c:pt>
                <c:pt idx="4139">
                  <c:v>-11.211583379245702</c:v>
                </c:pt>
                <c:pt idx="4140">
                  <c:v>-8.5168662997979911</c:v>
                </c:pt>
                <c:pt idx="4141">
                  <c:v>-8.3389055694567489</c:v>
                </c:pt>
                <c:pt idx="4142">
                  <c:v>18.980540148542552</c:v>
                </c:pt>
                <c:pt idx="4143">
                  <c:v>18.803519660560923</c:v>
                </c:pt>
                <c:pt idx="4144">
                  <c:v>18.2992214247306</c:v>
                </c:pt>
                <c:pt idx="4145">
                  <c:v>20.084963507257999</c:v>
                </c:pt>
                <c:pt idx="4146">
                  <c:v>16.874951084049702</c:v>
                </c:pt>
                <c:pt idx="4147">
                  <c:v>13.041145839190101</c:v>
                </c:pt>
                <c:pt idx="4148">
                  <c:v>29.06488109540885</c:v>
                </c:pt>
                <c:pt idx="4149">
                  <c:v>32.687649220817896</c:v>
                </c:pt>
                <c:pt idx="4150">
                  <c:v>-26.406546728516886</c:v>
                </c:pt>
                <c:pt idx="4151">
                  <c:v>11.653508793538602</c:v>
                </c:pt>
                <c:pt idx="4152">
                  <c:v>389.79900751790194</c:v>
                </c:pt>
                <c:pt idx="4153">
                  <c:v>-73.660502076285795</c:v>
                </c:pt>
                <c:pt idx="4154">
                  <c:v>-107.73613081146341</c:v>
                </c:pt>
                <c:pt idx="4155">
                  <c:v>-76.152004570049741</c:v>
                </c:pt>
                <c:pt idx="4156">
                  <c:v>-1041.99893777633</c:v>
                </c:pt>
                <c:pt idx="4157">
                  <c:v>-151.76760124583132</c:v>
                </c:pt>
                <c:pt idx="4158">
                  <c:v>363.03784654322396</c:v>
                </c:pt>
                <c:pt idx="4159">
                  <c:v>33.192070146322074</c:v>
                </c:pt>
                <c:pt idx="4160">
                  <c:v>17.193972059396131</c:v>
                </c:pt>
                <c:pt idx="4161">
                  <c:v>18.147067639239701</c:v>
                </c:pt>
                <c:pt idx="4162">
                  <c:v>9.1084303596197067</c:v>
                </c:pt>
                <c:pt idx="4163">
                  <c:v>33.805503758019597</c:v>
                </c:pt>
                <c:pt idx="4164">
                  <c:v>72.98678015573617</c:v>
                </c:pt>
                <c:pt idx="4165">
                  <c:v>44.798986417158957</c:v>
                </c:pt>
                <c:pt idx="4166">
                  <c:v>8.0977118489792996</c:v>
                </c:pt>
                <c:pt idx="4167">
                  <c:v>4.9600997734355099</c:v>
                </c:pt>
                <c:pt idx="4168">
                  <c:v>3.4484679040206387</c:v>
                </c:pt>
                <c:pt idx="4169">
                  <c:v>3.5999218542860412</c:v>
                </c:pt>
                <c:pt idx="4170">
                  <c:v>3.5348412196436567</c:v>
                </c:pt>
                <c:pt idx="4171">
                  <c:v>4.0743630940232771</c:v>
                </c:pt>
                <c:pt idx="4172">
                  <c:v>5.3993178997122602</c:v>
                </c:pt>
                <c:pt idx="4173">
                  <c:v>4.2562443364419895</c:v>
                </c:pt>
                <c:pt idx="4174">
                  <c:v>4.1014238534526903</c:v>
                </c:pt>
                <c:pt idx="4175">
                  <c:v>5.1426266764626298</c:v>
                </c:pt>
                <c:pt idx="4176">
                  <c:v>4.3238273949217403</c:v>
                </c:pt>
                <c:pt idx="4177">
                  <c:v>4.4305720568090701</c:v>
                </c:pt>
                <c:pt idx="4178">
                  <c:v>4.7830445484010875</c:v>
                </c:pt>
                <c:pt idx="4179">
                  <c:v>4.4634758890681701</c:v>
                </c:pt>
                <c:pt idx="4180">
                  <c:v>4.5846692397996103</c:v>
                </c:pt>
                <c:pt idx="4181">
                  <c:v>4.6275543310921918</c:v>
                </c:pt>
                <c:pt idx="4182">
                  <c:v>4.8510073353600598</c:v>
                </c:pt>
                <c:pt idx="4183">
                  <c:v>4.4843181160561203</c:v>
                </c:pt>
                <c:pt idx="4184">
                  <c:v>4.9078384470498895</c:v>
                </c:pt>
                <c:pt idx="4185">
                  <c:v>5.5170769756472255</c:v>
                </c:pt>
                <c:pt idx="4186">
                  <c:v>7.5815924571041924</c:v>
                </c:pt>
                <c:pt idx="4187">
                  <c:v>8.9891726382479948</c:v>
                </c:pt>
                <c:pt idx="4188">
                  <c:v>10.168425917343702</c:v>
                </c:pt>
                <c:pt idx="4189">
                  <c:v>12.694489486157799</c:v>
                </c:pt>
                <c:pt idx="4190">
                  <c:v>13.6912967959097</c:v>
                </c:pt>
                <c:pt idx="4191">
                  <c:v>15.426986638487188</c:v>
                </c:pt>
                <c:pt idx="4192">
                  <c:v>15.879005616517826</c:v>
                </c:pt>
                <c:pt idx="4193">
                  <c:v>17.0135135210441</c:v>
                </c:pt>
                <c:pt idx="4194">
                  <c:v>16.925802791424587</c:v>
                </c:pt>
                <c:pt idx="4195">
                  <c:v>21.416652342499788</c:v>
                </c:pt>
                <c:pt idx="4196">
                  <c:v>26.8157580100799</c:v>
                </c:pt>
                <c:pt idx="4197">
                  <c:v>68.304830401277513</c:v>
                </c:pt>
                <c:pt idx="4198">
                  <c:v>84.613151613462449</c:v>
                </c:pt>
                <c:pt idx="4199">
                  <c:v>718.27451926938841</c:v>
                </c:pt>
                <c:pt idx="4200">
                  <c:v>-68.942054408526303</c:v>
                </c:pt>
                <c:pt idx="4201">
                  <c:v>-842.47544962920301</c:v>
                </c:pt>
                <c:pt idx="4202">
                  <c:v>59.120211775935303</c:v>
                </c:pt>
                <c:pt idx="4203">
                  <c:v>7.5508865656542845</c:v>
                </c:pt>
                <c:pt idx="4204">
                  <c:v>7.4495251319995734</c:v>
                </c:pt>
                <c:pt idx="4205">
                  <c:v>-1.2917293785938626</c:v>
                </c:pt>
                <c:pt idx="4206">
                  <c:v>-8.1922455757963508</c:v>
                </c:pt>
                <c:pt idx="4207">
                  <c:v>-13.5040783565389</c:v>
                </c:pt>
                <c:pt idx="4208">
                  <c:v>-208.03545584505699</c:v>
                </c:pt>
                <c:pt idx="4209">
                  <c:v>73.493258581060601</c:v>
                </c:pt>
                <c:pt idx="4210">
                  <c:v>61.077983359281191</c:v>
                </c:pt>
                <c:pt idx="4211">
                  <c:v>-146.00231825037667</c:v>
                </c:pt>
                <c:pt idx="4212">
                  <c:v>75.307800952013181</c:v>
                </c:pt>
                <c:pt idx="4213">
                  <c:v>26.50313255833375</c:v>
                </c:pt>
                <c:pt idx="4214">
                  <c:v>50.613697159521095</c:v>
                </c:pt>
                <c:pt idx="4215">
                  <c:v>20.321724283367608</c:v>
                </c:pt>
                <c:pt idx="4216">
                  <c:v>12.066744062241106</c:v>
                </c:pt>
                <c:pt idx="4217">
                  <c:v>16.735527950570056</c:v>
                </c:pt>
                <c:pt idx="4218">
                  <c:v>15.049269482665798</c:v>
                </c:pt>
                <c:pt idx="4219">
                  <c:v>11.565415694800524</c:v>
                </c:pt>
                <c:pt idx="4220">
                  <c:v>15.439517176107277</c:v>
                </c:pt>
                <c:pt idx="4221">
                  <c:v>11.943108740541826</c:v>
                </c:pt>
                <c:pt idx="4222">
                  <c:v>8.5795224798091247</c:v>
                </c:pt>
                <c:pt idx="4223">
                  <c:v>8.7170462112250267</c:v>
                </c:pt>
                <c:pt idx="4224">
                  <c:v>8.0274706912749707</c:v>
                </c:pt>
                <c:pt idx="4225">
                  <c:v>8.2726234475146985</c:v>
                </c:pt>
                <c:pt idx="4226">
                  <c:v>32.994265409607721</c:v>
                </c:pt>
                <c:pt idx="4227">
                  <c:v>-19.895339781387335</c:v>
                </c:pt>
                <c:pt idx="4228">
                  <c:v>-9.7886238776032197</c:v>
                </c:pt>
                <c:pt idx="4229">
                  <c:v>27.590816257369227</c:v>
                </c:pt>
                <c:pt idx="4230">
                  <c:v>-7.1584421963513734</c:v>
                </c:pt>
                <c:pt idx="4231">
                  <c:v>-6.3306573736047103</c:v>
                </c:pt>
                <c:pt idx="4232">
                  <c:v>7.2685460978875875</c:v>
                </c:pt>
                <c:pt idx="4233">
                  <c:v>5.0151688939035814</c:v>
                </c:pt>
                <c:pt idx="4234">
                  <c:v>1.7329117409761399</c:v>
                </c:pt>
                <c:pt idx="4235">
                  <c:v>-3.2500146620446202</c:v>
                </c:pt>
                <c:pt idx="4236">
                  <c:v>-8.5293281668038041</c:v>
                </c:pt>
                <c:pt idx="4237">
                  <c:v>5.7209073103881876</c:v>
                </c:pt>
                <c:pt idx="4238">
                  <c:v>-19.952942348996189</c:v>
                </c:pt>
                <c:pt idx="4239">
                  <c:v>-13.462613677943388</c:v>
                </c:pt>
                <c:pt idx="4240">
                  <c:v>-16.818272387947587</c:v>
                </c:pt>
                <c:pt idx="4241">
                  <c:v>11.136384688697699</c:v>
                </c:pt>
                <c:pt idx="4242">
                  <c:v>-30.852908132649031</c:v>
                </c:pt>
                <c:pt idx="4243">
                  <c:v>45.544032898751411</c:v>
                </c:pt>
                <c:pt idx="4244">
                  <c:v>42.47086997734975</c:v>
                </c:pt>
                <c:pt idx="4245">
                  <c:v>25.075242437759467</c:v>
                </c:pt>
                <c:pt idx="4246">
                  <c:v>41.881607244298813</c:v>
                </c:pt>
                <c:pt idx="4247">
                  <c:v>-181.02211255705294</c:v>
                </c:pt>
                <c:pt idx="4248">
                  <c:v>-35.927539666157401</c:v>
                </c:pt>
                <c:pt idx="4249">
                  <c:v>-36.244747306883802</c:v>
                </c:pt>
                <c:pt idx="4250">
                  <c:v>-22.234758951385899</c:v>
                </c:pt>
                <c:pt idx="4251">
                  <c:v>-16.095335807624089</c:v>
                </c:pt>
                <c:pt idx="4252">
                  <c:v>-15.7910352662789</c:v>
                </c:pt>
                <c:pt idx="4253">
                  <c:v>-15.990586498100784</c:v>
                </c:pt>
                <c:pt idx="4254">
                  <c:v>-18.765319552535502</c:v>
                </c:pt>
                <c:pt idx="4255">
                  <c:v>-11.887510355436104</c:v>
                </c:pt>
                <c:pt idx="4256">
                  <c:v>-15.5089245079319</c:v>
                </c:pt>
                <c:pt idx="4257">
                  <c:v>-18.101340953020188</c:v>
                </c:pt>
                <c:pt idx="4258">
                  <c:v>403.29958662440708</c:v>
                </c:pt>
                <c:pt idx="4259">
                  <c:v>-337.5273305586727</c:v>
                </c:pt>
                <c:pt idx="4260">
                  <c:v>-21.696784619061287</c:v>
                </c:pt>
                <c:pt idx="4261">
                  <c:v>-453.95895087128326</c:v>
                </c:pt>
                <c:pt idx="4262">
                  <c:v>-41.479223892666795</c:v>
                </c:pt>
                <c:pt idx="4263">
                  <c:v>-16.797742445956189</c:v>
                </c:pt>
                <c:pt idx="4264">
                  <c:v>-16.308904029047635</c:v>
                </c:pt>
                <c:pt idx="4265">
                  <c:v>-13.096501635659266</c:v>
                </c:pt>
                <c:pt idx="4266">
                  <c:v>-14.852113828017766</c:v>
                </c:pt>
                <c:pt idx="4267">
                  <c:v>-15.502608287414599</c:v>
                </c:pt>
                <c:pt idx="4268">
                  <c:v>-158.19994502271499</c:v>
                </c:pt>
                <c:pt idx="4269">
                  <c:v>-43.667818981561012</c:v>
                </c:pt>
                <c:pt idx="4270">
                  <c:v>-31.679401692415105</c:v>
                </c:pt>
                <c:pt idx="4271">
                  <c:v>-148.78751113003099</c:v>
                </c:pt>
                <c:pt idx="4272">
                  <c:v>-7.5851789016751203</c:v>
                </c:pt>
                <c:pt idx="4273">
                  <c:v>-6.0509129429372646</c:v>
                </c:pt>
                <c:pt idx="4274">
                  <c:v>-1.97993291313766</c:v>
                </c:pt>
                <c:pt idx="4275">
                  <c:v>9.4196394362151228</c:v>
                </c:pt>
                <c:pt idx="4276">
                  <c:v>9.4024229886247568</c:v>
                </c:pt>
                <c:pt idx="4277">
                  <c:v>-3325.5812101237698</c:v>
                </c:pt>
                <c:pt idx="4278">
                  <c:v>4.7974031063168496</c:v>
                </c:pt>
                <c:pt idx="4279">
                  <c:v>9.1329319687938089</c:v>
                </c:pt>
                <c:pt idx="4280">
                  <c:v>10.122725141016433</c:v>
                </c:pt>
                <c:pt idx="4281">
                  <c:v>12.301101824399099</c:v>
                </c:pt>
                <c:pt idx="4282">
                  <c:v>11.053344427848502</c:v>
                </c:pt>
                <c:pt idx="4283">
                  <c:v>14.132873330175798</c:v>
                </c:pt>
                <c:pt idx="4284">
                  <c:v>12.8458915624695</c:v>
                </c:pt>
                <c:pt idx="4285">
                  <c:v>13.554997865051202</c:v>
                </c:pt>
                <c:pt idx="4286">
                  <c:v>17.564089101558405</c:v>
                </c:pt>
                <c:pt idx="4287">
                  <c:v>19.425104571061009</c:v>
                </c:pt>
                <c:pt idx="4288">
                  <c:v>15.900964690946266</c:v>
                </c:pt>
                <c:pt idx="4289">
                  <c:v>15.440742318687779</c:v>
                </c:pt>
                <c:pt idx="4290">
                  <c:v>-3.6081247419218467</c:v>
                </c:pt>
                <c:pt idx="4291">
                  <c:v>-3.0156586234924969</c:v>
                </c:pt>
                <c:pt idx="4292">
                  <c:v>-3.1031399113168012</c:v>
                </c:pt>
                <c:pt idx="4293">
                  <c:v>-2.7557290209493699</c:v>
                </c:pt>
                <c:pt idx="4294">
                  <c:v>-2.7144236702878901</c:v>
                </c:pt>
                <c:pt idx="4295">
                  <c:v>-2.5134601622360502</c:v>
                </c:pt>
                <c:pt idx="4296">
                  <c:v>-2.2247649488273544</c:v>
                </c:pt>
                <c:pt idx="4297">
                  <c:v>-2.1216366162826801</c:v>
                </c:pt>
                <c:pt idx="4298">
                  <c:v>-2.2097591666690102</c:v>
                </c:pt>
                <c:pt idx="4299">
                  <c:v>-3.0881903087916198</c:v>
                </c:pt>
                <c:pt idx="4300">
                  <c:v>-1.6460886506837582</c:v>
                </c:pt>
                <c:pt idx="4301">
                  <c:v>-2.9931065942998267</c:v>
                </c:pt>
                <c:pt idx="4302">
                  <c:v>-3.4969238434862677</c:v>
                </c:pt>
                <c:pt idx="4303">
                  <c:v>-3.4944162986955098</c:v>
                </c:pt>
                <c:pt idx="4304">
                  <c:v>-3.5274478460725294</c:v>
                </c:pt>
                <c:pt idx="4305">
                  <c:v>-4.1822430426524324</c:v>
                </c:pt>
                <c:pt idx="4306">
                  <c:v>-4.5292891613259201</c:v>
                </c:pt>
                <c:pt idx="4307">
                  <c:v>-5.5548855564859263</c:v>
                </c:pt>
                <c:pt idx="4308">
                  <c:v>-22.980560780377694</c:v>
                </c:pt>
                <c:pt idx="4309">
                  <c:v>-10.248263216311802</c:v>
                </c:pt>
                <c:pt idx="4310">
                  <c:v>-17.699450538056301</c:v>
                </c:pt>
                <c:pt idx="4311">
                  <c:v>139.77215306992773</c:v>
                </c:pt>
                <c:pt idx="4312">
                  <c:v>51.960029891931811</c:v>
                </c:pt>
                <c:pt idx="4313">
                  <c:v>50.120851482322465</c:v>
                </c:pt>
                <c:pt idx="4314">
                  <c:v>13.781803920461098</c:v>
                </c:pt>
                <c:pt idx="4315">
                  <c:v>10.161425497553401</c:v>
                </c:pt>
                <c:pt idx="4316">
                  <c:v>7.8060696836274124</c:v>
                </c:pt>
                <c:pt idx="4317">
                  <c:v>6.7163604497126519</c:v>
                </c:pt>
                <c:pt idx="4318">
                  <c:v>5.9824886639513002</c:v>
                </c:pt>
                <c:pt idx="4319">
                  <c:v>4.5776662470193896</c:v>
                </c:pt>
                <c:pt idx="4320">
                  <c:v>5.8339991266056703</c:v>
                </c:pt>
                <c:pt idx="4321">
                  <c:v>6.2160987446766534</c:v>
                </c:pt>
                <c:pt idx="4322">
                  <c:v>9.2347797241081189</c:v>
                </c:pt>
                <c:pt idx="4323">
                  <c:v>48.1969654947845</c:v>
                </c:pt>
                <c:pt idx="4324">
                  <c:v>12.474786082950224</c:v>
                </c:pt>
                <c:pt idx="4325">
                  <c:v>13.795701851791399</c:v>
                </c:pt>
                <c:pt idx="4326">
                  <c:v>4.8072846942523402</c:v>
                </c:pt>
                <c:pt idx="4327">
                  <c:v>13.087852184902101</c:v>
                </c:pt>
                <c:pt idx="4328">
                  <c:v>6.6570209080454408</c:v>
                </c:pt>
                <c:pt idx="4329">
                  <c:v>4.0856695998163124</c:v>
                </c:pt>
                <c:pt idx="4330">
                  <c:v>3.0654122549738467</c:v>
                </c:pt>
                <c:pt idx="4331">
                  <c:v>2.4736306634786978</c:v>
                </c:pt>
                <c:pt idx="4332">
                  <c:v>2.0954541809506377</c:v>
                </c:pt>
                <c:pt idx="4333">
                  <c:v>2.2361400852792177</c:v>
                </c:pt>
                <c:pt idx="4334">
                  <c:v>2.0404576175520202</c:v>
                </c:pt>
                <c:pt idx="4335">
                  <c:v>1.6640867668814407</c:v>
                </c:pt>
                <c:pt idx="4336">
                  <c:v>1.52259727146841</c:v>
                </c:pt>
                <c:pt idx="4337">
                  <c:v>1.1222266101995817</c:v>
                </c:pt>
                <c:pt idx="4338">
                  <c:v>1.1777873477440199</c:v>
                </c:pt>
                <c:pt idx="4339">
                  <c:v>0.91226421016445303</c:v>
                </c:pt>
                <c:pt idx="4340">
                  <c:v>0.82440026479756356</c:v>
                </c:pt>
                <c:pt idx="4341">
                  <c:v>0.93430234760650599</c:v>
                </c:pt>
                <c:pt idx="4342">
                  <c:v>1.1632348198395099</c:v>
                </c:pt>
                <c:pt idx="4343">
                  <c:v>1.2599046107954734</c:v>
                </c:pt>
                <c:pt idx="4344">
                  <c:v>1.24024442423096</c:v>
                </c:pt>
                <c:pt idx="4345">
                  <c:v>1.4739424513441717</c:v>
                </c:pt>
                <c:pt idx="4346">
                  <c:v>1.61046840859509</c:v>
                </c:pt>
                <c:pt idx="4347">
                  <c:v>1.7721850104413073</c:v>
                </c:pt>
                <c:pt idx="4348">
                  <c:v>2.2761489955679277</c:v>
                </c:pt>
                <c:pt idx="4349">
                  <c:v>2.5692972452828391</c:v>
                </c:pt>
                <c:pt idx="4350">
                  <c:v>2.399072904363611</c:v>
                </c:pt>
                <c:pt idx="4351">
                  <c:v>2.3298402836859187</c:v>
                </c:pt>
                <c:pt idx="4352">
                  <c:v>3.5371887336923402</c:v>
                </c:pt>
                <c:pt idx="4353">
                  <c:v>3.2709377646576678</c:v>
                </c:pt>
                <c:pt idx="4354">
                  <c:v>2.96150816178901</c:v>
                </c:pt>
                <c:pt idx="4355">
                  <c:v>2.5939378510596596</c:v>
                </c:pt>
                <c:pt idx="4356">
                  <c:v>2.6699880104763212</c:v>
                </c:pt>
                <c:pt idx="4357">
                  <c:v>1.98180113276535</c:v>
                </c:pt>
                <c:pt idx="4358">
                  <c:v>2.10914944101859</c:v>
                </c:pt>
                <c:pt idx="4359">
                  <c:v>2.4347773418047098</c:v>
                </c:pt>
                <c:pt idx="4360">
                  <c:v>4.3785049854947102</c:v>
                </c:pt>
                <c:pt idx="4361">
                  <c:v>5.7291378498118855</c:v>
                </c:pt>
                <c:pt idx="4362">
                  <c:v>7.0169564298024065</c:v>
                </c:pt>
                <c:pt idx="4363">
                  <c:v>-13.405712897276079</c:v>
                </c:pt>
                <c:pt idx="4364">
                  <c:v>-8.4332468094507806</c:v>
                </c:pt>
                <c:pt idx="4365">
                  <c:v>3.64776391668918</c:v>
                </c:pt>
                <c:pt idx="4366">
                  <c:v>-22.2122311920775</c:v>
                </c:pt>
                <c:pt idx="4367">
                  <c:v>19.083451960634498</c:v>
                </c:pt>
                <c:pt idx="4368">
                  <c:v>2.7565560204047777</c:v>
                </c:pt>
                <c:pt idx="4369">
                  <c:v>1.7746421157293299</c:v>
                </c:pt>
                <c:pt idx="4370">
                  <c:v>12.4070772228312</c:v>
                </c:pt>
                <c:pt idx="4371">
                  <c:v>13.8173909202064</c:v>
                </c:pt>
                <c:pt idx="4372">
                  <c:v>1.3647860965993699</c:v>
                </c:pt>
                <c:pt idx="4373">
                  <c:v>0.13570591996513701</c:v>
                </c:pt>
                <c:pt idx="4374">
                  <c:v>-0.25051191936137401</c:v>
                </c:pt>
                <c:pt idx="4375">
                  <c:v>-0.48466682487398632</c:v>
                </c:pt>
                <c:pt idx="4376">
                  <c:v>-0.47588824725862466</c:v>
                </c:pt>
                <c:pt idx="4377">
                  <c:v>-0.93855200551402496</c:v>
                </c:pt>
                <c:pt idx="4378">
                  <c:v>-0.86071739672603698</c:v>
                </c:pt>
                <c:pt idx="4379">
                  <c:v>-0.89463614503627387</c:v>
                </c:pt>
                <c:pt idx="4380">
                  <c:v>-0.71753201523473198</c:v>
                </c:pt>
                <c:pt idx="4381">
                  <c:v>-1.1191056579951817</c:v>
                </c:pt>
                <c:pt idx="4382">
                  <c:v>-0.77445118392066858</c:v>
                </c:pt>
                <c:pt idx="4383">
                  <c:v>-0.54485765839348821</c:v>
                </c:pt>
                <c:pt idx="4384">
                  <c:v>-0.57319832442901963</c:v>
                </c:pt>
                <c:pt idx="4385">
                  <c:v>-0.51027019091346359</c:v>
                </c:pt>
                <c:pt idx="4386">
                  <c:v>-0.22849149570239372</c:v>
                </c:pt>
                <c:pt idx="4387">
                  <c:v>-3.557574505887149E-2</c:v>
                </c:pt>
                <c:pt idx="4388">
                  <c:v>2.42239845048377E-2</c:v>
                </c:pt>
                <c:pt idx="4389">
                  <c:v>0.43802674780025419</c:v>
                </c:pt>
                <c:pt idx="4390">
                  <c:v>0.54455900167989213</c:v>
                </c:pt>
                <c:pt idx="4391">
                  <c:v>0.42976302989324738</c:v>
                </c:pt>
                <c:pt idx="4392">
                  <c:v>0.61341576646844864</c:v>
                </c:pt>
                <c:pt idx="4393">
                  <c:v>0.68640530271762557</c:v>
                </c:pt>
                <c:pt idx="4394">
                  <c:v>0.74039227855501766</c:v>
                </c:pt>
                <c:pt idx="4395">
                  <c:v>0.47976052331846941</c:v>
                </c:pt>
                <c:pt idx="4396">
                  <c:v>0.69905995938849053</c:v>
                </c:pt>
                <c:pt idx="4397">
                  <c:v>1.2838928787443498</c:v>
                </c:pt>
                <c:pt idx="4398">
                  <c:v>0.91241431909621817</c:v>
                </c:pt>
                <c:pt idx="4399">
                  <c:v>1.3344197968668101</c:v>
                </c:pt>
                <c:pt idx="4400">
                  <c:v>1.8824128960770901</c:v>
                </c:pt>
                <c:pt idx="4401">
                  <c:v>5.91175105266485</c:v>
                </c:pt>
                <c:pt idx="4402">
                  <c:v>11.6073843556831</c:v>
                </c:pt>
                <c:pt idx="4403">
                  <c:v>-4.048514298345415</c:v>
                </c:pt>
                <c:pt idx="4404">
                  <c:v>-1.71703617414135</c:v>
                </c:pt>
                <c:pt idx="4405">
                  <c:v>-1.7836517105963399</c:v>
                </c:pt>
                <c:pt idx="4406">
                  <c:v>102.345725882313</c:v>
                </c:pt>
                <c:pt idx="4407">
                  <c:v>-3.3524443339894709</c:v>
                </c:pt>
                <c:pt idx="4408">
                  <c:v>-10.650854940012399</c:v>
                </c:pt>
                <c:pt idx="4409">
                  <c:v>9.0447483369396693</c:v>
                </c:pt>
                <c:pt idx="4410">
                  <c:v>4.3225608810054581</c:v>
                </c:pt>
                <c:pt idx="4411">
                  <c:v>10.271574739168924</c:v>
                </c:pt>
                <c:pt idx="4412">
                  <c:v>1.962119076871633</c:v>
                </c:pt>
                <c:pt idx="4413">
                  <c:v>0.92083527953586664</c:v>
                </c:pt>
                <c:pt idx="4414">
                  <c:v>-1.3420989908494798</c:v>
                </c:pt>
                <c:pt idx="4415">
                  <c:v>-7.4732601353133852</c:v>
                </c:pt>
                <c:pt idx="4416">
                  <c:v>-10.731575010164898</c:v>
                </c:pt>
                <c:pt idx="4417">
                  <c:v>-57.084296953219074</c:v>
                </c:pt>
                <c:pt idx="4418">
                  <c:v>-49.883473121608333</c:v>
                </c:pt>
                <c:pt idx="4419">
                  <c:v>1.1391339478870699</c:v>
                </c:pt>
                <c:pt idx="4420">
                  <c:v>0.69859328963897604</c:v>
                </c:pt>
                <c:pt idx="4421">
                  <c:v>0.72461920584293449</c:v>
                </c:pt>
                <c:pt idx="4422">
                  <c:v>0.28672096722507912</c:v>
                </c:pt>
                <c:pt idx="4423">
                  <c:v>8.9442307488554779E-2</c:v>
                </c:pt>
                <c:pt idx="4424">
                  <c:v>0.23347467653652601</c:v>
                </c:pt>
                <c:pt idx="4425">
                  <c:v>0.14619473348266243</c:v>
                </c:pt>
                <c:pt idx="4426">
                  <c:v>5.7932025673985713E-2</c:v>
                </c:pt>
                <c:pt idx="4427">
                  <c:v>0.40351444996127306</c:v>
                </c:pt>
                <c:pt idx="4428">
                  <c:v>0.39083114504188232</c:v>
                </c:pt>
                <c:pt idx="4429">
                  <c:v>0.38215096589397318</c:v>
                </c:pt>
                <c:pt idx="4430">
                  <c:v>0.50288276256097297</c:v>
                </c:pt>
                <c:pt idx="4431">
                  <c:v>0.78759469409078664</c:v>
                </c:pt>
                <c:pt idx="4432">
                  <c:v>1.1252791492133201</c:v>
                </c:pt>
                <c:pt idx="4433">
                  <c:v>1.6335092203945099</c:v>
                </c:pt>
                <c:pt idx="4434">
                  <c:v>1.5898121521423199</c:v>
                </c:pt>
                <c:pt idx="4435">
                  <c:v>2.5039717949110494</c:v>
                </c:pt>
                <c:pt idx="4436">
                  <c:v>1.6907896689742901</c:v>
                </c:pt>
                <c:pt idx="4437">
                  <c:v>2.1832289747223812</c:v>
                </c:pt>
                <c:pt idx="4438">
                  <c:v>62.078720229019503</c:v>
                </c:pt>
                <c:pt idx="4439">
                  <c:v>-6.9264143396101066</c:v>
                </c:pt>
                <c:pt idx="4440">
                  <c:v>2.4837652172555802</c:v>
                </c:pt>
                <c:pt idx="4441">
                  <c:v>1.9531738847870121</c:v>
                </c:pt>
                <c:pt idx="4442">
                  <c:v>1.8087024374893899</c:v>
                </c:pt>
                <c:pt idx="4443">
                  <c:v>5.2179710801603401</c:v>
                </c:pt>
                <c:pt idx="4444">
                  <c:v>2.9090190498001198</c:v>
                </c:pt>
                <c:pt idx="4445">
                  <c:v>4.3715147478957297</c:v>
                </c:pt>
                <c:pt idx="4446">
                  <c:v>4.3461525457341414</c:v>
                </c:pt>
                <c:pt idx="4447">
                  <c:v>3.9074081903038662</c:v>
                </c:pt>
                <c:pt idx="4448">
                  <c:v>1.92847424020822</c:v>
                </c:pt>
                <c:pt idx="4449">
                  <c:v>0.66122732607171864</c:v>
                </c:pt>
                <c:pt idx="4450">
                  <c:v>0.70122893718889612</c:v>
                </c:pt>
                <c:pt idx="4451">
                  <c:v>0.53959920107351877</c:v>
                </c:pt>
                <c:pt idx="4452">
                  <c:v>0.67738224241529565</c:v>
                </c:pt>
                <c:pt idx="4453">
                  <c:v>0.44917085339480872</c:v>
                </c:pt>
                <c:pt idx="4454">
                  <c:v>1.5845216081682598</c:v>
                </c:pt>
                <c:pt idx="4455">
                  <c:v>2.5731291837191788</c:v>
                </c:pt>
                <c:pt idx="4456">
                  <c:v>3.0210222882562698</c:v>
                </c:pt>
                <c:pt idx="4457">
                  <c:v>3.1326877797850998</c:v>
                </c:pt>
                <c:pt idx="4458">
                  <c:v>3.1193466175387767</c:v>
                </c:pt>
                <c:pt idx="4459">
                  <c:v>3.2087563179028202</c:v>
                </c:pt>
                <c:pt idx="4460">
                  <c:v>2.5683075409781955</c:v>
                </c:pt>
                <c:pt idx="4461">
                  <c:v>2.063784120202361</c:v>
                </c:pt>
                <c:pt idx="4462">
                  <c:v>1.8475037850543707</c:v>
                </c:pt>
                <c:pt idx="4463">
                  <c:v>1.4547629008340799</c:v>
                </c:pt>
                <c:pt idx="4464">
                  <c:v>1.3962946030590819</c:v>
                </c:pt>
                <c:pt idx="4465">
                  <c:v>0.95847337785194786</c:v>
                </c:pt>
                <c:pt idx="4466">
                  <c:v>0.68060210848538305</c:v>
                </c:pt>
                <c:pt idx="4467">
                  <c:v>0.63862658719109011</c:v>
                </c:pt>
                <c:pt idx="4468">
                  <c:v>1.2003586103061699</c:v>
                </c:pt>
                <c:pt idx="4469">
                  <c:v>1.1750724549938307</c:v>
                </c:pt>
                <c:pt idx="4470">
                  <c:v>0.97457457641643164</c:v>
                </c:pt>
                <c:pt idx="4471">
                  <c:v>0.82011488057938164</c:v>
                </c:pt>
                <c:pt idx="4472">
                  <c:v>0.80245111901529098</c:v>
                </c:pt>
                <c:pt idx="4473">
                  <c:v>1.3222115137725601</c:v>
                </c:pt>
                <c:pt idx="4474">
                  <c:v>1.2319770758142898</c:v>
                </c:pt>
                <c:pt idx="4475">
                  <c:v>1.7994956971336562</c:v>
                </c:pt>
                <c:pt idx="4476">
                  <c:v>-10.1897205520765</c:v>
                </c:pt>
                <c:pt idx="4477">
                  <c:v>1.23134749465252</c:v>
                </c:pt>
                <c:pt idx="4478">
                  <c:v>1.3027414085256699</c:v>
                </c:pt>
                <c:pt idx="4479">
                  <c:v>0.45518398163225726</c:v>
                </c:pt>
                <c:pt idx="4480">
                  <c:v>0.84962382372750611</c:v>
                </c:pt>
                <c:pt idx="4481">
                  <c:v>-4.6027784721989695</c:v>
                </c:pt>
                <c:pt idx="4482">
                  <c:v>-2.5213900810448799</c:v>
                </c:pt>
                <c:pt idx="4483">
                  <c:v>-4.1106477355612334</c:v>
                </c:pt>
                <c:pt idx="4484">
                  <c:v>-20.42148393411226</c:v>
                </c:pt>
                <c:pt idx="4485">
                  <c:v>-12.1948909342749</c:v>
                </c:pt>
                <c:pt idx="4486">
                  <c:v>-8.7502734664783919</c:v>
                </c:pt>
                <c:pt idx="4487">
                  <c:v>10.362773735974599</c:v>
                </c:pt>
                <c:pt idx="4488">
                  <c:v>6.4862550789556801</c:v>
                </c:pt>
                <c:pt idx="4489">
                  <c:v>4.0768004040914114</c:v>
                </c:pt>
                <c:pt idx="4490">
                  <c:v>2.2421034604329666</c:v>
                </c:pt>
                <c:pt idx="4491">
                  <c:v>1.0648932796426398</c:v>
                </c:pt>
                <c:pt idx="4492">
                  <c:v>0.64408421252519399</c:v>
                </c:pt>
                <c:pt idx="4493">
                  <c:v>0.46748145799387675</c:v>
                </c:pt>
                <c:pt idx="4494">
                  <c:v>0.37138803744852783</c:v>
                </c:pt>
                <c:pt idx="4495">
                  <c:v>0.3112564434972464</c:v>
                </c:pt>
                <c:pt idx="4496">
                  <c:v>0.66713700179365898</c:v>
                </c:pt>
                <c:pt idx="4497">
                  <c:v>0.48720073513233708</c:v>
                </c:pt>
                <c:pt idx="4498">
                  <c:v>0.68036037777003633</c:v>
                </c:pt>
                <c:pt idx="4499">
                  <c:v>0.647923138780228</c:v>
                </c:pt>
                <c:pt idx="4500">
                  <c:v>6.5878535164107275</c:v>
                </c:pt>
                <c:pt idx="4501">
                  <c:v>23.733403633177716</c:v>
                </c:pt>
                <c:pt idx="4502">
                  <c:v>0.75454192273326204</c:v>
                </c:pt>
                <c:pt idx="4503">
                  <c:v>0.57576629226427811</c:v>
                </c:pt>
                <c:pt idx="4504">
                  <c:v>0.108815987082391</c:v>
                </c:pt>
                <c:pt idx="4505">
                  <c:v>-0.30543476372175526</c:v>
                </c:pt>
                <c:pt idx="4506">
                  <c:v>-0.49170415934735906</c:v>
                </c:pt>
                <c:pt idx="4507">
                  <c:v>-0.72325322450521601</c:v>
                </c:pt>
                <c:pt idx="4508">
                  <c:v>-0.73616477234908151</c:v>
                </c:pt>
                <c:pt idx="4509">
                  <c:v>-1.9832203976750598</c:v>
                </c:pt>
                <c:pt idx="4510">
                  <c:v>-2.5230389687947099</c:v>
                </c:pt>
                <c:pt idx="4511">
                  <c:v>-2.9438027573353893</c:v>
                </c:pt>
                <c:pt idx="4512">
                  <c:v>-1.95298920205071</c:v>
                </c:pt>
                <c:pt idx="4513">
                  <c:v>-2.2488937692691802</c:v>
                </c:pt>
                <c:pt idx="4514">
                  <c:v>-0.6462618100286015</c:v>
                </c:pt>
                <c:pt idx="4515">
                  <c:v>-0.75296957673453413</c:v>
                </c:pt>
                <c:pt idx="4516">
                  <c:v>-1.00571355445114</c:v>
                </c:pt>
                <c:pt idx="4517">
                  <c:v>15.297937020750901</c:v>
                </c:pt>
                <c:pt idx="4518">
                  <c:v>4.4641690102896199</c:v>
                </c:pt>
                <c:pt idx="4519">
                  <c:v>2.3479008040094098</c:v>
                </c:pt>
                <c:pt idx="4520">
                  <c:v>2.0113535773026099</c:v>
                </c:pt>
                <c:pt idx="4521">
                  <c:v>1.7137799478432498</c:v>
                </c:pt>
                <c:pt idx="4522">
                  <c:v>1.80403423283373</c:v>
                </c:pt>
                <c:pt idx="4523">
                  <c:v>1.6112103610437207</c:v>
                </c:pt>
                <c:pt idx="4524">
                  <c:v>1.5026640874893655</c:v>
                </c:pt>
                <c:pt idx="4525">
                  <c:v>1.3220188166748001</c:v>
                </c:pt>
                <c:pt idx="4526">
                  <c:v>1.2210749549929099</c:v>
                </c:pt>
                <c:pt idx="4527">
                  <c:v>0.97998231389229096</c:v>
                </c:pt>
                <c:pt idx="4528">
                  <c:v>0.72855369880083798</c:v>
                </c:pt>
                <c:pt idx="4529">
                  <c:v>0.61152350140643597</c:v>
                </c:pt>
                <c:pt idx="4530">
                  <c:v>0.68851157194748058</c:v>
                </c:pt>
                <c:pt idx="4531">
                  <c:v>0.45178334207849175</c:v>
                </c:pt>
                <c:pt idx="4532">
                  <c:v>0.85801856103097496</c:v>
                </c:pt>
                <c:pt idx="4533">
                  <c:v>1.0118325997017701</c:v>
                </c:pt>
                <c:pt idx="4534">
                  <c:v>0.44141301229081198</c:v>
                </c:pt>
                <c:pt idx="4535">
                  <c:v>-0.108579135126828</c:v>
                </c:pt>
                <c:pt idx="4536">
                  <c:v>-0.55012515633892112</c:v>
                </c:pt>
                <c:pt idx="4537">
                  <c:v>-0.10761113052308559</c:v>
                </c:pt>
                <c:pt idx="4538">
                  <c:v>-1.3976355432654199</c:v>
                </c:pt>
                <c:pt idx="4539">
                  <c:v>-2.30418577595306</c:v>
                </c:pt>
                <c:pt idx="4540">
                  <c:v>-2.3046081970297583</c:v>
                </c:pt>
                <c:pt idx="4541">
                  <c:v>-3.6864324231961767</c:v>
                </c:pt>
                <c:pt idx="4542">
                  <c:v>-3.2254791425354412</c:v>
                </c:pt>
                <c:pt idx="4543">
                  <c:v>-17.837501768146602</c:v>
                </c:pt>
                <c:pt idx="4544">
                  <c:v>9.6783852881446606</c:v>
                </c:pt>
                <c:pt idx="4545">
                  <c:v>3.6023005277431501</c:v>
                </c:pt>
                <c:pt idx="4546">
                  <c:v>4.1796444742580903</c:v>
                </c:pt>
                <c:pt idx="4547">
                  <c:v>2.3100250405656197</c:v>
                </c:pt>
                <c:pt idx="4548">
                  <c:v>3.7719508558330004</c:v>
                </c:pt>
                <c:pt idx="4549">
                  <c:v>4.0922871262860685</c:v>
                </c:pt>
                <c:pt idx="4550">
                  <c:v>6.1370192091495746</c:v>
                </c:pt>
                <c:pt idx="4551">
                  <c:v>5.9389792172639702</c:v>
                </c:pt>
                <c:pt idx="4552">
                  <c:v>4.8222313256876204</c:v>
                </c:pt>
                <c:pt idx="4553">
                  <c:v>7.5925485080807755</c:v>
                </c:pt>
                <c:pt idx="4554">
                  <c:v>4.9373629495615434</c:v>
                </c:pt>
                <c:pt idx="4555">
                  <c:v>3.0875735566278153</c:v>
                </c:pt>
                <c:pt idx="4556">
                  <c:v>5.7107385591439375</c:v>
                </c:pt>
                <c:pt idx="4557">
                  <c:v>6.0663811088718003</c:v>
                </c:pt>
                <c:pt idx="4558">
                  <c:v>4.91792906722256</c:v>
                </c:pt>
                <c:pt idx="4559">
                  <c:v>5.3547959241306096</c:v>
                </c:pt>
                <c:pt idx="4560">
                  <c:v>4.6941113396214496</c:v>
                </c:pt>
                <c:pt idx="4561">
                  <c:v>1.73341788379509</c:v>
                </c:pt>
                <c:pt idx="4562">
                  <c:v>1.8678509497486082</c:v>
                </c:pt>
                <c:pt idx="4563">
                  <c:v>0.43678494875240675</c:v>
                </c:pt>
                <c:pt idx="4564">
                  <c:v>1.3588177168852482</c:v>
                </c:pt>
                <c:pt idx="4565">
                  <c:v>0.67319554934891213</c:v>
                </c:pt>
                <c:pt idx="4566">
                  <c:v>1.06210691275481</c:v>
                </c:pt>
                <c:pt idx="4567">
                  <c:v>2.3902505012936968</c:v>
                </c:pt>
                <c:pt idx="4568">
                  <c:v>2.42463349053634</c:v>
                </c:pt>
                <c:pt idx="4569">
                  <c:v>2.0585053551631667</c:v>
                </c:pt>
                <c:pt idx="4570">
                  <c:v>2.6301939173304802</c:v>
                </c:pt>
                <c:pt idx="4571">
                  <c:v>0.97757323690590903</c:v>
                </c:pt>
                <c:pt idx="4572">
                  <c:v>2.0561814758782577</c:v>
                </c:pt>
                <c:pt idx="4573">
                  <c:v>0.54413257350086797</c:v>
                </c:pt>
                <c:pt idx="4574">
                  <c:v>-0.23983690019990941</c:v>
                </c:pt>
                <c:pt idx="4575">
                  <c:v>-1.0674113132110798</c:v>
                </c:pt>
                <c:pt idx="4576">
                  <c:v>-3.5857024656242777</c:v>
                </c:pt>
                <c:pt idx="4577">
                  <c:v>-5.0813277180670324</c:v>
                </c:pt>
                <c:pt idx="4578">
                  <c:v>-15.475737775902877</c:v>
                </c:pt>
                <c:pt idx="4579">
                  <c:v>14.916092437800366</c:v>
                </c:pt>
                <c:pt idx="4580">
                  <c:v>4.7226371731534096</c:v>
                </c:pt>
                <c:pt idx="4581">
                  <c:v>1.1542210396006201</c:v>
                </c:pt>
                <c:pt idx="4582">
                  <c:v>0.67242475579939265</c:v>
                </c:pt>
                <c:pt idx="4583">
                  <c:v>-7.4840320028791971E-2</c:v>
                </c:pt>
                <c:pt idx="4584">
                  <c:v>-8.0060707201572698E-2</c:v>
                </c:pt>
                <c:pt idx="4585">
                  <c:v>-0.53004861037274364</c:v>
                </c:pt>
                <c:pt idx="4586">
                  <c:v>-0.57101169861022505</c:v>
                </c:pt>
                <c:pt idx="4587">
                  <c:v>-0.38325904860683779</c:v>
                </c:pt>
                <c:pt idx="4588">
                  <c:v>-7.4254737452437533E-2</c:v>
                </c:pt>
                <c:pt idx="4589">
                  <c:v>-0.73552701007015864</c:v>
                </c:pt>
                <c:pt idx="4590">
                  <c:v>9.9343281516605639E-2</c:v>
                </c:pt>
                <c:pt idx="4591">
                  <c:v>0.60236183443908453</c:v>
                </c:pt>
                <c:pt idx="4592">
                  <c:v>0.179010930018519</c:v>
                </c:pt>
                <c:pt idx="4593">
                  <c:v>0.3040365887592224</c:v>
                </c:pt>
                <c:pt idx="4594">
                  <c:v>0.44714245392937002</c:v>
                </c:pt>
                <c:pt idx="4595">
                  <c:v>0.41116135767960732</c:v>
                </c:pt>
                <c:pt idx="4596">
                  <c:v>-0.11015148250382401</c:v>
                </c:pt>
                <c:pt idx="4597">
                  <c:v>-1.5477061272554399E-2</c:v>
                </c:pt>
                <c:pt idx="4598">
                  <c:v>-0.62906788367795696</c:v>
                </c:pt>
                <c:pt idx="4599">
                  <c:v>-0.53853173977414959</c:v>
                </c:pt>
                <c:pt idx="4600">
                  <c:v>-1.3455130593579698</c:v>
                </c:pt>
                <c:pt idx="4601">
                  <c:v>-1.2043076171912199</c:v>
                </c:pt>
                <c:pt idx="4602">
                  <c:v>-1.7411903459058826</c:v>
                </c:pt>
                <c:pt idx="4603">
                  <c:v>-1.7000334327320399</c:v>
                </c:pt>
                <c:pt idx="4604">
                  <c:v>-1.5438039526444192</c:v>
                </c:pt>
                <c:pt idx="4605">
                  <c:v>-1.43856112751573</c:v>
                </c:pt>
                <c:pt idx="4606">
                  <c:v>-1.26023872362314</c:v>
                </c:pt>
                <c:pt idx="4607">
                  <c:v>-1.0821115447117946</c:v>
                </c:pt>
                <c:pt idx="4608">
                  <c:v>-1.0055518507127699</c:v>
                </c:pt>
                <c:pt idx="4609">
                  <c:v>-0.52557436670747659</c:v>
                </c:pt>
                <c:pt idx="4610">
                  <c:v>-0.87152689974957964</c:v>
                </c:pt>
                <c:pt idx="4611">
                  <c:v>-0.508165278429204</c:v>
                </c:pt>
                <c:pt idx="4612">
                  <c:v>0.90452879161011701</c:v>
                </c:pt>
                <c:pt idx="4613">
                  <c:v>0.41876584118812199</c:v>
                </c:pt>
                <c:pt idx="4614">
                  <c:v>-1.0676558696481573</c:v>
                </c:pt>
                <c:pt idx="4615">
                  <c:v>-1.0059264772297194</c:v>
                </c:pt>
                <c:pt idx="4616">
                  <c:v>-0.16831499038179429</c:v>
                </c:pt>
                <c:pt idx="4617">
                  <c:v>-3.5343916151268702</c:v>
                </c:pt>
                <c:pt idx="4618">
                  <c:v>-2.0733071309262501</c:v>
                </c:pt>
                <c:pt idx="4619">
                  <c:v>-2.7758890757855599</c:v>
                </c:pt>
                <c:pt idx="4620">
                  <c:v>-9.3557215413571608</c:v>
                </c:pt>
                <c:pt idx="4621">
                  <c:v>-1.9355268203096798</c:v>
                </c:pt>
                <c:pt idx="4622">
                  <c:v>-2.06901180369367</c:v>
                </c:pt>
                <c:pt idx="4623">
                  <c:v>-2.1741470702634502</c:v>
                </c:pt>
                <c:pt idx="4624">
                  <c:v>-2.0648588406593702</c:v>
                </c:pt>
                <c:pt idx="4625">
                  <c:v>-3.8811211126566012</c:v>
                </c:pt>
                <c:pt idx="4626">
                  <c:v>-1.8972638025209498</c:v>
                </c:pt>
                <c:pt idx="4627">
                  <c:v>-2.2088470351237977</c:v>
                </c:pt>
                <c:pt idx="4628">
                  <c:v>-1.9930110933713001</c:v>
                </c:pt>
                <c:pt idx="4629">
                  <c:v>-1.5969857510847001</c:v>
                </c:pt>
                <c:pt idx="4630">
                  <c:v>-1.4605501907424898</c:v>
                </c:pt>
                <c:pt idx="4631">
                  <c:v>-1.4787491420892998</c:v>
                </c:pt>
                <c:pt idx="4632">
                  <c:v>-1.18095229893233</c:v>
                </c:pt>
                <c:pt idx="4633">
                  <c:v>-0.72883996122609462</c:v>
                </c:pt>
                <c:pt idx="4634">
                  <c:v>-0.477105322297178</c:v>
                </c:pt>
                <c:pt idx="4635">
                  <c:v>-0.5287852042481278</c:v>
                </c:pt>
                <c:pt idx="4636">
                  <c:v>-5.6791966904514414E-2</c:v>
                </c:pt>
                <c:pt idx="4637">
                  <c:v>-0.14444711762290549</c:v>
                </c:pt>
                <c:pt idx="4638">
                  <c:v>-0.17215011855762699</c:v>
                </c:pt>
                <c:pt idx="4639">
                  <c:v>-8.1840362995275459E-2</c:v>
                </c:pt>
                <c:pt idx="4640">
                  <c:v>-0.23088893074124209</c:v>
                </c:pt>
                <c:pt idx="4641">
                  <c:v>-0.45106456052325089</c:v>
                </c:pt>
                <c:pt idx="4642">
                  <c:v>-0.36928848066845726</c:v>
                </c:pt>
                <c:pt idx="4643">
                  <c:v>-0.113473642145778</c:v>
                </c:pt>
                <c:pt idx="4644">
                  <c:v>-0.277404416598794</c:v>
                </c:pt>
                <c:pt idx="4645">
                  <c:v>-0.36895861223238141</c:v>
                </c:pt>
                <c:pt idx="4646">
                  <c:v>-0.36579861809226832</c:v>
                </c:pt>
                <c:pt idx="4647">
                  <c:v>-0.22143004471429309</c:v>
                </c:pt>
                <c:pt idx="4648">
                  <c:v>-0.30242205023728447</c:v>
                </c:pt>
                <c:pt idx="4649">
                  <c:v>2.83772541015722E-3</c:v>
                </c:pt>
                <c:pt idx="4650">
                  <c:v>0.24984739498620015</c:v>
                </c:pt>
                <c:pt idx="4651">
                  <c:v>0.39855334561149408</c:v>
                </c:pt>
                <c:pt idx="4652">
                  <c:v>0.12278718427428729</c:v>
                </c:pt>
                <c:pt idx="4653">
                  <c:v>0.130274730528702</c:v>
                </c:pt>
                <c:pt idx="4654">
                  <c:v>0.13112652567679187</c:v>
                </c:pt>
                <c:pt idx="4655">
                  <c:v>0.20273725030542769</c:v>
                </c:pt>
                <c:pt idx="4656">
                  <c:v>-0.19350707347089041</c:v>
                </c:pt>
                <c:pt idx="4657">
                  <c:v>-7.2245482845442993E-2</c:v>
                </c:pt>
                <c:pt idx="4658">
                  <c:v>-0.40109142412248899</c:v>
                </c:pt>
                <c:pt idx="4659">
                  <c:v>-0.41976701273316674</c:v>
                </c:pt>
                <c:pt idx="4660">
                  <c:v>-0.39078616043236175</c:v>
                </c:pt>
                <c:pt idx="4661">
                  <c:v>-0.44799906504381298</c:v>
                </c:pt>
                <c:pt idx="4662">
                  <c:v>-0.44986079767265513</c:v>
                </c:pt>
                <c:pt idx="4663">
                  <c:v>-0.55669410244523365</c:v>
                </c:pt>
                <c:pt idx="4664">
                  <c:v>-0.47713478419987426</c:v>
                </c:pt>
                <c:pt idx="4665">
                  <c:v>-0.30647278774967451</c:v>
                </c:pt>
                <c:pt idx="4666">
                  <c:v>-0.42796753302744589</c:v>
                </c:pt>
                <c:pt idx="4667">
                  <c:v>-0.14047159897679301</c:v>
                </c:pt>
                <c:pt idx="4668">
                  <c:v>0.16297013560984697</c:v>
                </c:pt>
                <c:pt idx="4669">
                  <c:v>0.35014952840033625</c:v>
                </c:pt>
                <c:pt idx="4670">
                  <c:v>0.7283764201426095</c:v>
                </c:pt>
                <c:pt idx="4671">
                  <c:v>0.90370047060049685</c:v>
                </c:pt>
                <c:pt idx="4672">
                  <c:v>0.69532778685041197</c:v>
                </c:pt>
                <c:pt idx="4673">
                  <c:v>0.43129308010364997</c:v>
                </c:pt>
                <c:pt idx="4674">
                  <c:v>0.31193049673959383</c:v>
                </c:pt>
                <c:pt idx="4675">
                  <c:v>1.4212942494325858</c:v>
                </c:pt>
                <c:pt idx="4676">
                  <c:v>0.25618794273746998</c:v>
                </c:pt>
                <c:pt idx="4677">
                  <c:v>-0.51962069638084263</c:v>
                </c:pt>
                <c:pt idx="4678">
                  <c:v>-1.6964450435229501</c:v>
                </c:pt>
                <c:pt idx="4679">
                  <c:v>-1.05773318360822</c:v>
                </c:pt>
                <c:pt idx="4680">
                  <c:v>3.15725618860403</c:v>
                </c:pt>
                <c:pt idx="4681">
                  <c:v>-0.75278660078389081</c:v>
                </c:pt>
                <c:pt idx="4682">
                  <c:v>1.5371142625209626</c:v>
                </c:pt>
                <c:pt idx="4683">
                  <c:v>0.60106356175037057</c:v>
                </c:pt>
                <c:pt idx="4684">
                  <c:v>1.3848730358818473</c:v>
                </c:pt>
                <c:pt idx="4685">
                  <c:v>1.7869484344405573</c:v>
                </c:pt>
                <c:pt idx="4686">
                  <c:v>1.1076942824622658</c:v>
                </c:pt>
                <c:pt idx="4687">
                  <c:v>0.85797315110310013</c:v>
                </c:pt>
                <c:pt idx="4688">
                  <c:v>0.79718187316172995</c:v>
                </c:pt>
                <c:pt idx="4689">
                  <c:v>0.61315727920145602</c:v>
                </c:pt>
                <c:pt idx="4690">
                  <c:v>0.44495471968108102</c:v>
                </c:pt>
                <c:pt idx="4691">
                  <c:v>0.51847327984077296</c:v>
                </c:pt>
                <c:pt idx="4692">
                  <c:v>1.0079699440877199</c:v>
                </c:pt>
                <c:pt idx="4693">
                  <c:v>0.4899325338634094</c:v>
                </c:pt>
                <c:pt idx="4694">
                  <c:v>-2.3337722227115898</c:v>
                </c:pt>
                <c:pt idx="4695">
                  <c:v>-3.1119526475008397</c:v>
                </c:pt>
                <c:pt idx="4696">
                  <c:v>-1.09536282681416</c:v>
                </c:pt>
                <c:pt idx="4697">
                  <c:v>2.0958185646951977</c:v>
                </c:pt>
                <c:pt idx="4698">
                  <c:v>1.0147850019552882</c:v>
                </c:pt>
                <c:pt idx="4699">
                  <c:v>-6.6926745640979377E-2</c:v>
                </c:pt>
                <c:pt idx="4700">
                  <c:v>-0.40054891112097735</c:v>
                </c:pt>
                <c:pt idx="4701">
                  <c:v>-0.39161362661850901</c:v>
                </c:pt>
                <c:pt idx="4702">
                  <c:v>-0.569419781253373</c:v>
                </c:pt>
                <c:pt idx="4703">
                  <c:v>-0.46763046185245155</c:v>
                </c:pt>
                <c:pt idx="4704">
                  <c:v>-0.59753121931665987</c:v>
                </c:pt>
                <c:pt idx="4705">
                  <c:v>-0.22936328079112486</c:v>
                </c:pt>
                <c:pt idx="4706">
                  <c:v>-5.4809189955017906E-2</c:v>
                </c:pt>
                <c:pt idx="4707">
                  <c:v>-0.12912204522552787</c:v>
                </c:pt>
                <c:pt idx="4708">
                  <c:v>-7.9040261881860533E-3</c:v>
                </c:pt>
                <c:pt idx="4709">
                  <c:v>0.15601582444100809</c:v>
                </c:pt>
                <c:pt idx="4710">
                  <c:v>0.22523130073215097</c:v>
                </c:pt>
                <c:pt idx="4711">
                  <c:v>0.23085581412220199</c:v>
                </c:pt>
                <c:pt idx="4712">
                  <c:v>0.47746113810990698</c:v>
                </c:pt>
                <c:pt idx="4713">
                  <c:v>0.55838565502584103</c:v>
                </c:pt>
                <c:pt idx="4714">
                  <c:v>0.73438500882569602</c:v>
                </c:pt>
                <c:pt idx="4715">
                  <c:v>0.39100753384542275</c:v>
                </c:pt>
                <c:pt idx="4716">
                  <c:v>0.50845816497796748</c:v>
                </c:pt>
                <c:pt idx="4717">
                  <c:v>0.23053555928057487</c:v>
                </c:pt>
                <c:pt idx="4718">
                  <c:v>0.11723461143874812</c:v>
                </c:pt>
                <c:pt idx="4719">
                  <c:v>-0.14394701827889103</c:v>
                </c:pt>
                <c:pt idx="4720">
                  <c:v>-0.27562097523446649</c:v>
                </c:pt>
                <c:pt idx="4721">
                  <c:v>-0.50490111876080401</c:v>
                </c:pt>
                <c:pt idx="4722">
                  <c:v>-0.45819156200541999</c:v>
                </c:pt>
                <c:pt idx="4723">
                  <c:v>-0.33773408013746092</c:v>
                </c:pt>
                <c:pt idx="4724">
                  <c:v>-8.8478929155298383E-2</c:v>
                </c:pt>
                <c:pt idx="4725">
                  <c:v>-0.463165604878087</c:v>
                </c:pt>
                <c:pt idx="4726">
                  <c:v>-0.16654220488980809</c:v>
                </c:pt>
                <c:pt idx="4727">
                  <c:v>-7.41608216758598E-2</c:v>
                </c:pt>
                <c:pt idx="4728">
                  <c:v>4.2989381185300497E-2</c:v>
                </c:pt>
                <c:pt idx="4729">
                  <c:v>5.0372747951579533E-2</c:v>
                </c:pt>
                <c:pt idx="4730">
                  <c:v>-3.8066857273439197E-2</c:v>
                </c:pt>
                <c:pt idx="4731">
                  <c:v>-7.1239626412557003E-2</c:v>
                </c:pt>
                <c:pt idx="4732">
                  <c:v>-0.39768672979404651</c:v>
                </c:pt>
                <c:pt idx="4733">
                  <c:v>-0.68140677909390357</c:v>
                </c:pt>
                <c:pt idx="4734">
                  <c:v>-0.65675787343172076</c:v>
                </c:pt>
                <c:pt idx="4735">
                  <c:v>-0.7982121923397405</c:v>
                </c:pt>
                <c:pt idx="4736">
                  <c:v>-1.1919740514038899</c:v>
                </c:pt>
                <c:pt idx="4737">
                  <c:v>-1.2093565644465591</c:v>
                </c:pt>
                <c:pt idx="4738">
                  <c:v>-1.5177407797489999</c:v>
                </c:pt>
                <c:pt idx="4739">
                  <c:v>-1.9215239799097801</c:v>
                </c:pt>
                <c:pt idx="4740">
                  <c:v>-1.8940871488768565</c:v>
                </c:pt>
                <c:pt idx="4741">
                  <c:v>-1.3175554371867721</c:v>
                </c:pt>
                <c:pt idx="4742">
                  <c:v>-2.0210415593624012</c:v>
                </c:pt>
                <c:pt idx="4743">
                  <c:v>-4.2877722381382455</c:v>
                </c:pt>
                <c:pt idx="4744">
                  <c:v>-8.5394968910860616</c:v>
                </c:pt>
                <c:pt idx="4745">
                  <c:v>-10.158123824820098</c:v>
                </c:pt>
                <c:pt idx="4746">
                  <c:v>2.26026452587978</c:v>
                </c:pt>
                <c:pt idx="4747">
                  <c:v>-0.86023401822810552</c:v>
                </c:pt>
                <c:pt idx="4748">
                  <c:v>-2.91847444082115</c:v>
                </c:pt>
                <c:pt idx="4749">
                  <c:v>3.5643622923543812</c:v>
                </c:pt>
                <c:pt idx="4750">
                  <c:v>18.110549577995489</c:v>
                </c:pt>
                <c:pt idx="4751">
                  <c:v>2.1330493923861198</c:v>
                </c:pt>
                <c:pt idx="4752">
                  <c:v>0.97629273740208766</c:v>
                </c:pt>
                <c:pt idx="4753">
                  <c:v>0.62187508117882151</c:v>
                </c:pt>
                <c:pt idx="4754">
                  <c:v>-3.0630716355395999</c:v>
                </c:pt>
                <c:pt idx="4755">
                  <c:v>0.14649771287446886</c:v>
                </c:pt>
                <c:pt idx="4756">
                  <c:v>-0.22973550054386399</c:v>
                </c:pt>
                <c:pt idx="4757">
                  <c:v>-3.0523998841030577</c:v>
                </c:pt>
                <c:pt idx="4758">
                  <c:v>-1.35263403326354</c:v>
                </c:pt>
                <c:pt idx="4759">
                  <c:v>-1.4296877075534598</c:v>
                </c:pt>
                <c:pt idx="4760">
                  <c:v>-1.4403260172658017</c:v>
                </c:pt>
                <c:pt idx="4761">
                  <c:v>-1.77397747138956</c:v>
                </c:pt>
                <c:pt idx="4762">
                  <c:v>-2.1955682836667187</c:v>
                </c:pt>
                <c:pt idx="4763">
                  <c:v>-2.02012212157398</c:v>
                </c:pt>
                <c:pt idx="4764">
                  <c:v>-2.6513518069443411</c:v>
                </c:pt>
                <c:pt idx="4765">
                  <c:v>-2.2413718170343095</c:v>
                </c:pt>
                <c:pt idx="4766">
                  <c:v>-2.0637105657169292</c:v>
                </c:pt>
                <c:pt idx="4767">
                  <c:v>-1.88454923457767</c:v>
                </c:pt>
                <c:pt idx="4768">
                  <c:v>-1.9037721746235408</c:v>
                </c:pt>
                <c:pt idx="4769">
                  <c:v>-1.8436982052421569</c:v>
                </c:pt>
                <c:pt idx="4770">
                  <c:v>-1.7992254939608998</c:v>
                </c:pt>
                <c:pt idx="4771">
                  <c:v>-1.1432459580357701</c:v>
                </c:pt>
                <c:pt idx="4772">
                  <c:v>-0.94470189653169911</c:v>
                </c:pt>
                <c:pt idx="4773">
                  <c:v>-1.3069233935033826</c:v>
                </c:pt>
                <c:pt idx="4774">
                  <c:v>-0.84958857974290625</c:v>
                </c:pt>
                <c:pt idx="4775">
                  <c:v>-1.4599100428646217</c:v>
                </c:pt>
                <c:pt idx="4776">
                  <c:v>-2.1589869101586467</c:v>
                </c:pt>
                <c:pt idx="4777">
                  <c:v>-3.8653883133244777</c:v>
                </c:pt>
                <c:pt idx="4778">
                  <c:v>-2.9477995610427312</c:v>
                </c:pt>
                <c:pt idx="4779">
                  <c:v>-3.9362050211419977</c:v>
                </c:pt>
                <c:pt idx="4780">
                  <c:v>-2.5613837705310494</c:v>
                </c:pt>
                <c:pt idx="4781">
                  <c:v>-2.6776923548601199</c:v>
                </c:pt>
                <c:pt idx="4782">
                  <c:v>-1.28467383093791</c:v>
                </c:pt>
                <c:pt idx="4783">
                  <c:v>-0.836672879842142</c:v>
                </c:pt>
                <c:pt idx="4784">
                  <c:v>-2.6114016512277298</c:v>
                </c:pt>
                <c:pt idx="4785">
                  <c:v>-0.92732513382260351</c:v>
                </c:pt>
                <c:pt idx="4786">
                  <c:v>-1.4140250263340799</c:v>
                </c:pt>
                <c:pt idx="4787">
                  <c:v>-1.61444511772759</c:v>
                </c:pt>
                <c:pt idx="4788">
                  <c:v>2.4319259043201167</c:v>
                </c:pt>
                <c:pt idx="4789">
                  <c:v>1.1156780228215273</c:v>
                </c:pt>
                <c:pt idx="4790">
                  <c:v>0.80981318308747696</c:v>
                </c:pt>
                <c:pt idx="4791">
                  <c:v>0.27548004661459402</c:v>
                </c:pt>
                <c:pt idx="4792">
                  <c:v>-7.9193869860598912E-2</c:v>
                </c:pt>
                <c:pt idx="4793">
                  <c:v>-0.31406624132193106</c:v>
                </c:pt>
                <c:pt idx="4794">
                  <c:v>-0.41620691425182038</c:v>
                </c:pt>
                <c:pt idx="4795">
                  <c:v>-5.0305007508471812E-2</c:v>
                </c:pt>
                <c:pt idx="4796">
                  <c:v>-7.6732074113367923E-2</c:v>
                </c:pt>
                <c:pt idx="4797">
                  <c:v>-0.22620606802264601</c:v>
                </c:pt>
                <c:pt idx="4798">
                  <c:v>-0.38819358040751301</c:v>
                </c:pt>
                <c:pt idx="4799">
                  <c:v>-0.19116495239721101</c:v>
                </c:pt>
                <c:pt idx="4800">
                  <c:v>-0.9457914190430794</c:v>
                </c:pt>
                <c:pt idx="4801">
                  <c:v>-1.7064749766137173</c:v>
                </c:pt>
                <c:pt idx="4802">
                  <c:v>-2.9834144094687987</c:v>
                </c:pt>
                <c:pt idx="4803">
                  <c:v>-3.32846175340558</c:v>
                </c:pt>
                <c:pt idx="4804">
                  <c:v>-4.9542002793556685</c:v>
                </c:pt>
                <c:pt idx="4805">
                  <c:v>-5.2156704608349997</c:v>
                </c:pt>
                <c:pt idx="4806">
                  <c:v>-21.710268784866532</c:v>
                </c:pt>
                <c:pt idx="4807">
                  <c:v>-9.3819789294219706</c:v>
                </c:pt>
                <c:pt idx="4808">
                  <c:v>5.8832288726580702</c:v>
                </c:pt>
                <c:pt idx="4809">
                  <c:v>3.0507552469908399</c:v>
                </c:pt>
                <c:pt idx="4810">
                  <c:v>2.9106067165590277</c:v>
                </c:pt>
                <c:pt idx="4811">
                  <c:v>4.3752741574014795</c:v>
                </c:pt>
                <c:pt idx="4812">
                  <c:v>3.42376310348638</c:v>
                </c:pt>
                <c:pt idx="4813">
                  <c:v>-5.122858233037209</c:v>
                </c:pt>
                <c:pt idx="4814">
                  <c:v>-1.9204149443669492</c:v>
                </c:pt>
                <c:pt idx="4815">
                  <c:v>-2.4717725054270101</c:v>
                </c:pt>
                <c:pt idx="4816">
                  <c:v>-4.9910301377405304</c:v>
                </c:pt>
                <c:pt idx="4817">
                  <c:v>-2.4646556081182767</c:v>
                </c:pt>
                <c:pt idx="4818">
                  <c:v>-5.2326554358997504</c:v>
                </c:pt>
                <c:pt idx="4819">
                  <c:v>-1.6788318579175798</c:v>
                </c:pt>
                <c:pt idx="4820">
                  <c:v>-1.3136913268180699</c:v>
                </c:pt>
                <c:pt idx="4821">
                  <c:v>-2.4636516528954369</c:v>
                </c:pt>
                <c:pt idx="4822">
                  <c:v>-2.8223860962054101</c:v>
                </c:pt>
                <c:pt idx="4823">
                  <c:v>-1.14212855895988</c:v>
                </c:pt>
                <c:pt idx="4824">
                  <c:v>-2.0966286555962577</c:v>
                </c:pt>
                <c:pt idx="4825">
                  <c:v>-1.4029810726538898</c:v>
                </c:pt>
                <c:pt idx="4826">
                  <c:v>-0.83979472100732999</c:v>
                </c:pt>
                <c:pt idx="4827">
                  <c:v>-0.34330423887435341</c:v>
                </c:pt>
                <c:pt idx="4828">
                  <c:v>-0.13920601250065601</c:v>
                </c:pt>
                <c:pt idx="4829">
                  <c:v>-5.3036387459737364E-2</c:v>
                </c:pt>
                <c:pt idx="4830">
                  <c:v>5.0984096279768701E-2</c:v>
                </c:pt>
                <c:pt idx="4831">
                  <c:v>0.105161815539646</c:v>
                </c:pt>
                <c:pt idx="4832">
                  <c:v>2.3132036181226941E-2</c:v>
                </c:pt>
                <c:pt idx="4833">
                  <c:v>-8.7801500803074903E-2</c:v>
                </c:pt>
                <c:pt idx="4834">
                  <c:v>-1.9630482547940503E-2</c:v>
                </c:pt>
                <c:pt idx="4835">
                  <c:v>-0.10679525785473379</c:v>
                </c:pt>
                <c:pt idx="4836">
                  <c:v>-2.4822393899174011E-2</c:v>
                </c:pt>
                <c:pt idx="4837">
                  <c:v>-0.29559816908367292</c:v>
                </c:pt>
                <c:pt idx="4838">
                  <c:v>-0.480008854457184</c:v>
                </c:pt>
                <c:pt idx="4839">
                  <c:v>-0.64378845868265111</c:v>
                </c:pt>
                <c:pt idx="4840">
                  <c:v>-0.99773121964385481</c:v>
                </c:pt>
                <c:pt idx="4841">
                  <c:v>-0.65402312754793501</c:v>
                </c:pt>
                <c:pt idx="4842">
                  <c:v>-0.43930454047161532</c:v>
                </c:pt>
                <c:pt idx="4843">
                  <c:v>-0.110727389188432</c:v>
                </c:pt>
                <c:pt idx="4844">
                  <c:v>-0.29616754943236301</c:v>
                </c:pt>
                <c:pt idx="4845">
                  <c:v>0.98492192005350565</c:v>
                </c:pt>
                <c:pt idx="4846">
                  <c:v>10.359383628474966</c:v>
                </c:pt>
                <c:pt idx="4847">
                  <c:v>8.129371600069673</c:v>
                </c:pt>
                <c:pt idx="4848">
                  <c:v>-1.57233634474402</c:v>
                </c:pt>
                <c:pt idx="4849">
                  <c:v>0.24084970965154501</c:v>
                </c:pt>
                <c:pt idx="4850">
                  <c:v>0.27212830086053202</c:v>
                </c:pt>
                <c:pt idx="4851">
                  <c:v>0.27370475058359517</c:v>
                </c:pt>
                <c:pt idx="4852">
                  <c:v>-1.44449817399645</c:v>
                </c:pt>
                <c:pt idx="4853">
                  <c:v>-0.86256401646828262</c:v>
                </c:pt>
                <c:pt idx="4854">
                  <c:v>80.461371069197227</c:v>
                </c:pt>
                <c:pt idx="4855">
                  <c:v>1.4571662715338198</c:v>
                </c:pt>
                <c:pt idx="4856">
                  <c:v>1.2383408467891299</c:v>
                </c:pt>
                <c:pt idx="4857">
                  <c:v>1.0389118362435601</c:v>
                </c:pt>
                <c:pt idx="4858">
                  <c:v>0.7382572917922875</c:v>
                </c:pt>
                <c:pt idx="4859">
                  <c:v>0.84012186187453664</c:v>
                </c:pt>
                <c:pt idx="4860">
                  <c:v>1.1983514636501482</c:v>
                </c:pt>
                <c:pt idx="4861">
                  <c:v>0.78309502708826195</c:v>
                </c:pt>
                <c:pt idx="4862">
                  <c:v>-1.0741274468705901</c:v>
                </c:pt>
                <c:pt idx="4863">
                  <c:v>-2.28229339162348</c:v>
                </c:pt>
                <c:pt idx="4864">
                  <c:v>-4.3963811449331134</c:v>
                </c:pt>
                <c:pt idx="4865">
                  <c:v>-10.705886015329812</c:v>
                </c:pt>
                <c:pt idx="4866">
                  <c:v>-7.9748086399918003</c:v>
                </c:pt>
                <c:pt idx="4867">
                  <c:v>-4.3248309897734645</c:v>
                </c:pt>
                <c:pt idx="4868">
                  <c:v>7.9045601064654765</c:v>
                </c:pt>
                <c:pt idx="4869">
                  <c:v>2.0708043754221501</c:v>
                </c:pt>
                <c:pt idx="4870">
                  <c:v>2.09405494628523</c:v>
                </c:pt>
                <c:pt idx="4871">
                  <c:v>1.3785079193226373</c:v>
                </c:pt>
                <c:pt idx="4872">
                  <c:v>0.71465023442948339</c:v>
                </c:pt>
                <c:pt idx="4873">
                  <c:v>2.7833780983240075</c:v>
                </c:pt>
                <c:pt idx="4874">
                  <c:v>1.3252221951207199</c:v>
                </c:pt>
                <c:pt idx="4875">
                  <c:v>-6.2513423274936626</c:v>
                </c:pt>
                <c:pt idx="4876">
                  <c:v>0.83624708806718995</c:v>
                </c:pt>
                <c:pt idx="4877">
                  <c:v>1.4890321582755499</c:v>
                </c:pt>
                <c:pt idx="4878">
                  <c:v>2.2000486883386587</c:v>
                </c:pt>
                <c:pt idx="4879">
                  <c:v>1.4295393088757826</c:v>
                </c:pt>
                <c:pt idx="4880">
                  <c:v>1.9664786112962682</c:v>
                </c:pt>
                <c:pt idx="4881">
                  <c:v>1.7685238421190808</c:v>
                </c:pt>
                <c:pt idx="4882">
                  <c:v>3.2239913384156078</c:v>
                </c:pt>
                <c:pt idx="4883">
                  <c:v>2.3340297297632233</c:v>
                </c:pt>
                <c:pt idx="4884">
                  <c:v>4.125016537216041</c:v>
                </c:pt>
                <c:pt idx="4885">
                  <c:v>3.5473039527006796</c:v>
                </c:pt>
                <c:pt idx="4886">
                  <c:v>2.6041541287946099</c:v>
                </c:pt>
                <c:pt idx="4887">
                  <c:v>2.2286263292999799</c:v>
                </c:pt>
                <c:pt idx="4888">
                  <c:v>1.7942428812066773</c:v>
                </c:pt>
                <c:pt idx="4889">
                  <c:v>9.0605104970993264E-2</c:v>
                </c:pt>
                <c:pt idx="4890">
                  <c:v>0.45630250773085812</c:v>
                </c:pt>
                <c:pt idx="4891">
                  <c:v>-0.18783990276168541</c:v>
                </c:pt>
                <c:pt idx="4892">
                  <c:v>0.47409017907216738</c:v>
                </c:pt>
                <c:pt idx="4893">
                  <c:v>0.64918412489963451</c:v>
                </c:pt>
                <c:pt idx="4894">
                  <c:v>1.3255896449856799</c:v>
                </c:pt>
                <c:pt idx="4895">
                  <c:v>-2.3331489226133577</c:v>
                </c:pt>
                <c:pt idx="4896">
                  <c:v>-2.39791179422371</c:v>
                </c:pt>
                <c:pt idx="4897">
                  <c:v>-2.2857357664053306</c:v>
                </c:pt>
                <c:pt idx="4898">
                  <c:v>-2.5998708997784177</c:v>
                </c:pt>
                <c:pt idx="4899">
                  <c:v>-1.7588475352569461</c:v>
                </c:pt>
                <c:pt idx="4900">
                  <c:v>-0.838286674145721</c:v>
                </c:pt>
                <c:pt idx="4901">
                  <c:v>0.76252567026151519</c:v>
                </c:pt>
                <c:pt idx="4902">
                  <c:v>1.8190902096629926</c:v>
                </c:pt>
                <c:pt idx="4903">
                  <c:v>4.4618642155067203</c:v>
                </c:pt>
                <c:pt idx="4904">
                  <c:v>-3.0000052461833402</c:v>
                </c:pt>
                <c:pt idx="4905">
                  <c:v>-3.2423288387989002</c:v>
                </c:pt>
                <c:pt idx="4906">
                  <c:v>-1.1914744102335</c:v>
                </c:pt>
                <c:pt idx="4907">
                  <c:v>-1.3680386556721498</c:v>
                </c:pt>
                <c:pt idx="4908">
                  <c:v>-1.1249601961196698</c:v>
                </c:pt>
                <c:pt idx="4909">
                  <c:v>-1.3509929264135891</c:v>
                </c:pt>
                <c:pt idx="4910">
                  <c:v>6.4555411897895834</c:v>
                </c:pt>
                <c:pt idx="4911">
                  <c:v>3.3328645930660677E-2</c:v>
                </c:pt>
                <c:pt idx="4912">
                  <c:v>-0.85143411516208301</c:v>
                </c:pt>
                <c:pt idx="4913">
                  <c:v>0.93849095920195658</c:v>
                </c:pt>
                <c:pt idx="4914">
                  <c:v>-0.12680511180050597</c:v>
                </c:pt>
                <c:pt idx="4915">
                  <c:v>-0.31589676841591341</c:v>
                </c:pt>
                <c:pt idx="4916">
                  <c:v>-0.67231008067053366</c:v>
                </c:pt>
                <c:pt idx="4917">
                  <c:v>-0.32302013444730698</c:v>
                </c:pt>
                <c:pt idx="4918">
                  <c:v>-0.5681879963576445</c:v>
                </c:pt>
                <c:pt idx="4919">
                  <c:v>-0.84498570311748966</c:v>
                </c:pt>
                <c:pt idx="4920">
                  <c:v>0.54003731330647364</c:v>
                </c:pt>
                <c:pt idx="4921">
                  <c:v>-4.8564021120228576E-2</c:v>
                </c:pt>
                <c:pt idx="4922">
                  <c:v>-0.68579720745878237</c:v>
                </c:pt>
                <c:pt idx="4923">
                  <c:v>-1.0347764976869698</c:v>
                </c:pt>
                <c:pt idx="4924">
                  <c:v>-0.61462620285627512</c:v>
                </c:pt>
                <c:pt idx="4925">
                  <c:v>-0.120686699090832</c:v>
                </c:pt>
                <c:pt idx="4926">
                  <c:v>0.63011041963470082</c:v>
                </c:pt>
                <c:pt idx="4927">
                  <c:v>1.1525556003095101</c:v>
                </c:pt>
                <c:pt idx="4928">
                  <c:v>4.6437612991435424</c:v>
                </c:pt>
                <c:pt idx="4929">
                  <c:v>15.709171051727401</c:v>
                </c:pt>
                <c:pt idx="4930">
                  <c:v>3.7247591499049402</c:v>
                </c:pt>
                <c:pt idx="4931">
                  <c:v>1.4466841690067882</c:v>
                </c:pt>
                <c:pt idx="4932">
                  <c:v>1.77944576220853</c:v>
                </c:pt>
                <c:pt idx="4933">
                  <c:v>1.75220123041677</c:v>
                </c:pt>
                <c:pt idx="4934">
                  <c:v>1.42691899557382</c:v>
                </c:pt>
                <c:pt idx="4935">
                  <c:v>1.42061021192774</c:v>
                </c:pt>
                <c:pt idx="4936">
                  <c:v>0.99148779041442259</c:v>
                </c:pt>
                <c:pt idx="4937">
                  <c:v>1.5997508302113301</c:v>
                </c:pt>
                <c:pt idx="4938">
                  <c:v>1.13346032640312</c:v>
                </c:pt>
                <c:pt idx="4939">
                  <c:v>1.16920103080759</c:v>
                </c:pt>
                <c:pt idx="4940">
                  <c:v>0.88553090682708757</c:v>
                </c:pt>
                <c:pt idx="4941">
                  <c:v>0.90925916649393801</c:v>
                </c:pt>
                <c:pt idx="4942">
                  <c:v>0.41914453272854402</c:v>
                </c:pt>
                <c:pt idx="4943">
                  <c:v>1.8076979320240398</c:v>
                </c:pt>
                <c:pt idx="4944">
                  <c:v>2.10821716060352</c:v>
                </c:pt>
                <c:pt idx="4945">
                  <c:v>4.0140335337856845</c:v>
                </c:pt>
                <c:pt idx="4946">
                  <c:v>4.4568333263448334</c:v>
                </c:pt>
                <c:pt idx="4947">
                  <c:v>-4.5842882469649755</c:v>
                </c:pt>
                <c:pt idx="4948">
                  <c:v>-2.111463993604656</c:v>
                </c:pt>
                <c:pt idx="4949">
                  <c:v>-1.1189650089912473</c:v>
                </c:pt>
                <c:pt idx="4950">
                  <c:v>-0.87874226382390064</c:v>
                </c:pt>
                <c:pt idx="4951">
                  <c:v>8.7287770334085885E-2</c:v>
                </c:pt>
                <c:pt idx="4952">
                  <c:v>0.12277070030585459</c:v>
                </c:pt>
                <c:pt idx="4953">
                  <c:v>0.56231718901644145</c:v>
                </c:pt>
                <c:pt idx="4954">
                  <c:v>0.44189811047010874</c:v>
                </c:pt>
                <c:pt idx="4955">
                  <c:v>0.77792679191461001</c:v>
                </c:pt>
                <c:pt idx="4956">
                  <c:v>0.53848766183330288</c:v>
                </c:pt>
                <c:pt idx="4957">
                  <c:v>0.61916543514635003</c:v>
                </c:pt>
                <c:pt idx="4958">
                  <c:v>0.74366935600286665</c:v>
                </c:pt>
                <c:pt idx="4959">
                  <c:v>0.82541366619547263</c:v>
                </c:pt>
                <c:pt idx="4960">
                  <c:v>0.64209422799909832</c:v>
                </c:pt>
                <c:pt idx="4961">
                  <c:v>0.64828480777098063</c:v>
                </c:pt>
                <c:pt idx="4962">
                  <c:v>0.68459584295258546</c:v>
                </c:pt>
                <c:pt idx="4963">
                  <c:v>0.58197176073734047</c:v>
                </c:pt>
                <c:pt idx="4964">
                  <c:v>0.66205093183354446</c:v>
                </c:pt>
                <c:pt idx="4965">
                  <c:v>0.58851268674051749</c:v>
                </c:pt>
                <c:pt idx="4966">
                  <c:v>0.69390743353086981</c:v>
                </c:pt>
                <c:pt idx="4967">
                  <c:v>0.98971286023474558</c:v>
                </c:pt>
                <c:pt idx="4968">
                  <c:v>0.93130042586236206</c:v>
                </c:pt>
                <c:pt idx="4969">
                  <c:v>1.155047031908903</c:v>
                </c:pt>
                <c:pt idx="4970">
                  <c:v>1.0887775846321701</c:v>
                </c:pt>
                <c:pt idx="4971">
                  <c:v>1.09080166380529</c:v>
                </c:pt>
                <c:pt idx="4972">
                  <c:v>1.03089245478481</c:v>
                </c:pt>
                <c:pt idx="4973">
                  <c:v>1.1953607495729399</c:v>
                </c:pt>
                <c:pt idx="4974">
                  <c:v>1.5349897419026899</c:v>
                </c:pt>
                <c:pt idx="4975">
                  <c:v>1.1447210361360001</c:v>
                </c:pt>
                <c:pt idx="4976">
                  <c:v>1.3293200965063898</c:v>
                </c:pt>
                <c:pt idx="4977">
                  <c:v>0.88970632635915603</c:v>
                </c:pt>
                <c:pt idx="4978">
                  <c:v>0.8788316639559004</c:v>
                </c:pt>
                <c:pt idx="4979">
                  <c:v>0.26286857100387412</c:v>
                </c:pt>
                <c:pt idx="4980">
                  <c:v>0.46229957926519399</c:v>
                </c:pt>
                <c:pt idx="4981">
                  <c:v>0.14410627421779101</c:v>
                </c:pt>
                <c:pt idx="4982">
                  <c:v>-0.67361286703509082</c:v>
                </c:pt>
                <c:pt idx="4983">
                  <c:v>1.9640782278134445E-3</c:v>
                </c:pt>
                <c:pt idx="4984">
                  <c:v>0.10676246087553572</c:v>
                </c:pt>
                <c:pt idx="4985">
                  <c:v>-1.3114766728385199</c:v>
                </c:pt>
                <c:pt idx="4986">
                  <c:v>-15.734906903641498</c:v>
                </c:pt>
                <c:pt idx="4987">
                  <c:v>10.891826530330302</c:v>
                </c:pt>
                <c:pt idx="4988">
                  <c:v>5.5544939965931004</c:v>
                </c:pt>
                <c:pt idx="4989">
                  <c:v>6.1224363036083718</c:v>
                </c:pt>
                <c:pt idx="4990">
                  <c:v>9.2757394015770807</c:v>
                </c:pt>
                <c:pt idx="4991">
                  <c:v>13.717472808526702</c:v>
                </c:pt>
                <c:pt idx="4992">
                  <c:v>17.4303881217762</c:v>
                </c:pt>
                <c:pt idx="4993">
                  <c:v>19.525619533497423</c:v>
                </c:pt>
                <c:pt idx="4994">
                  <c:v>23.755464466187501</c:v>
                </c:pt>
                <c:pt idx="4995">
                  <c:v>61.542380855309993</c:v>
                </c:pt>
                <c:pt idx="4996">
                  <c:v>-9.8000568181474748</c:v>
                </c:pt>
                <c:pt idx="4997">
                  <c:v>4.4404754888948519</c:v>
                </c:pt>
                <c:pt idx="4998">
                  <c:v>-2.2174951230724798</c:v>
                </c:pt>
                <c:pt idx="4999">
                  <c:v>1.5697948630288099</c:v>
                </c:pt>
                <c:pt idx="5000">
                  <c:v>-3.0534276332785977</c:v>
                </c:pt>
                <c:pt idx="5001">
                  <c:v>-4.1472873175851355</c:v>
                </c:pt>
                <c:pt idx="5002">
                  <c:v>-1.61444885933209</c:v>
                </c:pt>
                <c:pt idx="5003">
                  <c:v>-4.1901317576578965</c:v>
                </c:pt>
                <c:pt idx="5004">
                  <c:v>-4.8435681730403903</c:v>
                </c:pt>
                <c:pt idx="5005">
                  <c:v>-13.875229811774986</c:v>
                </c:pt>
                <c:pt idx="5006">
                  <c:v>-185.00756394857692</c:v>
                </c:pt>
                <c:pt idx="5007">
                  <c:v>-75.651998481364501</c:v>
                </c:pt>
                <c:pt idx="5008">
                  <c:v>60.317116770360244</c:v>
                </c:pt>
                <c:pt idx="5009">
                  <c:v>27.668207684596087</c:v>
                </c:pt>
                <c:pt idx="5010">
                  <c:v>9.9364144183487859</c:v>
                </c:pt>
                <c:pt idx="5011">
                  <c:v>4.0051526415295475</c:v>
                </c:pt>
                <c:pt idx="5012">
                  <c:v>6.1145791342210396</c:v>
                </c:pt>
                <c:pt idx="5013">
                  <c:v>1.2169199973612799</c:v>
                </c:pt>
                <c:pt idx="5014">
                  <c:v>-1.522989452637191</c:v>
                </c:pt>
                <c:pt idx="5015">
                  <c:v>-25.879760270247086</c:v>
                </c:pt>
                <c:pt idx="5016">
                  <c:v>-22.516155972271601</c:v>
                </c:pt>
                <c:pt idx="5017">
                  <c:v>11.876276098477106</c:v>
                </c:pt>
                <c:pt idx="5018">
                  <c:v>7.8248241298585421</c:v>
                </c:pt>
                <c:pt idx="5019">
                  <c:v>6.7689072693522245</c:v>
                </c:pt>
                <c:pt idx="5020">
                  <c:v>5.0600441162626995</c:v>
                </c:pt>
                <c:pt idx="5021">
                  <c:v>2.4625612609345002</c:v>
                </c:pt>
                <c:pt idx="5022">
                  <c:v>0.86721117484670596</c:v>
                </c:pt>
                <c:pt idx="5023">
                  <c:v>-0.60184056772835504</c:v>
                </c:pt>
                <c:pt idx="5024">
                  <c:v>-0.9799458221837094</c:v>
                </c:pt>
                <c:pt idx="5025">
                  <c:v>-3.1335542435362012</c:v>
                </c:pt>
                <c:pt idx="5026">
                  <c:v>-3.2871345298169961</c:v>
                </c:pt>
                <c:pt idx="5027">
                  <c:v>-4.2613824228019803</c:v>
                </c:pt>
                <c:pt idx="5028">
                  <c:v>-1.5128755900399926</c:v>
                </c:pt>
                <c:pt idx="5029">
                  <c:v>-0.60173977464380324</c:v>
                </c:pt>
                <c:pt idx="5030">
                  <c:v>-0.74044938485738399</c:v>
                </c:pt>
                <c:pt idx="5031">
                  <c:v>2.8283338639223796</c:v>
                </c:pt>
                <c:pt idx="5032">
                  <c:v>3.8484308543251902</c:v>
                </c:pt>
                <c:pt idx="5033">
                  <c:v>4.1466427537046435</c:v>
                </c:pt>
                <c:pt idx="5034">
                  <c:v>2.6634396304483201</c:v>
                </c:pt>
                <c:pt idx="5035">
                  <c:v>5.26895309700119</c:v>
                </c:pt>
                <c:pt idx="5036">
                  <c:v>1.3200781888814141</c:v>
                </c:pt>
                <c:pt idx="5037">
                  <c:v>0.10448731067275988</c:v>
                </c:pt>
                <c:pt idx="5038">
                  <c:v>-1.9420612170312599</c:v>
                </c:pt>
                <c:pt idx="5039">
                  <c:v>-0.54851800804492257</c:v>
                </c:pt>
                <c:pt idx="5040">
                  <c:v>-14.0050159241146</c:v>
                </c:pt>
                <c:pt idx="5041">
                  <c:v>-25.140892991283401</c:v>
                </c:pt>
                <c:pt idx="5042">
                  <c:v>101.11440123443055</c:v>
                </c:pt>
                <c:pt idx="5043">
                  <c:v>9.4120103124264727</c:v>
                </c:pt>
                <c:pt idx="5044">
                  <c:v>9.2203626459652899</c:v>
                </c:pt>
                <c:pt idx="5045">
                  <c:v>7.4808136156495424</c:v>
                </c:pt>
                <c:pt idx="5046">
                  <c:v>4.2780703616475302</c:v>
                </c:pt>
                <c:pt idx="5047">
                  <c:v>0.9647094689130975</c:v>
                </c:pt>
                <c:pt idx="5048">
                  <c:v>9.6609415577107727E-2</c:v>
                </c:pt>
                <c:pt idx="5049">
                  <c:v>-1.0809745154924817</c:v>
                </c:pt>
                <c:pt idx="5050">
                  <c:v>-1.3202001798731573</c:v>
                </c:pt>
                <c:pt idx="5051">
                  <c:v>-1.7624420346038208</c:v>
                </c:pt>
                <c:pt idx="5052">
                  <c:v>-0.30865585284082708</c:v>
                </c:pt>
                <c:pt idx="5053">
                  <c:v>1.6538946693272898</c:v>
                </c:pt>
                <c:pt idx="5054">
                  <c:v>1.84365725089782</c:v>
                </c:pt>
                <c:pt idx="5055">
                  <c:v>2.2228849707233</c:v>
                </c:pt>
                <c:pt idx="5056">
                  <c:v>2.4835480362384987</c:v>
                </c:pt>
                <c:pt idx="5057">
                  <c:v>3.6504982916141397</c:v>
                </c:pt>
                <c:pt idx="5058">
                  <c:v>2.239859623203579</c:v>
                </c:pt>
                <c:pt idx="5059">
                  <c:v>2.9391159671462397</c:v>
                </c:pt>
                <c:pt idx="5060">
                  <c:v>-2.2546573092800877</c:v>
                </c:pt>
                <c:pt idx="5061">
                  <c:v>-2.8361371988441797</c:v>
                </c:pt>
                <c:pt idx="5062">
                  <c:v>-2.6605698142965002</c:v>
                </c:pt>
                <c:pt idx="5063">
                  <c:v>-4.9946805893666895</c:v>
                </c:pt>
                <c:pt idx="5064">
                  <c:v>-11.034988017865</c:v>
                </c:pt>
                <c:pt idx="5065">
                  <c:v>-9.1072294132437079</c:v>
                </c:pt>
                <c:pt idx="5066">
                  <c:v>-8.1718797997700925</c:v>
                </c:pt>
                <c:pt idx="5067">
                  <c:v>-7.8486282141176824</c:v>
                </c:pt>
                <c:pt idx="5068">
                  <c:v>-8.7813502159490326</c:v>
                </c:pt>
                <c:pt idx="5069">
                  <c:v>-5.1640422186911055</c:v>
                </c:pt>
                <c:pt idx="5070">
                  <c:v>-5.1972104355707796</c:v>
                </c:pt>
                <c:pt idx="5071">
                  <c:v>-2.9173012810323948</c:v>
                </c:pt>
                <c:pt idx="5072">
                  <c:v>-1.2710807924076817</c:v>
                </c:pt>
                <c:pt idx="5073">
                  <c:v>-0.78047897750832362</c:v>
                </c:pt>
                <c:pt idx="5074">
                  <c:v>-0.39465593018667738</c:v>
                </c:pt>
                <c:pt idx="5075">
                  <c:v>-0.77020395949611764</c:v>
                </c:pt>
                <c:pt idx="5076">
                  <c:v>-0.64273695600489411</c:v>
                </c:pt>
                <c:pt idx="5077">
                  <c:v>-0.50704250211798296</c:v>
                </c:pt>
                <c:pt idx="5078">
                  <c:v>-0.78161945548237965</c:v>
                </c:pt>
                <c:pt idx="5079">
                  <c:v>-2.4049215655771796</c:v>
                </c:pt>
                <c:pt idx="5080">
                  <c:v>-4.5452138478455755</c:v>
                </c:pt>
                <c:pt idx="5081">
                  <c:v>-10.793223877590448</c:v>
                </c:pt>
                <c:pt idx="5082">
                  <c:v>-18.152776718047299</c:v>
                </c:pt>
                <c:pt idx="5083">
                  <c:v>-19.750300278180841</c:v>
                </c:pt>
                <c:pt idx="5084">
                  <c:v>4.5266948416856945</c:v>
                </c:pt>
                <c:pt idx="5085">
                  <c:v>8.0587746006836003</c:v>
                </c:pt>
                <c:pt idx="5086">
                  <c:v>5.2779382677316855</c:v>
                </c:pt>
                <c:pt idx="5087">
                  <c:v>-7.5337987254262524</c:v>
                </c:pt>
                <c:pt idx="5088">
                  <c:v>-1.5784197970936398</c:v>
                </c:pt>
                <c:pt idx="5089">
                  <c:v>-1.68444765911997</c:v>
                </c:pt>
                <c:pt idx="5090">
                  <c:v>-1.4946257133804817</c:v>
                </c:pt>
                <c:pt idx="5091">
                  <c:v>-0.64620240512069305</c:v>
                </c:pt>
                <c:pt idx="5092">
                  <c:v>-0.55461408185413297</c:v>
                </c:pt>
                <c:pt idx="5093">
                  <c:v>0.42032593431814352</c:v>
                </c:pt>
                <c:pt idx="5094">
                  <c:v>0.27623824441852374</c:v>
                </c:pt>
                <c:pt idx="5095">
                  <c:v>7.8335252167135196E-3</c:v>
                </c:pt>
                <c:pt idx="5096">
                  <c:v>-0.19918940537904001</c:v>
                </c:pt>
                <c:pt idx="5097">
                  <c:v>0.35763336873437002</c:v>
                </c:pt>
                <c:pt idx="5098">
                  <c:v>0.22842727868200199</c:v>
                </c:pt>
                <c:pt idx="5099">
                  <c:v>2.0014076696152787</c:v>
                </c:pt>
                <c:pt idx="5100">
                  <c:v>3.1119314815245098</c:v>
                </c:pt>
                <c:pt idx="5101">
                  <c:v>2.1718322687682599</c:v>
                </c:pt>
                <c:pt idx="5102">
                  <c:v>7.9735543601543704</c:v>
                </c:pt>
                <c:pt idx="5103">
                  <c:v>-5.4194309414005604</c:v>
                </c:pt>
                <c:pt idx="5104">
                  <c:v>-3.4262512296966197</c:v>
                </c:pt>
                <c:pt idx="5105">
                  <c:v>-0.50102896152342702</c:v>
                </c:pt>
                <c:pt idx="5106">
                  <c:v>-1.1172131468125601</c:v>
                </c:pt>
                <c:pt idx="5107">
                  <c:v>-1.0801256590993398</c:v>
                </c:pt>
                <c:pt idx="5108">
                  <c:v>-1.3905173291775907</c:v>
                </c:pt>
                <c:pt idx="5109">
                  <c:v>-1.36285641591096</c:v>
                </c:pt>
                <c:pt idx="5110">
                  <c:v>-1.3810714089641798</c:v>
                </c:pt>
                <c:pt idx="5111">
                  <c:v>-1.1870630422352599</c:v>
                </c:pt>
                <c:pt idx="5112">
                  <c:v>-1.1140101651962746</c:v>
                </c:pt>
                <c:pt idx="5113">
                  <c:v>-0.78508437626668404</c:v>
                </c:pt>
                <c:pt idx="5114">
                  <c:v>-0.64092732055629864</c:v>
                </c:pt>
                <c:pt idx="5115">
                  <c:v>-0.61256470029325649</c:v>
                </c:pt>
                <c:pt idx="5116">
                  <c:v>-0.42447099529996218</c:v>
                </c:pt>
                <c:pt idx="5117">
                  <c:v>-0.2884379059545884</c:v>
                </c:pt>
                <c:pt idx="5118">
                  <c:v>-0.36675925132822401</c:v>
                </c:pt>
                <c:pt idx="5119">
                  <c:v>-0.42696415736932847</c:v>
                </c:pt>
                <c:pt idx="5120">
                  <c:v>-0.41393395276228201</c:v>
                </c:pt>
                <c:pt idx="5121">
                  <c:v>-0.56724019535686898</c:v>
                </c:pt>
                <c:pt idx="5122">
                  <c:v>-0.464748628829388</c:v>
                </c:pt>
                <c:pt idx="5123">
                  <c:v>-0.49378683728162875</c:v>
                </c:pt>
                <c:pt idx="5124">
                  <c:v>-0.484742547888385</c:v>
                </c:pt>
                <c:pt idx="5125">
                  <c:v>-0.51589640677228199</c:v>
                </c:pt>
                <c:pt idx="5126">
                  <c:v>-0.40113004570884397</c:v>
                </c:pt>
                <c:pt idx="5127">
                  <c:v>-0.51493368964734387</c:v>
                </c:pt>
                <c:pt idx="5128">
                  <c:v>-0.43551018278954612</c:v>
                </c:pt>
                <c:pt idx="5129">
                  <c:v>-0.23414144553686875</c:v>
                </c:pt>
                <c:pt idx="5130">
                  <c:v>-6.9143016772303501E-2</c:v>
                </c:pt>
                <c:pt idx="5131">
                  <c:v>-8.8581393450915397E-2</c:v>
                </c:pt>
                <c:pt idx="5132">
                  <c:v>0.16876224421786229</c:v>
                </c:pt>
                <c:pt idx="5133">
                  <c:v>0.52721569103732258</c:v>
                </c:pt>
                <c:pt idx="5134">
                  <c:v>0.510866692644244</c:v>
                </c:pt>
                <c:pt idx="5135">
                  <c:v>0.49351257270029947</c:v>
                </c:pt>
                <c:pt idx="5136">
                  <c:v>0.50251048718560087</c:v>
                </c:pt>
                <c:pt idx="5137">
                  <c:v>0.48824315881667779</c:v>
                </c:pt>
                <c:pt idx="5138">
                  <c:v>0.37638654539279043</c:v>
                </c:pt>
                <c:pt idx="5139">
                  <c:v>0.26278937815124098</c:v>
                </c:pt>
                <c:pt idx="5140">
                  <c:v>-2.8474733719249651E-2</c:v>
                </c:pt>
                <c:pt idx="5141">
                  <c:v>-0.17407756909626501</c:v>
                </c:pt>
                <c:pt idx="5142">
                  <c:v>-0.58064427695703402</c:v>
                </c:pt>
                <c:pt idx="5143">
                  <c:v>-0.53515436109280956</c:v>
                </c:pt>
                <c:pt idx="5144">
                  <c:v>-1.91684678209879</c:v>
                </c:pt>
                <c:pt idx="5145">
                  <c:v>-2.0056657415124266</c:v>
                </c:pt>
                <c:pt idx="5146">
                  <c:v>-0.57165839351536163</c:v>
                </c:pt>
                <c:pt idx="5147">
                  <c:v>0.71496459633358611</c:v>
                </c:pt>
                <c:pt idx="5148">
                  <c:v>1.67188442573899</c:v>
                </c:pt>
                <c:pt idx="5149">
                  <c:v>-0.89612062127280001</c:v>
                </c:pt>
                <c:pt idx="5150">
                  <c:v>-1.0098795301167001</c:v>
                </c:pt>
                <c:pt idx="5151">
                  <c:v>-1.36067540794644</c:v>
                </c:pt>
                <c:pt idx="5152">
                  <c:v>-0.40741315052147076</c:v>
                </c:pt>
                <c:pt idx="5153">
                  <c:v>-0.18791443050747569</c:v>
                </c:pt>
                <c:pt idx="5154">
                  <c:v>-0.24119319672191741</c:v>
                </c:pt>
                <c:pt idx="5155">
                  <c:v>0.10549823383708802</c:v>
                </c:pt>
                <c:pt idx="5156">
                  <c:v>0.42009878077582058</c:v>
                </c:pt>
                <c:pt idx="5157">
                  <c:v>0.75348793597772656</c:v>
                </c:pt>
                <c:pt idx="5158">
                  <c:v>0.52702257007489905</c:v>
                </c:pt>
                <c:pt idx="5159">
                  <c:v>0.75843896416731849</c:v>
                </c:pt>
                <c:pt idx="5160">
                  <c:v>0.60802833127002365</c:v>
                </c:pt>
                <c:pt idx="5161">
                  <c:v>0.62003587403382321</c:v>
                </c:pt>
                <c:pt idx="5162">
                  <c:v>0.26029966846762093</c:v>
                </c:pt>
                <c:pt idx="5163">
                  <c:v>0.31695499558521983</c:v>
                </c:pt>
                <c:pt idx="5164">
                  <c:v>0.15830694607401299</c:v>
                </c:pt>
                <c:pt idx="5165">
                  <c:v>-0.21273591357859797</c:v>
                </c:pt>
                <c:pt idx="5166">
                  <c:v>-0.21888724193805201</c:v>
                </c:pt>
                <c:pt idx="5167">
                  <c:v>6.8092933769789504E-2</c:v>
                </c:pt>
                <c:pt idx="5168">
                  <c:v>-0.24394791191476597</c:v>
                </c:pt>
                <c:pt idx="5169">
                  <c:v>-0.16252250434775767</c:v>
                </c:pt>
                <c:pt idx="5170">
                  <c:v>-0.16807172365830067</c:v>
                </c:pt>
                <c:pt idx="5171">
                  <c:v>5.3377522080275703E-3</c:v>
                </c:pt>
                <c:pt idx="5172">
                  <c:v>7.0507094659525801E-2</c:v>
                </c:pt>
                <c:pt idx="5173">
                  <c:v>-8.2109785199278446E-2</c:v>
                </c:pt>
                <c:pt idx="5174">
                  <c:v>0.420190404590921</c:v>
                </c:pt>
                <c:pt idx="5175">
                  <c:v>1.104076905101848</c:v>
                </c:pt>
                <c:pt idx="5176">
                  <c:v>0.70967755689302581</c:v>
                </c:pt>
                <c:pt idx="5177">
                  <c:v>0.34874732188876001</c:v>
                </c:pt>
                <c:pt idx="5178">
                  <c:v>0.48282391923790213</c:v>
                </c:pt>
                <c:pt idx="5179">
                  <c:v>-2.49754920795022</c:v>
                </c:pt>
                <c:pt idx="5180">
                  <c:v>3.0652698356058767</c:v>
                </c:pt>
                <c:pt idx="5181">
                  <c:v>3.6838181750380787</c:v>
                </c:pt>
                <c:pt idx="5182">
                  <c:v>-1.01520647678138</c:v>
                </c:pt>
                <c:pt idx="5183">
                  <c:v>-1.2393574144919361</c:v>
                </c:pt>
                <c:pt idx="5184">
                  <c:v>-1.1457197720856098</c:v>
                </c:pt>
                <c:pt idx="5185">
                  <c:v>-0.77714757073750462</c:v>
                </c:pt>
                <c:pt idx="5186">
                  <c:v>-0.99515609768872404</c:v>
                </c:pt>
                <c:pt idx="5187">
                  <c:v>-1.7760729364623582</c:v>
                </c:pt>
                <c:pt idx="5188">
                  <c:v>-1.9120786861899499</c:v>
                </c:pt>
                <c:pt idx="5189">
                  <c:v>-1.31659203939436</c:v>
                </c:pt>
                <c:pt idx="5190">
                  <c:v>-1.13944738888513</c:v>
                </c:pt>
                <c:pt idx="5191">
                  <c:v>-0.83479272602384746</c:v>
                </c:pt>
                <c:pt idx="5192">
                  <c:v>-0.51245975866675997</c:v>
                </c:pt>
                <c:pt idx="5193">
                  <c:v>-0.75517610040107463</c:v>
                </c:pt>
                <c:pt idx="5194">
                  <c:v>-0.56360063545444516</c:v>
                </c:pt>
                <c:pt idx="5195">
                  <c:v>-0.65555852789485602</c:v>
                </c:pt>
                <c:pt idx="5196">
                  <c:v>-1.1801748586735501</c:v>
                </c:pt>
                <c:pt idx="5197">
                  <c:v>-1.02295577936907</c:v>
                </c:pt>
                <c:pt idx="5198">
                  <c:v>-2.9825662504702501</c:v>
                </c:pt>
                <c:pt idx="5199">
                  <c:v>-3.1873523723807602</c:v>
                </c:pt>
                <c:pt idx="5200">
                  <c:v>-7.4816558031304901</c:v>
                </c:pt>
                <c:pt idx="5201">
                  <c:v>-15.2037006297821</c:v>
                </c:pt>
                <c:pt idx="5202">
                  <c:v>16.194341833222186</c:v>
                </c:pt>
                <c:pt idx="5203">
                  <c:v>2.9585814297803701</c:v>
                </c:pt>
                <c:pt idx="5204">
                  <c:v>3.0259949814791098</c:v>
                </c:pt>
                <c:pt idx="5205">
                  <c:v>2.1993618263959602</c:v>
                </c:pt>
                <c:pt idx="5206">
                  <c:v>0.82864141929921753</c:v>
                </c:pt>
                <c:pt idx="5207">
                  <c:v>-8.1461695739152226E-2</c:v>
                </c:pt>
                <c:pt idx="5208">
                  <c:v>-1.2444963741286299</c:v>
                </c:pt>
                <c:pt idx="5209">
                  <c:v>-3.3626421844797312</c:v>
                </c:pt>
                <c:pt idx="5210">
                  <c:v>4.7117287372675403</c:v>
                </c:pt>
                <c:pt idx="5211">
                  <c:v>-2.57679054998454</c:v>
                </c:pt>
                <c:pt idx="5212">
                  <c:v>-2.7677491891501398</c:v>
                </c:pt>
                <c:pt idx="5213">
                  <c:v>-2.4122661676748463</c:v>
                </c:pt>
                <c:pt idx="5214">
                  <c:v>-5.7349759478823366</c:v>
                </c:pt>
                <c:pt idx="5215">
                  <c:v>7.7403333935229934</c:v>
                </c:pt>
                <c:pt idx="5216">
                  <c:v>1.6089214825065399</c:v>
                </c:pt>
                <c:pt idx="5217">
                  <c:v>1.1296128724516901</c:v>
                </c:pt>
                <c:pt idx="5218">
                  <c:v>1.1654334922845917</c:v>
                </c:pt>
                <c:pt idx="5219">
                  <c:v>2.2890147842377675</c:v>
                </c:pt>
                <c:pt idx="5220">
                  <c:v>1.62368849408285</c:v>
                </c:pt>
                <c:pt idx="5221">
                  <c:v>2.6827482112775498</c:v>
                </c:pt>
                <c:pt idx="5222">
                  <c:v>1.95269959316381</c:v>
                </c:pt>
                <c:pt idx="5223">
                  <c:v>2.7736209338904398</c:v>
                </c:pt>
                <c:pt idx="5224">
                  <c:v>3.6370397862313917</c:v>
                </c:pt>
                <c:pt idx="5225">
                  <c:v>2.3320459311813639</c:v>
                </c:pt>
                <c:pt idx="5226">
                  <c:v>3.8336154740155783</c:v>
                </c:pt>
                <c:pt idx="5227">
                  <c:v>3.7609782928967292</c:v>
                </c:pt>
                <c:pt idx="5228">
                  <c:v>1.3624161106989201</c:v>
                </c:pt>
                <c:pt idx="5229">
                  <c:v>2.7482985573246412</c:v>
                </c:pt>
                <c:pt idx="5230">
                  <c:v>1.36736051661952</c:v>
                </c:pt>
                <c:pt idx="5231">
                  <c:v>6.2276511416103402</c:v>
                </c:pt>
                <c:pt idx="5232">
                  <c:v>-0.25013465278680574</c:v>
                </c:pt>
                <c:pt idx="5233">
                  <c:v>-31.473584372945727</c:v>
                </c:pt>
                <c:pt idx="5234">
                  <c:v>11.218691271856001</c:v>
                </c:pt>
                <c:pt idx="5235">
                  <c:v>0.81722607740356912</c:v>
                </c:pt>
                <c:pt idx="5236">
                  <c:v>1.1650657366197101</c:v>
                </c:pt>
                <c:pt idx="5237">
                  <c:v>1.92983397072199</c:v>
                </c:pt>
                <c:pt idx="5238">
                  <c:v>0.43328329126712306</c:v>
                </c:pt>
                <c:pt idx="5239">
                  <c:v>1.1163404578746798</c:v>
                </c:pt>
                <c:pt idx="5240">
                  <c:v>0.53478781617732063</c:v>
                </c:pt>
                <c:pt idx="5241">
                  <c:v>0.43617895732044193</c:v>
                </c:pt>
                <c:pt idx="5242">
                  <c:v>-1.164583534865133</c:v>
                </c:pt>
                <c:pt idx="5243">
                  <c:v>-0.58784135204596999</c:v>
                </c:pt>
                <c:pt idx="5244">
                  <c:v>-0.85824704750961212</c:v>
                </c:pt>
                <c:pt idx="5245">
                  <c:v>-1.00104521073877</c:v>
                </c:pt>
                <c:pt idx="5246">
                  <c:v>-0.97007899167246303</c:v>
                </c:pt>
                <c:pt idx="5247">
                  <c:v>0.59224199919250498</c:v>
                </c:pt>
                <c:pt idx="5248">
                  <c:v>0.47535589050044841</c:v>
                </c:pt>
                <c:pt idx="5249">
                  <c:v>-0.47294488998134926</c:v>
                </c:pt>
                <c:pt idx="5250">
                  <c:v>2.7411433939119698</c:v>
                </c:pt>
                <c:pt idx="5251">
                  <c:v>3.450882404533258</c:v>
                </c:pt>
                <c:pt idx="5252">
                  <c:v>2.0510030840496967</c:v>
                </c:pt>
                <c:pt idx="5253">
                  <c:v>0.73041130589707659</c:v>
                </c:pt>
                <c:pt idx="5254">
                  <c:v>1.5018906748429317</c:v>
                </c:pt>
                <c:pt idx="5255">
                  <c:v>0.950344461451055</c:v>
                </c:pt>
                <c:pt idx="5256">
                  <c:v>6.6237937245912024E-2</c:v>
                </c:pt>
                <c:pt idx="5257">
                  <c:v>-1.2364902904527126</c:v>
                </c:pt>
                <c:pt idx="5258">
                  <c:v>-0.68367799944741503</c:v>
                </c:pt>
                <c:pt idx="5259">
                  <c:v>-0.96738395789891296</c:v>
                </c:pt>
                <c:pt idx="5260">
                  <c:v>-21.988173675887083</c:v>
                </c:pt>
                <c:pt idx="5261">
                  <c:v>2.3345207676372612</c:v>
                </c:pt>
                <c:pt idx="5262">
                  <c:v>0.97194056388580163</c:v>
                </c:pt>
                <c:pt idx="5263">
                  <c:v>1.90456463404079</c:v>
                </c:pt>
                <c:pt idx="5264">
                  <c:v>4.6961366471900581</c:v>
                </c:pt>
                <c:pt idx="5265">
                  <c:v>1.4008232334697317</c:v>
                </c:pt>
                <c:pt idx="5266">
                  <c:v>-0.21888439505741586</c:v>
                </c:pt>
                <c:pt idx="5267">
                  <c:v>0.64115607705573663</c:v>
                </c:pt>
                <c:pt idx="5268">
                  <c:v>0.49553527250651003</c:v>
                </c:pt>
                <c:pt idx="5269">
                  <c:v>-0.59226041045865296</c:v>
                </c:pt>
                <c:pt idx="5270">
                  <c:v>-0.36988557935338912</c:v>
                </c:pt>
                <c:pt idx="5271">
                  <c:v>-0.15654622980488744</c:v>
                </c:pt>
                <c:pt idx="5272">
                  <c:v>-0.14575629460400999</c:v>
                </c:pt>
                <c:pt idx="5273">
                  <c:v>0.15132983511506229</c:v>
                </c:pt>
                <c:pt idx="5274">
                  <c:v>22.184857208475005</c:v>
                </c:pt>
                <c:pt idx="5275">
                  <c:v>2.93155579777935</c:v>
                </c:pt>
                <c:pt idx="5276">
                  <c:v>1.41556256136641</c:v>
                </c:pt>
                <c:pt idx="5277">
                  <c:v>38.919972920011972</c:v>
                </c:pt>
                <c:pt idx="5278">
                  <c:v>1.83630451474814</c:v>
                </c:pt>
                <c:pt idx="5279">
                  <c:v>1.1039332914147622</c:v>
                </c:pt>
                <c:pt idx="5280">
                  <c:v>0.97848586342129695</c:v>
                </c:pt>
                <c:pt idx="5281">
                  <c:v>0.66073003065303737</c:v>
                </c:pt>
                <c:pt idx="5282">
                  <c:v>0.75326417734385864</c:v>
                </c:pt>
                <c:pt idx="5283">
                  <c:v>0.229245515219693</c:v>
                </c:pt>
                <c:pt idx="5284">
                  <c:v>0.10747508670927899</c:v>
                </c:pt>
                <c:pt idx="5285">
                  <c:v>0.29114900438581898</c:v>
                </c:pt>
                <c:pt idx="5286">
                  <c:v>-6.9044824600549134E-3</c:v>
                </c:pt>
                <c:pt idx="5287">
                  <c:v>-7.979263969814325E-2</c:v>
                </c:pt>
                <c:pt idx="5288">
                  <c:v>0.178127216095602</c:v>
                </c:pt>
                <c:pt idx="5289">
                  <c:v>0.64700206407827665</c:v>
                </c:pt>
                <c:pt idx="5290">
                  <c:v>-0.79782556939535898</c:v>
                </c:pt>
                <c:pt idx="5291">
                  <c:v>-1.2809260516566798</c:v>
                </c:pt>
                <c:pt idx="5292">
                  <c:v>-3.0710501799016368</c:v>
                </c:pt>
                <c:pt idx="5293">
                  <c:v>-2.0036571824067999</c:v>
                </c:pt>
                <c:pt idx="5294">
                  <c:v>-1.2813883573848617</c:v>
                </c:pt>
                <c:pt idx="5295">
                  <c:v>-1.4152797673197026</c:v>
                </c:pt>
                <c:pt idx="5296">
                  <c:v>2.9552635061338224</c:v>
                </c:pt>
                <c:pt idx="5297">
                  <c:v>-212.64304628879799</c:v>
                </c:pt>
                <c:pt idx="5298">
                  <c:v>-20.785260896851163</c:v>
                </c:pt>
                <c:pt idx="5299">
                  <c:v>-1.4502449323526898</c:v>
                </c:pt>
                <c:pt idx="5300">
                  <c:v>-28.507172195042539</c:v>
                </c:pt>
                <c:pt idx="5301">
                  <c:v>-183.97787224419505</c:v>
                </c:pt>
                <c:pt idx="5302">
                  <c:v>11.148194002065399</c:v>
                </c:pt>
                <c:pt idx="5303">
                  <c:v>1.07299760912826</c:v>
                </c:pt>
                <c:pt idx="5304">
                  <c:v>2.39142744184266</c:v>
                </c:pt>
                <c:pt idx="5305">
                  <c:v>0.13123589503245744</c:v>
                </c:pt>
                <c:pt idx="5306">
                  <c:v>4.9895615625286514</c:v>
                </c:pt>
                <c:pt idx="5307">
                  <c:v>1.5131607415711599</c:v>
                </c:pt>
                <c:pt idx="5308">
                  <c:v>1.7671037728035299</c:v>
                </c:pt>
                <c:pt idx="5309">
                  <c:v>1.2426990367644326</c:v>
                </c:pt>
                <c:pt idx="5310">
                  <c:v>0.85828742556757864</c:v>
                </c:pt>
                <c:pt idx="5311">
                  <c:v>0.58772929207704405</c:v>
                </c:pt>
                <c:pt idx="5312">
                  <c:v>0.68900146840446064</c:v>
                </c:pt>
                <c:pt idx="5313">
                  <c:v>-4.7944757581038701E-2</c:v>
                </c:pt>
                <c:pt idx="5314">
                  <c:v>8.5670612421665904E-2</c:v>
                </c:pt>
                <c:pt idx="5315">
                  <c:v>-0.81928093542658964</c:v>
                </c:pt>
                <c:pt idx="5316">
                  <c:v>-1.3947517447422473</c:v>
                </c:pt>
                <c:pt idx="5317">
                  <c:v>-1.8563618640472801</c:v>
                </c:pt>
                <c:pt idx="5318">
                  <c:v>-3.4190836158983577</c:v>
                </c:pt>
                <c:pt idx="5319">
                  <c:v>-4.20631323293774</c:v>
                </c:pt>
                <c:pt idx="5320">
                  <c:v>-4.5135336098980066</c:v>
                </c:pt>
                <c:pt idx="5321">
                  <c:v>-4.8654391051474297</c:v>
                </c:pt>
                <c:pt idx="5322">
                  <c:v>-6.1227296507404745</c:v>
                </c:pt>
                <c:pt idx="5323">
                  <c:v>-6.6021440877535396</c:v>
                </c:pt>
                <c:pt idx="5324">
                  <c:v>-7.1426586991355698</c:v>
                </c:pt>
                <c:pt idx="5325">
                  <c:v>-7.6064839562076845</c:v>
                </c:pt>
                <c:pt idx="5326">
                  <c:v>-9.5367675501825691</c:v>
                </c:pt>
                <c:pt idx="5327">
                  <c:v>-13.162302825340022</c:v>
                </c:pt>
                <c:pt idx="5328">
                  <c:v>6.1179891394574817</c:v>
                </c:pt>
                <c:pt idx="5329">
                  <c:v>3.6634946715525998</c:v>
                </c:pt>
                <c:pt idx="5330">
                  <c:v>3.936653359306248</c:v>
                </c:pt>
                <c:pt idx="5331">
                  <c:v>2.7823160759238901</c:v>
                </c:pt>
                <c:pt idx="5332">
                  <c:v>3.4074477318474212</c:v>
                </c:pt>
                <c:pt idx="5333">
                  <c:v>6.4830375467662265</c:v>
                </c:pt>
                <c:pt idx="5334">
                  <c:v>2.5931054138348513</c:v>
                </c:pt>
                <c:pt idx="5335">
                  <c:v>3.1697228743021499</c:v>
                </c:pt>
                <c:pt idx="5336">
                  <c:v>2.6457348119845299</c:v>
                </c:pt>
                <c:pt idx="5337">
                  <c:v>1.9882757831416187</c:v>
                </c:pt>
                <c:pt idx="5338">
                  <c:v>1.6246833378302301</c:v>
                </c:pt>
                <c:pt idx="5339">
                  <c:v>1.0254217054280019</c:v>
                </c:pt>
                <c:pt idx="5340">
                  <c:v>0.92963162507154895</c:v>
                </c:pt>
                <c:pt idx="5341">
                  <c:v>0.27793089254880532</c:v>
                </c:pt>
                <c:pt idx="5342">
                  <c:v>9.0526806302455104E-2</c:v>
                </c:pt>
                <c:pt idx="5343">
                  <c:v>0.11317441821162802</c:v>
                </c:pt>
                <c:pt idx="5344">
                  <c:v>-7.9837031097240885E-2</c:v>
                </c:pt>
                <c:pt idx="5345">
                  <c:v>1.8150030634036241E-2</c:v>
                </c:pt>
                <c:pt idx="5346">
                  <c:v>-0.30672325234956038</c:v>
                </c:pt>
                <c:pt idx="5347">
                  <c:v>-0.19681687290890487</c:v>
                </c:pt>
                <c:pt idx="5348">
                  <c:v>-0.12797758455739286</c:v>
                </c:pt>
                <c:pt idx="5349">
                  <c:v>-0.26498050967226655</c:v>
                </c:pt>
                <c:pt idx="5350">
                  <c:v>-0.30429422995237332</c:v>
                </c:pt>
                <c:pt idx="5351">
                  <c:v>4.4091884107688883E-2</c:v>
                </c:pt>
                <c:pt idx="5352">
                  <c:v>-4.901862118294846E-2</c:v>
                </c:pt>
                <c:pt idx="5353">
                  <c:v>1.6206308334123301E-2</c:v>
                </c:pt>
                <c:pt idx="5354">
                  <c:v>6.3148445682312745E-2</c:v>
                </c:pt>
                <c:pt idx="5355">
                  <c:v>8.7550743520767707E-2</c:v>
                </c:pt>
                <c:pt idx="5356">
                  <c:v>1.2497022871065799E-3</c:v>
                </c:pt>
                <c:pt idx="5357">
                  <c:v>-0.19778353277148444</c:v>
                </c:pt>
                <c:pt idx="5358">
                  <c:v>-0.70769423231542883</c:v>
                </c:pt>
                <c:pt idx="5359">
                  <c:v>-0.92013864234495002</c:v>
                </c:pt>
                <c:pt idx="5360">
                  <c:v>-1.0183631006468601</c:v>
                </c:pt>
                <c:pt idx="5361">
                  <c:v>-1.7908288814409798</c:v>
                </c:pt>
                <c:pt idx="5362">
                  <c:v>-1.3081363320233599</c:v>
                </c:pt>
                <c:pt idx="5363">
                  <c:v>-1.7639236169781192</c:v>
                </c:pt>
                <c:pt idx="5364">
                  <c:v>-2.1546629956442174</c:v>
                </c:pt>
                <c:pt idx="5365">
                  <c:v>-2.0824553739103577</c:v>
                </c:pt>
                <c:pt idx="5366">
                  <c:v>-2.0683459557007997</c:v>
                </c:pt>
                <c:pt idx="5367">
                  <c:v>-2.0917893243190187</c:v>
                </c:pt>
                <c:pt idx="5368">
                  <c:v>-2.0036929674412201</c:v>
                </c:pt>
                <c:pt idx="5369">
                  <c:v>-1.85630227514026</c:v>
                </c:pt>
                <c:pt idx="5370">
                  <c:v>-2.4659241620376955</c:v>
                </c:pt>
                <c:pt idx="5371">
                  <c:v>-15.677113192018298</c:v>
                </c:pt>
                <c:pt idx="5372">
                  <c:v>8.3212992421187995</c:v>
                </c:pt>
                <c:pt idx="5373">
                  <c:v>6.2131494791149802</c:v>
                </c:pt>
                <c:pt idx="5374">
                  <c:v>6.9441981308996503</c:v>
                </c:pt>
                <c:pt idx="5375">
                  <c:v>8.7380364064125189</c:v>
                </c:pt>
                <c:pt idx="5376">
                  <c:v>-30.846049109349586</c:v>
                </c:pt>
                <c:pt idx="5377">
                  <c:v>-5.3592034182070334</c:v>
                </c:pt>
                <c:pt idx="5378">
                  <c:v>-3.6246924550844</c:v>
                </c:pt>
                <c:pt idx="5379">
                  <c:v>-2.9794001374754977</c:v>
                </c:pt>
                <c:pt idx="5380">
                  <c:v>-4.1006133335925714</c:v>
                </c:pt>
                <c:pt idx="5381">
                  <c:v>-3.1242658817393001</c:v>
                </c:pt>
                <c:pt idx="5382">
                  <c:v>-5.779745980799686</c:v>
                </c:pt>
                <c:pt idx="5383">
                  <c:v>-1.7595283388526717</c:v>
                </c:pt>
                <c:pt idx="5384">
                  <c:v>-0.99931526419900596</c:v>
                </c:pt>
                <c:pt idx="5385">
                  <c:v>-0.38224256338329926</c:v>
                </c:pt>
                <c:pt idx="5386">
                  <c:v>-5.6862380130779334E-3</c:v>
                </c:pt>
                <c:pt idx="5387">
                  <c:v>-0.64393081318329026</c:v>
                </c:pt>
                <c:pt idx="5388">
                  <c:v>-22.138076661291805</c:v>
                </c:pt>
                <c:pt idx="5389">
                  <c:v>4.2371209458739898</c:v>
                </c:pt>
                <c:pt idx="5390">
                  <c:v>-3.3658869059758567</c:v>
                </c:pt>
                <c:pt idx="5391">
                  <c:v>9.3862472621207185E-2</c:v>
                </c:pt>
                <c:pt idx="5392">
                  <c:v>-1.3015886162298698</c:v>
                </c:pt>
                <c:pt idx="5393">
                  <c:v>0.30458530696953806</c:v>
                </c:pt>
                <c:pt idx="5394">
                  <c:v>-0.31073088980745311</c:v>
                </c:pt>
                <c:pt idx="5395">
                  <c:v>-6.1417013580911832E-2</c:v>
                </c:pt>
                <c:pt idx="5396">
                  <c:v>0.18573434160841429</c:v>
                </c:pt>
                <c:pt idx="5397">
                  <c:v>0.43249322962241998</c:v>
                </c:pt>
                <c:pt idx="5398">
                  <c:v>-0.55198091036706698</c:v>
                </c:pt>
                <c:pt idx="5399">
                  <c:v>-1.2877767140063798</c:v>
                </c:pt>
                <c:pt idx="5400">
                  <c:v>-2.6986805160453899</c:v>
                </c:pt>
                <c:pt idx="5401">
                  <c:v>-3.1909424411241987</c:v>
                </c:pt>
                <c:pt idx="5402">
                  <c:v>-3.5695517101966012</c:v>
                </c:pt>
                <c:pt idx="5403">
                  <c:v>-3.6522518498924099</c:v>
                </c:pt>
                <c:pt idx="5404">
                  <c:v>-3.01890373145556</c:v>
                </c:pt>
                <c:pt idx="5405">
                  <c:v>-3.2230937048975017</c:v>
                </c:pt>
                <c:pt idx="5406">
                  <c:v>-2.02110445973512</c:v>
                </c:pt>
                <c:pt idx="5407">
                  <c:v>-2.7552507068165402</c:v>
                </c:pt>
                <c:pt idx="5408">
                  <c:v>-4.9701145400154489</c:v>
                </c:pt>
                <c:pt idx="5409">
                  <c:v>-7.1960519231567766</c:v>
                </c:pt>
                <c:pt idx="5410">
                  <c:v>-5.9153185464212665</c:v>
                </c:pt>
                <c:pt idx="5411">
                  <c:v>0.23966404645228903</c:v>
                </c:pt>
                <c:pt idx="5412">
                  <c:v>-5.1367913527584097</c:v>
                </c:pt>
                <c:pt idx="5413">
                  <c:v>0.87034847955278583</c:v>
                </c:pt>
                <c:pt idx="5414">
                  <c:v>3.0052131986836788</c:v>
                </c:pt>
                <c:pt idx="5415">
                  <c:v>0.29892282730532826</c:v>
                </c:pt>
                <c:pt idx="5416">
                  <c:v>-8.6836156223083244E-2</c:v>
                </c:pt>
                <c:pt idx="5417">
                  <c:v>-0.44183510542086901</c:v>
                </c:pt>
                <c:pt idx="5418">
                  <c:v>-0.36181418677465743</c:v>
                </c:pt>
                <c:pt idx="5419">
                  <c:v>-0.25129370399484241</c:v>
                </c:pt>
                <c:pt idx="5420">
                  <c:v>-0.28434752316062795</c:v>
                </c:pt>
                <c:pt idx="5421">
                  <c:v>-0.44893490077490583</c:v>
                </c:pt>
                <c:pt idx="5422">
                  <c:v>-0.25457146350184906</c:v>
                </c:pt>
                <c:pt idx="5423">
                  <c:v>4.1654082051279386E-2</c:v>
                </c:pt>
                <c:pt idx="5424">
                  <c:v>-7.1808071165922402E-2</c:v>
                </c:pt>
                <c:pt idx="5425">
                  <c:v>0.29467795412188402</c:v>
                </c:pt>
                <c:pt idx="5426">
                  <c:v>0.21182792699182301</c:v>
                </c:pt>
                <c:pt idx="5427">
                  <c:v>0.28566899627814341</c:v>
                </c:pt>
                <c:pt idx="5428">
                  <c:v>0.50526101956512304</c:v>
                </c:pt>
                <c:pt idx="5429">
                  <c:v>0.77474841283237728</c:v>
                </c:pt>
                <c:pt idx="5430">
                  <c:v>0.89893783137723648</c:v>
                </c:pt>
                <c:pt idx="5431">
                  <c:v>1.3655906137300826</c:v>
                </c:pt>
                <c:pt idx="5432">
                  <c:v>1.4772817844833599</c:v>
                </c:pt>
                <c:pt idx="5433">
                  <c:v>2.6732856123768101</c:v>
                </c:pt>
                <c:pt idx="5434">
                  <c:v>1.6484375238736164</c:v>
                </c:pt>
                <c:pt idx="5435">
                  <c:v>7.7365132767121096</c:v>
                </c:pt>
                <c:pt idx="5436">
                  <c:v>-5.402476631231</c:v>
                </c:pt>
                <c:pt idx="5437">
                  <c:v>-2.4854824468443799</c:v>
                </c:pt>
                <c:pt idx="5438">
                  <c:v>0.24652960711166241</c:v>
                </c:pt>
                <c:pt idx="5439">
                  <c:v>0.18001102781412229</c:v>
                </c:pt>
                <c:pt idx="5440">
                  <c:v>-0.41415038341418298</c:v>
                </c:pt>
                <c:pt idx="5441">
                  <c:v>-5.6223204240398304E-2</c:v>
                </c:pt>
                <c:pt idx="5442">
                  <c:v>-0.51985006280223556</c:v>
                </c:pt>
                <c:pt idx="5443">
                  <c:v>-0.567900019761852</c:v>
                </c:pt>
                <c:pt idx="5444">
                  <c:v>-0.27105205804209093</c:v>
                </c:pt>
                <c:pt idx="5445">
                  <c:v>-0.12937387442751586</c:v>
                </c:pt>
                <c:pt idx="5446">
                  <c:v>-1.5881952289922401</c:v>
                </c:pt>
                <c:pt idx="5447">
                  <c:v>-0.25493963066570174</c:v>
                </c:pt>
                <c:pt idx="5448">
                  <c:v>0.38182284762074858</c:v>
                </c:pt>
                <c:pt idx="5449">
                  <c:v>-0.72259629727489016</c:v>
                </c:pt>
                <c:pt idx="5450">
                  <c:v>-0.29516494110945418</c:v>
                </c:pt>
                <c:pt idx="5451">
                  <c:v>-0.79597852217055465</c:v>
                </c:pt>
                <c:pt idx="5452">
                  <c:v>-5.3072347084607685</c:v>
                </c:pt>
                <c:pt idx="5453">
                  <c:v>-1.2360755344455991</c:v>
                </c:pt>
                <c:pt idx="5454">
                  <c:v>-1.50551748201657</c:v>
                </c:pt>
                <c:pt idx="5455">
                  <c:v>-2.1972944086870996</c:v>
                </c:pt>
                <c:pt idx="5456">
                  <c:v>-1.0618173728029798</c:v>
                </c:pt>
                <c:pt idx="5457">
                  <c:v>-0.98829250622519405</c:v>
                </c:pt>
                <c:pt idx="5458">
                  <c:v>-1.9661775910560446</c:v>
                </c:pt>
                <c:pt idx="5459">
                  <c:v>-1.8278864993014099</c:v>
                </c:pt>
                <c:pt idx="5460">
                  <c:v>-7.4822258030482001</c:v>
                </c:pt>
                <c:pt idx="5461">
                  <c:v>0.71828196284071499</c:v>
                </c:pt>
                <c:pt idx="5462">
                  <c:v>0.77970921183675712</c:v>
                </c:pt>
                <c:pt idx="5463">
                  <c:v>0.57127430602543405</c:v>
                </c:pt>
                <c:pt idx="5464">
                  <c:v>0.47130625754314298</c:v>
                </c:pt>
                <c:pt idx="5465">
                  <c:v>0.831425985480295</c:v>
                </c:pt>
                <c:pt idx="5466">
                  <c:v>2.4854597935578777</c:v>
                </c:pt>
                <c:pt idx="5467">
                  <c:v>5.3451122025836701</c:v>
                </c:pt>
                <c:pt idx="5468">
                  <c:v>14.007544281201024</c:v>
                </c:pt>
                <c:pt idx="5469">
                  <c:v>8.2248931422213989</c:v>
                </c:pt>
                <c:pt idx="5470">
                  <c:v>-5.1006168223140875</c:v>
                </c:pt>
                <c:pt idx="5471">
                  <c:v>21.572783352380956</c:v>
                </c:pt>
                <c:pt idx="5472">
                  <c:v>0.69000693173937899</c:v>
                </c:pt>
                <c:pt idx="5473">
                  <c:v>-2.7262295756792101</c:v>
                </c:pt>
                <c:pt idx="5474">
                  <c:v>-1.6231946593938298</c:v>
                </c:pt>
                <c:pt idx="5475">
                  <c:v>-0.53309730199972749</c:v>
                </c:pt>
                <c:pt idx="5476">
                  <c:v>-0.35660807523410126</c:v>
                </c:pt>
                <c:pt idx="5477">
                  <c:v>-0.34757239474872298</c:v>
                </c:pt>
                <c:pt idx="5478">
                  <c:v>9.3776118811824002E-2</c:v>
                </c:pt>
                <c:pt idx="5479">
                  <c:v>0.41311574947313279</c:v>
                </c:pt>
                <c:pt idx="5480">
                  <c:v>0.65645142264638912</c:v>
                </c:pt>
                <c:pt idx="5481">
                  <c:v>0.40621641162003402</c:v>
                </c:pt>
                <c:pt idx="5482">
                  <c:v>0.53022913901017465</c:v>
                </c:pt>
                <c:pt idx="5483">
                  <c:v>0.416427378493328</c:v>
                </c:pt>
                <c:pt idx="5484">
                  <c:v>0.40553655440338193</c:v>
                </c:pt>
                <c:pt idx="5485">
                  <c:v>0.256457910001265</c:v>
                </c:pt>
                <c:pt idx="5486">
                  <c:v>0.31843747764123198</c:v>
                </c:pt>
                <c:pt idx="5487">
                  <c:v>0.18241046652968329</c:v>
                </c:pt>
                <c:pt idx="5488">
                  <c:v>0.28592290236266144</c:v>
                </c:pt>
                <c:pt idx="5489">
                  <c:v>0.42168408331885343</c:v>
                </c:pt>
                <c:pt idx="5490">
                  <c:v>0.53039491622708013</c:v>
                </c:pt>
                <c:pt idx="5491">
                  <c:v>0.6877132893153205</c:v>
                </c:pt>
                <c:pt idx="5492">
                  <c:v>0.64564805916943624</c:v>
                </c:pt>
                <c:pt idx="5493">
                  <c:v>1.2932273639320899</c:v>
                </c:pt>
                <c:pt idx="5494">
                  <c:v>1.7662996439866698</c:v>
                </c:pt>
                <c:pt idx="5495">
                  <c:v>2.0066677760302301</c:v>
                </c:pt>
                <c:pt idx="5496">
                  <c:v>2.9746502450731387</c:v>
                </c:pt>
                <c:pt idx="5497">
                  <c:v>3.767289640842161</c:v>
                </c:pt>
                <c:pt idx="5498">
                  <c:v>4.2563141093145402</c:v>
                </c:pt>
                <c:pt idx="5499">
                  <c:v>3.4672273354929612</c:v>
                </c:pt>
                <c:pt idx="5500">
                  <c:v>3.1088129233486104</c:v>
                </c:pt>
                <c:pt idx="5501">
                  <c:v>7.20819171296821</c:v>
                </c:pt>
                <c:pt idx="5502">
                  <c:v>-1.5417839947456</c:v>
                </c:pt>
                <c:pt idx="5503">
                  <c:v>23.701931177017105</c:v>
                </c:pt>
                <c:pt idx="5504">
                  <c:v>3.9822427201831281</c:v>
                </c:pt>
                <c:pt idx="5505">
                  <c:v>1.28640679987327</c:v>
                </c:pt>
                <c:pt idx="5506">
                  <c:v>1.7456917302346266</c:v>
                </c:pt>
                <c:pt idx="5507">
                  <c:v>0.28826661027785266</c:v>
                </c:pt>
                <c:pt idx="5508">
                  <c:v>-0.91890068903050903</c:v>
                </c:pt>
                <c:pt idx="5509">
                  <c:v>-0.39743683471823038</c:v>
                </c:pt>
                <c:pt idx="5510">
                  <c:v>-1.2212200481010398</c:v>
                </c:pt>
                <c:pt idx="5511">
                  <c:v>-0.35570556906746026</c:v>
                </c:pt>
                <c:pt idx="5512">
                  <c:v>-3.4648633683656902</c:v>
                </c:pt>
                <c:pt idx="5513">
                  <c:v>-2.4042139141674701</c:v>
                </c:pt>
                <c:pt idx="5514">
                  <c:v>-5.7534910377077297</c:v>
                </c:pt>
                <c:pt idx="5515">
                  <c:v>-3.0848577478513808</c:v>
                </c:pt>
                <c:pt idx="5516">
                  <c:v>-2.6426227818999299</c:v>
                </c:pt>
                <c:pt idx="5517">
                  <c:v>-0.63766222229655412</c:v>
                </c:pt>
                <c:pt idx="5518">
                  <c:v>-9.2520595188819013E-2</c:v>
                </c:pt>
                <c:pt idx="5519">
                  <c:v>9.6222011829397186E-2</c:v>
                </c:pt>
                <c:pt idx="5520">
                  <c:v>1.5712539767251401</c:v>
                </c:pt>
                <c:pt idx="5521">
                  <c:v>2.0525546299147024</c:v>
                </c:pt>
                <c:pt idx="5522">
                  <c:v>2.2334672896052998</c:v>
                </c:pt>
                <c:pt idx="5523">
                  <c:v>1.59311054679019</c:v>
                </c:pt>
                <c:pt idx="5524">
                  <c:v>1.4887636654007399</c:v>
                </c:pt>
                <c:pt idx="5525">
                  <c:v>-0.80957819606336801</c:v>
                </c:pt>
                <c:pt idx="5526">
                  <c:v>1.37379219899384</c:v>
                </c:pt>
                <c:pt idx="5527">
                  <c:v>-1.1125386286949899</c:v>
                </c:pt>
                <c:pt idx="5528">
                  <c:v>-0.87229514224091265</c:v>
                </c:pt>
                <c:pt idx="5529">
                  <c:v>-3.2184989138296367</c:v>
                </c:pt>
                <c:pt idx="5530">
                  <c:v>-2.8152241785585868</c:v>
                </c:pt>
                <c:pt idx="5531">
                  <c:v>-5.2399985625466199</c:v>
                </c:pt>
                <c:pt idx="5532">
                  <c:v>-16.576969704243435</c:v>
                </c:pt>
                <c:pt idx="5533">
                  <c:v>-20.0365417888735</c:v>
                </c:pt>
                <c:pt idx="5534">
                  <c:v>-26.653606270612787</c:v>
                </c:pt>
                <c:pt idx="5535">
                  <c:v>14.155261659246271</c:v>
                </c:pt>
                <c:pt idx="5536">
                  <c:v>-268.64568807239232</c:v>
                </c:pt>
                <c:pt idx="5537">
                  <c:v>-23.389327279843201</c:v>
                </c:pt>
                <c:pt idx="5538">
                  <c:v>-15.377314943173101</c:v>
                </c:pt>
                <c:pt idx="5539">
                  <c:v>-3.1529823628490901</c:v>
                </c:pt>
                <c:pt idx="5540">
                  <c:v>-3.8606610017673475</c:v>
                </c:pt>
                <c:pt idx="5541">
                  <c:v>-4.8523716104196399</c:v>
                </c:pt>
                <c:pt idx="5542">
                  <c:v>-2.5859980232951867</c:v>
                </c:pt>
                <c:pt idx="5543">
                  <c:v>-1.7408492356228598</c:v>
                </c:pt>
                <c:pt idx="5544">
                  <c:v>-2.8250520570527997</c:v>
                </c:pt>
                <c:pt idx="5545">
                  <c:v>-6.3062011596070402</c:v>
                </c:pt>
                <c:pt idx="5546">
                  <c:v>-2.9265827774929996</c:v>
                </c:pt>
                <c:pt idx="5547">
                  <c:v>1.1580682817471899</c:v>
                </c:pt>
                <c:pt idx="5548">
                  <c:v>-0.32754817057159602</c:v>
                </c:pt>
                <c:pt idx="5549">
                  <c:v>1.9520849622367664</c:v>
                </c:pt>
                <c:pt idx="5550">
                  <c:v>-27.126969580534187</c:v>
                </c:pt>
                <c:pt idx="5551">
                  <c:v>4.2898868534410397</c:v>
                </c:pt>
                <c:pt idx="5552">
                  <c:v>11.1931005441804</c:v>
                </c:pt>
                <c:pt idx="5553">
                  <c:v>13.221132400643098</c:v>
                </c:pt>
                <c:pt idx="5554">
                  <c:v>5.5572089721211402</c:v>
                </c:pt>
                <c:pt idx="5555">
                  <c:v>7.0492341725053604</c:v>
                </c:pt>
                <c:pt idx="5556">
                  <c:v>9.173913649107849</c:v>
                </c:pt>
                <c:pt idx="5557">
                  <c:v>2.2388494589581467</c:v>
                </c:pt>
                <c:pt idx="5558">
                  <c:v>0.79554840878816901</c:v>
                </c:pt>
                <c:pt idx="5559">
                  <c:v>1.8884329276648273</c:v>
                </c:pt>
                <c:pt idx="5560">
                  <c:v>2.17002430376913</c:v>
                </c:pt>
                <c:pt idx="5561">
                  <c:v>0.70017727882383363</c:v>
                </c:pt>
                <c:pt idx="5562">
                  <c:v>-1.0761384139276799</c:v>
                </c:pt>
                <c:pt idx="5563">
                  <c:v>-1.5922868873054499</c:v>
                </c:pt>
                <c:pt idx="5564">
                  <c:v>-0.237807579245297</c:v>
                </c:pt>
                <c:pt idx="5565">
                  <c:v>-7.0627831632062295</c:v>
                </c:pt>
                <c:pt idx="5566">
                  <c:v>-0.12786842628765388</c:v>
                </c:pt>
                <c:pt idx="5567">
                  <c:v>-2.7506750035626877</c:v>
                </c:pt>
                <c:pt idx="5568">
                  <c:v>-2.3496942433954002</c:v>
                </c:pt>
                <c:pt idx="5569">
                  <c:v>-1.7019065638946198</c:v>
                </c:pt>
                <c:pt idx="5570">
                  <c:v>-1.7874760863402299</c:v>
                </c:pt>
                <c:pt idx="5571">
                  <c:v>-11.113620314971801</c:v>
                </c:pt>
                <c:pt idx="5572">
                  <c:v>1.8952174019061117</c:v>
                </c:pt>
                <c:pt idx="5573">
                  <c:v>3.6453963527806512</c:v>
                </c:pt>
                <c:pt idx="5574">
                  <c:v>14.9178927848877</c:v>
                </c:pt>
                <c:pt idx="5575">
                  <c:v>1.02461255031006</c:v>
                </c:pt>
                <c:pt idx="5576">
                  <c:v>-6.1592390677832322E-2</c:v>
                </c:pt>
                <c:pt idx="5577">
                  <c:v>0.33248897421773943</c:v>
                </c:pt>
                <c:pt idx="5578">
                  <c:v>6.3737267563613503E-2</c:v>
                </c:pt>
                <c:pt idx="5579">
                  <c:v>-1.0465545897447301</c:v>
                </c:pt>
                <c:pt idx="5580">
                  <c:v>-0.91056680102094145</c:v>
                </c:pt>
                <c:pt idx="5581">
                  <c:v>-0.58529623968785149</c:v>
                </c:pt>
                <c:pt idx="5582">
                  <c:v>-0.79725431469039065</c:v>
                </c:pt>
                <c:pt idx="5583">
                  <c:v>-0.6329545561920038</c:v>
                </c:pt>
                <c:pt idx="5584">
                  <c:v>-0.62237156831010265</c:v>
                </c:pt>
                <c:pt idx="5585">
                  <c:v>-0.15653342339338799</c:v>
                </c:pt>
                <c:pt idx="5586">
                  <c:v>-8.2343053616549922E-2</c:v>
                </c:pt>
                <c:pt idx="5587">
                  <c:v>-7.5544546670895385E-2</c:v>
                </c:pt>
                <c:pt idx="5588">
                  <c:v>0.20703587036065288</c:v>
                </c:pt>
                <c:pt idx="5589">
                  <c:v>0.26172371912610193</c:v>
                </c:pt>
                <c:pt idx="5590">
                  <c:v>0.12998136293755</c:v>
                </c:pt>
                <c:pt idx="5591">
                  <c:v>2.5724178832326798E-2</c:v>
                </c:pt>
                <c:pt idx="5592">
                  <c:v>0.14295988660906941</c:v>
                </c:pt>
                <c:pt idx="5593">
                  <c:v>-0.117859060186059</c:v>
                </c:pt>
                <c:pt idx="5594">
                  <c:v>-0.51513444480378401</c:v>
                </c:pt>
                <c:pt idx="5595">
                  <c:v>-0.98789573489228799</c:v>
                </c:pt>
                <c:pt idx="5596">
                  <c:v>-1.6854258408994598</c:v>
                </c:pt>
                <c:pt idx="5597">
                  <c:v>-3.6216619659497198</c:v>
                </c:pt>
                <c:pt idx="5598">
                  <c:v>-2.6438185417206252</c:v>
                </c:pt>
                <c:pt idx="5599">
                  <c:v>-1.1257725820171198</c:v>
                </c:pt>
                <c:pt idx="5600">
                  <c:v>-0.92376494457095559</c:v>
                </c:pt>
                <c:pt idx="5601">
                  <c:v>-0.67937002922927681</c:v>
                </c:pt>
                <c:pt idx="5602">
                  <c:v>-0.9545876275276185</c:v>
                </c:pt>
                <c:pt idx="5603">
                  <c:v>-0.32326131730641638</c:v>
                </c:pt>
                <c:pt idx="5604">
                  <c:v>-0.29138286913953937</c:v>
                </c:pt>
                <c:pt idx="5605">
                  <c:v>-4.6722563834388511E-2</c:v>
                </c:pt>
                <c:pt idx="5606">
                  <c:v>-0.107022010693724</c:v>
                </c:pt>
                <c:pt idx="5607">
                  <c:v>5.2472094756013936E-2</c:v>
                </c:pt>
                <c:pt idx="5608">
                  <c:v>4.9625076358999202E-2</c:v>
                </c:pt>
                <c:pt idx="5609">
                  <c:v>0.16456434322585201</c:v>
                </c:pt>
                <c:pt idx="5610">
                  <c:v>4.0554578161835955E-2</c:v>
                </c:pt>
                <c:pt idx="5611">
                  <c:v>4.6042626571324886E-2</c:v>
                </c:pt>
                <c:pt idx="5612">
                  <c:v>-7.3119808308400799E-2</c:v>
                </c:pt>
                <c:pt idx="5613">
                  <c:v>-0.14977783475074599</c:v>
                </c:pt>
                <c:pt idx="5614">
                  <c:v>-0.26907340067980506</c:v>
                </c:pt>
                <c:pt idx="5615">
                  <c:v>-0.31681433803172332</c:v>
                </c:pt>
                <c:pt idx="5616">
                  <c:v>-0.45858826092929666</c:v>
                </c:pt>
                <c:pt idx="5617">
                  <c:v>-1.7829236617634501E-3</c:v>
                </c:pt>
                <c:pt idx="5618">
                  <c:v>0.51460224386191156</c:v>
                </c:pt>
                <c:pt idx="5619">
                  <c:v>0.79029451777279003</c:v>
                </c:pt>
                <c:pt idx="5620">
                  <c:v>1.5255421358462873</c:v>
                </c:pt>
                <c:pt idx="5621">
                  <c:v>8.7818558804401459</c:v>
                </c:pt>
                <c:pt idx="5622">
                  <c:v>4.8673672741826097</c:v>
                </c:pt>
                <c:pt idx="5623">
                  <c:v>13.553455407167124</c:v>
                </c:pt>
                <c:pt idx="5624">
                  <c:v>-4.7103095153814198</c:v>
                </c:pt>
                <c:pt idx="5625">
                  <c:v>-2.2908597316687827</c:v>
                </c:pt>
                <c:pt idx="5626">
                  <c:v>-1.3668942685268399</c:v>
                </c:pt>
                <c:pt idx="5627">
                  <c:v>-0.80987742746754465</c:v>
                </c:pt>
                <c:pt idx="5628">
                  <c:v>-0.55616741576006057</c:v>
                </c:pt>
                <c:pt idx="5629">
                  <c:v>-0.39243325138798341</c:v>
                </c:pt>
                <c:pt idx="5630">
                  <c:v>-0.2516748039040374</c:v>
                </c:pt>
                <c:pt idx="5631">
                  <c:v>1.1897611611387511E-2</c:v>
                </c:pt>
                <c:pt idx="5632">
                  <c:v>8.7829121226633E-2</c:v>
                </c:pt>
                <c:pt idx="5633">
                  <c:v>0.26531387522528238</c:v>
                </c:pt>
                <c:pt idx="5634">
                  <c:v>7.5297241741404314E-2</c:v>
                </c:pt>
                <c:pt idx="5635">
                  <c:v>5.7783916898144536E-2</c:v>
                </c:pt>
                <c:pt idx="5636">
                  <c:v>-5.6972756236796304E-2</c:v>
                </c:pt>
                <c:pt idx="5637">
                  <c:v>-9.5913083047203904E-2</c:v>
                </c:pt>
                <c:pt idx="5638">
                  <c:v>-0.38208638148357627</c:v>
                </c:pt>
                <c:pt idx="5639">
                  <c:v>-0.15101329991292586</c:v>
                </c:pt>
                <c:pt idx="5640">
                  <c:v>-0.164879170477952</c:v>
                </c:pt>
                <c:pt idx="5641">
                  <c:v>3.5283617860133197E-2</c:v>
                </c:pt>
                <c:pt idx="5642">
                  <c:v>-0.16985843331749986</c:v>
                </c:pt>
                <c:pt idx="5643">
                  <c:v>-1.23870724504781E-2</c:v>
                </c:pt>
                <c:pt idx="5644">
                  <c:v>0.45502474519371483</c:v>
                </c:pt>
                <c:pt idx="5645">
                  <c:v>0.3903203512546975</c:v>
                </c:pt>
                <c:pt idx="5646">
                  <c:v>0.93390421204228813</c:v>
                </c:pt>
                <c:pt idx="5647">
                  <c:v>1.44941817079693</c:v>
                </c:pt>
                <c:pt idx="5648">
                  <c:v>1.4970051017983041</c:v>
                </c:pt>
                <c:pt idx="5649">
                  <c:v>1.1505693328698099</c:v>
                </c:pt>
                <c:pt idx="5650">
                  <c:v>0.84029942016972881</c:v>
                </c:pt>
                <c:pt idx="5651">
                  <c:v>0.38796212048494455</c:v>
                </c:pt>
                <c:pt idx="5652">
                  <c:v>0.31112019481412706</c:v>
                </c:pt>
                <c:pt idx="5653">
                  <c:v>0.11554541395842299</c:v>
                </c:pt>
                <c:pt idx="5654">
                  <c:v>0.130377785989227</c:v>
                </c:pt>
                <c:pt idx="5655">
                  <c:v>5.0034831175330523E-2</c:v>
                </c:pt>
                <c:pt idx="5656">
                  <c:v>-4.7324898977754486E-2</c:v>
                </c:pt>
                <c:pt idx="5657">
                  <c:v>1.3166021691238665E-2</c:v>
                </c:pt>
                <c:pt idx="5658">
                  <c:v>0.20858381327645101</c:v>
                </c:pt>
                <c:pt idx="5659">
                  <c:v>-0.14286874224696641</c:v>
                </c:pt>
                <c:pt idx="5660">
                  <c:v>-0.22474773113798163</c:v>
                </c:pt>
                <c:pt idx="5661">
                  <c:v>0.243976869940774</c:v>
                </c:pt>
                <c:pt idx="5662">
                  <c:v>0.63661665790670163</c:v>
                </c:pt>
                <c:pt idx="5663">
                  <c:v>1.0043963921068098</c:v>
                </c:pt>
                <c:pt idx="5664">
                  <c:v>1.2727781843532082</c:v>
                </c:pt>
                <c:pt idx="5665">
                  <c:v>2.2176025716453802</c:v>
                </c:pt>
                <c:pt idx="5666">
                  <c:v>4.6503410401069445</c:v>
                </c:pt>
                <c:pt idx="5667">
                  <c:v>21.545515919307686</c:v>
                </c:pt>
                <c:pt idx="5668">
                  <c:v>1.81000986837063</c:v>
                </c:pt>
                <c:pt idx="5669">
                  <c:v>3.8462074790678167</c:v>
                </c:pt>
                <c:pt idx="5670">
                  <c:v>1.7491019150500526</c:v>
                </c:pt>
                <c:pt idx="5671">
                  <c:v>1.0657578211161007</c:v>
                </c:pt>
                <c:pt idx="5672">
                  <c:v>11.2633625534814</c:v>
                </c:pt>
                <c:pt idx="5673">
                  <c:v>-1.9255587961974499</c:v>
                </c:pt>
                <c:pt idx="5674">
                  <c:v>-0.32189023616888141</c:v>
                </c:pt>
                <c:pt idx="5675">
                  <c:v>-0.59687957700951089</c:v>
                </c:pt>
                <c:pt idx="5676">
                  <c:v>-0.7632059772740305</c:v>
                </c:pt>
                <c:pt idx="5677">
                  <c:v>-0.92829903230809507</c:v>
                </c:pt>
                <c:pt idx="5678">
                  <c:v>-0.71860262557056964</c:v>
                </c:pt>
                <c:pt idx="5679">
                  <c:v>-1.0734988150538798</c:v>
                </c:pt>
                <c:pt idx="5680">
                  <c:v>-253.12462764496999</c:v>
                </c:pt>
                <c:pt idx="5681">
                  <c:v>-16.8195760285513</c:v>
                </c:pt>
                <c:pt idx="5682">
                  <c:v>6.1965924881445824</c:v>
                </c:pt>
                <c:pt idx="5683">
                  <c:v>4.2910475511076198</c:v>
                </c:pt>
                <c:pt idx="5684">
                  <c:v>3.1566538458780267</c:v>
                </c:pt>
                <c:pt idx="5685">
                  <c:v>3.2042938491334412</c:v>
                </c:pt>
                <c:pt idx="5686">
                  <c:v>4.3373843264976655</c:v>
                </c:pt>
                <c:pt idx="5687">
                  <c:v>2.8521038729718198</c:v>
                </c:pt>
                <c:pt idx="5688">
                  <c:v>2.2726211357328587</c:v>
                </c:pt>
                <c:pt idx="5689">
                  <c:v>0.90917501480869711</c:v>
                </c:pt>
                <c:pt idx="5690">
                  <c:v>-1.2552930240394926</c:v>
                </c:pt>
                <c:pt idx="5691">
                  <c:v>-0.79117255493993988</c:v>
                </c:pt>
                <c:pt idx="5692">
                  <c:v>-1.52011325883357</c:v>
                </c:pt>
                <c:pt idx="5693">
                  <c:v>-0.37386093569357026</c:v>
                </c:pt>
                <c:pt idx="5694">
                  <c:v>3.7245147078521867</c:v>
                </c:pt>
                <c:pt idx="5695">
                  <c:v>-0.37022176458565575</c:v>
                </c:pt>
                <c:pt idx="5696">
                  <c:v>-0.23409116701144544</c:v>
                </c:pt>
                <c:pt idx="5697">
                  <c:v>-0.74876241007382882</c:v>
                </c:pt>
                <c:pt idx="5698">
                  <c:v>-1.27480807190014</c:v>
                </c:pt>
                <c:pt idx="5699">
                  <c:v>-0.82788838531018905</c:v>
                </c:pt>
                <c:pt idx="5700">
                  <c:v>0.23176761842857488</c:v>
                </c:pt>
                <c:pt idx="5701">
                  <c:v>-0.24187072560575648</c:v>
                </c:pt>
                <c:pt idx="5702">
                  <c:v>1.12616114791338</c:v>
                </c:pt>
                <c:pt idx="5703">
                  <c:v>-12.1347604596212</c:v>
                </c:pt>
                <c:pt idx="5704">
                  <c:v>-1.2353079663833175</c:v>
                </c:pt>
                <c:pt idx="5705">
                  <c:v>-1.5714606823763098</c:v>
                </c:pt>
                <c:pt idx="5706">
                  <c:v>-196.02607625124</c:v>
                </c:pt>
                <c:pt idx="5707">
                  <c:v>-2.4229441096502367</c:v>
                </c:pt>
                <c:pt idx="5708">
                  <c:v>-1.8621828323250782</c:v>
                </c:pt>
                <c:pt idx="5709">
                  <c:v>-2.2753426365365397</c:v>
                </c:pt>
                <c:pt idx="5710">
                  <c:v>-1.7045445227938401</c:v>
                </c:pt>
                <c:pt idx="5711">
                  <c:v>-1.7514521035942701</c:v>
                </c:pt>
                <c:pt idx="5712">
                  <c:v>-1.2052717498914298</c:v>
                </c:pt>
                <c:pt idx="5713">
                  <c:v>-0.806774727430008</c:v>
                </c:pt>
                <c:pt idx="5714">
                  <c:v>-0.68768858425576651</c:v>
                </c:pt>
                <c:pt idx="5715">
                  <c:v>-0.63547224671596259</c:v>
                </c:pt>
                <c:pt idx="5716">
                  <c:v>-0.35538958873936338</c:v>
                </c:pt>
                <c:pt idx="5717">
                  <c:v>-0.73119921878404381</c:v>
                </c:pt>
                <c:pt idx="5718">
                  <c:v>-0.55169464365471033</c:v>
                </c:pt>
                <c:pt idx="5719">
                  <c:v>-0.77688785441277852</c:v>
                </c:pt>
                <c:pt idx="5720">
                  <c:v>-1.00273020091625</c:v>
                </c:pt>
                <c:pt idx="5721">
                  <c:v>-1.2220895531559</c:v>
                </c:pt>
                <c:pt idx="5722">
                  <c:v>-1.1358299572446453</c:v>
                </c:pt>
                <c:pt idx="5723">
                  <c:v>-1.5159749079370617</c:v>
                </c:pt>
                <c:pt idx="5724">
                  <c:v>-0.90760379726406104</c:v>
                </c:pt>
                <c:pt idx="5725">
                  <c:v>5.5266855785520255</c:v>
                </c:pt>
                <c:pt idx="5726">
                  <c:v>1.9398780279033601</c:v>
                </c:pt>
                <c:pt idx="5727">
                  <c:v>0.26819703224427799</c:v>
                </c:pt>
                <c:pt idx="5728">
                  <c:v>-0.30074824046660975</c:v>
                </c:pt>
                <c:pt idx="5729">
                  <c:v>-1.3778593456703099</c:v>
                </c:pt>
                <c:pt idx="5730">
                  <c:v>-0.83389043807068952</c:v>
                </c:pt>
                <c:pt idx="5731">
                  <c:v>-1.4390922235916399</c:v>
                </c:pt>
                <c:pt idx="5732">
                  <c:v>-1.0173496743939798</c:v>
                </c:pt>
                <c:pt idx="5733">
                  <c:v>-0.930022720217483</c:v>
                </c:pt>
                <c:pt idx="5734">
                  <c:v>-0.79883135903911495</c:v>
                </c:pt>
                <c:pt idx="5735">
                  <c:v>-0.65021482819582366</c:v>
                </c:pt>
                <c:pt idx="5736">
                  <c:v>-0.43787162628450238</c:v>
                </c:pt>
                <c:pt idx="5737">
                  <c:v>-0.46880402432340806</c:v>
                </c:pt>
                <c:pt idx="5738">
                  <c:v>-0.23038131837635301</c:v>
                </c:pt>
                <c:pt idx="5739">
                  <c:v>-0.41033845807806502</c:v>
                </c:pt>
                <c:pt idx="5740">
                  <c:v>-0.62032825282067583</c:v>
                </c:pt>
                <c:pt idx="5741">
                  <c:v>-0.17618148484739624</c:v>
                </c:pt>
                <c:pt idx="5742">
                  <c:v>-0.52308918257424897</c:v>
                </c:pt>
                <c:pt idx="5743">
                  <c:v>-0.56196367328702501</c:v>
                </c:pt>
                <c:pt idx="5744">
                  <c:v>-0.60549993286132064</c:v>
                </c:pt>
                <c:pt idx="5745">
                  <c:v>-0.72744918587353802</c:v>
                </c:pt>
                <c:pt idx="5746">
                  <c:v>-1.1969523048883246</c:v>
                </c:pt>
                <c:pt idx="5747">
                  <c:v>-1.3156404802473698</c:v>
                </c:pt>
                <c:pt idx="5748">
                  <c:v>-2.6696722340439787</c:v>
                </c:pt>
                <c:pt idx="5749">
                  <c:v>-2.26243998398559</c:v>
                </c:pt>
                <c:pt idx="5750">
                  <c:v>-2.2376496570905799</c:v>
                </c:pt>
                <c:pt idx="5751">
                  <c:v>-2.5896341762622299</c:v>
                </c:pt>
                <c:pt idx="5752">
                  <c:v>-1.8903828936010207</c:v>
                </c:pt>
                <c:pt idx="5753">
                  <c:v>-1.4146047613055499</c:v>
                </c:pt>
                <c:pt idx="5754">
                  <c:v>-1.1333494694149799</c:v>
                </c:pt>
                <c:pt idx="5755">
                  <c:v>-0.76060253873304995</c:v>
                </c:pt>
                <c:pt idx="5756">
                  <c:v>-1.4948214767141808</c:v>
                </c:pt>
                <c:pt idx="5757">
                  <c:v>5.8995574332716932E-2</c:v>
                </c:pt>
                <c:pt idx="5758">
                  <c:v>-1.1008357105690099</c:v>
                </c:pt>
                <c:pt idx="5759">
                  <c:v>-6.8249285707521246</c:v>
                </c:pt>
                <c:pt idx="5760">
                  <c:v>-8.3645368544668628</c:v>
                </c:pt>
                <c:pt idx="5761">
                  <c:v>5.2807990852688906</c:v>
                </c:pt>
                <c:pt idx="5762">
                  <c:v>-10.134908922275015</c:v>
                </c:pt>
                <c:pt idx="5763">
                  <c:v>29.159696225362687</c:v>
                </c:pt>
                <c:pt idx="5764">
                  <c:v>10.755407692815766</c:v>
                </c:pt>
                <c:pt idx="5765">
                  <c:v>-22.860095162576435</c:v>
                </c:pt>
                <c:pt idx="5766">
                  <c:v>3.3845874733084598</c:v>
                </c:pt>
                <c:pt idx="5767">
                  <c:v>2.7075531180146801</c:v>
                </c:pt>
                <c:pt idx="5768">
                  <c:v>2.3346072629574612</c:v>
                </c:pt>
                <c:pt idx="5769">
                  <c:v>2.34805978404275</c:v>
                </c:pt>
                <c:pt idx="5770">
                  <c:v>1.9747274826008401</c:v>
                </c:pt>
                <c:pt idx="5771">
                  <c:v>2.7487906229259598</c:v>
                </c:pt>
                <c:pt idx="5772">
                  <c:v>2.4940527872723401</c:v>
                </c:pt>
                <c:pt idx="5773">
                  <c:v>2.1893441323112302</c:v>
                </c:pt>
                <c:pt idx="5774">
                  <c:v>1.6900085627882264</c:v>
                </c:pt>
                <c:pt idx="5775">
                  <c:v>1.1252473137972701</c:v>
                </c:pt>
                <c:pt idx="5776">
                  <c:v>1.4967612863459012</c:v>
                </c:pt>
                <c:pt idx="5777">
                  <c:v>1.04210476507165</c:v>
                </c:pt>
                <c:pt idx="5778">
                  <c:v>1.16548599595793</c:v>
                </c:pt>
                <c:pt idx="5779">
                  <c:v>1.3793298701716699</c:v>
                </c:pt>
                <c:pt idx="5780">
                  <c:v>2.7548785784479355</c:v>
                </c:pt>
                <c:pt idx="5781">
                  <c:v>4.1889984245687302</c:v>
                </c:pt>
                <c:pt idx="5782">
                  <c:v>-10.690628634370601</c:v>
                </c:pt>
                <c:pt idx="5783">
                  <c:v>44.008960267214057</c:v>
                </c:pt>
                <c:pt idx="5784">
                  <c:v>-142.18438274425498</c:v>
                </c:pt>
                <c:pt idx="5785">
                  <c:v>-7.0440604403997495</c:v>
                </c:pt>
                <c:pt idx="5786">
                  <c:v>-20.749864072207099</c:v>
                </c:pt>
                <c:pt idx="5787">
                  <c:v>-44.586278136176112</c:v>
                </c:pt>
                <c:pt idx="5788">
                  <c:v>-12.688381298610198</c:v>
                </c:pt>
                <c:pt idx="5789">
                  <c:v>-0.71199567762032612</c:v>
                </c:pt>
                <c:pt idx="5790">
                  <c:v>-0.69133131664094805</c:v>
                </c:pt>
                <c:pt idx="5791">
                  <c:v>0.47852862019741826</c:v>
                </c:pt>
                <c:pt idx="5792">
                  <c:v>0.8815145769692031</c:v>
                </c:pt>
                <c:pt idx="5793">
                  <c:v>9.8804201787223267</c:v>
                </c:pt>
                <c:pt idx="5794">
                  <c:v>8.8191460299571247</c:v>
                </c:pt>
                <c:pt idx="5795">
                  <c:v>6.1661381982120096</c:v>
                </c:pt>
                <c:pt idx="5796">
                  <c:v>4.3974334297649298</c:v>
                </c:pt>
                <c:pt idx="5797">
                  <c:v>4.2426338029292499</c:v>
                </c:pt>
                <c:pt idx="5798">
                  <c:v>3.7496222919695699</c:v>
                </c:pt>
                <c:pt idx="5799">
                  <c:v>18.426247816462816</c:v>
                </c:pt>
                <c:pt idx="5800">
                  <c:v>50.619109510972812</c:v>
                </c:pt>
                <c:pt idx="5801">
                  <c:v>-8.4007928163670584</c:v>
                </c:pt>
                <c:pt idx="5802">
                  <c:v>-5.0341047428675845</c:v>
                </c:pt>
                <c:pt idx="5803">
                  <c:v>-7.6972537894625424</c:v>
                </c:pt>
                <c:pt idx="5804">
                  <c:v>-8.9564391837209776</c:v>
                </c:pt>
                <c:pt idx="5805">
                  <c:v>-4.4192961653196861</c:v>
                </c:pt>
                <c:pt idx="5806">
                  <c:v>-4.75652202792247</c:v>
                </c:pt>
                <c:pt idx="5807">
                  <c:v>-8.7035350242160003</c:v>
                </c:pt>
                <c:pt idx="5808">
                  <c:v>-6.1949389148767438</c:v>
                </c:pt>
                <c:pt idx="5809">
                  <c:v>-4.3426353053026503</c:v>
                </c:pt>
                <c:pt idx="5810">
                  <c:v>-3.7917976003361802</c:v>
                </c:pt>
                <c:pt idx="5811">
                  <c:v>-6.5092381132067834</c:v>
                </c:pt>
                <c:pt idx="5812">
                  <c:v>-3.6600464901314997</c:v>
                </c:pt>
                <c:pt idx="5813">
                  <c:v>-3.3255929738802577</c:v>
                </c:pt>
                <c:pt idx="5814">
                  <c:v>-2.5725956709690667</c:v>
                </c:pt>
                <c:pt idx="5815">
                  <c:v>-1.69073184703374</c:v>
                </c:pt>
                <c:pt idx="5816">
                  <c:v>-1.6236002826553178</c:v>
                </c:pt>
                <c:pt idx="5817">
                  <c:v>29.809405680995088</c:v>
                </c:pt>
                <c:pt idx="5818">
                  <c:v>7.8435114705636497</c:v>
                </c:pt>
                <c:pt idx="5819">
                  <c:v>-2.3629708964654301</c:v>
                </c:pt>
                <c:pt idx="5820">
                  <c:v>2.6765353800800198</c:v>
                </c:pt>
                <c:pt idx="5821">
                  <c:v>-5.3145677975102865</c:v>
                </c:pt>
                <c:pt idx="5822">
                  <c:v>2.6803228053847299</c:v>
                </c:pt>
                <c:pt idx="5823">
                  <c:v>-1.3301784458175601</c:v>
                </c:pt>
                <c:pt idx="5824">
                  <c:v>-1.0610463702635999</c:v>
                </c:pt>
                <c:pt idx="5825">
                  <c:v>-0.87662633588343764</c:v>
                </c:pt>
                <c:pt idx="5826">
                  <c:v>-0.89024355460083704</c:v>
                </c:pt>
                <c:pt idx="5827">
                  <c:v>-0.45562296411002906</c:v>
                </c:pt>
                <c:pt idx="5828">
                  <c:v>-0.2793169621358807</c:v>
                </c:pt>
                <c:pt idx="5829">
                  <c:v>-0.114007041500451</c:v>
                </c:pt>
                <c:pt idx="5830">
                  <c:v>0.15652915815967144</c:v>
                </c:pt>
                <c:pt idx="5831">
                  <c:v>1.35910994901814</c:v>
                </c:pt>
                <c:pt idx="5832">
                  <c:v>1.668052072653313</c:v>
                </c:pt>
                <c:pt idx="5833">
                  <c:v>1.7153046832233108</c:v>
                </c:pt>
                <c:pt idx="5834">
                  <c:v>1.7512754809121598</c:v>
                </c:pt>
                <c:pt idx="5835">
                  <c:v>1.89429088621313</c:v>
                </c:pt>
                <c:pt idx="5836">
                  <c:v>0.68745196438253098</c:v>
                </c:pt>
                <c:pt idx="5837">
                  <c:v>1.3076687486147198</c:v>
                </c:pt>
                <c:pt idx="5838">
                  <c:v>1.9801456282780507</c:v>
                </c:pt>
                <c:pt idx="5839">
                  <c:v>0.88854371916731056</c:v>
                </c:pt>
                <c:pt idx="5840">
                  <c:v>-3.2334897714239212</c:v>
                </c:pt>
                <c:pt idx="5841">
                  <c:v>-0.28337653747003283</c:v>
                </c:pt>
                <c:pt idx="5842">
                  <c:v>-0.69318797881619998</c:v>
                </c:pt>
                <c:pt idx="5843">
                  <c:v>-0.51598230555612956</c:v>
                </c:pt>
                <c:pt idx="5844">
                  <c:v>-0.186176907664902</c:v>
                </c:pt>
                <c:pt idx="5845">
                  <c:v>-0.49017481453116302</c:v>
                </c:pt>
                <c:pt idx="5846">
                  <c:v>-0.7587505326448124</c:v>
                </c:pt>
                <c:pt idx="5847">
                  <c:v>-0.88470778156712759</c:v>
                </c:pt>
                <c:pt idx="5848">
                  <c:v>-0.98190282582817101</c:v>
                </c:pt>
                <c:pt idx="5849">
                  <c:v>-0.97476700286900164</c:v>
                </c:pt>
                <c:pt idx="5850">
                  <c:v>-1.0401893580483998</c:v>
                </c:pt>
                <c:pt idx="5851">
                  <c:v>-0.96656789119524456</c:v>
                </c:pt>
                <c:pt idx="5852">
                  <c:v>-0.84513094740153205</c:v>
                </c:pt>
                <c:pt idx="5853">
                  <c:v>-0.73406219099558201</c:v>
                </c:pt>
                <c:pt idx="5854">
                  <c:v>-0.78626614625693647</c:v>
                </c:pt>
                <c:pt idx="5855">
                  <c:v>-0.585681527219164</c:v>
                </c:pt>
                <c:pt idx="5856">
                  <c:v>-0.3857808782642535</c:v>
                </c:pt>
                <c:pt idx="5857">
                  <c:v>-0.40144178935034641</c:v>
                </c:pt>
                <c:pt idx="5858">
                  <c:v>-0.28501158715807207</c:v>
                </c:pt>
                <c:pt idx="5859">
                  <c:v>-0.3333260877672225</c:v>
                </c:pt>
                <c:pt idx="5860">
                  <c:v>-0.40030203592338698</c:v>
                </c:pt>
                <c:pt idx="5861">
                  <c:v>-0.44086963122718098</c:v>
                </c:pt>
                <c:pt idx="5862">
                  <c:v>-0.62875318417022896</c:v>
                </c:pt>
                <c:pt idx="5863">
                  <c:v>-0.823766890156715</c:v>
                </c:pt>
                <c:pt idx="5864">
                  <c:v>-0.90015129040019282</c:v>
                </c:pt>
                <c:pt idx="5865">
                  <c:v>-1.0140373483702101</c:v>
                </c:pt>
                <c:pt idx="5866">
                  <c:v>-1.0509625227178701</c:v>
                </c:pt>
                <c:pt idx="5867">
                  <c:v>-1.4106142502813617</c:v>
                </c:pt>
                <c:pt idx="5868">
                  <c:v>-1.1247527171670999</c:v>
                </c:pt>
                <c:pt idx="5869">
                  <c:v>-1.1784308507813201</c:v>
                </c:pt>
                <c:pt idx="5870">
                  <c:v>-0.93271195877143298</c:v>
                </c:pt>
                <c:pt idx="5871">
                  <c:v>-0.89756662945151533</c:v>
                </c:pt>
                <c:pt idx="5872">
                  <c:v>-0.6102243921555448</c:v>
                </c:pt>
                <c:pt idx="5873">
                  <c:v>-0.68082112292339181</c:v>
                </c:pt>
                <c:pt idx="5874">
                  <c:v>-0.38389117039636106</c:v>
                </c:pt>
                <c:pt idx="5875">
                  <c:v>-2.4084800749581199E-2</c:v>
                </c:pt>
                <c:pt idx="5876">
                  <c:v>-0.14843910430025598</c:v>
                </c:pt>
                <c:pt idx="5877">
                  <c:v>0.28866719809146402</c:v>
                </c:pt>
                <c:pt idx="5878">
                  <c:v>-0.10823077125555522</c:v>
                </c:pt>
                <c:pt idx="5879">
                  <c:v>2.1271022455999641E-2</c:v>
                </c:pt>
                <c:pt idx="5880">
                  <c:v>-3.8057531176097899E-2</c:v>
                </c:pt>
                <c:pt idx="5881">
                  <c:v>-0.45178083880513276</c:v>
                </c:pt>
                <c:pt idx="5882">
                  <c:v>-0.38365589894227875</c:v>
                </c:pt>
                <c:pt idx="5883">
                  <c:v>-0.41376081183374547</c:v>
                </c:pt>
                <c:pt idx="5884">
                  <c:v>-0.93690183935166504</c:v>
                </c:pt>
                <c:pt idx="5885">
                  <c:v>-5.4635633417984324E-2</c:v>
                </c:pt>
                <c:pt idx="5886">
                  <c:v>0.13844458401217069</c:v>
                </c:pt>
                <c:pt idx="5887">
                  <c:v>0.16023819479901499</c:v>
                </c:pt>
                <c:pt idx="5888">
                  <c:v>1.0299574239363107</c:v>
                </c:pt>
                <c:pt idx="5889">
                  <c:v>17.179937273645699</c:v>
                </c:pt>
                <c:pt idx="5890">
                  <c:v>-25.911881685390998</c:v>
                </c:pt>
                <c:pt idx="5891">
                  <c:v>-4.4244969046136999</c:v>
                </c:pt>
                <c:pt idx="5892">
                  <c:v>-2.2494641188630999</c:v>
                </c:pt>
                <c:pt idx="5893">
                  <c:v>-2.663744564139956</c:v>
                </c:pt>
                <c:pt idx="5894">
                  <c:v>-2.4045426349474077</c:v>
                </c:pt>
                <c:pt idx="5895">
                  <c:v>-1.7789133176816698</c:v>
                </c:pt>
                <c:pt idx="5896">
                  <c:v>-2.1227794159107587</c:v>
                </c:pt>
                <c:pt idx="5897">
                  <c:v>-2.5693731990861477</c:v>
                </c:pt>
                <c:pt idx="5898">
                  <c:v>-1.6333570006083091</c:v>
                </c:pt>
                <c:pt idx="5899">
                  <c:v>-1.4520418221968401</c:v>
                </c:pt>
                <c:pt idx="5900">
                  <c:v>-1.4111574695097873</c:v>
                </c:pt>
                <c:pt idx="5901">
                  <c:v>-2.9406982127569212</c:v>
                </c:pt>
                <c:pt idx="5902">
                  <c:v>-1.5308879069049901</c:v>
                </c:pt>
                <c:pt idx="5903">
                  <c:v>-5.4897838412378404</c:v>
                </c:pt>
                <c:pt idx="5904">
                  <c:v>6.1227826922954245</c:v>
                </c:pt>
                <c:pt idx="5905">
                  <c:v>-2.0404160651856702</c:v>
                </c:pt>
                <c:pt idx="5906">
                  <c:v>5.3297003574372646</c:v>
                </c:pt>
                <c:pt idx="5907">
                  <c:v>-2.8137930531216102</c:v>
                </c:pt>
                <c:pt idx="5908">
                  <c:v>-9.9082697187728019</c:v>
                </c:pt>
                <c:pt idx="5909">
                  <c:v>-0.85317647879936698</c:v>
                </c:pt>
                <c:pt idx="5910">
                  <c:v>-0.28184339270361408</c:v>
                </c:pt>
                <c:pt idx="5911">
                  <c:v>-0.77476043486116963</c:v>
                </c:pt>
                <c:pt idx="5912">
                  <c:v>-0.41879555562651294</c:v>
                </c:pt>
                <c:pt idx="5913">
                  <c:v>3.34145410749183E-2</c:v>
                </c:pt>
                <c:pt idx="5914">
                  <c:v>0.36274675179376797</c:v>
                </c:pt>
                <c:pt idx="5915">
                  <c:v>0.49671973679990383</c:v>
                </c:pt>
                <c:pt idx="5916">
                  <c:v>0.67603626705460595</c:v>
                </c:pt>
                <c:pt idx="5917">
                  <c:v>1.0174751610405273</c:v>
                </c:pt>
                <c:pt idx="5918">
                  <c:v>0.65988354496930801</c:v>
                </c:pt>
                <c:pt idx="5919">
                  <c:v>0.53234535205654765</c:v>
                </c:pt>
                <c:pt idx="5920">
                  <c:v>0.54202090899505151</c:v>
                </c:pt>
                <c:pt idx="5921">
                  <c:v>0.433527157406918</c:v>
                </c:pt>
                <c:pt idx="5922">
                  <c:v>0.118884747817077</c:v>
                </c:pt>
                <c:pt idx="5923">
                  <c:v>-0.25903925895213359</c:v>
                </c:pt>
                <c:pt idx="5924">
                  <c:v>8.9949278787156528E-2</c:v>
                </c:pt>
                <c:pt idx="5925">
                  <c:v>-5.7411663310357013E-2</c:v>
                </c:pt>
                <c:pt idx="5926">
                  <c:v>-0.88741335303394087</c:v>
                </c:pt>
                <c:pt idx="5927">
                  <c:v>-0.49312644071545075</c:v>
                </c:pt>
                <c:pt idx="5928">
                  <c:v>-0.220016205257514</c:v>
                </c:pt>
                <c:pt idx="5929">
                  <c:v>-0.61356295027985797</c:v>
                </c:pt>
                <c:pt idx="5930">
                  <c:v>-0.60385794070528098</c:v>
                </c:pt>
                <c:pt idx="5931">
                  <c:v>15.314952960826</c:v>
                </c:pt>
                <c:pt idx="5932">
                  <c:v>2.1417460612320212</c:v>
                </c:pt>
                <c:pt idx="5933">
                  <c:v>0.17638009700068588</c:v>
                </c:pt>
                <c:pt idx="5934">
                  <c:v>0.37956047275710575</c:v>
                </c:pt>
                <c:pt idx="5935">
                  <c:v>-5.5530476652037933E-2</c:v>
                </c:pt>
                <c:pt idx="5936">
                  <c:v>-4.3295277478869465E-2</c:v>
                </c:pt>
                <c:pt idx="5937">
                  <c:v>0.12400702740013422</c:v>
                </c:pt>
                <c:pt idx="5938">
                  <c:v>0.26711632267322599</c:v>
                </c:pt>
                <c:pt idx="5939">
                  <c:v>0.33456807665792526</c:v>
                </c:pt>
                <c:pt idx="5940">
                  <c:v>0.70716167591364099</c:v>
                </c:pt>
                <c:pt idx="5941">
                  <c:v>4.1157611093258986</c:v>
                </c:pt>
                <c:pt idx="5942">
                  <c:v>-6.19964462355719</c:v>
                </c:pt>
                <c:pt idx="5943">
                  <c:v>-1.4204825031182673</c:v>
                </c:pt>
                <c:pt idx="5944">
                  <c:v>-1.32216045356331</c:v>
                </c:pt>
                <c:pt idx="5945">
                  <c:v>-1.0088311748089001</c:v>
                </c:pt>
                <c:pt idx="5946">
                  <c:v>-0.70613836466918012</c:v>
                </c:pt>
                <c:pt idx="5947">
                  <c:v>-0.45703667551857302</c:v>
                </c:pt>
                <c:pt idx="5948">
                  <c:v>-0.31585385024956686</c:v>
                </c:pt>
                <c:pt idx="5949">
                  <c:v>-6.9437788712525414E-2</c:v>
                </c:pt>
                <c:pt idx="5950">
                  <c:v>-5.4453671156408694E-2</c:v>
                </c:pt>
                <c:pt idx="5951">
                  <c:v>4.9323608807458549E-2</c:v>
                </c:pt>
                <c:pt idx="5952">
                  <c:v>8.9682203874400304E-2</c:v>
                </c:pt>
                <c:pt idx="5953">
                  <c:v>8.4672681663345239E-4</c:v>
                </c:pt>
                <c:pt idx="5954">
                  <c:v>-0.57374015887780305</c:v>
                </c:pt>
                <c:pt idx="5955">
                  <c:v>-1.0326468186492499</c:v>
                </c:pt>
                <c:pt idx="5956">
                  <c:v>-1.2992562165989698</c:v>
                </c:pt>
                <c:pt idx="5957">
                  <c:v>-1.0315840459304098</c:v>
                </c:pt>
                <c:pt idx="5958">
                  <c:v>-1.2729964380572398</c:v>
                </c:pt>
                <c:pt idx="5959">
                  <c:v>-1.79807536511759</c:v>
                </c:pt>
                <c:pt idx="5960">
                  <c:v>-1.19695629584852</c:v>
                </c:pt>
                <c:pt idx="5961">
                  <c:v>-1.4417455403073198</c:v>
                </c:pt>
                <c:pt idx="5962">
                  <c:v>-1.3839366825137898</c:v>
                </c:pt>
                <c:pt idx="5963">
                  <c:v>-0.84485197426355274</c:v>
                </c:pt>
                <c:pt idx="5964">
                  <c:v>4.0666773842199036E-2</c:v>
                </c:pt>
                <c:pt idx="5965">
                  <c:v>2.1827708146376601</c:v>
                </c:pt>
                <c:pt idx="5966">
                  <c:v>5.49982120603946</c:v>
                </c:pt>
                <c:pt idx="5967">
                  <c:v>-10.322824677778804</c:v>
                </c:pt>
                <c:pt idx="5968">
                  <c:v>-7.5068756672318955</c:v>
                </c:pt>
                <c:pt idx="5969">
                  <c:v>-3.5278666442781597</c:v>
                </c:pt>
                <c:pt idx="5970">
                  <c:v>-3.3114512799025797</c:v>
                </c:pt>
                <c:pt idx="5971">
                  <c:v>-4.0464193425026904</c:v>
                </c:pt>
                <c:pt idx="5972">
                  <c:v>-3.6112868586481799</c:v>
                </c:pt>
                <c:pt idx="5973">
                  <c:v>-3.3286325228250799</c:v>
                </c:pt>
                <c:pt idx="5974">
                  <c:v>-39.1054996387073</c:v>
                </c:pt>
                <c:pt idx="5975">
                  <c:v>-4.7506047849069324</c:v>
                </c:pt>
                <c:pt idx="5976">
                  <c:v>-6.4467862111741434</c:v>
                </c:pt>
                <c:pt idx="5977">
                  <c:v>-3.1457583234808424</c:v>
                </c:pt>
                <c:pt idx="5978">
                  <c:v>-5.9176729933787824</c:v>
                </c:pt>
                <c:pt idx="5979">
                  <c:v>-2.7643652611388201</c:v>
                </c:pt>
                <c:pt idx="5980">
                  <c:v>-8.2252298019379495</c:v>
                </c:pt>
                <c:pt idx="5981">
                  <c:v>-10.281221382373369</c:v>
                </c:pt>
                <c:pt idx="5982">
                  <c:v>-9.2513731067879039</c:v>
                </c:pt>
                <c:pt idx="5983">
                  <c:v>-7.15616380153884</c:v>
                </c:pt>
                <c:pt idx="5984">
                  <c:v>-5.7628509818012486</c:v>
                </c:pt>
                <c:pt idx="5985">
                  <c:v>-7.9623939974407403</c:v>
                </c:pt>
                <c:pt idx="5986">
                  <c:v>-6.1056175544785045</c:v>
                </c:pt>
                <c:pt idx="5987">
                  <c:v>0.51708803055262698</c:v>
                </c:pt>
                <c:pt idx="5988">
                  <c:v>-63.676304864276801</c:v>
                </c:pt>
                <c:pt idx="5989">
                  <c:v>4.6573549847068145</c:v>
                </c:pt>
                <c:pt idx="5990">
                  <c:v>-2.9826014071821501</c:v>
                </c:pt>
                <c:pt idx="5991">
                  <c:v>0.61043952441372062</c:v>
                </c:pt>
                <c:pt idx="5992">
                  <c:v>-1.4968892272976724</c:v>
                </c:pt>
                <c:pt idx="5993">
                  <c:v>0.56005822916302805</c:v>
                </c:pt>
                <c:pt idx="5994">
                  <c:v>-0.7898257835896848</c:v>
                </c:pt>
                <c:pt idx="5995">
                  <c:v>-0.37549898461122938</c:v>
                </c:pt>
                <c:pt idx="5996">
                  <c:v>-2.5747061737513999</c:v>
                </c:pt>
                <c:pt idx="5997">
                  <c:v>-2.4506579229052767</c:v>
                </c:pt>
                <c:pt idx="5998">
                  <c:v>-4.6688108553496255</c:v>
                </c:pt>
                <c:pt idx="5999">
                  <c:v>-10.971376986053398</c:v>
                </c:pt>
                <c:pt idx="6000">
                  <c:v>50.438804156315797</c:v>
                </c:pt>
                <c:pt idx="6001">
                  <c:v>10.698659492598498</c:v>
                </c:pt>
                <c:pt idx="6002">
                  <c:v>17.167643070844587</c:v>
                </c:pt>
                <c:pt idx="6003">
                  <c:v>9.1320321123902595</c:v>
                </c:pt>
                <c:pt idx="6004">
                  <c:v>3.5713608790369502</c:v>
                </c:pt>
                <c:pt idx="6005">
                  <c:v>1.8668742068708399</c:v>
                </c:pt>
                <c:pt idx="6006">
                  <c:v>2.1274629278667199</c:v>
                </c:pt>
                <c:pt idx="6007">
                  <c:v>1.0299865550971017</c:v>
                </c:pt>
                <c:pt idx="6008">
                  <c:v>-0.33873495043345908</c:v>
                </c:pt>
                <c:pt idx="6009">
                  <c:v>-0.3652005953132304</c:v>
                </c:pt>
                <c:pt idx="6010">
                  <c:v>-0.60265733135305966</c:v>
                </c:pt>
                <c:pt idx="6011">
                  <c:v>-0.59939348125806857</c:v>
                </c:pt>
                <c:pt idx="6012">
                  <c:v>-0.59362345455748011</c:v>
                </c:pt>
                <c:pt idx="6013">
                  <c:v>-1.00412722009721</c:v>
                </c:pt>
                <c:pt idx="6014">
                  <c:v>-0.47532585053036602</c:v>
                </c:pt>
                <c:pt idx="6015">
                  <c:v>-0.52797137642679581</c:v>
                </c:pt>
                <c:pt idx="6016">
                  <c:v>-0.76929865500738681</c:v>
                </c:pt>
                <c:pt idx="6017">
                  <c:v>-0.81159657228737403</c:v>
                </c:pt>
                <c:pt idx="6018">
                  <c:v>-0.21609431017945449</c:v>
                </c:pt>
                <c:pt idx="6019">
                  <c:v>-2.4824097300813501</c:v>
                </c:pt>
                <c:pt idx="6020">
                  <c:v>-1.3233184121263799</c:v>
                </c:pt>
                <c:pt idx="6021">
                  <c:v>-2.2531769263114212</c:v>
                </c:pt>
                <c:pt idx="6022">
                  <c:v>-2.6575241726712093</c:v>
                </c:pt>
                <c:pt idx="6023">
                  <c:v>-3.2263477358752501</c:v>
                </c:pt>
                <c:pt idx="6024">
                  <c:v>-3.2669762278704852</c:v>
                </c:pt>
                <c:pt idx="6025">
                  <c:v>-3.81056903202651</c:v>
                </c:pt>
                <c:pt idx="6026">
                  <c:v>-5.9543416435873597</c:v>
                </c:pt>
                <c:pt idx="6027">
                  <c:v>-9.3576673487178503</c:v>
                </c:pt>
                <c:pt idx="6028">
                  <c:v>-16.887067250322787</c:v>
                </c:pt>
                <c:pt idx="6029">
                  <c:v>-13.901022499753799</c:v>
                </c:pt>
                <c:pt idx="6030">
                  <c:v>-13.507964145849</c:v>
                </c:pt>
                <c:pt idx="6031">
                  <c:v>-3.1974389437602397</c:v>
                </c:pt>
                <c:pt idx="6032">
                  <c:v>0.62750284070041451</c:v>
                </c:pt>
                <c:pt idx="6033">
                  <c:v>-0.54723123813883512</c:v>
                </c:pt>
                <c:pt idx="6034">
                  <c:v>-2.3890394744207377</c:v>
                </c:pt>
                <c:pt idx="6035">
                  <c:v>-2.0131314677188401</c:v>
                </c:pt>
                <c:pt idx="6036">
                  <c:v>-2.25046257636355</c:v>
                </c:pt>
                <c:pt idx="6037">
                  <c:v>-3.4331190568092902</c:v>
                </c:pt>
                <c:pt idx="6038">
                  <c:v>-2.456245064745664</c:v>
                </c:pt>
                <c:pt idx="6039">
                  <c:v>-2.9662328185883702</c:v>
                </c:pt>
                <c:pt idx="6040">
                  <c:v>3.0991207446679279</c:v>
                </c:pt>
                <c:pt idx="6041">
                  <c:v>-1.0975598522155199</c:v>
                </c:pt>
                <c:pt idx="6042">
                  <c:v>-16.462659272671669</c:v>
                </c:pt>
                <c:pt idx="6043">
                  <c:v>-0.71596212006158899</c:v>
                </c:pt>
                <c:pt idx="6044">
                  <c:v>8.2211585418767982E-2</c:v>
                </c:pt>
                <c:pt idx="6045">
                  <c:v>-0.22606802964634001</c:v>
                </c:pt>
                <c:pt idx="6046">
                  <c:v>-0.42729915510187799</c:v>
                </c:pt>
                <c:pt idx="6047">
                  <c:v>-1.4063104366399399</c:v>
                </c:pt>
                <c:pt idx="6048">
                  <c:v>-0.50309048858848482</c:v>
                </c:pt>
                <c:pt idx="6049">
                  <c:v>0.66781074927774398</c:v>
                </c:pt>
                <c:pt idx="6050">
                  <c:v>-687.75735048139938</c:v>
                </c:pt>
                <c:pt idx="6051">
                  <c:v>107.04823981364395</c:v>
                </c:pt>
                <c:pt idx="6052">
                  <c:v>-105.16938029294353</c:v>
                </c:pt>
                <c:pt idx="6053">
                  <c:v>3.0369891477681397</c:v>
                </c:pt>
                <c:pt idx="6054">
                  <c:v>3.9518977550533099</c:v>
                </c:pt>
                <c:pt idx="6055">
                  <c:v>-0.8646342386176048</c:v>
                </c:pt>
                <c:pt idx="6056">
                  <c:v>-1.3504478289020792</c:v>
                </c:pt>
                <c:pt idx="6057">
                  <c:v>-0.81446414509946052</c:v>
                </c:pt>
                <c:pt idx="6058">
                  <c:v>-1.3134956067580599</c:v>
                </c:pt>
                <c:pt idx="6059">
                  <c:v>-1.3187627641987107</c:v>
                </c:pt>
                <c:pt idx="6060">
                  <c:v>-2.3348209611370501</c:v>
                </c:pt>
                <c:pt idx="6061">
                  <c:v>-1.2098281291726498</c:v>
                </c:pt>
                <c:pt idx="6062">
                  <c:v>-1.1382517441779001</c:v>
                </c:pt>
                <c:pt idx="6063">
                  <c:v>-0.35910966908184838</c:v>
                </c:pt>
                <c:pt idx="6064">
                  <c:v>1.23937305760079E-2</c:v>
                </c:pt>
                <c:pt idx="6065">
                  <c:v>0.36363634069905898</c:v>
                </c:pt>
                <c:pt idx="6066">
                  <c:v>0.17305265425633701</c:v>
                </c:pt>
                <c:pt idx="6067">
                  <c:v>0.54222745833528463</c:v>
                </c:pt>
                <c:pt idx="6068">
                  <c:v>0.28415349662312323</c:v>
                </c:pt>
                <c:pt idx="6069">
                  <c:v>0.25471271669977102</c:v>
                </c:pt>
                <c:pt idx="6070">
                  <c:v>0.21800902652148549</c:v>
                </c:pt>
                <c:pt idx="6071">
                  <c:v>0.63855836230742802</c:v>
                </c:pt>
                <c:pt idx="6072">
                  <c:v>0.76764686190053366</c:v>
                </c:pt>
                <c:pt idx="6073">
                  <c:v>0.74026100109523196</c:v>
                </c:pt>
                <c:pt idx="6074">
                  <c:v>7.2315910742205824</c:v>
                </c:pt>
                <c:pt idx="6075">
                  <c:v>-0.75419452977240298</c:v>
                </c:pt>
                <c:pt idx="6076">
                  <c:v>-7.9988789034227514E-2</c:v>
                </c:pt>
                <c:pt idx="6077">
                  <c:v>-0.38704493847096638</c:v>
                </c:pt>
                <c:pt idx="6078">
                  <c:v>-7.7818915178905504E-2</c:v>
                </c:pt>
                <c:pt idx="6079">
                  <c:v>-0.84242424285935602</c:v>
                </c:pt>
                <c:pt idx="6080">
                  <c:v>-1.1591866113182701</c:v>
                </c:pt>
                <c:pt idx="6081">
                  <c:v>-0.70750642829133958</c:v>
                </c:pt>
                <c:pt idx="6082">
                  <c:v>-1.0148050961874626</c:v>
                </c:pt>
                <c:pt idx="6083">
                  <c:v>-1.0468895831839899</c:v>
                </c:pt>
                <c:pt idx="6084">
                  <c:v>-1.1804648983748798</c:v>
                </c:pt>
                <c:pt idx="6085">
                  <c:v>-1.1664862190523799</c:v>
                </c:pt>
                <c:pt idx="6086">
                  <c:v>-1.2124533558739099</c:v>
                </c:pt>
                <c:pt idx="6087">
                  <c:v>-1.02860686635536</c:v>
                </c:pt>
                <c:pt idx="6088">
                  <c:v>-1.1401514516129401</c:v>
                </c:pt>
                <c:pt idx="6089">
                  <c:v>-1.0770824744652991</c:v>
                </c:pt>
                <c:pt idx="6090">
                  <c:v>-1.5727683199415601</c:v>
                </c:pt>
                <c:pt idx="6091">
                  <c:v>-1.50295355987261</c:v>
                </c:pt>
                <c:pt idx="6092">
                  <c:v>-1.8963927763014301</c:v>
                </c:pt>
                <c:pt idx="6093">
                  <c:v>-1.26086957173202</c:v>
                </c:pt>
                <c:pt idx="6094">
                  <c:v>-0.86027743836898074</c:v>
                </c:pt>
                <c:pt idx="6095">
                  <c:v>-0.54812717107705933</c:v>
                </c:pt>
                <c:pt idx="6096">
                  <c:v>-0.873422542637038</c:v>
                </c:pt>
                <c:pt idx="6097">
                  <c:v>-0.86738633385877295</c:v>
                </c:pt>
                <c:pt idx="6098">
                  <c:v>-0.56653580553766358</c:v>
                </c:pt>
                <c:pt idx="6099">
                  <c:v>-1.5960279004281801</c:v>
                </c:pt>
                <c:pt idx="6100">
                  <c:v>-1.4923696020175607</c:v>
                </c:pt>
                <c:pt idx="6101">
                  <c:v>-1.6159299910950498</c:v>
                </c:pt>
                <c:pt idx="6102">
                  <c:v>-0.25894511194780306</c:v>
                </c:pt>
                <c:pt idx="6103">
                  <c:v>-0.52768049648320481</c:v>
                </c:pt>
                <c:pt idx="6104">
                  <c:v>0.64830723334358986</c:v>
                </c:pt>
                <c:pt idx="6105">
                  <c:v>-0.68486827431390063</c:v>
                </c:pt>
                <c:pt idx="6106">
                  <c:v>-6.9858785015440334</c:v>
                </c:pt>
                <c:pt idx="6107">
                  <c:v>8.7452429438328689</c:v>
                </c:pt>
                <c:pt idx="6108">
                  <c:v>-6.7550592677091945</c:v>
                </c:pt>
                <c:pt idx="6109">
                  <c:v>3.9649177534091202</c:v>
                </c:pt>
                <c:pt idx="6110">
                  <c:v>2.1597862562741201</c:v>
                </c:pt>
                <c:pt idx="6111">
                  <c:v>4.3789782702385756</c:v>
                </c:pt>
                <c:pt idx="6112">
                  <c:v>5.1266095826718434</c:v>
                </c:pt>
                <c:pt idx="6113">
                  <c:v>-17.384457369371187</c:v>
                </c:pt>
                <c:pt idx="6114">
                  <c:v>-8.4408417703784639</c:v>
                </c:pt>
                <c:pt idx="6115">
                  <c:v>-6.4375205776692255</c:v>
                </c:pt>
                <c:pt idx="6116">
                  <c:v>-4.4841935833397324</c:v>
                </c:pt>
                <c:pt idx="6117">
                  <c:v>-4.9362226818745381</c:v>
                </c:pt>
                <c:pt idx="6118">
                  <c:v>-3.7399319531539499</c:v>
                </c:pt>
                <c:pt idx="6119">
                  <c:v>-4.1495803170166345</c:v>
                </c:pt>
                <c:pt idx="6120">
                  <c:v>-308.34708239003118</c:v>
                </c:pt>
                <c:pt idx="6121">
                  <c:v>-5.3848961528562755</c:v>
                </c:pt>
                <c:pt idx="6122">
                  <c:v>-40.752402998216006</c:v>
                </c:pt>
                <c:pt idx="6123">
                  <c:v>11.098706551248766</c:v>
                </c:pt>
                <c:pt idx="6124">
                  <c:v>11.229250421191326</c:v>
                </c:pt>
                <c:pt idx="6125">
                  <c:v>-2.7685031173156012</c:v>
                </c:pt>
                <c:pt idx="6126">
                  <c:v>-1.3015491146175699</c:v>
                </c:pt>
                <c:pt idx="6127">
                  <c:v>-0.87696950613289781</c:v>
                </c:pt>
                <c:pt idx="6128">
                  <c:v>-0.50294789834348153</c:v>
                </c:pt>
                <c:pt idx="6129">
                  <c:v>-9.3781504809647281E-2</c:v>
                </c:pt>
                <c:pt idx="6130">
                  <c:v>0.20309511537684599</c:v>
                </c:pt>
                <c:pt idx="6131">
                  <c:v>0.55754131896398063</c:v>
                </c:pt>
                <c:pt idx="6132">
                  <c:v>1.0933190841067082</c:v>
                </c:pt>
                <c:pt idx="6133">
                  <c:v>1.8673605946390099</c:v>
                </c:pt>
                <c:pt idx="6134">
                  <c:v>4.3934022108227397</c:v>
                </c:pt>
                <c:pt idx="6135">
                  <c:v>3.0934951479058399</c:v>
                </c:pt>
                <c:pt idx="6136">
                  <c:v>3.4528238126256277</c:v>
                </c:pt>
                <c:pt idx="6137">
                  <c:v>4.1698663528493896</c:v>
                </c:pt>
                <c:pt idx="6138">
                  <c:v>4.1392611565124424</c:v>
                </c:pt>
                <c:pt idx="6139">
                  <c:v>4.5264677866153002</c:v>
                </c:pt>
                <c:pt idx="6140">
                  <c:v>4.7719744212560604</c:v>
                </c:pt>
                <c:pt idx="6141">
                  <c:v>13.309798644541926</c:v>
                </c:pt>
                <c:pt idx="6142">
                  <c:v>-18.607034635766688</c:v>
                </c:pt>
                <c:pt idx="6143">
                  <c:v>63.416796793584098</c:v>
                </c:pt>
                <c:pt idx="6144">
                  <c:v>-8.7594039625783608</c:v>
                </c:pt>
                <c:pt idx="6145">
                  <c:v>-20.457111146565499</c:v>
                </c:pt>
                <c:pt idx="6146">
                  <c:v>-9.5732846764009949</c:v>
                </c:pt>
                <c:pt idx="6147">
                  <c:v>-5.4589080818479996</c:v>
                </c:pt>
                <c:pt idx="6148">
                  <c:v>-5.8484591765461795</c:v>
                </c:pt>
                <c:pt idx="6149">
                  <c:v>-5.40011970050739</c:v>
                </c:pt>
                <c:pt idx="6150">
                  <c:v>-4.41775410492742</c:v>
                </c:pt>
                <c:pt idx="6151">
                  <c:v>24.978328721538887</c:v>
                </c:pt>
                <c:pt idx="6152">
                  <c:v>21.344126993062087</c:v>
                </c:pt>
                <c:pt idx="6153">
                  <c:v>17.122646245864779</c:v>
                </c:pt>
                <c:pt idx="6154">
                  <c:v>-13.883528197815499</c:v>
                </c:pt>
                <c:pt idx="6155">
                  <c:v>-11.0435215660499</c:v>
                </c:pt>
                <c:pt idx="6156">
                  <c:v>19.035600436334889</c:v>
                </c:pt>
                <c:pt idx="6157">
                  <c:v>5.7462785712784399</c:v>
                </c:pt>
                <c:pt idx="6158">
                  <c:v>7.7704754637933124</c:v>
                </c:pt>
                <c:pt idx="6159">
                  <c:v>7.4977975673934445</c:v>
                </c:pt>
                <c:pt idx="6160">
                  <c:v>0.37536343269084527</c:v>
                </c:pt>
                <c:pt idx="6161">
                  <c:v>-2.1572668237711867</c:v>
                </c:pt>
                <c:pt idx="6162">
                  <c:v>-4.2176102820282075</c:v>
                </c:pt>
                <c:pt idx="6163">
                  <c:v>3.6783116216607401</c:v>
                </c:pt>
                <c:pt idx="6164">
                  <c:v>-6.9649448796799796</c:v>
                </c:pt>
                <c:pt idx="6165">
                  <c:v>-10.493294279946102</c:v>
                </c:pt>
                <c:pt idx="6166">
                  <c:v>-16.384063792215532</c:v>
                </c:pt>
                <c:pt idx="6167">
                  <c:v>2.6115289579840999</c:v>
                </c:pt>
                <c:pt idx="6168">
                  <c:v>3.3032922825501201</c:v>
                </c:pt>
                <c:pt idx="6169">
                  <c:v>56.722564061557698</c:v>
                </c:pt>
                <c:pt idx="6170">
                  <c:v>3.6751219961852701</c:v>
                </c:pt>
                <c:pt idx="6171">
                  <c:v>21.164479030048799</c:v>
                </c:pt>
                <c:pt idx="6172">
                  <c:v>28.657717674884299</c:v>
                </c:pt>
                <c:pt idx="6173">
                  <c:v>19.151468498490861</c:v>
                </c:pt>
                <c:pt idx="6174">
                  <c:v>5.3631368299288145</c:v>
                </c:pt>
                <c:pt idx="6175">
                  <c:v>12.484412728573</c:v>
                </c:pt>
                <c:pt idx="6176">
                  <c:v>4.7749812251058366</c:v>
                </c:pt>
                <c:pt idx="6177">
                  <c:v>6.2516148717577273</c:v>
                </c:pt>
                <c:pt idx="6178">
                  <c:v>8.8878578180151528</c:v>
                </c:pt>
                <c:pt idx="6179">
                  <c:v>102.297978028749</c:v>
                </c:pt>
                <c:pt idx="6180">
                  <c:v>-9.191150405859748</c:v>
                </c:pt>
                <c:pt idx="6181">
                  <c:v>-11.162731710337599</c:v>
                </c:pt>
                <c:pt idx="6182">
                  <c:v>-5.8036116704131304</c:v>
                </c:pt>
                <c:pt idx="6183">
                  <c:v>-6.2925861158079295</c:v>
                </c:pt>
                <c:pt idx="6184">
                  <c:v>-5.9797787889004503</c:v>
                </c:pt>
                <c:pt idx="6185">
                  <c:v>-49.024578232665611</c:v>
                </c:pt>
                <c:pt idx="6186">
                  <c:v>98.689043339300298</c:v>
                </c:pt>
                <c:pt idx="6187">
                  <c:v>28.020999398570787</c:v>
                </c:pt>
                <c:pt idx="6188">
                  <c:v>17.800594980712287</c:v>
                </c:pt>
                <c:pt idx="6189">
                  <c:v>7.3220286048606704</c:v>
                </c:pt>
                <c:pt idx="6190">
                  <c:v>-6.1806219268759355</c:v>
                </c:pt>
                <c:pt idx="6191">
                  <c:v>-4.3497934895117023</c:v>
                </c:pt>
                <c:pt idx="6192">
                  <c:v>-33.378042257323457</c:v>
                </c:pt>
                <c:pt idx="6193">
                  <c:v>2.2720775273396101</c:v>
                </c:pt>
                <c:pt idx="6194">
                  <c:v>-8.9922098536174548</c:v>
                </c:pt>
                <c:pt idx="6195">
                  <c:v>-11.512954119611306</c:v>
                </c:pt>
                <c:pt idx="6196">
                  <c:v>0.32785319279787412</c:v>
                </c:pt>
                <c:pt idx="6197">
                  <c:v>-5.6459367625249203E-2</c:v>
                </c:pt>
                <c:pt idx="6198">
                  <c:v>-0.51918750531350899</c:v>
                </c:pt>
                <c:pt idx="6199">
                  <c:v>-7.3048795827548334</c:v>
                </c:pt>
                <c:pt idx="6200">
                  <c:v>-3.5966838789765898</c:v>
                </c:pt>
                <c:pt idx="6201">
                  <c:v>-0.89392313582699157</c:v>
                </c:pt>
                <c:pt idx="6202">
                  <c:v>-1.5366514586973099</c:v>
                </c:pt>
                <c:pt idx="6203">
                  <c:v>-2.5287449442340599</c:v>
                </c:pt>
                <c:pt idx="6204">
                  <c:v>6.3067380721432702</c:v>
                </c:pt>
                <c:pt idx="6205">
                  <c:v>2.0291416882574693</c:v>
                </c:pt>
                <c:pt idx="6206">
                  <c:v>-4.9873164338042004</c:v>
                </c:pt>
                <c:pt idx="6207">
                  <c:v>-1.3421861552521199</c:v>
                </c:pt>
                <c:pt idx="6208">
                  <c:v>-2.0701432630542778</c:v>
                </c:pt>
                <c:pt idx="6209">
                  <c:v>-2.0473751598894201</c:v>
                </c:pt>
                <c:pt idx="6210">
                  <c:v>-1.1405111519239901</c:v>
                </c:pt>
                <c:pt idx="6211">
                  <c:v>-2.2381575427876408</c:v>
                </c:pt>
                <c:pt idx="6212">
                  <c:v>-3.6453394696690098</c:v>
                </c:pt>
                <c:pt idx="6213">
                  <c:v>-1.6232015012689101</c:v>
                </c:pt>
                <c:pt idx="6214">
                  <c:v>-4.0740415286373395</c:v>
                </c:pt>
                <c:pt idx="6215">
                  <c:v>-7.1845708840106397</c:v>
                </c:pt>
                <c:pt idx="6216">
                  <c:v>-12.8780985287354</c:v>
                </c:pt>
                <c:pt idx="6217">
                  <c:v>-20.43565397364376</c:v>
                </c:pt>
                <c:pt idx="6218">
                  <c:v>-8.3293056099918683</c:v>
                </c:pt>
                <c:pt idx="6219">
                  <c:v>-11.885830171788792</c:v>
                </c:pt>
                <c:pt idx="6220">
                  <c:v>-11.992793654254266</c:v>
                </c:pt>
                <c:pt idx="6221">
                  <c:v>104.26157340967873</c:v>
                </c:pt>
                <c:pt idx="6222">
                  <c:v>7.73052425280272</c:v>
                </c:pt>
                <c:pt idx="6223">
                  <c:v>-45.849713069738144</c:v>
                </c:pt>
                <c:pt idx="6224">
                  <c:v>2.7549668541382797</c:v>
                </c:pt>
                <c:pt idx="6225">
                  <c:v>2.2710632110808198</c:v>
                </c:pt>
                <c:pt idx="6226">
                  <c:v>8.9588233542626501</c:v>
                </c:pt>
                <c:pt idx="6227">
                  <c:v>1.0477753975044535</c:v>
                </c:pt>
                <c:pt idx="6228">
                  <c:v>0.6751363325093368</c:v>
                </c:pt>
                <c:pt idx="6229">
                  <c:v>1.0554724647490101</c:v>
                </c:pt>
                <c:pt idx="6230">
                  <c:v>0.42417026853475676</c:v>
                </c:pt>
                <c:pt idx="6231">
                  <c:v>0.33049799158441018</c:v>
                </c:pt>
                <c:pt idx="6232">
                  <c:v>1.2173712994365298</c:v>
                </c:pt>
                <c:pt idx="6233">
                  <c:v>0.95756032941915159</c:v>
                </c:pt>
                <c:pt idx="6234">
                  <c:v>0.65381362700504264</c:v>
                </c:pt>
                <c:pt idx="6235">
                  <c:v>1.0762358515280901</c:v>
                </c:pt>
                <c:pt idx="6236">
                  <c:v>1.17170959933128</c:v>
                </c:pt>
                <c:pt idx="6237">
                  <c:v>0.8451164274580788</c:v>
                </c:pt>
                <c:pt idx="6238">
                  <c:v>0.6411846931333518</c:v>
                </c:pt>
                <c:pt idx="6239">
                  <c:v>0.93642785804324102</c:v>
                </c:pt>
                <c:pt idx="6240">
                  <c:v>0.85490995031790595</c:v>
                </c:pt>
                <c:pt idx="6241">
                  <c:v>0.87578788307979194</c:v>
                </c:pt>
                <c:pt idx="6242">
                  <c:v>0.65601032004133997</c:v>
                </c:pt>
                <c:pt idx="6243">
                  <c:v>0.62202134785713403</c:v>
                </c:pt>
                <c:pt idx="6244">
                  <c:v>0.73830900447564263</c:v>
                </c:pt>
                <c:pt idx="6245">
                  <c:v>0.58153564999792251</c:v>
                </c:pt>
                <c:pt idx="6246">
                  <c:v>0.52304427159530364</c:v>
                </c:pt>
                <c:pt idx="6247">
                  <c:v>0.93731098421771286</c:v>
                </c:pt>
                <c:pt idx="6248">
                  <c:v>1.6335287207587501</c:v>
                </c:pt>
                <c:pt idx="6249">
                  <c:v>1.5447603491772</c:v>
                </c:pt>
                <c:pt idx="6250">
                  <c:v>2.5812729092755977</c:v>
                </c:pt>
                <c:pt idx="6251">
                  <c:v>18.3055934646152</c:v>
                </c:pt>
                <c:pt idx="6252">
                  <c:v>24.59374148633119</c:v>
                </c:pt>
                <c:pt idx="6253">
                  <c:v>-5.0998178265072545</c:v>
                </c:pt>
                <c:pt idx="6254">
                  <c:v>-12.658673995708202</c:v>
                </c:pt>
                <c:pt idx="6255">
                  <c:v>-48.041057470349074</c:v>
                </c:pt>
                <c:pt idx="6256">
                  <c:v>-3.7217223889987698</c:v>
                </c:pt>
                <c:pt idx="6257">
                  <c:v>-5.7980245815269695</c:v>
                </c:pt>
                <c:pt idx="6258">
                  <c:v>-31.012363246465789</c:v>
                </c:pt>
                <c:pt idx="6259">
                  <c:v>-2.0747539703678877</c:v>
                </c:pt>
                <c:pt idx="6260">
                  <c:v>-4.0062478436503524</c:v>
                </c:pt>
                <c:pt idx="6261">
                  <c:v>-2.1438780939312077</c:v>
                </c:pt>
                <c:pt idx="6262">
                  <c:v>-1.0321749142747101</c:v>
                </c:pt>
                <c:pt idx="6263">
                  <c:v>-0.98225621434692456</c:v>
                </c:pt>
                <c:pt idx="6264">
                  <c:v>-0.91815389065853281</c:v>
                </c:pt>
                <c:pt idx="6265">
                  <c:v>-1.8389465992195</c:v>
                </c:pt>
                <c:pt idx="6266">
                  <c:v>19.603882764593539</c:v>
                </c:pt>
                <c:pt idx="6267">
                  <c:v>-22.478337795990889</c:v>
                </c:pt>
                <c:pt idx="6268">
                  <c:v>7.8485069673352985</c:v>
                </c:pt>
                <c:pt idx="6269">
                  <c:v>37.195053206078363</c:v>
                </c:pt>
                <c:pt idx="6270">
                  <c:v>-9.4525894618925008</c:v>
                </c:pt>
                <c:pt idx="6271">
                  <c:v>-7.2528765493747755</c:v>
                </c:pt>
                <c:pt idx="6272">
                  <c:v>-15.660121674844499</c:v>
                </c:pt>
                <c:pt idx="6273">
                  <c:v>-14.647334779610798</c:v>
                </c:pt>
                <c:pt idx="6274">
                  <c:v>-10.9919433349767</c:v>
                </c:pt>
                <c:pt idx="6275">
                  <c:v>-8.0289601804106265</c:v>
                </c:pt>
                <c:pt idx="6276">
                  <c:v>-6.0884826802332004</c:v>
                </c:pt>
                <c:pt idx="6277">
                  <c:v>-3.6867629008664</c:v>
                </c:pt>
                <c:pt idx="6278">
                  <c:v>-0.88866541046598413</c:v>
                </c:pt>
                <c:pt idx="6279">
                  <c:v>-1.7160241372382499</c:v>
                </c:pt>
                <c:pt idx="6280">
                  <c:v>-0.63476441583727505</c:v>
                </c:pt>
                <c:pt idx="6281">
                  <c:v>5.8048193221676203E-2</c:v>
                </c:pt>
                <c:pt idx="6282">
                  <c:v>6.3510383937711934</c:v>
                </c:pt>
                <c:pt idx="6283">
                  <c:v>-2.9666174112188792</c:v>
                </c:pt>
                <c:pt idx="6284">
                  <c:v>-0.61314965603486427</c:v>
                </c:pt>
                <c:pt idx="6285">
                  <c:v>-1.0473256069813299</c:v>
                </c:pt>
                <c:pt idx="6286">
                  <c:v>-1.3241807511467207</c:v>
                </c:pt>
                <c:pt idx="6287">
                  <c:v>-0.97368060522132704</c:v>
                </c:pt>
                <c:pt idx="6288">
                  <c:v>-0.63903060631951725</c:v>
                </c:pt>
                <c:pt idx="6289">
                  <c:v>-0.400261591888736</c:v>
                </c:pt>
              </c:numCache>
            </c:numRef>
          </c:yVal>
          <c:smooth val="1"/>
        </c:ser>
        <c:ser>
          <c:idx val="3"/>
          <c:order val="3"/>
          <c:tx>
            <c:strRef>
              <c:f>Sheet1!$F$1</c:f>
              <c:strCache>
                <c:ptCount val="1"/>
                <c:pt idx="0">
                  <c:v>ModifiedTakagi</c:v>
                </c:pt>
              </c:strCache>
            </c:strRef>
          </c:tx>
          <c:marker>
            <c:symbol val="none"/>
          </c:marker>
          <c:xVal>
            <c:numRef>
              <c:f>Sheet1!$B$2:$B$6291</c:f>
              <c:numCache>
                <c:formatCode>General</c:formatCode>
                <c:ptCount val="62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numCache>
            </c:numRef>
          </c:xVal>
          <c:yVal>
            <c:numRef>
              <c:f>Sheet1!$F$2:$F$6291</c:f>
              <c:numCache>
                <c:formatCode>General</c:formatCode>
                <c:ptCount val="6290"/>
                <c:pt idx="0">
                  <c:v>537.61357574977353</c:v>
                </c:pt>
                <c:pt idx="1">
                  <c:v>560.08753969999998</c:v>
                </c:pt>
                <c:pt idx="2">
                  <c:v>583.77436386786894</c:v>
                </c:pt>
                <c:pt idx="3">
                  <c:v>630.001420354777</c:v>
                </c:pt>
                <c:pt idx="4">
                  <c:v>575.32474097965314</c:v>
                </c:pt>
                <c:pt idx="5">
                  <c:v>576.52502039946796</c:v>
                </c:pt>
                <c:pt idx="6">
                  <c:v>582.58504947922302</c:v>
                </c:pt>
                <c:pt idx="7">
                  <c:v>586.58472292144154</c:v>
                </c:pt>
                <c:pt idx="8">
                  <c:v>604.45305094996002</c:v>
                </c:pt>
                <c:pt idx="9">
                  <c:v>672.17558831846304</c:v>
                </c:pt>
                <c:pt idx="10">
                  <c:v>703.34679996637851</c:v>
                </c:pt>
                <c:pt idx="11">
                  <c:v>695.10899364640352</c:v>
                </c:pt>
                <c:pt idx="12">
                  <c:v>784.84114766031996</c:v>
                </c:pt>
                <c:pt idx="13">
                  <c:v>669.51525072635604</c:v>
                </c:pt>
                <c:pt idx="14">
                  <c:v>752.86750836773297</c:v>
                </c:pt>
                <c:pt idx="15">
                  <c:v>793.98413718382346</c:v>
                </c:pt>
                <c:pt idx="16">
                  <c:v>823.86475763628653</c:v>
                </c:pt>
                <c:pt idx="17">
                  <c:v>817.40707780881792</c:v>
                </c:pt>
                <c:pt idx="18">
                  <c:v>746.72128145518002</c:v>
                </c:pt>
                <c:pt idx="19">
                  <c:v>773.85923333468997</c:v>
                </c:pt>
                <c:pt idx="20">
                  <c:v>1635.1344609783062</c:v>
                </c:pt>
                <c:pt idx="21">
                  <c:v>1746.4344266102798</c:v>
                </c:pt>
                <c:pt idx="22">
                  <c:v>1771.27568457497</c:v>
                </c:pt>
                <c:pt idx="23">
                  <c:v>1119.6242438978336</c:v>
                </c:pt>
                <c:pt idx="24">
                  <c:v>1274.0103878139698</c:v>
                </c:pt>
                <c:pt idx="25">
                  <c:v>561.38478505364355</c:v>
                </c:pt>
                <c:pt idx="26">
                  <c:v>964.05200256268904</c:v>
                </c:pt>
                <c:pt idx="27">
                  <c:v>672.06300624975302</c:v>
                </c:pt>
                <c:pt idx="28">
                  <c:v>995.78641498087302</c:v>
                </c:pt>
                <c:pt idx="29">
                  <c:v>690.00634572363901</c:v>
                </c:pt>
                <c:pt idx="30">
                  <c:v>919.65551806147698</c:v>
                </c:pt>
                <c:pt idx="31">
                  <c:v>1305.96918761954</c:v>
                </c:pt>
                <c:pt idx="32">
                  <c:v>1487.7600962788508</c:v>
                </c:pt>
                <c:pt idx="33">
                  <c:v>1623.45278339897</c:v>
                </c:pt>
                <c:pt idx="34">
                  <c:v>1960.17915773712</c:v>
                </c:pt>
                <c:pt idx="35">
                  <c:v>1919.1433504901399</c:v>
                </c:pt>
                <c:pt idx="36">
                  <c:v>1913.0782077049901</c:v>
                </c:pt>
                <c:pt idx="37">
                  <c:v>2077.1190149879612</c:v>
                </c:pt>
                <c:pt idx="38">
                  <c:v>2359.8438727284902</c:v>
                </c:pt>
                <c:pt idx="39">
                  <c:v>2363.4239069779264</c:v>
                </c:pt>
                <c:pt idx="40">
                  <c:v>2628.0588251850536</c:v>
                </c:pt>
                <c:pt idx="41">
                  <c:v>2684.1805425326302</c:v>
                </c:pt>
                <c:pt idx="42">
                  <c:v>2651.749116595915</c:v>
                </c:pt>
                <c:pt idx="43">
                  <c:v>2644.8966360363979</c:v>
                </c:pt>
                <c:pt idx="44">
                  <c:v>2628.5674674322199</c:v>
                </c:pt>
                <c:pt idx="45">
                  <c:v>2559.56220328769</c:v>
                </c:pt>
                <c:pt idx="46">
                  <c:v>2674.8356817755912</c:v>
                </c:pt>
                <c:pt idx="47">
                  <c:v>2895.8309345160164</c:v>
                </c:pt>
                <c:pt idx="48">
                  <c:v>2840.0315443980012</c:v>
                </c:pt>
                <c:pt idx="49">
                  <c:v>2573.8563713839512</c:v>
                </c:pt>
                <c:pt idx="50">
                  <c:v>2928.1198976895412</c:v>
                </c:pt>
                <c:pt idx="51">
                  <c:v>2335.413191299755</c:v>
                </c:pt>
                <c:pt idx="52">
                  <c:v>3031.7607781439497</c:v>
                </c:pt>
                <c:pt idx="53">
                  <c:v>3479.8851609150202</c:v>
                </c:pt>
                <c:pt idx="54">
                  <c:v>2285.2665520764012</c:v>
                </c:pt>
                <c:pt idx="55">
                  <c:v>2366.6843925898802</c:v>
                </c:pt>
                <c:pt idx="56">
                  <c:v>3136.5884205968487</c:v>
                </c:pt>
                <c:pt idx="57">
                  <c:v>3158.705281793787</c:v>
                </c:pt>
                <c:pt idx="58">
                  <c:v>4979.1833079546095</c:v>
                </c:pt>
                <c:pt idx="59">
                  <c:v>6524.2515637875758</c:v>
                </c:pt>
                <c:pt idx="60">
                  <c:v>14438.745591700799</c:v>
                </c:pt>
                <c:pt idx="61">
                  <c:v>23357.624857542</c:v>
                </c:pt>
                <c:pt idx="62">
                  <c:v>33357.323459762076</c:v>
                </c:pt>
                <c:pt idx="63">
                  <c:v>-18459.6444215995</c:v>
                </c:pt>
                <c:pt idx="64">
                  <c:v>-9998.6032180904349</c:v>
                </c:pt>
                <c:pt idx="65">
                  <c:v>-246804.37053358398</c:v>
                </c:pt>
                <c:pt idx="66">
                  <c:v>126570.41402469399</c:v>
                </c:pt>
                <c:pt idx="67">
                  <c:v>-73159.037309433668</c:v>
                </c:pt>
                <c:pt idx="68">
                  <c:v>31531.088168413229</c:v>
                </c:pt>
                <c:pt idx="69">
                  <c:v>103883.568025167</c:v>
                </c:pt>
                <c:pt idx="70">
                  <c:v>90137.556442341403</c:v>
                </c:pt>
                <c:pt idx="71">
                  <c:v>13713.207123253633</c:v>
                </c:pt>
                <c:pt idx="72">
                  <c:v>17036.80376680661</c:v>
                </c:pt>
                <c:pt idx="73">
                  <c:v>9202.706413393089</c:v>
                </c:pt>
                <c:pt idx="74">
                  <c:v>7528.7647429173085</c:v>
                </c:pt>
                <c:pt idx="75">
                  <c:v>9504.6371346922842</c:v>
                </c:pt>
                <c:pt idx="76">
                  <c:v>10528.408420642289</c:v>
                </c:pt>
                <c:pt idx="77">
                  <c:v>10657.475005366085</c:v>
                </c:pt>
                <c:pt idx="78">
                  <c:v>15163.639682433</c:v>
                </c:pt>
                <c:pt idx="79">
                  <c:v>14289.179340223</c:v>
                </c:pt>
                <c:pt idx="80">
                  <c:v>12843.049972123204</c:v>
                </c:pt>
                <c:pt idx="81">
                  <c:v>12818.4216913903</c:v>
                </c:pt>
                <c:pt idx="82">
                  <c:v>14265.559929533825</c:v>
                </c:pt>
                <c:pt idx="83">
                  <c:v>15281.753106192516</c:v>
                </c:pt>
                <c:pt idx="84">
                  <c:v>14724.744093878016</c:v>
                </c:pt>
                <c:pt idx="85">
                  <c:v>14560.845668981287</c:v>
                </c:pt>
                <c:pt idx="86">
                  <c:v>24842.64157695221</c:v>
                </c:pt>
                <c:pt idx="87">
                  <c:v>34148.397116158099</c:v>
                </c:pt>
                <c:pt idx="88">
                  <c:v>-19212.338600435363</c:v>
                </c:pt>
                <c:pt idx="89">
                  <c:v>-221058.18987878901</c:v>
                </c:pt>
                <c:pt idx="90">
                  <c:v>-14256.9620066147</c:v>
                </c:pt>
                <c:pt idx="91">
                  <c:v>-7780.0584851965996</c:v>
                </c:pt>
                <c:pt idx="92">
                  <c:v>-16325.106991065601</c:v>
                </c:pt>
                <c:pt idx="93">
                  <c:v>-7433.5444841404797</c:v>
                </c:pt>
                <c:pt idx="94">
                  <c:v>-6710.4593922076301</c:v>
                </c:pt>
                <c:pt idx="95">
                  <c:v>-8006.6148610618347</c:v>
                </c:pt>
                <c:pt idx="96">
                  <c:v>-4808.5132049075</c:v>
                </c:pt>
                <c:pt idx="97">
                  <c:v>-3272.7673378272902</c:v>
                </c:pt>
                <c:pt idx="98">
                  <c:v>-3727.8374465836</c:v>
                </c:pt>
                <c:pt idx="99">
                  <c:v>-3305.3682674128836</c:v>
                </c:pt>
                <c:pt idx="100">
                  <c:v>-3831.4971252912865</c:v>
                </c:pt>
                <c:pt idx="101">
                  <c:v>-5005.4936041237124</c:v>
                </c:pt>
                <c:pt idx="102">
                  <c:v>-3948.3419309920164</c:v>
                </c:pt>
                <c:pt idx="103">
                  <c:v>-3455.6595375434877</c:v>
                </c:pt>
                <c:pt idx="104">
                  <c:v>-4806.9519534870624</c:v>
                </c:pt>
                <c:pt idx="105">
                  <c:v>-3609.6422534620197</c:v>
                </c:pt>
                <c:pt idx="106">
                  <c:v>-3853.6456394055599</c:v>
                </c:pt>
                <c:pt idx="107">
                  <c:v>-3243.6437207138997</c:v>
                </c:pt>
                <c:pt idx="108">
                  <c:v>-3756.3283160716164</c:v>
                </c:pt>
                <c:pt idx="109">
                  <c:v>-3938.69804857689</c:v>
                </c:pt>
                <c:pt idx="110">
                  <c:v>-3990.4392323957422</c:v>
                </c:pt>
                <c:pt idx="111">
                  <c:v>-4331.7695833440075</c:v>
                </c:pt>
                <c:pt idx="112">
                  <c:v>-4798.5976542632634</c:v>
                </c:pt>
                <c:pt idx="113">
                  <c:v>-4560.6773273474801</c:v>
                </c:pt>
                <c:pt idx="114">
                  <c:v>-4943.0129826605544</c:v>
                </c:pt>
                <c:pt idx="115">
                  <c:v>-5657.3282414583064</c:v>
                </c:pt>
                <c:pt idx="116">
                  <c:v>-5558.7054901337424</c:v>
                </c:pt>
                <c:pt idx="117">
                  <c:v>-5558.2765997326196</c:v>
                </c:pt>
                <c:pt idx="118">
                  <c:v>-5356.3532317011259</c:v>
                </c:pt>
                <c:pt idx="119">
                  <c:v>-5907.9016510123502</c:v>
                </c:pt>
                <c:pt idx="120">
                  <c:v>-5564.7737708515197</c:v>
                </c:pt>
                <c:pt idx="121">
                  <c:v>-4661.6450653592119</c:v>
                </c:pt>
                <c:pt idx="122">
                  <c:v>-5018.5886542671524</c:v>
                </c:pt>
                <c:pt idx="123">
                  <c:v>-6807.0904298323303</c:v>
                </c:pt>
                <c:pt idx="124">
                  <c:v>-6075.1882112914554</c:v>
                </c:pt>
                <c:pt idx="125">
                  <c:v>-5410.4588059924972</c:v>
                </c:pt>
                <c:pt idx="126">
                  <c:v>-9802.7806372766299</c:v>
                </c:pt>
                <c:pt idx="127">
                  <c:v>-8704.8148832783008</c:v>
                </c:pt>
                <c:pt idx="128">
                  <c:v>-16516.068154043925</c:v>
                </c:pt>
                <c:pt idx="129">
                  <c:v>-13273.016026486785</c:v>
                </c:pt>
                <c:pt idx="130">
                  <c:v>-21497.387834802121</c:v>
                </c:pt>
                <c:pt idx="131">
                  <c:v>-21588.490474924121</c:v>
                </c:pt>
                <c:pt idx="132">
                  <c:v>-37952.037794312884</c:v>
                </c:pt>
                <c:pt idx="133">
                  <c:v>-23022.9835006965</c:v>
                </c:pt>
                <c:pt idx="134">
                  <c:v>34858.090240148696</c:v>
                </c:pt>
                <c:pt idx="135">
                  <c:v>-5796.3052957966102</c:v>
                </c:pt>
                <c:pt idx="136">
                  <c:v>-8456.1837231628706</c:v>
                </c:pt>
                <c:pt idx="137">
                  <c:v>-6271.3723984412754</c:v>
                </c:pt>
                <c:pt idx="138">
                  <c:v>-6357.0471478734798</c:v>
                </c:pt>
                <c:pt idx="139">
                  <c:v>-5573.6190723385098</c:v>
                </c:pt>
                <c:pt idx="140">
                  <c:v>-7227.8438591460872</c:v>
                </c:pt>
                <c:pt idx="141">
                  <c:v>-2429.5125280409102</c:v>
                </c:pt>
                <c:pt idx="142">
                  <c:v>-3774.8592919745779</c:v>
                </c:pt>
                <c:pt idx="143">
                  <c:v>-3146.5476128502864</c:v>
                </c:pt>
                <c:pt idx="144">
                  <c:v>-4327.2913175857302</c:v>
                </c:pt>
                <c:pt idx="145">
                  <c:v>-3042.3764434516097</c:v>
                </c:pt>
                <c:pt idx="146">
                  <c:v>-2516.1633602090201</c:v>
                </c:pt>
                <c:pt idx="147">
                  <c:v>-2514.8836672368602</c:v>
                </c:pt>
                <c:pt idx="148">
                  <c:v>-2599.33106442592</c:v>
                </c:pt>
                <c:pt idx="149">
                  <c:v>-2024.8125569652811</c:v>
                </c:pt>
                <c:pt idx="150">
                  <c:v>-2202.7437569326712</c:v>
                </c:pt>
                <c:pt idx="151">
                  <c:v>-2198.9973784937301</c:v>
                </c:pt>
                <c:pt idx="152">
                  <c:v>-2177.5665009754512</c:v>
                </c:pt>
                <c:pt idx="153">
                  <c:v>-2298.7456394321898</c:v>
                </c:pt>
                <c:pt idx="154">
                  <c:v>-2264.6196423737601</c:v>
                </c:pt>
                <c:pt idx="155">
                  <c:v>-2263.8327671819602</c:v>
                </c:pt>
                <c:pt idx="156">
                  <c:v>-2157.4085309367802</c:v>
                </c:pt>
                <c:pt idx="157">
                  <c:v>-2171.2494488958387</c:v>
                </c:pt>
                <c:pt idx="158">
                  <c:v>-2162.7704628768001</c:v>
                </c:pt>
                <c:pt idx="159">
                  <c:v>-2116.1646988580997</c:v>
                </c:pt>
                <c:pt idx="160">
                  <c:v>-2236.0227876660697</c:v>
                </c:pt>
                <c:pt idx="161">
                  <c:v>-1938.0024223370497</c:v>
                </c:pt>
                <c:pt idx="162">
                  <c:v>-2188.3175758636812</c:v>
                </c:pt>
                <c:pt idx="163">
                  <c:v>-2368.127866657665</c:v>
                </c:pt>
                <c:pt idx="164">
                  <c:v>-2474.9737971274512</c:v>
                </c:pt>
                <c:pt idx="165">
                  <c:v>-2126.9182310349702</c:v>
                </c:pt>
                <c:pt idx="166">
                  <c:v>-2967.6429084637093</c:v>
                </c:pt>
                <c:pt idx="167">
                  <c:v>-3813.7445676737398</c:v>
                </c:pt>
                <c:pt idx="168">
                  <c:v>-6240.5084669814514</c:v>
                </c:pt>
                <c:pt idx="169">
                  <c:v>-7668.4563408132599</c:v>
                </c:pt>
                <c:pt idx="170">
                  <c:v>-7520.1232476674058</c:v>
                </c:pt>
                <c:pt idx="171">
                  <c:v>-9167.4317513260467</c:v>
                </c:pt>
                <c:pt idx="172">
                  <c:v>-10254.839871247787</c:v>
                </c:pt>
                <c:pt idx="173">
                  <c:v>-12048.5191457695</c:v>
                </c:pt>
                <c:pt idx="174">
                  <c:v>-56551.822945162101</c:v>
                </c:pt>
                <c:pt idx="175">
                  <c:v>-7057.4974019523997</c:v>
                </c:pt>
                <c:pt idx="176">
                  <c:v>-9890.0310284978405</c:v>
                </c:pt>
                <c:pt idx="177">
                  <c:v>-62378.360395802403</c:v>
                </c:pt>
                <c:pt idx="178">
                  <c:v>-13098.569576826399</c:v>
                </c:pt>
                <c:pt idx="179">
                  <c:v>-4713.9168810901901</c:v>
                </c:pt>
                <c:pt idx="180">
                  <c:v>-7063.9130800417397</c:v>
                </c:pt>
                <c:pt idx="181">
                  <c:v>-3435.0810826787001</c:v>
                </c:pt>
                <c:pt idx="182">
                  <c:v>-3276.73716194801</c:v>
                </c:pt>
                <c:pt idx="183">
                  <c:v>-3386.6744348655902</c:v>
                </c:pt>
                <c:pt idx="184">
                  <c:v>-2196.5387790186587</c:v>
                </c:pt>
                <c:pt idx="185">
                  <c:v>-2048.4658641105998</c:v>
                </c:pt>
                <c:pt idx="186">
                  <c:v>-2154.6074917101887</c:v>
                </c:pt>
                <c:pt idx="187">
                  <c:v>-2207.9867568558602</c:v>
                </c:pt>
                <c:pt idx="188">
                  <c:v>-2187.1561505725676</c:v>
                </c:pt>
                <c:pt idx="189">
                  <c:v>-2091.4274325604379</c:v>
                </c:pt>
                <c:pt idx="190">
                  <c:v>-2063.7617556321102</c:v>
                </c:pt>
                <c:pt idx="191">
                  <c:v>-2058.5112490346301</c:v>
                </c:pt>
                <c:pt idx="192">
                  <c:v>-2024.3047058278198</c:v>
                </c:pt>
                <c:pt idx="193">
                  <c:v>-2065.6871471337699</c:v>
                </c:pt>
                <c:pt idx="194">
                  <c:v>-2073.3032932011979</c:v>
                </c:pt>
                <c:pt idx="195">
                  <c:v>-2048.5454416090097</c:v>
                </c:pt>
                <c:pt idx="196">
                  <c:v>-2080.6142645903001</c:v>
                </c:pt>
                <c:pt idx="197">
                  <c:v>-2042.10946147646</c:v>
                </c:pt>
                <c:pt idx="198">
                  <c:v>-1968.6288565418799</c:v>
                </c:pt>
                <c:pt idx="199">
                  <c:v>-1838.4680458451601</c:v>
                </c:pt>
                <c:pt idx="200">
                  <c:v>-1781.49211959024</c:v>
                </c:pt>
                <c:pt idx="201">
                  <c:v>-1923.1732291081998</c:v>
                </c:pt>
                <c:pt idx="202">
                  <c:v>-2033.65827177352</c:v>
                </c:pt>
                <c:pt idx="203">
                  <c:v>-1858.34757027466</c:v>
                </c:pt>
                <c:pt idx="204">
                  <c:v>-1992.9064223697301</c:v>
                </c:pt>
                <c:pt idx="205">
                  <c:v>-2030.66255666541</c:v>
                </c:pt>
                <c:pt idx="206">
                  <c:v>-1673.0121267403299</c:v>
                </c:pt>
                <c:pt idx="207">
                  <c:v>-1777.04499357129</c:v>
                </c:pt>
                <c:pt idx="208">
                  <c:v>-1338.0035358603</c:v>
                </c:pt>
                <c:pt idx="209">
                  <c:v>-1293.7661063836601</c:v>
                </c:pt>
                <c:pt idx="210">
                  <c:v>-1157.7756217092303</c:v>
                </c:pt>
                <c:pt idx="211">
                  <c:v>-817.37543209050398</c:v>
                </c:pt>
                <c:pt idx="212">
                  <c:v>-1405.39196952304</c:v>
                </c:pt>
                <c:pt idx="213">
                  <c:v>-1459.5556517820464</c:v>
                </c:pt>
                <c:pt idx="214">
                  <c:v>-1305.2568950658701</c:v>
                </c:pt>
                <c:pt idx="215">
                  <c:v>-1627.8152228164715</c:v>
                </c:pt>
                <c:pt idx="216">
                  <c:v>-1815.8160432678599</c:v>
                </c:pt>
                <c:pt idx="217">
                  <c:v>-1583.1318861853399</c:v>
                </c:pt>
                <c:pt idx="218">
                  <c:v>-1287.77473132775</c:v>
                </c:pt>
                <c:pt idx="219">
                  <c:v>-1131.9783785811201</c:v>
                </c:pt>
                <c:pt idx="220">
                  <c:v>-1092.77111509563</c:v>
                </c:pt>
                <c:pt idx="221">
                  <c:v>-1593.5349181519298</c:v>
                </c:pt>
                <c:pt idx="222">
                  <c:v>-1622.3046340215999</c:v>
                </c:pt>
                <c:pt idx="223">
                  <c:v>-1957.1469175900299</c:v>
                </c:pt>
                <c:pt idx="224">
                  <c:v>-1691.0070691894985</c:v>
                </c:pt>
                <c:pt idx="225">
                  <c:v>-1934.6488416118798</c:v>
                </c:pt>
                <c:pt idx="226">
                  <c:v>-1975.3353638522601</c:v>
                </c:pt>
                <c:pt idx="227">
                  <c:v>-1726.6837788091698</c:v>
                </c:pt>
                <c:pt idx="228">
                  <c:v>-1860.6557905849199</c:v>
                </c:pt>
                <c:pt idx="229">
                  <c:v>-2233.8173048737276</c:v>
                </c:pt>
                <c:pt idx="230">
                  <c:v>-2108.6129867723412</c:v>
                </c:pt>
                <c:pt idx="231">
                  <c:v>-1968.2259384835811</c:v>
                </c:pt>
                <c:pt idx="232">
                  <c:v>-1923.7175773391111</c:v>
                </c:pt>
                <c:pt idx="233">
                  <c:v>-1905.55004730271</c:v>
                </c:pt>
                <c:pt idx="234">
                  <c:v>-1908.6359975780899</c:v>
                </c:pt>
                <c:pt idx="235">
                  <c:v>-1910.9499047483</c:v>
                </c:pt>
                <c:pt idx="236">
                  <c:v>-1943.18715073628</c:v>
                </c:pt>
                <c:pt idx="237">
                  <c:v>-1944.85101719046</c:v>
                </c:pt>
                <c:pt idx="238">
                  <c:v>-1819.2657858120301</c:v>
                </c:pt>
                <c:pt idx="239">
                  <c:v>-1706.9365909337384</c:v>
                </c:pt>
                <c:pt idx="240">
                  <c:v>-1609.4740626456301</c:v>
                </c:pt>
                <c:pt idx="241">
                  <c:v>-1643.7172938823501</c:v>
                </c:pt>
                <c:pt idx="242">
                  <c:v>-1575.80624992244</c:v>
                </c:pt>
                <c:pt idx="243">
                  <c:v>-1384.1784175969497</c:v>
                </c:pt>
                <c:pt idx="244">
                  <c:v>-1258.0590716592101</c:v>
                </c:pt>
                <c:pt idx="245">
                  <c:v>-1162.48734148636</c:v>
                </c:pt>
                <c:pt idx="246">
                  <c:v>-622.3859327092631</c:v>
                </c:pt>
                <c:pt idx="247">
                  <c:v>-623.14938276315854</c:v>
                </c:pt>
                <c:pt idx="248">
                  <c:v>-803.17849982085352</c:v>
                </c:pt>
                <c:pt idx="249">
                  <c:v>-108.41577353984</c:v>
                </c:pt>
                <c:pt idx="250">
                  <c:v>-894.43212099548975</c:v>
                </c:pt>
                <c:pt idx="251">
                  <c:v>-1035.73174729524</c:v>
                </c:pt>
                <c:pt idx="252">
                  <c:v>-785.70146992347497</c:v>
                </c:pt>
                <c:pt idx="253">
                  <c:v>-1178.09789845927</c:v>
                </c:pt>
                <c:pt idx="254">
                  <c:v>-1178.0040389774197</c:v>
                </c:pt>
                <c:pt idx="255">
                  <c:v>-1865.3045546393698</c:v>
                </c:pt>
                <c:pt idx="256">
                  <c:v>-2530.0043579849412</c:v>
                </c:pt>
                <c:pt idx="257">
                  <c:v>-1656.3632895580208</c:v>
                </c:pt>
                <c:pt idx="258">
                  <c:v>-1818.7189440474799</c:v>
                </c:pt>
                <c:pt idx="259">
                  <c:v>-4160.1975424606544</c:v>
                </c:pt>
                <c:pt idx="260">
                  <c:v>-3773.5955863853974</c:v>
                </c:pt>
                <c:pt idx="261">
                  <c:v>-12219.490870977301</c:v>
                </c:pt>
                <c:pt idx="262">
                  <c:v>-16447.814214952396</c:v>
                </c:pt>
                <c:pt idx="263">
                  <c:v>14680.978904930433</c:v>
                </c:pt>
                <c:pt idx="264">
                  <c:v>2629.9413732811477</c:v>
                </c:pt>
                <c:pt idx="265">
                  <c:v>1109.3567143867701</c:v>
                </c:pt>
                <c:pt idx="266">
                  <c:v>2276.174281715867</c:v>
                </c:pt>
                <c:pt idx="267">
                  <c:v>1007.15081739705</c:v>
                </c:pt>
                <c:pt idx="268">
                  <c:v>2292.0907281981299</c:v>
                </c:pt>
                <c:pt idx="269">
                  <c:v>1877.5912503968798</c:v>
                </c:pt>
                <c:pt idx="270">
                  <c:v>2820.2587802533199</c:v>
                </c:pt>
                <c:pt idx="271">
                  <c:v>2026.3681537027699</c:v>
                </c:pt>
                <c:pt idx="272">
                  <c:v>1760.8861394435801</c:v>
                </c:pt>
                <c:pt idx="273">
                  <c:v>1292.1555153629711</c:v>
                </c:pt>
                <c:pt idx="274">
                  <c:v>1583.75848096353</c:v>
                </c:pt>
                <c:pt idx="275">
                  <c:v>1368.4075723596411</c:v>
                </c:pt>
                <c:pt idx="276">
                  <c:v>546.35046816870749</c:v>
                </c:pt>
                <c:pt idx="277">
                  <c:v>1016.7825009231535</c:v>
                </c:pt>
                <c:pt idx="278">
                  <c:v>1640.2614617287011</c:v>
                </c:pt>
                <c:pt idx="279">
                  <c:v>1787.8224839985198</c:v>
                </c:pt>
                <c:pt idx="280">
                  <c:v>2043.3797299411901</c:v>
                </c:pt>
                <c:pt idx="281">
                  <c:v>2130.7226478281987</c:v>
                </c:pt>
                <c:pt idx="282">
                  <c:v>2087.5842805594298</c:v>
                </c:pt>
                <c:pt idx="283">
                  <c:v>2054.3029081700101</c:v>
                </c:pt>
                <c:pt idx="284">
                  <c:v>2166.11276775442</c:v>
                </c:pt>
                <c:pt idx="285">
                  <c:v>2033.01059834996</c:v>
                </c:pt>
                <c:pt idx="286">
                  <c:v>1912.1937950175998</c:v>
                </c:pt>
                <c:pt idx="287">
                  <c:v>1929.99345344331</c:v>
                </c:pt>
                <c:pt idx="288">
                  <c:v>1994.5901970714299</c:v>
                </c:pt>
                <c:pt idx="289">
                  <c:v>1600.2259844227708</c:v>
                </c:pt>
                <c:pt idx="290">
                  <c:v>1506.7196679861224</c:v>
                </c:pt>
                <c:pt idx="291">
                  <c:v>1111.9883048574998</c:v>
                </c:pt>
                <c:pt idx="292">
                  <c:v>2254.6022358178498</c:v>
                </c:pt>
                <c:pt idx="293">
                  <c:v>2220.243295619935</c:v>
                </c:pt>
                <c:pt idx="294">
                  <c:v>3109.5263102500612</c:v>
                </c:pt>
                <c:pt idx="295">
                  <c:v>3139.7578354064399</c:v>
                </c:pt>
                <c:pt idx="296">
                  <c:v>3822.1378662337202</c:v>
                </c:pt>
                <c:pt idx="297">
                  <c:v>2577.1093305121512</c:v>
                </c:pt>
                <c:pt idx="298">
                  <c:v>441.29338468245101</c:v>
                </c:pt>
                <c:pt idx="299">
                  <c:v>141.77289900162</c:v>
                </c:pt>
                <c:pt idx="300">
                  <c:v>109.566541237338</c:v>
                </c:pt>
                <c:pt idx="301">
                  <c:v>-82.186009424091779</c:v>
                </c:pt>
                <c:pt idx="302">
                  <c:v>156.96419994450699</c:v>
                </c:pt>
                <c:pt idx="303">
                  <c:v>193.36459812090752</c:v>
                </c:pt>
                <c:pt idx="304">
                  <c:v>240.30045345827514</c:v>
                </c:pt>
                <c:pt idx="305">
                  <c:v>501.60272963644542</c:v>
                </c:pt>
                <c:pt idx="306">
                  <c:v>692.99813243574397</c:v>
                </c:pt>
                <c:pt idx="307">
                  <c:v>580.43866759328148</c:v>
                </c:pt>
                <c:pt idx="308">
                  <c:v>723.86083249643696</c:v>
                </c:pt>
                <c:pt idx="309">
                  <c:v>740.99604537974255</c:v>
                </c:pt>
                <c:pt idx="310">
                  <c:v>1163.7119736386101</c:v>
                </c:pt>
                <c:pt idx="311">
                  <c:v>843.06958143522149</c:v>
                </c:pt>
                <c:pt idx="312">
                  <c:v>655.01418651891004</c:v>
                </c:pt>
                <c:pt idx="313">
                  <c:v>1008.3333193668205</c:v>
                </c:pt>
                <c:pt idx="314">
                  <c:v>767.85737629263997</c:v>
                </c:pt>
                <c:pt idx="315">
                  <c:v>952.15608991064255</c:v>
                </c:pt>
                <c:pt idx="316">
                  <c:v>912.26128735967302</c:v>
                </c:pt>
                <c:pt idx="317">
                  <c:v>936.03037673740403</c:v>
                </c:pt>
                <c:pt idx="318">
                  <c:v>1204.9424673642011</c:v>
                </c:pt>
                <c:pt idx="319">
                  <c:v>1595.6701158300098</c:v>
                </c:pt>
                <c:pt idx="320">
                  <c:v>1515.7847818151499</c:v>
                </c:pt>
                <c:pt idx="321">
                  <c:v>1523.58115649305</c:v>
                </c:pt>
                <c:pt idx="322">
                  <c:v>1581.5172836192601</c:v>
                </c:pt>
                <c:pt idx="323">
                  <c:v>1586.4029371865811</c:v>
                </c:pt>
                <c:pt idx="324">
                  <c:v>1581.0258279483201</c:v>
                </c:pt>
                <c:pt idx="325">
                  <c:v>1573.84531386394</c:v>
                </c:pt>
                <c:pt idx="326">
                  <c:v>1564.4886849401184</c:v>
                </c:pt>
                <c:pt idx="327">
                  <c:v>1646.7193493848999</c:v>
                </c:pt>
                <c:pt idx="328">
                  <c:v>1862.1143558145698</c:v>
                </c:pt>
                <c:pt idx="329">
                  <c:v>1560.4239419242601</c:v>
                </c:pt>
                <c:pt idx="330">
                  <c:v>1928.5830253228899</c:v>
                </c:pt>
                <c:pt idx="331">
                  <c:v>2089.4132604633701</c:v>
                </c:pt>
                <c:pt idx="332">
                  <c:v>1931.2984725495498</c:v>
                </c:pt>
                <c:pt idx="333">
                  <c:v>2533.4808782489199</c:v>
                </c:pt>
                <c:pt idx="334">
                  <c:v>3403.4118156076006</c:v>
                </c:pt>
                <c:pt idx="335">
                  <c:v>3646.74777231706</c:v>
                </c:pt>
                <c:pt idx="336">
                  <c:v>3350.5780349783922</c:v>
                </c:pt>
                <c:pt idx="337">
                  <c:v>2729.2123917203098</c:v>
                </c:pt>
                <c:pt idx="338">
                  <c:v>1979.62061529326</c:v>
                </c:pt>
                <c:pt idx="339">
                  <c:v>1848.548792201</c:v>
                </c:pt>
                <c:pt idx="340">
                  <c:v>2022.9365685669111</c:v>
                </c:pt>
                <c:pt idx="341">
                  <c:v>1215.6968713387</c:v>
                </c:pt>
                <c:pt idx="342">
                  <c:v>910.69288914782805</c:v>
                </c:pt>
                <c:pt idx="343">
                  <c:v>1557.6432648019015</c:v>
                </c:pt>
                <c:pt idx="344">
                  <c:v>1461.47939903006</c:v>
                </c:pt>
                <c:pt idx="345">
                  <c:v>2035.5065119086285</c:v>
                </c:pt>
                <c:pt idx="346">
                  <c:v>2486.7099639504299</c:v>
                </c:pt>
                <c:pt idx="347">
                  <c:v>2605.7023031051099</c:v>
                </c:pt>
                <c:pt idx="348">
                  <c:v>2482.0934538686006</c:v>
                </c:pt>
                <c:pt idx="349">
                  <c:v>2290.158824921195</c:v>
                </c:pt>
                <c:pt idx="350">
                  <c:v>1304.9391929803401</c:v>
                </c:pt>
                <c:pt idx="351">
                  <c:v>1645.5079809276701</c:v>
                </c:pt>
                <c:pt idx="352">
                  <c:v>1663.5377180308699</c:v>
                </c:pt>
                <c:pt idx="353">
                  <c:v>1918.9924514392501</c:v>
                </c:pt>
                <c:pt idx="354">
                  <c:v>2112.0195544507101</c:v>
                </c:pt>
                <c:pt idx="355">
                  <c:v>3180.2463682057987</c:v>
                </c:pt>
                <c:pt idx="356">
                  <c:v>3863.8539486494678</c:v>
                </c:pt>
                <c:pt idx="357">
                  <c:v>3942.4017301446302</c:v>
                </c:pt>
                <c:pt idx="358">
                  <c:v>3713.9274362805177</c:v>
                </c:pt>
                <c:pt idx="359">
                  <c:v>3601.8330201071612</c:v>
                </c:pt>
                <c:pt idx="360">
                  <c:v>3598.1667065091901</c:v>
                </c:pt>
                <c:pt idx="361">
                  <c:v>3520.48342113032</c:v>
                </c:pt>
                <c:pt idx="362">
                  <c:v>3495.889236944583</c:v>
                </c:pt>
                <c:pt idx="363">
                  <c:v>3434.824591728835</c:v>
                </c:pt>
                <c:pt idx="364">
                  <c:v>3330.9335888341307</c:v>
                </c:pt>
                <c:pt idx="365">
                  <c:v>3374.3435408197802</c:v>
                </c:pt>
                <c:pt idx="366">
                  <c:v>3303.92004317384</c:v>
                </c:pt>
                <c:pt idx="367">
                  <c:v>3521.1269543172698</c:v>
                </c:pt>
                <c:pt idx="368">
                  <c:v>3444.9020723385879</c:v>
                </c:pt>
                <c:pt idx="369">
                  <c:v>5816.9436212140999</c:v>
                </c:pt>
                <c:pt idx="370">
                  <c:v>5136.921844507453</c:v>
                </c:pt>
                <c:pt idx="371">
                  <c:v>11178.988118784438</c:v>
                </c:pt>
                <c:pt idx="372">
                  <c:v>5117.3663985909061</c:v>
                </c:pt>
                <c:pt idx="373">
                  <c:v>7714.6457192972302</c:v>
                </c:pt>
                <c:pt idx="374">
                  <c:v>4254.8760284019754</c:v>
                </c:pt>
                <c:pt idx="375">
                  <c:v>6046.0407960479697</c:v>
                </c:pt>
                <c:pt idx="376">
                  <c:v>3909.839211210533</c:v>
                </c:pt>
                <c:pt idx="377">
                  <c:v>3004.4864480924498</c:v>
                </c:pt>
                <c:pt idx="378">
                  <c:v>-15060.856083792325</c:v>
                </c:pt>
                <c:pt idx="379">
                  <c:v>-31652.557656139092</c:v>
                </c:pt>
                <c:pt idx="380">
                  <c:v>-63924.3601861305</c:v>
                </c:pt>
                <c:pt idx="381">
                  <c:v>-8382.1039123474493</c:v>
                </c:pt>
                <c:pt idx="382">
                  <c:v>-8530.2113644834208</c:v>
                </c:pt>
                <c:pt idx="383">
                  <c:v>-11059.622021331475</c:v>
                </c:pt>
                <c:pt idx="384">
                  <c:v>-12919.06184871076</c:v>
                </c:pt>
                <c:pt idx="385">
                  <c:v>-19899.232510297996</c:v>
                </c:pt>
                <c:pt idx="386">
                  <c:v>39650.824959666301</c:v>
                </c:pt>
                <c:pt idx="387">
                  <c:v>9663.9980961363599</c:v>
                </c:pt>
                <c:pt idx="388">
                  <c:v>7047.2621096144658</c:v>
                </c:pt>
                <c:pt idx="389">
                  <c:v>10167.6320832281</c:v>
                </c:pt>
                <c:pt idx="390">
                  <c:v>4259.0835101658104</c:v>
                </c:pt>
                <c:pt idx="391">
                  <c:v>4801.1508483499501</c:v>
                </c:pt>
                <c:pt idx="392">
                  <c:v>4744.9858259409675</c:v>
                </c:pt>
                <c:pt idx="393">
                  <c:v>4800.9768330337702</c:v>
                </c:pt>
                <c:pt idx="394">
                  <c:v>6413.7305269967201</c:v>
                </c:pt>
                <c:pt idx="395">
                  <c:v>8577.3825615954393</c:v>
                </c:pt>
                <c:pt idx="396">
                  <c:v>7150.4466092890534</c:v>
                </c:pt>
                <c:pt idx="397">
                  <c:v>6836.6863064351401</c:v>
                </c:pt>
                <c:pt idx="398">
                  <c:v>6624.8686036546414</c:v>
                </c:pt>
                <c:pt idx="399">
                  <c:v>6471.6837218588644</c:v>
                </c:pt>
                <c:pt idx="400">
                  <c:v>6524.4043124790496</c:v>
                </c:pt>
                <c:pt idx="401">
                  <c:v>6807.6334073835596</c:v>
                </c:pt>
                <c:pt idx="402">
                  <c:v>7169.2841431888301</c:v>
                </c:pt>
                <c:pt idx="403">
                  <c:v>6864.9227122984585</c:v>
                </c:pt>
                <c:pt idx="404">
                  <c:v>7455.8457339316701</c:v>
                </c:pt>
                <c:pt idx="405">
                  <c:v>6273.4668291643029</c:v>
                </c:pt>
                <c:pt idx="406">
                  <c:v>5473.6515470353634</c:v>
                </c:pt>
                <c:pt idx="407">
                  <c:v>5635.7898533370671</c:v>
                </c:pt>
                <c:pt idx="408">
                  <c:v>5060.4964080798454</c:v>
                </c:pt>
                <c:pt idx="409">
                  <c:v>4875.4283247134754</c:v>
                </c:pt>
                <c:pt idx="410">
                  <c:v>5913.4352905788701</c:v>
                </c:pt>
                <c:pt idx="411">
                  <c:v>6791.7488048601399</c:v>
                </c:pt>
                <c:pt idx="412">
                  <c:v>5169.9681697695005</c:v>
                </c:pt>
                <c:pt idx="413">
                  <c:v>6603.3920777099929</c:v>
                </c:pt>
                <c:pt idx="414">
                  <c:v>6033.1724068529929</c:v>
                </c:pt>
                <c:pt idx="415">
                  <c:v>7818.0696238922519</c:v>
                </c:pt>
                <c:pt idx="416">
                  <c:v>24398.604002326098</c:v>
                </c:pt>
                <c:pt idx="417">
                  <c:v>14442.048555001214</c:v>
                </c:pt>
                <c:pt idx="418">
                  <c:v>21925.231311740001</c:v>
                </c:pt>
                <c:pt idx="419">
                  <c:v>-41961.462187526275</c:v>
                </c:pt>
                <c:pt idx="420">
                  <c:v>-16550.446049599901</c:v>
                </c:pt>
                <c:pt idx="421">
                  <c:v>-6668.7640769743002</c:v>
                </c:pt>
                <c:pt idx="422">
                  <c:v>-4256.7667106294002</c:v>
                </c:pt>
                <c:pt idx="423">
                  <c:v>-4760.6005090466324</c:v>
                </c:pt>
                <c:pt idx="424">
                  <c:v>-4134.2969009176304</c:v>
                </c:pt>
                <c:pt idx="425">
                  <c:v>-6955.9224512329401</c:v>
                </c:pt>
                <c:pt idx="426">
                  <c:v>-174737.30998110501</c:v>
                </c:pt>
                <c:pt idx="427">
                  <c:v>-17629.757071289801</c:v>
                </c:pt>
                <c:pt idx="428">
                  <c:v>78116.330314627907</c:v>
                </c:pt>
                <c:pt idx="429">
                  <c:v>-59876.835936966199</c:v>
                </c:pt>
                <c:pt idx="430">
                  <c:v>-16980.460791622929</c:v>
                </c:pt>
                <c:pt idx="431">
                  <c:v>-18871.877165882699</c:v>
                </c:pt>
                <c:pt idx="432">
                  <c:v>-20098.372526058964</c:v>
                </c:pt>
                <c:pt idx="433">
                  <c:v>-16514.687771691399</c:v>
                </c:pt>
                <c:pt idx="434">
                  <c:v>-43230.719896642302</c:v>
                </c:pt>
                <c:pt idx="435">
                  <c:v>35417.181872685884</c:v>
                </c:pt>
                <c:pt idx="436">
                  <c:v>16366.599151763387</c:v>
                </c:pt>
                <c:pt idx="437">
                  <c:v>8691.1183595667808</c:v>
                </c:pt>
                <c:pt idx="438">
                  <c:v>11415.148089776299</c:v>
                </c:pt>
                <c:pt idx="439">
                  <c:v>10693.3017840949</c:v>
                </c:pt>
                <c:pt idx="440">
                  <c:v>10683.8764648751</c:v>
                </c:pt>
                <c:pt idx="441">
                  <c:v>10428.0534272602</c:v>
                </c:pt>
                <c:pt idx="442">
                  <c:v>8824.9722559828206</c:v>
                </c:pt>
                <c:pt idx="443">
                  <c:v>8978.2907637233893</c:v>
                </c:pt>
                <c:pt idx="444">
                  <c:v>6949.4013835908099</c:v>
                </c:pt>
                <c:pt idx="445">
                  <c:v>6456.6698263591761</c:v>
                </c:pt>
                <c:pt idx="446">
                  <c:v>6751.6854078676324</c:v>
                </c:pt>
                <c:pt idx="447">
                  <c:v>5736.1145546458829</c:v>
                </c:pt>
                <c:pt idx="448">
                  <c:v>4520.3980798284501</c:v>
                </c:pt>
                <c:pt idx="449">
                  <c:v>3548.307057200695</c:v>
                </c:pt>
                <c:pt idx="450">
                  <c:v>3250.2839872170798</c:v>
                </c:pt>
                <c:pt idx="451">
                  <c:v>2792.6945469611201</c:v>
                </c:pt>
                <c:pt idx="452">
                  <c:v>2810.3964294426787</c:v>
                </c:pt>
                <c:pt idx="453">
                  <c:v>2276.53981332476</c:v>
                </c:pt>
                <c:pt idx="454">
                  <c:v>3135.6687280625297</c:v>
                </c:pt>
                <c:pt idx="455">
                  <c:v>2484.6286276263436</c:v>
                </c:pt>
                <c:pt idx="456">
                  <c:v>3029.0288709975198</c:v>
                </c:pt>
                <c:pt idx="457">
                  <c:v>3554.7085190884</c:v>
                </c:pt>
                <c:pt idx="458">
                  <c:v>2573.148993145835</c:v>
                </c:pt>
                <c:pt idx="459">
                  <c:v>4259.1689770860303</c:v>
                </c:pt>
                <c:pt idx="460">
                  <c:v>5977.0001495052329</c:v>
                </c:pt>
                <c:pt idx="461">
                  <c:v>7462.2016480656848</c:v>
                </c:pt>
                <c:pt idx="462">
                  <c:v>8548.4997217328309</c:v>
                </c:pt>
                <c:pt idx="463">
                  <c:v>11244.366065100287</c:v>
                </c:pt>
                <c:pt idx="464">
                  <c:v>9876.1701079216</c:v>
                </c:pt>
                <c:pt idx="465">
                  <c:v>13343.388343076</c:v>
                </c:pt>
                <c:pt idx="466">
                  <c:v>29634.001479101302</c:v>
                </c:pt>
                <c:pt idx="467">
                  <c:v>30859.482664010509</c:v>
                </c:pt>
                <c:pt idx="468">
                  <c:v>-20746.257366974896</c:v>
                </c:pt>
                <c:pt idx="469">
                  <c:v>197444.77291346111</c:v>
                </c:pt>
                <c:pt idx="470">
                  <c:v>-142436.54295452902</c:v>
                </c:pt>
                <c:pt idx="471">
                  <c:v>-52878.931130698402</c:v>
                </c:pt>
                <c:pt idx="472">
                  <c:v>911520.01605085004</c:v>
                </c:pt>
                <c:pt idx="473">
                  <c:v>22176.829784294921</c:v>
                </c:pt>
                <c:pt idx="474">
                  <c:v>16198.561468221516</c:v>
                </c:pt>
                <c:pt idx="475">
                  <c:v>6394.7337021851372</c:v>
                </c:pt>
                <c:pt idx="476">
                  <c:v>7155.2983508203333</c:v>
                </c:pt>
                <c:pt idx="477">
                  <c:v>11098.191229069</c:v>
                </c:pt>
                <c:pt idx="478">
                  <c:v>7992.3065889417103</c:v>
                </c:pt>
                <c:pt idx="479">
                  <c:v>7834.0537589018695</c:v>
                </c:pt>
                <c:pt idx="480">
                  <c:v>7460.1768119165099</c:v>
                </c:pt>
                <c:pt idx="481">
                  <c:v>7032.9741856639303</c:v>
                </c:pt>
                <c:pt idx="482">
                  <c:v>6765.21107733587</c:v>
                </c:pt>
                <c:pt idx="483">
                  <c:v>6892.3659944344854</c:v>
                </c:pt>
                <c:pt idx="484">
                  <c:v>6571.2959102868399</c:v>
                </c:pt>
                <c:pt idx="485">
                  <c:v>7216.34649395629</c:v>
                </c:pt>
                <c:pt idx="486">
                  <c:v>6947.8424232416401</c:v>
                </c:pt>
                <c:pt idx="487">
                  <c:v>5512.3283569252098</c:v>
                </c:pt>
                <c:pt idx="488">
                  <c:v>5990.98911369097</c:v>
                </c:pt>
                <c:pt idx="489">
                  <c:v>10668.7650964564</c:v>
                </c:pt>
                <c:pt idx="490">
                  <c:v>9059.2965625118395</c:v>
                </c:pt>
                <c:pt idx="491">
                  <c:v>6495.6194039879028</c:v>
                </c:pt>
                <c:pt idx="492">
                  <c:v>11780.595020680403</c:v>
                </c:pt>
                <c:pt idx="493">
                  <c:v>6679.8798657160696</c:v>
                </c:pt>
                <c:pt idx="494">
                  <c:v>4094.4370047007801</c:v>
                </c:pt>
                <c:pt idx="495">
                  <c:v>6079.8895949226944</c:v>
                </c:pt>
                <c:pt idx="496">
                  <c:v>5378.2668176338602</c:v>
                </c:pt>
                <c:pt idx="497">
                  <c:v>5875.7542708637229</c:v>
                </c:pt>
                <c:pt idx="498">
                  <c:v>4413.2008212301098</c:v>
                </c:pt>
                <c:pt idx="499">
                  <c:v>5420.0577408137297</c:v>
                </c:pt>
                <c:pt idx="500">
                  <c:v>3568.5852853208116</c:v>
                </c:pt>
                <c:pt idx="501">
                  <c:v>3615.4859128995577</c:v>
                </c:pt>
                <c:pt idx="502">
                  <c:v>3578.0299177407401</c:v>
                </c:pt>
                <c:pt idx="503">
                  <c:v>3670.2249477837236</c:v>
                </c:pt>
                <c:pt idx="504">
                  <c:v>8050.5571884778828</c:v>
                </c:pt>
                <c:pt idx="505">
                  <c:v>26481.104946468757</c:v>
                </c:pt>
                <c:pt idx="506">
                  <c:v>-8893.8664527761703</c:v>
                </c:pt>
                <c:pt idx="507">
                  <c:v>-8971.891070204947</c:v>
                </c:pt>
                <c:pt idx="508">
                  <c:v>-10305.2081300138</c:v>
                </c:pt>
                <c:pt idx="509">
                  <c:v>-6346.2780064246799</c:v>
                </c:pt>
                <c:pt idx="510">
                  <c:v>-5832.7027556748199</c:v>
                </c:pt>
                <c:pt idx="511">
                  <c:v>-5234.2780268762999</c:v>
                </c:pt>
                <c:pt idx="512">
                  <c:v>-4779.5608360911228</c:v>
                </c:pt>
                <c:pt idx="513">
                  <c:v>-5211.5960512985102</c:v>
                </c:pt>
                <c:pt idx="514">
                  <c:v>-4930.4031774024397</c:v>
                </c:pt>
                <c:pt idx="515">
                  <c:v>-4986.4327169218595</c:v>
                </c:pt>
                <c:pt idx="516">
                  <c:v>-4993.8237376033703</c:v>
                </c:pt>
                <c:pt idx="517">
                  <c:v>-4994.4397189274487</c:v>
                </c:pt>
                <c:pt idx="518">
                  <c:v>-4917.8366563415902</c:v>
                </c:pt>
                <c:pt idx="519">
                  <c:v>-4943.130171695173</c:v>
                </c:pt>
                <c:pt idx="520">
                  <c:v>-4778.0420078078414</c:v>
                </c:pt>
                <c:pt idx="521">
                  <c:v>-4536.3321072620802</c:v>
                </c:pt>
                <c:pt idx="522">
                  <c:v>-3884.9477621831602</c:v>
                </c:pt>
                <c:pt idx="523">
                  <c:v>-3686.0251272850664</c:v>
                </c:pt>
                <c:pt idx="524">
                  <c:v>-3047.5543556674602</c:v>
                </c:pt>
                <c:pt idx="525">
                  <c:v>-2394.38474492355</c:v>
                </c:pt>
                <c:pt idx="526">
                  <c:v>-2292.5193345057965</c:v>
                </c:pt>
                <c:pt idx="527">
                  <c:v>-2387.6947689700401</c:v>
                </c:pt>
                <c:pt idx="528">
                  <c:v>-2198.1093720059002</c:v>
                </c:pt>
                <c:pt idx="529">
                  <c:v>-2613.1924311215598</c:v>
                </c:pt>
                <c:pt idx="530">
                  <c:v>-1993.49680103632</c:v>
                </c:pt>
                <c:pt idx="531">
                  <c:v>-1348.934623994</c:v>
                </c:pt>
                <c:pt idx="532">
                  <c:v>-1156.85014994221</c:v>
                </c:pt>
                <c:pt idx="533">
                  <c:v>-1203.1276812900601</c:v>
                </c:pt>
                <c:pt idx="534">
                  <c:v>-1028.8139306873798</c:v>
                </c:pt>
                <c:pt idx="535">
                  <c:v>-1393.6396313379498</c:v>
                </c:pt>
                <c:pt idx="536">
                  <c:v>-877.83533715383601</c:v>
                </c:pt>
                <c:pt idx="537">
                  <c:v>-1028.2678338993799</c:v>
                </c:pt>
                <c:pt idx="538">
                  <c:v>-1511.1004427654598</c:v>
                </c:pt>
                <c:pt idx="539">
                  <c:v>-1379.3215054680011</c:v>
                </c:pt>
                <c:pt idx="540">
                  <c:v>-1445.4917967674301</c:v>
                </c:pt>
                <c:pt idx="541">
                  <c:v>-1713.143334346345</c:v>
                </c:pt>
                <c:pt idx="542">
                  <c:v>-1296.58268172931</c:v>
                </c:pt>
                <c:pt idx="543">
                  <c:v>-1345.6181354315299</c:v>
                </c:pt>
                <c:pt idx="544">
                  <c:v>-1221.2954734289001</c:v>
                </c:pt>
                <c:pt idx="545">
                  <c:v>-1257.2387829351901</c:v>
                </c:pt>
                <c:pt idx="546">
                  <c:v>-1251.9566903008501</c:v>
                </c:pt>
                <c:pt idx="547">
                  <c:v>-1171.6141980038597</c:v>
                </c:pt>
                <c:pt idx="548">
                  <c:v>-1189.53297646941</c:v>
                </c:pt>
                <c:pt idx="549">
                  <c:v>-1119.8231276701999</c:v>
                </c:pt>
                <c:pt idx="550">
                  <c:v>-1147.81488933574</c:v>
                </c:pt>
                <c:pt idx="551">
                  <c:v>-1129.5056431346911</c:v>
                </c:pt>
                <c:pt idx="552">
                  <c:v>-1134.1237988129192</c:v>
                </c:pt>
                <c:pt idx="553">
                  <c:v>-1129.0298898932001</c:v>
                </c:pt>
                <c:pt idx="554">
                  <c:v>-1134.6119322097115</c:v>
                </c:pt>
                <c:pt idx="555">
                  <c:v>-1207.2455318639111</c:v>
                </c:pt>
                <c:pt idx="556">
                  <c:v>-1204.7954743424</c:v>
                </c:pt>
                <c:pt idx="557">
                  <c:v>-970.07931595724767</c:v>
                </c:pt>
                <c:pt idx="558">
                  <c:v>-1034.83469531175</c:v>
                </c:pt>
                <c:pt idx="559">
                  <c:v>-1108.3349316747699</c:v>
                </c:pt>
                <c:pt idx="560">
                  <c:v>-1247.7819388293697</c:v>
                </c:pt>
                <c:pt idx="561">
                  <c:v>-1314.6787475180413</c:v>
                </c:pt>
                <c:pt idx="562">
                  <c:v>-1180.77874585367</c:v>
                </c:pt>
                <c:pt idx="563">
                  <c:v>-1301.3542382519336</c:v>
                </c:pt>
                <c:pt idx="564">
                  <c:v>-1211.8477768945099</c:v>
                </c:pt>
                <c:pt idx="565">
                  <c:v>-1134.5504668240799</c:v>
                </c:pt>
                <c:pt idx="566">
                  <c:v>-1069.0347492193976</c:v>
                </c:pt>
                <c:pt idx="567">
                  <c:v>-1029.2530821943299</c:v>
                </c:pt>
                <c:pt idx="568">
                  <c:v>-1063.77286810092</c:v>
                </c:pt>
                <c:pt idx="569">
                  <c:v>-1040.7797333586</c:v>
                </c:pt>
                <c:pt idx="570">
                  <c:v>-1198.8730845464315</c:v>
                </c:pt>
                <c:pt idx="571">
                  <c:v>-956.54846051976301</c:v>
                </c:pt>
                <c:pt idx="572">
                  <c:v>-961.30473715640153</c:v>
                </c:pt>
                <c:pt idx="573">
                  <c:v>-1164.5368727376901</c:v>
                </c:pt>
                <c:pt idx="574">
                  <c:v>-921.12457061920804</c:v>
                </c:pt>
                <c:pt idx="575">
                  <c:v>-1233.4562634305785</c:v>
                </c:pt>
                <c:pt idx="576">
                  <c:v>-1517.7145242371998</c:v>
                </c:pt>
                <c:pt idx="577">
                  <c:v>-1511.60627799655</c:v>
                </c:pt>
                <c:pt idx="578">
                  <c:v>-1269.79805863824</c:v>
                </c:pt>
                <c:pt idx="579">
                  <c:v>-1389.33772852625</c:v>
                </c:pt>
                <c:pt idx="580">
                  <c:v>-1346.0354248192698</c:v>
                </c:pt>
                <c:pt idx="581">
                  <c:v>-1468.4907776519501</c:v>
                </c:pt>
                <c:pt idx="582">
                  <c:v>-1548.8604516528699</c:v>
                </c:pt>
                <c:pt idx="583">
                  <c:v>-1835.7928445451798</c:v>
                </c:pt>
                <c:pt idx="584">
                  <c:v>-2328.9265318182902</c:v>
                </c:pt>
                <c:pt idx="585">
                  <c:v>-2180.240620728217</c:v>
                </c:pt>
                <c:pt idx="586">
                  <c:v>-3002.1563218185997</c:v>
                </c:pt>
                <c:pt idx="587">
                  <c:v>-2608.0350207736201</c:v>
                </c:pt>
                <c:pt idx="588">
                  <c:v>-2530.2332579326012</c:v>
                </c:pt>
                <c:pt idx="589">
                  <c:v>-2887.9510850264701</c:v>
                </c:pt>
                <c:pt idx="590">
                  <c:v>-2720.9204688780601</c:v>
                </c:pt>
                <c:pt idx="591">
                  <c:v>-2786.7299200245498</c:v>
                </c:pt>
                <c:pt idx="592">
                  <c:v>-2855.2302008646097</c:v>
                </c:pt>
                <c:pt idx="593">
                  <c:v>-2595.5143876025822</c:v>
                </c:pt>
                <c:pt idx="594">
                  <c:v>-2589.3918055813178</c:v>
                </c:pt>
                <c:pt idx="595">
                  <c:v>-2606.8048059941498</c:v>
                </c:pt>
                <c:pt idx="596">
                  <c:v>-2664.4054784190498</c:v>
                </c:pt>
                <c:pt idx="597">
                  <c:v>-2667.9949036659</c:v>
                </c:pt>
                <c:pt idx="598">
                  <c:v>-2606.3307463999422</c:v>
                </c:pt>
                <c:pt idx="599">
                  <c:v>-2634.3884092155299</c:v>
                </c:pt>
                <c:pt idx="600">
                  <c:v>-2624.3624800698935</c:v>
                </c:pt>
                <c:pt idx="601">
                  <c:v>-2457.6407121572402</c:v>
                </c:pt>
                <c:pt idx="602">
                  <c:v>-2319.2367787921899</c:v>
                </c:pt>
                <c:pt idx="603">
                  <c:v>-2170.2028139508898</c:v>
                </c:pt>
                <c:pt idx="604">
                  <c:v>-2748.12654567142</c:v>
                </c:pt>
                <c:pt idx="605">
                  <c:v>-3287.1721428861679</c:v>
                </c:pt>
                <c:pt idx="606">
                  <c:v>-3398.1325734459601</c:v>
                </c:pt>
                <c:pt idx="607">
                  <c:v>-2447.4500950821002</c:v>
                </c:pt>
                <c:pt idx="608">
                  <c:v>-2714.3813242208612</c:v>
                </c:pt>
                <c:pt idx="609">
                  <c:v>-1707.7300843232601</c:v>
                </c:pt>
                <c:pt idx="610">
                  <c:v>-2209.9468191493097</c:v>
                </c:pt>
                <c:pt idx="611">
                  <c:v>-2727.1565317757099</c:v>
                </c:pt>
                <c:pt idx="612">
                  <c:v>-2424.2815275278899</c:v>
                </c:pt>
                <c:pt idx="613">
                  <c:v>-2431.5156437881001</c:v>
                </c:pt>
                <c:pt idx="614">
                  <c:v>-3654.6331455918812</c:v>
                </c:pt>
                <c:pt idx="615">
                  <c:v>-3660.7522578763364</c:v>
                </c:pt>
                <c:pt idx="616">
                  <c:v>-7391.2908388832802</c:v>
                </c:pt>
                <c:pt idx="617">
                  <c:v>-5651.3516756534891</c:v>
                </c:pt>
                <c:pt idx="618">
                  <c:v>-4596.72588321696</c:v>
                </c:pt>
                <c:pt idx="619">
                  <c:v>-5230.6670331449814</c:v>
                </c:pt>
                <c:pt idx="620">
                  <c:v>-4898.7258739529634</c:v>
                </c:pt>
                <c:pt idx="621">
                  <c:v>-4616.4583006182775</c:v>
                </c:pt>
                <c:pt idx="622">
                  <c:v>-7622.9820803289595</c:v>
                </c:pt>
                <c:pt idx="623">
                  <c:v>-13017.855464478933</c:v>
                </c:pt>
                <c:pt idx="624">
                  <c:v>-149050.08998131711</c:v>
                </c:pt>
                <c:pt idx="625">
                  <c:v>-53040.602316771103</c:v>
                </c:pt>
                <c:pt idx="626">
                  <c:v>25268.826242717099</c:v>
                </c:pt>
                <c:pt idx="627">
                  <c:v>11750.112317789</c:v>
                </c:pt>
                <c:pt idx="628">
                  <c:v>7080.0200692133958</c:v>
                </c:pt>
                <c:pt idx="629">
                  <c:v>8735.316271727801</c:v>
                </c:pt>
                <c:pt idx="630">
                  <c:v>16091.907595260525</c:v>
                </c:pt>
                <c:pt idx="631">
                  <c:v>10204.5933360895</c:v>
                </c:pt>
                <c:pt idx="632">
                  <c:v>25911.926785529955</c:v>
                </c:pt>
                <c:pt idx="633">
                  <c:v>10205.331204788487</c:v>
                </c:pt>
                <c:pt idx="634">
                  <c:v>22481.282620595299</c:v>
                </c:pt>
                <c:pt idx="635">
                  <c:v>25338.452164820301</c:v>
                </c:pt>
                <c:pt idx="636">
                  <c:v>43623.273113666575</c:v>
                </c:pt>
                <c:pt idx="637">
                  <c:v>41747.894078307843</c:v>
                </c:pt>
                <c:pt idx="638">
                  <c:v>548814.80933470395</c:v>
                </c:pt>
                <c:pt idx="639">
                  <c:v>63490.700978439301</c:v>
                </c:pt>
                <c:pt idx="640">
                  <c:v>79861.588982250105</c:v>
                </c:pt>
                <c:pt idx="641">
                  <c:v>51359.818026293629</c:v>
                </c:pt>
                <c:pt idx="642">
                  <c:v>52248.078321337802</c:v>
                </c:pt>
                <c:pt idx="643">
                  <c:v>49096.920129264276</c:v>
                </c:pt>
                <c:pt idx="644">
                  <c:v>25293.4669643011</c:v>
                </c:pt>
                <c:pt idx="645">
                  <c:v>82124.706455801905</c:v>
                </c:pt>
                <c:pt idx="646">
                  <c:v>71480.364655099678</c:v>
                </c:pt>
                <c:pt idx="647">
                  <c:v>-72696.466009141979</c:v>
                </c:pt>
                <c:pt idx="648">
                  <c:v>-30440.561080153951</c:v>
                </c:pt>
                <c:pt idx="649">
                  <c:v>96741.160509844296</c:v>
                </c:pt>
                <c:pt idx="650">
                  <c:v>-11007.896178641133</c:v>
                </c:pt>
                <c:pt idx="651">
                  <c:v>-29938.325240915296</c:v>
                </c:pt>
                <c:pt idx="652">
                  <c:v>-50732.581014090203</c:v>
                </c:pt>
                <c:pt idx="653">
                  <c:v>-9620.6373824756902</c:v>
                </c:pt>
                <c:pt idx="654">
                  <c:v>-8336.0485095723707</c:v>
                </c:pt>
                <c:pt idx="655">
                  <c:v>-7878.5668857790924</c:v>
                </c:pt>
                <c:pt idx="656">
                  <c:v>-4487.1727549748703</c:v>
                </c:pt>
                <c:pt idx="657">
                  <c:v>-3589.4025606775822</c:v>
                </c:pt>
                <c:pt idx="658">
                  <c:v>-3203.2101641446097</c:v>
                </c:pt>
                <c:pt idx="659">
                  <c:v>-2812.0637956755822</c:v>
                </c:pt>
                <c:pt idx="660">
                  <c:v>-2791.8239941163101</c:v>
                </c:pt>
                <c:pt idx="661">
                  <c:v>-2264.43607022161</c:v>
                </c:pt>
                <c:pt idx="662">
                  <c:v>-2605.6248194192117</c:v>
                </c:pt>
                <c:pt idx="663">
                  <c:v>-2517.5143829296003</c:v>
                </c:pt>
                <c:pt idx="664">
                  <c:v>-2604.6432112882312</c:v>
                </c:pt>
                <c:pt idx="665">
                  <c:v>-2961.8738315339779</c:v>
                </c:pt>
                <c:pt idx="666">
                  <c:v>-2905.9467134923002</c:v>
                </c:pt>
                <c:pt idx="667">
                  <c:v>-3190.7061915372601</c:v>
                </c:pt>
                <c:pt idx="668">
                  <c:v>-3626.1567169334776</c:v>
                </c:pt>
                <c:pt idx="669">
                  <c:v>-4121.7336332614104</c:v>
                </c:pt>
                <c:pt idx="670">
                  <c:v>-4243.992561160223</c:v>
                </c:pt>
                <c:pt idx="671">
                  <c:v>-4332.9355992332885</c:v>
                </c:pt>
                <c:pt idx="672">
                  <c:v>-6911.3503473392375</c:v>
                </c:pt>
                <c:pt idx="673">
                  <c:v>-9583.98334821975</c:v>
                </c:pt>
                <c:pt idx="674">
                  <c:v>-12142.812334441425</c:v>
                </c:pt>
                <c:pt idx="675">
                  <c:v>-14673.937511722606</c:v>
                </c:pt>
                <c:pt idx="676">
                  <c:v>-17872.018222791699</c:v>
                </c:pt>
                <c:pt idx="677">
                  <c:v>-21726.416480311505</c:v>
                </c:pt>
                <c:pt idx="678">
                  <c:v>-18038.821629626698</c:v>
                </c:pt>
                <c:pt idx="679">
                  <c:v>-16700.142218272296</c:v>
                </c:pt>
                <c:pt idx="680">
                  <c:v>-18494.000810531299</c:v>
                </c:pt>
                <c:pt idx="681">
                  <c:v>-27196.312064691898</c:v>
                </c:pt>
                <c:pt idx="682">
                  <c:v>-103870.44036213899</c:v>
                </c:pt>
                <c:pt idx="683">
                  <c:v>50091.859252971612</c:v>
                </c:pt>
                <c:pt idx="684">
                  <c:v>-47012.194669004275</c:v>
                </c:pt>
                <c:pt idx="685">
                  <c:v>-26541.641271098892</c:v>
                </c:pt>
                <c:pt idx="686">
                  <c:v>-13950.5398545844</c:v>
                </c:pt>
                <c:pt idx="687">
                  <c:v>70677.875100949575</c:v>
                </c:pt>
                <c:pt idx="688">
                  <c:v>28521.320112053399</c:v>
                </c:pt>
                <c:pt idx="689">
                  <c:v>7763.7969448971444</c:v>
                </c:pt>
                <c:pt idx="690">
                  <c:v>7062.5661673971754</c:v>
                </c:pt>
                <c:pt idx="691">
                  <c:v>8517.282500984109</c:v>
                </c:pt>
                <c:pt idx="692">
                  <c:v>8515.8690717909631</c:v>
                </c:pt>
                <c:pt idx="693">
                  <c:v>9619.4183451295994</c:v>
                </c:pt>
                <c:pt idx="694">
                  <c:v>-44937.759775552186</c:v>
                </c:pt>
                <c:pt idx="695">
                  <c:v>-11500.998833515087</c:v>
                </c:pt>
                <c:pt idx="696">
                  <c:v>-6494.4272397122104</c:v>
                </c:pt>
                <c:pt idx="697">
                  <c:v>-7302.8926359972729</c:v>
                </c:pt>
                <c:pt idx="698">
                  <c:v>-4222.3457753318298</c:v>
                </c:pt>
                <c:pt idx="699">
                  <c:v>-5405.1839954274501</c:v>
                </c:pt>
                <c:pt idx="700">
                  <c:v>-4882.6122829090054</c:v>
                </c:pt>
                <c:pt idx="701">
                  <c:v>-3925.0228862741301</c:v>
                </c:pt>
                <c:pt idx="702">
                  <c:v>-6314.7532041832301</c:v>
                </c:pt>
                <c:pt idx="703">
                  <c:v>-4869.3241023190803</c:v>
                </c:pt>
                <c:pt idx="704">
                  <c:v>-3402.750829798425</c:v>
                </c:pt>
                <c:pt idx="705">
                  <c:v>-4012.1128614325298</c:v>
                </c:pt>
                <c:pt idx="706">
                  <c:v>-3333.9776836365522</c:v>
                </c:pt>
                <c:pt idx="707">
                  <c:v>-2887.5145931770712</c:v>
                </c:pt>
                <c:pt idx="708">
                  <c:v>-2802.4090301175202</c:v>
                </c:pt>
                <c:pt idx="709">
                  <c:v>-2880.6600286753901</c:v>
                </c:pt>
                <c:pt idx="710">
                  <c:v>-3524.2599929373964</c:v>
                </c:pt>
                <c:pt idx="711">
                  <c:v>-3546.73781212415</c:v>
                </c:pt>
                <c:pt idx="712">
                  <c:v>-3771.340141836135</c:v>
                </c:pt>
                <c:pt idx="713">
                  <c:v>-3875.3542466690701</c:v>
                </c:pt>
                <c:pt idx="714">
                  <c:v>-4175.9559130922398</c:v>
                </c:pt>
                <c:pt idx="715">
                  <c:v>-4371.5713858291865</c:v>
                </c:pt>
                <c:pt idx="716">
                  <c:v>-4855.1340373259991</c:v>
                </c:pt>
                <c:pt idx="717">
                  <c:v>-5077.79028881863</c:v>
                </c:pt>
                <c:pt idx="718">
                  <c:v>-5271.8652448282101</c:v>
                </c:pt>
                <c:pt idx="719">
                  <c:v>-5324.3759495643344</c:v>
                </c:pt>
                <c:pt idx="720">
                  <c:v>-5268.3196884947629</c:v>
                </c:pt>
                <c:pt idx="721">
                  <c:v>-4589.04251553021</c:v>
                </c:pt>
                <c:pt idx="722">
                  <c:v>-4780.38445330175</c:v>
                </c:pt>
                <c:pt idx="723">
                  <c:v>-3728.294627726807</c:v>
                </c:pt>
                <c:pt idx="724">
                  <c:v>-4022.4103595366664</c:v>
                </c:pt>
                <c:pt idx="725">
                  <c:v>-5339.0126019757954</c:v>
                </c:pt>
                <c:pt idx="726">
                  <c:v>-5837.9331936685703</c:v>
                </c:pt>
                <c:pt idx="727">
                  <c:v>-6989.3828012720014</c:v>
                </c:pt>
                <c:pt idx="728">
                  <c:v>-10920.34752093</c:v>
                </c:pt>
                <c:pt idx="729">
                  <c:v>-872487.27786245698</c:v>
                </c:pt>
                <c:pt idx="730">
                  <c:v>13576.8388259369</c:v>
                </c:pt>
                <c:pt idx="731">
                  <c:v>35586.155196319101</c:v>
                </c:pt>
                <c:pt idx="732">
                  <c:v>-11838.440218371174</c:v>
                </c:pt>
                <c:pt idx="733">
                  <c:v>-33678.251391154103</c:v>
                </c:pt>
                <c:pt idx="734">
                  <c:v>19470.029315712425</c:v>
                </c:pt>
                <c:pt idx="735">
                  <c:v>-39105.044716531585</c:v>
                </c:pt>
                <c:pt idx="736">
                  <c:v>-9145.3195496789431</c:v>
                </c:pt>
                <c:pt idx="737">
                  <c:v>8128.2333155134475</c:v>
                </c:pt>
                <c:pt idx="738">
                  <c:v>17179.013529903292</c:v>
                </c:pt>
                <c:pt idx="739">
                  <c:v>10295.336458729516</c:v>
                </c:pt>
                <c:pt idx="740">
                  <c:v>12815.54040798286</c:v>
                </c:pt>
                <c:pt idx="741">
                  <c:v>19091.898072874097</c:v>
                </c:pt>
                <c:pt idx="742">
                  <c:v>190963.26240984199</c:v>
                </c:pt>
                <c:pt idx="743">
                  <c:v>-6412.172321412846</c:v>
                </c:pt>
                <c:pt idx="744">
                  <c:v>-4228.09585541863</c:v>
                </c:pt>
                <c:pt idx="745">
                  <c:v>-3555.4030759318002</c:v>
                </c:pt>
                <c:pt idx="746">
                  <c:v>-2749.2152314011601</c:v>
                </c:pt>
                <c:pt idx="747">
                  <c:v>-2816.65046704526</c:v>
                </c:pt>
                <c:pt idx="748">
                  <c:v>-2351.3551970378248</c:v>
                </c:pt>
                <c:pt idx="749">
                  <c:v>-2180.8309532082776</c:v>
                </c:pt>
                <c:pt idx="750">
                  <c:v>-2335.8921481851212</c:v>
                </c:pt>
                <c:pt idx="751">
                  <c:v>-2616.8054320956112</c:v>
                </c:pt>
                <c:pt idx="752">
                  <c:v>-2288.8356138200579</c:v>
                </c:pt>
                <c:pt idx="753">
                  <c:v>-2219.2948299473087</c:v>
                </c:pt>
                <c:pt idx="754">
                  <c:v>-2216.4709727458812</c:v>
                </c:pt>
                <c:pt idx="755">
                  <c:v>-2217.4978532379064</c:v>
                </c:pt>
                <c:pt idx="756">
                  <c:v>-2185.0405143462722</c:v>
                </c:pt>
                <c:pt idx="757">
                  <c:v>-2267.1974072322464</c:v>
                </c:pt>
                <c:pt idx="758">
                  <c:v>-2304.4699722663722</c:v>
                </c:pt>
                <c:pt idx="759">
                  <c:v>-2133.7099278528399</c:v>
                </c:pt>
                <c:pt idx="760">
                  <c:v>-2003.6139999422601</c:v>
                </c:pt>
                <c:pt idx="761">
                  <c:v>-1734.8562705698398</c:v>
                </c:pt>
                <c:pt idx="762">
                  <c:v>-1292.4600093211611</c:v>
                </c:pt>
                <c:pt idx="763">
                  <c:v>-1118.87036064878</c:v>
                </c:pt>
                <c:pt idx="764">
                  <c:v>-1076.5512546394998</c:v>
                </c:pt>
                <c:pt idx="765">
                  <c:v>-1275.8139346589792</c:v>
                </c:pt>
                <c:pt idx="766">
                  <c:v>-1477.82367492702</c:v>
                </c:pt>
                <c:pt idx="767">
                  <c:v>-1930.43143404118</c:v>
                </c:pt>
                <c:pt idx="768">
                  <c:v>-1462.7018062383315</c:v>
                </c:pt>
                <c:pt idx="769">
                  <c:v>-2043.3277992667811</c:v>
                </c:pt>
                <c:pt idx="770">
                  <c:v>-1803.2946755268599</c:v>
                </c:pt>
                <c:pt idx="771">
                  <c:v>-1816.2721177936801</c:v>
                </c:pt>
                <c:pt idx="772">
                  <c:v>-2276.7284434308226</c:v>
                </c:pt>
                <c:pt idx="773">
                  <c:v>-2172.2381696324701</c:v>
                </c:pt>
                <c:pt idx="774">
                  <c:v>-2287.4604024722012</c:v>
                </c:pt>
                <c:pt idx="775">
                  <c:v>-2398.3029755672301</c:v>
                </c:pt>
                <c:pt idx="776">
                  <c:v>-2198.6826089022497</c:v>
                </c:pt>
                <c:pt idx="777">
                  <c:v>-2422.2789766118699</c:v>
                </c:pt>
                <c:pt idx="778">
                  <c:v>-3508.5891733255812</c:v>
                </c:pt>
                <c:pt idx="779">
                  <c:v>-2964.288304647675</c:v>
                </c:pt>
                <c:pt idx="780">
                  <c:v>-4034.4210743475664</c:v>
                </c:pt>
                <c:pt idx="781">
                  <c:v>-3022.7328172439202</c:v>
                </c:pt>
                <c:pt idx="782">
                  <c:v>-2729.3894251987335</c:v>
                </c:pt>
                <c:pt idx="783">
                  <c:v>-2414.2781653123898</c:v>
                </c:pt>
                <c:pt idx="784">
                  <c:v>-2158.9491103648002</c:v>
                </c:pt>
                <c:pt idx="785">
                  <c:v>-1843.83324318974</c:v>
                </c:pt>
                <c:pt idx="786">
                  <c:v>-1585.1176063953399</c:v>
                </c:pt>
                <c:pt idx="787">
                  <c:v>-1501.6048378519915</c:v>
                </c:pt>
                <c:pt idx="788">
                  <c:v>-1659.60960569959</c:v>
                </c:pt>
                <c:pt idx="789">
                  <c:v>-1636.27495630779</c:v>
                </c:pt>
                <c:pt idx="790">
                  <c:v>-1461.2904795602601</c:v>
                </c:pt>
                <c:pt idx="791">
                  <c:v>-1536.3885252027301</c:v>
                </c:pt>
                <c:pt idx="792">
                  <c:v>-1510.14712313121</c:v>
                </c:pt>
                <c:pt idx="793">
                  <c:v>-1467.1048694600101</c:v>
                </c:pt>
                <c:pt idx="794">
                  <c:v>-1467.3355040052111</c:v>
                </c:pt>
                <c:pt idx="795">
                  <c:v>-1425.7166986905911</c:v>
                </c:pt>
                <c:pt idx="796">
                  <c:v>-1452.6060610712211</c:v>
                </c:pt>
                <c:pt idx="797">
                  <c:v>-1475.9473754066084</c:v>
                </c:pt>
                <c:pt idx="798">
                  <c:v>-1457.2853071317211</c:v>
                </c:pt>
                <c:pt idx="799">
                  <c:v>-1433.2293103160098</c:v>
                </c:pt>
                <c:pt idx="800">
                  <c:v>-1410.33009477211</c:v>
                </c:pt>
                <c:pt idx="801">
                  <c:v>-1485.9134740070299</c:v>
                </c:pt>
                <c:pt idx="802">
                  <c:v>-1489.7111019583599</c:v>
                </c:pt>
                <c:pt idx="803">
                  <c:v>-1557.5079748188398</c:v>
                </c:pt>
                <c:pt idx="804">
                  <c:v>-1394.98292358802</c:v>
                </c:pt>
                <c:pt idx="805">
                  <c:v>-1509.95521699554</c:v>
                </c:pt>
                <c:pt idx="806">
                  <c:v>-1430.4046787526001</c:v>
                </c:pt>
                <c:pt idx="807">
                  <c:v>-1564.4174641447785</c:v>
                </c:pt>
                <c:pt idx="808">
                  <c:v>-1418.8029453389113</c:v>
                </c:pt>
                <c:pt idx="809">
                  <c:v>-1379.2058549300982</c:v>
                </c:pt>
                <c:pt idx="810">
                  <c:v>-1472.58300168762</c:v>
                </c:pt>
                <c:pt idx="811">
                  <c:v>-1465.7977914476899</c:v>
                </c:pt>
                <c:pt idx="812">
                  <c:v>-1678.06627013501</c:v>
                </c:pt>
                <c:pt idx="813">
                  <c:v>-1848.7621144500599</c:v>
                </c:pt>
                <c:pt idx="814">
                  <c:v>-2022.0411008697799</c:v>
                </c:pt>
                <c:pt idx="815">
                  <c:v>-2220.6920441843399</c:v>
                </c:pt>
                <c:pt idx="816">
                  <c:v>-2544.1738370727512</c:v>
                </c:pt>
                <c:pt idx="817">
                  <c:v>-2143.0640853591317</c:v>
                </c:pt>
                <c:pt idx="818">
                  <c:v>-2194.5505547458201</c:v>
                </c:pt>
                <c:pt idx="819">
                  <c:v>-1821.74998195689</c:v>
                </c:pt>
                <c:pt idx="820">
                  <c:v>-2164.2531791904212</c:v>
                </c:pt>
                <c:pt idx="821">
                  <c:v>-2245.42532478876</c:v>
                </c:pt>
                <c:pt idx="822">
                  <c:v>-1941.3658447637101</c:v>
                </c:pt>
                <c:pt idx="823">
                  <c:v>-2174.3663440250998</c:v>
                </c:pt>
                <c:pt idx="824">
                  <c:v>-2752.1921581554002</c:v>
                </c:pt>
                <c:pt idx="825">
                  <c:v>-2388.7392522539212</c:v>
                </c:pt>
                <c:pt idx="826">
                  <c:v>-3007.0161705341279</c:v>
                </c:pt>
                <c:pt idx="827">
                  <c:v>-2958.1800093411098</c:v>
                </c:pt>
                <c:pt idx="828">
                  <c:v>-3116.6519048799664</c:v>
                </c:pt>
                <c:pt idx="829">
                  <c:v>-3227.8927925753528</c:v>
                </c:pt>
                <c:pt idx="830">
                  <c:v>-2907.8407256983201</c:v>
                </c:pt>
                <c:pt idx="831">
                  <c:v>-2609.6046980310898</c:v>
                </c:pt>
                <c:pt idx="832">
                  <c:v>-2567.0157539728207</c:v>
                </c:pt>
                <c:pt idx="833">
                  <c:v>-2634.3769864087499</c:v>
                </c:pt>
                <c:pt idx="834">
                  <c:v>-2586.8594752101312</c:v>
                </c:pt>
                <c:pt idx="835">
                  <c:v>-2594.4577145422277</c:v>
                </c:pt>
                <c:pt idx="836">
                  <c:v>-2614.5525220491422</c:v>
                </c:pt>
                <c:pt idx="837">
                  <c:v>-2562.8468944930787</c:v>
                </c:pt>
                <c:pt idx="838">
                  <c:v>-2560.6522987795702</c:v>
                </c:pt>
                <c:pt idx="839">
                  <c:v>-2500.5596063217299</c:v>
                </c:pt>
                <c:pt idx="840">
                  <c:v>-2421.2629389254598</c:v>
                </c:pt>
                <c:pt idx="841">
                  <c:v>-2370.0782189738302</c:v>
                </c:pt>
                <c:pt idx="842">
                  <c:v>-2511.3545860120012</c:v>
                </c:pt>
                <c:pt idx="843">
                  <c:v>-2431.706118504595</c:v>
                </c:pt>
                <c:pt idx="844">
                  <c:v>-2368.5591437552712</c:v>
                </c:pt>
                <c:pt idx="845">
                  <c:v>-1940.4552438916501</c:v>
                </c:pt>
                <c:pt idx="846">
                  <c:v>-1955.68516264242</c:v>
                </c:pt>
                <c:pt idx="847">
                  <c:v>-1167.3857796205311</c:v>
                </c:pt>
                <c:pt idx="848">
                  <c:v>-1323.14292958128</c:v>
                </c:pt>
                <c:pt idx="849">
                  <c:v>-764.27158795655873</c:v>
                </c:pt>
                <c:pt idx="850">
                  <c:v>-623.57440014446104</c:v>
                </c:pt>
                <c:pt idx="851">
                  <c:v>-906.44358203255501</c:v>
                </c:pt>
                <c:pt idx="852">
                  <c:v>-810.75089024438955</c:v>
                </c:pt>
                <c:pt idx="853">
                  <c:v>-1012.95735528637</c:v>
                </c:pt>
                <c:pt idx="854">
                  <c:v>-1228.6669164065499</c:v>
                </c:pt>
                <c:pt idx="855">
                  <c:v>-1398.7663530469811</c:v>
                </c:pt>
                <c:pt idx="856">
                  <c:v>-1999.39480576747</c:v>
                </c:pt>
                <c:pt idx="857">
                  <c:v>-1603.3788083789498</c:v>
                </c:pt>
                <c:pt idx="858">
                  <c:v>-1746.3466163052901</c:v>
                </c:pt>
                <c:pt idx="859">
                  <c:v>-1746.4880571919011</c:v>
                </c:pt>
                <c:pt idx="860">
                  <c:v>-1898.5840671174399</c:v>
                </c:pt>
                <c:pt idx="861">
                  <c:v>-2331.2307779586399</c:v>
                </c:pt>
                <c:pt idx="862">
                  <c:v>-2691.4551034218102</c:v>
                </c:pt>
                <c:pt idx="863">
                  <c:v>-2672.11222195447</c:v>
                </c:pt>
                <c:pt idx="864">
                  <c:v>-2943.6309471794602</c:v>
                </c:pt>
                <c:pt idx="865">
                  <c:v>-3919.05996317886</c:v>
                </c:pt>
                <c:pt idx="866">
                  <c:v>-9738.3840365715205</c:v>
                </c:pt>
                <c:pt idx="867">
                  <c:v>-2279.8665070428701</c:v>
                </c:pt>
                <c:pt idx="868">
                  <c:v>6683.2355889047385</c:v>
                </c:pt>
                <c:pt idx="869">
                  <c:v>-1408.7346082855599</c:v>
                </c:pt>
                <c:pt idx="870">
                  <c:v>-452.16944320574851</c:v>
                </c:pt>
                <c:pt idx="871">
                  <c:v>-154.408566147767</c:v>
                </c:pt>
                <c:pt idx="872">
                  <c:v>-191.36198850978494</c:v>
                </c:pt>
                <c:pt idx="873">
                  <c:v>-125.381152469894</c:v>
                </c:pt>
                <c:pt idx="874">
                  <c:v>703.8517728998379</c:v>
                </c:pt>
                <c:pt idx="875">
                  <c:v>497.350010074203</c:v>
                </c:pt>
                <c:pt idx="876">
                  <c:v>477.45631499582362</c:v>
                </c:pt>
                <c:pt idx="877">
                  <c:v>445.31093165053198</c:v>
                </c:pt>
                <c:pt idx="878">
                  <c:v>425.88880113144916</c:v>
                </c:pt>
                <c:pt idx="879">
                  <c:v>443.44687892383098</c:v>
                </c:pt>
                <c:pt idx="880">
                  <c:v>453.24058951599301</c:v>
                </c:pt>
                <c:pt idx="881">
                  <c:v>467.57810441174695</c:v>
                </c:pt>
                <c:pt idx="882">
                  <c:v>691.24494616048105</c:v>
                </c:pt>
                <c:pt idx="883">
                  <c:v>705.79844648799553</c:v>
                </c:pt>
                <c:pt idx="884">
                  <c:v>-401.415379125708</c:v>
                </c:pt>
                <c:pt idx="885">
                  <c:v>-21.0759453380495</c:v>
                </c:pt>
                <c:pt idx="886">
                  <c:v>97.168528973676189</c:v>
                </c:pt>
                <c:pt idx="887">
                  <c:v>123.47562850675624</c:v>
                </c:pt>
                <c:pt idx="888">
                  <c:v>142.09879829756301</c:v>
                </c:pt>
                <c:pt idx="889">
                  <c:v>149.21581461354612</c:v>
                </c:pt>
                <c:pt idx="890">
                  <c:v>152.03755045646</c:v>
                </c:pt>
                <c:pt idx="891">
                  <c:v>152.8030841953447</c:v>
                </c:pt>
                <c:pt idx="892">
                  <c:v>151.916578854607</c:v>
                </c:pt>
                <c:pt idx="893">
                  <c:v>150.13909099496149</c:v>
                </c:pt>
                <c:pt idx="894">
                  <c:v>148.28162079262901</c:v>
                </c:pt>
                <c:pt idx="895">
                  <c:v>144.98750775559427</c:v>
                </c:pt>
                <c:pt idx="896">
                  <c:v>142.61110601113401</c:v>
                </c:pt>
                <c:pt idx="897">
                  <c:v>138.95586481157798</c:v>
                </c:pt>
                <c:pt idx="898">
                  <c:v>136.15667278778301</c:v>
                </c:pt>
                <c:pt idx="899">
                  <c:v>132.88030976828597</c:v>
                </c:pt>
                <c:pt idx="900">
                  <c:v>130.203490755232</c:v>
                </c:pt>
                <c:pt idx="901">
                  <c:v>126.68060195699555</c:v>
                </c:pt>
                <c:pt idx="902">
                  <c:v>122.832537192695</c:v>
                </c:pt>
                <c:pt idx="903">
                  <c:v>119.24961336758247</c:v>
                </c:pt>
                <c:pt idx="904">
                  <c:v>115.29960785554698</c:v>
                </c:pt>
                <c:pt idx="905">
                  <c:v>111.44461446368381</c:v>
                </c:pt>
                <c:pt idx="906">
                  <c:v>107.34173092011299</c:v>
                </c:pt>
                <c:pt idx="907">
                  <c:v>102.85835140338253</c:v>
                </c:pt>
                <c:pt idx="908">
                  <c:v>98.169849472080088</c:v>
                </c:pt>
                <c:pt idx="909">
                  <c:v>93.664897896413876</c:v>
                </c:pt>
                <c:pt idx="910">
                  <c:v>88.934139734719196</c:v>
                </c:pt>
                <c:pt idx="911">
                  <c:v>84.344062015012597</c:v>
                </c:pt>
                <c:pt idx="912">
                  <c:v>79.890743940366704</c:v>
                </c:pt>
                <c:pt idx="913">
                  <c:v>75.582958897962413</c:v>
                </c:pt>
                <c:pt idx="914">
                  <c:v>71.762062475665999</c:v>
                </c:pt>
                <c:pt idx="915">
                  <c:v>68.30101657611668</c:v>
                </c:pt>
                <c:pt idx="916">
                  <c:v>65.336978574987398</c:v>
                </c:pt>
                <c:pt idx="917">
                  <c:v>62.7882154594502</c:v>
                </c:pt>
                <c:pt idx="918">
                  <c:v>60.711736953837395</c:v>
                </c:pt>
                <c:pt idx="919">
                  <c:v>59.051300442976</c:v>
                </c:pt>
                <c:pt idx="920">
                  <c:v>57.738059096725046</c:v>
                </c:pt>
                <c:pt idx="921">
                  <c:v>56.6609866391506</c:v>
                </c:pt>
                <c:pt idx="922">
                  <c:v>55.778579331479079</c:v>
                </c:pt>
                <c:pt idx="923">
                  <c:v>54.953446409648961</c:v>
                </c:pt>
                <c:pt idx="924">
                  <c:v>54.221255568621011</c:v>
                </c:pt>
                <c:pt idx="925">
                  <c:v>53.486835261742044</c:v>
                </c:pt>
                <c:pt idx="926">
                  <c:v>52.757297173770333</c:v>
                </c:pt>
                <c:pt idx="927">
                  <c:v>51.848617590809802</c:v>
                </c:pt>
                <c:pt idx="928">
                  <c:v>51.041061822158198</c:v>
                </c:pt>
                <c:pt idx="929">
                  <c:v>49.929464649577199</c:v>
                </c:pt>
                <c:pt idx="930">
                  <c:v>48.692667060859499</c:v>
                </c:pt>
                <c:pt idx="931">
                  <c:v>47.376087828960294</c:v>
                </c:pt>
                <c:pt idx="932">
                  <c:v>45.789610475255394</c:v>
                </c:pt>
                <c:pt idx="933">
                  <c:v>44.167657533669896</c:v>
                </c:pt>
                <c:pt idx="934">
                  <c:v>42.270627621542197</c:v>
                </c:pt>
                <c:pt idx="935">
                  <c:v>40.178589485296477</c:v>
                </c:pt>
                <c:pt idx="936">
                  <c:v>37.960739861916096</c:v>
                </c:pt>
                <c:pt idx="937">
                  <c:v>35.305549999828401</c:v>
                </c:pt>
                <c:pt idx="938">
                  <c:v>32.548209664638257</c:v>
                </c:pt>
                <c:pt idx="939">
                  <c:v>29.507205190791701</c:v>
                </c:pt>
                <c:pt idx="940">
                  <c:v>26.2311269658301</c:v>
                </c:pt>
                <c:pt idx="941">
                  <c:v>22.76510650556455</c:v>
                </c:pt>
                <c:pt idx="942">
                  <c:v>19.114391114969031</c:v>
                </c:pt>
                <c:pt idx="943">
                  <c:v>15.3425107302977</c:v>
                </c:pt>
                <c:pt idx="944">
                  <c:v>11.5318249344084</c:v>
                </c:pt>
                <c:pt idx="945">
                  <c:v>7.733199395373398</c:v>
                </c:pt>
                <c:pt idx="946">
                  <c:v>4.0721934190143534</c:v>
                </c:pt>
                <c:pt idx="947">
                  <c:v>2.9827848471888201</c:v>
                </c:pt>
                <c:pt idx="948">
                  <c:v>2.7481989575227996</c:v>
                </c:pt>
                <c:pt idx="949">
                  <c:v>1.8033039825923498</c:v>
                </c:pt>
                <c:pt idx="950">
                  <c:v>1.3890055374962782</c:v>
                </c:pt>
                <c:pt idx="951">
                  <c:v>1.2343815610683082</c:v>
                </c:pt>
                <c:pt idx="952">
                  <c:v>0.60963135280170566</c:v>
                </c:pt>
                <c:pt idx="953">
                  <c:v>0.7191864514141818</c:v>
                </c:pt>
                <c:pt idx="954">
                  <c:v>0.74681204518507305</c:v>
                </c:pt>
                <c:pt idx="955">
                  <c:v>0.65861940449550627</c:v>
                </c:pt>
                <c:pt idx="956">
                  <c:v>0.64912788162517476</c:v>
                </c:pt>
                <c:pt idx="957">
                  <c:v>0.55674313385673102</c:v>
                </c:pt>
                <c:pt idx="958">
                  <c:v>0.46547977026636106</c:v>
                </c:pt>
                <c:pt idx="959">
                  <c:v>0.47332140993505312</c:v>
                </c:pt>
                <c:pt idx="960">
                  <c:v>0.43631537251571006</c:v>
                </c:pt>
                <c:pt idx="961">
                  <c:v>0.40347302251115374</c:v>
                </c:pt>
                <c:pt idx="962">
                  <c:v>0.42476785120181898</c:v>
                </c:pt>
                <c:pt idx="963">
                  <c:v>0.409035700100084</c:v>
                </c:pt>
                <c:pt idx="964">
                  <c:v>0.43230194476748041</c:v>
                </c:pt>
                <c:pt idx="965">
                  <c:v>0.46488139361616798</c:v>
                </c:pt>
                <c:pt idx="966">
                  <c:v>0.49817398714999112</c:v>
                </c:pt>
                <c:pt idx="967">
                  <c:v>0.5601569397117715</c:v>
                </c:pt>
                <c:pt idx="968">
                  <c:v>0.61742448790597004</c:v>
                </c:pt>
                <c:pt idx="969">
                  <c:v>0.6877232156603178</c:v>
                </c:pt>
                <c:pt idx="970">
                  <c:v>0.77856327655389324</c:v>
                </c:pt>
                <c:pt idx="971">
                  <c:v>0.86273798050903605</c:v>
                </c:pt>
                <c:pt idx="972">
                  <c:v>0.9586010982597698</c:v>
                </c:pt>
                <c:pt idx="973">
                  <c:v>1.0420043195005</c:v>
                </c:pt>
                <c:pt idx="974">
                  <c:v>1.17653508785816</c:v>
                </c:pt>
                <c:pt idx="975">
                  <c:v>1.3250096101069426</c:v>
                </c:pt>
                <c:pt idx="976">
                  <c:v>1.4830199325123099</c:v>
                </c:pt>
                <c:pt idx="977">
                  <c:v>1.5752620933521724</c:v>
                </c:pt>
                <c:pt idx="978">
                  <c:v>1.6287524772689901</c:v>
                </c:pt>
                <c:pt idx="979">
                  <c:v>1.6320762055446698</c:v>
                </c:pt>
                <c:pt idx="980">
                  <c:v>1.6101371080363092</c:v>
                </c:pt>
                <c:pt idx="981">
                  <c:v>1.5735888503370099</c:v>
                </c:pt>
                <c:pt idx="982">
                  <c:v>1.5335201184605198</c:v>
                </c:pt>
                <c:pt idx="983">
                  <c:v>1.5094696240701226</c:v>
                </c:pt>
                <c:pt idx="984">
                  <c:v>1.4874401944676499</c:v>
                </c:pt>
                <c:pt idx="985">
                  <c:v>1.4841909047303401</c:v>
                </c:pt>
                <c:pt idx="986">
                  <c:v>1.4733161723184598</c:v>
                </c:pt>
                <c:pt idx="987">
                  <c:v>1.47248084553117</c:v>
                </c:pt>
                <c:pt idx="988">
                  <c:v>1.46139996164274</c:v>
                </c:pt>
                <c:pt idx="989">
                  <c:v>1.4583779420857901</c:v>
                </c:pt>
                <c:pt idx="990">
                  <c:v>1.4477456644999598</c:v>
                </c:pt>
                <c:pt idx="991">
                  <c:v>1.4425850329777601</c:v>
                </c:pt>
                <c:pt idx="992">
                  <c:v>1.4336464898962999</c:v>
                </c:pt>
                <c:pt idx="993">
                  <c:v>1.4218746390736117</c:v>
                </c:pt>
                <c:pt idx="994">
                  <c:v>1.4163943786261914</c:v>
                </c:pt>
                <c:pt idx="995">
                  <c:v>1.4115438674445298</c:v>
                </c:pt>
                <c:pt idx="996">
                  <c:v>1.4072348434415898</c:v>
                </c:pt>
                <c:pt idx="997">
                  <c:v>1.4023905892199626</c:v>
                </c:pt>
                <c:pt idx="998">
                  <c:v>1.4031104364202001</c:v>
                </c:pt>
                <c:pt idx="999">
                  <c:v>1.4021773311107173</c:v>
                </c:pt>
                <c:pt idx="1000">
                  <c:v>1.4023707794840499</c:v>
                </c:pt>
                <c:pt idx="1001">
                  <c:v>1.40403099606689</c:v>
                </c:pt>
                <c:pt idx="1002">
                  <c:v>1.4053008351986298</c:v>
                </c:pt>
                <c:pt idx="1003">
                  <c:v>1.4082777059862601</c:v>
                </c:pt>
                <c:pt idx="1004">
                  <c:v>1.4118332802745834</c:v>
                </c:pt>
                <c:pt idx="1005">
                  <c:v>1.4160796129495992</c:v>
                </c:pt>
                <c:pt idx="1006">
                  <c:v>1.4206696473149512</c:v>
                </c:pt>
                <c:pt idx="1007">
                  <c:v>1.4260750302020599</c:v>
                </c:pt>
                <c:pt idx="1008">
                  <c:v>1.4320859698034982</c:v>
                </c:pt>
                <c:pt idx="1009">
                  <c:v>1.4369096585976553</c:v>
                </c:pt>
                <c:pt idx="1010">
                  <c:v>1.4407560709842</c:v>
                </c:pt>
                <c:pt idx="1011">
                  <c:v>1.4455769007816199</c:v>
                </c:pt>
                <c:pt idx="1012">
                  <c:v>1.447511196317121</c:v>
                </c:pt>
                <c:pt idx="1013">
                  <c:v>1.44941585842656</c:v>
                </c:pt>
                <c:pt idx="1014">
                  <c:v>1.4521769008084799</c:v>
                </c:pt>
                <c:pt idx="1015">
                  <c:v>1.4571201109210199</c:v>
                </c:pt>
                <c:pt idx="1016">
                  <c:v>1.4599236367803607</c:v>
                </c:pt>
                <c:pt idx="1017">
                  <c:v>1.460685839953743</c:v>
                </c:pt>
                <c:pt idx="1018">
                  <c:v>1.4665353592742998</c:v>
                </c:pt>
                <c:pt idx="1019">
                  <c:v>1.46857176600682</c:v>
                </c:pt>
                <c:pt idx="1020">
                  <c:v>1.4713266096393869</c:v>
                </c:pt>
                <c:pt idx="1021">
                  <c:v>1.4744147877102298</c:v>
                </c:pt>
                <c:pt idx="1022">
                  <c:v>1.4795800256867573</c:v>
                </c:pt>
                <c:pt idx="1023">
                  <c:v>1.4805641839476738</c:v>
                </c:pt>
                <c:pt idx="1024">
                  <c:v>1.4808443954400892</c:v>
                </c:pt>
                <c:pt idx="1025">
                  <c:v>1.4854871204483382</c:v>
                </c:pt>
                <c:pt idx="1026">
                  <c:v>1.4954386454346662</c:v>
                </c:pt>
                <c:pt idx="1027">
                  <c:v>1.50164510101332</c:v>
                </c:pt>
                <c:pt idx="1028">
                  <c:v>1.50959742836388</c:v>
                </c:pt>
                <c:pt idx="1029">
                  <c:v>1.5158715511000598</c:v>
                </c:pt>
                <c:pt idx="1030">
                  <c:v>1.5257030537369598</c:v>
                </c:pt>
                <c:pt idx="1031">
                  <c:v>1.5369373751774498</c:v>
                </c:pt>
                <c:pt idx="1032">
                  <c:v>1.5472966356411226</c:v>
                </c:pt>
                <c:pt idx="1033">
                  <c:v>1.5579944486187298</c:v>
                </c:pt>
                <c:pt idx="1034">
                  <c:v>1.5676334634653699</c:v>
                </c:pt>
                <c:pt idx="1035">
                  <c:v>1.5776953108269698</c:v>
                </c:pt>
                <c:pt idx="1036">
                  <c:v>1.5883379010955891</c:v>
                </c:pt>
                <c:pt idx="1037">
                  <c:v>1.5947797638624699</c:v>
                </c:pt>
                <c:pt idx="1038">
                  <c:v>1.6004278255587308</c:v>
                </c:pt>
                <c:pt idx="1039">
                  <c:v>1.60537041001383</c:v>
                </c:pt>
                <c:pt idx="1040">
                  <c:v>1.60880537804387</c:v>
                </c:pt>
                <c:pt idx="1041">
                  <c:v>1.6116814730834299</c:v>
                </c:pt>
                <c:pt idx="1042">
                  <c:v>1.6127153908649399</c:v>
                </c:pt>
                <c:pt idx="1043">
                  <c:v>1.61136706519845</c:v>
                </c:pt>
                <c:pt idx="1044">
                  <c:v>1.6083264869773</c:v>
                </c:pt>
                <c:pt idx="1045">
                  <c:v>1.6045166312307741</c:v>
                </c:pt>
                <c:pt idx="1046">
                  <c:v>1.5997013556242992</c:v>
                </c:pt>
                <c:pt idx="1047">
                  <c:v>1.5927185116981373</c:v>
                </c:pt>
                <c:pt idx="1048">
                  <c:v>1.5853931983289098</c:v>
                </c:pt>
                <c:pt idx="1049">
                  <c:v>1.5752652767708</c:v>
                </c:pt>
                <c:pt idx="1050">
                  <c:v>1.5665740995973498</c:v>
                </c:pt>
                <c:pt idx="1051">
                  <c:v>1.55216538899641</c:v>
                </c:pt>
                <c:pt idx="1052">
                  <c:v>1.5375767140178958</c:v>
                </c:pt>
                <c:pt idx="1053">
                  <c:v>1.5265680444005001</c:v>
                </c:pt>
                <c:pt idx="1054">
                  <c:v>1.5113138995882101</c:v>
                </c:pt>
                <c:pt idx="1055">
                  <c:v>1.4953255649044599</c:v>
                </c:pt>
                <c:pt idx="1056">
                  <c:v>1.4854310900547492</c:v>
                </c:pt>
                <c:pt idx="1057">
                  <c:v>1.4725714971746267</c:v>
                </c:pt>
                <c:pt idx="1058">
                  <c:v>1.4530236711423807</c:v>
                </c:pt>
                <c:pt idx="1059">
                  <c:v>1.4332936222074542</c:v>
                </c:pt>
                <c:pt idx="1060">
                  <c:v>1.4186400337792699</c:v>
                </c:pt>
                <c:pt idx="1061">
                  <c:v>1.4043776991901098</c:v>
                </c:pt>
                <c:pt idx="1062">
                  <c:v>1.3843476985026399</c:v>
                </c:pt>
                <c:pt idx="1063">
                  <c:v>1.3741441749551901</c:v>
                </c:pt>
                <c:pt idx="1064">
                  <c:v>1.3590973917035001</c:v>
                </c:pt>
                <c:pt idx="1065">
                  <c:v>1.34401968442588</c:v>
                </c:pt>
                <c:pt idx="1066">
                  <c:v>1.3377624872548226</c:v>
                </c:pt>
                <c:pt idx="1067">
                  <c:v>1.32675688945245</c:v>
                </c:pt>
                <c:pt idx="1068">
                  <c:v>1.3245505193433382</c:v>
                </c:pt>
                <c:pt idx="1069">
                  <c:v>1.31454294722598</c:v>
                </c:pt>
                <c:pt idx="1070">
                  <c:v>1.3111052121623807</c:v>
                </c:pt>
                <c:pt idx="1071">
                  <c:v>1.3011689168998499</c:v>
                </c:pt>
                <c:pt idx="1072">
                  <c:v>1.29458152729015</c:v>
                </c:pt>
                <c:pt idx="1073">
                  <c:v>1.2911363502662099</c:v>
                </c:pt>
                <c:pt idx="1074">
                  <c:v>1.2879935363464499</c:v>
                </c:pt>
                <c:pt idx="1075">
                  <c:v>1.2804710321154098</c:v>
                </c:pt>
                <c:pt idx="1076">
                  <c:v>1.2793389254283301</c:v>
                </c:pt>
                <c:pt idx="1077">
                  <c:v>1.2835735801024717</c:v>
                </c:pt>
                <c:pt idx="1078">
                  <c:v>1.2815894564369599</c:v>
                </c:pt>
                <c:pt idx="1079">
                  <c:v>1.2802635000179399</c:v>
                </c:pt>
                <c:pt idx="1080">
                  <c:v>1.2809420361667108</c:v>
                </c:pt>
                <c:pt idx="1081">
                  <c:v>1.2798465025300998</c:v>
                </c:pt>
                <c:pt idx="1082">
                  <c:v>1.2793241308185599</c:v>
                </c:pt>
                <c:pt idx="1083">
                  <c:v>1.28011079978405</c:v>
                </c:pt>
                <c:pt idx="1084">
                  <c:v>1.2811862272994707</c:v>
                </c:pt>
                <c:pt idx="1085">
                  <c:v>1.2831478237921201</c:v>
                </c:pt>
                <c:pt idx="1086">
                  <c:v>1.2849968637611699</c:v>
                </c:pt>
                <c:pt idx="1087">
                  <c:v>1.2870776428001398</c:v>
                </c:pt>
                <c:pt idx="1088">
                  <c:v>1.2921740653374598</c:v>
                </c:pt>
                <c:pt idx="1089">
                  <c:v>1.2942378220256001</c:v>
                </c:pt>
                <c:pt idx="1090">
                  <c:v>1.3016416860906317</c:v>
                </c:pt>
                <c:pt idx="1091">
                  <c:v>1.3124748742747201</c:v>
                </c:pt>
                <c:pt idx="1092">
                  <c:v>1.31990813197402</c:v>
                </c:pt>
                <c:pt idx="1093">
                  <c:v>1.32618110011762</c:v>
                </c:pt>
                <c:pt idx="1094">
                  <c:v>1.33783848971501</c:v>
                </c:pt>
                <c:pt idx="1095">
                  <c:v>1.3391575754154501</c:v>
                </c:pt>
                <c:pt idx="1096">
                  <c:v>1.3493676331904598</c:v>
                </c:pt>
                <c:pt idx="1097">
                  <c:v>1.3575337786344617</c:v>
                </c:pt>
                <c:pt idx="1098">
                  <c:v>1.3630683081128598</c:v>
                </c:pt>
                <c:pt idx="1099">
                  <c:v>1.37359588197065</c:v>
                </c:pt>
                <c:pt idx="1100">
                  <c:v>1.3855994793549626</c:v>
                </c:pt>
                <c:pt idx="1101">
                  <c:v>1.4013488154678226</c:v>
                </c:pt>
                <c:pt idx="1102">
                  <c:v>1.4102852907420398</c:v>
                </c:pt>
                <c:pt idx="1103">
                  <c:v>1.4232432934576469</c:v>
                </c:pt>
                <c:pt idx="1104">
                  <c:v>1.4341773787405201</c:v>
                </c:pt>
                <c:pt idx="1105">
                  <c:v>1.4401815509042999</c:v>
                </c:pt>
                <c:pt idx="1106">
                  <c:v>1.4423913802897608</c:v>
                </c:pt>
                <c:pt idx="1107">
                  <c:v>1.4482509282878901</c:v>
                </c:pt>
                <c:pt idx="1108">
                  <c:v>1.4522809912055601</c:v>
                </c:pt>
                <c:pt idx="1109">
                  <c:v>1.4549294999152698</c:v>
                </c:pt>
                <c:pt idx="1110">
                  <c:v>1.4545963868709326</c:v>
                </c:pt>
                <c:pt idx="1111">
                  <c:v>1.4522815336785182</c:v>
                </c:pt>
                <c:pt idx="1112">
                  <c:v>1.4529842361329617</c:v>
                </c:pt>
                <c:pt idx="1113">
                  <c:v>1.4565313188512699</c:v>
                </c:pt>
                <c:pt idx="1114">
                  <c:v>1.4573304433169898</c:v>
                </c:pt>
                <c:pt idx="1115">
                  <c:v>1.4574408277799598</c:v>
                </c:pt>
                <c:pt idx="1116">
                  <c:v>1.4594407397224498</c:v>
                </c:pt>
                <c:pt idx="1117">
                  <c:v>1.4622788631116901</c:v>
                </c:pt>
                <c:pt idx="1118">
                  <c:v>1.4614394602801817</c:v>
                </c:pt>
                <c:pt idx="1119">
                  <c:v>1.4639715131082298</c:v>
                </c:pt>
                <c:pt idx="1120">
                  <c:v>1.4636298576212707</c:v>
                </c:pt>
                <c:pt idx="1121">
                  <c:v>1.4635603079271069</c:v>
                </c:pt>
                <c:pt idx="1122">
                  <c:v>1.4625116080961698</c:v>
                </c:pt>
                <c:pt idx="1123">
                  <c:v>1.4622663829181417</c:v>
                </c:pt>
                <c:pt idx="1124">
                  <c:v>1.4619416952382291</c:v>
                </c:pt>
                <c:pt idx="1125">
                  <c:v>1.4608351422581298</c:v>
                </c:pt>
                <c:pt idx="1126">
                  <c:v>1.4583689581019699</c:v>
                </c:pt>
                <c:pt idx="1127">
                  <c:v>1.4564368081947299</c:v>
                </c:pt>
                <c:pt idx="1128">
                  <c:v>1.4545822095162473</c:v>
                </c:pt>
                <c:pt idx="1129">
                  <c:v>1.4537229324973298</c:v>
                </c:pt>
                <c:pt idx="1130">
                  <c:v>1.4489040782894191</c:v>
                </c:pt>
                <c:pt idx="1131">
                  <c:v>1.4476244065297017</c:v>
                </c:pt>
                <c:pt idx="1132">
                  <c:v>1.4417793871677091</c:v>
                </c:pt>
                <c:pt idx="1133">
                  <c:v>1.4362169611723001</c:v>
                </c:pt>
                <c:pt idx="1134">
                  <c:v>1.42836537466561</c:v>
                </c:pt>
                <c:pt idx="1135">
                  <c:v>1.4183052470880098</c:v>
                </c:pt>
                <c:pt idx="1136">
                  <c:v>1.4065496400321666</c:v>
                </c:pt>
                <c:pt idx="1137">
                  <c:v>1.3950333384236999</c:v>
                </c:pt>
                <c:pt idx="1138">
                  <c:v>1.3864563851540999</c:v>
                </c:pt>
                <c:pt idx="1139">
                  <c:v>1.376778434861043</c:v>
                </c:pt>
                <c:pt idx="1140">
                  <c:v>1.3677056948634099</c:v>
                </c:pt>
                <c:pt idx="1141">
                  <c:v>1.3507273847812773</c:v>
                </c:pt>
                <c:pt idx="1142">
                  <c:v>1.3462425696467619</c:v>
                </c:pt>
                <c:pt idx="1143">
                  <c:v>1.3405419350679699</c:v>
                </c:pt>
                <c:pt idx="1144">
                  <c:v>1.3251187593563201</c:v>
                </c:pt>
                <c:pt idx="1145">
                  <c:v>1.31813579093308</c:v>
                </c:pt>
                <c:pt idx="1146">
                  <c:v>1.3097996690046307</c:v>
                </c:pt>
                <c:pt idx="1147">
                  <c:v>1.30043033918347</c:v>
                </c:pt>
                <c:pt idx="1148">
                  <c:v>1.2892533342212482</c:v>
                </c:pt>
                <c:pt idx="1149">
                  <c:v>1.28837703227481</c:v>
                </c:pt>
                <c:pt idx="1150">
                  <c:v>1.27328806037927</c:v>
                </c:pt>
                <c:pt idx="1151">
                  <c:v>1.2654303322642326</c:v>
                </c:pt>
                <c:pt idx="1152">
                  <c:v>1.26193583277125</c:v>
                </c:pt>
                <c:pt idx="1153">
                  <c:v>1.2574774789182501</c:v>
                </c:pt>
                <c:pt idx="1154">
                  <c:v>1.2559131494159399</c:v>
                </c:pt>
                <c:pt idx="1155">
                  <c:v>1.2509078234362603</c:v>
                </c:pt>
                <c:pt idx="1156">
                  <c:v>1.2456891440933899</c:v>
                </c:pt>
                <c:pt idx="1157">
                  <c:v>1.2402691583111398</c:v>
                </c:pt>
                <c:pt idx="1158">
                  <c:v>1.2386933062081198</c:v>
                </c:pt>
                <c:pt idx="1159">
                  <c:v>1.237232368945</c:v>
                </c:pt>
                <c:pt idx="1160">
                  <c:v>1.2473230121226835</c:v>
                </c:pt>
                <c:pt idx="1161">
                  <c:v>1.2466716786482799</c:v>
                </c:pt>
                <c:pt idx="1162">
                  <c:v>1.24663716289963</c:v>
                </c:pt>
                <c:pt idx="1163">
                  <c:v>1.2474919573219008</c:v>
                </c:pt>
                <c:pt idx="1164">
                  <c:v>1.2477966350195935</c:v>
                </c:pt>
                <c:pt idx="1165">
                  <c:v>1.2474226049240198</c:v>
                </c:pt>
                <c:pt idx="1166">
                  <c:v>1.2487264010284098</c:v>
                </c:pt>
                <c:pt idx="1167">
                  <c:v>1.2506091108996926</c:v>
                </c:pt>
                <c:pt idx="1168">
                  <c:v>1.2505622980211817</c:v>
                </c:pt>
                <c:pt idx="1169">
                  <c:v>1.2527786498717701</c:v>
                </c:pt>
                <c:pt idx="1170">
                  <c:v>1.2517720040296298</c:v>
                </c:pt>
                <c:pt idx="1171">
                  <c:v>1.2514981123178617</c:v>
                </c:pt>
                <c:pt idx="1172">
                  <c:v>1.2489304884877699</c:v>
                </c:pt>
                <c:pt idx="1173">
                  <c:v>1.2529405907934799</c:v>
                </c:pt>
                <c:pt idx="1174">
                  <c:v>1.2470612847266498</c:v>
                </c:pt>
                <c:pt idx="1175">
                  <c:v>1.2517111991253498</c:v>
                </c:pt>
                <c:pt idx="1176">
                  <c:v>1.2489103489101498</c:v>
                </c:pt>
                <c:pt idx="1177">
                  <c:v>1.2535963109626667</c:v>
                </c:pt>
                <c:pt idx="1178">
                  <c:v>1.25403281857777</c:v>
                </c:pt>
                <c:pt idx="1179">
                  <c:v>1.2618723507845426</c:v>
                </c:pt>
                <c:pt idx="1180">
                  <c:v>1.2635136581728317</c:v>
                </c:pt>
                <c:pt idx="1181">
                  <c:v>1.2686950916026298</c:v>
                </c:pt>
                <c:pt idx="1182">
                  <c:v>1.2717520438211001</c:v>
                </c:pt>
                <c:pt idx="1183">
                  <c:v>1.2769889652320701</c:v>
                </c:pt>
                <c:pt idx="1184">
                  <c:v>1.2862564507580301</c:v>
                </c:pt>
                <c:pt idx="1185">
                  <c:v>1.2940028110103901</c:v>
                </c:pt>
                <c:pt idx="1186">
                  <c:v>1.2993391939321322</c:v>
                </c:pt>
                <c:pt idx="1187">
                  <c:v>1.3062555453185982</c:v>
                </c:pt>
                <c:pt idx="1188">
                  <c:v>1.3149666623810399</c:v>
                </c:pt>
                <c:pt idx="1189">
                  <c:v>1.3167234014972999</c:v>
                </c:pt>
                <c:pt idx="1190">
                  <c:v>1.33059219942097</c:v>
                </c:pt>
                <c:pt idx="1191">
                  <c:v>1.3360839124137585</c:v>
                </c:pt>
                <c:pt idx="1192">
                  <c:v>1.3426607572539819</c:v>
                </c:pt>
                <c:pt idx="1193">
                  <c:v>1.3456835243705407</c:v>
                </c:pt>
                <c:pt idx="1194">
                  <c:v>1.3469342504621653</c:v>
                </c:pt>
                <c:pt idx="1195">
                  <c:v>1.35022214319986</c:v>
                </c:pt>
                <c:pt idx="1196">
                  <c:v>1.3519083872011517</c:v>
                </c:pt>
                <c:pt idx="1197">
                  <c:v>1.3530921699450973</c:v>
                </c:pt>
                <c:pt idx="1198">
                  <c:v>1.3553277403700899</c:v>
                </c:pt>
                <c:pt idx="1199">
                  <c:v>1.35578230843555</c:v>
                </c:pt>
                <c:pt idx="1200">
                  <c:v>1.3589563857965701</c:v>
                </c:pt>
                <c:pt idx="1201">
                  <c:v>1.35981544132729</c:v>
                </c:pt>
                <c:pt idx="1202">
                  <c:v>1.3602036849489401</c:v>
                </c:pt>
                <c:pt idx="1203">
                  <c:v>1.35964785535471</c:v>
                </c:pt>
                <c:pt idx="1204">
                  <c:v>1.3580773682309601</c:v>
                </c:pt>
                <c:pt idx="1205">
                  <c:v>1.3556435577010599</c:v>
                </c:pt>
                <c:pt idx="1206">
                  <c:v>1.3534729045507508</c:v>
                </c:pt>
                <c:pt idx="1207">
                  <c:v>1.3501668051565101</c:v>
                </c:pt>
                <c:pt idx="1208">
                  <c:v>1.3449737053770898</c:v>
                </c:pt>
                <c:pt idx="1209">
                  <c:v>1.3397242021946953</c:v>
                </c:pt>
                <c:pt idx="1210">
                  <c:v>1.3353918085362899</c:v>
                </c:pt>
                <c:pt idx="1211">
                  <c:v>1.3299894496023199</c:v>
                </c:pt>
                <c:pt idx="1212">
                  <c:v>1.3279950617824399</c:v>
                </c:pt>
                <c:pt idx="1213">
                  <c:v>1.3224889128581101</c:v>
                </c:pt>
                <c:pt idx="1214">
                  <c:v>1.3216395774629417</c:v>
                </c:pt>
                <c:pt idx="1215">
                  <c:v>1.3235268751578426</c:v>
                </c:pt>
                <c:pt idx="1216">
                  <c:v>1.3207465382492001</c:v>
                </c:pt>
                <c:pt idx="1217">
                  <c:v>1.32200118037562</c:v>
                </c:pt>
                <c:pt idx="1218">
                  <c:v>1.3223931099749799</c:v>
                </c:pt>
                <c:pt idx="1219">
                  <c:v>1.3225543010713801</c:v>
                </c:pt>
                <c:pt idx="1220">
                  <c:v>1.31573264949186</c:v>
                </c:pt>
                <c:pt idx="1221">
                  <c:v>1.3165454928757701</c:v>
                </c:pt>
                <c:pt idx="1222">
                  <c:v>1.3117246466790169</c:v>
                </c:pt>
                <c:pt idx="1223">
                  <c:v>1.3027365193381499</c:v>
                </c:pt>
                <c:pt idx="1224">
                  <c:v>1.30465657504923</c:v>
                </c:pt>
                <c:pt idx="1225">
                  <c:v>1.3014824711091799</c:v>
                </c:pt>
                <c:pt idx="1226">
                  <c:v>1.29300784504721</c:v>
                </c:pt>
                <c:pt idx="1227">
                  <c:v>1.2846934435544717</c:v>
                </c:pt>
                <c:pt idx="1228">
                  <c:v>1.2854580968489699</c:v>
                </c:pt>
                <c:pt idx="1229">
                  <c:v>1.2793056252654698</c:v>
                </c:pt>
                <c:pt idx="1230">
                  <c:v>1.2796402837080298</c:v>
                </c:pt>
                <c:pt idx="1231">
                  <c:v>1.2777456240601199</c:v>
                </c:pt>
                <c:pt idx="1232">
                  <c:v>1.2721269771443438</c:v>
                </c:pt>
                <c:pt idx="1233">
                  <c:v>1.2644073411818673</c:v>
                </c:pt>
                <c:pt idx="1234">
                  <c:v>1.25884575659082</c:v>
                </c:pt>
                <c:pt idx="1235">
                  <c:v>1.25941000364478</c:v>
                </c:pt>
                <c:pt idx="1236">
                  <c:v>1.25126456899102</c:v>
                </c:pt>
                <c:pt idx="1237">
                  <c:v>1.2442656758337101</c:v>
                </c:pt>
                <c:pt idx="1238">
                  <c:v>1.2417368027539519</c:v>
                </c:pt>
                <c:pt idx="1239">
                  <c:v>1.2418449225441417</c:v>
                </c:pt>
                <c:pt idx="1240">
                  <c:v>1.2296632945943753</c:v>
                </c:pt>
                <c:pt idx="1241">
                  <c:v>1.2290531506998399</c:v>
                </c:pt>
                <c:pt idx="1242">
                  <c:v>1.2295149862099517</c:v>
                </c:pt>
                <c:pt idx="1243">
                  <c:v>1.2304626478982599</c:v>
                </c:pt>
                <c:pt idx="1244">
                  <c:v>1.2324088073262001</c:v>
                </c:pt>
                <c:pt idx="1245">
                  <c:v>1.2354041594501517</c:v>
                </c:pt>
                <c:pt idx="1246">
                  <c:v>1.2376289874700317</c:v>
                </c:pt>
                <c:pt idx="1247">
                  <c:v>1.2406665395858401</c:v>
                </c:pt>
                <c:pt idx="1248">
                  <c:v>1.2417850361237801</c:v>
                </c:pt>
                <c:pt idx="1249">
                  <c:v>1.2425038350782101</c:v>
                </c:pt>
                <c:pt idx="1250">
                  <c:v>1.2422979378427801</c:v>
                </c:pt>
                <c:pt idx="1251">
                  <c:v>1.2449360345893998</c:v>
                </c:pt>
                <c:pt idx="1252">
                  <c:v>1.2461044791867373</c:v>
                </c:pt>
                <c:pt idx="1253">
                  <c:v>1.24521240181046</c:v>
                </c:pt>
                <c:pt idx="1254">
                  <c:v>1.2472575544622773</c:v>
                </c:pt>
                <c:pt idx="1255">
                  <c:v>1.2509364690506</c:v>
                </c:pt>
                <c:pt idx="1256">
                  <c:v>1.2552395804629026</c:v>
                </c:pt>
                <c:pt idx="1257">
                  <c:v>1.25548301990866</c:v>
                </c:pt>
                <c:pt idx="1258">
                  <c:v>1.2639093883802317</c:v>
                </c:pt>
                <c:pt idx="1259">
                  <c:v>1.2639956701323969</c:v>
                </c:pt>
                <c:pt idx="1260">
                  <c:v>1.2621059702278801</c:v>
                </c:pt>
                <c:pt idx="1261">
                  <c:v>1.26020276708528</c:v>
                </c:pt>
                <c:pt idx="1262">
                  <c:v>1.2627621299974201</c:v>
                </c:pt>
                <c:pt idx="1263">
                  <c:v>1.2596464819747699</c:v>
                </c:pt>
                <c:pt idx="1264">
                  <c:v>1.252611377779991</c:v>
                </c:pt>
                <c:pt idx="1265">
                  <c:v>1.2561009962540199</c:v>
                </c:pt>
                <c:pt idx="1266">
                  <c:v>1.2658296170517376</c:v>
                </c:pt>
                <c:pt idx="1267">
                  <c:v>0.46949231005514802</c:v>
                </c:pt>
                <c:pt idx="1268">
                  <c:v>0.5478935398752055</c:v>
                </c:pt>
                <c:pt idx="1269">
                  <c:v>0.56696913237406765</c:v>
                </c:pt>
                <c:pt idx="1270">
                  <c:v>0.64086688406938264</c:v>
                </c:pt>
                <c:pt idx="1271">
                  <c:v>0.70505407499447481</c:v>
                </c:pt>
                <c:pt idx="1272">
                  <c:v>0.7756424447071808</c:v>
                </c:pt>
                <c:pt idx="1273">
                  <c:v>0.81296033444538895</c:v>
                </c:pt>
                <c:pt idx="1274">
                  <c:v>0.89059983004390963</c:v>
                </c:pt>
                <c:pt idx="1275">
                  <c:v>0.95522376106648699</c:v>
                </c:pt>
                <c:pt idx="1276">
                  <c:v>1.00324686121869</c:v>
                </c:pt>
                <c:pt idx="1277">
                  <c:v>1.0514829120558999</c:v>
                </c:pt>
                <c:pt idx="1278">
                  <c:v>1.0956921026353399</c:v>
                </c:pt>
                <c:pt idx="1279">
                  <c:v>1.1306960840232501</c:v>
                </c:pt>
                <c:pt idx="1280">
                  <c:v>1.1645688382971999</c:v>
                </c:pt>
                <c:pt idx="1281">
                  <c:v>1.1957985315112392</c:v>
                </c:pt>
                <c:pt idx="1282">
                  <c:v>1.2191704772195626</c:v>
                </c:pt>
                <c:pt idx="1283">
                  <c:v>1.2385356289776699</c:v>
                </c:pt>
                <c:pt idx="1284">
                  <c:v>1.2515981594336099</c:v>
                </c:pt>
                <c:pt idx="1285">
                  <c:v>1.2574574529890599</c:v>
                </c:pt>
                <c:pt idx="1286">
                  <c:v>1.2575840845951398</c:v>
                </c:pt>
                <c:pt idx="1287">
                  <c:v>1.2493426014281899</c:v>
                </c:pt>
                <c:pt idx="1288">
                  <c:v>1.2308588774706199</c:v>
                </c:pt>
                <c:pt idx="1289">
                  <c:v>1.1998313774086926</c:v>
                </c:pt>
                <c:pt idx="1290">
                  <c:v>1.1627178941633192</c:v>
                </c:pt>
                <c:pt idx="1291">
                  <c:v>1.0980361766611473</c:v>
                </c:pt>
                <c:pt idx="1292">
                  <c:v>1.01457202516511</c:v>
                </c:pt>
                <c:pt idx="1293">
                  <c:v>0.91479589364632052</c:v>
                </c:pt>
                <c:pt idx="1294">
                  <c:v>0.77741295050738501</c:v>
                </c:pt>
                <c:pt idx="1295">
                  <c:v>0.60493864872396097</c:v>
                </c:pt>
                <c:pt idx="1296">
                  <c:v>0.38345713405478798</c:v>
                </c:pt>
                <c:pt idx="1297">
                  <c:v>3.8197043933864604E-2</c:v>
                </c:pt>
                <c:pt idx="1298">
                  <c:v>-0.40250152744810103</c:v>
                </c:pt>
                <c:pt idx="1299">
                  <c:v>-1.02206272859904</c:v>
                </c:pt>
                <c:pt idx="1300">
                  <c:v>-1.9334596144444898</c:v>
                </c:pt>
                <c:pt idx="1301">
                  <c:v>-3.0223142829640466</c:v>
                </c:pt>
                <c:pt idx="1302">
                  <c:v>-5.16928769020278</c:v>
                </c:pt>
                <c:pt idx="1303">
                  <c:v>-8.0252013073976407</c:v>
                </c:pt>
                <c:pt idx="1304">
                  <c:v>-10.696068671288399</c:v>
                </c:pt>
                <c:pt idx="1305">
                  <c:v>-15.222839341870699</c:v>
                </c:pt>
                <c:pt idx="1306">
                  <c:v>-11.971713187590435</c:v>
                </c:pt>
                <c:pt idx="1307">
                  <c:v>-3.4385468996502513</c:v>
                </c:pt>
                <c:pt idx="1308">
                  <c:v>-4.6394089193277797</c:v>
                </c:pt>
                <c:pt idx="1309">
                  <c:v>-3.4119372738024611</c:v>
                </c:pt>
                <c:pt idx="1310">
                  <c:v>-2.6498909175370802</c:v>
                </c:pt>
                <c:pt idx="1311">
                  <c:v>-2.0639878587216161</c:v>
                </c:pt>
                <c:pt idx="1312">
                  <c:v>-1.4800696395999526</c:v>
                </c:pt>
                <c:pt idx="1313">
                  <c:v>-1.0597828264860392</c:v>
                </c:pt>
                <c:pt idx="1314">
                  <c:v>-0.68661633974027458</c:v>
                </c:pt>
                <c:pt idx="1315">
                  <c:v>-0.34999085050788498</c:v>
                </c:pt>
                <c:pt idx="1316">
                  <c:v>-5.6888139965012602E-2</c:v>
                </c:pt>
                <c:pt idx="1317">
                  <c:v>0.15097859920683501</c:v>
                </c:pt>
                <c:pt idx="1318">
                  <c:v>0.3414227184068474</c:v>
                </c:pt>
                <c:pt idx="1319">
                  <c:v>0.50068879853862702</c:v>
                </c:pt>
                <c:pt idx="1320">
                  <c:v>0.63856260519786157</c:v>
                </c:pt>
                <c:pt idx="1321">
                  <c:v>0.7551037165579888</c:v>
                </c:pt>
                <c:pt idx="1322">
                  <c:v>0.85782206824375395</c:v>
                </c:pt>
                <c:pt idx="1323">
                  <c:v>0.94659322415784797</c:v>
                </c:pt>
                <c:pt idx="1324">
                  <c:v>1.0272926539520917</c:v>
                </c:pt>
                <c:pt idx="1325">
                  <c:v>1.0952036324452199</c:v>
                </c:pt>
                <c:pt idx="1326">
                  <c:v>1.1554478718691801</c:v>
                </c:pt>
                <c:pt idx="1327">
                  <c:v>1.2050675964511699</c:v>
                </c:pt>
                <c:pt idx="1328">
                  <c:v>1.2447903106050726</c:v>
                </c:pt>
                <c:pt idx="1329">
                  <c:v>1.2692865982472599</c:v>
                </c:pt>
                <c:pt idx="1330">
                  <c:v>1.2783541632819801</c:v>
                </c:pt>
                <c:pt idx="1331">
                  <c:v>1.2453005435432201</c:v>
                </c:pt>
                <c:pt idx="1332">
                  <c:v>1.1063635769865796</c:v>
                </c:pt>
                <c:pt idx="1333">
                  <c:v>0.5191493493149465</c:v>
                </c:pt>
                <c:pt idx="1334">
                  <c:v>3.3127669064127367</c:v>
                </c:pt>
                <c:pt idx="1335">
                  <c:v>2.0039917406036198</c:v>
                </c:pt>
                <c:pt idx="1336">
                  <c:v>1.7528554655994399</c:v>
                </c:pt>
                <c:pt idx="1337">
                  <c:v>1.5705229447378601</c:v>
                </c:pt>
                <c:pt idx="1338">
                  <c:v>1.3908131794642089</c:v>
                </c:pt>
                <c:pt idx="1339">
                  <c:v>1.22056257683959</c:v>
                </c:pt>
                <c:pt idx="1340">
                  <c:v>1.0659755291968982</c:v>
                </c:pt>
                <c:pt idx="1341">
                  <c:v>0.94714342731774903</c:v>
                </c:pt>
                <c:pt idx="1342">
                  <c:v>0.85785282008505104</c:v>
                </c:pt>
                <c:pt idx="1343">
                  <c:v>0.78486530743162797</c:v>
                </c:pt>
                <c:pt idx="1344">
                  <c:v>0.72535206089228033</c:v>
                </c:pt>
                <c:pt idx="1345">
                  <c:v>0.66883812742032611</c:v>
                </c:pt>
                <c:pt idx="1346">
                  <c:v>0.60366686390967395</c:v>
                </c:pt>
                <c:pt idx="1347">
                  <c:v>0.82689242365535365</c:v>
                </c:pt>
                <c:pt idx="1348">
                  <c:v>0.89581517322654103</c:v>
                </c:pt>
                <c:pt idx="1349">
                  <c:v>0.77260283570411081</c:v>
                </c:pt>
                <c:pt idx="1350">
                  <c:v>0.7778694724487254</c:v>
                </c:pt>
                <c:pt idx="1351">
                  <c:v>0.72426568778632749</c:v>
                </c:pt>
                <c:pt idx="1352">
                  <c:v>0.6912667327270815</c:v>
                </c:pt>
                <c:pt idx="1353">
                  <c:v>0.58487419597667456</c:v>
                </c:pt>
                <c:pt idx="1354">
                  <c:v>0.58050446200119799</c:v>
                </c:pt>
                <c:pt idx="1355">
                  <c:v>0.57883727672763796</c:v>
                </c:pt>
                <c:pt idx="1356">
                  <c:v>0.53923501786507866</c:v>
                </c:pt>
                <c:pt idx="1357">
                  <c:v>0.503922883095687</c:v>
                </c:pt>
                <c:pt idx="1358">
                  <c:v>0.49883696688843426</c:v>
                </c:pt>
                <c:pt idx="1359">
                  <c:v>0.48979621183527583</c:v>
                </c:pt>
                <c:pt idx="1360">
                  <c:v>0.49184538156738089</c:v>
                </c:pt>
                <c:pt idx="1361">
                  <c:v>0.4960746619032137</c:v>
                </c:pt>
                <c:pt idx="1362">
                  <c:v>0.51091554886410651</c:v>
                </c:pt>
                <c:pt idx="1363">
                  <c:v>0.53035448933453</c:v>
                </c:pt>
                <c:pt idx="1364">
                  <c:v>0.56177627846332212</c:v>
                </c:pt>
                <c:pt idx="1365">
                  <c:v>0.6039456127007814</c:v>
                </c:pt>
                <c:pt idx="1366">
                  <c:v>0.65805050636412976</c:v>
                </c:pt>
                <c:pt idx="1367">
                  <c:v>0.73074769583930166</c:v>
                </c:pt>
                <c:pt idx="1368">
                  <c:v>0.8281468545997378</c:v>
                </c:pt>
                <c:pt idx="1369">
                  <c:v>0.97103742061655562</c:v>
                </c:pt>
                <c:pt idx="1370">
                  <c:v>1.13017761281063</c:v>
                </c:pt>
                <c:pt idx="1371">
                  <c:v>1.4417614774464191</c:v>
                </c:pt>
                <c:pt idx="1372">
                  <c:v>1.7801551899450208</c:v>
                </c:pt>
                <c:pt idx="1373">
                  <c:v>2.3361864847573797</c:v>
                </c:pt>
                <c:pt idx="1374">
                  <c:v>3.4823182277969202</c:v>
                </c:pt>
                <c:pt idx="1375">
                  <c:v>9.1661911758243395</c:v>
                </c:pt>
                <c:pt idx="1376">
                  <c:v>-14.610524013521966</c:v>
                </c:pt>
                <c:pt idx="1377">
                  <c:v>-1.7132259993702099</c:v>
                </c:pt>
                <c:pt idx="1378">
                  <c:v>-0.35673758075114376</c:v>
                </c:pt>
                <c:pt idx="1379">
                  <c:v>0.59198751006144157</c:v>
                </c:pt>
                <c:pt idx="1380">
                  <c:v>2.0302201600064902</c:v>
                </c:pt>
                <c:pt idx="1381">
                  <c:v>2.9150651794273967</c:v>
                </c:pt>
                <c:pt idx="1382">
                  <c:v>5.7514655774702375</c:v>
                </c:pt>
                <c:pt idx="1383">
                  <c:v>10.7820754550652</c:v>
                </c:pt>
                <c:pt idx="1384">
                  <c:v>25.847166134013701</c:v>
                </c:pt>
                <c:pt idx="1385">
                  <c:v>-15.770833600293598</c:v>
                </c:pt>
                <c:pt idx="1386">
                  <c:v>-54.7317868881183</c:v>
                </c:pt>
                <c:pt idx="1387">
                  <c:v>22.411654872530789</c:v>
                </c:pt>
                <c:pt idx="1388">
                  <c:v>15.7074668669655</c:v>
                </c:pt>
                <c:pt idx="1389">
                  <c:v>57.9708253067786</c:v>
                </c:pt>
                <c:pt idx="1390">
                  <c:v>49.101793029392176</c:v>
                </c:pt>
                <c:pt idx="1391">
                  <c:v>-61.736688288182009</c:v>
                </c:pt>
                <c:pt idx="1392">
                  <c:v>179.121858713135</c:v>
                </c:pt>
                <c:pt idx="1393">
                  <c:v>-142.29102612417498</c:v>
                </c:pt>
                <c:pt idx="1394">
                  <c:v>2047.4678203695801</c:v>
                </c:pt>
                <c:pt idx="1395">
                  <c:v>-1.6276847838485</c:v>
                </c:pt>
                <c:pt idx="1396">
                  <c:v>-10.999107068815302</c:v>
                </c:pt>
                <c:pt idx="1397">
                  <c:v>-325.989668906166</c:v>
                </c:pt>
                <c:pt idx="1398">
                  <c:v>14.535832210859473</c:v>
                </c:pt>
                <c:pt idx="1399">
                  <c:v>12.3019815034549</c:v>
                </c:pt>
                <c:pt idx="1400">
                  <c:v>11.642020247214299</c:v>
                </c:pt>
                <c:pt idx="1401">
                  <c:v>10.069818871506104</c:v>
                </c:pt>
                <c:pt idx="1402">
                  <c:v>10.268884694285402</c:v>
                </c:pt>
                <c:pt idx="1403">
                  <c:v>10.361938672438599</c:v>
                </c:pt>
                <c:pt idx="1404">
                  <c:v>10.154568740679398</c:v>
                </c:pt>
                <c:pt idx="1405">
                  <c:v>9.4166564988010748</c:v>
                </c:pt>
                <c:pt idx="1406">
                  <c:v>9.4930602613241302</c:v>
                </c:pt>
                <c:pt idx="1407">
                  <c:v>8.0092525815023503</c:v>
                </c:pt>
                <c:pt idx="1408">
                  <c:v>6.8406225424217304</c:v>
                </c:pt>
                <c:pt idx="1409">
                  <c:v>5.3193325174736996</c:v>
                </c:pt>
                <c:pt idx="1410">
                  <c:v>5.6221526448207255</c:v>
                </c:pt>
                <c:pt idx="1411">
                  <c:v>5.2033804782921314</c:v>
                </c:pt>
                <c:pt idx="1412">
                  <c:v>4.9702164700461324</c:v>
                </c:pt>
                <c:pt idx="1413">
                  <c:v>4.2913596036237145</c:v>
                </c:pt>
                <c:pt idx="1414">
                  <c:v>6.6139608304148885</c:v>
                </c:pt>
                <c:pt idx="1415">
                  <c:v>8.7030193362597608</c:v>
                </c:pt>
                <c:pt idx="1416">
                  <c:v>9.2236395025288793</c:v>
                </c:pt>
                <c:pt idx="1417">
                  <c:v>9.0039245546451028</c:v>
                </c:pt>
                <c:pt idx="1418">
                  <c:v>9.1568552891552297</c:v>
                </c:pt>
                <c:pt idx="1419">
                  <c:v>8.7091453260188079</c:v>
                </c:pt>
                <c:pt idx="1420">
                  <c:v>8.2674433000737491</c:v>
                </c:pt>
                <c:pt idx="1421">
                  <c:v>9.2318920429303919</c:v>
                </c:pt>
                <c:pt idx="1422">
                  <c:v>9.6835286844622193</c:v>
                </c:pt>
                <c:pt idx="1423">
                  <c:v>-46.819794612030194</c:v>
                </c:pt>
                <c:pt idx="1424">
                  <c:v>-20.619168023154835</c:v>
                </c:pt>
                <c:pt idx="1425">
                  <c:v>352.72236727245399</c:v>
                </c:pt>
                <c:pt idx="1426">
                  <c:v>11.37228902480518</c:v>
                </c:pt>
                <c:pt idx="1427">
                  <c:v>11.4056217799435</c:v>
                </c:pt>
                <c:pt idx="1428">
                  <c:v>555.8139520410831</c:v>
                </c:pt>
                <c:pt idx="1429">
                  <c:v>13.059447578113192</c:v>
                </c:pt>
                <c:pt idx="1430">
                  <c:v>-532.56004714899848</c:v>
                </c:pt>
                <c:pt idx="1431">
                  <c:v>8.8115131735485992</c:v>
                </c:pt>
                <c:pt idx="1432">
                  <c:v>9.7845380221375482</c:v>
                </c:pt>
                <c:pt idx="1433">
                  <c:v>8.6135138135347695</c:v>
                </c:pt>
                <c:pt idx="1434">
                  <c:v>9.0555442893231621</c:v>
                </c:pt>
                <c:pt idx="1435">
                  <c:v>9.0690348084439467</c:v>
                </c:pt>
                <c:pt idx="1436">
                  <c:v>9.0282794826958721</c:v>
                </c:pt>
                <c:pt idx="1437">
                  <c:v>9.5874791808774589</c:v>
                </c:pt>
                <c:pt idx="1438">
                  <c:v>11.2197172276841</c:v>
                </c:pt>
                <c:pt idx="1439">
                  <c:v>9.1832166408665401</c:v>
                </c:pt>
                <c:pt idx="1440">
                  <c:v>8.9097109034172792</c:v>
                </c:pt>
                <c:pt idx="1441">
                  <c:v>9.8514944414103507</c:v>
                </c:pt>
                <c:pt idx="1442">
                  <c:v>8.2552310681162506</c:v>
                </c:pt>
                <c:pt idx="1443">
                  <c:v>7.79709345925506</c:v>
                </c:pt>
                <c:pt idx="1444">
                  <c:v>6.6995720321333501</c:v>
                </c:pt>
                <c:pt idx="1445">
                  <c:v>6.0982827589748414</c:v>
                </c:pt>
                <c:pt idx="1446">
                  <c:v>6.0037651447079199</c:v>
                </c:pt>
                <c:pt idx="1447">
                  <c:v>8.2380029114303479</c:v>
                </c:pt>
                <c:pt idx="1448">
                  <c:v>3.9158600326190567</c:v>
                </c:pt>
                <c:pt idx="1449">
                  <c:v>3.6232468340320398</c:v>
                </c:pt>
                <c:pt idx="1450">
                  <c:v>0.53067831838859436</c:v>
                </c:pt>
                <c:pt idx="1451">
                  <c:v>-0.24341615158949681</c:v>
                </c:pt>
                <c:pt idx="1452">
                  <c:v>-3.1759330580208012</c:v>
                </c:pt>
                <c:pt idx="1453">
                  <c:v>-6.3003714289622303</c:v>
                </c:pt>
                <c:pt idx="1454">
                  <c:v>-6.3130800532096698</c:v>
                </c:pt>
                <c:pt idx="1455">
                  <c:v>-12.342218481671017</c:v>
                </c:pt>
                <c:pt idx="1456">
                  <c:v>-18.319575844699205</c:v>
                </c:pt>
                <c:pt idx="1457">
                  <c:v>144.95460812609599</c:v>
                </c:pt>
                <c:pt idx="1458">
                  <c:v>8.4730131988332005</c:v>
                </c:pt>
                <c:pt idx="1459">
                  <c:v>7.517170248258104</c:v>
                </c:pt>
                <c:pt idx="1460">
                  <c:v>5.9985998443860895</c:v>
                </c:pt>
                <c:pt idx="1461">
                  <c:v>7.0573679172291603</c:v>
                </c:pt>
                <c:pt idx="1462">
                  <c:v>7.0386006934840823</c:v>
                </c:pt>
                <c:pt idx="1463">
                  <c:v>5.9209252315382646</c:v>
                </c:pt>
                <c:pt idx="1464">
                  <c:v>5.9105986618420996</c:v>
                </c:pt>
                <c:pt idx="1465">
                  <c:v>7.9601660700522396</c:v>
                </c:pt>
                <c:pt idx="1466">
                  <c:v>7.4616238820603371</c:v>
                </c:pt>
                <c:pt idx="1467">
                  <c:v>5.7905809087880273</c:v>
                </c:pt>
                <c:pt idx="1468">
                  <c:v>7.2462097169337101</c:v>
                </c:pt>
                <c:pt idx="1469">
                  <c:v>7.4890649888197034</c:v>
                </c:pt>
                <c:pt idx="1470">
                  <c:v>6.7056580227276834</c:v>
                </c:pt>
                <c:pt idx="1471">
                  <c:v>6.0457754088069056</c:v>
                </c:pt>
                <c:pt idx="1472">
                  <c:v>5.3300204217300902</c:v>
                </c:pt>
                <c:pt idx="1473">
                  <c:v>4.5140361952055885</c:v>
                </c:pt>
                <c:pt idx="1474">
                  <c:v>5.0212926909884334</c:v>
                </c:pt>
                <c:pt idx="1475">
                  <c:v>4.8370546344940495</c:v>
                </c:pt>
                <c:pt idx="1476">
                  <c:v>4.4464187841724598</c:v>
                </c:pt>
                <c:pt idx="1477">
                  <c:v>5.5934457733470202</c:v>
                </c:pt>
                <c:pt idx="1478">
                  <c:v>1.0136439563272599</c:v>
                </c:pt>
                <c:pt idx="1479">
                  <c:v>-300.04961835984432</c:v>
                </c:pt>
                <c:pt idx="1480">
                  <c:v>178.40661778674792</c:v>
                </c:pt>
                <c:pt idx="1481">
                  <c:v>19.092209268179957</c:v>
                </c:pt>
                <c:pt idx="1482">
                  <c:v>0.16253112209526799</c:v>
                </c:pt>
                <c:pt idx="1483">
                  <c:v>1.7112792325896555</c:v>
                </c:pt>
                <c:pt idx="1484">
                  <c:v>2.5183987594792199</c:v>
                </c:pt>
                <c:pt idx="1485">
                  <c:v>1.79319548975103</c:v>
                </c:pt>
                <c:pt idx="1486">
                  <c:v>-0.52181666692563433</c:v>
                </c:pt>
                <c:pt idx="1487">
                  <c:v>-2.4209167042572699</c:v>
                </c:pt>
                <c:pt idx="1488">
                  <c:v>20.650319841130489</c:v>
                </c:pt>
                <c:pt idx="1489">
                  <c:v>5.7819872666394581</c:v>
                </c:pt>
                <c:pt idx="1490">
                  <c:v>6.4045295625757355</c:v>
                </c:pt>
                <c:pt idx="1491">
                  <c:v>14.985243266766426</c:v>
                </c:pt>
                <c:pt idx="1492">
                  <c:v>8.6561707277483304</c:v>
                </c:pt>
                <c:pt idx="1493">
                  <c:v>94.787872592494452</c:v>
                </c:pt>
                <c:pt idx="1494">
                  <c:v>7.4565230613464601</c:v>
                </c:pt>
                <c:pt idx="1495">
                  <c:v>6.2333382883491923</c:v>
                </c:pt>
                <c:pt idx="1496">
                  <c:v>8.2593048733077747</c:v>
                </c:pt>
                <c:pt idx="1497">
                  <c:v>6.2398101275535724</c:v>
                </c:pt>
                <c:pt idx="1498">
                  <c:v>5.6351737417631504</c:v>
                </c:pt>
                <c:pt idx="1499">
                  <c:v>5.5956299750860197</c:v>
                </c:pt>
                <c:pt idx="1500">
                  <c:v>5.0489278064620065</c:v>
                </c:pt>
                <c:pt idx="1501">
                  <c:v>4.3717207383385803</c:v>
                </c:pt>
                <c:pt idx="1502">
                  <c:v>4.7488556147391314</c:v>
                </c:pt>
                <c:pt idx="1503">
                  <c:v>4.4466383884310696</c:v>
                </c:pt>
                <c:pt idx="1504">
                  <c:v>3.3318180823061367</c:v>
                </c:pt>
                <c:pt idx="1505">
                  <c:v>3.1421914734832277</c:v>
                </c:pt>
                <c:pt idx="1506">
                  <c:v>3.1472645510444131</c:v>
                </c:pt>
                <c:pt idx="1507">
                  <c:v>1.5410747423576792</c:v>
                </c:pt>
                <c:pt idx="1508">
                  <c:v>0.82027595026016464</c:v>
                </c:pt>
                <c:pt idx="1509">
                  <c:v>1.5002834618797691</c:v>
                </c:pt>
                <c:pt idx="1510">
                  <c:v>-0.91709207361640865</c:v>
                </c:pt>
                <c:pt idx="1511">
                  <c:v>-2.9943298829498199</c:v>
                </c:pt>
                <c:pt idx="1512">
                  <c:v>-1.4984139564721599</c:v>
                </c:pt>
                <c:pt idx="1513">
                  <c:v>-1.2906661235137282</c:v>
                </c:pt>
                <c:pt idx="1514">
                  <c:v>-12.374539994791684</c:v>
                </c:pt>
                <c:pt idx="1515">
                  <c:v>-11.651438256999471</c:v>
                </c:pt>
                <c:pt idx="1516">
                  <c:v>-9.5616919043647304</c:v>
                </c:pt>
                <c:pt idx="1517">
                  <c:v>-7.5319087000072704</c:v>
                </c:pt>
                <c:pt idx="1518">
                  <c:v>-5.63956353083399</c:v>
                </c:pt>
                <c:pt idx="1519">
                  <c:v>-6.5852093809684034</c:v>
                </c:pt>
                <c:pt idx="1520">
                  <c:v>-6.6858284074823304</c:v>
                </c:pt>
                <c:pt idx="1521">
                  <c:v>-8.85731875330689</c:v>
                </c:pt>
                <c:pt idx="1522">
                  <c:v>-13.626577131307204</c:v>
                </c:pt>
                <c:pt idx="1523">
                  <c:v>-9.587248627835498</c:v>
                </c:pt>
                <c:pt idx="1524">
                  <c:v>-8.6449300691506359</c:v>
                </c:pt>
                <c:pt idx="1525">
                  <c:v>-5.2673068922245898</c:v>
                </c:pt>
                <c:pt idx="1526">
                  <c:v>-4.7837224805709431</c:v>
                </c:pt>
                <c:pt idx="1527">
                  <c:v>-6.7679118091218227</c:v>
                </c:pt>
                <c:pt idx="1528">
                  <c:v>-6.1499779011071896</c:v>
                </c:pt>
                <c:pt idx="1529">
                  <c:v>-6.0710848773734645</c:v>
                </c:pt>
                <c:pt idx="1530">
                  <c:v>-19.0368695533748</c:v>
                </c:pt>
                <c:pt idx="1531">
                  <c:v>-31.256467457772601</c:v>
                </c:pt>
                <c:pt idx="1532">
                  <c:v>-2.054893248684488</c:v>
                </c:pt>
                <c:pt idx="1533">
                  <c:v>-12.943932338544506</c:v>
                </c:pt>
                <c:pt idx="1534">
                  <c:v>-46.428928211145603</c:v>
                </c:pt>
                <c:pt idx="1535">
                  <c:v>22.111924116197638</c:v>
                </c:pt>
                <c:pt idx="1536">
                  <c:v>5.7253412579434855</c:v>
                </c:pt>
                <c:pt idx="1537">
                  <c:v>5.6999605683743955</c:v>
                </c:pt>
                <c:pt idx="1538">
                  <c:v>7.0657102536432745</c:v>
                </c:pt>
                <c:pt idx="1539">
                  <c:v>6.8858869322412755</c:v>
                </c:pt>
                <c:pt idx="1540">
                  <c:v>8.8935559125618795</c:v>
                </c:pt>
                <c:pt idx="1541">
                  <c:v>7.4173539773972745</c:v>
                </c:pt>
                <c:pt idx="1542">
                  <c:v>10.820175898562226</c:v>
                </c:pt>
                <c:pt idx="1543">
                  <c:v>10.372199584231671</c:v>
                </c:pt>
                <c:pt idx="1544">
                  <c:v>12.885119423615604</c:v>
                </c:pt>
                <c:pt idx="1545">
                  <c:v>13.854492858760228</c:v>
                </c:pt>
                <c:pt idx="1546">
                  <c:v>12.0303870498616</c:v>
                </c:pt>
                <c:pt idx="1547">
                  <c:v>14.035878557318902</c:v>
                </c:pt>
                <c:pt idx="1548">
                  <c:v>13.949961189390248</c:v>
                </c:pt>
                <c:pt idx="1549">
                  <c:v>9.2986827188191103</c:v>
                </c:pt>
                <c:pt idx="1550">
                  <c:v>8.267879063405168</c:v>
                </c:pt>
                <c:pt idx="1551">
                  <c:v>6.1343792547218001</c:v>
                </c:pt>
                <c:pt idx="1552">
                  <c:v>6.1603244839623414</c:v>
                </c:pt>
                <c:pt idx="1553">
                  <c:v>6.0818635084594597</c:v>
                </c:pt>
                <c:pt idx="1554">
                  <c:v>5.9234559301441001</c:v>
                </c:pt>
                <c:pt idx="1555">
                  <c:v>6.5804193875102603</c:v>
                </c:pt>
                <c:pt idx="1556">
                  <c:v>5.9958304457558196</c:v>
                </c:pt>
                <c:pt idx="1557">
                  <c:v>6.3111333099524485</c:v>
                </c:pt>
                <c:pt idx="1558">
                  <c:v>6.1992358695675733</c:v>
                </c:pt>
                <c:pt idx="1559">
                  <c:v>6.5383037106449473</c:v>
                </c:pt>
                <c:pt idx="1560">
                  <c:v>25.895593929871687</c:v>
                </c:pt>
                <c:pt idx="1561">
                  <c:v>8.4391850167271247</c:v>
                </c:pt>
                <c:pt idx="1562">
                  <c:v>184.37150576469006</c:v>
                </c:pt>
                <c:pt idx="1563">
                  <c:v>42.007933422667421</c:v>
                </c:pt>
                <c:pt idx="1564">
                  <c:v>5.1450265590082287</c:v>
                </c:pt>
                <c:pt idx="1565">
                  <c:v>8.632526237440759</c:v>
                </c:pt>
                <c:pt idx="1566">
                  <c:v>14.489959383871801</c:v>
                </c:pt>
                <c:pt idx="1567">
                  <c:v>2.6520971094883987</c:v>
                </c:pt>
                <c:pt idx="1568">
                  <c:v>15.6175070520546</c:v>
                </c:pt>
                <c:pt idx="1569">
                  <c:v>35.915605273241894</c:v>
                </c:pt>
                <c:pt idx="1570">
                  <c:v>6.1778060487828785</c:v>
                </c:pt>
                <c:pt idx="1571">
                  <c:v>-3.4690439890320977</c:v>
                </c:pt>
                <c:pt idx="1572">
                  <c:v>-5.1685464474742275</c:v>
                </c:pt>
                <c:pt idx="1573">
                  <c:v>-2.7857302359735212</c:v>
                </c:pt>
                <c:pt idx="1574">
                  <c:v>-4.5597152296968275</c:v>
                </c:pt>
                <c:pt idx="1575">
                  <c:v>89.256438800813314</c:v>
                </c:pt>
                <c:pt idx="1576">
                  <c:v>1.8256838611917892</c:v>
                </c:pt>
                <c:pt idx="1577">
                  <c:v>-0.18761212495238599</c:v>
                </c:pt>
                <c:pt idx="1578">
                  <c:v>-0.5484579812454875</c:v>
                </c:pt>
                <c:pt idx="1579">
                  <c:v>-0.80267059564246801</c:v>
                </c:pt>
                <c:pt idx="1580">
                  <c:v>-0.26352972274855002</c:v>
                </c:pt>
                <c:pt idx="1581">
                  <c:v>-8.0271283770218582E-2</c:v>
                </c:pt>
                <c:pt idx="1582">
                  <c:v>0.15216035029052041</c:v>
                </c:pt>
                <c:pt idx="1583">
                  <c:v>0.33754404949555838</c:v>
                </c:pt>
                <c:pt idx="1584">
                  <c:v>-1.5611685218161901</c:v>
                </c:pt>
                <c:pt idx="1585">
                  <c:v>-1.3471735087588501</c:v>
                </c:pt>
                <c:pt idx="1586">
                  <c:v>-2.0790315976978899</c:v>
                </c:pt>
                <c:pt idx="1587">
                  <c:v>-2.3318355605723302</c:v>
                </c:pt>
                <c:pt idx="1588">
                  <c:v>-2.6135853393172477</c:v>
                </c:pt>
                <c:pt idx="1589">
                  <c:v>-2.8822669143895081</c:v>
                </c:pt>
                <c:pt idx="1590">
                  <c:v>-3.0816562819335398</c:v>
                </c:pt>
                <c:pt idx="1591">
                  <c:v>-2.9950777742229899</c:v>
                </c:pt>
                <c:pt idx="1592">
                  <c:v>-2.4521655241484881</c:v>
                </c:pt>
                <c:pt idx="1593">
                  <c:v>-3.1462564567585867</c:v>
                </c:pt>
                <c:pt idx="1594">
                  <c:v>-1.2764062505582898</c:v>
                </c:pt>
                <c:pt idx="1595">
                  <c:v>-0.39653896595035543</c:v>
                </c:pt>
                <c:pt idx="1596">
                  <c:v>1.1684093265423401</c:v>
                </c:pt>
                <c:pt idx="1597">
                  <c:v>2.3878847850341298</c:v>
                </c:pt>
                <c:pt idx="1598">
                  <c:v>2.1965505011404498</c:v>
                </c:pt>
                <c:pt idx="1599">
                  <c:v>3.8224676345088291</c:v>
                </c:pt>
                <c:pt idx="1600">
                  <c:v>5.0804313760061888</c:v>
                </c:pt>
                <c:pt idx="1601">
                  <c:v>5.1832735940456534</c:v>
                </c:pt>
                <c:pt idx="1602">
                  <c:v>5.5396386901379104</c:v>
                </c:pt>
                <c:pt idx="1603">
                  <c:v>39.441544536457897</c:v>
                </c:pt>
                <c:pt idx="1604">
                  <c:v>37.253300250193902</c:v>
                </c:pt>
                <c:pt idx="1605">
                  <c:v>-5.5215589593280345</c:v>
                </c:pt>
                <c:pt idx="1606">
                  <c:v>-3.3377737400657002</c:v>
                </c:pt>
                <c:pt idx="1607">
                  <c:v>-0.98481509628118469</c:v>
                </c:pt>
                <c:pt idx="1608">
                  <c:v>-3.5412050014860998</c:v>
                </c:pt>
                <c:pt idx="1609">
                  <c:v>-1.8996704874151698</c:v>
                </c:pt>
                <c:pt idx="1610">
                  <c:v>-0.57740494165237199</c:v>
                </c:pt>
                <c:pt idx="1611">
                  <c:v>-6.5860157356338114</c:v>
                </c:pt>
                <c:pt idx="1612">
                  <c:v>-4.5682787160305001</c:v>
                </c:pt>
                <c:pt idx="1613">
                  <c:v>-4.0551234353379</c:v>
                </c:pt>
                <c:pt idx="1614">
                  <c:v>-5.0453698419192197</c:v>
                </c:pt>
                <c:pt idx="1615">
                  <c:v>-6.2972996880865404</c:v>
                </c:pt>
                <c:pt idx="1616">
                  <c:v>-4.7695259824083314</c:v>
                </c:pt>
                <c:pt idx="1617">
                  <c:v>3.68464732699189</c:v>
                </c:pt>
                <c:pt idx="1618">
                  <c:v>9.0626636538411205</c:v>
                </c:pt>
                <c:pt idx="1619">
                  <c:v>9.8296414963752703</c:v>
                </c:pt>
                <c:pt idx="1620">
                  <c:v>7.2951417862253098</c:v>
                </c:pt>
                <c:pt idx="1621">
                  <c:v>-4.1897163459752775</c:v>
                </c:pt>
                <c:pt idx="1622">
                  <c:v>7.008468993019644</c:v>
                </c:pt>
                <c:pt idx="1623">
                  <c:v>-12.449073957686799</c:v>
                </c:pt>
                <c:pt idx="1624">
                  <c:v>-8.9316771892896281</c:v>
                </c:pt>
                <c:pt idx="1625">
                  <c:v>-14.3040546258354</c:v>
                </c:pt>
                <c:pt idx="1626">
                  <c:v>-31.167988086590135</c:v>
                </c:pt>
                <c:pt idx="1627">
                  <c:v>-38.991407293851594</c:v>
                </c:pt>
                <c:pt idx="1628">
                  <c:v>-42.179164895154813</c:v>
                </c:pt>
                <c:pt idx="1629">
                  <c:v>-38.825445182547199</c:v>
                </c:pt>
                <c:pt idx="1630">
                  <c:v>-54.058352703795812</c:v>
                </c:pt>
                <c:pt idx="1631">
                  <c:v>-95.126773247122358</c:v>
                </c:pt>
                <c:pt idx="1632">
                  <c:v>-88.819916196183158</c:v>
                </c:pt>
                <c:pt idx="1633">
                  <c:v>-114.34909966432581</c:v>
                </c:pt>
                <c:pt idx="1634">
                  <c:v>-458.05805315484298</c:v>
                </c:pt>
                <c:pt idx="1635">
                  <c:v>-165.01441221429999</c:v>
                </c:pt>
                <c:pt idx="1636">
                  <c:v>196.532935726213</c:v>
                </c:pt>
                <c:pt idx="1637">
                  <c:v>-498.70897620127715</c:v>
                </c:pt>
                <c:pt idx="1638">
                  <c:v>102.091671199467</c:v>
                </c:pt>
                <c:pt idx="1639">
                  <c:v>101.77600168128799</c:v>
                </c:pt>
                <c:pt idx="1640">
                  <c:v>93.461276867695503</c:v>
                </c:pt>
                <c:pt idx="1641">
                  <c:v>89.515034972809389</c:v>
                </c:pt>
                <c:pt idx="1642">
                  <c:v>63.553913998229113</c:v>
                </c:pt>
                <c:pt idx="1643">
                  <c:v>305.26964191480232</c:v>
                </c:pt>
                <c:pt idx="1644">
                  <c:v>154.76492284119598</c:v>
                </c:pt>
                <c:pt idx="1645">
                  <c:v>151.94984493964398</c:v>
                </c:pt>
                <c:pt idx="1646">
                  <c:v>150.59619478416906</c:v>
                </c:pt>
                <c:pt idx="1647">
                  <c:v>79.169573661761902</c:v>
                </c:pt>
                <c:pt idx="1648">
                  <c:v>77.008208229076502</c:v>
                </c:pt>
                <c:pt idx="1649">
                  <c:v>242.21404869845998</c:v>
                </c:pt>
                <c:pt idx="1650">
                  <c:v>193.30874966546207</c:v>
                </c:pt>
                <c:pt idx="1651">
                  <c:v>854.48684474536253</c:v>
                </c:pt>
                <c:pt idx="1652">
                  <c:v>-369.64065683759702</c:v>
                </c:pt>
                <c:pt idx="1653">
                  <c:v>-220.24387209997579</c:v>
                </c:pt>
                <c:pt idx="1654">
                  <c:v>-119.246301276963</c:v>
                </c:pt>
                <c:pt idx="1655">
                  <c:v>-115.87382142856895</c:v>
                </c:pt>
                <c:pt idx="1656">
                  <c:v>-109.22713116376075</c:v>
                </c:pt>
                <c:pt idx="1657">
                  <c:v>-96.979487946122248</c:v>
                </c:pt>
                <c:pt idx="1658">
                  <c:v>-112.163952243282</c:v>
                </c:pt>
                <c:pt idx="1659">
                  <c:v>-111.20967054227702</c:v>
                </c:pt>
                <c:pt idx="1660">
                  <c:v>-119.38119060704902</c:v>
                </c:pt>
                <c:pt idx="1661">
                  <c:v>-101.6560836813115</c:v>
                </c:pt>
                <c:pt idx="1662">
                  <c:v>-78.7059216688818</c:v>
                </c:pt>
                <c:pt idx="1663">
                  <c:v>-93.428368089954219</c:v>
                </c:pt>
                <c:pt idx="1664">
                  <c:v>-87.013678241186682</c:v>
                </c:pt>
                <c:pt idx="1665">
                  <c:v>-69.955078188913049</c:v>
                </c:pt>
                <c:pt idx="1666">
                  <c:v>-67.701868045076097</c:v>
                </c:pt>
                <c:pt idx="1667">
                  <c:v>-44.609517546736598</c:v>
                </c:pt>
                <c:pt idx="1668">
                  <c:v>-37.351693193526273</c:v>
                </c:pt>
                <c:pt idx="1669">
                  <c:v>-34.100114339267911</c:v>
                </c:pt>
                <c:pt idx="1670">
                  <c:v>-24.176008130428524</c:v>
                </c:pt>
                <c:pt idx="1671">
                  <c:v>-14.436897920818399</c:v>
                </c:pt>
                <c:pt idx="1672">
                  <c:v>-8.9338376408822526</c:v>
                </c:pt>
                <c:pt idx="1673">
                  <c:v>-3.9062636349067681</c:v>
                </c:pt>
                <c:pt idx="1674">
                  <c:v>-4.1875177903674246</c:v>
                </c:pt>
                <c:pt idx="1675">
                  <c:v>-0.840606189555409</c:v>
                </c:pt>
                <c:pt idx="1676">
                  <c:v>0.33274227961621183</c:v>
                </c:pt>
                <c:pt idx="1677">
                  <c:v>2.8717053000164197</c:v>
                </c:pt>
                <c:pt idx="1678">
                  <c:v>5.9682316579868955</c:v>
                </c:pt>
                <c:pt idx="1679">
                  <c:v>20.764660181172889</c:v>
                </c:pt>
                <c:pt idx="1680">
                  <c:v>27.405946899825679</c:v>
                </c:pt>
                <c:pt idx="1681">
                  <c:v>50.466377584065498</c:v>
                </c:pt>
                <c:pt idx="1682">
                  <c:v>211.10122229866198</c:v>
                </c:pt>
                <c:pt idx="1683">
                  <c:v>-1065.3827766899699</c:v>
                </c:pt>
                <c:pt idx="1684">
                  <c:v>-219.63965953658064</c:v>
                </c:pt>
                <c:pt idx="1685">
                  <c:v>-924.03443055926505</c:v>
                </c:pt>
                <c:pt idx="1686">
                  <c:v>386.79887224763127</c:v>
                </c:pt>
                <c:pt idx="1687">
                  <c:v>169.47644911339529</c:v>
                </c:pt>
                <c:pt idx="1688">
                  <c:v>213.69634137001194</c:v>
                </c:pt>
                <c:pt idx="1689">
                  <c:v>-1075.0347803813499</c:v>
                </c:pt>
                <c:pt idx="1690">
                  <c:v>461.94242872834798</c:v>
                </c:pt>
                <c:pt idx="1691">
                  <c:v>86.466925703122527</c:v>
                </c:pt>
                <c:pt idx="1692">
                  <c:v>-59.019071155634059</c:v>
                </c:pt>
                <c:pt idx="1693">
                  <c:v>269.64561822427203</c:v>
                </c:pt>
                <c:pt idx="1694">
                  <c:v>57.450098000777899</c:v>
                </c:pt>
                <c:pt idx="1695">
                  <c:v>994.34819592668305</c:v>
                </c:pt>
                <c:pt idx="1696">
                  <c:v>28.112063963392554</c:v>
                </c:pt>
                <c:pt idx="1697">
                  <c:v>9.9391737651832859</c:v>
                </c:pt>
                <c:pt idx="1698">
                  <c:v>11.985755042744973</c:v>
                </c:pt>
                <c:pt idx="1699">
                  <c:v>11.593509171926502</c:v>
                </c:pt>
                <c:pt idx="1700">
                  <c:v>10.564440202841826</c:v>
                </c:pt>
                <c:pt idx="1701">
                  <c:v>11.403641453209024</c:v>
                </c:pt>
                <c:pt idx="1702">
                  <c:v>9.2648108843792993</c:v>
                </c:pt>
                <c:pt idx="1703">
                  <c:v>8.9910614793155439</c:v>
                </c:pt>
                <c:pt idx="1704">
                  <c:v>8.0422452877322197</c:v>
                </c:pt>
                <c:pt idx="1705">
                  <c:v>6.5651231312040323</c:v>
                </c:pt>
                <c:pt idx="1706">
                  <c:v>5.1316675891688739</c:v>
                </c:pt>
                <c:pt idx="1707">
                  <c:v>10.569121428993901</c:v>
                </c:pt>
                <c:pt idx="1708">
                  <c:v>69.055199780517995</c:v>
                </c:pt>
                <c:pt idx="1709">
                  <c:v>-44.275168300749009</c:v>
                </c:pt>
                <c:pt idx="1710">
                  <c:v>24.5531519861776</c:v>
                </c:pt>
                <c:pt idx="1711">
                  <c:v>-19.304772283780689</c:v>
                </c:pt>
                <c:pt idx="1712">
                  <c:v>-20.193842741620799</c:v>
                </c:pt>
                <c:pt idx="1713">
                  <c:v>-15.5033848439565</c:v>
                </c:pt>
                <c:pt idx="1714">
                  <c:v>-11.6255748817181</c:v>
                </c:pt>
                <c:pt idx="1715">
                  <c:v>-10.400144189399002</c:v>
                </c:pt>
                <c:pt idx="1716">
                  <c:v>-8.5175749679276507</c:v>
                </c:pt>
                <c:pt idx="1717">
                  <c:v>-11.480214106930799</c:v>
                </c:pt>
                <c:pt idx="1718">
                  <c:v>-10.017432955522688</c:v>
                </c:pt>
                <c:pt idx="1719">
                  <c:v>-8.3781155306960393</c:v>
                </c:pt>
                <c:pt idx="1720">
                  <c:v>-7.7851744356505401</c:v>
                </c:pt>
                <c:pt idx="1721">
                  <c:v>-6.4372625741083924</c:v>
                </c:pt>
                <c:pt idx="1722">
                  <c:v>-2.6440964770144202</c:v>
                </c:pt>
                <c:pt idx="1723">
                  <c:v>-113.79566199951647</c:v>
                </c:pt>
                <c:pt idx="1724">
                  <c:v>-7.0272358127871799</c:v>
                </c:pt>
                <c:pt idx="1725">
                  <c:v>-5.3966681023234644</c:v>
                </c:pt>
                <c:pt idx="1726">
                  <c:v>68.165977710057987</c:v>
                </c:pt>
                <c:pt idx="1727">
                  <c:v>5.4102453262764545</c:v>
                </c:pt>
                <c:pt idx="1728">
                  <c:v>6.6980868525425246</c:v>
                </c:pt>
                <c:pt idx="1729">
                  <c:v>-834.88576140858004</c:v>
                </c:pt>
                <c:pt idx="1730">
                  <c:v>-15.150467024325106</c:v>
                </c:pt>
                <c:pt idx="1731">
                  <c:v>-18.926451770209788</c:v>
                </c:pt>
                <c:pt idx="1732">
                  <c:v>-14.827486389564179</c:v>
                </c:pt>
                <c:pt idx="1733">
                  <c:v>-10.743351111118248</c:v>
                </c:pt>
                <c:pt idx="1734">
                  <c:v>-2.1566976339688053</c:v>
                </c:pt>
                <c:pt idx="1735">
                  <c:v>-5.7170893713045885</c:v>
                </c:pt>
                <c:pt idx="1736">
                  <c:v>-3.9092004232921167</c:v>
                </c:pt>
                <c:pt idx="1737">
                  <c:v>-9.6746918890987903</c:v>
                </c:pt>
                <c:pt idx="1738">
                  <c:v>-8.0905352220119546</c:v>
                </c:pt>
                <c:pt idx="1739">
                  <c:v>-11.5130760832051</c:v>
                </c:pt>
                <c:pt idx="1740">
                  <c:v>-14.455403409881526</c:v>
                </c:pt>
                <c:pt idx="1741">
                  <c:v>-5.0392259470732998</c:v>
                </c:pt>
                <c:pt idx="1742">
                  <c:v>-5.1981099935449198</c:v>
                </c:pt>
                <c:pt idx="1743">
                  <c:v>-4.5344141989803699</c:v>
                </c:pt>
                <c:pt idx="1744">
                  <c:v>-4.81505241566542</c:v>
                </c:pt>
                <c:pt idx="1745">
                  <c:v>-5.2321461677143901</c:v>
                </c:pt>
                <c:pt idx="1746">
                  <c:v>-13.2537609303001</c:v>
                </c:pt>
                <c:pt idx="1747">
                  <c:v>-6.5723283064665301</c:v>
                </c:pt>
                <c:pt idx="1748">
                  <c:v>-27.441275125522498</c:v>
                </c:pt>
                <c:pt idx="1749">
                  <c:v>-7.6118456997732</c:v>
                </c:pt>
                <c:pt idx="1750">
                  <c:v>8.2879853812735979E-2</c:v>
                </c:pt>
                <c:pt idx="1751">
                  <c:v>7.27861783283719</c:v>
                </c:pt>
                <c:pt idx="1752">
                  <c:v>5.5777535000160201</c:v>
                </c:pt>
                <c:pt idx="1753">
                  <c:v>1.3130765740028201</c:v>
                </c:pt>
                <c:pt idx="1754">
                  <c:v>5.1179605849358865</c:v>
                </c:pt>
                <c:pt idx="1755">
                  <c:v>4.7225945680551291</c:v>
                </c:pt>
                <c:pt idx="1756">
                  <c:v>1.8703559051351273</c:v>
                </c:pt>
                <c:pt idx="1757">
                  <c:v>-0.73856082861875005</c:v>
                </c:pt>
                <c:pt idx="1758">
                  <c:v>3.0167160556291799E-2</c:v>
                </c:pt>
                <c:pt idx="1759">
                  <c:v>-2.3565351482131467</c:v>
                </c:pt>
                <c:pt idx="1760">
                  <c:v>-2.2823921418408601</c:v>
                </c:pt>
                <c:pt idx="1761">
                  <c:v>-2.2828234132592633</c:v>
                </c:pt>
                <c:pt idx="1762">
                  <c:v>-6.2211772617048799</c:v>
                </c:pt>
                <c:pt idx="1763">
                  <c:v>-2.68701236369427</c:v>
                </c:pt>
                <c:pt idx="1764">
                  <c:v>-5.2429933123871102</c:v>
                </c:pt>
                <c:pt idx="1765">
                  <c:v>-2.3626429868193224</c:v>
                </c:pt>
                <c:pt idx="1766">
                  <c:v>-2.7748011984406999</c:v>
                </c:pt>
                <c:pt idx="1767">
                  <c:v>-2.9615128612334698</c:v>
                </c:pt>
                <c:pt idx="1768">
                  <c:v>-2.305597784922556</c:v>
                </c:pt>
                <c:pt idx="1769">
                  <c:v>-2.2380883365396467</c:v>
                </c:pt>
                <c:pt idx="1770">
                  <c:v>-2.2264269210225098</c:v>
                </c:pt>
                <c:pt idx="1771">
                  <c:v>-1.4828723755374826</c:v>
                </c:pt>
                <c:pt idx="1772">
                  <c:v>-0.96495789163680912</c:v>
                </c:pt>
                <c:pt idx="1773">
                  <c:v>0.79392221119275797</c:v>
                </c:pt>
                <c:pt idx="1774">
                  <c:v>2.2942051695531767</c:v>
                </c:pt>
                <c:pt idx="1775">
                  <c:v>4.0040772954631514</c:v>
                </c:pt>
                <c:pt idx="1776">
                  <c:v>6.8679091551611995</c:v>
                </c:pt>
                <c:pt idx="1777">
                  <c:v>3.8623051575454399</c:v>
                </c:pt>
                <c:pt idx="1778">
                  <c:v>1.9440027516426601</c:v>
                </c:pt>
                <c:pt idx="1779">
                  <c:v>3.8305340182946201</c:v>
                </c:pt>
                <c:pt idx="1780">
                  <c:v>0.54885171627813212</c:v>
                </c:pt>
                <c:pt idx="1781">
                  <c:v>0.265436302528679</c:v>
                </c:pt>
                <c:pt idx="1782">
                  <c:v>6.5084670960701514</c:v>
                </c:pt>
                <c:pt idx="1783">
                  <c:v>5.1265182768020408</c:v>
                </c:pt>
                <c:pt idx="1784">
                  <c:v>1.6852552941768801</c:v>
                </c:pt>
                <c:pt idx="1785">
                  <c:v>4.8347340258663865</c:v>
                </c:pt>
                <c:pt idx="1786">
                  <c:v>4.8481035725444697</c:v>
                </c:pt>
                <c:pt idx="1787">
                  <c:v>4.9577740650973885</c:v>
                </c:pt>
                <c:pt idx="1788">
                  <c:v>6.1887993691768797</c:v>
                </c:pt>
                <c:pt idx="1789">
                  <c:v>5.5238964549842002</c:v>
                </c:pt>
                <c:pt idx="1790">
                  <c:v>5.5952308984672685</c:v>
                </c:pt>
                <c:pt idx="1791">
                  <c:v>6.4069290149832208</c:v>
                </c:pt>
                <c:pt idx="1792">
                  <c:v>6.8199477298052456</c:v>
                </c:pt>
                <c:pt idx="1793">
                  <c:v>5.5014238625939704</c:v>
                </c:pt>
                <c:pt idx="1794">
                  <c:v>6.3739205094870695</c:v>
                </c:pt>
                <c:pt idx="1795">
                  <c:v>12.912499905651122</c:v>
                </c:pt>
                <c:pt idx="1796">
                  <c:v>18.929157630402099</c:v>
                </c:pt>
                <c:pt idx="1797">
                  <c:v>-17.603675915161286</c:v>
                </c:pt>
                <c:pt idx="1798">
                  <c:v>-15.375644144695126</c:v>
                </c:pt>
                <c:pt idx="1799">
                  <c:v>-24.161554007557601</c:v>
                </c:pt>
                <c:pt idx="1800">
                  <c:v>-13.290011644139748</c:v>
                </c:pt>
                <c:pt idx="1801">
                  <c:v>-19.9779407562092</c:v>
                </c:pt>
                <c:pt idx="1802">
                  <c:v>-53.150679128133902</c:v>
                </c:pt>
                <c:pt idx="1803">
                  <c:v>-32.010522104628201</c:v>
                </c:pt>
                <c:pt idx="1804">
                  <c:v>-32.036552794872257</c:v>
                </c:pt>
                <c:pt idx="1805">
                  <c:v>-27.209542599516979</c:v>
                </c:pt>
                <c:pt idx="1806">
                  <c:v>-22.636620505981252</c:v>
                </c:pt>
                <c:pt idx="1807">
                  <c:v>-20.912631689654287</c:v>
                </c:pt>
                <c:pt idx="1808">
                  <c:v>-10.473995513055106</c:v>
                </c:pt>
                <c:pt idx="1809">
                  <c:v>-17.6154575800591</c:v>
                </c:pt>
                <c:pt idx="1810">
                  <c:v>-8.4750127153980568</c:v>
                </c:pt>
                <c:pt idx="1811">
                  <c:v>-10.046448458094501</c:v>
                </c:pt>
                <c:pt idx="1812">
                  <c:v>-3.9598582917826777</c:v>
                </c:pt>
                <c:pt idx="1813">
                  <c:v>0.75381007223720065</c:v>
                </c:pt>
                <c:pt idx="1814">
                  <c:v>0.64601963815519237</c:v>
                </c:pt>
                <c:pt idx="1815">
                  <c:v>0.96871464126488283</c:v>
                </c:pt>
                <c:pt idx="1816">
                  <c:v>-0.18094306699396909</c:v>
                </c:pt>
                <c:pt idx="1817">
                  <c:v>-5.0310558598955355</c:v>
                </c:pt>
                <c:pt idx="1818">
                  <c:v>-5.6086913873633524</c:v>
                </c:pt>
                <c:pt idx="1819">
                  <c:v>-63.204540141272595</c:v>
                </c:pt>
                <c:pt idx="1820">
                  <c:v>11.954398308266224</c:v>
                </c:pt>
                <c:pt idx="1821">
                  <c:v>-17.3474673371575</c:v>
                </c:pt>
                <c:pt idx="1822">
                  <c:v>26.727874317307201</c:v>
                </c:pt>
                <c:pt idx="1823">
                  <c:v>-40.953325358860596</c:v>
                </c:pt>
                <c:pt idx="1824">
                  <c:v>-5.3431816281558762</c:v>
                </c:pt>
                <c:pt idx="1825">
                  <c:v>10.689737844698666</c:v>
                </c:pt>
                <c:pt idx="1826">
                  <c:v>3.6578076657731997</c:v>
                </c:pt>
                <c:pt idx="1827">
                  <c:v>3.4060901367472467</c:v>
                </c:pt>
                <c:pt idx="1828">
                  <c:v>3.6484012883641412</c:v>
                </c:pt>
                <c:pt idx="1829">
                  <c:v>4.0485388903400397</c:v>
                </c:pt>
                <c:pt idx="1830">
                  <c:v>3.9600859362945187</c:v>
                </c:pt>
                <c:pt idx="1831">
                  <c:v>3.5542734748237383</c:v>
                </c:pt>
                <c:pt idx="1832">
                  <c:v>3.5305290849803201</c:v>
                </c:pt>
                <c:pt idx="1833">
                  <c:v>3.7799190609913875</c:v>
                </c:pt>
                <c:pt idx="1834">
                  <c:v>4.1488186268997449</c:v>
                </c:pt>
                <c:pt idx="1835">
                  <c:v>3.8247023129146798</c:v>
                </c:pt>
                <c:pt idx="1836">
                  <c:v>3.9278831977329602</c:v>
                </c:pt>
                <c:pt idx="1837">
                  <c:v>4.0087764136516864</c:v>
                </c:pt>
                <c:pt idx="1838">
                  <c:v>3.5614502152229601</c:v>
                </c:pt>
                <c:pt idx="1839">
                  <c:v>3.8561925543325302</c:v>
                </c:pt>
                <c:pt idx="1840">
                  <c:v>3.7349470977067698</c:v>
                </c:pt>
                <c:pt idx="1841">
                  <c:v>3.7102347417200678</c:v>
                </c:pt>
                <c:pt idx="1842">
                  <c:v>3.5368197672533901</c:v>
                </c:pt>
                <c:pt idx="1843">
                  <c:v>3.7418026966886977</c:v>
                </c:pt>
                <c:pt idx="1844">
                  <c:v>3.6211040678392212</c:v>
                </c:pt>
                <c:pt idx="1845">
                  <c:v>3.5982330050907798</c:v>
                </c:pt>
                <c:pt idx="1846">
                  <c:v>3.6114557072244797</c:v>
                </c:pt>
                <c:pt idx="1847">
                  <c:v>3.400948613579831</c:v>
                </c:pt>
                <c:pt idx="1848">
                  <c:v>2.8648388549566302</c:v>
                </c:pt>
                <c:pt idx="1849">
                  <c:v>2.4866940065253602</c:v>
                </c:pt>
                <c:pt idx="1850">
                  <c:v>2.1708518301026101</c:v>
                </c:pt>
                <c:pt idx="1851">
                  <c:v>1.6037618804099107</c:v>
                </c:pt>
                <c:pt idx="1852">
                  <c:v>1.4381964722710698</c:v>
                </c:pt>
                <c:pt idx="1853">
                  <c:v>1.2533076659989699</c:v>
                </c:pt>
                <c:pt idx="1854">
                  <c:v>1.2412069591554926</c:v>
                </c:pt>
                <c:pt idx="1855">
                  <c:v>0.40619838483843701</c:v>
                </c:pt>
                <c:pt idx="1856">
                  <c:v>0.84299726913382311</c:v>
                </c:pt>
                <c:pt idx="1857">
                  <c:v>0.83090093055971681</c:v>
                </c:pt>
                <c:pt idx="1858">
                  <c:v>0.35770310622321</c:v>
                </c:pt>
                <c:pt idx="1859">
                  <c:v>0.59436576244353301</c:v>
                </c:pt>
                <c:pt idx="1860">
                  <c:v>0.20653266775075388</c:v>
                </c:pt>
                <c:pt idx="1861">
                  <c:v>-0.284499516916776</c:v>
                </c:pt>
                <c:pt idx="1862">
                  <c:v>-0.48713252674136093</c:v>
                </c:pt>
                <c:pt idx="1863">
                  <c:v>-0.55309342257216265</c:v>
                </c:pt>
                <c:pt idx="1864">
                  <c:v>-0.61494721137413633</c:v>
                </c:pt>
                <c:pt idx="1865">
                  <c:v>-0.76678076027125097</c:v>
                </c:pt>
                <c:pt idx="1866">
                  <c:v>-1.5466591742808282</c:v>
                </c:pt>
                <c:pt idx="1867">
                  <c:v>-1.1156054060429799</c:v>
                </c:pt>
                <c:pt idx="1868">
                  <c:v>-1.6414132400629398</c:v>
                </c:pt>
                <c:pt idx="1869">
                  <c:v>-1.9922983955826399</c:v>
                </c:pt>
                <c:pt idx="1870">
                  <c:v>-2.0142104300176067</c:v>
                </c:pt>
                <c:pt idx="1871">
                  <c:v>-2.0223032027807002</c:v>
                </c:pt>
                <c:pt idx="1872">
                  <c:v>-2.1683982174572596</c:v>
                </c:pt>
                <c:pt idx="1873">
                  <c:v>-2.015086433330636</c:v>
                </c:pt>
                <c:pt idx="1874">
                  <c:v>-1.96073857575918</c:v>
                </c:pt>
                <c:pt idx="1875">
                  <c:v>-1.63230362291649</c:v>
                </c:pt>
                <c:pt idx="1876">
                  <c:v>-1.4257812062295891</c:v>
                </c:pt>
                <c:pt idx="1877">
                  <c:v>-1.47082053655307</c:v>
                </c:pt>
                <c:pt idx="1878">
                  <c:v>-1.5310409386518282</c:v>
                </c:pt>
                <c:pt idx="1879">
                  <c:v>-1.500381521152268</c:v>
                </c:pt>
                <c:pt idx="1880">
                  <c:v>-1.5947146649413573</c:v>
                </c:pt>
                <c:pt idx="1881">
                  <c:v>-1.7967692594114226</c:v>
                </c:pt>
                <c:pt idx="1882">
                  <c:v>-1.8083484663768608</c:v>
                </c:pt>
                <c:pt idx="1883">
                  <c:v>-2.05322467654524</c:v>
                </c:pt>
                <c:pt idx="1884">
                  <c:v>-1.94785079874303</c:v>
                </c:pt>
                <c:pt idx="1885">
                  <c:v>-2.06886172473313</c:v>
                </c:pt>
                <c:pt idx="1886">
                  <c:v>-2.1538599238068183</c:v>
                </c:pt>
                <c:pt idx="1887">
                  <c:v>-2.169620807581381</c:v>
                </c:pt>
                <c:pt idx="1888">
                  <c:v>-2.28178912417573</c:v>
                </c:pt>
                <c:pt idx="1889">
                  <c:v>-2.599043124144329</c:v>
                </c:pt>
                <c:pt idx="1890">
                  <c:v>-2.6498958937281567</c:v>
                </c:pt>
                <c:pt idx="1891">
                  <c:v>-3.0674379895472801</c:v>
                </c:pt>
                <c:pt idx="1892">
                  <c:v>-3.87117800284536</c:v>
                </c:pt>
                <c:pt idx="1893">
                  <c:v>-3.5807408829880298</c:v>
                </c:pt>
                <c:pt idx="1894">
                  <c:v>-4.1836244196079297</c:v>
                </c:pt>
                <c:pt idx="1895">
                  <c:v>-3.83780105660863</c:v>
                </c:pt>
                <c:pt idx="1896">
                  <c:v>-3.6627111578557412</c:v>
                </c:pt>
                <c:pt idx="1897">
                  <c:v>-3.5310707087367601</c:v>
                </c:pt>
                <c:pt idx="1898">
                  <c:v>-2.9546152477629812</c:v>
                </c:pt>
                <c:pt idx="1899">
                  <c:v>-2.6188779507693298</c:v>
                </c:pt>
                <c:pt idx="1900">
                  <c:v>-2.7182340835577801</c:v>
                </c:pt>
                <c:pt idx="1901">
                  <c:v>-2.3854860120898667</c:v>
                </c:pt>
                <c:pt idx="1902">
                  <c:v>-2.418418984858659</c:v>
                </c:pt>
                <c:pt idx="1903">
                  <c:v>-2.1215569584255602</c:v>
                </c:pt>
                <c:pt idx="1904">
                  <c:v>-2.0928901487892877</c:v>
                </c:pt>
                <c:pt idx="1905">
                  <c:v>-1.79881074580025</c:v>
                </c:pt>
                <c:pt idx="1906">
                  <c:v>-2.2152024184846377</c:v>
                </c:pt>
                <c:pt idx="1907">
                  <c:v>-1.5158958691539299</c:v>
                </c:pt>
                <c:pt idx="1908">
                  <c:v>1.4852661602034598</c:v>
                </c:pt>
                <c:pt idx="1909">
                  <c:v>0.48112204112544726</c:v>
                </c:pt>
                <c:pt idx="1910">
                  <c:v>-0.11095592450484344</c:v>
                </c:pt>
                <c:pt idx="1911">
                  <c:v>-0.36966797624239983</c:v>
                </c:pt>
                <c:pt idx="1912">
                  <c:v>-2.0314532675713801</c:v>
                </c:pt>
                <c:pt idx="1913">
                  <c:v>-0.62837689847466205</c:v>
                </c:pt>
                <c:pt idx="1914">
                  <c:v>-2.2637525001515275</c:v>
                </c:pt>
                <c:pt idx="1915">
                  <c:v>-2.4959388528263875</c:v>
                </c:pt>
                <c:pt idx="1916">
                  <c:v>-2.0282048331795997</c:v>
                </c:pt>
                <c:pt idx="1917">
                  <c:v>-2.3979502620243212</c:v>
                </c:pt>
                <c:pt idx="1918">
                  <c:v>-2.4224125113517387</c:v>
                </c:pt>
                <c:pt idx="1919">
                  <c:v>-2.5083064077738397</c:v>
                </c:pt>
                <c:pt idx="1920">
                  <c:v>-2.484978413189268</c:v>
                </c:pt>
                <c:pt idx="1921">
                  <c:v>-2.3557318683920996</c:v>
                </c:pt>
                <c:pt idx="1922">
                  <c:v>-2.4087191947293998</c:v>
                </c:pt>
                <c:pt idx="1923">
                  <c:v>-2.8013939888271602</c:v>
                </c:pt>
                <c:pt idx="1924">
                  <c:v>-4.7311355274439775</c:v>
                </c:pt>
                <c:pt idx="1925">
                  <c:v>-2.4569781217945881</c:v>
                </c:pt>
                <c:pt idx="1926">
                  <c:v>-2.5640305909563512</c:v>
                </c:pt>
                <c:pt idx="1927">
                  <c:v>-1.9337493070501717</c:v>
                </c:pt>
                <c:pt idx="1928">
                  <c:v>-1.4137979513392098</c:v>
                </c:pt>
                <c:pt idx="1929">
                  <c:v>-1.6587316156496807</c:v>
                </c:pt>
                <c:pt idx="1930">
                  <c:v>-3.2618759026260302</c:v>
                </c:pt>
                <c:pt idx="1931">
                  <c:v>-3.1935017230525196</c:v>
                </c:pt>
                <c:pt idx="1932">
                  <c:v>-3.9702972421138698</c:v>
                </c:pt>
                <c:pt idx="1933">
                  <c:v>-5.5502817853711317</c:v>
                </c:pt>
                <c:pt idx="1934">
                  <c:v>-8.4372815531849206</c:v>
                </c:pt>
                <c:pt idx="1935">
                  <c:v>-7.5838853272313065</c:v>
                </c:pt>
                <c:pt idx="1936">
                  <c:v>-9.3396332629638206</c:v>
                </c:pt>
                <c:pt idx="1937">
                  <c:v>-12.442670649852699</c:v>
                </c:pt>
                <c:pt idx="1938">
                  <c:v>-9.9688079738936892</c:v>
                </c:pt>
                <c:pt idx="1939">
                  <c:v>187.795638335354</c:v>
                </c:pt>
                <c:pt idx="1940">
                  <c:v>-15.138464911051701</c:v>
                </c:pt>
                <c:pt idx="1941">
                  <c:v>-39.98274725140412</c:v>
                </c:pt>
                <c:pt idx="1942">
                  <c:v>-9.8767593996380985</c:v>
                </c:pt>
                <c:pt idx="1943">
                  <c:v>7.6962139518647499</c:v>
                </c:pt>
                <c:pt idx="1944">
                  <c:v>6.7444415089093601</c:v>
                </c:pt>
                <c:pt idx="1945">
                  <c:v>9.7754351140648748</c:v>
                </c:pt>
                <c:pt idx="1946">
                  <c:v>28.320629489940952</c:v>
                </c:pt>
                <c:pt idx="1947">
                  <c:v>14.893356823867466</c:v>
                </c:pt>
                <c:pt idx="1948">
                  <c:v>28.081081822927487</c:v>
                </c:pt>
                <c:pt idx="1949">
                  <c:v>152.550772586709</c:v>
                </c:pt>
                <c:pt idx="1950">
                  <c:v>-581.18219625597703</c:v>
                </c:pt>
                <c:pt idx="1951">
                  <c:v>34.040194061881998</c:v>
                </c:pt>
                <c:pt idx="1952">
                  <c:v>-72.746671770781248</c:v>
                </c:pt>
                <c:pt idx="1953">
                  <c:v>116.09044732099098</c:v>
                </c:pt>
                <c:pt idx="1954">
                  <c:v>17.813867688322535</c:v>
                </c:pt>
                <c:pt idx="1955">
                  <c:v>13.715442518348919</c:v>
                </c:pt>
                <c:pt idx="1956">
                  <c:v>14.439229823244</c:v>
                </c:pt>
                <c:pt idx="1957">
                  <c:v>17.085956771130089</c:v>
                </c:pt>
                <c:pt idx="1958">
                  <c:v>4.7496531525364514</c:v>
                </c:pt>
                <c:pt idx="1959">
                  <c:v>7.5946255045655056</c:v>
                </c:pt>
                <c:pt idx="1960">
                  <c:v>-0.52557259260783296</c:v>
                </c:pt>
                <c:pt idx="1961">
                  <c:v>8.7278138812350718</c:v>
                </c:pt>
                <c:pt idx="1962">
                  <c:v>35.397536708599503</c:v>
                </c:pt>
                <c:pt idx="1963">
                  <c:v>5.9775159256993975</c:v>
                </c:pt>
                <c:pt idx="1964">
                  <c:v>6.2209119283093655</c:v>
                </c:pt>
                <c:pt idx="1965">
                  <c:v>5.8369999947748408</c:v>
                </c:pt>
                <c:pt idx="1966">
                  <c:v>8.1614704316037194</c:v>
                </c:pt>
                <c:pt idx="1967">
                  <c:v>8.2825677056548539</c:v>
                </c:pt>
                <c:pt idx="1968">
                  <c:v>8.0072645843196106</c:v>
                </c:pt>
                <c:pt idx="1969">
                  <c:v>11.1876768287598</c:v>
                </c:pt>
                <c:pt idx="1970">
                  <c:v>13.545772917279002</c:v>
                </c:pt>
                <c:pt idx="1971">
                  <c:v>12.707076556780224</c:v>
                </c:pt>
                <c:pt idx="1972">
                  <c:v>14.650407367223371</c:v>
                </c:pt>
                <c:pt idx="1973">
                  <c:v>16.7062576461581</c:v>
                </c:pt>
                <c:pt idx="1974">
                  <c:v>16.369369337904889</c:v>
                </c:pt>
                <c:pt idx="1975">
                  <c:v>15.359228036419266</c:v>
                </c:pt>
                <c:pt idx="1976">
                  <c:v>15.858253391979202</c:v>
                </c:pt>
                <c:pt idx="1977">
                  <c:v>17.1756637229471</c:v>
                </c:pt>
                <c:pt idx="1978">
                  <c:v>18.389827149161089</c:v>
                </c:pt>
                <c:pt idx="1979">
                  <c:v>15.970425819505412</c:v>
                </c:pt>
                <c:pt idx="1980">
                  <c:v>19.085128479407686</c:v>
                </c:pt>
                <c:pt idx="1981">
                  <c:v>19.722943503484487</c:v>
                </c:pt>
                <c:pt idx="1982">
                  <c:v>22.384579203013789</c:v>
                </c:pt>
                <c:pt idx="1983">
                  <c:v>26.756933779442299</c:v>
                </c:pt>
                <c:pt idx="1984">
                  <c:v>29.307792180068699</c:v>
                </c:pt>
                <c:pt idx="1985">
                  <c:v>26.744357668889901</c:v>
                </c:pt>
                <c:pt idx="1986">
                  <c:v>44.297918988765296</c:v>
                </c:pt>
                <c:pt idx="1987">
                  <c:v>32.494499106960703</c:v>
                </c:pt>
                <c:pt idx="1988">
                  <c:v>28.1952678846765</c:v>
                </c:pt>
                <c:pt idx="1989">
                  <c:v>38.265418865210101</c:v>
                </c:pt>
                <c:pt idx="1990">
                  <c:v>43.262233786052192</c:v>
                </c:pt>
                <c:pt idx="1991">
                  <c:v>75.6744480663844</c:v>
                </c:pt>
                <c:pt idx="1992">
                  <c:v>-2.5902991642823898</c:v>
                </c:pt>
                <c:pt idx="1993">
                  <c:v>-11.287583378187724</c:v>
                </c:pt>
                <c:pt idx="1994">
                  <c:v>79.490699075488493</c:v>
                </c:pt>
                <c:pt idx="1995">
                  <c:v>-303.65826432257597</c:v>
                </c:pt>
                <c:pt idx="1996">
                  <c:v>-202.73974966217182</c:v>
                </c:pt>
                <c:pt idx="1997">
                  <c:v>83.988050119830348</c:v>
                </c:pt>
                <c:pt idx="1998">
                  <c:v>64.679161151800798</c:v>
                </c:pt>
                <c:pt idx="1999">
                  <c:v>33.57950080592601</c:v>
                </c:pt>
                <c:pt idx="2000">
                  <c:v>19.288094247231324</c:v>
                </c:pt>
                <c:pt idx="2001">
                  <c:v>16.053696255616</c:v>
                </c:pt>
                <c:pt idx="2002">
                  <c:v>12.190028663005798</c:v>
                </c:pt>
                <c:pt idx="2003">
                  <c:v>11.487358138335299</c:v>
                </c:pt>
                <c:pt idx="2004">
                  <c:v>9.1655002707825268</c:v>
                </c:pt>
                <c:pt idx="2005">
                  <c:v>8.4769029923490766</c:v>
                </c:pt>
                <c:pt idx="2006">
                  <c:v>7.1386675660621499</c:v>
                </c:pt>
                <c:pt idx="2007">
                  <c:v>8.6970638010209687</c:v>
                </c:pt>
                <c:pt idx="2008">
                  <c:v>7.0746541166147701</c:v>
                </c:pt>
                <c:pt idx="2009">
                  <c:v>6.2205537713179675</c:v>
                </c:pt>
                <c:pt idx="2010">
                  <c:v>6.2509971500670876</c:v>
                </c:pt>
                <c:pt idx="2011">
                  <c:v>5.5378801949468404</c:v>
                </c:pt>
                <c:pt idx="2012">
                  <c:v>4.7124581835952597</c:v>
                </c:pt>
                <c:pt idx="2013">
                  <c:v>4.4710900540919534</c:v>
                </c:pt>
                <c:pt idx="2014">
                  <c:v>4.1295976292033885</c:v>
                </c:pt>
                <c:pt idx="2015">
                  <c:v>3.6658244691388777</c:v>
                </c:pt>
                <c:pt idx="2016">
                  <c:v>2.9967120563949998</c:v>
                </c:pt>
                <c:pt idx="2017">
                  <c:v>2.5738087090429995</c:v>
                </c:pt>
                <c:pt idx="2018">
                  <c:v>1.91610315830818</c:v>
                </c:pt>
                <c:pt idx="2019">
                  <c:v>1.2368812367723898</c:v>
                </c:pt>
                <c:pt idx="2020">
                  <c:v>1.0973375618293641</c:v>
                </c:pt>
                <c:pt idx="2021">
                  <c:v>1.1792655614412346</c:v>
                </c:pt>
                <c:pt idx="2022">
                  <c:v>0.79496912497509498</c:v>
                </c:pt>
                <c:pt idx="2023">
                  <c:v>0.92659905454057911</c:v>
                </c:pt>
                <c:pt idx="2024">
                  <c:v>0.7043462317207525</c:v>
                </c:pt>
                <c:pt idx="2025">
                  <c:v>0.93640553832572804</c:v>
                </c:pt>
                <c:pt idx="2026">
                  <c:v>0.39836636452695312</c:v>
                </c:pt>
                <c:pt idx="2027">
                  <c:v>0.21559887493107999</c:v>
                </c:pt>
                <c:pt idx="2028">
                  <c:v>-0.11197529783858402</c:v>
                </c:pt>
                <c:pt idx="2029">
                  <c:v>-0.60528097983824558</c:v>
                </c:pt>
                <c:pt idx="2030">
                  <c:v>-26.002397397081687</c:v>
                </c:pt>
                <c:pt idx="2031">
                  <c:v>21.441564135684501</c:v>
                </c:pt>
                <c:pt idx="2032">
                  <c:v>3.1182961414994801</c:v>
                </c:pt>
                <c:pt idx="2033">
                  <c:v>2.8501367539228002</c:v>
                </c:pt>
                <c:pt idx="2034">
                  <c:v>1.4154377102426208</c:v>
                </c:pt>
                <c:pt idx="2035">
                  <c:v>0.94452468520371902</c:v>
                </c:pt>
                <c:pt idx="2036">
                  <c:v>0.85080800245932453</c:v>
                </c:pt>
                <c:pt idx="2037">
                  <c:v>0.65493395256001052</c:v>
                </c:pt>
                <c:pt idx="2038">
                  <c:v>0.54522368500537299</c:v>
                </c:pt>
                <c:pt idx="2039">
                  <c:v>0.70364498911791751</c:v>
                </c:pt>
                <c:pt idx="2040">
                  <c:v>0.69994596253318586</c:v>
                </c:pt>
                <c:pt idx="2041">
                  <c:v>0.71696203053189411</c:v>
                </c:pt>
                <c:pt idx="2042">
                  <c:v>0.69772396735843112</c:v>
                </c:pt>
                <c:pt idx="2043">
                  <c:v>1.5023198969794098</c:v>
                </c:pt>
                <c:pt idx="2044">
                  <c:v>1.2455105080642499</c:v>
                </c:pt>
                <c:pt idx="2045">
                  <c:v>2.2896271876959955</c:v>
                </c:pt>
                <c:pt idx="2046">
                  <c:v>1.0791741619658601</c:v>
                </c:pt>
                <c:pt idx="2047">
                  <c:v>1.1648820001512707</c:v>
                </c:pt>
                <c:pt idx="2048">
                  <c:v>1.4393212251220753</c:v>
                </c:pt>
                <c:pt idx="2049">
                  <c:v>1.16149913392277</c:v>
                </c:pt>
                <c:pt idx="2050">
                  <c:v>0.9551046105933455</c:v>
                </c:pt>
                <c:pt idx="2051">
                  <c:v>1.2271455329112801</c:v>
                </c:pt>
                <c:pt idx="2052">
                  <c:v>1.3274509957345699</c:v>
                </c:pt>
                <c:pt idx="2053">
                  <c:v>0.81385850910260049</c:v>
                </c:pt>
                <c:pt idx="2054">
                  <c:v>0.91967341855498153</c:v>
                </c:pt>
                <c:pt idx="2055">
                  <c:v>0.857528448880017</c:v>
                </c:pt>
                <c:pt idx="2056">
                  <c:v>0.83926193291314466</c:v>
                </c:pt>
                <c:pt idx="2057">
                  <c:v>0.84529433252537911</c:v>
                </c:pt>
                <c:pt idx="2058">
                  <c:v>0.74650569244447773</c:v>
                </c:pt>
                <c:pt idx="2059">
                  <c:v>0.92059314650250301</c:v>
                </c:pt>
                <c:pt idx="2060">
                  <c:v>0.50959022692207201</c:v>
                </c:pt>
                <c:pt idx="2061">
                  <c:v>0.123043284599403</c:v>
                </c:pt>
                <c:pt idx="2062">
                  <c:v>0.44305841194616902</c:v>
                </c:pt>
                <c:pt idx="2063">
                  <c:v>0.91963055725060061</c:v>
                </c:pt>
                <c:pt idx="2064">
                  <c:v>0.15347459174414599</c:v>
                </c:pt>
                <c:pt idx="2065">
                  <c:v>10.4423320859349</c:v>
                </c:pt>
                <c:pt idx="2066">
                  <c:v>-0.87958382131780399</c:v>
                </c:pt>
                <c:pt idx="2067">
                  <c:v>-2.76737248963448</c:v>
                </c:pt>
                <c:pt idx="2068">
                  <c:v>-1.4904383229242999</c:v>
                </c:pt>
                <c:pt idx="2069">
                  <c:v>-7.06125027165122</c:v>
                </c:pt>
                <c:pt idx="2070">
                  <c:v>3.0168243239790526</c:v>
                </c:pt>
                <c:pt idx="2071">
                  <c:v>-2.59188568391379</c:v>
                </c:pt>
                <c:pt idx="2072">
                  <c:v>2.8715901471395102</c:v>
                </c:pt>
                <c:pt idx="2073">
                  <c:v>0.86939033747694805</c:v>
                </c:pt>
                <c:pt idx="2074">
                  <c:v>1.3069615893653199</c:v>
                </c:pt>
                <c:pt idx="2075">
                  <c:v>0.35345111169174598</c:v>
                </c:pt>
                <c:pt idx="2076">
                  <c:v>0.16050499346324101</c:v>
                </c:pt>
                <c:pt idx="2077">
                  <c:v>-0.353135877626714</c:v>
                </c:pt>
                <c:pt idx="2078">
                  <c:v>0.3338109256094835</c:v>
                </c:pt>
                <c:pt idx="2079">
                  <c:v>1.0813267542442426</c:v>
                </c:pt>
                <c:pt idx="2080">
                  <c:v>1.2164158168664101</c:v>
                </c:pt>
                <c:pt idx="2081">
                  <c:v>1.15830760618243</c:v>
                </c:pt>
                <c:pt idx="2082">
                  <c:v>0.92307424053685505</c:v>
                </c:pt>
                <c:pt idx="2083">
                  <c:v>0.78625663191656259</c:v>
                </c:pt>
                <c:pt idx="2084">
                  <c:v>0.73546710859856901</c:v>
                </c:pt>
                <c:pt idx="2085">
                  <c:v>0.58203924623833103</c:v>
                </c:pt>
                <c:pt idx="2086">
                  <c:v>0.68646644638851595</c:v>
                </c:pt>
                <c:pt idx="2087">
                  <c:v>0.47977577119533998</c:v>
                </c:pt>
                <c:pt idx="2088">
                  <c:v>0.57573669973942498</c:v>
                </c:pt>
                <c:pt idx="2089">
                  <c:v>0.55408682052560099</c:v>
                </c:pt>
                <c:pt idx="2090">
                  <c:v>0.67905901195581952</c:v>
                </c:pt>
                <c:pt idx="2091">
                  <c:v>0.77311525889385146</c:v>
                </c:pt>
                <c:pt idx="2092">
                  <c:v>0.53424185685932213</c:v>
                </c:pt>
                <c:pt idx="2093">
                  <c:v>0.43484124780455441</c:v>
                </c:pt>
                <c:pt idx="2094">
                  <c:v>0.12113812743495812</c:v>
                </c:pt>
                <c:pt idx="2095">
                  <c:v>0.14639295574096109</c:v>
                </c:pt>
                <c:pt idx="2096">
                  <c:v>-0.50129567470802605</c:v>
                </c:pt>
                <c:pt idx="2097">
                  <c:v>-0.56451823641354781</c:v>
                </c:pt>
                <c:pt idx="2098">
                  <c:v>-0.61425384909052905</c:v>
                </c:pt>
                <c:pt idx="2099">
                  <c:v>-0.68909953650079736</c:v>
                </c:pt>
                <c:pt idx="2100">
                  <c:v>-0.251259897326507</c:v>
                </c:pt>
                <c:pt idx="2101">
                  <c:v>-0.22807204530542799</c:v>
                </c:pt>
                <c:pt idx="2102">
                  <c:v>0.14214836628844499</c:v>
                </c:pt>
                <c:pt idx="2103">
                  <c:v>-1.258286873811058</c:v>
                </c:pt>
                <c:pt idx="2104">
                  <c:v>-0.63695173617469236</c:v>
                </c:pt>
                <c:pt idx="2105">
                  <c:v>-0.38301041756094412</c:v>
                </c:pt>
                <c:pt idx="2106">
                  <c:v>-0.53409547430596904</c:v>
                </c:pt>
                <c:pt idx="2107">
                  <c:v>-0.17733972987535601</c:v>
                </c:pt>
                <c:pt idx="2108">
                  <c:v>-1.1962605255142482</c:v>
                </c:pt>
                <c:pt idx="2109">
                  <c:v>3.3771227932548777</c:v>
                </c:pt>
                <c:pt idx="2110">
                  <c:v>-1.6174878841169682</c:v>
                </c:pt>
                <c:pt idx="2111">
                  <c:v>-0.49371594919020606</c:v>
                </c:pt>
                <c:pt idx="2112">
                  <c:v>0.18337913009174744</c:v>
                </c:pt>
                <c:pt idx="2113">
                  <c:v>-0.86344681361634312</c:v>
                </c:pt>
                <c:pt idx="2114">
                  <c:v>0.14082538614517909</c:v>
                </c:pt>
                <c:pt idx="2115">
                  <c:v>0.39039153668774407</c:v>
                </c:pt>
                <c:pt idx="2116">
                  <c:v>1.5716522365362673</c:v>
                </c:pt>
                <c:pt idx="2117">
                  <c:v>-0.91634733435940963</c:v>
                </c:pt>
                <c:pt idx="2118">
                  <c:v>-3.5588968020135701</c:v>
                </c:pt>
                <c:pt idx="2119">
                  <c:v>-1.5804297406975798</c:v>
                </c:pt>
                <c:pt idx="2120">
                  <c:v>10.657965992694701</c:v>
                </c:pt>
                <c:pt idx="2121">
                  <c:v>-1.8005198129846798</c:v>
                </c:pt>
                <c:pt idx="2122">
                  <c:v>-0.73367967320129623</c:v>
                </c:pt>
                <c:pt idx="2123">
                  <c:v>-0.89789779134521397</c:v>
                </c:pt>
                <c:pt idx="2124">
                  <c:v>-0.51025369459521197</c:v>
                </c:pt>
                <c:pt idx="2125">
                  <c:v>-0.37543031672133476</c:v>
                </c:pt>
                <c:pt idx="2126">
                  <c:v>-1.6393265319330701</c:v>
                </c:pt>
                <c:pt idx="2127">
                  <c:v>-0.97113630110518401</c:v>
                </c:pt>
                <c:pt idx="2128">
                  <c:v>-2.5021258578200012</c:v>
                </c:pt>
                <c:pt idx="2129">
                  <c:v>-6.4995064882586124</c:v>
                </c:pt>
                <c:pt idx="2130">
                  <c:v>17.477439803763001</c:v>
                </c:pt>
                <c:pt idx="2131">
                  <c:v>7.74238534019422</c:v>
                </c:pt>
                <c:pt idx="2132">
                  <c:v>4.9749847646580365</c:v>
                </c:pt>
                <c:pt idx="2133">
                  <c:v>3.2353075153244202</c:v>
                </c:pt>
                <c:pt idx="2134">
                  <c:v>-1.63839728622815</c:v>
                </c:pt>
                <c:pt idx="2135">
                  <c:v>-0.52202595490234849</c:v>
                </c:pt>
                <c:pt idx="2136">
                  <c:v>-0.32593786018329618</c:v>
                </c:pt>
                <c:pt idx="2137">
                  <c:v>0.66021932152912965</c:v>
                </c:pt>
                <c:pt idx="2138">
                  <c:v>0.20057158121631888</c:v>
                </c:pt>
                <c:pt idx="2139">
                  <c:v>-31.478199492064867</c:v>
                </c:pt>
                <c:pt idx="2140">
                  <c:v>5.0528574671608055</c:v>
                </c:pt>
                <c:pt idx="2141">
                  <c:v>-4.8101986526974345</c:v>
                </c:pt>
                <c:pt idx="2142">
                  <c:v>-2.4536352595180997</c:v>
                </c:pt>
                <c:pt idx="2143">
                  <c:v>-1.0072290573495835</c:v>
                </c:pt>
                <c:pt idx="2144">
                  <c:v>-1.09163813194599</c:v>
                </c:pt>
                <c:pt idx="2145">
                  <c:v>-1.8542296508711738</c:v>
                </c:pt>
                <c:pt idx="2146">
                  <c:v>-2.4419207765967212</c:v>
                </c:pt>
                <c:pt idx="2147">
                  <c:v>-1.3793311105158599</c:v>
                </c:pt>
                <c:pt idx="2148">
                  <c:v>-0.58158000399421639</c:v>
                </c:pt>
                <c:pt idx="2149">
                  <c:v>-2.8982807635929899</c:v>
                </c:pt>
                <c:pt idx="2150">
                  <c:v>-5.0308642133060397</c:v>
                </c:pt>
                <c:pt idx="2151">
                  <c:v>-6.5226518649833896</c:v>
                </c:pt>
                <c:pt idx="2152">
                  <c:v>-9.1883618139032901</c:v>
                </c:pt>
                <c:pt idx="2153">
                  <c:v>8.9718855581525094</c:v>
                </c:pt>
                <c:pt idx="2154">
                  <c:v>28.936023428957501</c:v>
                </c:pt>
                <c:pt idx="2155">
                  <c:v>-8.8546286546281205</c:v>
                </c:pt>
                <c:pt idx="2156">
                  <c:v>31.126339886588841</c:v>
                </c:pt>
                <c:pt idx="2157">
                  <c:v>-1.27155621430681</c:v>
                </c:pt>
                <c:pt idx="2158">
                  <c:v>2.9511843795471302</c:v>
                </c:pt>
                <c:pt idx="2159">
                  <c:v>5.735261618924917</c:v>
                </c:pt>
                <c:pt idx="2160">
                  <c:v>-5.96338276860169</c:v>
                </c:pt>
                <c:pt idx="2161">
                  <c:v>4.3489369939207485</c:v>
                </c:pt>
                <c:pt idx="2162">
                  <c:v>5.0236909595074755</c:v>
                </c:pt>
                <c:pt idx="2163">
                  <c:v>3.9682466406430668</c:v>
                </c:pt>
                <c:pt idx="2164">
                  <c:v>14.261535951691902</c:v>
                </c:pt>
                <c:pt idx="2165">
                  <c:v>14.998696713169824</c:v>
                </c:pt>
                <c:pt idx="2166">
                  <c:v>15.575708268482673</c:v>
                </c:pt>
                <c:pt idx="2167">
                  <c:v>-16.941026517185552</c:v>
                </c:pt>
                <c:pt idx="2168">
                  <c:v>-3.3369823306756681</c:v>
                </c:pt>
                <c:pt idx="2169">
                  <c:v>-3.6477082009685802</c:v>
                </c:pt>
                <c:pt idx="2170">
                  <c:v>-2.73079981759378</c:v>
                </c:pt>
                <c:pt idx="2171">
                  <c:v>-2.3669989780301477</c:v>
                </c:pt>
                <c:pt idx="2172">
                  <c:v>-2.5089035555868202</c:v>
                </c:pt>
                <c:pt idx="2173">
                  <c:v>-2.9474123419650202</c:v>
                </c:pt>
                <c:pt idx="2174">
                  <c:v>-0.426755502378387</c:v>
                </c:pt>
                <c:pt idx="2175">
                  <c:v>-1.3445913942119199</c:v>
                </c:pt>
                <c:pt idx="2176">
                  <c:v>-1.3516812240540499</c:v>
                </c:pt>
                <c:pt idx="2177">
                  <c:v>-1.6522718917465089</c:v>
                </c:pt>
                <c:pt idx="2178">
                  <c:v>-2.087093741207469</c:v>
                </c:pt>
                <c:pt idx="2179">
                  <c:v>-3.4673987337577801</c:v>
                </c:pt>
                <c:pt idx="2180">
                  <c:v>-4.6258243979468245</c:v>
                </c:pt>
                <c:pt idx="2181">
                  <c:v>-5.6252873952378986</c:v>
                </c:pt>
                <c:pt idx="2182">
                  <c:v>-6.1205884906640202</c:v>
                </c:pt>
                <c:pt idx="2183">
                  <c:v>-5.9942090228167304</c:v>
                </c:pt>
                <c:pt idx="2184">
                  <c:v>-6.8506055550124945</c:v>
                </c:pt>
                <c:pt idx="2185">
                  <c:v>-4.7573784638326524</c:v>
                </c:pt>
                <c:pt idx="2186">
                  <c:v>-4.3269603286599745</c:v>
                </c:pt>
                <c:pt idx="2187">
                  <c:v>-3.5234156236072387</c:v>
                </c:pt>
                <c:pt idx="2188">
                  <c:v>-2.2649187180489205</c:v>
                </c:pt>
                <c:pt idx="2189">
                  <c:v>-0.32852203391824519</c:v>
                </c:pt>
                <c:pt idx="2190">
                  <c:v>-0.62033512457362405</c:v>
                </c:pt>
                <c:pt idx="2191">
                  <c:v>0.149679822421455</c:v>
                </c:pt>
                <c:pt idx="2192">
                  <c:v>0.70671722511843904</c:v>
                </c:pt>
                <c:pt idx="2193">
                  <c:v>-1.8405130462951103E-2</c:v>
                </c:pt>
                <c:pt idx="2194">
                  <c:v>-0.76914255158047851</c:v>
                </c:pt>
                <c:pt idx="2195">
                  <c:v>-1.3599748957466498</c:v>
                </c:pt>
                <c:pt idx="2196">
                  <c:v>-3.1044420680831277</c:v>
                </c:pt>
                <c:pt idx="2197">
                  <c:v>-52.976922085961199</c:v>
                </c:pt>
                <c:pt idx="2198">
                  <c:v>10.8138031297061</c:v>
                </c:pt>
                <c:pt idx="2199">
                  <c:v>-84.393905022163878</c:v>
                </c:pt>
                <c:pt idx="2200">
                  <c:v>8.6689278669809493</c:v>
                </c:pt>
                <c:pt idx="2201">
                  <c:v>46.901588888367343</c:v>
                </c:pt>
                <c:pt idx="2202">
                  <c:v>8.6037361433105719</c:v>
                </c:pt>
                <c:pt idx="2203">
                  <c:v>2.9175425521232397</c:v>
                </c:pt>
                <c:pt idx="2204">
                  <c:v>-44.611616796903903</c:v>
                </c:pt>
                <c:pt idx="2205">
                  <c:v>-1.4338969830772017</c:v>
                </c:pt>
                <c:pt idx="2206">
                  <c:v>-2.2239833185919711</c:v>
                </c:pt>
                <c:pt idx="2207">
                  <c:v>-2.8978774603463702</c:v>
                </c:pt>
                <c:pt idx="2208">
                  <c:v>-1.8096800214655673</c:v>
                </c:pt>
                <c:pt idx="2209">
                  <c:v>-0.87864624117334011</c:v>
                </c:pt>
                <c:pt idx="2210">
                  <c:v>-0.86928042359205604</c:v>
                </c:pt>
                <c:pt idx="2211">
                  <c:v>-0.89763252398132287</c:v>
                </c:pt>
                <c:pt idx="2212">
                  <c:v>-0.196108884335984</c:v>
                </c:pt>
                <c:pt idx="2213">
                  <c:v>0.86545093049171162</c:v>
                </c:pt>
                <c:pt idx="2214">
                  <c:v>0.75910908939002064</c:v>
                </c:pt>
                <c:pt idx="2215">
                  <c:v>0.77326723780068563</c:v>
                </c:pt>
                <c:pt idx="2216">
                  <c:v>1.9643050838783582</c:v>
                </c:pt>
                <c:pt idx="2217">
                  <c:v>2.2250894609621499</c:v>
                </c:pt>
                <c:pt idx="2218">
                  <c:v>1.9221243883579526</c:v>
                </c:pt>
                <c:pt idx="2219">
                  <c:v>1.0230630258192099</c:v>
                </c:pt>
                <c:pt idx="2220">
                  <c:v>-3.2953461099230801E-2</c:v>
                </c:pt>
                <c:pt idx="2221">
                  <c:v>-0.89825493432206549</c:v>
                </c:pt>
                <c:pt idx="2222">
                  <c:v>-0.83586372801799058</c:v>
                </c:pt>
                <c:pt idx="2223">
                  <c:v>-1.0936521160838173</c:v>
                </c:pt>
                <c:pt idx="2224">
                  <c:v>-0.83332244365278363</c:v>
                </c:pt>
                <c:pt idx="2225">
                  <c:v>-0.89301369263365504</c:v>
                </c:pt>
                <c:pt idx="2226">
                  <c:v>-0.626592344898801</c:v>
                </c:pt>
                <c:pt idx="2227">
                  <c:v>-0.53777265839198563</c:v>
                </c:pt>
                <c:pt idx="2228">
                  <c:v>-0.36661060050163802</c:v>
                </c:pt>
                <c:pt idx="2229">
                  <c:v>-0.19184983357816526</c:v>
                </c:pt>
                <c:pt idx="2230">
                  <c:v>-0.117369791058877</c:v>
                </c:pt>
                <c:pt idx="2231">
                  <c:v>0.21930963650142923</c:v>
                </c:pt>
                <c:pt idx="2232">
                  <c:v>9.4759905851131726E-2</c:v>
                </c:pt>
                <c:pt idx="2233">
                  <c:v>4.6128288150039796E-2</c:v>
                </c:pt>
                <c:pt idx="2234">
                  <c:v>-0.15915908589782077</c:v>
                </c:pt>
                <c:pt idx="2235">
                  <c:v>-0.13504675943917999</c:v>
                </c:pt>
                <c:pt idx="2236">
                  <c:v>-0.60961388274873063</c:v>
                </c:pt>
                <c:pt idx="2237">
                  <c:v>-0.58534148768412064</c:v>
                </c:pt>
                <c:pt idx="2238">
                  <c:v>-0.83877974946254963</c:v>
                </c:pt>
                <c:pt idx="2239">
                  <c:v>-1.1748097041002201</c:v>
                </c:pt>
                <c:pt idx="2240">
                  <c:v>-1.2159294284912199</c:v>
                </c:pt>
                <c:pt idx="2241">
                  <c:v>-1.1765392926135998</c:v>
                </c:pt>
                <c:pt idx="2242">
                  <c:v>-2.0851260173275694</c:v>
                </c:pt>
                <c:pt idx="2243">
                  <c:v>-2.5926220414195198</c:v>
                </c:pt>
                <c:pt idx="2244">
                  <c:v>-1.6903732694860107</c:v>
                </c:pt>
                <c:pt idx="2245">
                  <c:v>-1.0744628943766001</c:v>
                </c:pt>
                <c:pt idx="2246">
                  <c:v>4.6614526702170797E-2</c:v>
                </c:pt>
                <c:pt idx="2247">
                  <c:v>0.105079195320618</c:v>
                </c:pt>
                <c:pt idx="2248">
                  <c:v>-0.16949178179303609</c:v>
                </c:pt>
                <c:pt idx="2249">
                  <c:v>-0.29009946548327797</c:v>
                </c:pt>
                <c:pt idx="2250">
                  <c:v>-0.7387264970710905</c:v>
                </c:pt>
                <c:pt idx="2251">
                  <c:v>-0.34209564947175503</c:v>
                </c:pt>
                <c:pt idx="2252">
                  <c:v>-0.56491398586523323</c:v>
                </c:pt>
                <c:pt idx="2253">
                  <c:v>-0.51881149213225497</c:v>
                </c:pt>
                <c:pt idx="2254">
                  <c:v>-0.37784675854698502</c:v>
                </c:pt>
                <c:pt idx="2255">
                  <c:v>-0.371513738425572</c:v>
                </c:pt>
                <c:pt idx="2256">
                  <c:v>-0.32155658881583427</c:v>
                </c:pt>
                <c:pt idx="2257">
                  <c:v>-0.25953417117756283</c:v>
                </c:pt>
                <c:pt idx="2258">
                  <c:v>-0.25745496141849838</c:v>
                </c:pt>
                <c:pt idx="2259">
                  <c:v>-9.5420094999963206E-2</c:v>
                </c:pt>
                <c:pt idx="2260">
                  <c:v>-0.22937993684740249</c:v>
                </c:pt>
                <c:pt idx="2261">
                  <c:v>-0.30761339471201332</c:v>
                </c:pt>
                <c:pt idx="2262">
                  <c:v>-0.46243042100877002</c:v>
                </c:pt>
                <c:pt idx="2263">
                  <c:v>-0.59102046400388064</c:v>
                </c:pt>
                <c:pt idx="2264">
                  <c:v>-0.51424631136992149</c:v>
                </c:pt>
                <c:pt idx="2265">
                  <c:v>-0.65108267734180381</c:v>
                </c:pt>
                <c:pt idx="2266">
                  <c:v>-0.59417192605036451</c:v>
                </c:pt>
                <c:pt idx="2267">
                  <c:v>-0.17857426296089099</c:v>
                </c:pt>
                <c:pt idx="2268">
                  <c:v>-6.2502117635787793E-2</c:v>
                </c:pt>
                <c:pt idx="2269">
                  <c:v>3.9717658526441914E-2</c:v>
                </c:pt>
                <c:pt idx="2270">
                  <c:v>-0.18125084638500399</c:v>
                </c:pt>
                <c:pt idx="2271">
                  <c:v>2.8607776662079796</c:v>
                </c:pt>
                <c:pt idx="2272">
                  <c:v>-0.40768304261215899</c:v>
                </c:pt>
                <c:pt idx="2273">
                  <c:v>-0.36632864871690624</c:v>
                </c:pt>
                <c:pt idx="2274">
                  <c:v>0.63932762278780064</c:v>
                </c:pt>
                <c:pt idx="2275">
                  <c:v>0.19324180864720999</c:v>
                </c:pt>
                <c:pt idx="2276">
                  <c:v>0.56232464718454511</c:v>
                </c:pt>
                <c:pt idx="2277">
                  <c:v>-0.39531202257070741</c:v>
                </c:pt>
                <c:pt idx="2278">
                  <c:v>-0.12825968778164901</c:v>
                </c:pt>
                <c:pt idx="2279">
                  <c:v>-0.42628855640074098</c:v>
                </c:pt>
                <c:pt idx="2280">
                  <c:v>-1.0759948535384873</c:v>
                </c:pt>
                <c:pt idx="2281">
                  <c:v>-1.66804647725066</c:v>
                </c:pt>
                <c:pt idx="2282">
                  <c:v>-1.2795258156821894</c:v>
                </c:pt>
                <c:pt idx="2283">
                  <c:v>-2.0382135797282377</c:v>
                </c:pt>
                <c:pt idx="2284">
                  <c:v>-1.2589768117653299</c:v>
                </c:pt>
                <c:pt idx="2285">
                  <c:v>-0.90612633500258999</c:v>
                </c:pt>
                <c:pt idx="2286">
                  <c:v>-0.44126716786722597</c:v>
                </c:pt>
                <c:pt idx="2287">
                  <c:v>-0.70793365909129202</c:v>
                </c:pt>
                <c:pt idx="2288">
                  <c:v>2.8741081249441862</c:v>
                </c:pt>
                <c:pt idx="2289">
                  <c:v>0.61825560204675911</c:v>
                </c:pt>
                <c:pt idx="2290">
                  <c:v>0.14504911072381099</c:v>
                </c:pt>
                <c:pt idx="2291">
                  <c:v>0.25539612136654538</c:v>
                </c:pt>
                <c:pt idx="2292">
                  <c:v>-2.396095358282041E-2</c:v>
                </c:pt>
                <c:pt idx="2293">
                  <c:v>1.26978001626651</c:v>
                </c:pt>
                <c:pt idx="2294">
                  <c:v>0.13314029550303041</c:v>
                </c:pt>
                <c:pt idx="2295">
                  <c:v>0.11533075537302202</c:v>
                </c:pt>
                <c:pt idx="2296">
                  <c:v>0.21397516998669899</c:v>
                </c:pt>
                <c:pt idx="2297">
                  <c:v>0.184872912050564</c:v>
                </c:pt>
                <c:pt idx="2298">
                  <c:v>0.46030313581504806</c:v>
                </c:pt>
                <c:pt idx="2299">
                  <c:v>0.71544338070015256</c:v>
                </c:pt>
                <c:pt idx="2300">
                  <c:v>0.77412769503887646</c:v>
                </c:pt>
                <c:pt idx="2301">
                  <c:v>0.72091091477390701</c:v>
                </c:pt>
                <c:pt idx="2302">
                  <c:v>0.87980544843771813</c:v>
                </c:pt>
                <c:pt idx="2303">
                  <c:v>0.46523792369974298</c:v>
                </c:pt>
                <c:pt idx="2304">
                  <c:v>0.18364737738445441</c:v>
                </c:pt>
                <c:pt idx="2305">
                  <c:v>0.115182838783371</c:v>
                </c:pt>
                <c:pt idx="2306">
                  <c:v>2.5728963045649599E-2</c:v>
                </c:pt>
                <c:pt idx="2307">
                  <c:v>-0.35168692163025012</c:v>
                </c:pt>
                <c:pt idx="2308">
                  <c:v>-0.79305632281725846</c:v>
                </c:pt>
                <c:pt idx="2309">
                  <c:v>-0.80740388741955205</c:v>
                </c:pt>
                <c:pt idx="2310">
                  <c:v>3.1360255684093201</c:v>
                </c:pt>
                <c:pt idx="2311">
                  <c:v>0.39623908011512599</c:v>
                </c:pt>
                <c:pt idx="2312">
                  <c:v>-4.3024059699602046E-2</c:v>
                </c:pt>
                <c:pt idx="2313">
                  <c:v>-3.3254581860713998E-2</c:v>
                </c:pt>
                <c:pt idx="2314">
                  <c:v>-2.6749539244703802E-2</c:v>
                </c:pt>
                <c:pt idx="2315">
                  <c:v>-0.15543201482093269</c:v>
                </c:pt>
                <c:pt idx="2316">
                  <c:v>1.5767051609592627E-2</c:v>
                </c:pt>
                <c:pt idx="2317">
                  <c:v>-4.6711188134225402E-2</c:v>
                </c:pt>
                <c:pt idx="2318">
                  <c:v>-0.22141241395455588</c:v>
                </c:pt>
                <c:pt idx="2319">
                  <c:v>-2.7269381655454852E-3</c:v>
                </c:pt>
                <c:pt idx="2320">
                  <c:v>-0.26908360655156399</c:v>
                </c:pt>
                <c:pt idx="2321">
                  <c:v>1.0309103850558898</c:v>
                </c:pt>
                <c:pt idx="2322">
                  <c:v>0.74874200111755462</c:v>
                </c:pt>
                <c:pt idx="2323">
                  <c:v>0.84178028133459082</c:v>
                </c:pt>
                <c:pt idx="2324">
                  <c:v>1.2612376557163398</c:v>
                </c:pt>
                <c:pt idx="2325">
                  <c:v>0.67408025080878164</c:v>
                </c:pt>
                <c:pt idx="2326">
                  <c:v>-0.67349321651013483</c:v>
                </c:pt>
                <c:pt idx="2327">
                  <c:v>1.5411933938314026</c:v>
                </c:pt>
                <c:pt idx="2328">
                  <c:v>1.3337614486344569</c:v>
                </c:pt>
                <c:pt idx="2329">
                  <c:v>1.3264644072455698</c:v>
                </c:pt>
                <c:pt idx="2330">
                  <c:v>1.3105676716722201</c:v>
                </c:pt>
                <c:pt idx="2331">
                  <c:v>1.0908724000685701</c:v>
                </c:pt>
                <c:pt idx="2332">
                  <c:v>1.1222205132704</c:v>
                </c:pt>
                <c:pt idx="2333">
                  <c:v>1.1332625067235091</c:v>
                </c:pt>
                <c:pt idx="2334">
                  <c:v>1.1625916953079192</c:v>
                </c:pt>
                <c:pt idx="2335">
                  <c:v>1.1678664874690017</c:v>
                </c:pt>
                <c:pt idx="2336">
                  <c:v>1.14267267208857</c:v>
                </c:pt>
                <c:pt idx="2337">
                  <c:v>1.2238083184976392</c:v>
                </c:pt>
                <c:pt idx="2338">
                  <c:v>1.1030220975364526</c:v>
                </c:pt>
                <c:pt idx="2339">
                  <c:v>1.23214577761392</c:v>
                </c:pt>
                <c:pt idx="2340">
                  <c:v>1.1890569273055982</c:v>
                </c:pt>
                <c:pt idx="2341">
                  <c:v>1.2829505492748901</c:v>
                </c:pt>
                <c:pt idx="2342">
                  <c:v>0.96549448429655005</c:v>
                </c:pt>
                <c:pt idx="2343">
                  <c:v>1.1824712325595099</c:v>
                </c:pt>
                <c:pt idx="2344">
                  <c:v>1.0835944853153407</c:v>
                </c:pt>
                <c:pt idx="2345">
                  <c:v>1.5332405811468501</c:v>
                </c:pt>
                <c:pt idx="2346">
                  <c:v>29.1507964747966</c:v>
                </c:pt>
                <c:pt idx="2347">
                  <c:v>6.4842819541823902</c:v>
                </c:pt>
                <c:pt idx="2348">
                  <c:v>6.5064158823596498</c:v>
                </c:pt>
                <c:pt idx="2349">
                  <c:v>11.122985654577199</c:v>
                </c:pt>
                <c:pt idx="2350">
                  <c:v>-42.240733974642495</c:v>
                </c:pt>
                <c:pt idx="2351">
                  <c:v>15.2003479426266</c:v>
                </c:pt>
                <c:pt idx="2352">
                  <c:v>13.424402315867392</c:v>
                </c:pt>
                <c:pt idx="2353">
                  <c:v>7.5155017669439355</c:v>
                </c:pt>
                <c:pt idx="2354">
                  <c:v>4.6865308560558647</c:v>
                </c:pt>
                <c:pt idx="2355">
                  <c:v>3.5936157371147597</c:v>
                </c:pt>
                <c:pt idx="2356">
                  <c:v>4.2694454474936734</c:v>
                </c:pt>
                <c:pt idx="2357">
                  <c:v>3.6041378736104215</c:v>
                </c:pt>
                <c:pt idx="2358">
                  <c:v>3.7653405957288477</c:v>
                </c:pt>
                <c:pt idx="2359">
                  <c:v>1.5655534124336898</c:v>
                </c:pt>
                <c:pt idx="2360">
                  <c:v>2.0393927517457402</c:v>
                </c:pt>
                <c:pt idx="2361">
                  <c:v>1.56723817025227</c:v>
                </c:pt>
                <c:pt idx="2362">
                  <c:v>4.0744566163391696</c:v>
                </c:pt>
                <c:pt idx="2363">
                  <c:v>2.2658559714456787</c:v>
                </c:pt>
                <c:pt idx="2364">
                  <c:v>3.3431787549816012</c:v>
                </c:pt>
                <c:pt idx="2365">
                  <c:v>1.8896466401823426</c:v>
                </c:pt>
                <c:pt idx="2366">
                  <c:v>2.072072135313539</c:v>
                </c:pt>
                <c:pt idx="2367">
                  <c:v>1.7122358524951498</c:v>
                </c:pt>
                <c:pt idx="2368">
                  <c:v>1.9209690451560699</c:v>
                </c:pt>
                <c:pt idx="2369">
                  <c:v>1.53430844168929</c:v>
                </c:pt>
                <c:pt idx="2370">
                  <c:v>1.9362127537446201</c:v>
                </c:pt>
                <c:pt idx="2371">
                  <c:v>1.63253538945956</c:v>
                </c:pt>
                <c:pt idx="2372">
                  <c:v>2.1251668436092501</c:v>
                </c:pt>
                <c:pt idx="2373">
                  <c:v>2.01610388727073</c:v>
                </c:pt>
                <c:pt idx="2374">
                  <c:v>1.7935891757949498</c:v>
                </c:pt>
                <c:pt idx="2375">
                  <c:v>2.3591694307400313</c:v>
                </c:pt>
                <c:pt idx="2376">
                  <c:v>3.3807519304283797</c:v>
                </c:pt>
                <c:pt idx="2377">
                  <c:v>2.0262453320689824</c:v>
                </c:pt>
                <c:pt idx="2378">
                  <c:v>3.4958097761952267</c:v>
                </c:pt>
                <c:pt idx="2379">
                  <c:v>3.5673801455820278</c:v>
                </c:pt>
                <c:pt idx="2380">
                  <c:v>5.2362142738161799</c:v>
                </c:pt>
                <c:pt idx="2381">
                  <c:v>4.1256643325378697</c:v>
                </c:pt>
                <c:pt idx="2382">
                  <c:v>4.4634951596179855</c:v>
                </c:pt>
                <c:pt idx="2383">
                  <c:v>2.6803042026090278</c:v>
                </c:pt>
                <c:pt idx="2384">
                  <c:v>1.3117856296762482</c:v>
                </c:pt>
                <c:pt idx="2385">
                  <c:v>2.7127167443614471</c:v>
                </c:pt>
                <c:pt idx="2386">
                  <c:v>4.3696477777258496</c:v>
                </c:pt>
                <c:pt idx="2387">
                  <c:v>3.4525850701648233</c:v>
                </c:pt>
                <c:pt idx="2388">
                  <c:v>0.88235528639107763</c:v>
                </c:pt>
                <c:pt idx="2389">
                  <c:v>0.76428368216158682</c:v>
                </c:pt>
                <c:pt idx="2390">
                  <c:v>0.15582223646332269</c:v>
                </c:pt>
                <c:pt idx="2391">
                  <c:v>0.2145499257763708</c:v>
                </c:pt>
                <c:pt idx="2392">
                  <c:v>0.17788597559926297</c:v>
                </c:pt>
                <c:pt idx="2393">
                  <c:v>0.23186600009693509</c:v>
                </c:pt>
                <c:pt idx="2394">
                  <c:v>0.33016388765049026</c:v>
                </c:pt>
                <c:pt idx="2395">
                  <c:v>0.18516426694397001</c:v>
                </c:pt>
                <c:pt idx="2396">
                  <c:v>0.24800108385819486</c:v>
                </c:pt>
                <c:pt idx="2397">
                  <c:v>0.31256170874758898</c:v>
                </c:pt>
                <c:pt idx="2398">
                  <c:v>0.45260148576546638</c:v>
                </c:pt>
                <c:pt idx="2399">
                  <c:v>0.63442352244299605</c:v>
                </c:pt>
                <c:pt idx="2400">
                  <c:v>0.55103038991257758</c:v>
                </c:pt>
                <c:pt idx="2401">
                  <c:v>0.76153272324117305</c:v>
                </c:pt>
                <c:pt idx="2402">
                  <c:v>0.93508952382245558</c:v>
                </c:pt>
                <c:pt idx="2403">
                  <c:v>0.81821504616754404</c:v>
                </c:pt>
                <c:pt idx="2404">
                  <c:v>0.51479723209631012</c:v>
                </c:pt>
                <c:pt idx="2405">
                  <c:v>1.1940290479458007E-2</c:v>
                </c:pt>
                <c:pt idx="2406">
                  <c:v>0.45194261453343099</c:v>
                </c:pt>
                <c:pt idx="2407">
                  <c:v>0.49599215524021306</c:v>
                </c:pt>
                <c:pt idx="2408">
                  <c:v>1.1939971296504601</c:v>
                </c:pt>
                <c:pt idx="2409">
                  <c:v>0.28800592576682632</c:v>
                </c:pt>
                <c:pt idx="2410">
                  <c:v>1.4083182127636826</c:v>
                </c:pt>
                <c:pt idx="2411">
                  <c:v>0.72155952761004205</c:v>
                </c:pt>
                <c:pt idx="2412">
                  <c:v>0.88665755987659201</c:v>
                </c:pt>
                <c:pt idx="2413">
                  <c:v>-0.17167959348732509</c:v>
                </c:pt>
                <c:pt idx="2414">
                  <c:v>-0.41876834178834998</c:v>
                </c:pt>
                <c:pt idx="2415">
                  <c:v>-2.7397498138392367</c:v>
                </c:pt>
                <c:pt idx="2416">
                  <c:v>-7.1084219929134003</c:v>
                </c:pt>
                <c:pt idx="2417">
                  <c:v>-7.8264982672115755</c:v>
                </c:pt>
                <c:pt idx="2418">
                  <c:v>-9.3523912236899776</c:v>
                </c:pt>
                <c:pt idx="2419">
                  <c:v>-3.6885335496502996</c:v>
                </c:pt>
                <c:pt idx="2420">
                  <c:v>-4.6600744914546102</c:v>
                </c:pt>
                <c:pt idx="2421">
                  <c:v>-1.5925484017042082</c:v>
                </c:pt>
                <c:pt idx="2422">
                  <c:v>-2.2407283069688702</c:v>
                </c:pt>
                <c:pt idx="2423">
                  <c:v>-3.76089319997552</c:v>
                </c:pt>
                <c:pt idx="2424">
                  <c:v>-2.5089951035129099</c:v>
                </c:pt>
                <c:pt idx="2425">
                  <c:v>-11.722812145412698</c:v>
                </c:pt>
                <c:pt idx="2426">
                  <c:v>-0.29421551056836093</c:v>
                </c:pt>
                <c:pt idx="2427">
                  <c:v>-0.52406828641467262</c:v>
                </c:pt>
                <c:pt idx="2428">
                  <c:v>-0.19425883414498701</c:v>
                </c:pt>
                <c:pt idx="2429">
                  <c:v>-0.67610661326916233</c:v>
                </c:pt>
                <c:pt idx="2430">
                  <c:v>-0.53461000580547702</c:v>
                </c:pt>
                <c:pt idx="2431">
                  <c:v>-1.5131831598551699</c:v>
                </c:pt>
                <c:pt idx="2432">
                  <c:v>-9.5265814395899948</c:v>
                </c:pt>
                <c:pt idx="2433">
                  <c:v>-6.4196133974342748</c:v>
                </c:pt>
                <c:pt idx="2434">
                  <c:v>0.111578954279382</c:v>
                </c:pt>
                <c:pt idx="2435">
                  <c:v>0.30850221811913298</c:v>
                </c:pt>
                <c:pt idx="2436">
                  <c:v>0.60341061497796356</c:v>
                </c:pt>
                <c:pt idx="2437">
                  <c:v>0.84845391612180165</c:v>
                </c:pt>
                <c:pt idx="2438">
                  <c:v>0.91827122296419994</c:v>
                </c:pt>
                <c:pt idx="2439">
                  <c:v>0.36779932754800593</c:v>
                </c:pt>
                <c:pt idx="2440">
                  <c:v>1.17994073452492</c:v>
                </c:pt>
                <c:pt idx="2441">
                  <c:v>0.99195569742990064</c:v>
                </c:pt>
                <c:pt idx="2442">
                  <c:v>0.72629198596407263</c:v>
                </c:pt>
                <c:pt idx="2443">
                  <c:v>0.79707760215651813</c:v>
                </c:pt>
                <c:pt idx="2444">
                  <c:v>0.65761564468323153</c:v>
                </c:pt>
                <c:pt idx="2445">
                  <c:v>0.26398808469396207</c:v>
                </c:pt>
                <c:pt idx="2446">
                  <c:v>-12.125754904141704</c:v>
                </c:pt>
                <c:pt idx="2447">
                  <c:v>-1.8264042526683126</c:v>
                </c:pt>
                <c:pt idx="2448">
                  <c:v>-1.64223089835694</c:v>
                </c:pt>
                <c:pt idx="2449">
                  <c:v>-1.2113654289218401</c:v>
                </c:pt>
                <c:pt idx="2450">
                  <c:v>-2.5275528748189702</c:v>
                </c:pt>
                <c:pt idx="2451">
                  <c:v>-1.9695005191691699</c:v>
                </c:pt>
                <c:pt idx="2452">
                  <c:v>-3.0661279155983099</c:v>
                </c:pt>
                <c:pt idx="2453">
                  <c:v>-3.8300021964407271</c:v>
                </c:pt>
                <c:pt idx="2454">
                  <c:v>-1.6932348567467101</c:v>
                </c:pt>
                <c:pt idx="2455">
                  <c:v>1.19123778928538</c:v>
                </c:pt>
                <c:pt idx="2456">
                  <c:v>1.3630922557766498</c:v>
                </c:pt>
                <c:pt idx="2457">
                  <c:v>1.0813808291704401</c:v>
                </c:pt>
                <c:pt idx="2458">
                  <c:v>0.68103792384675133</c:v>
                </c:pt>
                <c:pt idx="2459">
                  <c:v>0.59625068312673357</c:v>
                </c:pt>
                <c:pt idx="2460">
                  <c:v>0.76776050795708695</c:v>
                </c:pt>
                <c:pt idx="2461">
                  <c:v>0.62604362964328852</c:v>
                </c:pt>
                <c:pt idx="2462">
                  <c:v>0.53696790089320257</c:v>
                </c:pt>
                <c:pt idx="2463">
                  <c:v>0.50448893615939605</c:v>
                </c:pt>
                <c:pt idx="2464">
                  <c:v>0.35225132177505702</c:v>
                </c:pt>
                <c:pt idx="2465">
                  <c:v>0.55576181284621995</c:v>
                </c:pt>
                <c:pt idx="2466">
                  <c:v>0.64649951122500682</c:v>
                </c:pt>
                <c:pt idx="2467">
                  <c:v>0.25480707079632275</c:v>
                </c:pt>
                <c:pt idx="2468">
                  <c:v>0.4425817960242544</c:v>
                </c:pt>
                <c:pt idx="2469">
                  <c:v>0.54774620227308723</c:v>
                </c:pt>
                <c:pt idx="2470">
                  <c:v>0.34604029534266012</c:v>
                </c:pt>
                <c:pt idx="2471">
                  <c:v>0.32910987130648212</c:v>
                </c:pt>
                <c:pt idx="2472">
                  <c:v>0.49948519659720886</c:v>
                </c:pt>
                <c:pt idx="2473">
                  <c:v>0.60046471370120158</c:v>
                </c:pt>
                <c:pt idx="2474">
                  <c:v>0.69013533373684799</c:v>
                </c:pt>
                <c:pt idx="2475">
                  <c:v>0.86818993899107766</c:v>
                </c:pt>
                <c:pt idx="2476">
                  <c:v>1.2673924389844538</c:v>
                </c:pt>
                <c:pt idx="2477">
                  <c:v>1.08976822194533</c:v>
                </c:pt>
                <c:pt idx="2478">
                  <c:v>1.978312044704003</c:v>
                </c:pt>
                <c:pt idx="2479">
                  <c:v>1.6047497372588</c:v>
                </c:pt>
                <c:pt idx="2480">
                  <c:v>1.6419109970606698</c:v>
                </c:pt>
                <c:pt idx="2481">
                  <c:v>0.90870053363210812</c:v>
                </c:pt>
                <c:pt idx="2482">
                  <c:v>0.89861610149227533</c:v>
                </c:pt>
                <c:pt idx="2483">
                  <c:v>0.66633868177078504</c:v>
                </c:pt>
                <c:pt idx="2484">
                  <c:v>0.202025313197948</c:v>
                </c:pt>
                <c:pt idx="2485">
                  <c:v>0.10575316457874499</c:v>
                </c:pt>
                <c:pt idx="2486">
                  <c:v>0.14123299939341399</c:v>
                </c:pt>
                <c:pt idx="2487">
                  <c:v>0.20379664713579529</c:v>
                </c:pt>
                <c:pt idx="2488">
                  <c:v>0.12984846915806644</c:v>
                </c:pt>
                <c:pt idx="2489">
                  <c:v>0.34293150171508502</c:v>
                </c:pt>
                <c:pt idx="2490">
                  <c:v>0.3831969163519604</c:v>
                </c:pt>
                <c:pt idx="2491">
                  <c:v>0.36141322919332308</c:v>
                </c:pt>
                <c:pt idx="2492">
                  <c:v>0.28764175333540498</c:v>
                </c:pt>
                <c:pt idx="2493">
                  <c:v>5.9090733523048458E-2</c:v>
                </c:pt>
                <c:pt idx="2494">
                  <c:v>0.10395064150788959</c:v>
                </c:pt>
                <c:pt idx="2495">
                  <c:v>-4.7227562757436704E-2</c:v>
                </c:pt>
                <c:pt idx="2496">
                  <c:v>0.29557687689799472</c:v>
                </c:pt>
                <c:pt idx="2497">
                  <c:v>0.29380952649185332</c:v>
                </c:pt>
                <c:pt idx="2498">
                  <c:v>0.43825154589155302</c:v>
                </c:pt>
                <c:pt idx="2499">
                  <c:v>0.38775576099158332</c:v>
                </c:pt>
                <c:pt idx="2500">
                  <c:v>0.51599571398583965</c:v>
                </c:pt>
                <c:pt idx="2501">
                  <c:v>8.664209201790058</c:v>
                </c:pt>
                <c:pt idx="2502">
                  <c:v>0.52137199117605248</c:v>
                </c:pt>
                <c:pt idx="2503">
                  <c:v>0.60321878541532858</c:v>
                </c:pt>
                <c:pt idx="2504">
                  <c:v>0.51041938903844841</c:v>
                </c:pt>
                <c:pt idx="2505">
                  <c:v>0.45688805584474246</c:v>
                </c:pt>
                <c:pt idx="2506">
                  <c:v>0.42966700319647183</c:v>
                </c:pt>
                <c:pt idx="2507">
                  <c:v>0.62303138392802104</c:v>
                </c:pt>
                <c:pt idx="2508">
                  <c:v>0.29950440987180926</c:v>
                </c:pt>
                <c:pt idx="2509">
                  <c:v>0.37714578673294641</c:v>
                </c:pt>
                <c:pt idx="2510">
                  <c:v>0.66590729276722105</c:v>
                </c:pt>
                <c:pt idx="2511">
                  <c:v>0.57388054783438203</c:v>
                </c:pt>
                <c:pt idx="2512">
                  <c:v>0.67832276729871765</c:v>
                </c:pt>
                <c:pt idx="2513">
                  <c:v>1.0709642984658692</c:v>
                </c:pt>
                <c:pt idx="2514">
                  <c:v>0.68772362553143562</c:v>
                </c:pt>
                <c:pt idx="2515">
                  <c:v>1.1287127147438591</c:v>
                </c:pt>
                <c:pt idx="2516">
                  <c:v>0.66305055631429233</c:v>
                </c:pt>
                <c:pt idx="2517">
                  <c:v>1.3582025025830282</c:v>
                </c:pt>
                <c:pt idx="2518">
                  <c:v>0.96276647700622797</c:v>
                </c:pt>
                <c:pt idx="2519">
                  <c:v>0.97507845340777533</c:v>
                </c:pt>
                <c:pt idx="2520">
                  <c:v>1.2917340811983498</c:v>
                </c:pt>
                <c:pt idx="2521">
                  <c:v>1.34388813845401</c:v>
                </c:pt>
                <c:pt idx="2522">
                  <c:v>0.88376063381579195</c:v>
                </c:pt>
                <c:pt idx="2523">
                  <c:v>0.68938710471839248</c:v>
                </c:pt>
                <c:pt idx="2524">
                  <c:v>0.84972914046117864</c:v>
                </c:pt>
                <c:pt idx="2525">
                  <c:v>0.61106732104237349</c:v>
                </c:pt>
                <c:pt idx="2526">
                  <c:v>0.23472997488746669</c:v>
                </c:pt>
                <c:pt idx="2527">
                  <c:v>0.30465490105896775</c:v>
                </c:pt>
                <c:pt idx="2528">
                  <c:v>0.57328586607223997</c:v>
                </c:pt>
                <c:pt idx="2529">
                  <c:v>0.40822216507927767</c:v>
                </c:pt>
                <c:pt idx="2530">
                  <c:v>0.60872260347369012</c:v>
                </c:pt>
                <c:pt idx="2531">
                  <c:v>0.58052045184967949</c:v>
                </c:pt>
                <c:pt idx="2532">
                  <c:v>0.55150654970498647</c:v>
                </c:pt>
                <c:pt idx="2533">
                  <c:v>0.48458546142407538</c:v>
                </c:pt>
                <c:pt idx="2534">
                  <c:v>0.13793802704226826</c:v>
                </c:pt>
                <c:pt idx="2535">
                  <c:v>0.10092301726098712</c:v>
                </c:pt>
                <c:pt idx="2536">
                  <c:v>0.34675913989895701</c:v>
                </c:pt>
                <c:pt idx="2537">
                  <c:v>0.28630141000321302</c:v>
                </c:pt>
                <c:pt idx="2538">
                  <c:v>0.22524875682097209</c:v>
                </c:pt>
                <c:pt idx="2539">
                  <c:v>0.32217959256395406</c:v>
                </c:pt>
                <c:pt idx="2540">
                  <c:v>0.94452136989622948</c:v>
                </c:pt>
                <c:pt idx="2541">
                  <c:v>0.99886747098049</c:v>
                </c:pt>
                <c:pt idx="2542">
                  <c:v>0.71419125801080319</c:v>
                </c:pt>
                <c:pt idx="2543">
                  <c:v>0.91136279241007301</c:v>
                </c:pt>
                <c:pt idx="2544">
                  <c:v>1.8648782810375999</c:v>
                </c:pt>
                <c:pt idx="2545">
                  <c:v>1.15576066941856</c:v>
                </c:pt>
                <c:pt idx="2546">
                  <c:v>1.3014365609537373</c:v>
                </c:pt>
                <c:pt idx="2547">
                  <c:v>1.8194136205123799</c:v>
                </c:pt>
                <c:pt idx="2548">
                  <c:v>1.4178120328730999</c:v>
                </c:pt>
                <c:pt idx="2549">
                  <c:v>0.70759048574724048</c:v>
                </c:pt>
                <c:pt idx="2550">
                  <c:v>0.59068896459414499</c:v>
                </c:pt>
                <c:pt idx="2551">
                  <c:v>1.3117541152237999</c:v>
                </c:pt>
                <c:pt idx="2552">
                  <c:v>0.358642237113939</c:v>
                </c:pt>
                <c:pt idx="2553">
                  <c:v>0.61127562672653213</c:v>
                </c:pt>
                <c:pt idx="2554">
                  <c:v>-1.6913113132628199</c:v>
                </c:pt>
                <c:pt idx="2555">
                  <c:v>-1.4658421117104099</c:v>
                </c:pt>
                <c:pt idx="2556">
                  <c:v>1.0361496949889</c:v>
                </c:pt>
                <c:pt idx="2557">
                  <c:v>2.6868627764258677</c:v>
                </c:pt>
                <c:pt idx="2558">
                  <c:v>2.5284837237848468</c:v>
                </c:pt>
                <c:pt idx="2559">
                  <c:v>0.8061698108751798</c:v>
                </c:pt>
                <c:pt idx="2560">
                  <c:v>1.4991321741135701</c:v>
                </c:pt>
                <c:pt idx="2561">
                  <c:v>2.6335516376836501</c:v>
                </c:pt>
                <c:pt idx="2562">
                  <c:v>1.5388223189730499</c:v>
                </c:pt>
                <c:pt idx="2563">
                  <c:v>2.0214499797099377</c:v>
                </c:pt>
                <c:pt idx="2564">
                  <c:v>4.28676546800747</c:v>
                </c:pt>
                <c:pt idx="2565">
                  <c:v>5.2425532183315395</c:v>
                </c:pt>
                <c:pt idx="2566">
                  <c:v>-3.0714471945153767</c:v>
                </c:pt>
                <c:pt idx="2567">
                  <c:v>-39.822928998342199</c:v>
                </c:pt>
                <c:pt idx="2568">
                  <c:v>-1.7380255551642199</c:v>
                </c:pt>
                <c:pt idx="2569">
                  <c:v>-1.8242436090349499</c:v>
                </c:pt>
                <c:pt idx="2570">
                  <c:v>-1.7739254930193562</c:v>
                </c:pt>
                <c:pt idx="2571">
                  <c:v>-1.86699473914074</c:v>
                </c:pt>
                <c:pt idx="2572">
                  <c:v>-1.7973946948714608</c:v>
                </c:pt>
                <c:pt idx="2573">
                  <c:v>-2.0536884270781024</c:v>
                </c:pt>
                <c:pt idx="2574">
                  <c:v>-1.9855672701629599</c:v>
                </c:pt>
                <c:pt idx="2575">
                  <c:v>-2.43368385521768</c:v>
                </c:pt>
                <c:pt idx="2576">
                  <c:v>-1.889352139536973</c:v>
                </c:pt>
                <c:pt idx="2577">
                  <c:v>-2.1477550247588777</c:v>
                </c:pt>
                <c:pt idx="2578">
                  <c:v>-1.9644628566536273</c:v>
                </c:pt>
                <c:pt idx="2579">
                  <c:v>-1.9702434566310492</c:v>
                </c:pt>
                <c:pt idx="2580">
                  <c:v>-2.1648271246255302</c:v>
                </c:pt>
                <c:pt idx="2581">
                  <c:v>-1.6385650161593699</c:v>
                </c:pt>
                <c:pt idx="2582">
                  <c:v>-2.2151153291097967</c:v>
                </c:pt>
                <c:pt idx="2583">
                  <c:v>-2.4955716309855598</c:v>
                </c:pt>
                <c:pt idx="2584">
                  <c:v>-1.9063582755008801</c:v>
                </c:pt>
                <c:pt idx="2585">
                  <c:v>-1.4392583253025399</c:v>
                </c:pt>
                <c:pt idx="2586">
                  <c:v>-1.6840860138056901</c:v>
                </c:pt>
                <c:pt idx="2587">
                  <c:v>-1.3470615963421178</c:v>
                </c:pt>
                <c:pt idx="2588">
                  <c:v>-1.4255349657517</c:v>
                </c:pt>
                <c:pt idx="2589">
                  <c:v>-1.7733469734484599</c:v>
                </c:pt>
                <c:pt idx="2590">
                  <c:v>-1.9587588141349201</c:v>
                </c:pt>
                <c:pt idx="2591">
                  <c:v>-1.75465250742512</c:v>
                </c:pt>
                <c:pt idx="2592">
                  <c:v>-2.0275831791149099</c:v>
                </c:pt>
                <c:pt idx="2593">
                  <c:v>-3.9138141948893677</c:v>
                </c:pt>
                <c:pt idx="2594">
                  <c:v>-4.6122208405895355</c:v>
                </c:pt>
                <c:pt idx="2595">
                  <c:v>-6.7891847387829465</c:v>
                </c:pt>
                <c:pt idx="2596">
                  <c:v>-5.5875415336152665</c:v>
                </c:pt>
                <c:pt idx="2597">
                  <c:v>-6.7156914092544024</c:v>
                </c:pt>
                <c:pt idx="2598">
                  <c:v>-28.688696778800189</c:v>
                </c:pt>
                <c:pt idx="2599">
                  <c:v>-22.745432508933266</c:v>
                </c:pt>
                <c:pt idx="2600">
                  <c:v>-15.0711033488942</c:v>
                </c:pt>
                <c:pt idx="2601">
                  <c:v>-13.6431145881383</c:v>
                </c:pt>
                <c:pt idx="2602">
                  <c:v>-4.9928475287151475</c:v>
                </c:pt>
                <c:pt idx="2603">
                  <c:v>-2.0946959671897987</c:v>
                </c:pt>
                <c:pt idx="2604">
                  <c:v>18.502381641136587</c:v>
                </c:pt>
                <c:pt idx="2605">
                  <c:v>29.606707060885501</c:v>
                </c:pt>
                <c:pt idx="2606">
                  <c:v>2.8883328274830098</c:v>
                </c:pt>
                <c:pt idx="2607">
                  <c:v>1.6888938462687373</c:v>
                </c:pt>
                <c:pt idx="2608">
                  <c:v>3.4510667153133987</c:v>
                </c:pt>
                <c:pt idx="2609">
                  <c:v>-1.9793718925370998</c:v>
                </c:pt>
                <c:pt idx="2610">
                  <c:v>21.666692996053087</c:v>
                </c:pt>
                <c:pt idx="2611">
                  <c:v>-2.9098861639908167</c:v>
                </c:pt>
                <c:pt idx="2612">
                  <c:v>6.4055575620121799</c:v>
                </c:pt>
                <c:pt idx="2613">
                  <c:v>6.6861271699142097</c:v>
                </c:pt>
                <c:pt idx="2614">
                  <c:v>12.330042832386086</c:v>
                </c:pt>
                <c:pt idx="2615">
                  <c:v>-15.791858082707448</c:v>
                </c:pt>
                <c:pt idx="2616">
                  <c:v>8.2782735025722189</c:v>
                </c:pt>
                <c:pt idx="2617">
                  <c:v>-20.043476545014599</c:v>
                </c:pt>
                <c:pt idx="2618">
                  <c:v>11.7691275347533</c:v>
                </c:pt>
                <c:pt idx="2619">
                  <c:v>10.8337591297331</c:v>
                </c:pt>
                <c:pt idx="2620">
                  <c:v>10.2723664022073</c:v>
                </c:pt>
                <c:pt idx="2621">
                  <c:v>10.048427191393348</c:v>
                </c:pt>
                <c:pt idx="2622">
                  <c:v>12.845936206852471</c:v>
                </c:pt>
                <c:pt idx="2623">
                  <c:v>8.9344268537264266</c:v>
                </c:pt>
                <c:pt idx="2624">
                  <c:v>16.864358953968999</c:v>
                </c:pt>
                <c:pt idx="2625">
                  <c:v>-52.498472247613911</c:v>
                </c:pt>
                <c:pt idx="2626">
                  <c:v>-10.860794135299173</c:v>
                </c:pt>
                <c:pt idx="2627">
                  <c:v>-14.009181161233798</c:v>
                </c:pt>
                <c:pt idx="2628">
                  <c:v>-10.216069696827002</c:v>
                </c:pt>
                <c:pt idx="2629">
                  <c:v>10.879770527652306</c:v>
                </c:pt>
                <c:pt idx="2630">
                  <c:v>5.2100827512348724</c:v>
                </c:pt>
                <c:pt idx="2631">
                  <c:v>30.222659991483489</c:v>
                </c:pt>
                <c:pt idx="2632">
                  <c:v>4.0600039720530496</c:v>
                </c:pt>
                <c:pt idx="2633">
                  <c:v>4.9962486174494014</c:v>
                </c:pt>
                <c:pt idx="2634">
                  <c:v>16.664475726982328</c:v>
                </c:pt>
                <c:pt idx="2635">
                  <c:v>5.5899933116022034</c:v>
                </c:pt>
                <c:pt idx="2636">
                  <c:v>6.6384560948790199</c:v>
                </c:pt>
                <c:pt idx="2637">
                  <c:v>25.275454215868987</c:v>
                </c:pt>
                <c:pt idx="2638">
                  <c:v>20.665066712965587</c:v>
                </c:pt>
                <c:pt idx="2639">
                  <c:v>9.3755433706818039</c:v>
                </c:pt>
                <c:pt idx="2640">
                  <c:v>9.4864522431575207</c:v>
                </c:pt>
                <c:pt idx="2641">
                  <c:v>13.324518566138</c:v>
                </c:pt>
                <c:pt idx="2642">
                  <c:v>5.1690537372946599</c:v>
                </c:pt>
                <c:pt idx="2643">
                  <c:v>17.3088066259782</c:v>
                </c:pt>
                <c:pt idx="2644">
                  <c:v>18.193532278945757</c:v>
                </c:pt>
                <c:pt idx="2645">
                  <c:v>18.055683891980689</c:v>
                </c:pt>
                <c:pt idx="2646">
                  <c:v>20.634896075246935</c:v>
                </c:pt>
                <c:pt idx="2647">
                  <c:v>21.6031459594053</c:v>
                </c:pt>
                <c:pt idx="2648">
                  <c:v>18.621683375980286</c:v>
                </c:pt>
                <c:pt idx="2649">
                  <c:v>11.7176292431687</c:v>
                </c:pt>
                <c:pt idx="2650">
                  <c:v>9.7683484936389409</c:v>
                </c:pt>
                <c:pt idx="2651">
                  <c:v>7.8471809314122858</c:v>
                </c:pt>
                <c:pt idx="2652">
                  <c:v>7.14646434463803</c:v>
                </c:pt>
                <c:pt idx="2653">
                  <c:v>8.1414102290091996</c:v>
                </c:pt>
                <c:pt idx="2654">
                  <c:v>8.5519621392112306</c:v>
                </c:pt>
                <c:pt idx="2655">
                  <c:v>30.598998879883688</c:v>
                </c:pt>
                <c:pt idx="2656">
                  <c:v>11.802779932581824</c:v>
                </c:pt>
                <c:pt idx="2657">
                  <c:v>12.0633521683579</c:v>
                </c:pt>
                <c:pt idx="2658">
                  <c:v>14.579028608769599</c:v>
                </c:pt>
                <c:pt idx="2659">
                  <c:v>6.4084182930075402</c:v>
                </c:pt>
                <c:pt idx="2660">
                  <c:v>6.6296287127642834</c:v>
                </c:pt>
                <c:pt idx="2661">
                  <c:v>6.1213855714059786</c:v>
                </c:pt>
                <c:pt idx="2662">
                  <c:v>5.7720545062716697</c:v>
                </c:pt>
                <c:pt idx="2663">
                  <c:v>5.5765775483831401</c:v>
                </c:pt>
                <c:pt idx="2664">
                  <c:v>11.934495152830499</c:v>
                </c:pt>
                <c:pt idx="2665">
                  <c:v>-23.329105290070899</c:v>
                </c:pt>
                <c:pt idx="2666">
                  <c:v>-35.467557959996796</c:v>
                </c:pt>
                <c:pt idx="2667">
                  <c:v>-3.3657110224501601</c:v>
                </c:pt>
                <c:pt idx="2668">
                  <c:v>-3.1852622443022698</c:v>
                </c:pt>
                <c:pt idx="2669">
                  <c:v>-2.6539152438000899</c:v>
                </c:pt>
                <c:pt idx="2670">
                  <c:v>-2.85447145020207</c:v>
                </c:pt>
                <c:pt idx="2671">
                  <c:v>-2.87730844060644</c:v>
                </c:pt>
                <c:pt idx="2672">
                  <c:v>-2.1564120354403578</c:v>
                </c:pt>
                <c:pt idx="2673">
                  <c:v>-2.9605674158925401</c:v>
                </c:pt>
                <c:pt idx="2674">
                  <c:v>-3.8188860832475977</c:v>
                </c:pt>
                <c:pt idx="2675">
                  <c:v>-3.137988758472336</c:v>
                </c:pt>
                <c:pt idx="2676">
                  <c:v>-26.702729300872608</c:v>
                </c:pt>
                <c:pt idx="2677">
                  <c:v>-12.826227460802698</c:v>
                </c:pt>
                <c:pt idx="2678">
                  <c:v>-57.887030857737571</c:v>
                </c:pt>
                <c:pt idx="2679">
                  <c:v>-119.8593750070801</c:v>
                </c:pt>
                <c:pt idx="2680">
                  <c:v>53.667871090556901</c:v>
                </c:pt>
                <c:pt idx="2681">
                  <c:v>30.882262443576789</c:v>
                </c:pt>
                <c:pt idx="2682">
                  <c:v>29.687566865623289</c:v>
                </c:pt>
                <c:pt idx="2683">
                  <c:v>16.123258131100705</c:v>
                </c:pt>
                <c:pt idx="2684">
                  <c:v>28.198644940577694</c:v>
                </c:pt>
                <c:pt idx="2685">
                  <c:v>32.949385816432098</c:v>
                </c:pt>
                <c:pt idx="2686">
                  <c:v>30.852888910165188</c:v>
                </c:pt>
                <c:pt idx="2687">
                  <c:v>64.711102108355405</c:v>
                </c:pt>
                <c:pt idx="2688">
                  <c:v>144.95593376366401</c:v>
                </c:pt>
                <c:pt idx="2689">
                  <c:v>-120.5749327828935</c:v>
                </c:pt>
                <c:pt idx="2690">
                  <c:v>34.755081593672074</c:v>
                </c:pt>
                <c:pt idx="2691">
                  <c:v>-64.663484405384679</c:v>
                </c:pt>
                <c:pt idx="2692">
                  <c:v>-32.540028697914899</c:v>
                </c:pt>
                <c:pt idx="2693">
                  <c:v>-15.661859095848971</c:v>
                </c:pt>
                <c:pt idx="2694">
                  <c:v>-49.065483733661999</c:v>
                </c:pt>
                <c:pt idx="2695">
                  <c:v>2.5997495266811987</c:v>
                </c:pt>
                <c:pt idx="2696">
                  <c:v>3.0568290081674201</c:v>
                </c:pt>
                <c:pt idx="2697">
                  <c:v>-10.495148758389504</c:v>
                </c:pt>
                <c:pt idx="2698">
                  <c:v>3.2174453188241587</c:v>
                </c:pt>
                <c:pt idx="2699">
                  <c:v>2.5394644247613867</c:v>
                </c:pt>
                <c:pt idx="2700">
                  <c:v>12.4640698007734</c:v>
                </c:pt>
                <c:pt idx="2701">
                  <c:v>8.3964220699081267</c:v>
                </c:pt>
                <c:pt idx="2702">
                  <c:v>8.9660020359181747</c:v>
                </c:pt>
                <c:pt idx="2703">
                  <c:v>-3.5909994200205877</c:v>
                </c:pt>
                <c:pt idx="2704">
                  <c:v>5.7647421249593513</c:v>
                </c:pt>
                <c:pt idx="2705">
                  <c:v>-191.71129477541399</c:v>
                </c:pt>
                <c:pt idx="2706">
                  <c:v>0.91502896510758003</c:v>
                </c:pt>
                <c:pt idx="2707">
                  <c:v>-1.2295336815372917</c:v>
                </c:pt>
                <c:pt idx="2708">
                  <c:v>-10.077454832032068</c:v>
                </c:pt>
                <c:pt idx="2709">
                  <c:v>-0.28411848608746326</c:v>
                </c:pt>
                <c:pt idx="2710">
                  <c:v>1.9917833918176799</c:v>
                </c:pt>
                <c:pt idx="2711">
                  <c:v>1.3324862351989299</c:v>
                </c:pt>
                <c:pt idx="2712">
                  <c:v>0.97886183845402353</c:v>
                </c:pt>
                <c:pt idx="2713">
                  <c:v>0.61618833423747565</c:v>
                </c:pt>
                <c:pt idx="2714">
                  <c:v>-0.53275928836745001</c:v>
                </c:pt>
                <c:pt idx="2715">
                  <c:v>-1.0775640165070517</c:v>
                </c:pt>
                <c:pt idx="2716">
                  <c:v>-9.611186385186878</c:v>
                </c:pt>
                <c:pt idx="2717">
                  <c:v>-13.375914703758966</c:v>
                </c:pt>
                <c:pt idx="2718">
                  <c:v>-4.1273110965426785</c:v>
                </c:pt>
                <c:pt idx="2719">
                  <c:v>1.0004610601731698</c:v>
                </c:pt>
                <c:pt idx="2720">
                  <c:v>1.69066927863186</c:v>
                </c:pt>
                <c:pt idx="2721">
                  <c:v>0.78780172969298901</c:v>
                </c:pt>
                <c:pt idx="2722">
                  <c:v>1.2028547633617601</c:v>
                </c:pt>
                <c:pt idx="2723">
                  <c:v>2.6291187187574092</c:v>
                </c:pt>
                <c:pt idx="2724">
                  <c:v>3.1996550592966178</c:v>
                </c:pt>
                <c:pt idx="2725">
                  <c:v>2.6709130656398599</c:v>
                </c:pt>
                <c:pt idx="2726">
                  <c:v>3.7257448844196999</c:v>
                </c:pt>
                <c:pt idx="2727">
                  <c:v>3.7934522618686599</c:v>
                </c:pt>
                <c:pt idx="2728">
                  <c:v>5.4625118590869501</c:v>
                </c:pt>
                <c:pt idx="2729">
                  <c:v>9.3328221312650896</c:v>
                </c:pt>
                <c:pt idx="2730">
                  <c:v>9.8835132967503547</c:v>
                </c:pt>
                <c:pt idx="2731">
                  <c:v>14.373789807416573</c:v>
                </c:pt>
                <c:pt idx="2732">
                  <c:v>10.284606726292299</c:v>
                </c:pt>
                <c:pt idx="2733">
                  <c:v>12.748295642043406</c:v>
                </c:pt>
                <c:pt idx="2734">
                  <c:v>12.1037678225204</c:v>
                </c:pt>
                <c:pt idx="2735">
                  <c:v>13.642361303387498</c:v>
                </c:pt>
                <c:pt idx="2736">
                  <c:v>13.026997542753501</c:v>
                </c:pt>
                <c:pt idx="2737">
                  <c:v>12.913956672985066</c:v>
                </c:pt>
                <c:pt idx="2738">
                  <c:v>13.3552227260917</c:v>
                </c:pt>
                <c:pt idx="2739">
                  <c:v>12.065605698512726</c:v>
                </c:pt>
                <c:pt idx="2740">
                  <c:v>10.3336884681353</c:v>
                </c:pt>
                <c:pt idx="2741">
                  <c:v>12.047028589011026</c:v>
                </c:pt>
                <c:pt idx="2742">
                  <c:v>12.044097256726626</c:v>
                </c:pt>
                <c:pt idx="2743">
                  <c:v>15.752454459707808</c:v>
                </c:pt>
                <c:pt idx="2744">
                  <c:v>16.127851899372136</c:v>
                </c:pt>
                <c:pt idx="2745">
                  <c:v>19.130795404158398</c:v>
                </c:pt>
                <c:pt idx="2746">
                  <c:v>14.294823998127498</c:v>
                </c:pt>
                <c:pt idx="2747">
                  <c:v>36.925301462284196</c:v>
                </c:pt>
                <c:pt idx="2748">
                  <c:v>-170.64498858710999</c:v>
                </c:pt>
                <c:pt idx="2749">
                  <c:v>16.098964120469631</c:v>
                </c:pt>
                <c:pt idx="2750">
                  <c:v>-112.85251272527</c:v>
                </c:pt>
                <c:pt idx="2751">
                  <c:v>29.4099819345147</c:v>
                </c:pt>
                <c:pt idx="2752">
                  <c:v>18.269835184195902</c:v>
                </c:pt>
                <c:pt idx="2753">
                  <c:v>36.326699429205974</c:v>
                </c:pt>
                <c:pt idx="2754">
                  <c:v>21.887253602123767</c:v>
                </c:pt>
                <c:pt idx="2755">
                  <c:v>17.194707377983587</c:v>
                </c:pt>
                <c:pt idx="2756">
                  <c:v>20.450488945036799</c:v>
                </c:pt>
                <c:pt idx="2757">
                  <c:v>24.742881554019899</c:v>
                </c:pt>
                <c:pt idx="2758">
                  <c:v>25.361883242573487</c:v>
                </c:pt>
                <c:pt idx="2759">
                  <c:v>29.288038515240089</c:v>
                </c:pt>
                <c:pt idx="2760">
                  <c:v>21.956810399720499</c:v>
                </c:pt>
                <c:pt idx="2761">
                  <c:v>24.242028756102989</c:v>
                </c:pt>
                <c:pt idx="2762">
                  <c:v>24.5531900038957</c:v>
                </c:pt>
                <c:pt idx="2763">
                  <c:v>25.190735968102999</c:v>
                </c:pt>
                <c:pt idx="2764">
                  <c:v>24.785029813292052</c:v>
                </c:pt>
                <c:pt idx="2765">
                  <c:v>27.192962446868705</c:v>
                </c:pt>
                <c:pt idx="2766">
                  <c:v>90.575168437854387</c:v>
                </c:pt>
                <c:pt idx="2767">
                  <c:v>36.072656371086396</c:v>
                </c:pt>
                <c:pt idx="2768">
                  <c:v>30.936938202526989</c:v>
                </c:pt>
                <c:pt idx="2769">
                  <c:v>-66.178832595198784</c:v>
                </c:pt>
                <c:pt idx="2770">
                  <c:v>35.826399822226399</c:v>
                </c:pt>
                <c:pt idx="2771">
                  <c:v>38.522239918430309</c:v>
                </c:pt>
                <c:pt idx="2772">
                  <c:v>41.123739608480335</c:v>
                </c:pt>
                <c:pt idx="2773">
                  <c:v>40.989603126803097</c:v>
                </c:pt>
                <c:pt idx="2774">
                  <c:v>43.154547387780894</c:v>
                </c:pt>
                <c:pt idx="2775">
                  <c:v>-74.512413087271995</c:v>
                </c:pt>
                <c:pt idx="2776">
                  <c:v>141.477211934194</c:v>
                </c:pt>
                <c:pt idx="2777">
                  <c:v>-41.097841337981301</c:v>
                </c:pt>
                <c:pt idx="2778">
                  <c:v>167.89544611841205</c:v>
                </c:pt>
                <c:pt idx="2779">
                  <c:v>-472.64530791764895</c:v>
                </c:pt>
                <c:pt idx="2780">
                  <c:v>-122.701018535223</c:v>
                </c:pt>
                <c:pt idx="2781">
                  <c:v>-71.794862680608389</c:v>
                </c:pt>
                <c:pt idx="2782">
                  <c:v>-31.456657744797099</c:v>
                </c:pt>
                <c:pt idx="2783">
                  <c:v>181.86639523436773</c:v>
                </c:pt>
                <c:pt idx="2784">
                  <c:v>-253.98924368111301</c:v>
                </c:pt>
                <c:pt idx="2785">
                  <c:v>-114.58101515226301</c:v>
                </c:pt>
                <c:pt idx="2786">
                  <c:v>-115.06252024206502</c:v>
                </c:pt>
                <c:pt idx="2787">
                  <c:v>-29.053763053026987</c:v>
                </c:pt>
                <c:pt idx="2788">
                  <c:v>179.79496061696099</c:v>
                </c:pt>
                <c:pt idx="2789">
                  <c:v>58.701802110319903</c:v>
                </c:pt>
                <c:pt idx="2790">
                  <c:v>352.601556373932</c:v>
                </c:pt>
                <c:pt idx="2791">
                  <c:v>102.06064428978102</c:v>
                </c:pt>
                <c:pt idx="2792">
                  <c:v>-27.586293792535752</c:v>
                </c:pt>
                <c:pt idx="2793">
                  <c:v>-29.260921314829599</c:v>
                </c:pt>
                <c:pt idx="2794">
                  <c:v>-200.564261855647</c:v>
                </c:pt>
                <c:pt idx="2795">
                  <c:v>-474.36608082371094</c:v>
                </c:pt>
                <c:pt idx="2796">
                  <c:v>-89.335110085698005</c:v>
                </c:pt>
                <c:pt idx="2797">
                  <c:v>-41.057871266829594</c:v>
                </c:pt>
                <c:pt idx="2798">
                  <c:v>-36.800571574175102</c:v>
                </c:pt>
                <c:pt idx="2799">
                  <c:v>-4.0435956736111098</c:v>
                </c:pt>
                <c:pt idx="2800">
                  <c:v>-19.770770800236086</c:v>
                </c:pt>
                <c:pt idx="2801">
                  <c:v>-41.156760089842713</c:v>
                </c:pt>
                <c:pt idx="2802">
                  <c:v>-29.515032705439499</c:v>
                </c:pt>
                <c:pt idx="2803">
                  <c:v>10.408087791303204</c:v>
                </c:pt>
                <c:pt idx="2804">
                  <c:v>4.8756981418182814</c:v>
                </c:pt>
                <c:pt idx="2805">
                  <c:v>-13.8117432529924</c:v>
                </c:pt>
                <c:pt idx="2806">
                  <c:v>-495.26010367684302</c:v>
                </c:pt>
                <c:pt idx="2807">
                  <c:v>-17.2168220402876</c:v>
                </c:pt>
                <c:pt idx="2808">
                  <c:v>-29.868330227844599</c:v>
                </c:pt>
                <c:pt idx="2809">
                  <c:v>-15.184120167087498</c:v>
                </c:pt>
                <c:pt idx="2810">
                  <c:v>-44.79442573558201</c:v>
                </c:pt>
                <c:pt idx="2811">
                  <c:v>-28.833475629746324</c:v>
                </c:pt>
                <c:pt idx="2812">
                  <c:v>197.220527978257</c:v>
                </c:pt>
                <c:pt idx="2813">
                  <c:v>-58.4220784781661</c:v>
                </c:pt>
                <c:pt idx="2814">
                  <c:v>-2480.599395554485</c:v>
                </c:pt>
                <c:pt idx="2815">
                  <c:v>-32.581700922442494</c:v>
                </c:pt>
                <c:pt idx="2816">
                  <c:v>-25.279177987937789</c:v>
                </c:pt>
                <c:pt idx="2817">
                  <c:v>-14.563194634366312</c:v>
                </c:pt>
                <c:pt idx="2818">
                  <c:v>-15.945511754567599</c:v>
                </c:pt>
                <c:pt idx="2819">
                  <c:v>-17.9851954568067</c:v>
                </c:pt>
                <c:pt idx="2820">
                  <c:v>-13.544640714474999</c:v>
                </c:pt>
                <c:pt idx="2821">
                  <c:v>-21.178292574073552</c:v>
                </c:pt>
                <c:pt idx="2822">
                  <c:v>-6.3814267224699099</c:v>
                </c:pt>
                <c:pt idx="2823">
                  <c:v>-4.6012368803111334</c:v>
                </c:pt>
                <c:pt idx="2824">
                  <c:v>-121.867172604527</c:v>
                </c:pt>
                <c:pt idx="2825">
                  <c:v>-773.388067720962</c:v>
                </c:pt>
                <c:pt idx="2826">
                  <c:v>-121.17772665143301</c:v>
                </c:pt>
                <c:pt idx="2827">
                  <c:v>163.13935282195717</c:v>
                </c:pt>
                <c:pt idx="2828">
                  <c:v>109.02940804156501</c:v>
                </c:pt>
                <c:pt idx="2829">
                  <c:v>82.162320137283047</c:v>
                </c:pt>
                <c:pt idx="2830">
                  <c:v>79.372926767165879</c:v>
                </c:pt>
                <c:pt idx="2831">
                  <c:v>64.683601660331703</c:v>
                </c:pt>
                <c:pt idx="2832">
                  <c:v>58.972556813691902</c:v>
                </c:pt>
                <c:pt idx="2833">
                  <c:v>62.226502900556419</c:v>
                </c:pt>
                <c:pt idx="2834">
                  <c:v>67.151966047427578</c:v>
                </c:pt>
                <c:pt idx="2835">
                  <c:v>104.56414051101299</c:v>
                </c:pt>
                <c:pt idx="2836">
                  <c:v>53.580143141714096</c:v>
                </c:pt>
                <c:pt idx="2837">
                  <c:v>39.915749454535799</c:v>
                </c:pt>
                <c:pt idx="2838">
                  <c:v>102.18243181987724</c:v>
                </c:pt>
                <c:pt idx="2839">
                  <c:v>27.942969298241689</c:v>
                </c:pt>
                <c:pt idx="2840">
                  <c:v>-17.212334156109588</c:v>
                </c:pt>
                <c:pt idx="2841">
                  <c:v>47.872787506356865</c:v>
                </c:pt>
                <c:pt idx="2842">
                  <c:v>44.840149964549596</c:v>
                </c:pt>
                <c:pt idx="2843">
                  <c:v>54.920386020900501</c:v>
                </c:pt>
                <c:pt idx="2844">
                  <c:v>53.008339105199013</c:v>
                </c:pt>
                <c:pt idx="2845">
                  <c:v>51.821799477254459</c:v>
                </c:pt>
                <c:pt idx="2846">
                  <c:v>53.021048526472697</c:v>
                </c:pt>
                <c:pt idx="2847">
                  <c:v>50.516054050470544</c:v>
                </c:pt>
                <c:pt idx="2848">
                  <c:v>51.69116494808425</c:v>
                </c:pt>
                <c:pt idx="2849">
                  <c:v>39.683426070529002</c:v>
                </c:pt>
                <c:pt idx="2850">
                  <c:v>-246.24320774297499</c:v>
                </c:pt>
                <c:pt idx="2851">
                  <c:v>43.422499955922099</c:v>
                </c:pt>
                <c:pt idx="2852">
                  <c:v>41.4817103054691</c:v>
                </c:pt>
                <c:pt idx="2853">
                  <c:v>68.249208322405579</c:v>
                </c:pt>
                <c:pt idx="2854">
                  <c:v>61.836004828916799</c:v>
                </c:pt>
                <c:pt idx="2855">
                  <c:v>48.972453924944503</c:v>
                </c:pt>
                <c:pt idx="2856">
                  <c:v>50.509364105493177</c:v>
                </c:pt>
                <c:pt idx="2857">
                  <c:v>60.476874226823298</c:v>
                </c:pt>
                <c:pt idx="2858">
                  <c:v>49.467356657721396</c:v>
                </c:pt>
                <c:pt idx="2859">
                  <c:v>50.431987456831983</c:v>
                </c:pt>
                <c:pt idx="2860">
                  <c:v>49.120725988633303</c:v>
                </c:pt>
                <c:pt idx="2861">
                  <c:v>40.249190260355213</c:v>
                </c:pt>
                <c:pt idx="2862">
                  <c:v>46.021647783349977</c:v>
                </c:pt>
                <c:pt idx="2863">
                  <c:v>52.727001702719498</c:v>
                </c:pt>
                <c:pt idx="2864">
                  <c:v>48.907850786746273</c:v>
                </c:pt>
                <c:pt idx="2865">
                  <c:v>46.2481430780336</c:v>
                </c:pt>
                <c:pt idx="2866">
                  <c:v>37.176879917763799</c:v>
                </c:pt>
                <c:pt idx="2867">
                  <c:v>48.181520456494894</c:v>
                </c:pt>
                <c:pt idx="2868">
                  <c:v>57.639774556089499</c:v>
                </c:pt>
                <c:pt idx="2869">
                  <c:v>2.4240859645653901</c:v>
                </c:pt>
                <c:pt idx="2870">
                  <c:v>20.006421274880086</c:v>
                </c:pt>
                <c:pt idx="2871">
                  <c:v>-155.08199563087399</c:v>
                </c:pt>
                <c:pt idx="2872">
                  <c:v>19.687577213671702</c:v>
                </c:pt>
                <c:pt idx="2873">
                  <c:v>-2598.3683099827299</c:v>
                </c:pt>
                <c:pt idx="2874">
                  <c:v>1407.0893458605599</c:v>
                </c:pt>
                <c:pt idx="2875">
                  <c:v>-116.99667610695353</c:v>
                </c:pt>
                <c:pt idx="2876">
                  <c:v>-5.4419739061275703</c:v>
                </c:pt>
                <c:pt idx="2877">
                  <c:v>-85.684366314640258</c:v>
                </c:pt>
                <c:pt idx="2878">
                  <c:v>-29.3497414517885</c:v>
                </c:pt>
                <c:pt idx="2879">
                  <c:v>44.547096490247789</c:v>
                </c:pt>
                <c:pt idx="2880">
                  <c:v>15.844214435591399</c:v>
                </c:pt>
                <c:pt idx="2881">
                  <c:v>31.724560656730986</c:v>
                </c:pt>
                <c:pt idx="2882">
                  <c:v>-6.4308668040957899</c:v>
                </c:pt>
                <c:pt idx="2883">
                  <c:v>-5004.9183524250575</c:v>
                </c:pt>
                <c:pt idx="2884">
                  <c:v>-52.845950684437803</c:v>
                </c:pt>
                <c:pt idx="2885">
                  <c:v>-75.993859915769093</c:v>
                </c:pt>
                <c:pt idx="2886">
                  <c:v>-2.5111787973547597</c:v>
                </c:pt>
                <c:pt idx="2887">
                  <c:v>58.542827139388095</c:v>
                </c:pt>
                <c:pt idx="2888">
                  <c:v>75.535755639828679</c:v>
                </c:pt>
                <c:pt idx="2889">
                  <c:v>71.871960445896804</c:v>
                </c:pt>
                <c:pt idx="2890">
                  <c:v>61.495181585401994</c:v>
                </c:pt>
                <c:pt idx="2891">
                  <c:v>111.83975159721598</c:v>
                </c:pt>
                <c:pt idx="2892">
                  <c:v>70.379315452255298</c:v>
                </c:pt>
                <c:pt idx="2893">
                  <c:v>100.98727965717147</c:v>
                </c:pt>
                <c:pt idx="2894">
                  <c:v>87.878963653993978</c:v>
                </c:pt>
                <c:pt idx="2895">
                  <c:v>101.244440612209</c:v>
                </c:pt>
                <c:pt idx="2896">
                  <c:v>109.88298724483437</c:v>
                </c:pt>
                <c:pt idx="2897">
                  <c:v>130.819814559695</c:v>
                </c:pt>
                <c:pt idx="2898">
                  <c:v>119.78404070255053</c:v>
                </c:pt>
                <c:pt idx="2899">
                  <c:v>117.364213052004</c:v>
                </c:pt>
                <c:pt idx="2900">
                  <c:v>161.10593447703567</c:v>
                </c:pt>
                <c:pt idx="2901">
                  <c:v>203.181289031717</c:v>
                </c:pt>
                <c:pt idx="2902">
                  <c:v>183.07119970896301</c:v>
                </c:pt>
                <c:pt idx="2903">
                  <c:v>415.79436720084698</c:v>
                </c:pt>
                <c:pt idx="2904">
                  <c:v>109.85251882692219</c:v>
                </c:pt>
                <c:pt idx="2905">
                  <c:v>229.09469873630312</c:v>
                </c:pt>
                <c:pt idx="2906">
                  <c:v>886.48179807230804</c:v>
                </c:pt>
                <c:pt idx="2907">
                  <c:v>133.09703699692503</c:v>
                </c:pt>
                <c:pt idx="2908">
                  <c:v>82.179923062205901</c:v>
                </c:pt>
                <c:pt idx="2909">
                  <c:v>179.67827050947</c:v>
                </c:pt>
                <c:pt idx="2910">
                  <c:v>54.232944981131972</c:v>
                </c:pt>
                <c:pt idx="2911">
                  <c:v>209.15190429294998</c:v>
                </c:pt>
                <c:pt idx="2912">
                  <c:v>677.85451013300246</c:v>
                </c:pt>
                <c:pt idx="2913">
                  <c:v>96.597478537475894</c:v>
                </c:pt>
                <c:pt idx="2914">
                  <c:v>87.825407350461731</c:v>
                </c:pt>
                <c:pt idx="2915">
                  <c:v>86.063065372090989</c:v>
                </c:pt>
                <c:pt idx="2916">
                  <c:v>82.6426337210046</c:v>
                </c:pt>
                <c:pt idx="2917">
                  <c:v>112.33902436450202</c:v>
                </c:pt>
                <c:pt idx="2918">
                  <c:v>99.904513648796296</c:v>
                </c:pt>
                <c:pt idx="2919">
                  <c:v>121.67389434374201</c:v>
                </c:pt>
                <c:pt idx="2920">
                  <c:v>117.913706727616</c:v>
                </c:pt>
                <c:pt idx="2921">
                  <c:v>110.63935128255241</c:v>
                </c:pt>
                <c:pt idx="2922">
                  <c:v>115.70698627091747</c:v>
                </c:pt>
                <c:pt idx="2923">
                  <c:v>164.44330493021198</c:v>
                </c:pt>
                <c:pt idx="2924">
                  <c:v>240.78184174371</c:v>
                </c:pt>
                <c:pt idx="2925">
                  <c:v>247.48989399302098</c:v>
                </c:pt>
                <c:pt idx="2926">
                  <c:v>438.408935619266</c:v>
                </c:pt>
                <c:pt idx="2927">
                  <c:v>469.84272270888101</c:v>
                </c:pt>
                <c:pt idx="2928">
                  <c:v>476.07613550535899</c:v>
                </c:pt>
                <c:pt idx="2929">
                  <c:v>6.5231684661463865</c:v>
                </c:pt>
                <c:pt idx="2930">
                  <c:v>19.291026930115489</c:v>
                </c:pt>
                <c:pt idx="2931">
                  <c:v>46.229920897613098</c:v>
                </c:pt>
                <c:pt idx="2932">
                  <c:v>-19.883292543977742</c:v>
                </c:pt>
                <c:pt idx="2933">
                  <c:v>-1737.6361043581098</c:v>
                </c:pt>
                <c:pt idx="2934">
                  <c:v>-99.166100049681688</c:v>
                </c:pt>
                <c:pt idx="2935">
                  <c:v>44.574071478465974</c:v>
                </c:pt>
                <c:pt idx="2936">
                  <c:v>-1.2502267367341438</c:v>
                </c:pt>
                <c:pt idx="2937">
                  <c:v>-17.419083672202888</c:v>
                </c:pt>
                <c:pt idx="2938">
                  <c:v>4.7260694361406834</c:v>
                </c:pt>
                <c:pt idx="2939">
                  <c:v>-38.541655859080898</c:v>
                </c:pt>
                <c:pt idx="2940">
                  <c:v>-4.8407100494021202</c:v>
                </c:pt>
                <c:pt idx="2941">
                  <c:v>-75.157404891218306</c:v>
                </c:pt>
                <c:pt idx="2942">
                  <c:v>-42.471560383054097</c:v>
                </c:pt>
                <c:pt idx="2943">
                  <c:v>-82.9451629139202</c:v>
                </c:pt>
                <c:pt idx="2944">
                  <c:v>-87.711580103615603</c:v>
                </c:pt>
                <c:pt idx="2945">
                  <c:v>-86.828886726306195</c:v>
                </c:pt>
                <c:pt idx="2946">
                  <c:v>-86.814139101459588</c:v>
                </c:pt>
                <c:pt idx="2947">
                  <c:v>-88.6236262905378</c:v>
                </c:pt>
                <c:pt idx="2948">
                  <c:v>-94.735999406560381</c:v>
                </c:pt>
                <c:pt idx="2949">
                  <c:v>-50.215398395500216</c:v>
                </c:pt>
                <c:pt idx="2950">
                  <c:v>-63.677829749820496</c:v>
                </c:pt>
                <c:pt idx="2951">
                  <c:v>-83.751242256468871</c:v>
                </c:pt>
                <c:pt idx="2952">
                  <c:v>-69.852952328748898</c:v>
                </c:pt>
                <c:pt idx="2953">
                  <c:v>-124.28768588454749</c:v>
                </c:pt>
                <c:pt idx="2954">
                  <c:v>-129.87079537974788</c:v>
                </c:pt>
                <c:pt idx="2955">
                  <c:v>-90.684440885710302</c:v>
                </c:pt>
                <c:pt idx="2956">
                  <c:v>-93.722195250635778</c:v>
                </c:pt>
                <c:pt idx="2957">
                  <c:v>-154.13038822705599</c:v>
                </c:pt>
                <c:pt idx="2958">
                  <c:v>-267.88291032631201</c:v>
                </c:pt>
                <c:pt idx="2959">
                  <c:v>-220.34113295438493</c:v>
                </c:pt>
                <c:pt idx="2960">
                  <c:v>-354.60951198313205</c:v>
                </c:pt>
                <c:pt idx="2961">
                  <c:v>549.87563018014396</c:v>
                </c:pt>
                <c:pt idx="2962">
                  <c:v>-261.20147390400803</c:v>
                </c:pt>
                <c:pt idx="2963">
                  <c:v>-265.23047882073502</c:v>
                </c:pt>
                <c:pt idx="2964">
                  <c:v>-255.26936120909002</c:v>
                </c:pt>
                <c:pt idx="2965">
                  <c:v>166.98579086497099</c:v>
                </c:pt>
                <c:pt idx="2966">
                  <c:v>-4.8293234329941042</c:v>
                </c:pt>
                <c:pt idx="2967">
                  <c:v>-52.733405261914299</c:v>
                </c:pt>
                <c:pt idx="2968">
                  <c:v>92.271002900308304</c:v>
                </c:pt>
                <c:pt idx="2969">
                  <c:v>90.635513926365306</c:v>
                </c:pt>
                <c:pt idx="2970">
                  <c:v>109.279090000271</c:v>
                </c:pt>
                <c:pt idx="2971">
                  <c:v>107.62923911870919</c:v>
                </c:pt>
                <c:pt idx="2972">
                  <c:v>-94.347879155480996</c:v>
                </c:pt>
                <c:pt idx="2973">
                  <c:v>-122.91328660018632</c:v>
                </c:pt>
                <c:pt idx="2974">
                  <c:v>-59.917557265959999</c:v>
                </c:pt>
                <c:pt idx="2975">
                  <c:v>83.691112720938506</c:v>
                </c:pt>
                <c:pt idx="2976">
                  <c:v>289.970568670901</c:v>
                </c:pt>
                <c:pt idx="2977">
                  <c:v>168.17978952335247</c:v>
                </c:pt>
                <c:pt idx="2978">
                  <c:v>170.35701267064201</c:v>
                </c:pt>
                <c:pt idx="2979">
                  <c:v>123.846396889136</c:v>
                </c:pt>
                <c:pt idx="2980">
                  <c:v>284.99165871092163</c:v>
                </c:pt>
                <c:pt idx="2981">
                  <c:v>-142.26235574290999</c:v>
                </c:pt>
                <c:pt idx="2982">
                  <c:v>-60.762921254011211</c:v>
                </c:pt>
                <c:pt idx="2983">
                  <c:v>-55.829196911665811</c:v>
                </c:pt>
                <c:pt idx="2984">
                  <c:v>-57.851397188146393</c:v>
                </c:pt>
                <c:pt idx="2985">
                  <c:v>-56.157407143487347</c:v>
                </c:pt>
                <c:pt idx="2986">
                  <c:v>-56.388236223905011</c:v>
                </c:pt>
                <c:pt idx="2987">
                  <c:v>-56.070038017736394</c:v>
                </c:pt>
                <c:pt idx="2988">
                  <c:v>-55.000524687445974</c:v>
                </c:pt>
                <c:pt idx="2989">
                  <c:v>-54.676160696483002</c:v>
                </c:pt>
                <c:pt idx="2990">
                  <c:v>-55.138997791646148</c:v>
                </c:pt>
                <c:pt idx="2991">
                  <c:v>-54.731365248061472</c:v>
                </c:pt>
                <c:pt idx="2992">
                  <c:v>-57.115291017643074</c:v>
                </c:pt>
                <c:pt idx="2993">
                  <c:v>-56.457894787512991</c:v>
                </c:pt>
                <c:pt idx="2994">
                  <c:v>-54.451096814391974</c:v>
                </c:pt>
                <c:pt idx="2995">
                  <c:v>-48.616392779265702</c:v>
                </c:pt>
                <c:pt idx="2996">
                  <c:v>-54.322061127698028</c:v>
                </c:pt>
                <c:pt idx="2997">
                  <c:v>-43.574779628824601</c:v>
                </c:pt>
                <c:pt idx="2998">
                  <c:v>-43.70612504187406</c:v>
                </c:pt>
                <c:pt idx="2999">
                  <c:v>-49.577415938630601</c:v>
                </c:pt>
                <c:pt idx="3000">
                  <c:v>-60.981322306614096</c:v>
                </c:pt>
                <c:pt idx="3001">
                  <c:v>151.81873624780027</c:v>
                </c:pt>
                <c:pt idx="3002">
                  <c:v>43.416634654579397</c:v>
                </c:pt>
                <c:pt idx="3003">
                  <c:v>25.491662084825489</c:v>
                </c:pt>
                <c:pt idx="3004">
                  <c:v>17.84179167570586</c:v>
                </c:pt>
                <c:pt idx="3005">
                  <c:v>33.006967502582057</c:v>
                </c:pt>
                <c:pt idx="3006">
                  <c:v>34.861022140829313</c:v>
                </c:pt>
                <c:pt idx="3007">
                  <c:v>37.565702642854419</c:v>
                </c:pt>
                <c:pt idx="3008">
                  <c:v>-77.376435151603445</c:v>
                </c:pt>
                <c:pt idx="3009">
                  <c:v>87.525232396350617</c:v>
                </c:pt>
                <c:pt idx="3010">
                  <c:v>82.018475673625048</c:v>
                </c:pt>
                <c:pt idx="3011">
                  <c:v>76.69875078506108</c:v>
                </c:pt>
                <c:pt idx="3012">
                  <c:v>-79.459048839110181</c:v>
                </c:pt>
                <c:pt idx="3013">
                  <c:v>46.472448909225101</c:v>
                </c:pt>
                <c:pt idx="3014">
                  <c:v>-11.247091555955301</c:v>
                </c:pt>
                <c:pt idx="3015">
                  <c:v>10.284270854483101</c:v>
                </c:pt>
                <c:pt idx="3016">
                  <c:v>11.726961533011698</c:v>
                </c:pt>
                <c:pt idx="3017">
                  <c:v>15.038438306492798</c:v>
                </c:pt>
                <c:pt idx="3018">
                  <c:v>13.545730619074726</c:v>
                </c:pt>
                <c:pt idx="3019">
                  <c:v>14.954356125964702</c:v>
                </c:pt>
                <c:pt idx="3020">
                  <c:v>14.961651729170898</c:v>
                </c:pt>
                <c:pt idx="3021">
                  <c:v>11.489002737100106</c:v>
                </c:pt>
                <c:pt idx="3022">
                  <c:v>12.083886205381479</c:v>
                </c:pt>
                <c:pt idx="3023">
                  <c:v>10.489607418315979</c:v>
                </c:pt>
                <c:pt idx="3024">
                  <c:v>10.708717930223099</c:v>
                </c:pt>
                <c:pt idx="3025">
                  <c:v>13.3373627779897</c:v>
                </c:pt>
                <c:pt idx="3026">
                  <c:v>15.958799385875199</c:v>
                </c:pt>
                <c:pt idx="3027">
                  <c:v>12.8577702208934</c:v>
                </c:pt>
                <c:pt idx="3028">
                  <c:v>13.5358440620587</c:v>
                </c:pt>
                <c:pt idx="3029">
                  <c:v>13.632534690010306</c:v>
                </c:pt>
                <c:pt idx="3030">
                  <c:v>19.423980472276288</c:v>
                </c:pt>
                <c:pt idx="3031">
                  <c:v>15.8429794612083</c:v>
                </c:pt>
                <c:pt idx="3032">
                  <c:v>14.504825522410298</c:v>
                </c:pt>
                <c:pt idx="3033">
                  <c:v>13.409436705343492</c:v>
                </c:pt>
                <c:pt idx="3034">
                  <c:v>20.660092702321727</c:v>
                </c:pt>
                <c:pt idx="3035">
                  <c:v>20.9913897162929</c:v>
                </c:pt>
                <c:pt idx="3036">
                  <c:v>18.480053771996289</c:v>
                </c:pt>
                <c:pt idx="3037">
                  <c:v>19.439156017100601</c:v>
                </c:pt>
                <c:pt idx="3038">
                  <c:v>17.675001811783886</c:v>
                </c:pt>
                <c:pt idx="3039">
                  <c:v>15.333764351775899</c:v>
                </c:pt>
                <c:pt idx="3040">
                  <c:v>14.402114149572602</c:v>
                </c:pt>
                <c:pt idx="3041">
                  <c:v>15.220117413755901</c:v>
                </c:pt>
                <c:pt idx="3042">
                  <c:v>12.588316186540098</c:v>
                </c:pt>
                <c:pt idx="3043">
                  <c:v>13.091583780345401</c:v>
                </c:pt>
                <c:pt idx="3044">
                  <c:v>11.429167406954598</c:v>
                </c:pt>
                <c:pt idx="3045">
                  <c:v>10.301852397275226</c:v>
                </c:pt>
                <c:pt idx="3046">
                  <c:v>-4.3807170444513002</c:v>
                </c:pt>
                <c:pt idx="3047">
                  <c:v>7.4830225267712303</c:v>
                </c:pt>
                <c:pt idx="3048">
                  <c:v>11.050186040720066</c:v>
                </c:pt>
                <c:pt idx="3049">
                  <c:v>14.017913931336601</c:v>
                </c:pt>
                <c:pt idx="3050">
                  <c:v>13.506537561824166</c:v>
                </c:pt>
                <c:pt idx="3051">
                  <c:v>8.5033679209003186</c:v>
                </c:pt>
                <c:pt idx="3052">
                  <c:v>12.565650954922006</c:v>
                </c:pt>
                <c:pt idx="3053">
                  <c:v>-3.7723906825442302</c:v>
                </c:pt>
                <c:pt idx="3054">
                  <c:v>8.4743767582535519</c:v>
                </c:pt>
                <c:pt idx="3055">
                  <c:v>4.5279431695292756</c:v>
                </c:pt>
                <c:pt idx="3056">
                  <c:v>-1.32301375466756</c:v>
                </c:pt>
                <c:pt idx="3057">
                  <c:v>4.3233157706822745</c:v>
                </c:pt>
                <c:pt idx="3058">
                  <c:v>4.7798806855293501</c:v>
                </c:pt>
                <c:pt idx="3059">
                  <c:v>2.7630339545141012</c:v>
                </c:pt>
                <c:pt idx="3060">
                  <c:v>2.5053570564210412</c:v>
                </c:pt>
                <c:pt idx="3061">
                  <c:v>2.5075008331536797</c:v>
                </c:pt>
                <c:pt idx="3062">
                  <c:v>2.7324085714170501</c:v>
                </c:pt>
                <c:pt idx="3063">
                  <c:v>2.0982695264174098</c:v>
                </c:pt>
                <c:pt idx="3064">
                  <c:v>1.16738636345213</c:v>
                </c:pt>
                <c:pt idx="3065">
                  <c:v>1.2581586241189873</c:v>
                </c:pt>
                <c:pt idx="3066">
                  <c:v>5.5171578937595065</c:v>
                </c:pt>
                <c:pt idx="3067">
                  <c:v>-11.574562472126924</c:v>
                </c:pt>
                <c:pt idx="3068">
                  <c:v>1.0316207244437101</c:v>
                </c:pt>
                <c:pt idx="3069">
                  <c:v>3.0194640323895077</c:v>
                </c:pt>
                <c:pt idx="3070">
                  <c:v>2.4939853390989977</c:v>
                </c:pt>
                <c:pt idx="3071">
                  <c:v>3.3338914190091828</c:v>
                </c:pt>
                <c:pt idx="3072">
                  <c:v>0.60294203996001705</c:v>
                </c:pt>
                <c:pt idx="3073">
                  <c:v>7.0518982360311204</c:v>
                </c:pt>
                <c:pt idx="3074">
                  <c:v>2.71625934208758</c:v>
                </c:pt>
                <c:pt idx="3075">
                  <c:v>3.4510655157002792</c:v>
                </c:pt>
                <c:pt idx="3076">
                  <c:v>3.5556312590314012</c:v>
                </c:pt>
                <c:pt idx="3077">
                  <c:v>4.2697051146471514</c:v>
                </c:pt>
                <c:pt idx="3078">
                  <c:v>2.51323625406377</c:v>
                </c:pt>
                <c:pt idx="3079">
                  <c:v>2.2246234211753402</c:v>
                </c:pt>
                <c:pt idx="3080">
                  <c:v>1.3340846931816699</c:v>
                </c:pt>
                <c:pt idx="3081">
                  <c:v>1.71934693478768</c:v>
                </c:pt>
                <c:pt idx="3082">
                  <c:v>1.59517039416353</c:v>
                </c:pt>
                <c:pt idx="3083">
                  <c:v>1.4694649545434624</c:v>
                </c:pt>
                <c:pt idx="3084">
                  <c:v>-3.4487509163067101E-2</c:v>
                </c:pt>
                <c:pt idx="3085">
                  <c:v>0.94372982836055985</c:v>
                </c:pt>
                <c:pt idx="3086">
                  <c:v>-1.4789847526347026</c:v>
                </c:pt>
                <c:pt idx="3087">
                  <c:v>2.5909469079060399</c:v>
                </c:pt>
                <c:pt idx="3088">
                  <c:v>2.9914802109647987</c:v>
                </c:pt>
                <c:pt idx="3089">
                  <c:v>3.7230223888171694</c:v>
                </c:pt>
                <c:pt idx="3090">
                  <c:v>4.6394205048580304</c:v>
                </c:pt>
                <c:pt idx="3091">
                  <c:v>5.6704987951457824</c:v>
                </c:pt>
                <c:pt idx="3092">
                  <c:v>6.8070695159938834</c:v>
                </c:pt>
                <c:pt idx="3093">
                  <c:v>5.9980247558404098</c:v>
                </c:pt>
                <c:pt idx="3094">
                  <c:v>7.8353869719208697</c:v>
                </c:pt>
                <c:pt idx="3095">
                  <c:v>7.1778364725813075</c:v>
                </c:pt>
                <c:pt idx="3096">
                  <c:v>7.9639882817508401</c:v>
                </c:pt>
                <c:pt idx="3097">
                  <c:v>6.3612781021144524</c:v>
                </c:pt>
                <c:pt idx="3098">
                  <c:v>5.979999205628717</c:v>
                </c:pt>
                <c:pt idx="3099">
                  <c:v>8.6419557256500514</c:v>
                </c:pt>
                <c:pt idx="3100">
                  <c:v>4.3485095492939045</c:v>
                </c:pt>
                <c:pt idx="3101">
                  <c:v>4.3905722738400446</c:v>
                </c:pt>
                <c:pt idx="3102">
                  <c:v>5.7925654532994697</c:v>
                </c:pt>
                <c:pt idx="3103">
                  <c:v>11.510698026650299</c:v>
                </c:pt>
                <c:pt idx="3104">
                  <c:v>5.9896885268984885</c:v>
                </c:pt>
                <c:pt idx="3105">
                  <c:v>3.9448412808273812</c:v>
                </c:pt>
                <c:pt idx="3106">
                  <c:v>3.428073778647533</c:v>
                </c:pt>
                <c:pt idx="3107">
                  <c:v>3.163122477441501</c:v>
                </c:pt>
                <c:pt idx="3108">
                  <c:v>2.75502901214342</c:v>
                </c:pt>
                <c:pt idx="3109">
                  <c:v>2.5050213623500075</c:v>
                </c:pt>
                <c:pt idx="3110">
                  <c:v>2.0506490720078467</c:v>
                </c:pt>
                <c:pt idx="3111">
                  <c:v>2.5043948979807493</c:v>
                </c:pt>
                <c:pt idx="3112">
                  <c:v>2.6749803435569812</c:v>
                </c:pt>
                <c:pt idx="3113">
                  <c:v>3.3661594980169598</c:v>
                </c:pt>
                <c:pt idx="3114">
                  <c:v>3.67607427158402</c:v>
                </c:pt>
                <c:pt idx="3115">
                  <c:v>3.9287654869935777</c:v>
                </c:pt>
                <c:pt idx="3116">
                  <c:v>3.8145037331866187</c:v>
                </c:pt>
                <c:pt idx="3117">
                  <c:v>3.4311573274410598</c:v>
                </c:pt>
                <c:pt idx="3118">
                  <c:v>3.5400716019366012</c:v>
                </c:pt>
                <c:pt idx="3119">
                  <c:v>3.95500199672236</c:v>
                </c:pt>
                <c:pt idx="3120">
                  <c:v>3.4218865200764399</c:v>
                </c:pt>
                <c:pt idx="3121">
                  <c:v>2.59665674413935</c:v>
                </c:pt>
                <c:pt idx="3122">
                  <c:v>2.6969539278552968</c:v>
                </c:pt>
                <c:pt idx="3123">
                  <c:v>2.3721807082708701</c:v>
                </c:pt>
                <c:pt idx="3124">
                  <c:v>2.54406656798818</c:v>
                </c:pt>
                <c:pt idx="3125">
                  <c:v>2.2871245901406279</c:v>
                </c:pt>
                <c:pt idx="3126">
                  <c:v>2.2192245796945298</c:v>
                </c:pt>
                <c:pt idx="3127">
                  <c:v>2.7322660153444187</c:v>
                </c:pt>
                <c:pt idx="3128">
                  <c:v>2.82534479488604</c:v>
                </c:pt>
                <c:pt idx="3129">
                  <c:v>3.9337689153698792</c:v>
                </c:pt>
                <c:pt idx="3130">
                  <c:v>4.2683240531594375</c:v>
                </c:pt>
                <c:pt idx="3131">
                  <c:v>5.9169348898443204</c:v>
                </c:pt>
                <c:pt idx="3132">
                  <c:v>5.8222577373056446</c:v>
                </c:pt>
                <c:pt idx="3133">
                  <c:v>8.0475001769691996</c:v>
                </c:pt>
                <c:pt idx="3134">
                  <c:v>7.1133895390973745</c:v>
                </c:pt>
                <c:pt idx="3135">
                  <c:v>8.3707769946781028</c:v>
                </c:pt>
                <c:pt idx="3136">
                  <c:v>9.2134329158872816</c:v>
                </c:pt>
                <c:pt idx="3137">
                  <c:v>7.5866012800210934</c:v>
                </c:pt>
                <c:pt idx="3138">
                  <c:v>6.3952583521874296</c:v>
                </c:pt>
                <c:pt idx="3139">
                  <c:v>8.047357097137148</c:v>
                </c:pt>
                <c:pt idx="3140">
                  <c:v>5.8631561859649999</c:v>
                </c:pt>
                <c:pt idx="3141">
                  <c:v>8.5544667908359528</c:v>
                </c:pt>
                <c:pt idx="3142">
                  <c:v>5.3222615751945801</c:v>
                </c:pt>
                <c:pt idx="3143">
                  <c:v>9.7384197918034889</c:v>
                </c:pt>
                <c:pt idx="3144">
                  <c:v>3.7897353758140602</c:v>
                </c:pt>
                <c:pt idx="3145">
                  <c:v>4.1690772027940302</c:v>
                </c:pt>
                <c:pt idx="3146">
                  <c:v>4.06086734083308</c:v>
                </c:pt>
                <c:pt idx="3147">
                  <c:v>5.3503357783412255</c:v>
                </c:pt>
                <c:pt idx="3148">
                  <c:v>3.1522019247507567</c:v>
                </c:pt>
                <c:pt idx="3149">
                  <c:v>3.2075587449841212</c:v>
                </c:pt>
                <c:pt idx="3150">
                  <c:v>2.9157535402300598</c:v>
                </c:pt>
                <c:pt idx="3151">
                  <c:v>2.0810158280739302</c:v>
                </c:pt>
                <c:pt idx="3152">
                  <c:v>2.4452432138630167</c:v>
                </c:pt>
                <c:pt idx="3153">
                  <c:v>2.3284716575911699</c:v>
                </c:pt>
                <c:pt idx="3154">
                  <c:v>2.0378613687328602</c:v>
                </c:pt>
                <c:pt idx="3155">
                  <c:v>2.9986064794007983</c:v>
                </c:pt>
                <c:pt idx="3156">
                  <c:v>4.3533395122907601</c:v>
                </c:pt>
                <c:pt idx="3157">
                  <c:v>5.7646718364126786</c:v>
                </c:pt>
                <c:pt idx="3158">
                  <c:v>6.6130153040070345</c:v>
                </c:pt>
                <c:pt idx="3159">
                  <c:v>6.6520863212282659</c:v>
                </c:pt>
                <c:pt idx="3160">
                  <c:v>6.4179509069571745</c:v>
                </c:pt>
                <c:pt idx="3161">
                  <c:v>6.03803644062054</c:v>
                </c:pt>
                <c:pt idx="3162">
                  <c:v>4.9768152275446704</c:v>
                </c:pt>
                <c:pt idx="3163">
                  <c:v>4.2621940231653745</c:v>
                </c:pt>
                <c:pt idx="3164">
                  <c:v>3.0337681688019602</c:v>
                </c:pt>
                <c:pt idx="3165">
                  <c:v>2.0604617765465694</c:v>
                </c:pt>
                <c:pt idx="3166">
                  <c:v>1.8407881912624999</c:v>
                </c:pt>
                <c:pt idx="3167">
                  <c:v>0.85354320457073063</c:v>
                </c:pt>
                <c:pt idx="3168">
                  <c:v>-4.2129856044596486E-2</c:v>
                </c:pt>
                <c:pt idx="3169">
                  <c:v>-0.16421617819058101</c:v>
                </c:pt>
                <c:pt idx="3170">
                  <c:v>-0.30644029155703406</c:v>
                </c:pt>
                <c:pt idx="3171">
                  <c:v>-0.14894118403293172</c:v>
                </c:pt>
                <c:pt idx="3172">
                  <c:v>-0.10904833698377002</c:v>
                </c:pt>
                <c:pt idx="3173">
                  <c:v>0.53750400264460063</c:v>
                </c:pt>
                <c:pt idx="3174">
                  <c:v>1.8892135125171698</c:v>
                </c:pt>
                <c:pt idx="3175">
                  <c:v>10.105658378842724</c:v>
                </c:pt>
                <c:pt idx="3176">
                  <c:v>3.7128441269304187</c:v>
                </c:pt>
                <c:pt idx="3177">
                  <c:v>26.926688569308599</c:v>
                </c:pt>
                <c:pt idx="3178">
                  <c:v>14.95321228508968</c:v>
                </c:pt>
                <c:pt idx="3179">
                  <c:v>2.8282902821728002</c:v>
                </c:pt>
                <c:pt idx="3180">
                  <c:v>-9.3111673828974979</c:v>
                </c:pt>
                <c:pt idx="3181">
                  <c:v>-2.8900209815904598</c:v>
                </c:pt>
                <c:pt idx="3182">
                  <c:v>-2.8417509954783977</c:v>
                </c:pt>
                <c:pt idx="3183">
                  <c:v>1.2367395500958298</c:v>
                </c:pt>
                <c:pt idx="3184">
                  <c:v>-1.9870362852060299</c:v>
                </c:pt>
                <c:pt idx="3185">
                  <c:v>-0.56040237808375359</c:v>
                </c:pt>
                <c:pt idx="3186">
                  <c:v>-0.13024946240478899</c:v>
                </c:pt>
                <c:pt idx="3187">
                  <c:v>0.30867911299896106</c:v>
                </c:pt>
                <c:pt idx="3188">
                  <c:v>0.68672115463860084</c:v>
                </c:pt>
                <c:pt idx="3189">
                  <c:v>0.72476495786174899</c:v>
                </c:pt>
                <c:pt idx="3190">
                  <c:v>0.90177590965985366</c:v>
                </c:pt>
                <c:pt idx="3191">
                  <c:v>-3.2305178761052412E-2</c:v>
                </c:pt>
                <c:pt idx="3192">
                  <c:v>0.24095576808782429</c:v>
                </c:pt>
                <c:pt idx="3193">
                  <c:v>0.5256256514126838</c:v>
                </c:pt>
                <c:pt idx="3194">
                  <c:v>6.8651438353684702E-2</c:v>
                </c:pt>
                <c:pt idx="3195">
                  <c:v>0.28694587998457738</c:v>
                </c:pt>
                <c:pt idx="3196">
                  <c:v>0.35035405519171908</c:v>
                </c:pt>
                <c:pt idx="3197">
                  <c:v>1.20648387216352</c:v>
                </c:pt>
                <c:pt idx="3198">
                  <c:v>0.83395268584563986</c:v>
                </c:pt>
                <c:pt idx="3199">
                  <c:v>0.67360482709013436</c:v>
                </c:pt>
                <c:pt idx="3200">
                  <c:v>1.2938839346669673</c:v>
                </c:pt>
                <c:pt idx="3201">
                  <c:v>2.2274222071518812</c:v>
                </c:pt>
                <c:pt idx="3202">
                  <c:v>1.4479483836530198</c:v>
                </c:pt>
                <c:pt idx="3203">
                  <c:v>0.87276010058733</c:v>
                </c:pt>
                <c:pt idx="3204">
                  <c:v>0.57931967566545961</c:v>
                </c:pt>
                <c:pt idx="3205">
                  <c:v>0.61114078094091351</c:v>
                </c:pt>
                <c:pt idx="3206">
                  <c:v>2.3784442342000993E-2</c:v>
                </c:pt>
                <c:pt idx="3207">
                  <c:v>-3.2753730484321862E-2</c:v>
                </c:pt>
                <c:pt idx="3208">
                  <c:v>0.16945806687747686</c:v>
                </c:pt>
                <c:pt idx="3209">
                  <c:v>0.11409538072992299</c:v>
                </c:pt>
                <c:pt idx="3210">
                  <c:v>5.1118424618465198E-2</c:v>
                </c:pt>
                <c:pt idx="3211">
                  <c:v>0.35100433098499606</c:v>
                </c:pt>
                <c:pt idx="3212">
                  <c:v>0.31142822810609838</c:v>
                </c:pt>
                <c:pt idx="3213">
                  <c:v>0.32752513363097241</c:v>
                </c:pt>
                <c:pt idx="3214">
                  <c:v>0.18687616687727629</c:v>
                </c:pt>
                <c:pt idx="3215">
                  <c:v>0.16401241940042949</c:v>
                </c:pt>
                <c:pt idx="3216">
                  <c:v>9.9294994817918994E-2</c:v>
                </c:pt>
                <c:pt idx="3217">
                  <c:v>-3.6502784683330097E-2</c:v>
                </c:pt>
                <c:pt idx="3218">
                  <c:v>-0.35696478049186575</c:v>
                </c:pt>
                <c:pt idx="3219">
                  <c:v>-0.49011839186932926</c:v>
                </c:pt>
                <c:pt idx="3220">
                  <c:v>-0.190578609451832</c:v>
                </c:pt>
                <c:pt idx="3221">
                  <c:v>-0.3937520032939904</c:v>
                </c:pt>
                <c:pt idx="3222">
                  <c:v>-0.45198275839318208</c:v>
                </c:pt>
                <c:pt idx="3223">
                  <c:v>0.17472618373853399</c:v>
                </c:pt>
                <c:pt idx="3224">
                  <c:v>2.6264361923465412E-2</c:v>
                </c:pt>
                <c:pt idx="3225">
                  <c:v>0.11592394824975102</c:v>
                </c:pt>
                <c:pt idx="3226">
                  <c:v>6.6693912610307396E-2</c:v>
                </c:pt>
                <c:pt idx="3227">
                  <c:v>0.10772489933981202</c:v>
                </c:pt>
                <c:pt idx="3228">
                  <c:v>-0.86721424402791059</c:v>
                </c:pt>
                <c:pt idx="3229">
                  <c:v>-0.121627956358347</c:v>
                </c:pt>
                <c:pt idx="3230">
                  <c:v>-0.26884895832530997</c:v>
                </c:pt>
                <c:pt idx="3231">
                  <c:v>-0.68357814516322157</c:v>
                </c:pt>
                <c:pt idx="3232">
                  <c:v>-7.7519005842969294E-2</c:v>
                </c:pt>
                <c:pt idx="3233">
                  <c:v>-1.6854895271335573</c:v>
                </c:pt>
                <c:pt idx="3234">
                  <c:v>-1.4546865895537773</c:v>
                </c:pt>
                <c:pt idx="3235">
                  <c:v>-1.3945297101901717</c:v>
                </c:pt>
                <c:pt idx="3236">
                  <c:v>-1.1259958358654099</c:v>
                </c:pt>
                <c:pt idx="3237">
                  <c:v>-0.278603385686789</c:v>
                </c:pt>
                <c:pt idx="3238">
                  <c:v>-0.57865234752565198</c:v>
                </c:pt>
                <c:pt idx="3239">
                  <c:v>6.798136596518739E-2</c:v>
                </c:pt>
                <c:pt idx="3240">
                  <c:v>1.03407180837893</c:v>
                </c:pt>
                <c:pt idx="3241">
                  <c:v>1.1765246196744508</c:v>
                </c:pt>
                <c:pt idx="3242">
                  <c:v>1.7581707577349617</c:v>
                </c:pt>
                <c:pt idx="3243">
                  <c:v>1.4045031108084398</c:v>
                </c:pt>
                <c:pt idx="3244">
                  <c:v>1.34518563758109</c:v>
                </c:pt>
                <c:pt idx="3245">
                  <c:v>1.2383959917588601</c:v>
                </c:pt>
                <c:pt idx="3246">
                  <c:v>0.115426488177385</c:v>
                </c:pt>
                <c:pt idx="3247">
                  <c:v>-1.09980053611202</c:v>
                </c:pt>
                <c:pt idx="3248">
                  <c:v>-2.55928439733492</c:v>
                </c:pt>
                <c:pt idx="3249">
                  <c:v>-9.4091640094480518</c:v>
                </c:pt>
                <c:pt idx="3250">
                  <c:v>-7.1455096806478799</c:v>
                </c:pt>
                <c:pt idx="3251">
                  <c:v>-3.1108927032815501</c:v>
                </c:pt>
                <c:pt idx="3252">
                  <c:v>-1.7730305694242801</c:v>
                </c:pt>
                <c:pt idx="3253">
                  <c:v>-3.0044986815237267</c:v>
                </c:pt>
                <c:pt idx="3254">
                  <c:v>-2.52282824563861</c:v>
                </c:pt>
                <c:pt idx="3255">
                  <c:v>-1.753499409275191</c:v>
                </c:pt>
                <c:pt idx="3256">
                  <c:v>-5.2128087399823801</c:v>
                </c:pt>
                <c:pt idx="3257">
                  <c:v>-5.7577081107467096</c:v>
                </c:pt>
                <c:pt idx="3258">
                  <c:v>-3.4414887424232798</c:v>
                </c:pt>
                <c:pt idx="3259">
                  <c:v>-5.1024579197951345</c:v>
                </c:pt>
                <c:pt idx="3260">
                  <c:v>-9.0344654036985119</c:v>
                </c:pt>
                <c:pt idx="3261">
                  <c:v>-5.4202174637840503</c:v>
                </c:pt>
                <c:pt idx="3262">
                  <c:v>-6.4394275144411735</c:v>
                </c:pt>
                <c:pt idx="3263">
                  <c:v>-5.0377940562029275</c:v>
                </c:pt>
                <c:pt idx="3264">
                  <c:v>-4.7957645887705898</c:v>
                </c:pt>
                <c:pt idx="3265">
                  <c:v>-2.9653580003689397</c:v>
                </c:pt>
                <c:pt idx="3266">
                  <c:v>-2.1076690265740701</c:v>
                </c:pt>
                <c:pt idx="3267">
                  <c:v>-1.3909942644486499</c:v>
                </c:pt>
                <c:pt idx="3268">
                  <c:v>-0.52000663062878683</c:v>
                </c:pt>
                <c:pt idx="3269">
                  <c:v>-0.39830347058040366</c:v>
                </c:pt>
                <c:pt idx="3270">
                  <c:v>-0.56829265800969364</c:v>
                </c:pt>
                <c:pt idx="3271">
                  <c:v>-0.98441544234509304</c:v>
                </c:pt>
                <c:pt idx="3272">
                  <c:v>-0.79012395610579211</c:v>
                </c:pt>
                <c:pt idx="3273">
                  <c:v>-0.57613433805429004</c:v>
                </c:pt>
                <c:pt idx="3274">
                  <c:v>-5.0771013454261334E-2</c:v>
                </c:pt>
                <c:pt idx="3275">
                  <c:v>-5.4974333631136532E-2</c:v>
                </c:pt>
                <c:pt idx="3276">
                  <c:v>-0.37698916068471655</c:v>
                </c:pt>
                <c:pt idx="3277">
                  <c:v>-1.4714272797466699</c:v>
                </c:pt>
                <c:pt idx="3278">
                  <c:v>2.5349095592759898</c:v>
                </c:pt>
                <c:pt idx="3279">
                  <c:v>-0.88747967511124859</c:v>
                </c:pt>
                <c:pt idx="3280">
                  <c:v>-1.2403440103647099</c:v>
                </c:pt>
                <c:pt idx="3281">
                  <c:v>2.05845388234843</c:v>
                </c:pt>
                <c:pt idx="3282">
                  <c:v>12.0708067608902</c:v>
                </c:pt>
                <c:pt idx="3283">
                  <c:v>-1.5736743487543892</c:v>
                </c:pt>
                <c:pt idx="3284">
                  <c:v>-0.46335238339437318</c:v>
                </c:pt>
                <c:pt idx="3285">
                  <c:v>-0.48562947961667541</c:v>
                </c:pt>
                <c:pt idx="3286">
                  <c:v>-2.8423614544800298E-2</c:v>
                </c:pt>
                <c:pt idx="3287">
                  <c:v>0.17575388971900199</c:v>
                </c:pt>
                <c:pt idx="3288">
                  <c:v>0.27237495859031902</c:v>
                </c:pt>
                <c:pt idx="3289">
                  <c:v>0.31794544019607202</c:v>
                </c:pt>
                <c:pt idx="3290">
                  <c:v>-3.3285154679107301</c:v>
                </c:pt>
                <c:pt idx="3291">
                  <c:v>2.1693703178277555</c:v>
                </c:pt>
                <c:pt idx="3292">
                  <c:v>1.5212311509343417</c:v>
                </c:pt>
                <c:pt idx="3293">
                  <c:v>1.7578116845516398</c:v>
                </c:pt>
                <c:pt idx="3294">
                  <c:v>0.87780912515361165</c:v>
                </c:pt>
                <c:pt idx="3295">
                  <c:v>-0.15209141626569297</c:v>
                </c:pt>
                <c:pt idx="3296">
                  <c:v>-0.30400931353863908</c:v>
                </c:pt>
                <c:pt idx="3297">
                  <c:v>0.13859058017509249</c:v>
                </c:pt>
                <c:pt idx="3298">
                  <c:v>-7.2579529666377485E-2</c:v>
                </c:pt>
                <c:pt idx="3299">
                  <c:v>-0.18738779428100141</c:v>
                </c:pt>
                <c:pt idx="3300">
                  <c:v>0.20111566737025588</c:v>
                </c:pt>
                <c:pt idx="3301">
                  <c:v>0.68410813760346012</c:v>
                </c:pt>
                <c:pt idx="3302">
                  <c:v>0.46551024231692201</c:v>
                </c:pt>
                <c:pt idx="3303">
                  <c:v>0.39548396621351412</c:v>
                </c:pt>
                <c:pt idx="3304">
                  <c:v>0.19181858301083499</c:v>
                </c:pt>
                <c:pt idx="3305">
                  <c:v>0.19207010527474117</c:v>
                </c:pt>
                <c:pt idx="3306">
                  <c:v>3.7179360842680552E-2</c:v>
                </c:pt>
                <c:pt idx="3307">
                  <c:v>-8.8024291245104025E-2</c:v>
                </c:pt>
                <c:pt idx="3308">
                  <c:v>0.19968659462905367</c:v>
                </c:pt>
                <c:pt idx="3309">
                  <c:v>0.12370581512935798</c:v>
                </c:pt>
                <c:pt idx="3310">
                  <c:v>-0.34843268006082206</c:v>
                </c:pt>
                <c:pt idx="3311">
                  <c:v>-0.47612613264044806</c:v>
                </c:pt>
                <c:pt idx="3312">
                  <c:v>-0.29252200647057602</c:v>
                </c:pt>
                <c:pt idx="3313">
                  <c:v>-0.85903070467640563</c:v>
                </c:pt>
                <c:pt idx="3314">
                  <c:v>-0.60677874083313865</c:v>
                </c:pt>
                <c:pt idx="3315">
                  <c:v>-0.34444271217905675</c:v>
                </c:pt>
                <c:pt idx="3316">
                  <c:v>-0.60046288200971998</c:v>
                </c:pt>
                <c:pt idx="3317">
                  <c:v>-0.443867951061234</c:v>
                </c:pt>
                <c:pt idx="3318">
                  <c:v>-0.12483670184390573</c:v>
                </c:pt>
                <c:pt idx="3319">
                  <c:v>4.1994300730955697E-2</c:v>
                </c:pt>
                <c:pt idx="3320">
                  <c:v>0.34344059507058683</c:v>
                </c:pt>
                <c:pt idx="3321">
                  <c:v>0.14272311969171</c:v>
                </c:pt>
                <c:pt idx="3322">
                  <c:v>-0.18484932368983897</c:v>
                </c:pt>
                <c:pt idx="3323">
                  <c:v>6.6470811008670694E-2</c:v>
                </c:pt>
                <c:pt idx="3324">
                  <c:v>0.19401653272988201</c:v>
                </c:pt>
                <c:pt idx="3325">
                  <c:v>-0.20008061804702901</c:v>
                </c:pt>
                <c:pt idx="3326">
                  <c:v>-0.55090724849496298</c:v>
                </c:pt>
                <c:pt idx="3327">
                  <c:v>-3.8105806381946787</c:v>
                </c:pt>
                <c:pt idx="3328">
                  <c:v>-3.6459710749188901</c:v>
                </c:pt>
                <c:pt idx="3329">
                  <c:v>45.55503489985</c:v>
                </c:pt>
                <c:pt idx="3330">
                  <c:v>12.248865108151374</c:v>
                </c:pt>
                <c:pt idx="3331">
                  <c:v>89.96092821204148</c:v>
                </c:pt>
                <c:pt idx="3332">
                  <c:v>17.564148969789088</c:v>
                </c:pt>
                <c:pt idx="3333">
                  <c:v>0.19400140919333744</c:v>
                </c:pt>
                <c:pt idx="3334">
                  <c:v>-0.46366944321271097</c:v>
                </c:pt>
                <c:pt idx="3335">
                  <c:v>-0.88621358753842949</c:v>
                </c:pt>
                <c:pt idx="3336">
                  <c:v>-0.84882561080991681</c:v>
                </c:pt>
                <c:pt idx="3337">
                  <c:v>-1.3295236255120717</c:v>
                </c:pt>
                <c:pt idx="3338">
                  <c:v>-1.0418757276456199</c:v>
                </c:pt>
                <c:pt idx="3339">
                  <c:v>-1.6594238719359899</c:v>
                </c:pt>
                <c:pt idx="3340">
                  <c:v>-1.0336282645557799</c:v>
                </c:pt>
                <c:pt idx="3341">
                  <c:v>-0.87392052984291757</c:v>
                </c:pt>
                <c:pt idx="3342">
                  <c:v>-0.70347410030597302</c:v>
                </c:pt>
                <c:pt idx="3343">
                  <c:v>-0.51983472010957565</c:v>
                </c:pt>
                <c:pt idx="3344">
                  <c:v>-0.78211017954632756</c:v>
                </c:pt>
                <c:pt idx="3345">
                  <c:v>-0.5009994908579245</c:v>
                </c:pt>
                <c:pt idx="3346">
                  <c:v>-0.45803973978596502</c:v>
                </c:pt>
                <c:pt idx="3347">
                  <c:v>-0.74921445684787547</c:v>
                </c:pt>
                <c:pt idx="3348">
                  <c:v>-1.4501953124102098</c:v>
                </c:pt>
                <c:pt idx="3349">
                  <c:v>-0.73481780914769601</c:v>
                </c:pt>
                <c:pt idx="3350">
                  <c:v>-0.83443056869166388</c:v>
                </c:pt>
                <c:pt idx="3351">
                  <c:v>-0.31579052557238801</c:v>
                </c:pt>
                <c:pt idx="3352">
                  <c:v>-1.0989049148707473</c:v>
                </c:pt>
                <c:pt idx="3353">
                  <c:v>-1.6479463955806126</c:v>
                </c:pt>
                <c:pt idx="3354">
                  <c:v>-1.1494989365427501</c:v>
                </c:pt>
                <c:pt idx="3355">
                  <c:v>0.754046747109266</c:v>
                </c:pt>
                <c:pt idx="3356">
                  <c:v>-1.7962574970529299</c:v>
                </c:pt>
                <c:pt idx="3357">
                  <c:v>-0.77111489334109751</c:v>
                </c:pt>
                <c:pt idx="3358">
                  <c:v>-0.97354369346475611</c:v>
                </c:pt>
                <c:pt idx="3359">
                  <c:v>-0.75122137485846863</c:v>
                </c:pt>
                <c:pt idx="3360">
                  <c:v>-0.72947164428228495</c:v>
                </c:pt>
                <c:pt idx="3361">
                  <c:v>-0.46473367486445438</c:v>
                </c:pt>
                <c:pt idx="3362">
                  <c:v>-0.17070989880414444</c:v>
                </c:pt>
                <c:pt idx="3363">
                  <c:v>-0.18525103933232998</c:v>
                </c:pt>
                <c:pt idx="3364">
                  <c:v>-0.49762927932207218</c:v>
                </c:pt>
                <c:pt idx="3365">
                  <c:v>-0.30221533967534697</c:v>
                </c:pt>
                <c:pt idx="3366">
                  <c:v>3.6880696468451601</c:v>
                </c:pt>
                <c:pt idx="3367">
                  <c:v>-0.97806076922491958</c:v>
                </c:pt>
                <c:pt idx="3368">
                  <c:v>-0.29117679533895119</c:v>
                </c:pt>
                <c:pt idx="3369">
                  <c:v>-0.8455147674326835</c:v>
                </c:pt>
                <c:pt idx="3370">
                  <c:v>-0.72237919488003999</c:v>
                </c:pt>
                <c:pt idx="3371">
                  <c:v>6.5195099653238824</c:v>
                </c:pt>
                <c:pt idx="3372">
                  <c:v>0.46430690770049726</c:v>
                </c:pt>
                <c:pt idx="3373">
                  <c:v>-4.2325025723923302</c:v>
                </c:pt>
                <c:pt idx="3374">
                  <c:v>-1.0819540123225626</c:v>
                </c:pt>
                <c:pt idx="3375">
                  <c:v>-3.991199761726022E-2</c:v>
                </c:pt>
                <c:pt idx="3376">
                  <c:v>3.78990802731875</c:v>
                </c:pt>
                <c:pt idx="3377">
                  <c:v>0.19141951399342599</c:v>
                </c:pt>
                <c:pt idx="3378">
                  <c:v>-2.0287186164718198</c:v>
                </c:pt>
                <c:pt idx="3379">
                  <c:v>0.28378679566216841</c:v>
                </c:pt>
                <c:pt idx="3380">
                  <c:v>-0.10725343951315409</c:v>
                </c:pt>
                <c:pt idx="3381">
                  <c:v>-0.29166360187683132</c:v>
                </c:pt>
                <c:pt idx="3382">
                  <c:v>-0.45186568421195183</c:v>
                </c:pt>
                <c:pt idx="3383">
                  <c:v>-0.63302237641955805</c:v>
                </c:pt>
                <c:pt idx="3384">
                  <c:v>-0.6250907750507938</c:v>
                </c:pt>
                <c:pt idx="3385">
                  <c:v>-0.61952473098648564</c:v>
                </c:pt>
                <c:pt idx="3386">
                  <c:v>-0.14654972322242349</c:v>
                </c:pt>
                <c:pt idx="3387">
                  <c:v>-0.114452602155994</c:v>
                </c:pt>
                <c:pt idx="3388">
                  <c:v>5.1679749784939499E-2</c:v>
                </c:pt>
                <c:pt idx="3389">
                  <c:v>-1.9163351234761202E-2</c:v>
                </c:pt>
                <c:pt idx="3390">
                  <c:v>-8.6375734960507919E-2</c:v>
                </c:pt>
                <c:pt idx="3391">
                  <c:v>-0.10558670686160679</c:v>
                </c:pt>
                <c:pt idx="3392">
                  <c:v>-0.187622270323482</c:v>
                </c:pt>
                <c:pt idx="3393">
                  <c:v>-0.7116168919346495</c:v>
                </c:pt>
                <c:pt idx="3394">
                  <c:v>-0.38324608586927766</c:v>
                </c:pt>
                <c:pt idx="3395">
                  <c:v>-0.37247798633566509</c:v>
                </c:pt>
                <c:pt idx="3396">
                  <c:v>-0.32233975922048447</c:v>
                </c:pt>
                <c:pt idx="3397">
                  <c:v>-0.26450849239582841</c:v>
                </c:pt>
                <c:pt idx="3398">
                  <c:v>-0.30434319038302132</c:v>
                </c:pt>
                <c:pt idx="3399">
                  <c:v>-0.24556788792883799</c:v>
                </c:pt>
                <c:pt idx="3400">
                  <c:v>-0.47270117635072301</c:v>
                </c:pt>
                <c:pt idx="3401">
                  <c:v>-0.23121075011582709</c:v>
                </c:pt>
                <c:pt idx="3402">
                  <c:v>4.7342408084403003</c:v>
                </c:pt>
                <c:pt idx="3403">
                  <c:v>4.7521520629278875</c:v>
                </c:pt>
                <c:pt idx="3404">
                  <c:v>-3.2296993358219601</c:v>
                </c:pt>
                <c:pt idx="3405">
                  <c:v>5.7865905509607085</c:v>
                </c:pt>
                <c:pt idx="3406">
                  <c:v>-0.85192126012007574</c:v>
                </c:pt>
                <c:pt idx="3407">
                  <c:v>-0.36360339491100002</c:v>
                </c:pt>
                <c:pt idx="3408">
                  <c:v>-0.48825758075207798</c:v>
                </c:pt>
                <c:pt idx="3409">
                  <c:v>-0.73560712412332263</c:v>
                </c:pt>
                <c:pt idx="3410">
                  <c:v>-0.43410407705721726</c:v>
                </c:pt>
                <c:pt idx="3411">
                  <c:v>-1.4742272071333199E-2</c:v>
                </c:pt>
                <c:pt idx="3412">
                  <c:v>-0.53057611009642258</c:v>
                </c:pt>
                <c:pt idx="3413">
                  <c:v>-7.6264997742389221E-2</c:v>
                </c:pt>
                <c:pt idx="3414">
                  <c:v>0.76310865856034482</c:v>
                </c:pt>
                <c:pt idx="3415">
                  <c:v>0.15361981739788899</c:v>
                </c:pt>
                <c:pt idx="3416">
                  <c:v>-0.17108339312504944</c:v>
                </c:pt>
                <c:pt idx="3417">
                  <c:v>0.28752084677900641</c:v>
                </c:pt>
                <c:pt idx="3418">
                  <c:v>-1.1318298086643217</c:v>
                </c:pt>
                <c:pt idx="3419">
                  <c:v>-0.24735532083589529</c:v>
                </c:pt>
                <c:pt idx="3420">
                  <c:v>2.27907560261571</c:v>
                </c:pt>
                <c:pt idx="3421">
                  <c:v>0.32007168208212683</c:v>
                </c:pt>
                <c:pt idx="3422">
                  <c:v>0.12935837269890488</c:v>
                </c:pt>
                <c:pt idx="3423">
                  <c:v>-0.43919716154771732</c:v>
                </c:pt>
                <c:pt idx="3424">
                  <c:v>0.34795616190288758</c:v>
                </c:pt>
                <c:pt idx="3425">
                  <c:v>5.4899220452943508E-2</c:v>
                </c:pt>
                <c:pt idx="3426">
                  <c:v>0.17770402508118499</c:v>
                </c:pt>
                <c:pt idx="3427">
                  <c:v>0.40909028767886441</c:v>
                </c:pt>
                <c:pt idx="3428">
                  <c:v>-0.13424493087206818</c:v>
                </c:pt>
                <c:pt idx="3429">
                  <c:v>-1.6723982503955799</c:v>
                </c:pt>
                <c:pt idx="3430">
                  <c:v>-1.6408221309922801</c:v>
                </c:pt>
                <c:pt idx="3431">
                  <c:v>-1.5954281654554898</c:v>
                </c:pt>
                <c:pt idx="3432">
                  <c:v>-1.2237945951600753</c:v>
                </c:pt>
                <c:pt idx="3433">
                  <c:v>0.99115451790512099</c:v>
                </c:pt>
                <c:pt idx="3434">
                  <c:v>2.7358648894437967</c:v>
                </c:pt>
                <c:pt idx="3435">
                  <c:v>4.2468421878879914</c:v>
                </c:pt>
                <c:pt idx="3436">
                  <c:v>3.65782008473465</c:v>
                </c:pt>
                <c:pt idx="3437">
                  <c:v>1.3035058082998399</c:v>
                </c:pt>
                <c:pt idx="3438">
                  <c:v>-15.872504746126799</c:v>
                </c:pt>
                <c:pt idx="3439">
                  <c:v>-17.378386780974989</c:v>
                </c:pt>
                <c:pt idx="3440">
                  <c:v>-57.484227568980899</c:v>
                </c:pt>
                <c:pt idx="3441">
                  <c:v>-4.2862920766485324</c:v>
                </c:pt>
                <c:pt idx="3442">
                  <c:v>-5.1602190015869756</c:v>
                </c:pt>
                <c:pt idx="3443">
                  <c:v>-5.7429473093209298</c:v>
                </c:pt>
                <c:pt idx="3444">
                  <c:v>-1.9988788656389191</c:v>
                </c:pt>
                <c:pt idx="3445">
                  <c:v>-1.90135645261529</c:v>
                </c:pt>
                <c:pt idx="3446">
                  <c:v>-2.01320556726502</c:v>
                </c:pt>
                <c:pt idx="3447">
                  <c:v>-1.64354012233959</c:v>
                </c:pt>
                <c:pt idx="3448">
                  <c:v>-1.31708958810076</c:v>
                </c:pt>
                <c:pt idx="3449">
                  <c:v>-7.53995542581871</c:v>
                </c:pt>
                <c:pt idx="3450">
                  <c:v>-3.3155053436475797</c:v>
                </c:pt>
                <c:pt idx="3451">
                  <c:v>-4.5211585379061665</c:v>
                </c:pt>
                <c:pt idx="3452">
                  <c:v>-13.488250026937299</c:v>
                </c:pt>
                <c:pt idx="3453">
                  <c:v>-4.3838327084903002</c:v>
                </c:pt>
                <c:pt idx="3454">
                  <c:v>-3.7830988512529209</c:v>
                </c:pt>
                <c:pt idx="3455">
                  <c:v>-5.9366353979620534</c:v>
                </c:pt>
                <c:pt idx="3456">
                  <c:v>-5.0462919008157101</c:v>
                </c:pt>
                <c:pt idx="3457">
                  <c:v>-4.8302494585425571</c:v>
                </c:pt>
                <c:pt idx="3458">
                  <c:v>-5.5721085875935703</c:v>
                </c:pt>
                <c:pt idx="3459">
                  <c:v>-1.85344322815573</c:v>
                </c:pt>
                <c:pt idx="3460">
                  <c:v>7.78386585323278</c:v>
                </c:pt>
                <c:pt idx="3461">
                  <c:v>6.3146217183760855</c:v>
                </c:pt>
                <c:pt idx="3462">
                  <c:v>165.200603887379</c:v>
                </c:pt>
                <c:pt idx="3463">
                  <c:v>11.3968780494912</c:v>
                </c:pt>
                <c:pt idx="3464">
                  <c:v>23.119300069595798</c:v>
                </c:pt>
                <c:pt idx="3465">
                  <c:v>24.649873553066701</c:v>
                </c:pt>
                <c:pt idx="3466">
                  <c:v>34.321379472164594</c:v>
                </c:pt>
                <c:pt idx="3467">
                  <c:v>37.012618025138913</c:v>
                </c:pt>
                <c:pt idx="3468">
                  <c:v>41.156938604359311</c:v>
                </c:pt>
                <c:pt idx="3469">
                  <c:v>38.895505295638401</c:v>
                </c:pt>
                <c:pt idx="3470">
                  <c:v>47.945308852333902</c:v>
                </c:pt>
                <c:pt idx="3471">
                  <c:v>50.752909190892595</c:v>
                </c:pt>
                <c:pt idx="3472">
                  <c:v>57.529469963971003</c:v>
                </c:pt>
                <c:pt idx="3473">
                  <c:v>121.52563852712019</c:v>
                </c:pt>
                <c:pt idx="3474">
                  <c:v>159.38569130524004</c:v>
                </c:pt>
                <c:pt idx="3475">
                  <c:v>125.28821147791002</c:v>
                </c:pt>
                <c:pt idx="3476">
                  <c:v>117.222319486291</c:v>
                </c:pt>
                <c:pt idx="3477">
                  <c:v>59.941873571994513</c:v>
                </c:pt>
                <c:pt idx="3478">
                  <c:v>63.918983978969599</c:v>
                </c:pt>
                <c:pt idx="3479">
                  <c:v>46.117674757908965</c:v>
                </c:pt>
                <c:pt idx="3480">
                  <c:v>56.703691745322899</c:v>
                </c:pt>
                <c:pt idx="3481">
                  <c:v>110.907886333805</c:v>
                </c:pt>
                <c:pt idx="3482">
                  <c:v>159.48624222736601</c:v>
                </c:pt>
                <c:pt idx="3483">
                  <c:v>-383.17626343241204</c:v>
                </c:pt>
                <c:pt idx="3484">
                  <c:v>-174.37518813627699</c:v>
                </c:pt>
                <c:pt idx="3485">
                  <c:v>-651.10382589696098</c:v>
                </c:pt>
                <c:pt idx="3486">
                  <c:v>-648.25801169439603</c:v>
                </c:pt>
                <c:pt idx="3487">
                  <c:v>235.32648485616801</c:v>
                </c:pt>
                <c:pt idx="3488">
                  <c:v>44.169326956987511</c:v>
                </c:pt>
                <c:pt idx="3489">
                  <c:v>680.90218956059755</c:v>
                </c:pt>
                <c:pt idx="3490">
                  <c:v>-204.66642394941101</c:v>
                </c:pt>
                <c:pt idx="3491">
                  <c:v>-888.48796608195187</c:v>
                </c:pt>
                <c:pt idx="3492">
                  <c:v>-837.39439722931854</c:v>
                </c:pt>
                <c:pt idx="3493">
                  <c:v>-78.713428211716007</c:v>
                </c:pt>
                <c:pt idx="3494">
                  <c:v>-372.43787639638299</c:v>
                </c:pt>
                <c:pt idx="3495">
                  <c:v>-55.542795590446097</c:v>
                </c:pt>
                <c:pt idx="3496">
                  <c:v>-39.057112546308502</c:v>
                </c:pt>
                <c:pt idx="3497">
                  <c:v>-22.391290775923864</c:v>
                </c:pt>
                <c:pt idx="3498">
                  <c:v>-37.98282753670145</c:v>
                </c:pt>
                <c:pt idx="3499">
                  <c:v>-49.544537647864296</c:v>
                </c:pt>
                <c:pt idx="3500">
                  <c:v>-40.95567751787425</c:v>
                </c:pt>
                <c:pt idx="3501">
                  <c:v>-41.429182055587496</c:v>
                </c:pt>
                <c:pt idx="3502">
                  <c:v>-45.642069814603595</c:v>
                </c:pt>
                <c:pt idx="3503">
                  <c:v>-43.1247266403984</c:v>
                </c:pt>
                <c:pt idx="3504">
                  <c:v>-52.086145519329598</c:v>
                </c:pt>
                <c:pt idx="3505">
                  <c:v>-64.408756723487372</c:v>
                </c:pt>
                <c:pt idx="3506">
                  <c:v>-37.066293567331194</c:v>
                </c:pt>
                <c:pt idx="3507">
                  <c:v>-24.5262201338344</c:v>
                </c:pt>
                <c:pt idx="3508">
                  <c:v>-30.841065329343831</c:v>
                </c:pt>
                <c:pt idx="3509">
                  <c:v>-40.327412592726397</c:v>
                </c:pt>
                <c:pt idx="3510">
                  <c:v>-23.81817812180806</c:v>
                </c:pt>
                <c:pt idx="3511">
                  <c:v>-38.484513061169196</c:v>
                </c:pt>
                <c:pt idx="3512">
                  <c:v>-41.230218127372602</c:v>
                </c:pt>
                <c:pt idx="3513">
                  <c:v>-32.131105443738299</c:v>
                </c:pt>
                <c:pt idx="3514">
                  <c:v>-35.554875084828701</c:v>
                </c:pt>
                <c:pt idx="3515">
                  <c:v>-31.657534491910535</c:v>
                </c:pt>
                <c:pt idx="3516">
                  <c:v>-27.756038946101789</c:v>
                </c:pt>
                <c:pt idx="3517">
                  <c:v>-25.771705632001002</c:v>
                </c:pt>
                <c:pt idx="3518">
                  <c:v>-27.1509230719162</c:v>
                </c:pt>
                <c:pt idx="3519">
                  <c:v>-29.942170564021801</c:v>
                </c:pt>
                <c:pt idx="3520">
                  <c:v>-28.05462696656376</c:v>
                </c:pt>
                <c:pt idx="3521">
                  <c:v>-34.57922469137042</c:v>
                </c:pt>
                <c:pt idx="3522">
                  <c:v>-32.069799094844811</c:v>
                </c:pt>
                <c:pt idx="3523">
                  <c:v>-33.115265321295702</c:v>
                </c:pt>
                <c:pt idx="3524">
                  <c:v>-34.119193235578635</c:v>
                </c:pt>
                <c:pt idx="3525">
                  <c:v>-29.190469280368152</c:v>
                </c:pt>
                <c:pt idx="3526">
                  <c:v>-27.474389336928589</c:v>
                </c:pt>
                <c:pt idx="3527">
                  <c:v>-33.03848997547</c:v>
                </c:pt>
                <c:pt idx="3528">
                  <c:v>-27.426958256643701</c:v>
                </c:pt>
                <c:pt idx="3529">
                  <c:v>57.497009377073596</c:v>
                </c:pt>
                <c:pt idx="3530">
                  <c:v>-120.612729045793</c:v>
                </c:pt>
                <c:pt idx="3531">
                  <c:v>-121.75601713931998</c:v>
                </c:pt>
                <c:pt idx="3532">
                  <c:v>-104.863728721233</c:v>
                </c:pt>
                <c:pt idx="3533">
                  <c:v>81.799785325453271</c:v>
                </c:pt>
                <c:pt idx="3534">
                  <c:v>-82.922694018441589</c:v>
                </c:pt>
                <c:pt idx="3535">
                  <c:v>-67.370325689336326</c:v>
                </c:pt>
                <c:pt idx="3536">
                  <c:v>113.67743412364253</c:v>
                </c:pt>
                <c:pt idx="3537">
                  <c:v>-34.815840901049143</c:v>
                </c:pt>
                <c:pt idx="3538">
                  <c:v>-30.122706509035197</c:v>
                </c:pt>
                <c:pt idx="3539">
                  <c:v>-46.322622722848813</c:v>
                </c:pt>
                <c:pt idx="3540">
                  <c:v>-315.79717702771069</c:v>
                </c:pt>
                <c:pt idx="3541">
                  <c:v>-41.210130894596013</c:v>
                </c:pt>
                <c:pt idx="3542">
                  <c:v>12.895328231486802</c:v>
                </c:pt>
                <c:pt idx="3543">
                  <c:v>106.38206129116401</c:v>
                </c:pt>
                <c:pt idx="3544">
                  <c:v>18.139446725377187</c:v>
                </c:pt>
                <c:pt idx="3545">
                  <c:v>332.72580318119469</c:v>
                </c:pt>
                <c:pt idx="3546">
                  <c:v>154.535481003276</c:v>
                </c:pt>
                <c:pt idx="3547">
                  <c:v>490.241960411967</c:v>
                </c:pt>
                <c:pt idx="3548">
                  <c:v>421.90481044139023</c:v>
                </c:pt>
                <c:pt idx="3549">
                  <c:v>186.77777351274506</c:v>
                </c:pt>
                <c:pt idx="3550">
                  <c:v>227.14103301979998</c:v>
                </c:pt>
                <c:pt idx="3551">
                  <c:v>-361.36288230503351</c:v>
                </c:pt>
                <c:pt idx="3552">
                  <c:v>-64.468275236333298</c:v>
                </c:pt>
                <c:pt idx="3553">
                  <c:v>-36.050309751906795</c:v>
                </c:pt>
                <c:pt idx="3554">
                  <c:v>-10.5746333650248</c:v>
                </c:pt>
                <c:pt idx="3555">
                  <c:v>-51.224074149630397</c:v>
                </c:pt>
                <c:pt idx="3556">
                  <c:v>-32.310578791045494</c:v>
                </c:pt>
                <c:pt idx="3557">
                  <c:v>-24.619308146569601</c:v>
                </c:pt>
                <c:pt idx="3558">
                  <c:v>82.92338626950648</c:v>
                </c:pt>
                <c:pt idx="3559">
                  <c:v>-0.42112654947640132</c:v>
                </c:pt>
                <c:pt idx="3560">
                  <c:v>0.41483367646481506</c:v>
                </c:pt>
                <c:pt idx="3561">
                  <c:v>4.9167287491801739</c:v>
                </c:pt>
                <c:pt idx="3562">
                  <c:v>0.14074330066967641</c:v>
                </c:pt>
                <c:pt idx="3563">
                  <c:v>65.450762306486055</c:v>
                </c:pt>
                <c:pt idx="3564">
                  <c:v>-23.568787900836586</c:v>
                </c:pt>
                <c:pt idx="3565">
                  <c:v>56.315283905137996</c:v>
                </c:pt>
                <c:pt idx="3566">
                  <c:v>52.982156609609198</c:v>
                </c:pt>
                <c:pt idx="3567">
                  <c:v>223.04075912962605</c:v>
                </c:pt>
                <c:pt idx="3568">
                  <c:v>81.814404144855303</c:v>
                </c:pt>
                <c:pt idx="3569">
                  <c:v>-26.883265555179499</c:v>
                </c:pt>
                <c:pt idx="3570">
                  <c:v>-16.274785267497631</c:v>
                </c:pt>
                <c:pt idx="3571">
                  <c:v>-9.9266191231981402</c:v>
                </c:pt>
                <c:pt idx="3572">
                  <c:v>-6.02887382404184</c:v>
                </c:pt>
                <c:pt idx="3573">
                  <c:v>-4.5300760361713603</c:v>
                </c:pt>
                <c:pt idx="3574">
                  <c:v>-2.2001587900839299</c:v>
                </c:pt>
                <c:pt idx="3575">
                  <c:v>-0.59410114674768533</c:v>
                </c:pt>
                <c:pt idx="3576">
                  <c:v>0.51911094617067199</c:v>
                </c:pt>
                <c:pt idx="3577">
                  <c:v>2.5151709122027102</c:v>
                </c:pt>
                <c:pt idx="3578">
                  <c:v>3.0897537648841298</c:v>
                </c:pt>
                <c:pt idx="3579">
                  <c:v>2.11031128969918</c:v>
                </c:pt>
                <c:pt idx="3580">
                  <c:v>3.2406251542624211</c:v>
                </c:pt>
                <c:pt idx="3581">
                  <c:v>5.7048161675013045</c:v>
                </c:pt>
                <c:pt idx="3582">
                  <c:v>5.2167333691079945</c:v>
                </c:pt>
                <c:pt idx="3583">
                  <c:v>6.5631211023837004</c:v>
                </c:pt>
                <c:pt idx="3584">
                  <c:v>10.750988453446</c:v>
                </c:pt>
                <c:pt idx="3585">
                  <c:v>8.8888661932345485</c:v>
                </c:pt>
                <c:pt idx="3586">
                  <c:v>6.5699060397220785</c:v>
                </c:pt>
                <c:pt idx="3587">
                  <c:v>12.146178342199098</c:v>
                </c:pt>
                <c:pt idx="3588">
                  <c:v>8.9371128354939806</c:v>
                </c:pt>
                <c:pt idx="3589">
                  <c:v>5.8099340855345734</c:v>
                </c:pt>
                <c:pt idx="3590">
                  <c:v>10.506328092398901</c:v>
                </c:pt>
                <c:pt idx="3591">
                  <c:v>6.2828696983885504</c:v>
                </c:pt>
                <c:pt idx="3592">
                  <c:v>4.5414616494211124</c:v>
                </c:pt>
                <c:pt idx="3593">
                  <c:v>2.2525673300231968</c:v>
                </c:pt>
                <c:pt idx="3594">
                  <c:v>2.6153059317297567</c:v>
                </c:pt>
                <c:pt idx="3595">
                  <c:v>1.2677134621852499</c:v>
                </c:pt>
                <c:pt idx="3596">
                  <c:v>-7.4637147583027845</c:v>
                </c:pt>
                <c:pt idx="3597">
                  <c:v>-70.421583064866894</c:v>
                </c:pt>
                <c:pt idx="3598">
                  <c:v>-21.480630712874934</c:v>
                </c:pt>
                <c:pt idx="3599">
                  <c:v>-16.913156824624</c:v>
                </c:pt>
                <c:pt idx="3600">
                  <c:v>1.6792877907594299</c:v>
                </c:pt>
                <c:pt idx="3601">
                  <c:v>1.95908267548746</c:v>
                </c:pt>
                <c:pt idx="3602">
                  <c:v>3.5612124240015177</c:v>
                </c:pt>
                <c:pt idx="3603">
                  <c:v>3.8454702930553597</c:v>
                </c:pt>
                <c:pt idx="3604">
                  <c:v>4.9412832232200534</c:v>
                </c:pt>
                <c:pt idx="3605">
                  <c:v>6.1857332651097785</c:v>
                </c:pt>
                <c:pt idx="3606">
                  <c:v>8.797716861161188</c:v>
                </c:pt>
                <c:pt idx="3607">
                  <c:v>10.837870909674098</c:v>
                </c:pt>
                <c:pt idx="3608">
                  <c:v>11.213692721581801</c:v>
                </c:pt>
                <c:pt idx="3609">
                  <c:v>13.530375619074398</c:v>
                </c:pt>
                <c:pt idx="3610">
                  <c:v>13.355780626849358</c:v>
                </c:pt>
                <c:pt idx="3611">
                  <c:v>13.5718136470062</c:v>
                </c:pt>
                <c:pt idx="3612">
                  <c:v>12.1805367214901</c:v>
                </c:pt>
                <c:pt idx="3613">
                  <c:v>13.311583450963402</c:v>
                </c:pt>
                <c:pt idx="3614">
                  <c:v>14.400738307098306</c:v>
                </c:pt>
                <c:pt idx="3615">
                  <c:v>14.323434552794806</c:v>
                </c:pt>
                <c:pt idx="3616">
                  <c:v>10.548045542613448</c:v>
                </c:pt>
                <c:pt idx="3617">
                  <c:v>10.2051459073031</c:v>
                </c:pt>
                <c:pt idx="3618">
                  <c:v>9.2682881379984519</c:v>
                </c:pt>
                <c:pt idx="3619">
                  <c:v>9.3235704817492095</c:v>
                </c:pt>
                <c:pt idx="3620">
                  <c:v>19.074086335276501</c:v>
                </c:pt>
                <c:pt idx="3621">
                  <c:v>18.455459976189079</c:v>
                </c:pt>
                <c:pt idx="3622">
                  <c:v>26.272379927199889</c:v>
                </c:pt>
                <c:pt idx="3623">
                  <c:v>29.396238747781187</c:v>
                </c:pt>
                <c:pt idx="3624">
                  <c:v>22.4539475572894</c:v>
                </c:pt>
                <c:pt idx="3625">
                  <c:v>10.778523839165604</c:v>
                </c:pt>
                <c:pt idx="3626">
                  <c:v>23.3209329668416</c:v>
                </c:pt>
                <c:pt idx="3627">
                  <c:v>15.36843757810893</c:v>
                </c:pt>
                <c:pt idx="3628">
                  <c:v>19.039466503585089</c:v>
                </c:pt>
                <c:pt idx="3629">
                  <c:v>28.252734986684189</c:v>
                </c:pt>
                <c:pt idx="3630">
                  <c:v>32.016550299910499</c:v>
                </c:pt>
                <c:pt idx="3631">
                  <c:v>24.330071641720288</c:v>
                </c:pt>
                <c:pt idx="3632">
                  <c:v>28.902201444652</c:v>
                </c:pt>
                <c:pt idx="3633">
                  <c:v>25.082039657877527</c:v>
                </c:pt>
                <c:pt idx="3634">
                  <c:v>17.594890784623601</c:v>
                </c:pt>
                <c:pt idx="3635">
                  <c:v>10.9555654454138</c:v>
                </c:pt>
                <c:pt idx="3636">
                  <c:v>9.0968442828595304</c:v>
                </c:pt>
                <c:pt idx="3637">
                  <c:v>9.0557277960124392</c:v>
                </c:pt>
                <c:pt idx="3638">
                  <c:v>8.7258748376766704</c:v>
                </c:pt>
                <c:pt idx="3639">
                  <c:v>8.9273224899952179</c:v>
                </c:pt>
                <c:pt idx="3640">
                  <c:v>8.3005496818357702</c:v>
                </c:pt>
                <c:pt idx="3641">
                  <c:v>11.4249342100128</c:v>
                </c:pt>
                <c:pt idx="3642">
                  <c:v>14.987435226266184</c:v>
                </c:pt>
                <c:pt idx="3643">
                  <c:v>24.064581243119687</c:v>
                </c:pt>
                <c:pt idx="3644">
                  <c:v>51.114441196901396</c:v>
                </c:pt>
                <c:pt idx="3645">
                  <c:v>51.385254505470144</c:v>
                </c:pt>
                <c:pt idx="3646">
                  <c:v>73.411982868282706</c:v>
                </c:pt>
                <c:pt idx="3647">
                  <c:v>183.03723838835293</c:v>
                </c:pt>
                <c:pt idx="3648">
                  <c:v>-56.469728524420979</c:v>
                </c:pt>
                <c:pt idx="3649">
                  <c:v>-102.019635576163</c:v>
                </c:pt>
                <c:pt idx="3650">
                  <c:v>-280.84056016408402</c:v>
                </c:pt>
                <c:pt idx="3651">
                  <c:v>-55.328499920055094</c:v>
                </c:pt>
                <c:pt idx="3652">
                  <c:v>-31.221608068143102</c:v>
                </c:pt>
                <c:pt idx="3653">
                  <c:v>-112.47584428832802</c:v>
                </c:pt>
                <c:pt idx="3654">
                  <c:v>-43.966664548261974</c:v>
                </c:pt>
                <c:pt idx="3655">
                  <c:v>-42.717714302577065</c:v>
                </c:pt>
                <c:pt idx="3656">
                  <c:v>-26.866783315339841</c:v>
                </c:pt>
                <c:pt idx="3657">
                  <c:v>-47.0648702718739</c:v>
                </c:pt>
                <c:pt idx="3658">
                  <c:v>-27.603567320057198</c:v>
                </c:pt>
                <c:pt idx="3659">
                  <c:v>-107.40508164627802</c:v>
                </c:pt>
                <c:pt idx="3660">
                  <c:v>-153.67886683418772</c:v>
                </c:pt>
                <c:pt idx="3661">
                  <c:v>-110.490139855023</c:v>
                </c:pt>
                <c:pt idx="3662">
                  <c:v>-49.475456761682459</c:v>
                </c:pt>
                <c:pt idx="3663">
                  <c:v>173.22078805749547</c:v>
                </c:pt>
                <c:pt idx="3664">
                  <c:v>-25.314491986601698</c:v>
                </c:pt>
                <c:pt idx="3665">
                  <c:v>-28.660782609193234</c:v>
                </c:pt>
                <c:pt idx="3666">
                  <c:v>-49.933993942486502</c:v>
                </c:pt>
                <c:pt idx="3667">
                  <c:v>-70.611784049236604</c:v>
                </c:pt>
                <c:pt idx="3668">
                  <c:v>-68.793152500122901</c:v>
                </c:pt>
                <c:pt idx="3669">
                  <c:v>-75.982916243289878</c:v>
                </c:pt>
                <c:pt idx="3670">
                  <c:v>-59.71399663361035</c:v>
                </c:pt>
                <c:pt idx="3671">
                  <c:v>-57.815610482110394</c:v>
                </c:pt>
                <c:pt idx="3672">
                  <c:v>-55.806408967567194</c:v>
                </c:pt>
                <c:pt idx="3673">
                  <c:v>-43.649550606340597</c:v>
                </c:pt>
                <c:pt idx="3674">
                  <c:v>-69.0816473039188</c:v>
                </c:pt>
                <c:pt idx="3675">
                  <c:v>-32.267855369644195</c:v>
                </c:pt>
                <c:pt idx="3676">
                  <c:v>8.4210401330389093</c:v>
                </c:pt>
                <c:pt idx="3677">
                  <c:v>3.1229999441737797</c:v>
                </c:pt>
                <c:pt idx="3678">
                  <c:v>2.7267180842955399</c:v>
                </c:pt>
                <c:pt idx="3679">
                  <c:v>-0.25539316637914738</c:v>
                </c:pt>
                <c:pt idx="3680">
                  <c:v>-9.8469329011925295E-3</c:v>
                </c:pt>
                <c:pt idx="3681">
                  <c:v>1.1550858891807108</c:v>
                </c:pt>
                <c:pt idx="3682">
                  <c:v>-38.987471266640057</c:v>
                </c:pt>
                <c:pt idx="3683">
                  <c:v>-20.133278268223901</c:v>
                </c:pt>
                <c:pt idx="3684">
                  <c:v>8.7863294170052306</c:v>
                </c:pt>
                <c:pt idx="3685">
                  <c:v>2.6561361131767467</c:v>
                </c:pt>
                <c:pt idx="3686">
                  <c:v>1.4732916942882224</c:v>
                </c:pt>
                <c:pt idx="3687">
                  <c:v>1.5180531056634201</c:v>
                </c:pt>
                <c:pt idx="3688">
                  <c:v>-7.5875404784454688</c:v>
                </c:pt>
                <c:pt idx="3689">
                  <c:v>-6.3383197450536519</c:v>
                </c:pt>
                <c:pt idx="3690">
                  <c:v>-9.9410793708200185</c:v>
                </c:pt>
                <c:pt idx="3691">
                  <c:v>-16.865750879111079</c:v>
                </c:pt>
                <c:pt idx="3692">
                  <c:v>-11.629585983107924</c:v>
                </c:pt>
                <c:pt idx="3693">
                  <c:v>-12.058717537584377</c:v>
                </c:pt>
                <c:pt idx="3694">
                  <c:v>-11.5515989521011</c:v>
                </c:pt>
                <c:pt idx="3695">
                  <c:v>-17.632741583968908</c:v>
                </c:pt>
                <c:pt idx="3696">
                  <c:v>-15.062566139088599</c:v>
                </c:pt>
                <c:pt idx="3697">
                  <c:v>-16.433938813658905</c:v>
                </c:pt>
                <c:pt idx="3698">
                  <c:v>-18.439642334291957</c:v>
                </c:pt>
                <c:pt idx="3699">
                  <c:v>-17.616359434928299</c:v>
                </c:pt>
                <c:pt idx="3700">
                  <c:v>-19.959656929989499</c:v>
                </c:pt>
                <c:pt idx="3701">
                  <c:v>-21.393262671258501</c:v>
                </c:pt>
                <c:pt idx="3702">
                  <c:v>-18.788391091611487</c:v>
                </c:pt>
                <c:pt idx="3703">
                  <c:v>-20.132790169171287</c:v>
                </c:pt>
                <c:pt idx="3704">
                  <c:v>-18.651672132339389</c:v>
                </c:pt>
                <c:pt idx="3705">
                  <c:v>-19.123550063514635</c:v>
                </c:pt>
                <c:pt idx="3706">
                  <c:v>-20.793181314591799</c:v>
                </c:pt>
                <c:pt idx="3707">
                  <c:v>-19.582725299153616</c:v>
                </c:pt>
                <c:pt idx="3708">
                  <c:v>-21.224468298825286</c:v>
                </c:pt>
                <c:pt idx="3709">
                  <c:v>-20.332639538523054</c:v>
                </c:pt>
                <c:pt idx="3710">
                  <c:v>-22.128098490232698</c:v>
                </c:pt>
                <c:pt idx="3711">
                  <c:v>-22.417785551488731</c:v>
                </c:pt>
                <c:pt idx="3712">
                  <c:v>-23.043514765920602</c:v>
                </c:pt>
                <c:pt idx="3713">
                  <c:v>-22.560073331992687</c:v>
                </c:pt>
                <c:pt idx="3714">
                  <c:v>-24.595657745764989</c:v>
                </c:pt>
                <c:pt idx="3715">
                  <c:v>-21.463704125436799</c:v>
                </c:pt>
                <c:pt idx="3716">
                  <c:v>-21.431739309855189</c:v>
                </c:pt>
                <c:pt idx="3717">
                  <c:v>-21.693321560891999</c:v>
                </c:pt>
                <c:pt idx="3718">
                  <c:v>-20.144538556457501</c:v>
                </c:pt>
                <c:pt idx="3719">
                  <c:v>-24.663523752130089</c:v>
                </c:pt>
                <c:pt idx="3720">
                  <c:v>-26.449581985752086</c:v>
                </c:pt>
                <c:pt idx="3721">
                  <c:v>1.44660532608221</c:v>
                </c:pt>
                <c:pt idx="3722">
                  <c:v>4.0206202359435501</c:v>
                </c:pt>
                <c:pt idx="3723">
                  <c:v>-5.0420420856801922</c:v>
                </c:pt>
                <c:pt idx="3724">
                  <c:v>-6.2225373723014581</c:v>
                </c:pt>
                <c:pt idx="3725">
                  <c:v>-5.7235328096052456</c:v>
                </c:pt>
                <c:pt idx="3726">
                  <c:v>2.3212409693151104</c:v>
                </c:pt>
                <c:pt idx="3727">
                  <c:v>-5.2091923680824497</c:v>
                </c:pt>
                <c:pt idx="3728">
                  <c:v>11.1788038242172</c:v>
                </c:pt>
                <c:pt idx="3729">
                  <c:v>-18.766126433312234</c:v>
                </c:pt>
                <c:pt idx="3730">
                  <c:v>-1.1933617454392926</c:v>
                </c:pt>
                <c:pt idx="3731">
                  <c:v>-4.27277490691867</c:v>
                </c:pt>
                <c:pt idx="3732">
                  <c:v>32.033092751039803</c:v>
                </c:pt>
                <c:pt idx="3733">
                  <c:v>-5.8577444822453204</c:v>
                </c:pt>
                <c:pt idx="3734">
                  <c:v>-4.8528447344533099</c:v>
                </c:pt>
                <c:pt idx="3735">
                  <c:v>-14.035492037094826</c:v>
                </c:pt>
                <c:pt idx="3736">
                  <c:v>-5.680117557860922</c:v>
                </c:pt>
                <c:pt idx="3737">
                  <c:v>-12.383715684069324</c:v>
                </c:pt>
                <c:pt idx="3738">
                  <c:v>-12.612526015464866</c:v>
                </c:pt>
                <c:pt idx="3739">
                  <c:v>-10.863803349687288</c:v>
                </c:pt>
                <c:pt idx="3740">
                  <c:v>-1.75105391052027</c:v>
                </c:pt>
                <c:pt idx="3741">
                  <c:v>-60.686853671115095</c:v>
                </c:pt>
                <c:pt idx="3742">
                  <c:v>-16.278315810905486</c:v>
                </c:pt>
                <c:pt idx="3743">
                  <c:v>-48.370370086471972</c:v>
                </c:pt>
                <c:pt idx="3744">
                  <c:v>-23.4579279332456</c:v>
                </c:pt>
                <c:pt idx="3745">
                  <c:v>-23.979192591154586</c:v>
                </c:pt>
                <c:pt idx="3746">
                  <c:v>-7.5746869278845497E-2</c:v>
                </c:pt>
                <c:pt idx="3747">
                  <c:v>-114.02244159762597</c:v>
                </c:pt>
                <c:pt idx="3748">
                  <c:v>-25.107688612092854</c:v>
                </c:pt>
                <c:pt idx="3749">
                  <c:v>12.517454537033824</c:v>
                </c:pt>
                <c:pt idx="3750">
                  <c:v>15.244080486206148</c:v>
                </c:pt>
                <c:pt idx="3751">
                  <c:v>3.2079187726739096</c:v>
                </c:pt>
                <c:pt idx="3752">
                  <c:v>-2.9049750576382598</c:v>
                </c:pt>
                <c:pt idx="3753">
                  <c:v>-6.5135376354822085</c:v>
                </c:pt>
                <c:pt idx="3754">
                  <c:v>-3.29546498893784</c:v>
                </c:pt>
                <c:pt idx="3755">
                  <c:v>12.730130336635099</c:v>
                </c:pt>
                <c:pt idx="3756">
                  <c:v>-13.3116215118271</c:v>
                </c:pt>
                <c:pt idx="3757">
                  <c:v>14.054651933407326</c:v>
                </c:pt>
                <c:pt idx="3758">
                  <c:v>-9.7679102195974394</c:v>
                </c:pt>
                <c:pt idx="3759">
                  <c:v>-11.484828576291701</c:v>
                </c:pt>
                <c:pt idx="3760">
                  <c:v>11.345399103355801</c:v>
                </c:pt>
                <c:pt idx="3761">
                  <c:v>-11.9002306807394</c:v>
                </c:pt>
                <c:pt idx="3762">
                  <c:v>-14.5333601792669</c:v>
                </c:pt>
                <c:pt idx="3763">
                  <c:v>46.216639413032794</c:v>
                </c:pt>
                <c:pt idx="3764">
                  <c:v>-94.876623592628619</c:v>
                </c:pt>
                <c:pt idx="3765">
                  <c:v>12.2516874522391</c:v>
                </c:pt>
                <c:pt idx="3766">
                  <c:v>12.9818275873979</c:v>
                </c:pt>
                <c:pt idx="3767">
                  <c:v>16.012429105667589</c:v>
                </c:pt>
                <c:pt idx="3768">
                  <c:v>29.8313718421498</c:v>
                </c:pt>
                <c:pt idx="3769">
                  <c:v>31.893692891728875</c:v>
                </c:pt>
                <c:pt idx="3770">
                  <c:v>23.189673927416536</c:v>
                </c:pt>
                <c:pt idx="3771">
                  <c:v>19.363671489552299</c:v>
                </c:pt>
                <c:pt idx="3772">
                  <c:v>16.586817034954699</c:v>
                </c:pt>
                <c:pt idx="3773">
                  <c:v>16.367363916873099</c:v>
                </c:pt>
                <c:pt idx="3774">
                  <c:v>13.424131067871098</c:v>
                </c:pt>
                <c:pt idx="3775">
                  <c:v>14.5801588047464</c:v>
                </c:pt>
                <c:pt idx="3776">
                  <c:v>12.057232331852266</c:v>
                </c:pt>
                <c:pt idx="3777">
                  <c:v>10.96485938701</c:v>
                </c:pt>
                <c:pt idx="3778">
                  <c:v>10.809710325001102</c:v>
                </c:pt>
                <c:pt idx="3779">
                  <c:v>10.922694296871473</c:v>
                </c:pt>
                <c:pt idx="3780">
                  <c:v>10.383503023985284</c:v>
                </c:pt>
                <c:pt idx="3781">
                  <c:v>9.8291652445878501</c:v>
                </c:pt>
                <c:pt idx="3782">
                  <c:v>9.0938601758227904</c:v>
                </c:pt>
                <c:pt idx="3783">
                  <c:v>8.8414428040740205</c:v>
                </c:pt>
                <c:pt idx="3784">
                  <c:v>9.152782649820729</c:v>
                </c:pt>
                <c:pt idx="3785">
                  <c:v>10.1817108468653</c:v>
                </c:pt>
                <c:pt idx="3786">
                  <c:v>8.581855143821473</c:v>
                </c:pt>
                <c:pt idx="3787">
                  <c:v>8.7135171967302192</c:v>
                </c:pt>
                <c:pt idx="3788">
                  <c:v>8.5092636865335489</c:v>
                </c:pt>
                <c:pt idx="3789">
                  <c:v>8.5197560423868008</c:v>
                </c:pt>
                <c:pt idx="3790">
                  <c:v>7.9188336287401002</c:v>
                </c:pt>
                <c:pt idx="3791">
                  <c:v>8.2505677286779502</c:v>
                </c:pt>
                <c:pt idx="3792">
                  <c:v>10.693024207592799</c:v>
                </c:pt>
                <c:pt idx="3793">
                  <c:v>12.882956103755626</c:v>
                </c:pt>
                <c:pt idx="3794">
                  <c:v>-7.8635516563196655</c:v>
                </c:pt>
                <c:pt idx="3795">
                  <c:v>-3.0871245901634796</c:v>
                </c:pt>
                <c:pt idx="3796">
                  <c:v>3.4293493640946977</c:v>
                </c:pt>
                <c:pt idx="3797">
                  <c:v>2.1282832329130001</c:v>
                </c:pt>
                <c:pt idx="3798">
                  <c:v>10.015532677447348</c:v>
                </c:pt>
                <c:pt idx="3799">
                  <c:v>8.9926578730272269</c:v>
                </c:pt>
                <c:pt idx="3800">
                  <c:v>-169.24019025137972</c:v>
                </c:pt>
                <c:pt idx="3801">
                  <c:v>7.1670627451843814</c:v>
                </c:pt>
                <c:pt idx="3802">
                  <c:v>25.875121218612101</c:v>
                </c:pt>
                <c:pt idx="3803">
                  <c:v>-5.8755844344853045</c:v>
                </c:pt>
                <c:pt idx="3804">
                  <c:v>11.6246133351447</c:v>
                </c:pt>
                <c:pt idx="3805">
                  <c:v>14.627686026789986</c:v>
                </c:pt>
                <c:pt idx="3806">
                  <c:v>11.6690931460156</c:v>
                </c:pt>
                <c:pt idx="3807">
                  <c:v>10.133556776869424</c:v>
                </c:pt>
                <c:pt idx="3808">
                  <c:v>10.0320844803458</c:v>
                </c:pt>
                <c:pt idx="3809">
                  <c:v>11.554681125468926</c:v>
                </c:pt>
                <c:pt idx="3810">
                  <c:v>10.227294221423801</c:v>
                </c:pt>
                <c:pt idx="3811">
                  <c:v>9.9845942666877825</c:v>
                </c:pt>
                <c:pt idx="3812">
                  <c:v>9.8629368755909308</c:v>
                </c:pt>
                <c:pt idx="3813">
                  <c:v>9.9053142548370747</c:v>
                </c:pt>
                <c:pt idx="3814">
                  <c:v>9.8644806770581646</c:v>
                </c:pt>
                <c:pt idx="3815">
                  <c:v>8.9684201196880178</c:v>
                </c:pt>
                <c:pt idx="3816">
                  <c:v>7.5310248874163985</c:v>
                </c:pt>
                <c:pt idx="3817">
                  <c:v>7.312969846290204</c:v>
                </c:pt>
                <c:pt idx="3818">
                  <c:v>5.6448006314489083</c:v>
                </c:pt>
                <c:pt idx="3819">
                  <c:v>4.9316478427687924</c:v>
                </c:pt>
                <c:pt idx="3820">
                  <c:v>4.3134049229489255</c:v>
                </c:pt>
                <c:pt idx="3821">
                  <c:v>5.0572951478907875</c:v>
                </c:pt>
                <c:pt idx="3822">
                  <c:v>5.5633972696666385</c:v>
                </c:pt>
                <c:pt idx="3823">
                  <c:v>-318.52359569265695</c:v>
                </c:pt>
                <c:pt idx="3824">
                  <c:v>7.2293936162235504</c:v>
                </c:pt>
                <c:pt idx="3825">
                  <c:v>7.3768221883319098</c:v>
                </c:pt>
                <c:pt idx="3826">
                  <c:v>6.3247817793181715</c:v>
                </c:pt>
                <c:pt idx="3827">
                  <c:v>7.2407056568052255</c:v>
                </c:pt>
                <c:pt idx="3828">
                  <c:v>8.0409651253596319</c:v>
                </c:pt>
                <c:pt idx="3829">
                  <c:v>4.9503990740758503</c:v>
                </c:pt>
                <c:pt idx="3830">
                  <c:v>7.3198828354868946</c:v>
                </c:pt>
                <c:pt idx="3831">
                  <c:v>8.0116323820842208</c:v>
                </c:pt>
                <c:pt idx="3832">
                  <c:v>6.0959733826164895</c:v>
                </c:pt>
                <c:pt idx="3833">
                  <c:v>5.8606114051900198</c:v>
                </c:pt>
                <c:pt idx="3834">
                  <c:v>7.2419950941635891</c:v>
                </c:pt>
                <c:pt idx="3835">
                  <c:v>6.8955018358660345</c:v>
                </c:pt>
                <c:pt idx="3836">
                  <c:v>3.9099634637198117</c:v>
                </c:pt>
                <c:pt idx="3837">
                  <c:v>7.0604592572622673</c:v>
                </c:pt>
                <c:pt idx="3838">
                  <c:v>0.83373543002673811</c:v>
                </c:pt>
                <c:pt idx="3839">
                  <c:v>6.0344450285994675</c:v>
                </c:pt>
                <c:pt idx="3840">
                  <c:v>-4.2551388365476743</c:v>
                </c:pt>
                <c:pt idx="3841">
                  <c:v>9.0603089285119101</c:v>
                </c:pt>
                <c:pt idx="3842">
                  <c:v>8.6564201033756198</c:v>
                </c:pt>
                <c:pt idx="3843">
                  <c:v>5.6939528791735645</c:v>
                </c:pt>
                <c:pt idx="3844">
                  <c:v>8.7660343993090422</c:v>
                </c:pt>
                <c:pt idx="3845">
                  <c:v>5.5050036896192598</c:v>
                </c:pt>
                <c:pt idx="3846">
                  <c:v>8.8135469631401548</c:v>
                </c:pt>
                <c:pt idx="3847">
                  <c:v>0.82242390015222133</c:v>
                </c:pt>
                <c:pt idx="3848">
                  <c:v>-3.0548894483524411</c:v>
                </c:pt>
                <c:pt idx="3849">
                  <c:v>15.0156453873931</c:v>
                </c:pt>
                <c:pt idx="3850">
                  <c:v>4.7694316833589099</c:v>
                </c:pt>
                <c:pt idx="3851">
                  <c:v>2.2113117145539802</c:v>
                </c:pt>
                <c:pt idx="3852">
                  <c:v>5.1557167661788119</c:v>
                </c:pt>
                <c:pt idx="3853">
                  <c:v>54.409291450706696</c:v>
                </c:pt>
                <c:pt idx="3854">
                  <c:v>256.60854026274302</c:v>
                </c:pt>
                <c:pt idx="3855">
                  <c:v>-13.7776158542424</c:v>
                </c:pt>
                <c:pt idx="3856">
                  <c:v>-36.03846876126034</c:v>
                </c:pt>
                <c:pt idx="3857">
                  <c:v>73.388104959189619</c:v>
                </c:pt>
                <c:pt idx="3858">
                  <c:v>22.329960773086743</c:v>
                </c:pt>
                <c:pt idx="3859">
                  <c:v>20.764388468477101</c:v>
                </c:pt>
                <c:pt idx="3860">
                  <c:v>15.7261965941328</c:v>
                </c:pt>
                <c:pt idx="3861">
                  <c:v>-29.478818008184899</c:v>
                </c:pt>
                <c:pt idx="3862">
                  <c:v>351.37043227370901</c:v>
                </c:pt>
                <c:pt idx="3863">
                  <c:v>-118.40099586417902</c:v>
                </c:pt>
                <c:pt idx="3864">
                  <c:v>-12.422642921416266</c:v>
                </c:pt>
                <c:pt idx="3865">
                  <c:v>-11.9120719291979</c:v>
                </c:pt>
                <c:pt idx="3866">
                  <c:v>-13.311635375153006</c:v>
                </c:pt>
                <c:pt idx="3867">
                  <c:v>-9.5254869314483006</c:v>
                </c:pt>
                <c:pt idx="3868">
                  <c:v>-14.701200962690098</c:v>
                </c:pt>
                <c:pt idx="3869">
                  <c:v>-15.650026478167106</c:v>
                </c:pt>
                <c:pt idx="3870">
                  <c:v>-46.493736176019013</c:v>
                </c:pt>
                <c:pt idx="3871">
                  <c:v>-21.091622859819488</c:v>
                </c:pt>
                <c:pt idx="3872">
                  <c:v>-17.889047424923589</c:v>
                </c:pt>
                <c:pt idx="3873">
                  <c:v>-131.26796151821901</c:v>
                </c:pt>
                <c:pt idx="3874">
                  <c:v>-34.935733854257698</c:v>
                </c:pt>
                <c:pt idx="3875">
                  <c:v>17.736075994400558</c:v>
                </c:pt>
                <c:pt idx="3876">
                  <c:v>-122.89495859891232</c:v>
                </c:pt>
                <c:pt idx="3877">
                  <c:v>-117.77785468991894</c:v>
                </c:pt>
                <c:pt idx="3878">
                  <c:v>-110.727368129643</c:v>
                </c:pt>
                <c:pt idx="3879">
                  <c:v>-202.85933362909901</c:v>
                </c:pt>
                <c:pt idx="3880">
                  <c:v>31.132819572908186</c:v>
                </c:pt>
                <c:pt idx="3881">
                  <c:v>-58.699144244849563</c:v>
                </c:pt>
                <c:pt idx="3882">
                  <c:v>-201.87696886227027</c:v>
                </c:pt>
                <c:pt idx="3883">
                  <c:v>64.313978334674616</c:v>
                </c:pt>
                <c:pt idx="3884">
                  <c:v>77.704543124311243</c:v>
                </c:pt>
                <c:pt idx="3885">
                  <c:v>24.62123906496106</c:v>
                </c:pt>
                <c:pt idx="3886">
                  <c:v>11.768499991535904</c:v>
                </c:pt>
                <c:pt idx="3887">
                  <c:v>82.867966694052427</c:v>
                </c:pt>
                <c:pt idx="3888">
                  <c:v>-41.467024181626208</c:v>
                </c:pt>
                <c:pt idx="3889">
                  <c:v>720.06937236469355</c:v>
                </c:pt>
                <c:pt idx="3890">
                  <c:v>-26.428709229322024</c:v>
                </c:pt>
                <c:pt idx="3891">
                  <c:v>-26.02514024357145</c:v>
                </c:pt>
                <c:pt idx="3892">
                  <c:v>-21.366168035375289</c:v>
                </c:pt>
                <c:pt idx="3893">
                  <c:v>-23.084478996129487</c:v>
                </c:pt>
                <c:pt idx="3894">
                  <c:v>-22.362034644140589</c:v>
                </c:pt>
                <c:pt idx="3895">
                  <c:v>-22.698304924079199</c:v>
                </c:pt>
                <c:pt idx="3896">
                  <c:v>-18.740338791665689</c:v>
                </c:pt>
                <c:pt idx="3897">
                  <c:v>-17.356795872563627</c:v>
                </c:pt>
                <c:pt idx="3898">
                  <c:v>-17.263169919987789</c:v>
                </c:pt>
                <c:pt idx="3899">
                  <c:v>-13.6026693912825</c:v>
                </c:pt>
                <c:pt idx="3900">
                  <c:v>-10.328862720241998</c:v>
                </c:pt>
                <c:pt idx="3901">
                  <c:v>-7.3411389855961824</c:v>
                </c:pt>
                <c:pt idx="3902">
                  <c:v>-11.630924682440398</c:v>
                </c:pt>
                <c:pt idx="3903">
                  <c:v>-11.651292134826226</c:v>
                </c:pt>
                <c:pt idx="3904">
                  <c:v>-14.963267352026666</c:v>
                </c:pt>
                <c:pt idx="3905">
                  <c:v>-12.2944245870129</c:v>
                </c:pt>
                <c:pt idx="3906">
                  <c:v>-14.8510477447585</c:v>
                </c:pt>
                <c:pt idx="3907">
                  <c:v>-14.84280525116908</c:v>
                </c:pt>
                <c:pt idx="3908">
                  <c:v>-3.83019837792075</c:v>
                </c:pt>
                <c:pt idx="3909">
                  <c:v>0.26371263335238998</c:v>
                </c:pt>
                <c:pt idx="3910">
                  <c:v>13.7907412940838</c:v>
                </c:pt>
                <c:pt idx="3911">
                  <c:v>-0.82961234813195117</c:v>
                </c:pt>
                <c:pt idx="3912">
                  <c:v>67.247196516436389</c:v>
                </c:pt>
                <c:pt idx="3913">
                  <c:v>189.44482746354706</c:v>
                </c:pt>
                <c:pt idx="3914">
                  <c:v>194.10190207975072</c:v>
                </c:pt>
                <c:pt idx="3915">
                  <c:v>158.38342653351793</c:v>
                </c:pt>
                <c:pt idx="3916">
                  <c:v>184.16593644444001</c:v>
                </c:pt>
                <c:pt idx="3917">
                  <c:v>204.27298859132193</c:v>
                </c:pt>
                <c:pt idx="3918">
                  <c:v>251.41750637591647</c:v>
                </c:pt>
                <c:pt idx="3919">
                  <c:v>244.45977821214692</c:v>
                </c:pt>
                <c:pt idx="3920">
                  <c:v>427.63100266097263</c:v>
                </c:pt>
                <c:pt idx="3921">
                  <c:v>352.77613732145699</c:v>
                </c:pt>
                <c:pt idx="3922">
                  <c:v>-72.513120742940927</c:v>
                </c:pt>
                <c:pt idx="3923">
                  <c:v>-300.747539724734</c:v>
                </c:pt>
                <c:pt idx="3924">
                  <c:v>-66.346439274875905</c:v>
                </c:pt>
                <c:pt idx="3925">
                  <c:v>-79.044988473714682</c:v>
                </c:pt>
                <c:pt idx="3926">
                  <c:v>-50.988025828158612</c:v>
                </c:pt>
                <c:pt idx="3927">
                  <c:v>-115.27484326483012</c:v>
                </c:pt>
                <c:pt idx="3928">
                  <c:v>-90.132757739298896</c:v>
                </c:pt>
                <c:pt idx="3929">
                  <c:v>-66.716750988174994</c:v>
                </c:pt>
                <c:pt idx="3930">
                  <c:v>-64.814904691564493</c:v>
                </c:pt>
                <c:pt idx="3931">
                  <c:v>-100.39847838390416</c:v>
                </c:pt>
                <c:pt idx="3932">
                  <c:v>-66.170675825218282</c:v>
                </c:pt>
                <c:pt idx="3933">
                  <c:v>-68.709897071357005</c:v>
                </c:pt>
                <c:pt idx="3934">
                  <c:v>-59.279789790599402</c:v>
                </c:pt>
                <c:pt idx="3935">
                  <c:v>-66.511183721911735</c:v>
                </c:pt>
                <c:pt idx="3936">
                  <c:v>-37.930602109309</c:v>
                </c:pt>
                <c:pt idx="3937">
                  <c:v>194.70053943240401</c:v>
                </c:pt>
                <c:pt idx="3938">
                  <c:v>787.31898679223548</c:v>
                </c:pt>
                <c:pt idx="3939">
                  <c:v>25.081071893001887</c:v>
                </c:pt>
                <c:pt idx="3940">
                  <c:v>30.551386886885787</c:v>
                </c:pt>
                <c:pt idx="3941">
                  <c:v>-7.6942748008036297</c:v>
                </c:pt>
                <c:pt idx="3942">
                  <c:v>77.523597634228679</c:v>
                </c:pt>
                <c:pt idx="3943">
                  <c:v>83.64855196752417</c:v>
                </c:pt>
                <c:pt idx="3944">
                  <c:v>249.35769636741952</c:v>
                </c:pt>
                <c:pt idx="3945">
                  <c:v>31.726040639913734</c:v>
                </c:pt>
                <c:pt idx="3946">
                  <c:v>87.207033293541599</c:v>
                </c:pt>
                <c:pt idx="3947">
                  <c:v>114.80343871554541</c:v>
                </c:pt>
                <c:pt idx="3948">
                  <c:v>93.702482164592496</c:v>
                </c:pt>
                <c:pt idx="3949">
                  <c:v>212.22881198578801</c:v>
                </c:pt>
                <c:pt idx="3950">
                  <c:v>57.387919009307844</c:v>
                </c:pt>
                <c:pt idx="3951">
                  <c:v>55.517407657916507</c:v>
                </c:pt>
                <c:pt idx="3952">
                  <c:v>266.33309982773801</c:v>
                </c:pt>
                <c:pt idx="3953">
                  <c:v>39.166536390035404</c:v>
                </c:pt>
                <c:pt idx="3954">
                  <c:v>38.461919252439301</c:v>
                </c:pt>
                <c:pt idx="3955">
                  <c:v>23.925102574014801</c:v>
                </c:pt>
                <c:pt idx="3956">
                  <c:v>19.783507057425727</c:v>
                </c:pt>
                <c:pt idx="3957">
                  <c:v>22.9139189781894</c:v>
                </c:pt>
                <c:pt idx="3958">
                  <c:v>21.904342674217119</c:v>
                </c:pt>
                <c:pt idx="3959">
                  <c:v>19.637491175789631</c:v>
                </c:pt>
                <c:pt idx="3960">
                  <c:v>16.549634567571779</c:v>
                </c:pt>
                <c:pt idx="3961">
                  <c:v>9.6946394252138184</c:v>
                </c:pt>
                <c:pt idx="3962">
                  <c:v>-1.0738118105385399</c:v>
                </c:pt>
                <c:pt idx="3963">
                  <c:v>-11.4201142332107</c:v>
                </c:pt>
                <c:pt idx="3964">
                  <c:v>-19.797375892922886</c:v>
                </c:pt>
                <c:pt idx="3965">
                  <c:v>-26.167690898191889</c:v>
                </c:pt>
                <c:pt idx="3966">
                  <c:v>-30.082575941222089</c:v>
                </c:pt>
                <c:pt idx="3967">
                  <c:v>-33.897375846069487</c:v>
                </c:pt>
                <c:pt idx="3968">
                  <c:v>-28.905047474467317</c:v>
                </c:pt>
                <c:pt idx="3969">
                  <c:v>-27.752688697665789</c:v>
                </c:pt>
                <c:pt idx="3970">
                  <c:v>-24.242828931004802</c:v>
                </c:pt>
                <c:pt idx="3971">
                  <c:v>-23.195579752527152</c:v>
                </c:pt>
                <c:pt idx="3972">
                  <c:v>-21.185090173197189</c:v>
                </c:pt>
                <c:pt idx="3973">
                  <c:v>-18.964568310517699</c:v>
                </c:pt>
                <c:pt idx="3974">
                  <c:v>-17.345713497678286</c:v>
                </c:pt>
                <c:pt idx="3975">
                  <c:v>-16.695891671008731</c:v>
                </c:pt>
                <c:pt idx="3976">
                  <c:v>-15.659745600369979</c:v>
                </c:pt>
                <c:pt idx="3977">
                  <c:v>-15.324623453350448</c:v>
                </c:pt>
                <c:pt idx="3978">
                  <c:v>-14.758448530716302</c:v>
                </c:pt>
                <c:pt idx="3979">
                  <c:v>-14.796730812385988</c:v>
                </c:pt>
                <c:pt idx="3980">
                  <c:v>-14.488744419002806</c:v>
                </c:pt>
                <c:pt idx="3981">
                  <c:v>-17.762457750835502</c:v>
                </c:pt>
                <c:pt idx="3982">
                  <c:v>-35.213515806632302</c:v>
                </c:pt>
                <c:pt idx="3983">
                  <c:v>-39.302842963634028</c:v>
                </c:pt>
                <c:pt idx="3984">
                  <c:v>-58.873687732789094</c:v>
                </c:pt>
                <c:pt idx="3985">
                  <c:v>-44.246896178777199</c:v>
                </c:pt>
                <c:pt idx="3986">
                  <c:v>-51.234388001191299</c:v>
                </c:pt>
                <c:pt idx="3987">
                  <c:v>-60.450086580853444</c:v>
                </c:pt>
                <c:pt idx="3988">
                  <c:v>-65.665095072612871</c:v>
                </c:pt>
                <c:pt idx="3989">
                  <c:v>-66.895634846167283</c:v>
                </c:pt>
                <c:pt idx="3990">
                  <c:v>-29.197034232443887</c:v>
                </c:pt>
                <c:pt idx="3991">
                  <c:v>-10.305014087061373</c:v>
                </c:pt>
                <c:pt idx="3992">
                  <c:v>-14.419404872289434</c:v>
                </c:pt>
                <c:pt idx="3993">
                  <c:v>-12.6893615876092</c:v>
                </c:pt>
                <c:pt idx="3994">
                  <c:v>-5.5421163706258758</c:v>
                </c:pt>
                <c:pt idx="3995">
                  <c:v>-6.0598815540557345</c:v>
                </c:pt>
                <c:pt idx="3996">
                  <c:v>8.8888854656018559</c:v>
                </c:pt>
                <c:pt idx="3997">
                  <c:v>23.924518908096999</c:v>
                </c:pt>
                <c:pt idx="3998">
                  <c:v>25.291141603675499</c:v>
                </c:pt>
                <c:pt idx="3999">
                  <c:v>44.376258266416443</c:v>
                </c:pt>
                <c:pt idx="4000">
                  <c:v>84.951128719561098</c:v>
                </c:pt>
                <c:pt idx="4001">
                  <c:v>114.35396968061947</c:v>
                </c:pt>
                <c:pt idx="4002">
                  <c:v>60.447784912168899</c:v>
                </c:pt>
                <c:pt idx="4003">
                  <c:v>97.204513411734695</c:v>
                </c:pt>
                <c:pt idx="4004">
                  <c:v>67.918525658860801</c:v>
                </c:pt>
                <c:pt idx="4005">
                  <c:v>101.65648722997398</c:v>
                </c:pt>
                <c:pt idx="4006">
                  <c:v>144.59960433006705</c:v>
                </c:pt>
                <c:pt idx="4007">
                  <c:v>115.660127287576</c:v>
                </c:pt>
                <c:pt idx="4008">
                  <c:v>140.29806930983199</c:v>
                </c:pt>
                <c:pt idx="4009">
                  <c:v>132.316537532805</c:v>
                </c:pt>
                <c:pt idx="4010">
                  <c:v>134.23938617962901</c:v>
                </c:pt>
                <c:pt idx="4011">
                  <c:v>103.93804576416802</c:v>
                </c:pt>
                <c:pt idx="4012">
                  <c:v>101.06615127344098</c:v>
                </c:pt>
                <c:pt idx="4013">
                  <c:v>95.422077630805248</c:v>
                </c:pt>
                <c:pt idx="4014">
                  <c:v>102.999273393053</c:v>
                </c:pt>
                <c:pt idx="4015">
                  <c:v>77.805847902890378</c:v>
                </c:pt>
                <c:pt idx="4016">
                  <c:v>94.717600931014601</c:v>
                </c:pt>
                <c:pt idx="4017">
                  <c:v>89.072077775262542</c:v>
                </c:pt>
                <c:pt idx="4018">
                  <c:v>63.808026608219365</c:v>
                </c:pt>
                <c:pt idx="4019">
                  <c:v>207.90041772935172</c:v>
                </c:pt>
                <c:pt idx="4020">
                  <c:v>-95.361383447519302</c:v>
                </c:pt>
                <c:pt idx="4021">
                  <c:v>-71.150551321615481</c:v>
                </c:pt>
                <c:pt idx="4022">
                  <c:v>-56.477271380631898</c:v>
                </c:pt>
                <c:pt idx="4023">
                  <c:v>-46.708619659210065</c:v>
                </c:pt>
                <c:pt idx="4024">
                  <c:v>-42.831177532291974</c:v>
                </c:pt>
                <c:pt idx="4025">
                  <c:v>-49.519057207963094</c:v>
                </c:pt>
                <c:pt idx="4026">
                  <c:v>-44.973785982050401</c:v>
                </c:pt>
                <c:pt idx="4027">
                  <c:v>-40.395943835616798</c:v>
                </c:pt>
                <c:pt idx="4028">
                  <c:v>-37.924177427154802</c:v>
                </c:pt>
                <c:pt idx="4029">
                  <c:v>-35.379422438151103</c:v>
                </c:pt>
                <c:pt idx="4030">
                  <c:v>-33.352403736692189</c:v>
                </c:pt>
                <c:pt idx="4031">
                  <c:v>-28.447216445489499</c:v>
                </c:pt>
                <c:pt idx="4032">
                  <c:v>-27.660019811872989</c:v>
                </c:pt>
                <c:pt idx="4033">
                  <c:v>-25.645794327146699</c:v>
                </c:pt>
                <c:pt idx="4034">
                  <c:v>-20.0737501933455</c:v>
                </c:pt>
                <c:pt idx="4035">
                  <c:v>-23.98572066925426</c:v>
                </c:pt>
                <c:pt idx="4036">
                  <c:v>-16.763062899075589</c:v>
                </c:pt>
                <c:pt idx="4037">
                  <c:v>-17.491327071469343</c:v>
                </c:pt>
                <c:pt idx="4038">
                  <c:v>-13.223111270314448</c:v>
                </c:pt>
                <c:pt idx="4039">
                  <c:v>-13.371086312033077</c:v>
                </c:pt>
                <c:pt idx="4040">
                  <c:v>-15.811834998795671</c:v>
                </c:pt>
                <c:pt idx="4041">
                  <c:v>-19.369002850576489</c:v>
                </c:pt>
                <c:pt idx="4042">
                  <c:v>-18.008988673924289</c:v>
                </c:pt>
                <c:pt idx="4043">
                  <c:v>-22.353078355218727</c:v>
                </c:pt>
                <c:pt idx="4044">
                  <c:v>-23.678425822514701</c:v>
                </c:pt>
                <c:pt idx="4045">
                  <c:v>-21.542563395512989</c:v>
                </c:pt>
                <c:pt idx="4046">
                  <c:v>-25.716584824426</c:v>
                </c:pt>
                <c:pt idx="4047">
                  <c:v>-23.362017318190986</c:v>
                </c:pt>
                <c:pt idx="4048">
                  <c:v>-28.263084128262399</c:v>
                </c:pt>
                <c:pt idx="4049">
                  <c:v>-26.489193672942534</c:v>
                </c:pt>
                <c:pt idx="4050">
                  <c:v>-31.253987909129286</c:v>
                </c:pt>
                <c:pt idx="4051">
                  <c:v>-21.913272882170489</c:v>
                </c:pt>
                <c:pt idx="4052">
                  <c:v>-14.803486492987208</c:v>
                </c:pt>
                <c:pt idx="4053">
                  <c:v>-19.427525955484899</c:v>
                </c:pt>
                <c:pt idx="4054">
                  <c:v>-9.1683438550374987</c:v>
                </c:pt>
                <c:pt idx="4055">
                  <c:v>8.0569764733869746</c:v>
                </c:pt>
                <c:pt idx="4056">
                  <c:v>-6.6628135889026785</c:v>
                </c:pt>
                <c:pt idx="4057">
                  <c:v>42.425913507544301</c:v>
                </c:pt>
                <c:pt idx="4058">
                  <c:v>814.00279551653352</c:v>
                </c:pt>
                <c:pt idx="4059">
                  <c:v>-9.6568024105655716</c:v>
                </c:pt>
                <c:pt idx="4060">
                  <c:v>-27.807211108375601</c:v>
                </c:pt>
                <c:pt idx="4061">
                  <c:v>4.9342503540187401</c:v>
                </c:pt>
                <c:pt idx="4062">
                  <c:v>34.281202004895398</c:v>
                </c:pt>
                <c:pt idx="4063">
                  <c:v>198.588960586844</c:v>
                </c:pt>
                <c:pt idx="4064">
                  <c:v>47.335440511751997</c:v>
                </c:pt>
                <c:pt idx="4065">
                  <c:v>-172.16072940610002</c:v>
                </c:pt>
                <c:pt idx="4066">
                  <c:v>1057.3320301034298</c:v>
                </c:pt>
                <c:pt idx="4067">
                  <c:v>104.1750090119241</c:v>
                </c:pt>
                <c:pt idx="4068">
                  <c:v>86.095039406037202</c:v>
                </c:pt>
                <c:pt idx="4069">
                  <c:v>38.480108510135011</c:v>
                </c:pt>
                <c:pt idx="4070">
                  <c:v>78.941306463695895</c:v>
                </c:pt>
                <c:pt idx="4071">
                  <c:v>-157.637923348557</c:v>
                </c:pt>
                <c:pt idx="4072">
                  <c:v>-118.60975960902202</c:v>
                </c:pt>
                <c:pt idx="4073">
                  <c:v>-27.694124816770987</c:v>
                </c:pt>
                <c:pt idx="4074">
                  <c:v>-29.990404067450001</c:v>
                </c:pt>
                <c:pt idx="4075">
                  <c:v>-27.532754281154688</c:v>
                </c:pt>
                <c:pt idx="4076">
                  <c:v>-27.427531977962335</c:v>
                </c:pt>
                <c:pt idx="4077">
                  <c:v>-26.212071016008931</c:v>
                </c:pt>
                <c:pt idx="4078">
                  <c:v>-24.102127758358005</c:v>
                </c:pt>
                <c:pt idx="4079">
                  <c:v>-37.877723495014799</c:v>
                </c:pt>
                <c:pt idx="4080">
                  <c:v>5.9038376175823704</c:v>
                </c:pt>
                <c:pt idx="4081">
                  <c:v>-31.902860743127487</c:v>
                </c:pt>
                <c:pt idx="4082">
                  <c:v>-14.740281954414748</c:v>
                </c:pt>
                <c:pt idx="4083">
                  <c:v>-21.186904808157287</c:v>
                </c:pt>
                <c:pt idx="4084">
                  <c:v>-15.019558981769199</c:v>
                </c:pt>
                <c:pt idx="4085">
                  <c:v>49.444290694518465</c:v>
                </c:pt>
                <c:pt idx="4086">
                  <c:v>4.8031017272982695</c:v>
                </c:pt>
                <c:pt idx="4087">
                  <c:v>3.403577021614316</c:v>
                </c:pt>
                <c:pt idx="4088">
                  <c:v>4.7150806890467685</c:v>
                </c:pt>
                <c:pt idx="4089">
                  <c:v>8.9366495339916767</c:v>
                </c:pt>
                <c:pt idx="4090">
                  <c:v>8.6662312999357596</c:v>
                </c:pt>
                <c:pt idx="4091">
                  <c:v>9.9412393022162195</c:v>
                </c:pt>
                <c:pt idx="4092">
                  <c:v>10.080739598389343</c:v>
                </c:pt>
                <c:pt idx="4093">
                  <c:v>8.6472318187263593</c:v>
                </c:pt>
                <c:pt idx="4094">
                  <c:v>14.397415573735104</c:v>
                </c:pt>
                <c:pt idx="4095">
                  <c:v>8.0840057943586299</c:v>
                </c:pt>
                <c:pt idx="4096">
                  <c:v>14.819668469658099</c:v>
                </c:pt>
                <c:pt idx="4097">
                  <c:v>30.290829539050186</c:v>
                </c:pt>
                <c:pt idx="4098">
                  <c:v>42.373513976927512</c:v>
                </c:pt>
                <c:pt idx="4099">
                  <c:v>51.162182397477579</c:v>
                </c:pt>
                <c:pt idx="4100">
                  <c:v>21.695655769548331</c:v>
                </c:pt>
                <c:pt idx="4101">
                  <c:v>23.454135276120983</c:v>
                </c:pt>
                <c:pt idx="4102">
                  <c:v>12.0672400512008</c:v>
                </c:pt>
                <c:pt idx="4103">
                  <c:v>9.5395057132779701</c:v>
                </c:pt>
                <c:pt idx="4104">
                  <c:v>-4.2618596717877395</c:v>
                </c:pt>
                <c:pt idx="4105">
                  <c:v>-3.8623754096725977</c:v>
                </c:pt>
                <c:pt idx="4106">
                  <c:v>-6.7826857643388703</c:v>
                </c:pt>
                <c:pt idx="4107">
                  <c:v>-342.1337580456368</c:v>
                </c:pt>
                <c:pt idx="4108">
                  <c:v>388.88156354650664</c:v>
                </c:pt>
                <c:pt idx="4109">
                  <c:v>22900.017750193801</c:v>
                </c:pt>
                <c:pt idx="4110">
                  <c:v>28.281188615700199</c:v>
                </c:pt>
                <c:pt idx="4111">
                  <c:v>49.793823825899011</c:v>
                </c:pt>
                <c:pt idx="4112">
                  <c:v>-451.54757593757199</c:v>
                </c:pt>
                <c:pt idx="4113">
                  <c:v>-358.75246889476784</c:v>
                </c:pt>
                <c:pt idx="4114">
                  <c:v>-2787.3842017878997</c:v>
                </c:pt>
                <c:pt idx="4115">
                  <c:v>795.56021513283247</c:v>
                </c:pt>
                <c:pt idx="4116">
                  <c:v>409.59386085798963</c:v>
                </c:pt>
                <c:pt idx="4117">
                  <c:v>89.136294220303796</c:v>
                </c:pt>
                <c:pt idx="4118">
                  <c:v>216.35701785431229</c:v>
                </c:pt>
                <c:pt idx="4119">
                  <c:v>211.27194719128798</c:v>
                </c:pt>
                <c:pt idx="4120">
                  <c:v>66.014346487304493</c:v>
                </c:pt>
                <c:pt idx="4121">
                  <c:v>52.588506036715813</c:v>
                </c:pt>
                <c:pt idx="4122">
                  <c:v>28.779467893478099</c:v>
                </c:pt>
                <c:pt idx="4123">
                  <c:v>-3.4485102675374124</c:v>
                </c:pt>
                <c:pt idx="4124">
                  <c:v>-23.850847994980501</c:v>
                </c:pt>
                <c:pt idx="4125">
                  <c:v>-36.504703812278599</c:v>
                </c:pt>
                <c:pt idx="4126">
                  <c:v>-50.838911080569112</c:v>
                </c:pt>
                <c:pt idx="4127">
                  <c:v>-42.071826144034297</c:v>
                </c:pt>
                <c:pt idx="4128">
                  <c:v>-74.026311179019459</c:v>
                </c:pt>
                <c:pt idx="4129">
                  <c:v>-42.8760931483368</c:v>
                </c:pt>
                <c:pt idx="4130">
                  <c:v>-57.57920947598695</c:v>
                </c:pt>
                <c:pt idx="4131">
                  <c:v>-42.98404406534965</c:v>
                </c:pt>
                <c:pt idx="4132">
                  <c:v>-39.359127089267361</c:v>
                </c:pt>
                <c:pt idx="4133">
                  <c:v>-29.525199030446586</c:v>
                </c:pt>
                <c:pt idx="4134">
                  <c:v>-26.962879024811802</c:v>
                </c:pt>
                <c:pt idx="4135">
                  <c:v>-24.216019484970289</c:v>
                </c:pt>
                <c:pt idx="4136">
                  <c:v>-25.397350539127189</c:v>
                </c:pt>
                <c:pt idx="4137">
                  <c:v>-22.396377454552731</c:v>
                </c:pt>
                <c:pt idx="4138">
                  <c:v>-23.056953568888769</c:v>
                </c:pt>
                <c:pt idx="4139">
                  <c:v>-24.25651784796543</c:v>
                </c:pt>
                <c:pt idx="4140">
                  <c:v>-19.039929875052302</c:v>
                </c:pt>
                <c:pt idx="4141">
                  <c:v>-18.407013403982202</c:v>
                </c:pt>
                <c:pt idx="4142">
                  <c:v>17.830131304318435</c:v>
                </c:pt>
                <c:pt idx="4143">
                  <c:v>18.119757166046515</c:v>
                </c:pt>
                <c:pt idx="4144">
                  <c:v>5.9358191634390804</c:v>
                </c:pt>
                <c:pt idx="4145">
                  <c:v>5.3400255686160083</c:v>
                </c:pt>
                <c:pt idx="4146">
                  <c:v>4.7535050323796399</c:v>
                </c:pt>
                <c:pt idx="4147">
                  <c:v>5.1530768654954144</c:v>
                </c:pt>
                <c:pt idx="4148">
                  <c:v>32.357996423901945</c:v>
                </c:pt>
                <c:pt idx="4149">
                  <c:v>35.138155911689438</c:v>
                </c:pt>
                <c:pt idx="4150">
                  <c:v>-63.495791110138413</c:v>
                </c:pt>
                <c:pt idx="4151">
                  <c:v>14.1724259178128</c:v>
                </c:pt>
                <c:pt idx="4152">
                  <c:v>62.659449322160199</c:v>
                </c:pt>
                <c:pt idx="4153">
                  <c:v>-2565.7568406204587</c:v>
                </c:pt>
                <c:pt idx="4154">
                  <c:v>312.29236588422964</c:v>
                </c:pt>
                <c:pt idx="4155">
                  <c:v>-778.92789767090699</c:v>
                </c:pt>
                <c:pt idx="4156">
                  <c:v>189.02772453879393</c:v>
                </c:pt>
                <c:pt idx="4157">
                  <c:v>-1004.0477655439601</c:v>
                </c:pt>
                <c:pt idx="4158">
                  <c:v>150.78434089712201</c:v>
                </c:pt>
                <c:pt idx="4159">
                  <c:v>-30.787926573845589</c:v>
                </c:pt>
                <c:pt idx="4160">
                  <c:v>-20.562778466169487</c:v>
                </c:pt>
                <c:pt idx="4161">
                  <c:v>-15.666452646103373</c:v>
                </c:pt>
                <c:pt idx="4162">
                  <c:v>-12.2245429639084</c:v>
                </c:pt>
                <c:pt idx="4163">
                  <c:v>20.458772963055289</c:v>
                </c:pt>
                <c:pt idx="4164">
                  <c:v>-77.288801462931758</c:v>
                </c:pt>
                <c:pt idx="4165">
                  <c:v>9.5483472701734389</c:v>
                </c:pt>
                <c:pt idx="4166">
                  <c:v>8.4839366468630768</c:v>
                </c:pt>
                <c:pt idx="4167">
                  <c:v>7.1223991379296603</c:v>
                </c:pt>
                <c:pt idx="4168">
                  <c:v>3.74857887941126</c:v>
                </c:pt>
                <c:pt idx="4169">
                  <c:v>3.3560742571531788</c:v>
                </c:pt>
                <c:pt idx="4170">
                  <c:v>-1.8773855247355564</c:v>
                </c:pt>
                <c:pt idx="4171">
                  <c:v>-0.21311019322931399</c:v>
                </c:pt>
                <c:pt idx="4172">
                  <c:v>-2.1269866396078387</c:v>
                </c:pt>
                <c:pt idx="4173">
                  <c:v>-3.3342656521366387</c:v>
                </c:pt>
                <c:pt idx="4174">
                  <c:v>-4.2308001189423434</c:v>
                </c:pt>
                <c:pt idx="4175">
                  <c:v>-3.4082270849484702</c:v>
                </c:pt>
                <c:pt idx="4176">
                  <c:v>-6.19039930811772</c:v>
                </c:pt>
                <c:pt idx="4177">
                  <c:v>-6.4324683434102434</c:v>
                </c:pt>
                <c:pt idx="4178">
                  <c:v>-16.563995167241298</c:v>
                </c:pt>
                <c:pt idx="4179">
                  <c:v>-5.21807746198603</c:v>
                </c:pt>
                <c:pt idx="4180">
                  <c:v>-3.8005726467566698</c:v>
                </c:pt>
                <c:pt idx="4181">
                  <c:v>-4.3117036211636348</c:v>
                </c:pt>
                <c:pt idx="4182">
                  <c:v>-1.9066309025992101</c:v>
                </c:pt>
                <c:pt idx="4183">
                  <c:v>9.5985978065134017</c:v>
                </c:pt>
                <c:pt idx="4184">
                  <c:v>-5.2114841890257075</c:v>
                </c:pt>
                <c:pt idx="4185">
                  <c:v>-2061.9952214804712</c:v>
                </c:pt>
                <c:pt idx="4186">
                  <c:v>18.922071270200952</c:v>
                </c:pt>
                <c:pt idx="4187">
                  <c:v>25.701245472341487</c:v>
                </c:pt>
                <c:pt idx="4188">
                  <c:v>12.3066917691005</c:v>
                </c:pt>
                <c:pt idx="4189">
                  <c:v>11.5076128937108</c:v>
                </c:pt>
                <c:pt idx="4190">
                  <c:v>11.203072512326624</c:v>
                </c:pt>
                <c:pt idx="4191">
                  <c:v>11.640843374053198</c:v>
                </c:pt>
                <c:pt idx="4192">
                  <c:v>11.554732369578366</c:v>
                </c:pt>
                <c:pt idx="4193">
                  <c:v>9.7940213330691179</c:v>
                </c:pt>
                <c:pt idx="4194">
                  <c:v>10.4095281660209</c:v>
                </c:pt>
                <c:pt idx="4195">
                  <c:v>9.2959142639257024</c:v>
                </c:pt>
                <c:pt idx="4196">
                  <c:v>8.4771489835173899</c:v>
                </c:pt>
                <c:pt idx="4197">
                  <c:v>7.5019426294171403</c:v>
                </c:pt>
                <c:pt idx="4198">
                  <c:v>6.8024066153326102</c:v>
                </c:pt>
                <c:pt idx="4199">
                  <c:v>7.1458036711582755</c:v>
                </c:pt>
                <c:pt idx="4200">
                  <c:v>7.3244669577888208</c:v>
                </c:pt>
                <c:pt idx="4201">
                  <c:v>9.2286800878292397</c:v>
                </c:pt>
                <c:pt idx="4202">
                  <c:v>19.3155263580745</c:v>
                </c:pt>
                <c:pt idx="4203">
                  <c:v>-67.478297777438598</c:v>
                </c:pt>
                <c:pt idx="4204">
                  <c:v>2.2705911863531498</c:v>
                </c:pt>
                <c:pt idx="4205">
                  <c:v>-38.302559987630396</c:v>
                </c:pt>
                <c:pt idx="4206">
                  <c:v>6.2295379173874386</c:v>
                </c:pt>
                <c:pt idx="4207">
                  <c:v>7.6774209678820755</c:v>
                </c:pt>
                <c:pt idx="4208">
                  <c:v>22.039719388048987</c:v>
                </c:pt>
                <c:pt idx="4209">
                  <c:v>24.901033130196389</c:v>
                </c:pt>
                <c:pt idx="4210">
                  <c:v>5.4892717476925412</c:v>
                </c:pt>
                <c:pt idx="4211">
                  <c:v>6.3425320502935065</c:v>
                </c:pt>
                <c:pt idx="4212">
                  <c:v>2.1993677549529678</c:v>
                </c:pt>
                <c:pt idx="4213">
                  <c:v>1.18755221349148</c:v>
                </c:pt>
                <c:pt idx="4214">
                  <c:v>6.1358193286566699E-2</c:v>
                </c:pt>
                <c:pt idx="4215">
                  <c:v>0.18117980957353788</c:v>
                </c:pt>
                <c:pt idx="4216">
                  <c:v>-0.122110459847711</c:v>
                </c:pt>
                <c:pt idx="4217">
                  <c:v>-1.57076192728187</c:v>
                </c:pt>
                <c:pt idx="4218">
                  <c:v>-2.1876260645213512</c:v>
                </c:pt>
                <c:pt idx="4219">
                  <c:v>-1.7071414941638199</c:v>
                </c:pt>
                <c:pt idx="4220">
                  <c:v>-2.6804051567613802</c:v>
                </c:pt>
                <c:pt idx="4221">
                  <c:v>-2.3626115542308397</c:v>
                </c:pt>
                <c:pt idx="4222">
                  <c:v>-1.9411201053646598</c:v>
                </c:pt>
                <c:pt idx="4223">
                  <c:v>-1.6432989906564099</c:v>
                </c:pt>
                <c:pt idx="4224">
                  <c:v>-1.6836600299954001</c:v>
                </c:pt>
                <c:pt idx="4225">
                  <c:v>-1.4296814680840817</c:v>
                </c:pt>
                <c:pt idx="4226">
                  <c:v>-5.7985146408361246</c:v>
                </c:pt>
                <c:pt idx="4227">
                  <c:v>29.033710550853186</c:v>
                </c:pt>
                <c:pt idx="4228">
                  <c:v>8.9251732420260694</c:v>
                </c:pt>
                <c:pt idx="4229">
                  <c:v>18.890031133821989</c:v>
                </c:pt>
                <c:pt idx="4230">
                  <c:v>15.0503703115085</c:v>
                </c:pt>
                <c:pt idx="4231">
                  <c:v>15.599829475045604</c:v>
                </c:pt>
                <c:pt idx="4232">
                  <c:v>7.9012355476821599</c:v>
                </c:pt>
                <c:pt idx="4233">
                  <c:v>14.2659533953078</c:v>
                </c:pt>
                <c:pt idx="4234">
                  <c:v>21.042340471350489</c:v>
                </c:pt>
                <c:pt idx="4235">
                  <c:v>15.419874990462</c:v>
                </c:pt>
                <c:pt idx="4236">
                  <c:v>18.88319624269786</c:v>
                </c:pt>
                <c:pt idx="4237">
                  <c:v>7.6066102627829775</c:v>
                </c:pt>
                <c:pt idx="4238">
                  <c:v>20.809961236253098</c:v>
                </c:pt>
                <c:pt idx="4239">
                  <c:v>2.5751975075555875</c:v>
                </c:pt>
                <c:pt idx="4240">
                  <c:v>1.8893138043164173</c:v>
                </c:pt>
                <c:pt idx="4241">
                  <c:v>-6.3436893535071004</c:v>
                </c:pt>
                <c:pt idx="4242">
                  <c:v>4.9441660462142201</c:v>
                </c:pt>
                <c:pt idx="4243">
                  <c:v>32.819457031891858</c:v>
                </c:pt>
                <c:pt idx="4244">
                  <c:v>25.963245860611487</c:v>
                </c:pt>
                <c:pt idx="4245">
                  <c:v>5.8567777893066424</c:v>
                </c:pt>
                <c:pt idx="4246">
                  <c:v>6.0995343376206295</c:v>
                </c:pt>
                <c:pt idx="4247">
                  <c:v>4.99663761790445</c:v>
                </c:pt>
                <c:pt idx="4248">
                  <c:v>8.352259400229018</c:v>
                </c:pt>
                <c:pt idx="4249">
                  <c:v>9.297901714271827</c:v>
                </c:pt>
                <c:pt idx="4250">
                  <c:v>15.440956804574</c:v>
                </c:pt>
                <c:pt idx="4251">
                  <c:v>3.87487285572701</c:v>
                </c:pt>
                <c:pt idx="4252">
                  <c:v>1.6334231502079026</c:v>
                </c:pt>
                <c:pt idx="4253">
                  <c:v>6.3718811037160599</c:v>
                </c:pt>
                <c:pt idx="4254">
                  <c:v>3.6793235112442102</c:v>
                </c:pt>
                <c:pt idx="4255">
                  <c:v>11.264867018875</c:v>
                </c:pt>
                <c:pt idx="4256">
                  <c:v>9.1921317301123686</c:v>
                </c:pt>
                <c:pt idx="4257">
                  <c:v>10.014196009289504</c:v>
                </c:pt>
                <c:pt idx="4258">
                  <c:v>13.331278268683098</c:v>
                </c:pt>
                <c:pt idx="4259">
                  <c:v>12.446969334590001</c:v>
                </c:pt>
                <c:pt idx="4260">
                  <c:v>9.5136000385834567</c:v>
                </c:pt>
                <c:pt idx="4261">
                  <c:v>53.279988062746895</c:v>
                </c:pt>
                <c:pt idx="4262">
                  <c:v>-62.9298237111079</c:v>
                </c:pt>
                <c:pt idx="4263">
                  <c:v>-18.944807784906388</c:v>
                </c:pt>
                <c:pt idx="4264">
                  <c:v>-19.290601906313587</c:v>
                </c:pt>
                <c:pt idx="4265">
                  <c:v>-13.3173720555223</c:v>
                </c:pt>
                <c:pt idx="4266">
                  <c:v>-11.321781886886599</c:v>
                </c:pt>
                <c:pt idx="4267">
                  <c:v>-10.553530076410079</c:v>
                </c:pt>
                <c:pt idx="4268">
                  <c:v>-11.941998966145999</c:v>
                </c:pt>
                <c:pt idx="4269">
                  <c:v>-13.085238048595199</c:v>
                </c:pt>
                <c:pt idx="4270">
                  <c:v>-19.598578857892001</c:v>
                </c:pt>
                <c:pt idx="4271">
                  <c:v>-13.713895098128306</c:v>
                </c:pt>
                <c:pt idx="4272">
                  <c:v>68.304322666867705</c:v>
                </c:pt>
                <c:pt idx="4273">
                  <c:v>-136.17580182948095</c:v>
                </c:pt>
                <c:pt idx="4274">
                  <c:v>102.80131360916647</c:v>
                </c:pt>
                <c:pt idx="4275">
                  <c:v>-38.139049609266891</c:v>
                </c:pt>
                <c:pt idx="4276">
                  <c:v>-54.449811458557065</c:v>
                </c:pt>
                <c:pt idx="4277">
                  <c:v>-48.289743240844501</c:v>
                </c:pt>
                <c:pt idx="4278">
                  <c:v>64.891909784016249</c:v>
                </c:pt>
                <c:pt idx="4279">
                  <c:v>41.864507642156703</c:v>
                </c:pt>
                <c:pt idx="4280">
                  <c:v>40.075186790192006</c:v>
                </c:pt>
                <c:pt idx="4281">
                  <c:v>44.972150322600122</c:v>
                </c:pt>
                <c:pt idx="4282">
                  <c:v>25.425751865139127</c:v>
                </c:pt>
                <c:pt idx="4283">
                  <c:v>34.1210331679031</c:v>
                </c:pt>
                <c:pt idx="4284">
                  <c:v>26.090497897465486</c:v>
                </c:pt>
                <c:pt idx="4285">
                  <c:v>27.7282849134846</c:v>
                </c:pt>
                <c:pt idx="4286">
                  <c:v>47.535509955341098</c:v>
                </c:pt>
                <c:pt idx="4287">
                  <c:v>50.465387453295477</c:v>
                </c:pt>
                <c:pt idx="4288">
                  <c:v>23.55445371628268</c:v>
                </c:pt>
                <c:pt idx="4289">
                  <c:v>0.88103836779506117</c:v>
                </c:pt>
                <c:pt idx="4290">
                  <c:v>-5.1683848670780899</c:v>
                </c:pt>
                <c:pt idx="4291">
                  <c:v>-3.071849823530663</c:v>
                </c:pt>
                <c:pt idx="4292">
                  <c:v>-2.8832260027827412</c:v>
                </c:pt>
                <c:pt idx="4293">
                  <c:v>-2.7713464115970501</c:v>
                </c:pt>
                <c:pt idx="4294">
                  <c:v>-2.6571916210647202</c:v>
                </c:pt>
                <c:pt idx="4295">
                  <c:v>-2.4534841783952599</c:v>
                </c:pt>
                <c:pt idx="4296">
                  <c:v>-2.4746729663905587</c:v>
                </c:pt>
                <c:pt idx="4297">
                  <c:v>-2.3214357158681787</c:v>
                </c:pt>
                <c:pt idx="4298">
                  <c:v>-2.2158984643707926</c:v>
                </c:pt>
                <c:pt idx="4299">
                  <c:v>-2.6373252013738102</c:v>
                </c:pt>
                <c:pt idx="4300">
                  <c:v>-1.9570696780878798</c:v>
                </c:pt>
                <c:pt idx="4301">
                  <c:v>-1.59209553284792</c:v>
                </c:pt>
                <c:pt idx="4302">
                  <c:v>-1.3203215473592098</c:v>
                </c:pt>
                <c:pt idx="4303">
                  <c:v>-0.71969781466513105</c:v>
                </c:pt>
                <c:pt idx="4304">
                  <c:v>-0.23689996814879899</c:v>
                </c:pt>
                <c:pt idx="4305">
                  <c:v>4.0513377540678103E-2</c:v>
                </c:pt>
                <c:pt idx="4306">
                  <c:v>0.67268057650626611</c:v>
                </c:pt>
                <c:pt idx="4307">
                  <c:v>0.58724624426825756</c:v>
                </c:pt>
                <c:pt idx="4308">
                  <c:v>0.82065871891750064</c:v>
                </c:pt>
                <c:pt idx="4309">
                  <c:v>0.61558206894606238</c:v>
                </c:pt>
                <c:pt idx="4310">
                  <c:v>1.1027104034520401</c:v>
                </c:pt>
                <c:pt idx="4311">
                  <c:v>1.699542954201523</c:v>
                </c:pt>
                <c:pt idx="4312">
                  <c:v>2.1487866751570075</c:v>
                </c:pt>
                <c:pt idx="4313">
                  <c:v>2.5043432750022401</c:v>
                </c:pt>
                <c:pt idx="4314">
                  <c:v>2.17665136761268</c:v>
                </c:pt>
                <c:pt idx="4315">
                  <c:v>2.9643888165345902</c:v>
                </c:pt>
                <c:pt idx="4316">
                  <c:v>3.52063619531065</c:v>
                </c:pt>
                <c:pt idx="4317">
                  <c:v>4.555084811925652</c:v>
                </c:pt>
                <c:pt idx="4318">
                  <c:v>6.1818369126005095</c:v>
                </c:pt>
                <c:pt idx="4319">
                  <c:v>3.5525582332964167</c:v>
                </c:pt>
                <c:pt idx="4320">
                  <c:v>4.9011948431917496</c:v>
                </c:pt>
                <c:pt idx="4321">
                  <c:v>6.5215857951918599</c:v>
                </c:pt>
                <c:pt idx="4322">
                  <c:v>9.9207086844477494</c:v>
                </c:pt>
                <c:pt idx="4323">
                  <c:v>43.929010788851613</c:v>
                </c:pt>
                <c:pt idx="4324">
                  <c:v>11.655707827432366</c:v>
                </c:pt>
                <c:pt idx="4325">
                  <c:v>14.089484486024826</c:v>
                </c:pt>
                <c:pt idx="4326">
                  <c:v>6.3978776275696445</c:v>
                </c:pt>
                <c:pt idx="4327">
                  <c:v>13.0927219053239</c:v>
                </c:pt>
                <c:pt idx="4328">
                  <c:v>7.4911447720719702</c:v>
                </c:pt>
                <c:pt idx="4329">
                  <c:v>4.88733213561044</c:v>
                </c:pt>
                <c:pt idx="4330">
                  <c:v>3.9715587831830983</c:v>
                </c:pt>
                <c:pt idx="4331">
                  <c:v>2.9925507209856277</c:v>
                </c:pt>
                <c:pt idx="4332">
                  <c:v>2.1449746448856652</c:v>
                </c:pt>
                <c:pt idx="4333">
                  <c:v>2.1470291848331597</c:v>
                </c:pt>
                <c:pt idx="4334">
                  <c:v>1.6890212040361199</c:v>
                </c:pt>
                <c:pt idx="4335">
                  <c:v>1.7409837569640898</c:v>
                </c:pt>
                <c:pt idx="4336">
                  <c:v>1.3922467693324101</c:v>
                </c:pt>
                <c:pt idx="4337">
                  <c:v>1.9153804345330991</c:v>
                </c:pt>
                <c:pt idx="4338">
                  <c:v>1.6635526069052873</c:v>
                </c:pt>
                <c:pt idx="4339">
                  <c:v>2.0426144034995777</c:v>
                </c:pt>
                <c:pt idx="4340">
                  <c:v>-4.2206853401836897</c:v>
                </c:pt>
                <c:pt idx="4341">
                  <c:v>2.0611303577085796</c:v>
                </c:pt>
                <c:pt idx="4342">
                  <c:v>3.9481980869203612</c:v>
                </c:pt>
                <c:pt idx="4343">
                  <c:v>0.38375256973445743</c:v>
                </c:pt>
                <c:pt idx="4344">
                  <c:v>2.4102413243144167</c:v>
                </c:pt>
                <c:pt idx="4345">
                  <c:v>1.61328872941913</c:v>
                </c:pt>
                <c:pt idx="4346">
                  <c:v>1.6628079603741241</c:v>
                </c:pt>
                <c:pt idx="4347">
                  <c:v>1.5539937444047598</c:v>
                </c:pt>
                <c:pt idx="4348">
                  <c:v>1.8123993428272498</c:v>
                </c:pt>
                <c:pt idx="4349">
                  <c:v>1.9961751986564582</c:v>
                </c:pt>
                <c:pt idx="4350">
                  <c:v>1.4522434576346617</c:v>
                </c:pt>
                <c:pt idx="4351">
                  <c:v>1.4958980290101698</c:v>
                </c:pt>
                <c:pt idx="4352">
                  <c:v>1.3560397527242898</c:v>
                </c:pt>
                <c:pt idx="4353">
                  <c:v>1.1349232573743453</c:v>
                </c:pt>
                <c:pt idx="4354">
                  <c:v>0.79660747825436795</c:v>
                </c:pt>
                <c:pt idx="4355">
                  <c:v>0.67474694189925</c:v>
                </c:pt>
                <c:pt idx="4356">
                  <c:v>0.35624462055932199</c:v>
                </c:pt>
                <c:pt idx="4357">
                  <c:v>0.29801866049216252</c:v>
                </c:pt>
                <c:pt idx="4358">
                  <c:v>3.5877680278967802E-2</c:v>
                </c:pt>
                <c:pt idx="4359">
                  <c:v>-0.14442921035966599</c:v>
                </c:pt>
                <c:pt idx="4360">
                  <c:v>-2.5621971309277406E-2</c:v>
                </c:pt>
                <c:pt idx="4361">
                  <c:v>-0.245614791895747</c:v>
                </c:pt>
                <c:pt idx="4362">
                  <c:v>-7.3208916187931614E-2</c:v>
                </c:pt>
                <c:pt idx="4363">
                  <c:v>-1.69984640308388</c:v>
                </c:pt>
                <c:pt idx="4364">
                  <c:v>-2.5666261291498169E-2</c:v>
                </c:pt>
                <c:pt idx="4365">
                  <c:v>1.0228716990636326</c:v>
                </c:pt>
                <c:pt idx="4366">
                  <c:v>-2.0988783475304902</c:v>
                </c:pt>
                <c:pt idx="4367">
                  <c:v>-8.3049643636868993</c:v>
                </c:pt>
                <c:pt idx="4368">
                  <c:v>-0.25951259706682106</c:v>
                </c:pt>
                <c:pt idx="4369">
                  <c:v>0.21375454336430599</c:v>
                </c:pt>
                <c:pt idx="4370">
                  <c:v>-3.7858850744675201</c:v>
                </c:pt>
                <c:pt idx="4371">
                  <c:v>0.73570775845182912</c:v>
                </c:pt>
                <c:pt idx="4372">
                  <c:v>-0.17371426781038349</c:v>
                </c:pt>
                <c:pt idx="4373">
                  <c:v>-0.30847848010784951</c:v>
                </c:pt>
                <c:pt idx="4374">
                  <c:v>-0.24071707181777749</c:v>
                </c:pt>
                <c:pt idx="4375">
                  <c:v>-0.18383701780096709</c:v>
                </c:pt>
                <c:pt idx="4376">
                  <c:v>-0.19477168623124597</c:v>
                </c:pt>
                <c:pt idx="4377">
                  <c:v>-0.12459165872360795</c:v>
                </c:pt>
                <c:pt idx="4378">
                  <c:v>-0.16610514696498388</c:v>
                </c:pt>
                <c:pt idx="4379">
                  <c:v>-9.687789027365791E-2</c:v>
                </c:pt>
                <c:pt idx="4380">
                  <c:v>-8.0780994799902528E-2</c:v>
                </c:pt>
                <c:pt idx="4381">
                  <c:v>-0.11465333268794398</c:v>
                </c:pt>
                <c:pt idx="4382">
                  <c:v>-7.1846052094024795E-2</c:v>
                </c:pt>
                <c:pt idx="4383">
                  <c:v>5.5767250694623932E-2</c:v>
                </c:pt>
                <c:pt idx="4384">
                  <c:v>9.4001123936752265E-2</c:v>
                </c:pt>
                <c:pt idx="4385">
                  <c:v>0.105658137343108</c:v>
                </c:pt>
                <c:pt idx="4386">
                  <c:v>0.15323892067089509</c:v>
                </c:pt>
                <c:pt idx="4387">
                  <c:v>0.18387149682183918</c:v>
                </c:pt>
                <c:pt idx="4388">
                  <c:v>0.151160764676982</c:v>
                </c:pt>
                <c:pt idx="4389">
                  <c:v>0.47461369942254189</c:v>
                </c:pt>
                <c:pt idx="4390">
                  <c:v>0.58932172081235645</c:v>
                </c:pt>
                <c:pt idx="4391">
                  <c:v>0.43791853401164527</c:v>
                </c:pt>
                <c:pt idx="4392">
                  <c:v>0.54233358866709358</c:v>
                </c:pt>
                <c:pt idx="4393">
                  <c:v>0.57359150086384503</c:v>
                </c:pt>
                <c:pt idx="4394">
                  <c:v>0.58056687330016032</c:v>
                </c:pt>
                <c:pt idx="4395">
                  <c:v>0.25129657260593374</c:v>
                </c:pt>
                <c:pt idx="4396">
                  <c:v>0.38386481869641476</c:v>
                </c:pt>
                <c:pt idx="4397">
                  <c:v>0.67596397028241695</c:v>
                </c:pt>
                <c:pt idx="4398">
                  <c:v>0.34589968726535947</c:v>
                </c:pt>
                <c:pt idx="4399">
                  <c:v>0.39503799965118008</c:v>
                </c:pt>
                <c:pt idx="4400">
                  <c:v>0.287258998206181</c:v>
                </c:pt>
                <c:pt idx="4401">
                  <c:v>0.51643812076408557</c:v>
                </c:pt>
                <c:pt idx="4402">
                  <c:v>0.34164973763222201</c:v>
                </c:pt>
                <c:pt idx="4403">
                  <c:v>0.255098576085174</c:v>
                </c:pt>
                <c:pt idx="4404">
                  <c:v>0.26044926179403832</c:v>
                </c:pt>
                <c:pt idx="4405">
                  <c:v>0.18528665268103209</c:v>
                </c:pt>
                <c:pt idx="4406">
                  <c:v>26.604013083939087</c:v>
                </c:pt>
                <c:pt idx="4407">
                  <c:v>4.5730637708024012E-2</c:v>
                </c:pt>
                <c:pt idx="4408">
                  <c:v>-9.4443039348072002</c:v>
                </c:pt>
                <c:pt idx="4409">
                  <c:v>0.17781515205839449</c:v>
                </c:pt>
                <c:pt idx="4410">
                  <c:v>3.1440200897736501</c:v>
                </c:pt>
                <c:pt idx="4411">
                  <c:v>-76.960007423762406</c:v>
                </c:pt>
                <c:pt idx="4412">
                  <c:v>1.5801045913326699</c:v>
                </c:pt>
                <c:pt idx="4413">
                  <c:v>-0.25886703244670917</c:v>
                </c:pt>
                <c:pt idx="4414">
                  <c:v>-1.6577197408033399</c:v>
                </c:pt>
                <c:pt idx="4415">
                  <c:v>-8.3107698545904007</c:v>
                </c:pt>
                <c:pt idx="4416">
                  <c:v>-9.7974485530097528</c:v>
                </c:pt>
                <c:pt idx="4417">
                  <c:v>-461.98150871412224</c:v>
                </c:pt>
                <c:pt idx="4418">
                  <c:v>-143.13032473926202</c:v>
                </c:pt>
                <c:pt idx="4419">
                  <c:v>-0.13300681678822701</c:v>
                </c:pt>
                <c:pt idx="4420">
                  <c:v>0.11223505608373657</c:v>
                </c:pt>
                <c:pt idx="4421">
                  <c:v>-0.23939810186675944</c:v>
                </c:pt>
                <c:pt idx="4422">
                  <c:v>-0.11041596959730603</c:v>
                </c:pt>
                <c:pt idx="4423">
                  <c:v>1.54106020977834E-2</c:v>
                </c:pt>
                <c:pt idx="4424">
                  <c:v>-1.74804902243424</c:v>
                </c:pt>
                <c:pt idx="4425">
                  <c:v>-0.52685887116107966</c:v>
                </c:pt>
                <c:pt idx="4426">
                  <c:v>5.0629344764769255E-2</c:v>
                </c:pt>
                <c:pt idx="4427">
                  <c:v>-0.64125356722704996</c:v>
                </c:pt>
                <c:pt idx="4428">
                  <c:v>-1.4342932602386298</c:v>
                </c:pt>
                <c:pt idx="4429">
                  <c:v>-9.6484964352276728E-2</c:v>
                </c:pt>
                <c:pt idx="4430">
                  <c:v>-1.5216602975204134</c:v>
                </c:pt>
                <c:pt idx="4431">
                  <c:v>0.73872731552563564</c:v>
                </c:pt>
                <c:pt idx="4432">
                  <c:v>1.1211022294866273</c:v>
                </c:pt>
                <c:pt idx="4433">
                  <c:v>1.2605847374926398</c:v>
                </c:pt>
                <c:pt idx="4434">
                  <c:v>1.2084801723031</c:v>
                </c:pt>
                <c:pt idx="4435">
                  <c:v>1.4107681713070699</c:v>
                </c:pt>
                <c:pt idx="4436">
                  <c:v>1.5860002826654598</c:v>
                </c:pt>
                <c:pt idx="4437">
                  <c:v>1.3561619284218882</c:v>
                </c:pt>
                <c:pt idx="4438">
                  <c:v>1.2460546167747499</c:v>
                </c:pt>
                <c:pt idx="4439">
                  <c:v>1.3462745181461999</c:v>
                </c:pt>
                <c:pt idx="4440">
                  <c:v>1.1527926826737001</c:v>
                </c:pt>
                <c:pt idx="4441">
                  <c:v>1.0329870706245101</c:v>
                </c:pt>
                <c:pt idx="4442">
                  <c:v>1.0362759515044899</c:v>
                </c:pt>
                <c:pt idx="4443">
                  <c:v>1.0541683530809798</c:v>
                </c:pt>
                <c:pt idx="4444">
                  <c:v>1.2333755379359599</c:v>
                </c:pt>
                <c:pt idx="4445">
                  <c:v>1.2403193502461898</c:v>
                </c:pt>
                <c:pt idx="4446">
                  <c:v>2.2024674298818177</c:v>
                </c:pt>
                <c:pt idx="4447">
                  <c:v>2.2185950809524755</c:v>
                </c:pt>
                <c:pt idx="4448">
                  <c:v>1.8662970316454901</c:v>
                </c:pt>
                <c:pt idx="4449">
                  <c:v>2.2320468704082383</c:v>
                </c:pt>
                <c:pt idx="4450">
                  <c:v>1.3753969821870538</c:v>
                </c:pt>
                <c:pt idx="4451">
                  <c:v>1.15094159107815</c:v>
                </c:pt>
                <c:pt idx="4452">
                  <c:v>0.38215051577868875</c:v>
                </c:pt>
                <c:pt idx="4453">
                  <c:v>0.36995621552560426</c:v>
                </c:pt>
                <c:pt idx="4454">
                  <c:v>0.105649610924595</c:v>
                </c:pt>
                <c:pt idx="4455">
                  <c:v>1.7173076469701298</c:v>
                </c:pt>
                <c:pt idx="4456">
                  <c:v>2.6790761408602277</c:v>
                </c:pt>
                <c:pt idx="4457">
                  <c:v>3.0417481457977797</c:v>
                </c:pt>
                <c:pt idx="4458">
                  <c:v>3.1122001278423399</c:v>
                </c:pt>
                <c:pt idx="4459">
                  <c:v>3.1929796792158367</c:v>
                </c:pt>
                <c:pt idx="4460">
                  <c:v>2.5645173023030012</c:v>
                </c:pt>
                <c:pt idx="4461">
                  <c:v>1.7347247963379167</c:v>
                </c:pt>
                <c:pt idx="4462">
                  <c:v>1.7596014470206569</c:v>
                </c:pt>
                <c:pt idx="4463">
                  <c:v>1.3945912089090726</c:v>
                </c:pt>
                <c:pt idx="4464">
                  <c:v>1.34256610253552</c:v>
                </c:pt>
                <c:pt idx="4465">
                  <c:v>0.65354429267195513</c:v>
                </c:pt>
                <c:pt idx="4466">
                  <c:v>0.67372860949444324</c:v>
                </c:pt>
                <c:pt idx="4467">
                  <c:v>0.47810774425193903</c:v>
                </c:pt>
                <c:pt idx="4468">
                  <c:v>0.66061974554638281</c:v>
                </c:pt>
                <c:pt idx="4469">
                  <c:v>0.704076308815893</c:v>
                </c:pt>
                <c:pt idx="4470">
                  <c:v>0.30183929090484246</c:v>
                </c:pt>
                <c:pt idx="4471">
                  <c:v>0.54150932826966758</c:v>
                </c:pt>
                <c:pt idx="4472">
                  <c:v>0.59766786357189094</c:v>
                </c:pt>
                <c:pt idx="4473">
                  <c:v>1.6155368018391798</c:v>
                </c:pt>
                <c:pt idx="4474">
                  <c:v>1.2614463022686198</c:v>
                </c:pt>
                <c:pt idx="4475">
                  <c:v>3.2097149920726493</c:v>
                </c:pt>
                <c:pt idx="4476">
                  <c:v>0.875577339001823</c:v>
                </c:pt>
                <c:pt idx="4477">
                  <c:v>1.0203926093453199</c:v>
                </c:pt>
                <c:pt idx="4478">
                  <c:v>1.7762326228987801</c:v>
                </c:pt>
                <c:pt idx="4479">
                  <c:v>0.70278726586033757</c:v>
                </c:pt>
                <c:pt idx="4480">
                  <c:v>0.83100735195483399</c:v>
                </c:pt>
                <c:pt idx="4481">
                  <c:v>-1.1813982812673898</c:v>
                </c:pt>
                <c:pt idx="4482">
                  <c:v>-3.3172195168413451E-2</c:v>
                </c:pt>
                <c:pt idx="4483">
                  <c:v>-1.1840767039003701</c:v>
                </c:pt>
                <c:pt idx="4484">
                  <c:v>-33.553626087184213</c:v>
                </c:pt>
                <c:pt idx="4485">
                  <c:v>-5.23093352783226</c:v>
                </c:pt>
                <c:pt idx="4486">
                  <c:v>-1.5288179109037308</c:v>
                </c:pt>
                <c:pt idx="4487">
                  <c:v>-0.35731530024644476</c:v>
                </c:pt>
                <c:pt idx="4488">
                  <c:v>-0.17674014984287006</c:v>
                </c:pt>
                <c:pt idx="4489">
                  <c:v>-0.33226447532802666</c:v>
                </c:pt>
                <c:pt idx="4490">
                  <c:v>-0.16638729834853988</c:v>
                </c:pt>
                <c:pt idx="4491">
                  <c:v>0.47873424026806299</c:v>
                </c:pt>
                <c:pt idx="4492">
                  <c:v>0.49156270931535312</c:v>
                </c:pt>
                <c:pt idx="4493">
                  <c:v>0.62581072336332866</c:v>
                </c:pt>
                <c:pt idx="4494">
                  <c:v>0.54539650711056198</c:v>
                </c:pt>
                <c:pt idx="4495">
                  <c:v>0.30847177197259812</c:v>
                </c:pt>
                <c:pt idx="4496">
                  <c:v>1.13038978844813</c:v>
                </c:pt>
                <c:pt idx="4497">
                  <c:v>0.88695342984073933</c:v>
                </c:pt>
                <c:pt idx="4498">
                  <c:v>1.4959704127657198</c:v>
                </c:pt>
                <c:pt idx="4499">
                  <c:v>5.5554993985880401</c:v>
                </c:pt>
                <c:pt idx="4500">
                  <c:v>1.7740781491329101</c:v>
                </c:pt>
                <c:pt idx="4501">
                  <c:v>1.84951954894898</c:v>
                </c:pt>
                <c:pt idx="4502">
                  <c:v>1.21790653906071</c:v>
                </c:pt>
                <c:pt idx="4503">
                  <c:v>1.0900805078404801</c:v>
                </c:pt>
                <c:pt idx="4504">
                  <c:v>1.6314082098437422E-2</c:v>
                </c:pt>
                <c:pt idx="4505">
                  <c:v>-0.33431107970621138</c:v>
                </c:pt>
                <c:pt idx="4506">
                  <c:v>-0.67900466374357127</c:v>
                </c:pt>
                <c:pt idx="4507">
                  <c:v>-0.92314841671272063</c:v>
                </c:pt>
                <c:pt idx="4508">
                  <c:v>-0.90861736843606433</c:v>
                </c:pt>
                <c:pt idx="4509">
                  <c:v>-0.74129549632356639</c:v>
                </c:pt>
                <c:pt idx="4510">
                  <c:v>-0.48851584253961283</c:v>
                </c:pt>
                <c:pt idx="4511">
                  <c:v>-0.41192117128610306</c:v>
                </c:pt>
                <c:pt idx="4512">
                  <c:v>-0.53608885063630762</c:v>
                </c:pt>
                <c:pt idx="4513">
                  <c:v>-0.27772990862875602</c:v>
                </c:pt>
                <c:pt idx="4514">
                  <c:v>-0.49943961056265607</c:v>
                </c:pt>
                <c:pt idx="4515">
                  <c:v>-0.49488212759529926</c:v>
                </c:pt>
                <c:pt idx="4516">
                  <c:v>-0.90243619329427949</c:v>
                </c:pt>
                <c:pt idx="4517">
                  <c:v>-0.17840513075311026</c:v>
                </c:pt>
                <c:pt idx="4518">
                  <c:v>-8.1646601777402725E-2</c:v>
                </c:pt>
                <c:pt idx="4519">
                  <c:v>-0.28559173666447801</c:v>
                </c:pt>
                <c:pt idx="4520">
                  <c:v>-0.72067954521288813</c:v>
                </c:pt>
                <c:pt idx="4521">
                  <c:v>-0.87404842439935682</c:v>
                </c:pt>
                <c:pt idx="4522">
                  <c:v>-0.97415375017981465</c:v>
                </c:pt>
                <c:pt idx="4523">
                  <c:v>-1.2682878539851901</c:v>
                </c:pt>
                <c:pt idx="4524">
                  <c:v>-1.6218398320337399</c:v>
                </c:pt>
                <c:pt idx="4525">
                  <c:v>-1.2408568054872999</c:v>
                </c:pt>
                <c:pt idx="4526">
                  <c:v>-2.7129105869434098</c:v>
                </c:pt>
                <c:pt idx="4527">
                  <c:v>-2.4455984597029601</c:v>
                </c:pt>
                <c:pt idx="4528">
                  <c:v>-1.5700755118944401</c:v>
                </c:pt>
                <c:pt idx="4529">
                  <c:v>-1.5651248121463126</c:v>
                </c:pt>
                <c:pt idx="4530">
                  <c:v>-4.9814474976551431</c:v>
                </c:pt>
                <c:pt idx="4531">
                  <c:v>-2.7962691051195567</c:v>
                </c:pt>
                <c:pt idx="4532">
                  <c:v>1.2257963760951092</c:v>
                </c:pt>
                <c:pt idx="4533">
                  <c:v>1.5028122178770498</c:v>
                </c:pt>
                <c:pt idx="4534">
                  <c:v>1.2041168414005601</c:v>
                </c:pt>
                <c:pt idx="4535">
                  <c:v>0.97517018988627757</c:v>
                </c:pt>
                <c:pt idx="4536">
                  <c:v>0.90969811913085463</c:v>
                </c:pt>
                <c:pt idx="4537">
                  <c:v>1.5404681726635401</c:v>
                </c:pt>
                <c:pt idx="4538">
                  <c:v>0.97547518995249549</c:v>
                </c:pt>
                <c:pt idx="4539">
                  <c:v>1.2497607947458398</c:v>
                </c:pt>
                <c:pt idx="4540">
                  <c:v>1.11736275926102</c:v>
                </c:pt>
                <c:pt idx="4541">
                  <c:v>1.4435860999581698</c:v>
                </c:pt>
                <c:pt idx="4542">
                  <c:v>1.3573228121059298</c:v>
                </c:pt>
                <c:pt idx="4543">
                  <c:v>1.4742397440293726</c:v>
                </c:pt>
                <c:pt idx="4544">
                  <c:v>1.7851668802261798</c:v>
                </c:pt>
                <c:pt idx="4545">
                  <c:v>1.6872579894814717</c:v>
                </c:pt>
                <c:pt idx="4546">
                  <c:v>1.4156664572195634</c:v>
                </c:pt>
                <c:pt idx="4547">
                  <c:v>1.99964163445902</c:v>
                </c:pt>
                <c:pt idx="4548">
                  <c:v>2.1144548723526002</c:v>
                </c:pt>
                <c:pt idx="4549">
                  <c:v>1.6072845149341899</c:v>
                </c:pt>
                <c:pt idx="4550">
                  <c:v>4.5021993074055375</c:v>
                </c:pt>
                <c:pt idx="4551">
                  <c:v>2.4887828768677802</c:v>
                </c:pt>
                <c:pt idx="4552">
                  <c:v>1.53683399091822</c:v>
                </c:pt>
                <c:pt idx="4553">
                  <c:v>3.4626074905273998</c:v>
                </c:pt>
                <c:pt idx="4554">
                  <c:v>1.9598619153420498</c:v>
                </c:pt>
                <c:pt idx="4555">
                  <c:v>0.63571266341563903</c:v>
                </c:pt>
                <c:pt idx="4556">
                  <c:v>3.3291517602027612</c:v>
                </c:pt>
                <c:pt idx="4557">
                  <c:v>3.8656731467073602</c:v>
                </c:pt>
                <c:pt idx="4558">
                  <c:v>3.6781926395233677</c:v>
                </c:pt>
                <c:pt idx="4559">
                  <c:v>5.9172268417748004</c:v>
                </c:pt>
                <c:pt idx="4560">
                  <c:v>4.4216622339755824</c:v>
                </c:pt>
                <c:pt idx="4561">
                  <c:v>1.6510291593220798</c:v>
                </c:pt>
                <c:pt idx="4562">
                  <c:v>2.0572797487980812</c:v>
                </c:pt>
                <c:pt idx="4563">
                  <c:v>0.63936810125092358</c:v>
                </c:pt>
                <c:pt idx="4564">
                  <c:v>1.3635064598594526</c:v>
                </c:pt>
                <c:pt idx="4565">
                  <c:v>0.74862038278560095</c:v>
                </c:pt>
                <c:pt idx="4566">
                  <c:v>1.1077266063998317</c:v>
                </c:pt>
                <c:pt idx="4567">
                  <c:v>2.3694834848426867</c:v>
                </c:pt>
                <c:pt idx="4568">
                  <c:v>2.4258656648775387</c:v>
                </c:pt>
                <c:pt idx="4569">
                  <c:v>2.0478772300137398</c:v>
                </c:pt>
                <c:pt idx="4570">
                  <c:v>2.5991908356818301</c:v>
                </c:pt>
                <c:pt idx="4571">
                  <c:v>0.95079342911018494</c:v>
                </c:pt>
                <c:pt idx="4572">
                  <c:v>1.9296080085167873</c:v>
                </c:pt>
                <c:pt idx="4573">
                  <c:v>0.60794374355259351</c:v>
                </c:pt>
                <c:pt idx="4574">
                  <c:v>9.7199127393175599E-2</c:v>
                </c:pt>
                <c:pt idx="4575">
                  <c:v>-0.24880428828602849</c:v>
                </c:pt>
                <c:pt idx="4576">
                  <c:v>-1.5152639757951898</c:v>
                </c:pt>
                <c:pt idx="4577">
                  <c:v>-1.2195446471679035</c:v>
                </c:pt>
                <c:pt idx="4578">
                  <c:v>-0.56264374951344565</c:v>
                </c:pt>
                <c:pt idx="4579">
                  <c:v>-0.95596167213553263</c:v>
                </c:pt>
                <c:pt idx="4580">
                  <c:v>-1.0909160871537</c:v>
                </c:pt>
                <c:pt idx="4581">
                  <c:v>-0.58033919089575348</c:v>
                </c:pt>
                <c:pt idx="4582">
                  <c:v>-0.51572266352985963</c:v>
                </c:pt>
                <c:pt idx="4583">
                  <c:v>-0.17981460629720841</c:v>
                </c:pt>
                <c:pt idx="4584">
                  <c:v>-0.16331993968369901</c:v>
                </c:pt>
                <c:pt idx="4585">
                  <c:v>0.20969571182496041</c:v>
                </c:pt>
                <c:pt idx="4586">
                  <c:v>0.25349062881215001</c:v>
                </c:pt>
                <c:pt idx="4587">
                  <c:v>0.23071187843769297</c:v>
                </c:pt>
                <c:pt idx="4588">
                  <c:v>-5.1778990531518923E-2</c:v>
                </c:pt>
                <c:pt idx="4589">
                  <c:v>0.34427848223251206</c:v>
                </c:pt>
                <c:pt idx="4590">
                  <c:v>-8.887143616009105E-2</c:v>
                </c:pt>
                <c:pt idx="4591">
                  <c:v>-0.17722691114525699</c:v>
                </c:pt>
                <c:pt idx="4592">
                  <c:v>-0.20026939473659769</c:v>
                </c:pt>
                <c:pt idx="4593">
                  <c:v>-0.29446236271996612</c:v>
                </c:pt>
                <c:pt idx="4594">
                  <c:v>-0.37283517482740941</c:v>
                </c:pt>
                <c:pt idx="4595">
                  <c:v>-0.35293505110321699</c:v>
                </c:pt>
                <c:pt idx="4596">
                  <c:v>-0.45108618174792775</c:v>
                </c:pt>
                <c:pt idx="4597">
                  <c:v>-0.52272875631981652</c:v>
                </c:pt>
                <c:pt idx="4598">
                  <c:v>-0.68927793980695617</c:v>
                </c:pt>
                <c:pt idx="4599">
                  <c:v>-0.54811214816116138</c:v>
                </c:pt>
                <c:pt idx="4600">
                  <c:v>-1.0910938023608798</c:v>
                </c:pt>
                <c:pt idx="4601">
                  <c:v>-0.91739897431654804</c:v>
                </c:pt>
                <c:pt idx="4602">
                  <c:v>-1.1860126166155587</c:v>
                </c:pt>
                <c:pt idx="4603">
                  <c:v>-1.2824247560826791</c:v>
                </c:pt>
                <c:pt idx="4604">
                  <c:v>-1.0606433462815501</c:v>
                </c:pt>
                <c:pt idx="4605">
                  <c:v>-1.00708888445957</c:v>
                </c:pt>
                <c:pt idx="4606">
                  <c:v>-0.90713234632643758</c:v>
                </c:pt>
                <c:pt idx="4607">
                  <c:v>-0.85596526987473598</c:v>
                </c:pt>
                <c:pt idx="4608">
                  <c:v>-0.82982552887175198</c:v>
                </c:pt>
                <c:pt idx="4609">
                  <c:v>-0.38114637315017941</c:v>
                </c:pt>
                <c:pt idx="4610">
                  <c:v>-0.82498104689388041</c:v>
                </c:pt>
                <c:pt idx="4611">
                  <c:v>-0.58140629296445057</c:v>
                </c:pt>
                <c:pt idx="4612">
                  <c:v>0.69532274816810602</c:v>
                </c:pt>
                <c:pt idx="4613">
                  <c:v>7.9684155457523997E-2</c:v>
                </c:pt>
                <c:pt idx="4614">
                  <c:v>-1.27123542984794</c:v>
                </c:pt>
                <c:pt idx="4615">
                  <c:v>-1.37642558278094</c:v>
                </c:pt>
                <c:pt idx="4616">
                  <c:v>-0.90548150969030849</c:v>
                </c:pt>
                <c:pt idx="4617">
                  <c:v>-2.9296744847856577</c:v>
                </c:pt>
                <c:pt idx="4618">
                  <c:v>-2.0835213409744067</c:v>
                </c:pt>
                <c:pt idx="4619">
                  <c:v>-2.2366354068446967</c:v>
                </c:pt>
                <c:pt idx="4620">
                  <c:v>-1.3012869367456801</c:v>
                </c:pt>
                <c:pt idx="4621">
                  <c:v>-1.5079225377871808</c:v>
                </c:pt>
                <c:pt idx="4622">
                  <c:v>-4.5194166449142701</c:v>
                </c:pt>
                <c:pt idx="4623">
                  <c:v>-0.85075704973911104</c:v>
                </c:pt>
                <c:pt idx="4624">
                  <c:v>-1.0471849527794026</c:v>
                </c:pt>
                <c:pt idx="4625">
                  <c:v>-4.6859198431197537</c:v>
                </c:pt>
                <c:pt idx="4626">
                  <c:v>-0.66342759336579882</c:v>
                </c:pt>
                <c:pt idx="4627">
                  <c:v>0.31499983894431238</c:v>
                </c:pt>
                <c:pt idx="4628">
                  <c:v>0.45930435685635301</c:v>
                </c:pt>
                <c:pt idx="4629">
                  <c:v>0.19043564979540009</c:v>
                </c:pt>
                <c:pt idx="4630">
                  <c:v>0.510953963059816</c:v>
                </c:pt>
                <c:pt idx="4631">
                  <c:v>0.87260215411617581</c:v>
                </c:pt>
                <c:pt idx="4632">
                  <c:v>0.74134337815106999</c:v>
                </c:pt>
                <c:pt idx="4633">
                  <c:v>0.26221129040591973</c:v>
                </c:pt>
                <c:pt idx="4634">
                  <c:v>3.1779115236163891E-2</c:v>
                </c:pt>
                <c:pt idx="4635">
                  <c:v>-0.42693294661768338</c:v>
                </c:pt>
                <c:pt idx="4636">
                  <c:v>-0.18549845714501986</c:v>
                </c:pt>
                <c:pt idx="4637">
                  <c:v>-0.18230849939750438</c:v>
                </c:pt>
                <c:pt idx="4638">
                  <c:v>-0.14240047057689606</c:v>
                </c:pt>
                <c:pt idx="4639">
                  <c:v>-0.13027985167984787</c:v>
                </c:pt>
                <c:pt idx="4640">
                  <c:v>-4.9819234073454732E-2</c:v>
                </c:pt>
                <c:pt idx="4641">
                  <c:v>3.2506519322448302E-2</c:v>
                </c:pt>
                <c:pt idx="4642">
                  <c:v>-1.6637011821249417</c:v>
                </c:pt>
                <c:pt idx="4643">
                  <c:v>0.100609519455997</c:v>
                </c:pt>
                <c:pt idx="4644">
                  <c:v>6.6051515259237803E-2</c:v>
                </c:pt>
                <c:pt idx="4645">
                  <c:v>0.30225341851894799</c:v>
                </c:pt>
                <c:pt idx="4646">
                  <c:v>-0.49736976127130295</c:v>
                </c:pt>
                <c:pt idx="4647">
                  <c:v>-0.96278551486236197</c:v>
                </c:pt>
                <c:pt idx="4648">
                  <c:v>-0.38023010079045283</c:v>
                </c:pt>
                <c:pt idx="4649">
                  <c:v>-2.4282255962160097E-4</c:v>
                </c:pt>
                <c:pt idx="4650">
                  <c:v>0.12401614835226157</c:v>
                </c:pt>
                <c:pt idx="4651">
                  <c:v>0.34614046949721583</c:v>
                </c:pt>
                <c:pt idx="4652">
                  <c:v>0.36910228868389938</c:v>
                </c:pt>
                <c:pt idx="4653">
                  <c:v>7.1938012179551106E-2</c:v>
                </c:pt>
                <c:pt idx="4654">
                  <c:v>2.4479337476836078</c:v>
                </c:pt>
                <c:pt idx="4655">
                  <c:v>0.15329085582320409</c:v>
                </c:pt>
                <c:pt idx="4656">
                  <c:v>0.33017450748088711</c:v>
                </c:pt>
                <c:pt idx="4657">
                  <c:v>-0.19539929161563499</c:v>
                </c:pt>
                <c:pt idx="4658">
                  <c:v>-0.39166169030508841</c:v>
                </c:pt>
                <c:pt idx="4659">
                  <c:v>-0.39936068717357692</c:v>
                </c:pt>
                <c:pt idx="4660">
                  <c:v>-0.40351059538064743</c:v>
                </c:pt>
                <c:pt idx="4661">
                  <c:v>-0.50592014385660056</c:v>
                </c:pt>
                <c:pt idx="4662">
                  <c:v>-0.47954449333067511</c:v>
                </c:pt>
                <c:pt idx="4663">
                  <c:v>-0.61661581025886136</c:v>
                </c:pt>
                <c:pt idx="4664">
                  <c:v>-0.48665783676993302</c:v>
                </c:pt>
                <c:pt idx="4665">
                  <c:v>-0.75847323001594102</c:v>
                </c:pt>
                <c:pt idx="4666">
                  <c:v>-0.29860800984178032</c:v>
                </c:pt>
                <c:pt idx="4667">
                  <c:v>-0.23566668205246558</c:v>
                </c:pt>
                <c:pt idx="4668">
                  <c:v>-4.3970879048154055E-2</c:v>
                </c:pt>
                <c:pt idx="4669">
                  <c:v>2.2625909594342401E-2</c:v>
                </c:pt>
                <c:pt idx="4670">
                  <c:v>0.48547824719194727</c:v>
                </c:pt>
                <c:pt idx="4671">
                  <c:v>0.17442053352206949</c:v>
                </c:pt>
                <c:pt idx="4672">
                  <c:v>0.25412729546761598</c:v>
                </c:pt>
                <c:pt idx="4673">
                  <c:v>-5.8671732344901403E-2</c:v>
                </c:pt>
                <c:pt idx="4674">
                  <c:v>-6.6883905226018198E-2</c:v>
                </c:pt>
                <c:pt idx="4675">
                  <c:v>-0.14495474510716669</c:v>
                </c:pt>
                <c:pt idx="4676">
                  <c:v>-0.19440529160693529</c:v>
                </c:pt>
                <c:pt idx="4677">
                  <c:v>-0.49976307971028183</c:v>
                </c:pt>
                <c:pt idx="4678">
                  <c:v>-0.41107391756751632</c:v>
                </c:pt>
                <c:pt idx="4679">
                  <c:v>-0.26846514394865106</c:v>
                </c:pt>
                <c:pt idx="4680">
                  <c:v>-0.66060019713297713</c:v>
                </c:pt>
                <c:pt idx="4681">
                  <c:v>-0.55192212437478705</c:v>
                </c:pt>
                <c:pt idx="4682">
                  <c:v>-7.5024458975004356</c:v>
                </c:pt>
                <c:pt idx="4683">
                  <c:v>0.52797249233504395</c:v>
                </c:pt>
                <c:pt idx="4684">
                  <c:v>1.65203380555093</c:v>
                </c:pt>
                <c:pt idx="4685">
                  <c:v>2.037387945901461</c:v>
                </c:pt>
                <c:pt idx="4686">
                  <c:v>1.3893635159586799</c:v>
                </c:pt>
                <c:pt idx="4687">
                  <c:v>1.2136979268187191</c:v>
                </c:pt>
                <c:pt idx="4688">
                  <c:v>0.81993787392298301</c:v>
                </c:pt>
                <c:pt idx="4689">
                  <c:v>0.56022074294223756</c:v>
                </c:pt>
                <c:pt idx="4690">
                  <c:v>0.30815391331144326</c:v>
                </c:pt>
                <c:pt idx="4691">
                  <c:v>0.32555868921741443</c:v>
                </c:pt>
                <c:pt idx="4692">
                  <c:v>0.73445386255458611</c:v>
                </c:pt>
                <c:pt idx="4693">
                  <c:v>0.23126102677206209</c:v>
                </c:pt>
                <c:pt idx="4694">
                  <c:v>-1.3691290383838999</c:v>
                </c:pt>
                <c:pt idx="4695">
                  <c:v>-1.8855325685265591</c:v>
                </c:pt>
                <c:pt idx="4696">
                  <c:v>-0.29137030650097306</c:v>
                </c:pt>
                <c:pt idx="4697">
                  <c:v>-0.28958615091126338</c:v>
                </c:pt>
                <c:pt idx="4698">
                  <c:v>-0.21018777210183401</c:v>
                </c:pt>
                <c:pt idx="4699">
                  <c:v>-0.117361299544665</c:v>
                </c:pt>
                <c:pt idx="4700">
                  <c:v>-0.45026347051997401</c:v>
                </c:pt>
                <c:pt idx="4701">
                  <c:v>-0.52883833624966703</c:v>
                </c:pt>
                <c:pt idx="4702">
                  <c:v>-1.7705265777346226</c:v>
                </c:pt>
                <c:pt idx="4703">
                  <c:v>-1.5346629735386701</c:v>
                </c:pt>
                <c:pt idx="4704">
                  <c:v>-0.86752398727688063</c:v>
                </c:pt>
                <c:pt idx="4705">
                  <c:v>-0.79045583210332881</c:v>
                </c:pt>
                <c:pt idx="4706">
                  <c:v>-0.55185139415606299</c:v>
                </c:pt>
                <c:pt idx="4707">
                  <c:v>-1.2789489260882207</c:v>
                </c:pt>
                <c:pt idx="4708">
                  <c:v>8.4194171102761048E-2</c:v>
                </c:pt>
                <c:pt idx="4709">
                  <c:v>-0.25607569723169832</c:v>
                </c:pt>
                <c:pt idx="4710">
                  <c:v>0.57639087903160902</c:v>
                </c:pt>
                <c:pt idx="4711">
                  <c:v>-0.116354966371158</c:v>
                </c:pt>
                <c:pt idx="4712">
                  <c:v>-0.61079399815143964</c:v>
                </c:pt>
                <c:pt idx="4713">
                  <c:v>0.36377026627224068</c:v>
                </c:pt>
                <c:pt idx="4714">
                  <c:v>-5.3544618574751686E-2</c:v>
                </c:pt>
                <c:pt idx="4715">
                  <c:v>0.34869240306979632</c:v>
                </c:pt>
                <c:pt idx="4716">
                  <c:v>2.7919001315287577</c:v>
                </c:pt>
                <c:pt idx="4717">
                  <c:v>0.64490749857750662</c:v>
                </c:pt>
                <c:pt idx="4718">
                  <c:v>0.39024465048765</c:v>
                </c:pt>
                <c:pt idx="4719">
                  <c:v>0.48487567273625698</c:v>
                </c:pt>
                <c:pt idx="4720">
                  <c:v>1.7063072783429598</c:v>
                </c:pt>
                <c:pt idx="4721">
                  <c:v>0.56424710543603496</c:v>
                </c:pt>
                <c:pt idx="4722">
                  <c:v>-8.4600895718515548E-2</c:v>
                </c:pt>
                <c:pt idx="4723">
                  <c:v>0.44575121265507717</c:v>
                </c:pt>
                <c:pt idx="4724">
                  <c:v>0.46102435187491575</c:v>
                </c:pt>
                <c:pt idx="4725">
                  <c:v>-6.1379928837984599E-2</c:v>
                </c:pt>
                <c:pt idx="4726">
                  <c:v>0.19771942715664112</c:v>
                </c:pt>
                <c:pt idx="4727">
                  <c:v>0.40376978122132301</c:v>
                </c:pt>
                <c:pt idx="4728">
                  <c:v>-0.10399158119058002</c:v>
                </c:pt>
                <c:pt idx="4729">
                  <c:v>6.3163186461094006E-2</c:v>
                </c:pt>
                <c:pt idx="4730">
                  <c:v>-0.32402872647533132</c:v>
                </c:pt>
                <c:pt idx="4731">
                  <c:v>-3.2420640138864298</c:v>
                </c:pt>
                <c:pt idx="4732">
                  <c:v>-0.74201426917571101</c:v>
                </c:pt>
                <c:pt idx="4733">
                  <c:v>-0.45270745079265801</c:v>
                </c:pt>
                <c:pt idx="4734">
                  <c:v>-0.190071823646496</c:v>
                </c:pt>
                <c:pt idx="4735">
                  <c:v>-0.32132818819498543</c:v>
                </c:pt>
                <c:pt idx="4736">
                  <c:v>-0.71412931053430251</c:v>
                </c:pt>
                <c:pt idx="4737">
                  <c:v>-0.74602354747711663</c:v>
                </c:pt>
                <c:pt idx="4738">
                  <c:v>-0.94807765078404604</c:v>
                </c:pt>
                <c:pt idx="4739">
                  <c:v>-0.98699237677119001</c:v>
                </c:pt>
                <c:pt idx="4740">
                  <c:v>-0.92410944778321502</c:v>
                </c:pt>
                <c:pt idx="4741">
                  <c:v>-0.74084372246470365</c:v>
                </c:pt>
                <c:pt idx="4742">
                  <c:v>-0.56453600357017963</c:v>
                </c:pt>
                <c:pt idx="4743">
                  <c:v>-0.68400788615776298</c:v>
                </c:pt>
                <c:pt idx="4744">
                  <c:v>-0.63568797449989511</c:v>
                </c:pt>
                <c:pt idx="4745">
                  <c:v>-0.54283758586174546</c:v>
                </c:pt>
                <c:pt idx="4746">
                  <c:v>-0.65648593390172605</c:v>
                </c:pt>
                <c:pt idx="4747">
                  <c:v>-1.40083398916656</c:v>
                </c:pt>
                <c:pt idx="4748">
                  <c:v>-0.72049253371419864</c:v>
                </c:pt>
                <c:pt idx="4749">
                  <c:v>-0.64503615075100751</c:v>
                </c:pt>
                <c:pt idx="4750">
                  <c:v>-0.721467366551788</c:v>
                </c:pt>
                <c:pt idx="4751">
                  <c:v>-0.60704953116566895</c:v>
                </c:pt>
                <c:pt idx="4752">
                  <c:v>-0.52270348451628601</c:v>
                </c:pt>
                <c:pt idx="4753">
                  <c:v>-0.41638796634476843</c:v>
                </c:pt>
                <c:pt idx="4754">
                  <c:v>-3.4627368081272412</c:v>
                </c:pt>
                <c:pt idx="4755">
                  <c:v>-0.40803880440313173</c:v>
                </c:pt>
                <c:pt idx="4756">
                  <c:v>-0.46316858468757832</c:v>
                </c:pt>
                <c:pt idx="4757">
                  <c:v>1.9900876226911532</c:v>
                </c:pt>
                <c:pt idx="4758">
                  <c:v>10.453846065401695</c:v>
                </c:pt>
                <c:pt idx="4759">
                  <c:v>-1.3224136677346898</c:v>
                </c:pt>
                <c:pt idx="4760">
                  <c:v>-1.25232512665492</c:v>
                </c:pt>
                <c:pt idx="4761">
                  <c:v>-1.3044204900341592</c:v>
                </c:pt>
                <c:pt idx="4762">
                  <c:v>-1.5167822352145999</c:v>
                </c:pt>
                <c:pt idx="4763">
                  <c:v>-0.98790712612814802</c:v>
                </c:pt>
                <c:pt idx="4764">
                  <c:v>-1.6045979601948173</c:v>
                </c:pt>
                <c:pt idx="4765">
                  <c:v>-0.86822331611383341</c:v>
                </c:pt>
                <c:pt idx="4766">
                  <c:v>-0.49842790202457626</c:v>
                </c:pt>
                <c:pt idx="4767">
                  <c:v>-0.16727708849388501</c:v>
                </c:pt>
                <c:pt idx="4768">
                  <c:v>3.0697450525566286E-2</c:v>
                </c:pt>
                <c:pt idx="4769">
                  <c:v>0.22208473935141901</c:v>
                </c:pt>
                <c:pt idx="4770">
                  <c:v>8.9254642060609735E-2</c:v>
                </c:pt>
                <c:pt idx="4771">
                  <c:v>9.9886227656573401E-2</c:v>
                </c:pt>
                <c:pt idx="4772">
                  <c:v>0.10605823437034601</c:v>
                </c:pt>
                <c:pt idx="4773">
                  <c:v>-0.29146151229671802</c:v>
                </c:pt>
                <c:pt idx="4774">
                  <c:v>-0.55855634684844957</c:v>
                </c:pt>
                <c:pt idx="4775">
                  <c:v>-1.8991330774743598</c:v>
                </c:pt>
                <c:pt idx="4776">
                  <c:v>-2.3392042641233877</c:v>
                </c:pt>
                <c:pt idx="4777">
                  <c:v>-3.9099302233120401</c:v>
                </c:pt>
                <c:pt idx="4778">
                  <c:v>-2.9535615859272002</c:v>
                </c:pt>
                <c:pt idx="4779">
                  <c:v>-3.99361066750589</c:v>
                </c:pt>
                <c:pt idx="4780">
                  <c:v>-2.5398759774320188</c:v>
                </c:pt>
                <c:pt idx="4781">
                  <c:v>-2.6415300679757494</c:v>
                </c:pt>
                <c:pt idx="4782">
                  <c:v>0.13534633138624569</c:v>
                </c:pt>
                <c:pt idx="4783">
                  <c:v>-1.3257868956501278</c:v>
                </c:pt>
                <c:pt idx="4784">
                  <c:v>-2.1727332743151599</c:v>
                </c:pt>
                <c:pt idx="4785">
                  <c:v>-0.83829723460429151</c:v>
                </c:pt>
                <c:pt idx="4786">
                  <c:v>-1.26278867634835</c:v>
                </c:pt>
                <c:pt idx="4787">
                  <c:v>-0.7507699862761098</c:v>
                </c:pt>
                <c:pt idx="4788">
                  <c:v>-0.67596727536129864</c:v>
                </c:pt>
                <c:pt idx="4789">
                  <c:v>-1.0126210563400726</c:v>
                </c:pt>
                <c:pt idx="4790">
                  <c:v>-0.80834014675893251</c:v>
                </c:pt>
                <c:pt idx="4791">
                  <c:v>-0.34160594852118825</c:v>
                </c:pt>
                <c:pt idx="4792">
                  <c:v>-0.47655302398209798</c:v>
                </c:pt>
                <c:pt idx="4793">
                  <c:v>-0.70111969596274049</c:v>
                </c:pt>
                <c:pt idx="4794">
                  <c:v>-0.76826086644563363</c:v>
                </c:pt>
                <c:pt idx="4795">
                  <c:v>-0.49325931127145883</c:v>
                </c:pt>
                <c:pt idx="4796">
                  <c:v>0.21048295026507499</c:v>
                </c:pt>
                <c:pt idx="4797">
                  <c:v>-0.33260306737801626</c:v>
                </c:pt>
                <c:pt idx="4798">
                  <c:v>-4.6516358595138585E-2</c:v>
                </c:pt>
                <c:pt idx="4799">
                  <c:v>0.10237361258458109</c:v>
                </c:pt>
                <c:pt idx="4800">
                  <c:v>1.3145831563815773</c:v>
                </c:pt>
                <c:pt idx="4801">
                  <c:v>0.79197257701128199</c:v>
                </c:pt>
                <c:pt idx="4802">
                  <c:v>0.49889630949626607</c:v>
                </c:pt>
                <c:pt idx="4803">
                  <c:v>0.63421986764584282</c:v>
                </c:pt>
                <c:pt idx="4804">
                  <c:v>1.4559651252867086E-2</c:v>
                </c:pt>
                <c:pt idx="4805">
                  <c:v>0.43379528041932203</c:v>
                </c:pt>
                <c:pt idx="4806">
                  <c:v>0.33601575629734604</c:v>
                </c:pt>
                <c:pt idx="4807">
                  <c:v>0.38892443859460241</c:v>
                </c:pt>
                <c:pt idx="4808">
                  <c:v>0.24381418762333229</c:v>
                </c:pt>
                <c:pt idx="4809">
                  <c:v>0.66775581204490086</c:v>
                </c:pt>
                <c:pt idx="4810">
                  <c:v>0.77105832772807681</c:v>
                </c:pt>
                <c:pt idx="4811">
                  <c:v>2.0920612096632367</c:v>
                </c:pt>
                <c:pt idx="4812">
                  <c:v>2.6482683155124298</c:v>
                </c:pt>
                <c:pt idx="4813">
                  <c:v>-11.530898411415848</c:v>
                </c:pt>
                <c:pt idx="4814">
                  <c:v>-2.0901812212847499</c:v>
                </c:pt>
                <c:pt idx="4815">
                  <c:v>-3.1209135351652399</c:v>
                </c:pt>
                <c:pt idx="4816">
                  <c:v>-8.1908144022324159</c:v>
                </c:pt>
                <c:pt idx="4817">
                  <c:v>-2.7065844308634501</c:v>
                </c:pt>
                <c:pt idx="4818">
                  <c:v>-6.8279734189943202</c:v>
                </c:pt>
                <c:pt idx="4819">
                  <c:v>-1.32161807777667</c:v>
                </c:pt>
                <c:pt idx="4820">
                  <c:v>-0.88699170576137498</c:v>
                </c:pt>
                <c:pt idx="4821">
                  <c:v>-2.50263572342093</c:v>
                </c:pt>
                <c:pt idx="4822">
                  <c:v>-2.8205429884335778</c:v>
                </c:pt>
                <c:pt idx="4823">
                  <c:v>-0.80912959961666397</c:v>
                </c:pt>
                <c:pt idx="4824">
                  <c:v>-2.1360574701648183</c:v>
                </c:pt>
                <c:pt idx="4825">
                  <c:v>-1.39818189003503</c:v>
                </c:pt>
                <c:pt idx="4826">
                  <c:v>-0.834426158028169</c:v>
                </c:pt>
                <c:pt idx="4827">
                  <c:v>-0.30167163325302432</c:v>
                </c:pt>
                <c:pt idx="4828">
                  <c:v>-0.13919577193782001</c:v>
                </c:pt>
                <c:pt idx="4829">
                  <c:v>-5.1160567461178787E-2</c:v>
                </c:pt>
                <c:pt idx="4830">
                  <c:v>6.3682461704753709E-2</c:v>
                </c:pt>
                <c:pt idx="4831">
                  <c:v>-0.49267494833360675</c:v>
                </c:pt>
                <c:pt idx="4832">
                  <c:v>-0.11432572772808773</c:v>
                </c:pt>
                <c:pt idx="4833">
                  <c:v>-0.10276990432158067</c:v>
                </c:pt>
                <c:pt idx="4834">
                  <c:v>1.8763820032886565E-2</c:v>
                </c:pt>
                <c:pt idx="4835">
                  <c:v>-0.11660394357735612</c:v>
                </c:pt>
                <c:pt idx="4836">
                  <c:v>-0.13447187854146841</c:v>
                </c:pt>
                <c:pt idx="4837">
                  <c:v>-0.68461953312060064</c:v>
                </c:pt>
                <c:pt idx="4838">
                  <c:v>-0.41357439174535926</c:v>
                </c:pt>
                <c:pt idx="4839">
                  <c:v>-0.675511247876312</c:v>
                </c:pt>
                <c:pt idx="4840">
                  <c:v>-1.05164814408341</c:v>
                </c:pt>
                <c:pt idx="4841">
                  <c:v>-0.74992530602333363</c:v>
                </c:pt>
                <c:pt idx="4842">
                  <c:v>-0.43731646894628412</c:v>
                </c:pt>
                <c:pt idx="4843">
                  <c:v>-0.16888988823787601</c:v>
                </c:pt>
                <c:pt idx="4844">
                  <c:v>-0.25349200404175776</c:v>
                </c:pt>
                <c:pt idx="4845">
                  <c:v>1.4006726880516499E-2</c:v>
                </c:pt>
                <c:pt idx="4846">
                  <c:v>0.36515572046192279</c:v>
                </c:pt>
                <c:pt idx="4847">
                  <c:v>0.40322321947823575</c:v>
                </c:pt>
                <c:pt idx="4848">
                  <c:v>6.6923281276426494E-2</c:v>
                </c:pt>
                <c:pt idx="4849">
                  <c:v>0.22065767240500167</c:v>
                </c:pt>
                <c:pt idx="4850">
                  <c:v>0.32720316424601098</c:v>
                </c:pt>
                <c:pt idx="4851">
                  <c:v>9.1784726499700195E-2</c:v>
                </c:pt>
                <c:pt idx="4852">
                  <c:v>-0.11099090377630599</c:v>
                </c:pt>
                <c:pt idx="4853">
                  <c:v>-0.7994735750220715</c:v>
                </c:pt>
                <c:pt idx="4854">
                  <c:v>-0.37046162489127732</c:v>
                </c:pt>
                <c:pt idx="4855">
                  <c:v>-0.45089176395926112</c:v>
                </c:pt>
                <c:pt idx="4856">
                  <c:v>0.509835513476247</c:v>
                </c:pt>
                <c:pt idx="4857">
                  <c:v>-5.6598120305699755</c:v>
                </c:pt>
                <c:pt idx="4858">
                  <c:v>3.8133947867158002</c:v>
                </c:pt>
                <c:pt idx="4859">
                  <c:v>1.2181750976791808</c:v>
                </c:pt>
                <c:pt idx="4860">
                  <c:v>1.5208309342659401</c:v>
                </c:pt>
                <c:pt idx="4861">
                  <c:v>1.3414142484187999</c:v>
                </c:pt>
                <c:pt idx="4862">
                  <c:v>-9.1043699290073027E-3</c:v>
                </c:pt>
                <c:pt idx="4863">
                  <c:v>-0.72210646982981896</c:v>
                </c:pt>
                <c:pt idx="4864">
                  <c:v>-0.94274378219419552</c:v>
                </c:pt>
                <c:pt idx="4865">
                  <c:v>-1.24891187437618</c:v>
                </c:pt>
                <c:pt idx="4866">
                  <c:v>-0.13574805990940397</c:v>
                </c:pt>
                <c:pt idx="4867">
                  <c:v>0.37067366124432244</c:v>
                </c:pt>
                <c:pt idx="4868">
                  <c:v>0.95384871983255204</c:v>
                </c:pt>
                <c:pt idx="4869">
                  <c:v>1.1260386281374499</c:v>
                </c:pt>
                <c:pt idx="4870">
                  <c:v>0.6455437245931398</c:v>
                </c:pt>
                <c:pt idx="4871">
                  <c:v>1.2427388234303101</c:v>
                </c:pt>
                <c:pt idx="4872">
                  <c:v>1.29831120118528</c:v>
                </c:pt>
                <c:pt idx="4873">
                  <c:v>-56.747694479376477</c:v>
                </c:pt>
                <c:pt idx="4874">
                  <c:v>6.39566747027592</c:v>
                </c:pt>
                <c:pt idx="4875">
                  <c:v>-6.21888844653086</c:v>
                </c:pt>
                <c:pt idx="4876">
                  <c:v>13.285595744307226</c:v>
                </c:pt>
                <c:pt idx="4877">
                  <c:v>4.0167330091248834</c:v>
                </c:pt>
                <c:pt idx="4878">
                  <c:v>3.8988152735517168</c:v>
                </c:pt>
                <c:pt idx="4879">
                  <c:v>1.7975218750630326</c:v>
                </c:pt>
                <c:pt idx="4880">
                  <c:v>2.5625139700696398</c:v>
                </c:pt>
                <c:pt idx="4881">
                  <c:v>1.8648749611933721</c:v>
                </c:pt>
                <c:pt idx="4882">
                  <c:v>3.8697638576996898</c:v>
                </c:pt>
                <c:pt idx="4883">
                  <c:v>2.6682561310070199</c:v>
                </c:pt>
                <c:pt idx="4884">
                  <c:v>4.9404482651158403</c:v>
                </c:pt>
                <c:pt idx="4885">
                  <c:v>4.1022595305772045</c:v>
                </c:pt>
                <c:pt idx="4886">
                  <c:v>2.8037997664085812</c:v>
                </c:pt>
                <c:pt idx="4887">
                  <c:v>2.3052573687222599</c:v>
                </c:pt>
                <c:pt idx="4888">
                  <c:v>1.80443037369006</c:v>
                </c:pt>
                <c:pt idx="4889">
                  <c:v>5.485702523954665E-2</c:v>
                </c:pt>
                <c:pt idx="4890">
                  <c:v>0.35492451256391438</c:v>
                </c:pt>
                <c:pt idx="4891">
                  <c:v>-0.16401654514248529</c:v>
                </c:pt>
                <c:pt idx="4892">
                  <c:v>0.19985734359621729</c:v>
                </c:pt>
                <c:pt idx="4893">
                  <c:v>0.18815370248590599</c:v>
                </c:pt>
                <c:pt idx="4894">
                  <c:v>0.50354175704589565</c:v>
                </c:pt>
                <c:pt idx="4895">
                  <c:v>0.45634290223439683</c:v>
                </c:pt>
                <c:pt idx="4896">
                  <c:v>1.0752755408888273</c:v>
                </c:pt>
                <c:pt idx="4897">
                  <c:v>1.17046874776134</c:v>
                </c:pt>
                <c:pt idx="4898">
                  <c:v>2.5503671596731468</c:v>
                </c:pt>
                <c:pt idx="4899">
                  <c:v>2.1245583104774202</c:v>
                </c:pt>
                <c:pt idx="4900">
                  <c:v>3.5035354255175601</c:v>
                </c:pt>
                <c:pt idx="4901">
                  <c:v>0.34663508950567301</c:v>
                </c:pt>
                <c:pt idx="4902">
                  <c:v>-9.5446155173023225E-2</c:v>
                </c:pt>
                <c:pt idx="4903">
                  <c:v>8.8871541942803205</c:v>
                </c:pt>
                <c:pt idx="4904">
                  <c:v>0.35908734851684232</c:v>
                </c:pt>
                <c:pt idx="4905">
                  <c:v>0.65461996241449827</c:v>
                </c:pt>
                <c:pt idx="4906">
                  <c:v>0.46865174575680302</c:v>
                </c:pt>
                <c:pt idx="4907">
                  <c:v>0.56128924577670758</c:v>
                </c:pt>
                <c:pt idx="4908">
                  <c:v>0.58095627170004849</c:v>
                </c:pt>
                <c:pt idx="4909">
                  <c:v>0.68026048210519363</c:v>
                </c:pt>
                <c:pt idx="4910">
                  <c:v>2.4076635594216298</c:v>
                </c:pt>
                <c:pt idx="4911">
                  <c:v>-1.32795186033808</c:v>
                </c:pt>
                <c:pt idx="4912">
                  <c:v>1.4457212111637692</c:v>
                </c:pt>
                <c:pt idx="4913">
                  <c:v>1.2871566475292726</c:v>
                </c:pt>
                <c:pt idx="4914">
                  <c:v>0.53812972070362197</c:v>
                </c:pt>
                <c:pt idx="4915">
                  <c:v>0.23119631496853488</c:v>
                </c:pt>
                <c:pt idx="4916">
                  <c:v>-0.18728114242321209</c:v>
                </c:pt>
                <c:pt idx="4917">
                  <c:v>-5.1626065000276798E-2</c:v>
                </c:pt>
                <c:pt idx="4918">
                  <c:v>-0.56632518134720256</c:v>
                </c:pt>
                <c:pt idx="4919">
                  <c:v>-1.12958205688068</c:v>
                </c:pt>
                <c:pt idx="4920">
                  <c:v>0.32670380770194341</c:v>
                </c:pt>
                <c:pt idx="4921">
                  <c:v>-0.49919135814343274</c:v>
                </c:pt>
                <c:pt idx="4922">
                  <c:v>-1.4367164939290678</c:v>
                </c:pt>
                <c:pt idx="4923">
                  <c:v>-2.0762805155555397</c:v>
                </c:pt>
                <c:pt idx="4924">
                  <c:v>-1.7222793903644087</c:v>
                </c:pt>
                <c:pt idx="4925">
                  <c:v>-1.9424727227938803</c:v>
                </c:pt>
                <c:pt idx="4926">
                  <c:v>-2.7826297910208599</c:v>
                </c:pt>
                <c:pt idx="4927">
                  <c:v>-1.5012246625622108</c:v>
                </c:pt>
                <c:pt idx="4928">
                  <c:v>0.19972935249988399</c:v>
                </c:pt>
                <c:pt idx="4929">
                  <c:v>-7.14382735632182</c:v>
                </c:pt>
                <c:pt idx="4930">
                  <c:v>1.1090325116567907</c:v>
                </c:pt>
                <c:pt idx="4931">
                  <c:v>0.41840296228328738</c:v>
                </c:pt>
                <c:pt idx="4932">
                  <c:v>0.4773834067459044</c:v>
                </c:pt>
                <c:pt idx="4933">
                  <c:v>0.94555441981545796</c:v>
                </c:pt>
                <c:pt idx="4934">
                  <c:v>0.44084819268333503</c:v>
                </c:pt>
                <c:pt idx="4935">
                  <c:v>0.531748954847449</c:v>
                </c:pt>
                <c:pt idx="4936">
                  <c:v>0.50990089827122798</c:v>
                </c:pt>
                <c:pt idx="4937">
                  <c:v>1.6885303397332596</c:v>
                </c:pt>
                <c:pt idx="4938">
                  <c:v>1.2091092883653769</c:v>
                </c:pt>
                <c:pt idx="4939">
                  <c:v>1.2515285410241617</c:v>
                </c:pt>
                <c:pt idx="4940">
                  <c:v>0.95787351240573482</c:v>
                </c:pt>
                <c:pt idx="4941">
                  <c:v>0.975363782878092</c:v>
                </c:pt>
                <c:pt idx="4942">
                  <c:v>0.54373340014905902</c:v>
                </c:pt>
                <c:pt idx="4943">
                  <c:v>0.51994094610849051</c:v>
                </c:pt>
                <c:pt idx="4944">
                  <c:v>1.07243119040824</c:v>
                </c:pt>
                <c:pt idx="4945">
                  <c:v>0.57639427763790763</c:v>
                </c:pt>
                <c:pt idx="4946">
                  <c:v>1.4285724551220198</c:v>
                </c:pt>
                <c:pt idx="4947">
                  <c:v>-1.6653860753722201</c:v>
                </c:pt>
                <c:pt idx="4948">
                  <c:v>-1.1140776561724</c:v>
                </c:pt>
                <c:pt idx="4949">
                  <c:v>-1.9999934920377498</c:v>
                </c:pt>
                <c:pt idx="4950">
                  <c:v>-6.0776288844829134</c:v>
                </c:pt>
                <c:pt idx="4951">
                  <c:v>-1.6436375525342299</c:v>
                </c:pt>
                <c:pt idx="4952">
                  <c:v>-4.0201482838634099</c:v>
                </c:pt>
                <c:pt idx="4953">
                  <c:v>0.26563339101856193</c:v>
                </c:pt>
                <c:pt idx="4954">
                  <c:v>0.15575012817075001</c:v>
                </c:pt>
                <c:pt idx="4955">
                  <c:v>0.65259308133577265</c:v>
                </c:pt>
                <c:pt idx="4956">
                  <c:v>-0.158077517226306</c:v>
                </c:pt>
                <c:pt idx="4957">
                  <c:v>-4.9210019103787313E-2</c:v>
                </c:pt>
                <c:pt idx="4958">
                  <c:v>1.0490456160693298</c:v>
                </c:pt>
                <c:pt idx="4959">
                  <c:v>1.7267348513670626</c:v>
                </c:pt>
                <c:pt idx="4960">
                  <c:v>1.25961940628657</c:v>
                </c:pt>
                <c:pt idx="4961">
                  <c:v>2.0393307898284898</c:v>
                </c:pt>
                <c:pt idx="4962">
                  <c:v>3.4089917400572078</c:v>
                </c:pt>
                <c:pt idx="4963">
                  <c:v>-8.523461261617058</c:v>
                </c:pt>
                <c:pt idx="4964">
                  <c:v>5.9841949986521401</c:v>
                </c:pt>
                <c:pt idx="4965">
                  <c:v>197.99894628920029</c:v>
                </c:pt>
                <c:pt idx="4966">
                  <c:v>-2.5152260667898867</c:v>
                </c:pt>
                <c:pt idx="4967">
                  <c:v>-0.38814878945424913</c:v>
                </c:pt>
                <c:pt idx="4968">
                  <c:v>0.91117934490378805</c:v>
                </c:pt>
                <c:pt idx="4969">
                  <c:v>-1.57353622325676</c:v>
                </c:pt>
                <c:pt idx="4970">
                  <c:v>-1.1238454091813073</c:v>
                </c:pt>
                <c:pt idx="4971">
                  <c:v>-1.1977817285782801</c:v>
                </c:pt>
                <c:pt idx="4972">
                  <c:v>-0.29017206296230441</c:v>
                </c:pt>
                <c:pt idx="4973">
                  <c:v>1.87529450417863E-2</c:v>
                </c:pt>
                <c:pt idx="4974">
                  <c:v>0.5315458811767575</c:v>
                </c:pt>
                <c:pt idx="4975">
                  <c:v>4.8712314508409127E-2</c:v>
                </c:pt>
                <c:pt idx="4976">
                  <c:v>0.25022234835944512</c:v>
                </c:pt>
                <c:pt idx="4977">
                  <c:v>-0.118998459073708</c:v>
                </c:pt>
                <c:pt idx="4978">
                  <c:v>-0.28461047281179302</c:v>
                </c:pt>
                <c:pt idx="4979">
                  <c:v>-0.80075920177969695</c:v>
                </c:pt>
                <c:pt idx="4980">
                  <c:v>-0.84393081199514464</c:v>
                </c:pt>
                <c:pt idx="4981">
                  <c:v>-1.0107728798728701</c:v>
                </c:pt>
                <c:pt idx="4982">
                  <c:v>-1.6389832941393698</c:v>
                </c:pt>
                <c:pt idx="4983">
                  <c:v>-1.39650373264284</c:v>
                </c:pt>
                <c:pt idx="4984">
                  <c:v>-1.9881450759698491</c:v>
                </c:pt>
                <c:pt idx="4985">
                  <c:v>-2.5028871130977977</c:v>
                </c:pt>
                <c:pt idx="4986">
                  <c:v>-3.5459561220820501</c:v>
                </c:pt>
                <c:pt idx="4987">
                  <c:v>-1.715379412324685</c:v>
                </c:pt>
                <c:pt idx="4988">
                  <c:v>0.188861474238354</c:v>
                </c:pt>
                <c:pt idx="4989">
                  <c:v>1.2729057555664598</c:v>
                </c:pt>
                <c:pt idx="4990">
                  <c:v>2.8432358422881201</c:v>
                </c:pt>
                <c:pt idx="4991">
                  <c:v>4.4326978541944504</c:v>
                </c:pt>
                <c:pt idx="4992">
                  <c:v>4.9500889165020299</c:v>
                </c:pt>
                <c:pt idx="4993">
                  <c:v>5.0307001913394034</c:v>
                </c:pt>
                <c:pt idx="4994">
                  <c:v>3.9484277662427196</c:v>
                </c:pt>
                <c:pt idx="4995">
                  <c:v>4.2330756711380895</c:v>
                </c:pt>
                <c:pt idx="4996">
                  <c:v>0.45546263362271283</c:v>
                </c:pt>
                <c:pt idx="4997">
                  <c:v>-6.2130248852089602</c:v>
                </c:pt>
                <c:pt idx="4998">
                  <c:v>-1.8327078062470201</c:v>
                </c:pt>
                <c:pt idx="4999">
                  <c:v>49.542969580876097</c:v>
                </c:pt>
                <c:pt idx="5000">
                  <c:v>-2.8337717959409412</c:v>
                </c:pt>
                <c:pt idx="5001">
                  <c:v>-3.9118836428245198</c:v>
                </c:pt>
                <c:pt idx="5002">
                  <c:v>0.82449310261151565</c:v>
                </c:pt>
                <c:pt idx="5003">
                  <c:v>30.016745142174202</c:v>
                </c:pt>
                <c:pt idx="5004">
                  <c:v>-5.4716827764319103</c:v>
                </c:pt>
                <c:pt idx="5005">
                  <c:v>-17.2055546998042</c:v>
                </c:pt>
                <c:pt idx="5006">
                  <c:v>0.30152836233022912</c:v>
                </c:pt>
                <c:pt idx="5007">
                  <c:v>1.5996863053853398</c:v>
                </c:pt>
                <c:pt idx="5008">
                  <c:v>0.415944040691062</c:v>
                </c:pt>
                <c:pt idx="5009">
                  <c:v>-5.1356983580355502E-2</c:v>
                </c:pt>
                <c:pt idx="5010">
                  <c:v>-0.36265836154969067</c:v>
                </c:pt>
                <c:pt idx="5011">
                  <c:v>-0.50929486444963301</c:v>
                </c:pt>
                <c:pt idx="5012">
                  <c:v>-0.200526568742561</c:v>
                </c:pt>
                <c:pt idx="5013">
                  <c:v>-0.80109754558447666</c:v>
                </c:pt>
                <c:pt idx="5014">
                  <c:v>-1.7315348510754291</c:v>
                </c:pt>
                <c:pt idx="5015">
                  <c:v>-108.97404324333642</c:v>
                </c:pt>
                <c:pt idx="5016">
                  <c:v>-58.590992507519942</c:v>
                </c:pt>
                <c:pt idx="5017">
                  <c:v>6.5880970189932597</c:v>
                </c:pt>
                <c:pt idx="5018">
                  <c:v>1.25328740605936</c:v>
                </c:pt>
                <c:pt idx="5019">
                  <c:v>2.1989591404295199</c:v>
                </c:pt>
                <c:pt idx="5020">
                  <c:v>1.85041113793842</c:v>
                </c:pt>
                <c:pt idx="5021">
                  <c:v>1.0809163179585199</c:v>
                </c:pt>
                <c:pt idx="5022">
                  <c:v>0.24782714080278129</c:v>
                </c:pt>
                <c:pt idx="5023">
                  <c:v>-0.86068210240832665</c:v>
                </c:pt>
                <c:pt idx="5024">
                  <c:v>-1.0072926302811898</c:v>
                </c:pt>
                <c:pt idx="5025">
                  <c:v>-3.0552226331628471</c:v>
                </c:pt>
                <c:pt idx="5026">
                  <c:v>-3.1925808282676602</c:v>
                </c:pt>
                <c:pt idx="5027">
                  <c:v>-4.1953727422169065</c:v>
                </c:pt>
                <c:pt idx="5028">
                  <c:v>-1.5175502638449199</c:v>
                </c:pt>
                <c:pt idx="5029">
                  <c:v>-0.712736206587959</c:v>
                </c:pt>
                <c:pt idx="5030">
                  <c:v>-0.96044606114282549</c:v>
                </c:pt>
                <c:pt idx="5031">
                  <c:v>2.1120937688985602</c:v>
                </c:pt>
                <c:pt idx="5032">
                  <c:v>2.6825067436663512</c:v>
                </c:pt>
                <c:pt idx="5033">
                  <c:v>2.4504472445719401</c:v>
                </c:pt>
                <c:pt idx="5034">
                  <c:v>1.2749785297794101</c:v>
                </c:pt>
                <c:pt idx="5035">
                  <c:v>2.4805615067249396</c:v>
                </c:pt>
                <c:pt idx="5036">
                  <c:v>0.32854040452027183</c:v>
                </c:pt>
                <c:pt idx="5037">
                  <c:v>-0.28348335923491075</c:v>
                </c:pt>
                <c:pt idx="5038">
                  <c:v>-0.83039708722718364</c:v>
                </c:pt>
                <c:pt idx="5039">
                  <c:v>-0.42574341055019693</c:v>
                </c:pt>
                <c:pt idx="5040">
                  <c:v>-1.4072339274948598</c:v>
                </c:pt>
                <c:pt idx="5041">
                  <c:v>-1.1389083745327373</c:v>
                </c:pt>
                <c:pt idx="5042">
                  <c:v>-1.23469272402119</c:v>
                </c:pt>
                <c:pt idx="5043">
                  <c:v>-1.25438923844132</c:v>
                </c:pt>
                <c:pt idx="5044">
                  <c:v>-1.9198842883624108</c:v>
                </c:pt>
                <c:pt idx="5045">
                  <c:v>-2.3384755291351955</c:v>
                </c:pt>
                <c:pt idx="5046">
                  <c:v>-2.4803665324443802</c:v>
                </c:pt>
                <c:pt idx="5047">
                  <c:v>-2.2049083788122412</c:v>
                </c:pt>
                <c:pt idx="5048">
                  <c:v>-3.5482591761984277</c:v>
                </c:pt>
                <c:pt idx="5049">
                  <c:v>-1.95636906413443</c:v>
                </c:pt>
                <c:pt idx="5050">
                  <c:v>-3.3813174664523875</c:v>
                </c:pt>
                <c:pt idx="5051">
                  <c:v>-2.4601918522493467</c:v>
                </c:pt>
                <c:pt idx="5052">
                  <c:v>-3.4277972351935202</c:v>
                </c:pt>
                <c:pt idx="5053">
                  <c:v>-5.5333260618753899</c:v>
                </c:pt>
                <c:pt idx="5054">
                  <c:v>-12.127288389606401</c:v>
                </c:pt>
                <c:pt idx="5055">
                  <c:v>-6.2644437746486101</c:v>
                </c:pt>
                <c:pt idx="5056">
                  <c:v>-13.5512039699983</c:v>
                </c:pt>
                <c:pt idx="5057">
                  <c:v>119.26515768935199</c:v>
                </c:pt>
                <c:pt idx="5058">
                  <c:v>64.430353152931289</c:v>
                </c:pt>
                <c:pt idx="5059">
                  <c:v>37.412524073403084</c:v>
                </c:pt>
                <c:pt idx="5060">
                  <c:v>20.985041260966575</c:v>
                </c:pt>
                <c:pt idx="5061">
                  <c:v>-49.122881965762048</c:v>
                </c:pt>
                <c:pt idx="5062">
                  <c:v>-9.234417350035848</c:v>
                </c:pt>
                <c:pt idx="5063">
                  <c:v>-31.691484197664732</c:v>
                </c:pt>
                <c:pt idx="5064">
                  <c:v>-35.3797129443061</c:v>
                </c:pt>
                <c:pt idx="5065">
                  <c:v>-18.37548236534726</c:v>
                </c:pt>
                <c:pt idx="5066">
                  <c:v>-13.504683421207202</c:v>
                </c:pt>
                <c:pt idx="5067">
                  <c:v>-11.398811112930201</c:v>
                </c:pt>
                <c:pt idx="5068">
                  <c:v>-12.240915694864398</c:v>
                </c:pt>
                <c:pt idx="5069">
                  <c:v>-5.4418128594407298</c:v>
                </c:pt>
                <c:pt idx="5070">
                  <c:v>-5.9383535014489501</c:v>
                </c:pt>
                <c:pt idx="5071">
                  <c:v>-2.747521098029746</c:v>
                </c:pt>
                <c:pt idx="5072">
                  <c:v>-1.2569627896668401</c:v>
                </c:pt>
                <c:pt idx="5073">
                  <c:v>-0.78564821310378896</c:v>
                </c:pt>
                <c:pt idx="5074">
                  <c:v>-0.51370453035960062</c:v>
                </c:pt>
                <c:pt idx="5075">
                  <c:v>-0.49455555825888797</c:v>
                </c:pt>
                <c:pt idx="5076">
                  <c:v>-0.51561397781727658</c:v>
                </c:pt>
                <c:pt idx="5077">
                  <c:v>-0.7322685439055685</c:v>
                </c:pt>
                <c:pt idx="5078">
                  <c:v>-1.0054106262456799</c:v>
                </c:pt>
                <c:pt idx="5079">
                  <c:v>0.59970628907442158</c:v>
                </c:pt>
                <c:pt idx="5080">
                  <c:v>0.94849152472204856</c:v>
                </c:pt>
                <c:pt idx="5081">
                  <c:v>1.0147928911770698</c:v>
                </c:pt>
                <c:pt idx="5082">
                  <c:v>1.2092065147982201</c:v>
                </c:pt>
                <c:pt idx="5083">
                  <c:v>0.96435584169130195</c:v>
                </c:pt>
                <c:pt idx="5084">
                  <c:v>0.94714500425210513</c:v>
                </c:pt>
                <c:pt idx="5085">
                  <c:v>6.0578620688488201</c:v>
                </c:pt>
                <c:pt idx="5086">
                  <c:v>4.5124017094191204</c:v>
                </c:pt>
                <c:pt idx="5087">
                  <c:v>9.0916820167177548</c:v>
                </c:pt>
                <c:pt idx="5088">
                  <c:v>-0.8787614299972295</c:v>
                </c:pt>
                <c:pt idx="5089">
                  <c:v>-0.877884529406456</c:v>
                </c:pt>
                <c:pt idx="5090">
                  <c:v>-1.1336252354230498</c:v>
                </c:pt>
                <c:pt idx="5091">
                  <c:v>-0.48059257379039932</c:v>
                </c:pt>
                <c:pt idx="5092">
                  <c:v>-0.57995731496257863</c:v>
                </c:pt>
                <c:pt idx="5093">
                  <c:v>0.12274290495873179</c:v>
                </c:pt>
                <c:pt idx="5094">
                  <c:v>-0.24172753392847801</c:v>
                </c:pt>
                <c:pt idx="5095">
                  <c:v>-0.76859235192759301</c:v>
                </c:pt>
                <c:pt idx="5096">
                  <c:v>-1.3094046267746398</c:v>
                </c:pt>
                <c:pt idx="5097">
                  <c:v>-1.3706482707541399</c:v>
                </c:pt>
                <c:pt idx="5098">
                  <c:v>-2.1133004850521302</c:v>
                </c:pt>
                <c:pt idx="5099">
                  <c:v>-2.2985332313221494</c:v>
                </c:pt>
                <c:pt idx="5100">
                  <c:v>-4.2186767108673102</c:v>
                </c:pt>
                <c:pt idx="5101">
                  <c:v>-4.6904568380425049</c:v>
                </c:pt>
                <c:pt idx="5102">
                  <c:v>-1.3886529329213546</c:v>
                </c:pt>
                <c:pt idx="5103">
                  <c:v>-0.70635431433572005</c:v>
                </c:pt>
                <c:pt idx="5104">
                  <c:v>-0.650850689874649</c:v>
                </c:pt>
                <c:pt idx="5105">
                  <c:v>-1.0161846270088499</c:v>
                </c:pt>
                <c:pt idx="5106">
                  <c:v>-0.87121734977716447</c:v>
                </c:pt>
                <c:pt idx="5107">
                  <c:v>-0.88454029720803795</c:v>
                </c:pt>
                <c:pt idx="5108">
                  <c:v>-1.0783248953141567</c:v>
                </c:pt>
                <c:pt idx="5109">
                  <c:v>-1.0381089796233007</c:v>
                </c:pt>
                <c:pt idx="5110">
                  <c:v>-1.2081457157022399</c:v>
                </c:pt>
                <c:pt idx="5111">
                  <c:v>-1.0666076944599798</c:v>
                </c:pt>
                <c:pt idx="5112">
                  <c:v>-1.0454367145010899</c:v>
                </c:pt>
                <c:pt idx="5113">
                  <c:v>-0.76386922411004166</c:v>
                </c:pt>
                <c:pt idx="5114">
                  <c:v>-0.6676288746978164</c:v>
                </c:pt>
                <c:pt idx="5115">
                  <c:v>-0.62640514362951882</c:v>
                </c:pt>
                <c:pt idx="5116">
                  <c:v>-0.42462407565424976</c:v>
                </c:pt>
                <c:pt idx="5117">
                  <c:v>-0.44185669187936538</c:v>
                </c:pt>
                <c:pt idx="5118">
                  <c:v>-0.368197929556079</c:v>
                </c:pt>
                <c:pt idx="5119">
                  <c:v>-0.43457517701667675</c:v>
                </c:pt>
                <c:pt idx="5120">
                  <c:v>-0.38982206402465153</c:v>
                </c:pt>
                <c:pt idx="5121">
                  <c:v>-0.57020091433484466</c:v>
                </c:pt>
                <c:pt idx="5122">
                  <c:v>-0.47394202107375732</c:v>
                </c:pt>
                <c:pt idx="5123">
                  <c:v>-0.52549855584653848</c:v>
                </c:pt>
                <c:pt idx="5124">
                  <c:v>-0.66705896279429111</c:v>
                </c:pt>
                <c:pt idx="5125">
                  <c:v>-0.65705022890906695</c:v>
                </c:pt>
                <c:pt idx="5126">
                  <c:v>-0.52788630998769548</c:v>
                </c:pt>
                <c:pt idx="5127">
                  <c:v>-0.85210755293690998</c:v>
                </c:pt>
                <c:pt idx="5128">
                  <c:v>-0.52115799853424549</c:v>
                </c:pt>
                <c:pt idx="5129">
                  <c:v>-0.52387281159920462</c:v>
                </c:pt>
                <c:pt idx="5130">
                  <c:v>0.14565202635258587</c:v>
                </c:pt>
                <c:pt idx="5131">
                  <c:v>0.14950310866142749</c:v>
                </c:pt>
                <c:pt idx="5132">
                  <c:v>0.17466932650574599</c:v>
                </c:pt>
                <c:pt idx="5133">
                  <c:v>0.48892403889139002</c:v>
                </c:pt>
                <c:pt idx="5134">
                  <c:v>0.50977844524230298</c:v>
                </c:pt>
                <c:pt idx="5135">
                  <c:v>0.49811712229279898</c:v>
                </c:pt>
                <c:pt idx="5136">
                  <c:v>0.43660846341198883</c:v>
                </c:pt>
                <c:pt idx="5137">
                  <c:v>0.51582010417170798</c:v>
                </c:pt>
                <c:pt idx="5138">
                  <c:v>0.34632666538612189</c:v>
                </c:pt>
                <c:pt idx="5139">
                  <c:v>-0.31595980842757032</c:v>
                </c:pt>
                <c:pt idx="5140">
                  <c:v>-0.34052824751742183</c:v>
                </c:pt>
                <c:pt idx="5141">
                  <c:v>0.40022648115664566</c:v>
                </c:pt>
                <c:pt idx="5142">
                  <c:v>0.70718337462321901</c:v>
                </c:pt>
                <c:pt idx="5143">
                  <c:v>-3.4124074551066177</c:v>
                </c:pt>
                <c:pt idx="5144">
                  <c:v>10.178992260415001</c:v>
                </c:pt>
                <c:pt idx="5145">
                  <c:v>17.994649288432452</c:v>
                </c:pt>
                <c:pt idx="5146">
                  <c:v>1.62310237840511</c:v>
                </c:pt>
                <c:pt idx="5147">
                  <c:v>-0.35606102690707297</c:v>
                </c:pt>
                <c:pt idx="5148">
                  <c:v>-0.47597736077005426</c:v>
                </c:pt>
                <c:pt idx="5149">
                  <c:v>3.9277593735732967</c:v>
                </c:pt>
                <c:pt idx="5150">
                  <c:v>1.0566339018313482</c:v>
                </c:pt>
                <c:pt idx="5151">
                  <c:v>4.7233002264135795</c:v>
                </c:pt>
                <c:pt idx="5152">
                  <c:v>-1.5326897899743299</c:v>
                </c:pt>
                <c:pt idx="5153">
                  <c:v>-0.21862470797873387</c:v>
                </c:pt>
                <c:pt idx="5154">
                  <c:v>-0.36270655431645998</c:v>
                </c:pt>
                <c:pt idx="5155">
                  <c:v>-3.51515332994079E-3</c:v>
                </c:pt>
                <c:pt idx="5156">
                  <c:v>0.63695260898665196</c:v>
                </c:pt>
                <c:pt idx="5157">
                  <c:v>-9.2416682609962439</c:v>
                </c:pt>
                <c:pt idx="5158">
                  <c:v>-0.29289060914511783</c:v>
                </c:pt>
                <c:pt idx="5159">
                  <c:v>51.330709868861398</c:v>
                </c:pt>
                <c:pt idx="5160">
                  <c:v>-1.1026566517993399</c:v>
                </c:pt>
                <c:pt idx="5161">
                  <c:v>-0.56577070933524198</c:v>
                </c:pt>
                <c:pt idx="5162">
                  <c:v>-1.0577173568203799</c:v>
                </c:pt>
                <c:pt idx="5163">
                  <c:v>-0.118356352626421</c:v>
                </c:pt>
                <c:pt idx="5164">
                  <c:v>1.0730037439591298</c:v>
                </c:pt>
                <c:pt idx="5165">
                  <c:v>-0.28817557595370341</c:v>
                </c:pt>
                <c:pt idx="5166">
                  <c:v>-0.23477733720120197</c:v>
                </c:pt>
                <c:pt idx="5167">
                  <c:v>0.22016699573308388</c:v>
                </c:pt>
                <c:pt idx="5168">
                  <c:v>-9.107627995351178E-2</c:v>
                </c:pt>
                <c:pt idx="5169">
                  <c:v>5.6480012732628412E-2</c:v>
                </c:pt>
                <c:pt idx="5170">
                  <c:v>5.7394287452259031E-2</c:v>
                </c:pt>
                <c:pt idx="5171">
                  <c:v>0.26068500815920698</c:v>
                </c:pt>
                <c:pt idx="5172">
                  <c:v>0.41567529846237899</c:v>
                </c:pt>
                <c:pt idx="5173">
                  <c:v>0.30837846160623766</c:v>
                </c:pt>
                <c:pt idx="5174">
                  <c:v>0.77596035060645863</c:v>
                </c:pt>
                <c:pt idx="5175">
                  <c:v>1.3886319105985401</c:v>
                </c:pt>
                <c:pt idx="5176">
                  <c:v>1.1217372310989899</c:v>
                </c:pt>
                <c:pt idx="5177">
                  <c:v>1.0069036038051498</c:v>
                </c:pt>
                <c:pt idx="5178">
                  <c:v>1.1019453042496199</c:v>
                </c:pt>
                <c:pt idx="5179">
                  <c:v>0.71741169515455805</c:v>
                </c:pt>
                <c:pt idx="5180">
                  <c:v>0.71672666667058427</c:v>
                </c:pt>
                <c:pt idx="5181">
                  <c:v>0.72530985554909266</c:v>
                </c:pt>
                <c:pt idx="5182">
                  <c:v>-0.90887657203425598</c:v>
                </c:pt>
                <c:pt idx="5183">
                  <c:v>-1.1969901398680982</c:v>
                </c:pt>
                <c:pt idx="5184">
                  <c:v>-1.10215194241547</c:v>
                </c:pt>
                <c:pt idx="5185">
                  <c:v>-0.52739462288893602</c:v>
                </c:pt>
                <c:pt idx="5186">
                  <c:v>-0.78263971650092912</c:v>
                </c:pt>
                <c:pt idx="5187">
                  <c:v>-1.7271856076286598</c:v>
                </c:pt>
                <c:pt idx="5188">
                  <c:v>-1.7217723108178726</c:v>
                </c:pt>
                <c:pt idx="5189">
                  <c:v>-1.2498072136532399</c:v>
                </c:pt>
                <c:pt idx="5190">
                  <c:v>-1.0185604867293898</c:v>
                </c:pt>
                <c:pt idx="5191">
                  <c:v>-0.55872062175471904</c:v>
                </c:pt>
                <c:pt idx="5192">
                  <c:v>-0.17552148215797686</c:v>
                </c:pt>
                <c:pt idx="5193">
                  <c:v>-0.40372244760606901</c:v>
                </c:pt>
                <c:pt idx="5194">
                  <c:v>-0.26280762558246806</c:v>
                </c:pt>
                <c:pt idx="5195">
                  <c:v>-0.36088258645675964</c:v>
                </c:pt>
                <c:pt idx="5196">
                  <c:v>-0.47365378970141808</c:v>
                </c:pt>
                <c:pt idx="5197">
                  <c:v>-0.44369980537035902</c:v>
                </c:pt>
                <c:pt idx="5198">
                  <c:v>-0.84965521349306239</c:v>
                </c:pt>
                <c:pt idx="5199">
                  <c:v>-0.86629808589170298</c:v>
                </c:pt>
                <c:pt idx="5200">
                  <c:v>-0.74550213687071898</c:v>
                </c:pt>
                <c:pt idx="5201">
                  <c:v>-0.93500935179225286</c:v>
                </c:pt>
                <c:pt idx="5202">
                  <c:v>-0.73581794437190007</c:v>
                </c:pt>
                <c:pt idx="5203">
                  <c:v>-0.56969902830866082</c:v>
                </c:pt>
                <c:pt idx="5204">
                  <c:v>-0.88656555466688802</c:v>
                </c:pt>
                <c:pt idx="5205">
                  <c:v>-0.74774271019991312</c:v>
                </c:pt>
                <c:pt idx="5206">
                  <c:v>-1.3144117712477101</c:v>
                </c:pt>
                <c:pt idx="5207">
                  <c:v>-0.93967179492301212</c:v>
                </c:pt>
                <c:pt idx="5208">
                  <c:v>-1.3867585209058744</c:v>
                </c:pt>
                <c:pt idx="5209">
                  <c:v>-4.0146968874153455</c:v>
                </c:pt>
                <c:pt idx="5210">
                  <c:v>6.3093418956778571</c:v>
                </c:pt>
                <c:pt idx="5211">
                  <c:v>-2.5905792214995702</c:v>
                </c:pt>
                <c:pt idx="5212">
                  <c:v>-2.4646408817405399</c:v>
                </c:pt>
                <c:pt idx="5213">
                  <c:v>-2.2301718977664078</c:v>
                </c:pt>
                <c:pt idx="5214">
                  <c:v>-6.3195153279674408</c:v>
                </c:pt>
                <c:pt idx="5215">
                  <c:v>32.9331296908884</c:v>
                </c:pt>
                <c:pt idx="5216">
                  <c:v>1.65384914109532</c:v>
                </c:pt>
                <c:pt idx="5217">
                  <c:v>0.68724255098934151</c:v>
                </c:pt>
                <c:pt idx="5218">
                  <c:v>1.0321501446701182</c:v>
                </c:pt>
                <c:pt idx="5219">
                  <c:v>1.5789525492061682</c:v>
                </c:pt>
                <c:pt idx="5220">
                  <c:v>0.39803008433428266</c:v>
                </c:pt>
                <c:pt idx="5221">
                  <c:v>2.5237107690487499</c:v>
                </c:pt>
                <c:pt idx="5222">
                  <c:v>0.76806842371553063</c:v>
                </c:pt>
                <c:pt idx="5223">
                  <c:v>1.3894260818674626</c:v>
                </c:pt>
                <c:pt idx="5224">
                  <c:v>2.9453104005713202</c:v>
                </c:pt>
                <c:pt idx="5225">
                  <c:v>1.3053570005745001</c:v>
                </c:pt>
                <c:pt idx="5226">
                  <c:v>3.4409913086195294</c:v>
                </c:pt>
                <c:pt idx="5227">
                  <c:v>3.03983920626913</c:v>
                </c:pt>
                <c:pt idx="5228">
                  <c:v>9.1770196744077048E-2</c:v>
                </c:pt>
                <c:pt idx="5229">
                  <c:v>4.3697693689766099</c:v>
                </c:pt>
                <c:pt idx="5230">
                  <c:v>1.3743982604476699</c:v>
                </c:pt>
                <c:pt idx="5231">
                  <c:v>3.3422426314461677E-2</c:v>
                </c:pt>
                <c:pt idx="5232">
                  <c:v>0.26054796906316802</c:v>
                </c:pt>
                <c:pt idx="5233">
                  <c:v>0.53199634695103659</c:v>
                </c:pt>
                <c:pt idx="5234">
                  <c:v>0.69122782248275305</c:v>
                </c:pt>
                <c:pt idx="5235">
                  <c:v>0.45788766268270775</c:v>
                </c:pt>
                <c:pt idx="5236">
                  <c:v>0.77447267661495112</c:v>
                </c:pt>
                <c:pt idx="5237">
                  <c:v>1.6295279395801601</c:v>
                </c:pt>
                <c:pt idx="5238">
                  <c:v>0.48907510443566232</c:v>
                </c:pt>
                <c:pt idx="5239">
                  <c:v>1.4052577061204099</c:v>
                </c:pt>
                <c:pt idx="5240">
                  <c:v>0.71465845765956537</c:v>
                </c:pt>
                <c:pt idx="5241">
                  <c:v>0.86349184500117582</c:v>
                </c:pt>
                <c:pt idx="5242">
                  <c:v>-1.4729085742979799</c:v>
                </c:pt>
                <c:pt idx="5243">
                  <c:v>-0.670082939932511</c:v>
                </c:pt>
                <c:pt idx="5244">
                  <c:v>-1.1006976550714098</c:v>
                </c:pt>
                <c:pt idx="5245">
                  <c:v>-1.4095334346543738</c:v>
                </c:pt>
                <c:pt idx="5246">
                  <c:v>-1.5751475119030192</c:v>
                </c:pt>
                <c:pt idx="5247">
                  <c:v>1.5891462067571598</c:v>
                </c:pt>
                <c:pt idx="5248">
                  <c:v>1.3538536183759526</c:v>
                </c:pt>
                <c:pt idx="5249">
                  <c:v>-1.5349897601626901E-2</c:v>
                </c:pt>
                <c:pt idx="5250">
                  <c:v>-49.6209413259431</c:v>
                </c:pt>
                <c:pt idx="5251">
                  <c:v>176.69284094766823</c:v>
                </c:pt>
                <c:pt idx="5252">
                  <c:v>9.0440686662794487</c:v>
                </c:pt>
                <c:pt idx="5253">
                  <c:v>5.5329838435011203</c:v>
                </c:pt>
                <c:pt idx="5254">
                  <c:v>9.8333869237998695</c:v>
                </c:pt>
                <c:pt idx="5255">
                  <c:v>6.7878062409030075</c:v>
                </c:pt>
                <c:pt idx="5256">
                  <c:v>5.4100144899161497</c:v>
                </c:pt>
                <c:pt idx="5257">
                  <c:v>2.455936908895</c:v>
                </c:pt>
                <c:pt idx="5258">
                  <c:v>1.853252423883333</c:v>
                </c:pt>
                <c:pt idx="5259">
                  <c:v>1.1035162550142412</c:v>
                </c:pt>
                <c:pt idx="5260">
                  <c:v>1.3131943325340591</c:v>
                </c:pt>
                <c:pt idx="5261">
                  <c:v>0.92108917162373705</c:v>
                </c:pt>
                <c:pt idx="5262">
                  <c:v>0.96203300159000205</c:v>
                </c:pt>
                <c:pt idx="5263">
                  <c:v>1.0331046794161198</c:v>
                </c:pt>
                <c:pt idx="5264">
                  <c:v>4.9884614819656772</c:v>
                </c:pt>
                <c:pt idx="5265">
                  <c:v>0.81650406554863297</c:v>
                </c:pt>
                <c:pt idx="5266">
                  <c:v>3.99789979073614</c:v>
                </c:pt>
                <c:pt idx="5267">
                  <c:v>-8.7946629593847394</c:v>
                </c:pt>
                <c:pt idx="5268">
                  <c:v>0.14273994909337226</c:v>
                </c:pt>
                <c:pt idx="5269">
                  <c:v>-1.0041752133231499</c:v>
                </c:pt>
                <c:pt idx="5270">
                  <c:v>4.2042962035617002</c:v>
                </c:pt>
                <c:pt idx="5271">
                  <c:v>1.14110159148757</c:v>
                </c:pt>
                <c:pt idx="5272">
                  <c:v>3.5137282790662598</c:v>
                </c:pt>
                <c:pt idx="5273">
                  <c:v>2.763504380401316</c:v>
                </c:pt>
                <c:pt idx="5274">
                  <c:v>-1.47758209383326</c:v>
                </c:pt>
                <c:pt idx="5275">
                  <c:v>0.16612912211521888</c:v>
                </c:pt>
                <c:pt idx="5276">
                  <c:v>1.4068082739780798</c:v>
                </c:pt>
                <c:pt idx="5277">
                  <c:v>8.632382132509972E-2</c:v>
                </c:pt>
                <c:pt idx="5278">
                  <c:v>2.0202555948817067</c:v>
                </c:pt>
                <c:pt idx="5279">
                  <c:v>1.4513372832134517</c:v>
                </c:pt>
                <c:pt idx="5280">
                  <c:v>1.3413641108028098</c:v>
                </c:pt>
                <c:pt idx="5281">
                  <c:v>0.80489920701833051</c:v>
                </c:pt>
                <c:pt idx="5282">
                  <c:v>1.1323398205144399</c:v>
                </c:pt>
                <c:pt idx="5283">
                  <c:v>-0.24717732088174699</c:v>
                </c:pt>
                <c:pt idx="5284">
                  <c:v>-0.4969642475124984</c:v>
                </c:pt>
                <c:pt idx="5285">
                  <c:v>-0.24763553142563041</c:v>
                </c:pt>
                <c:pt idx="5286">
                  <c:v>-0.79948444894524617</c:v>
                </c:pt>
                <c:pt idx="5287">
                  <c:v>-1.3017015487074226</c:v>
                </c:pt>
                <c:pt idx="5288">
                  <c:v>-0.95726671502454597</c:v>
                </c:pt>
                <c:pt idx="5289">
                  <c:v>-0.57090604849003401</c:v>
                </c:pt>
                <c:pt idx="5290">
                  <c:v>0.69812383001929812</c:v>
                </c:pt>
                <c:pt idx="5291">
                  <c:v>0.26221069487844306</c:v>
                </c:pt>
                <c:pt idx="5292">
                  <c:v>2.8236450556942168</c:v>
                </c:pt>
                <c:pt idx="5293">
                  <c:v>0.656452613991516</c:v>
                </c:pt>
                <c:pt idx="5294">
                  <c:v>0.37220913700881808</c:v>
                </c:pt>
                <c:pt idx="5295">
                  <c:v>-0.39905849737584853</c:v>
                </c:pt>
                <c:pt idx="5296">
                  <c:v>3.0455688579195601</c:v>
                </c:pt>
                <c:pt idx="5297">
                  <c:v>-12.0963342608127</c:v>
                </c:pt>
                <c:pt idx="5298">
                  <c:v>13.0746697676677</c:v>
                </c:pt>
                <c:pt idx="5299">
                  <c:v>-4.6321392368450383</c:v>
                </c:pt>
                <c:pt idx="5300">
                  <c:v>1.6476473278113901</c:v>
                </c:pt>
                <c:pt idx="5301">
                  <c:v>-126.52873282576095</c:v>
                </c:pt>
                <c:pt idx="5302">
                  <c:v>21.84050488774766</c:v>
                </c:pt>
                <c:pt idx="5303">
                  <c:v>-6.9619463379456885</c:v>
                </c:pt>
                <c:pt idx="5304">
                  <c:v>-11.074143573376</c:v>
                </c:pt>
                <c:pt idx="5305">
                  <c:v>-1.2201520327010973</c:v>
                </c:pt>
                <c:pt idx="5306">
                  <c:v>-1.2689960690989799</c:v>
                </c:pt>
                <c:pt idx="5307">
                  <c:v>-1.7915622279796717</c:v>
                </c:pt>
                <c:pt idx="5308">
                  <c:v>-1.6818461231407973</c:v>
                </c:pt>
                <c:pt idx="5309">
                  <c:v>-1.7497689480306498</c:v>
                </c:pt>
                <c:pt idx="5310">
                  <c:v>-1.6366745913560701</c:v>
                </c:pt>
                <c:pt idx="5311">
                  <c:v>-2.1628489164862184</c:v>
                </c:pt>
                <c:pt idx="5312">
                  <c:v>-1.43654033174256</c:v>
                </c:pt>
                <c:pt idx="5313">
                  <c:v>-1.5662909725456999</c:v>
                </c:pt>
                <c:pt idx="5314">
                  <c:v>-1.3375302303661198</c:v>
                </c:pt>
                <c:pt idx="5315">
                  <c:v>-1.7058012492330707</c:v>
                </c:pt>
                <c:pt idx="5316">
                  <c:v>-1.92033919175488</c:v>
                </c:pt>
                <c:pt idx="5317">
                  <c:v>-1.75490541839605</c:v>
                </c:pt>
                <c:pt idx="5318">
                  <c:v>-2.6833639082310596</c:v>
                </c:pt>
                <c:pt idx="5319">
                  <c:v>-3.0035156847774802</c:v>
                </c:pt>
                <c:pt idx="5320">
                  <c:v>-3.0239747703207893</c:v>
                </c:pt>
                <c:pt idx="5321">
                  <c:v>-2.8988707042586577</c:v>
                </c:pt>
                <c:pt idx="5322">
                  <c:v>-3.5039005471012996</c:v>
                </c:pt>
                <c:pt idx="5323">
                  <c:v>-3.3824895777410502</c:v>
                </c:pt>
                <c:pt idx="5324">
                  <c:v>-3.0608241145736987</c:v>
                </c:pt>
                <c:pt idx="5325">
                  <c:v>-2.8439030798205902</c:v>
                </c:pt>
                <c:pt idx="5326">
                  <c:v>-2.97031554197314</c:v>
                </c:pt>
                <c:pt idx="5327">
                  <c:v>-0.99309770508934159</c:v>
                </c:pt>
                <c:pt idx="5328">
                  <c:v>-5.9716930352994781E-2</c:v>
                </c:pt>
                <c:pt idx="5329">
                  <c:v>-6.0708412861604333E-2</c:v>
                </c:pt>
                <c:pt idx="5330">
                  <c:v>8.6353744432766999E-2</c:v>
                </c:pt>
                <c:pt idx="5331">
                  <c:v>-1.7280629289298723E-2</c:v>
                </c:pt>
                <c:pt idx="5332">
                  <c:v>-9.8744926630317725E-2</c:v>
                </c:pt>
                <c:pt idx="5333">
                  <c:v>-0.859582142090072</c:v>
                </c:pt>
                <c:pt idx="5334">
                  <c:v>-0.14023243938530469</c:v>
                </c:pt>
                <c:pt idx="5335">
                  <c:v>-0.92074997675928782</c:v>
                </c:pt>
                <c:pt idx="5336">
                  <c:v>-0.96937553318222403</c:v>
                </c:pt>
                <c:pt idx="5337">
                  <c:v>-0.78209612314576549</c:v>
                </c:pt>
                <c:pt idx="5338">
                  <c:v>-0.97238856370466187</c:v>
                </c:pt>
                <c:pt idx="5339">
                  <c:v>-0.77303534015236497</c:v>
                </c:pt>
                <c:pt idx="5340">
                  <c:v>-0.85256273111550496</c:v>
                </c:pt>
                <c:pt idx="5341">
                  <c:v>-0.80885664283460301</c:v>
                </c:pt>
                <c:pt idx="5342">
                  <c:v>-0.7759494954868883</c:v>
                </c:pt>
                <c:pt idx="5343">
                  <c:v>-0.83915525905983912</c:v>
                </c:pt>
                <c:pt idx="5344">
                  <c:v>-0.93528191941469063</c:v>
                </c:pt>
                <c:pt idx="5345">
                  <c:v>-1.6092498818827101</c:v>
                </c:pt>
                <c:pt idx="5346">
                  <c:v>-0.93065392213907783</c:v>
                </c:pt>
                <c:pt idx="5347">
                  <c:v>-0.84973905165425512</c:v>
                </c:pt>
                <c:pt idx="5348">
                  <c:v>-1.0721363191294426</c:v>
                </c:pt>
                <c:pt idx="5349">
                  <c:v>-0.71430427556529663</c:v>
                </c:pt>
                <c:pt idx="5350">
                  <c:v>-0.74325552102104697</c:v>
                </c:pt>
                <c:pt idx="5351">
                  <c:v>-0.6126810676720168</c:v>
                </c:pt>
                <c:pt idx="5352">
                  <c:v>-0.57706802306660998</c:v>
                </c:pt>
                <c:pt idx="5353">
                  <c:v>-0.38135110428023583</c:v>
                </c:pt>
                <c:pt idx="5354">
                  <c:v>-4.0075872563668742E-2</c:v>
                </c:pt>
                <c:pt idx="5355">
                  <c:v>8.0998768218354306E-2</c:v>
                </c:pt>
                <c:pt idx="5356">
                  <c:v>0.15358406311714129</c:v>
                </c:pt>
                <c:pt idx="5357">
                  <c:v>0.11304840907902444</c:v>
                </c:pt>
                <c:pt idx="5358">
                  <c:v>-0.29174852136862683</c:v>
                </c:pt>
                <c:pt idx="5359">
                  <c:v>-0.38317366881147741</c:v>
                </c:pt>
                <c:pt idx="5360">
                  <c:v>-0.47473140273060699</c:v>
                </c:pt>
                <c:pt idx="5361">
                  <c:v>-0.86015336840589995</c:v>
                </c:pt>
                <c:pt idx="5362">
                  <c:v>-0.35242730672408407</c:v>
                </c:pt>
                <c:pt idx="5363">
                  <c:v>-0.56114914748491995</c:v>
                </c:pt>
                <c:pt idx="5364">
                  <c:v>-0.62840644016180403</c:v>
                </c:pt>
                <c:pt idx="5365">
                  <c:v>-0.58459129533709298</c:v>
                </c:pt>
                <c:pt idx="5366">
                  <c:v>-0.45092407932711676</c:v>
                </c:pt>
                <c:pt idx="5367">
                  <c:v>-0.28802987585091938</c:v>
                </c:pt>
                <c:pt idx="5368">
                  <c:v>1.3322081727171801E-2</c:v>
                </c:pt>
                <c:pt idx="5369">
                  <c:v>0.35808318036584913</c:v>
                </c:pt>
                <c:pt idx="5370">
                  <c:v>0.60538577611962263</c:v>
                </c:pt>
                <c:pt idx="5371">
                  <c:v>0.71964902511817386</c:v>
                </c:pt>
                <c:pt idx="5372">
                  <c:v>0.63051129494971003</c:v>
                </c:pt>
                <c:pt idx="5373">
                  <c:v>1.2133245101741035</c:v>
                </c:pt>
                <c:pt idx="5374">
                  <c:v>1.8568202033751826</c:v>
                </c:pt>
                <c:pt idx="5375">
                  <c:v>3.0985559445111877</c:v>
                </c:pt>
                <c:pt idx="5376">
                  <c:v>-18.723541271472708</c:v>
                </c:pt>
                <c:pt idx="5377">
                  <c:v>-35.3200622715215</c:v>
                </c:pt>
                <c:pt idx="5378">
                  <c:v>-0.55118032599471456</c:v>
                </c:pt>
                <c:pt idx="5379">
                  <c:v>-0.45569939891835393</c:v>
                </c:pt>
                <c:pt idx="5380">
                  <c:v>1.2703833522906898</c:v>
                </c:pt>
                <c:pt idx="5381">
                  <c:v>-1.11217391501478</c:v>
                </c:pt>
                <c:pt idx="5382">
                  <c:v>4.6651120116160687</c:v>
                </c:pt>
                <c:pt idx="5383">
                  <c:v>-0.65237725647627864</c:v>
                </c:pt>
                <c:pt idx="5384">
                  <c:v>-0.31511377133544644</c:v>
                </c:pt>
                <c:pt idx="5385">
                  <c:v>0.17548236648089749</c:v>
                </c:pt>
                <c:pt idx="5386">
                  <c:v>0.26406818357824541</c:v>
                </c:pt>
                <c:pt idx="5387">
                  <c:v>-0.5755541049383035</c:v>
                </c:pt>
                <c:pt idx="5388">
                  <c:v>-0.81174738759739262</c:v>
                </c:pt>
                <c:pt idx="5389">
                  <c:v>-0.51930110755941195</c:v>
                </c:pt>
                <c:pt idx="5390">
                  <c:v>-0.48817869352960519</c:v>
                </c:pt>
                <c:pt idx="5391">
                  <c:v>3.1881631242200399E-2</c:v>
                </c:pt>
                <c:pt idx="5392">
                  <c:v>-1.12143827880522</c:v>
                </c:pt>
                <c:pt idx="5393">
                  <c:v>0.37219185389124398</c:v>
                </c:pt>
                <c:pt idx="5394">
                  <c:v>-0.31358476083389708</c:v>
                </c:pt>
                <c:pt idx="5395">
                  <c:v>-4.3751215055962397E-2</c:v>
                </c:pt>
                <c:pt idx="5396">
                  <c:v>0.10358825105613757</c:v>
                </c:pt>
                <c:pt idx="5397">
                  <c:v>6.8380084822359599</c:v>
                </c:pt>
                <c:pt idx="5398">
                  <c:v>-1.8555865448634783E-2</c:v>
                </c:pt>
                <c:pt idx="5399">
                  <c:v>-1.4676640798371894</c:v>
                </c:pt>
                <c:pt idx="5400">
                  <c:v>-0.38576985808962838</c:v>
                </c:pt>
                <c:pt idx="5401">
                  <c:v>-6.4975009141278513E-3</c:v>
                </c:pt>
                <c:pt idx="5402">
                  <c:v>5.0520586813913804</c:v>
                </c:pt>
                <c:pt idx="5403">
                  <c:v>2.7386891035577197</c:v>
                </c:pt>
                <c:pt idx="5404">
                  <c:v>1.5702987634855301</c:v>
                </c:pt>
                <c:pt idx="5405">
                  <c:v>15.1329945282521</c:v>
                </c:pt>
                <c:pt idx="5406">
                  <c:v>-3.6314015994230977</c:v>
                </c:pt>
                <c:pt idx="5407">
                  <c:v>1.4970333165233798</c:v>
                </c:pt>
                <c:pt idx="5408">
                  <c:v>-2.0264808465967601</c:v>
                </c:pt>
                <c:pt idx="5409">
                  <c:v>-11.395756828255571</c:v>
                </c:pt>
                <c:pt idx="5410">
                  <c:v>29.392638299116687</c:v>
                </c:pt>
                <c:pt idx="5411">
                  <c:v>0.26105473676262397</c:v>
                </c:pt>
                <c:pt idx="5412">
                  <c:v>1.6367476687679103E-2</c:v>
                </c:pt>
                <c:pt idx="5413">
                  <c:v>0.113741833937426</c:v>
                </c:pt>
                <c:pt idx="5414">
                  <c:v>0.101494550117702</c:v>
                </c:pt>
                <c:pt idx="5415">
                  <c:v>4.0222982344176504E-2</c:v>
                </c:pt>
                <c:pt idx="5416">
                  <c:v>8.6524429037980091E-2</c:v>
                </c:pt>
                <c:pt idx="5417">
                  <c:v>9.2175772874698497E-2</c:v>
                </c:pt>
                <c:pt idx="5418">
                  <c:v>9.7392806974286567E-2</c:v>
                </c:pt>
                <c:pt idx="5419">
                  <c:v>9.6406703839427982E-2</c:v>
                </c:pt>
                <c:pt idx="5420">
                  <c:v>3.9439455411640442E-2</c:v>
                </c:pt>
                <c:pt idx="5421">
                  <c:v>-0.110495739389718</c:v>
                </c:pt>
                <c:pt idx="5422">
                  <c:v>-7.3682969426396919E-2</c:v>
                </c:pt>
                <c:pt idx="5423">
                  <c:v>0.12012853824132202</c:v>
                </c:pt>
                <c:pt idx="5424">
                  <c:v>-1.1064808858940501E-3</c:v>
                </c:pt>
                <c:pt idx="5425">
                  <c:v>0.30296122938935638</c:v>
                </c:pt>
                <c:pt idx="5426">
                  <c:v>0.20451568979051599</c:v>
                </c:pt>
                <c:pt idx="5427">
                  <c:v>0.27496954343905183</c:v>
                </c:pt>
                <c:pt idx="5428">
                  <c:v>0.47920723136105797</c:v>
                </c:pt>
                <c:pt idx="5429">
                  <c:v>0.73208983629218427</c:v>
                </c:pt>
                <c:pt idx="5430">
                  <c:v>1.0118272786294753</c:v>
                </c:pt>
                <c:pt idx="5431">
                  <c:v>1.0563717964829098</c:v>
                </c:pt>
                <c:pt idx="5432">
                  <c:v>0.95978268072228656</c:v>
                </c:pt>
                <c:pt idx="5433">
                  <c:v>4.7407528403464045</c:v>
                </c:pt>
                <c:pt idx="5434">
                  <c:v>-3.0454557216008067</c:v>
                </c:pt>
                <c:pt idx="5435">
                  <c:v>-0.16968469401782099</c:v>
                </c:pt>
                <c:pt idx="5436">
                  <c:v>0.22806444158028463</c:v>
                </c:pt>
                <c:pt idx="5437">
                  <c:v>0.275554286425512</c:v>
                </c:pt>
                <c:pt idx="5438">
                  <c:v>0.28206868586111938</c:v>
                </c:pt>
                <c:pt idx="5439">
                  <c:v>0.30568634369538783</c:v>
                </c:pt>
                <c:pt idx="5440">
                  <c:v>0.37160356119438576</c:v>
                </c:pt>
                <c:pt idx="5441">
                  <c:v>0.33625744442369976</c:v>
                </c:pt>
                <c:pt idx="5442">
                  <c:v>0.35337241280577475</c:v>
                </c:pt>
                <c:pt idx="5443">
                  <c:v>0.45626160098490498</c:v>
                </c:pt>
                <c:pt idx="5444">
                  <c:v>0.63524325860012276</c:v>
                </c:pt>
                <c:pt idx="5445">
                  <c:v>1.73626393172244</c:v>
                </c:pt>
                <c:pt idx="5446">
                  <c:v>-1.7874979536089499</c:v>
                </c:pt>
                <c:pt idx="5447">
                  <c:v>0.68478999717203404</c:v>
                </c:pt>
                <c:pt idx="5448">
                  <c:v>-0.27325125808506773</c:v>
                </c:pt>
                <c:pt idx="5449">
                  <c:v>-8.8554019864261081E-4</c:v>
                </c:pt>
                <c:pt idx="5450">
                  <c:v>0.42289577610443141</c:v>
                </c:pt>
                <c:pt idx="5451">
                  <c:v>-0.17637546203529444</c:v>
                </c:pt>
                <c:pt idx="5452">
                  <c:v>-1.7747040836716899</c:v>
                </c:pt>
                <c:pt idx="5453">
                  <c:v>-0.5047357029056615</c:v>
                </c:pt>
                <c:pt idx="5454">
                  <c:v>-0.76249770205943712</c:v>
                </c:pt>
                <c:pt idx="5455">
                  <c:v>-0.91155150405303798</c:v>
                </c:pt>
                <c:pt idx="5456">
                  <c:v>-0.51301378195475666</c:v>
                </c:pt>
                <c:pt idx="5457">
                  <c:v>2.6186703106898399E-2</c:v>
                </c:pt>
                <c:pt idx="5458">
                  <c:v>-0.23145824715030669</c:v>
                </c:pt>
                <c:pt idx="5459">
                  <c:v>0.33467957758590844</c:v>
                </c:pt>
                <c:pt idx="5460">
                  <c:v>0.44779648664685101</c:v>
                </c:pt>
                <c:pt idx="5461">
                  <c:v>0.42421772568186483</c:v>
                </c:pt>
                <c:pt idx="5462">
                  <c:v>0.72664574851525365</c:v>
                </c:pt>
                <c:pt idx="5463">
                  <c:v>0.43603098774618032</c:v>
                </c:pt>
                <c:pt idx="5464">
                  <c:v>0.51024445405276897</c:v>
                </c:pt>
                <c:pt idx="5465">
                  <c:v>0.86426318861178897</c:v>
                </c:pt>
                <c:pt idx="5466">
                  <c:v>2.4265214317217501</c:v>
                </c:pt>
                <c:pt idx="5467">
                  <c:v>4.9615487266173499</c:v>
                </c:pt>
                <c:pt idx="5468">
                  <c:v>17.325121071532489</c:v>
                </c:pt>
                <c:pt idx="5469">
                  <c:v>6.2247455402426297</c:v>
                </c:pt>
                <c:pt idx="5470">
                  <c:v>-1.3500717609618875</c:v>
                </c:pt>
                <c:pt idx="5471">
                  <c:v>11.277085987139101</c:v>
                </c:pt>
                <c:pt idx="5472">
                  <c:v>-0.727836008998623</c:v>
                </c:pt>
                <c:pt idx="5473">
                  <c:v>1.271202554347</c:v>
                </c:pt>
                <c:pt idx="5474">
                  <c:v>3.1299340061744894</c:v>
                </c:pt>
                <c:pt idx="5475">
                  <c:v>4.2030252789317695</c:v>
                </c:pt>
                <c:pt idx="5476">
                  <c:v>-1.3707124687305707</c:v>
                </c:pt>
                <c:pt idx="5477">
                  <c:v>-0.278809137095333</c:v>
                </c:pt>
                <c:pt idx="5478">
                  <c:v>-0.10082653206288612</c:v>
                </c:pt>
                <c:pt idx="5479">
                  <c:v>0.43147934638836438</c:v>
                </c:pt>
                <c:pt idx="5480">
                  <c:v>0.99556667769119989</c:v>
                </c:pt>
                <c:pt idx="5481">
                  <c:v>0.51237288763468503</c:v>
                </c:pt>
                <c:pt idx="5482">
                  <c:v>1.41027586251592</c:v>
                </c:pt>
                <c:pt idx="5483">
                  <c:v>0.42211472470746075</c:v>
                </c:pt>
                <c:pt idx="5484">
                  <c:v>0.39864068862564767</c:v>
                </c:pt>
                <c:pt idx="5485">
                  <c:v>1.1134231811025599</c:v>
                </c:pt>
                <c:pt idx="5486">
                  <c:v>-0.56026098360848064</c:v>
                </c:pt>
                <c:pt idx="5487">
                  <c:v>-1.1113675574772499</c:v>
                </c:pt>
                <c:pt idx="5488">
                  <c:v>-0.88762357430703398</c:v>
                </c:pt>
                <c:pt idx="5489">
                  <c:v>-0.85033686806514397</c:v>
                </c:pt>
                <c:pt idx="5490">
                  <c:v>-0.85356271939722306</c:v>
                </c:pt>
                <c:pt idx="5491">
                  <c:v>-0.6934231458647373</c:v>
                </c:pt>
                <c:pt idx="5492">
                  <c:v>-0.82979296688034199</c:v>
                </c:pt>
                <c:pt idx="5493">
                  <c:v>-0.49151986042005741</c:v>
                </c:pt>
                <c:pt idx="5494">
                  <c:v>-0.30292223926656275</c:v>
                </c:pt>
                <c:pt idx="5495">
                  <c:v>-0.53123146713384095</c:v>
                </c:pt>
                <c:pt idx="5496">
                  <c:v>-0.48736230238905442</c:v>
                </c:pt>
                <c:pt idx="5497">
                  <c:v>6.1125852468351366E-2</c:v>
                </c:pt>
                <c:pt idx="5498">
                  <c:v>-9.2635368276133973E-2</c:v>
                </c:pt>
                <c:pt idx="5499">
                  <c:v>-4.79449784820365E-2</c:v>
                </c:pt>
                <c:pt idx="5500">
                  <c:v>0.22732455998234888</c:v>
                </c:pt>
                <c:pt idx="5501">
                  <c:v>9.2837647420636202E-2</c:v>
                </c:pt>
                <c:pt idx="5502">
                  <c:v>0.29850106046428332</c:v>
                </c:pt>
                <c:pt idx="5503">
                  <c:v>0.49707169336780216</c:v>
                </c:pt>
                <c:pt idx="5504">
                  <c:v>1.3200388285342901</c:v>
                </c:pt>
                <c:pt idx="5505">
                  <c:v>0.80340237237123058</c:v>
                </c:pt>
                <c:pt idx="5506">
                  <c:v>1.64575594760292</c:v>
                </c:pt>
                <c:pt idx="5507">
                  <c:v>0.31711197621851683</c:v>
                </c:pt>
                <c:pt idx="5508">
                  <c:v>-1.46464474435383</c:v>
                </c:pt>
                <c:pt idx="5509">
                  <c:v>-0.64222697688623898</c:v>
                </c:pt>
                <c:pt idx="5510">
                  <c:v>-3.5446657359438367</c:v>
                </c:pt>
                <c:pt idx="5511">
                  <c:v>-0.75081822915398666</c:v>
                </c:pt>
                <c:pt idx="5512">
                  <c:v>-10.171458116907226</c:v>
                </c:pt>
                <c:pt idx="5513">
                  <c:v>-7.35625136155915</c:v>
                </c:pt>
                <c:pt idx="5514">
                  <c:v>-19.124191818779099</c:v>
                </c:pt>
                <c:pt idx="5515">
                  <c:v>-9.5463599532005681</c:v>
                </c:pt>
                <c:pt idx="5516">
                  <c:v>-8.3432671562657497</c:v>
                </c:pt>
                <c:pt idx="5517">
                  <c:v>-5.7820661330525533</c:v>
                </c:pt>
                <c:pt idx="5518">
                  <c:v>-5.0634112839590397</c:v>
                </c:pt>
                <c:pt idx="5519">
                  <c:v>-3.78682242772161</c:v>
                </c:pt>
                <c:pt idx="5520">
                  <c:v>-2.0211852213586101</c:v>
                </c:pt>
                <c:pt idx="5521">
                  <c:v>-5.5196036309339034</c:v>
                </c:pt>
                <c:pt idx="5522">
                  <c:v>-3.2003945565506711</c:v>
                </c:pt>
                <c:pt idx="5523">
                  <c:v>-2.2564856496477987</c:v>
                </c:pt>
                <c:pt idx="5524">
                  <c:v>-27.620752307625189</c:v>
                </c:pt>
                <c:pt idx="5525">
                  <c:v>-2.7836327355478612</c:v>
                </c:pt>
                <c:pt idx="5526">
                  <c:v>0.49569269504469327</c:v>
                </c:pt>
                <c:pt idx="5527">
                  <c:v>-9.1740600070165659</c:v>
                </c:pt>
                <c:pt idx="5528">
                  <c:v>14.295969775121</c:v>
                </c:pt>
                <c:pt idx="5529">
                  <c:v>-4.6955894963613396</c:v>
                </c:pt>
                <c:pt idx="5530">
                  <c:v>-3.0086021841036481</c:v>
                </c:pt>
                <c:pt idx="5531">
                  <c:v>-1.9654559504040101</c:v>
                </c:pt>
                <c:pt idx="5532">
                  <c:v>-2.2625761364113401</c:v>
                </c:pt>
                <c:pt idx="5533">
                  <c:v>-2.3128367645089587</c:v>
                </c:pt>
                <c:pt idx="5534">
                  <c:v>-3.4919495066509798</c:v>
                </c:pt>
                <c:pt idx="5535">
                  <c:v>-3.5015947431152612</c:v>
                </c:pt>
                <c:pt idx="5536">
                  <c:v>-2.5425355790108877</c:v>
                </c:pt>
                <c:pt idx="5537">
                  <c:v>-1.7033110954692308</c:v>
                </c:pt>
                <c:pt idx="5538">
                  <c:v>-2.1277531074926612</c:v>
                </c:pt>
                <c:pt idx="5539">
                  <c:v>-1.4918953905281767</c:v>
                </c:pt>
                <c:pt idx="5540">
                  <c:v>-2.0350275499835702</c:v>
                </c:pt>
                <c:pt idx="5541">
                  <c:v>-1.8291467378147399</c:v>
                </c:pt>
                <c:pt idx="5542">
                  <c:v>-1.7286818374721726</c:v>
                </c:pt>
                <c:pt idx="5543">
                  <c:v>-1.3023373251738601</c:v>
                </c:pt>
                <c:pt idx="5544">
                  <c:v>-2.43729962230895</c:v>
                </c:pt>
                <c:pt idx="5545">
                  <c:v>-8.3940942826490268</c:v>
                </c:pt>
                <c:pt idx="5546">
                  <c:v>-5.6010938916643971</c:v>
                </c:pt>
                <c:pt idx="5547">
                  <c:v>3.6214116516788399</c:v>
                </c:pt>
                <c:pt idx="5548">
                  <c:v>1.3695474427229899</c:v>
                </c:pt>
                <c:pt idx="5549">
                  <c:v>-22.5888524306989</c:v>
                </c:pt>
                <c:pt idx="5550">
                  <c:v>-7.6754429283323304</c:v>
                </c:pt>
                <c:pt idx="5551">
                  <c:v>19.471165484718124</c:v>
                </c:pt>
                <c:pt idx="5552">
                  <c:v>28.111840916054913</c:v>
                </c:pt>
                <c:pt idx="5553">
                  <c:v>19.527269661194701</c:v>
                </c:pt>
                <c:pt idx="5554">
                  <c:v>5.0776851327839001</c:v>
                </c:pt>
                <c:pt idx="5555">
                  <c:v>5.8400519047359545</c:v>
                </c:pt>
                <c:pt idx="5556">
                  <c:v>7.2784110677403095</c:v>
                </c:pt>
                <c:pt idx="5557">
                  <c:v>1.71825433165339</c:v>
                </c:pt>
                <c:pt idx="5558">
                  <c:v>0.37503955773524938</c:v>
                </c:pt>
                <c:pt idx="5559">
                  <c:v>1.0975721868537092</c:v>
                </c:pt>
                <c:pt idx="5560">
                  <c:v>1.0910372456124098</c:v>
                </c:pt>
                <c:pt idx="5561">
                  <c:v>-5.0488793165841934E-2</c:v>
                </c:pt>
                <c:pt idx="5562">
                  <c:v>-1.0522726475226798</c:v>
                </c:pt>
                <c:pt idx="5563">
                  <c:v>-1.1662907375671698</c:v>
                </c:pt>
                <c:pt idx="5564">
                  <c:v>-0.50498693520881599</c:v>
                </c:pt>
                <c:pt idx="5565">
                  <c:v>-1.45885764087593</c:v>
                </c:pt>
                <c:pt idx="5566">
                  <c:v>-0.77689996417830964</c:v>
                </c:pt>
                <c:pt idx="5567">
                  <c:v>-0.45118106053256601</c:v>
                </c:pt>
                <c:pt idx="5568">
                  <c:v>-0.23624436542272986</c:v>
                </c:pt>
                <c:pt idx="5569">
                  <c:v>-0.39479166801169302</c:v>
                </c:pt>
                <c:pt idx="5570">
                  <c:v>-0.36392600835523087</c:v>
                </c:pt>
                <c:pt idx="5571">
                  <c:v>-10.325522680287273</c:v>
                </c:pt>
                <c:pt idx="5572">
                  <c:v>2.6725985635296077</c:v>
                </c:pt>
                <c:pt idx="5573">
                  <c:v>7.1055014262143299</c:v>
                </c:pt>
                <c:pt idx="5574">
                  <c:v>-14.60355653714773</c:v>
                </c:pt>
                <c:pt idx="5575">
                  <c:v>2.1575456924158187</c:v>
                </c:pt>
                <c:pt idx="5576">
                  <c:v>1.0682431912988073</c:v>
                </c:pt>
                <c:pt idx="5577">
                  <c:v>0.93467053499756603</c:v>
                </c:pt>
                <c:pt idx="5578">
                  <c:v>0.68060441128909033</c:v>
                </c:pt>
                <c:pt idx="5579">
                  <c:v>-1.1836706826675798</c:v>
                </c:pt>
                <c:pt idx="5580">
                  <c:v>-1.3691349310256</c:v>
                </c:pt>
                <c:pt idx="5581">
                  <c:v>-0.84955770960119903</c:v>
                </c:pt>
                <c:pt idx="5582">
                  <c:v>-1.591624503926</c:v>
                </c:pt>
                <c:pt idx="5583">
                  <c:v>-1.62386237887334</c:v>
                </c:pt>
                <c:pt idx="5584">
                  <c:v>-2.9480857732403298</c:v>
                </c:pt>
                <c:pt idx="5585">
                  <c:v>0.21393584060511109</c:v>
                </c:pt>
                <c:pt idx="5586">
                  <c:v>1.4890694315366999</c:v>
                </c:pt>
                <c:pt idx="5587">
                  <c:v>-1.68051131623973</c:v>
                </c:pt>
                <c:pt idx="5588">
                  <c:v>0.46769812263427402</c:v>
                </c:pt>
                <c:pt idx="5589">
                  <c:v>0.47123602726098401</c:v>
                </c:pt>
                <c:pt idx="5590">
                  <c:v>-1.9141899948672891</c:v>
                </c:pt>
                <c:pt idx="5591">
                  <c:v>7.5553828388975799E-2</c:v>
                </c:pt>
                <c:pt idx="5592">
                  <c:v>1.6305026392237492</c:v>
                </c:pt>
                <c:pt idx="5593">
                  <c:v>49.926183941425613</c:v>
                </c:pt>
                <c:pt idx="5594">
                  <c:v>-11.975277740573098</c:v>
                </c:pt>
                <c:pt idx="5595">
                  <c:v>2.5257298887003503</c:v>
                </c:pt>
                <c:pt idx="5596">
                  <c:v>0.46176431604612417</c:v>
                </c:pt>
                <c:pt idx="5597">
                  <c:v>0.29450736172262326</c:v>
                </c:pt>
                <c:pt idx="5598">
                  <c:v>-0.47060448594743975</c:v>
                </c:pt>
                <c:pt idx="5599">
                  <c:v>-1.5093438705279099</c:v>
                </c:pt>
                <c:pt idx="5600">
                  <c:v>-1.53813496055759</c:v>
                </c:pt>
                <c:pt idx="5601">
                  <c:v>-1.0410512974129755</c:v>
                </c:pt>
                <c:pt idx="5602">
                  <c:v>-1.9889038087131701</c:v>
                </c:pt>
                <c:pt idx="5603">
                  <c:v>-0.81175791392041063</c:v>
                </c:pt>
                <c:pt idx="5604">
                  <c:v>-0.80361204016614596</c:v>
                </c:pt>
                <c:pt idx="5605">
                  <c:v>-0.52935138734014198</c:v>
                </c:pt>
                <c:pt idx="5606">
                  <c:v>-0.65453384842668405</c:v>
                </c:pt>
                <c:pt idx="5607">
                  <c:v>-0.32470185689209102</c:v>
                </c:pt>
                <c:pt idx="5608">
                  <c:v>0.184832838413547</c:v>
                </c:pt>
                <c:pt idx="5609">
                  <c:v>0.15307949953053049</c:v>
                </c:pt>
                <c:pt idx="5610">
                  <c:v>-4.5741311981897702E-2</c:v>
                </c:pt>
                <c:pt idx="5611">
                  <c:v>-3.4604094262352898E-2</c:v>
                </c:pt>
                <c:pt idx="5612">
                  <c:v>-0.34488267406809175</c:v>
                </c:pt>
                <c:pt idx="5613">
                  <c:v>-0.42403644124511308</c:v>
                </c:pt>
                <c:pt idx="5614">
                  <c:v>-0.59862730893608196</c:v>
                </c:pt>
                <c:pt idx="5615">
                  <c:v>-0.28082714305985612</c:v>
                </c:pt>
                <c:pt idx="5616">
                  <c:v>-0.41333901163387032</c:v>
                </c:pt>
                <c:pt idx="5617">
                  <c:v>1.6811257734334902E-2</c:v>
                </c:pt>
                <c:pt idx="5618">
                  <c:v>6.8651690079455704E-3</c:v>
                </c:pt>
                <c:pt idx="5619">
                  <c:v>-1.4313481576617599</c:v>
                </c:pt>
                <c:pt idx="5620">
                  <c:v>1.3785470473868182</c:v>
                </c:pt>
                <c:pt idx="5621">
                  <c:v>0.94628080997369302</c:v>
                </c:pt>
                <c:pt idx="5622">
                  <c:v>280.77172683223199</c:v>
                </c:pt>
                <c:pt idx="5623">
                  <c:v>13.735176477850798</c:v>
                </c:pt>
                <c:pt idx="5624">
                  <c:v>1.5570135651329899</c:v>
                </c:pt>
                <c:pt idx="5625">
                  <c:v>0.79400482695642105</c:v>
                </c:pt>
                <c:pt idx="5626">
                  <c:v>0.15860950741586141</c:v>
                </c:pt>
                <c:pt idx="5627">
                  <c:v>0.52236599656941063</c:v>
                </c:pt>
                <c:pt idx="5628">
                  <c:v>7.3284127302422397E-2</c:v>
                </c:pt>
                <c:pt idx="5629">
                  <c:v>0.28662864927504667</c:v>
                </c:pt>
                <c:pt idx="5630">
                  <c:v>0.23130189619956501</c:v>
                </c:pt>
                <c:pt idx="5631">
                  <c:v>0.26554860750375098</c:v>
                </c:pt>
                <c:pt idx="5632">
                  <c:v>0.42260546318813702</c:v>
                </c:pt>
                <c:pt idx="5633">
                  <c:v>0.31793451909793052</c:v>
                </c:pt>
                <c:pt idx="5634">
                  <c:v>0.24976979292291729</c:v>
                </c:pt>
                <c:pt idx="5635">
                  <c:v>0.35251366437928267</c:v>
                </c:pt>
                <c:pt idx="5636">
                  <c:v>1.8158859228750901</c:v>
                </c:pt>
                <c:pt idx="5637">
                  <c:v>-6.8529020660762319</c:v>
                </c:pt>
                <c:pt idx="5638">
                  <c:v>-3.7693318096872024</c:v>
                </c:pt>
                <c:pt idx="5639">
                  <c:v>-2.1533367120233833</c:v>
                </c:pt>
                <c:pt idx="5640">
                  <c:v>-3.6291547176171912</c:v>
                </c:pt>
                <c:pt idx="5641">
                  <c:v>-4.3057917221079398</c:v>
                </c:pt>
                <c:pt idx="5642">
                  <c:v>-68.943811558797705</c:v>
                </c:pt>
                <c:pt idx="5643">
                  <c:v>4.7644761646421099</c:v>
                </c:pt>
                <c:pt idx="5644">
                  <c:v>-3.3785997928335898</c:v>
                </c:pt>
                <c:pt idx="5645">
                  <c:v>-2.3988624079658774</c:v>
                </c:pt>
                <c:pt idx="5646">
                  <c:v>-1.0365064978166398</c:v>
                </c:pt>
                <c:pt idx="5647">
                  <c:v>-0.62454268582824957</c:v>
                </c:pt>
                <c:pt idx="5648">
                  <c:v>-0.45633827294778906</c:v>
                </c:pt>
                <c:pt idx="5649">
                  <c:v>-0.33919938476011802</c:v>
                </c:pt>
                <c:pt idx="5650">
                  <c:v>-1.2082254134508799</c:v>
                </c:pt>
                <c:pt idx="5651">
                  <c:v>0.289334047421552</c:v>
                </c:pt>
                <c:pt idx="5652">
                  <c:v>0.35137916652603002</c:v>
                </c:pt>
                <c:pt idx="5653">
                  <c:v>-0.33512965628443986</c:v>
                </c:pt>
                <c:pt idx="5654">
                  <c:v>0.99643164003615459</c:v>
                </c:pt>
                <c:pt idx="5655">
                  <c:v>0.47677795411152979</c:v>
                </c:pt>
                <c:pt idx="5656">
                  <c:v>2.5051330612831202</c:v>
                </c:pt>
                <c:pt idx="5657">
                  <c:v>-0.5165565012387825</c:v>
                </c:pt>
                <c:pt idx="5658">
                  <c:v>-0.29353191670450002</c:v>
                </c:pt>
                <c:pt idx="5659">
                  <c:v>-1.0855597924731917</c:v>
                </c:pt>
                <c:pt idx="5660">
                  <c:v>-1.03604032771928</c:v>
                </c:pt>
                <c:pt idx="5661">
                  <c:v>-0.18607611847948299</c:v>
                </c:pt>
                <c:pt idx="5662">
                  <c:v>-23.990000232685208</c:v>
                </c:pt>
                <c:pt idx="5663">
                  <c:v>0.63625922696712411</c:v>
                </c:pt>
                <c:pt idx="5664">
                  <c:v>0.57722384520773196</c:v>
                </c:pt>
                <c:pt idx="5665">
                  <c:v>0.93009754778203857</c:v>
                </c:pt>
                <c:pt idx="5666">
                  <c:v>0.83878835360268211</c:v>
                </c:pt>
                <c:pt idx="5667">
                  <c:v>0.73380114834391763</c:v>
                </c:pt>
                <c:pt idx="5668">
                  <c:v>0.24454931360057341</c:v>
                </c:pt>
                <c:pt idx="5669">
                  <c:v>0.55748145745665001</c:v>
                </c:pt>
                <c:pt idx="5670">
                  <c:v>0.40002644822038302</c:v>
                </c:pt>
                <c:pt idx="5671">
                  <c:v>-8.7281546159705486E-2</c:v>
                </c:pt>
                <c:pt idx="5672">
                  <c:v>5.7327242105786803E-2</c:v>
                </c:pt>
                <c:pt idx="5673">
                  <c:v>1.3771272945121598E-2</c:v>
                </c:pt>
                <c:pt idx="5674">
                  <c:v>-0.21152890944817801</c:v>
                </c:pt>
                <c:pt idx="5675">
                  <c:v>-5.3034897903952223E-2</c:v>
                </c:pt>
                <c:pt idx="5676">
                  <c:v>0.11914127832668495</c:v>
                </c:pt>
                <c:pt idx="5677">
                  <c:v>0.1949492180579348</c:v>
                </c:pt>
                <c:pt idx="5678">
                  <c:v>-0.14552656277386</c:v>
                </c:pt>
                <c:pt idx="5679">
                  <c:v>7.1474356986100204E-2</c:v>
                </c:pt>
                <c:pt idx="5680">
                  <c:v>-136.663174487725</c:v>
                </c:pt>
                <c:pt idx="5681">
                  <c:v>-15.787977976612448</c:v>
                </c:pt>
                <c:pt idx="5682">
                  <c:v>1.71630551547107</c:v>
                </c:pt>
                <c:pt idx="5683">
                  <c:v>2.71720517501995</c:v>
                </c:pt>
                <c:pt idx="5684">
                  <c:v>2.2400719237592277</c:v>
                </c:pt>
                <c:pt idx="5685">
                  <c:v>2.3383637652986797</c:v>
                </c:pt>
                <c:pt idx="5686">
                  <c:v>3.8415792801424602</c:v>
                </c:pt>
                <c:pt idx="5687">
                  <c:v>2.510662420378476</c:v>
                </c:pt>
                <c:pt idx="5688">
                  <c:v>2.6086969130750277</c:v>
                </c:pt>
                <c:pt idx="5689">
                  <c:v>1.77745850343769</c:v>
                </c:pt>
                <c:pt idx="5690">
                  <c:v>-0.19699763104484599</c:v>
                </c:pt>
                <c:pt idx="5691">
                  <c:v>0.9688286991716768</c:v>
                </c:pt>
                <c:pt idx="5692">
                  <c:v>0.64801513957613466</c:v>
                </c:pt>
                <c:pt idx="5693">
                  <c:v>1.4829072771784426</c:v>
                </c:pt>
                <c:pt idx="5694">
                  <c:v>1.4994093381920908</c:v>
                </c:pt>
                <c:pt idx="5695">
                  <c:v>0.85413331697343864</c:v>
                </c:pt>
                <c:pt idx="5696">
                  <c:v>0.68251606413777888</c:v>
                </c:pt>
                <c:pt idx="5697">
                  <c:v>0.56634932149244799</c:v>
                </c:pt>
                <c:pt idx="5698">
                  <c:v>-1.18069236834407</c:v>
                </c:pt>
                <c:pt idx="5699">
                  <c:v>-5.2418785764585703E-3</c:v>
                </c:pt>
                <c:pt idx="5700">
                  <c:v>9.5030912993781524E-2</c:v>
                </c:pt>
                <c:pt idx="5701">
                  <c:v>-0.73092671066585913</c:v>
                </c:pt>
                <c:pt idx="5702">
                  <c:v>0.59987026603425797</c:v>
                </c:pt>
                <c:pt idx="5703">
                  <c:v>-49.377321599218142</c:v>
                </c:pt>
                <c:pt idx="5704">
                  <c:v>-0.93012557811796059</c:v>
                </c:pt>
                <c:pt idx="5705">
                  <c:v>-0.51909093087216751</c:v>
                </c:pt>
                <c:pt idx="5706">
                  <c:v>4.6416619780373734E-3</c:v>
                </c:pt>
                <c:pt idx="5707">
                  <c:v>1.09938571871897</c:v>
                </c:pt>
                <c:pt idx="5708">
                  <c:v>-0.19926371962888487</c:v>
                </c:pt>
                <c:pt idx="5709">
                  <c:v>-10.950287461583224</c:v>
                </c:pt>
                <c:pt idx="5710">
                  <c:v>2.7377740260818002</c:v>
                </c:pt>
                <c:pt idx="5711">
                  <c:v>-174.37165758467901</c:v>
                </c:pt>
                <c:pt idx="5712">
                  <c:v>-3.5349188557237077</c:v>
                </c:pt>
                <c:pt idx="5713">
                  <c:v>2.4165813914315599</c:v>
                </c:pt>
                <c:pt idx="5714">
                  <c:v>0.90366130160804903</c:v>
                </c:pt>
                <c:pt idx="5715">
                  <c:v>-1.8912246304537099</c:v>
                </c:pt>
                <c:pt idx="5716">
                  <c:v>-0.82768567475797294</c:v>
                </c:pt>
                <c:pt idx="5717">
                  <c:v>1.9447354582332601</c:v>
                </c:pt>
                <c:pt idx="5718">
                  <c:v>0.24347871943199409</c:v>
                </c:pt>
                <c:pt idx="5719">
                  <c:v>0.50054094461925558</c:v>
                </c:pt>
                <c:pt idx="5720">
                  <c:v>-0.880838604944296</c:v>
                </c:pt>
                <c:pt idx="5721">
                  <c:v>-1.32673862386903</c:v>
                </c:pt>
                <c:pt idx="5722">
                  <c:v>-1.3945489688518655</c:v>
                </c:pt>
                <c:pt idx="5723">
                  <c:v>-1.3903136321956699</c:v>
                </c:pt>
                <c:pt idx="5724">
                  <c:v>-1.1810237925014258</c:v>
                </c:pt>
                <c:pt idx="5725">
                  <c:v>-1.1040357673040799</c:v>
                </c:pt>
                <c:pt idx="5726">
                  <c:v>-1.2002283097398498</c:v>
                </c:pt>
                <c:pt idx="5727">
                  <c:v>-0.99659938698110051</c:v>
                </c:pt>
                <c:pt idx="5728">
                  <c:v>-0.66302736498702997</c:v>
                </c:pt>
                <c:pt idx="5729">
                  <c:v>-1.0042239835692999</c:v>
                </c:pt>
                <c:pt idx="5730">
                  <c:v>-0.72922838553303804</c:v>
                </c:pt>
                <c:pt idx="5731">
                  <c:v>-0.60672636758504195</c:v>
                </c:pt>
                <c:pt idx="5732">
                  <c:v>-1.0204345341791898</c:v>
                </c:pt>
                <c:pt idx="5733">
                  <c:v>-1.2375101472266599</c:v>
                </c:pt>
                <c:pt idx="5734">
                  <c:v>-1.07688564377645</c:v>
                </c:pt>
                <c:pt idx="5735">
                  <c:v>-0.64155986539075305</c:v>
                </c:pt>
                <c:pt idx="5736">
                  <c:v>-0.58839837871028156</c:v>
                </c:pt>
                <c:pt idx="5737">
                  <c:v>-0.57345386923201458</c:v>
                </c:pt>
                <c:pt idx="5738">
                  <c:v>-1.5869097371385998</c:v>
                </c:pt>
                <c:pt idx="5739">
                  <c:v>1.16232934130197</c:v>
                </c:pt>
                <c:pt idx="5740">
                  <c:v>1.3130541218665908</c:v>
                </c:pt>
                <c:pt idx="5741">
                  <c:v>2.1584727071809602</c:v>
                </c:pt>
                <c:pt idx="5742">
                  <c:v>2.3007612925851899</c:v>
                </c:pt>
                <c:pt idx="5743">
                  <c:v>2.2476704413834212</c:v>
                </c:pt>
                <c:pt idx="5744">
                  <c:v>2.3259346836497787</c:v>
                </c:pt>
                <c:pt idx="5745">
                  <c:v>2.2496272084910678</c:v>
                </c:pt>
                <c:pt idx="5746">
                  <c:v>1.9151719147053401</c:v>
                </c:pt>
                <c:pt idx="5747">
                  <c:v>1.89715574015619</c:v>
                </c:pt>
                <c:pt idx="5748">
                  <c:v>1.0757367808529708</c:v>
                </c:pt>
                <c:pt idx="5749">
                  <c:v>1.6137304040391298</c:v>
                </c:pt>
                <c:pt idx="5750">
                  <c:v>1.69356458124027</c:v>
                </c:pt>
                <c:pt idx="5751">
                  <c:v>1.7359142754715098</c:v>
                </c:pt>
                <c:pt idx="5752">
                  <c:v>1.8835256541473526</c:v>
                </c:pt>
                <c:pt idx="5753">
                  <c:v>1.9868672157587173</c:v>
                </c:pt>
                <c:pt idx="5754">
                  <c:v>2.3663443158550868</c:v>
                </c:pt>
                <c:pt idx="5755">
                  <c:v>1.8575814940348099</c:v>
                </c:pt>
                <c:pt idx="5756">
                  <c:v>1.8136656896911498</c:v>
                </c:pt>
                <c:pt idx="5757">
                  <c:v>1.40634512071716</c:v>
                </c:pt>
                <c:pt idx="5758">
                  <c:v>1.3089790268448001</c:v>
                </c:pt>
                <c:pt idx="5759">
                  <c:v>3.94400750565375</c:v>
                </c:pt>
                <c:pt idx="5760">
                  <c:v>22723.703545506098</c:v>
                </c:pt>
                <c:pt idx="5761">
                  <c:v>2.92379097349506</c:v>
                </c:pt>
                <c:pt idx="5762">
                  <c:v>3.7516023135619467</c:v>
                </c:pt>
                <c:pt idx="5763">
                  <c:v>2.7549159734267588</c:v>
                </c:pt>
                <c:pt idx="5764">
                  <c:v>2.01582189804865</c:v>
                </c:pt>
                <c:pt idx="5765">
                  <c:v>1.2652252942721192</c:v>
                </c:pt>
                <c:pt idx="5766">
                  <c:v>1.7942273882718101</c:v>
                </c:pt>
                <c:pt idx="5767">
                  <c:v>1.3990276975084222</c:v>
                </c:pt>
                <c:pt idx="5768">
                  <c:v>1.5208749837339699</c:v>
                </c:pt>
                <c:pt idx="5769">
                  <c:v>1.0359353801803617</c:v>
                </c:pt>
                <c:pt idx="5770">
                  <c:v>0.89093480397929403</c:v>
                </c:pt>
                <c:pt idx="5771">
                  <c:v>0.49425854502633976</c:v>
                </c:pt>
                <c:pt idx="5772">
                  <c:v>0.53212101608555162</c:v>
                </c:pt>
                <c:pt idx="5773">
                  <c:v>0.27177446890816398</c:v>
                </c:pt>
                <c:pt idx="5774">
                  <c:v>0.27958965803271102</c:v>
                </c:pt>
                <c:pt idx="5775">
                  <c:v>0.10556550836068773</c:v>
                </c:pt>
                <c:pt idx="5776">
                  <c:v>0.14180061702548988</c:v>
                </c:pt>
                <c:pt idx="5777">
                  <c:v>0.34350169907545564</c:v>
                </c:pt>
                <c:pt idx="5778">
                  <c:v>0.3883739771234665</c:v>
                </c:pt>
                <c:pt idx="5779">
                  <c:v>0.82284065882666801</c:v>
                </c:pt>
                <c:pt idx="5780">
                  <c:v>2.5951252037794901</c:v>
                </c:pt>
                <c:pt idx="5781">
                  <c:v>4.2973290403370097</c:v>
                </c:pt>
                <c:pt idx="5782">
                  <c:v>10.421442097773102</c:v>
                </c:pt>
                <c:pt idx="5783">
                  <c:v>-50.011638164391996</c:v>
                </c:pt>
                <c:pt idx="5784">
                  <c:v>-28.464306857160434</c:v>
                </c:pt>
                <c:pt idx="5785">
                  <c:v>-3.14942429968576</c:v>
                </c:pt>
                <c:pt idx="5786">
                  <c:v>-52.659135862253699</c:v>
                </c:pt>
                <c:pt idx="5787">
                  <c:v>-28.981585839470586</c:v>
                </c:pt>
                <c:pt idx="5788">
                  <c:v>-78.322178098535687</c:v>
                </c:pt>
                <c:pt idx="5789">
                  <c:v>-0.45618277568742044</c:v>
                </c:pt>
                <c:pt idx="5790">
                  <c:v>-1.2140289418064621E-2</c:v>
                </c:pt>
                <c:pt idx="5791">
                  <c:v>-0.31875112898767632</c:v>
                </c:pt>
                <c:pt idx="5792">
                  <c:v>-0.42130765350560906</c:v>
                </c:pt>
                <c:pt idx="5793">
                  <c:v>1.2410749279171598</c:v>
                </c:pt>
                <c:pt idx="5794">
                  <c:v>-1.3083028143847273</c:v>
                </c:pt>
                <c:pt idx="5795">
                  <c:v>-4.2945754585151255</c:v>
                </c:pt>
                <c:pt idx="5796">
                  <c:v>-3.5914620431771787</c:v>
                </c:pt>
                <c:pt idx="5797">
                  <c:v>-4.8962605698901802</c:v>
                </c:pt>
                <c:pt idx="5798">
                  <c:v>-3.44883619639061</c:v>
                </c:pt>
                <c:pt idx="5799">
                  <c:v>-7.5266612791030196</c:v>
                </c:pt>
                <c:pt idx="5800">
                  <c:v>-2.8797405258422777</c:v>
                </c:pt>
                <c:pt idx="5801">
                  <c:v>-2.8230154019722398</c:v>
                </c:pt>
                <c:pt idx="5802">
                  <c:v>-2.6384440269355198</c:v>
                </c:pt>
                <c:pt idx="5803">
                  <c:v>-2.8399903580464612</c:v>
                </c:pt>
                <c:pt idx="5804">
                  <c:v>-3.2287015017977478</c:v>
                </c:pt>
                <c:pt idx="5805">
                  <c:v>-3.2093161811991102</c:v>
                </c:pt>
                <c:pt idx="5806">
                  <c:v>-3.0345333988860812</c:v>
                </c:pt>
                <c:pt idx="5807">
                  <c:v>-1.8614826863796599</c:v>
                </c:pt>
                <c:pt idx="5808">
                  <c:v>-1.9199650226773199</c:v>
                </c:pt>
                <c:pt idx="5809">
                  <c:v>-2.1521484144943583</c:v>
                </c:pt>
                <c:pt idx="5810">
                  <c:v>-2.0635849775731412</c:v>
                </c:pt>
                <c:pt idx="5811">
                  <c:v>-1.7238816594889708</c:v>
                </c:pt>
                <c:pt idx="5812">
                  <c:v>-1.8878327710521299</c:v>
                </c:pt>
                <c:pt idx="5813">
                  <c:v>-0.73233865193943604</c:v>
                </c:pt>
                <c:pt idx="5814">
                  <c:v>-1.17296496709357</c:v>
                </c:pt>
                <c:pt idx="5815">
                  <c:v>-0.95188068682536897</c:v>
                </c:pt>
                <c:pt idx="5816">
                  <c:v>-0.50943520447834301</c:v>
                </c:pt>
                <c:pt idx="5817">
                  <c:v>-1.7697657161690314</c:v>
                </c:pt>
                <c:pt idx="5818">
                  <c:v>-1.5130289987836498</c:v>
                </c:pt>
                <c:pt idx="5819">
                  <c:v>-0.48403655515255306</c:v>
                </c:pt>
                <c:pt idx="5820">
                  <c:v>-1.1789634677891898</c:v>
                </c:pt>
                <c:pt idx="5821">
                  <c:v>2.0906927323736997</c:v>
                </c:pt>
                <c:pt idx="5822">
                  <c:v>-1.5944286483531698</c:v>
                </c:pt>
                <c:pt idx="5823">
                  <c:v>-0.66918416103649603</c:v>
                </c:pt>
                <c:pt idx="5824">
                  <c:v>-0.692067136627739</c:v>
                </c:pt>
                <c:pt idx="5825">
                  <c:v>-0.96412696992822056</c:v>
                </c:pt>
                <c:pt idx="5826">
                  <c:v>-1.2142346951652307</c:v>
                </c:pt>
                <c:pt idx="5827">
                  <c:v>-0.79863475822981966</c:v>
                </c:pt>
                <c:pt idx="5828">
                  <c:v>-0.85602573486568612</c:v>
                </c:pt>
                <c:pt idx="5829">
                  <c:v>-0.86488860819581381</c:v>
                </c:pt>
                <c:pt idx="5830">
                  <c:v>-0.75414799631409624</c:v>
                </c:pt>
                <c:pt idx="5831">
                  <c:v>0.30196651905552141</c:v>
                </c:pt>
                <c:pt idx="5832">
                  <c:v>0.45856126447171675</c:v>
                </c:pt>
                <c:pt idx="5833">
                  <c:v>0.39117242681177938</c:v>
                </c:pt>
                <c:pt idx="5834">
                  <c:v>0.1630352490235</c:v>
                </c:pt>
                <c:pt idx="5835">
                  <c:v>6.9412186893942657E-2</c:v>
                </c:pt>
                <c:pt idx="5836">
                  <c:v>-1.0780714290598301</c:v>
                </c:pt>
                <c:pt idx="5837">
                  <c:v>-1.07511543098999</c:v>
                </c:pt>
                <c:pt idx="5838">
                  <c:v>-1.08836586730344</c:v>
                </c:pt>
                <c:pt idx="5839">
                  <c:v>-1.3893263684955199</c:v>
                </c:pt>
                <c:pt idx="5840">
                  <c:v>-1.2789413306800599</c:v>
                </c:pt>
                <c:pt idx="5841">
                  <c:v>-0.83600178329428865</c:v>
                </c:pt>
                <c:pt idx="5842">
                  <c:v>-0.82346905506032597</c:v>
                </c:pt>
                <c:pt idx="5843">
                  <c:v>-0.59012110918003557</c:v>
                </c:pt>
                <c:pt idx="5844">
                  <c:v>-0.27858358763612201</c:v>
                </c:pt>
                <c:pt idx="5845">
                  <c:v>-0.40734815618666198</c:v>
                </c:pt>
                <c:pt idx="5846">
                  <c:v>-0.68682714189340899</c:v>
                </c:pt>
                <c:pt idx="5847">
                  <c:v>-1.9698045732974698</c:v>
                </c:pt>
                <c:pt idx="5848">
                  <c:v>-1.0227444328017801</c:v>
                </c:pt>
                <c:pt idx="5849">
                  <c:v>-1.2975891890604299</c:v>
                </c:pt>
                <c:pt idx="5850">
                  <c:v>-1.3303471383759673</c:v>
                </c:pt>
                <c:pt idx="5851">
                  <c:v>-1.09547353697217</c:v>
                </c:pt>
                <c:pt idx="5852">
                  <c:v>-0.86495833614764595</c:v>
                </c:pt>
                <c:pt idx="5853">
                  <c:v>-0.58792876546372796</c:v>
                </c:pt>
                <c:pt idx="5854">
                  <c:v>-0.7627873921746825</c:v>
                </c:pt>
                <c:pt idx="5855">
                  <c:v>2.01826632275221</c:v>
                </c:pt>
                <c:pt idx="5856">
                  <c:v>2.9669869280003806E-2</c:v>
                </c:pt>
                <c:pt idx="5857">
                  <c:v>-0.47911520136619101</c:v>
                </c:pt>
                <c:pt idx="5858">
                  <c:v>-0.44873352479895179</c:v>
                </c:pt>
                <c:pt idx="5859">
                  <c:v>-0.33745561406027441</c:v>
                </c:pt>
                <c:pt idx="5860">
                  <c:v>-0.39044809137518638</c:v>
                </c:pt>
                <c:pt idx="5861">
                  <c:v>-0.36169055929562832</c:v>
                </c:pt>
                <c:pt idx="5862">
                  <c:v>-0.47018365606030799</c:v>
                </c:pt>
                <c:pt idx="5863">
                  <c:v>-0.856080047993659</c:v>
                </c:pt>
                <c:pt idx="5864">
                  <c:v>-0.67134383173135104</c:v>
                </c:pt>
                <c:pt idx="5865">
                  <c:v>-0.75107581545778324</c:v>
                </c:pt>
                <c:pt idx="5866">
                  <c:v>-0.76701474561295657</c:v>
                </c:pt>
                <c:pt idx="5867">
                  <c:v>-1.1197017551754291</c:v>
                </c:pt>
                <c:pt idx="5868">
                  <c:v>-0.95913368382201858</c:v>
                </c:pt>
                <c:pt idx="5869">
                  <c:v>-1.0980642070464417</c:v>
                </c:pt>
                <c:pt idx="5870">
                  <c:v>-0.76817101935119925</c:v>
                </c:pt>
                <c:pt idx="5871">
                  <c:v>-0.83994218365515705</c:v>
                </c:pt>
                <c:pt idx="5872">
                  <c:v>-0.487739620002552</c:v>
                </c:pt>
                <c:pt idx="5873">
                  <c:v>-0.47600504726823101</c:v>
                </c:pt>
                <c:pt idx="5874">
                  <c:v>-7.4065897581518422E-2</c:v>
                </c:pt>
                <c:pt idx="5875">
                  <c:v>0.29213881361242583</c:v>
                </c:pt>
                <c:pt idx="5876">
                  <c:v>0.13072635311100544</c:v>
                </c:pt>
                <c:pt idx="5877">
                  <c:v>0.56037419192336058</c:v>
                </c:pt>
                <c:pt idx="5878">
                  <c:v>0.15108638718646128</c:v>
                </c:pt>
                <c:pt idx="5879">
                  <c:v>0.14611734130960299</c:v>
                </c:pt>
                <c:pt idx="5880">
                  <c:v>0.227730014418594</c:v>
                </c:pt>
                <c:pt idx="5881">
                  <c:v>-0.256723226845809</c:v>
                </c:pt>
                <c:pt idx="5882">
                  <c:v>-0.30604458185649841</c:v>
                </c:pt>
                <c:pt idx="5883">
                  <c:v>0.56198738007677651</c:v>
                </c:pt>
                <c:pt idx="5884">
                  <c:v>-0.90961838926603156</c:v>
                </c:pt>
                <c:pt idx="5885">
                  <c:v>-0.10464464322802386</c:v>
                </c:pt>
                <c:pt idx="5886">
                  <c:v>5.5933919386434112E-2</c:v>
                </c:pt>
                <c:pt idx="5887">
                  <c:v>0.68692401510023104</c:v>
                </c:pt>
                <c:pt idx="5888">
                  <c:v>0.44751818679750338</c:v>
                </c:pt>
                <c:pt idx="5889">
                  <c:v>1.95584941473286</c:v>
                </c:pt>
                <c:pt idx="5890">
                  <c:v>0.8349095183765145</c:v>
                </c:pt>
                <c:pt idx="5891">
                  <c:v>2.2558611921380467</c:v>
                </c:pt>
                <c:pt idx="5892">
                  <c:v>0.41122675849874302</c:v>
                </c:pt>
                <c:pt idx="5893">
                  <c:v>1.4299126057379608</c:v>
                </c:pt>
                <c:pt idx="5894">
                  <c:v>0.66467524888189666</c:v>
                </c:pt>
                <c:pt idx="5895">
                  <c:v>-0.23836185965929399</c:v>
                </c:pt>
                <c:pt idx="5896">
                  <c:v>1.0348956709792299</c:v>
                </c:pt>
                <c:pt idx="5897">
                  <c:v>1.4209843358994108</c:v>
                </c:pt>
                <c:pt idx="5898">
                  <c:v>0.66365097821438324</c:v>
                </c:pt>
                <c:pt idx="5899">
                  <c:v>0.27278120331841832</c:v>
                </c:pt>
                <c:pt idx="5900">
                  <c:v>0.32668498833913912</c:v>
                </c:pt>
                <c:pt idx="5901">
                  <c:v>0.87848461379961162</c:v>
                </c:pt>
                <c:pt idx="5902">
                  <c:v>0.48829209416695102</c:v>
                </c:pt>
                <c:pt idx="5903">
                  <c:v>-7.26208394103032</c:v>
                </c:pt>
                <c:pt idx="5904">
                  <c:v>2.0104877114947</c:v>
                </c:pt>
                <c:pt idx="5905">
                  <c:v>1.910373526783393</c:v>
                </c:pt>
                <c:pt idx="5906">
                  <c:v>2.5669537982409802</c:v>
                </c:pt>
                <c:pt idx="5907">
                  <c:v>-3.8111748155415399</c:v>
                </c:pt>
                <c:pt idx="5908">
                  <c:v>-9.8666221632225604</c:v>
                </c:pt>
                <c:pt idx="5909">
                  <c:v>0.7509905466264275</c:v>
                </c:pt>
                <c:pt idx="5910">
                  <c:v>0.31781825013632897</c:v>
                </c:pt>
                <c:pt idx="5911">
                  <c:v>0.68723599249312151</c:v>
                </c:pt>
                <c:pt idx="5912">
                  <c:v>0.41305014496497938</c:v>
                </c:pt>
                <c:pt idx="5913">
                  <c:v>0.84133187010177912</c:v>
                </c:pt>
                <c:pt idx="5914">
                  <c:v>0.43436360234681615</c:v>
                </c:pt>
                <c:pt idx="5915">
                  <c:v>0.49577776875405066</c:v>
                </c:pt>
                <c:pt idx="5916">
                  <c:v>0.26113464700818773</c:v>
                </c:pt>
                <c:pt idx="5917">
                  <c:v>0.66189503000244199</c:v>
                </c:pt>
                <c:pt idx="5918">
                  <c:v>2.2292304135981478E-2</c:v>
                </c:pt>
                <c:pt idx="5919">
                  <c:v>0.32280562387798312</c:v>
                </c:pt>
                <c:pt idx="5920">
                  <c:v>0.36712168969755038</c:v>
                </c:pt>
                <c:pt idx="5921">
                  <c:v>0.21002442810314101</c:v>
                </c:pt>
                <c:pt idx="5922">
                  <c:v>-3.7892902133282204E-2</c:v>
                </c:pt>
                <c:pt idx="5923">
                  <c:v>-0.23317894873601888</c:v>
                </c:pt>
                <c:pt idx="5924">
                  <c:v>0.13198624769723649</c:v>
                </c:pt>
                <c:pt idx="5925">
                  <c:v>-8.8984592934643669E-2</c:v>
                </c:pt>
                <c:pt idx="5926">
                  <c:v>-0.71979659241259952</c:v>
                </c:pt>
                <c:pt idx="5927">
                  <c:v>-0.38050376028841726</c:v>
                </c:pt>
                <c:pt idx="5928">
                  <c:v>-7.21529834875555E-2</c:v>
                </c:pt>
                <c:pt idx="5929">
                  <c:v>-0.24126810557861444</c:v>
                </c:pt>
                <c:pt idx="5930">
                  <c:v>-9.8707590689004719E-3</c:v>
                </c:pt>
                <c:pt idx="5931">
                  <c:v>0.32310429095958526</c:v>
                </c:pt>
                <c:pt idx="5932">
                  <c:v>-3.4316184093031568E-2</c:v>
                </c:pt>
                <c:pt idx="5933">
                  <c:v>0.26992622323880838</c:v>
                </c:pt>
                <c:pt idx="5934">
                  <c:v>8.4589957096085508E-2</c:v>
                </c:pt>
                <c:pt idx="5935">
                  <c:v>0.45484819236552332</c:v>
                </c:pt>
                <c:pt idx="5936">
                  <c:v>0.63034184391634995</c:v>
                </c:pt>
                <c:pt idx="5937">
                  <c:v>0.41902657925082903</c:v>
                </c:pt>
                <c:pt idx="5938">
                  <c:v>0.33338561819971618</c:v>
                </c:pt>
                <c:pt idx="5939">
                  <c:v>0.47774551696239576</c:v>
                </c:pt>
                <c:pt idx="5940">
                  <c:v>-8.8372521891816713E-2</c:v>
                </c:pt>
                <c:pt idx="5941">
                  <c:v>1.7466605623373799</c:v>
                </c:pt>
                <c:pt idx="5942">
                  <c:v>-5.7102456424454298</c:v>
                </c:pt>
                <c:pt idx="5943">
                  <c:v>-0.46182071024962318</c:v>
                </c:pt>
                <c:pt idx="5944">
                  <c:v>-0.89602054447842105</c:v>
                </c:pt>
                <c:pt idx="5945">
                  <c:v>-0.580731615077137</c:v>
                </c:pt>
                <c:pt idx="5946">
                  <c:v>-0.52517489349886382</c:v>
                </c:pt>
                <c:pt idx="5947">
                  <c:v>-0.25480306139885112</c:v>
                </c:pt>
                <c:pt idx="5948">
                  <c:v>-0.168480199953288</c:v>
                </c:pt>
                <c:pt idx="5949">
                  <c:v>-2.7760648803044002E-2</c:v>
                </c:pt>
                <c:pt idx="5950">
                  <c:v>-6.3506083392150733E-3</c:v>
                </c:pt>
                <c:pt idx="5951">
                  <c:v>4.7053447406831934E-2</c:v>
                </c:pt>
                <c:pt idx="5952">
                  <c:v>8.9270843252497761E-2</c:v>
                </c:pt>
                <c:pt idx="5953">
                  <c:v>6.5057048603925803E-3</c:v>
                </c:pt>
                <c:pt idx="5954">
                  <c:v>-0.6548108726238614</c:v>
                </c:pt>
                <c:pt idx="5955">
                  <c:v>-1.1979240986256607</c:v>
                </c:pt>
                <c:pt idx="5956">
                  <c:v>-1.58189786367727</c:v>
                </c:pt>
                <c:pt idx="5957">
                  <c:v>-1.3665928091738573</c:v>
                </c:pt>
                <c:pt idx="5958">
                  <c:v>-1.5547460352171598</c:v>
                </c:pt>
                <c:pt idx="5959">
                  <c:v>-2.0070439841189667</c:v>
                </c:pt>
                <c:pt idx="5960">
                  <c:v>-1.54000137530572</c:v>
                </c:pt>
                <c:pt idx="5961">
                  <c:v>-2.1171447476786893</c:v>
                </c:pt>
                <c:pt idx="5962">
                  <c:v>-1.93670638888308</c:v>
                </c:pt>
                <c:pt idx="5963">
                  <c:v>-2.2967580761748567</c:v>
                </c:pt>
                <c:pt idx="5964">
                  <c:v>-1.5637382456612199</c:v>
                </c:pt>
                <c:pt idx="5965">
                  <c:v>-1.0215372502437299</c:v>
                </c:pt>
                <c:pt idx="5966">
                  <c:v>-0.68690593538460265</c:v>
                </c:pt>
                <c:pt idx="5967">
                  <c:v>-0.99962958252672363</c:v>
                </c:pt>
                <c:pt idx="5968">
                  <c:v>-0.62481649717148346</c:v>
                </c:pt>
                <c:pt idx="5969">
                  <c:v>-0.31451520022077206</c:v>
                </c:pt>
                <c:pt idx="5970">
                  <c:v>-0.7325456089846768</c:v>
                </c:pt>
                <c:pt idx="5971">
                  <c:v>-0.88289448046131103</c:v>
                </c:pt>
                <c:pt idx="5972">
                  <c:v>-1.9959556315263007</c:v>
                </c:pt>
                <c:pt idx="5973">
                  <c:v>-1.86702737862452</c:v>
                </c:pt>
                <c:pt idx="5974">
                  <c:v>-114.301629157476</c:v>
                </c:pt>
                <c:pt idx="5975">
                  <c:v>-4.3069311067516098</c:v>
                </c:pt>
                <c:pt idx="5976">
                  <c:v>-7.8047756097343886</c:v>
                </c:pt>
                <c:pt idx="5977">
                  <c:v>-3.0661388047893601</c:v>
                </c:pt>
                <c:pt idx="5978">
                  <c:v>3.3582672191374798</c:v>
                </c:pt>
                <c:pt idx="5979">
                  <c:v>0.987022530578338</c:v>
                </c:pt>
                <c:pt idx="5980">
                  <c:v>-0.41236772885607298</c:v>
                </c:pt>
                <c:pt idx="5981">
                  <c:v>84.9067089880282</c:v>
                </c:pt>
                <c:pt idx="5982">
                  <c:v>607.29659448672601</c:v>
                </c:pt>
                <c:pt idx="5983">
                  <c:v>2.516808432662708</c:v>
                </c:pt>
                <c:pt idx="5984">
                  <c:v>-7.3274247495334786</c:v>
                </c:pt>
                <c:pt idx="5985">
                  <c:v>1.9349686070507599</c:v>
                </c:pt>
                <c:pt idx="5986">
                  <c:v>-0.32671442987791927</c:v>
                </c:pt>
                <c:pt idx="5987">
                  <c:v>-2.2156900480058401</c:v>
                </c:pt>
                <c:pt idx="5988">
                  <c:v>9.8990016546818307</c:v>
                </c:pt>
                <c:pt idx="5989">
                  <c:v>-8.1270988639837893E-2</c:v>
                </c:pt>
                <c:pt idx="5990">
                  <c:v>1.0434603854765698</c:v>
                </c:pt>
                <c:pt idx="5991">
                  <c:v>1.7852625588679798</c:v>
                </c:pt>
                <c:pt idx="5992">
                  <c:v>-0.35593155241155316</c:v>
                </c:pt>
                <c:pt idx="5993">
                  <c:v>2.1275949118538802</c:v>
                </c:pt>
                <c:pt idx="5994">
                  <c:v>-1.24424424942621</c:v>
                </c:pt>
                <c:pt idx="5995">
                  <c:v>-1.04726657769823</c:v>
                </c:pt>
                <c:pt idx="5996">
                  <c:v>0.95166164959110666</c:v>
                </c:pt>
                <c:pt idx="5997">
                  <c:v>1.59691764823227</c:v>
                </c:pt>
                <c:pt idx="5998">
                  <c:v>5.2143313397319355</c:v>
                </c:pt>
                <c:pt idx="5999">
                  <c:v>-11.023615300637099</c:v>
                </c:pt>
                <c:pt idx="6000">
                  <c:v>-0.38110341636965867</c:v>
                </c:pt>
                <c:pt idx="6001">
                  <c:v>-0.84114303662412737</c:v>
                </c:pt>
                <c:pt idx="6002">
                  <c:v>-0.62685465885063063</c:v>
                </c:pt>
                <c:pt idx="6003">
                  <c:v>-1.3423077142413773</c:v>
                </c:pt>
                <c:pt idx="6004">
                  <c:v>-0.98751140614290056</c:v>
                </c:pt>
                <c:pt idx="6005">
                  <c:v>-0.78427862803196557</c:v>
                </c:pt>
                <c:pt idx="6006">
                  <c:v>-0.93788741894956995</c:v>
                </c:pt>
                <c:pt idx="6007">
                  <c:v>-0.77360965703614437</c:v>
                </c:pt>
                <c:pt idx="6008">
                  <c:v>-0.59042190365018066</c:v>
                </c:pt>
                <c:pt idx="6009">
                  <c:v>-0.70381648970460187</c:v>
                </c:pt>
                <c:pt idx="6010">
                  <c:v>-0.73393019646580882</c:v>
                </c:pt>
                <c:pt idx="6011">
                  <c:v>-0.70984212094562948</c:v>
                </c:pt>
                <c:pt idx="6012">
                  <c:v>-0.86892545997090564</c:v>
                </c:pt>
                <c:pt idx="6013">
                  <c:v>-1.0990215732499726</c:v>
                </c:pt>
                <c:pt idx="6014">
                  <c:v>-0.65107433413453653</c:v>
                </c:pt>
                <c:pt idx="6015">
                  <c:v>-0.52021327223777603</c:v>
                </c:pt>
                <c:pt idx="6016">
                  <c:v>-0.52686629880469249</c:v>
                </c:pt>
                <c:pt idx="6017">
                  <c:v>-0.28956623369601908</c:v>
                </c:pt>
                <c:pt idx="6018">
                  <c:v>0.95222298954558404</c:v>
                </c:pt>
                <c:pt idx="6019">
                  <c:v>-2.1960732575039601</c:v>
                </c:pt>
                <c:pt idx="6020">
                  <c:v>-9.60754957349952E-2</c:v>
                </c:pt>
                <c:pt idx="6021">
                  <c:v>-1.65346104953354</c:v>
                </c:pt>
                <c:pt idx="6022">
                  <c:v>-2.1874075180604562</c:v>
                </c:pt>
                <c:pt idx="6023">
                  <c:v>-2.9590920722269201</c:v>
                </c:pt>
                <c:pt idx="6024">
                  <c:v>-2.4343197054268999</c:v>
                </c:pt>
                <c:pt idx="6025">
                  <c:v>-2.4991228938504797</c:v>
                </c:pt>
                <c:pt idx="6026">
                  <c:v>-3.4321816968984997</c:v>
                </c:pt>
                <c:pt idx="6027">
                  <c:v>-3.6107576217112598</c:v>
                </c:pt>
                <c:pt idx="6028">
                  <c:v>-2.7889045142003321</c:v>
                </c:pt>
                <c:pt idx="6029">
                  <c:v>-3.1852263765507498</c:v>
                </c:pt>
                <c:pt idx="6030">
                  <c:v>-7.1828799597945885</c:v>
                </c:pt>
                <c:pt idx="6031">
                  <c:v>-7.7801838256179146</c:v>
                </c:pt>
                <c:pt idx="6032">
                  <c:v>-1.4667188098227173</c:v>
                </c:pt>
                <c:pt idx="6033">
                  <c:v>-0.9608482596396215</c:v>
                </c:pt>
                <c:pt idx="6034">
                  <c:v>-1.9962541992123701</c:v>
                </c:pt>
                <c:pt idx="6035">
                  <c:v>-1.5377311190779126</c:v>
                </c:pt>
                <c:pt idx="6036">
                  <c:v>-1.8876216398432399</c:v>
                </c:pt>
                <c:pt idx="6037">
                  <c:v>-3.1015208790021802</c:v>
                </c:pt>
                <c:pt idx="6038">
                  <c:v>-2.1847329333121701</c:v>
                </c:pt>
                <c:pt idx="6039">
                  <c:v>-2.0319735072467</c:v>
                </c:pt>
                <c:pt idx="6040">
                  <c:v>-0.73539029470581363</c:v>
                </c:pt>
                <c:pt idx="6041">
                  <c:v>-0.74125383387763899</c:v>
                </c:pt>
                <c:pt idx="6042">
                  <c:v>-6.0011290236721644</c:v>
                </c:pt>
                <c:pt idx="6043">
                  <c:v>-0.6506214197785154</c:v>
                </c:pt>
                <c:pt idx="6044">
                  <c:v>-0.55300651204683005</c:v>
                </c:pt>
                <c:pt idx="6045">
                  <c:v>-0.6222524178831188</c:v>
                </c:pt>
                <c:pt idx="6046">
                  <c:v>-0.40253903093382776</c:v>
                </c:pt>
                <c:pt idx="6047">
                  <c:v>-0.26103931508636175</c:v>
                </c:pt>
                <c:pt idx="6048">
                  <c:v>-0.167479879968466</c:v>
                </c:pt>
                <c:pt idx="6049">
                  <c:v>1.0338249963684392</c:v>
                </c:pt>
                <c:pt idx="6050">
                  <c:v>-9.3317486408745182E-2</c:v>
                </c:pt>
                <c:pt idx="6051">
                  <c:v>4.9559225020429712E-2</c:v>
                </c:pt>
                <c:pt idx="6052">
                  <c:v>-0.13174201793737644</c:v>
                </c:pt>
                <c:pt idx="6053">
                  <c:v>-0.37369052229979932</c:v>
                </c:pt>
                <c:pt idx="6054">
                  <c:v>-0.12252939326675009</c:v>
                </c:pt>
                <c:pt idx="6055">
                  <c:v>0.54353935624517546</c:v>
                </c:pt>
                <c:pt idx="6056">
                  <c:v>0.38726983905183898</c:v>
                </c:pt>
                <c:pt idx="6057">
                  <c:v>0.22931660277612897</c:v>
                </c:pt>
                <c:pt idx="6058">
                  <c:v>0.682026821589097</c:v>
                </c:pt>
                <c:pt idx="6059">
                  <c:v>0.25001885439378402</c:v>
                </c:pt>
                <c:pt idx="6060">
                  <c:v>0.35598841566036626</c:v>
                </c:pt>
                <c:pt idx="6061">
                  <c:v>0.28016774631492508</c:v>
                </c:pt>
                <c:pt idx="6062">
                  <c:v>0.25067392759792401</c:v>
                </c:pt>
                <c:pt idx="6063">
                  <c:v>0.26340169327923241</c:v>
                </c:pt>
                <c:pt idx="6064">
                  <c:v>0.35944024098515898</c:v>
                </c:pt>
                <c:pt idx="6065">
                  <c:v>0.5209129718963581</c:v>
                </c:pt>
                <c:pt idx="6066">
                  <c:v>0.39454366084390941</c:v>
                </c:pt>
                <c:pt idx="6067">
                  <c:v>0.57070969541430139</c:v>
                </c:pt>
                <c:pt idx="6068">
                  <c:v>0.39753471124533241</c:v>
                </c:pt>
                <c:pt idx="6069">
                  <c:v>0.3748189713382285</c:v>
                </c:pt>
                <c:pt idx="6070">
                  <c:v>0.39031637475863512</c:v>
                </c:pt>
                <c:pt idx="6071">
                  <c:v>0.81083647077438303</c:v>
                </c:pt>
                <c:pt idx="6072">
                  <c:v>0.87534141374610996</c:v>
                </c:pt>
                <c:pt idx="6073">
                  <c:v>0.84687629048767865</c:v>
                </c:pt>
                <c:pt idx="6074">
                  <c:v>-3.7788383637621199</c:v>
                </c:pt>
                <c:pt idx="6075">
                  <c:v>-0.50865559739451183</c:v>
                </c:pt>
                <c:pt idx="6076">
                  <c:v>0.23632679350768701</c:v>
                </c:pt>
                <c:pt idx="6077">
                  <c:v>1.9531193257263573</c:v>
                </c:pt>
                <c:pt idx="6078">
                  <c:v>-3.0645975164241155</c:v>
                </c:pt>
                <c:pt idx="6079">
                  <c:v>0.72504197632559286</c:v>
                </c:pt>
                <c:pt idx="6080">
                  <c:v>1.3534410687992</c:v>
                </c:pt>
                <c:pt idx="6081">
                  <c:v>2.5806207625230369E-2</c:v>
                </c:pt>
                <c:pt idx="6082">
                  <c:v>2.5670031141209</c:v>
                </c:pt>
                <c:pt idx="6083">
                  <c:v>2.2412586677285398</c:v>
                </c:pt>
                <c:pt idx="6084">
                  <c:v>13.247946438900099</c:v>
                </c:pt>
                <c:pt idx="6085">
                  <c:v>4.2878440605980455</c:v>
                </c:pt>
                <c:pt idx="6086">
                  <c:v>-16.550565611312901</c:v>
                </c:pt>
                <c:pt idx="6087">
                  <c:v>-4.3453189891606403</c:v>
                </c:pt>
                <c:pt idx="6088">
                  <c:v>-3.9530743994553599</c:v>
                </c:pt>
                <c:pt idx="6089">
                  <c:v>-3.4212468914161267</c:v>
                </c:pt>
                <c:pt idx="6090">
                  <c:v>-3.8780342797999201</c:v>
                </c:pt>
                <c:pt idx="6091">
                  <c:v>-4.5982021177257701</c:v>
                </c:pt>
                <c:pt idx="6092">
                  <c:v>-8.043786632725709</c:v>
                </c:pt>
                <c:pt idx="6093">
                  <c:v>-4.6826554071234385</c:v>
                </c:pt>
                <c:pt idx="6094">
                  <c:v>-2.6518203125553499</c:v>
                </c:pt>
                <c:pt idx="6095">
                  <c:v>-1.9310784616956091</c:v>
                </c:pt>
                <c:pt idx="6096">
                  <c:v>-1.2390176912325399</c:v>
                </c:pt>
                <c:pt idx="6097">
                  <c:v>-1.6869776560961001</c:v>
                </c:pt>
                <c:pt idx="6098">
                  <c:v>-4.5361891066037998</c:v>
                </c:pt>
                <c:pt idx="6099">
                  <c:v>-3.83466974283838</c:v>
                </c:pt>
                <c:pt idx="6100">
                  <c:v>-5.6213569417855265</c:v>
                </c:pt>
                <c:pt idx="6101">
                  <c:v>10.506151347436299</c:v>
                </c:pt>
                <c:pt idx="6102">
                  <c:v>11.225076157524599</c:v>
                </c:pt>
                <c:pt idx="6103">
                  <c:v>11.5175130912264</c:v>
                </c:pt>
                <c:pt idx="6104">
                  <c:v>10.935539165229306</c:v>
                </c:pt>
                <c:pt idx="6105">
                  <c:v>-1.6238551360876501</c:v>
                </c:pt>
                <c:pt idx="6106">
                  <c:v>-9.3222778444486547</c:v>
                </c:pt>
                <c:pt idx="6107">
                  <c:v>-5.4271053115211885</c:v>
                </c:pt>
                <c:pt idx="6108">
                  <c:v>-13.0423404976196</c:v>
                </c:pt>
                <c:pt idx="6109">
                  <c:v>5.1704748743403055</c:v>
                </c:pt>
                <c:pt idx="6110">
                  <c:v>1.8007383748137582</c:v>
                </c:pt>
                <c:pt idx="6111">
                  <c:v>3.3892542402048398</c:v>
                </c:pt>
                <c:pt idx="6112">
                  <c:v>3.2601630706980402</c:v>
                </c:pt>
                <c:pt idx="6113">
                  <c:v>-219.25629687207294</c:v>
                </c:pt>
                <c:pt idx="6114">
                  <c:v>-17.965006354859689</c:v>
                </c:pt>
                <c:pt idx="6115">
                  <c:v>-9.0855534012712091</c:v>
                </c:pt>
                <c:pt idx="6116">
                  <c:v>-8.3788584552440604</c:v>
                </c:pt>
                <c:pt idx="6117">
                  <c:v>-10.0820273446713</c:v>
                </c:pt>
                <c:pt idx="6118">
                  <c:v>-12.889477045064124</c:v>
                </c:pt>
                <c:pt idx="6119">
                  <c:v>70.350410629794681</c:v>
                </c:pt>
                <c:pt idx="6120">
                  <c:v>-2.1881430283428402</c:v>
                </c:pt>
                <c:pt idx="6121">
                  <c:v>-14.265694977059086</c:v>
                </c:pt>
                <c:pt idx="6122">
                  <c:v>5.6913780704228513E-2</c:v>
                </c:pt>
                <c:pt idx="6123">
                  <c:v>5.1426876672906445</c:v>
                </c:pt>
                <c:pt idx="6124">
                  <c:v>5.0805293292970797</c:v>
                </c:pt>
                <c:pt idx="6125">
                  <c:v>0.28104383155128693</c:v>
                </c:pt>
                <c:pt idx="6126">
                  <c:v>-6.3122037929808412</c:v>
                </c:pt>
                <c:pt idx="6127">
                  <c:v>-5.3281193290470581</c:v>
                </c:pt>
                <c:pt idx="6128">
                  <c:v>-4.3413509190693</c:v>
                </c:pt>
                <c:pt idx="6129">
                  <c:v>-13.2235198101398</c:v>
                </c:pt>
                <c:pt idx="6130">
                  <c:v>-17.845896645100702</c:v>
                </c:pt>
                <c:pt idx="6131">
                  <c:v>-39.725526965750603</c:v>
                </c:pt>
                <c:pt idx="6132">
                  <c:v>-10.295560289690799</c:v>
                </c:pt>
                <c:pt idx="6133">
                  <c:v>-1.386414439866823</c:v>
                </c:pt>
                <c:pt idx="6134">
                  <c:v>-35.973380932734813</c:v>
                </c:pt>
                <c:pt idx="6135">
                  <c:v>-0.74132902517465504</c:v>
                </c:pt>
                <c:pt idx="6136">
                  <c:v>0.14703998102820809</c:v>
                </c:pt>
                <c:pt idx="6137">
                  <c:v>0.8767510660064165</c:v>
                </c:pt>
                <c:pt idx="6138">
                  <c:v>-0.30393847822920866</c:v>
                </c:pt>
                <c:pt idx="6139">
                  <c:v>-6.2810496600693124</c:v>
                </c:pt>
                <c:pt idx="6140">
                  <c:v>-6.6111867033639475</c:v>
                </c:pt>
                <c:pt idx="6141">
                  <c:v>5.78814976618572</c:v>
                </c:pt>
                <c:pt idx="6142">
                  <c:v>0.85201523529106205</c:v>
                </c:pt>
                <c:pt idx="6143">
                  <c:v>4.2651195955816998</c:v>
                </c:pt>
                <c:pt idx="6144">
                  <c:v>1.0873018015468401</c:v>
                </c:pt>
                <c:pt idx="6145">
                  <c:v>2.2035728723356196</c:v>
                </c:pt>
                <c:pt idx="6146">
                  <c:v>0.34212094209530308</c:v>
                </c:pt>
                <c:pt idx="6147">
                  <c:v>-5.3789533633947423E-2</c:v>
                </c:pt>
                <c:pt idx="6148">
                  <c:v>-0.87015860897158481</c:v>
                </c:pt>
                <c:pt idx="6149">
                  <c:v>-9.5451303006376845E-2</c:v>
                </c:pt>
                <c:pt idx="6150">
                  <c:v>-2.74485123183974</c:v>
                </c:pt>
                <c:pt idx="6151">
                  <c:v>134.5493956244037</c:v>
                </c:pt>
                <c:pt idx="6152">
                  <c:v>121.16809410263744</c:v>
                </c:pt>
                <c:pt idx="6153">
                  <c:v>86.652207298050598</c:v>
                </c:pt>
                <c:pt idx="6154">
                  <c:v>-5.4980977725633924</c:v>
                </c:pt>
                <c:pt idx="6155">
                  <c:v>-5.1655205860140745</c:v>
                </c:pt>
                <c:pt idx="6156">
                  <c:v>-79.838080335919742</c:v>
                </c:pt>
                <c:pt idx="6157">
                  <c:v>11.589132336949721</c:v>
                </c:pt>
                <c:pt idx="6158">
                  <c:v>13.515006376250279</c:v>
                </c:pt>
                <c:pt idx="6159">
                  <c:v>8.5802425816799595</c:v>
                </c:pt>
                <c:pt idx="6160">
                  <c:v>-5.1238607073443596</c:v>
                </c:pt>
                <c:pt idx="6161">
                  <c:v>13.182405995210924</c:v>
                </c:pt>
                <c:pt idx="6162">
                  <c:v>10.0760823863735</c:v>
                </c:pt>
                <c:pt idx="6163">
                  <c:v>2.0441516079018012</c:v>
                </c:pt>
                <c:pt idx="6164">
                  <c:v>3.8211449243126197</c:v>
                </c:pt>
                <c:pt idx="6165">
                  <c:v>3.3965952346650177</c:v>
                </c:pt>
                <c:pt idx="6166">
                  <c:v>-266.89021554439699</c:v>
                </c:pt>
                <c:pt idx="6167">
                  <c:v>2.7838726822988198</c:v>
                </c:pt>
                <c:pt idx="6168">
                  <c:v>1.4136329869833899</c:v>
                </c:pt>
                <c:pt idx="6169">
                  <c:v>187.37432049924098</c:v>
                </c:pt>
                <c:pt idx="6170">
                  <c:v>4.2444219503132601</c:v>
                </c:pt>
                <c:pt idx="6171">
                  <c:v>13.2653413036634</c:v>
                </c:pt>
                <c:pt idx="6172">
                  <c:v>13.378903539627824</c:v>
                </c:pt>
                <c:pt idx="6173">
                  <c:v>6.7795536553336335</c:v>
                </c:pt>
                <c:pt idx="6174">
                  <c:v>3.7096702044990999</c:v>
                </c:pt>
                <c:pt idx="6175">
                  <c:v>4.6727060961069675</c:v>
                </c:pt>
                <c:pt idx="6176">
                  <c:v>4.25031126426562</c:v>
                </c:pt>
                <c:pt idx="6177">
                  <c:v>5.9833019212574197</c:v>
                </c:pt>
                <c:pt idx="6178">
                  <c:v>6.8818496264285596</c:v>
                </c:pt>
                <c:pt idx="6179">
                  <c:v>3.3013847119880699</c:v>
                </c:pt>
                <c:pt idx="6180">
                  <c:v>1.4593862375342217</c:v>
                </c:pt>
                <c:pt idx="6181">
                  <c:v>5.3989299404766085</c:v>
                </c:pt>
                <c:pt idx="6182">
                  <c:v>0.31092195456243132</c:v>
                </c:pt>
                <c:pt idx="6183">
                  <c:v>7.5351337897678814</c:v>
                </c:pt>
                <c:pt idx="6184">
                  <c:v>3.9859613981959212</c:v>
                </c:pt>
                <c:pt idx="6185">
                  <c:v>-810.91410246883754</c:v>
                </c:pt>
                <c:pt idx="6186">
                  <c:v>-9.0319727317612184</c:v>
                </c:pt>
                <c:pt idx="6187">
                  <c:v>187.15705066394995</c:v>
                </c:pt>
                <c:pt idx="6188">
                  <c:v>32.114688228931101</c:v>
                </c:pt>
                <c:pt idx="6189">
                  <c:v>-2.38901007138276</c:v>
                </c:pt>
                <c:pt idx="6190">
                  <c:v>-5.0626365334839365</c:v>
                </c:pt>
                <c:pt idx="6191">
                  <c:v>-1.79081019202159</c:v>
                </c:pt>
                <c:pt idx="6192">
                  <c:v>-0.55427974892709797</c:v>
                </c:pt>
                <c:pt idx="6193">
                  <c:v>-1.4719624422137998</c:v>
                </c:pt>
                <c:pt idx="6194">
                  <c:v>21.924437766926189</c:v>
                </c:pt>
                <c:pt idx="6195">
                  <c:v>-0.62383412284009065</c:v>
                </c:pt>
                <c:pt idx="6196">
                  <c:v>-0.8141958076901844</c:v>
                </c:pt>
                <c:pt idx="6197">
                  <c:v>-0.80924064767322013</c:v>
                </c:pt>
                <c:pt idx="6198">
                  <c:v>-0.72817584523390133</c:v>
                </c:pt>
                <c:pt idx="6199">
                  <c:v>-1.2269303276596026</c:v>
                </c:pt>
                <c:pt idx="6200">
                  <c:v>-1.4213297424812412</c:v>
                </c:pt>
                <c:pt idx="6201">
                  <c:v>-0.79621692121970533</c:v>
                </c:pt>
                <c:pt idx="6202">
                  <c:v>1.04830638957077</c:v>
                </c:pt>
                <c:pt idx="6203">
                  <c:v>0.81282012843400764</c:v>
                </c:pt>
                <c:pt idx="6204">
                  <c:v>0.67118983219391437</c:v>
                </c:pt>
                <c:pt idx="6205">
                  <c:v>0.67377679526911183</c:v>
                </c:pt>
                <c:pt idx="6206">
                  <c:v>-97.56952863207168</c:v>
                </c:pt>
                <c:pt idx="6207">
                  <c:v>-0.95401121303196601</c:v>
                </c:pt>
                <c:pt idx="6208">
                  <c:v>1.5161404761912292</c:v>
                </c:pt>
                <c:pt idx="6209">
                  <c:v>2.8405658540894998</c:v>
                </c:pt>
                <c:pt idx="6210">
                  <c:v>7.4846235244458734</c:v>
                </c:pt>
                <c:pt idx="6211">
                  <c:v>1.7965137924490726</c:v>
                </c:pt>
                <c:pt idx="6212">
                  <c:v>23.676925958783105</c:v>
                </c:pt>
                <c:pt idx="6213">
                  <c:v>-103.82185605769844</c:v>
                </c:pt>
                <c:pt idx="6214">
                  <c:v>3.1530871515491898</c:v>
                </c:pt>
                <c:pt idx="6215">
                  <c:v>-360.537436194115</c:v>
                </c:pt>
                <c:pt idx="6216">
                  <c:v>-14.421898601271298</c:v>
                </c:pt>
                <c:pt idx="6217">
                  <c:v>-15.038717685432648</c:v>
                </c:pt>
                <c:pt idx="6218">
                  <c:v>2.8448524185379198</c:v>
                </c:pt>
                <c:pt idx="6219">
                  <c:v>-15.879142439076773</c:v>
                </c:pt>
                <c:pt idx="6220">
                  <c:v>-12.3222313651624</c:v>
                </c:pt>
                <c:pt idx="6221">
                  <c:v>1.0813887898865282</c:v>
                </c:pt>
                <c:pt idx="6222">
                  <c:v>1.4593028214135573</c:v>
                </c:pt>
                <c:pt idx="6223">
                  <c:v>6.4758559276079275</c:v>
                </c:pt>
                <c:pt idx="6224">
                  <c:v>1.7495661132749873</c:v>
                </c:pt>
                <c:pt idx="6225">
                  <c:v>2.1409301579534996</c:v>
                </c:pt>
                <c:pt idx="6226">
                  <c:v>7.9056231788217524</c:v>
                </c:pt>
                <c:pt idx="6227">
                  <c:v>2.0996546471733302</c:v>
                </c:pt>
                <c:pt idx="6228">
                  <c:v>1.5846171371410092</c:v>
                </c:pt>
                <c:pt idx="6229">
                  <c:v>1.7984105213849721</c:v>
                </c:pt>
                <c:pt idx="6230">
                  <c:v>1.1825626060850101</c:v>
                </c:pt>
                <c:pt idx="6231">
                  <c:v>1.1036882204934499</c:v>
                </c:pt>
                <c:pt idx="6232">
                  <c:v>1.6150781162925401</c:v>
                </c:pt>
                <c:pt idx="6233">
                  <c:v>1.3898717200489399</c:v>
                </c:pt>
                <c:pt idx="6234">
                  <c:v>0.93980140264237355</c:v>
                </c:pt>
                <c:pt idx="6235">
                  <c:v>1.2957329239462592</c:v>
                </c:pt>
                <c:pt idx="6236">
                  <c:v>1.2485607839370398</c:v>
                </c:pt>
                <c:pt idx="6237">
                  <c:v>1.0728219244822101</c:v>
                </c:pt>
                <c:pt idx="6238">
                  <c:v>0.73922673606602163</c:v>
                </c:pt>
                <c:pt idx="6239">
                  <c:v>0.95589463229162153</c:v>
                </c:pt>
                <c:pt idx="6240">
                  <c:v>0.58076648083736071</c:v>
                </c:pt>
                <c:pt idx="6241">
                  <c:v>0.49787653337553212</c:v>
                </c:pt>
                <c:pt idx="6242">
                  <c:v>-1.6966599785208852E-2</c:v>
                </c:pt>
                <c:pt idx="6243">
                  <c:v>-3.317133492223031E-2</c:v>
                </c:pt>
                <c:pt idx="6244">
                  <c:v>-0.31998082747431467</c:v>
                </c:pt>
                <c:pt idx="6245">
                  <c:v>-0.30495232084037732</c:v>
                </c:pt>
                <c:pt idx="6246">
                  <c:v>-0.75268153357813339</c:v>
                </c:pt>
                <c:pt idx="6247">
                  <c:v>-0.6608409442971318</c:v>
                </c:pt>
                <c:pt idx="6248">
                  <c:v>-0.54797565566910778</c:v>
                </c:pt>
                <c:pt idx="6249">
                  <c:v>-0.92414637871323557</c:v>
                </c:pt>
                <c:pt idx="6250">
                  <c:v>-0.61174714367018124</c:v>
                </c:pt>
                <c:pt idx="6251">
                  <c:v>-0.52778962939181495</c:v>
                </c:pt>
                <c:pt idx="6252">
                  <c:v>-0.66558116590165517</c:v>
                </c:pt>
                <c:pt idx="6253">
                  <c:v>-0.15348514958800169</c:v>
                </c:pt>
                <c:pt idx="6254">
                  <c:v>9.1441208923924919E-2</c:v>
                </c:pt>
                <c:pt idx="6255">
                  <c:v>-0.10777753326429212</c:v>
                </c:pt>
                <c:pt idx="6256">
                  <c:v>-5.7501100287590576E-2</c:v>
                </c:pt>
                <c:pt idx="6257">
                  <c:v>-0.16644500574009458</c:v>
                </c:pt>
                <c:pt idx="6258">
                  <c:v>-0.29538602104047612</c:v>
                </c:pt>
                <c:pt idx="6259">
                  <c:v>-0.68537066213360665</c:v>
                </c:pt>
                <c:pt idx="6260">
                  <c:v>-0.89802423182200797</c:v>
                </c:pt>
                <c:pt idx="6261">
                  <c:v>-1.0661436201561201</c:v>
                </c:pt>
                <c:pt idx="6262">
                  <c:v>-1.2465787094712601</c:v>
                </c:pt>
                <c:pt idx="6263">
                  <c:v>-1.13313798278463</c:v>
                </c:pt>
                <c:pt idx="6264">
                  <c:v>-1.3080625310568708</c:v>
                </c:pt>
                <c:pt idx="6265">
                  <c:v>-1.7008550176055299</c:v>
                </c:pt>
                <c:pt idx="6266">
                  <c:v>9.4599149649261793</c:v>
                </c:pt>
                <c:pt idx="6267">
                  <c:v>-21.176123572047487</c:v>
                </c:pt>
                <c:pt idx="6268">
                  <c:v>55.843074887063842</c:v>
                </c:pt>
                <c:pt idx="6269">
                  <c:v>1.7996570278047301</c:v>
                </c:pt>
                <c:pt idx="6270">
                  <c:v>-12.666373020098829</c:v>
                </c:pt>
                <c:pt idx="6271">
                  <c:v>-8.9802962515655267</c:v>
                </c:pt>
                <c:pt idx="6272">
                  <c:v>-683.87938324880122</c:v>
                </c:pt>
                <c:pt idx="6273">
                  <c:v>-27.253460916099701</c:v>
                </c:pt>
                <c:pt idx="6274">
                  <c:v>-23.776362313551687</c:v>
                </c:pt>
                <c:pt idx="6275">
                  <c:v>-20.231880081776801</c:v>
                </c:pt>
                <c:pt idx="6276">
                  <c:v>-10.350322578712271</c:v>
                </c:pt>
                <c:pt idx="6277">
                  <c:v>-3.9485931475887401</c:v>
                </c:pt>
                <c:pt idx="6278">
                  <c:v>1.51723042280696</c:v>
                </c:pt>
                <c:pt idx="6279">
                  <c:v>1.27957527848803E-2</c:v>
                </c:pt>
                <c:pt idx="6280">
                  <c:v>4.3722580945436595</c:v>
                </c:pt>
                <c:pt idx="6281">
                  <c:v>-2.5177571571793202</c:v>
                </c:pt>
                <c:pt idx="6282">
                  <c:v>1.1570537240629521</c:v>
                </c:pt>
                <c:pt idx="6283">
                  <c:v>0.94963716098850903</c:v>
                </c:pt>
                <c:pt idx="6284">
                  <c:v>0.55596990976528959</c:v>
                </c:pt>
                <c:pt idx="6285">
                  <c:v>1.0025017436902499</c:v>
                </c:pt>
                <c:pt idx="6286">
                  <c:v>1.3932765380252901</c:v>
                </c:pt>
                <c:pt idx="6287">
                  <c:v>1.3563088734200901</c:v>
                </c:pt>
                <c:pt idx="6288">
                  <c:v>1.2645443737504498</c:v>
                </c:pt>
                <c:pt idx="6289">
                  <c:v>1.11456416836565</c:v>
                </c:pt>
              </c:numCache>
            </c:numRef>
          </c:yVal>
          <c:smooth val="1"/>
        </c:ser>
        <c:ser>
          <c:idx val="4"/>
          <c:order val="4"/>
          <c:tx>
            <c:strRef>
              <c:f>Sheet1!$G$1</c:f>
              <c:strCache>
                <c:ptCount val="1"/>
                <c:pt idx="0">
                  <c:v>NovoselEtAl</c:v>
                </c:pt>
              </c:strCache>
            </c:strRef>
          </c:tx>
          <c:marker>
            <c:symbol val="none"/>
          </c:marker>
          <c:xVal>
            <c:numRef>
              <c:f>Sheet1!$B$2:$B$6291</c:f>
              <c:numCache>
                <c:formatCode>General</c:formatCode>
                <c:ptCount val="629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pt idx="4945">
                  <c:v>4945</c:v>
                </c:pt>
                <c:pt idx="4946">
                  <c:v>4946</c:v>
                </c:pt>
                <c:pt idx="4947">
                  <c:v>4947</c:v>
                </c:pt>
                <c:pt idx="4948">
                  <c:v>4948</c:v>
                </c:pt>
                <c:pt idx="4949">
                  <c:v>4949</c:v>
                </c:pt>
                <c:pt idx="4950">
                  <c:v>4950</c:v>
                </c:pt>
                <c:pt idx="4951">
                  <c:v>4951</c:v>
                </c:pt>
                <c:pt idx="4952">
                  <c:v>4952</c:v>
                </c:pt>
                <c:pt idx="4953">
                  <c:v>4953</c:v>
                </c:pt>
                <c:pt idx="4954">
                  <c:v>4954</c:v>
                </c:pt>
                <c:pt idx="4955">
                  <c:v>4955</c:v>
                </c:pt>
                <c:pt idx="4956">
                  <c:v>4956</c:v>
                </c:pt>
                <c:pt idx="4957">
                  <c:v>4957</c:v>
                </c:pt>
                <c:pt idx="4958">
                  <c:v>4958</c:v>
                </c:pt>
                <c:pt idx="4959">
                  <c:v>4959</c:v>
                </c:pt>
                <c:pt idx="4960">
                  <c:v>4960</c:v>
                </c:pt>
                <c:pt idx="4961">
                  <c:v>4961</c:v>
                </c:pt>
                <c:pt idx="4962">
                  <c:v>4962</c:v>
                </c:pt>
                <c:pt idx="4963">
                  <c:v>4963</c:v>
                </c:pt>
                <c:pt idx="4964">
                  <c:v>4964</c:v>
                </c:pt>
                <c:pt idx="4965">
                  <c:v>4965</c:v>
                </c:pt>
                <c:pt idx="4966">
                  <c:v>4966</c:v>
                </c:pt>
                <c:pt idx="4967">
                  <c:v>4967</c:v>
                </c:pt>
                <c:pt idx="4968">
                  <c:v>4968</c:v>
                </c:pt>
                <c:pt idx="4969">
                  <c:v>4969</c:v>
                </c:pt>
                <c:pt idx="4970">
                  <c:v>4970</c:v>
                </c:pt>
                <c:pt idx="4971">
                  <c:v>4971</c:v>
                </c:pt>
                <c:pt idx="4972">
                  <c:v>4972</c:v>
                </c:pt>
                <c:pt idx="4973">
                  <c:v>4973</c:v>
                </c:pt>
                <c:pt idx="4974">
                  <c:v>4974</c:v>
                </c:pt>
                <c:pt idx="4975">
                  <c:v>4975</c:v>
                </c:pt>
                <c:pt idx="4976">
                  <c:v>4976</c:v>
                </c:pt>
                <c:pt idx="4977">
                  <c:v>4977</c:v>
                </c:pt>
                <c:pt idx="4978">
                  <c:v>4978</c:v>
                </c:pt>
                <c:pt idx="4979">
                  <c:v>4979</c:v>
                </c:pt>
                <c:pt idx="4980">
                  <c:v>4980</c:v>
                </c:pt>
                <c:pt idx="4981">
                  <c:v>4981</c:v>
                </c:pt>
                <c:pt idx="4982">
                  <c:v>4982</c:v>
                </c:pt>
                <c:pt idx="4983">
                  <c:v>4983</c:v>
                </c:pt>
                <c:pt idx="4984">
                  <c:v>4984</c:v>
                </c:pt>
                <c:pt idx="4985">
                  <c:v>4985</c:v>
                </c:pt>
                <c:pt idx="4986">
                  <c:v>4986</c:v>
                </c:pt>
                <c:pt idx="4987">
                  <c:v>4987</c:v>
                </c:pt>
                <c:pt idx="4988">
                  <c:v>4988</c:v>
                </c:pt>
                <c:pt idx="4989">
                  <c:v>4989</c:v>
                </c:pt>
                <c:pt idx="4990">
                  <c:v>4990</c:v>
                </c:pt>
                <c:pt idx="4991">
                  <c:v>4991</c:v>
                </c:pt>
                <c:pt idx="4992">
                  <c:v>4992</c:v>
                </c:pt>
                <c:pt idx="4993">
                  <c:v>4993</c:v>
                </c:pt>
                <c:pt idx="4994">
                  <c:v>4994</c:v>
                </c:pt>
                <c:pt idx="4995">
                  <c:v>4995</c:v>
                </c:pt>
                <c:pt idx="4996">
                  <c:v>4996</c:v>
                </c:pt>
                <c:pt idx="4997">
                  <c:v>4997</c:v>
                </c:pt>
                <c:pt idx="4998">
                  <c:v>4998</c:v>
                </c:pt>
                <c:pt idx="4999">
                  <c:v>4999</c:v>
                </c:pt>
                <c:pt idx="5000">
                  <c:v>5000</c:v>
                </c:pt>
                <c:pt idx="5001">
                  <c:v>5001</c:v>
                </c:pt>
                <c:pt idx="5002">
                  <c:v>5002</c:v>
                </c:pt>
                <c:pt idx="5003">
                  <c:v>5003</c:v>
                </c:pt>
                <c:pt idx="5004">
                  <c:v>5004</c:v>
                </c:pt>
                <c:pt idx="5005">
                  <c:v>5005</c:v>
                </c:pt>
                <c:pt idx="5006">
                  <c:v>5006</c:v>
                </c:pt>
                <c:pt idx="5007">
                  <c:v>5007</c:v>
                </c:pt>
                <c:pt idx="5008">
                  <c:v>5008</c:v>
                </c:pt>
                <c:pt idx="5009">
                  <c:v>5009</c:v>
                </c:pt>
                <c:pt idx="5010">
                  <c:v>5010</c:v>
                </c:pt>
                <c:pt idx="5011">
                  <c:v>5011</c:v>
                </c:pt>
                <c:pt idx="5012">
                  <c:v>5012</c:v>
                </c:pt>
                <c:pt idx="5013">
                  <c:v>5013</c:v>
                </c:pt>
                <c:pt idx="5014">
                  <c:v>5014</c:v>
                </c:pt>
                <c:pt idx="5015">
                  <c:v>5015</c:v>
                </c:pt>
                <c:pt idx="5016">
                  <c:v>5016</c:v>
                </c:pt>
                <c:pt idx="5017">
                  <c:v>5017</c:v>
                </c:pt>
                <c:pt idx="5018">
                  <c:v>5018</c:v>
                </c:pt>
                <c:pt idx="5019">
                  <c:v>5019</c:v>
                </c:pt>
                <c:pt idx="5020">
                  <c:v>5020</c:v>
                </c:pt>
                <c:pt idx="5021">
                  <c:v>5021</c:v>
                </c:pt>
                <c:pt idx="5022">
                  <c:v>5022</c:v>
                </c:pt>
                <c:pt idx="5023">
                  <c:v>5023</c:v>
                </c:pt>
                <c:pt idx="5024">
                  <c:v>5024</c:v>
                </c:pt>
                <c:pt idx="5025">
                  <c:v>5025</c:v>
                </c:pt>
                <c:pt idx="5026">
                  <c:v>5026</c:v>
                </c:pt>
                <c:pt idx="5027">
                  <c:v>5027</c:v>
                </c:pt>
                <c:pt idx="5028">
                  <c:v>5028</c:v>
                </c:pt>
                <c:pt idx="5029">
                  <c:v>5029</c:v>
                </c:pt>
                <c:pt idx="5030">
                  <c:v>5030</c:v>
                </c:pt>
                <c:pt idx="5031">
                  <c:v>5031</c:v>
                </c:pt>
                <c:pt idx="5032">
                  <c:v>5032</c:v>
                </c:pt>
                <c:pt idx="5033">
                  <c:v>5033</c:v>
                </c:pt>
                <c:pt idx="5034">
                  <c:v>5034</c:v>
                </c:pt>
                <c:pt idx="5035">
                  <c:v>5035</c:v>
                </c:pt>
                <c:pt idx="5036">
                  <c:v>5036</c:v>
                </c:pt>
                <c:pt idx="5037">
                  <c:v>5037</c:v>
                </c:pt>
                <c:pt idx="5038">
                  <c:v>5038</c:v>
                </c:pt>
                <c:pt idx="5039">
                  <c:v>5039</c:v>
                </c:pt>
                <c:pt idx="5040">
                  <c:v>5040</c:v>
                </c:pt>
                <c:pt idx="5041">
                  <c:v>5041</c:v>
                </c:pt>
                <c:pt idx="5042">
                  <c:v>5042</c:v>
                </c:pt>
                <c:pt idx="5043">
                  <c:v>5043</c:v>
                </c:pt>
                <c:pt idx="5044">
                  <c:v>5044</c:v>
                </c:pt>
                <c:pt idx="5045">
                  <c:v>5045</c:v>
                </c:pt>
                <c:pt idx="5046">
                  <c:v>5046</c:v>
                </c:pt>
                <c:pt idx="5047">
                  <c:v>5047</c:v>
                </c:pt>
                <c:pt idx="5048">
                  <c:v>5048</c:v>
                </c:pt>
                <c:pt idx="5049">
                  <c:v>5049</c:v>
                </c:pt>
                <c:pt idx="5050">
                  <c:v>5050</c:v>
                </c:pt>
                <c:pt idx="5051">
                  <c:v>5051</c:v>
                </c:pt>
                <c:pt idx="5052">
                  <c:v>5052</c:v>
                </c:pt>
                <c:pt idx="5053">
                  <c:v>5053</c:v>
                </c:pt>
                <c:pt idx="5054">
                  <c:v>5054</c:v>
                </c:pt>
                <c:pt idx="5055">
                  <c:v>5055</c:v>
                </c:pt>
                <c:pt idx="5056">
                  <c:v>5056</c:v>
                </c:pt>
                <c:pt idx="5057">
                  <c:v>5057</c:v>
                </c:pt>
                <c:pt idx="5058">
                  <c:v>5058</c:v>
                </c:pt>
                <c:pt idx="5059">
                  <c:v>5059</c:v>
                </c:pt>
                <c:pt idx="5060">
                  <c:v>5060</c:v>
                </c:pt>
                <c:pt idx="5061">
                  <c:v>5061</c:v>
                </c:pt>
                <c:pt idx="5062">
                  <c:v>5062</c:v>
                </c:pt>
                <c:pt idx="5063">
                  <c:v>5063</c:v>
                </c:pt>
                <c:pt idx="5064">
                  <c:v>5064</c:v>
                </c:pt>
                <c:pt idx="5065">
                  <c:v>5065</c:v>
                </c:pt>
                <c:pt idx="5066">
                  <c:v>5066</c:v>
                </c:pt>
                <c:pt idx="5067">
                  <c:v>5067</c:v>
                </c:pt>
                <c:pt idx="5068">
                  <c:v>5068</c:v>
                </c:pt>
                <c:pt idx="5069">
                  <c:v>5069</c:v>
                </c:pt>
                <c:pt idx="5070">
                  <c:v>5070</c:v>
                </c:pt>
                <c:pt idx="5071">
                  <c:v>5071</c:v>
                </c:pt>
                <c:pt idx="5072">
                  <c:v>5072</c:v>
                </c:pt>
                <c:pt idx="5073">
                  <c:v>5073</c:v>
                </c:pt>
                <c:pt idx="5074">
                  <c:v>5074</c:v>
                </c:pt>
                <c:pt idx="5075">
                  <c:v>5075</c:v>
                </c:pt>
                <c:pt idx="5076">
                  <c:v>5076</c:v>
                </c:pt>
                <c:pt idx="5077">
                  <c:v>5077</c:v>
                </c:pt>
                <c:pt idx="5078">
                  <c:v>5078</c:v>
                </c:pt>
                <c:pt idx="5079">
                  <c:v>5079</c:v>
                </c:pt>
                <c:pt idx="5080">
                  <c:v>5080</c:v>
                </c:pt>
                <c:pt idx="5081">
                  <c:v>5081</c:v>
                </c:pt>
                <c:pt idx="5082">
                  <c:v>5082</c:v>
                </c:pt>
                <c:pt idx="5083">
                  <c:v>5083</c:v>
                </c:pt>
                <c:pt idx="5084">
                  <c:v>5084</c:v>
                </c:pt>
                <c:pt idx="5085">
                  <c:v>5085</c:v>
                </c:pt>
                <c:pt idx="5086">
                  <c:v>5086</c:v>
                </c:pt>
                <c:pt idx="5087">
                  <c:v>5087</c:v>
                </c:pt>
                <c:pt idx="5088">
                  <c:v>5088</c:v>
                </c:pt>
                <c:pt idx="5089">
                  <c:v>5089</c:v>
                </c:pt>
                <c:pt idx="5090">
                  <c:v>5090</c:v>
                </c:pt>
                <c:pt idx="5091">
                  <c:v>5091</c:v>
                </c:pt>
                <c:pt idx="5092">
                  <c:v>5092</c:v>
                </c:pt>
                <c:pt idx="5093">
                  <c:v>5093</c:v>
                </c:pt>
                <c:pt idx="5094">
                  <c:v>5094</c:v>
                </c:pt>
                <c:pt idx="5095">
                  <c:v>5095</c:v>
                </c:pt>
                <c:pt idx="5096">
                  <c:v>5096</c:v>
                </c:pt>
                <c:pt idx="5097">
                  <c:v>5097</c:v>
                </c:pt>
                <c:pt idx="5098">
                  <c:v>5098</c:v>
                </c:pt>
                <c:pt idx="5099">
                  <c:v>5099</c:v>
                </c:pt>
                <c:pt idx="5100">
                  <c:v>5100</c:v>
                </c:pt>
                <c:pt idx="5101">
                  <c:v>5101</c:v>
                </c:pt>
                <c:pt idx="5102">
                  <c:v>5102</c:v>
                </c:pt>
                <c:pt idx="5103">
                  <c:v>5103</c:v>
                </c:pt>
                <c:pt idx="5104">
                  <c:v>5104</c:v>
                </c:pt>
                <c:pt idx="5105">
                  <c:v>5105</c:v>
                </c:pt>
                <c:pt idx="5106">
                  <c:v>5106</c:v>
                </c:pt>
                <c:pt idx="5107">
                  <c:v>5107</c:v>
                </c:pt>
                <c:pt idx="5108">
                  <c:v>5108</c:v>
                </c:pt>
                <c:pt idx="5109">
                  <c:v>5109</c:v>
                </c:pt>
                <c:pt idx="5110">
                  <c:v>5110</c:v>
                </c:pt>
                <c:pt idx="5111">
                  <c:v>5111</c:v>
                </c:pt>
                <c:pt idx="5112">
                  <c:v>5112</c:v>
                </c:pt>
                <c:pt idx="5113">
                  <c:v>5113</c:v>
                </c:pt>
                <c:pt idx="5114">
                  <c:v>5114</c:v>
                </c:pt>
                <c:pt idx="5115">
                  <c:v>5115</c:v>
                </c:pt>
                <c:pt idx="5116">
                  <c:v>5116</c:v>
                </c:pt>
                <c:pt idx="5117">
                  <c:v>5117</c:v>
                </c:pt>
                <c:pt idx="5118">
                  <c:v>5118</c:v>
                </c:pt>
                <c:pt idx="5119">
                  <c:v>5119</c:v>
                </c:pt>
                <c:pt idx="5120">
                  <c:v>5120</c:v>
                </c:pt>
                <c:pt idx="5121">
                  <c:v>5121</c:v>
                </c:pt>
                <c:pt idx="5122">
                  <c:v>5122</c:v>
                </c:pt>
                <c:pt idx="5123">
                  <c:v>5123</c:v>
                </c:pt>
                <c:pt idx="5124">
                  <c:v>5124</c:v>
                </c:pt>
                <c:pt idx="5125">
                  <c:v>5125</c:v>
                </c:pt>
                <c:pt idx="5126">
                  <c:v>5126</c:v>
                </c:pt>
                <c:pt idx="5127">
                  <c:v>5127</c:v>
                </c:pt>
                <c:pt idx="5128">
                  <c:v>5128</c:v>
                </c:pt>
                <c:pt idx="5129">
                  <c:v>5129</c:v>
                </c:pt>
                <c:pt idx="5130">
                  <c:v>5130</c:v>
                </c:pt>
                <c:pt idx="5131">
                  <c:v>5131</c:v>
                </c:pt>
                <c:pt idx="5132">
                  <c:v>5132</c:v>
                </c:pt>
                <c:pt idx="5133">
                  <c:v>5133</c:v>
                </c:pt>
                <c:pt idx="5134">
                  <c:v>5134</c:v>
                </c:pt>
                <c:pt idx="5135">
                  <c:v>5135</c:v>
                </c:pt>
                <c:pt idx="5136">
                  <c:v>5136</c:v>
                </c:pt>
                <c:pt idx="5137">
                  <c:v>5137</c:v>
                </c:pt>
                <c:pt idx="5138">
                  <c:v>5138</c:v>
                </c:pt>
                <c:pt idx="5139">
                  <c:v>5139</c:v>
                </c:pt>
                <c:pt idx="5140">
                  <c:v>5140</c:v>
                </c:pt>
                <c:pt idx="5141">
                  <c:v>5141</c:v>
                </c:pt>
                <c:pt idx="5142">
                  <c:v>5142</c:v>
                </c:pt>
                <c:pt idx="5143">
                  <c:v>5143</c:v>
                </c:pt>
                <c:pt idx="5144">
                  <c:v>5144</c:v>
                </c:pt>
                <c:pt idx="5145">
                  <c:v>5145</c:v>
                </c:pt>
                <c:pt idx="5146">
                  <c:v>5146</c:v>
                </c:pt>
                <c:pt idx="5147">
                  <c:v>5147</c:v>
                </c:pt>
                <c:pt idx="5148">
                  <c:v>5148</c:v>
                </c:pt>
                <c:pt idx="5149">
                  <c:v>5149</c:v>
                </c:pt>
                <c:pt idx="5150">
                  <c:v>5150</c:v>
                </c:pt>
                <c:pt idx="5151">
                  <c:v>5151</c:v>
                </c:pt>
                <c:pt idx="5152">
                  <c:v>5152</c:v>
                </c:pt>
                <c:pt idx="5153">
                  <c:v>5153</c:v>
                </c:pt>
                <c:pt idx="5154">
                  <c:v>5154</c:v>
                </c:pt>
                <c:pt idx="5155">
                  <c:v>5155</c:v>
                </c:pt>
                <c:pt idx="5156">
                  <c:v>5156</c:v>
                </c:pt>
                <c:pt idx="5157">
                  <c:v>5157</c:v>
                </c:pt>
                <c:pt idx="5158">
                  <c:v>5158</c:v>
                </c:pt>
                <c:pt idx="5159">
                  <c:v>5159</c:v>
                </c:pt>
                <c:pt idx="5160">
                  <c:v>5160</c:v>
                </c:pt>
                <c:pt idx="5161">
                  <c:v>5161</c:v>
                </c:pt>
                <c:pt idx="5162">
                  <c:v>5162</c:v>
                </c:pt>
                <c:pt idx="5163">
                  <c:v>5163</c:v>
                </c:pt>
                <c:pt idx="5164">
                  <c:v>5164</c:v>
                </c:pt>
                <c:pt idx="5165">
                  <c:v>5165</c:v>
                </c:pt>
                <c:pt idx="5166">
                  <c:v>5166</c:v>
                </c:pt>
                <c:pt idx="5167">
                  <c:v>5167</c:v>
                </c:pt>
                <c:pt idx="5168">
                  <c:v>5168</c:v>
                </c:pt>
                <c:pt idx="5169">
                  <c:v>5169</c:v>
                </c:pt>
                <c:pt idx="5170">
                  <c:v>5170</c:v>
                </c:pt>
                <c:pt idx="5171">
                  <c:v>5171</c:v>
                </c:pt>
                <c:pt idx="5172">
                  <c:v>5172</c:v>
                </c:pt>
                <c:pt idx="5173">
                  <c:v>5173</c:v>
                </c:pt>
                <c:pt idx="5174">
                  <c:v>5174</c:v>
                </c:pt>
                <c:pt idx="5175">
                  <c:v>5175</c:v>
                </c:pt>
                <c:pt idx="5176">
                  <c:v>5176</c:v>
                </c:pt>
                <c:pt idx="5177">
                  <c:v>5177</c:v>
                </c:pt>
                <c:pt idx="5178">
                  <c:v>5178</c:v>
                </c:pt>
                <c:pt idx="5179">
                  <c:v>5179</c:v>
                </c:pt>
                <c:pt idx="5180">
                  <c:v>5180</c:v>
                </c:pt>
                <c:pt idx="5181">
                  <c:v>5181</c:v>
                </c:pt>
                <c:pt idx="5182">
                  <c:v>5182</c:v>
                </c:pt>
                <c:pt idx="5183">
                  <c:v>5183</c:v>
                </c:pt>
                <c:pt idx="5184">
                  <c:v>5184</c:v>
                </c:pt>
                <c:pt idx="5185">
                  <c:v>5185</c:v>
                </c:pt>
                <c:pt idx="5186">
                  <c:v>5186</c:v>
                </c:pt>
                <c:pt idx="5187">
                  <c:v>5187</c:v>
                </c:pt>
                <c:pt idx="5188">
                  <c:v>5188</c:v>
                </c:pt>
                <c:pt idx="5189">
                  <c:v>5189</c:v>
                </c:pt>
                <c:pt idx="5190">
                  <c:v>5190</c:v>
                </c:pt>
                <c:pt idx="5191">
                  <c:v>5191</c:v>
                </c:pt>
                <c:pt idx="5192">
                  <c:v>5192</c:v>
                </c:pt>
                <c:pt idx="5193">
                  <c:v>5193</c:v>
                </c:pt>
                <c:pt idx="5194">
                  <c:v>5194</c:v>
                </c:pt>
                <c:pt idx="5195">
                  <c:v>5195</c:v>
                </c:pt>
                <c:pt idx="5196">
                  <c:v>5196</c:v>
                </c:pt>
                <c:pt idx="5197">
                  <c:v>5197</c:v>
                </c:pt>
                <c:pt idx="5198">
                  <c:v>5198</c:v>
                </c:pt>
                <c:pt idx="5199">
                  <c:v>5199</c:v>
                </c:pt>
                <c:pt idx="5200">
                  <c:v>5200</c:v>
                </c:pt>
                <c:pt idx="5201">
                  <c:v>5201</c:v>
                </c:pt>
                <c:pt idx="5202">
                  <c:v>5202</c:v>
                </c:pt>
                <c:pt idx="5203">
                  <c:v>5203</c:v>
                </c:pt>
                <c:pt idx="5204">
                  <c:v>5204</c:v>
                </c:pt>
                <c:pt idx="5205">
                  <c:v>5205</c:v>
                </c:pt>
                <c:pt idx="5206">
                  <c:v>5206</c:v>
                </c:pt>
                <c:pt idx="5207">
                  <c:v>5207</c:v>
                </c:pt>
                <c:pt idx="5208">
                  <c:v>5208</c:v>
                </c:pt>
                <c:pt idx="5209">
                  <c:v>5209</c:v>
                </c:pt>
                <c:pt idx="5210">
                  <c:v>5210</c:v>
                </c:pt>
                <c:pt idx="5211">
                  <c:v>5211</c:v>
                </c:pt>
                <c:pt idx="5212">
                  <c:v>5212</c:v>
                </c:pt>
                <c:pt idx="5213">
                  <c:v>5213</c:v>
                </c:pt>
                <c:pt idx="5214">
                  <c:v>5214</c:v>
                </c:pt>
                <c:pt idx="5215">
                  <c:v>5215</c:v>
                </c:pt>
                <c:pt idx="5216">
                  <c:v>5216</c:v>
                </c:pt>
                <c:pt idx="5217">
                  <c:v>5217</c:v>
                </c:pt>
                <c:pt idx="5218">
                  <c:v>5218</c:v>
                </c:pt>
                <c:pt idx="5219">
                  <c:v>5219</c:v>
                </c:pt>
                <c:pt idx="5220">
                  <c:v>5220</c:v>
                </c:pt>
                <c:pt idx="5221">
                  <c:v>5221</c:v>
                </c:pt>
                <c:pt idx="5222">
                  <c:v>5222</c:v>
                </c:pt>
                <c:pt idx="5223">
                  <c:v>5223</c:v>
                </c:pt>
                <c:pt idx="5224">
                  <c:v>5224</c:v>
                </c:pt>
                <c:pt idx="5225">
                  <c:v>5225</c:v>
                </c:pt>
                <c:pt idx="5226">
                  <c:v>5226</c:v>
                </c:pt>
                <c:pt idx="5227">
                  <c:v>5227</c:v>
                </c:pt>
                <c:pt idx="5228">
                  <c:v>5228</c:v>
                </c:pt>
                <c:pt idx="5229">
                  <c:v>5229</c:v>
                </c:pt>
                <c:pt idx="5230">
                  <c:v>5230</c:v>
                </c:pt>
                <c:pt idx="5231">
                  <c:v>5231</c:v>
                </c:pt>
                <c:pt idx="5232">
                  <c:v>5232</c:v>
                </c:pt>
                <c:pt idx="5233">
                  <c:v>5233</c:v>
                </c:pt>
                <c:pt idx="5234">
                  <c:v>5234</c:v>
                </c:pt>
                <c:pt idx="5235">
                  <c:v>5235</c:v>
                </c:pt>
                <c:pt idx="5236">
                  <c:v>5236</c:v>
                </c:pt>
                <c:pt idx="5237">
                  <c:v>5237</c:v>
                </c:pt>
                <c:pt idx="5238">
                  <c:v>5238</c:v>
                </c:pt>
                <c:pt idx="5239">
                  <c:v>5239</c:v>
                </c:pt>
                <c:pt idx="5240">
                  <c:v>5240</c:v>
                </c:pt>
                <c:pt idx="5241">
                  <c:v>5241</c:v>
                </c:pt>
                <c:pt idx="5242">
                  <c:v>5242</c:v>
                </c:pt>
                <c:pt idx="5243">
                  <c:v>5243</c:v>
                </c:pt>
                <c:pt idx="5244">
                  <c:v>5244</c:v>
                </c:pt>
                <c:pt idx="5245">
                  <c:v>5245</c:v>
                </c:pt>
                <c:pt idx="5246">
                  <c:v>5246</c:v>
                </c:pt>
                <c:pt idx="5247">
                  <c:v>5247</c:v>
                </c:pt>
                <c:pt idx="5248">
                  <c:v>5248</c:v>
                </c:pt>
                <c:pt idx="5249">
                  <c:v>5249</c:v>
                </c:pt>
                <c:pt idx="5250">
                  <c:v>5250</c:v>
                </c:pt>
                <c:pt idx="5251">
                  <c:v>5251</c:v>
                </c:pt>
                <c:pt idx="5252">
                  <c:v>5252</c:v>
                </c:pt>
                <c:pt idx="5253">
                  <c:v>5253</c:v>
                </c:pt>
                <c:pt idx="5254">
                  <c:v>5254</c:v>
                </c:pt>
                <c:pt idx="5255">
                  <c:v>5255</c:v>
                </c:pt>
                <c:pt idx="5256">
                  <c:v>5256</c:v>
                </c:pt>
                <c:pt idx="5257">
                  <c:v>5257</c:v>
                </c:pt>
                <c:pt idx="5258">
                  <c:v>5258</c:v>
                </c:pt>
                <c:pt idx="5259">
                  <c:v>5259</c:v>
                </c:pt>
                <c:pt idx="5260">
                  <c:v>5260</c:v>
                </c:pt>
                <c:pt idx="5261">
                  <c:v>5261</c:v>
                </c:pt>
                <c:pt idx="5262">
                  <c:v>5262</c:v>
                </c:pt>
                <c:pt idx="5263">
                  <c:v>5263</c:v>
                </c:pt>
                <c:pt idx="5264">
                  <c:v>5264</c:v>
                </c:pt>
                <c:pt idx="5265">
                  <c:v>5265</c:v>
                </c:pt>
                <c:pt idx="5266">
                  <c:v>5266</c:v>
                </c:pt>
                <c:pt idx="5267">
                  <c:v>5267</c:v>
                </c:pt>
                <c:pt idx="5268">
                  <c:v>5268</c:v>
                </c:pt>
                <c:pt idx="5269">
                  <c:v>5269</c:v>
                </c:pt>
                <c:pt idx="5270">
                  <c:v>5270</c:v>
                </c:pt>
                <c:pt idx="5271">
                  <c:v>5271</c:v>
                </c:pt>
                <c:pt idx="5272">
                  <c:v>5272</c:v>
                </c:pt>
                <c:pt idx="5273">
                  <c:v>5273</c:v>
                </c:pt>
                <c:pt idx="5274">
                  <c:v>5274</c:v>
                </c:pt>
                <c:pt idx="5275">
                  <c:v>5275</c:v>
                </c:pt>
                <c:pt idx="5276">
                  <c:v>5276</c:v>
                </c:pt>
                <c:pt idx="5277">
                  <c:v>5277</c:v>
                </c:pt>
                <c:pt idx="5278">
                  <c:v>5278</c:v>
                </c:pt>
                <c:pt idx="5279">
                  <c:v>5279</c:v>
                </c:pt>
                <c:pt idx="5280">
                  <c:v>5280</c:v>
                </c:pt>
                <c:pt idx="5281">
                  <c:v>5281</c:v>
                </c:pt>
                <c:pt idx="5282">
                  <c:v>5282</c:v>
                </c:pt>
                <c:pt idx="5283">
                  <c:v>5283</c:v>
                </c:pt>
                <c:pt idx="5284">
                  <c:v>5284</c:v>
                </c:pt>
                <c:pt idx="5285">
                  <c:v>5285</c:v>
                </c:pt>
                <c:pt idx="5286">
                  <c:v>5286</c:v>
                </c:pt>
                <c:pt idx="5287">
                  <c:v>5287</c:v>
                </c:pt>
                <c:pt idx="5288">
                  <c:v>5288</c:v>
                </c:pt>
                <c:pt idx="5289">
                  <c:v>5289</c:v>
                </c:pt>
                <c:pt idx="5290">
                  <c:v>5290</c:v>
                </c:pt>
                <c:pt idx="5291">
                  <c:v>5291</c:v>
                </c:pt>
                <c:pt idx="5292">
                  <c:v>5292</c:v>
                </c:pt>
                <c:pt idx="5293">
                  <c:v>5293</c:v>
                </c:pt>
                <c:pt idx="5294">
                  <c:v>5294</c:v>
                </c:pt>
                <c:pt idx="5295">
                  <c:v>5295</c:v>
                </c:pt>
                <c:pt idx="5296">
                  <c:v>5296</c:v>
                </c:pt>
                <c:pt idx="5297">
                  <c:v>5297</c:v>
                </c:pt>
                <c:pt idx="5298">
                  <c:v>5298</c:v>
                </c:pt>
                <c:pt idx="5299">
                  <c:v>5299</c:v>
                </c:pt>
                <c:pt idx="5300">
                  <c:v>5300</c:v>
                </c:pt>
                <c:pt idx="5301">
                  <c:v>5301</c:v>
                </c:pt>
                <c:pt idx="5302">
                  <c:v>5302</c:v>
                </c:pt>
                <c:pt idx="5303">
                  <c:v>5303</c:v>
                </c:pt>
                <c:pt idx="5304">
                  <c:v>5304</c:v>
                </c:pt>
                <c:pt idx="5305">
                  <c:v>5305</c:v>
                </c:pt>
                <c:pt idx="5306">
                  <c:v>5306</c:v>
                </c:pt>
                <c:pt idx="5307">
                  <c:v>5307</c:v>
                </c:pt>
                <c:pt idx="5308">
                  <c:v>5308</c:v>
                </c:pt>
                <c:pt idx="5309">
                  <c:v>5309</c:v>
                </c:pt>
                <c:pt idx="5310">
                  <c:v>5310</c:v>
                </c:pt>
                <c:pt idx="5311">
                  <c:v>5311</c:v>
                </c:pt>
                <c:pt idx="5312">
                  <c:v>5312</c:v>
                </c:pt>
                <c:pt idx="5313">
                  <c:v>5313</c:v>
                </c:pt>
                <c:pt idx="5314">
                  <c:v>5314</c:v>
                </c:pt>
                <c:pt idx="5315">
                  <c:v>5315</c:v>
                </c:pt>
                <c:pt idx="5316">
                  <c:v>5316</c:v>
                </c:pt>
                <c:pt idx="5317">
                  <c:v>5317</c:v>
                </c:pt>
                <c:pt idx="5318">
                  <c:v>5318</c:v>
                </c:pt>
                <c:pt idx="5319">
                  <c:v>5319</c:v>
                </c:pt>
                <c:pt idx="5320">
                  <c:v>5320</c:v>
                </c:pt>
                <c:pt idx="5321">
                  <c:v>5321</c:v>
                </c:pt>
                <c:pt idx="5322">
                  <c:v>5322</c:v>
                </c:pt>
                <c:pt idx="5323">
                  <c:v>5323</c:v>
                </c:pt>
                <c:pt idx="5324">
                  <c:v>5324</c:v>
                </c:pt>
                <c:pt idx="5325">
                  <c:v>5325</c:v>
                </c:pt>
                <c:pt idx="5326">
                  <c:v>5326</c:v>
                </c:pt>
                <c:pt idx="5327">
                  <c:v>5327</c:v>
                </c:pt>
                <c:pt idx="5328">
                  <c:v>5328</c:v>
                </c:pt>
                <c:pt idx="5329">
                  <c:v>5329</c:v>
                </c:pt>
                <c:pt idx="5330">
                  <c:v>5330</c:v>
                </c:pt>
                <c:pt idx="5331">
                  <c:v>5331</c:v>
                </c:pt>
                <c:pt idx="5332">
                  <c:v>5332</c:v>
                </c:pt>
                <c:pt idx="5333">
                  <c:v>5333</c:v>
                </c:pt>
                <c:pt idx="5334">
                  <c:v>5334</c:v>
                </c:pt>
                <c:pt idx="5335">
                  <c:v>5335</c:v>
                </c:pt>
                <c:pt idx="5336">
                  <c:v>5336</c:v>
                </c:pt>
                <c:pt idx="5337">
                  <c:v>5337</c:v>
                </c:pt>
                <c:pt idx="5338">
                  <c:v>5338</c:v>
                </c:pt>
                <c:pt idx="5339">
                  <c:v>5339</c:v>
                </c:pt>
                <c:pt idx="5340">
                  <c:v>5340</c:v>
                </c:pt>
                <c:pt idx="5341">
                  <c:v>5341</c:v>
                </c:pt>
                <c:pt idx="5342">
                  <c:v>5342</c:v>
                </c:pt>
                <c:pt idx="5343">
                  <c:v>5343</c:v>
                </c:pt>
                <c:pt idx="5344">
                  <c:v>5344</c:v>
                </c:pt>
                <c:pt idx="5345">
                  <c:v>5345</c:v>
                </c:pt>
                <c:pt idx="5346">
                  <c:v>5346</c:v>
                </c:pt>
                <c:pt idx="5347">
                  <c:v>5347</c:v>
                </c:pt>
                <c:pt idx="5348">
                  <c:v>5348</c:v>
                </c:pt>
                <c:pt idx="5349">
                  <c:v>5349</c:v>
                </c:pt>
                <c:pt idx="5350">
                  <c:v>5350</c:v>
                </c:pt>
                <c:pt idx="5351">
                  <c:v>5351</c:v>
                </c:pt>
                <c:pt idx="5352">
                  <c:v>5352</c:v>
                </c:pt>
                <c:pt idx="5353">
                  <c:v>5353</c:v>
                </c:pt>
                <c:pt idx="5354">
                  <c:v>5354</c:v>
                </c:pt>
                <c:pt idx="5355">
                  <c:v>5355</c:v>
                </c:pt>
                <c:pt idx="5356">
                  <c:v>5356</c:v>
                </c:pt>
                <c:pt idx="5357">
                  <c:v>5357</c:v>
                </c:pt>
                <c:pt idx="5358">
                  <c:v>5358</c:v>
                </c:pt>
                <c:pt idx="5359">
                  <c:v>5359</c:v>
                </c:pt>
                <c:pt idx="5360">
                  <c:v>5360</c:v>
                </c:pt>
                <c:pt idx="5361">
                  <c:v>5361</c:v>
                </c:pt>
                <c:pt idx="5362">
                  <c:v>5362</c:v>
                </c:pt>
                <c:pt idx="5363">
                  <c:v>5363</c:v>
                </c:pt>
                <c:pt idx="5364">
                  <c:v>5364</c:v>
                </c:pt>
                <c:pt idx="5365">
                  <c:v>5365</c:v>
                </c:pt>
                <c:pt idx="5366">
                  <c:v>5366</c:v>
                </c:pt>
                <c:pt idx="5367">
                  <c:v>5367</c:v>
                </c:pt>
                <c:pt idx="5368">
                  <c:v>5368</c:v>
                </c:pt>
                <c:pt idx="5369">
                  <c:v>5369</c:v>
                </c:pt>
                <c:pt idx="5370">
                  <c:v>5370</c:v>
                </c:pt>
                <c:pt idx="5371">
                  <c:v>5371</c:v>
                </c:pt>
                <c:pt idx="5372">
                  <c:v>5372</c:v>
                </c:pt>
                <c:pt idx="5373">
                  <c:v>5373</c:v>
                </c:pt>
                <c:pt idx="5374">
                  <c:v>5374</c:v>
                </c:pt>
                <c:pt idx="5375">
                  <c:v>5375</c:v>
                </c:pt>
                <c:pt idx="5376">
                  <c:v>5376</c:v>
                </c:pt>
                <c:pt idx="5377">
                  <c:v>5377</c:v>
                </c:pt>
                <c:pt idx="5378">
                  <c:v>5378</c:v>
                </c:pt>
                <c:pt idx="5379">
                  <c:v>5379</c:v>
                </c:pt>
                <c:pt idx="5380">
                  <c:v>5380</c:v>
                </c:pt>
                <c:pt idx="5381">
                  <c:v>5381</c:v>
                </c:pt>
                <c:pt idx="5382">
                  <c:v>5382</c:v>
                </c:pt>
                <c:pt idx="5383">
                  <c:v>5383</c:v>
                </c:pt>
                <c:pt idx="5384">
                  <c:v>5384</c:v>
                </c:pt>
                <c:pt idx="5385">
                  <c:v>5385</c:v>
                </c:pt>
                <c:pt idx="5386">
                  <c:v>5386</c:v>
                </c:pt>
                <c:pt idx="5387">
                  <c:v>5387</c:v>
                </c:pt>
                <c:pt idx="5388">
                  <c:v>5388</c:v>
                </c:pt>
                <c:pt idx="5389">
                  <c:v>5389</c:v>
                </c:pt>
                <c:pt idx="5390">
                  <c:v>5390</c:v>
                </c:pt>
                <c:pt idx="5391">
                  <c:v>5391</c:v>
                </c:pt>
                <c:pt idx="5392">
                  <c:v>5392</c:v>
                </c:pt>
                <c:pt idx="5393">
                  <c:v>5393</c:v>
                </c:pt>
                <c:pt idx="5394">
                  <c:v>5394</c:v>
                </c:pt>
                <c:pt idx="5395">
                  <c:v>5395</c:v>
                </c:pt>
                <c:pt idx="5396">
                  <c:v>5396</c:v>
                </c:pt>
                <c:pt idx="5397">
                  <c:v>5397</c:v>
                </c:pt>
                <c:pt idx="5398">
                  <c:v>5398</c:v>
                </c:pt>
                <c:pt idx="5399">
                  <c:v>5399</c:v>
                </c:pt>
                <c:pt idx="5400">
                  <c:v>5400</c:v>
                </c:pt>
                <c:pt idx="5401">
                  <c:v>5401</c:v>
                </c:pt>
                <c:pt idx="5402">
                  <c:v>5402</c:v>
                </c:pt>
                <c:pt idx="5403">
                  <c:v>5403</c:v>
                </c:pt>
                <c:pt idx="5404">
                  <c:v>5404</c:v>
                </c:pt>
                <c:pt idx="5405">
                  <c:v>5405</c:v>
                </c:pt>
                <c:pt idx="5406">
                  <c:v>5406</c:v>
                </c:pt>
                <c:pt idx="5407">
                  <c:v>5407</c:v>
                </c:pt>
                <c:pt idx="5408">
                  <c:v>5408</c:v>
                </c:pt>
                <c:pt idx="5409">
                  <c:v>5409</c:v>
                </c:pt>
                <c:pt idx="5410">
                  <c:v>5410</c:v>
                </c:pt>
                <c:pt idx="5411">
                  <c:v>5411</c:v>
                </c:pt>
                <c:pt idx="5412">
                  <c:v>5412</c:v>
                </c:pt>
                <c:pt idx="5413">
                  <c:v>5413</c:v>
                </c:pt>
                <c:pt idx="5414">
                  <c:v>5414</c:v>
                </c:pt>
                <c:pt idx="5415">
                  <c:v>5415</c:v>
                </c:pt>
                <c:pt idx="5416">
                  <c:v>5416</c:v>
                </c:pt>
                <c:pt idx="5417">
                  <c:v>5417</c:v>
                </c:pt>
                <c:pt idx="5418">
                  <c:v>5418</c:v>
                </c:pt>
                <c:pt idx="5419">
                  <c:v>5419</c:v>
                </c:pt>
                <c:pt idx="5420">
                  <c:v>5420</c:v>
                </c:pt>
                <c:pt idx="5421">
                  <c:v>5421</c:v>
                </c:pt>
                <c:pt idx="5422">
                  <c:v>5422</c:v>
                </c:pt>
                <c:pt idx="5423">
                  <c:v>5423</c:v>
                </c:pt>
                <c:pt idx="5424">
                  <c:v>5424</c:v>
                </c:pt>
                <c:pt idx="5425">
                  <c:v>5425</c:v>
                </c:pt>
                <c:pt idx="5426">
                  <c:v>5426</c:v>
                </c:pt>
                <c:pt idx="5427">
                  <c:v>5427</c:v>
                </c:pt>
                <c:pt idx="5428">
                  <c:v>5428</c:v>
                </c:pt>
                <c:pt idx="5429">
                  <c:v>5429</c:v>
                </c:pt>
                <c:pt idx="5430">
                  <c:v>5430</c:v>
                </c:pt>
                <c:pt idx="5431">
                  <c:v>5431</c:v>
                </c:pt>
                <c:pt idx="5432">
                  <c:v>5432</c:v>
                </c:pt>
                <c:pt idx="5433">
                  <c:v>5433</c:v>
                </c:pt>
                <c:pt idx="5434">
                  <c:v>5434</c:v>
                </c:pt>
                <c:pt idx="5435">
                  <c:v>5435</c:v>
                </c:pt>
                <c:pt idx="5436">
                  <c:v>5436</c:v>
                </c:pt>
                <c:pt idx="5437">
                  <c:v>5437</c:v>
                </c:pt>
                <c:pt idx="5438">
                  <c:v>5438</c:v>
                </c:pt>
                <c:pt idx="5439">
                  <c:v>5439</c:v>
                </c:pt>
                <c:pt idx="5440">
                  <c:v>5440</c:v>
                </c:pt>
                <c:pt idx="5441">
                  <c:v>5441</c:v>
                </c:pt>
                <c:pt idx="5442">
                  <c:v>5442</c:v>
                </c:pt>
                <c:pt idx="5443">
                  <c:v>5443</c:v>
                </c:pt>
                <c:pt idx="5444">
                  <c:v>5444</c:v>
                </c:pt>
                <c:pt idx="5445">
                  <c:v>5445</c:v>
                </c:pt>
                <c:pt idx="5446">
                  <c:v>5446</c:v>
                </c:pt>
                <c:pt idx="5447">
                  <c:v>5447</c:v>
                </c:pt>
                <c:pt idx="5448">
                  <c:v>5448</c:v>
                </c:pt>
                <c:pt idx="5449">
                  <c:v>5449</c:v>
                </c:pt>
                <c:pt idx="5450">
                  <c:v>5450</c:v>
                </c:pt>
                <c:pt idx="5451">
                  <c:v>5451</c:v>
                </c:pt>
                <c:pt idx="5452">
                  <c:v>5452</c:v>
                </c:pt>
                <c:pt idx="5453">
                  <c:v>5453</c:v>
                </c:pt>
                <c:pt idx="5454">
                  <c:v>5454</c:v>
                </c:pt>
                <c:pt idx="5455">
                  <c:v>5455</c:v>
                </c:pt>
                <c:pt idx="5456">
                  <c:v>5456</c:v>
                </c:pt>
                <c:pt idx="5457">
                  <c:v>5457</c:v>
                </c:pt>
                <c:pt idx="5458">
                  <c:v>5458</c:v>
                </c:pt>
                <c:pt idx="5459">
                  <c:v>5459</c:v>
                </c:pt>
                <c:pt idx="5460">
                  <c:v>5460</c:v>
                </c:pt>
                <c:pt idx="5461">
                  <c:v>5461</c:v>
                </c:pt>
                <c:pt idx="5462">
                  <c:v>5462</c:v>
                </c:pt>
                <c:pt idx="5463">
                  <c:v>5463</c:v>
                </c:pt>
                <c:pt idx="5464">
                  <c:v>5464</c:v>
                </c:pt>
                <c:pt idx="5465">
                  <c:v>5465</c:v>
                </c:pt>
                <c:pt idx="5466">
                  <c:v>5466</c:v>
                </c:pt>
                <c:pt idx="5467">
                  <c:v>5467</c:v>
                </c:pt>
                <c:pt idx="5468">
                  <c:v>5468</c:v>
                </c:pt>
                <c:pt idx="5469">
                  <c:v>5469</c:v>
                </c:pt>
                <c:pt idx="5470">
                  <c:v>5470</c:v>
                </c:pt>
                <c:pt idx="5471">
                  <c:v>5471</c:v>
                </c:pt>
                <c:pt idx="5472">
                  <c:v>5472</c:v>
                </c:pt>
                <c:pt idx="5473">
                  <c:v>5473</c:v>
                </c:pt>
                <c:pt idx="5474">
                  <c:v>5474</c:v>
                </c:pt>
                <c:pt idx="5475">
                  <c:v>5475</c:v>
                </c:pt>
                <c:pt idx="5476">
                  <c:v>5476</c:v>
                </c:pt>
                <c:pt idx="5477">
                  <c:v>5477</c:v>
                </c:pt>
                <c:pt idx="5478">
                  <c:v>5478</c:v>
                </c:pt>
                <c:pt idx="5479">
                  <c:v>5479</c:v>
                </c:pt>
                <c:pt idx="5480">
                  <c:v>5480</c:v>
                </c:pt>
                <c:pt idx="5481">
                  <c:v>5481</c:v>
                </c:pt>
                <c:pt idx="5482">
                  <c:v>5482</c:v>
                </c:pt>
                <c:pt idx="5483">
                  <c:v>5483</c:v>
                </c:pt>
                <c:pt idx="5484">
                  <c:v>5484</c:v>
                </c:pt>
                <c:pt idx="5485">
                  <c:v>5485</c:v>
                </c:pt>
                <c:pt idx="5486">
                  <c:v>5486</c:v>
                </c:pt>
                <c:pt idx="5487">
                  <c:v>5487</c:v>
                </c:pt>
                <c:pt idx="5488">
                  <c:v>5488</c:v>
                </c:pt>
                <c:pt idx="5489">
                  <c:v>5489</c:v>
                </c:pt>
                <c:pt idx="5490">
                  <c:v>5490</c:v>
                </c:pt>
                <c:pt idx="5491">
                  <c:v>5491</c:v>
                </c:pt>
                <c:pt idx="5492">
                  <c:v>5492</c:v>
                </c:pt>
                <c:pt idx="5493">
                  <c:v>5493</c:v>
                </c:pt>
                <c:pt idx="5494">
                  <c:v>5494</c:v>
                </c:pt>
                <c:pt idx="5495">
                  <c:v>5495</c:v>
                </c:pt>
                <c:pt idx="5496">
                  <c:v>5496</c:v>
                </c:pt>
                <c:pt idx="5497">
                  <c:v>5497</c:v>
                </c:pt>
                <c:pt idx="5498">
                  <c:v>5498</c:v>
                </c:pt>
                <c:pt idx="5499">
                  <c:v>5499</c:v>
                </c:pt>
                <c:pt idx="5500">
                  <c:v>5500</c:v>
                </c:pt>
                <c:pt idx="5501">
                  <c:v>5501</c:v>
                </c:pt>
                <c:pt idx="5502">
                  <c:v>5502</c:v>
                </c:pt>
                <c:pt idx="5503">
                  <c:v>5503</c:v>
                </c:pt>
                <c:pt idx="5504">
                  <c:v>5504</c:v>
                </c:pt>
                <c:pt idx="5505">
                  <c:v>5505</c:v>
                </c:pt>
                <c:pt idx="5506">
                  <c:v>5506</c:v>
                </c:pt>
                <c:pt idx="5507">
                  <c:v>5507</c:v>
                </c:pt>
                <c:pt idx="5508">
                  <c:v>5508</c:v>
                </c:pt>
                <c:pt idx="5509">
                  <c:v>5509</c:v>
                </c:pt>
                <c:pt idx="5510">
                  <c:v>5510</c:v>
                </c:pt>
                <c:pt idx="5511">
                  <c:v>5511</c:v>
                </c:pt>
                <c:pt idx="5512">
                  <c:v>5512</c:v>
                </c:pt>
                <c:pt idx="5513">
                  <c:v>5513</c:v>
                </c:pt>
                <c:pt idx="5514">
                  <c:v>5514</c:v>
                </c:pt>
                <c:pt idx="5515">
                  <c:v>5515</c:v>
                </c:pt>
                <c:pt idx="5516">
                  <c:v>5516</c:v>
                </c:pt>
                <c:pt idx="5517">
                  <c:v>5517</c:v>
                </c:pt>
                <c:pt idx="5518">
                  <c:v>5518</c:v>
                </c:pt>
                <c:pt idx="5519">
                  <c:v>5519</c:v>
                </c:pt>
                <c:pt idx="5520">
                  <c:v>5520</c:v>
                </c:pt>
                <c:pt idx="5521">
                  <c:v>5521</c:v>
                </c:pt>
                <c:pt idx="5522">
                  <c:v>5522</c:v>
                </c:pt>
                <c:pt idx="5523">
                  <c:v>5523</c:v>
                </c:pt>
                <c:pt idx="5524">
                  <c:v>5524</c:v>
                </c:pt>
                <c:pt idx="5525">
                  <c:v>5525</c:v>
                </c:pt>
                <c:pt idx="5526">
                  <c:v>5526</c:v>
                </c:pt>
                <c:pt idx="5527">
                  <c:v>5527</c:v>
                </c:pt>
                <c:pt idx="5528">
                  <c:v>5528</c:v>
                </c:pt>
                <c:pt idx="5529">
                  <c:v>5529</c:v>
                </c:pt>
                <c:pt idx="5530">
                  <c:v>5530</c:v>
                </c:pt>
                <c:pt idx="5531">
                  <c:v>5531</c:v>
                </c:pt>
                <c:pt idx="5532">
                  <c:v>5532</c:v>
                </c:pt>
                <c:pt idx="5533">
                  <c:v>5533</c:v>
                </c:pt>
                <c:pt idx="5534">
                  <c:v>5534</c:v>
                </c:pt>
                <c:pt idx="5535">
                  <c:v>5535</c:v>
                </c:pt>
                <c:pt idx="5536">
                  <c:v>5536</c:v>
                </c:pt>
                <c:pt idx="5537">
                  <c:v>5537</c:v>
                </c:pt>
                <c:pt idx="5538">
                  <c:v>5538</c:v>
                </c:pt>
                <c:pt idx="5539">
                  <c:v>5539</c:v>
                </c:pt>
                <c:pt idx="5540">
                  <c:v>5540</c:v>
                </c:pt>
                <c:pt idx="5541">
                  <c:v>5541</c:v>
                </c:pt>
                <c:pt idx="5542">
                  <c:v>5542</c:v>
                </c:pt>
                <c:pt idx="5543">
                  <c:v>5543</c:v>
                </c:pt>
                <c:pt idx="5544">
                  <c:v>5544</c:v>
                </c:pt>
                <c:pt idx="5545">
                  <c:v>5545</c:v>
                </c:pt>
                <c:pt idx="5546">
                  <c:v>5546</c:v>
                </c:pt>
                <c:pt idx="5547">
                  <c:v>5547</c:v>
                </c:pt>
                <c:pt idx="5548">
                  <c:v>5548</c:v>
                </c:pt>
                <c:pt idx="5549">
                  <c:v>5549</c:v>
                </c:pt>
                <c:pt idx="5550">
                  <c:v>5550</c:v>
                </c:pt>
                <c:pt idx="5551">
                  <c:v>5551</c:v>
                </c:pt>
                <c:pt idx="5552">
                  <c:v>5552</c:v>
                </c:pt>
                <c:pt idx="5553">
                  <c:v>5553</c:v>
                </c:pt>
                <c:pt idx="5554">
                  <c:v>5554</c:v>
                </c:pt>
                <c:pt idx="5555">
                  <c:v>5555</c:v>
                </c:pt>
                <c:pt idx="5556">
                  <c:v>5556</c:v>
                </c:pt>
                <c:pt idx="5557">
                  <c:v>5557</c:v>
                </c:pt>
                <c:pt idx="5558">
                  <c:v>5558</c:v>
                </c:pt>
                <c:pt idx="5559">
                  <c:v>5559</c:v>
                </c:pt>
                <c:pt idx="5560">
                  <c:v>5560</c:v>
                </c:pt>
                <c:pt idx="5561">
                  <c:v>5561</c:v>
                </c:pt>
                <c:pt idx="5562">
                  <c:v>5562</c:v>
                </c:pt>
                <c:pt idx="5563">
                  <c:v>5563</c:v>
                </c:pt>
                <c:pt idx="5564">
                  <c:v>5564</c:v>
                </c:pt>
                <c:pt idx="5565">
                  <c:v>5565</c:v>
                </c:pt>
                <c:pt idx="5566">
                  <c:v>5566</c:v>
                </c:pt>
                <c:pt idx="5567">
                  <c:v>5567</c:v>
                </c:pt>
                <c:pt idx="5568">
                  <c:v>5568</c:v>
                </c:pt>
                <c:pt idx="5569">
                  <c:v>5569</c:v>
                </c:pt>
                <c:pt idx="5570">
                  <c:v>5570</c:v>
                </c:pt>
                <c:pt idx="5571">
                  <c:v>5571</c:v>
                </c:pt>
                <c:pt idx="5572">
                  <c:v>5572</c:v>
                </c:pt>
                <c:pt idx="5573">
                  <c:v>5573</c:v>
                </c:pt>
                <c:pt idx="5574">
                  <c:v>5574</c:v>
                </c:pt>
                <c:pt idx="5575">
                  <c:v>5575</c:v>
                </c:pt>
                <c:pt idx="5576">
                  <c:v>5576</c:v>
                </c:pt>
                <c:pt idx="5577">
                  <c:v>5577</c:v>
                </c:pt>
                <c:pt idx="5578">
                  <c:v>5578</c:v>
                </c:pt>
                <c:pt idx="5579">
                  <c:v>5579</c:v>
                </c:pt>
                <c:pt idx="5580">
                  <c:v>5580</c:v>
                </c:pt>
                <c:pt idx="5581">
                  <c:v>5581</c:v>
                </c:pt>
                <c:pt idx="5582">
                  <c:v>5582</c:v>
                </c:pt>
                <c:pt idx="5583">
                  <c:v>5583</c:v>
                </c:pt>
                <c:pt idx="5584">
                  <c:v>5584</c:v>
                </c:pt>
                <c:pt idx="5585">
                  <c:v>5585</c:v>
                </c:pt>
                <c:pt idx="5586">
                  <c:v>5586</c:v>
                </c:pt>
                <c:pt idx="5587">
                  <c:v>5587</c:v>
                </c:pt>
                <c:pt idx="5588">
                  <c:v>5588</c:v>
                </c:pt>
                <c:pt idx="5589">
                  <c:v>5589</c:v>
                </c:pt>
                <c:pt idx="5590">
                  <c:v>5590</c:v>
                </c:pt>
                <c:pt idx="5591">
                  <c:v>5591</c:v>
                </c:pt>
                <c:pt idx="5592">
                  <c:v>5592</c:v>
                </c:pt>
                <c:pt idx="5593">
                  <c:v>5593</c:v>
                </c:pt>
                <c:pt idx="5594">
                  <c:v>5594</c:v>
                </c:pt>
                <c:pt idx="5595">
                  <c:v>5595</c:v>
                </c:pt>
                <c:pt idx="5596">
                  <c:v>5596</c:v>
                </c:pt>
                <c:pt idx="5597">
                  <c:v>5597</c:v>
                </c:pt>
                <c:pt idx="5598">
                  <c:v>5598</c:v>
                </c:pt>
                <c:pt idx="5599">
                  <c:v>5599</c:v>
                </c:pt>
                <c:pt idx="5600">
                  <c:v>5600</c:v>
                </c:pt>
                <c:pt idx="5601">
                  <c:v>5601</c:v>
                </c:pt>
                <c:pt idx="5602">
                  <c:v>5602</c:v>
                </c:pt>
                <c:pt idx="5603">
                  <c:v>5603</c:v>
                </c:pt>
                <c:pt idx="5604">
                  <c:v>5604</c:v>
                </c:pt>
                <c:pt idx="5605">
                  <c:v>5605</c:v>
                </c:pt>
                <c:pt idx="5606">
                  <c:v>5606</c:v>
                </c:pt>
                <c:pt idx="5607">
                  <c:v>5607</c:v>
                </c:pt>
                <c:pt idx="5608">
                  <c:v>5608</c:v>
                </c:pt>
                <c:pt idx="5609">
                  <c:v>5609</c:v>
                </c:pt>
                <c:pt idx="5610">
                  <c:v>5610</c:v>
                </c:pt>
                <c:pt idx="5611">
                  <c:v>5611</c:v>
                </c:pt>
                <c:pt idx="5612">
                  <c:v>5612</c:v>
                </c:pt>
                <c:pt idx="5613">
                  <c:v>5613</c:v>
                </c:pt>
                <c:pt idx="5614">
                  <c:v>5614</c:v>
                </c:pt>
                <c:pt idx="5615">
                  <c:v>5615</c:v>
                </c:pt>
                <c:pt idx="5616">
                  <c:v>5616</c:v>
                </c:pt>
                <c:pt idx="5617">
                  <c:v>5617</c:v>
                </c:pt>
                <c:pt idx="5618">
                  <c:v>5618</c:v>
                </c:pt>
                <c:pt idx="5619">
                  <c:v>5619</c:v>
                </c:pt>
                <c:pt idx="5620">
                  <c:v>5620</c:v>
                </c:pt>
                <c:pt idx="5621">
                  <c:v>5621</c:v>
                </c:pt>
                <c:pt idx="5622">
                  <c:v>5622</c:v>
                </c:pt>
                <c:pt idx="5623">
                  <c:v>5623</c:v>
                </c:pt>
                <c:pt idx="5624">
                  <c:v>5624</c:v>
                </c:pt>
                <c:pt idx="5625">
                  <c:v>5625</c:v>
                </c:pt>
                <c:pt idx="5626">
                  <c:v>5626</c:v>
                </c:pt>
                <c:pt idx="5627">
                  <c:v>5627</c:v>
                </c:pt>
                <c:pt idx="5628">
                  <c:v>5628</c:v>
                </c:pt>
                <c:pt idx="5629">
                  <c:v>5629</c:v>
                </c:pt>
                <c:pt idx="5630">
                  <c:v>5630</c:v>
                </c:pt>
                <c:pt idx="5631">
                  <c:v>5631</c:v>
                </c:pt>
                <c:pt idx="5632">
                  <c:v>5632</c:v>
                </c:pt>
                <c:pt idx="5633">
                  <c:v>5633</c:v>
                </c:pt>
                <c:pt idx="5634">
                  <c:v>5634</c:v>
                </c:pt>
                <c:pt idx="5635">
                  <c:v>5635</c:v>
                </c:pt>
                <c:pt idx="5636">
                  <c:v>5636</c:v>
                </c:pt>
                <c:pt idx="5637">
                  <c:v>5637</c:v>
                </c:pt>
                <c:pt idx="5638">
                  <c:v>5638</c:v>
                </c:pt>
                <c:pt idx="5639">
                  <c:v>5639</c:v>
                </c:pt>
                <c:pt idx="5640">
                  <c:v>5640</c:v>
                </c:pt>
                <c:pt idx="5641">
                  <c:v>5641</c:v>
                </c:pt>
                <c:pt idx="5642">
                  <c:v>5642</c:v>
                </c:pt>
                <c:pt idx="5643">
                  <c:v>5643</c:v>
                </c:pt>
                <c:pt idx="5644">
                  <c:v>5644</c:v>
                </c:pt>
                <c:pt idx="5645">
                  <c:v>5645</c:v>
                </c:pt>
                <c:pt idx="5646">
                  <c:v>5646</c:v>
                </c:pt>
                <c:pt idx="5647">
                  <c:v>5647</c:v>
                </c:pt>
                <c:pt idx="5648">
                  <c:v>5648</c:v>
                </c:pt>
                <c:pt idx="5649">
                  <c:v>5649</c:v>
                </c:pt>
                <c:pt idx="5650">
                  <c:v>5650</c:v>
                </c:pt>
                <c:pt idx="5651">
                  <c:v>5651</c:v>
                </c:pt>
                <c:pt idx="5652">
                  <c:v>5652</c:v>
                </c:pt>
                <c:pt idx="5653">
                  <c:v>5653</c:v>
                </c:pt>
                <c:pt idx="5654">
                  <c:v>5654</c:v>
                </c:pt>
                <c:pt idx="5655">
                  <c:v>5655</c:v>
                </c:pt>
                <c:pt idx="5656">
                  <c:v>5656</c:v>
                </c:pt>
                <c:pt idx="5657">
                  <c:v>5657</c:v>
                </c:pt>
                <c:pt idx="5658">
                  <c:v>5658</c:v>
                </c:pt>
                <c:pt idx="5659">
                  <c:v>5659</c:v>
                </c:pt>
                <c:pt idx="5660">
                  <c:v>5660</c:v>
                </c:pt>
                <c:pt idx="5661">
                  <c:v>5661</c:v>
                </c:pt>
                <c:pt idx="5662">
                  <c:v>5662</c:v>
                </c:pt>
                <c:pt idx="5663">
                  <c:v>5663</c:v>
                </c:pt>
                <c:pt idx="5664">
                  <c:v>5664</c:v>
                </c:pt>
                <c:pt idx="5665">
                  <c:v>5665</c:v>
                </c:pt>
                <c:pt idx="5666">
                  <c:v>5666</c:v>
                </c:pt>
                <c:pt idx="5667">
                  <c:v>5667</c:v>
                </c:pt>
                <c:pt idx="5668">
                  <c:v>5668</c:v>
                </c:pt>
                <c:pt idx="5669">
                  <c:v>5669</c:v>
                </c:pt>
                <c:pt idx="5670">
                  <c:v>5670</c:v>
                </c:pt>
                <c:pt idx="5671">
                  <c:v>5671</c:v>
                </c:pt>
                <c:pt idx="5672">
                  <c:v>5672</c:v>
                </c:pt>
                <c:pt idx="5673">
                  <c:v>5673</c:v>
                </c:pt>
                <c:pt idx="5674">
                  <c:v>5674</c:v>
                </c:pt>
                <c:pt idx="5675">
                  <c:v>5675</c:v>
                </c:pt>
                <c:pt idx="5676">
                  <c:v>5676</c:v>
                </c:pt>
                <c:pt idx="5677">
                  <c:v>5677</c:v>
                </c:pt>
                <c:pt idx="5678">
                  <c:v>5678</c:v>
                </c:pt>
                <c:pt idx="5679">
                  <c:v>5679</c:v>
                </c:pt>
                <c:pt idx="5680">
                  <c:v>5680</c:v>
                </c:pt>
                <c:pt idx="5681">
                  <c:v>5681</c:v>
                </c:pt>
                <c:pt idx="5682">
                  <c:v>5682</c:v>
                </c:pt>
                <c:pt idx="5683">
                  <c:v>5683</c:v>
                </c:pt>
                <c:pt idx="5684">
                  <c:v>5684</c:v>
                </c:pt>
                <c:pt idx="5685">
                  <c:v>5685</c:v>
                </c:pt>
                <c:pt idx="5686">
                  <c:v>5686</c:v>
                </c:pt>
                <c:pt idx="5687">
                  <c:v>5687</c:v>
                </c:pt>
                <c:pt idx="5688">
                  <c:v>5688</c:v>
                </c:pt>
                <c:pt idx="5689">
                  <c:v>5689</c:v>
                </c:pt>
                <c:pt idx="5690">
                  <c:v>5690</c:v>
                </c:pt>
                <c:pt idx="5691">
                  <c:v>5691</c:v>
                </c:pt>
                <c:pt idx="5692">
                  <c:v>5692</c:v>
                </c:pt>
                <c:pt idx="5693">
                  <c:v>5693</c:v>
                </c:pt>
                <c:pt idx="5694">
                  <c:v>5694</c:v>
                </c:pt>
                <c:pt idx="5695">
                  <c:v>5695</c:v>
                </c:pt>
                <c:pt idx="5696">
                  <c:v>5696</c:v>
                </c:pt>
                <c:pt idx="5697">
                  <c:v>5697</c:v>
                </c:pt>
                <c:pt idx="5698">
                  <c:v>5698</c:v>
                </c:pt>
                <c:pt idx="5699">
                  <c:v>5699</c:v>
                </c:pt>
                <c:pt idx="5700">
                  <c:v>5700</c:v>
                </c:pt>
                <c:pt idx="5701">
                  <c:v>5701</c:v>
                </c:pt>
                <c:pt idx="5702">
                  <c:v>5702</c:v>
                </c:pt>
                <c:pt idx="5703">
                  <c:v>5703</c:v>
                </c:pt>
                <c:pt idx="5704">
                  <c:v>5704</c:v>
                </c:pt>
                <c:pt idx="5705">
                  <c:v>5705</c:v>
                </c:pt>
                <c:pt idx="5706">
                  <c:v>5706</c:v>
                </c:pt>
                <c:pt idx="5707">
                  <c:v>5707</c:v>
                </c:pt>
                <c:pt idx="5708">
                  <c:v>5708</c:v>
                </c:pt>
                <c:pt idx="5709">
                  <c:v>5709</c:v>
                </c:pt>
                <c:pt idx="5710">
                  <c:v>5710</c:v>
                </c:pt>
                <c:pt idx="5711">
                  <c:v>5711</c:v>
                </c:pt>
                <c:pt idx="5712">
                  <c:v>5712</c:v>
                </c:pt>
                <c:pt idx="5713">
                  <c:v>5713</c:v>
                </c:pt>
                <c:pt idx="5714">
                  <c:v>5714</c:v>
                </c:pt>
                <c:pt idx="5715">
                  <c:v>5715</c:v>
                </c:pt>
                <c:pt idx="5716">
                  <c:v>5716</c:v>
                </c:pt>
                <c:pt idx="5717">
                  <c:v>5717</c:v>
                </c:pt>
                <c:pt idx="5718">
                  <c:v>5718</c:v>
                </c:pt>
                <c:pt idx="5719">
                  <c:v>5719</c:v>
                </c:pt>
                <c:pt idx="5720">
                  <c:v>5720</c:v>
                </c:pt>
                <c:pt idx="5721">
                  <c:v>5721</c:v>
                </c:pt>
                <c:pt idx="5722">
                  <c:v>5722</c:v>
                </c:pt>
                <c:pt idx="5723">
                  <c:v>5723</c:v>
                </c:pt>
                <c:pt idx="5724">
                  <c:v>5724</c:v>
                </c:pt>
                <c:pt idx="5725">
                  <c:v>5725</c:v>
                </c:pt>
                <c:pt idx="5726">
                  <c:v>5726</c:v>
                </c:pt>
                <c:pt idx="5727">
                  <c:v>5727</c:v>
                </c:pt>
                <c:pt idx="5728">
                  <c:v>5728</c:v>
                </c:pt>
                <c:pt idx="5729">
                  <c:v>5729</c:v>
                </c:pt>
                <c:pt idx="5730">
                  <c:v>5730</c:v>
                </c:pt>
                <c:pt idx="5731">
                  <c:v>5731</c:v>
                </c:pt>
                <c:pt idx="5732">
                  <c:v>5732</c:v>
                </c:pt>
                <c:pt idx="5733">
                  <c:v>5733</c:v>
                </c:pt>
                <c:pt idx="5734">
                  <c:v>5734</c:v>
                </c:pt>
                <c:pt idx="5735">
                  <c:v>5735</c:v>
                </c:pt>
                <c:pt idx="5736">
                  <c:v>5736</c:v>
                </c:pt>
                <c:pt idx="5737">
                  <c:v>5737</c:v>
                </c:pt>
                <c:pt idx="5738">
                  <c:v>5738</c:v>
                </c:pt>
                <c:pt idx="5739">
                  <c:v>5739</c:v>
                </c:pt>
                <c:pt idx="5740">
                  <c:v>5740</c:v>
                </c:pt>
                <c:pt idx="5741">
                  <c:v>5741</c:v>
                </c:pt>
                <c:pt idx="5742">
                  <c:v>5742</c:v>
                </c:pt>
                <c:pt idx="5743">
                  <c:v>5743</c:v>
                </c:pt>
                <c:pt idx="5744">
                  <c:v>5744</c:v>
                </c:pt>
                <c:pt idx="5745">
                  <c:v>5745</c:v>
                </c:pt>
                <c:pt idx="5746">
                  <c:v>5746</c:v>
                </c:pt>
                <c:pt idx="5747">
                  <c:v>5747</c:v>
                </c:pt>
                <c:pt idx="5748">
                  <c:v>5748</c:v>
                </c:pt>
                <c:pt idx="5749">
                  <c:v>5749</c:v>
                </c:pt>
                <c:pt idx="5750">
                  <c:v>5750</c:v>
                </c:pt>
                <c:pt idx="5751">
                  <c:v>5751</c:v>
                </c:pt>
                <c:pt idx="5752">
                  <c:v>5752</c:v>
                </c:pt>
                <c:pt idx="5753">
                  <c:v>5753</c:v>
                </c:pt>
                <c:pt idx="5754">
                  <c:v>5754</c:v>
                </c:pt>
                <c:pt idx="5755">
                  <c:v>5755</c:v>
                </c:pt>
                <c:pt idx="5756">
                  <c:v>5756</c:v>
                </c:pt>
                <c:pt idx="5757">
                  <c:v>5757</c:v>
                </c:pt>
                <c:pt idx="5758">
                  <c:v>5758</c:v>
                </c:pt>
                <c:pt idx="5759">
                  <c:v>5759</c:v>
                </c:pt>
                <c:pt idx="5760">
                  <c:v>5760</c:v>
                </c:pt>
                <c:pt idx="5761">
                  <c:v>5761</c:v>
                </c:pt>
                <c:pt idx="5762">
                  <c:v>5762</c:v>
                </c:pt>
                <c:pt idx="5763">
                  <c:v>5763</c:v>
                </c:pt>
                <c:pt idx="5764">
                  <c:v>5764</c:v>
                </c:pt>
                <c:pt idx="5765">
                  <c:v>5765</c:v>
                </c:pt>
                <c:pt idx="5766">
                  <c:v>5766</c:v>
                </c:pt>
                <c:pt idx="5767">
                  <c:v>5767</c:v>
                </c:pt>
                <c:pt idx="5768">
                  <c:v>5768</c:v>
                </c:pt>
                <c:pt idx="5769">
                  <c:v>5769</c:v>
                </c:pt>
                <c:pt idx="5770">
                  <c:v>5770</c:v>
                </c:pt>
                <c:pt idx="5771">
                  <c:v>5771</c:v>
                </c:pt>
                <c:pt idx="5772">
                  <c:v>5772</c:v>
                </c:pt>
                <c:pt idx="5773">
                  <c:v>5773</c:v>
                </c:pt>
                <c:pt idx="5774">
                  <c:v>5774</c:v>
                </c:pt>
                <c:pt idx="5775">
                  <c:v>5775</c:v>
                </c:pt>
                <c:pt idx="5776">
                  <c:v>5776</c:v>
                </c:pt>
                <c:pt idx="5777">
                  <c:v>5777</c:v>
                </c:pt>
                <c:pt idx="5778">
                  <c:v>5778</c:v>
                </c:pt>
                <c:pt idx="5779">
                  <c:v>5779</c:v>
                </c:pt>
                <c:pt idx="5780">
                  <c:v>5780</c:v>
                </c:pt>
                <c:pt idx="5781">
                  <c:v>5781</c:v>
                </c:pt>
                <c:pt idx="5782">
                  <c:v>5782</c:v>
                </c:pt>
                <c:pt idx="5783">
                  <c:v>5783</c:v>
                </c:pt>
                <c:pt idx="5784">
                  <c:v>5784</c:v>
                </c:pt>
                <c:pt idx="5785">
                  <c:v>5785</c:v>
                </c:pt>
                <c:pt idx="5786">
                  <c:v>5786</c:v>
                </c:pt>
                <c:pt idx="5787">
                  <c:v>5787</c:v>
                </c:pt>
                <c:pt idx="5788">
                  <c:v>5788</c:v>
                </c:pt>
                <c:pt idx="5789">
                  <c:v>5789</c:v>
                </c:pt>
                <c:pt idx="5790">
                  <c:v>5790</c:v>
                </c:pt>
                <c:pt idx="5791">
                  <c:v>5791</c:v>
                </c:pt>
                <c:pt idx="5792">
                  <c:v>5792</c:v>
                </c:pt>
                <c:pt idx="5793">
                  <c:v>5793</c:v>
                </c:pt>
                <c:pt idx="5794">
                  <c:v>5794</c:v>
                </c:pt>
                <c:pt idx="5795">
                  <c:v>5795</c:v>
                </c:pt>
                <c:pt idx="5796">
                  <c:v>5796</c:v>
                </c:pt>
                <c:pt idx="5797">
                  <c:v>5797</c:v>
                </c:pt>
                <c:pt idx="5798">
                  <c:v>5798</c:v>
                </c:pt>
                <c:pt idx="5799">
                  <c:v>5799</c:v>
                </c:pt>
                <c:pt idx="5800">
                  <c:v>5800</c:v>
                </c:pt>
                <c:pt idx="5801">
                  <c:v>5801</c:v>
                </c:pt>
                <c:pt idx="5802">
                  <c:v>5802</c:v>
                </c:pt>
                <c:pt idx="5803">
                  <c:v>5803</c:v>
                </c:pt>
                <c:pt idx="5804">
                  <c:v>5804</c:v>
                </c:pt>
                <c:pt idx="5805">
                  <c:v>5805</c:v>
                </c:pt>
                <c:pt idx="5806">
                  <c:v>5806</c:v>
                </c:pt>
                <c:pt idx="5807">
                  <c:v>5807</c:v>
                </c:pt>
                <c:pt idx="5808">
                  <c:v>5808</c:v>
                </c:pt>
                <c:pt idx="5809">
                  <c:v>5809</c:v>
                </c:pt>
                <c:pt idx="5810">
                  <c:v>5810</c:v>
                </c:pt>
                <c:pt idx="5811">
                  <c:v>5811</c:v>
                </c:pt>
                <c:pt idx="5812">
                  <c:v>5812</c:v>
                </c:pt>
                <c:pt idx="5813">
                  <c:v>5813</c:v>
                </c:pt>
                <c:pt idx="5814">
                  <c:v>5814</c:v>
                </c:pt>
                <c:pt idx="5815">
                  <c:v>5815</c:v>
                </c:pt>
                <c:pt idx="5816">
                  <c:v>5816</c:v>
                </c:pt>
                <c:pt idx="5817">
                  <c:v>5817</c:v>
                </c:pt>
                <c:pt idx="5818">
                  <c:v>5818</c:v>
                </c:pt>
                <c:pt idx="5819">
                  <c:v>5819</c:v>
                </c:pt>
                <c:pt idx="5820">
                  <c:v>5820</c:v>
                </c:pt>
                <c:pt idx="5821">
                  <c:v>5821</c:v>
                </c:pt>
                <c:pt idx="5822">
                  <c:v>5822</c:v>
                </c:pt>
                <c:pt idx="5823">
                  <c:v>5823</c:v>
                </c:pt>
                <c:pt idx="5824">
                  <c:v>5824</c:v>
                </c:pt>
                <c:pt idx="5825">
                  <c:v>5825</c:v>
                </c:pt>
                <c:pt idx="5826">
                  <c:v>5826</c:v>
                </c:pt>
                <c:pt idx="5827">
                  <c:v>5827</c:v>
                </c:pt>
                <c:pt idx="5828">
                  <c:v>5828</c:v>
                </c:pt>
                <c:pt idx="5829">
                  <c:v>5829</c:v>
                </c:pt>
                <c:pt idx="5830">
                  <c:v>5830</c:v>
                </c:pt>
                <c:pt idx="5831">
                  <c:v>5831</c:v>
                </c:pt>
                <c:pt idx="5832">
                  <c:v>5832</c:v>
                </c:pt>
                <c:pt idx="5833">
                  <c:v>5833</c:v>
                </c:pt>
                <c:pt idx="5834">
                  <c:v>5834</c:v>
                </c:pt>
                <c:pt idx="5835">
                  <c:v>5835</c:v>
                </c:pt>
                <c:pt idx="5836">
                  <c:v>5836</c:v>
                </c:pt>
                <c:pt idx="5837">
                  <c:v>5837</c:v>
                </c:pt>
                <c:pt idx="5838">
                  <c:v>5838</c:v>
                </c:pt>
                <c:pt idx="5839">
                  <c:v>5839</c:v>
                </c:pt>
                <c:pt idx="5840">
                  <c:v>5840</c:v>
                </c:pt>
                <c:pt idx="5841">
                  <c:v>5841</c:v>
                </c:pt>
                <c:pt idx="5842">
                  <c:v>5842</c:v>
                </c:pt>
                <c:pt idx="5843">
                  <c:v>5843</c:v>
                </c:pt>
                <c:pt idx="5844">
                  <c:v>5844</c:v>
                </c:pt>
                <c:pt idx="5845">
                  <c:v>5845</c:v>
                </c:pt>
                <c:pt idx="5846">
                  <c:v>5846</c:v>
                </c:pt>
                <c:pt idx="5847">
                  <c:v>5847</c:v>
                </c:pt>
                <c:pt idx="5848">
                  <c:v>5848</c:v>
                </c:pt>
                <c:pt idx="5849">
                  <c:v>5849</c:v>
                </c:pt>
                <c:pt idx="5850">
                  <c:v>5850</c:v>
                </c:pt>
                <c:pt idx="5851">
                  <c:v>5851</c:v>
                </c:pt>
                <c:pt idx="5852">
                  <c:v>5852</c:v>
                </c:pt>
                <c:pt idx="5853">
                  <c:v>5853</c:v>
                </c:pt>
                <c:pt idx="5854">
                  <c:v>5854</c:v>
                </c:pt>
                <c:pt idx="5855">
                  <c:v>5855</c:v>
                </c:pt>
                <c:pt idx="5856">
                  <c:v>5856</c:v>
                </c:pt>
                <c:pt idx="5857">
                  <c:v>5857</c:v>
                </c:pt>
                <c:pt idx="5858">
                  <c:v>5858</c:v>
                </c:pt>
                <c:pt idx="5859">
                  <c:v>5859</c:v>
                </c:pt>
                <c:pt idx="5860">
                  <c:v>5860</c:v>
                </c:pt>
                <c:pt idx="5861">
                  <c:v>5861</c:v>
                </c:pt>
                <c:pt idx="5862">
                  <c:v>5862</c:v>
                </c:pt>
                <c:pt idx="5863">
                  <c:v>5863</c:v>
                </c:pt>
                <c:pt idx="5864">
                  <c:v>5864</c:v>
                </c:pt>
                <c:pt idx="5865">
                  <c:v>5865</c:v>
                </c:pt>
                <c:pt idx="5866">
                  <c:v>5866</c:v>
                </c:pt>
                <c:pt idx="5867">
                  <c:v>5867</c:v>
                </c:pt>
                <c:pt idx="5868">
                  <c:v>5868</c:v>
                </c:pt>
                <c:pt idx="5869">
                  <c:v>5869</c:v>
                </c:pt>
                <c:pt idx="5870">
                  <c:v>5870</c:v>
                </c:pt>
                <c:pt idx="5871">
                  <c:v>5871</c:v>
                </c:pt>
                <c:pt idx="5872">
                  <c:v>5872</c:v>
                </c:pt>
                <c:pt idx="5873">
                  <c:v>5873</c:v>
                </c:pt>
                <c:pt idx="5874">
                  <c:v>5874</c:v>
                </c:pt>
                <c:pt idx="5875">
                  <c:v>5875</c:v>
                </c:pt>
                <c:pt idx="5876">
                  <c:v>5876</c:v>
                </c:pt>
                <c:pt idx="5877">
                  <c:v>5877</c:v>
                </c:pt>
                <c:pt idx="5878">
                  <c:v>5878</c:v>
                </c:pt>
                <c:pt idx="5879">
                  <c:v>5879</c:v>
                </c:pt>
                <c:pt idx="5880">
                  <c:v>5880</c:v>
                </c:pt>
                <c:pt idx="5881">
                  <c:v>5881</c:v>
                </c:pt>
                <c:pt idx="5882">
                  <c:v>5882</c:v>
                </c:pt>
                <c:pt idx="5883">
                  <c:v>5883</c:v>
                </c:pt>
                <c:pt idx="5884">
                  <c:v>5884</c:v>
                </c:pt>
                <c:pt idx="5885">
                  <c:v>5885</c:v>
                </c:pt>
                <c:pt idx="5886">
                  <c:v>5886</c:v>
                </c:pt>
                <c:pt idx="5887">
                  <c:v>5887</c:v>
                </c:pt>
                <c:pt idx="5888">
                  <c:v>5888</c:v>
                </c:pt>
                <c:pt idx="5889">
                  <c:v>5889</c:v>
                </c:pt>
                <c:pt idx="5890">
                  <c:v>5890</c:v>
                </c:pt>
                <c:pt idx="5891">
                  <c:v>5891</c:v>
                </c:pt>
                <c:pt idx="5892">
                  <c:v>5892</c:v>
                </c:pt>
                <c:pt idx="5893">
                  <c:v>5893</c:v>
                </c:pt>
                <c:pt idx="5894">
                  <c:v>5894</c:v>
                </c:pt>
                <c:pt idx="5895">
                  <c:v>5895</c:v>
                </c:pt>
                <c:pt idx="5896">
                  <c:v>5896</c:v>
                </c:pt>
                <c:pt idx="5897">
                  <c:v>5897</c:v>
                </c:pt>
                <c:pt idx="5898">
                  <c:v>5898</c:v>
                </c:pt>
                <c:pt idx="5899">
                  <c:v>5899</c:v>
                </c:pt>
                <c:pt idx="5900">
                  <c:v>5900</c:v>
                </c:pt>
                <c:pt idx="5901">
                  <c:v>5901</c:v>
                </c:pt>
                <c:pt idx="5902">
                  <c:v>5902</c:v>
                </c:pt>
                <c:pt idx="5903">
                  <c:v>5903</c:v>
                </c:pt>
                <c:pt idx="5904">
                  <c:v>5904</c:v>
                </c:pt>
                <c:pt idx="5905">
                  <c:v>5905</c:v>
                </c:pt>
                <c:pt idx="5906">
                  <c:v>5906</c:v>
                </c:pt>
                <c:pt idx="5907">
                  <c:v>5907</c:v>
                </c:pt>
                <c:pt idx="5908">
                  <c:v>5908</c:v>
                </c:pt>
                <c:pt idx="5909">
                  <c:v>5909</c:v>
                </c:pt>
                <c:pt idx="5910">
                  <c:v>5910</c:v>
                </c:pt>
                <c:pt idx="5911">
                  <c:v>5911</c:v>
                </c:pt>
                <c:pt idx="5912">
                  <c:v>5912</c:v>
                </c:pt>
                <c:pt idx="5913">
                  <c:v>5913</c:v>
                </c:pt>
                <c:pt idx="5914">
                  <c:v>5914</c:v>
                </c:pt>
                <c:pt idx="5915">
                  <c:v>5915</c:v>
                </c:pt>
                <c:pt idx="5916">
                  <c:v>5916</c:v>
                </c:pt>
                <c:pt idx="5917">
                  <c:v>5917</c:v>
                </c:pt>
                <c:pt idx="5918">
                  <c:v>5918</c:v>
                </c:pt>
                <c:pt idx="5919">
                  <c:v>5919</c:v>
                </c:pt>
                <c:pt idx="5920">
                  <c:v>5920</c:v>
                </c:pt>
                <c:pt idx="5921">
                  <c:v>5921</c:v>
                </c:pt>
                <c:pt idx="5922">
                  <c:v>5922</c:v>
                </c:pt>
                <c:pt idx="5923">
                  <c:v>5923</c:v>
                </c:pt>
                <c:pt idx="5924">
                  <c:v>5924</c:v>
                </c:pt>
                <c:pt idx="5925">
                  <c:v>5925</c:v>
                </c:pt>
                <c:pt idx="5926">
                  <c:v>5926</c:v>
                </c:pt>
                <c:pt idx="5927">
                  <c:v>5927</c:v>
                </c:pt>
                <c:pt idx="5928">
                  <c:v>5928</c:v>
                </c:pt>
                <c:pt idx="5929">
                  <c:v>5929</c:v>
                </c:pt>
                <c:pt idx="5930">
                  <c:v>5930</c:v>
                </c:pt>
                <c:pt idx="5931">
                  <c:v>5931</c:v>
                </c:pt>
                <c:pt idx="5932">
                  <c:v>5932</c:v>
                </c:pt>
                <c:pt idx="5933">
                  <c:v>5933</c:v>
                </c:pt>
                <c:pt idx="5934">
                  <c:v>5934</c:v>
                </c:pt>
                <c:pt idx="5935">
                  <c:v>5935</c:v>
                </c:pt>
                <c:pt idx="5936">
                  <c:v>5936</c:v>
                </c:pt>
                <c:pt idx="5937">
                  <c:v>5937</c:v>
                </c:pt>
                <c:pt idx="5938">
                  <c:v>5938</c:v>
                </c:pt>
                <c:pt idx="5939">
                  <c:v>5939</c:v>
                </c:pt>
                <c:pt idx="5940">
                  <c:v>5940</c:v>
                </c:pt>
                <c:pt idx="5941">
                  <c:v>5941</c:v>
                </c:pt>
                <c:pt idx="5942">
                  <c:v>5942</c:v>
                </c:pt>
                <c:pt idx="5943">
                  <c:v>5943</c:v>
                </c:pt>
                <c:pt idx="5944">
                  <c:v>5944</c:v>
                </c:pt>
                <c:pt idx="5945">
                  <c:v>5945</c:v>
                </c:pt>
                <c:pt idx="5946">
                  <c:v>5946</c:v>
                </c:pt>
                <c:pt idx="5947">
                  <c:v>5947</c:v>
                </c:pt>
                <c:pt idx="5948">
                  <c:v>5948</c:v>
                </c:pt>
                <c:pt idx="5949">
                  <c:v>5949</c:v>
                </c:pt>
                <c:pt idx="5950">
                  <c:v>5950</c:v>
                </c:pt>
                <c:pt idx="5951">
                  <c:v>5951</c:v>
                </c:pt>
                <c:pt idx="5952">
                  <c:v>5952</c:v>
                </c:pt>
                <c:pt idx="5953">
                  <c:v>5953</c:v>
                </c:pt>
                <c:pt idx="5954">
                  <c:v>5954</c:v>
                </c:pt>
                <c:pt idx="5955">
                  <c:v>5955</c:v>
                </c:pt>
                <c:pt idx="5956">
                  <c:v>5956</c:v>
                </c:pt>
                <c:pt idx="5957">
                  <c:v>5957</c:v>
                </c:pt>
                <c:pt idx="5958">
                  <c:v>5958</c:v>
                </c:pt>
                <c:pt idx="5959">
                  <c:v>5959</c:v>
                </c:pt>
                <c:pt idx="5960">
                  <c:v>5960</c:v>
                </c:pt>
                <c:pt idx="5961">
                  <c:v>5961</c:v>
                </c:pt>
                <c:pt idx="5962">
                  <c:v>5962</c:v>
                </c:pt>
                <c:pt idx="5963">
                  <c:v>5963</c:v>
                </c:pt>
                <c:pt idx="5964">
                  <c:v>5964</c:v>
                </c:pt>
                <c:pt idx="5965">
                  <c:v>5965</c:v>
                </c:pt>
                <c:pt idx="5966">
                  <c:v>5966</c:v>
                </c:pt>
                <c:pt idx="5967">
                  <c:v>5967</c:v>
                </c:pt>
                <c:pt idx="5968">
                  <c:v>5968</c:v>
                </c:pt>
                <c:pt idx="5969">
                  <c:v>5969</c:v>
                </c:pt>
                <c:pt idx="5970">
                  <c:v>5970</c:v>
                </c:pt>
                <c:pt idx="5971">
                  <c:v>5971</c:v>
                </c:pt>
                <c:pt idx="5972">
                  <c:v>5972</c:v>
                </c:pt>
                <c:pt idx="5973">
                  <c:v>5973</c:v>
                </c:pt>
                <c:pt idx="5974">
                  <c:v>5974</c:v>
                </c:pt>
                <c:pt idx="5975">
                  <c:v>5975</c:v>
                </c:pt>
                <c:pt idx="5976">
                  <c:v>5976</c:v>
                </c:pt>
                <c:pt idx="5977">
                  <c:v>5977</c:v>
                </c:pt>
                <c:pt idx="5978">
                  <c:v>5978</c:v>
                </c:pt>
                <c:pt idx="5979">
                  <c:v>5979</c:v>
                </c:pt>
                <c:pt idx="5980">
                  <c:v>5980</c:v>
                </c:pt>
                <c:pt idx="5981">
                  <c:v>5981</c:v>
                </c:pt>
                <c:pt idx="5982">
                  <c:v>5982</c:v>
                </c:pt>
                <c:pt idx="5983">
                  <c:v>5983</c:v>
                </c:pt>
                <c:pt idx="5984">
                  <c:v>5984</c:v>
                </c:pt>
                <c:pt idx="5985">
                  <c:v>5985</c:v>
                </c:pt>
                <c:pt idx="5986">
                  <c:v>5986</c:v>
                </c:pt>
                <c:pt idx="5987">
                  <c:v>5987</c:v>
                </c:pt>
                <c:pt idx="5988">
                  <c:v>5988</c:v>
                </c:pt>
                <c:pt idx="5989">
                  <c:v>5989</c:v>
                </c:pt>
                <c:pt idx="5990">
                  <c:v>5990</c:v>
                </c:pt>
                <c:pt idx="5991">
                  <c:v>5991</c:v>
                </c:pt>
                <c:pt idx="5992">
                  <c:v>5992</c:v>
                </c:pt>
                <c:pt idx="5993">
                  <c:v>5993</c:v>
                </c:pt>
                <c:pt idx="5994">
                  <c:v>5994</c:v>
                </c:pt>
                <c:pt idx="5995">
                  <c:v>5995</c:v>
                </c:pt>
                <c:pt idx="5996">
                  <c:v>5996</c:v>
                </c:pt>
                <c:pt idx="5997">
                  <c:v>5997</c:v>
                </c:pt>
                <c:pt idx="5998">
                  <c:v>5998</c:v>
                </c:pt>
                <c:pt idx="5999">
                  <c:v>5999</c:v>
                </c:pt>
                <c:pt idx="6000">
                  <c:v>6000</c:v>
                </c:pt>
                <c:pt idx="6001">
                  <c:v>6001</c:v>
                </c:pt>
                <c:pt idx="6002">
                  <c:v>6002</c:v>
                </c:pt>
                <c:pt idx="6003">
                  <c:v>6003</c:v>
                </c:pt>
                <c:pt idx="6004">
                  <c:v>6004</c:v>
                </c:pt>
                <c:pt idx="6005">
                  <c:v>6005</c:v>
                </c:pt>
                <c:pt idx="6006">
                  <c:v>6006</c:v>
                </c:pt>
                <c:pt idx="6007">
                  <c:v>6007</c:v>
                </c:pt>
                <c:pt idx="6008">
                  <c:v>6008</c:v>
                </c:pt>
                <c:pt idx="6009">
                  <c:v>6009</c:v>
                </c:pt>
                <c:pt idx="6010">
                  <c:v>6010</c:v>
                </c:pt>
                <c:pt idx="6011">
                  <c:v>6011</c:v>
                </c:pt>
                <c:pt idx="6012">
                  <c:v>6012</c:v>
                </c:pt>
                <c:pt idx="6013">
                  <c:v>6013</c:v>
                </c:pt>
                <c:pt idx="6014">
                  <c:v>6014</c:v>
                </c:pt>
                <c:pt idx="6015">
                  <c:v>6015</c:v>
                </c:pt>
                <c:pt idx="6016">
                  <c:v>6016</c:v>
                </c:pt>
                <c:pt idx="6017">
                  <c:v>6017</c:v>
                </c:pt>
                <c:pt idx="6018">
                  <c:v>6018</c:v>
                </c:pt>
                <c:pt idx="6019">
                  <c:v>6019</c:v>
                </c:pt>
                <c:pt idx="6020">
                  <c:v>6020</c:v>
                </c:pt>
                <c:pt idx="6021">
                  <c:v>6021</c:v>
                </c:pt>
                <c:pt idx="6022">
                  <c:v>6022</c:v>
                </c:pt>
                <c:pt idx="6023">
                  <c:v>6023</c:v>
                </c:pt>
                <c:pt idx="6024">
                  <c:v>6024</c:v>
                </c:pt>
                <c:pt idx="6025">
                  <c:v>6025</c:v>
                </c:pt>
                <c:pt idx="6026">
                  <c:v>6026</c:v>
                </c:pt>
                <c:pt idx="6027">
                  <c:v>6027</c:v>
                </c:pt>
                <c:pt idx="6028">
                  <c:v>6028</c:v>
                </c:pt>
                <c:pt idx="6029">
                  <c:v>6029</c:v>
                </c:pt>
                <c:pt idx="6030">
                  <c:v>6030</c:v>
                </c:pt>
                <c:pt idx="6031">
                  <c:v>6031</c:v>
                </c:pt>
                <c:pt idx="6032">
                  <c:v>6032</c:v>
                </c:pt>
                <c:pt idx="6033">
                  <c:v>6033</c:v>
                </c:pt>
                <c:pt idx="6034">
                  <c:v>6034</c:v>
                </c:pt>
                <c:pt idx="6035">
                  <c:v>6035</c:v>
                </c:pt>
                <c:pt idx="6036">
                  <c:v>6036</c:v>
                </c:pt>
                <c:pt idx="6037">
                  <c:v>6037</c:v>
                </c:pt>
                <c:pt idx="6038">
                  <c:v>6038</c:v>
                </c:pt>
                <c:pt idx="6039">
                  <c:v>6039</c:v>
                </c:pt>
                <c:pt idx="6040">
                  <c:v>6040</c:v>
                </c:pt>
                <c:pt idx="6041">
                  <c:v>6041</c:v>
                </c:pt>
                <c:pt idx="6042">
                  <c:v>6042</c:v>
                </c:pt>
                <c:pt idx="6043">
                  <c:v>6043</c:v>
                </c:pt>
                <c:pt idx="6044">
                  <c:v>6044</c:v>
                </c:pt>
                <c:pt idx="6045">
                  <c:v>6045</c:v>
                </c:pt>
                <c:pt idx="6046">
                  <c:v>6046</c:v>
                </c:pt>
                <c:pt idx="6047">
                  <c:v>6047</c:v>
                </c:pt>
                <c:pt idx="6048">
                  <c:v>6048</c:v>
                </c:pt>
                <c:pt idx="6049">
                  <c:v>6049</c:v>
                </c:pt>
                <c:pt idx="6050">
                  <c:v>6050</c:v>
                </c:pt>
                <c:pt idx="6051">
                  <c:v>6051</c:v>
                </c:pt>
                <c:pt idx="6052">
                  <c:v>6052</c:v>
                </c:pt>
                <c:pt idx="6053">
                  <c:v>6053</c:v>
                </c:pt>
                <c:pt idx="6054">
                  <c:v>6054</c:v>
                </c:pt>
                <c:pt idx="6055">
                  <c:v>6055</c:v>
                </c:pt>
                <c:pt idx="6056">
                  <c:v>6056</c:v>
                </c:pt>
                <c:pt idx="6057">
                  <c:v>6057</c:v>
                </c:pt>
                <c:pt idx="6058">
                  <c:v>6058</c:v>
                </c:pt>
                <c:pt idx="6059">
                  <c:v>6059</c:v>
                </c:pt>
                <c:pt idx="6060">
                  <c:v>6060</c:v>
                </c:pt>
                <c:pt idx="6061">
                  <c:v>6061</c:v>
                </c:pt>
                <c:pt idx="6062">
                  <c:v>6062</c:v>
                </c:pt>
                <c:pt idx="6063">
                  <c:v>6063</c:v>
                </c:pt>
                <c:pt idx="6064">
                  <c:v>6064</c:v>
                </c:pt>
                <c:pt idx="6065">
                  <c:v>6065</c:v>
                </c:pt>
                <c:pt idx="6066">
                  <c:v>6066</c:v>
                </c:pt>
                <c:pt idx="6067">
                  <c:v>6067</c:v>
                </c:pt>
                <c:pt idx="6068">
                  <c:v>6068</c:v>
                </c:pt>
                <c:pt idx="6069">
                  <c:v>6069</c:v>
                </c:pt>
                <c:pt idx="6070">
                  <c:v>6070</c:v>
                </c:pt>
                <c:pt idx="6071">
                  <c:v>6071</c:v>
                </c:pt>
                <c:pt idx="6072">
                  <c:v>6072</c:v>
                </c:pt>
                <c:pt idx="6073">
                  <c:v>6073</c:v>
                </c:pt>
                <c:pt idx="6074">
                  <c:v>6074</c:v>
                </c:pt>
                <c:pt idx="6075">
                  <c:v>6075</c:v>
                </c:pt>
                <c:pt idx="6076">
                  <c:v>6076</c:v>
                </c:pt>
                <c:pt idx="6077">
                  <c:v>6077</c:v>
                </c:pt>
                <c:pt idx="6078">
                  <c:v>6078</c:v>
                </c:pt>
                <c:pt idx="6079">
                  <c:v>6079</c:v>
                </c:pt>
                <c:pt idx="6080">
                  <c:v>6080</c:v>
                </c:pt>
                <c:pt idx="6081">
                  <c:v>6081</c:v>
                </c:pt>
                <c:pt idx="6082">
                  <c:v>6082</c:v>
                </c:pt>
                <c:pt idx="6083">
                  <c:v>6083</c:v>
                </c:pt>
                <c:pt idx="6084">
                  <c:v>6084</c:v>
                </c:pt>
                <c:pt idx="6085">
                  <c:v>6085</c:v>
                </c:pt>
                <c:pt idx="6086">
                  <c:v>6086</c:v>
                </c:pt>
                <c:pt idx="6087">
                  <c:v>6087</c:v>
                </c:pt>
                <c:pt idx="6088">
                  <c:v>6088</c:v>
                </c:pt>
                <c:pt idx="6089">
                  <c:v>6089</c:v>
                </c:pt>
                <c:pt idx="6090">
                  <c:v>6090</c:v>
                </c:pt>
                <c:pt idx="6091">
                  <c:v>6091</c:v>
                </c:pt>
                <c:pt idx="6092">
                  <c:v>6092</c:v>
                </c:pt>
                <c:pt idx="6093">
                  <c:v>6093</c:v>
                </c:pt>
                <c:pt idx="6094">
                  <c:v>6094</c:v>
                </c:pt>
                <c:pt idx="6095">
                  <c:v>6095</c:v>
                </c:pt>
                <c:pt idx="6096">
                  <c:v>6096</c:v>
                </c:pt>
                <c:pt idx="6097">
                  <c:v>6097</c:v>
                </c:pt>
                <c:pt idx="6098">
                  <c:v>6098</c:v>
                </c:pt>
                <c:pt idx="6099">
                  <c:v>6099</c:v>
                </c:pt>
                <c:pt idx="6100">
                  <c:v>6100</c:v>
                </c:pt>
                <c:pt idx="6101">
                  <c:v>6101</c:v>
                </c:pt>
                <c:pt idx="6102">
                  <c:v>6102</c:v>
                </c:pt>
                <c:pt idx="6103">
                  <c:v>6103</c:v>
                </c:pt>
                <c:pt idx="6104">
                  <c:v>6104</c:v>
                </c:pt>
                <c:pt idx="6105">
                  <c:v>6105</c:v>
                </c:pt>
                <c:pt idx="6106">
                  <c:v>6106</c:v>
                </c:pt>
                <c:pt idx="6107">
                  <c:v>6107</c:v>
                </c:pt>
                <c:pt idx="6108">
                  <c:v>6108</c:v>
                </c:pt>
                <c:pt idx="6109">
                  <c:v>6109</c:v>
                </c:pt>
                <c:pt idx="6110">
                  <c:v>6110</c:v>
                </c:pt>
                <c:pt idx="6111">
                  <c:v>6111</c:v>
                </c:pt>
                <c:pt idx="6112">
                  <c:v>6112</c:v>
                </c:pt>
                <c:pt idx="6113">
                  <c:v>6113</c:v>
                </c:pt>
                <c:pt idx="6114">
                  <c:v>6114</c:v>
                </c:pt>
                <c:pt idx="6115">
                  <c:v>6115</c:v>
                </c:pt>
                <c:pt idx="6116">
                  <c:v>6116</c:v>
                </c:pt>
                <c:pt idx="6117">
                  <c:v>6117</c:v>
                </c:pt>
                <c:pt idx="6118">
                  <c:v>6118</c:v>
                </c:pt>
                <c:pt idx="6119">
                  <c:v>6119</c:v>
                </c:pt>
                <c:pt idx="6120">
                  <c:v>6120</c:v>
                </c:pt>
                <c:pt idx="6121">
                  <c:v>6121</c:v>
                </c:pt>
                <c:pt idx="6122">
                  <c:v>6122</c:v>
                </c:pt>
                <c:pt idx="6123">
                  <c:v>6123</c:v>
                </c:pt>
                <c:pt idx="6124">
                  <c:v>6124</c:v>
                </c:pt>
                <c:pt idx="6125">
                  <c:v>6125</c:v>
                </c:pt>
                <c:pt idx="6126">
                  <c:v>6126</c:v>
                </c:pt>
                <c:pt idx="6127">
                  <c:v>6127</c:v>
                </c:pt>
                <c:pt idx="6128">
                  <c:v>6128</c:v>
                </c:pt>
                <c:pt idx="6129">
                  <c:v>6129</c:v>
                </c:pt>
                <c:pt idx="6130">
                  <c:v>6130</c:v>
                </c:pt>
                <c:pt idx="6131">
                  <c:v>6131</c:v>
                </c:pt>
                <c:pt idx="6132">
                  <c:v>6132</c:v>
                </c:pt>
                <c:pt idx="6133">
                  <c:v>6133</c:v>
                </c:pt>
                <c:pt idx="6134">
                  <c:v>6134</c:v>
                </c:pt>
                <c:pt idx="6135">
                  <c:v>6135</c:v>
                </c:pt>
                <c:pt idx="6136">
                  <c:v>6136</c:v>
                </c:pt>
                <c:pt idx="6137">
                  <c:v>6137</c:v>
                </c:pt>
                <c:pt idx="6138">
                  <c:v>6138</c:v>
                </c:pt>
                <c:pt idx="6139">
                  <c:v>6139</c:v>
                </c:pt>
                <c:pt idx="6140">
                  <c:v>6140</c:v>
                </c:pt>
                <c:pt idx="6141">
                  <c:v>6141</c:v>
                </c:pt>
                <c:pt idx="6142">
                  <c:v>6142</c:v>
                </c:pt>
                <c:pt idx="6143">
                  <c:v>6143</c:v>
                </c:pt>
                <c:pt idx="6144">
                  <c:v>6144</c:v>
                </c:pt>
                <c:pt idx="6145">
                  <c:v>6145</c:v>
                </c:pt>
                <c:pt idx="6146">
                  <c:v>6146</c:v>
                </c:pt>
                <c:pt idx="6147">
                  <c:v>6147</c:v>
                </c:pt>
                <c:pt idx="6148">
                  <c:v>6148</c:v>
                </c:pt>
                <c:pt idx="6149">
                  <c:v>6149</c:v>
                </c:pt>
                <c:pt idx="6150">
                  <c:v>6150</c:v>
                </c:pt>
                <c:pt idx="6151">
                  <c:v>6151</c:v>
                </c:pt>
                <c:pt idx="6152">
                  <c:v>6152</c:v>
                </c:pt>
                <c:pt idx="6153">
                  <c:v>6153</c:v>
                </c:pt>
                <c:pt idx="6154">
                  <c:v>6154</c:v>
                </c:pt>
                <c:pt idx="6155">
                  <c:v>6155</c:v>
                </c:pt>
                <c:pt idx="6156">
                  <c:v>6156</c:v>
                </c:pt>
                <c:pt idx="6157">
                  <c:v>6157</c:v>
                </c:pt>
                <c:pt idx="6158">
                  <c:v>6158</c:v>
                </c:pt>
                <c:pt idx="6159">
                  <c:v>6159</c:v>
                </c:pt>
                <c:pt idx="6160">
                  <c:v>6160</c:v>
                </c:pt>
                <c:pt idx="6161">
                  <c:v>6161</c:v>
                </c:pt>
                <c:pt idx="6162">
                  <c:v>6162</c:v>
                </c:pt>
                <c:pt idx="6163">
                  <c:v>6163</c:v>
                </c:pt>
                <c:pt idx="6164">
                  <c:v>6164</c:v>
                </c:pt>
                <c:pt idx="6165">
                  <c:v>6165</c:v>
                </c:pt>
                <c:pt idx="6166">
                  <c:v>6166</c:v>
                </c:pt>
                <c:pt idx="6167">
                  <c:v>6167</c:v>
                </c:pt>
                <c:pt idx="6168">
                  <c:v>6168</c:v>
                </c:pt>
                <c:pt idx="6169">
                  <c:v>6169</c:v>
                </c:pt>
                <c:pt idx="6170">
                  <c:v>6170</c:v>
                </c:pt>
                <c:pt idx="6171">
                  <c:v>6171</c:v>
                </c:pt>
                <c:pt idx="6172">
                  <c:v>6172</c:v>
                </c:pt>
                <c:pt idx="6173">
                  <c:v>6173</c:v>
                </c:pt>
                <c:pt idx="6174">
                  <c:v>6174</c:v>
                </c:pt>
                <c:pt idx="6175">
                  <c:v>6175</c:v>
                </c:pt>
                <c:pt idx="6176">
                  <c:v>6176</c:v>
                </c:pt>
                <c:pt idx="6177">
                  <c:v>6177</c:v>
                </c:pt>
                <c:pt idx="6178">
                  <c:v>6178</c:v>
                </c:pt>
                <c:pt idx="6179">
                  <c:v>6179</c:v>
                </c:pt>
                <c:pt idx="6180">
                  <c:v>6180</c:v>
                </c:pt>
                <c:pt idx="6181">
                  <c:v>6181</c:v>
                </c:pt>
                <c:pt idx="6182">
                  <c:v>6182</c:v>
                </c:pt>
                <c:pt idx="6183">
                  <c:v>6183</c:v>
                </c:pt>
                <c:pt idx="6184">
                  <c:v>6184</c:v>
                </c:pt>
                <c:pt idx="6185">
                  <c:v>6185</c:v>
                </c:pt>
                <c:pt idx="6186">
                  <c:v>6186</c:v>
                </c:pt>
                <c:pt idx="6187">
                  <c:v>6187</c:v>
                </c:pt>
                <c:pt idx="6188">
                  <c:v>6188</c:v>
                </c:pt>
                <c:pt idx="6189">
                  <c:v>6189</c:v>
                </c:pt>
                <c:pt idx="6190">
                  <c:v>6190</c:v>
                </c:pt>
                <c:pt idx="6191">
                  <c:v>6191</c:v>
                </c:pt>
                <c:pt idx="6192">
                  <c:v>6192</c:v>
                </c:pt>
                <c:pt idx="6193">
                  <c:v>6193</c:v>
                </c:pt>
                <c:pt idx="6194">
                  <c:v>6194</c:v>
                </c:pt>
                <c:pt idx="6195">
                  <c:v>6195</c:v>
                </c:pt>
                <c:pt idx="6196">
                  <c:v>6196</c:v>
                </c:pt>
                <c:pt idx="6197">
                  <c:v>6197</c:v>
                </c:pt>
                <c:pt idx="6198">
                  <c:v>6198</c:v>
                </c:pt>
                <c:pt idx="6199">
                  <c:v>6199</c:v>
                </c:pt>
                <c:pt idx="6200">
                  <c:v>6200</c:v>
                </c:pt>
                <c:pt idx="6201">
                  <c:v>6201</c:v>
                </c:pt>
                <c:pt idx="6202">
                  <c:v>6202</c:v>
                </c:pt>
                <c:pt idx="6203">
                  <c:v>6203</c:v>
                </c:pt>
                <c:pt idx="6204">
                  <c:v>6204</c:v>
                </c:pt>
                <c:pt idx="6205">
                  <c:v>6205</c:v>
                </c:pt>
                <c:pt idx="6206">
                  <c:v>6206</c:v>
                </c:pt>
                <c:pt idx="6207">
                  <c:v>6207</c:v>
                </c:pt>
                <c:pt idx="6208">
                  <c:v>6208</c:v>
                </c:pt>
                <c:pt idx="6209">
                  <c:v>6209</c:v>
                </c:pt>
                <c:pt idx="6210">
                  <c:v>6210</c:v>
                </c:pt>
                <c:pt idx="6211">
                  <c:v>6211</c:v>
                </c:pt>
                <c:pt idx="6212">
                  <c:v>6212</c:v>
                </c:pt>
                <c:pt idx="6213">
                  <c:v>6213</c:v>
                </c:pt>
                <c:pt idx="6214">
                  <c:v>6214</c:v>
                </c:pt>
                <c:pt idx="6215">
                  <c:v>6215</c:v>
                </c:pt>
                <c:pt idx="6216">
                  <c:v>6216</c:v>
                </c:pt>
                <c:pt idx="6217">
                  <c:v>6217</c:v>
                </c:pt>
                <c:pt idx="6218">
                  <c:v>6218</c:v>
                </c:pt>
                <c:pt idx="6219">
                  <c:v>6219</c:v>
                </c:pt>
                <c:pt idx="6220">
                  <c:v>6220</c:v>
                </c:pt>
                <c:pt idx="6221">
                  <c:v>6221</c:v>
                </c:pt>
                <c:pt idx="6222">
                  <c:v>6222</c:v>
                </c:pt>
                <c:pt idx="6223">
                  <c:v>6223</c:v>
                </c:pt>
                <c:pt idx="6224">
                  <c:v>6224</c:v>
                </c:pt>
                <c:pt idx="6225">
                  <c:v>6225</c:v>
                </c:pt>
                <c:pt idx="6226">
                  <c:v>6226</c:v>
                </c:pt>
                <c:pt idx="6227">
                  <c:v>6227</c:v>
                </c:pt>
                <c:pt idx="6228">
                  <c:v>6228</c:v>
                </c:pt>
                <c:pt idx="6229">
                  <c:v>6229</c:v>
                </c:pt>
                <c:pt idx="6230">
                  <c:v>6230</c:v>
                </c:pt>
                <c:pt idx="6231">
                  <c:v>6231</c:v>
                </c:pt>
                <c:pt idx="6232">
                  <c:v>6232</c:v>
                </c:pt>
                <c:pt idx="6233">
                  <c:v>6233</c:v>
                </c:pt>
                <c:pt idx="6234">
                  <c:v>6234</c:v>
                </c:pt>
                <c:pt idx="6235">
                  <c:v>6235</c:v>
                </c:pt>
                <c:pt idx="6236">
                  <c:v>6236</c:v>
                </c:pt>
                <c:pt idx="6237">
                  <c:v>6237</c:v>
                </c:pt>
                <c:pt idx="6238">
                  <c:v>6238</c:v>
                </c:pt>
                <c:pt idx="6239">
                  <c:v>6239</c:v>
                </c:pt>
                <c:pt idx="6240">
                  <c:v>6240</c:v>
                </c:pt>
                <c:pt idx="6241">
                  <c:v>6241</c:v>
                </c:pt>
                <c:pt idx="6242">
                  <c:v>6242</c:v>
                </c:pt>
                <c:pt idx="6243">
                  <c:v>6243</c:v>
                </c:pt>
                <c:pt idx="6244">
                  <c:v>6244</c:v>
                </c:pt>
                <c:pt idx="6245">
                  <c:v>6245</c:v>
                </c:pt>
                <c:pt idx="6246">
                  <c:v>6246</c:v>
                </c:pt>
                <c:pt idx="6247">
                  <c:v>6247</c:v>
                </c:pt>
                <c:pt idx="6248">
                  <c:v>6248</c:v>
                </c:pt>
                <c:pt idx="6249">
                  <c:v>6249</c:v>
                </c:pt>
                <c:pt idx="6250">
                  <c:v>6250</c:v>
                </c:pt>
                <c:pt idx="6251">
                  <c:v>6251</c:v>
                </c:pt>
                <c:pt idx="6252">
                  <c:v>6252</c:v>
                </c:pt>
                <c:pt idx="6253">
                  <c:v>6253</c:v>
                </c:pt>
                <c:pt idx="6254">
                  <c:v>6254</c:v>
                </c:pt>
                <c:pt idx="6255">
                  <c:v>6255</c:v>
                </c:pt>
                <c:pt idx="6256">
                  <c:v>6256</c:v>
                </c:pt>
                <c:pt idx="6257">
                  <c:v>6257</c:v>
                </c:pt>
                <c:pt idx="6258">
                  <c:v>6258</c:v>
                </c:pt>
                <c:pt idx="6259">
                  <c:v>6259</c:v>
                </c:pt>
                <c:pt idx="6260">
                  <c:v>6260</c:v>
                </c:pt>
                <c:pt idx="6261">
                  <c:v>6261</c:v>
                </c:pt>
                <c:pt idx="6262">
                  <c:v>6262</c:v>
                </c:pt>
                <c:pt idx="6263">
                  <c:v>6263</c:v>
                </c:pt>
                <c:pt idx="6264">
                  <c:v>6264</c:v>
                </c:pt>
                <c:pt idx="6265">
                  <c:v>6265</c:v>
                </c:pt>
                <c:pt idx="6266">
                  <c:v>6266</c:v>
                </c:pt>
                <c:pt idx="6267">
                  <c:v>6267</c:v>
                </c:pt>
                <c:pt idx="6268">
                  <c:v>6268</c:v>
                </c:pt>
                <c:pt idx="6269">
                  <c:v>6269</c:v>
                </c:pt>
                <c:pt idx="6270">
                  <c:v>6270</c:v>
                </c:pt>
                <c:pt idx="6271">
                  <c:v>6271</c:v>
                </c:pt>
                <c:pt idx="6272">
                  <c:v>6272</c:v>
                </c:pt>
                <c:pt idx="6273">
                  <c:v>6273</c:v>
                </c:pt>
                <c:pt idx="6274">
                  <c:v>6274</c:v>
                </c:pt>
                <c:pt idx="6275">
                  <c:v>6275</c:v>
                </c:pt>
                <c:pt idx="6276">
                  <c:v>6276</c:v>
                </c:pt>
                <c:pt idx="6277">
                  <c:v>6277</c:v>
                </c:pt>
                <c:pt idx="6278">
                  <c:v>6278</c:v>
                </c:pt>
                <c:pt idx="6279">
                  <c:v>6279</c:v>
                </c:pt>
                <c:pt idx="6280">
                  <c:v>6280</c:v>
                </c:pt>
                <c:pt idx="6281">
                  <c:v>6281</c:v>
                </c:pt>
                <c:pt idx="6282">
                  <c:v>6282</c:v>
                </c:pt>
                <c:pt idx="6283">
                  <c:v>6283</c:v>
                </c:pt>
                <c:pt idx="6284">
                  <c:v>6284</c:v>
                </c:pt>
                <c:pt idx="6285">
                  <c:v>6285</c:v>
                </c:pt>
                <c:pt idx="6286">
                  <c:v>6286</c:v>
                </c:pt>
                <c:pt idx="6287">
                  <c:v>6287</c:v>
                </c:pt>
                <c:pt idx="6288">
                  <c:v>6288</c:v>
                </c:pt>
                <c:pt idx="6289">
                  <c:v>6289</c:v>
                </c:pt>
              </c:numCache>
            </c:numRef>
          </c:xVal>
          <c:yVal>
            <c:numRef>
              <c:f>Sheet1!$G$2:$G$6291</c:f>
              <c:numCache>
                <c:formatCode>General</c:formatCode>
                <c:ptCount val="6290"/>
                <c:pt idx="0">
                  <c:v>0</c:v>
                </c:pt>
                <c:pt idx="1">
                  <c:v>-1500.3655238061001</c:v>
                </c:pt>
                <c:pt idx="2">
                  <c:v>-1546.6673410264898</c:v>
                </c:pt>
                <c:pt idx="3">
                  <c:v>-1593.7598707409811</c:v>
                </c:pt>
                <c:pt idx="4">
                  <c:v>-1641.90941643629</c:v>
                </c:pt>
                <c:pt idx="5">
                  <c:v>-1692.2677538934311</c:v>
                </c:pt>
                <c:pt idx="6">
                  <c:v>-1744.07467997289</c:v>
                </c:pt>
                <c:pt idx="7">
                  <c:v>-1797.7923162978248</c:v>
                </c:pt>
                <c:pt idx="8">
                  <c:v>-1853.5946786444099</c:v>
                </c:pt>
                <c:pt idx="9">
                  <c:v>-1911.8280897841785</c:v>
                </c:pt>
                <c:pt idx="10">
                  <c:v>-1970.80955661607</c:v>
                </c:pt>
                <c:pt idx="11">
                  <c:v>-2032.67251645226</c:v>
                </c:pt>
                <c:pt idx="12">
                  <c:v>-2097.73239513513</c:v>
                </c:pt>
                <c:pt idx="13">
                  <c:v>-2164.8051951758412</c:v>
                </c:pt>
                <c:pt idx="14">
                  <c:v>-2235.4562406741202</c:v>
                </c:pt>
                <c:pt idx="15">
                  <c:v>-2308.3202376415479</c:v>
                </c:pt>
                <c:pt idx="16">
                  <c:v>-2385.4846971176717</c:v>
                </c:pt>
                <c:pt idx="17">
                  <c:v>-2466.3902892437</c:v>
                </c:pt>
                <c:pt idx="18">
                  <c:v>-2550.7837433567497</c:v>
                </c:pt>
                <c:pt idx="19">
                  <c:v>-2640.6132335981579</c:v>
                </c:pt>
                <c:pt idx="20">
                  <c:v>-2735.1255596471801</c:v>
                </c:pt>
                <c:pt idx="21">
                  <c:v>-2835.211590478385</c:v>
                </c:pt>
                <c:pt idx="22">
                  <c:v>-2941.6152416253999</c:v>
                </c:pt>
                <c:pt idx="23">
                  <c:v>-3054.6182170743555</c:v>
                </c:pt>
                <c:pt idx="24">
                  <c:v>-3175.2626076330898</c:v>
                </c:pt>
                <c:pt idx="25">
                  <c:v>-3304.7543255772302</c:v>
                </c:pt>
                <c:pt idx="26">
                  <c:v>-3442.3650043849602</c:v>
                </c:pt>
                <c:pt idx="27">
                  <c:v>-3593.054312300143</c:v>
                </c:pt>
                <c:pt idx="28">
                  <c:v>-3755.2639720923612</c:v>
                </c:pt>
                <c:pt idx="29">
                  <c:v>-3930.4038315494022</c:v>
                </c:pt>
                <c:pt idx="30">
                  <c:v>-4121.5782640260804</c:v>
                </c:pt>
                <c:pt idx="31">
                  <c:v>-4330.1531273091114</c:v>
                </c:pt>
                <c:pt idx="32">
                  <c:v>-4556.9129449346201</c:v>
                </c:pt>
                <c:pt idx="33">
                  <c:v>-4810.6602005574196</c:v>
                </c:pt>
                <c:pt idx="34">
                  <c:v>-5091.1557686382102</c:v>
                </c:pt>
                <c:pt idx="35">
                  <c:v>-5401.2968301102101</c:v>
                </c:pt>
                <c:pt idx="36">
                  <c:v>-5759.8667182095114</c:v>
                </c:pt>
                <c:pt idx="37">
                  <c:v>12.4702909948598</c:v>
                </c:pt>
                <c:pt idx="38">
                  <c:v>-6640.5405713836844</c:v>
                </c:pt>
                <c:pt idx="39">
                  <c:v>-7181.3709345229654</c:v>
                </c:pt>
                <c:pt idx="40">
                  <c:v>-7822.1687908796603</c:v>
                </c:pt>
                <c:pt idx="41">
                  <c:v>-8599.3554261517293</c:v>
                </c:pt>
                <c:pt idx="42">
                  <c:v>-9527.4328357220893</c:v>
                </c:pt>
                <c:pt idx="43">
                  <c:v>-10705.02694253246</c:v>
                </c:pt>
                <c:pt idx="44">
                  <c:v>-12242.576749658287</c:v>
                </c:pt>
                <c:pt idx="45">
                  <c:v>-14242.8355722131</c:v>
                </c:pt>
                <c:pt idx="46">
                  <c:v>-17061.449760916297</c:v>
                </c:pt>
                <c:pt idx="47">
                  <c:v>-21538.786423548721</c:v>
                </c:pt>
                <c:pt idx="48">
                  <c:v>-29224.421933209025</c:v>
                </c:pt>
                <c:pt idx="49">
                  <c:v>-44497.671683598885</c:v>
                </c:pt>
                <c:pt idx="50">
                  <c:v>-102492.87566505442</c:v>
                </c:pt>
                <c:pt idx="51">
                  <c:v>-432.44739133341216</c:v>
                </c:pt>
                <c:pt idx="52">
                  <c:v>-463.19293452200799</c:v>
                </c:pt>
                <c:pt idx="53">
                  <c:v>-494.10751269985548</c:v>
                </c:pt>
                <c:pt idx="54">
                  <c:v>-524.76166329111049</c:v>
                </c:pt>
                <c:pt idx="55">
                  <c:v>-556.10619906166403</c:v>
                </c:pt>
                <c:pt idx="56">
                  <c:v>-587.02884136809803</c:v>
                </c:pt>
                <c:pt idx="57">
                  <c:v>-618.03230086456097</c:v>
                </c:pt>
                <c:pt idx="58">
                  <c:v>-648.86918039889997</c:v>
                </c:pt>
                <c:pt idx="59">
                  <c:v>-680.14742971248199</c:v>
                </c:pt>
                <c:pt idx="60">
                  <c:v>-710.99547039280901</c:v>
                </c:pt>
                <c:pt idx="61">
                  <c:v>-743.51979011723802</c:v>
                </c:pt>
                <c:pt idx="62">
                  <c:v>-775.86487041646205</c:v>
                </c:pt>
                <c:pt idx="63">
                  <c:v>-808.76777483080753</c:v>
                </c:pt>
                <c:pt idx="64">
                  <c:v>-841.20470569819349</c:v>
                </c:pt>
                <c:pt idx="65">
                  <c:v>-874.87644181958308</c:v>
                </c:pt>
                <c:pt idx="66">
                  <c:v>-908.53734822070498</c:v>
                </c:pt>
                <c:pt idx="67">
                  <c:v>-942.36692497905506</c:v>
                </c:pt>
                <c:pt idx="68">
                  <c:v>-977.77689616088855</c:v>
                </c:pt>
                <c:pt idx="69">
                  <c:v>-1012.2438357251535</c:v>
                </c:pt>
                <c:pt idx="70">
                  <c:v>-1047.8702377832701</c:v>
                </c:pt>
                <c:pt idx="71">
                  <c:v>-1082.90041412501</c:v>
                </c:pt>
                <c:pt idx="72">
                  <c:v>-1120.0344201413698</c:v>
                </c:pt>
                <c:pt idx="73">
                  <c:v>-1156.4955064065211</c:v>
                </c:pt>
                <c:pt idx="74">
                  <c:v>-1193.0857985393018</c:v>
                </c:pt>
                <c:pt idx="75">
                  <c:v>-1230.69717946944</c:v>
                </c:pt>
                <c:pt idx="76">
                  <c:v>-1265.7991737316611</c:v>
                </c:pt>
                <c:pt idx="77">
                  <c:v>-1300.6774376926999</c:v>
                </c:pt>
                <c:pt idx="78">
                  <c:v>-1330.8795943043499</c:v>
                </c:pt>
                <c:pt idx="79">
                  <c:v>-1336.2033488117515</c:v>
                </c:pt>
                <c:pt idx="80">
                  <c:v>-8280.3368223363395</c:v>
                </c:pt>
                <c:pt idx="81">
                  <c:v>-1562.6588088015199</c:v>
                </c:pt>
                <c:pt idx="82">
                  <c:v>-1573.8480976598498</c:v>
                </c:pt>
                <c:pt idx="83">
                  <c:v>-1611.0225156988799</c:v>
                </c:pt>
                <c:pt idx="84">
                  <c:v>-1653.6714397962799</c:v>
                </c:pt>
                <c:pt idx="85">
                  <c:v>-1700.03417933779</c:v>
                </c:pt>
                <c:pt idx="86">
                  <c:v>-1749.0842033655599</c:v>
                </c:pt>
                <c:pt idx="87">
                  <c:v>-1800.1280798135499</c:v>
                </c:pt>
                <c:pt idx="88">
                  <c:v>-1853.05340970419</c:v>
                </c:pt>
                <c:pt idx="89">
                  <c:v>-1908.98960893602</c:v>
                </c:pt>
                <c:pt idx="90">
                  <c:v>-1967.52207971147</c:v>
                </c:pt>
                <c:pt idx="91">
                  <c:v>-2028.3814597107601</c:v>
                </c:pt>
                <c:pt idx="92">
                  <c:v>-2091.13908439843</c:v>
                </c:pt>
                <c:pt idx="93">
                  <c:v>-2157.3741963208022</c:v>
                </c:pt>
                <c:pt idx="94">
                  <c:v>-2226.1475787652898</c:v>
                </c:pt>
                <c:pt idx="95">
                  <c:v>-2299.5366376952202</c:v>
                </c:pt>
                <c:pt idx="96">
                  <c:v>-2375.2923143189701</c:v>
                </c:pt>
                <c:pt idx="97">
                  <c:v>-2455.5460284401697</c:v>
                </c:pt>
                <c:pt idx="98">
                  <c:v>-2540.2180604877317</c:v>
                </c:pt>
                <c:pt idx="99">
                  <c:v>-2628.2519564243412</c:v>
                </c:pt>
                <c:pt idx="100">
                  <c:v>-2722.02467923839</c:v>
                </c:pt>
                <c:pt idx="101">
                  <c:v>-2821.20270735345</c:v>
                </c:pt>
                <c:pt idx="102">
                  <c:v>-2926.3814295677498</c:v>
                </c:pt>
                <c:pt idx="103">
                  <c:v>-3038.2019527354664</c:v>
                </c:pt>
                <c:pt idx="104">
                  <c:v>-3158.1916593772212</c:v>
                </c:pt>
                <c:pt idx="105">
                  <c:v>-3285.7306856776436</c:v>
                </c:pt>
                <c:pt idx="106">
                  <c:v>-3424.03834752795</c:v>
                </c:pt>
                <c:pt idx="107">
                  <c:v>-3571.0780320816102</c:v>
                </c:pt>
                <c:pt idx="108">
                  <c:v>-3732.3770218187901</c:v>
                </c:pt>
                <c:pt idx="109">
                  <c:v>-3904.4378445348502</c:v>
                </c:pt>
                <c:pt idx="110">
                  <c:v>-4095.2492482696407</c:v>
                </c:pt>
                <c:pt idx="111">
                  <c:v>-4303.1754615242944</c:v>
                </c:pt>
                <c:pt idx="112">
                  <c:v>-4535.0885046999729</c:v>
                </c:pt>
                <c:pt idx="113">
                  <c:v>-4790.5364453376096</c:v>
                </c:pt>
                <c:pt idx="114">
                  <c:v>-5078.2830502554598</c:v>
                </c:pt>
                <c:pt idx="115">
                  <c:v>-5398.4616734072461</c:v>
                </c:pt>
                <c:pt idx="116">
                  <c:v>-5764.6649094797658</c:v>
                </c:pt>
                <c:pt idx="117">
                  <c:v>12.959192636113686</c:v>
                </c:pt>
                <c:pt idx="118">
                  <c:v>-6643.5025369206114</c:v>
                </c:pt>
                <c:pt idx="119">
                  <c:v>-7199.4845539636199</c:v>
                </c:pt>
                <c:pt idx="120">
                  <c:v>-7857.1372787160599</c:v>
                </c:pt>
                <c:pt idx="121">
                  <c:v>-8627.3963028596008</c:v>
                </c:pt>
                <c:pt idx="122">
                  <c:v>-9606.9557136290678</c:v>
                </c:pt>
                <c:pt idx="123">
                  <c:v>-10821.648335575699</c:v>
                </c:pt>
                <c:pt idx="124">
                  <c:v>-12347.210641329018</c:v>
                </c:pt>
                <c:pt idx="125">
                  <c:v>-14475.574745519896</c:v>
                </c:pt>
                <c:pt idx="126">
                  <c:v>-17474.88888452683</c:v>
                </c:pt>
                <c:pt idx="127">
                  <c:v>-21988.100466201897</c:v>
                </c:pt>
                <c:pt idx="128">
                  <c:v>-29778.4183028015</c:v>
                </c:pt>
                <c:pt idx="129">
                  <c:v>-46069.627228445599</c:v>
                </c:pt>
                <c:pt idx="130">
                  <c:v>-102890.52452411799</c:v>
                </c:pt>
                <c:pt idx="131">
                  <c:v>-432.78056040290193</c:v>
                </c:pt>
                <c:pt idx="132">
                  <c:v>-463.99745818798863</c:v>
                </c:pt>
                <c:pt idx="133">
                  <c:v>-495.00465272772402</c:v>
                </c:pt>
                <c:pt idx="134">
                  <c:v>-526.35290277393108</c:v>
                </c:pt>
                <c:pt idx="135">
                  <c:v>-557.80165498293695</c:v>
                </c:pt>
                <c:pt idx="136">
                  <c:v>-588.63911265095794</c:v>
                </c:pt>
                <c:pt idx="137">
                  <c:v>-619.77059968568255</c:v>
                </c:pt>
                <c:pt idx="138">
                  <c:v>-651.58963438564695</c:v>
                </c:pt>
                <c:pt idx="139">
                  <c:v>-682.62981300920808</c:v>
                </c:pt>
                <c:pt idx="140">
                  <c:v>-714.90624131058291</c:v>
                </c:pt>
                <c:pt idx="141">
                  <c:v>-746.21950185117055</c:v>
                </c:pt>
                <c:pt idx="142">
                  <c:v>-778.25416564895204</c:v>
                </c:pt>
                <c:pt idx="143">
                  <c:v>-810.48676279257597</c:v>
                </c:pt>
                <c:pt idx="144">
                  <c:v>-844.22102999491312</c:v>
                </c:pt>
                <c:pt idx="145">
                  <c:v>-876.40832830669353</c:v>
                </c:pt>
                <c:pt idx="146">
                  <c:v>-909.90185052164304</c:v>
                </c:pt>
                <c:pt idx="147">
                  <c:v>-943.71308829941302</c:v>
                </c:pt>
                <c:pt idx="148">
                  <c:v>-978.38487043156852</c:v>
                </c:pt>
                <c:pt idx="149">
                  <c:v>-1012.9382330483105</c:v>
                </c:pt>
                <c:pt idx="150">
                  <c:v>-1047.28195395639</c:v>
                </c:pt>
                <c:pt idx="151">
                  <c:v>-1082.77464940051</c:v>
                </c:pt>
                <c:pt idx="152">
                  <c:v>-1119.2507330209701</c:v>
                </c:pt>
                <c:pt idx="153">
                  <c:v>-1155.33656859963</c:v>
                </c:pt>
                <c:pt idx="154">
                  <c:v>-1192.5590136506801</c:v>
                </c:pt>
                <c:pt idx="155">
                  <c:v>-1228.6431310064818</c:v>
                </c:pt>
                <c:pt idx="156">
                  <c:v>-1266.6060215883299</c:v>
                </c:pt>
                <c:pt idx="157">
                  <c:v>-1299.1183174948799</c:v>
                </c:pt>
                <c:pt idx="158">
                  <c:v>-1334.2278602629401</c:v>
                </c:pt>
                <c:pt idx="159">
                  <c:v>-1344.4259033299111</c:v>
                </c:pt>
                <c:pt idx="160">
                  <c:v>-502.41964159903432</c:v>
                </c:pt>
                <c:pt idx="161">
                  <c:v>-1557.7322792708198</c:v>
                </c:pt>
                <c:pt idx="162">
                  <c:v>-1573.0116026952601</c:v>
                </c:pt>
                <c:pt idx="163">
                  <c:v>-1608.0338705259198</c:v>
                </c:pt>
                <c:pt idx="164">
                  <c:v>-1651.8668063756099</c:v>
                </c:pt>
                <c:pt idx="165">
                  <c:v>-1698.4957613972103</c:v>
                </c:pt>
                <c:pt idx="166">
                  <c:v>-1747.8725276355199</c:v>
                </c:pt>
                <c:pt idx="167">
                  <c:v>-1799.5706611970311</c:v>
                </c:pt>
                <c:pt idx="168">
                  <c:v>-1853.44674688852</c:v>
                </c:pt>
                <c:pt idx="169">
                  <c:v>-1909.0023217436901</c:v>
                </c:pt>
                <c:pt idx="170">
                  <c:v>-1967.0942113454898</c:v>
                </c:pt>
                <c:pt idx="171">
                  <c:v>-2027.8356734688477</c:v>
                </c:pt>
                <c:pt idx="172">
                  <c:v>-2091.274045710687</c:v>
                </c:pt>
                <c:pt idx="173">
                  <c:v>-2157.644685966417</c:v>
                </c:pt>
                <c:pt idx="174">
                  <c:v>-2226.5737175208978</c:v>
                </c:pt>
                <c:pt idx="175">
                  <c:v>-2298.8674780444312</c:v>
                </c:pt>
                <c:pt idx="176">
                  <c:v>-2374.3567339305828</c:v>
                </c:pt>
                <c:pt idx="177">
                  <c:v>-2453.493814803363</c:v>
                </c:pt>
                <c:pt idx="178">
                  <c:v>-2536.9348247108187</c:v>
                </c:pt>
                <c:pt idx="179">
                  <c:v>-2625.5517519550012</c:v>
                </c:pt>
                <c:pt idx="180">
                  <c:v>-2718.6556858959998</c:v>
                </c:pt>
                <c:pt idx="181">
                  <c:v>-2817.3593497376301</c:v>
                </c:pt>
                <c:pt idx="182">
                  <c:v>-2922.0404918481399</c:v>
                </c:pt>
                <c:pt idx="183">
                  <c:v>-3033.4870719044902</c:v>
                </c:pt>
                <c:pt idx="184">
                  <c:v>-3151.9073102464276</c:v>
                </c:pt>
                <c:pt idx="185">
                  <c:v>-3278.6929279836399</c:v>
                </c:pt>
                <c:pt idx="186">
                  <c:v>-3414.6418406021699</c:v>
                </c:pt>
                <c:pt idx="187">
                  <c:v>-3560.6692947373799</c:v>
                </c:pt>
                <c:pt idx="188">
                  <c:v>-3718.4358786484922</c:v>
                </c:pt>
                <c:pt idx="189">
                  <c:v>-3891.6920356442502</c:v>
                </c:pt>
                <c:pt idx="190">
                  <c:v>-4077.6879498516187</c:v>
                </c:pt>
                <c:pt idx="191">
                  <c:v>-4285.2558955357754</c:v>
                </c:pt>
                <c:pt idx="192">
                  <c:v>-4511.7566485016405</c:v>
                </c:pt>
                <c:pt idx="193">
                  <c:v>-4763.1388315113254</c:v>
                </c:pt>
                <c:pt idx="194">
                  <c:v>-5035.07104196613</c:v>
                </c:pt>
                <c:pt idx="195">
                  <c:v>-5356.5420775326902</c:v>
                </c:pt>
                <c:pt idx="196">
                  <c:v>-5703.1717335835028</c:v>
                </c:pt>
                <c:pt idx="197">
                  <c:v>11.900612054303124</c:v>
                </c:pt>
                <c:pt idx="198">
                  <c:v>-6583.3307974406498</c:v>
                </c:pt>
                <c:pt idx="199">
                  <c:v>-7131.7072655155434</c:v>
                </c:pt>
                <c:pt idx="200">
                  <c:v>-7764.2226889434614</c:v>
                </c:pt>
                <c:pt idx="201">
                  <c:v>-8550.5425081330941</c:v>
                </c:pt>
                <c:pt idx="202">
                  <c:v>-9506.2652873110128</c:v>
                </c:pt>
                <c:pt idx="203">
                  <c:v>-10721.994979191</c:v>
                </c:pt>
                <c:pt idx="204">
                  <c:v>-12273.822704070602</c:v>
                </c:pt>
                <c:pt idx="205">
                  <c:v>-14388.991753091104</c:v>
                </c:pt>
                <c:pt idx="206">
                  <c:v>-17372.0727883332</c:v>
                </c:pt>
                <c:pt idx="207">
                  <c:v>-21800.90786322108</c:v>
                </c:pt>
                <c:pt idx="208">
                  <c:v>-29550.298655234521</c:v>
                </c:pt>
                <c:pt idx="209">
                  <c:v>-46727.835721668176</c:v>
                </c:pt>
                <c:pt idx="210">
                  <c:v>-104946.40689290897</c:v>
                </c:pt>
                <c:pt idx="211">
                  <c:v>-430.64119965735102</c:v>
                </c:pt>
                <c:pt idx="212">
                  <c:v>-461.63209685494701</c:v>
                </c:pt>
                <c:pt idx="213">
                  <c:v>-492.53108969601601</c:v>
                </c:pt>
                <c:pt idx="214">
                  <c:v>-523.64038661363895</c:v>
                </c:pt>
                <c:pt idx="215">
                  <c:v>-554.41810504181103</c:v>
                </c:pt>
                <c:pt idx="216">
                  <c:v>-585.93798024548096</c:v>
                </c:pt>
                <c:pt idx="217">
                  <c:v>-617.67848882876353</c:v>
                </c:pt>
                <c:pt idx="218">
                  <c:v>-648.83130644049447</c:v>
                </c:pt>
                <c:pt idx="219">
                  <c:v>-681.11369265743895</c:v>
                </c:pt>
                <c:pt idx="220">
                  <c:v>-712.82634257519453</c:v>
                </c:pt>
                <c:pt idx="221">
                  <c:v>-745.68749454544104</c:v>
                </c:pt>
                <c:pt idx="222">
                  <c:v>-776.04414317948897</c:v>
                </c:pt>
                <c:pt idx="223">
                  <c:v>-808.66587176882354</c:v>
                </c:pt>
                <c:pt idx="224">
                  <c:v>-841.17516583939755</c:v>
                </c:pt>
                <c:pt idx="225">
                  <c:v>-873.44349216106195</c:v>
                </c:pt>
                <c:pt idx="226">
                  <c:v>-906.71644892207303</c:v>
                </c:pt>
                <c:pt idx="227">
                  <c:v>-941.11609112216502</c:v>
                </c:pt>
                <c:pt idx="228">
                  <c:v>-974.09380220981279</c:v>
                </c:pt>
                <c:pt idx="229">
                  <c:v>-1008.7740297072805</c:v>
                </c:pt>
                <c:pt idx="230">
                  <c:v>-1043.5323908779897</c:v>
                </c:pt>
                <c:pt idx="231">
                  <c:v>-1078.5894109025398</c:v>
                </c:pt>
                <c:pt idx="232">
                  <c:v>-1112.2893242506698</c:v>
                </c:pt>
                <c:pt idx="233">
                  <c:v>-1148.5193298589822</c:v>
                </c:pt>
                <c:pt idx="234">
                  <c:v>-1183.9717847484101</c:v>
                </c:pt>
                <c:pt idx="235">
                  <c:v>-1221.9967302398522</c:v>
                </c:pt>
                <c:pt idx="236">
                  <c:v>-1258.0613991188898</c:v>
                </c:pt>
                <c:pt idx="237">
                  <c:v>-1293.7365485426001</c:v>
                </c:pt>
                <c:pt idx="238">
                  <c:v>-1320.8755039077985</c:v>
                </c:pt>
                <c:pt idx="239">
                  <c:v>-1332.46910886977</c:v>
                </c:pt>
                <c:pt idx="240">
                  <c:v>-88319.859735647595</c:v>
                </c:pt>
                <c:pt idx="241">
                  <c:v>-1574.2709453868299</c:v>
                </c:pt>
                <c:pt idx="242">
                  <c:v>-1577.5444754809901</c:v>
                </c:pt>
                <c:pt idx="243">
                  <c:v>-1611.7558775281411</c:v>
                </c:pt>
                <c:pt idx="244">
                  <c:v>-1653.3877257282411</c:v>
                </c:pt>
                <c:pt idx="245">
                  <c:v>-1699.72801095919</c:v>
                </c:pt>
                <c:pt idx="246">
                  <c:v>-1749.2314397800701</c:v>
                </c:pt>
                <c:pt idx="247">
                  <c:v>-1801.54960825017</c:v>
                </c:pt>
                <c:pt idx="248">
                  <c:v>-1855.31524002079</c:v>
                </c:pt>
                <c:pt idx="249">
                  <c:v>-1912.29806091708</c:v>
                </c:pt>
                <c:pt idx="250">
                  <c:v>-1971.5349327838398</c:v>
                </c:pt>
                <c:pt idx="251">
                  <c:v>-2032.1906563674399</c:v>
                </c:pt>
                <c:pt idx="252">
                  <c:v>-2096.2831621513001</c:v>
                </c:pt>
                <c:pt idx="253">
                  <c:v>-2162.4543800724964</c:v>
                </c:pt>
                <c:pt idx="254">
                  <c:v>-2232.0441152912322</c:v>
                </c:pt>
                <c:pt idx="255">
                  <c:v>-2304.2973416249497</c:v>
                </c:pt>
                <c:pt idx="256">
                  <c:v>-2380.5907314173501</c:v>
                </c:pt>
                <c:pt idx="257">
                  <c:v>-2460.4175533351477</c:v>
                </c:pt>
                <c:pt idx="258">
                  <c:v>-2544.1764092466797</c:v>
                </c:pt>
                <c:pt idx="259">
                  <c:v>-2633.0156486445312</c:v>
                </c:pt>
                <c:pt idx="260">
                  <c:v>-2726.888688600925</c:v>
                </c:pt>
                <c:pt idx="261">
                  <c:v>-2826.1211854884</c:v>
                </c:pt>
                <c:pt idx="262">
                  <c:v>-2931.60063865557</c:v>
                </c:pt>
                <c:pt idx="263">
                  <c:v>-3043.8725165253177</c:v>
                </c:pt>
                <c:pt idx="264">
                  <c:v>-3163.893096149965</c:v>
                </c:pt>
                <c:pt idx="265">
                  <c:v>-3292.1041177406801</c:v>
                </c:pt>
                <c:pt idx="266">
                  <c:v>-3429.9633477756902</c:v>
                </c:pt>
                <c:pt idx="267">
                  <c:v>-3578.7664398211887</c:v>
                </c:pt>
                <c:pt idx="268">
                  <c:v>-3739.5968491028793</c:v>
                </c:pt>
                <c:pt idx="269">
                  <c:v>-3914.6764467954599</c:v>
                </c:pt>
                <c:pt idx="270">
                  <c:v>-4103.287057939604</c:v>
                </c:pt>
                <c:pt idx="271">
                  <c:v>-4312.6339998584954</c:v>
                </c:pt>
                <c:pt idx="272">
                  <c:v>-4538.34959056977</c:v>
                </c:pt>
                <c:pt idx="273">
                  <c:v>-4789.16738619441</c:v>
                </c:pt>
                <c:pt idx="274">
                  <c:v>-5075.9116588042198</c:v>
                </c:pt>
                <c:pt idx="275">
                  <c:v>-5385.3483386652924</c:v>
                </c:pt>
                <c:pt idx="276">
                  <c:v>-5746.0720868213602</c:v>
                </c:pt>
                <c:pt idx="277">
                  <c:v>13.027440716357304</c:v>
                </c:pt>
                <c:pt idx="278">
                  <c:v>-6626.8380335682004</c:v>
                </c:pt>
                <c:pt idx="279">
                  <c:v>-7162.4802959653998</c:v>
                </c:pt>
                <c:pt idx="280">
                  <c:v>-7827.0544803972998</c:v>
                </c:pt>
                <c:pt idx="281">
                  <c:v>-8617.4133700902803</c:v>
                </c:pt>
                <c:pt idx="282">
                  <c:v>-9545.0188157043431</c:v>
                </c:pt>
                <c:pt idx="283">
                  <c:v>-10727.1060532294</c:v>
                </c:pt>
                <c:pt idx="284">
                  <c:v>-12288.341343871612</c:v>
                </c:pt>
                <c:pt idx="285">
                  <c:v>-14318.4178108216</c:v>
                </c:pt>
                <c:pt idx="286">
                  <c:v>-17241.813100723921</c:v>
                </c:pt>
                <c:pt idx="287">
                  <c:v>-21826.272009371896</c:v>
                </c:pt>
                <c:pt idx="288">
                  <c:v>-29806.902587692599</c:v>
                </c:pt>
                <c:pt idx="289">
                  <c:v>-46804.090425501468</c:v>
                </c:pt>
                <c:pt idx="290">
                  <c:v>-112532.13230122101</c:v>
                </c:pt>
                <c:pt idx="291">
                  <c:v>-431.14850961125501</c:v>
                </c:pt>
                <c:pt idx="292">
                  <c:v>-461.81891100042196</c:v>
                </c:pt>
                <c:pt idx="293">
                  <c:v>-493.08804131663396</c:v>
                </c:pt>
                <c:pt idx="294">
                  <c:v>-523.49664247119301</c:v>
                </c:pt>
                <c:pt idx="295">
                  <c:v>-554.77712736655803</c:v>
                </c:pt>
                <c:pt idx="296">
                  <c:v>-586.32323318169949</c:v>
                </c:pt>
                <c:pt idx="297">
                  <c:v>-617.65699855963305</c:v>
                </c:pt>
                <c:pt idx="298">
                  <c:v>-650.15312821801695</c:v>
                </c:pt>
                <c:pt idx="299">
                  <c:v>-681.81152042845247</c:v>
                </c:pt>
                <c:pt idx="300">
                  <c:v>-713.49014296376254</c:v>
                </c:pt>
                <c:pt idx="301">
                  <c:v>-745.66591474970096</c:v>
                </c:pt>
                <c:pt idx="302">
                  <c:v>-779.64456219495003</c:v>
                </c:pt>
                <c:pt idx="303">
                  <c:v>-812.88780130806003</c:v>
                </c:pt>
                <c:pt idx="304">
                  <c:v>-846.15915444537791</c:v>
                </c:pt>
                <c:pt idx="305">
                  <c:v>-880.39531973398198</c:v>
                </c:pt>
                <c:pt idx="306">
                  <c:v>-914.15818328352896</c:v>
                </c:pt>
                <c:pt idx="307">
                  <c:v>-948.09868551196303</c:v>
                </c:pt>
                <c:pt idx="308">
                  <c:v>-982.04582242909396</c:v>
                </c:pt>
                <c:pt idx="309">
                  <c:v>-1016.2890978380105</c:v>
                </c:pt>
                <c:pt idx="310">
                  <c:v>-1051.9727302650999</c:v>
                </c:pt>
                <c:pt idx="311">
                  <c:v>-1086.5644308317696</c:v>
                </c:pt>
                <c:pt idx="312">
                  <c:v>-1123.28612036456</c:v>
                </c:pt>
                <c:pt idx="313">
                  <c:v>-1160.0336297012311</c:v>
                </c:pt>
                <c:pt idx="314">
                  <c:v>-1197.7607830208401</c:v>
                </c:pt>
                <c:pt idx="315">
                  <c:v>-1232.5715773849411</c:v>
                </c:pt>
                <c:pt idx="316">
                  <c:v>-1269.0400989063398</c:v>
                </c:pt>
                <c:pt idx="317">
                  <c:v>-1303.3618313934098</c:v>
                </c:pt>
                <c:pt idx="318">
                  <c:v>-1332.5265701334711</c:v>
                </c:pt>
                <c:pt idx="319">
                  <c:v>-1340.9906268995999</c:v>
                </c:pt>
                <c:pt idx="320">
                  <c:v>-565.33316933263438</c:v>
                </c:pt>
                <c:pt idx="321">
                  <c:v>-1568.1064100382798</c:v>
                </c:pt>
                <c:pt idx="322">
                  <c:v>-1574.8717528986599</c:v>
                </c:pt>
                <c:pt idx="323">
                  <c:v>-1609.8717071383398</c:v>
                </c:pt>
                <c:pt idx="324">
                  <c:v>-1651.9347131843701</c:v>
                </c:pt>
                <c:pt idx="325">
                  <c:v>-1698.2516078439201</c:v>
                </c:pt>
                <c:pt idx="326">
                  <c:v>-1747.2262378917201</c:v>
                </c:pt>
                <c:pt idx="327">
                  <c:v>-1798.8939205780675</c:v>
                </c:pt>
                <c:pt idx="328">
                  <c:v>-1852.958771167225</c:v>
                </c:pt>
                <c:pt idx="329">
                  <c:v>-1908.6243869676698</c:v>
                </c:pt>
                <c:pt idx="330">
                  <c:v>-1967.3818435709998</c:v>
                </c:pt>
                <c:pt idx="331">
                  <c:v>-2027.9030478330699</c:v>
                </c:pt>
                <c:pt idx="332">
                  <c:v>-2091.3309262199559</c:v>
                </c:pt>
                <c:pt idx="333">
                  <c:v>-2157.63610481966</c:v>
                </c:pt>
                <c:pt idx="334">
                  <c:v>-2226.8194721943964</c:v>
                </c:pt>
                <c:pt idx="335">
                  <c:v>-2299.4301461893479</c:v>
                </c:pt>
                <c:pt idx="336">
                  <c:v>-2375.2450788339002</c:v>
                </c:pt>
                <c:pt idx="337">
                  <c:v>-2454.8183126188364</c:v>
                </c:pt>
                <c:pt idx="338">
                  <c:v>-2538.7742304921198</c:v>
                </c:pt>
                <c:pt idx="339">
                  <c:v>-2627.1937398106102</c:v>
                </c:pt>
                <c:pt idx="340">
                  <c:v>-2720.2293470098298</c:v>
                </c:pt>
                <c:pt idx="341">
                  <c:v>-2819.0479868648699</c:v>
                </c:pt>
                <c:pt idx="342">
                  <c:v>-2923.97607430784</c:v>
                </c:pt>
                <c:pt idx="343">
                  <c:v>-3035.7400181205398</c:v>
                </c:pt>
                <c:pt idx="344">
                  <c:v>-3154.8793265020176</c:v>
                </c:pt>
                <c:pt idx="345">
                  <c:v>-3282.7207044760498</c:v>
                </c:pt>
                <c:pt idx="346">
                  <c:v>-3419.9789285312722</c:v>
                </c:pt>
                <c:pt idx="347">
                  <c:v>-3567.14760238085</c:v>
                </c:pt>
                <c:pt idx="348">
                  <c:v>-3728.0000033773022</c:v>
                </c:pt>
                <c:pt idx="349">
                  <c:v>-3899.567425225825</c:v>
                </c:pt>
                <c:pt idx="350">
                  <c:v>-4090.5870412396002</c:v>
                </c:pt>
                <c:pt idx="351">
                  <c:v>-4294.9645789635424</c:v>
                </c:pt>
                <c:pt idx="352">
                  <c:v>-4524.5334420730296</c:v>
                </c:pt>
                <c:pt idx="353">
                  <c:v>-4775.8867678742799</c:v>
                </c:pt>
                <c:pt idx="354">
                  <c:v>-5059.7507682557634</c:v>
                </c:pt>
                <c:pt idx="355">
                  <c:v>-5373.81458195507</c:v>
                </c:pt>
                <c:pt idx="356">
                  <c:v>-5730.3179879444133</c:v>
                </c:pt>
                <c:pt idx="357">
                  <c:v>12.919415889216966</c:v>
                </c:pt>
                <c:pt idx="358">
                  <c:v>-6588.8950210290559</c:v>
                </c:pt>
                <c:pt idx="359">
                  <c:v>-7135.1419715976954</c:v>
                </c:pt>
                <c:pt idx="360">
                  <c:v>-7774.4362324754629</c:v>
                </c:pt>
                <c:pt idx="361">
                  <c:v>-8532.1708506323794</c:v>
                </c:pt>
                <c:pt idx="362">
                  <c:v>-9482.5165565058905</c:v>
                </c:pt>
                <c:pt idx="363">
                  <c:v>-10697.245383704289</c:v>
                </c:pt>
                <c:pt idx="364">
                  <c:v>-12249.9386141581</c:v>
                </c:pt>
                <c:pt idx="365">
                  <c:v>-14290.807934829112</c:v>
                </c:pt>
                <c:pt idx="366">
                  <c:v>-17223.385059093798</c:v>
                </c:pt>
                <c:pt idx="367">
                  <c:v>-21676.936107433401</c:v>
                </c:pt>
                <c:pt idx="368">
                  <c:v>-28945.386722532701</c:v>
                </c:pt>
                <c:pt idx="369">
                  <c:v>-44439.229471492996</c:v>
                </c:pt>
                <c:pt idx="370">
                  <c:v>-97881.225002768595</c:v>
                </c:pt>
                <c:pt idx="371">
                  <c:v>-431.81719597824463</c:v>
                </c:pt>
                <c:pt idx="372">
                  <c:v>-463.16705623414708</c:v>
                </c:pt>
                <c:pt idx="373">
                  <c:v>-493.76834255284899</c:v>
                </c:pt>
                <c:pt idx="374">
                  <c:v>-525.37950096760267</c:v>
                </c:pt>
                <c:pt idx="375">
                  <c:v>-556.20983054228009</c:v>
                </c:pt>
                <c:pt idx="376">
                  <c:v>-587.42129929290695</c:v>
                </c:pt>
                <c:pt idx="377">
                  <c:v>-618.34275492410097</c:v>
                </c:pt>
                <c:pt idx="378">
                  <c:v>-649.39722676906797</c:v>
                </c:pt>
                <c:pt idx="379">
                  <c:v>-680.84960038042425</c:v>
                </c:pt>
                <c:pt idx="380">
                  <c:v>-712.55141402419099</c:v>
                </c:pt>
                <c:pt idx="381">
                  <c:v>-744.40776524362605</c:v>
                </c:pt>
                <c:pt idx="382">
                  <c:v>-777.39035212410602</c:v>
                </c:pt>
                <c:pt idx="383">
                  <c:v>-809.13685233838055</c:v>
                </c:pt>
                <c:pt idx="384">
                  <c:v>-841.4255735466345</c:v>
                </c:pt>
                <c:pt idx="385">
                  <c:v>-874.30868010654103</c:v>
                </c:pt>
                <c:pt idx="386">
                  <c:v>-909.21829352049554</c:v>
                </c:pt>
                <c:pt idx="387">
                  <c:v>-943.28364514003852</c:v>
                </c:pt>
                <c:pt idx="388">
                  <c:v>-978.46681040379747</c:v>
                </c:pt>
                <c:pt idx="389">
                  <c:v>-1014.5143487211405</c:v>
                </c:pt>
                <c:pt idx="390">
                  <c:v>-1050.6755622523999</c:v>
                </c:pt>
                <c:pt idx="391">
                  <c:v>-1088.2828082890499</c:v>
                </c:pt>
                <c:pt idx="392">
                  <c:v>-1125.45925725599</c:v>
                </c:pt>
                <c:pt idx="393">
                  <c:v>-1162.3165806435011</c:v>
                </c:pt>
                <c:pt idx="394">
                  <c:v>-1199.57661849087</c:v>
                </c:pt>
                <c:pt idx="395">
                  <c:v>-1239.64636304907</c:v>
                </c:pt>
                <c:pt idx="396">
                  <c:v>-1278.9433551232685</c:v>
                </c:pt>
                <c:pt idx="397">
                  <c:v>-1318.0225513117985</c:v>
                </c:pt>
                <c:pt idx="398">
                  <c:v>-1358.5918036431901</c:v>
                </c:pt>
                <c:pt idx="399">
                  <c:v>-1391.2688342905299</c:v>
                </c:pt>
                <c:pt idx="400">
                  <c:v>-1124.6404008137101</c:v>
                </c:pt>
                <c:pt idx="401">
                  <c:v>-1519.7362609667582</c:v>
                </c:pt>
                <c:pt idx="402">
                  <c:v>-1554.3319016426201</c:v>
                </c:pt>
                <c:pt idx="403">
                  <c:v>-1597.5880495165798</c:v>
                </c:pt>
                <c:pt idx="404">
                  <c:v>-1644.2942082257498</c:v>
                </c:pt>
                <c:pt idx="405">
                  <c:v>-1692.8207114679401</c:v>
                </c:pt>
                <c:pt idx="406">
                  <c:v>-1743.04606695957</c:v>
                </c:pt>
                <c:pt idx="407">
                  <c:v>-1794.9376820647503</c:v>
                </c:pt>
                <c:pt idx="408">
                  <c:v>-1848.9612610879301</c:v>
                </c:pt>
                <c:pt idx="409">
                  <c:v>-1905.1026724968899</c:v>
                </c:pt>
                <c:pt idx="410">
                  <c:v>-1963.1777380256699</c:v>
                </c:pt>
                <c:pt idx="411">
                  <c:v>-2024.2176851721824</c:v>
                </c:pt>
                <c:pt idx="412">
                  <c:v>-2087.3131546177578</c:v>
                </c:pt>
                <c:pt idx="413">
                  <c:v>-2153.0042426613199</c:v>
                </c:pt>
                <c:pt idx="414">
                  <c:v>-2222.1366271618735</c:v>
                </c:pt>
                <c:pt idx="415">
                  <c:v>-2294.6931481121301</c:v>
                </c:pt>
                <c:pt idx="416">
                  <c:v>-2370.2929361951801</c:v>
                </c:pt>
                <c:pt idx="417">
                  <c:v>-2449.7041759206436</c:v>
                </c:pt>
                <c:pt idx="418">
                  <c:v>-2533.4497171763664</c:v>
                </c:pt>
                <c:pt idx="419">
                  <c:v>-2621.5501380631722</c:v>
                </c:pt>
                <c:pt idx="420">
                  <c:v>-2714.7597397486097</c:v>
                </c:pt>
                <c:pt idx="421">
                  <c:v>-2813.1462341787797</c:v>
                </c:pt>
                <c:pt idx="422">
                  <c:v>-2917.5315324940002</c:v>
                </c:pt>
                <c:pt idx="423">
                  <c:v>-3028.3501383033276</c:v>
                </c:pt>
                <c:pt idx="424">
                  <c:v>-3146.7924542463802</c:v>
                </c:pt>
                <c:pt idx="425">
                  <c:v>-3273.1118760312179</c:v>
                </c:pt>
                <c:pt idx="426">
                  <c:v>-3409.5215488454464</c:v>
                </c:pt>
                <c:pt idx="427">
                  <c:v>-3555.8470036354279</c:v>
                </c:pt>
                <c:pt idx="428">
                  <c:v>-3713.80155364755</c:v>
                </c:pt>
                <c:pt idx="429">
                  <c:v>-3888.467119777265</c:v>
                </c:pt>
                <c:pt idx="430">
                  <c:v>-4076.5677707755412</c:v>
                </c:pt>
                <c:pt idx="431">
                  <c:v>-4281.3699322726734</c:v>
                </c:pt>
                <c:pt idx="432">
                  <c:v>-4509.0447544746303</c:v>
                </c:pt>
                <c:pt idx="433">
                  <c:v>-4761.1193430294734</c:v>
                </c:pt>
                <c:pt idx="434">
                  <c:v>-5035.0999205478829</c:v>
                </c:pt>
                <c:pt idx="435">
                  <c:v>-5351.4822197324902</c:v>
                </c:pt>
                <c:pt idx="436">
                  <c:v>-5700.6344653168999</c:v>
                </c:pt>
                <c:pt idx="437">
                  <c:v>12.291182991759801</c:v>
                </c:pt>
                <c:pt idx="438">
                  <c:v>-6572.7499520415495</c:v>
                </c:pt>
                <c:pt idx="439">
                  <c:v>-7111.4546193359702</c:v>
                </c:pt>
                <c:pt idx="440">
                  <c:v>-7754.8820000649957</c:v>
                </c:pt>
                <c:pt idx="441">
                  <c:v>-8519.4384944874655</c:v>
                </c:pt>
                <c:pt idx="442">
                  <c:v>-9449.58742294285</c:v>
                </c:pt>
                <c:pt idx="443">
                  <c:v>-10591.835195727703</c:v>
                </c:pt>
                <c:pt idx="444">
                  <c:v>-12062.745953421389</c:v>
                </c:pt>
                <c:pt idx="445">
                  <c:v>-14056.5031695699</c:v>
                </c:pt>
                <c:pt idx="446">
                  <c:v>-16896.116092896496</c:v>
                </c:pt>
                <c:pt idx="447">
                  <c:v>-21150.335399994001</c:v>
                </c:pt>
                <c:pt idx="448">
                  <c:v>-28239.899038037089</c:v>
                </c:pt>
                <c:pt idx="449">
                  <c:v>-43484.400628289397</c:v>
                </c:pt>
                <c:pt idx="450">
                  <c:v>-90137.76820109137</c:v>
                </c:pt>
                <c:pt idx="451">
                  <c:v>-434.50937865109393</c:v>
                </c:pt>
                <c:pt idx="452">
                  <c:v>-465.37109357112899</c:v>
                </c:pt>
                <c:pt idx="453">
                  <c:v>-496.799419310838</c:v>
                </c:pt>
                <c:pt idx="454">
                  <c:v>-527.8185384030329</c:v>
                </c:pt>
                <c:pt idx="455">
                  <c:v>-558.91833937669026</c:v>
                </c:pt>
                <c:pt idx="456">
                  <c:v>-590.15211225577798</c:v>
                </c:pt>
                <c:pt idx="457">
                  <c:v>-622.11565954864955</c:v>
                </c:pt>
                <c:pt idx="458">
                  <c:v>-653.32678365118352</c:v>
                </c:pt>
                <c:pt idx="459">
                  <c:v>-685.12389356071355</c:v>
                </c:pt>
                <c:pt idx="460">
                  <c:v>-717.06609597314605</c:v>
                </c:pt>
                <c:pt idx="461">
                  <c:v>-748.97898239842095</c:v>
                </c:pt>
                <c:pt idx="462">
                  <c:v>-780.84937280635302</c:v>
                </c:pt>
                <c:pt idx="463">
                  <c:v>-814.02637367618831</c:v>
                </c:pt>
                <c:pt idx="464">
                  <c:v>-846.52655615281799</c:v>
                </c:pt>
                <c:pt idx="465">
                  <c:v>-880.22399106053354</c:v>
                </c:pt>
                <c:pt idx="466">
                  <c:v>-912.08870377396852</c:v>
                </c:pt>
                <c:pt idx="467">
                  <c:v>-945.44404826913353</c:v>
                </c:pt>
                <c:pt idx="468">
                  <c:v>-979.92879546935353</c:v>
                </c:pt>
                <c:pt idx="469">
                  <c:v>-1013.8088252793735</c:v>
                </c:pt>
                <c:pt idx="470">
                  <c:v>-1047.4221986657201</c:v>
                </c:pt>
                <c:pt idx="471">
                  <c:v>-1084.7984320977598</c:v>
                </c:pt>
                <c:pt idx="472">
                  <c:v>-1120.0091476303799</c:v>
                </c:pt>
                <c:pt idx="473">
                  <c:v>-1156.90913837262</c:v>
                </c:pt>
                <c:pt idx="474">
                  <c:v>-1196.0264057429001</c:v>
                </c:pt>
                <c:pt idx="475">
                  <c:v>-1232.9460199505211</c:v>
                </c:pt>
                <c:pt idx="476">
                  <c:v>-1269.5615770400411</c:v>
                </c:pt>
                <c:pt idx="477">
                  <c:v>-1309.0574000969198</c:v>
                </c:pt>
                <c:pt idx="478">
                  <c:v>-1341.6515259057999</c:v>
                </c:pt>
                <c:pt idx="479">
                  <c:v>-1371.0253106154198</c:v>
                </c:pt>
                <c:pt idx="480">
                  <c:v>-1010.4684107247994</c:v>
                </c:pt>
                <c:pt idx="481">
                  <c:v>-1529.0389431528399</c:v>
                </c:pt>
                <c:pt idx="482">
                  <c:v>-1557.22101004158</c:v>
                </c:pt>
                <c:pt idx="483">
                  <c:v>-1598.4955658327103</c:v>
                </c:pt>
                <c:pt idx="484">
                  <c:v>-1644.5393706949899</c:v>
                </c:pt>
                <c:pt idx="485">
                  <c:v>-1693.1438489258996</c:v>
                </c:pt>
                <c:pt idx="486">
                  <c:v>-1743.9021036947911</c:v>
                </c:pt>
                <c:pt idx="487">
                  <c:v>-1796.8030001654499</c:v>
                </c:pt>
                <c:pt idx="488">
                  <c:v>-1851.7784138838599</c:v>
                </c:pt>
                <c:pt idx="489">
                  <c:v>-1908.08093112337</c:v>
                </c:pt>
                <c:pt idx="490">
                  <c:v>-1967.4874120712998</c:v>
                </c:pt>
                <c:pt idx="491">
                  <c:v>-2029.02497738801</c:v>
                </c:pt>
                <c:pt idx="492">
                  <c:v>-2092.0292221121199</c:v>
                </c:pt>
                <c:pt idx="493">
                  <c:v>-2158.7671813938287</c:v>
                </c:pt>
                <c:pt idx="494">
                  <c:v>-2228.8939441443622</c:v>
                </c:pt>
                <c:pt idx="495">
                  <c:v>-2301.08797829274</c:v>
                </c:pt>
                <c:pt idx="496">
                  <c:v>-2377.4626533345322</c:v>
                </c:pt>
                <c:pt idx="497">
                  <c:v>-2457.8123713795776</c:v>
                </c:pt>
                <c:pt idx="498">
                  <c:v>-2541.8033990675212</c:v>
                </c:pt>
                <c:pt idx="499">
                  <c:v>-2630.5212407935001</c:v>
                </c:pt>
                <c:pt idx="500">
                  <c:v>-2724.4177720979665</c:v>
                </c:pt>
                <c:pt idx="501">
                  <c:v>-2823.5886607778393</c:v>
                </c:pt>
                <c:pt idx="502">
                  <c:v>-2928.9738097691097</c:v>
                </c:pt>
                <c:pt idx="503">
                  <c:v>-3041.2735688912312</c:v>
                </c:pt>
                <c:pt idx="504">
                  <c:v>-3160.3756212984522</c:v>
                </c:pt>
                <c:pt idx="505">
                  <c:v>-3288.7866355909887</c:v>
                </c:pt>
                <c:pt idx="506">
                  <c:v>-3425.0594332734677</c:v>
                </c:pt>
                <c:pt idx="507">
                  <c:v>-3572.7965120873964</c:v>
                </c:pt>
                <c:pt idx="508">
                  <c:v>-3730.86835115748</c:v>
                </c:pt>
                <c:pt idx="509">
                  <c:v>-3901.8270756401312</c:v>
                </c:pt>
                <c:pt idx="510">
                  <c:v>-4090.2943785983102</c:v>
                </c:pt>
                <c:pt idx="511">
                  <c:v>-4299.2143637799854</c:v>
                </c:pt>
                <c:pt idx="512">
                  <c:v>-4525.9445541260875</c:v>
                </c:pt>
                <c:pt idx="513">
                  <c:v>-4776.5103817061699</c:v>
                </c:pt>
                <c:pt idx="514">
                  <c:v>-5060.7069141399334</c:v>
                </c:pt>
                <c:pt idx="515">
                  <c:v>-5381.6518634580561</c:v>
                </c:pt>
                <c:pt idx="516">
                  <c:v>-5742.3566713943401</c:v>
                </c:pt>
                <c:pt idx="517">
                  <c:v>13.835088249268173</c:v>
                </c:pt>
                <c:pt idx="518">
                  <c:v>-6623.93379412176</c:v>
                </c:pt>
                <c:pt idx="519">
                  <c:v>-7168.5766007488301</c:v>
                </c:pt>
                <c:pt idx="520">
                  <c:v>-7820.5259162610901</c:v>
                </c:pt>
                <c:pt idx="521">
                  <c:v>-8609.8400230453299</c:v>
                </c:pt>
                <c:pt idx="522">
                  <c:v>-9589.1893823966129</c:v>
                </c:pt>
                <c:pt idx="523">
                  <c:v>-10783.504218743999</c:v>
                </c:pt>
                <c:pt idx="524">
                  <c:v>-12391.300631534987</c:v>
                </c:pt>
                <c:pt idx="525">
                  <c:v>-14548.8031050153</c:v>
                </c:pt>
                <c:pt idx="526">
                  <c:v>-17541.6607246079</c:v>
                </c:pt>
                <c:pt idx="527">
                  <c:v>-22126.786492480525</c:v>
                </c:pt>
                <c:pt idx="528">
                  <c:v>-30145.984328617425</c:v>
                </c:pt>
                <c:pt idx="529">
                  <c:v>-46683.768745547575</c:v>
                </c:pt>
                <c:pt idx="530">
                  <c:v>-111705.98267518332</c:v>
                </c:pt>
                <c:pt idx="531">
                  <c:v>-430.66958758311921</c:v>
                </c:pt>
                <c:pt idx="532">
                  <c:v>-461.49811030916669</c:v>
                </c:pt>
                <c:pt idx="533">
                  <c:v>-493.00183464456995</c:v>
                </c:pt>
                <c:pt idx="534">
                  <c:v>-524.31461613613396</c:v>
                </c:pt>
                <c:pt idx="535">
                  <c:v>-555.75341091524501</c:v>
                </c:pt>
                <c:pt idx="536">
                  <c:v>-586.99684963913455</c:v>
                </c:pt>
                <c:pt idx="537">
                  <c:v>-618.50274041173702</c:v>
                </c:pt>
                <c:pt idx="538">
                  <c:v>-649.98864114578703</c:v>
                </c:pt>
                <c:pt idx="539">
                  <c:v>-681.92021227628254</c:v>
                </c:pt>
                <c:pt idx="540">
                  <c:v>-714.33197212213599</c:v>
                </c:pt>
                <c:pt idx="541">
                  <c:v>-746.06819558361701</c:v>
                </c:pt>
                <c:pt idx="542">
                  <c:v>-778.76006663281896</c:v>
                </c:pt>
                <c:pt idx="543">
                  <c:v>-811.58225607968302</c:v>
                </c:pt>
                <c:pt idx="544">
                  <c:v>-844.72641046487695</c:v>
                </c:pt>
                <c:pt idx="545">
                  <c:v>-877.70234087620395</c:v>
                </c:pt>
                <c:pt idx="546">
                  <c:v>-911.50618692989303</c:v>
                </c:pt>
                <c:pt idx="547">
                  <c:v>-945.13896216323496</c:v>
                </c:pt>
                <c:pt idx="548">
                  <c:v>-978.91193598742791</c:v>
                </c:pt>
                <c:pt idx="549">
                  <c:v>-1013.4283702365575</c:v>
                </c:pt>
                <c:pt idx="550">
                  <c:v>-1049.2071797991885</c:v>
                </c:pt>
                <c:pt idx="551">
                  <c:v>-1082.9795231742892</c:v>
                </c:pt>
                <c:pt idx="552">
                  <c:v>-1119.61604532977</c:v>
                </c:pt>
                <c:pt idx="553">
                  <c:v>-1154.5275428847001</c:v>
                </c:pt>
                <c:pt idx="554">
                  <c:v>-1189.6909140282298</c:v>
                </c:pt>
                <c:pt idx="555">
                  <c:v>-1224.9533906184208</c:v>
                </c:pt>
                <c:pt idx="556">
                  <c:v>-1260.8936766294098</c:v>
                </c:pt>
                <c:pt idx="557">
                  <c:v>-1295.5417880518198</c:v>
                </c:pt>
                <c:pt idx="558">
                  <c:v>-1325.44311477824</c:v>
                </c:pt>
                <c:pt idx="559">
                  <c:v>-1328.7319530016784</c:v>
                </c:pt>
                <c:pt idx="560">
                  <c:v>-714.72603584756803</c:v>
                </c:pt>
                <c:pt idx="561">
                  <c:v>-1581.6116206997799</c:v>
                </c:pt>
                <c:pt idx="562">
                  <c:v>-1579.0694616413</c:v>
                </c:pt>
                <c:pt idx="563">
                  <c:v>-1611.5515143330299</c:v>
                </c:pt>
                <c:pt idx="564">
                  <c:v>-1652.6947408517963</c:v>
                </c:pt>
                <c:pt idx="565">
                  <c:v>-1698.2935467667101</c:v>
                </c:pt>
                <c:pt idx="566">
                  <c:v>-1747.3635531884211</c:v>
                </c:pt>
                <c:pt idx="567">
                  <c:v>-1798.2015765659301</c:v>
                </c:pt>
                <c:pt idx="568">
                  <c:v>-1851.4411683276101</c:v>
                </c:pt>
                <c:pt idx="569">
                  <c:v>-1908.2520418558415</c:v>
                </c:pt>
                <c:pt idx="570">
                  <c:v>-1965.8846805390908</c:v>
                </c:pt>
                <c:pt idx="571">
                  <c:v>-2027.0526585826801</c:v>
                </c:pt>
                <c:pt idx="572">
                  <c:v>-2091.1168874220293</c:v>
                </c:pt>
                <c:pt idx="573">
                  <c:v>-2157.1653202535922</c:v>
                </c:pt>
                <c:pt idx="574">
                  <c:v>-2225.9325513447102</c:v>
                </c:pt>
                <c:pt idx="575">
                  <c:v>-2297.9555129125529</c:v>
                </c:pt>
                <c:pt idx="576">
                  <c:v>-2373.778202194615</c:v>
                </c:pt>
                <c:pt idx="577">
                  <c:v>-2453.1094567893401</c:v>
                </c:pt>
                <c:pt idx="578">
                  <c:v>-2536.16582785828</c:v>
                </c:pt>
                <c:pt idx="579">
                  <c:v>-2623.9737868345528</c:v>
                </c:pt>
                <c:pt idx="580">
                  <c:v>-2716.8511316413628</c:v>
                </c:pt>
                <c:pt idx="581">
                  <c:v>-2815.4381717651199</c:v>
                </c:pt>
                <c:pt idx="582">
                  <c:v>-2919.8577222539193</c:v>
                </c:pt>
                <c:pt idx="583">
                  <c:v>-3030.9248749210187</c:v>
                </c:pt>
                <c:pt idx="584">
                  <c:v>-3150.3328357375112</c:v>
                </c:pt>
                <c:pt idx="585">
                  <c:v>-3277.4948228970102</c:v>
                </c:pt>
                <c:pt idx="586">
                  <c:v>-3414.1804246479187</c:v>
                </c:pt>
                <c:pt idx="587">
                  <c:v>-3561.642981787365</c:v>
                </c:pt>
                <c:pt idx="588">
                  <c:v>-3721.3177915146712</c:v>
                </c:pt>
                <c:pt idx="589">
                  <c:v>-3893.7150356555012</c:v>
                </c:pt>
                <c:pt idx="590">
                  <c:v>-4080.1974545734779</c:v>
                </c:pt>
                <c:pt idx="591">
                  <c:v>-4284.5649657588528</c:v>
                </c:pt>
                <c:pt idx="592">
                  <c:v>-4505.4746845756254</c:v>
                </c:pt>
                <c:pt idx="593">
                  <c:v>-4755.3029560016648</c:v>
                </c:pt>
                <c:pt idx="594">
                  <c:v>-5027.9909614462103</c:v>
                </c:pt>
                <c:pt idx="595">
                  <c:v>-5327.4806075510414</c:v>
                </c:pt>
                <c:pt idx="596">
                  <c:v>-5671.3680895366724</c:v>
                </c:pt>
                <c:pt idx="597">
                  <c:v>12.392833720213099</c:v>
                </c:pt>
                <c:pt idx="598">
                  <c:v>-6519.8305859511702</c:v>
                </c:pt>
                <c:pt idx="599">
                  <c:v>-7051.4748808893301</c:v>
                </c:pt>
                <c:pt idx="600">
                  <c:v>-7665.3066094264786</c:v>
                </c:pt>
                <c:pt idx="601">
                  <c:v>-8396.6058078055594</c:v>
                </c:pt>
                <c:pt idx="602">
                  <c:v>-9290.600561763049</c:v>
                </c:pt>
                <c:pt idx="603">
                  <c:v>-10407.5335930818</c:v>
                </c:pt>
                <c:pt idx="604">
                  <c:v>-11870.211493479699</c:v>
                </c:pt>
                <c:pt idx="605">
                  <c:v>-13743.001012835164</c:v>
                </c:pt>
                <c:pt idx="606">
                  <c:v>-16400.2618648067</c:v>
                </c:pt>
                <c:pt idx="607">
                  <c:v>-20543.547171193029</c:v>
                </c:pt>
                <c:pt idx="608">
                  <c:v>-27378.378034596601</c:v>
                </c:pt>
                <c:pt idx="609">
                  <c:v>-41171.798678075196</c:v>
                </c:pt>
                <c:pt idx="610">
                  <c:v>-83757.003057640206</c:v>
                </c:pt>
                <c:pt idx="611">
                  <c:v>-430.14666627496257</c:v>
                </c:pt>
                <c:pt idx="612">
                  <c:v>-461.16812883176232</c:v>
                </c:pt>
                <c:pt idx="613">
                  <c:v>-491.17214992409799</c:v>
                </c:pt>
                <c:pt idx="614">
                  <c:v>-521.83622539064731</c:v>
                </c:pt>
                <c:pt idx="615">
                  <c:v>-552.84047874689395</c:v>
                </c:pt>
                <c:pt idx="616">
                  <c:v>-583.89086122190099</c:v>
                </c:pt>
                <c:pt idx="617">
                  <c:v>-614.68795913866654</c:v>
                </c:pt>
                <c:pt idx="618">
                  <c:v>-646.57920799158398</c:v>
                </c:pt>
                <c:pt idx="619">
                  <c:v>-677.64616470120097</c:v>
                </c:pt>
                <c:pt idx="620">
                  <c:v>-709.287477715931</c:v>
                </c:pt>
                <c:pt idx="621">
                  <c:v>-741.36453522782904</c:v>
                </c:pt>
                <c:pt idx="622">
                  <c:v>-773.67016319287438</c:v>
                </c:pt>
                <c:pt idx="623">
                  <c:v>-805.86805774346749</c:v>
                </c:pt>
                <c:pt idx="624">
                  <c:v>-838.08873366869</c:v>
                </c:pt>
                <c:pt idx="625">
                  <c:v>-871.64686739237038</c:v>
                </c:pt>
                <c:pt idx="626">
                  <c:v>-905.14665897594796</c:v>
                </c:pt>
                <c:pt idx="627">
                  <c:v>-939.10147381569504</c:v>
                </c:pt>
                <c:pt idx="628">
                  <c:v>-974.64355026747853</c:v>
                </c:pt>
                <c:pt idx="629">
                  <c:v>-1009.7079421755</c:v>
                </c:pt>
                <c:pt idx="630">
                  <c:v>-1044.8250942594598</c:v>
                </c:pt>
                <c:pt idx="631">
                  <c:v>-1080.17358278131</c:v>
                </c:pt>
                <c:pt idx="632">
                  <c:v>-1117.0333182135066</c:v>
                </c:pt>
                <c:pt idx="633">
                  <c:v>-1153.4209258580499</c:v>
                </c:pt>
                <c:pt idx="634">
                  <c:v>-1187.1384726870799</c:v>
                </c:pt>
                <c:pt idx="635">
                  <c:v>-1224.0838344169813</c:v>
                </c:pt>
                <c:pt idx="636">
                  <c:v>-1257.0840160001799</c:v>
                </c:pt>
                <c:pt idx="637">
                  <c:v>-1289.0196120007911</c:v>
                </c:pt>
                <c:pt idx="638">
                  <c:v>-1316.92266807287</c:v>
                </c:pt>
                <c:pt idx="639">
                  <c:v>-1324.1277448072599</c:v>
                </c:pt>
                <c:pt idx="640">
                  <c:v>-825.79863148182994</c:v>
                </c:pt>
                <c:pt idx="641">
                  <c:v>-1594.9336530575611</c:v>
                </c:pt>
                <c:pt idx="642">
                  <c:v>-1584.7704958650199</c:v>
                </c:pt>
                <c:pt idx="643">
                  <c:v>-1613.8113078247998</c:v>
                </c:pt>
                <c:pt idx="644">
                  <c:v>-1653.9542395913998</c:v>
                </c:pt>
                <c:pt idx="645">
                  <c:v>-1698.4774634209984</c:v>
                </c:pt>
                <c:pt idx="646">
                  <c:v>-1746.1336757276201</c:v>
                </c:pt>
                <c:pt idx="647">
                  <c:v>-1796.8230807582199</c:v>
                </c:pt>
                <c:pt idx="648">
                  <c:v>-1849.5276761743501</c:v>
                </c:pt>
                <c:pt idx="649">
                  <c:v>-1905.0330613933002</c:v>
                </c:pt>
                <c:pt idx="650">
                  <c:v>-1963.4091461682301</c:v>
                </c:pt>
                <c:pt idx="651">
                  <c:v>-2024.02810733551</c:v>
                </c:pt>
                <c:pt idx="652">
                  <c:v>-2087.1130358677501</c:v>
                </c:pt>
                <c:pt idx="653">
                  <c:v>-2152.9213369419977</c:v>
                </c:pt>
                <c:pt idx="654">
                  <c:v>-2221.42994644799</c:v>
                </c:pt>
                <c:pt idx="655">
                  <c:v>-2293.8334090655712</c:v>
                </c:pt>
                <c:pt idx="656">
                  <c:v>-2369.1283610099335</c:v>
                </c:pt>
                <c:pt idx="657">
                  <c:v>-2448.55280538849</c:v>
                </c:pt>
                <c:pt idx="658">
                  <c:v>-2532.7164359035501</c:v>
                </c:pt>
                <c:pt idx="659">
                  <c:v>-2620.7333175480376</c:v>
                </c:pt>
                <c:pt idx="660">
                  <c:v>-2713.4636941070598</c:v>
                </c:pt>
                <c:pt idx="661">
                  <c:v>-2811.8702425963884</c:v>
                </c:pt>
                <c:pt idx="662">
                  <c:v>-2916.3152614501801</c:v>
                </c:pt>
                <c:pt idx="663">
                  <c:v>-3027.4196760812679</c:v>
                </c:pt>
                <c:pt idx="664">
                  <c:v>-3145.777241622965</c:v>
                </c:pt>
                <c:pt idx="665">
                  <c:v>-3272.8468835731801</c:v>
                </c:pt>
                <c:pt idx="666">
                  <c:v>-3408.1781649256136</c:v>
                </c:pt>
                <c:pt idx="667">
                  <c:v>-3555.3250980591301</c:v>
                </c:pt>
                <c:pt idx="668">
                  <c:v>-3713.8450448989702</c:v>
                </c:pt>
                <c:pt idx="669">
                  <c:v>-3887.9859920082522</c:v>
                </c:pt>
                <c:pt idx="670">
                  <c:v>-4076.5092907109697</c:v>
                </c:pt>
                <c:pt idx="671">
                  <c:v>-4283.95110819411</c:v>
                </c:pt>
                <c:pt idx="672">
                  <c:v>-4513.23869099493</c:v>
                </c:pt>
                <c:pt idx="673">
                  <c:v>-4769.3042554257454</c:v>
                </c:pt>
                <c:pt idx="674">
                  <c:v>-5051.5912884143354</c:v>
                </c:pt>
                <c:pt idx="675">
                  <c:v>-5364.5698089020498</c:v>
                </c:pt>
                <c:pt idx="676">
                  <c:v>-5726.27252829189</c:v>
                </c:pt>
                <c:pt idx="677">
                  <c:v>14.300756818209143</c:v>
                </c:pt>
                <c:pt idx="678">
                  <c:v>-6600.1762046707354</c:v>
                </c:pt>
                <c:pt idx="679">
                  <c:v>-7167.7043606958914</c:v>
                </c:pt>
                <c:pt idx="680">
                  <c:v>-7809.4716007644201</c:v>
                </c:pt>
                <c:pt idx="681">
                  <c:v>-8587.5540251080492</c:v>
                </c:pt>
                <c:pt idx="682">
                  <c:v>-9530.0997540474</c:v>
                </c:pt>
                <c:pt idx="683">
                  <c:v>-10737.376845284825</c:v>
                </c:pt>
                <c:pt idx="684">
                  <c:v>-12228.700869861506</c:v>
                </c:pt>
                <c:pt idx="685">
                  <c:v>-14300.0486175845</c:v>
                </c:pt>
                <c:pt idx="686">
                  <c:v>-17162.542811817701</c:v>
                </c:pt>
                <c:pt idx="687">
                  <c:v>-21353.513712673299</c:v>
                </c:pt>
                <c:pt idx="688">
                  <c:v>-28822.953691647599</c:v>
                </c:pt>
                <c:pt idx="689">
                  <c:v>-44053.998632552102</c:v>
                </c:pt>
                <c:pt idx="690">
                  <c:v>-94353.956476788895</c:v>
                </c:pt>
                <c:pt idx="691">
                  <c:v>-430.92201862546602</c:v>
                </c:pt>
                <c:pt idx="692">
                  <c:v>-461.91780472498698</c:v>
                </c:pt>
                <c:pt idx="693">
                  <c:v>-493.24727114151602</c:v>
                </c:pt>
                <c:pt idx="694">
                  <c:v>-524.37776065501896</c:v>
                </c:pt>
                <c:pt idx="695">
                  <c:v>-555.37414919974299</c:v>
                </c:pt>
                <c:pt idx="696">
                  <c:v>-586.26258460899601</c:v>
                </c:pt>
                <c:pt idx="697">
                  <c:v>-617.47657801655805</c:v>
                </c:pt>
                <c:pt idx="698">
                  <c:v>-648.908167807366</c:v>
                </c:pt>
                <c:pt idx="699">
                  <c:v>-680.53129676924948</c:v>
                </c:pt>
                <c:pt idx="700">
                  <c:v>-711.66552221709003</c:v>
                </c:pt>
                <c:pt idx="701">
                  <c:v>-744.16893802543598</c:v>
                </c:pt>
                <c:pt idx="702">
                  <c:v>-776.14169105832002</c:v>
                </c:pt>
                <c:pt idx="703">
                  <c:v>-808.94379757421495</c:v>
                </c:pt>
                <c:pt idx="704">
                  <c:v>-842.38630454740803</c:v>
                </c:pt>
                <c:pt idx="705">
                  <c:v>-876.23637925635535</c:v>
                </c:pt>
                <c:pt idx="706">
                  <c:v>-910.12630636629353</c:v>
                </c:pt>
                <c:pt idx="707">
                  <c:v>-944.45055047599249</c:v>
                </c:pt>
                <c:pt idx="708">
                  <c:v>-978.15854825315455</c:v>
                </c:pt>
                <c:pt idx="709">
                  <c:v>-1012.99165837557</c:v>
                </c:pt>
                <c:pt idx="710">
                  <c:v>-1048.44846249182</c:v>
                </c:pt>
                <c:pt idx="711">
                  <c:v>-1084.93784445643</c:v>
                </c:pt>
                <c:pt idx="712">
                  <c:v>-1119.60385773901</c:v>
                </c:pt>
                <c:pt idx="713">
                  <c:v>-1157.5221303423798</c:v>
                </c:pt>
                <c:pt idx="714">
                  <c:v>-1196.9715659207338</c:v>
                </c:pt>
                <c:pt idx="715">
                  <c:v>-1236.4070019096885</c:v>
                </c:pt>
                <c:pt idx="716">
                  <c:v>-1277.2018521076611</c:v>
                </c:pt>
                <c:pt idx="717">
                  <c:v>-1317.37459575978</c:v>
                </c:pt>
                <c:pt idx="718">
                  <c:v>-1359.8494873174598</c:v>
                </c:pt>
                <c:pt idx="719">
                  <c:v>-1395.0512372176315</c:v>
                </c:pt>
                <c:pt idx="720">
                  <c:v>-1309.7132161867</c:v>
                </c:pt>
                <c:pt idx="721">
                  <c:v>-1508.172336861835</c:v>
                </c:pt>
                <c:pt idx="722">
                  <c:v>-1548.1595482767598</c:v>
                </c:pt>
                <c:pt idx="723">
                  <c:v>-1593.5994225507898</c:v>
                </c:pt>
                <c:pt idx="724">
                  <c:v>-1641.10667841042</c:v>
                </c:pt>
                <c:pt idx="725">
                  <c:v>-1690.5861882528598</c:v>
                </c:pt>
                <c:pt idx="726">
                  <c:v>-1741.80210592298</c:v>
                </c:pt>
                <c:pt idx="727">
                  <c:v>-1794.65025234824</c:v>
                </c:pt>
                <c:pt idx="728">
                  <c:v>-1849.7408696416285</c:v>
                </c:pt>
                <c:pt idx="729">
                  <c:v>-1905.9977052281511</c:v>
                </c:pt>
                <c:pt idx="730">
                  <c:v>-1964.1416893033002</c:v>
                </c:pt>
                <c:pt idx="731">
                  <c:v>-2023.8273670595299</c:v>
                </c:pt>
                <c:pt idx="732">
                  <c:v>-2087.5805554090398</c:v>
                </c:pt>
                <c:pt idx="733">
                  <c:v>-2153.5822194232287</c:v>
                </c:pt>
                <c:pt idx="734">
                  <c:v>-2222.9160088358722</c:v>
                </c:pt>
                <c:pt idx="735">
                  <c:v>-2295.6265057501287</c:v>
                </c:pt>
                <c:pt idx="736">
                  <c:v>-2371.3046543952</c:v>
                </c:pt>
                <c:pt idx="737">
                  <c:v>-2450.4187849227897</c:v>
                </c:pt>
                <c:pt idx="738">
                  <c:v>-2534.2858294814287</c:v>
                </c:pt>
                <c:pt idx="739">
                  <c:v>-2621.6698470690717</c:v>
                </c:pt>
                <c:pt idx="740">
                  <c:v>-2714.9357225512676</c:v>
                </c:pt>
                <c:pt idx="741">
                  <c:v>-2813.3277880680198</c:v>
                </c:pt>
                <c:pt idx="742">
                  <c:v>-2917.7700257331499</c:v>
                </c:pt>
                <c:pt idx="743">
                  <c:v>-3028.82109196291</c:v>
                </c:pt>
                <c:pt idx="744">
                  <c:v>-3147.0568231370398</c:v>
                </c:pt>
                <c:pt idx="745">
                  <c:v>-3273.8258232839712</c:v>
                </c:pt>
                <c:pt idx="746">
                  <c:v>-3410.5280911273016</c:v>
                </c:pt>
                <c:pt idx="747">
                  <c:v>-3556.6810737596597</c:v>
                </c:pt>
                <c:pt idx="748">
                  <c:v>-3713.3401048246901</c:v>
                </c:pt>
                <c:pt idx="749">
                  <c:v>-3883.4526090310401</c:v>
                </c:pt>
                <c:pt idx="750">
                  <c:v>-4068.3541598608622</c:v>
                </c:pt>
                <c:pt idx="751">
                  <c:v>-4269.9016755305702</c:v>
                </c:pt>
                <c:pt idx="752">
                  <c:v>-4496.86158353271</c:v>
                </c:pt>
                <c:pt idx="753">
                  <c:v>-4742.3856321640624</c:v>
                </c:pt>
                <c:pt idx="754">
                  <c:v>-5017.9814449864498</c:v>
                </c:pt>
                <c:pt idx="755">
                  <c:v>-5328.4819304649054</c:v>
                </c:pt>
                <c:pt idx="756">
                  <c:v>-5680.502039654566</c:v>
                </c:pt>
                <c:pt idx="757">
                  <c:v>12.894234056295026</c:v>
                </c:pt>
                <c:pt idx="758">
                  <c:v>-6538.9525230958961</c:v>
                </c:pt>
                <c:pt idx="759">
                  <c:v>-7061.2564632417334</c:v>
                </c:pt>
                <c:pt idx="760">
                  <c:v>-7693.6517752913014</c:v>
                </c:pt>
                <c:pt idx="761">
                  <c:v>-8425.0523392976193</c:v>
                </c:pt>
                <c:pt idx="762">
                  <c:v>-9362.9180615328569</c:v>
                </c:pt>
                <c:pt idx="763">
                  <c:v>-10488.033581127816</c:v>
                </c:pt>
                <c:pt idx="764">
                  <c:v>-11955.335318927333</c:v>
                </c:pt>
                <c:pt idx="765">
                  <c:v>-13909.22364429646</c:v>
                </c:pt>
                <c:pt idx="766">
                  <c:v>-16644.750567002156</c:v>
                </c:pt>
                <c:pt idx="767">
                  <c:v>-20679.681992902701</c:v>
                </c:pt>
                <c:pt idx="768">
                  <c:v>-27399.667653099899</c:v>
                </c:pt>
                <c:pt idx="769">
                  <c:v>-40870.443664977196</c:v>
                </c:pt>
                <c:pt idx="770">
                  <c:v>-80335.450773589298</c:v>
                </c:pt>
                <c:pt idx="771">
                  <c:v>-3955110.5922191297</c:v>
                </c:pt>
                <c:pt idx="772">
                  <c:v>-465.11233203233098</c:v>
                </c:pt>
                <c:pt idx="773">
                  <c:v>-496.51900023324498</c:v>
                </c:pt>
                <c:pt idx="774">
                  <c:v>-528.02148758936153</c:v>
                </c:pt>
                <c:pt idx="775">
                  <c:v>-559.48028269417</c:v>
                </c:pt>
                <c:pt idx="776">
                  <c:v>-591.09932787158402</c:v>
                </c:pt>
                <c:pt idx="777">
                  <c:v>-622.76433450844854</c:v>
                </c:pt>
                <c:pt idx="778">
                  <c:v>-654.23611041064896</c:v>
                </c:pt>
                <c:pt idx="779">
                  <c:v>-686.24882668420196</c:v>
                </c:pt>
                <c:pt idx="780">
                  <c:v>-718.74056989981239</c:v>
                </c:pt>
                <c:pt idx="781">
                  <c:v>-750.94441687010294</c:v>
                </c:pt>
                <c:pt idx="782">
                  <c:v>-782.92494898633311</c:v>
                </c:pt>
                <c:pt idx="783">
                  <c:v>-815.93682210841246</c:v>
                </c:pt>
                <c:pt idx="784">
                  <c:v>-848.6086323168239</c:v>
                </c:pt>
                <c:pt idx="785">
                  <c:v>-880.31416463389792</c:v>
                </c:pt>
                <c:pt idx="786">
                  <c:v>-913.58121580483748</c:v>
                </c:pt>
                <c:pt idx="787">
                  <c:v>-947.99666632658204</c:v>
                </c:pt>
                <c:pt idx="788">
                  <c:v>-981.54430154507395</c:v>
                </c:pt>
                <c:pt idx="789">
                  <c:v>-1017.03432885742</c:v>
                </c:pt>
                <c:pt idx="790">
                  <c:v>-1052.0014223683515</c:v>
                </c:pt>
                <c:pt idx="791">
                  <c:v>-1087.0580741359299</c:v>
                </c:pt>
                <c:pt idx="792">
                  <c:v>-1123.6490410306899</c:v>
                </c:pt>
                <c:pt idx="793">
                  <c:v>-1159.2268716004385</c:v>
                </c:pt>
                <c:pt idx="794">
                  <c:v>-1196.9326444554699</c:v>
                </c:pt>
                <c:pt idx="795">
                  <c:v>-1230.6297577882003</c:v>
                </c:pt>
                <c:pt idx="796">
                  <c:v>-1268.8287495877701</c:v>
                </c:pt>
                <c:pt idx="797">
                  <c:v>-1304.5779894226278</c:v>
                </c:pt>
                <c:pt idx="798">
                  <c:v>-1336.2513669388318</c:v>
                </c:pt>
                <c:pt idx="799">
                  <c:v>-1357.15117967325</c:v>
                </c:pt>
                <c:pt idx="800">
                  <c:v>-1186.5492064606301</c:v>
                </c:pt>
                <c:pt idx="801">
                  <c:v>-1556.8166030745201</c:v>
                </c:pt>
                <c:pt idx="802">
                  <c:v>-1564.1102184670399</c:v>
                </c:pt>
                <c:pt idx="803">
                  <c:v>-1600.5199640836711</c:v>
                </c:pt>
                <c:pt idx="804">
                  <c:v>-1643.29061765858</c:v>
                </c:pt>
                <c:pt idx="805">
                  <c:v>-1689.8067456304</c:v>
                </c:pt>
                <c:pt idx="806">
                  <c:v>-1738.8320306498713</c:v>
                </c:pt>
                <c:pt idx="807">
                  <c:v>-1790.5011593650111</c:v>
                </c:pt>
                <c:pt idx="808">
                  <c:v>-1843.2908842524198</c:v>
                </c:pt>
                <c:pt idx="809">
                  <c:v>-1898.96336488529</c:v>
                </c:pt>
                <c:pt idx="810">
                  <c:v>-1956.7190285287199</c:v>
                </c:pt>
                <c:pt idx="811">
                  <c:v>-2016.6980007801701</c:v>
                </c:pt>
                <c:pt idx="812">
                  <c:v>-2078.9087215771601</c:v>
                </c:pt>
                <c:pt idx="813">
                  <c:v>-2144.4314191836902</c:v>
                </c:pt>
                <c:pt idx="814">
                  <c:v>-2211.9684336856999</c:v>
                </c:pt>
                <c:pt idx="815">
                  <c:v>-2282.4797194314278</c:v>
                </c:pt>
                <c:pt idx="816">
                  <c:v>-2356.8726074688198</c:v>
                </c:pt>
                <c:pt idx="817">
                  <c:v>-2434.9925026611322</c:v>
                </c:pt>
                <c:pt idx="818">
                  <c:v>-2516.5404471637917</c:v>
                </c:pt>
                <c:pt idx="819">
                  <c:v>-2604.1305204046198</c:v>
                </c:pt>
                <c:pt idx="820">
                  <c:v>-2695.0469131158197</c:v>
                </c:pt>
                <c:pt idx="821">
                  <c:v>-2791.85607135801</c:v>
                </c:pt>
                <c:pt idx="822">
                  <c:v>-2894.2635270166397</c:v>
                </c:pt>
                <c:pt idx="823">
                  <c:v>-3003.2194366019512</c:v>
                </c:pt>
                <c:pt idx="824">
                  <c:v>-3119.2358579489901</c:v>
                </c:pt>
                <c:pt idx="825">
                  <c:v>-3243.1401943790302</c:v>
                </c:pt>
                <c:pt idx="826">
                  <c:v>-3376.0616550470099</c:v>
                </c:pt>
                <c:pt idx="827">
                  <c:v>-3518.9669007863899</c:v>
                </c:pt>
                <c:pt idx="828">
                  <c:v>-3675.0956899794301</c:v>
                </c:pt>
                <c:pt idx="829">
                  <c:v>-3842.2789321744212</c:v>
                </c:pt>
                <c:pt idx="830">
                  <c:v>-4025.9773902346165</c:v>
                </c:pt>
                <c:pt idx="831">
                  <c:v>-4224.8758789795002</c:v>
                </c:pt>
                <c:pt idx="832">
                  <c:v>-4442.4988075441333</c:v>
                </c:pt>
                <c:pt idx="833">
                  <c:v>-4678.562605606131</c:v>
                </c:pt>
                <c:pt idx="834">
                  <c:v>-4952.8794246736861</c:v>
                </c:pt>
                <c:pt idx="835">
                  <c:v>-5257.1576826977234</c:v>
                </c:pt>
                <c:pt idx="836">
                  <c:v>-5590.7549665463202</c:v>
                </c:pt>
                <c:pt idx="837">
                  <c:v>11.073498314067308</c:v>
                </c:pt>
                <c:pt idx="838">
                  <c:v>-6423.759514845</c:v>
                </c:pt>
                <c:pt idx="839">
                  <c:v>-6945.3673961902896</c:v>
                </c:pt>
                <c:pt idx="840">
                  <c:v>-7541.1214748930761</c:v>
                </c:pt>
                <c:pt idx="841">
                  <c:v>-8285.1674147669</c:v>
                </c:pt>
                <c:pt idx="842">
                  <c:v>-9151.3297626953608</c:v>
                </c:pt>
                <c:pt idx="843">
                  <c:v>-10279.8389964163</c:v>
                </c:pt>
                <c:pt idx="844">
                  <c:v>-11683.550527963225</c:v>
                </c:pt>
                <c:pt idx="845">
                  <c:v>-13577.089716623601</c:v>
                </c:pt>
                <c:pt idx="846">
                  <c:v>-16254.933864546299</c:v>
                </c:pt>
                <c:pt idx="847">
                  <c:v>-20302.030833159999</c:v>
                </c:pt>
                <c:pt idx="848">
                  <c:v>-26882.7734567835</c:v>
                </c:pt>
                <c:pt idx="849">
                  <c:v>-40115.288239259477</c:v>
                </c:pt>
                <c:pt idx="850">
                  <c:v>-78918.713586935701</c:v>
                </c:pt>
                <c:pt idx="851">
                  <c:v>-4458085.1448743995</c:v>
                </c:pt>
                <c:pt idx="852">
                  <c:v>-463.99562158811869</c:v>
                </c:pt>
                <c:pt idx="853">
                  <c:v>-494.91442140648093</c:v>
                </c:pt>
                <c:pt idx="854">
                  <c:v>-525.73090176384801</c:v>
                </c:pt>
                <c:pt idx="855">
                  <c:v>-556.97828446164851</c:v>
                </c:pt>
                <c:pt idx="856">
                  <c:v>-588.79134014022054</c:v>
                </c:pt>
                <c:pt idx="857">
                  <c:v>-620.13504180890197</c:v>
                </c:pt>
                <c:pt idx="858">
                  <c:v>-651.78107627336703</c:v>
                </c:pt>
                <c:pt idx="859">
                  <c:v>-683.41550620874398</c:v>
                </c:pt>
                <c:pt idx="860">
                  <c:v>-715.50602898438797</c:v>
                </c:pt>
                <c:pt idx="861">
                  <c:v>-747.62111526322292</c:v>
                </c:pt>
                <c:pt idx="862">
                  <c:v>-780.79793414081405</c:v>
                </c:pt>
                <c:pt idx="863">
                  <c:v>-812.97607911162754</c:v>
                </c:pt>
                <c:pt idx="864">
                  <c:v>-845.96671561461289</c:v>
                </c:pt>
                <c:pt idx="865">
                  <c:v>-880.55831603003105</c:v>
                </c:pt>
                <c:pt idx="866">
                  <c:v>-914.65231532831001</c:v>
                </c:pt>
                <c:pt idx="867">
                  <c:v>-959.05599429071106</c:v>
                </c:pt>
                <c:pt idx="868">
                  <c:v>-997.00940413534602</c:v>
                </c:pt>
                <c:pt idx="869">
                  <c:v>-998.2277702765266</c:v>
                </c:pt>
                <c:pt idx="870">
                  <c:v>-955.72421904642897</c:v>
                </c:pt>
                <c:pt idx="871">
                  <c:v>-936.94729551372507</c:v>
                </c:pt>
                <c:pt idx="872">
                  <c:v>-1101.5265397102485</c:v>
                </c:pt>
                <c:pt idx="873">
                  <c:v>-2055.7298279092297</c:v>
                </c:pt>
                <c:pt idx="874">
                  <c:v>0</c:v>
                </c:pt>
                <c:pt idx="875">
                  <c:v>-1024.1745135218098</c:v>
                </c:pt>
                <c:pt idx="876">
                  <c:v>-1824.5853991665401</c:v>
                </c:pt>
                <c:pt idx="877">
                  <c:v>-2184.7748790685087</c:v>
                </c:pt>
                <c:pt idx="878">
                  <c:v>-2443.8299588510622</c:v>
                </c:pt>
                <c:pt idx="879">
                  <c:v>-2662.9549818021401</c:v>
                </c:pt>
                <c:pt idx="880">
                  <c:v>-2857.8111051379165</c:v>
                </c:pt>
                <c:pt idx="881">
                  <c:v>-3033.69540232592</c:v>
                </c:pt>
                <c:pt idx="882">
                  <c:v>-3193.5426207554187</c:v>
                </c:pt>
                <c:pt idx="883">
                  <c:v>-3339.3825220182202</c:v>
                </c:pt>
                <c:pt idx="884">
                  <c:v>-3473.0948511841398</c:v>
                </c:pt>
                <c:pt idx="885">
                  <c:v>-3596.2116980058599</c:v>
                </c:pt>
                <c:pt idx="886">
                  <c:v>-3710.2559431455502</c:v>
                </c:pt>
                <c:pt idx="887">
                  <c:v>-3816.7066968573499</c:v>
                </c:pt>
                <c:pt idx="888">
                  <c:v>-3915.974344988515</c:v>
                </c:pt>
                <c:pt idx="889">
                  <c:v>-4010.3456032537301</c:v>
                </c:pt>
                <c:pt idx="890">
                  <c:v>-4100.8974643346801</c:v>
                </c:pt>
                <c:pt idx="891">
                  <c:v>-4188.9289514002203</c:v>
                </c:pt>
                <c:pt idx="892">
                  <c:v>-4275.45987262566</c:v>
                </c:pt>
                <c:pt idx="893">
                  <c:v>-4361.1402297450559</c:v>
                </c:pt>
                <c:pt idx="894">
                  <c:v>-4447.5224313280114</c:v>
                </c:pt>
                <c:pt idx="895">
                  <c:v>-4535.061128289346</c:v>
                </c:pt>
                <c:pt idx="896">
                  <c:v>-4626.3737327594699</c:v>
                </c:pt>
                <c:pt idx="897">
                  <c:v>-4722.7829015947154</c:v>
                </c:pt>
                <c:pt idx="898">
                  <c:v>-4824.7467591082195</c:v>
                </c:pt>
                <c:pt idx="899">
                  <c:v>-4934.6825405967529</c:v>
                </c:pt>
                <c:pt idx="900">
                  <c:v>-5053.04796960364</c:v>
                </c:pt>
                <c:pt idx="901">
                  <c:v>-5181.48727746861</c:v>
                </c:pt>
                <c:pt idx="902">
                  <c:v>-5322.074279695883</c:v>
                </c:pt>
                <c:pt idx="903">
                  <c:v>-5476.9664798886024</c:v>
                </c:pt>
                <c:pt idx="904">
                  <c:v>-5647.5402804989844</c:v>
                </c:pt>
                <c:pt idx="905">
                  <c:v>-5835.2493928302256</c:v>
                </c:pt>
                <c:pt idx="906">
                  <c:v>-6040.85406522835</c:v>
                </c:pt>
                <c:pt idx="907">
                  <c:v>-6265.0158827872401</c:v>
                </c:pt>
                <c:pt idx="908">
                  <c:v>-6506.2325548889503</c:v>
                </c:pt>
                <c:pt idx="909">
                  <c:v>-6762.87401751175</c:v>
                </c:pt>
                <c:pt idx="910">
                  <c:v>-7029.4033606972898</c:v>
                </c:pt>
                <c:pt idx="911">
                  <c:v>-7297.5558881712504</c:v>
                </c:pt>
                <c:pt idx="912">
                  <c:v>-7554.1864295093001</c:v>
                </c:pt>
                <c:pt idx="913">
                  <c:v>-7785.4147243299003</c:v>
                </c:pt>
                <c:pt idx="914">
                  <c:v>-7973.6791151119314</c:v>
                </c:pt>
                <c:pt idx="915">
                  <c:v>-8104.07144039164</c:v>
                </c:pt>
                <c:pt idx="916">
                  <c:v>-8165.6004057106302</c:v>
                </c:pt>
                <c:pt idx="917">
                  <c:v>-8149.6267942901504</c:v>
                </c:pt>
                <c:pt idx="918">
                  <c:v>-8061.6778310577429</c:v>
                </c:pt>
                <c:pt idx="919">
                  <c:v>-7910.1274053635634</c:v>
                </c:pt>
                <c:pt idx="920">
                  <c:v>-7708.3333912303597</c:v>
                </c:pt>
                <c:pt idx="921">
                  <c:v>-7470.7443344927324</c:v>
                </c:pt>
                <c:pt idx="922">
                  <c:v>-7212.6847655583424</c:v>
                </c:pt>
                <c:pt idx="923">
                  <c:v>-6944.5058726269999</c:v>
                </c:pt>
                <c:pt idx="924">
                  <c:v>-6677.2164889546602</c:v>
                </c:pt>
                <c:pt idx="925">
                  <c:v>-6418.07450086469</c:v>
                </c:pt>
                <c:pt idx="926">
                  <c:v>-6170.06753485646</c:v>
                </c:pt>
                <c:pt idx="927">
                  <c:v>-5935.3988182931498</c:v>
                </c:pt>
                <c:pt idx="928">
                  <c:v>-5714.7686135318954</c:v>
                </c:pt>
                <c:pt idx="929">
                  <c:v>-5507.4133986216202</c:v>
                </c:pt>
                <c:pt idx="930">
                  <c:v>-5312.6433457304765</c:v>
                </c:pt>
                <c:pt idx="931">
                  <c:v>-5129.9125084419929</c:v>
                </c:pt>
                <c:pt idx="932">
                  <c:v>-4957.6774972799994</c:v>
                </c:pt>
                <c:pt idx="933">
                  <c:v>-4795.0601093535161</c:v>
                </c:pt>
                <c:pt idx="934">
                  <c:v>-4640.9308642101396</c:v>
                </c:pt>
                <c:pt idx="935">
                  <c:v>-4494.4597887682785</c:v>
                </c:pt>
                <c:pt idx="936">
                  <c:v>33.499476876784399</c:v>
                </c:pt>
                <c:pt idx="937">
                  <c:v>31.594936933744886</c:v>
                </c:pt>
                <c:pt idx="938">
                  <c:v>29.471834989221289</c:v>
                </c:pt>
                <c:pt idx="939">
                  <c:v>27.122082337045889</c:v>
                </c:pt>
                <c:pt idx="940">
                  <c:v>24.532330350538963</c:v>
                </c:pt>
                <c:pt idx="941">
                  <c:v>21.721437901740863</c:v>
                </c:pt>
                <c:pt idx="942">
                  <c:v>18.708121753999187</c:v>
                </c:pt>
                <c:pt idx="943">
                  <c:v>15.541301733918333</c:v>
                </c:pt>
                <c:pt idx="944">
                  <c:v>12.2699659502393</c:v>
                </c:pt>
                <c:pt idx="945">
                  <c:v>8.9556166008235696</c:v>
                </c:pt>
                <c:pt idx="946">
                  <c:v>5.6967237050655823</c:v>
                </c:pt>
                <c:pt idx="947">
                  <c:v>4.3459673910759875</c:v>
                </c:pt>
                <c:pt idx="948">
                  <c:v>3.3901620986368197</c:v>
                </c:pt>
                <c:pt idx="949">
                  <c:v>2.5641032523024068</c:v>
                </c:pt>
                <c:pt idx="950">
                  <c:v>1.94062694787193</c:v>
                </c:pt>
                <c:pt idx="951">
                  <c:v>1.55680313268029</c:v>
                </c:pt>
                <c:pt idx="952">
                  <c:v>1.3624434534658201</c:v>
                </c:pt>
                <c:pt idx="953">
                  <c:v>1.2844875560716382</c:v>
                </c:pt>
                <c:pt idx="954">
                  <c:v>1.2729291054476617</c:v>
                </c:pt>
                <c:pt idx="955">
                  <c:v>1.2481182550913199</c:v>
                </c:pt>
                <c:pt idx="956">
                  <c:v>1.2192728770187999</c:v>
                </c:pt>
                <c:pt idx="957">
                  <c:v>1.1971184050382182</c:v>
                </c:pt>
                <c:pt idx="958">
                  <c:v>1.1508202596711499</c:v>
                </c:pt>
                <c:pt idx="959">
                  <c:v>1.0872479474862382</c:v>
                </c:pt>
                <c:pt idx="960">
                  <c:v>1.03441954734528</c:v>
                </c:pt>
                <c:pt idx="961">
                  <c:v>1.0044637328070698</c:v>
                </c:pt>
                <c:pt idx="962">
                  <c:v>0.98284177042811383</c:v>
                </c:pt>
                <c:pt idx="963">
                  <c:v>0.97034665131301412</c:v>
                </c:pt>
                <c:pt idx="964">
                  <c:v>0.96900317799889513</c:v>
                </c:pt>
                <c:pt idx="965">
                  <c:v>0.97600787023472613</c:v>
                </c:pt>
                <c:pt idx="966">
                  <c:v>0.99247349504829496</c:v>
                </c:pt>
                <c:pt idx="967">
                  <c:v>1.0172964677978698</c:v>
                </c:pt>
                <c:pt idx="968">
                  <c:v>1.0507377125621198</c:v>
                </c:pt>
                <c:pt idx="969">
                  <c:v>1.0920359832459201</c:v>
                </c:pt>
                <c:pt idx="970">
                  <c:v>1.1428241580271408</c:v>
                </c:pt>
                <c:pt idx="971">
                  <c:v>1.2009210586214292</c:v>
                </c:pt>
                <c:pt idx="972">
                  <c:v>1.2631190593901398</c:v>
                </c:pt>
                <c:pt idx="973">
                  <c:v>1.3237329597465401</c:v>
                </c:pt>
                <c:pt idx="974">
                  <c:v>1.4109751237920301</c:v>
                </c:pt>
                <c:pt idx="975">
                  <c:v>1.5284115455698399</c:v>
                </c:pt>
                <c:pt idx="976">
                  <c:v>1.6401030718927208</c:v>
                </c:pt>
                <c:pt idx="977">
                  <c:v>1.7174371872635799</c:v>
                </c:pt>
                <c:pt idx="978">
                  <c:v>1.7553524871804398</c:v>
                </c:pt>
                <c:pt idx="979">
                  <c:v>1.75951640639105</c:v>
                </c:pt>
                <c:pt idx="980">
                  <c:v>1.7414898078534826</c:v>
                </c:pt>
                <c:pt idx="981">
                  <c:v>1.7165106451605499</c:v>
                </c:pt>
                <c:pt idx="982">
                  <c:v>1.68968689663952</c:v>
                </c:pt>
                <c:pt idx="983">
                  <c:v>1.6707015886041898</c:v>
                </c:pt>
                <c:pt idx="984">
                  <c:v>1.65848640070218</c:v>
                </c:pt>
                <c:pt idx="985">
                  <c:v>1.65253630603803</c:v>
                </c:pt>
                <c:pt idx="986">
                  <c:v>1.6491706308157801</c:v>
                </c:pt>
                <c:pt idx="987">
                  <c:v>1.6484522846070861</c:v>
                </c:pt>
                <c:pt idx="988">
                  <c:v>1.64646837668207</c:v>
                </c:pt>
                <c:pt idx="989">
                  <c:v>1.64125605954536</c:v>
                </c:pt>
                <c:pt idx="990">
                  <c:v>1.6314865884697001</c:v>
                </c:pt>
                <c:pt idx="991">
                  <c:v>1.6246272000036499</c:v>
                </c:pt>
                <c:pt idx="992">
                  <c:v>1.6139231690391698</c:v>
                </c:pt>
                <c:pt idx="993">
                  <c:v>1.6048830983281199</c:v>
                </c:pt>
                <c:pt idx="994">
                  <c:v>1.5942573752684701</c:v>
                </c:pt>
                <c:pt idx="995">
                  <c:v>1.5875136554162199</c:v>
                </c:pt>
                <c:pt idx="996">
                  <c:v>1.5788563872247598</c:v>
                </c:pt>
                <c:pt idx="997">
                  <c:v>1.5741853167253401</c:v>
                </c:pt>
                <c:pt idx="998">
                  <c:v>1.57024763701869</c:v>
                </c:pt>
                <c:pt idx="999">
                  <c:v>1.5663754838388801</c:v>
                </c:pt>
                <c:pt idx="1000">
                  <c:v>1.5610366917711498</c:v>
                </c:pt>
                <c:pt idx="1001">
                  <c:v>1.5574389211166573</c:v>
                </c:pt>
                <c:pt idx="1002">
                  <c:v>1.5549175548255108</c:v>
                </c:pt>
                <c:pt idx="1003">
                  <c:v>1.5514269807900298</c:v>
                </c:pt>
                <c:pt idx="1004">
                  <c:v>1.5497057682703499</c:v>
                </c:pt>
                <c:pt idx="1005">
                  <c:v>1.5483453553481399</c:v>
                </c:pt>
                <c:pt idx="1006">
                  <c:v>1.5478372983453117</c:v>
                </c:pt>
                <c:pt idx="1007">
                  <c:v>1.5474057928060598</c:v>
                </c:pt>
                <c:pt idx="1008">
                  <c:v>1.5475050781269799</c:v>
                </c:pt>
                <c:pt idx="1009">
                  <c:v>1.5478772583819926</c:v>
                </c:pt>
                <c:pt idx="1010">
                  <c:v>1.54854674584164</c:v>
                </c:pt>
                <c:pt idx="1011">
                  <c:v>1.5493541118306</c:v>
                </c:pt>
                <c:pt idx="1012">
                  <c:v>1.54906482191922</c:v>
                </c:pt>
                <c:pt idx="1013">
                  <c:v>1.5482022877395298</c:v>
                </c:pt>
                <c:pt idx="1014">
                  <c:v>1.5482640042892399</c:v>
                </c:pt>
                <c:pt idx="1015">
                  <c:v>1.5489996892218998</c:v>
                </c:pt>
                <c:pt idx="1016">
                  <c:v>1.5475954463421426</c:v>
                </c:pt>
                <c:pt idx="1017">
                  <c:v>1.5466082328497199</c:v>
                </c:pt>
                <c:pt idx="1018">
                  <c:v>1.5480834309223501</c:v>
                </c:pt>
                <c:pt idx="1019">
                  <c:v>1.5483875146307364</c:v>
                </c:pt>
                <c:pt idx="1020">
                  <c:v>1.5491915158045817</c:v>
                </c:pt>
                <c:pt idx="1021">
                  <c:v>1.5504203736896598</c:v>
                </c:pt>
                <c:pt idx="1022">
                  <c:v>1.55335701393912</c:v>
                </c:pt>
                <c:pt idx="1023">
                  <c:v>1.5536938615056299</c:v>
                </c:pt>
                <c:pt idx="1024">
                  <c:v>1.5521031722443599</c:v>
                </c:pt>
                <c:pt idx="1025">
                  <c:v>1.5530380347136901</c:v>
                </c:pt>
                <c:pt idx="1026">
                  <c:v>1.55944263804658</c:v>
                </c:pt>
                <c:pt idx="1027">
                  <c:v>1.5626638770455799</c:v>
                </c:pt>
                <c:pt idx="1028">
                  <c:v>1.5676655662494698</c:v>
                </c:pt>
                <c:pt idx="1029">
                  <c:v>1.5740018454078999</c:v>
                </c:pt>
                <c:pt idx="1030">
                  <c:v>1.5829811713967907</c:v>
                </c:pt>
                <c:pt idx="1031">
                  <c:v>1.5905157200862992</c:v>
                </c:pt>
                <c:pt idx="1032">
                  <c:v>1.60168322326533</c:v>
                </c:pt>
                <c:pt idx="1033">
                  <c:v>1.6132867947773999</c:v>
                </c:pt>
                <c:pt idx="1034">
                  <c:v>1.6232913404592626</c:v>
                </c:pt>
                <c:pt idx="1035">
                  <c:v>1.6339390842292298</c:v>
                </c:pt>
                <c:pt idx="1036">
                  <c:v>1.64487221387731</c:v>
                </c:pt>
                <c:pt idx="1037">
                  <c:v>1.6546639057556201</c:v>
                </c:pt>
                <c:pt idx="1038">
                  <c:v>1.66337970859352</c:v>
                </c:pt>
                <c:pt idx="1039">
                  <c:v>1.67278630611569</c:v>
                </c:pt>
                <c:pt idx="1040">
                  <c:v>1.6813699428412101</c:v>
                </c:pt>
                <c:pt idx="1041">
                  <c:v>1.6888966872786326</c:v>
                </c:pt>
                <c:pt idx="1042">
                  <c:v>1.6946770525309101</c:v>
                </c:pt>
                <c:pt idx="1043">
                  <c:v>1.70011361416055</c:v>
                </c:pt>
                <c:pt idx="1044">
                  <c:v>1.7046546921520191</c:v>
                </c:pt>
                <c:pt idx="1045">
                  <c:v>1.7078468330757899</c:v>
                </c:pt>
                <c:pt idx="1046">
                  <c:v>1.7100251951676917</c:v>
                </c:pt>
                <c:pt idx="1047">
                  <c:v>1.7112034226120199</c:v>
                </c:pt>
                <c:pt idx="1048">
                  <c:v>1.7120558026194699</c:v>
                </c:pt>
                <c:pt idx="1049">
                  <c:v>1.7113119513492399</c:v>
                </c:pt>
                <c:pt idx="1050">
                  <c:v>1.7100687761529298</c:v>
                </c:pt>
                <c:pt idx="1051">
                  <c:v>1.7074521610216873</c:v>
                </c:pt>
                <c:pt idx="1052">
                  <c:v>1.7020300243617128</c:v>
                </c:pt>
                <c:pt idx="1053">
                  <c:v>1.6987753734453173</c:v>
                </c:pt>
                <c:pt idx="1054">
                  <c:v>1.6921227451513001</c:v>
                </c:pt>
                <c:pt idx="1055">
                  <c:v>1.6859399585421817</c:v>
                </c:pt>
                <c:pt idx="1056">
                  <c:v>1.6772364464588101</c:v>
                </c:pt>
                <c:pt idx="1057">
                  <c:v>1.6708117861485201</c:v>
                </c:pt>
                <c:pt idx="1058">
                  <c:v>1.66287871031637</c:v>
                </c:pt>
                <c:pt idx="1059">
                  <c:v>1.6535743897724726</c:v>
                </c:pt>
                <c:pt idx="1060">
                  <c:v>1.6456558726605901</c:v>
                </c:pt>
                <c:pt idx="1061">
                  <c:v>1.6393906616442999</c:v>
                </c:pt>
                <c:pt idx="1062">
                  <c:v>1.6300733675157641</c:v>
                </c:pt>
                <c:pt idx="1063">
                  <c:v>1.6252858669049501</c:v>
                </c:pt>
                <c:pt idx="1064">
                  <c:v>1.62011381722557</c:v>
                </c:pt>
                <c:pt idx="1065">
                  <c:v>1.6139295258771198</c:v>
                </c:pt>
                <c:pt idx="1066">
                  <c:v>1.6105346536978398</c:v>
                </c:pt>
                <c:pt idx="1067">
                  <c:v>1.6093154121274398</c:v>
                </c:pt>
                <c:pt idx="1068">
                  <c:v>1.6066403513285401</c:v>
                </c:pt>
                <c:pt idx="1069">
                  <c:v>1.6029779632024901</c:v>
                </c:pt>
                <c:pt idx="1070">
                  <c:v>1.6030456152969099</c:v>
                </c:pt>
                <c:pt idx="1071">
                  <c:v>1.6003666092771498</c:v>
                </c:pt>
                <c:pt idx="1072">
                  <c:v>1.5990632584724469</c:v>
                </c:pt>
                <c:pt idx="1073">
                  <c:v>1.5975163028384198</c:v>
                </c:pt>
                <c:pt idx="1074">
                  <c:v>1.5965317622431299</c:v>
                </c:pt>
                <c:pt idx="1075">
                  <c:v>1.5943140666940501</c:v>
                </c:pt>
                <c:pt idx="1076">
                  <c:v>1.5924631801595499</c:v>
                </c:pt>
                <c:pt idx="1077">
                  <c:v>1.5901858912684501</c:v>
                </c:pt>
                <c:pt idx="1078">
                  <c:v>1.58928742202415</c:v>
                </c:pt>
                <c:pt idx="1079">
                  <c:v>1.5856872851766199</c:v>
                </c:pt>
                <c:pt idx="1080">
                  <c:v>1.5836407073701178</c:v>
                </c:pt>
                <c:pt idx="1081">
                  <c:v>1.58037679102326</c:v>
                </c:pt>
                <c:pt idx="1082">
                  <c:v>1.5771792362969299</c:v>
                </c:pt>
                <c:pt idx="1083">
                  <c:v>1.57398773807506</c:v>
                </c:pt>
                <c:pt idx="1084">
                  <c:v>1.5698690436259817</c:v>
                </c:pt>
                <c:pt idx="1085">
                  <c:v>1.5647453317012212</c:v>
                </c:pt>
                <c:pt idx="1086">
                  <c:v>1.5603781368514282</c:v>
                </c:pt>
                <c:pt idx="1087">
                  <c:v>1.5560426515162382</c:v>
                </c:pt>
                <c:pt idx="1088">
                  <c:v>1.5519502702205699</c:v>
                </c:pt>
                <c:pt idx="1089">
                  <c:v>1.5481406038357601</c:v>
                </c:pt>
                <c:pt idx="1090">
                  <c:v>1.54518391770854</c:v>
                </c:pt>
                <c:pt idx="1091">
                  <c:v>1.5432173707924899</c:v>
                </c:pt>
                <c:pt idx="1092">
                  <c:v>1.5412832913629722</c:v>
                </c:pt>
                <c:pt idx="1093">
                  <c:v>1.5394994239797499</c:v>
                </c:pt>
                <c:pt idx="1094">
                  <c:v>1.53854932375923</c:v>
                </c:pt>
                <c:pt idx="1095">
                  <c:v>1.5349253842957999</c:v>
                </c:pt>
                <c:pt idx="1096">
                  <c:v>1.53568224759173</c:v>
                </c:pt>
                <c:pt idx="1097">
                  <c:v>1.5353773616807582</c:v>
                </c:pt>
                <c:pt idx="1098">
                  <c:v>1.5342952381147499</c:v>
                </c:pt>
                <c:pt idx="1099">
                  <c:v>1.53467888394731</c:v>
                </c:pt>
                <c:pt idx="1100">
                  <c:v>1.5366285669613873</c:v>
                </c:pt>
                <c:pt idx="1101">
                  <c:v>1.53912750165402</c:v>
                </c:pt>
                <c:pt idx="1102">
                  <c:v>1.5413662602973317</c:v>
                </c:pt>
                <c:pt idx="1103">
                  <c:v>1.5460859450120401</c:v>
                </c:pt>
                <c:pt idx="1104">
                  <c:v>1.5533476292092001</c:v>
                </c:pt>
                <c:pt idx="1105">
                  <c:v>1.5594066672040308</c:v>
                </c:pt>
                <c:pt idx="1106">
                  <c:v>1.5612845241361801</c:v>
                </c:pt>
                <c:pt idx="1107">
                  <c:v>1.5659950976364894</c:v>
                </c:pt>
                <c:pt idx="1108">
                  <c:v>1.5706501689058507</c:v>
                </c:pt>
                <c:pt idx="1109">
                  <c:v>1.5725423711914501</c:v>
                </c:pt>
                <c:pt idx="1110">
                  <c:v>1.57145406894863</c:v>
                </c:pt>
                <c:pt idx="1111">
                  <c:v>1.5726940831743017</c:v>
                </c:pt>
                <c:pt idx="1112">
                  <c:v>1.57406476043307</c:v>
                </c:pt>
                <c:pt idx="1113">
                  <c:v>1.5735035957257799</c:v>
                </c:pt>
                <c:pt idx="1114">
                  <c:v>1.5743041444954899</c:v>
                </c:pt>
                <c:pt idx="1115">
                  <c:v>1.5772410293452701</c:v>
                </c:pt>
                <c:pt idx="1116">
                  <c:v>1.5784791094117792</c:v>
                </c:pt>
                <c:pt idx="1117">
                  <c:v>1.5805696624672798</c:v>
                </c:pt>
                <c:pt idx="1118">
                  <c:v>1.5831640131945517</c:v>
                </c:pt>
                <c:pt idx="1119">
                  <c:v>1.5853728246376273</c:v>
                </c:pt>
                <c:pt idx="1120">
                  <c:v>1.5879231000095526</c:v>
                </c:pt>
                <c:pt idx="1121">
                  <c:v>1.59087985044128</c:v>
                </c:pt>
                <c:pt idx="1122">
                  <c:v>1.59380182091274</c:v>
                </c:pt>
                <c:pt idx="1123">
                  <c:v>1.5966476621252601</c:v>
                </c:pt>
                <c:pt idx="1124">
                  <c:v>1.59948686087959</c:v>
                </c:pt>
                <c:pt idx="1125">
                  <c:v>1.6025105202020973</c:v>
                </c:pt>
                <c:pt idx="1126">
                  <c:v>1.60533374180254</c:v>
                </c:pt>
                <c:pt idx="1127">
                  <c:v>1.6086556259271001</c:v>
                </c:pt>
                <c:pt idx="1128">
                  <c:v>1.6114458333916273</c:v>
                </c:pt>
                <c:pt idx="1129">
                  <c:v>1.6141685435266673</c:v>
                </c:pt>
                <c:pt idx="1130">
                  <c:v>1.6166202149792299</c:v>
                </c:pt>
                <c:pt idx="1131">
                  <c:v>1.6195681804924098</c:v>
                </c:pt>
                <c:pt idx="1132">
                  <c:v>1.6218680910861498</c:v>
                </c:pt>
                <c:pt idx="1133">
                  <c:v>1.6226219475149126</c:v>
                </c:pt>
                <c:pt idx="1134">
                  <c:v>1.6230612912225817</c:v>
                </c:pt>
                <c:pt idx="1135">
                  <c:v>1.6224142931034726</c:v>
                </c:pt>
                <c:pt idx="1136">
                  <c:v>1.6238668099406</c:v>
                </c:pt>
                <c:pt idx="1137">
                  <c:v>1.6222230166250799</c:v>
                </c:pt>
                <c:pt idx="1138">
                  <c:v>1.6201618964753599</c:v>
                </c:pt>
                <c:pt idx="1139">
                  <c:v>1.6207454651422801</c:v>
                </c:pt>
                <c:pt idx="1140">
                  <c:v>1.6183402270865901</c:v>
                </c:pt>
                <c:pt idx="1141">
                  <c:v>1.61380000186287</c:v>
                </c:pt>
                <c:pt idx="1142">
                  <c:v>1.6145091604963473</c:v>
                </c:pt>
                <c:pt idx="1143">
                  <c:v>1.61192806949166</c:v>
                </c:pt>
                <c:pt idx="1144">
                  <c:v>1.6090936699143699</c:v>
                </c:pt>
                <c:pt idx="1145">
                  <c:v>1.60676413844164</c:v>
                </c:pt>
                <c:pt idx="1146">
                  <c:v>1.6058733278980899</c:v>
                </c:pt>
                <c:pt idx="1147">
                  <c:v>1.6043574916829273</c:v>
                </c:pt>
                <c:pt idx="1148">
                  <c:v>1.6005735362608082</c:v>
                </c:pt>
                <c:pt idx="1149">
                  <c:v>1.6009937626659898</c:v>
                </c:pt>
                <c:pt idx="1150">
                  <c:v>1.5989131853557401</c:v>
                </c:pt>
                <c:pt idx="1151">
                  <c:v>1.5965751608923282</c:v>
                </c:pt>
                <c:pt idx="1152">
                  <c:v>1.5936937952494987</c:v>
                </c:pt>
                <c:pt idx="1153">
                  <c:v>1.5905329719693773</c:v>
                </c:pt>
                <c:pt idx="1154">
                  <c:v>1.58644304620704</c:v>
                </c:pt>
                <c:pt idx="1155">
                  <c:v>1.5816425543235573</c:v>
                </c:pt>
                <c:pt idx="1156">
                  <c:v>1.5776180982242598</c:v>
                </c:pt>
                <c:pt idx="1157">
                  <c:v>1.5748641129257599</c:v>
                </c:pt>
                <c:pt idx="1158">
                  <c:v>1.5700266504121692</c:v>
                </c:pt>
                <c:pt idx="1159">
                  <c:v>1.56745855705156</c:v>
                </c:pt>
                <c:pt idx="1160">
                  <c:v>1.56484540778002</c:v>
                </c:pt>
                <c:pt idx="1161">
                  <c:v>1.5622196478205299</c:v>
                </c:pt>
                <c:pt idx="1162">
                  <c:v>1.5587035361662982</c:v>
                </c:pt>
                <c:pt idx="1163">
                  <c:v>1.5574853888578699</c:v>
                </c:pt>
                <c:pt idx="1164">
                  <c:v>1.55510876603722</c:v>
                </c:pt>
                <c:pt idx="1165">
                  <c:v>1.5531353351268999</c:v>
                </c:pt>
                <c:pt idx="1166">
                  <c:v>1.5499220740841626</c:v>
                </c:pt>
                <c:pt idx="1167">
                  <c:v>1.5465164529342998</c:v>
                </c:pt>
                <c:pt idx="1168">
                  <c:v>1.5428041662143899</c:v>
                </c:pt>
                <c:pt idx="1169">
                  <c:v>1.5387630951535298</c:v>
                </c:pt>
                <c:pt idx="1170">
                  <c:v>1.5344349201340799</c:v>
                </c:pt>
                <c:pt idx="1171">
                  <c:v>1.5292789099318782</c:v>
                </c:pt>
                <c:pt idx="1172">
                  <c:v>1.5238804425440498</c:v>
                </c:pt>
                <c:pt idx="1173">
                  <c:v>1.5192750896968501</c:v>
                </c:pt>
                <c:pt idx="1174">
                  <c:v>1.5118638963172717</c:v>
                </c:pt>
                <c:pt idx="1175">
                  <c:v>1.5078837514702799</c:v>
                </c:pt>
                <c:pt idx="1176">
                  <c:v>1.5008482803657599</c:v>
                </c:pt>
                <c:pt idx="1177">
                  <c:v>1.4964926426272598</c:v>
                </c:pt>
                <c:pt idx="1178">
                  <c:v>1.4901305277516701</c:v>
                </c:pt>
                <c:pt idx="1179">
                  <c:v>1.4871481842772101</c:v>
                </c:pt>
                <c:pt idx="1180">
                  <c:v>1.4830077822027898</c:v>
                </c:pt>
                <c:pt idx="1181">
                  <c:v>1.4783409492803301</c:v>
                </c:pt>
                <c:pt idx="1182">
                  <c:v>1.4747240946760998</c:v>
                </c:pt>
                <c:pt idx="1183">
                  <c:v>1.47256940349623</c:v>
                </c:pt>
                <c:pt idx="1184">
                  <c:v>1.47037952045289</c:v>
                </c:pt>
                <c:pt idx="1185">
                  <c:v>1.4694194698844198</c:v>
                </c:pt>
                <c:pt idx="1186">
                  <c:v>1.4709399219360273</c:v>
                </c:pt>
                <c:pt idx="1187">
                  <c:v>1.47255074408933</c:v>
                </c:pt>
                <c:pt idx="1188">
                  <c:v>1.4736052835141078</c:v>
                </c:pt>
                <c:pt idx="1189">
                  <c:v>1.4754878641673301</c:v>
                </c:pt>
                <c:pt idx="1190">
                  <c:v>1.4812371434392</c:v>
                </c:pt>
                <c:pt idx="1191">
                  <c:v>1.4853520032313701</c:v>
                </c:pt>
                <c:pt idx="1192">
                  <c:v>1.4892396160620966</c:v>
                </c:pt>
                <c:pt idx="1193">
                  <c:v>1.4954538073203998</c:v>
                </c:pt>
                <c:pt idx="1194">
                  <c:v>1.4999858893598099</c:v>
                </c:pt>
                <c:pt idx="1195">
                  <c:v>1.50439897309699</c:v>
                </c:pt>
                <c:pt idx="1196">
                  <c:v>1.5087701301005101</c:v>
                </c:pt>
                <c:pt idx="1197">
                  <c:v>1.51247015612696</c:v>
                </c:pt>
                <c:pt idx="1198">
                  <c:v>1.5167234075584717</c:v>
                </c:pt>
                <c:pt idx="1199">
                  <c:v>1.5205757361010401</c:v>
                </c:pt>
                <c:pt idx="1200">
                  <c:v>1.5248756483816099</c:v>
                </c:pt>
                <c:pt idx="1201">
                  <c:v>1.52919207140479</c:v>
                </c:pt>
                <c:pt idx="1202">
                  <c:v>1.5336344898177199</c:v>
                </c:pt>
                <c:pt idx="1203">
                  <c:v>1.53775239952825</c:v>
                </c:pt>
                <c:pt idx="1204">
                  <c:v>1.5419406493187899</c:v>
                </c:pt>
                <c:pt idx="1205">
                  <c:v>1.54603528179557</c:v>
                </c:pt>
                <c:pt idx="1206">
                  <c:v>1.5501059518625282</c:v>
                </c:pt>
                <c:pt idx="1207">
                  <c:v>1.55374077219673</c:v>
                </c:pt>
                <c:pt idx="1208">
                  <c:v>1.5568869034632182</c:v>
                </c:pt>
                <c:pt idx="1209">
                  <c:v>1.5608378288765992</c:v>
                </c:pt>
                <c:pt idx="1210">
                  <c:v>1.5657022700853298</c:v>
                </c:pt>
                <c:pt idx="1211">
                  <c:v>1.5697907565406817</c:v>
                </c:pt>
                <c:pt idx="1212">
                  <c:v>1.57476651391586</c:v>
                </c:pt>
                <c:pt idx="1213">
                  <c:v>1.5803069625237882</c:v>
                </c:pt>
                <c:pt idx="1214">
                  <c:v>1.5870359586285501</c:v>
                </c:pt>
                <c:pt idx="1215">
                  <c:v>1.5938875263653391</c:v>
                </c:pt>
                <c:pt idx="1216">
                  <c:v>1.5992395996401798</c:v>
                </c:pt>
                <c:pt idx="1217">
                  <c:v>1.6057497437564499</c:v>
                </c:pt>
                <c:pt idx="1218">
                  <c:v>1.6122415531965573</c:v>
                </c:pt>
                <c:pt idx="1219">
                  <c:v>1.61543226908561</c:v>
                </c:pt>
                <c:pt idx="1220">
                  <c:v>1.6191720442950901</c:v>
                </c:pt>
                <c:pt idx="1221">
                  <c:v>1.6231141966076199</c:v>
                </c:pt>
                <c:pt idx="1222">
                  <c:v>1.6239169053891698</c:v>
                </c:pt>
                <c:pt idx="1223">
                  <c:v>1.62410609193018</c:v>
                </c:pt>
                <c:pt idx="1224">
                  <c:v>1.6252952581709317</c:v>
                </c:pt>
                <c:pt idx="1225">
                  <c:v>1.6266341865728999</c:v>
                </c:pt>
                <c:pt idx="1226">
                  <c:v>1.6237077311643799</c:v>
                </c:pt>
                <c:pt idx="1227">
                  <c:v>1.62218229942293</c:v>
                </c:pt>
                <c:pt idx="1228">
                  <c:v>1.62368683695514</c:v>
                </c:pt>
                <c:pt idx="1229">
                  <c:v>1.6241480636314785</c:v>
                </c:pt>
                <c:pt idx="1230">
                  <c:v>1.6209802715960473</c:v>
                </c:pt>
                <c:pt idx="1231">
                  <c:v>1.6213630219372501</c:v>
                </c:pt>
                <c:pt idx="1232">
                  <c:v>1.6187748201927201</c:v>
                </c:pt>
                <c:pt idx="1233">
                  <c:v>1.6163580655834973</c:v>
                </c:pt>
                <c:pt idx="1234">
                  <c:v>1.6129742279359898</c:v>
                </c:pt>
                <c:pt idx="1235">
                  <c:v>1.6120752206542301</c:v>
                </c:pt>
                <c:pt idx="1236">
                  <c:v>1.6075718882345298</c:v>
                </c:pt>
                <c:pt idx="1237">
                  <c:v>1.60193318356881</c:v>
                </c:pt>
                <c:pt idx="1238">
                  <c:v>1.59760042588928</c:v>
                </c:pt>
                <c:pt idx="1239">
                  <c:v>1.5944621788735192</c:v>
                </c:pt>
                <c:pt idx="1240">
                  <c:v>1.5904120920475999</c:v>
                </c:pt>
                <c:pt idx="1241">
                  <c:v>1.5843112238477273</c:v>
                </c:pt>
                <c:pt idx="1242">
                  <c:v>1.57905173136295</c:v>
                </c:pt>
                <c:pt idx="1243">
                  <c:v>1.5734693734151517</c:v>
                </c:pt>
                <c:pt idx="1244">
                  <c:v>1.5690508264752607</c:v>
                </c:pt>
                <c:pt idx="1245">
                  <c:v>1.56478113661911</c:v>
                </c:pt>
                <c:pt idx="1246">
                  <c:v>1.5613028293263389</c:v>
                </c:pt>
                <c:pt idx="1247">
                  <c:v>1.55778531950689</c:v>
                </c:pt>
                <c:pt idx="1248">
                  <c:v>1.55404480550862</c:v>
                </c:pt>
                <c:pt idx="1249">
                  <c:v>1.55016832428914</c:v>
                </c:pt>
                <c:pt idx="1250">
                  <c:v>1.5452705115174799</c:v>
                </c:pt>
                <c:pt idx="1251">
                  <c:v>1.54079511898224</c:v>
                </c:pt>
                <c:pt idx="1252">
                  <c:v>1.5358109288361401</c:v>
                </c:pt>
                <c:pt idx="1253">
                  <c:v>1.5305255864945</c:v>
                </c:pt>
                <c:pt idx="1254">
                  <c:v>1.5260451052633801</c:v>
                </c:pt>
                <c:pt idx="1255">
                  <c:v>1.52046270383561</c:v>
                </c:pt>
                <c:pt idx="1256">
                  <c:v>1.5166138960689899</c:v>
                </c:pt>
                <c:pt idx="1257">
                  <c:v>1.5106392307894108</c:v>
                </c:pt>
                <c:pt idx="1258">
                  <c:v>1.50649533138806</c:v>
                </c:pt>
                <c:pt idx="1259">
                  <c:v>1.4994654372158398</c:v>
                </c:pt>
                <c:pt idx="1260">
                  <c:v>1.4931762766669998</c:v>
                </c:pt>
                <c:pt idx="1261">
                  <c:v>1.4858586320659717</c:v>
                </c:pt>
                <c:pt idx="1262">
                  <c:v>1.4798584195987501</c:v>
                </c:pt>
                <c:pt idx="1263">
                  <c:v>1.4712635525867099</c:v>
                </c:pt>
                <c:pt idx="1264">
                  <c:v>1.46282741191801</c:v>
                </c:pt>
                <c:pt idx="1265">
                  <c:v>1.4564140886250898</c:v>
                </c:pt>
                <c:pt idx="1266">
                  <c:v>1.4511320911353198</c:v>
                </c:pt>
                <c:pt idx="1267">
                  <c:v>1.4376267735273192</c:v>
                </c:pt>
                <c:pt idx="1268">
                  <c:v>1.43016513233832</c:v>
                </c:pt>
                <c:pt idx="1269">
                  <c:v>1.4286363324267899</c:v>
                </c:pt>
                <c:pt idx="1270">
                  <c:v>1.4302995172071071</c:v>
                </c:pt>
                <c:pt idx="1271">
                  <c:v>1.43291049177351</c:v>
                </c:pt>
                <c:pt idx="1272">
                  <c:v>1.43690818777172</c:v>
                </c:pt>
                <c:pt idx="1273">
                  <c:v>1.4413974867833099</c:v>
                </c:pt>
                <c:pt idx="1274">
                  <c:v>1.44800789764186</c:v>
                </c:pt>
                <c:pt idx="1275">
                  <c:v>1.4541983937426026</c:v>
                </c:pt>
                <c:pt idx="1276">
                  <c:v>1.4595918641728698</c:v>
                </c:pt>
                <c:pt idx="1277">
                  <c:v>1.4668659669975501</c:v>
                </c:pt>
                <c:pt idx="1278">
                  <c:v>1.4716222063215199</c:v>
                </c:pt>
                <c:pt idx="1279">
                  <c:v>1.4770045751322998</c:v>
                </c:pt>
                <c:pt idx="1280">
                  <c:v>1.4808942900708935</c:v>
                </c:pt>
                <c:pt idx="1281">
                  <c:v>1.48578295046102</c:v>
                </c:pt>
                <c:pt idx="1282">
                  <c:v>1.4903568762584301</c:v>
                </c:pt>
                <c:pt idx="1283">
                  <c:v>1.4949747080523417</c:v>
                </c:pt>
                <c:pt idx="1284">
                  <c:v>1.49935497591522</c:v>
                </c:pt>
                <c:pt idx="1285">
                  <c:v>1.5039048423595769</c:v>
                </c:pt>
                <c:pt idx="1286">
                  <c:v>1.5084223457387</c:v>
                </c:pt>
                <c:pt idx="1287">
                  <c:v>1.5125210996571217</c:v>
                </c:pt>
                <c:pt idx="1288">
                  <c:v>1.5166770554948998</c:v>
                </c:pt>
                <c:pt idx="1289">
                  <c:v>1.5196030419380899</c:v>
                </c:pt>
                <c:pt idx="1290">
                  <c:v>1.5214658713804698</c:v>
                </c:pt>
                <c:pt idx="1291">
                  <c:v>1.5237843978906469</c:v>
                </c:pt>
                <c:pt idx="1292">
                  <c:v>1.5242912657048726</c:v>
                </c:pt>
                <c:pt idx="1293">
                  <c:v>1.5249815817557701</c:v>
                </c:pt>
                <c:pt idx="1294">
                  <c:v>1.5248024390266073</c:v>
                </c:pt>
                <c:pt idx="1295">
                  <c:v>1.5237568552614498</c:v>
                </c:pt>
                <c:pt idx="1296">
                  <c:v>1.5241935379786</c:v>
                </c:pt>
                <c:pt idx="1297">
                  <c:v>1.52419116764777</c:v>
                </c:pt>
                <c:pt idx="1298">
                  <c:v>1.5241314259042</c:v>
                </c:pt>
                <c:pt idx="1299">
                  <c:v>1.5250012617675099</c:v>
                </c:pt>
                <c:pt idx="1300">
                  <c:v>1.5280209061019101</c:v>
                </c:pt>
                <c:pt idx="1301">
                  <c:v>1.5293195861656599</c:v>
                </c:pt>
                <c:pt idx="1302">
                  <c:v>1.5302719912524898</c:v>
                </c:pt>
                <c:pt idx="1303">
                  <c:v>1.5332868167640499</c:v>
                </c:pt>
                <c:pt idx="1304">
                  <c:v>1.5379817160455498</c:v>
                </c:pt>
                <c:pt idx="1305">
                  <c:v>1.5418778687243799</c:v>
                </c:pt>
                <c:pt idx="1306">
                  <c:v>1.5458541451020398</c:v>
                </c:pt>
                <c:pt idx="1307">
                  <c:v>1.5307288435990698</c:v>
                </c:pt>
                <c:pt idx="1308">
                  <c:v>1.5224728654364601</c:v>
                </c:pt>
                <c:pt idx="1309">
                  <c:v>1.50889194415821</c:v>
                </c:pt>
                <c:pt idx="1310">
                  <c:v>1.4918570775090199</c:v>
                </c:pt>
                <c:pt idx="1311">
                  <c:v>1.4664665810294426</c:v>
                </c:pt>
                <c:pt idx="1312">
                  <c:v>1.4435282002954535</c:v>
                </c:pt>
                <c:pt idx="1313">
                  <c:v>1.4190141607991498</c:v>
                </c:pt>
                <c:pt idx="1314">
                  <c:v>1.3972946962196853</c:v>
                </c:pt>
                <c:pt idx="1315">
                  <c:v>1.37883062845502</c:v>
                </c:pt>
                <c:pt idx="1316">
                  <c:v>1.36541778430406</c:v>
                </c:pt>
                <c:pt idx="1317">
                  <c:v>1.3535609812793299</c:v>
                </c:pt>
                <c:pt idx="1318">
                  <c:v>1.3472557759535275</c:v>
                </c:pt>
                <c:pt idx="1319">
                  <c:v>1.3437557942249498</c:v>
                </c:pt>
                <c:pt idx="1320">
                  <c:v>1.3419119830158999</c:v>
                </c:pt>
                <c:pt idx="1321">
                  <c:v>1.3490484199313573</c:v>
                </c:pt>
                <c:pt idx="1322">
                  <c:v>1.3559794914682799</c:v>
                </c:pt>
                <c:pt idx="1323">
                  <c:v>1.36491375847553</c:v>
                </c:pt>
                <c:pt idx="1324">
                  <c:v>1.37779606464867</c:v>
                </c:pt>
                <c:pt idx="1325">
                  <c:v>1.3939227982840408</c:v>
                </c:pt>
                <c:pt idx="1326">
                  <c:v>1.41092212305385</c:v>
                </c:pt>
                <c:pt idx="1327">
                  <c:v>1.43114054499489</c:v>
                </c:pt>
                <c:pt idx="1328">
                  <c:v>1.4532290372299834</c:v>
                </c:pt>
                <c:pt idx="1329">
                  <c:v>1.4773889967673399</c:v>
                </c:pt>
                <c:pt idx="1330">
                  <c:v>1.50139884660156</c:v>
                </c:pt>
                <c:pt idx="1331">
                  <c:v>1.5254680030879624</c:v>
                </c:pt>
                <c:pt idx="1332">
                  <c:v>1.5472133556997398</c:v>
                </c:pt>
                <c:pt idx="1333">
                  <c:v>1.5653743947612899</c:v>
                </c:pt>
                <c:pt idx="1334">
                  <c:v>1.57886327989524</c:v>
                </c:pt>
                <c:pt idx="1335">
                  <c:v>1.5841654160185901</c:v>
                </c:pt>
                <c:pt idx="1336">
                  <c:v>1.58052084450095</c:v>
                </c:pt>
                <c:pt idx="1337">
                  <c:v>1.5657939517360799</c:v>
                </c:pt>
                <c:pt idx="1338">
                  <c:v>1.5404508986740599</c:v>
                </c:pt>
                <c:pt idx="1339">
                  <c:v>1.50248849785133</c:v>
                </c:pt>
                <c:pt idx="1340">
                  <c:v>1.4519818430336298</c:v>
                </c:pt>
                <c:pt idx="1341">
                  <c:v>1.3961235857715077</c:v>
                </c:pt>
                <c:pt idx="1342">
                  <c:v>1.3342161317585441</c:v>
                </c:pt>
                <c:pt idx="1343">
                  <c:v>1.2683516485021678</c:v>
                </c:pt>
                <c:pt idx="1344">
                  <c:v>1.2003870765479501</c:v>
                </c:pt>
                <c:pt idx="1345">
                  <c:v>1.1319484691614101</c:v>
                </c:pt>
                <c:pt idx="1346">
                  <c:v>1.05694099972959</c:v>
                </c:pt>
                <c:pt idx="1347">
                  <c:v>0.99824872879189996</c:v>
                </c:pt>
                <c:pt idx="1348">
                  <c:v>0.940154355788833</c:v>
                </c:pt>
                <c:pt idx="1349">
                  <c:v>0.88142769821838163</c:v>
                </c:pt>
                <c:pt idx="1350">
                  <c:v>0.81699096916639902</c:v>
                </c:pt>
                <c:pt idx="1351">
                  <c:v>0.76231163512481082</c:v>
                </c:pt>
                <c:pt idx="1352">
                  <c:v>0.71426753085329897</c:v>
                </c:pt>
                <c:pt idx="1353">
                  <c:v>0.67151932734740505</c:v>
                </c:pt>
                <c:pt idx="1354">
                  <c:v>0.63297742228962051</c:v>
                </c:pt>
                <c:pt idx="1355">
                  <c:v>0.60665151332887302</c:v>
                </c:pt>
                <c:pt idx="1356">
                  <c:v>0.58738256777865161</c:v>
                </c:pt>
                <c:pt idx="1357">
                  <c:v>0.56846171741671803</c:v>
                </c:pt>
                <c:pt idx="1358">
                  <c:v>0.56095934993901098</c:v>
                </c:pt>
                <c:pt idx="1359">
                  <c:v>0.56074865918386663</c:v>
                </c:pt>
                <c:pt idx="1360">
                  <c:v>0.56568550368202963</c:v>
                </c:pt>
                <c:pt idx="1361">
                  <c:v>0.57145497156839464</c:v>
                </c:pt>
                <c:pt idx="1362">
                  <c:v>0.583660682520315</c:v>
                </c:pt>
                <c:pt idx="1363">
                  <c:v>0.60145481593973105</c:v>
                </c:pt>
                <c:pt idx="1364">
                  <c:v>0.62528461794741763</c:v>
                </c:pt>
                <c:pt idx="1365">
                  <c:v>0.64920211418213103</c:v>
                </c:pt>
                <c:pt idx="1366">
                  <c:v>0.68441348120882051</c:v>
                </c:pt>
                <c:pt idx="1367">
                  <c:v>0.72569764685317584</c:v>
                </c:pt>
                <c:pt idx="1368">
                  <c:v>0.77415528138896395</c:v>
                </c:pt>
                <c:pt idx="1369">
                  <c:v>0.83338445504217362</c:v>
                </c:pt>
                <c:pt idx="1370">
                  <c:v>0.9048930712251928</c:v>
                </c:pt>
                <c:pt idx="1371">
                  <c:v>0.99099007715806164</c:v>
                </c:pt>
                <c:pt idx="1372">
                  <c:v>1.0940178722066392</c:v>
                </c:pt>
                <c:pt idx="1373">
                  <c:v>1.2201368589035</c:v>
                </c:pt>
                <c:pt idx="1374">
                  <c:v>1.37356916109473</c:v>
                </c:pt>
                <c:pt idx="1375">
                  <c:v>1.5671923656849898</c:v>
                </c:pt>
                <c:pt idx="1376">
                  <c:v>1.8114558369634073</c:v>
                </c:pt>
                <c:pt idx="1377">
                  <c:v>2.1223483155104277</c:v>
                </c:pt>
                <c:pt idx="1378">
                  <c:v>2.5504289671196587</c:v>
                </c:pt>
                <c:pt idx="1379">
                  <c:v>3.1429922807040498</c:v>
                </c:pt>
                <c:pt idx="1380">
                  <c:v>3.9838023383744199</c:v>
                </c:pt>
                <c:pt idx="1381">
                  <c:v>5.2891814119392704</c:v>
                </c:pt>
                <c:pt idx="1382">
                  <c:v>7.3675751123682733</c:v>
                </c:pt>
                <c:pt idx="1383">
                  <c:v>11.0142648551109</c:v>
                </c:pt>
                <c:pt idx="1384">
                  <c:v>17.811049639388699</c:v>
                </c:pt>
                <c:pt idx="1385">
                  <c:v>-37.546251723914395</c:v>
                </c:pt>
                <c:pt idx="1386">
                  <c:v>-73.081272159323078</c:v>
                </c:pt>
                <c:pt idx="1387">
                  <c:v>-58.839047169015743</c:v>
                </c:pt>
                <c:pt idx="1388">
                  <c:v>-321.42608948408559</c:v>
                </c:pt>
                <c:pt idx="1389">
                  <c:v>34.700447616914097</c:v>
                </c:pt>
                <c:pt idx="1390">
                  <c:v>26.591558426778832</c:v>
                </c:pt>
                <c:pt idx="1391">
                  <c:v>22.4578843813667</c:v>
                </c:pt>
                <c:pt idx="1392">
                  <c:v>20.091412891616802</c:v>
                </c:pt>
                <c:pt idx="1393">
                  <c:v>18.292196014632786</c:v>
                </c:pt>
                <c:pt idx="1394">
                  <c:v>16.737113163944805</c:v>
                </c:pt>
                <c:pt idx="1395">
                  <c:v>15.441310674878901</c:v>
                </c:pt>
                <c:pt idx="1396">
                  <c:v>15.314669906558899</c:v>
                </c:pt>
                <c:pt idx="1397">
                  <c:v>14.258744380213701</c:v>
                </c:pt>
                <c:pt idx="1398">
                  <c:v>13.086613339389988</c:v>
                </c:pt>
                <c:pt idx="1399">
                  <c:v>12.194073578312498</c:v>
                </c:pt>
                <c:pt idx="1400">
                  <c:v>11.909757539297088</c:v>
                </c:pt>
                <c:pt idx="1401">
                  <c:v>11.178436286619506</c:v>
                </c:pt>
                <c:pt idx="1402">
                  <c:v>11.638171416451769</c:v>
                </c:pt>
                <c:pt idx="1403">
                  <c:v>12.786021623663148</c:v>
                </c:pt>
                <c:pt idx="1404">
                  <c:v>14.186904073224104</c:v>
                </c:pt>
                <c:pt idx="1405">
                  <c:v>12.985831763287926</c:v>
                </c:pt>
                <c:pt idx="1406">
                  <c:v>13.595230054317406</c:v>
                </c:pt>
                <c:pt idx="1407">
                  <c:v>13.019494050357292</c:v>
                </c:pt>
                <c:pt idx="1408">
                  <c:v>16.596178038735289</c:v>
                </c:pt>
                <c:pt idx="1409">
                  <c:v>16.233946872091586</c:v>
                </c:pt>
                <c:pt idx="1410">
                  <c:v>18.355450665366199</c:v>
                </c:pt>
                <c:pt idx="1411">
                  <c:v>17.122889568198801</c:v>
                </c:pt>
                <c:pt idx="1412">
                  <c:v>16.895948642513186</c:v>
                </c:pt>
                <c:pt idx="1413">
                  <c:v>17.547505196945288</c:v>
                </c:pt>
                <c:pt idx="1414">
                  <c:v>23.013692032334689</c:v>
                </c:pt>
                <c:pt idx="1415">
                  <c:v>20.159676919362202</c:v>
                </c:pt>
                <c:pt idx="1416">
                  <c:v>22.586007026926989</c:v>
                </c:pt>
                <c:pt idx="1417">
                  <c:v>24.301804264128435</c:v>
                </c:pt>
                <c:pt idx="1418">
                  <c:v>29.3581285861064</c:v>
                </c:pt>
                <c:pt idx="1419">
                  <c:v>40.161276646674402</c:v>
                </c:pt>
                <c:pt idx="1420">
                  <c:v>127.378618605941</c:v>
                </c:pt>
                <c:pt idx="1421">
                  <c:v>110.480706060223</c:v>
                </c:pt>
                <c:pt idx="1422">
                  <c:v>0</c:v>
                </c:pt>
                <c:pt idx="1423">
                  <c:v>-2747.3459119301378</c:v>
                </c:pt>
                <c:pt idx="1424">
                  <c:v>20.413937257608598</c:v>
                </c:pt>
                <c:pt idx="1425">
                  <c:v>0</c:v>
                </c:pt>
                <c:pt idx="1426">
                  <c:v>-303.64503344002469</c:v>
                </c:pt>
                <c:pt idx="1427">
                  <c:v>-921.58557877635735</c:v>
                </c:pt>
                <c:pt idx="1428">
                  <c:v>0</c:v>
                </c:pt>
                <c:pt idx="1429">
                  <c:v>-1799.36801177446</c:v>
                </c:pt>
                <c:pt idx="1430">
                  <c:v>19.400224626599886</c:v>
                </c:pt>
                <c:pt idx="1431">
                  <c:v>-687.82086014948197</c:v>
                </c:pt>
                <c:pt idx="1432">
                  <c:v>-1445.3723184137498</c:v>
                </c:pt>
                <c:pt idx="1433">
                  <c:v>1.0564789478513701</c:v>
                </c:pt>
                <c:pt idx="1434">
                  <c:v>2.7128171226711797</c:v>
                </c:pt>
                <c:pt idx="1435">
                  <c:v>4.4421951845268524</c:v>
                </c:pt>
                <c:pt idx="1436">
                  <c:v>5.0054277898081434</c:v>
                </c:pt>
                <c:pt idx="1437">
                  <c:v>5.6821145696806648</c:v>
                </c:pt>
                <c:pt idx="1438">
                  <c:v>5.9980974059818912</c:v>
                </c:pt>
                <c:pt idx="1439">
                  <c:v>5.8983431466941534</c:v>
                </c:pt>
                <c:pt idx="1440">
                  <c:v>6.1262491955369534</c:v>
                </c:pt>
                <c:pt idx="1441">
                  <c:v>9.9302552148683247</c:v>
                </c:pt>
                <c:pt idx="1442">
                  <c:v>14.577926971677501</c:v>
                </c:pt>
                <c:pt idx="1443">
                  <c:v>16.477230170091786</c:v>
                </c:pt>
                <c:pt idx="1444">
                  <c:v>15.869176199044466</c:v>
                </c:pt>
                <c:pt idx="1445">
                  <c:v>17.5245530191957</c:v>
                </c:pt>
                <c:pt idx="1446">
                  <c:v>23.092292316575552</c:v>
                </c:pt>
                <c:pt idx="1447">
                  <c:v>40.214475402442844</c:v>
                </c:pt>
                <c:pt idx="1448">
                  <c:v>35.348147112970501</c:v>
                </c:pt>
                <c:pt idx="1449">
                  <c:v>42.65804125046715</c:v>
                </c:pt>
                <c:pt idx="1450">
                  <c:v>38.662588075282294</c:v>
                </c:pt>
                <c:pt idx="1451">
                  <c:v>39.031576826181109</c:v>
                </c:pt>
                <c:pt idx="1452">
                  <c:v>45.926639889084498</c:v>
                </c:pt>
                <c:pt idx="1453">
                  <c:v>58.351040485600713</c:v>
                </c:pt>
                <c:pt idx="1454">
                  <c:v>63.691411086079512</c:v>
                </c:pt>
                <c:pt idx="1455">
                  <c:v>94.307988830779877</c:v>
                </c:pt>
                <c:pt idx="1456">
                  <c:v>0</c:v>
                </c:pt>
                <c:pt idx="1457">
                  <c:v>-2550.62949420008</c:v>
                </c:pt>
                <c:pt idx="1458">
                  <c:v>-781.72529283570248</c:v>
                </c:pt>
                <c:pt idx="1459">
                  <c:v>-814.36070819217048</c:v>
                </c:pt>
                <c:pt idx="1460">
                  <c:v>18.874221309487631</c:v>
                </c:pt>
                <c:pt idx="1461">
                  <c:v>20.493329895337709</c:v>
                </c:pt>
                <c:pt idx="1462">
                  <c:v>13.490468852546284</c:v>
                </c:pt>
                <c:pt idx="1463">
                  <c:v>10.577759105068704</c:v>
                </c:pt>
                <c:pt idx="1464">
                  <c:v>9.8426763919931304</c:v>
                </c:pt>
                <c:pt idx="1465">
                  <c:v>10.453089677793391</c:v>
                </c:pt>
                <c:pt idx="1466">
                  <c:v>9.5457632445374987</c:v>
                </c:pt>
                <c:pt idx="1467">
                  <c:v>8.5427133024661099</c:v>
                </c:pt>
                <c:pt idx="1468">
                  <c:v>8.4207913503464091</c:v>
                </c:pt>
                <c:pt idx="1469">
                  <c:v>7.9651052137221603</c:v>
                </c:pt>
                <c:pt idx="1470">
                  <c:v>7.4136626603355502</c:v>
                </c:pt>
                <c:pt idx="1471">
                  <c:v>6.4183007474805001</c:v>
                </c:pt>
                <c:pt idx="1472">
                  <c:v>5.8317700530017804</c:v>
                </c:pt>
                <c:pt idx="1473">
                  <c:v>5.0366057316998933</c:v>
                </c:pt>
                <c:pt idx="1474">
                  <c:v>5.1568554560999544</c:v>
                </c:pt>
                <c:pt idx="1475">
                  <c:v>4.9878085325953485</c:v>
                </c:pt>
                <c:pt idx="1476">
                  <c:v>4.5876855409516075</c:v>
                </c:pt>
                <c:pt idx="1477">
                  <c:v>5.3666718704222856</c:v>
                </c:pt>
                <c:pt idx="1478">
                  <c:v>6.0117118063443975</c:v>
                </c:pt>
                <c:pt idx="1479">
                  <c:v>9.8860212493377801</c:v>
                </c:pt>
                <c:pt idx="1480">
                  <c:v>11.3910954816402</c:v>
                </c:pt>
                <c:pt idx="1481">
                  <c:v>12.4167934909129</c:v>
                </c:pt>
                <c:pt idx="1482">
                  <c:v>0</c:v>
                </c:pt>
                <c:pt idx="1483">
                  <c:v>0</c:v>
                </c:pt>
                <c:pt idx="1484">
                  <c:v>-220.16096845813601</c:v>
                </c:pt>
                <c:pt idx="1485">
                  <c:v>-308.39838650750193</c:v>
                </c:pt>
                <c:pt idx="1486">
                  <c:v>-275.917615485711</c:v>
                </c:pt>
                <c:pt idx="1487">
                  <c:v>-358.16882037987432</c:v>
                </c:pt>
                <c:pt idx="1488">
                  <c:v>-407.66615754207402</c:v>
                </c:pt>
                <c:pt idx="1489">
                  <c:v>7.5182654691088198</c:v>
                </c:pt>
                <c:pt idx="1490">
                  <c:v>2.9000670590761399</c:v>
                </c:pt>
                <c:pt idx="1491">
                  <c:v>-4.6369498291212095</c:v>
                </c:pt>
                <c:pt idx="1492">
                  <c:v>-8.1529492900659744</c:v>
                </c:pt>
                <c:pt idx="1493">
                  <c:v>-26.537950313069132</c:v>
                </c:pt>
                <c:pt idx="1494">
                  <c:v>4.2379506225134875</c:v>
                </c:pt>
                <c:pt idx="1495">
                  <c:v>3.0086794807362787</c:v>
                </c:pt>
                <c:pt idx="1496">
                  <c:v>4.5788154089608399</c:v>
                </c:pt>
                <c:pt idx="1497">
                  <c:v>4.13598932510072</c:v>
                </c:pt>
                <c:pt idx="1498">
                  <c:v>3.5911561884268597</c:v>
                </c:pt>
                <c:pt idx="1499">
                  <c:v>3.8397479789641777</c:v>
                </c:pt>
                <c:pt idx="1500">
                  <c:v>3.7645825027178512</c:v>
                </c:pt>
                <c:pt idx="1501">
                  <c:v>3.9077090993306998</c:v>
                </c:pt>
                <c:pt idx="1502">
                  <c:v>4.6327048657913696</c:v>
                </c:pt>
                <c:pt idx="1503">
                  <c:v>5.5940815603730245</c:v>
                </c:pt>
                <c:pt idx="1504">
                  <c:v>6.0827177755189865</c:v>
                </c:pt>
                <c:pt idx="1505">
                  <c:v>6.5023683947396842</c:v>
                </c:pt>
                <c:pt idx="1506">
                  <c:v>8.44738801260808</c:v>
                </c:pt>
                <c:pt idx="1507">
                  <c:v>7.0718081310132934</c:v>
                </c:pt>
                <c:pt idx="1508">
                  <c:v>5.5667439881276914</c:v>
                </c:pt>
                <c:pt idx="1509">
                  <c:v>6.7692511286717734</c:v>
                </c:pt>
                <c:pt idx="1510">
                  <c:v>7.5516685953594882</c:v>
                </c:pt>
                <c:pt idx="1511">
                  <c:v>6.2530476074248424</c:v>
                </c:pt>
                <c:pt idx="1512">
                  <c:v>21.780397488054099</c:v>
                </c:pt>
                <c:pt idx="1513">
                  <c:v>26.649137767265302</c:v>
                </c:pt>
                <c:pt idx="1514">
                  <c:v>0</c:v>
                </c:pt>
                <c:pt idx="1515">
                  <c:v>-201.328570641249</c:v>
                </c:pt>
                <c:pt idx="1516">
                  <c:v>-324.35511766047199</c:v>
                </c:pt>
                <c:pt idx="1517">
                  <c:v>-448.17997929094201</c:v>
                </c:pt>
                <c:pt idx="1518">
                  <c:v>-574.308593631451</c:v>
                </c:pt>
                <c:pt idx="1519">
                  <c:v>-687.14936511522046</c:v>
                </c:pt>
                <c:pt idx="1520">
                  <c:v>-751.9419157424071</c:v>
                </c:pt>
                <c:pt idx="1521">
                  <c:v>-812.49206589571111</c:v>
                </c:pt>
                <c:pt idx="1522">
                  <c:v>-933.68465492733355</c:v>
                </c:pt>
                <c:pt idx="1523">
                  <c:v>-1112.15867381312</c:v>
                </c:pt>
                <c:pt idx="1524">
                  <c:v>-1225.3798424318898</c:v>
                </c:pt>
                <c:pt idx="1525">
                  <c:v>-1737.3699508428199</c:v>
                </c:pt>
                <c:pt idx="1526">
                  <c:v>-1895.5615411210101</c:v>
                </c:pt>
                <c:pt idx="1527">
                  <c:v>-2449.2450289602698</c:v>
                </c:pt>
                <c:pt idx="1528">
                  <c:v>-2589.3743212505779</c:v>
                </c:pt>
                <c:pt idx="1529">
                  <c:v>-3396.3434849118798</c:v>
                </c:pt>
                <c:pt idx="1530">
                  <c:v>-5191.5397265124202</c:v>
                </c:pt>
                <c:pt idx="1531">
                  <c:v>-6.1378924983103333</c:v>
                </c:pt>
                <c:pt idx="1532">
                  <c:v>-6.1231908882776827</c:v>
                </c:pt>
                <c:pt idx="1533">
                  <c:v>-7.0362950805044653</c:v>
                </c:pt>
                <c:pt idx="1534">
                  <c:v>-8.4535432677097742</c:v>
                </c:pt>
                <c:pt idx="1535">
                  <c:v>-10.540015943967401</c:v>
                </c:pt>
                <c:pt idx="1536">
                  <c:v>-11.528448883539401</c:v>
                </c:pt>
                <c:pt idx="1537">
                  <c:v>-14.0113147891279</c:v>
                </c:pt>
                <c:pt idx="1538">
                  <c:v>-16.482136290592901</c:v>
                </c:pt>
                <c:pt idx="1539">
                  <c:v>-20.492086709951089</c:v>
                </c:pt>
                <c:pt idx="1540">
                  <c:v>-92.053273046455658</c:v>
                </c:pt>
                <c:pt idx="1541">
                  <c:v>-123.699319348253</c:v>
                </c:pt>
                <c:pt idx="1542">
                  <c:v>-268.89971474107739</c:v>
                </c:pt>
                <c:pt idx="1543">
                  <c:v>25.742169104059286</c:v>
                </c:pt>
                <c:pt idx="1544">
                  <c:v>18.355920029835001</c:v>
                </c:pt>
                <c:pt idx="1545">
                  <c:v>14.295140055217304</c:v>
                </c:pt>
                <c:pt idx="1546">
                  <c:v>12.337168273903499</c:v>
                </c:pt>
                <c:pt idx="1547">
                  <c:v>10.067538354680106</c:v>
                </c:pt>
                <c:pt idx="1548">
                  <c:v>7.6342554344529896</c:v>
                </c:pt>
                <c:pt idx="1549">
                  <c:v>6.4654175719012255</c:v>
                </c:pt>
                <c:pt idx="1550">
                  <c:v>5.5827464957314934</c:v>
                </c:pt>
                <c:pt idx="1551">
                  <c:v>4.6607787436697201</c:v>
                </c:pt>
                <c:pt idx="1552">
                  <c:v>4.2400645389551395</c:v>
                </c:pt>
                <c:pt idx="1553">
                  <c:v>4.0287285838607598</c:v>
                </c:pt>
                <c:pt idx="1554">
                  <c:v>3.3001044043066599</c:v>
                </c:pt>
                <c:pt idx="1555">
                  <c:v>3.4906014310565787</c:v>
                </c:pt>
                <c:pt idx="1556">
                  <c:v>2.7889340982224033</c:v>
                </c:pt>
                <c:pt idx="1557">
                  <c:v>2.4985745693763555</c:v>
                </c:pt>
                <c:pt idx="1558">
                  <c:v>2.3460813598938377</c:v>
                </c:pt>
                <c:pt idx="1559">
                  <c:v>1.7259456793243526</c:v>
                </c:pt>
                <c:pt idx="1560">
                  <c:v>0.75501548336496604</c:v>
                </c:pt>
                <c:pt idx="1561">
                  <c:v>0.21503850603798699</c:v>
                </c:pt>
                <c:pt idx="1562">
                  <c:v>-29416.168559855119</c:v>
                </c:pt>
                <c:pt idx="1563">
                  <c:v>-182722.72160292362</c:v>
                </c:pt>
                <c:pt idx="1564">
                  <c:v>-1.8067195836436001</c:v>
                </c:pt>
                <c:pt idx="1565">
                  <c:v>-2.3449341764228802</c:v>
                </c:pt>
                <c:pt idx="1566">
                  <c:v>-130084.97319139102</c:v>
                </c:pt>
                <c:pt idx="1567">
                  <c:v>-14174.429778216174</c:v>
                </c:pt>
                <c:pt idx="1568">
                  <c:v>-2.5572954860857378</c:v>
                </c:pt>
                <c:pt idx="1569">
                  <c:v>-2.5111611594656797</c:v>
                </c:pt>
                <c:pt idx="1570">
                  <c:v>-2.5787226142278077</c:v>
                </c:pt>
                <c:pt idx="1571">
                  <c:v>-2.6340816319992597</c:v>
                </c:pt>
                <c:pt idx="1572">
                  <c:v>-2.7301405654997999</c:v>
                </c:pt>
                <c:pt idx="1573">
                  <c:v>-2.6239953596352201</c:v>
                </c:pt>
                <c:pt idx="1574">
                  <c:v>-3.2855719882818355</c:v>
                </c:pt>
                <c:pt idx="1575">
                  <c:v>-3.4050911856585597</c:v>
                </c:pt>
                <c:pt idx="1576">
                  <c:v>-3.9557945050125602</c:v>
                </c:pt>
                <c:pt idx="1577">
                  <c:v>-5.2222218669760645</c:v>
                </c:pt>
                <c:pt idx="1578">
                  <c:v>-5.2829420979309996</c:v>
                </c:pt>
                <c:pt idx="1579">
                  <c:v>-5.8335131293981597</c:v>
                </c:pt>
                <c:pt idx="1580">
                  <c:v>-6.2295577091582155</c:v>
                </c:pt>
                <c:pt idx="1581">
                  <c:v>-7.7443851293975445</c:v>
                </c:pt>
                <c:pt idx="1582">
                  <c:v>-51.007920639942995</c:v>
                </c:pt>
                <c:pt idx="1583">
                  <c:v>-88.461815161009127</c:v>
                </c:pt>
                <c:pt idx="1584">
                  <c:v>14.072326910646424</c:v>
                </c:pt>
                <c:pt idx="1585">
                  <c:v>9.0311540331382307</c:v>
                </c:pt>
                <c:pt idx="1586">
                  <c:v>7.1429761779753163</c:v>
                </c:pt>
                <c:pt idx="1587">
                  <c:v>4.4985236247739024</c:v>
                </c:pt>
                <c:pt idx="1588">
                  <c:v>2.7642114641139202</c:v>
                </c:pt>
                <c:pt idx="1589">
                  <c:v>2.3626960935310377</c:v>
                </c:pt>
                <c:pt idx="1590">
                  <c:v>1.4802380953601326</c:v>
                </c:pt>
                <c:pt idx="1591">
                  <c:v>0.53371288606814804</c:v>
                </c:pt>
                <c:pt idx="1592">
                  <c:v>-4809.2630757055204</c:v>
                </c:pt>
                <c:pt idx="1593">
                  <c:v>-6402.54682031427</c:v>
                </c:pt>
                <c:pt idx="1594">
                  <c:v>-237668.73009462</c:v>
                </c:pt>
                <c:pt idx="1595">
                  <c:v>-1.79680390125843</c:v>
                </c:pt>
                <c:pt idx="1596">
                  <c:v>-2.9372107943158787</c:v>
                </c:pt>
                <c:pt idx="1597">
                  <c:v>-3.9406339976398197</c:v>
                </c:pt>
                <c:pt idx="1598">
                  <c:v>-3.5128668429195997</c:v>
                </c:pt>
                <c:pt idx="1599">
                  <c:v>-5.2185497624950496</c:v>
                </c:pt>
                <c:pt idx="1600">
                  <c:v>-6.6944264732561045</c:v>
                </c:pt>
                <c:pt idx="1601">
                  <c:v>-8.9662588740656268</c:v>
                </c:pt>
                <c:pt idx="1602">
                  <c:v>-12.352171787435299</c:v>
                </c:pt>
                <c:pt idx="1603">
                  <c:v>-68.354653402818627</c:v>
                </c:pt>
                <c:pt idx="1604">
                  <c:v>-110.79695034107642</c:v>
                </c:pt>
                <c:pt idx="1605">
                  <c:v>-2592.777732543203</c:v>
                </c:pt>
                <c:pt idx="1606">
                  <c:v>-5101.4075846200585</c:v>
                </c:pt>
                <c:pt idx="1607">
                  <c:v>-8919.4405576044792</c:v>
                </c:pt>
                <c:pt idx="1608">
                  <c:v>-8645.8999555106693</c:v>
                </c:pt>
                <c:pt idx="1609">
                  <c:v>-18088.544002734121</c:v>
                </c:pt>
                <c:pt idx="1610">
                  <c:v>-28930.416899863721</c:v>
                </c:pt>
                <c:pt idx="1611">
                  <c:v>-17146.129827579236</c:v>
                </c:pt>
                <c:pt idx="1612">
                  <c:v>-14.544953867684701</c:v>
                </c:pt>
                <c:pt idx="1613">
                  <c:v>-16.887579212370156</c:v>
                </c:pt>
                <c:pt idx="1614">
                  <c:v>-18.109772245129943</c:v>
                </c:pt>
                <c:pt idx="1615">
                  <c:v>-20.720833463290901</c:v>
                </c:pt>
                <c:pt idx="1616">
                  <c:v>-26.354464259966701</c:v>
                </c:pt>
                <c:pt idx="1617">
                  <c:v>-29.592847252448987</c:v>
                </c:pt>
                <c:pt idx="1618">
                  <c:v>-33.344097394409197</c:v>
                </c:pt>
                <c:pt idx="1619">
                  <c:v>-39.982557678303294</c:v>
                </c:pt>
                <c:pt idx="1620">
                  <c:v>-48.786405309886902</c:v>
                </c:pt>
                <c:pt idx="1621">
                  <c:v>-56.824715487295997</c:v>
                </c:pt>
                <c:pt idx="1622">
                  <c:v>-74.718876277006558</c:v>
                </c:pt>
                <c:pt idx="1623">
                  <c:v>-87.87213323560384</c:v>
                </c:pt>
                <c:pt idx="1624">
                  <c:v>-104.84252053346137</c:v>
                </c:pt>
                <c:pt idx="1625">
                  <c:v>-129.12976746832732</c:v>
                </c:pt>
                <c:pt idx="1626">
                  <c:v>-132.523047135355</c:v>
                </c:pt>
                <c:pt idx="1627">
                  <c:v>-153.5137613145057</c:v>
                </c:pt>
                <c:pt idx="1628">
                  <c:v>-219.1524735154712</c:v>
                </c:pt>
                <c:pt idx="1629">
                  <c:v>-259.13731035414099</c:v>
                </c:pt>
                <c:pt idx="1630">
                  <c:v>-324.66791039746232</c:v>
                </c:pt>
                <c:pt idx="1631">
                  <c:v>-426.37246311540906</c:v>
                </c:pt>
                <c:pt idx="1632">
                  <c:v>-501.09664677694099</c:v>
                </c:pt>
                <c:pt idx="1633">
                  <c:v>-716.30511272860099</c:v>
                </c:pt>
                <c:pt idx="1634">
                  <c:v>-1213.2601862260999</c:v>
                </c:pt>
                <c:pt idx="1635">
                  <c:v>-873.34202658980246</c:v>
                </c:pt>
                <c:pt idx="1636">
                  <c:v>0</c:v>
                </c:pt>
                <c:pt idx="1637">
                  <c:v>-1361.4701800552998</c:v>
                </c:pt>
                <c:pt idx="1638">
                  <c:v>0</c:v>
                </c:pt>
                <c:pt idx="1639">
                  <c:v>0</c:v>
                </c:pt>
                <c:pt idx="1640">
                  <c:v>0</c:v>
                </c:pt>
                <c:pt idx="1641">
                  <c:v>-618.67679596413836</c:v>
                </c:pt>
                <c:pt idx="1642">
                  <c:v>-756.33981516114704</c:v>
                </c:pt>
                <c:pt idx="1643">
                  <c:v>-425.66991547383202</c:v>
                </c:pt>
                <c:pt idx="1644">
                  <c:v>7.9128283548909097</c:v>
                </c:pt>
                <c:pt idx="1645">
                  <c:v>24.925639954375782</c:v>
                </c:pt>
                <c:pt idx="1646">
                  <c:v>-1102.0421677501711</c:v>
                </c:pt>
                <c:pt idx="1647">
                  <c:v>34.411878501907744</c:v>
                </c:pt>
                <c:pt idx="1648">
                  <c:v>-1737.5395987747511</c:v>
                </c:pt>
                <c:pt idx="1649">
                  <c:v>-2112.137652875123</c:v>
                </c:pt>
                <c:pt idx="1650">
                  <c:v>-2749.1797869922002</c:v>
                </c:pt>
                <c:pt idx="1651">
                  <c:v>-2794.018557546985</c:v>
                </c:pt>
                <c:pt idx="1652">
                  <c:v>-5625.9044764916534</c:v>
                </c:pt>
                <c:pt idx="1653">
                  <c:v>-8589.6495876107729</c:v>
                </c:pt>
                <c:pt idx="1654">
                  <c:v>-9510.0393013708999</c:v>
                </c:pt>
                <c:pt idx="1655">
                  <c:v>-17844.085825897921</c:v>
                </c:pt>
                <c:pt idx="1656">
                  <c:v>-2202095.62947655</c:v>
                </c:pt>
                <c:pt idx="1657">
                  <c:v>-70.3247990289304</c:v>
                </c:pt>
                <c:pt idx="1658">
                  <c:v>-90.627745859975278</c:v>
                </c:pt>
                <c:pt idx="1659">
                  <c:v>-101.329981639246</c:v>
                </c:pt>
                <c:pt idx="1660">
                  <c:v>-106.84872520321512</c:v>
                </c:pt>
                <c:pt idx="1661">
                  <c:v>-104.609883845203</c:v>
                </c:pt>
                <c:pt idx="1662">
                  <c:v>-88.531801135088642</c:v>
                </c:pt>
                <c:pt idx="1663">
                  <c:v>-104.81052763720299</c:v>
                </c:pt>
                <c:pt idx="1664">
                  <c:v>-119.102884675078</c:v>
                </c:pt>
                <c:pt idx="1665">
                  <c:v>-110.21868019247053</c:v>
                </c:pt>
                <c:pt idx="1666">
                  <c:v>-122.17118135387544</c:v>
                </c:pt>
                <c:pt idx="1667">
                  <c:v>-101.63788202712765</c:v>
                </c:pt>
                <c:pt idx="1668">
                  <c:v>-108.67652830995701</c:v>
                </c:pt>
                <c:pt idx="1669">
                  <c:v>-133.75771919739799</c:v>
                </c:pt>
                <c:pt idx="1670">
                  <c:v>-125.19465578136381</c:v>
                </c:pt>
                <c:pt idx="1671">
                  <c:v>-158.49913585031101</c:v>
                </c:pt>
                <c:pt idx="1672">
                  <c:v>-388.77931019896999</c:v>
                </c:pt>
                <c:pt idx="1673">
                  <c:v>-445.51730692764693</c:v>
                </c:pt>
                <c:pt idx="1674">
                  <c:v>-367.41346841836986</c:v>
                </c:pt>
                <c:pt idx="1675">
                  <c:v>-493.12706942626397</c:v>
                </c:pt>
                <c:pt idx="1676">
                  <c:v>-448.06577492281764</c:v>
                </c:pt>
                <c:pt idx="1677">
                  <c:v>-505.79055209015769</c:v>
                </c:pt>
                <c:pt idx="1678">
                  <c:v>-467.56658224130194</c:v>
                </c:pt>
                <c:pt idx="1679">
                  <c:v>-634.44508375763655</c:v>
                </c:pt>
                <c:pt idx="1680">
                  <c:v>-640.62384384242</c:v>
                </c:pt>
                <c:pt idx="1681">
                  <c:v>-811.66380423618989</c:v>
                </c:pt>
                <c:pt idx="1682">
                  <c:v>-1267.6299040029398</c:v>
                </c:pt>
                <c:pt idx="1683">
                  <c:v>0</c:v>
                </c:pt>
                <c:pt idx="1684">
                  <c:v>0</c:v>
                </c:pt>
                <c:pt idx="1685">
                  <c:v>0</c:v>
                </c:pt>
                <c:pt idx="1686">
                  <c:v>-1225.96019591104</c:v>
                </c:pt>
                <c:pt idx="1687">
                  <c:v>-965.04218647858397</c:v>
                </c:pt>
                <c:pt idx="1688">
                  <c:v>18.6485021618325</c:v>
                </c:pt>
                <c:pt idx="1689">
                  <c:v>-41.045137903234298</c:v>
                </c:pt>
                <c:pt idx="1690">
                  <c:v>-1736.0032779294099</c:v>
                </c:pt>
                <c:pt idx="1691">
                  <c:v>-1236.3826914440001</c:v>
                </c:pt>
                <c:pt idx="1692">
                  <c:v>-1234.2881428853298</c:v>
                </c:pt>
                <c:pt idx="1693">
                  <c:v>-3404.5784509199498</c:v>
                </c:pt>
                <c:pt idx="1694">
                  <c:v>-2856.7849271080136</c:v>
                </c:pt>
                <c:pt idx="1695">
                  <c:v>-63.283198971680811</c:v>
                </c:pt>
                <c:pt idx="1696">
                  <c:v>-3048.3001680393222</c:v>
                </c:pt>
                <c:pt idx="1697">
                  <c:v>-2286.4314013483822</c:v>
                </c:pt>
                <c:pt idx="1698">
                  <c:v>-2999.0829014579026</c:v>
                </c:pt>
                <c:pt idx="1699">
                  <c:v>-4077.6737794278497</c:v>
                </c:pt>
                <c:pt idx="1700">
                  <c:v>9.1726029724309766E-2</c:v>
                </c:pt>
                <c:pt idx="1701">
                  <c:v>0.61483507410469462</c:v>
                </c:pt>
                <c:pt idx="1702">
                  <c:v>1.9217978607663473</c:v>
                </c:pt>
                <c:pt idx="1703">
                  <c:v>1.5456527122736199</c:v>
                </c:pt>
                <c:pt idx="1704">
                  <c:v>1.5760331142972601</c:v>
                </c:pt>
                <c:pt idx="1705">
                  <c:v>1.3903235396427192</c:v>
                </c:pt>
                <c:pt idx="1706">
                  <c:v>1.0771859052863673</c:v>
                </c:pt>
                <c:pt idx="1707">
                  <c:v>0.87471622131948712</c:v>
                </c:pt>
                <c:pt idx="1708">
                  <c:v>1.0486416283536399</c:v>
                </c:pt>
                <c:pt idx="1709">
                  <c:v>1.3605673081632901</c:v>
                </c:pt>
                <c:pt idx="1710">
                  <c:v>2.5061999606880598</c:v>
                </c:pt>
                <c:pt idx="1711">
                  <c:v>4.7007075055701124</c:v>
                </c:pt>
                <c:pt idx="1712">
                  <c:v>6.0832427203007375</c:v>
                </c:pt>
                <c:pt idx="1713">
                  <c:v>0</c:v>
                </c:pt>
                <c:pt idx="1714">
                  <c:v>14.562592376535179</c:v>
                </c:pt>
                <c:pt idx="1715">
                  <c:v>-94.563164338879403</c:v>
                </c:pt>
                <c:pt idx="1716">
                  <c:v>-311.96755002931502</c:v>
                </c:pt>
                <c:pt idx="1717">
                  <c:v>9.2572552865135389</c:v>
                </c:pt>
                <c:pt idx="1718">
                  <c:v>36.897922882278003</c:v>
                </c:pt>
                <c:pt idx="1719">
                  <c:v>0</c:v>
                </c:pt>
                <c:pt idx="1720">
                  <c:v>0</c:v>
                </c:pt>
                <c:pt idx="1721">
                  <c:v>-219.24962380634418</c:v>
                </c:pt>
                <c:pt idx="1722">
                  <c:v>-704.56982437192698</c:v>
                </c:pt>
                <c:pt idx="1723">
                  <c:v>8.2655320115040318</c:v>
                </c:pt>
                <c:pt idx="1724">
                  <c:v>2.66660278729058</c:v>
                </c:pt>
                <c:pt idx="1725">
                  <c:v>2.0035081422020675</c:v>
                </c:pt>
                <c:pt idx="1726">
                  <c:v>-1860.6692013159422</c:v>
                </c:pt>
                <c:pt idx="1727">
                  <c:v>-1516.1942350574043</c:v>
                </c:pt>
                <c:pt idx="1728">
                  <c:v>11.4962243026258</c:v>
                </c:pt>
                <c:pt idx="1729">
                  <c:v>23.634730984252901</c:v>
                </c:pt>
                <c:pt idx="1730">
                  <c:v>-4933.4401127798501</c:v>
                </c:pt>
                <c:pt idx="1731">
                  <c:v>-5783.7867601629814</c:v>
                </c:pt>
                <c:pt idx="1732">
                  <c:v>-5264.9824679426165</c:v>
                </c:pt>
                <c:pt idx="1733">
                  <c:v>0.67812944877929282</c:v>
                </c:pt>
                <c:pt idx="1734">
                  <c:v>0.98153921075701356</c:v>
                </c:pt>
                <c:pt idx="1735">
                  <c:v>1.3013420152125399</c:v>
                </c:pt>
                <c:pt idx="1736">
                  <c:v>1.68141388443799</c:v>
                </c:pt>
                <c:pt idx="1737">
                  <c:v>2.8182885919339777</c:v>
                </c:pt>
                <c:pt idx="1738">
                  <c:v>2.416808396438511</c:v>
                </c:pt>
                <c:pt idx="1739">
                  <c:v>3.8946485409509197</c:v>
                </c:pt>
                <c:pt idx="1740">
                  <c:v>5.5796448832633372</c:v>
                </c:pt>
                <c:pt idx="1741">
                  <c:v>0</c:v>
                </c:pt>
                <c:pt idx="1742">
                  <c:v>0</c:v>
                </c:pt>
                <c:pt idx="1743">
                  <c:v>37.950101942878213</c:v>
                </c:pt>
                <c:pt idx="1744">
                  <c:v>0</c:v>
                </c:pt>
                <c:pt idx="1745">
                  <c:v>0</c:v>
                </c:pt>
                <c:pt idx="1746">
                  <c:v>-2104.0619814254387</c:v>
                </c:pt>
                <c:pt idx="1747">
                  <c:v>-1019.7615660815674</c:v>
                </c:pt>
                <c:pt idx="1748">
                  <c:v>105.17988297173407</c:v>
                </c:pt>
                <c:pt idx="1749">
                  <c:v>-1822.4927966251901</c:v>
                </c:pt>
                <c:pt idx="1750">
                  <c:v>-3733.8696133656099</c:v>
                </c:pt>
                <c:pt idx="1751">
                  <c:v>8.4120633941874505</c:v>
                </c:pt>
                <c:pt idx="1752">
                  <c:v>5.7620807544227786</c:v>
                </c:pt>
                <c:pt idx="1753">
                  <c:v>6.5785073355836134</c:v>
                </c:pt>
                <c:pt idx="1754">
                  <c:v>5.29709977837169</c:v>
                </c:pt>
                <c:pt idx="1755">
                  <c:v>6.08333452573115</c:v>
                </c:pt>
                <c:pt idx="1756">
                  <c:v>13.669116961131801</c:v>
                </c:pt>
                <c:pt idx="1757">
                  <c:v>16.204339860967675</c:v>
                </c:pt>
                <c:pt idx="1758">
                  <c:v>24.869412156004987</c:v>
                </c:pt>
                <c:pt idx="1759">
                  <c:v>24.892116260006286</c:v>
                </c:pt>
                <c:pt idx="1760">
                  <c:v>24.855335024792598</c:v>
                </c:pt>
                <c:pt idx="1761">
                  <c:v>21.866068391897731</c:v>
                </c:pt>
                <c:pt idx="1762">
                  <c:v>40.137066252720999</c:v>
                </c:pt>
                <c:pt idx="1763">
                  <c:v>24.977022182323534</c:v>
                </c:pt>
                <c:pt idx="1764">
                  <c:v>30.03613339505663</c:v>
                </c:pt>
                <c:pt idx="1765">
                  <c:v>20.560901454893635</c:v>
                </c:pt>
                <c:pt idx="1766">
                  <c:v>28.695601458691101</c:v>
                </c:pt>
                <c:pt idx="1767">
                  <c:v>0</c:v>
                </c:pt>
                <c:pt idx="1768">
                  <c:v>0</c:v>
                </c:pt>
                <c:pt idx="1769">
                  <c:v>0</c:v>
                </c:pt>
                <c:pt idx="1770">
                  <c:v>-316.09665812666196</c:v>
                </c:pt>
                <c:pt idx="1771">
                  <c:v>-621.61618843465499</c:v>
                </c:pt>
                <c:pt idx="1772">
                  <c:v>-993.47953998376897</c:v>
                </c:pt>
                <c:pt idx="1773">
                  <c:v>0.41359132389544206</c:v>
                </c:pt>
                <c:pt idx="1774">
                  <c:v>1.1526785935552073</c:v>
                </c:pt>
                <c:pt idx="1775">
                  <c:v>2.1516160880753898</c:v>
                </c:pt>
                <c:pt idx="1776">
                  <c:v>3.7820296647445701</c:v>
                </c:pt>
                <c:pt idx="1777">
                  <c:v>2.4451036965665001</c:v>
                </c:pt>
                <c:pt idx="1778">
                  <c:v>2.0710611844375677</c:v>
                </c:pt>
                <c:pt idx="1779">
                  <c:v>2.6927036484254412</c:v>
                </c:pt>
                <c:pt idx="1780">
                  <c:v>2.1385062853626002</c:v>
                </c:pt>
                <c:pt idx="1781">
                  <c:v>2.0396934567366198</c:v>
                </c:pt>
                <c:pt idx="1782">
                  <c:v>3.8342067145046577</c:v>
                </c:pt>
                <c:pt idx="1783">
                  <c:v>3.4505304794252867</c:v>
                </c:pt>
                <c:pt idx="1784">
                  <c:v>1.79728612282262</c:v>
                </c:pt>
                <c:pt idx="1785">
                  <c:v>-300.76628752360301</c:v>
                </c:pt>
                <c:pt idx="1786">
                  <c:v>-276.35682480264904</c:v>
                </c:pt>
                <c:pt idx="1787">
                  <c:v>-60.61401846962314</c:v>
                </c:pt>
                <c:pt idx="1788">
                  <c:v>0</c:v>
                </c:pt>
                <c:pt idx="1789">
                  <c:v>-105.76076666377332</c:v>
                </c:pt>
                <c:pt idx="1790">
                  <c:v>-170.25237261014999</c:v>
                </c:pt>
                <c:pt idx="1791">
                  <c:v>0</c:v>
                </c:pt>
                <c:pt idx="1792">
                  <c:v>0.263223868671355</c:v>
                </c:pt>
                <c:pt idx="1793">
                  <c:v>1.56306294145289</c:v>
                </c:pt>
                <c:pt idx="1794">
                  <c:v>20.225877935896101</c:v>
                </c:pt>
                <c:pt idx="1795">
                  <c:v>-20.309007265151799</c:v>
                </c:pt>
                <c:pt idx="1796">
                  <c:v>10.052141056398366</c:v>
                </c:pt>
                <c:pt idx="1797">
                  <c:v>-906.32274550376201</c:v>
                </c:pt>
                <c:pt idx="1798">
                  <c:v>-686.38197392995403</c:v>
                </c:pt>
                <c:pt idx="1799">
                  <c:v>-3109.1658422630398</c:v>
                </c:pt>
                <c:pt idx="1800">
                  <c:v>-3252.208780917877</c:v>
                </c:pt>
                <c:pt idx="1801">
                  <c:v>-8098.2124281281804</c:v>
                </c:pt>
                <c:pt idx="1802">
                  <c:v>-39.017948408204894</c:v>
                </c:pt>
                <c:pt idx="1803">
                  <c:v>-25.446658288070289</c:v>
                </c:pt>
                <c:pt idx="1804">
                  <c:v>-28.2520907459005</c:v>
                </c:pt>
                <c:pt idx="1805">
                  <c:v>-26.201769498024188</c:v>
                </c:pt>
                <c:pt idx="1806">
                  <c:v>-22.333882044593299</c:v>
                </c:pt>
                <c:pt idx="1807">
                  <c:v>-22.817224251758532</c:v>
                </c:pt>
                <c:pt idx="1808">
                  <c:v>-16.177508494748931</c:v>
                </c:pt>
                <c:pt idx="1809">
                  <c:v>-23.828497783429189</c:v>
                </c:pt>
                <c:pt idx="1810">
                  <c:v>-16.983067702334189</c:v>
                </c:pt>
                <c:pt idx="1811">
                  <c:v>-21.899852974583599</c:v>
                </c:pt>
                <c:pt idx="1812">
                  <c:v>-33.839462942048002</c:v>
                </c:pt>
                <c:pt idx="1813">
                  <c:v>13.9114751080579</c:v>
                </c:pt>
                <c:pt idx="1814">
                  <c:v>7.4974969372289664</c:v>
                </c:pt>
                <c:pt idx="1815">
                  <c:v>7.6843663956804997</c:v>
                </c:pt>
                <c:pt idx="1816">
                  <c:v>7.09785637453066</c:v>
                </c:pt>
                <c:pt idx="1817">
                  <c:v>10.252431538447919</c:v>
                </c:pt>
                <c:pt idx="1818">
                  <c:v>6.4258882099776775</c:v>
                </c:pt>
                <c:pt idx="1819">
                  <c:v>6.8804894502526199</c:v>
                </c:pt>
                <c:pt idx="1820">
                  <c:v>5.4752913826430918</c:v>
                </c:pt>
                <c:pt idx="1821">
                  <c:v>4.4556058935173901</c:v>
                </c:pt>
                <c:pt idx="1822">
                  <c:v>4.0574917553021423</c:v>
                </c:pt>
                <c:pt idx="1823">
                  <c:v>3.18985765902569</c:v>
                </c:pt>
                <c:pt idx="1824">
                  <c:v>2.29594004347351</c:v>
                </c:pt>
                <c:pt idx="1825">
                  <c:v>2.0714869962196967</c:v>
                </c:pt>
                <c:pt idx="1826">
                  <c:v>1.526802068498228</c:v>
                </c:pt>
                <c:pt idx="1827">
                  <c:v>1.7166509669354082</c:v>
                </c:pt>
                <c:pt idx="1828">
                  <c:v>2.6828364427105402</c:v>
                </c:pt>
                <c:pt idx="1829">
                  <c:v>2.3260899542728177</c:v>
                </c:pt>
                <c:pt idx="1830">
                  <c:v>7.3564836230115001</c:v>
                </c:pt>
                <c:pt idx="1831">
                  <c:v>-60.524538785201813</c:v>
                </c:pt>
                <c:pt idx="1832">
                  <c:v>1.1597612790541303</c:v>
                </c:pt>
                <c:pt idx="1833">
                  <c:v>0.2215748181035572</c:v>
                </c:pt>
                <c:pt idx="1834">
                  <c:v>5.0909853391292365E-2</c:v>
                </c:pt>
                <c:pt idx="1835">
                  <c:v>1.1163614623506499</c:v>
                </c:pt>
                <c:pt idx="1836">
                  <c:v>1.05094576786788</c:v>
                </c:pt>
                <c:pt idx="1837">
                  <c:v>1.2512095660704299</c:v>
                </c:pt>
                <c:pt idx="1838">
                  <c:v>2.1003996732644499</c:v>
                </c:pt>
                <c:pt idx="1839">
                  <c:v>2.20521782412116</c:v>
                </c:pt>
                <c:pt idx="1840">
                  <c:v>2.3593424106971188</c:v>
                </c:pt>
                <c:pt idx="1841">
                  <c:v>2.4884046691664499</c:v>
                </c:pt>
                <c:pt idx="1842">
                  <c:v>2.77293873468264</c:v>
                </c:pt>
                <c:pt idx="1843">
                  <c:v>2.8683977115428396</c:v>
                </c:pt>
                <c:pt idx="1844">
                  <c:v>2.7182421892846955</c:v>
                </c:pt>
                <c:pt idx="1845">
                  <c:v>2.7676160486522408</c:v>
                </c:pt>
                <c:pt idx="1846">
                  <c:v>3.0738505724790799</c:v>
                </c:pt>
                <c:pt idx="1847">
                  <c:v>2.9726177471122499</c:v>
                </c:pt>
                <c:pt idx="1848">
                  <c:v>2.6010883768559099</c:v>
                </c:pt>
                <c:pt idx="1849">
                  <c:v>2.4629146555995902</c:v>
                </c:pt>
                <c:pt idx="1850">
                  <c:v>2.2677099325822812</c:v>
                </c:pt>
                <c:pt idx="1851">
                  <c:v>1.99930270246699</c:v>
                </c:pt>
                <c:pt idx="1852">
                  <c:v>1.6978609169801899</c:v>
                </c:pt>
                <c:pt idx="1853">
                  <c:v>1.5027176931784199</c:v>
                </c:pt>
                <c:pt idx="1854">
                  <c:v>1.4610402420576774</c:v>
                </c:pt>
                <c:pt idx="1855">
                  <c:v>0.7085537474520115</c:v>
                </c:pt>
                <c:pt idx="1856">
                  <c:v>1.10450540575928</c:v>
                </c:pt>
                <c:pt idx="1857">
                  <c:v>1.1198132582127498</c:v>
                </c:pt>
                <c:pt idx="1858">
                  <c:v>0.5822323988159116</c:v>
                </c:pt>
                <c:pt idx="1859">
                  <c:v>0.93300668298135658</c:v>
                </c:pt>
                <c:pt idx="1860">
                  <c:v>0.32796458366359826</c:v>
                </c:pt>
                <c:pt idx="1861">
                  <c:v>-0.14060497882821188</c:v>
                </c:pt>
                <c:pt idx="1862">
                  <c:v>-0.33695900779019938</c:v>
                </c:pt>
                <c:pt idx="1863">
                  <c:v>-10247.17798020054</c:v>
                </c:pt>
                <c:pt idx="1864">
                  <c:v>-0.35500280216922075</c:v>
                </c:pt>
                <c:pt idx="1865">
                  <c:v>-0.52467626689660196</c:v>
                </c:pt>
                <c:pt idx="1866">
                  <c:v>-2.0518990684207599</c:v>
                </c:pt>
                <c:pt idx="1867">
                  <c:v>-0.79523824376965757</c:v>
                </c:pt>
                <c:pt idx="1868">
                  <c:v>-7.1940114502949655</c:v>
                </c:pt>
                <c:pt idx="1869">
                  <c:v>12.453583386239806</c:v>
                </c:pt>
                <c:pt idx="1870">
                  <c:v>11.5042921339074</c:v>
                </c:pt>
                <c:pt idx="1871">
                  <c:v>2.0954459416590567</c:v>
                </c:pt>
                <c:pt idx="1872">
                  <c:v>0.80332760804181602</c:v>
                </c:pt>
                <c:pt idx="1873">
                  <c:v>-575.31169187374246</c:v>
                </c:pt>
                <c:pt idx="1874">
                  <c:v>-693.47392291217352</c:v>
                </c:pt>
                <c:pt idx="1875">
                  <c:v>-810.80330056624859</c:v>
                </c:pt>
                <c:pt idx="1876">
                  <c:v>-788.38892265035804</c:v>
                </c:pt>
                <c:pt idx="1877">
                  <c:v>-886.06874556666855</c:v>
                </c:pt>
                <c:pt idx="1878">
                  <c:v>-1065.2292866569499</c:v>
                </c:pt>
                <c:pt idx="1879">
                  <c:v>-1120.9188747955411</c:v>
                </c:pt>
                <c:pt idx="1880">
                  <c:v>-1319.5183900578822</c:v>
                </c:pt>
                <c:pt idx="1881">
                  <c:v>-1678.1439896587199</c:v>
                </c:pt>
                <c:pt idx="1882">
                  <c:v>-1842.7879082498498</c:v>
                </c:pt>
                <c:pt idx="1883">
                  <c:v>-2634.5150729526022</c:v>
                </c:pt>
                <c:pt idx="1884">
                  <c:v>-2671.9800409644499</c:v>
                </c:pt>
                <c:pt idx="1885">
                  <c:v>-4272.9440007476396</c:v>
                </c:pt>
                <c:pt idx="1886">
                  <c:v>-6369.1073126343772</c:v>
                </c:pt>
                <c:pt idx="1887">
                  <c:v>-23376.858719927899</c:v>
                </c:pt>
                <c:pt idx="1888">
                  <c:v>-2.3216999547188033</c:v>
                </c:pt>
                <c:pt idx="1889">
                  <c:v>-2.6854255610110602</c:v>
                </c:pt>
                <c:pt idx="1890">
                  <c:v>-3.05736229907667</c:v>
                </c:pt>
                <c:pt idx="1891">
                  <c:v>-3.3064732851167977</c:v>
                </c:pt>
                <c:pt idx="1892">
                  <c:v>-4.0978951092021703</c:v>
                </c:pt>
                <c:pt idx="1893">
                  <c:v>-3.8263772837399999</c:v>
                </c:pt>
                <c:pt idx="1894">
                  <c:v>-4.3251435066655306</c:v>
                </c:pt>
                <c:pt idx="1895">
                  <c:v>-3.9771265558231201</c:v>
                </c:pt>
                <c:pt idx="1896">
                  <c:v>-3.7283662173571215</c:v>
                </c:pt>
                <c:pt idx="1897">
                  <c:v>-3.8015794498812387</c:v>
                </c:pt>
                <c:pt idx="1898">
                  <c:v>-4.1133762851529099</c:v>
                </c:pt>
                <c:pt idx="1899">
                  <c:v>-3.8104529996528695</c:v>
                </c:pt>
                <c:pt idx="1900">
                  <c:v>-4.8620867291826375</c:v>
                </c:pt>
                <c:pt idx="1901">
                  <c:v>-3.8671773171020796</c:v>
                </c:pt>
                <c:pt idx="1902">
                  <c:v>-5.0393703538812114</c:v>
                </c:pt>
                <c:pt idx="1903">
                  <c:v>-1.9281394279561073</c:v>
                </c:pt>
                <c:pt idx="1904">
                  <c:v>-1.8168185784714901</c:v>
                </c:pt>
                <c:pt idx="1905">
                  <c:v>-0.91737957440658435</c:v>
                </c:pt>
                <c:pt idx="1906">
                  <c:v>-6.0314709437299099</c:v>
                </c:pt>
                <c:pt idx="1907">
                  <c:v>-0.44232688185395419</c:v>
                </c:pt>
                <c:pt idx="1908">
                  <c:v>-21008.522617470444</c:v>
                </c:pt>
                <c:pt idx="1909">
                  <c:v>-0.13773461239568988</c:v>
                </c:pt>
                <c:pt idx="1910">
                  <c:v>-8.0529828738448106E-2</c:v>
                </c:pt>
                <c:pt idx="1911">
                  <c:v>-1.9228493239957477E-2</c:v>
                </c:pt>
                <c:pt idx="1912">
                  <c:v>-81.197524502245543</c:v>
                </c:pt>
                <c:pt idx="1913">
                  <c:v>0.81227508750652966</c:v>
                </c:pt>
                <c:pt idx="1914">
                  <c:v>0</c:v>
                </c:pt>
                <c:pt idx="1915">
                  <c:v>4.9979326371323296</c:v>
                </c:pt>
                <c:pt idx="1916">
                  <c:v>-309.33484587986015</c:v>
                </c:pt>
                <c:pt idx="1917">
                  <c:v>0</c:v>
                </c:pt>
                <c:pt idx="1918">
                  <c:v>0</c:v>
                </c:pt>
                <c:pt idx="1919">
                  <c:v>-411.33492905380302</c:v>
                </c:pt>
                <c:pt idx="1920">
                  <c:v>-394.14196588554739</c:v>
                </c:pt>
                <c:pt idx="1921">
                  <c:v>-516.78831381809619</c:v>
                </c:pt>
                <c:pt idx="1922">
                  <c:v>-735.07082161335802</c:v>
                </c:pt>
                <c:pt idx="1923">
                  <c:v>-683.25922407432597</c:v>
                </c:pt>
                <c:pt idx="1924">
                  <c:v>11.135868531266</c:v>
                </c:pt>
                <c:pt idx="1925">
                  <c:v>-906.89742962023649</c:v>
                </c:pt>
                <c:pt idx="1926">
                  <c:v>-855.80297818126746</c:v>
                </c:pt>
                <c:pt idx="1927">
                  <c:v>-1579.8998035585798</c:v>
                </c:pt>
                <c:pt idx="1928">
                  <c:v>-6184.93090238689</c:v>
                </c:pt>
                <c:pt idx="1929">
                  <c:v>-27087.910065960001</c:v>
                </c:pt>
                <c:pt idx="1930">
                  <c:v>-6.5663589010636114</c:v>
                </c:pt>
                <c:pt idx="1931">
                  <c:v>-7.3471195450880256</c:v>
                </c:pt>
                <c:pt idx="1932">
                  <c:v>-8.6229980444034506</c:v>
                </c:pt>
                <c:pt idx="1933">
                  <c:v>-9.2547940368007708</c:v>
                </c:pt>
                <c:pt idx="1934">
                  <c:v>-11.5175024688024</c:v>
                </c:pt>
                <c:pt idx="1935">
                  <c:v>-9.4838164190319567</c:v>
                </c:pt>
                <c:pt idx="1936">
                  <c:v>-10.696589237682199</c:v>
                </c:pt>
                <c:pt idx="1937">
                  <c:v>-11.9047406454122</c:v>
                </c:pt>
                <c:pt idx="1938">
                  <c:v>-7.6336182217069295</c:v>
                </c:pt>
                <c:pt idx="1939">
                  <c:v>-8.4422484917157981</c:v>
                </c:pt>
                <c:pt idx="1940">
                  <c:v>-4.7936134548702833</c:v>
                </c:pt>
                <c:pt idx="1941">
                  <c:v>-1.0597987312859498</c:v>
                </c:pt>
                <c:pt idx="1942">
                  <c:v>2.2217551619175602</c:v>
                </c:pt>
                <c:pt idx="1943">
                  <c:v>6.9150720367373699</c:v>
                </c:pt>
                <c:pt idx="1944">
                  <c:v>7.6948458934856845</c:v>
                </c:pt>
                <c:pt idx="1945">
                  <c:v>11.6694287398601</c:v>
                </c:pt>
                <c:pt idx="1946">
                  <c:v>14.6614806011428</c:v>
                </c:pt>
                <c:pt idx="1947">
                  <c:v>12.964026930483724</c:v>
                </c:pt>
                <c:pt idx="1948">
                  <c:v>9.1600203164942204</c:v>
                </c:pt>
                <c:pt idx="1949">
                  <c:v>7.4799351814203598</c:v>
                </c:pt>
                <c:pt idx="1950">
                  <c:v>5.9358717046092524</c:v>
                </c:pt>
                <c:pt idx="1951">
                  <c:v>2.49638723111272</c:v>
                </c:pt>
                <c:pt idx="1952">
                  <c:v>1.2001200505644192</c:v>
                </c:pt>
                <c:pt idx="1953">
                  <c:v>-4564.3642296438047</c:v>
                </c:pt>
                <c:pt idx="1954">
                  <c:v>-2.3082418309578787</c:v>
                </c:pt>
                <c:pt idx="1955">
                  <c:v>-7.7471797585132096</c:v>
                </c:pt>
                <c:pt idx="1956">
                  <c:v>-8.4773894953373095</c:v>
                </c:pt>
                <c:pt idx="1957">
                  <c:v>-7.5949922482421846</c:v>
                </c:pt>
                <c:pt idx="1958">
                  <c:v>-32.512384462697788</c:v>
                </c:pt>
                <c:pt idx="1959">
                  <c:v>-34.978912321846501</c:v>
                </c:pt>
                <c:pt idx="1960">
                  <c:v>27.350283021328899</c:v>
                </c:pt>
                <c:pt idx="1961">
                  <c:v>10.218705204176398</c:v>
                </c:pt>
                <c:pt idx="1962">
                  <c:v>17.988137687222157</c:v>
                </c:pt>
                <c:pt idx="1963">
                  <c:v>7.6428320266525755</c:v>
                </c:pt>
                <c:pt idx="1964">
                  <c:v>7.5165132061558255</c:v>
                </c:pt>
                <c:pt idx="1965">
                  <c:v>7.1481155253371655</c:v>
                </c:pt>
                <c:pt idx="1966">
                  <c:v>8.946573782022698</c:v>
                </c:pt>
                <c:pt idx="1967">
                  <c:v>8.6755620561458322</c:v>
                </c:pt>
                <c:pt idx="1968">
                  <c:v>8.43280885410155</c:v>
                </c:pt>
                <c:pt idx="1969">
                  <c:v>10.5545577954313</c:v>
                </c:pt>
                <c:pt idx="1970">
                  <c:v>12.045078700081733</c:v>
                </c:pt>
                <c:pt idx="1971">
                  <c:v>11.384812692327966</c:v>
                </c:pt>
                <c:pt idx="1972">
                  <c:v>12.372106054230779</c:v>
                </c:pt>
                <c:pt idx="1973">
                  <c:v>13.415004367450599</c:v>
                </c:pt>
                <c:pt idx="1974">
                  <c:v>12.708162400766698</c:v>
                </c:pt>
                <c:pt idx="1975">
                  <c:v>11.3892285012681</c:v>
                </c:pt>
                <c:pt idx="1976">
                  <c:v>11.385299876891779</c:v>
                </c:pt>
                <c:pt idx="1977">
                  <c:v>11.980684917339188</c:v>
                </c:pt>
                <c:pt idx="1978">
                  <c:v>12.329482582115073</c:v>
                </c:pt>
                <c:pt idx="1979">
                  <c:v>9.3338807439698517</c:v>
                </c:pt>
                <c:pt idx="1980">
                  <c:v>11.821475413700799</c:v>
                </c:pt>
                <c:pt idx="1981">
                  <c:v>11.0915264308712</c:v>
                </c:pt>
                <c:pt idx="1982">
                  <c:v>13.185384503678724</c:v>
                </c:pt>
                <c:pt idx="1983">
                  <c:v>15.700360164642426</c:v>
                </c:pt>
                <c:pt idx="1984">
                  <c:v>16.585149499535401</c:v>
                </c:pt>
                <c:pt idx="1985">
                  <c:v>17.633448282923815</c:v>
                </c:pt>
                <c:pt idx="1986">
                  <c:v>18.965368066604501</c:v>
                </c:pt>
                <c:pt idx="1987">
                  <c:v>20.629106555323489</c:v>
                </c:pt>
                <c:pt idx="1988">
                  <c:v>20.107844481430998</c:v>
                </c:pt>
                <c:pt idx="1989">
                  <c:v>21.707115537901487</c:v>
                </c:pt>
                <c:pt idx="1990">
                  <c:v>-12.697453429468602</c:v>
                </c:pt>
                <c:pt idx="1991">
                  <c:v>-26.919452160676801</c:v>
                </c:pt>
                <c:pt idx="1992">
                  <c:v>-34.163138200163345</c:v>
                </c:pt>
                <c:pt idx="1993">
                  <c:v>-59.004506580907098</c:v>
                </c:pt>
                <c:pt idx="1994">
                  <c:v>-53.364692945248997</c:v>
                </c:pt>
                <c:pt idx="1995">
                  <c:v>-200.92693829922501</c:v>
                </c:pt>
                <c:pt idx="1996">
                  <c:v>-262.28946826150099</c:v>
                </c:pt>
                <c:pt idx="1997">
                  <c:v>-636.73106512699349</c:v>
                </c:pt>
                <c:pt idx="1998">
                  <c:v>-834.95224509343211</c:v>
                </c:pt>
                <c:pt idx="1999">
                  <c:v>33.682819767841494</c:v>
                </c:pt>
                <c:pt idx="2000">
                  <c:v>19.300008867402205</c:v>
                </c:pt>
                <c:pt idx="2001">
                  <c:v>16.258963840117289</c:v>
                </c:pt>
                <c:pt idx="2002">
                  <c:v>13.0308676938691</c:v>
                </c:pt>
                <c:pt idx="2003">
                  <c:v>12.954436852370504</c:v>
                </c:pt>
                <c:pt idx="2004">
                  <c:v>11.8231278748503</c:v>
                </c:pt>
                <c:pt idx="2005">
                  <c:v>10.759363788953298</c:v>
                </c:pt>
                <c:pt idx="2006">
                  <c:v>9.9904728695472951</c:v>
                </c:pt>
                <c:pt idx="2007">
                  <c:v>11.138911495552682</c:v>
                </c:pt>
                <c:pt idx="2008">
                  <c:v>9.3045574929703303</c:v>
                </c:pt>
                <c:pt idx="2009">
                  <c:v>7.7299361304580545</c:v>
                </c:pt>
                <c:pt idx="2010">
                  <c:v>6.9352229464622903</c:v>
                </c:pt>
                <c:pt idx="2011">
                  <c:v>5.8024650190574665</c:v>
                </c:pt>
                <c:pt idx="2012">
                  <c:v>4.6138892715567241</c:v>
                </c:pt>
                <c:pt idx="2013">
                  <c:v>4.2617883059123534</c:v>
                </c:pt>
                <c:pt idx="2014">
                  <c:v>3.5897220746673755</c:v>
                </c:pt>
                <c:pt idx="2015">
                  <c:v>2.9662868301346177</c:v>
                </c:pt>
                <c:pt idx="2016">
                  <c:v>2.1817782684361871</c:v>
                </c:pt>
                <c:pt idx="2017">
                  <c:v>1.9435128004788291</c:v>
                </c:pt>
                <c:pt idx="2018">
                  <c:v>1.5118728311182801</c:v>
                </c:pt>
                <c:pt idx="2019">
                  <c:v>1.19648125986069</c:v>
                </c:pt>
                <c:pt idx="2020">
                  <c:v>1.3774579250237264</c:v>
                </c:pt>
                <c:pt idx="2021">
                  <c:v>1.2945933518088799</c:v>
                </c:pt>
                <c:pt idx="2022">
                  <c:v>1.1147879096177846</c:v>
                </c:pt>
                <c:pt idx="2023">
                  <c:v>1.43585832673362</c:v>
                </c:pt>
                <c:pt idx="2024">
                  <c:v>1.4185597946954898</c:v>
                </c:pt>
                <c:pt idx="2025">
                  <c:v>1.3609506916213101</c:v>
                </c:pt>
                <c:pt idx="2026">
                  <c:v>2.0738450932523667</c:v>
                </c:pt>
                <c:pt idx="2027">
                  <c:v>2.5153478786416499</c:v>
                </c:pt>
                <c:pt idx="2028">
                  <c:v>2.2003667233186102</c:v>
                </c:pt>
                <c:pt idx="2029">
                  <c:v>3.8412881964477577</c:v>
                </c:pt>
                <c:pt idx="2030">
                  <c:v>4.9391830308759701</c:v>
                </c:pt>
                <c:pt idx="2031">
                  <c:v>5.4771922715422603</c:v>
                </c:pt>
                <c:pt idx="2032">
                  <c:v>6.6795430246537473</c:v>
                </c:pt>
                <c:pt idx="2033">
                  <c:v>10.981084482331999</c:v>
                </c:pt>
                <c:pt idx="2034">
                  <c:v>3.2447798370658001</c:v>
                </c:pt>
                <c:pt idx="2035">
                  <c:v>1.0551078742120901</c:v>
                </c:pt>
                <c:pt idx="2036">
                  <c:v>-0.18522191015940903</c:v>
                </c:pt>
                <c:pt idx="2037">
                  <c:v>-1.4670936289965699</c:v>
                </c:pt>
                <c:pt idx="2038">
                  <c:v>9.5045358187954747</c:v>
                </c:pt>
                <c:pt idx="2039">
                  <c:v>2.5057319717100355</c:v>
                </c:pt>
                <c:pt idx="2040">
                  <c:v>8.2826231932447687</c:v>
                </c:pt>
                <c:pt idx="2041">
                  <c:v>33.690287671658865</c:v>
                </c:pt>
                <c:pt idx="2042">
                  <c:v>4.2690790775337701</c:v>
                </c:pt>
                <c:pt idx="2043">
                  <c:v>-57.623514368061613</c:v>
                </c:pt>
                <c:pt idx="2044">
                  <c:v>0.66056360910446399</c:v>
                </c:pt>
                <c:pt idx="2045">
                  <c:v>1.2446167154246617</c:v>
                </c:pt>
                <c:pt idx="2046">
                  <c:v>0.35635551348397232</c:v>
                </c:pt>
                <c:pt idx="2047">
                  <c:v>0.32286111846134002</c:v>
                </c:pt>
                <c:pt idx="2048">
                  <c:v>0.52366754325701759</c:v>
                </c:pt>
                <c:pt idx="2049">
                  <c:v>0.25813635342758579</c:v>
                </c:pt>
                <c:pt idx="2050">
                  <c:v>0.1945484971656978</c:v>
                </c:pt>
                <c:pt idx="2051">
                  <c:v>0.93440344022398603</c:v>
                </c:pt>
                <c:pt idx="2052">
                  <c:v>1.13525760039793</c:v>
                </c:pt>
                <c:pt idx="2053">
                  <c:v>0.53833292102725261</c:v>
                </c:pt>
                <c:pt idx="2054">
                  <c:v>0.69184906482876762</c:v>
                </c:pt>
                <c:pt idx="2055">
                  <c:v>0.81582260117979366</c:v>
                </c:pt>
                <c:pt idx="2056">
                  <c:v>0.79287131006493194</c:v>
                </c:pt>
                <c:pt idx="2057">
                  <c:v>0.75624188848194795</c:v>
                </c:pt>
                <c:pt idx="2058">
                  <c:v>0.64853983972604401</c:v>
                </c:pt>
                <c:pt idx="2059">
                  <c:v>0.89703381211389133</c:v>
                </c:pt>
                <c:pt idx="2060">
                  <c:v>0.6671512482646208</c:v>
                </c:pt>
                <c:pt idx="2061">
                  <c:v>0.25502384393146132</c:v>
                </c:pt>
                <c:pt idx="2062">
                  <c:v>0.75821141109173262</c:v>
                </c:pt>
                <c:pt idx="2063">
                  <c:v>2.140720875716541</c:v>
                </c:pt>
                <c:pt idx="2064">
                  <c:v>1.4276983868379578</c:v>
                </c:pt>
                <c:pt idx="2065">
                  <c:v>-27.228004377267119</c:v>
                </c:pt>
                <c:pt idx="2066">
                  <c:v>-253.37903330703801</c:v>
                </c:pt>
                <c:pt idx="2067">
                  <c:v>-310.46060660880198</c:v>
                </c:pt>
                <c:pt idx="2068">
                  <c:v>-476.35034275217765</c:v>
                </c:pt>
                <c:pt idx="2069">
                  <c:v>-525.90515030048289</c:v>
                </c:pt>
                <c:pt idx="2070">
                  <c:v>-567.71027309185001</c:v>
                </c:pt>
                <c:pt idx="2071">
                  <c:v>-687.02659872183096</c:v>
                </c:pt>
                <c:pt idx="2072">
                  <c:v>-804.91428179791797</c:v>
                </c:pt>
                <c:pt idx="2073">
                  <c:v>-986.43555137321698</c:v>
                </c:pt>
                <c:pt idx="2074">
                  <c:v>-862.6088513286735</c:v>
                </c:pt>
                <c:pt idx="2075">
                  <c:v>-456.97650877487928</c:v>
                </c:pt>
                <c:pt idx="2076">
                  <c:v>-850.89260235389099</c:v>
                </c:pt>
                <c:pt idx="2077">
                  <c:v>-2.3758600983665668</c:v>
                </c:pt>
                <c:pt idx="2078">
                  <c:v>-3.8613422901490577</c:v>
                </c:pt>
                <c:pt idx="2079">
                  <c:v>1.8353725259291001</c:v>
                </c:pt>
                <c:pt idx="2080">
                  <c:v>3.0289095999312399</c:v>
                </c:pt>
                <c:pt idx="2081">
                  <c:v>6.7392138781093402</c:v>
                </c:pt>
                <c:pt idx="2082">
                  <c:v>-304.69331913762193</c:v>
                </c:pt>
                <c:pt idx="2083">
                  <c:v>-361.01974487597403</c:v>
                </c:pt>
                <c:pt idx="2084">
                  <c:v>-507.03280823192705</c:v>
                </c:pt>
                <c:pt idx="2085">
                  <c:v>-720.42028360700499</c:v>
                </c:pt>
                <c:pt idx="2086">
                  <c:v>-1087.30092612454</c:v>
                </c:pt>
                <c:pt idx="2087">
                  <c:v>0.23086294536785801</c:v>
                </c:pt>
                <c:pt idx="2088">
                  <c:v>0.26807370335109498</c:v>
                </c:pt>
                <c:pt idx="2089">
                  <c:v>0.72935361720508662</c:v>
                </c:pt>
                <c:pt idx="2090">
                  <c:v>0.44514626724457707</c:v>
                </c:pt>
                <c:pt idx="2091">
                  <c:v>0.63031983968214511</c:v>
                </c:pt>
                <c:pt idx="2092">
                  <c:v>0.54065185047220965</c:v>
                </c:pt>
                <c:pt idx="2093">
                  <c:v>0.25879950891092279</c:v>
                </c:pt>
                <c:pt idx="2094">
                  <c:v>-18127.140913071002</c:v>
                </c:pt>
                <c:pt idx="2095">
                  <c:v>2.7674181309892399E-2</c:v>
                </c:pt>
                <c:pt idx="2096">
                  <c:v>-0.57987318113298159</c:v>
                </c:pt>
                <c:pt idx="2097">
                  <c:v>-0.43137972852336798</c:v>
                </c:pt>
                <c:pt idx="2098">
                  <c:v>-0.39162834422707526</c:v>
                </c:pt>
                <c:pt idx="2099">
                  <c:v>-0.36360981319078106</c:v>
                </c:pt>
                <c:pt idx="2100">
                  <c:v>0.39348456913944552</c:v>
                </c:pt>
                <c:pt idx="2101">
                  <c:v>0.451088017842594</c:v>
                </c:pt>
                <c:pt idx="2102">
                  <c:v>1.18324107302422</c:v>
                </c:pt>
                <c:pt idx="2103">
                  <c:v>-328.19618426342601</c:v>
                </c:pt>
                <c:pt idx="2104">
                  <c:v>-494.79351196547793</c:v>
                </c:pt>
                <c:pt idx="2105">
                  <c:v>-695.40976867966685</c:v>
                </c:pt>
                <c:pt idx="2106">
                  <c:v>-809.91392372712403</c:v>
                </c:pt>
                <c:pt idx="2107">
                  <c:v>-932.656669578481</c:v>
                </c:pt>
                <c:pt idx="2108">
                  <c:v>-8113.9182947836134</c:v>
                </c:pt>
                <c:pt idx="2109">
                  <c:v>-1627.3777790676011</c:v>
                </c:pt>
                <c:pt idx="2110">
                  <c:v>-2.5255916616861396</c:v>
                </c:pt>
                <c:pt idx="2111">
                  <c:v>-1.055306458397691</c:v>
                </c:pt>
                <c:pt idx="2112">
                  <c:v>-0.88580061313113112</c:v>
                </c:pt>
                <c:pt idx="2113">
                  <c:v>7.1206724238475599E-2</c:v>
                </c:pt>
                <c:pt idx="2114">
                  <c:v>0.28536586507267558</c:v>
                </c:pt>
                <c:pt idx="2115">
                  <c:v>0.50340648560817902</c:v>
                </c:pt>
                <c:pt idx="2116">
                  <c:v>0.58428707055704188</c:v>
                </c:pt>
                <c:pt idx="2117">
                  <c:v>9.7525026588901748E-2</c:v>
                </c:pt>
                <c:pt idx="2118">
                  <c:v>0.17084297181280197</c:v>
                </c:pt>
                <c:pt idx="2119">
                  <c:v>-1609.77606656388</c:v>
                </c:pt>
                <c:pt idx="2120">
                  <c:v>-1900.06902466417</c:v>
                </c:pt>
                <c:pt idx="2121">
                  <c:v>-1906.2988758208201</c:v>
                </c:pt>
                <c:pt idx="2122">
                  <c:v>-2167.2321485655702</c:v>
                </c:pt>
                <c:pt idx="2123">
                  <c:v>-2199.26876042095</c:v>
                </c:pt>
                <c:pt idx="2124">
                  <c:v>-2077.0627056770199</c:v>
                </c:pt>
                <c:pt idx="2125">
                  <c:v>-2524.3546520650902</c:v>
                </c:pt>
                <c:pt idx="2126">
                  <c:v>-2765.1822578310102</c:v>
                </c:pt>
                <c:pt idx="2127">
                  <c:v>-3019.2891763326102</c:v>
                </c:pt>
                <c:pt idx="2128">
                  <c:v>-3727.9392731806302</c:v>
                </c:pt>
                <c:pt idx="2129">
                  <c:v>-4856.2923161584804</c:v>
                </c:pt>
                <c:pt idx="2130">
                  <c:v>-5115.2949833044595</c:v>
                </c:pt>
                <c:pt idx="2131">
                  <c:v>1.4609457860112343E-2</c:v>
                </c:pt>
                <c:pt idx="2132">
                  <c:v>5.0617456897207432E-2</c:v>
                </c:pt>
                <c:pt idx="2133">
                  <c:v>-169965.60612201801</c:v>
                </c:pt>
                <c:pt idx="2134">
                  <c:v>-0.48626998267575183</c:v>
                </c:pt>
                <c:pt idx="2135">
                  <c:v>-0.47768238646609201</c:v>
                </c:pt>
                <c:pt idx="2136">
                  <c:v>-0.85977004336452412</c:v>
                </c:pt>
                <c:pt idx="2137">
                  <c:v>-0.91440275646481295</c:v>
                </c:pt>
                <c:pt idx="2138">
                  <c:v>-1.9225326489687973</c:v>
                </c:pt>
                <c:pt idx="2139">
                  <c:v>-2.3672886444301997</c:v>
                </c:pt>
                <c:pt idx="2140">
                  <c:v>-2.8156514557806567</c:v>
                </c:pt>
                <c:pt idx="2141">
                  <c:v>-4.8715116435592298</c:v>
                </c:pt>
                <c:pt idx="2142">
                  <c:v>-3.9614346522906212</c:v>
                </c:pt>
                <c:pt idx="2143">
                  <c:v>-3.6720426202896195</c:v>
                </c:pt>
                <c:pt idx="2144">
                  <c:v>-1.7639232593426535</c:v>
                </c:pt>
                <c:pt idx="2145">
                  <c:v>-2.0815069517619493</c:v>
                </c:pt>
                <c:pt idx="2146">
                  <c:v>-2.07637322277722</c:v>
                </c:pt>
                <c:pt idx="2147">
                  <c:v>-0.7863079888628548</c:v>
                </c:pt>
                <c:pt idx="2148">
                  <c:v>0.29666942622586406</c:v>
                </c:pt>
                <c:pt idx="2149">
                  <c:v>-1.2489878125563501</c:v>
                </c:pt>
                <c:pt idx="2150">
                  <c:v>-0.82648479476261238</c:v>
                </c:pt>
                <c:pt idx="2151">
                  <c:v>-2.6406749585006466</c:v>
                </c:pt>
                <c:pt idx="2152">
                  <c:v>-4.4834840139200098</c:v>
                </c:pt>
                <c:pt idx="2153">
                  <c:v>-14078.6950277536</c:v>
                </c:pt>
                <c:pt idx="2154">
                  <c:v>-2.8662185860304397</c:v>
                </c:pt>
                <c:pt idx="2155">
                  <c:v>-3.76569189723382</c:v>
                </c:pt>
                <c:pt idx="2156">
                  <c:v>-3.3689241500427802</c:v>
                </c:pt>
                <c:pt idx="2157">
                  <c:v>-4.9501977499011414</c:v>
                </c:pt>
                <c:pt idx="2158">
                  <c:v>-3.47366623348839E-2</c:v>
                </c:pt>
                <c:pt idx="2159">
                  <c:v>-2.1125409950106233</c:v>
                </c:pt>
                <c:pt idx="2160">
                  <c:v>-4174.0868626459214</c:v>
                </c:pt>
                <c:pt idx="2161">
                  <c:v>5.5350450233912024E-2</c:v>
                </c:pt>
                <c:pt idx="2162">
                  <c:v>6.0417672981931547</c:v>
                </c:pt>
                <c:pt idx="2163">
                  <c:v>6.3340086255284396</c:v>
                </c:pt>
                <c:pt idx="2164">
                  <c:v>15.716467056324802</c:v>
                </c:pt>
                <c:pt idx="2165">
                  <c:v>18.791258049133599</c:v>
                </c:pt>
                <c:pt idx="2166">
                  <c:v>18.465056284241779</c:v>
                </c:pt>
                <c:pt idx="2167">
                  <c:v>0</c:v>
                </c:pt>
                <c:pt idx="2168">
                  <c:v>-739.15509080682602</c:v>
                </c:pt>
                <c:pt idx="2169">
                  <c:v>-924.62356676189802</c:v>
                </c:pt>
                <c:pt idx="2170">
                  <c:v>-1041.3929162327113</c:v>
                </c:pt>
                <c:pt idx="2171">
                  <c:v>-1271.57891290919</c:v>
                </c:pt>
                <c:pt idx="2172">
                  <c:v>-1440.5728102487399</c:v>
                </c:pt>
                <c:pt idx="2173">
                  <c:v>-1471.2657529810717</c:v>
                </c:pt>
                <c:pt idx="2174">
                  <c:v>-1996.03259030257</c:v>
                </c:pt>
                <c:pt idx="2175">
                  <c:v>-2425.14170374283</c:v>
                </c:pt>
                <c:pt idx="2176">
                  <c:v>-2896.25560957383</c:v>
                </c:pt>
                <c:pt idx="2177">
                  <c:v>-3501.10727804317</c:v>
                </c:pt>
                <c:pt idx="2178">
                  <c:v>-4651.1925100209801</c:v>
                </c:pt>
                <c:pt idx="2179">
                  <c:v>-5938.0018333053504</c:v>
                </c:pt>
                <c:pt idx="2180">
                  <c:v>-6254.3964557066902</c:v>
                </c:pt>
                <c:pt idx="2181">
                  <c:v>-7566.5005995850934</c:v>
                </c:pt>
                <c:pt idx="2182">
                  <c:v>-11291.352071519799</c:v>
                </c:pt>
                <c:pt idx="2183">
                  <c:v>-19054.118843257005</c:v>
                </c:pt>
                <c:pt idx="2184">
                  <c:v>-213449.5099859141</c:v>
                </c:pt>
                <c:pt idx="2185">
                  <c:v>-2.0985291249767197</c:v>
                </c:pt>
                <c:pt idx="2186">
                  <c:v>-1.8346096305076898</c:v>
                </c:pt>
                <c:pt idx="2187">
                  <c:v>-0.9148874677701625</c:v>
                </c:pt>
                <c:pt idx="2188">
                  <c:v>0.60400665109554663</c:v>
                </c:pt>
                <c:pt idx="2189">
                  <c:v>2.3130462422578102</c:v>
                </c:pt>
                <c:pt idx="2190">
                  <c:v>2.3682425870053301</c:v>
                </c:pt>
                <c:pt idx="2191">
                  <c:v>3.9841886243830587</c:v>
                </c:pt>
                <c:pt idx="2192">
                  <c:v>5.6884608886952455</c:v>
                </c:pt>
                <c:pt idx="2193">
                  <c:v>5.0700220421097102</c:v>
                </c:pt>
                <c:pt idx="2194">
                  <c:v>5.1471631890282703</c:v>
                </c:pt>
                <c:pt idx="2195">
                  <c:v>4.8603729612580455</c:v>
                </c:pt>
                <c:pt idx="2196">
                  <c:v>-0.721594278858953</c:v>
                </c:pt>
                <c:pt idx="2197">
                  <c:v>2.43067056649677</c:v>
                </c:pt>
                <c:pt idx="2198">
                  <c:v>0.34736025641579399</c:v>
                </c:pt>
                <c:pt idx="2199">
                  <c:v>5.0563323155688504</c:v>
                </c:pt>
                <c:pt idx="2200">
                  <c:v>2.341108110884869</c:v>
                </c:pt>
                <c:pt idx="2201">
                  <c:v>-2133.42302366579</c:v>
                </c:pt>
                <c:pt idx="2202">
                  <c:v>6.4359802862417945</c:v>
                </c:pt>
                <c:pt idx="2203">
                  <c:v>6.9241155872220688</c:v>
                </c:pt>
                <c:pt idx="2204">
                  <c:v>0</c:v>
                </c:pt>
                <c:pt idx="2205">
                  <c:v>6.4627420896390824</c:v>
                </c:pt>
                <c:pt idx="2206">
                  <c:v>-772.99392646056253</c:v>
                </c:pt>
                <c:pt idx="2207">
                  <c:v>-794.54549559573798</c:v>
                </c:pt>
                <c:pt idx="2208">
                  <c:v>-950.61800872821755</c:v>
                </c:pt>
                <c:pt idx="2209">
                  <c:v>-1166.4876518976685</c:v>
                </c:pt>
                <c:pt idx="2210">
                  <c:v>-1322.2115654418196</c:v>
                </c:pt>
                <c:pt idx="2211">
                  <c:v>-1359.2969558283401</c:v>
                </c:pt>
                <c:pt idx="2212">
                  <c:v>-1587.5443163029008</c:v>
                </c:pt>
                <c:pt idx="2213">
                  <c:v>1.1978118681233201</c:v>
                </c:pt>
                <c:pt idx="2214">
                  <c:v>0.92965363221716513</c:v>
                </c:pt>
                <c:pt idx="2215">
                  <c:v>0.83736756341921859</c:v>
                </c:pt>
                <c:pt idx="2216">
                  <c:v>1.8262723770927001</c:v>
                </c:pt>
                <c:pt idx="2217">
                  <c:v>1.80923945894371</c:v>
                </c:pt>
                <c:pt idx="2218">
                  <c:v>1.3440274312932321</c:v>
                </c:pt>
                <c:pt idx="2219">
                  <c:v>0.4775929211652794</c:v>
                </c:pt>
                <c:pt idx="2220">
                  <c:v>-5995.7201473831301</c:v>
                </c:pt>
                <c:pt idx="2221">
                  <c:v>-8314.006643108949</c:v>
                </c:pt>
                <c:pt idx="2222">
                  <c:v>-13184.478970272487</c:v>
                </c:pt>
                <c:pt idx="2223">
                  <c:v>-28731.531431916497</c:v>
                </c:pt>
                <c:pt idx="2224">
                  <c:v>-1.13856942732336</c:v>
                </c:pt>
                <c:pt idx="2225">
                  <c:v>-1.1571975065584301</c:v>
                </c:pt>
                <c:pt idx="2226">
                  <c:v>-0.90763561806643311</c:v>
                </c:pt>
                <c:pt idx="2227">
                  <c:v>-0.83999496655755812</c:v>
                </c:pt>
                <c:pt idx="2228">
                  <c:v>-0.70072479307195801</c:v>
                </c:pt>
                <c:pt idx="2229">
                  <c:v>-0.40580792563002732</c:v>
                </c:pt>
                <c:pt idx="2230">
                  <c:v>-0.35749324936169402</c:v>
                </c:pt>
                <c:pt idx="2231">
                  <c:v>1.4804077290916148E-2</c:v>
                </c:pt>
                <c:pt idx="2232">
                  <c:v>-1.12411333262498E-2</c:v>
                </c:pt>
                <c:pt idx="2233">
                  <c:v>-3.2669061883928215E-2</c:v>
                </c:pt>
                <c:pt idx="2234">
                  <c:v>-0.293203162723775</c:v>
                </c:pt>
                <c:pt idx="2235">
                  <c:v>-0.32437756694938219</c:v>
                </c:pt>
                <c:pt idx="2236">
                  <c:v>-1.1117827809205301</c:v>
                </c:pt>
                <c:pt idx="2237">
                  <c:v>-0.8464211925717795</c:v>
                </c:pt>
                <c:pt idx="2238">
                  <c:v>-1.6705126794384273</c:v>
                </c:pt>
                <c:pt idx="2239">
                  <c:v>-1.9380022961291299</c:v>
                </c:pt>
                <c:pt idx="2240">
                  <c:v>-2.1622763617784599</c:v>
                </c:pt>
                <c:pt idx="2241">
                  <c:v>-2.0754759985395967</c:v>
                </c:pt>
                <c:pt idx="2242">
                  <c:v>-3.1701575508672275</c:v>
                </c:pt>
                <c:pt idx="2243">
                  <c:v>-3.4280317710599815</c:v>
                </c:pt>
                <c:pt idx="2244">
                  <c:v>-2.6146579792525397</c:v>
                </c:pt>
                <c:pt idx="2245">
                  <c:v>-2.7847515600906694</c:v>
                </c:pt>
                <c:pt idx="2246">
                  <c:v>5.1534319159736999</c:v>
                </c:pt>
                <c:pt idx="2247">
                  <c:v>19.579179363344</c:v>
                </c:pt>
                <c:pt idx="2248">
                  <c:v>-74.446875588445906</c:v>
                </c:pt>
                <c:pt idx="2249">
                  <c:v>-536.04676726111802</c:v>
                </c:pt>
                <c:pt idx="2250">
                  <c:v>-294.46576951188263</c:v>
                </c:pt>
                <c:pt idx="2251">
                  <c:v>-816.95999923250099</c:v>
                </c:pt>
                <c:pt idx="2252">
                  <c:v>-954.83213130715308</c:v>
                </c:pt>
                <c:pt idx="2253">
                  <c:v>0.29576001866099799</c:v>
                </c:pt>
                <c:pt idx="2254">
                  <c:v>0.126354208889674</c:v>
                </c:pt>
                <c:pt idx="2255">
                  <c:v>7.0391341090323814E-2</c:v>
                </c:pt>
                <c:pt idx="2256">
                  <c:v>0.26403174205895275</c:v>
                </c:pt>
                <c:pt idx="2257">
                  <c:v>0.44377231822427532</c:v>
                </c:pt>
                <c:pt idx="2258">
                  <c:v>0.3752280820320224</c:v>
                </c:pt>
                <c:pt idx="2259">
                  <c:v>0.36681946073936467</c:v>
                </c:pt>
                <c:pt idx="2260">
                  <c:v>0.22962915727084388</c:v>
                </c:pt>
                <c:pt idx="2261">
                  <c:v>0.17696869893374101</c:v>
                </c:pt>
                <c:pt idx="2262">
                  <c:v>-276978.84296209959</c:v>
                </c:pt>
                <c:pt idx="2263">
                  <c:v>-0.36736300426510032</c:v>
                </c:pt>
                <c:pt idx="2264">
                  <c:v>-0.41578577518608006</c:v>
                </c:pt>
                <c:pt idx="2265">
                  <c:v>-0.70262208858141295</c:v>
                </c:pt>
                <c:pt idx="2266">
                  <c:v>-0.72417703006932965</c:v>
                </c:pt>
                <c:pt idx="2267">
                  <c:v>-0.28169609253973799</c:v>
                </c:pt>
                <c:pt idx="2268">
                  <c:v>-0.261192339692983</c:v>
                </c:pt>
                <c:pt idx="2269">
                  <c:v>-0.33926270423215926</c:v>
                </c:pt>
                <c:pt idx="2270">
                  <c:v>-0.9422536162058428</c:v>
                </c:pt>
                <c:pt idx="2271">
                  <c:v>-3.5186515031426397</c:v>
                </c:pt>
                <c:pt idx="2272">
                  <c:v>-8.5803111216856589</c:v>
                </c:pt>
                <c:pt idx="2273">
                  <c:v>2.9530956961894477</c:v>
                </c:pt>
                <c:pt idx="2274">
                  <c:v>0.81150824160935697</c:v>
                </c:pt>
                <c:pt idx="2275">
                  <c:v>1.2338818770032598</c:v>
                </c:pt>
                <c:pt idx="2276">
                  <c:v>0.74430945051684205</c:v>
                </c:pt>
                <c:pt idx="2277">
                  <c:v>1.4924392281490158</c:v>
                </c:pt>
                <c:pt idx="2278">
                  <c:v>1.22493500921661</c:v>
                </c:pt>
                <c:pt idx="2279">
                  <c:v>1.6996125896719012</c:v>
                </c:pt>
                <c:pt idx="2280">
                  <c:v>1.5215213227303124</c:v>
                </c:pt>
                <c:pt idx="2281">
                  <c:v>1.4209927940469198</c:v>
                </c:pt>
                <c:pt idx="2282">
                  <c:v>1.57053950431236</c:v>
                </c:pt>
                <c:pt idx="2283">
                  <c:v>1.3384991394608801</c:v>
                </c:pt>
                <c:pt idx="2284">
                  <c:v>1.52490174847121</c:v>
                </c:pt>
                <c:pt idx="2285">
                  <c:v>0.88687538950997302</c:v>
                </c:pt>
                <c:pt idx="2286">
                  <c:v>0.7396751073513238</c:v>
                </c:pt>
                <c:pt idx="2287">
                  <c:v>0.83638813775014498</c:v>
                </c:pt>
                <c:pt idx="2288">
                  <c:v>0.52503578204412105</c:v>
                </c:pt>
                <c:pt idx="2289">
                  <c:v>0.30958818380032538</c:v>
                </c:pt>
                <c:pt idx="2290">
                  <c:v>0.39267050415725019</c:v>
                </c:pt>
                <c:pt idx="2291">
                  <c:v>0.266637843263483</c:v>
                </c:pt>
                <c:pt idx="2292">
                  <c:v>0.29475855546074398</c:v>
                </c:pt>
                <c:pt idx="2293">
                  <c:v>5.3213509508306403E-2</c:v>
                </c:pt>
                <c:pt idx="2294">
                  <c:v>0.19485620916330301</c:v>
                </c:pt>
                <c:pt idx="2295">
                  <c:v>0.42385070024469912</c:v>
                </c:pt>
                <c:pt idx="2296">
                  <c:v>0.48182430248376606</c:v>
                </c:pt>
                <c:pt idx="2297">
                  <c:v>0.36969934536737997</c:v>
                </c:pt>
                <c:pt idx="2298">
                  <c:v>0.76757712929772559</c:v>
                </c:pt>
                <c:pt idx="2299">
                  <c:v>0.94820022982069996</c:v>
                </c:pt>
                <c:pt idx="2300">
                  <c:v>1.01922840987824</c:v>
                </c:pt>
                <c:pt idx="2301">
                  <c:v>0.95266248655515595</c:v>
                </c:pt>
                <c:pt idx="2302">
                  <c:v>0.92547827911213398</c:v>
                </c:pt>
                <c:pt idx="2303">
                  <c:v>0.54142059064395898</c:v>
                </c:pt>
                <c:pt idx="2304">
                  <c:v>0.25609651326027832</c:v>
                </c:pt>
                <c:pt idx="2305">
                  <c:v>0.14291713641469386</c:v>
                </c:pt>
                <c:pt idx="2306">
                  <c:v>-2.8011284968003206E-2</c:v>
                </c:pt>
                <c:pt idx="2307">
                  <c:v>-0.41851157080264906</c:v>
                </c:pt>
                <c:pt idx="2308">
                  <c:v>-1.1095338259117675</c:v>
                </c:pt>
                <c:pt idx="2309">
                  <c:v>-1.3219946418039217</c:v>
                </c:pt>
                <c:pt idx="2310">
                  <c:v>-5.0110696112005924</c:v>
                </c:pt>
                <c:pt idx="2311">
                  <c:v>12.0163833489461</c:v>
                </c:pt>
                <c:pt idx="2312">
                  <c:v>2.2761570200554</c:v>
                </c:pt>
                <c:pt idx="2313">
                  <c:v>0.88973068234966701</c:v>
                </c:pt>
                <c:pt idx="2314">
                  <c:v>0.91688546404296156</c:v>
                </c:pt>
                <c:pt idx="2315">
                  <c:v>0.57881880982903999</c:v>
                </c:pt>
                <c:pt idx="2316">
                  <c:v>9.1121773460732594E-2</c:v>
                </c:pt>
                <c:pt idx="2317">
                  <c:v>0.20173685259452609</c:v>
                </c:pt>
                <c:pt idx="2318">
                  <c:v>0.45261145607018594</c:v>
                </c:pt>
                <c:pt idx="2319">
                  <c:v>0.47953847965876983</c:v>
                </c:pt>
                <c:pt idx="2320">
                  <c:v>0.42216606865092798</c:v>
                </c:pt>
                <c:pt idx="2321">
                  <c:v>0.6516467881930198</c:v>
                </c:pt>
                <c:pt idx="2322">
                  <c:v>0.69185456381814703</c:v>
                </c:pt>
                <c:pt idx="2323">
                  <c:v>0.72038627888928997</c:v>
                </c:pt>
                <c:pt idx="2324">
                  <c:v>0.81296794030775033</c:v>
                </c:pt>
                <c:pt idx="2325">
                  <c:v>0.67729569510578325</c:v>
                </c:pt>
                <c:pt idx="2326">
                  <c:v>0.73219072851981482</c:v>
                </c:pt>
                <c:pt idx="2327">
                  <c:v>0.77945126777889062</c:v>
                </c:pt>
                <c:pt idx="2328">
                  <c:v>0.40552921668324132</c:v>
                </c:pt>
                <c:pt idx="2329">
                  <c:v>0.20923920153586886</c:v>
                </c:pt>
                <c:pt idx="2330">
                  <c:v>-7.8447660439448813E-2</c:v>
                </c:pt>
                <c:pt idx="2331">
                  <c:v>-1.50627412875761</c:v>
                </c:pt>
                <c:pt idx="2332">
                  <c:v>-2.2072880356483902</c:v>
                </c:pt>
                <c:pt idx="2333">
                  <c:v>-7.2693999815055514</c:v>
                </c:pt>
                <c:pt idx="2334">
                  <c:v>11.3748559129225</c:v>
                </c:pt>
                <c:pt idx="2335">
                  <c:v>5.4191086527591903</c:v>
                </c:pt>
                <c:pt idx="2336">
                  <c:v>2.7357553988774899</c:v>
                </c:pt>
                <c:pt idx="2337">
                  <c:v>2.1300648240308977</c:v>
                </c:pt>
                <c:pt idx="2338">
                  <c:v>1.7202637026741792</c:v>
                </c:pt>
                <c:pt idx="2339">
                  <c:v>1.4022283827068898</c:v>
                </c:pt>
                <c:pt idx="2340">
                  <c:v>1.4643418982215199</c:v>
                </c:pt>
                <c:pt idx="2341">
                  <c:v>1.6411970615992701</c:v>
                </c:pt>
                <c:pt idx="2342">
                  <c:v>1.1871529456778682</c:v>
                </c:pt>
                <c:pt idx="2343">
                  <c:v>1.3990522739764901</c:v>
                </c:pt>
                <c:pt idx="2344">
                  <c:v>1.2933681101914398</c:v>
                </c:pt>
                <c:pt idx="2345">
                  <c:v>1.66142543599141</c:v>
                </c:pt>
                <c:pt idx="2346">
                  <c:v>23.646312989997252</c:v>
                </c:pt>
                <c:pt idx="2347">
                  <c:v>5.4465101515102203</c:v>
                </c:pt>
                <c:pt idx="2348">
                  <c:v>6.6387844763209287</c:v>
                </c:pt>
                <c:pt idx="2349">
                  <c:v>8.0212242369900988</c:v>
                </c:pt>
                <c:pt idx="2350">
                  <c:v>-2977365.53139645</c:v>
                </c:pt>
                <c:pt idx="2351">
                  <c:v>9.8298872345741017</c:v>
                </c:pt>
                <c:pt idx="2352">
                  <c:v>8.4896440751914568</c:v>
                </c:pt>
                <c:pt idx="2353">
                  <c:v>4.2633650161296304</c:v>
                </c:pt>
                <c:pt idx="2354">
                  <c:v>2.3713896166905997</c:v>
                </c:pt>
                <c:pt idx="2355">
                  <c:v>1.31089907682076</c:v>
                </c:pt>
                <c:pt idx="2356">
                  <c:v>1.390092031245723</c:v>
                </c:pt>
                <c:pt idx="2357">
                  <c:v>3.5813606545974673E-2</c:v>
                </c:pt>
                <c:pt idx="2358">
                  <c:v>0.24248569283755297</c:v>
                </c:pt>
                <c:pt idx="2359">
                  <c:v>-3.8783986128785677</c:v>
                </c:pt>
                <c:pt idx="2360">
                  <c:v>-2.3003171959156301</c:v>
                </c:pt>
                <c:pt idx="2361">
                  <c:v>-3.2359167956402901</c:v>
                </c:pt>
                <c:pt idx="2362">
                  <c:v>-6.3770608541971399</c:v>
                </c:pt>
                <c:pt idx="2363">
                  <c:v>-1.55444167471781</c:v>
                </c:pt>
                <c:pt idx="2364">
                  <c:v>-2.4446288574471202</c:v>
                </c:pt>
                <c:pt idx="2365">
                  <c:v>-1.1840424840174273</c:v>
                </c:pt>
                <c:pt idx="2366">
                  <c:v>-0.55246435699663488</c:v>
                </c:pt>
                <c:pt idx="2367">
                  <c:v>-2.0986195984055498</c:v>
                </c:pt>
                <c:pt idx="2368">
                  <c:v>-3.0316010828522799</c:v>
                </c:pt>
                <c:pt idx="2369">
                  <c:v>3.1517556499167787</c:v>
                </c:pt>
                <c:pt idx="2370">
                  <c:v>3.6921632860239</c:v>
                </c:pt>
                <c:pt idx="2371">
                  <c:v>2.83669635441791</c:v>
                </c:pt>
                <c:pt idx="2372">
                  <c:v>3.35978020042212</c:v>
                </c:pt>
                <c:pt idx="2373">
                  <c:v>2.2095281122356401</c:v>
                </c:pt>
                <c:pt idx="2374">
                  <c:v>2.0466062713394302</c:v>
                </c:pt>
                <c:pt idx="2375">
                  <c:v>2.1623133866236199</c:v>
                </c:pt>
                <c:pt idx="2376">
                  <c:v>2.9844151108618187</c:v>
                </c:pt>
                <c:pt idx="2377">
                  <c:v>1.6797971212843201</c:v>
                </c:pt>
                <c:pt idx="2378">
                  <c:v>2.5691677960141899</c:v>
                </c:pt>
                <c:pt idx="2379">
                  <c:v>2.6152055806738104</c:v>
                </c:pt>
                <c:pt idx="2380">
                  <c:v>3.7985574624572402</c:v>
                </c:pt>
                <c:pt idx="2381">
                  <c:v>3.9778544892690424</c:v>
                </c:pt>
                <c:pt idx="2382">
                  <c:v>4.1958147813401698</c:v>
                </c:pt>
                <c:pt idx="2383">
                  <c:v>3.0200840409983596</c:v>
                </c:pt>
                <c:pt idx="2384">
                  <c:v>1.6345349581969799</c:v>
                </c:pt>
                <c:pt idx="2385">
                  <c:v>3.3661910759087998</c:v>
                </c:pt>
                <c:pt idx="2386">
                  <c:v>5.2575639807008914</c:v>
                </c:pt>
                <c:pt idx="2387">
                  <c:v>4.3199646445720798</c:v>
                </c:pt>
                <c:pt idx="2388">
                  <c:v>1.4052330921784835</c:v>
                </c:pt>
                <c:pt idx="2389">
                  <c:v>1.6130880545505561</c:v>
                </c:pt>
                <c:pt idx="2390">
                  <c:v>-327.54073415491501</c:v>
                </c:pt>
                <c:pt idx="2391">
                  <c:v>-470.5386433847271</c:v>
                </c:pt>
                <c:pt idx="2392">
                  <c:v>-924.25153738690699</c:v>
                </c:pt>
                <c:pt idx="2393">
                  <c:v>-1078.8015700378799</c:v>
                </c:pt>
                <c:pt idx="2394">
                  <c:v>-416.56209888417897</c:v>
                </c:pt>
                <c:pt idx="2395">
                  <c:v>0.10209553676227565</c:v>
                </c:pt>
                <c:pt idx="2396">
                  <c:v>0.48181461676287318</c:v>
                </c:pt>
                <c:pt idx="2397">
                  <c:v>0.57675838056518969</c:v>
                </c:pt>
                <c:pt idx="2398">
                  <c:v>0.96354990322422795</c:v>
                </c:pt>
                <c:pt idx="2399">
                  <c:v>1.0927195558415901</c:v>
                </c:pt>
                <c:pt idx="2400">
                  <c:v>7.9243662697665345</c:v>
                </c:pt>
                <c:pt idx="2401">
                  <c:v>1.41128204369472</c:v>
                </c:pt>
                <c:pt idx="2402">
                  <c:v>4.7178967650686197</c:v>
                </c:pt>
                <c:pt idx="2403">
                  <c:v>1.0945422794012207</c:v>
                </c:pt>
                <c:pt idx="2404">
                  <c:v>2.1481898293821002</c:v>
                </c:pt>
                <c:pt idx="2405">
                  <c:v>0</c:v>
                </c:pt>
                <c:pt idx="2406">
                  <c:v>0</c:v>
                </c:pt>
                <c:pt idx="2407">
                  <c:v>0.3760539202028324</c:v>
                </c:pt>
                <c:pt idx="2408">
                  <c:v>0.95718428327429905</c:v>
                </c:pt>
                <c:pt idx="2409">
                  <c:v>0.39062100270752298</c:v>
                </c:pt>
                <c:pt idx="2410">
                  <c:v>0.84035023249106111</c:v>
                </c:pt>
                <c:pt idx="2411">
                  <c:v>0.78166287651492095</c:v>
                </c:pt>
                <c:pt idx="2412">
                  <c:v>1.1208249450031798</c:v>
                </c:pt>
                <c:pt idx="2413">
                  <c:v>0.91066296729027196</c:v>
                </c:pt>
                <c:pt idx="2414">
                  <c:v>1.4536152522402617</c:v>
                </c:pt>
                <c:pt idx="2415">
                  <c:v>2.3247789893980881</c:v>
                </c:pt>
                <c:pt idx="2416">
                  <c:v>1.7639764992147826</c:v>
                </c:pt>
                <c:pt idx="2417">
                  <c:v>1.7212452471224553</c:v>
                </c:pt>
                <c:pt idx="2418">
                  <c:v>2.2872860577436196</c:v>
                </c:pt>
                <c:pt idx="2419">
                  <c:v>2.2720164987727198</c:v>
                </c:pt>
                <c:pt idx="2420">
                  <c:v>1.7291370990995198</c:v>
                </c:pt>
                <c:pt idx="2421">
                  <c:v>4.16772911207552</c:v>
                </c:pt>
                <c:pt idx="2422">
                  <c:v>7.81341446494012</c:v>
                </c:pt>
                <c:pt idx="2423">
                  <c:v>13.997372281055448</c:v>
                </c:pt>
                <c:pt idx="2424">
                  <c:v>9.4915855271245597</c:v>
                </c:pt>
                <c:pt idx="2425">
                  <c:v>18.998770257231964</c:v>
                </c:pt>
                <c:pt idx="2426">
                  <c:v>0</c:v>
                </c:pt>
                <c:pt idx="2427">
                  <c:v>-413.52049986968899</c:v>
                </c:pt>
                <c:pt idx="2428">
                  <c:v>-257.19882157653302</c:v>
                </c:pt>
                <c:pt idx="2429">
                  <c:v>-614.39388703546308</c:v>
                </c:pt>
                <c:pt idx="2430">
                  <c:v>-1222.7999600974599</c:v>
                </c:pt>
                <c:pt idx="2431">
                  <c:v>-1319.1935273526999</c:v>
                </c:pt>
                <c:pt idx="2432">
                  <c:v>-1194.2717062054699</c:v>
                </c:pt>
                <c:pt idx="2433">
                  <c:v>9.1599612427666592</c:v>
                </c:pt>
                <c:pt idx="2434">
                  <c:v>1.1451891111365577</c:v>
                </c:pt>
                <c:pt idx="2435">
                  <c:v>0.76300269962408462</c:v>
                </c:pt>
                <c:pt idx="2436">
                  <c:v>0.81380047832602165</c:v>
                </c:pt>
                <c:pt idx="2437">
                  <c:v>0.88140426267584504</c:v>
                </c:pt>
                <c:pt idx="2438">
                  <c:v>0.78872648063528605</c:v>
                </c:pt>
                <c:pt idx="2439">
                  <c:v>0.11008470496339202</c:v>
                </c:pt>
                <c:pt idx="2440">
                  <c:v>0.80939835784530401</c:v>
                </c:pt>
                <c:pt idx="2441">
                  <c:v>0.32397816849315075</c:v>
                </c:pt>
                <c:pt idx="2442">
                  <c:v>3.6967554140709478E-2</c:v>
                </c:pt>
                <c:pt idx="2443">
                  <c:v>-0.154100518723365</c:v>
                </c:pt>
                <c:pt idx="2444">
                  <c:v>-0.39003448960575227</c:v>
                </c:pt>
                <c:pt idx="2445">
                  <c:v>-1.7414990874613108</c:v>
                </c:pt>
                <c:pt idx="2446">
                  <c:v>2.3464233595303101</c:v>
                </c:pt>
                <c:pt idx="2447">
                  <c:v>2.4092616514442198</c:v>
                </c:pt>
                <c:pt idx="2448">
                  <c:v>2.0132070618711602</c:v>
                </c:pt>
                <c:pt idx="2449">
                  <c:v>2.3921367300185277</c:v>
                </c:pt>
                <c:pt idx="2450">
                  <c:v>1.96968667068393</c:v>
                </c:pt>
                <c:pt idx="2451">
                  <c:v>1.43616798640426</c:v>
                </c:pt>
                <c:pt idx="2452">
                  <c:v>1.52823338603383</c:v>
                </c:pt>
                <c:pt idx="2453">
                  <c:v>1.5569150986123699</c:v>
                </c:pt>
                <c:pt idx="2454">
                  <c:v>1.3577859111667308</c:v>
                </c:pt>
                <c:pt idx="2455">
                  <c:v>5.3292393767323496</c:v>
                </c:pt>
                <c:pt idx="2456">
                  <c:v>3.8066180237836296</c:v>
                </c:pt>
                <c:pt idx="2457">
                  <c:v>3.3543551372939167</c:v>
                </c:pt>
                <c:pt idx="2458">
                  <c:v>-62.556244229781974</c:v>
                </c:pt>
                <c:pt idx="2459">
                  <c:v>-285.32355961024899</c:v>
                </c:pt>
                <c:pt idx="2460">
                  <c:v>-374.79752576824677</c:v>
                </c:pt>
                <c:pt idx="2461">
                  <c:v>-588.44235541455248</c:v>
                </c:pt>
                <c:pt idx="2462">
                  <c:v>-745.64904486438809</c:v>
                </c:pt>
                <c:pt idx="2463">
                  <c:v>-812.83070804831505</c:v>
                </c:pt>
                <c:pt idx="2464">
                  <c:v>-866.98729426275497</c:v>
                </c:pt>
                <c:pt idx="2465">
                  <c:v>-1002.3805137859742</c:v>
                </c:pt>
                <c:pt idx="2466">
                  <c:v>-1134.7070377571911</c:v>
                </c:pt>
                <c:pt idx="2467">
                  <c:v>-1264.5911360091598</c:v>
                </c:pt>
                <c:pt idx="2468">
                  <c:v>-1651.54583320713</c:v>
                </c:pt>
                <c:pt idx="2469">
                  <c:v>-2374.4552775846664</c:v>
                </c:pt>
                <c:pt idx="2470">
                  <c:v>-3791.1483997115993</c:v>
                </c:pt>
                <c:pt idx="2471">
                  <c:v>0.127431829611479</c:v>
                </c:pt>
                <c:pt idx="2472">
                  <c:v>0.526218039745877</c:v>
                </c:pt>
                <c:pt idx="2473">
                  <c:v>0.87176011089641603</c:v>
                </c:pt>
                <c:pt idx="2474">
                  <c:v>1.2498801992042399</c:v>
                </c:pt>
                <c:pt idx="2475">
                  <c:v>1.8555834472741717</c:v>
                </c:pt>
                <c:pt idx="2476">
                  <c:v>3.0787385949942188</c:v>
                </c:pt>
                <c:pt idx="2477">
                  <c:v>2.4391337466838299</c:v>
                </c:pt>
                <c:pt idx="2478">
                  <c:v>2.645537046355781</c:v>
                </c:pt>
                <c:pt idx="2479">
                  <c:v>2.7617449022386298</c:v>
                </c:pt>
                <c:pt idx="2480">
                  <c:v>3.2730545820761412</c:v>
                </c:pt>
                <c:pt idx="2481">
                  <c:v>2.4890888758720102</c:v>
                </c:pt>
                <c:pt idx="2482">
                  <c:v>3.0302213499976802</c:v>
                </c:pt>
                <c:pt idx="2483">
                  <c:v>2.5672623557095799</c:v>
                </c:pt>
                <c:pt idx="2484">
                  <c:v>0</c:v>
                </c:pt>
                <c:pt idx="2485">
                  <c:v>-309.45998531353877</c:v>
                </c:pt>
                <c:pt idx="2486">
                  <c:v>-618.98333068593001</c:v>
                </c:pt>
                <c:pt idx="2487">
                  <c:v>-749.53895097874852</c:v>
                </c:pt>
                <c:pt idx="2488">
                  <c:v>-894.84429500077749</c:v>
                </c:pt>
                <c:pt idx="2489">
                  <c:v>-1043.1231541526299</c:v>
                </c:pt>
                <c:pt idx="2490">
                  <c:v>-1233.36190533422</c:v>
                </c:pt>
                <c:pt idx="2491">
                  <c:v>-1638.8098960512</c:v>
                </c:pt>
                <c:pt idx="2492">
                  <c:v>-1838.6292749723798</c:v>
                </c:pt>
                <c:pt idx="2493">
                  <c:v>-2472.6032464797299</c:v>
                </c:pt>
                <c:pt idx="2494">
                  <c:v>-2569.8152383290112</c:v>
                </c:pt>
                <c:pt idx="2495">
                  <c:v>-3162.8207342979722</c:v>
                </c:pt>
                <c:pt idx="2496">
                  <c:v>-2354.5895457517836</c:v>
                </c:pt>
                <c:pt idx="2497">
                  <c:v>-2503.5571590824079</c:v>
                </c:pt>
                <c:pt idx="2498">
                  <c:v>-2470.6563952578199</c:v>
                </c:pt>
                <c:pt idx="2499">
                  <c:v>-3119.3304372747216</c:v>
                </c:pt>
                <c:pt idx="2500">
                  <c:v>7.1029845680083484E-2</c:v>
                </c:pt>
                <c:pt idx="2501">
                  <c:v>0.23693966920378387</c:v>
                </c:pt>
                <c:pt idx="2502">
                  <c:v>0.414257231788211</c:v>
                </c:pt>
                <c:pt idx="2503">
                  <c:v>0.365348829856666</c:v>
                </c:pt>
                <c:pt idx="2504">
                  <c:v>0.25682631154935126</c:v>
                </c:pt>
                <c:pt idx="2505">
                  <c:v>0.34129243948612259</c:v>
                </c:pt>
                <c:pt idx="2506">
                  <c:v>0.27160675480090302</c:v>
                </c:pt>
                <c:pt idx="2507">
                  <c:v>0.28895062560295326</c:v>
                </c:pt>
                <c:pt idx="2508">
                  <c:v>6.9838750749374401E-2</c:v>
                </c:pt>
                <c:pt idx="2509">
                  <c:v>0.30153473419159299</c:v>
                </c:pt>
                <c:pt idx="2510">
                  <c:v>0.53425253948558804</c:v>
                </c:pt>
                <c:pt idx="2511">
                  <c:v>0.47267366562702806</c:v>
                </c:pt>
                <c:pt idx="2512">
                  <c:v>0.51802011194023856</c:v>
                </c:pt>
                <c:pt idx="2513">
                  <c:v>0.76540121048996512</c:v>
                </c:pt>
                <c:pt idx="2514">
                  <c:v>0.77812960183619651</c:v>
                </c:pt>
                <c:pt idx="2515">
                  <c:v>1.44800173788373</c:v>
                </c:pt>
                <c:pt idx="2516">
                  <c:v>1.3671045043109</c:v>
                </c:pt>
                <c:pt idx="2517">
                  <c:v>3.8723232091740187</c:v>
                </c:pt>
                <c:pt idx="2518">
                  <c:v>3.8480998104744502</c:v>
                </c:pt>
                <c:pt idx="2519">
                  <c:v>5.4873926554629424</c:v>
                </c:pt>
                <c:pt idx="2520">
                  <c:v>11.815525758581806</c:v>
                </c:pt>
                <c:pt idx="2521">
                  <c:v>-160.53807102910395</c:v>
                </c:pt>
                <c:pt idx="2522">
                  <c:v>0</c:v>
                </c:pt>
                <c:pt idx="2523">
                  <c:v>-262.51296091262469</c:v>
                </c:pt>
                <c:pt idx="2524">
                  <c:v>-552.53778920529498</c:v>
                </c:pt>
                <c:pt idx="2525">
                  <c:v>-535.96789019600249</c:v>
                </c:pt>
                <c:pt idx="2526">
                  <c:v>0.30578102951728398</c:v>
                </c:pt>
                <c:pt idx="2527">
                  <c:v>0.2077334327399348</c:v>
                </c:pt>
                <c:pt idx="2528">
                  <c:v>1.0068488521512901E-2</c:v>
                </c:pt>
                <c:pt idx="2529">
                  <c:v>0.19566715737338997</c:v>
                </c:pt>
                <c:pt idx="2530">
                  <c:v>-1712.2360390496801</c:v>
                </c:pt>
                <c:pt idx="2531">
                  <c:v>-2186.2071936478501</c:v>
                </c:pt>
                <c:pt idx="2532">
                  <c:v>-2303.7910186951622</c:v>
                </c:pt>
                <c:pt idx="2533">
                  <c:v>8.9705336423491766E-2</c:v>
                </c:pt>
                <c:pt idx="2534">
                  <c:v>-5325.0259410302424</c:v>
                </c:pt>
                <c:pt idx="2535">
                  <c:v>-9718.5379121781007</c:v>
                </c:pt>
                <c:pt idx="2536">
                  <c:v>0.26958945433947407</c:v>
                </c:pt>
                <c:pt idx="2537">
                  <c:v>0.26926725916540001</c:v>
                </c:pt>
                <c:pt idx="2538">
                  <c:v>0.24872382709283444</c:v>
                </c:pt>
                <c:pt idx="2539">
                  <c:v>0.46922254313635497</c:v>
                </c:pt>
                <c:pt idx="2540">
                  <c:v>1.1641922559306099</c:v>
                </c:pt>
                <c:pt idx="2541">
                  <c:v>1.3007896448910301</c:v>
                </c:pt>
                <c:pt idx="2542">
                  <c:v>1.2035867108512499</c:v>
                </c:pt>
                <c:pt idx="2543">
                  <c:v>1.8319555802334799</c:v>
                </c:pt>
                <c:pt idx="2544">
                  <c:v>2.48380626957448</c:v>
                </c:pt>
                <c:pt idx="2545">
                  <c:v>2.1324938899960997</c:v>
                </c:pt>
                <c:pt idx="2546">
                  <c:v>2.2848595224810002</c:v>
                </c:pt>
                <c:pt idx="2547">
                  <c:v>2.6087235862890052</c:v>
                </c:pt>
                <c:pt idx="2548">
                  <c:v>3.5350790456099102</c:v>
                </c:pt>
                <c:pt idx="2549">
                  <c:v>4.7582511508028134</c:v>
                </c:pt>
                <c:pt idx="2550">
                  <c:v>0</c:v>
                </c:pt>
                <c:pt idx="2551">
                  <c:v>8.4197264869035404</c:v>
                </c:pt>
                <c:pt idx="2552">
                  <c:v>-196.72347799792504</c:v>
                </c:pt>
                <c:pt idx="2553">
                  <c:v>-584.16696753641202</c:v>
                </c:pt>
                <c:pt idx="2554">
                  <c:v>1.99097835274393</c:v>
                </c:pt>
                <c:pt idx="2555">
                  <c:v>1.9952848694883492</c:v>
                </c:pt>
                <c:pt idx="2556">
                  <c:v>0</c:v>
                </c:pt>
                <c:pt idx="2557">
                  <c:v>-115.706025168153</c:v>
                </c:pt>
                <c:pt idx="2558">
                  <c:v>-504.68484460469728</c:v>
                </c:pt>
                <c:pt idx="2559">
                  <c:v>-1097.1923576331099</c:v>
                </c:pt>
                <c:pt idx="2560">
                  <c:v>-1094.3583131836401</c:v>
                </c:pt>
                <c:pt idx="2561">
                  <c:v>-623.93790027694001</c:v>
                </c:pt>
                <c:pt idx="2562">
                  <c:v>-889.92626682236778</c:v>
                </c:pt>
                <c:pt idx="2563">
                  <c:v>-1014.32739990672</c:v>
                </c:pt>
                <c:pt idx="2564">
                  <c:v>-728.23777489985605</c:v>
                </c:pt>
                <c:pt idx="2565">
                  <c:v>-876.66544855627853</c:v>
                </c:pt>
                <c:pt idx="2566">
                  <c:v>-1662.3355160477411</c:v>
                </c:pt>
                <c:pt idx="2567">
                  <c:v>-2923.821620803325</c:v>
                </c:pt>
                <c:pt idx="2568">
                  <c:v>-1761.0238545684299</c:v>
                </c:pt>
                <c:pt idx="2569">
                  <c:v>-2475.6875147025612</c:v>
                </c:pt>
                <c:pt idx="2570">
                  <c:v>0.18601119846084349</c:v>
                </c:pt>
                <c:pt idx="2571">
                  <c:v>0.14740230026772569</c:v>
                </c:pt>
                <c:pt idx="2572">
                  <c:v>0.57930919717646301</c:v>
                </c:pt>
                <c:pt idx="2573">
                  <c:v>0.92664126489158682</c:v>
                </c:pt>
                <c:pt idx="2574">
                  <c:v>0.9183730431489</c:v>
                </c:pt>
                <c:pt idx="2575">
                  <c:v>0.6111255584321108</c:v>
                </c:pt>
                <c:pt idx="2576">
                  <c:v>0.90710918237029103</c:v>
                </c:pt>
                <c:pt idx="2577">
                  <c:v>0.83131656532424347</c:v>
                </c:pt>
                <c:pt idx="2578">
                  <c:v>0.64924440115848836</c:v>
                </c:pt>
                <c:pt idx="2579">
                  <c:v>0.50800364184298719</c:v>
                </c:pt>
                <c:pt idx="2580">
                  <c:v>0.35074852978056298</c:v>
                </c:pt>
                <c:pt idx="2581">
                  <c:v>-4056.856778853135</c:v>
                </c:pt>
                <c:pt idx="2582">
                  <c:v>-4302.2309069662597</c:v>
                </c:pt>
                <c:pt idx="2583">
                  <c:v>-5009.3611186367634</c:v>
                </c:pt>
                <c:pt idx="2584">
                  <c:v>-5020.9346162636803</c:v>
                </c:pt>
                <c:pt idx="2585">
                  <c:v>-28125.9409960802</c:v>
                </c:pt>
                <c:pt idx="2586">
                  <c:v>-13330.779932720387</c:v>
                </c:pt>
                <c:pt idx="2587">
                  <c:v>-2.0832401672856999</c:v>
                </c:pt>
                <c:pt idx="2588">
                  <c:v>-2.4021467401691599</c:v>
                </c:pt>
                <c:pt idx="2589">
                  <c:v>-2.5911867870450012</c:v>
                </c:pt>
                <c:pt idx="2590">
                  <c:v>-3.1754928353711467</c:v>
                </c:pt>
                <c:pt idx="2591">
                  <c:v>-4.3719889609966485</c:v>
                </c:pt>
                <c:pt idx="2592">
                  <c:v>-5.02202722468384</c:v>
                </c:pt>
                <c:pt idx="2593">
                  <c:v>-5.2767489697339824</c:v>
                </c:pt>
                <c:pt idx="2594">
                  <c:v>-11.615674819500306</c:v>
                </c:pt>
                <c:pt idx="2595">
                  <c:v>-41.765603476232435</c:v>
                </c:pt>
                <c:pt idx="2596">
                  <c:v>-53.448835666445</c:v>
                </c:pt>
                <c:pt idx="2597">
                  <c:v>22.2188403098877</c:v>
                </c:pt>
                <c:pt idx="2598">
                  <c:v>17.26466229638546</c:v>
                </c:pt>
                <c:pt idx="2599">
                  <c:v>16.0831005570424</c:v>
                </c:pt>
                <c:pt idx="2600">
                  <c:v>15.291703367540601</c:v>
                </c:pt>
                <c:pt idx="2601">
                  <c:v>10.528032254064366</c:v>
                </c:pt>
                <c:pt idx="2602">
                  <c:v>-106.56277327687501</c:v>
                </c:pt>
                <c:pt idx="2603">
                  <c:v>-41.201528530096397</c:v>
                </c:pt>
                <c:pt idx="2604">
                  <c:v>5.7353083753369498</c:v>
                </c:pt>
                <c:pt idx="2605">
                  <c:v>4.8311827619578898</c:v>
                </c:pt>
                <c:pt idx="2606">
                  <c:v>4.1654562819937775</c:v>
                </c:pt>
                <c:pt idx="2607">
                  <c:v>3.0891235798057699</c:v>
                </c:pt>
                <c:pt idx="2608">
                  <c:v>2.5968136836757862</c:v>
                </c:pt>
                <c:pt idx="2609">
                  <c:v>2.1952456510725797</c:v>
                </c:pt>
                <c:pt idx="2610">
                  <c:v>16.620269610483</c:v>
                </c:pt>
                <c:pt idx="2611">
                  <c:v>1.5286397941892798</c:v>
                </c:pt>
                <c:pt idx="2612">
                  <c:v>3.9106500107647424</c:v>
                </c:pt>
                <c:pt idx="2613">
                  <c:v>3.6688111421628875</c:v>
                </c:pt>
                <c:pt idx="2614">
                  <c:v>4.6062733320954399</c:v>
                </c:pt>
                <c:pt idx="2615">
                  <c:v>15.588541357905402</c:v>
                </c:pt>
                <c:pt idx="2616">
                  <c:v>3.6645201782305605</c:v>
                </c:pt>
                <c:pt idx="2617">
                  <c:v>6.7583024425837523</c:v>
                </c:pt>
                <c:pt idx="2618">
                  <c:v>4.4599010987228134</c:v>
                </c:pt>
                <c:pt idx="2619">
                  <c:v>3.6041535419566237</c:v>
                </c:pt>
                <c:pt idx="2620">
                  <c:v>3.36028706484622</c:v>
                </c:pt>
                <c:pt idx="2621">
                  <c:v>0.70042229237173204</c:v>
                </c:pt>
                <c:pt idx="2622">
                  <c:v>-5.0171221429055697</c:v>
                </c:pt>
                <c:pt idx="2623">
                  <c:v>-5.4848554884432401</c:v>
                </c:pt>
                <c:pt idx="2624">
                  <c:v>-36.995170835686913</c:v>
                </c:pt>
                <c:pt idx="2625">
                  <c:v>-888.28346754252686</c:v>
                </c:pt>
                <c:pt idx="2626">
                  <c:v>-1431.4907934907192</c:v>
                </c:pt>
                <c:pt idx="2627">
                  <c:v>-1276.1113996035999</c:v>
                </c:pt>
                <c:pt idx="2628">
                  <c:v>-1656.3787714557211</c:v>
                </c:pt>
                <c:pt idx="2629">
                  <c:v>24.446549797824023</c:v>
                </c:pt>
                <c:pt idx="2630">
                  <c:v>-100.352569978354</c:v>
                </c:pt>
                <c:pt idx="2631">
                  <c:v>-936.21213512089901</c:v>
                </c:pt>
                <c:pt idx="2632">
                  <c:v>31.393580593339689</c:v>
                </c:pt>
                <c:pt idx="2633">
                  <c:v>17.975602982725484</c:v>
                </c:pt>
                <c:pt idx="2634">
                  <c:v>15.235721280542901</c:v>
                </c:pt>
                <c:pt idx="2635">
                  <c:v>7.7758349555954656</c:v>
                </c:pt>
                <c:pt idx="2636">
                  <c:v>6.80527999964694</c:v>
                </c:pt>
                <c:pt idx="2637">
                  <c:v>21.780590584058587</c:v>
                </c:pt>
                <c:pt idx="2638">
                  <c:v>18.081305927916805</c:v>
                </c:pt>
                <c:pt idx="2639">
                  <c:v>8.6941803229710999</c:v>
                </c:pt>
                <c:pt idx="2640">
                  <c:v>9.141641179383468</c:v>
                </c:pt>
                <c:pt idx="2641">
                  <c:v>12.748624930143848</c:v>
                </c:pt>
                <c:pt idx="2642">
                  <c:v>6.3896673075459498</c:v>
                </c:pt>
                <c:pt idx="2643">
                  <c:v>17.060351368419798</c:v>
                </c:pt>
                <c:pt idx="2644">
                  <c:v>18.113360134594124</c:v>
                </c:pt>
                <c:pt idx="2645">
                  <c:v>18.130111588778988</c:v>
                </c:pt>
                <c:pt idx="2646">
                  <c:v>21.230302597326894</c:v>
                </c:pt>
                <c:pt idx="2647">
                  <c:v>22.771200808160089</c:v>
                </c:pt>
                <c:pt idx="2648">
                  <c:v>21.2174860193036</c:v>
                </c:pt>
                <c:pt idx="2649">
                  <c:v>17.774865330002932</c:v>
                </c:pt>
                <c:pt idx="2650">
                  <c:v>19.73223364082266</c:v>
                </c:pt>
                <c:pt idx="2651">
                  <c:v>47.345411962604594</c:v>
                </c:pt>
                <c:pt idx="2652">
                  <c:v>0</c:v>
                </c:pt>
                <c:pt idx="2653">
                  <c:v>-418.89912561339901</c:v>
                </c:pt>
                <c:pt idx="2654">
                  <c:v>-520.91686657148307</c:v>
                </c:pt>
                <c:pt idx="2655">
                  <c:v>-789.55037954779186</c:v>
                </c:pt>
                <c:pt idx="2656">
                  <c:v>-825.16607654314453</c:v>
                </c:pt>
                <c:pt idx="2657">
                  <c:v>-821.45020730354247</c:v>
                </c:pt>
                <c:pt idx="2658">
                  <c:v>-1146.5071753325301</c:v>
                </c:pt>
                <c:pt idx="2659">
                  <c:v>-1035.04512913033</c:v>
                </c:pt>
                <c:pt idx="2660">
                  <c:v>-1269.85969080067</c:v>
                </c:pt>
                <c:pt idx="2661">
                  <c:v>-1231.9094077648701</c:v>
                </c:pt>
                <c:pt idx="2662">
                  <c:v>-909.60948830611767</c:v>
                </c:pt>
                <c:pt idx="2663">
                  <c:v>4.482860844531189E-2</c:v>
                </c:pt>
                <c:pt idx="2664">
                  <c:v>4.6132262926389895</c:v>
                </c:pt>
                <c:pt idx="2665">
                  <c:v>0</c:v>
                </c:pt>
                <c:pt idx="2666">
                  <c:v>0</c:v>
                </c:pt>
                <c:pt idx="2667">
                  <c:v>18.932309544176924</c:v>
                </c:pt>
                <c:pt idx="2668">
                  <c:v>34.486804375540636</c:v>
                </c:pt>
                <c:pt idx="2669">
                  <c:v>0</c:v>
                </c:pt>
                <c:pt idx="2670">
                  <c:v>0</c:v>
                </c:pt>
                <c:pt idx="2671">
                  <c:v>-445.22987466670202</c:v>
                </c:pt>
                <c:pt idx="2672">
                  <c:v>-369.46283214926001</c:v>
                </c:pt>
                <c:pt idx="2673">
                  <c:v>-527.21588709982802</c:v>
                </c:pt>
                <c:pt idx="2674">
                  <c:v>-944.57629891757051</c:v>
                </c:pt>
                <c:pt idx="2675">
                  <c:v>-1058.4771574055803</c:v>
                </c:pt>
                <c:pt idx="2676">
                  <c:v>-3110.0099195723978</c:v>
                </c:pt>
                <c:pt idx="2677">
                  <c:v>-3106.2911703375648</c:v>
                </c:pt>
                <c:pt idx="2678">
                  <c:v>-3850.9783088633512</c:v>
                </c:pt>
                <c:pt idx="2679">
                  <c:v>0</c:v>
                </c:pt>
                <c:pt idx="2680">
                  <c:v>35.537269255423794</c:v>
                </c:pt>
                <c:pt idx="2681">
                  <c:v>23.851889509941699</c:v>
                </c:pt>
                <c:pt idx="2682">
                  <c:v>24.818676350917787</c:v>
                </c:pt>
                <c:pt idx="2683">
                  <c:v>14.845587114625712</c:v>
                </c:pt>
                <c:pt idx="2684">
                  <c:v>28.096589402891599</c:v>
                </c:pt>
                <c:pt idx="2685">
                  <c:v>33.2192368213667</c:v>
                </c:pt>
                <c:pt idx="2686">
                  <c:v>33.3020696369002</c:v>
                </c:pt>
                <c:pt idx="2687">
                  <c:v>65.40662285367668</c:v>
                </c:pt>
                <c:pt idx="2688">
                  <c:v>152.67138260285705</c:v>
                </c:pt>
                <c:pt idx="2689">
                  <c:v>0</c:v>
                </c:pt>
                <c:pt idx="2690">
                  <c:v>-2904.4316596006802</c:v>
                </c:pt>
                <c:pt idx="2691">
                  <c:v>-550.38209727687843</c:v>
                </c:pt>
                <c:pt idx="2692">
                  <c:v>-30.561014628488547</c:v>
                </c:pt>
                <c:pt idx="2693">
                  <c:v>-36.579947093920701</c:v>
                </c:pt>
                <c:pt idx="2694">
                  <c:v>-3309.9217272542364</c:v>
                </c:pt>
                <c:pt idx="2695">
                  <c:v>-79.383243970123601</c:v>
                </c:pt>
                <c:pt idx="2696">
                  <c:v>-870.37366934775901</c:v>
                </c:pt>
                <c:pt idx="2697">
                  <c:v>-56.194981707146177</c:v>
                </c:pt>
                <c:pt idx="2698">
                  <c:v>-1424.3891958019099</c:v>
                </c:pt>
                <c:pt idx="2699">
                  <c:v>-1037.0379661851684</c:v>
                </c:pt>
                <c:pt idx="2700">
                  <c:v>-1704.3030451308298</c:v>
                </c:pt>
                <c:pt idx="2701">
                  <c:v>-1424.2507090955</c:v>
                </c:pt>
                <c:pt idx="2702">
                  <c:v>-1609.3380015128998</c:v>
                </c:pt>
                <c:pt idx="2703">
                  <c:v>-1337.48984834917</c:v>
                </c:pt>
                <c:pt idx="2704">
                  <c:v>2.22520237551092</c:v>
                </c:pt>
                <c:pt idx="2705">
                  <c:v>29.774679151835887</c:v>
                </c:pt>
                <c:pt idx="2706">
                  <c:v>15.1068151096471</c:v>
                </c:pt>
                <c:pt idx="2707">
                  <c:v>25.063310265393234</c:v>
                </c:pt>
                <c:pt idx="2708">
                  <c:v>29.5532250178249</c:v>
                </c:pt>
                <c:pt idx="2709">
                  <c:v>0</c:v>
                </c:pt>
                <c:pt idx="2710">
                  <c:v>0</c:v>
                </c:pt>
                <c:pt idx="2711">
                  <c:v>-202.64264107129199</c:v>
                </c:pt>
                <c:pt idx="2712">
                  <c:v>-575.39700654608555</c:v>
                </c:pt>
                <c:pt idx="2713">
                  <c:v>-847.044945689212</c:v>
                </c:pt>
                <c:pt idx="2714">
                  <c:v>-981.74914464173753</c:v>
                </c:pt>
                <c:pt idx="2715">
                  <c:v>-1245.9910921007511</c:v>
                </c:pt>
                <c:pt idx="2716">
                  <c:v>-1099.6125666627511</c:v>
                </c:pt>
                <c:pt idx="2717">
                  <c:v>-3317.1968447069917</c:v>
                </c:pt>
                <c:pt idx="2718">
                  <c:v>18.64867997734423</c:v>
                </c:pt>
                <c:pt idx="2719">
                  <c:v>9.2037760992246547</c:v>
                </c:pt>
                <c:pt idx="2720">
                  <c:v>7.9104238250412404</c:v>
                </c:pt>
                <c:pt idx="2721">
                  <c:v>5.6576211400687697</c:v>
                </c:pt>
                <c:pt idx="2722">
                  <c:v>4.9123134182800596</c:v>
                </c:pt>
                <c:pt idx="2723">
                  <c:v>4.0956874982182701</c:v>
                </c:pt>
                <c:pt idx="2724">
                  <c:v>3.2070424566023412</c:v>
                </c:pt>
                <c:pt idx="2725">
                  <c:v>2.4307704486465802</c:v>
                </c:pt>
                <c:pt idx="2726">
                  <c:v>1.92565911269309</c:v>
                </c:pt>
                <c:pt idx="2727">
                  <c:v>1.27945145142662</c:v>
                </c:pt>
                <c:pt idx="2728">
                  <c:v>0.71401421118053565</c:v>
                </c:pt>
                <c:pt idx="2729">
                  <c:v>0.104600827632017</c:v>
                </c:pt>
                <c:pt idx="2730">
                  <c:v>-1.05100443392687</c:v>
                </c:pt>
                <c:pt idx="2731">
                  <c:v>-2.5410713517113317</c:v>
                </c:pt>
                <c:pt idx="2732">
                  <c:v>-3.2328776880941277</c:v>
                </c:pt>
                <c:pt idx="2733">
                  <c:v>-4.8223291393541903</c:v>
                </c:pt>
                <c:pt idx="2734">
                  <c:v>-6.6965076741366865</c:v>
                </c:pt>
                <c:pt idx="2735">
                  <c:v>-9.6519734817190859</c:v>
                </c:pt>
                <c:pt idx="2736">
                  <c:v>-12.114900581519798</c:v>
                </c:pt>
                <c:pt idx="2737">
                  <c:v>-13.6798700421459</c:v>
                </c:pt>
                <c:pt idx="2738">
                  <c:v>-17.564312962931027</c:v>
                </c:pt>
                <c:pt idx="2739">
                  <c:v>-25.257593639342186</c:v>
                </c:pt>
                <c:pt idx="2740">
                  <c:v>-37.780155775306298</c:v>
                </c:pt>
                <c:pt idx="2741">
                  <c:v>-67.020750759492358</c:v>
                </c:pt>
                <c:pt idx="2742">
                  <c:v>-244.28890642270096</c:v>
                </c:pt>
                <c:pt idx="2743">
                  <c:v>-438.04279136896798</c:v>
                </c:pt>
                <c:pt idx="2744">
                  <c:v>-594.06762814808746</c:v>
                </c:pt>
                <c:pt idx="2745">
                  <c:v>-539.39071187006653</c:v>
                </c:pt>
                <c:pt idx="2746">
                  <c:v>-503.45616953477395</c:v>
                </c:pt>
                <c:pt idx="2747">
                  <c:v>-1696.6021451741399</c:v>
                </c:pt>
                <c:pt idx="2748">
                  <c:v>-2067.64944367722</c:v>
                </c:pt>
                <c:pt idx="2749">
                  <c:v>31.21001311041455</c:v>
                </c:pt>
                <c:pt idx="2750">
                  <c:v>-3306.89997995573</c:v>
                </c:pt>
                <c:pt idx="2751">
                  <c:v>-1681.8378157094401</c:v>
                </c:pt>
                <c:pt idx="2752">
                  <c:v>28.209751848766189</c:v>
                </c:pt>
                <c:pt idx="2753">
                  <c:v>-2032.89529113601</c:v>
                </c:pt>
                <c:pt idx="2754">
                  <c:v>33.0873595163267</c:v>
                </c:pt>
                <c:pt idx="2755">
                  <c:v>29.024203504199587</c:v>
                </c:pt>
                <c:pt idx="2756">
                  <c:v>34.350540808823801</c:v>
                </c:pt>
                <c:pt idx="2757">
                  <c:v>29.3594946014831</c:v>
                </c:pt>
                <c:pt idx="2758">
                  <c:v>28.043870492634547</c:v>
                </c:pt>
                <c:pt idx="2759">
                  <c:v>22.446299007883056</c:v>
                </c:pt>
                <c:pt idx="2760">
                  <c:v>19.701713295908586</c:v>
                </c:pt>
                <c:pt idx="2761">
                  <c:v>18.960177636342234</c:v>
                </c:pt>
                <c:pt idx="2762">
                  <c:v>16.897159301055531</c:v>
                </c:pt>
                <c:pt idx="2763">
                  <c:v>15.305987115853824</c:v>
                </c:pt>
                <c:pt idx="2764">
                  <c:v>12.725616657570002</c:v>
                </c:pt>
                <c:pt idx="2765">
                  <c:v>12.309365815746824</c:v>
                </c:pt>
                <c:pt idx="2766">
                  <c:v>8.130770727989999</c:v>
                </c:pt>
                <c:pt idx="2767">
                  <c:v>6.8731802617975255</c:v>
                </c:pt>
                <c:pt idx="2768">
                  <c:v>7.1812373503981304</c:v>
                </c:pt>
                <c:pt idx="2769">
                  <c:v>3.92794589138065</c:v>
                </c:pt>
                <c:pt idx="2770">
                  <c:v>3.1874588656731797</c:v>
                </c:pt>
                <c:pt idx="2771">
                  <c:v>2.6575298768907412</c:v>
                </c:pt>
                <c:pt idx="2772">
                  <c:v>0.43626019404683802</c:v>
                </c:pt>
                <c:pt idx="2773">
                  <c:v>-1.34802901612635</c:v>
                </c:pt>
                <c:pt idx="2774">
                  <c:v>-3.0852127875527602</c:v>
                </c:pt>
                <c:pt idx="2775">
                  <c:v>-10069.752027381302</c:v>
                </c:pt>
                <c:pt idx="2776">
                  <c:v>-6.37382236883193</c:v>
                </c:pt>
                <c:pt idx="2777">
                  <c:v>-7.9943728279390855</c:v>
                </c:pt>
                <c:pt idx="2778">
                  <c:v>-35483.337847503186</c:v>
                </c:pt>
                <c:pt idx="2779">
                  <c:v>-12.025300421776098</c:v>
                </c:pt>
                <c:pt idx="2780">
                  <c:v>-14.5928646712937</c:v>
                </c:pt>
                <c:pt idx="2781">
                  <c:v>-18.853542567227741</c:v>
                </c:pt>
                <c:pt idx="2782">
                  <c:v>-22.187010646264</c:v>
                </c:pt>
                <c:pt idx="2783">
                  <c:v>-34.002468912301602</c:v>
                </c:pt>
                <c:pt idx="2784">
                  <c:v>-34.561679503762797</c:v>
                </c:pt>
                <c:pt idx="2785">
                  <c:v>-46.528720831086012</c:v>
                </c:pt>
                <c:pt idx="2786">
                  <c:v>-61.032591587510595</c:v>
                </c:pt>
                <c:pt idx="2787">
                  <c:v>-57.212939095632898</c:v>
                </c:pt>
                <c:pt idx="2788">
                  <c:v>-130.85897540012994</c:v>
                </c:pt>
                <c:pt idx="2789">
                  <c:v>-225.431623977751</c:v>
                </c:pt>
                <c:pt idx="2790">
                  <c:v>-256.064723028434</c:v>
                </c:pt>
                <c:pt idx="2791">
                  <c:v>-399.25142630578802</c:v>
                </c:pt>
                <c:pt idx="2792">
                  <c:v>-222.93977001522899</c:v>
                </c:pt>
                <c:pt idx="2793">
                  <c:v>-293.28049735390397</c:v>
                </c:pt>
                <c:pt idx="2794">
                  <c:v>-660.55150386120249</c:v>
                </c:pt>
                <c:pt idx="2795">
                  <c:v>-855.06786271308249</c:v>
                </c:pt>
                <c:pt idx="2796">
                  <c:v>-1145.4476831529385</c:v>
                </c:pt>
                <c:pt idx="2797">
                  <c:v>-1373.5710118402501</c:v>
                </c:pt>
                <c:pt idx="2798">
                  <c:v>-1319.02584207102</c:v>
                </c:pt>
                <c:pt idx="2799">
                  <c:v>-2077.0443353335822</c:v>
                </c:pt>
                <c:pt idx="2800">
                  <c:v>-2112.8306569152564</c:v>
                </c:pt>
                <c:pt idx="2801">
                  <c:v>33.606447805821595</c:v>
                </c:pt>
                <c:pt idx="2802">
                  <c:v>32.289144345292144</c:v>
                </c:pt>
                <c:pt idx="2803">
                  <c:v>31.404769624322487</c:v>
                </c:pt>
                <c:pt idx="2804">
                  <c:v>29.9670522500884</c:v>
                </c:pt>
                <c:pt idx="2805">
                  <c:v>24.977201930123108</c:v>
                </c:pt>
                <c:pt idx="2806">
                  <c:v>22.0387033998826</c:v>
                </c:pt>
                <c:pt idx="2807">
                  <c:v>22.673397603921586</c:v>
                </c:pt>
                <c:pt idx="2808">
                  <c:v>19.8363080786296</c:v>
                </c:pt>
                <c:pt idx="2809">
                  <c:v>17.450955512528498</c:v>
                </c:pt>
                <c:pt idx="2810">
                  <c:v>13.9267580117001</c:v>
                </c:pt>
                <c:pt idx="2811">
                  <c:v>12.240196318991501</c:v>
                </c:pt>
                <c:pt idx="2812">
                  <c:v>8.0001468985990591</c:v>
                </c:pt>
                <c:pt idx="2813">
                  <c:v>5.9973016667224375</c:v>
                </c:pt>
                <c:pt idx="2814">
                  <c:v>2.9968096323340783</c:v>
                </c:pt>
                <c:pt idx="2815">
                  <c:v>0.29654216885489904</c:v>
                </c:pt>
                <c:pt idx="2816">
                  <c:v>-17322.017877828297</c:v>
                </c:pt>
                <c:pt idx="2817">
                  <c:v>-56960.2923566065</c:v>
                </c:pt>
                <c:pt idx="2818">
                  <c:v>-8.5641704270907439</c:v>
                </c:pt>
                <c:pt idx="2819">
                  <c:v>-11.6347320754164</c:v>
                </c:pt>
                <c:pt idx="2820">
                  <c:v>-14.2022409765568</c:v>
                </c:pt>
                <c:pt idx="2821">
                  <c:v>-25.423579831730713</c:v>
                </c:pt>
                <c:pt idx="2822">
                  <c:v>-25.072863225896135</c:v>
                </c:pt>
                <c:pt idx="2823">
                  <c:v>-36.397592781771401</c:v>
                </c:pt>
                <c:pt idx="2824">
                  <c:v>-72.625801617945058</c:v>
                </c:pt>
                <c:pt idx="2825">
                  <c:v>-145.62867795852804</c:v>
                </c:pt>
                <c:pt idx="2826">
                  <c:v>-150.04906461249999</c:v>
                </c:pt>
                <c:pt idx="2827">
                  <c:v>-299.44760384734701</c:v>
                </c:pt>
                <c:pt idx="2828">
                  <c:v>-441.40121908091874</c:v>
                </c:pt>
                <c:pt idx="2829">
                  <c:v>-571.20489185273004</c:v>
                </c:pt>
                <c:pt idx="2830">
                  <c:v>-675.87823765126154</c:v>
                </c:pt>
                <c:pt idx="2831">
                  <c:v>-815.93008513767802</c:v>
                </c:pt>
                <c:pt idx="2832">
                  <c:v>-947.60120259122948</c:v>
                </c:pt>
                <c:pt idx="2833">
                  <c:v>-1089.43023713249</c:v>
                </c:pt>
                <c:pt idx="2834">
                  <c:v>-1255.3648763898098</c:v>
                </c:pt>
                <c:pt idx="2835">
                  <c:v>-1479.3358015837211</c:v>
                </c:pt>
                <c:pt idx="2836">
                  <c:v>-1837.7389781393099</c:v>
                </c:pt>
                <c:pt idx="2837">
                  <c:v>-1997.7643240727996</c:v>
                </c:pt>
                <c:pt idx="2838">
                  <c:v>-2370.3062464591599</c:v>
                </c:pt>
                <c:pt idx="2839">
                  <c:v>-4707.6945534262204</c:v>
                </c:pt>
                <c:pt idx="2840">
                  <c:v>-3764.5883195624101</c:v>
                </c:pt>
                <c:pt idx="2841">
                  <c:v>-18681.8410035569</c:v>
                </c:pt>
                <c:pt idx="2842">
                  <c:v>42.085753800008163</c:v>
                </c:pt>
                <c:pt idx="2843">
                  <c:v>53.099218498215812</c:v>
                </c:pt>
                <c:pt idx="2844">
                  <c:v>52.107913061040144</c:v>
                </c:pt>
                <c:pt idx="2845">
                  <c:v>52.078104431771003</c:v>
                </c:pt>
                <c:pt idx="2846">
                  <c:v>56.231662599244999</c:v>
                </c:pt>
                <c:pt idx="2847">
                  <c:v>55.675802834263202</c:v>
                </c:pt>
                <c:pt idx="2848">
                  <c:v>57.795799672687863</c:v>
                </c:pt>
                <c:pt idx="2849">
                  <c:v>27.104795562386435</c:v>
                </c:pt>
                <c:pt idx="2850">
                  <c:v>23.230264282232099</c:v>
                </c:pt>
                <c:pt idx="2851">
                  <c:v>20.496569595225452</c:v>
                </c:pt>
                <c:pt idx="2852">
                  <c:v>19.943602017768775</c:v>
                </c:pt>
                <c:pt idx="2853">
                  <c:v>18.253007786001401</c:v>
                </c:pt>
                <c:pt idx="2854">
                  <c:v>19.314375185305931</c:v>
                </c:pt>
                <c:pt idx="2855">
                  <c:v>13.994715341643801</c:v>
                </c:pt>
                <c:pt idx="2856">
                  <c:v>11.6767247028071</c:v>
                </c:pt>
                <c:pt idx="2857">
                  <c:v>10.362518616542406</c:v>
                </c:pt>
                <c:pt idx="2858">
                  <c:v>5.5732002782725996</c:v>
                </c:pt>
                <c:pt idx="2859">
                  <c:v>1.6314344398505101</c:v>
                </c:pt>
                <c:pt idx="2860">
                  <c:v>-3.7253843031026612</c:v>
                </c:pt>
                <c:pt idx="2861">
                  <c:v>-8.7768854313076705</c:v>
                </c:pt>
                <c:pt idx="2862">
                  <c:v>-14.685885522882977</c:v>
                </c:pt>
                <c:pt idx="2863">
                  <c:v>-20.990570844689589</c:v>
                </c:pt>
                <c:pt idx="2864">
                  <c:v>-22.089199417078188</c:v>
                </c:pt>
                <c:pt idx="2865">
                  <c:v>-30.401522498551589</c:v>
                </c:pt>
                <c:pt idx="2866">
                  <c:v>-35.464345134834311</c:v>
                </c:pt>
                <c:pt idx="2867">
                  <c:v>-43.567337079585101</c:v>
                </c:pt>
                <c:pt idx="2868">
                  <c:v>-54.748513734474791</c:v>
                </c:pt>
                <c:pt idx="2869">
                  <c:v>-30.2213001989461</c:v>
                </c:pt>
                <c:pt idx="2870">
                  <c:v>-58.9027231490929</c:v>
                </c:pt>
                <c:pt idx="2871">
                  <c:v>-92.929579400374493</c:v>
                </c:pt>
                <c:pt idx="2872">
                  <c:v>-111.840215720481</c:v>
                </c:pt>
                <c:pt idx="2873">
                  <c:v>-177.22858000919695</c:v>
                </c:pt>
                <c:pt idx="2874">
                  <c:v>-259.72225542834695</c:v>
                </c:pt>
                <c:pt idx="2875">
                  <c:v>-351.89598354184704</c:v>
                </c:pt>
                <c:pt idx="2876">
                  <c:v>-458.51291502813899</c:v>
                </c:pt>
                <c:pt idx="2877">
                  <c:v>-438.21026738245808</c:v>
                </c:pt>
                <c:pt idx="2878">
                  <c:v>-566.04053815155294</c:v>
                </c:pt>
                <c:pt idx="2879">
                  <c:v>-701.38705162300846</c:v>
                </c:pt>
                <c:pt idx="2880">
                  <c:v>-787.01378686068449</c:v>
                </c:pt>
                <c:pt idx="2881">
                  <c:v>-895.06139611182346</c:v>
                </c:pt>
                <c:pt idx="2882">
                  <c:v>-838.43595159094548</c:v>
                </c:pt>
                <c:pt idx="2883">
                  <c:v>-919.84747035094847</c:v>
                </c:pt>
                <c:pt idx="2884">
                  <c:v>-1077.9940363546898</c:v>
                </c:pt>
                <c:pt idx="2885">
                  <c:v>-1177.7221656496511</c:v>
                </c:pt>
                <c:pt idx="2886">
                  <c:v>-1807.3821043535315</c:v>
                </c:pt>
                <c:pt idx="2887">
                  <c:v>-4610.5982852419702</c:v>
                </c:pt>
                <c:pt idx="2888">
                  <c:v>-8424.800892905243</c:v>
                </c:pt>
                <c:pt idx="2889">
                  <c:v>-15403.722654099514</c:v>
                </c:pt>
                <c:pt idx="2890">
                  <c:v>-614.67728200860302</c:v>
                </c:pt>
                <c:pt idx="2891">
                  <c:v>85.766346055373006</c:v>
                </c:pt>
                <c:pt idx="2892">
                  <c:v>50.181889980909901</c:v>
                </c:pt>
                <c:pt idx="2893">
                  <c:v>60.956319475531998</c:v>
                </c:pt>
                <c:pt idx="2894">
                  <c:v>47.033641403768044</c:v>
                </c:pt>
                <c:pt idx="2895">
                  <c:v>43.269094687159935</c:v>
                </c:pt>
                <c:pt idx="2896">
                  <c:v>35.354541938431595</c:v>
                </c:pt>
                <c:pt idx="2897">
                  <c:v>28.379913719156228</c:v>
                </c:pt>
                <c:pt idx="2898">
                  <c:v>9.8255835222884311</c:v>
                </c:pt>
                <c:pt idx="2899">
                  <c:v>-7.9636812188202555</c:v>
                </c:pt>
                <c:pt idx="2900">
                  <c:v>-41.160043512909112</c:v>
                </c:pt>
                <c:pt idx="2901">
                  <c:v>-125.13608216853022</c:v>
                </c:pt>
                <c:pt idx="2902">
                  <c:v>-128.13232690860744</c:v>
                </c:pt>
                <c:pt idx="2903">
                  <c:v>-333.52690320831869</c:v>
                </c:pt>
                <c:pt idx="2904">
                  <c:v>-154.56849793908614</c:v>
                </c:pt>
                <c:pt idx="2905">
                  <c:v>-335.17608303309208</c:v>
                </c:pt>
                <c:pt idx="2906">
                  <c:v>-981.84145704947446</c:v>
                </c:pt>
                <c:pt idx="2907">
                  <c:v>-363.79307273006697</c:v>
                </c:pt>
                <c:pt idx="2908">
                  <c:v>-301.31794073105232</c:v>
                </c:pt>
                <c:pt idx="2909">
                  <c:v>-631.67276366366855</c:v>
                </c:pt>
                <c:pt idx="2910">
                  <c:v>-397.32924370927969</c:v>
                </c:pt>
                <c:pt idx="2911">
                  <c:v>-931.08018737725354</c:v>
                </c:pt>
                <c:pt idx="2912">
                  <c:v>-1896.0801211684</c:v>
                </c:pt>
                <c:pt idx="2913">
                  <c:v>-916.93133709296796</c:v>
                </c:pt>
                <c:pt idx="2914">
                  <c:v>-907.44785389871925</c:v>
                </c:pt>
                <c:pt idx="2915">
                  <c:v>-1319.77729781221</c:v>
                </c:pt>
                <c:pt idx="2916">
                  <c:v>-1573.1814733456099</c:v>
                </c:pt>
                <c:pt idx="2917">
                  <c:v>-1987.081368217315</c:v>
                </c:pt>
                <c:pt idx="2918">
                  <c:v>-2438.6415451129187</c:v>
                </c:pt>
                <c:pt idx="2919">
                  <c:v>-2533.7908371982098</c:v>
                </c:pt>
                <c:pt idx="2920">
                  <c:v>-2897.1459688069599</c:v>
                </c:pt>
                <c:pt idx="2921">
                  <c:v>-3596.7543783466199</c:v>
                </c:pt>
                <c:pt idx="2922">
                  <c:v>-3331.10438777542</c:v>
                </c:pt>
                <c:pt idx="2923">
                  <c:v>-6687.5866922292398</c:v>
                </c:pt>
                <c:pt idx="2924">
                  <c:v>-9890.5490084933008</c:v>
                </c:pt>
                <c:pt idx="2925">
                  <c:v>-39264.216125038503</c:v>
                </c:pt>
                <c:pt idx="2926">
                  <c:v>279.26164884017777</c:v>
                </c:pt>
                <c:pt idx="2927">
                  <c:v>270.86801296694199</c:v>
                </c:pt>
                <c:pt idx="2928">
                  <c:v>254.072011047855</c:v>
                </c:pt>
                <c:pt idx="2929">
                  <c:v>-642.60090756241095</c:v>
                </c:pt>
                <c:pt idx="2930">
                  <c:v>-651.71389775217665</c:v>
                </c:pt>
                <c:pt idx="2931">
                  <c:v>-935.94234243761753</c:v>
                </c:pt>
                <c:pt idx="2932">
                  <c:v>-875.87025033198597</c:v>
                </c:pt>
                <c:pt idx="2933">
                  <c:v>-1086.1950447737599</c:v>
                </c:pt>
                <c:pt idx="2934">
                  <c:v>-1200.5623022804598</c:v>
                </c:pt>
                <c:pt idx="2935">
                  <c:v>-1349.0030616551501</c:v>
                </c:pt>
                <c:pt idx="2936">
                  <c:v>-1953.9476007842538</c:v>
                </c:pt>
                <c:pt idx="2937">
                  <c:v>0.13923740176172386</c:v>
                </c:pt>
                <c:pt idx="2938">
                  <c:v>2.7169561282380768</c:v>
                </c:pt>
                <c:pt idx="2939">
                  <c:v>8.4673904949635599</c:v>
                </c:pt>
                <c:pt idx="2940">
                  <c:v>10.049254191256798</c:v>
                </c:pt>
                <c:pt idx="2941">
                  <c:v>17.426213494001086</c:v>
                </c:pt>
                <c:pt idx="2942">
                  <c:v>23.8680081887874</c:v>
                </c:pt>
                <c:pt idx="2943">
                  <c:v>36.0657711932582</c:v>
                </c:pt>
                <c:pt idx="2944">
                  <c:v>50.597935671926102</c:v>
                </c:pt>
                <c:pt idx="2945">
                  <c:v>68.382078609253625</c:v>
                </c:pt>
                <c:pt idx="2946">
                  <c:v>95.977614646511327</c:v>
                </c:pt>
                <c:pt idx="2947">
                  <c:v>151.46377706280106</c:v>
                </c:pt>
                <c:pt idx="2948">
                  <c:v>0</c:v>
                </c:pt>
                <c:pt idx="2949">
                  <c:v>151.86996858767247</c:v>
                </c:pt>
                <c:pt idx="2950">
                  <c:v>0</c:v>
                </c:pt>
                <c:pt idx="2951">
                  <c:v>0</c:v>
                </c:pt>
                <c:pt idx="2952">
                  <c:v>0</c:v>
                </c:pt>
                <c:pt idx="2953">
                  <c:v>0</c:v>
                </c:pt>
                <c:pt idx="2954">
                  <c:v>-405.30754758354732</c:v>
                </c:pt>
                <c:pt idx="2955">
                  <c:v>0</c:v>
                </c:pt>
                <c:pt idx="2956">
                  <c:v>-788.69655322612402</c:v>
                </c:pt>
                <c:pt idx="2957">
                  <c:v>-1163.7531328114896</c:v>
                </c:pt>
                <c:pt idx="2958">
                  <c:v>-814.92121886246105</c:v>
                </c:pt>
                <c:pt idx="2959">
                  <c:v>-1381.7138532323299</c:v>
                </c:pt>
                <c:pt idx="2960">
                  <c:v>-1199.6994465877597</c:v>
                </c:pt>
                <c:pt idx="2961">
                  <c:v>-5515.1981957535254</c:v>
                </c:pt>
                <c:pt idx="2962">
                  <c:v>-2041.86562727145</c:v>
                </c:pt>
                <c:pt idx="2963">
                  <c:v>-2744.6032997350899</c:v>
                </c:pt>
                <c:pt idx="2964">
                  <c:v>-3217.8535042262879</c:v>
                </c:pt>
                <c:pt idx="2965">
                  <c:v>-3698.58728350302</c:v>
                </c:pt>
                <c:pt idx="2966">
                  <c:v>-1041.59669822001</c:v>
                </c:pt>
                <c:pt idx="2967">
                  <c:v>-845.59957604003853</c:v>
                </c:pt>
                <c:pt idx="2968">
                  <c:v>-708.56925299048248</c:v>
                </c:pt>
                <c:pt idx="2969">
                  <c:v>-775.20041540161401</c:v>
                </c:pt>
                <c:pt idx="2970">
                  <c:v>32.975631129752998</c:v>
                </c:pt>
                <c:pt idx="2971">
                  <c:v>26.096809413127389</c:v>
                </c:pt>
                <c:pt idx="2972">
                  <c:v>22.135119614858535</c:v>
                </c:pt>
                <c:pt idx="2973">
                  <c:v>17.329379200085089</c:v>
                </c:pt>
                <c:pt idx="2974">
                  <c:v>18.037647412406098</c:v>
                </c:pt>
                <c:pt idx="2975">
                  <c:v>41.724216555583595</c:v>
                </c:pt>
                <c:pt idx="2976">
                  <c:v>123.23266540592402</c:v>
                </c:pt>
                <c:pt idx="2977">
                  <c:v>19.464952794096732</c:v>
                </c:pt>
                <c:pt idx="2978">
                  <c:v>-10.6708774305043</c:v>
                </c:pt>
                <c:pt idx="2979">
                  <c:v>-64.648275574830578</c:v>
                </c:pt>
                <c:pt idx="2980">
                  <c:v>-91.686778951783424</c:v>
                </c:pt>
                <c:pt idx="2981">
                  <c:v>-694.32944265930053</c:v>
                </c:pt>
                <c:pt idx="2982">
                  <c:v>-2125.5099991463499</c:v>
                </c:pt>
                <c:pt idx="2983">
                  <c:v>-3351.0292552821902</c:v>
                </c:pt>
                <c:pt idx="2984">
                  <c:v>-3859.8342363034776</c:v>
                </c:pt>
                <c:pt idx="2985">
                  <c:v>-4734.5062732941424</c:v>
                </c:pt>
                <c:pt idx="2986">
                  <c:v>-12417.518342216574</c:v>
                </c:pt>
                <c:pt idx="2987">
                  <c:v>-12039.7585243759</c:v>
                </c:pt>
                <c:pt idx="2988">
                  <c:v>-4213.4446663706603</c:v>
                </c:pt>
                <c:pt idx="2989">
                  <c:v>-12506.778477407002</c:v>
                </c:pt>
                <c:pt idx="2990">
                  <c:v>-48984.640955440613</c:v>
                </c:pt>
                <c:pt idx="2991">
                  <c:v>-34.236466651596189</c:v>
                </c:pt>
                <c:pt idx="2992">
                  <c:v>-41.247697891953457</c:v>
                </c:pt>
                <c:pt idx="2993">
                  <c:v>-48.611595713305995</c:v>
                </c:pt>
                <c:pt idx="2994">
                  <c:v>-47.255613064043494</c:v>
                </c:pt>
                <c:pt idx="2995">
                  <c:v>-46.038676960139163</c:v>
                </c:pt>
                <c:pt idx="2996">
                  <c:v>-62.835343008739599</c:v>
                </c:pt>
                <c:pt idx="2997">
                  <c:v>-67.856658675812227</c:v>
                </c:pt>
                <c:pt idx="2998">
                  <c:v>-73.347093519131306</c:v>
                </c:pt>
                <c:pt idx="2999">
                  <c:v>-121.48840973706398</c:v>
                </c:pt>
                <c:pt idx="3000">
                  <c:v>-180.93068357753501</c:v>
                </c:pt>
                <c:pt idx="3001">
                  <c:v>-455.67095590754423</c:v>
                </c:pt>
                <c:pt idx="3002">
                  <c:v>-615.89767577983901</c:v>
                </c:pt>
                <c:pt idx="3003">
                  <c:v>-777.477286744195</c:v>
                </c:pt>
                <c:pt idx="3004">
                  <c:v>-812.71144798844102</c:v>
                </c:pt>
                <c:pt idx="3005">
                  <c:v>-994.17648748093848</c:v>
                </c:pt>
                <c:pt idx="3006">
                  <c:v>31.259979871637867</c:v>
                </c:pt>
                <c:pt idx="3007">
                  <c:v>28.258060793339187</c:v>
                </c:pt>
                <c:pt idx="3008">
                  <c:v>23.3833910891545</c:v>
                </c:pt>
                <c:pt idx="3009">
                  <c:v>21.264773504631489</c:v>
                </c:pt>
                <c:pt idx="3010">
                  <c:v>17.757461459509731</c:v>
                </c:pt>
                <c:pt idx="3011">
                  <c:v>14.956802655365406</c:v>
                </c:pt>
                <c:pt idx="3012">
                  <c:v>12.412903815135722</c:v>
                </c:pt>
                <c:pt idx="3013">
                  <c:v>10.130052151761699</c:v>
                </c:pt>
                <c:pt idx="3014">
                  <c:v>8.3420031208007188</c:v>
                </c:pt>
                <c:pt idx="3015">
                  <c:v>6.1292874012946434</c:v>
                </c:pt>
                <c:pt idx="3016">
                  <c:v>5.8871223926018903</c:v>
                </c:pt>
                <c:pt idx="3017">
                  <c:v>8.4299137348500999</c:v>
                </c:pt>
                <c:pt idx="3018">
                  <c:v>4.7457789264903498</c:v>
                </c:pt>
                <c:pt idx="3019">
                  <c:v>1.5487356275411499</c:v>
                </c:pt>
                <c:pt idx="3020">
                  <c:v>-2.9082381523629355</c:v>
                </c:pt>
                <c:pt idx="3021">
                  <c:v>-16.160522390656986</c:v>
                </c:pt>
                <c:pt idx="3022">
                  <c:v>-22.705182125515186</c:v>
                </c:pt>
                <c:pt idx="3023">
                  <c:v>34.954007365915004</c:v>
                </c:pt>
                <c:pt idx="3024">
                  <c:v>25.298161368955999</c:v>
                </c:pt>
                <c:pt idx="3025">
                  <c:v>15.8418501898497</c:v>
                </c:pt>
                <c:pt idx="3026">
                  <c:v>14.136825960296333</c:v>
                </c:pt>
                <c:pt idx="3027">
                  <c:v>14.6497025558541</c:v>
                </c:pt>
                <c:pt idx="3028">
                  <c:v>14.1014878833703</c:v>
                </c:pt>
                <c:pt idx="3029">
                  <c:v>14.397158429292798</c:v>
                </c:pt>
                <c:pt idx="3030">
                  <c:v>16.3781744321176</c:v>
                </c:pt>
                <c:pt idx="3031">
                  <c:v>14.239460374138902</c:v>
                </c:pt>
                <c:pt idx="3032">
                  <c:v>13.105566259715406</c:v>
                </c:pt>
                <c:pt idx="3033">
                  <c:v>12.402957277476126</c:v>
                </c:pt>
                <c:pt idx="3034">
                  <c:v>18.188182114535159</c:v>
                </c:pt>
                <c:pt idx="3035">
                  <c:v>19.756519874947379</c:v>
                </c:pt>
                <c:pt idx="3036">
                  <c:v>17.809583648229889</c:v>
                </c:pt>
                <c:pt idx="3037">
                  <c:v>19.85074478356216</c:v>
                </c:pt>
                <c:pt idx="3038">
                  <c:v>20.202942013762971</c:v>
                </c:pt>
                <c:pt idx="3039">
                  <c:v>18.114606029054169</c:v>
                </c:pt>
                <c:pt idx="3040">
                  <c:v>19.169297842510588</c:v>
                </c:pt>
                <c:pt idx="3041">
                  <c:v>21.421611373136752</c:v>
                </c:pt>
                <c:pt idx="3042">
                  <c:v>17.881777897256399</c:v>
                </c:pt>
                <c:pt idx="3043">
                  <c:v>18.964603373524742</c:v>
                </c:pt>
                <c:pt idx="3044">
                  <c:v>17.740663498166789</c:v>
                </c:pt>
                <c:pt idx="3045">
                  <c:v>21.093339555341579</c:v>
                </c:pt>
                <c:pt idx="3046">
                  <c:v>8.1538184887398089</c:v>
                </c:pt>
                <c:pt idx="3047">
                  <c:v>9.4478177288813683</c:v>
                </c:pt>
                <c:pt idx="3048">
                  <c:v>10.587895577943026</c:v>
                </c:pt>
                <c:pt idx="3049">
                  <c:v>13.0093667167364</c:v>
                </c:pt>
                <c:pt idx="3050">
                  <c:v>12.2510570020932</c:v>
                </c:pt>
                <c:pt idx="3051">
                  <c:v>0</c:v>
                </c:pt>
                <c:pt idx="3052">
                  <c:v>10.3948159498722</c:v>
                </c:pt>
                <c:pt idx="3053">
                  <c:v>38.083126835306899</c:v>
                </c:pt>
                <c:pt idx="3054">
                  <c:v>7.3476197227620101</c:v>
                </c:pt>
                <c:pt idx="3055">
                  <c:v>8.5780508891921681</c:v>
                </c:pt>
                <c:pt idx="3056">
                  <c:v>-147.46455078110608</c:v>
                </c:pt>
                <c:pt idx="3057">
                  <c:v>1.0733774151528201E-2</c:v>
                </c:pt>
                <c:pt idx="3058">
                  <c:v>1.8145159627267846</c:v>
                </c:pt>
                <c:pt idx="3059">
                  <c:v>2.6408694695493198</c:v>
                </c:pt>
                <c:pt idx="3060">
                  <c:v>3.0034984003651597</c:v>
                </c:pt>
                <c:pt idx="3061">
                  <c:v>3.3527485324250383</c:v>
                </c:pt>
                <c:pt idx="3062">
                  <c:v>3.6114948668041702</c:v>
                </c:pt>
                <c:pt idx="3063">
                  <c:v>3.5183543978803202</c:v>
                </c:pt>
                <c:pt idx="3064">
                  <c:v>3.2951163663279055</c:v>
                </c:pt>
                <c:pt idx="3065">
                  <c:v>3.2886358077950275</c:v>
                </c:pt>
                <c:pt idx="3066">
                  <c:v>3.7214963474032099</c:v>
                </c:pt>
                <c:pt idx="3067">
                  <c:v>3.5074555042185267</c:v>
                </c:pt>
                <c:pt idx="3068">
                  <c:v>3.4703628661944399</c:v>
                </c:pt>
                <c:pt idx="3069">
                  <c:v>3.2358467840807177</c:v>
                </c:pt>
                <c:pt idx="3070">
                  <c:v>3.2194018124102102</c:v>
                </c:pt>
                <c:pt idx="3071">
                  <c:v>3.3080744614337867</c:v>
                </c:pt>
                <c:pt idx="3072">
                  <c:v>3.2662114304393901</c:v>
                </c:pt>
                <c:pt idx="3073">
                  <c:v>3.8094924338960681</c:v>
                </c:pt>
                <c:pt idx="3074">
                  <c:v>3.8527559674766367</c:v>
                </c:pt>
                <c:pt idx="3075">
                  <c:v>3.0995042265949402</c:v>
                </c:pt>
                <c:pt idx="3076">
                  <c:v>3.3050812003063212</c:v>
                </c:pt>
                <c:pt idx="3077">
                  <c:v>3.5427869807269801</c:v>
                </c:pt>
                <c:pt idx="3078">
                  <c:v>2.5665898421458402</c:v>
                </c:pt>
                <c:pt idx="3079">
                  <c:v>2.4406236341400267</c:v>
                </c:pt>
                <c:pt idx="3080">
                  <c:v>1.0140816269206001</c:v>
                </c:pt>
                <c:pt idx="3081">
                  <c:v>0.67567697590909082</c:v>
                </c:pt>
                <c:pt idx="3082">
                  <c:v>-1.6307178280525501</c:v>
                </c:pt>
                <c:pt idx="3083">
                  <c:v>-1.8104030386963901</c:v>
                </c:pt>
                <c:pt idx="3084">
                  <c:v>-2.67003239773998</c:v>
                </c:pt>
                <c:pt idx="3085">
                  <c:v>-2.7590204792912587</c:v>
                </c:pt>
                <c:pt idx="3086">
                  <c:v>-2.6401920128469598</c:v>
                </c:pt>
                <c:pt idx="3087">
                  <c:v>-1.3060933906762799</c:v>
                </c:pt>
                <c:pt idx="3088">
                  <c:v>-1.69304488673399</c:v>
                </c:pt>
                <c:pt idx="3089">
                  <c:v>-3.0982001008174098</c:v>
                </c:pt>
                <c:pt idx="3090">
                  <c:v>-3.4462144686390599</c:v>
                </c:pt>
                <c:pt idx="3091">
                  <c:v>-2.9413953680359812</c:v>
                </c:pt>
                <c:pt idx="3092">
                  <c:v>-3.3471706881854471</c:v>
                </c:pt>
                <c:pt idx="3093">
                  <c:v>-5.6924829527651655</c:v>
                </c:pt>
                <c:pt idx="3094">
                  <c:v>-5.9667362139964455</c:v>
                </c:pt>
                <c:pt idx="3095">
                  <c:v>-8.9569403058170547</c:v>
                </c:pt>
                <c:pt idx="3096">
                  <c:v>-16.973716596510883</c:v>
                </c:pt>
                <c:pt idx="3097">
                  <c:v>-21.097883174326999</c:v>
                </c:pt>
                <c:pt idx="3098">
                  <c:v>-23.985921872679516</c:v>
                </c:pt>
                <c:pt idx="3099">
                  <c:v>-190.637056862972</c:v>
                </c:pt>
                <c:pt idx="3100">
                  <c:v>-34.103247579409057</c:v>
                </c:pt>
                <c:pt idx="3101">
                  <c:v>-82.447409546896907</c:v>
                </c:pt>
                <c:pt idx="3102">
                  <c:v>-252.90641187428594</c:v>
                </c:pt>
                <c:pt idx="3103">
                  <c:v>21.4318951711303</c:v>
                </c:pt>
                <c:pt idx="3104">
                  <c:v>11.8884119954156</c:v>
                </c:pt>
                <c:pt idx="3105">
                  <c:v>4.2959503632997755</c:v>
                </c:pt>
                <c:pt idx="3106">
                  <c:v>3.7265417404823724</c:v>
                </c:pt>
                <c:pt idx="3107">
                  <c:v>3.5498089251285183</c:v>
                </c:pt>
                <c:pt idx="3108">
                  <c:v>2.4017054929563302</c:v>
                </c:pt>
                <c:pt idx="3109">
                  <c:v>2.0807681708129202</c:v>
                </c:pt>
                <c:pt idx="3110">
                  <c:v>1.8811355340785108</c:v>
                </c:pt>
                <c:pt idx="3111">
                  <c:v>2.41358459112414</c:v>
                </c:pt>
                <c:pt idx="3112">
                  <c:v>2.5871631165988598</c:v>
                </c:pt>
                <c:pt idx="3113">
                  <c:v>3.1783739771044899</c:v>
                </c:pt>
                <c:pt idx="3114">
                  <c:v>3.6876984702223812</c:v>
                </c:pt>
                <c:pt idx="3115">
                  <c:v>4.0105286558829496</c:v>
                </c:pt>
                <c:pt idx="3116">
                  <c:v>3.8964146178694787</c:v>
                </c:pt>
                <c:pt idx="3117">
                  <c:v>3.6953323319299698</c:v>
                </c:pt>
                <c:pt idx="3118">
                  <c:v>3.8709236557389799</c:v>
                </c:pt>
                <c:pt idx="3119">
                  <c:v>4.3810230696141534</c:v>
                </c:pt>
                <c:pt idx="3120">
                  <c:v>3.8101451304872467</c:v>
                </c:pt>
                <c:pt idx="3121">
                  <c:v>3.2210667531252999</c:v>
                </c:pt>
                <c:pt idx="3122">
                  <c:v>3.5326258984214998</c:v>
                </c:pt>
                <c:pt idx="3123">
                  <c:v>3.2779281714894002</c:v>
                </c:pt>
                <c:pt idx="3124">
                  <c:v>3.8058128291508901</c:v>
                </c:pt>
                <c:pt idx="3125">
                  <c:v>4.2214216043703834</c:v>
                </c:pt>
                <c:pt idx="3126">
                  <c:v>3.9863837683248899</c:v>
                </c:pt>
                <c:pt idx="3127">
                  <c:v>4.8322152199911965</c:v>
                </c:pt>
                <c:pt idx="3128">
                  <c:v>4.9939347043918714</c:v>
                </c:pt>
                <c:pt idx="3129">
                  <c:v>6.1974214874106499</c:v>
                </c:pt>
                <c:pt idx="3130">
                  <c:v>6.7987002257270701</c:v>
                </c:pt>
                <c:pt idx="3131">
                  <c:v>8.5253285289166403</c:v>
                </c:pt>
                <c:pt idx="3132">
                  <c:v>10.4723873824035</c:v>
                </c:pt>
                <c:pt idx="3133">
                  <c:v>12.738028762975343</c:v>
                </c:pt>
                <c:pt idx="3134">
                  <c:v>11.815929826031224</c:v>
                </c:pt>
                <c:pt idx="3135">
                  <c:v>13.227115954853698</c:v>
                </c:pt>
                <c:pt idx="3136">
                  <c:v>15.830871219197499</c:v>
                </c:pt>
                <c:pt idx="3137">
                  <c:v>10.364543975449706</c:v>
                </c:pt>
                <c:pt idx="3138">
                  <c:v>7.4100549954661501</c:v>
                </c:pt>
                <c:pt idx="3139">
                  <c:v>15.301471751046799</c:v>
                </c:pt>
                <c:pt idx="3140">
                  <c:v>-3.4663929172060302</c:v>
                </c:pt>
                <c:pt idx="3141">
                  <c:v>26.127111119462654</c:v>
                </c:pt>
                <c:pt idx="3142">
                  <c:v>6.9558287930759102</c:v>
                </c:pt>
                <c:pt idx="3143">
                  <c:v>9.4936804241923998</c:v>
                </c:pt>
                <c:pt idx="3144">
                  <c:v>4.7315884471288996</c:v>
                </c:pt>
                <c:pt idx="3145">
                  <c:v>5.5033364929342934</c:v>
                </c:pt>
                <c:pt idx="3146">
                  <c:v>4.3898237585626934</c:v>
                </c:pt>
                <c:pt idx="3147">
                  <c:v>5.3247282108984422</c:v>
                </c:pt>
                <c:pt idx="3148">
                  <c:v>3.0198513794249777</c:v>
                </c:pt>
                <c:pt idx="3149">
                  <c:v>2.8959028285712467</c:v>
                </c:pt>
                <c:pt idx="3150">
                  <c:v>2.7086052379485901</c:v>
                </c:pt>
                <c:pt idx="3151">
                  <c:v>1.9266525559469792</c:v>
                </c:pt>
                <c:pt idx="3152">
                  <c:v>2.1292283351557977</c:v>
                </c:pt>
                <c:pt idx="3153">
                  <c:v>2.1288186837506777</c:v>
                </c:pt>
                <c:pt idx="3154">
                  <c:v>1.7716254844835899</c:v>
                </c:pt>
                <c:pt idx="3155">
                  <c:v>2.8672121927160199</c:v>
                </c:pt>
                <c:pt idx="3156">
                  <c:v>4.92250672304076</c:v>
                </c:pt>
                <c:pt idx="3157">
                  <c:v>6.4252673759222434</c:v>
                </c:pt>
                <c:pt idx="3158">
                  <c:v>7.2204518546950345</c:v>
                </c:pt>
                <c:pt idx="3159">
                  <c:v>7.1887698037577499</c:v>
                </c:pt>
                <c:pt idx="3160">
                  <c:v>6.8839185502318845</c:v>
                </c:pt>
                <c:pt idx="3161">
                  <c:v>6.9032122760166796</c:v>
                </c:pt>
                <c:pt idx="3162">
                  <c:v>5.9051532830110434</c:v>
                </c:pt>
                <c:pt idx="3163">
                  <c:v>5.2522420316535934</c:v>
                </c:pt>
                <c:pt idx="3164">
                  <c:v>4.2949663331160375</c:v>
                </c:pt>
                <c:pt idx="3165">
                  <c:v>3.4540492294882892</c:v>
                </c:pt>
                <c:pt idx="3166">
                  <c:v>3.5528696879409067</c:v>
                </c:pt>
                <c:pt idx="3167">
                  <c:v>2.5517880357423799</c:v>
                </c:pt>
                <c:pt idx="3168">
                  <c:v>1.8881218567600799</c:v>
                </c:pt>
                <c:pt idx="3169">
                  <c:v>2.2745015372477178</c:v>
                </c:pt>
                <c:pt idx="3170">
                  <c:v>0</c:v>
                </c:pt>
                <c:pt idx="3171">
                  <c:v>5.7979665118688155</c:v>
                </c:pt>
                <c:pt idx="3172">
                  <c:v>3.39360876489991</c:v>
                </c:pt>
                <c:pt idx="3173">
                  <c:v>6.3751887637208098</c:v>
                </c:pt>
                <c:pt idx="3174">
                  <c:v>12.3773639346576</c:v>
                </c:pt>
                <c:pt idx="3175">
                  <c:v>0</c:v>
                </c:pt>
                <c:pt idx="3176">
                  <c:v>17.594167974070299</c:v>
                </c:pt>
                <c:pt idx="3177">
                  <c:v>-489.16514290699303</c:v>
                </c:pt>
                <c:pt idx="3178">
                  <c:v>-555.72116355850301</c:v>
                </c:pt>
                <c:pt idx="3179">
                  <c:v>-624.28415074368854</c:v>
                </c:pt>
                <c:pt idx="3180">
                  <c:v>-3.6280031719993802</c:v>
                </c:pt>
                <c:pt idx="3181">
                  <c:v>2.2981095944614411</c:v>
                </c:pt>
                <c:pt idx="3182">
                  <c:v>81.952194947231007</c:v>
                </c:pt>
                <c:pt idx="3183">
                  <c:v>3.3596321180093387</c:v>
                </c:pt>
                <c:pt idx="3184">
                  <c:v>8.4663523720174005</c:v>
                </c:pt>
                <c:pt idx="3185">
                  <c:v>4.6524942592326255</c:v>
                </c:pt>
                <c:pt idx="3186">
                  <c:v>2.8044149164658387</c:v>
                </c:pt>
                <c:pt idx="3187">
                  <c:v>1.5690804977373998</c:v>
                </c:pt>
                <c:pt idx="3188">
                  <c:v>2.1129460543639267</c:v>
                </c:pt>
                <c:pt idx="3189">
                  <c:v>1.5326102573504017</c:v>
                </c:pt>
                <c:pt idx="3190">
                  <c:v>2.2680221856396399</c:v>
                </c:pt>
                <c:pt idx="3191">
                  <c:v>0.20440263698925301</c:v>
                </c:pt>
                <c:pt idx="3192">
                  <c:v>0.55944185185540762</c:v>
                </c:pt>
                <c:pt idx="3193">
                  <c:v>0.80586764222938212</c:v>
                </c:pt>
                <c:pt idx="3194">
                  <c:v>0.229461746979849</c:v>
                </c:pt>
                <c:pt idx="3195">
                  <c:v>0.36561744216520198</c:v>
                </c:pt>
                <c:pt idx="3196">
                  <c:v>0.30751555521246227</c:v>
                </c:pt>
                <c:pt idx="3197">
                  <c:v>0.99382758296477802</c:v>
                </c:pt>
                <c:pt idx="3198">
                  <c:v>0.49600651859982375</c:v>
                </c:pt>
                <c:pt idx="3199">
                  <c:v>0.30344680442801508</c:v>
                </c:pt>
                <c:pt idx="3200">
                  <c:v>0.75375838841638065</c:v>
                </c:pt>
                <c:pt idx="3201">
                  <c:v>1.6657187738522201</c:v>
                </c:pt>
                <c:pt idx="3202">
                  <c:v>0.65458405165192501</c:v>
                </c:pt>
                <c:pt idx="3203">
                  <c:v>-4.9469102321556199E-2</c:v>
                </c:pt>
                <c:pt idx="3204">
                  <c:v>-0.68761690268928366</c:v>
                </c:pt>
                <c:pt idx="3205">
                  <c:v>-1.1888787798881901</c:v>
                </c:pt>
                <c:pt idx="3206">
                  <c:v>-4.0985122905606985</c:v>
                </c:pt>
                <c:pt idx="3207">
                  <c:v>-27.355370091686705</c:v>
                </c:pt>
                <c:pt idx="3208">
                  <c:v>4.4605599760794084</c:v>
                </c:pt>
                <c:pt idx="3209">
                  <c:v>2.5947460751026101</c:v>
                </c:pt>
                <c:pt idx="3210">
                  <c:v>2.3110477395472713</c:v>
                </c:pt>
                <c:pt idx="3211">
                  <c:v>1.4034725415193898</c:v>
                </c:pt>
                <c:pt idx="3212">
                  <c:v>1.13997007180756</c:v>
                </c:pt>
                <c:pt idx="3213">
                  <c:v>0.94282973393393465</c:v>
                </c:pt>
                <c:pt idx="3214">
                  <c:v>0.54143064749242598</c:v>
                </c:pt>
                <c:pt idx="3215">
                  <c:v>0.126638911957341</c:v>
                </c:pt>
                <c:pt idx="3216">
                  <c:v>-1801.1324530703198</c:v>
                </c:pt>
                <c:pt idx="3217">
                  <c:v>-2260.1161821245901</c:v>
                </c:pt>
                <c:pt idx="3218">
                  <c:v>-2711.8627407637587</c:v>
                </c:pt>
                <c:pt idx="3219">
                  <c:v>-3211.8238338400579</c:v>
                </c:pt>
                <c:pt idx="3220">
                  <c:v>-3365.4301925117479</c:v>
                </c:pt>
                <c:pt idx="3221">
                  <c:v>-3881.3349975581964</c:v>
                </c:pt>
                <c:pt idx="3222">
                  <c:v>-4790.9112619362904</c:v>
                </c:pt>
                <c:pt idx="3223">
                  <c:v>-5041.0876239828103</c:v>
                </c:pt>
                <c:pt idx="3224">
                  <c:v>-8002.6414153529804</c:v>
                </c:pt>
                <c:pt idx="3225">
                  <c:v>9.2990035287522504E-2</c:v>
                </c:pt>
                <c:pt idx="3226">
                  <c:v>0.21778134379516306</c:v>
                </c:pt>
                <c:pt idx="3227">
                  <c:v>0.18046637166292806</c:v>
                </c:pt>
                <c:pt idx="3228">
                  <c:v>0.18783872680600244</c:v>
                </c:pt>
                <c:pt idx="3229">
                  <c:v>0.22315409585727244</c:v>
                </c:pt>
                <c:pt idx="3230">
                  <c:v>5.0023759272737202E-2</c:v>
                </c:pt>
                <c:pt idx="3231">
                  <c:v>-9.8773953017654806E-2</c:v>
                </c:pt>
                <c:pt idx="3232">
                  <c:v>0.49677282450348198</c:v>
                </c:pt>
                <c:pt idx="3233">
                  <c:v>-0.66381500759101852</c:v>
                </c:pt>
                <c:pt idx="3234">
                  <c:v>-0.46592146226154341</c:v>
                </c:pt>
                <c:pt idx="3235">
                  <c:v>-0.17649761825172999</c:v>
                </c:pt>
                <c:pt idx="3236">
                  <c:v>-0.18903238970133329</c:v>
                </c:pt>
                <c:pt idx="3237">
                  <c:v>-0.16038924144049349</c:v>
                </c:pt>
                <c:pt idx="3238">
                  <c:v>0.34041424938031206</c:v>
                </c:pt>
                <c:pt idx="3239">
                  <c:v>1.6272571352018708</c:v>
                </c:pt>
                <c:pt idx="3240">
                  <c:v>3.0703072929193791</c:v>
                </c:pt>
                <c:pt idx="3241">
                  <c:v>3.68989243880125</c:v>
                </c:pt>
                <c:pt idx="3242">
                  <c:v>5.4353472116713633</c:v>
                </c:pt>
                <c:pt idx="3243">
                  <c:v>6.1183641361240202</c:v>
                </c:pt>
                <c:pt idx="3244">
                  <c:v>8.1271442587164806</c:v>
                </c:pt>
                <c:pt idx="3245">
                  <c:v>31.164519749980286</c:v>
                </c:pt>
                <c:pt idx="3246">
                  <c:v>0</c:v>
                </c:pt>
                <c:pt idx="3247">
                  <c:v>-472.48126586517748</c:v>
                </c:pt>
                <c:pt idx="3248">
                  <c:v>-943.52175395429254</c:v>
                </c:pt>
                <c:pt idx="3249">
                  <c:v>-1938.6595486019899</c:v>
                </c:pt>
                <c:pt idx="3250">
                  <c:v>-2092.0834552142601</c:v>
                </c:pt>
                <c:pt idx="3251">
                  <c:v>-1855.92110843399</c:v>
                </c:pt>
                <c:pt idx="3252">
                  <c:v>-1741.38547248636</c:v>
                </c:pt>
                <c:pt idx="3253">
                  <c:v>-2485.1085404979117</c:v>
                </c:pt>
                <c:pt idx="3254">
                  <c:v>-2869.55628528734</c:v>
                </c:pt>
                <c:pt idx="3255">
                  <c:v>-2802.1028115007498</c:v>
                </c:pt>
                <c:pt idx="3256">
                  <c:v>-13043.333254890818</c:v>
                </c:pt>
                <c:pt idx="3257">
                  <c:v>-12664.115074335004</c:v>
                </c:pt>
                <c:pt idx="3258">
                  <c:v>-7853.3654332559854</c:v>
                </c:pt>
                <c:pt idx="3259">
                  <c:v>-37252.639410551128</c:v>
                </c:pt>
                <c:pt idx="3260">
                  <c:v>-7.8409855097040264</c:v>
                </c:pt>
                <c:pt idx="3261">
                  <c:v>-3.6755465340553877</c:v>
                </c:pt>
                <c:pt idx="3262">
                  <c:v>-4.5800719030080899</c:v>
                </c:pt>
                <c:pt idx="3263">
                  <c:v>-3.7033356701705493</c:v>
                </c:pt>
                <c:pt idx="3264">
                  <c:v>-3.9634548683504396</c:v>
                </c:pt>
                <c:pt idx="3265">
                  <c:v>-2.5770393533746501</c:v>
                </c:pt>
                <c:pt idx="3266">
                  <c:v>-2.4728800496695778</c:v>
                </c:pt>
                <c:pt idx="3267">
                  <c:v>-5.0136241383772697</c:v>
                </c:pt>
                <c:pt idx="3268">
                  <c:v>0.77396859495418913</c:v>
                </c:pt>
                <c:pt idx="3269">
                  <c:v>8.44962696139041E-3</c:v>
                </c:pt>
                <c:pt idx="3270">
                  <c:v>-825.59366955071255</c:v>
                </c:pt>
                <c:pt idx="3271">
                  <c:v>-1021.81732936936</c:v>
                </c:pt>
                <c:pt idx="3272">
                  <c:v>-1010.3401290913134</c:v>
                </c:pt>
                <c:pt idx="3273">
                  <c:v>-1283.3126082580118</c:v>
                </c:pt>
                <c:pt idx="3274">
                  <c:v>-1335.8975013425011</c:v>
                </c:pt>
                <c:pt idx="3275">
                  <c:v>-2452.313929486495</c:v>
                </c:pt>
                <c:pt idx="3276">
                  <c:v>-2446.3721982132279</c:v>
                </c:pt>
                <c:pt idx="3277">
                  <c:v>-1832.3343469962606</c:v>
                </c:pt>
                <c:pt idx="3278">
                  <c:v>2.8302345238469799</c:v>
                </c:pt>
                <c:pt idx="3279">
                  <c:v>-4707.9054572872665</c:v>
                </c:pt>
                <c:pt idx="3280">
                  <c:v>-3291.8962564637</c:v>
                </c:pt>
                <c:pt idx="3281">
                  <c:v>3.0999720505369601</c:v>
                </c:pt>
                <c:pt idx="3282">
                  <c:v>2.7188834275258067</c:v>
                </c:pt>
                <c:pt idx="3283">
                  <c:v>2.9196511651720787</c:v>
                </c:pt>
                <c:pt idx="3284">
                  <c:v>2.8876680060106077</c:v>
                </c:pt>
                <c:pt idx="3285">
                  <c:v>2.36998033614727</c:v>
                </c:pt>
                <c:pt idx="3286">
                  <c:v>2.4685658246118267</c:v>
                </c:pt>
                <c:pt idx="3287">
                  <c:v>2.4094996594142177</c:v>
                </c:pt>
                <c:pt idx="3288">
                  <c:v>2.1244358966241399</c:v>
                </c:pt>
                <c:pt idx="3289">
                  <c:v>1.8359924721639898</c:v>
                </c:pt>
                <c:pt idx="3290">
                  <c:v>1.6039256559965198</c:v>
                </c:pt>
                <c:pt idx="3291">
                  <c:v>1.7903906935387499</c:v>
                </c:pt>
                <c:pt idx="3292">
                  <c:v>1.2384526679257273</c:v>
                </c:pt>
                <c:pt idx="3293">
                  <c:v>2.0004918838472698</c:v>
                </c:pt>
                <c:pt idx="3294">
                  <c:v>1.0831604268906501</c:v>
                </c:pt>
                <c:pt idx="3295">
                  <c:v>0.59312806524742556</c:v>
                </c:pt>
                <c:pt idx="3296">
                  <c:v>0.51513467076592756</c:v>
                </c:pt>
                <c:pt idx="3297">
                  <c:v>0.75873830869013681</c:v>
                </c:pt>
                <c:pt idx="3298">
                  <c:v>0.92002845131799504</c:v>
                </c:pt>
                <c:pt idx="3299">
                  <c:v>0.68724881764209311</c:v>
                </c:pt>
                <c:pt idx="3300">
                  <c:v>1.3854989086832301</c:v>
                </c:pt>
                <c:pt idx="3301">
                  <c:v>2.2366258806911197</c:v>
                </c:pt>
                <c:pt idx="3302">
                  <c:v>2.257536864185981</c:v>
                </c:pt>
                <c:pt idx="3303">
                  <c:v>0</c:v>
                </c:pt>
                <c:pt idx="3304">
                  <c:v>0.84092479791220009</c:v>
                </c:pt>
                <c:pt idx="3305">
                  <c:v>0.80825382654239464</c:v>
                </c:pt>
                <c:pt idx="3306">
                  <c:v>0.28454099350007306</c:v>
                </c:pt>
                <c:pt idx="3307">
                  <c:v>3.9189044839581903E-2</c:v>
                </c:pt>
                <c:pt idx="3308">
                  <c:v>-0.34708895629288566</c:v>
                </c:pt>
                <c:pt idx="3309">
                  <c:v>-0.81412153555812883</c:v>
                </c:pt>
                <c:pt idx="3310">
                  <c:v>-3521.5437243201</c:v>
                </c:pt>
                <c:pt idx="3311">
                  <c:v>-4455.0920063819158</c:v>
                </c:pt>
                <c:pt idx="3312">
                  <c:v>-7543.4267348440098</c:v>
                </c:pt>
                <c:pt idx="3313">
                  <c:v>-26904.953846412205</c:v>
                </c:pt>
                <c:pt idx="3314">
                  <c:v>-18103.165426074698</c:v>
                </c:pt>
                <c:pt idx="3315">
                  <c:v>-14599.369393456525</c:v>
                </c:pt>
                <c:pt idx="3316">
                  <c:v>-0.6031961147317455</c:v>
                </c:pt>
                <c:pt idx="3317">
                  <c:v>-387782.82105926803</c:v>
                </c:pt>
                <c:pt idx="3318">
                  <c:v>-0.13680733194759903</c:v>
                </c:pt>
                <c:pt idx="3319">
                  <c:v>4.1399052558166498E-2</c:v>
                </c:pt>
                <c:pt idx="3320">
                  <c:v>0.40409323496243599</c:v>
                </c:pt>
                <c:pt idx="3321">
                  <c:v>0.22286329735676899</c:v>
                </c:pt>
                <c:pt idx="3322">
                  <c:v>2.1487500604798702</c:v>
                </c:pt>
                <c:pt idx="3323">
                  <c:v>-118.77547851310206</c:v>
                </c:pt>
                <c:pt idx="3324">
                  <c:v>-324.86322974016895</c:v>
                </c:pt>
                <c:pt idx="3325">
                  <c:v>-441.48731156093777</c:v>
                </c:pt>
                <c:pt idx="3326">
                  <c:v>-547.82814009981848</c:v>
                </c:pt>
                <c:pt idx="3327">
                  <c:v>0.67744972515072066</c:v>
                </c:pt>
                <c:pt idx="3328">
                  <c:v>0.45236041725242226</c:v>
                </c:pt>
                <c:pt idx="3329">
                  <c:v>0.62364842180966495</c:v>
                </c:pt>
                <c:pt idx="3330">
                  <c:v>0.39648854272435513</c:v>
                </c:pt>
                <c:pt idx="3331">
                  <c:v>0.27555362646574699</c:v>
                </c:pt>
                <c:pt idx="3332">
                  <c:v>0.22833852698867285</c:v>
                </c:pt>
                <c:pt idx="3333">
                  <c:v>-1515.2057739364311</c:v>
                </c:pt>
                <c:pt idx="3334">
                  <c:v>-1815.7039497446301</c:v>
                </c:pt>
                <c:pt idx="3335">
                  <c:v>-1770.3484060676199</c:v>
                </c:pt>
                <c:pt idx="3336">
                  <c:v>-2164.3261447248397</c:v>
                </c:pt>
                <c:pt idx="3337">
                  <c:v>-2600.394218833093</c:v>
                </c:pt>
                <c:pt idx="3338">
                  <c:v>-3132.4163897948797</c:v>
                </c:pt>
                <c:pt idx="3339">
                  <c:v>-4822.13530938247</c:v>
                </c:pt>
                <c:pt idx="3340">
                  <c:v>-12834.589863740001</c:v>
                </c:pt>
                <c:pt idx="3341">
                  <c:v>-10515.883819974601</c:v>
                </c:pt>
                <c:pt idx="3342">
                  <c:v>-22076.956510874192</c:v>
                </c:pt>
                <c:pt idx="3343">
                  <c:v>-56395.701925509697</c:v>
                </c:pt>
                <c:pt idx="3344">
                  <c:v>-0.76898534819012065</c:v>
                </c:pt>
                <c:pt idx="3345">
                  <c:v>-0.50167518831028302</c:v>
                </c:pt>
                <c:pt idx="3346">
                  <c:v>-0.47161453559245275</c:v>
                </c:pt>
                <c:pt idx="3347">
                  <c:v>-0.86886668234343312</c:v>
                </c:pt>
                <c:pt idx="3348">
                  <c:v>-0.86439739177260333</c:v>
                </c:pt>
                <c:pt idx="3349">
                  <c:v>-0.73726926578729957</c:v>
                </c:pt>
                <c:pt idx="3350">
                  <c:v>-0.83878566675268995</c:v>
                </c:pt>
                <c:pt idx="3351">
                  <c:v>-0.70891934402383205</c:v>
                </c:pt>
                <c:pt idx="3352">
                  <c:v>-0.9081387792965675</c:v>
                </c:pt>
                <c:pt idx="3353">
                  <c:v>-0.58546561859480095</c:v>
                </c:pt>
                <c:pt idx="3354">
                  <c:v>-0.95936893779401899</c:v>
                </c:pt>
                <c:pt idx="3355">
                  <c:v>-0.75899360401239413</c:v>
                </c:pt>
                <c:pt idx="3356">
                  <c:v>-0.5020493419059795</c:v>
                </c:pt>
                <c:pt idx="3357">
                  <c:v>-8.0501109923739225E-2</c:v>
                </c:pt>
                <c:pt idx="3358">
                  <c:v>-0.188155761671775</c:v>
                </c:pt>
                <c:pt idx="3359">
                  <c:v>0.29293199827628702</c:v>
                </c:pt>
                <c:pt idx="3360">
                  <c:v>0.49288326357405143</c:v>
                </c:pt>
                <c:pt idx="3361">
                  <c:v>1.2678964153358108</c:v>
                </c:pt>
                <c:pt idx="3362">
                  <c:v>2.9318045652497267</c:v>
                </c:pt>
                <c:pt idx="3363">
                  <c:v>4.0038408679435955</c:v>
                </c:pt>
                <c:pt idx="3364">
                  <c:v>0</c:v>
                </c:pt>
                <c:pt idx="3365">
                  <c:v>-99.896280460586098</c:v>
                </c:pt>
                <c:pt idx="3366">
                  <c:v>-147.13475826579398</c:v>
                </c:pt>
                <c:pt idx="3367">
                  <c:v>-291.93525927591844</c:v>
                </c:pt>
                <c:pt idx="3368">
                  <c:v>-455.40688974511193</c:v>
                </c:pt>
                <c:pt idx="3369">
                  <c:v>-472.13478871757599</c:v>
                </c:pt>
                <c:pt idx="3370">
                  <c:v>-701.63975993882354</c:v>
                </c:pt>
                <c:pt idx="3371">
                  <c:v>-498.97145467232895</c:v>
                </c:pt>
                <c:pt idx="3372">
                  <c:v>-426.26731839513195</c:v>
                </c:pt>
                <c:pt idx="3373">
                  <c:v>-697.60476808037254</c:v>
                </c:pt>
                <c:pt idx="3374">
                  <c:v>-954.459817186132</c:v>
                </c:pt>
                <c:pt idx="3375">
                  <c:v>-618.50394025213552</c:v>
                </c:pt>
                <c:pt idx="3376">
                  <c:v>-1197.4147036838003</c:v>
                </c:pt>
                <c:pt idx="3377">
                  <c:v>-1291.4641223398785</c:v>
                </c:pt>
                <c:pt idx="3378">
                  <c:v>-5.4113419002096421</c:v>
                </c:pt>
                <c:pt idx="3379">
                  <c:v>-1802.8105601412908</c:v>
                </c:pt>
                <c:pt idx="3380">
                  <c:v>-2480.2991611247417</c:v>
                </c:pt>
                <c:pt idx="3381">
                  <c:v>-3088.9822562156901</c:v>
                </c:pt>
                <c:pt idx="3382">
                  <c:v>-4024.1412604224397</c:v>
                </c:pt>
                <c:pt idx="3383">
                  <c:v>-3943.5517896302822</c:v>
                </c:pt>
                <c:pt idx="3384">
                  <c:v>-0.66205558435585465</c:v>
                </c:pt>
                <c:pt idx="3385">
                  <c:v>-7131.3177128812595</c:v>
                </c:pt>
                <c:pt idx="3386">
                  <c:v>-28067.432566889591</c:v>
                </c:pt>
                <c:pt idx="3387">
                  <c:v>-2.0861506139925701</c:v>
                </c:pt>
                <c:pt idx="3388">
                  <c:v>1.6055115924031198</c:v>
                </c:pt>
                <c:pt idx="3389">
                  <c:v>8.032039505448509</c:v>
                </c:pt>
                <c:pt idx="3390">
                  <c:v>2.4929772551600702</c:v>
                </c:pt>
                <c:pt idx="3391">
                  <c:v>1.6959753901282899</c:v>
                </c:pt>
                <c:pt idx="3392">
                  <c:v>1.6274981190920799</c:v>
                </c:pt>
                <c:pt idx="3393">
                  <c:v>-5959.8314133471995</c:v>
                </c:pt>
                <c:pt idx="3394">
                  <c:v>2.3763716203931167</c:v>
                </c:pt>
                <c:pt idx="3395">
                  <c:v>1.1762927391137907</c:v>
                </c:pt>
                <c:pt idx="3396">
                  <c:v>0.65389955488979712</c:v>
                </c:pt>
                <c:pt idx="3397">
                  <c:v>0.22805056537777987</c:v>
                </c:pt>
                <c:pt idx="3398">
                  <c:v>0.24773279348955399</c:v>
                </c:pt>
                <c:pt idx="3399">
                  <c:v>-600.79642799161695</c:v>
                </c:pt>
                <c:pt idx="3400">
                  <c:v>-1529.90045066935</c:v>
                </c:pt>
                <c:pt idx="3401">
                  <c:v>-879.73738437535303</c:v>
                </c:pt>
                <c:pt idx="3402">
                  <c:v>5.1984929535716198</c:v>
                </c:pt>
                <c:pt idx="3403">
                  <c:v>4.9829594434202198</c:v>
                </c:pt>
                <c:pt idx="3404">
                  <c:v>-4883.0482902736558</c:v>
                </c:pt>
                <c:pt idx="3405">
                  <c:v>5.5888920744063899</c:v>
                </c:pt>
                <c:pt idx="3406">
                  <c:v>-2859.6460816974236</c:v>
                </c:pt>
                <c:pt idx="3407">
                  <c:v>-965.88854365700354</c:v>
                </c:pt>
                <c:pt idx="3408">
                  <c:v>-995.33827345434497</c:v>
                </c:pt>
                <c:pt idx="3409">
                  <c:v>-4486.4979164947999</c:v>
                </c:pt>
                <c:pt idx="3410">
                  <c:v>-5679.1496118902614</c:v>
                </c:pt>
                <c:pt idx="3411">
                  <c:v>-2647.7122493250936</c:v>
                </c:pt>
                <c:pt idx="3412">
                  <c:v>-0.177532545319281</c:v>
                </c:pt>
                <c:pt idx="3413">
                  <c:v>0.40121127682786306</c:v>
                </c:pt>
                <c:pt idx="3414">
                  <c:v>1.2935131057081799</c:v>
                </c:pt>
                <c:pt idx="3415">
                  <c:v>0.82250726980050048</c:v>
                </c:pt>
                <c:pt idx="3416">
                  <c:v>0.63034695619269165</c:v>
                </c:pt>
                <c:pt idx="3417">
                  <c:v>1.3020368611703501</c:v>
                </c:pt>
                <c:pt idx="3418">
                  <c:v>1.2538490894249017</c:v>
                </c:pt>
                <c:pt idx="3419">
                  <c:v>-9.33009854176189</c:v>
                </c:pt>
                <c:pt idx="3420">
                  <c:v>-6.6580597556539498</c:v>
                </c:pt>
                <c:pt idx="3421">
                  <c:v>0.35660658119530475</c:v>
                </c:pt>
                <c:pt idx="3422">
                  <c:v>5.9423665917464703</c:v>
                </c:pt>
                <c:pt idx="3423">
                  <c:v>0.94846249698467799</c:v>
                </c:pt>
                <c:pt idx="3424">
                  <c:v>0.68584548792851319</c:v>
                </c:pt>
                <c:pt idx="3425">
                  <c:v>14.0791924277025</c:v>
                </c:pt>
                <c:pt idx="3426">
                  <c:v>3.61970835298419</c:v>
                </c:pt>
                <c:pt idx="3427">
                  <c:v>-469.01683880697169</c:v>
                </c:pt>
                <c:pt idx="3428">
                  <c:v>-121.50412098677147</c:v>
                </c:pt>
                <c:pt idx="3429">
                  <c:v>2.0134338916651</c:v>
                </c:pt>
                <c:pt idx="3430">
                  <c:v>7.5799856340958899E-2</c:v>
                </c:pt>
                <c:pt idx="3431">
                  <c:v>0.53076803890440505</c:v>
                </c:pt>
                <c:pt idx="3432">
                  <c:v>-726.0793737110489</c:v>
                </c:pt>
                <c:pt idx="3433">
                  <c:v>-530.44980110460347</c:v>
                </c:pt>
                <c:pt idx="3434">
                  <c:v>4.6810536274549985</c:v>
                </c:pt>
                <c:pt idx="3435">
                  <c:v>-74.867448819825626</c:v>
                </c:pt>
                <c:pt idx="3436">
                  <c:v>27.257795049049001</c:v>
                </c:pt>
                <c:pt idx="3437">
                  <c:v>-94.429199133860479</c:v>
                </c:pt>
                <c:pt idx="3438">
                  <c:v>0</c:v>
                </c:pt>
                <c:pt idx="3439">
                  <c:v>88.235190234144881</c:v>
                </c:pt>
                <c:pt idx="3440">
                  <c:v>80.686808325111258</c:v>
                </c:pt>
                <c:pt idx="3441">
                  <c:v>30.171774361396398</c:v>
                </c:pt>
                <c:pt idx="3442">
                  <c:v>4.2018953227981104</c:v>
                </c:pt>
                <c:pt idx="3443">
                  <c:v>16.954920764600924</c:v>
                </c:pt>
                <c:pt idx="3444">
                  <c:v>0</c:v>
                </c:pt>
                <c:pt idx="3445">
                  <c:v>0</c:v>
                </c:pt>
                <c:pt idx="3446">
                  <c:v>19.132867827005832</c:v>
                </c:pt>
                <c:pt idx="3447">
                  <c:v>-87.639477442668095</c:v>
                </c:pt>
                <c:pt idx="3448">
                  <c:v>-254.22232737001349</c:v>
                </c:pt>
                <c:pt idx="3449">
                  <c:v>18.018415548189189</c:v>
                </c:pt>
                <c:pt idx="3450">
                  <c:v>-322.52663094974969</c:v>
                </c:pt>
                <c:pt idx="3451">
                  <c:v>-251.67837797050501</c:v>
                </c:pt>
                <c:pt idx="3452">
                  <c:v>0</c:v>
                </c:pt>
                <c:pt idx="3453">
                  <c:v>-580.46587915668852</c:v>
                </c:pt>
                <c:pt idx="3454">
                  <c:v>-869.19162637849809</c:v>
                </c:pt>
                <c:pt idx="3455">
                  <c:v>-642.15520764432597</c:v>
                </c:pt>
                <c:pt idx="3456">
                  <c:v>-1222.31918339094</c:v>
                </c:pt>
                <c:pt idx="3457">
                  <c:v>-1499.8876699238701</c:v>
                </c:pt>
                <c:pt idx="3458">
                  <c:v>-1577.0714117945899</c:v>
                </c:pt>
                <c:pt idx="3459">
                  <c:v>0.28147458526738683</c:v>
                </c:pt>
                <c:pt idx="3460">
                  <c:v>8.7603135545422202</c:v>
                </c:pt>
                <c:pt idx="3461">
                  <c:v>7.1882010612736504</c:v>
                </c:pt>
                <c:pt idx="3462">
                  <c:v>34.103861121908295</c:v>
                </c:pt>
                <c:pt idx="3463">
                  <c:v>11.5087652069532</c:v>
                </c:pt>
                <c:pt idx="3464">
                  <c:v>20.623527315399802</c:v>
                </c:pt>
                <c:pt idx="3465">
                  <c:v>20.287338352044188</c:v>
                </c:pt>
                <c:pt idx="3466">
                  <c:v>24.872296060570289</c:v>
                </c:pt>
                <c:pt idx="3467">
                  <c:v>25.353160933286805</c:v>
                </c:pt>
                <c:pt idx="3468">
                  <c:v>24.9130481031046</c:v>
                </c:pt>
                <c:pt idx="3469">
                  <c:v>20.052241113530702</c:v>
                </c:pt>
                <c:pt idx="3470">
                  <c:v>19.906589424120089</c:v>
                </c:pt>
                <c:pt idx="3471">
                  <c:v>20.541023632429489</c:v>
                </c:pt>
                <c:pt idx="3472">
                  <c:v>21.962401588059127</c:v>
                </c:pt>
                <c:pt idx="3473">
                  <c:v>26.061721898217289</c:v>
                </c:pt>
                <c:pt idx="3474">
                  <c:v>24.227253941739686</c:v>
                </c:pt>
                <c:pt idx="3475">
                  <c:v>18.6444143512329</c:v>
                </c:pt>
                <c:pt idx="3476">
                  <c:v>13.915452919832568</c:v>
                </c:pt>
                <c:pt idx="3477">
                  <c:v>7.6973521780962209</c:v>
                </c:pt>
                <c:pt idx="3478">
                  <c:v>4.3223928267248946</c:v>
                </c:pt>
                <c:pt idx="3479">
                  <c:v>-1.0114071207460382</c:v>
                </c:pt>
                <c:pt idx="3480">
                  <c:v>-7.3595413402936414</c:v>
                </c:pt>
                <c:pt idx="3481">
                  <c:v>-23.205021575506748</c:v>
                </c:pt>
                <c:pt idx="3482">
                  <c:v>-36.374567143286463</c:v>
                </c:pt>
                <c:pt idx="3483">
                  <c:v>-81.577686047264578</c:v>
                </c:pt>
                <c:pt idx="3484">
                  <c:v>-5639.0102238803329</c:v>
                </c:pt>
                <c:pt idx="3485">
                  <c:v>-113.20137555617301</c:v>
                </c:pt>
                <c:pt idx="3486">
                  <c:v>-130.02009590112698</c:v>
                </c:pt>
                <c:pt idx="3487">
                  <c:v>-106.29331936500402</c:v>
                </c:pt>
                <c:pt idx="3488">
                  <c:v>-144.56662237436672</c:v>
                </c:pt>
                <c:pt idx="3489">
                  <c:v>-147.60431021352699</c:v>
                </c:pt>
                <c:pt idx="3490">
                  <c:v>-207.35556278095098</c:v>
                </c:pt>
                <c:pt idx="3491">
                  <c:v>-204.46201112741497</c:v>
                </c:pt>
                <c:pt idx="3492">
                  <c:v>-235.50007369342998</c:v>
                </c:pt>
                <c:pt idx="3493">
                  <c:v>-443.05191209785801</c:v>
                </c:pt>
                <c:pt idx="3494">
                  <c:v>-299.61761152846702</c:v>
                </c:pt>
                <c:pt idx="3495">
                  <c:v>-800.74650193558398</c:v>
                </c:pt>
                <c:pt idx="3496">
                  <c:v>-825.28972698268353</c:v>
                </c:pt>
                <c:pt idx="3497">
                  <c:v>-814.387274330732</c:v>
                </c:pt>
                <c:pt idx="3498">
                  <c:v>-1260.41847923109</c:v>
                </c:pt>
                <c:pt idx="3499">
                  <c:v>-1833.8027981405601</c:v>
                </c:pt>
                <c:pt idx="3500">
                  <c:v>-2104.5687923578198</c:v>
                </c:pt>
                <c:pt idx="3501">
                  <c:v>-2715.6866498902687</c:v>
                </c:pt>
                <c:pt idx="3502">
                  <c:v>-3118.61949770808</c:v>
                </c:pt>
                <c:pt idx="3503">
                  <c:v>-3119.4286882108136</c:v>
                </c:pt>
                <c:pt idx="3504">
                  <c:v>-5104.7582757622204</c:v>
                </c:pt>
                <c:pt idx="3505">
                  <c:v>-8683.3330889522949</c:v>
                </c:pt>
                <c:pt idx="3506">
                  <c:v>-5408.6752277241103</c:v>
                </c:pt>
                <c:pt idx="3507">
                  <c:v>-3945.9626251927293</c:v>
                </c:pt>
                <c:pt idx="3508">
                  <c:v>-6248.9984792190198</c:v>
                </c:pt>
                <c:pt idx="3509">
                  <c:v>-23390.431586055096</c:v>
                </c:pt>
                <c:pt idx="3510">
                  <c:v>-8996.5825085059569</c:v>
                </c:pt>
                <c:pt idx="3511">
                  <c:v>-23.195868689286762</c:v>
                </c:pt>
                <c:pt idx="3512">
                  <c:v>-21.54323921768426</c:v>
                </c:pt>
                <c:pt idx="3513">
                  <c:v>-13.793698399386304</c:v>
                </c:pt>
                <c:pt idx="3514">
                  <c:v>-11.831640436574904</c:v>
                </c:pt>
                <c:pt idx="3515">
                  <c:v>-8.0310298798990605</c:v>
                </c:pt>
                <c:pt idx="3516">
                  <c:v>-5.2389726387372555</c:v>
                </c:pt>
                <c:pt idx="3517">
                  <c:v>-2.720513998150361</c:v>
                </c:pt>
                <c:pt idx="3518">
                  <c:v>-1.8136484787009699</c:v>
                </c:pt>
                <c:pt idx="3519">
                  <c:v>-0.83578346439578766</c:v>
                </c:pt>
                <c:pt idx="3520">
                  <c:v>1.6271522941630501</c:v>
                </c:pt>
                <c:pt idx="3521">
                  <c:v>4.4883228036450724</c:v>
                </c:pt>
                <c:pt idx="3522">
                  <c:v>6.75263182482513</c:v>
                </c:pt>
                <c:pt idx="3523">
                  <c:v>14.926830543423977</c:v>
                </c:pt>
                <c:pt idx="3524">
                  <c:v>24.6135712708314</c:v>
                </c:pt>
                <c:pt idx="3525">
                  <c:v>23.735166412290731</c:v>
                </c:pt>
                <c:pt idx="3526">
                  <c:v>41.906582573645963</c:v>
                </c:pt>
                <c:pt idx="3527">
                  <c:v>0</c:v>
                </c:pt>
                <c:pt idx="3528">
                  <c:v>0</c:v>
                </c:pt>
                <c:pt idx="3529">
                  <c:v>-103.53701858568</c:v>
                </c:pt>
                <c:pt idx="3530">
                  <c:v>-1167.2925929601511</c:v>
                </c:pt>
                <c:pt idx="3531">
                  <c:v>-1327.44810333688</c:v>
                </c:pt>
                <c:pt idx="3532">
                  <c:v>-194.2213396224912</c:v>
                </c:pt>
                <c:pt idx="3533">
                  <c:v>-163.11920122042676</c:v>
                </c:pt>
                <c:pt idx="3534">
                  <c:v>-280.36561287711203</c:v>
                </c:pt>
                <c:pt idx="3535">
                  <c:v>-332.56714962557697</c:v>
                </c:pt>
                <c:pt idx="3536">
                  <c:v>-1063.90137503505</c:v>
                </c:pt>
                <c:pt idx="3537">
                  <c:v>-1179.59162758959</c:v>
                </c:pt>
                <c:pt idx="3538">
                  <c:v>-1375.7994622520798</c:v>
                </c:pt>
                <c:pt idx="3539">
                  <c:v>-2420.9895612544901</c:v>
                </c:pt>
                <c:pt idx="3540">
                  <c:v>-130.27293985756793</c:v>
                </c:pt>
                <c:pt idx="3541">
                  <c:v>-3203.9186942880201</c:v>
                </c:pt>
                <c:pt idx="3542">
                  <c:v>-3525.4804088135302</c:v>
                </c:pt>
                <c:pt idx="3543">
                  <c:v>-2278.8255210840912</c:v>
                </c:pt>
                <c:pt idx="3544">
                  <c:v>-3457.6704793282897</c:v>
                </c:pt>
                <c:pt idx="3545">
                  <c:v>-633.12474335100853</c:v>
                </c:pt>
                <c:pt idx="3546">
                  <c:v>-3273.7104482411501</c:v>
                </c:pt>
                <c:pt idx="3547">
                  <c:v>-4369.6202148767161</c:v>
                </c:pt>
                <c:pt idx="3548">
                  <c:v>-5408.0857662533244</c:v>
                </c:pt>
                <c:pt idx="3549">
                  <c:v>-5576.9438622283633</c:v>
                </c:pt>
                <c:pt idx="3550">
                  <c:v>-7939.9295677978034</c:v>
                </c:pt>
                <c:pt idx="3551">
                  <c:v>87.118031399922558</c:v>
                </c:pt>
                <c:pt idx="3552">
                  <c:v>67.512871537295595</c:v>
                </c:pt>
                <c:pt idx="3553">
                  <c:v>57.867017704867365</c:v>
                </c:pt>
                <c:pt idx="3554">
                  <c:v>64.772471975749426</c:v>
                </c:pt>
                <c:pt idx="3555">
                  <c:v>66.443699272578527</c:v>
                </c:pt>
                <c:pt idx="3556">
                  <c:v>152.65300929097106</c:v>
                </c:pt>
                <c:pt idx="3557">
                  <c:v>-937.81839770390798</c:v>
                </c:pt>
                <c:pt idx="3558">
                  <c:v>85.4175008829814</c:v>
                </c:pt>
                <c:pt idx="3559">
                  <c:v>-165.03260295247429</c:v>
                </c:pt>
                <c:pt idx="3560">
                  <c:v>-162.91962924020098</c:v>
                </c:pt>
                <c:pt idx="3561">
                  <c:v>34.343982852720394</c:v>
                </c:pt>
                <c:pt idx="3562">
                  <c:v>34.949340297814096</c:v>
                </c:pt>
                <c:pt idx="3563">
                  <c:v>0</c:v>
                </c:pt>
                <c:pt idx="3564">
                  <c:v>-2012.7235276726301</c:v>
                </c:pt>
                <c:pt idx="3565">
                  <c:v>-450.41492876210174</c:v>
                </c:pt>
                <c:pt idx="3566">
                  <c:v>-614.63961027880805</c:v>
                </c:pt>
                <c:pt idx="3567">
                  <c:v>-1626.0002567452111</c:v>
                </c:pt>
                <c:pt idx="3568">
                  <c:v>-1311.7126837955911</c:v>
                </c:pt>
                <c:pt idx="3569">
                  <c:v>-2900.3232120548564</c:v>
                </c:pt>
                <c:pt idx="3570">
                  <c:v>-4005.3044745994202</c:v>
                </c:pt>
                <c:pt idx="3571">
                  <c:v>0.163120343975306</c:v>
                </c:pt>
                <c:pt idx="3572">
                  <c:v>1.2465162861964398</c:v>
                </c:pt>
                <c:pt idx="3573">
                  <c:v>3.6062458398092589</c:v>
                </c:pt>
                <c:pt idx="3574">
                  <c:v>4.1840197489918296</c:v>
                </c:pt>
                <c:pt idx="3575">
                  <c:v>6.0859988983926314</c:v>
                </c:pt>
                <c:pt idx="3576">
                  <c:v>5.1764805905336599</c:v>
                </c:pt>
                <c:pt idx="3577">
                  <c:v>6.3517455149387603</c:v>
                </c:pt>
                <c:pt idx="3578">
                  <c:v>5.79859508106858</c:v>
                </c:pt>
                <c:pt idx="3579">
                  <c:v>6.6174040142273345</c:v>
                </c:pt>
                <c:pt idx="3580">
                  <c:v>7.08956239276245</c:v>
                </c:pt>
                <c:pt idx="3581">
                  <c:v>7.4136324193500904</c:v>
                </c:pt>
                <c:pt idx="3582">
                  <c:v>6.7119274559697324</c:v>
                </c:pt>
                <c:pt idx="3583">
                  <c:v>10.2177069574391</c:v>
                </c:pt>
                <c:pt idx="3584">
                  <c:v>12.770795466191299</c:v>
                </c:pt>
                <c:pt idx="3585">
                  <c:v>12.9242615337063</c:v>
                </c:pt>
                <c:pt idx="3586">
                  <c:v>13.771302492297901</c:v>
                </c:pt>
                <c:pt idx="3587">
                  <c:v>14.900958888014401</c:v>
                </c:pt>
                <c:pt idx="3588">
                  <c:v>14.801592622449988</c:v>
                </c:pt>
                <c:pt idx="3589">
                  <c:v>18.558481664456732</c:v>
                </c:pt>
                <c:pt idx="3590">
                  <c:v>19.008721911520041</c:v>
                </c:pt>
                <c:pt idx="3591">
                  <c:v>0</c:v>
                </c:pt>
                <c:pt idx="3592">
                  <c:v>0</c:v>
                </c:pt>
                <c:pt idx="3593">
                  <c:v>-499.219747576663</c:v>
                </c:pt>
                <c:pt idx="3594">
                  <c:v>-494.42401149722963</c:v>
                </c:pt>
                <c:pt idx="3595">
                  <c:v>-768.72648473276695</c:v>
                </c:pt>
                <c:pt idx="3596">
                  <c:v>-895.37043256981394</c:v>
                </c:pt>
                <c:pt idx="3597">
                  <c:v>-1038.3799577070001</c:v>
                </c:pt>
                <c:pt idx="3598">
                  <c:v>5.2215177761606775</c:v>
                </c:pt>
                <c:pt idx="3599">
                  <c:v>2.7470902248393294</c:v>
                </c:pt>
                <c:pt idx="3600">
                  <c:v>6.7552619493947114E-2</c:v>
                </c:pt>
                <c:pt idx="3601">
                  <c:v>-5980.4666948366439</c:v>
                </c:pt>
                <c:pt idx="3602">
                  <c:v>-24969.062135169566</c:v>
                </c:pt>
                <c:pt idx="3603">
                  <c:v>-14146.659779692995</c:v>
                </c:pt>
                <c:pt idx="3604">
                  <c:v>-451307.16340571502</c:v>
                </c:pt>
                <c:pt idx="3605">
                  <c:v>-5.7524990465286701</c:v>
                </c:pt>
                <c:pt idx="3606">
                  <c:v>-5.6053370907814397</c:v>
                </c:pt>
                <c:pt idx="3607">
                  <c:v>-8.0663385896404893</c:v>
                </c:pt>
                <c:pt idx="3608">
                  <c:v>-9.6959896418274294</c:v>
                </c:pt>
                <c:pt idx="3609">
                  <c:v>-11.849739596596388</c:v>
                </c:pt>
                <c:pt idx="3610">
                  <c:v>-14.199799622234799</c:v>
                </c:pt>
                <c:pt idx="3611">
                  <c:v>-15.806920863345924</c:v>
                </c:pt>
                <c:pt idx="3612">
                  <c:v>-20.906624236072727</c:v>
                </c:pt>
                <c:pt idx="3613">
                  <c:v>-23.8990089269303</c:v>
                </c:pt>
                <c:pt idx="3614">
                  <c:v>-30.35850028846766</c:v>
                </c:pt>
                <c:pt idx="3615">
                  <c:v>-43.554781573035697</c:v>
                </c:pt>
                <c:pt idx="3616">
                  <c:v>-134.13853142111032</c:v>
                </c:pt>
                <c:pt idx="3617">
                  <c:v>-230.12036047961601</c:v>
                </c:pt>
                <c:pt idx="3618">
                  <c:v>-456.44395815782769</c:v>
                </c:pt>
                <c:pt idx="3619">
                  <c:v>24.55706432404088</c:v>
                </c:pt>
                <c:pt idx="3620">
                  <c:v>26.110817282480301</c:v>
                </c:pt>
                <c:pt idx="3621">
                  <c:v>19.133312018167487</c:v>
                </c:pt>
                <c:pt idx="3622">
                  <c:v>26.009719945848186</c:v>
                </c:pt>
                <c:pt idx="3623">
                  <c:v>27.370238510425789</c:v>
                </c:pt>
                <c:pt idx="3624">
                  <c:v>21.6217682714103</c:v>
                </c:pt>
                <c:pt idx="3625">
                  <c:v>13.041109062802098</c:v>
                </c:pt>
                <c:pt idx="3626">
                  <c:v>22.91056927225306</c:v>
                </c:pt>
                <c:pt idx="3627">
                  <c:v>15.900811034534</c:v>
                </c:pt>
                <c:pt idx="3628">
                  <c:v>19.080324038765646</c:v>
                </c:pt>
                <c:pt idx="3629">
                  <c:v>28.347216038487499</c:v>
                </c:pt>
                <c:pt idx="3630">
                  <c:v>33.170756205704599</c:v>
                </c:pt>
                <c:pt idx="3631">
                  <c:v>24.858687856980787</c:v>
                </c:pt>
                <c:pt idx="3632">
                  <c:v>31.059108237725489</c:v>
                </c:pt>
                <c:pt idx="3633">
                  <c:v>27.954372689068286</c:v>
                </c:pt>
                <c:pt idx="3634">
                  <c:v>22.165915875554699</c:v>
                </c:pt>
                <c:pt idx="3635">
                  <c:v>18.1893390260134</c:v>
                </c:pt>
                <c:pt idx="3636">
                  <c:v>22.128720395943663</c:v>
                </c:pt>
                <c:pt idx="3637">
                  <c:v>34.3756115918018</c:v>
                </c:pt>
                <c:pt idx="3638">
                  <c:v>38.3246569449826</c:v>
                </c:pt>
                <c:pt idx="3639">
                  <c:v>33.728258053322001</c:v>
                </c:pt>
                <c:pt idx="3640">
                  <c:v>0</c:v>
                </c:pt>
                <c:pt idx="3641">
                  <c:v>23.771154563935202</c:v>
                </c:pt>
                <c:pt idx="3642">
                  <c:v>26.020148831290889</c:v>
                </c:pt>
                <c:pt idx="3643">
                  <c:v>22.6201129977166</c:v>
                </c:pt>
                <c:pt idx="3644">
                  <c:v>44.941810195354094</c:v>
                </c:pt>
                <c:pt idx="3645">
                  <c:v>43.526732793497501</c:v>
                </c:pt>
                <c:pt idx="3646">
                  <c:v>34.7146188620967</c:v>
                </c:pt>
                <c:pt idx="3647">
                  <c:v>0</c:v>
                </c:pt>
                <c:pt idx="3648">
                  <c:v>-1.01339857456038</c:v>
                </c:pt>
                <c:pt idx="3649">
                  <c:v>7.5599985854829104</c:v>
                </c:pt>
                <c:pt idx="3650">
                  <c:v>27.730890334781002</c:v>
                </c:pt>
                <c:pt idx="3651">
                  <c:v>29.770517371842502</c:v>
                </c:pt>
                <c:pt idx="3652">
                  <c:v>0</c:v>
                </c:pt>
                <c:pt idx="3653">
                  <c:v>0</c:v>
                </c:pt>
                <c:pt idx="3654">
                  <c:v>0</c:v>
                </c:pt>
                <c:pt idx="3655">
                  <c:v>-437.877626180672</c:v>
                </c:pt>
                <c:pt idx="3656">
                  <c:v>-586.10574790855355</c:v>
                </c:pt>
                <c:pt idx="3657">
                  <c:v>-1059.6275157146201</c:v>
                </c:pt>
                <c:pt idx="3658">
                  <c:v>-1208.08880771797</c:v>
                </c:pt>
                <c:pt idx="3659">
                  <c:v>-1138.2386131129001</c:v>
                </c:pt>
                <c:pt idx="3660">
                  <c:v>0</c:v>
                </c:pt>
                <c:pt idx="3661">
                  <c:v>-1439.1217796265701</c:v>
                </c:pt>
                <c:pt idx="3662">
                  <c:v>-2077.7099550504199</c:v>
                </c:pt>
                <c:pt idx="3663">
                  <c:v>-15410.134261549178</c:v>
                </c:pt>
                <c:pt idx="3664">
                  <c:v>-2911.4495738921264</c:v>
                </c:pt>
                <c:pt idx="3665">
                  <c:v>-3869.1996454756136</c:v>
                </c:pt>
                <c:pt idx="3666">
                  <c:v>-4456.6949078109401</c:v>
                </c:pt>
                <c:pt idx="3667">
                  <c:v>-6416.0274710860303</c:v>
                </c:pt>
                <c:pt idx="3668">
                  <c:v>-9060.934739584347</c:v>
                </c:pt>
                <c:pt idx="3669">
                  <c:v>-15496.3489799156</c:v>
                </c:pt>
                <c:pt idx="3670">
                  <c:v>-29384.223208752399</c:v>
                </c:pt>
                <c:pt idx="3671">
                  <c:v>-74032.695797851426</c:v>
                </c:pt>
                <c:pt idx="3672">
                  <c:v>-75.309747995573858</c:v>
                </c:pt>
                <c:pt idx="3673">
                  <c:v>-65.476923083705643</c:v>
                </c:pt>
                <c:pt idx="3674">
                  <c:v>-90.901528399467693</c:v>
                </c:pt>
                <c:pt idx="3675">
                  <c:v>-65.757051143787379</c:v>
                </c:pt>
                <c:pt idx="3676">
                  <c:v>0</c:v>
                </c:pt>
                <c:pt idx="3677">
                  <c:v>-607.95817149038498</c:v>
                </c:pt>
                <c:pt idx="3678">
                  <c:v>-610.44542600477746</c:v>
                </c:pt>
                <c:pt idx="3679">
                  <c:v>-1292.7121599628003</c:v>
                </c:pt>
                <c:pt idx="3680">
                  <c:v>-1736.2371053496311</c:v>
                </c:pt>
                <c:pt idx="3681">
                  <c:v>-1638.0260274549901</c:v>
                </c:pt>
                <c:pt idx="3682">
                  <c:v>-134.16509862933998</c:v>
                </c:pt>
                <c:pt idx="3683">
                  <c:v>-39.632405177080912</c:v>
                </c:pt>
                <c:pt idx="3684">
                  <c:v>-1179.0855769273601</c:v>
                </c:pt>
                <c:pt idx="3685">
                  <c:v>-1890.4187727466713</c:v>
                </c:pt>
                <c:pt idx="3686">
                  <c:v>-3408.84785334872</c:v>
                </c:pt>
                <c:pt idx="3687">
                  <c:v>-3925.0660129261701</c:v>
                </c:pt>
                <c:pt idx="3688">
                  <c:v>-17.456747118153789</c:v>
                </c:pt>
                <c:pt idx="3689">
                  <c:v>2.1371815077371998</c:v>
                </c:pt>
                <c:pt idx="3690">
                  <c:v>-0.71282550392496602</c:v>
                </c:pt>
                <c:pt idx="3691">
                  <c:v>4.2237493517544999</c:v>
                </c:pt>
                <c:pt idx="3692">
                  <c:v>0</c:v>
                </c:pt>
                <c:pt idx="3693">
                  <c:v>0</c:v>
                </c:pt>
                <c:pt idx="3694">
                  <c:v>-273.94273406871969</c:v>
                </c:pt>
                <c:pt idx="3695">
                  <c:v>0</c:v>
                </c:pt>
                <c:pt idx="3696">
                  <c:v>-397.92890197877585</c:v>
                </c:pt>
                <c:pt idx="3697">
                  <c:v>-485.73051991342169</c:v>
                </c:pt>
                <c:pt idx="3698">
                  <c:v>-648.13698036486801</c:v>
                </c:pt>
                <c:pt idx="3699">
                  <c:v>-610.75426781762292</c:v>
                </c:pt>
                <c:pt idx="3700">
                  <c:v>0</c:v>
                </c:pt>
                <c:pt idx="3701">
                  <c:v>103.74725692020392</c:v>
                </c:pt>
                <c:pt idx="3702">
                  <c:v>-284.10803355070499</c:v>
                </c:pt>
                <c:pt idx="3703">
                  <c:v>-233.22570965998798</c:v>
                </c:pt>
                <c:pt idx="3704">
                  <c:v>-559.33101440702296</c:v>
                </c:pt>
                <c:pt idx="3705">
                  <c:v>-1325.0134856346499</c:v>
                </c:pt>
                <c:pt idx="3706">
                  <c:v>-1263.2657815345201</c:v>
                </c:pt>
                <c:pt idx="3707">
                  <c:v>-1697.3589382727698</c:v>
                </c:pt>
                <c:pt idx="3708">
                  <c:v>-1826.58585955236</c:v>
                </c:pt>
                <c:pt idx="3709">
                  <c:v>-2055.811703938683</c:v>
                </c:pt>
                <c:pt idx="3710">
                  <c:v>-2698.6793064674612</c:v>
                </c:pt>
                <c:pt idx="3711">
                  <c:v>-2530.4133351236201</c:v>
                </c:pt>
                <c:pt idx="3712">
                  <c:v>-2591.4743674087599</c:v>
                </c:pt>
                <c:pt idx="3713">
                  <c:v>-2826.0669794713399</c:v>
                </c:pt>
                <c:pt idx="3714">
                  <c:v>-2740.6890160660901</c:v>
                </c:pt>
                <c:pt idx="3715">
                  <c:v>-3372.0724439730302</c:v>
                </c:pt>
                <c:pt idx="3716">
                  <c:v>-3742.5757245324676</c:v>
                </c:pt>
                <c:pt idx="3717">
                  <c:v>-3552.7329117699187</c:v>
                </c:pt>
                <c:pt idx="3718">
                  <c:v>-4003.1732347267498</c:v>
                </c:pt>
                <c:pt idx="3719">
                  <c:v>-3822.8685287690487</c:v>
                </c:pt>
                <c:pt idx="3720">
                  <c:v>-4.5246409368724745</c:v>
                </c:pt>
                <c:pt idx="3721">
                  <c:v>-3.6527883976471198</c:v>
                </c:pt>
                <c:pt idx="3722">
                  <c:v>-2.8811674477218401</c:v>
                </c:pt>
                <c:pt idx="3723">
                  <c:v>-3.3640262295647267</c:v>
                </c:pt>
                <c:pt idx="3724">
                  <c:v>-2.2851286749323596</c:v>
                </c:pt>
                <c:pt idx="3725">
                  <c:v>-0.61999391501640566</c:v>
                </c:pt>
                <c:pt idx="3726">
                  <c:v>0.52035206589725014</c:v>
                </c:pt>
                <c:pt idx="3727">
                  <c:v>1.7571190101075098</c:v>
                </c:pt>
                <c:pt idx="3728">
                  <c:v>2.9632011071220012</c:v>
                </c:pt>
                <c:pt idx="3729">
                  <c:v>2.3317951327675597</c:v>
                </c:pt>
                <c:pt idx="3730">
                  <c:v>36.669709366907412</c:v>
                </c:pt>
                <c:pt idx="3731">
                  <c:v>0</c:v>
                </c:pt>
                <c:pt idx="3732">
                  <c:v>-152.19250409047999</c:v>
                </c:pt>
                <c:pt idx="3733">
                  <c:v>17.482945821774134</c:v>
                </c:pt>
                <c:pt idx="3734">
                  <c:v>37.633548716454413</c:v>
                </c:pt>
                <c:pt idx="3735">
                  <c:v>15.197434507767104</c:v>
                </c:pt>
                <c:pt idx="3736">
                  <c:v>29.196432391114499</c:v>
                </c:pt>
                <c:pt idx="3737">
                  <c:v>25.400691057750802</c:v>
                </c:pt>
                <c:pt idx="3738">
                  <c:v>28.994405413690735</c:v>
                </c:pt>
                <c:pt idx="3739">
                  <c:v>44.863026115786795</c:v>
                </c:pt>
                <c:pt idx="3740">
                  <c:v>-431.095284714196</c:v>
                </c:pt>
                <c:pt idx="3741">
                  <c:v>0</c:v>
                </c:pt>
                <c:pt idx="3742">
                  <c:v>67.347147404911695</c:v>
                </c:pt>
                <c:pt idx="3743">
                  <c:v>-355.81268785869503</c:v>
                </c:pt>
                <c:pt idx="3744">
                  <c:v>0</c:v>
                </c:pt>
                <c:pt idx="3745">
                  <c:v>-722.33290964019204</c:v>
                </c:pt>
                <c:pt idx="3746">
                  <c:v>-457.037835709342</c:v>
                </c:pt>
                <c:pt idx="3747">
                  <c:v>0</c:v>
                </c:pt>
                <c:pt idx="3748">
                  <c:v>-498.07590777535302</c:v>
                </c:pt>
                <c:pt idx="3749">
                  <c:v>-286.78479707815194</c:v>
                </c:pt>
                <c:pt idx="3750">
                  <c:v>-568.14179829791601</c:v>
                </c:pt>
                <c:pt idx="3751">
                  <c:v>-334.543502106934</c:v>
                </c:pt>
                <c:pt idx="3752">
                  <c:v>-169.91989209454579</c:v>
                </c:pt>
                <c:pt idx="3753">
                  <c:v>-175.83591960431798</c:v>
                </c:pt>
                <c:pt idx="3754">
                  <c:v>-485.92201811966601</c:v>
                </c:pt>
                <c:pt idx="3755">
                  <c:v>-1224.6685229063798</c:v>
                </c:pt>
                <c:pt idx="3756">
                  <c:v>-457.45589439469597</c:v>
                </c:pt>
                <c:pt idx="3757">
                  <c:v>29.657624338226999</c:v>
                </c:pt>
                <c:pt idx="3758">
                  <c:v>28.48143986582285</c:v>
                </c:pt>
                <c:pt idx="3759">
                  <c:v>-473.26103365487393</c:v>
                </c:pt>
                <c:pt idx="3760">
                  <c:v>30.389308320921089</c:v>
                </c:pt>
                <c:pt idx="3761">
                  <c:v>18.065081818879499</c:v>
                </c:pt>
                <c:pt idx="3762">
                  <c:v>23.683030881033467</c:v>
                </c:pt>
                <c:pt idx="3763">
                  <c:v>0</c:v>
                </c:pt>
                <c:pt idx="3764">
                  <c:v>-408.61946231056214</c:v>
                </c:pt>
                <c:pt idx="3765">
                  <c:v>-993.66380178714405</c:v>
                </c:pt>
                <c:pt idx="3766">
                  <c:v>-1420.6440391937899</c:v>
                </c:pt>
                <c:pt idx="3767">
                  <c:v>-1421.2733386605598</c:v>
                </c:pt>
                <c:pt idx="3768">
                  <c:v>-1251.4112131177801</c:v>
                </c:pt>
                <c:pt idx="3769">
                  <c:v>-1287.3316338953398</c:v>
                </c:pt>
                <c:pt idx="3770">
                  <c:v>-1459.766883160725</c:v>
                </c:pt>
                <c:pt idx="3771">
                  <c:v>-1510.4169977501717</c:v>
                </c:pt>
                <c:pt idx="3772">
                  <c:v>0.71592734921266488</c:v>
                </c:pt>
                <c:pt idx="3773">
                  <c:v>1.3050884655200401</c:v>
                </c:pt>
                <c:pt idx="3774">
                  <c:v>1.9389493587599698</c:v>
                </c:pt>
                <c:pt idx="3775">
                  <c:v>2.2103400360738377</c:v>
                </c:pt>
                <c:pt idx="3776">
                  <c:v>3.4025462002100877</c:v>
                </c:pt>
                <c:pt idx="3777">
                  <c:v>4.1129079420151857</c:v>
                </c:pt>
                <c:pt idx="3778">
                  <c:v>4.5116587439727924</c:v>
                </c:pt>
                <c:pt idx="3779">
                  <c:v>5.5428832110263855</c:v>
                </c:pt>
                <c:pt idx="3780">
                  <c:v>6.1997300457445998</c:v>
                </c:pt>
                <c:pt idx="3781">
                  <c:v>6.4975504733114455</c:v>
                </c:pt>
                <c:pt idx="3782">
                  <c:v>6.9179229943053198</c:v>
                </c:pt>
                <c:pt idx="3783">
                  <c:v>8.018934755763869</c:v>
                </c:pt>
                <c:pt idx="3784">
                  <c:v>8.3258353743034768</c:v>
                </c:pt>
                <c:pt idx="3785">
                  <c:v>9.8621806277203472</c:v>
                </c:pt>
                <c:pt idx="3786">
                  <c:v>8.6863900483657694</c:v>
                </c:pt>
                <c:pt idx="3787">
                  <c:v>9.008712901084138</c:v>
                </c:pt>
                <c:pt idx="3788">
                  <c:v>8.6740301359519307</c:v>
                </c:pt>
                <c:pt idx="3789">
                  <c:v>8.2477062864625719</c:v>
                </c:pt>
                <c:pt idx="3790">
                  <c:v>8.2251944199741001</c:v>
                </c:pt>
                <c:pt idx="3791">
                  <c:v>8.5450659461944483</c:v>
                </c:pt>
                <c:pt idx="3792">
                  <c:v>7.2018346552604395</c:v>
                </c:pt>
                <c:pt idx="3793">
                  <c:v>7.1365201672769345</c:v>
                </c:pt>
                <c:pt idx="3794">
                  <c:v>6.8328254563224755</c:v>
                </c:pt>
                <c:pt idx="3795">
                  <c:v>6.6719474080363401</c:v>
                </c:pt>
                <c:pt idx="3796">
                  <c:v>6.6924853297295721</c:v>
                </c:pt>
                <c:pt idx="3797">
                  <c:v>6.2211407113398733</c:v>
                </c:pt>
                <c:pt idx="3798">
                  <c:v>7.2392177457031757</c:v>
                </c:pt>
                <c:pt idx="3799">
                  <c:v>6.9267944957799434</c:v>
                </c:pt>
                <c:pt idx="3800">
                  <c:v>6.4789790689253799</c:v>
                </c:pt>
                <c:pt idx="3801">
                  <c:v>6.3216173293970455</c:v>
                </c:pt>
                <c:pt idx="3802">
                  <c:v>5.8685304211013873</c:v>
                </c:pt>
                <c:pt idx="3803">
                  <c:v>6.0936484038306595</c:v>
                </c:pt>
                <c:pt idx="3804">
                  <c:v>6.9564585619469765</c:v>
                </c:pt>
                <c:pt idx="3805">
                  <c:v>6.1003778757234697</c:v>
                </c:pt>
                <c:pt idx="3806">
                  <c:v>5.1939435731026098</c:v>
                </c:pt>
                <c:pt idx="3807">
                  <c:v>4.7076208232528733</c:v>
                </c:pt>
                <c:pt idx="3808">
                  <c:v>2.4352252486041301</c:v>
                </c:pt>
                <c:pt idx="3809">
                  <c:v>-10.375022121845404</c:v>
                </c:pt>
                <c:pt idx="3810">
                  <c:v>15.419049404569066</c:v>
                </c:pt>
                <c:pt idx="3811">
                  <c:v>11.5090887546055</c:v>
                </c:pt>
                <c:pt idx="3812">
                  <c:v>10.630459058318706</c:v>
                </c:pt>
                <c:pt idx="3813">
                  <c:v>10.000440959563006</c:v>
                </c:pt>
                <c:pt idx="3814">
                  <c:v>9.8718963725085054</c:v>
                </c:pt>
                <c:pt idx="3815">
                  <c:v>9.3737062939414244</c:v>
                </c:pt>
                <c:pt idx="3816">
                  <c:v>8.9672504099408279</c:v>
                </c:pt>
                <c:pt idx="3817">
                  <c:v>8.6434578592538198</c:v>
                </c:pt>
                <c:pt idx="3818">
                  <c:v>8.3756929594886156</c:v>
                </c:pt>
                <c:pt idx="3819">
                  <c:v>8.1283330668501215</c:v>
                </c:pt>
                <c:pt idx="3820">
                  <c:v>8.011489976479016</c:v>
                </c:pt>
                <c:pt idx="3821">
                  <c:v>8.3085788565860206</c:v>
                </c:pt>
                <c:pt idx="3822">
                  <c:v>8.7283012937856519</c:v>
                </c:pt>
                <c:pt idx="3823">
                  <c:v>11.373355378530302</c:v>
                </c:pt>
                <c:pt idx="3824">
                  <c:v>13.107535656648773</c:v>
                </c:pt>
                <c:pt idx="3825">
                  <c:v>12.125530540487999</c:v>
                </c:pt>
                <c:pt idx="3826">
                  <c:v>13.6617758479636</c:v>
                </c:pt>
                <c:pt idx="3827">
                  <c:v>14.720613317112099</c:v>
                </c:pt>
                <c:pt idx="3828">
                  <c:v>14.941283586673698</c:v>
                </c:pt>
                <c:pt idx="3829">
                  <c:v>14.866970348412202</c:v>
                </c:pt>
                <c:pt idx="3830">
                  <c:v>16.455044122714199</c:v>
                </c:pt>
                <c:pt idx="3831">
                  <c:v>17.250191444034005</c:v>
                </c:pt>
                <c:pt idx="3832">
                  <c:v>17.395851120312354</c:v>
                </c:pt>
                <c:pt idx="3833">
                  <c:v>15.461672996045102</c:v>
                </c:pt>
                <c:pt idx="3834">
                  <c:v>13.7872772939582</c:v>
                </c:pt>
                <c:pt idx="3835">
                  <c:v>14.285527972800304</c:v>
                </c:pt>
                <c:pt idx="3836">
                  <c:v>13.638195236220801</c:v>
                </c:pt>
                <c:pt idx="3837">
                  <c:v>7.4160769269528704</c:v>
                </c:pt>
                <c:pt idx="3838">
                  <c:v>8.3855157330558203</c:v>
                </c:pt>
                <c:pt idx="3839">
                  <c:v>8.824018351375118</c:v>
                </c:pt>
                <c:pt idx="3840">
                  <c:v>6.4405353568618775</c:v>
                </c:pt>
                <c:pt idx="3841">
                  <c:v>9.1216445816157687</c:v>
                </c:pt>
                <c:pt idx="3842">
                  <c:v>9.2183455619516419</c:v>
                </c:pt>
                <c:pt idx="3843">
                  <c:v>6.8676060453363785</c:v>
                </c:pt>
                <c:pt idx="3844">
                  <c:v>8.3370830519201107</c:v>
                </c:pt>
                <c:pt idx="3845">
                  <c:v>4.3330064015014598</c:v>
                </c:pt>
                <c:pt idx="3846">
                  <c:v>7.0548741452744075</c:v>
                </c:pt>
                <c:pt idx="3847">
                  <c:v>2.3568138748034322</c:v>
                </c:pt>
                <c:pt idx="3848">
                  <c:v>0.57141559600949265</c:v>
                </c:pt>
                <c:pt idx="3849">
                  <c:v>-0.94433267350924499</c:v>
                </c:pt>
                <c:pt idx="3850">
                  <c:v>-39.402109927289963</c:v>
                </c:pt>
                <c:pt idx="3851">
                  <c:v>15.387712212663779</c:v>
                </c:pt>
                <c:pt idx="3852">
                  <c:v>9.5830448587880124</c:v>
                </c:pt>
                <c:pt idx="3853">
                  <c:v>15.435756426568124</c:v>
                </c:pt>
                <c:pt idx="3854">
                  <c:v>13.580343891641199</c:v>
                </c:pt>
                <c:pt idx="3855">
                  <c:v>10.896544416789128</c:v>
                </c:pt>
                <c:pt idx="3856">
                  <c:v>11.244889049197498</c:v>
                </c:pt>
                <c:pt idx="3857">
                  <c:v>11.644206742097733</c:v>
                </c:pt>
                <c:pt idx="3858">
                  <c:v>18.055932674650787</c:v>
                </c:pt>
                <c:pt idx="3859">
                  <c:v>16.089539167414987</c:v>
                </c:pt>
                <c:pt idx="3860">
                  <c:v>13.599635959947321</c:v>
                </c:pt>
                <c:pt idx="3861">
                  <c:v>0</c:v>
                </c:pt>
                <c:pt idx="3862">
                  <c:v>-184.79924746749194</c:v>
                </c:pt>
                <c:pt idx="3863">
                  <c:v>-2748.1272150412801</c:v>
                </c:pt>
                <c:pt idx="3864">
                  <c:v>0</c:v>
                </c:pt>
                <c:pt idx="3865">
                  <c:v>0</c:v>
                </c:pt>
                <c:pt idx="3866">
                  <c:v>-232.36488992267601</c:v>
                </c:pt>
                <c:pt idx="3867">
                  <c:v>0</c:v>
                </c:pt>
                <c:pt idx="3868">
                  <c:v>-674.71555615800253</c:v>
                </c:pt>
                <c:pt idx="3869">
                  <c:v>-1134.86702474452</c:v>
                </c:pt>
                <c:pt idx="3870">
                  <c:v>-8193.6313856104698</c:v>
                </c:pt>
                <c:pt idx="3871">
                  <c:v>-2021.42505629283</c:v>
                </c:pt>
                <c:pt idx="3872">
                  <c:v>-2732.9007348152722</c:v>
                </c:pt>
                <c:pt idx="3873">
                  <c:v>-146.90004008514899</c:v>
                </c:pt>
                <c:pt idx="3874">
                  <c:v>-9156.6460606556993</c:v>
                </c:pt>
                <c:pt idx="3875">
                  <c:v>-1193.27583293372</c:v>
                </c:pt>
                <c:pt idx="3876">
                  <c:v>-2316.46327026786</c:v>
                </c:pt>
                <c:pt idx="3877">
                  <c:v>-2378.9884641445988</c:v>
                </c:pt>
                <c:pt idx="3878">
                  <c:v>-2365.8354957264701</c:v>
                </c:pt>
                <c:pt idx="3879">
                  <c:v>-243.48434916642793</c:v>
                </c:pt>
                <c:pt idx="3880">
                  <c:v>-923.19524203935305</c:v>
                </c:pt>
                <c:pt idx="3881">
                  <c:v>-1158.5167925887811</c:v>
                </c:pt>
                <c:pt idx="3882">
                  <c:v>-1289.4905012262911</c:v>
                </c:pt>
                <c:pt idx="3883">
                  <c:v>-1367.8560140644699</c:v>
                </c:pt>
                <c:pt idx="3884">
                  <c:v>-1532.2849556307901</c:v>
                </c:pt>
                <c:pt idx="3885">
                  <c:v>-1741.7935048084598</c:v>
                </c:pt>
                <c:pt idx="3886">
                  <c:v>-1899.80771286911</c:v>
                </c:pt>
                <c:pt idx="3887">
                  <c:v>-2155.2560488557897</c:v>
                </c:pt>
                <c:pt idx="3888">
                  <c:v>-3249.9985128778176</c:v>
                </c:pt>
                <c:pt idx="3889">
                  <c:v>-8259.2693385420298</c:v>
                </c:pt>
                <c:pt idx="3890">
                  <c:v>-6426.2130922496872</c:v>
                </c:pt>
                <c:pt idx="3891">
                  <c:v>-26.248749102891075</c:v>
                </c:pt>
                <c:pt idx="3892">
                  <c:v>-21.381135339900688</c:v>
                </c:pt>
                <c:pt idx="3893">
                  <c:v>-24.600011000407299</c:v>
                </c:pt>
                <c:pt idx="3894">
                  <c:v>-26.295366985638687</c:v>
                </c:pt>
                <c:pt idx="3895">
                  <c:v>-25.646952955043435</c:v>
                </c:pt>
                <c:pt idx="3896">
                  <c:v>-33.143689386030097</c:v>
                </c:pt>
                <c:pt idx="3897">
                  <c:v>-29.788362064860689</c:v>
                </c:pt>
                <c:pt idx="3898">
                  <c:v>-19.883484652356699</c:v>
                </c:pt>
                <c:pt idx="3899">
                  <c:v>-12.414566084095799</c:v>
                </c:pt>
                <c:pt idx="3900">
                  <c:v>0</c:v>
                </c:pt>
                <c:pt idx="3901">
                  <c:v>0</c:v>
                </c:pt>
                <c:pt idx="3902">
                  <c:v>-719.59548732234305</c:v>
                </c:pt>
                <c:pt idx="3903">
                  <c:v>6.3444582853538334</c:v>
                </c:pt>
                <c:pt idx="3904">
                  <c:v>13.069323475856498</c:v>
                </c:pt>
                <c:pt idx="3905">
                  <c:v>3.6988281818929498</c:v>
                </c:pt>
                <c:pt idx="3906">
                  <c:v>-1755.0089528215501</c:v>
                </c:pt>
                <c:pt idx="3907">
                  <c:v>-2219.1189680821499</c:v>
                </c:pt>
                <c:pt idx="3908">
                  <c:v>-2908.70447747447</c:v>
                </c:pt>
                <c:pt idx="3909">
                  <c:v>-2774.3508003604202</c:v>
                </c:pt>
                <c:pt idx="3910">
                  <c:v>-2793.1144576771312</c:v>
                </c:pt>
                <c:pt idx="3911">
                  <c:v>-3991.74764972298</c:v>
                </c:pt>
                <c:pt idx="3912">
                  <c:v>-3778.02508050286</c:v>
                </c:pt>
                <c:pt idx="3913">
                  <c:v>-3699.9241687950298</c:v>
                </c:pt>
                <c:pt idx="3914">
                  <c:v>-4441.2383948137895</c:v>
                </c:pt>
                <c:pt idx="3915">
                  <c:v>-6553.4974395362697</c:v>
                </c:pt>
                <c:pt idx="3916">
                  <c:v>-7753.4849382674902</c:v>
                </c:pt>
                <c:pt idx="3917">
                  <c:v>-7180.7999981224875</c:v>
                </c:pt>
                <c:pt idx="3918">
                  <c:v>-23337.622258503096</c:v>
                </c:pt>
                <c:pt idx="3919">
                  <c:v>-58645.989213272667</c:v>
                </c:pt>
                <c:pt idx="3920">
                  <c:v>-89147.871575812373</c:v>
                </c:pt>
                <c:pt idx="3921">
                  <c:v>-100.21678057766501</c:v>
                </c:pt>
                <c:pt idx="3922">
                  <c:v>0</c:v>
                </c:pt>
                <c:pt idx="3923">
                  <c:v>-2145.7449702793801</c:v>
                </c:pt>
                <c:pt idx="3924">
                  <c:v>0</c:v>
                </c:pt>
                <c:pt idx="3925">
                  <c:v>-562.83973694617305</c:v>
                </c:pt>
                <c:pt idx="3926">
                  <c:v>0</c:v>
                </c:pt>
                <c:pt idx="3927">
                  <c:v>-555.03921784196211</c:v>
                </c:pt>
                <c:pt idx="3928">
                  <c:v>-999.46898985302198</c:v>
                </c:pt>
                <c:pt idx="3929">
                  <c:v>-1201.69295171678</c:v>
                </c:pt>
                <c:pt idx="3930">
                  <c:v>-1251.2869628626811</c:v>
                </c:pt>
                <c:pt idx="3931">
                  <c:v>-1818.4289682870601</c:v>
                </c:pt>
                <c:pt idx="3932">
                  <c:v>-1856.7410581606011</c:v>
                </c:pt>
                <c:pt idx="3933">
                  <c:v>-2016.79396836263</c:v>
                </c:pt>
                <c:pt idx="3934">
                  <c:v>-2178.7828183839397</c:v>
                </c:pt>
                <c:pt idx="3935">
                  <c:v>-1636.6185098377998</c:v>
                </c:pt>
                <c:pt idx="3936">
                  <c:v>-1509.08603951125</c:v>
                </c:pt>
                <c:pt idx="3937">
                  <c:v>-762.99316001292698</c:v>
                </c:pt>
                <c:pt idx="3938">
                  <c:v>-982.40470170462595</c:v>
                </c:pt>
                <c:pt idx="3939">
                  <c:v>-938.15525027895808</c:v>
                </c:pt>
                <c:pt idx="3940">
                  <c:v>-834.72444613781852</c:v>
                </c:pt>
                <c:pt idx="3941">
                  <c:v>-857.38915362617854</c:v>
                </c:pt>
                <c:pt idx="3942">
                  <c:v>-849.22834589945205</c:v>
                </c:pt>
                <c:pt idx="3943">
                  <c:v>-1101.4995073749201</c:v>
                </c:pt>
                <c:pt idx="3944">
                  <c:v>-2244.3699831946487</c:v>
                </c:pt>
                <c:pt idx="3945">
                  <c:v>-1886.8252304484499</c:v>
                </c:pt>
                <c:pt idx="3946">
                  <c:v>-2004.4749859943299</c:v>
                </c:pt>
                <c:pt idx="3947">
                  <c:v>-2745.804881614637</c:v>
                </c:pt>
                <c:pt idx="3948">
                  <c:v>-2678.1568192054801</c:v>
                </c:pt>
                <c:pt idx="3949">
                  <c:v>-2483.84543862595</c:v>
                </c:pt>
                <c:pt idx="3950">
                  <c:v>-2919.4663916907498</c:v>
                </c:pt>
                <c:pt idx="3951">
                  <c:v>-4393.6494737064704</c:v>
                </c:pt>
                <c:pt idx="3952">
                  <c:v>17.346241018068401</c:v>
                </c:pt>
                <c:pt idx="3953">
                  <c:v>10.476681773627504</c:v>
                </c:pt>
                <c:pt idx="3954">
                  <c:v>19.939553082789889</c:v>
                </c:pt>
                <c:pt idx="3955">
                  <c:v>21.8959789385029</c:v>
                </c:pt>
                <c:pt idx="3956">
                  <c:v>26.009766946847002</c:v>
                </c:pt>
                <c:pt idx="3957">
                  <c:v>29.554655112695176</c:v>
                </c:pt>
                <c:pt idx="3958">
                  <c:v>29.246546552287075</c:v>
                </c:pt>
                <c:pt idx="3959">
                  <c:v>24.309330056744599</c:v>
                </c:pt>
                <c:pt idx="3960">
                  <c:v>16.852381820376799</c:v>
                </c:pt>
                <c:pt idx="3961">
                  <c:v>9.3799672379948795</c:v>
                </c:pt>
                <c:pt idx="3962">
                  <c:v>-7280.8542469683134</c:v>
                </c:pt>
                <c:pt idx="3963">
                  <c:v>-6012.5460900012804</c:v>
                </c:pt>
                <c:pt idx="3964">
                  <c:v>-18.294263834224687</c:v>
                </c:pt>
                <c:pt idx="3965">
                  <c:v>-25.487941465846635</c:v>
                </c:pt>
                <c:pt idx="3966">
                  <c:v>-29.257662953869289</c:v>
                </c:pt>
                <c:pt idx="3967">
                  <c:v>-38.064659856653094</c:v>
                </c:pt>
                <c:pt idx="3968">
                  <c:v>-28.978173713985488</c:v>
                </c:pt>
                <c:pt idx="3969">
                  <c:v>-32.862866703543794</c:v>
                </c:pt>
                <c:pt idx="3970">
                  <c:v>-32.565958865990957</c:v>
                </c:pt>
                <c:pt idx="3971">
                  <c:v>-32.910749180839993</c:v>
                </c:pt>
                <c:pt idx="3972">
                  <c:v>-29.724807764117628</c:v>
                </c:pt>
                <c:pt idx="3973">
                  <c:v>-34.747535594817911</c:v>
                </c:pt>
                <c:pt idx="3974">
                  <c:v>-41.103362817177313</c:v>
                </c:pt>
                <c:pt idx="3975">
                  <c:v>-31.208923884009586</c:v>
                </c:pt>
                <c:pt idx="3976">
                  <c:v>-31.984665204271586</c:v>
                </c:pt>
                <c:pt idx="3977">
                  <c:v>-18.257467795596931</c:v>
                </c:pt>
                <c:pt idx="3978">
                  <c:v>-8.3417510827806289</c:v>
                </c:pt>
                <c:pt idx="3979">
                  <c:v>4.6547600689901385</c:v>
                </c:pt>
                <c:pt idx="3980">
                  <c:v>19.630275127239809</c:v>
                </c:pt>
                <c:pt idx="3981">
                  <c:v>46.323735615760299</c:v>
                </c:pt>
                <c:pt idx="3982">
                  <c:v>38.190056168511013</c:v>
                </c:pt>
                <c:pt idx="3983">
                  <c:v>-1.5689480276418373</c:v>
                </c:pt>
                <c:pt idx="3984">
                  <c:v>-20.9442543558933</c:v>
                </c:pt>
                <c:pt idx="3985">
                  <c:v>-8.4362352019322806</c:v>
                </c:pt>
                <c:pt idx="3986">
                  <c:v>13.5079147527207</c:v>
                </c:pt>
                <c:pt idx="3987">
                  <c:v>19.251309854525175</c:v>
                </c:pt>
                <c:pt idx="3988">
                  <c:v>-40.486316829573987</c:v>
                </c:pt>
                <c:pt idx="3989">
                  <c:v>-558.96522079189265</c:v>
                </c:pt>
                <c:pt idx="3990">
                  <c:v>19.226768347709289</c:v>
                </c:pt>
                <c:pt idx="3991">
                  <c:v>13.9686386952518</c:v>
                </c:pt>
                <c:pt idx="3992">
                  <c:v>14.8810203611622</c:v>
                </c:pt>
                <c:pt idx="3993">
                  <c:v>17.189967710508739</c:v>
                </c:pt>
                <c:pt idx="3994">
                  <c:v>12.347873522163798</c:v>
                </c:pt>
                <c:pt idx="3995">
                  <c:v>15.882232479555379</c:v>
                </c:pt>
                <c:pt idx="3996">
                  <c:v>9.6063208803150939</c:v>
                </c:pt>
                <c:pt idx="3997">
                  <c:v>10.398446308094066</c:v>
                </c:pt>
                <c:pt idx="3998">
                  <c:v>7.0893466887427934</c:v>
                </c:pt>
                <c:pt idx="3999">
                  <c:v>6.9802411304963901</c:v>
                </c:pt>
                <c:pt idx="4000">
                  <c:v>4.1648957824846704</c:v>
                </c:pt>
                <c:pt idx="4001">
                  <c:v>-9853.6335632061928</c:v>
                </c:pt>
                <c:pt idx="4002">
                  <c:v>-6740.3200710067958</c:v>
                </c:pt>
                <c:pt idx="4003">
                  <c:v>-25646.052272773592</c:v>
                </c:pt>
                <c:pt idx="4004">
                  <c:v>-17200.735221460902</c:v>
                </c:pt>
                <c:pt idx="4005">
                  <c:v>-53.637417864305199</c:v>
                </c:pt>
                <c:pt idx="4006">
                  <c:v>-84.816726052357978</c:v>
                </c:pt>
                <c:pt idx="4007">
                  <c:v>-87.324875957620279</c:v>
                </c:pt>
                <c:pt idx="4008">
                  <c:v>-119.84406422870065</c:v>
                </c:pt>
                <c:pt idx="4009">
                  <c:v>-113.43871717207922</c:v>
                </c:pt>
                <c:pt idx="4010">
                  <c:v>-133.49055347858732</c:v>
                </c:pt>
                <c:pt idx="4011">
                  <c:v>-120.85568139707775</c:v>
                </c:pt>
                <c:pt idx="4012">
                  <c:v>-136.94635091641601</c:v>
                </c:pt>
                <c:pt idx="4013">
                  <c:v>-162.617311520329</c:v>
                </c:pt>
                <c:pt idx="4014">
                  <c:v>-231.57633544484688</c:v>
                </c:pt>
                <c:pt idx="4015">
                  <c:v>-261.40315680776195</c:v>
                </c:pt>
                <c:pt idx="4016">
                  <c:v>-576.03423960835653</c:v>
                </c:pt>
                <c:pt idx="4017">
                  <c:v>-892.21517856936805</c:v>
                </c:pt>
                <c:pt idx="4018">
                  <c:v>-675.18354357083331</c:v>
                </c:pt>
                <c:pt idx="4019">
                  <c:v>-1168.7146783805401</c:v>
                </c:pt>
                <c:pt idx="4020">
                  <c:v>-593.33594987330298</c:v>
                </c:pt>
                <c:pt idx="4021">
                  <c:v>-1085.6552536432685</c:v>
                </c:pt>
                <c:pt idx="4022">
                  <c:v>-1083.31446670275</c:v>
                </c:pt>
                <c:pt idx="4023">
                  <c:v>-1252.7438397937401</c:v>
                </c:pt>
                <c:pt idx="4024">
                  <c:v>-1297.0585785933899</c:v>
                </c:pt>
                <c:pt idx="4025">
                  <c:v>-1153.5346262072699</c:v>
                </c:pt>
                <c:pt idx="4026">
                  <c:v>-1362.4076524001152</c:v>
                </c:pt>
                <c:pt idx="4027">
                  <c:v>-1658.7172899965401</c:v>
                </c:pt>
                <c:pt idx="4028">
                  <c:v>-1869.2621356580798</c:v>
                </c:pt>
                <c:pt idx="4029">
                  <c:v>-2348.4857669436901</c:v>
                </c:pt>
                <c:pt idx="4030">
                  <c:v>-2275.99504574497</c:v>
                </c:pt>
                <c:pt idx="4031">
                  <c:v>-2661.5689139123501</c:v>
                </c:pt>
                <c:pt idx="4032">
                  <c:v>-2668.5497798286297</c:v>
                </c:pt>
                <c:pt idx="4033">
                  <c:v>-2687.7921225969212</c:v>
                </c:pt>
                <c:pt idx="4034">
                  <c:v>-3274.1697057208917</c:v>
                </c:pt>
                <c:pt idx="4035">
                  <c:v>-3091.2500133021222</c:v>
                </c:pt>
                <c:pt idx="4036">
                  <c:v>-3904.10257986341</c:v>
                </c:pt>
                <c:pt idx="4037">
                  <c:v>-4721.8030216964244</c:v>
                </c:pt>
                <c:pt idx="4038">
                  <c:v>-8358.4234870222208</c:v>
                </c:pt>
                <c:pt idx="4039">
                  <c:v>-11757.178558375268</c:v>
                </c:pt>
                <c:pt idx="4040">
                  <c:v>-109789.91006894108</c:v>
                </c:pt>
                <c:pt idx="4041">
                  <c:v>-9.3939853364242616</c:v>
                </c:pt>
                <c:pt idx="4042">
                  <c:v>-9.2272632063191224</c:v>
                </c:pt>
                <c:pt idx="4043">
                  <c:v>-11.003009592665506</c:v>
                </c:pt>
                <c:pt idx="4044">
                  <c:v>-12.827884421746226</c:v>
                </c:pt>
                <c:pt idx="4045">
                  <c:v>-15.007073323023601</c:v>
                </c:pt>
                <c:pt idx="4046">
                  <c:v>-15.7791106119393</c:v>
                </c:pt>
                <c:pt idx="4047">
                  <c:v>-17.629722223691289</c:v>
                </c:pt>
                <c:pt idx="4048">
                  <c:v>-16.731125591087299</c:v>
                </c:pt>
                <c:pt idx="4049">
                  <c:v>-17.377949550545086</c:v>
                </c:pt>
                <c:pt idx="4050">
                  <c:v>-19.650302797573499</c:v>
                </c:pt>
                <c:pt idx="4051">
                  <c:v>-19.326653558530086</c:v>
                </c:pt>
                <c:pt idx="4052">
                  <c:v>-23.663439036415852</c:v>
                </c:pt>
                <c:pt idx="4053">
                  <c:v>-22.000070291268788</c:v>
                </c:pt>
                <c:pt idx="4054">
                  <c:v>-26.333487785842635</c:v>
                </c:pt>
                <c:pt idx="4055">
                  <c:v>-34.150776362447701</c:v>
                </c:pt>
                <c:pt idx="4056">
                  <c:v>-27.394927533139189</c:v>
                </c:pt>
                <c:pt idx="4057">
                  <c:v>-30.252211715169789</c:v>
                </c:pt>
                <c:pt idx="4058">
                  <c:v>-45.689840376701</c:v>
                </c:pt>
                <c:pt idx="4059">
                  <c:v>-4208.64712376849</c:v>
                </c:pt>
                <c:pt idx="4060">
                  <c:v>-25.390098346946999</c:v>
                </c:pt>
                <c:pt idx="4061">
                  <c:v>-40.823664927582165</c:v>
                </c:pt>
                <c:pt idx="4062">
                  <c:v>-64.259267735990306</c:v>
                </c:pt>
                <c:pt idx="4063">
                  <c:v>-128.94059492266695</c:v>
                </c:pt>
                <c:pt idx="4064">
                  <c:v>29.3262387762522</c:v>
                </c:pt>
                <c:pt idx="4065">
                  <c:v>31.522971212454131</c:v>
                </c:pt>
                <c:pt idx="4066">
                  <c:v>21.512766697731152</c:v>
                </c:pt>
                <c:pt idx="4067">
                  <c:v>15.745975748226298</c:v>
                </c:pt>
                <c:pt idx="4068">
                  <c:v>6.8637098771052001</c:v>
                </c:pt>
                <c:pt idx="4069">
                  <c:v>5.2520480886836403</c:v>
                </c:pt>
                <c:pt idx="4070">
                  <c:v>0.77370075936831351</c:v>
                </c:pt>
                <c:pt idx="4071">
                  <c:v>-704.43869738110789</c:v>
                </c:pt>
                <c:pt idx="4072">
                  <c:v>-987.57105960779802</c:v>
                </c:pt>
                <c:pt idx="4073">
                  <c:v>-983.28862619153449</c:v>
                </c:pt>
                <c:pt idx="4074">
                  <c:v>-1156.3186592716011</c:v>
                </c:pt>
                <c:pt idx="4075">
                  <c:v>-1530.45046517995</c:v>
                </c:pt>
                <c:pt idx="4076">
                  <c:v>-1453.6524326616598</c:v>
                </c:pt>
                <c:pt idx="4077">
                  <c:v>-1716.364841518405</c:v>
                </c:pt>
                <c:pt idx="4078">
                  <c:v>-2146.4625931513201</c:v>
                </c:pt>
                <c:pt idx="4079">
                  <c:v>-3813.3666803133697</c:v>
                </c:pt>
                <c:pt idx="4080">
                  <c:v>-7.5246292601962255</c:v>
                </c:pt>
                <c:pt idx="4081">
                  <c:v>-5499.1649190810258</c:v>
                </c:pt>
                <c:pt idx="4082">
                  <c:v>-19187.259497449992</c:v>
                </c:pt>
                <c:pt idx="4083">
                  <c:v>-5116.9183531244162</c:v>
                </c:pt>
                <c:pt idx="4084">
                  <c:v>-10.247630447453901</c:v>
                </c:pt>
                <c:pt idx="4085">
                  <c:v>-19.224767376860086</c:v>
                </c:pt>
                <c:pt idx="4086">
                  <c:v>-133.20338102190479</c:v>
                </c:pt>
                <c:pt idx="4087">
                  <c:v>-124.620674301517</c:v>
                </c:pt>
                <c:pt idx="4088">
                  <c:v>-168.17092622447399</c:v>
                </c:pt>
                <c:pt idx="4089">
                  <c:v>-469.22420276248869</c:v>
                </c:pt>
                <c:pt idx="4090">
                  <c:v>-521.58250849685703</c:v>
                </c:pt>
                <c:pt idx="4091">
                  <c:v>27.1513327598953</c:v>
                </c:pt>
                <c:pt idx="4092">
                  <c:v>24.061308136969789</c:v>
                </c:pt>
                <c:pt idx="4093">
                  <c:v>22.338577363623799</c:v>
                </c:pt>
                <c:pt idx="4094">
                  <c:v>17.253634694711089</c:v>
                </c:pt>
                <c:pt idx="4095">
                  <c:v>18.563061171897601</c:v>
                </c:pt>
                <c:pt idx="4096">
                  <c:v>16.427304360865687</c:v>
                </c:pt>
                <c:pt idx="4097">
                  <c:v>15.842045216894991</c:v>
                </c:pt>
                <c:pt idx="4098">
                  <c:v>25.726618099509789</c:v>
                </c:pt>
                <c:pt idx="4099">
                  <c:v>39.876549640683798</c:v>
                </c:pt>
                <c:pt idx="4100">
                  <c:v>39.391213581083065</c:v>
                </c:pt>
                <c:pt idx="4101">
                  <c:v>48.387202288691221</c:v>
                </c:pt>
                <c:pt idx="4102">
                  <c:v>82.40057697842397</c:v>
                </c:pt>
                <c:pt idx="4103">
                  <c:v>91.907671789711557</c:v>
                </c:pt>
                <c:pt idx="4104">
                  <c:v>0</c:v>
                </c:pt>
                <c:pt idx="4105">
                  <c:v>0</c:v>
                </c:pt>
                <c:pt idx="4106">
                  <c:v>-146.62007137708093</c:v>
                </c:pt>
                <c:pt idx="4107">
                  <c:v>-984.47840879117655</c:v>
                </c:pt>
                <c:pt idx="4108">
                  <c:v>-7894.7818049483785</c:v>
                </c:pt>
                <c:pt idx="4109">
                  <c:v>-5044.0041549167199</c:v>
                </c:pt>
                <c:pt idx="4110">
                  <c:v>-194.93631116135595</c:v>
                </c:pt>
                <c:pt idx="4111">
                  <c:v>-202.46904061071101</c:v>
                </c:pt>
                <c:pt idx="4112">
                  <c:v>0</c:v>
                </c:pt>
                <c:pt idx="4113">
                  <c:v>-2725.8865246033602</c:v>
                </c:pt>
                <c:pt idx="4114">
                  <c:v>0</c:v>
                </c:pt>
                <c:pt idx="4115">
                  <c:v>0</c:v>
                </c:pt>
                <c:pt idx="4116">
                  <c:v>0</c:v>
                </c:pt>
                <c:pt idx="4117">
                  <c:v>0</c:v>
                </c:pt>
                <c:pt idx="4118">
                  <c:v>0</c:v>
                </c:pt>
                <c:pt idx="4119">
                  <c:v>0</c:v>
                </c:pt>
                <c:pt idx="4120">
                  <c:v>0</c:v>
                </c:pt>
                <c:pt idx="4121">
                  <c:v>-483.81126512358202</c:v>
                </c:pt>
                <c:pt idx="4122">
                  <c:v>30.363084410870901</c:v>
                </c:pt>
                <c:pt idx="4123">
                  <c:v>-666.04684896024605</c:v>
                </c:pt>
                <c:pt idx="4124">
                  <c:v>-757.31079839460949</c:v>
                </c:pt>
                <c:pt idx="4125">
                  <c:v>-973.74554921439403</c:v>
                </c:pt>
                <c:pt idx="4126">
                  <c:v>-785.45600443428248</c:v>
                </c:pt>
                <c:pt idx="4127">
                  <c:v>19.193593338545586</c:v>
                </c:pt>
                <c:pt idx="4128">
                  <c:v>13.6935084352834</c:v>
                </c:pt>
                <c:pt idx="4129">
                  <c:v>3.376400480484139</c:v>
                </c:pt>
                <c:pt idx="4130">
                  <c:v>-2231.4249552697297</c:v>
                </c:pt>
                <c:pt idx="4131">
                  <c:v>-3719.5779847471299</c:v>
                </c:pt>
                <c:pt idx="4132">
                  <c:v>-3886.2363642826299</c:v>
                </c:pt>
                <c:pt idx="4133">
                  <c:v>-4236.34544544039</c:v>
                </c:pt>
                <c:pt idx="4134">
                  <c:v>-3921.2594038254801</c:v>
                </c:pt>
                <c:pt idx="4135">
                  <c:v>-3671.2318732088802</c:v>
                </c:pt>
                <c:pt idx="4136">
                  <c:v>-4953.9778002662033</c:v>
                </c:pt>
                <c:pt idx="4137">
                  <c:v>-3348.8621077642401</c:v>
                </c:pt>
                <c:pt idx="4138">
                  <c:v>-3787.59962337561</c:v>
                </c:pt>
                <c:pt idx="4139">
                  <c:v>-5523.8843294035314</c:v>
                </c:pt>
                <c:pt idx="4140">
                  <c:v>-2848.3817639807912</c:v>
                </c:pt>
                <c:pt idx="4141">
                  <c:v>-3184.7381403189497</c:v>
                </c:pt>
                <c:pt idx="4142">
                  <c:v>18.995127124104087</c:v>
                </c:pt>
                <c:pt idx="4143">
                  <c:v>18.809771782710801</c:v>
                </c:pt>
                <c:pt idx="4144">
                  <c:v>19.722755218372189</c:v>
                </c:pt>
                <c:pt idx="4145">
                  <c:v>22.893020979959786</c:v>
                </c:pt>
                <c:pt idx="4146">
                  <c:v>18.541293107511699</c:v>
                </c:pt>
                <c:pt idx="4147">
                  <c:v>13.950524412957026</c:v>
                </c:pt>
                <c:pt idx="4148">
                  <c:v>29.243470559559189</c:v>
                </c:pt>
                <c:pt idx="4149">
                  <c:v>32.919425480525298</c:v>
                </c:pt>
                <c:pt idx="4150">
                  <c:v>-25.695860236173587</c:v>
                </c:pt>
                <c:pt idx="4151">
                  <c:v>11.6895421453138</c:v>
                </c:pt>
                <c:pt idx="4152">
                  <c:v>-479.66301093777264</c:v>
                </c:pt>
                <c:pt idx="4153">
                  <c:v>-67.1370133730113</c:v>
                </c:pt>
                <c:pt idx="4154">
                  <c:v>-91.241198183661382</c:v>
                </c:pt>
                <c:pt idx="4155">
                  <c:v>-67.301453973132993</c:v>
                </c:pt>
                <c:pt idx="4156">
                  <c:v>-274.54765520555202</c:v>
                </c:pt>
                <c:pt idx="4157">
                  <c:v>-113.86786772528799</c:v>
                </c:pt>
                <c:pt idx="4158">
                  <c:v>-452.73748725300896</c:v>
                </c:pt>
                <c:pt idx="4159">
                  <c:v>34.996283440042113</c:v>
                </c:pt>
                <c:pt idx="4160">
                  <c:v>18.389930063256628</c:v>
                </c:pt>
                <c:pt idx="4161">
                  <c:v>21.039449425072988</c:v>
                </c:pt>
                <c:pt idx="4162">
                  <c:v>11.168928961969998</c:v>
                </c:pt>
                <c:pt idx="4163">
                  <c:v>33.388011185297259</c:v>
                </c:pt>
                <c:pt idx="4164">
                  <c:v>0</c:v>
                </c:pt>
                <c:pt idx="4165">
                  <c:v>-109.48674679485298</c:v>
                </c:pt>
                <c:pt idx="4166">
                  <c:v>8.0591163179928227</c:v>
                </c:pt>
                <c:pt idx="4167">
                  <c:v>4.8000184208818704</c:v>
                </c:pt>
                <c:pt idx="4168">
                  <c:v>3.2587868543706002</c:v>
                </c:pt>
                <c:pt idx="4169">
                  <c:v>3.4559153474227999</c:v>
                </c:pt>
                <c:pt idx="4170">
                  <c:v>3.4107604306489967</c:v>
                </c:pt>
                <c:pt idx="4171">
                  <c:v>3.9755440039136767</c:v>
                </c:pt>
                <c:pt idx="4172">
                  <c:v>5.4320122641574065</c:v>
                </c:pt>
                <c:pt idx="4173">
                  <c:v>4.2661208378577617</c:v>
                </c:pt>
                <c:pt idx="4174">
                  <c:v>4.0566341663103485</c:v>
                </c:pt>
                <c:pt idx="4175">
                  <c:v>5.2060553699942895</c:v>
                </c:pt>
                <c:pt idx="4176">
                  <c:v>4.3163505875909465</c:v>
                </c:pt>
                <c:pt idx="4177">
                  <c:v>4.44239605280693</c:v>
                </c:pt>
                <c:pt idx="4178">
                  <c:v>4.7095006647681501</c:v>
                </c:pt>
                <c:pt idx="4179">
                  <c:v>4.3973414443783403</c:v>
                </c:pt>
                <c:pt idx="4180">
                  <c:v>4.5273132483273857</c:v>
                </c:pt>
                <c:pt idx="4181">
                  <c:v>4.5776714252023689</c:v>
                </c:pt>
                <c:pt idx="4182">
                  <c:v>4.8281638296576155</c:v>
                </c:pt>
                <c:pt idx="4183">
                  <c:v>4.5580723595494765</c:v>
                </c:pt>
                <c:pt idx="4184">
                  <c:v>4.9277941627659745</c:v>
                </c:pt>
                <c:pt idx="4185">
                  <c:v>5.5956376953981914</c:v>
                </c:pt>
                <c:pt idx="4186">
                  <c:v>8.0688383861299098</c:v>
                </c:pt>
                <c:pt idx="4187">
                  <c:v>9.795185988117078</c:v>
                </c:pt>
                <c:pt idx="4188">
                  <c:v>10.914132809879804</c:v>
                </c:pt>
                <c:pt idx="4189">
                  <c:v>13.598234241350498</c:v>
                </c:pt>
                <c:pt idx="4190">
                  <c:v>14.8079769386921</c:v>
                </c:pt>
                <c:pt idx="4191">
                  <c:v>16.25850458670973</c:v>
                </c:pt>
                <c:pt idx="4192">
                  <c:v>16.658142132434499</c:v>
                </c:pt>
                <c:pt idx="4193">
                  <c:v>18.809538411566287</c:v>
                </c:pt>
                <c:pt idx="4194">
                  <c:v>18.008523859665452</c:v>
                </c:pt>
                <c:pt idx="4195">
                  <c:v>25.0147143784009</c:v>
                </c:pt>
                <c:pt idx="4196">
                  <c:v>36.763165931543412</c:v>
                </c:pt>
                <c:pt idx="4197">
                  <c:v>0</c:v>
                </c:pt>
                <c:pt idx="4198">
                  <c:v>0</c:v>
                </c:pt>
                <c:pt idx="4199">
                  <c:v>0</c:v>
                </c:pt>
                <c:pt idx="4200">
                  <c:v>0</c:v>
                </c:pt>
                <c:pt idx="4201">
                  <c:v>0</c:v>
                </c:pt>
                <c:pt idx="4202">
                  <c:v>82.348183858801548</c:v>
                </c:pt>
                <c:pt idx="4203">
                  <c:v>7.7607087447801524</c:v>
                </c:pt>
                <c:pt idx="4204">
                  <c:v>7.2353176573299685</c:v>
                </c:pt>
                <c:pt idx="4205">
                  <c:v>-832.513975198499</c:v>
                </c:pt>
                <c:pt idx="4206">
                  <c:v>-1995.70751000933</c:v>
                </c:pt>
                <c:pt idx="4207">
                  <c:v>-2527.9578422773507</c:v>
                </c:pt>
                <c:pt idx="4208">
                  <c:v>-99.944869844509299</c:v>
                </c:pt>
                <c:pt idx="4209">
                  <c:v>-423.50404539889001</c:v>
                </c:pt>
                <c:pt idx="4210">
                  <c:v>-279.606467949055</c:v>
                </c:pt>
                <c:pt idx="4211">
                  <c:v>-97.646794189199483</c:v>
                </c:pt>
                <c:pt idx="4212">
                  <c:v>-273.08072642816694</c:v>
                </c:pt>
                <c:pt idx="4213">
                  <c:v>22.847086734614301</c:v>
                </c:pt>
                <c:pt idx="4214">
                  <c:v>-333.11576453524202</c:v>
                </c:pt>
                <c:pt idx="4215">
                  <c:v>18.0417870266423</c:v>
                </c:pt>
                <c:pt idx="4216">
                  <c:v>11.2721095337915</c:v>
                </c:pt>
                <c:pt idx="4217">
                  <c:v>14.805050453336802</c:v>
                </c:pt>
                <c:pt idx="4218">
                  <c:v>13.343312781147601</c:v>
                </c:pt>
                <c:pt idx="4219">
                  <c:v>10.589389475815199</c:v>
                </c:pt>
                <c:pt idx="4220">
                  <c:v>13.636944003557501</c:v>
                </c:pt>
                <c:pt idx="4221">
                  <c:v>10.995140877931373</c:v>
                </c:pt>
                <c:pt idx="4222">
                  <c:v>8.1672289111921419</c:v>
                </c:pt>
                <c:pt idx="4223">
                  <c:v>8.40484945503351</c:v>
                </c:pt>
                <c:pt idx="4224">
                  <c:v>7.7664932072942703</c:v>
                </c:pt>
                <c:pt idx="4225">
                  <c:v>7.9246236625067796</c:v>
                </c:pt>
                <c:pt idx="4226">
                  <c:v>30.1182938987725</c:v>
                </c:pt>
                <c:pt idx="4227">
                  <c:v>-1478.0375573091803</c:v>
                </c:pt>
                <c:pt idx="4228">
                  <c:v>-582.93877398432255</c:v>
                </c:pt>
                <c:pt idx="4229">
                  <c:v>25.879256624247535</c:v>
                </c:pt>
                <c:pt idx="4230">
                  <c:v>-2534.8791544798264</c:v>
                </c:pt>
                <c:pt idx="4231">
                  <c:v>-2788.12784333124</c:v>
                </c:pt>
                <c:pt idx="4232">
                  <c:v>7.1128478963824655</c:v>
                </c:pt>
                <c:pt idx="4233">
                  <c:v>4.8830387969421833</c:v>
                </c:pt>
                <c:pt idx="4234">
                  <c:v>1.6749566248735244</c:v>
                </c:pt>
                <c:pt idx="4235">
                  <c:v>-4886.6019614867</c:v>
                </c:pt>
                <c:pt idx="4236">
                  <c:v>-5123.8573479369334</c:v>
                </c:pt>
                <c:pt idx="4237">
                  <c:v>5.4938577026967401</c:v>
                </c:pt>
                <c:pt idx="4238">
                  <c:v>-6120.7071420697703</c:v>
                </c:pt>
                <c:pt idx="4239">
                  <c:v>-12.695907854579804</c:v>
                </c:pt>
                <c:pt idx="4240">
                  <c:v>-15.846486520102099</c:v>
                </c:pt>
                <c:pt idx="4241">
                  <c:v>11.6884568690744</c:v>
                </c:pt>
                <c:pt idx="4242">
                  <c:v>-29.103632843992223</c:v>
                </c:pt>
                <c:pt idx="4243">
                  <c:v>52.162001394836501</c:v>
                </c:pt>
                <c:pt idx="4244">
                  <c:v>48.378183101990999</c:v>
                </c:pt>
                <c:pt idx="4245">
                  <c:v>32.415878239158602</c:v>
                </c:pt>
                <c:pt idx="4246">
                  <c:v>0</c:v>
                </c:pt>
                <c:pt idx="4247">
                  <c:v>0</c:v>
                </c:pt>
                <c:pt idx="4248">
                  <c:v>-351.78371170454699</c:v>
                </c:pt>
                <c:pt idx="4249">
                  <c:v>-354.59649069993878</c:v>
                </c:pt>
                <c:pt idx="4250">
                  <c:v>-547.08016542654002</c:v>
                </c:pt>
                <c:pt idx="4251">
                  <c:v>-799.85736152705897</c:v>
                </c:pt>
                <c:pt idx="4252">
                  <c:v>-909.65162531464296</c:v>
                </c:pt>
                <c:pt idx="4253">
                  <c:v>-857.9233616194781</c:v>
                </c:pt>
                <c:pt idx="4254">
                  <c:v>-1073.45338504088</c:v>
                </c:pt>
                <c:pt idx="4255">
                  <c:v>-1076.9968804886785</c:v>
                </c:pt>
                <c:pt idx="4256">
                  <c:v>-852.68490587007352</c:v>
                </c:pt>
                <c:pt idx="4257">
                  <c:v>-676.21163967491702</c:v>
                </c:pt>
                <c:pt idx="4258">
                  <c:v>0</c:v>
                </c:pt>
                <c:pt idx="4259">
                  <c:v>0</c:v>
                </c:pt>
                <c:pt idx="4260">
                  <c:v>-535.260762760548</c:v>
                </c:pt>
                <c:pt idx="4261">
                  <c:v>0</c:v>
                </c:pt>
                <c:pt idx="4262">
                  <c:v>-42.069516111535094</c:v>
                </c:pt>
                <c:pt idx="4263">
                  <c:v>-16.881075434659635</c:v>
                </c:pt>
                <c:pt idx="4264">
                  <c:v>-16.4278084732892</c:v>
                </c:pt>
                <c:pt idx="4265">
                  <c:v>-13.110621870820498</c:v>
                </c:pt>
                <c:pt idx="4266">
                  <c:v>-14.4574100036701</c:v>
                </c:pt>
                <c:pt idx="4267">
                  <c:v>-14.764310221116398</c:v>
                </c:pt>
                <c:pt idx="4268">
                  <c:v>-51.0543263991581</c:v>
                </c:pt>
                <c:pt idx="4269">
                  <c:v>-31.172757466812598</c:v>
                </c:pt>
                <c:pt idx="4270">
                  <c:v>-28.500374005151187</c:v>
                </c:pt>
                <c:pt idx="4271">
                  <c:v>-40.222704618662</c:v>
                </c:pt>
                <c:pt idx="4272">
                  <c:v>-1432.0807073394699</c:v>
                </c:pt>
                <c:pt idx="4273">
                  <c:v>-7338.3297921195899</c:v>
                </c:pt>
                <c:pt idx="4274">
                  <c:v>-2970.471704903412</c:v>
                </c:pt>
                <c:pt idx="4275">
                  <c:v>8.8899591954927306</c:v>
                </c:pt>
                <c:pt idx="4276">
                  <c:v>9.8719347367323547</c:v>
                </c:pt>
                <c:pt idx="4277">
                  <c:v>0</c:v>
                </c:pt>
                <c:pt idx="4278">
                  <c:v>4.8108055158216798</c:v>
                </c:pt>
                <c:pt idx="4279">
                  <c:v>9.1851336476364107</c:v>
                </c:pt>
                <c:pt idx="4280">
                  <c:v>10.1728987763122</c:v>
                </c:pt>
                <c:pt idx="4281">
                  <c:v>12.371808461437498</c:v>
                </c:pt>
                <c:pt idx="4282">
                  <c:v>11.069990838532986</c:v>
                </c:pt>
                <c:pt idx="4283">
                  <c:v>14.194430552661377</c:v>
                </c:pt>
                <c:pt idx="4284">
                  <c:v>12.864080540282679</c:v>
                </c:pt>
                <c:pt idx="4285">
                  <c:v>13.575581314091679</c:v>
                </c:pt>
                <c:pt idx="4286">
                  <c:v>17.686527005539816</c:v>
                </c:pt>
                <c:pt idx="4287">
                  <c:v>19.598417455865089</c:v>
                </c:pt>
                <c:pt idx="4288">
                  <c:v>15.853811841360224</c:v>
                </c:pt>
                <c:pt idx="4289">
                  <c:v>11.743750114794498</c:v>
                </c:pt>
                <c:pt idx="4290">
                  <c:v>-753.90635846056898</c:v>
                </c:pt>
                <c:pt idx="4291">
                  <c:v>-976.72804343813789</c:v>
                </c:pt>
                <c:pt idx="4292">
                  <c:v>-1102.1652032988422</c:v>
                </c:pt>
                <c:pt idx="4293">
                  <c:v>-1236.2183634926985</c:v>
                </c:pt>
                <c:pt idx="4294">
                  <c:v>-1380.0263422850699</c:v>
                </c:pt>
                <c:pt idx="4295">
                  <c:v>-1664.6297458341098</c:v>
                </c:pt>
                <c:pt idx="4296">
                  <c:v>-3120.1296788580999</c:v>
                </c:pt>
                <c:pt idx="4297">
                  <c:v>-3553.7955443435012</c:v>
                </c:pt>
                <c:pt idx="4298">
                  <c:v>-2393.0463012332702</c:v>
                </c:pt>
                <c:pt idx="4299">
                  <c:v>-3.1537629184825802</c:v>
                </c:pt>
                <c:pt idx="4300">
                  <c:v>-4197.8831198839034</c:v>
                </c:pt>
                <c:pt idx="4301">
                  <c:v>-3.1347555124442867</c:v>
                </c:pt>
                <c:pt idx="4302">
                  <c:v>-3.6967149626015612</c:v>
                </c:pt>
                <c:pt idx="4303">
                  <c:v>-3.7714973061986501</c:v>
                </c:pt>
                <c:pt idx="4304">
                  <c:v>-3.8747293857096987</c:v>
                </c:pt>
                <c:pt idx="4305">
                  <c:v>-4.8382681791142534</c:v>
                </c:pt>
                <c:pt idx="4306">
                  <c:v>-5.4802068986763723</c:v>
                </c:pt>
                <c:pt idx="4307">
                  <c:v>-7.1597710633579945</c:v>
                </c:pt>
                <c:pt idx="4308">
                  <c:v>-42.372232312340913</c:v>
                </c:pt>
                <c:pt idx="4309">
                  <c:v>-14.061011686213448</c:v>
                </c:pt>
                <c:pt idx="4310">
                  <c:v>-29.098700914529324</c:v>
                </c:pt>
                <c:pt idx="4311">
                  <c:v>24.0899106120001</c:v>
                </c:pt>
                <c:pt idx="4312">
                  <c:v>24.863674834936589</c:v>
                </c:pt>
                <c:pt idx="4313">
                  <c:v>27.19873392832346</c:v>
                </c:pt>
                <c:pt idx="4314">
                  <c:v>11.605776738558626</c:v>
                </c:pt>
                <c:pt idx="4315">
                  <c:v>9.3707375226574268</c:v>
                </c:pt>
                <c:pt idx="4316">
                  <c:v>7.5426736690220304</c:v>
                </c:pt>
                <c:pt idx="4317">
                  <c:v>6.6315945832949099</c:v>
                </c:pt>
                <c:pt idx="4318">
                  <c:v>5.98748824388215</c:v>
                </c:pt>
                <c:pt idx="4319">
                  <c:v>4.5355175893570765</c:v>
                </c:pt>
                <c:pt idx="4320">
                  <c:v>5.7991450560181601</c:v>
                </c:pt>
                <c:pt idx="4321">
                  <c:v>6.2249902681050298</c:v>
                </c:pt>
                <c:pt idx="4322">
                  <c:v>9.2586416394965489</c:v>
                </c:pt>
                <c:pt idx="4323">
                  <c:v>-450.48825983486302</c:v>
                </c:pt>
                <c:pt idx="4324">
                  <c:v>12.4358983591321</c:v>
                </c:pt>
                <c:pt idx="4325">
                  <c:v>13.8217548869138</c:v>
                </c:pt>
                <c:pt idx="4326">
                  <c:v>4.8460092810944024</c:v>
                </c:pt>
                <c:pt idx="4327">
                  <c:v>13.117061527233201</c:v>
                </c:pt>
                <c:pt idx="4328">
                  <c:v>6.6896152536286602</c:v>
                </c:pt>
                <c:pt idx="4329">
                  <c:v>4.1004469853923924</c:v>
                </c:pt>
                <c:pt idx="4330">
                  <c:v>3.0763432512304099</c:v>
                </c:pt>
                <c:pt idx="4331">
                  <c:v>2.4816565566827702</c:v>
                </c:pt>
                <c:pt idx="4332">
                  <c:v>2.0969607888205402</c:v>
                </c:pt>
                <c:pt idx="4333">
                  <c:v>2.233973600427487</c:v>
                </c:pt>
                <c:pt idx="4334">
                  <c:v>2.0300549003740387</c:v>
                </c:pt>
                <c:pt idx="4335">
                  <c:v>1.6656743143977</c:v>
                </c:pt>
                <c:pt idx="4336">
                  <c:v>1.51917517360793</c:v>
                </c:pt>
                <c:pt idx="4337">
                  <c:v>1.1294062973286207</c:v>
                </c:pt>
                <c:pt idx="4338">
                  <c:v>1.1833977404084299</c:v>
                </c:pt>
                <c:pt idx="4339">
                  <c:v>0.90415689713588865</c:v>
                </c:pt>
                <c:pt idx="4340">
                  <c:v>0.79791842726416595</c:v>
                </c:pt>
                <c:pt idx="4341">
                  <c:v>0.91318172188069358</c:v>
                </c:pt>
                <c:pt idx="4342">
                  <c:v>1.0707580746403482</c:v>
                </c:pt>
                <c:pt idx="4343">
                  <c:v>1.14644971933142</c:v>
                </c:pt>
                <c:pt idx="4344">
                  <c:v>1.1767140270934799</c:v>
                </c:pt>
                <c:pt idx="4345">
                  <c:v>1.4433959502285598</c:v>
                </c:pt>
                <c:pt idx="4346">
                  <c:v>1.5797469938603099</c:v>
                </c:pt>
                <c:pt idx="4347">
                  <c:v>1.7163648984483526</c:v>
                </c:pt>
                <c:pt idx="4348">
                  <c:v>2.2242608759372802</c:v>
                </c:pt>
                <c:pt idx="4349">
                  <c:v>2.4935283054237267</c:v>
                </c:pt>
                <c:pt idx="4350">
                  <c:v>2.2771072060329467</c:v>
                </c:pt>
                <c:pt idx="4351">
                  <c:v>2.2390920849153901</c:v>
                </c:pt>
                <c:pt idx="4352">
                  <c:v>3.1540851255729199</c:v>
                </c:pt>
                <c:pt idx="4353">
                  <c:v>2.9225956319374502</c:v>
                </c:pt>
                <c:pt idx="4354">
                  <c:v>2.6332242147020275</c:v>
                </c:pt>
                <c:pt idx="4355">
                  <c:v>2.3164805605322787</c:v>
                </c:pt>
                <c:pt idx="4356">
                  <c:v>2.2878026110154299</c:v>
                </c:pt>
                <c:pt idx="4357">
                  <c:v>1.8507647036316099</c:v>
                </c:pt>
                <c:pt idx="4358">
                  <c:v>1.8957784507958599</c:v>
                </c:pt>
                <c:pt idx="4359">
                  <c:v>2.1287614880971075</c:v>
                </c:pt>
                <c:pt idx="4360">
                  <c:v>3.7276315362826953</c:v>
                </c:pt>
                <c:pt idx="4361">
                  <c:v>5.0684017299387385</c:v>
                </c:pt>
                <c:pt idx="4362">
                  <c:v>6.4964932216441671</c:v>
                </c:pt>
                <c:pt idx="4363">
                  <c:v>-549.16088791596701</c:v>
                </c:pt>
                <c:pt idx="4364">
                  <c:v>-319.9802727641935</c:v>
                </c:pt>
                <c:pt idx="4365">
                  <c:v>3.6174910441086898</c:v>
                </c:pt>
                <c:pt idx="4366">
                  <c:v>-724.16918256914744</c:v>
                </c:pt>
                <c:pt idx="4367">
                  <c:v>18.758684370969508</c:v>
                </c:pt>
                <c:pt idx="4368">
                  <c:v>2.6673930858254837</c:v>
                </c:pt>
                <c:pt idx="4369">
                  <c:v>1.7506660492945998</c:v>
                </c:pt>
                <c:pt idx="4370">
                  <c:v>12.1037096472208</c:v>
                </c:pt>
                <c:pt idx="4371">
                  <c:v>12.837165902295498</c:v>
                </c:pt>
                <c:pt idx="4372">
                  <c:v>0.65576639620535304</c:v>
                </c:pt>
                <c:pt idx="4373">
                  <c:v>0.29505610500549706</c:v>
                </c:pt>
                <c:pt idx="4374">
                  <c:v>-249.54143413082798</c:v>
                </c:pt>
                <c:pt idx="4375">
                  <c:v>-629.05635440039498</c:v>
                </c:pt>
                <c:pt idx="4376">
                  <c:v>-716.39039412186901</c:v>
                </c:pt>
                <c:pt idx="4377">
                  <c:v>-705.21704823950654</c:v>
                </c:pt>
                <c:pt idx="4378">
                  <c:v>-856.64065555030504</c:v>
                </c:pt>
                <c:pt idx="4379">
                  <c:v>-920.53135318750799</c:v>
                </c:pt>
                <c:pt idx="4380">
                  <c:v>-1116.3513712128413</c:v>
                </c:pt>
                <c:pt idx="4381">
                  <c:v>-1238.9847479851401</c:v>
                </c:pt>
                <c:pt idx="4382">
                  <c:v>-1563.9864694376101</c:v>
                </c:pt>
                <c:pt idx="4383">
                  <c:v>-1695.7467544210924</c:v>
                </c:pt>
                <c:pt idx="4384">
                  <c:v>-1901.9985849850111</c:v>
                </c:pt>
                <c:pt idx="4385">
                  <c:v>-2231.4300007711722</c:v>
                </c:pt>
                <c:pt idx="4386">
                  <c:v>-2680.9103970096612</c:v>
                </c:pt>
                <c:pt idx="4387">
                  <c:v>-3048.8933639030879</c:v>
                </c:pt>
                <c:pt idx="4388">
                  <c:v>2.7089007494822532E-2</c:v>
                </c:pt>
                <c:pt idx="4389">
                  <c:v>0.43986630152464751</c:v>
                </c:pt>
                <c:pt idx="4390">
                  <c:v>0.54776417857167303</c:v>
                </c:pt>
                <c:pt idx="4391">
                  <c:v>0.44166752782450602</c:v>
                </c:pt>
                <c:pt idx="4392">
                  <c:v>0.63016106285461104</c:v>
                </c:pt>
                <c:pt idx="4393">
                  <c:v>0.71116085097042303</c:v>
                </c:pt>
                <c:pt idx="4394">
                  <c:v>0.77392530570354212</c:v>
                </c:pt>
                <c:pt idx="4395">
                  <c:v>0.5133871932647095</c:v>
                </c:pt>
                <c:pt idx="4396">
                  <c:v>0.74128684452281002</c:v>
                </c:pt>
                <c:pt idx="4397">
                  <c:v>1.4173603008848707</c:v>
                </c:pt>
                <c:pt idx="4398">
                  <c:v>1.0180691543009799</c:v>
                </c:pt>
                <c:pt idx="4399">
                  <c:v>1.56887520992062</c:v>
                </c:pt>
                <c:pt idx="4400">
                  <c:v>2.7410723523043612</c:v>
                </c:pt>
                <c:pt idx="4401">
                  <c:v>20.388913903786289</c:v>
                </c:pt>
                <c:pt idx="4402">
                  <c:v>0</c:v>
                </c:pt>
                <c:pt idx="4403">
                  <c:v>-279.21916817523601</c:v>
                </c:pt>
                <c:pt idx="4404">
                  <c:v>-577.45795137356447</c:v>
                </c:pt>
                <c:pt idx="4405">
                  <c:v>-787.89901050318053</c:v>
                </c:pt>
                <c:pt idx="4406">
                  <c:v>0</c:v>
                </c:pt>
                <c:pt idx="4407">
                  <c:v>-1209.6958530272111</c:v>
                </c:pt>
                <c:pt idx="4408">
                  <c:v>-1314.16366506587</c:v>
                </c:pt>
                <c:pt idx="4409">
                  <c:v>9.0012591030850491</c:v>
                </c:pt>
                <c:pt idx="4410">
                  <c:v>4.3009141413358645</c:v>
                </c:pt>
                <c:pt idx="4411">
                  <c:v>10.2328464267577</c:v>
                </c:pt>
                <c:pt idx="4412">
                  <c:v>1.94505645500531</c:v>
                </c:pt>
                <c:pt idx="4413">
                  <c:v>0.90071387613939713</c:v>
                </c:pt>
                <c:pt idx="4414">
                  <c:v>-1.36421343735903</c:v>
                </c:pt>
                <c:pt idx="4415">
                  <c:v>-7.4761399538435533</c:v>
                </c:pt>
                <c:pt idx="4416">
                  <c:v>-10.6968702981584</c:v>
                </c:pt>
                <c:pt idx="4417">
                  <c:v>-50.641848012542994</c:v>
                </c:pt>
                <c:pt idx="4418">
                  <c:v>-42.821742944608303</c:v>
                </c:pt>
                <c:pt idx="4419">
                  <c:v>0.98107913870924757</c:v>
                </c:pt>
                <c:pt idx="4420">
                  <c:v>0.62940300919517966</c:v>
                </c:pt>
                <c:pt idx="4421">
                  <c:v>0.64935873542512512</c:v>
                </c:pt>
                <c:pt idx="4422">
                  <c:v>0.26602269870124806</c:v>
                </c:pt>
                <c:pt idx="4423">
                  <c:v>8.7141459309069524E-2</c:v>
                </c:pt>
                <c:pt idx="4424">
                  <c:v>0.22308555705286001</c:v>
                </c:pt>
                <c:pt idx="4425">
                  <c:v>0.14197649099405099</c:v>
                </c:pt>
                <c:pt idx="4426">
                  <c:v>5.7893196410761932E-2</c:v>
                </c:pt>
                <c:pt idx="4427">
                  <c:v>0.39778411762227867</c:v>
                </c:pt>
                <c:pt idx="4428">
                  <c:v>0.38984738676480918</c:v>
                </c:pt>
                <c:pt idx="4429">
                  <c:v>0.38643967504844712</c:v>
                </c:pt>
                <c:pt idx="4430">
                  <c:v>0.51745263937560049</c:v>
                </c:pt>
                <c:pt idx="4431">
                  <c:v>0.80357946007951864</c:v>
                </c:pt>
                <c:pt idx="4432">
                  <c:v>1.12479679429682</c:v>
                </c:pt>
                <c:pt idx="4433">
                  <c:v>1.5902702854458599</c:v>
                </c:pt>
                <c:pt idx="4434">
                  <c:v>1.53422656036308</c:v>
                </c:pt>
                <c:pt idx="4435">
                  <c:v>2.29207302091163</c:v>
                </c:pt>
                <c:pt idx="4436">
                  <c:v>1.6750169152765673</c:v>
                </c:pt>
                <c:pt idx="4437">
                  <c:v>1.9233520691535164</c:v>
                </c:pt>
                <c:pt idx="4438">
                  <c:v>2.8925886435362167</c:v>
                </c:pt>
                <c:pt idx="4439">
                  <c:v>-1.1718522430562701</c:v>
                </c:pt>
                <c:pt idx="4440">
                  <c:v>3.2835445700463506</c:v>
                </c:pt>
                <c:pt idx="4441">
                  <c:v>2.1623655128378498</c:v>
                </c:pt>
                <c:pt idx="4442">
                  <c:v>1.96126610121042</c:v>
                </c:pt>
                <c:pt idx="4443">
                  <c:v>6.6239065271185291</c:v>
                </c:pt>
                <c:pt idx="4444">
                  <c:v>3.157769272297561</c:v>
                </c:pt>
                <c:pt idx="4445">
                  <c:v>4.96187945799511</c:v>
                </c:pt>
                <c:pt idx="4446">
                  <c:v>4.5185647463574581</c:v>
                </c:pt>
                <c:pt idx="4447">
                  <c:v>4.0135353390314688</c:v>
                </c:pt>
                <c:pt idx="4448">
                  <c:v>1.9315592053226098</c:v>
                </c:pt>
                <c:pt idx="4449">
                  <c:v>0.60342510321959253</c:v>
                </c:pt>
                <c:pt idx="4450">
                  <c:v>0.67697377819520221</c:v>
                </c:pt>
                <c:pt idx="4451">
                  <c:v>0.52104663862181266</c:v>
                </c:pt>
                <c:pt idx="4452">
                  <c:v>0.66997971935721012</c:v>
                </c:pt>
                <c:pt idx="4453">
                  <c:v>0.44046684138697406</c:v>
                </c:pt>
                <c:pt idx="4454">
                  <c:v>1.58828112261499</c:v>
                </c:pt>
                <c:pt idx="4455">
                  <c:v>2.5763656158506567</c:v>
                </c:pt>
                <c:pt idx="4456">
                  <c:v>3.0243547158984012</c:v>
                </c:pt>
                <c:pt idx="4457">
                  <c:v>3.13482944256396</c:v>
                </c:pt>
                <c:pt idx="4458">
                  <c:v>3.1196862514277601</c:v>
                </c:pt>
                <c:pt idx="4459">
                  <c:v>3.2092863871439099</c:v>
                </c:pt>
                <c:pt idx="4460">
                  <c:v>2.5685064998506877</c:v>
                </c:pt>
                <c:pt idx="4461">
                  <c:v>2.0655348521824388</c:v>
                </c:pt>
                <c:pt idx="4462">
                  <c:v>1.8458315082982499</c:v>
                </c:pt>
                <c:pt idx="4463">
                  <c:v>1.4533829331936701</c:v>
                </c:pt>
                <c:pt idx="4464">
                  <c:v>1.39467900422712</c:v>
                </c:pt>
                <c:pt idx="4465">
                  <c:v>0.96186166215951152</c:v>
                </c:pt>
                <c:pt idx="4466">
                  <c:v>0.68048025563571601</c:v>
                </c:pt>
                <c:pt idx="4467">
                  <c:v>0.64703286562140705</c:v>
                </c:pt>
                <c:pt idx="4468">
                  <c:v>1.2602506481787401</c:v>
                </c:pt>
                <c:pt idx="4469">
                  <c:v>1.2191708109530899</c:v>
                </c:pt>
                <c:pt idx="4470">
                  <c:v>1.0497337429297526</c:v>
                </c:pt>
                <c:pt idx="4471">
                  <c:v>0.83323427803497963</c:v>
                </c:pt>
                <c:pt idx="4472">
                  <c:v>0.81298002781723533</c:v>
                </c:pt>
                <c:pt idx="4473">
                  <c:v>1.38765199619812</c:v>
                </c:pt>
                <c:pt idx="4474">
                  <c:v>1.2247879641559982</c:v>
                </c:pt>
                <c:pt idx="4475">
                  <c:v>1.9477982925878117</c:v>
                </c:pt>
                <c:pt idx="4476">
                  <c:v>-235.18230763347267</c:v>
                </c:pt>
                <c:pt idx="4477">
                  <c:v>1.2546629386158301</c:v>
                </c:pt>
                <c:pt idx="4478">
                  <c:v>1.2815087194396719</c:v>
                </c:pt>
                <c:pt idx="4479">
                  <c:v>0.41780298835568036</c:v>
                </c:pt>
                <c:pt idx="4480">
                  <c:v>0.85322872739637712</c:v>
                </c:pt>
                <c:pt idx="4481">
                  <c:v>-4.60655440197083</c:v>
                </c:pt>
                <c:pt idx="4482">
                  <c:v>-2.5636089605813699</c:v>
                </c:pt>
                <c:pt idx="4483">
                  <c:v>-4.1667799628338598</c:v>
                </c:pt>
                <c:pt idx="4484">
                  <c:v>-3498.1391852668098</c:v>
                </c:pt>
                <c:pt idx="4485">
                  <c:v>-12.156100870128073</c:v>
                </c:pt>
                <c:pt idx="4486">
                  <c:v>-9.3383675798779997</c:v>
                </c:pt>
                <c:pt idx="4487">
                  <c:v>7.7383018868687099</c:v>
                </c:pt>
                <c:pt idx="4488">
                  <c:v>5.2804669349232434</c:v>
                </c:pt>
                <c:pt idx="4489">
                  <c:v>3.60288526632571</c:v>
                </c:pt>
                <c:pt idx="4490">
                  <c:v>2.0211781255006067</c:v>
                </c:pt>
                <c:pt idx="4491">
                  <c:v>1.0028611183093608</c:v>
                </c:pt>
                <c:pt idx="4492">
                  <c:v>0.61661877207711913</c:v>
                </c:pt>
                <c:pt idx="4493">
                  <c:v>0.45002888676566066</c:v>
                </c:pt>
                <c:pt idx="4494">
                  <c:v>0.35890072686372398</c:v>
                </c:pt>
                <c:pt idx="4495">
                  <c:v>0.30107811137805618</c:v>
                </c:pt>
                <c:pt idx="4496">
                  <c:v>0.65879745994571581</c:v>
                </c:pt>
                <c:pt idx="4497">
                  <c:v>0.48487404551783475</c:v>
                </c:pt>
                <c:pt idx="4498">
                  <c:v>0.68720032426634059</c:v>
                </c:pt>
                <c:pt idx="4499">
                  <c:v>0.67351559508834302</c:v>
                </c:pt>
                <c:pt idx="4500">
                  <c:v>4.26422316091341</c:v>
                </c:pt>
                <c:pt idx="4501">
                  <c:v>7.1586558849308499</c:v>
                </c:pt>
                <c:pt idx="4502">
                  <c:v>0.76324524970778695</c:v>
                </c:pt>
                <c:pt idx="4503">
                  <c:v>0.590159103514445</c:v>
                </c:pt>
                <c:pt idx="4504">
                  <c:v>0.11573996689973998</c:v>
                </c:pt>
                <c:pt idx="4505">
                  <c:v>-6384.5404838203785</c:v>
                </c:pt>
                <c:pt idx="4506">
                  <c:v>-6527.4626070419954</c:v>
                </c:pt>
                <c:pt idx="4507">
                  <c:v>-8415.8942486482993</c:v>
                </c:pt>
                <c:pt idx="4508">
                  <c:v>-0.70659285459898546</c:v>
                </c:pt>
                <c:pt idx="4509">
                  <c:v>-1.78007789109989</c:v>
                </c:pt>
                <c:pt idx="4510">
                  <c:v>-2.1760947462729678</c:v>
                </c:pt>
                <c:pt idx="4511">
                  <c:v>-2.44461687551444</c:v>
                </c:pt>
                <c:pt idx="4512">
                  <c:v>-1.7816660485350917</c:v>
                </c:pt>
                <c:pt idx="4513">
                  <c:v>-1.9156773019195401</c:v>
                </c:pt>
                <c:pt idx="4514">
                  <c:v>-0.63145111143983212</c:v>
                </c:pt>
                <c:pt idx="4515">
                  <c:v>-0.73027886754451699</c:v>
                </c:pt>
                <c:pt idx="4516">
                  <c:v>-0.94509516020340811</c:v>
                </c:pt>
                <c:pt idx="4517">
                  <c:v>-13.542428901310798</c:v>
                </c:pt>
                <c:pt idx="4518">
                  <c:v>9.9008063738340208</c:v>
                </c:pt>
                <c:pt idx="4519">
                  <c:v>3.2223959358522598</c:v>
                </c:pt>
                <c:pt idx="4520">
                  <c:v>2.4011050159972798</c:v>
                </c:pt>
                <c:pt idx="4521">
                  <c:v>1.9796974040701301</c:v>
                </c:pt>
                <c:pt idx="4522">
                  <c:v>2.0432294890247467</c:v>
                </c:pt>
                <c:pt idx="4523">
                  <c:v>1.7729447668509899</c:v>
                </c:pt>
                <c:pt idx="4524">
                  <c:v>1.6709150719596273</c:v>
                </c:pt>
                <c:pt idx="4525">
                  <c:v>1.4478089025614598</c:v>
                </c:pt>
                <c:pt idx="4526">
                  <c:v>1.3089597197602201</c:v>
                </c:pt>
                <c:pt idx="4527">
                  <c:v>1.0730807399028801</c:v>
                </c:pt>
                <c:pt idx="4528">
                  <c:v>0.78164231891138602</c:v>
                </c:pt>
                <c:pt idx="4529">
                  <c:v>0.63658819892106133</c:v>
                </c:pt>
                <c:pt idx="4530">
                  <c:v>0.73413177595206058</c:v>
                </c:pt>
                <c:pt idx="4531">
                  <c:v>0.46187081757621606</c:v>
                </c:pt>
                <c:pt idx="4532">
                  <c:v>0.80500825336805182</c:v>
                </c:pt>
                <c:pt idx="4533">
                  <c:v>0.94867988519805235</c:v>
                </c:pt>
                <c:pt idx="4534">
                  <c:v>0.36139913200353679</c:v>
                </c:pt>
                <c:pt idx="4535">
                  <c:v>-0.21854049910178769</c:v>
                </c:pt>
                <c:pt idx="4536">
                  <c:v>-0.70224582536912694</c:v>
                </c:pt>
                <c:pt idx="4537">
                  <c:v>-0.34054417073234283</c:v>
                </c:pt>
                <c:pt idx="4538">
                  <c:v>-1.7751665177458738</c:v>
                </c:pt>
                <c:pt idx="4539">
                  <c:v>-3.2047225279268012</c:v>
                </c:pt>
                <c:pt idx="4540">
                  <c:v>-3.3142376982286677</c:v>
                </c:pt>
                <c:pt idx="4541">
                  <c:v>-8.2850679409051189</c:v>
                </c:pt>
                <c:pt idx="4542">
                  <c:v>-7.1292369620951295</c:v>
                </c:pt>
                <c:pt idx="4543">
                  <c:v>18.724546251499852</c:v>
                </c:pt>
                <c:pt idx="4544">
                  <c:v>6.2187544447317</c:v>
                </c:pt>
                <c:pt idx="4545">
                  <c:v>3.1897620793640797</c:v>
                </c:pt>
                <c:pt idx="4546">
                  <c:v>3.647986969637921</c:v>
                </c:pt>
                <c:pt idx="4547">
                  <c:v>2.2924496704690833</c:v>
                </c:pt>
                <c:pt idx="4548">
                  <c:v>3.70559542231809</c:v>
                </c:pt>
                <c:pt idx="4549">
                  <c:v>3.9917210423451612</c:v>
                </c:pt>
                <c:pt idx="4550">
                  <c:v>6.1148214819695799</c:v>
                </c:pt>
                <c:pt idx="4551">
                  <c:v>5.8710175702911895</c:v>
                </c:pt>
                <c:pt idx="4552">
                  <c:v>4.7402928335205434</c:v>
                </c:pt>
                <c:pt idx="4553">
                  <c:v>7.5481723952995834</c:v>
                </c:pt>
                <c:pt idx="4554">
                  <c:v>4.8942720525108099</c:v>
                </c:pt>
                <c:pt idx="4555">
                  <c:v>3.0269714347409997</c:v>
                </c:pt>
                <c:pt idx="4556">
                  <c:v>5.6961622811217101</c:v>
                </c:pt>
                <c:pt idx="4557">
                  <c:v>6.0569559800281496</c:v>
                </c:pt>
                <c:pt idx="4558">
                  <c:v>4.9144994166976597</c:v>
                </c:pt>
                <c:pt idx="4559">
                  <c:v>5.3552671661387885</c:v>
                </c:pt>
                <c:pt idx="4560">
                  <c:v>4.6942712981558845</c:v>
                </c:pt>
                <c:pt idx="4561">
                  <c:v>1.73364572397313</c:v>
                </c:pt>
                <c:pt idx="4562">
                  <c:v>1.8662028316392307</c:v>
                </c:pt>
                <c:pt idx="4563">
                  <c:v>0.43389380114563875</c:v>
                </c:pt>
                <c:pt idx="4564">
                  <c:v>1.3587108281453077</c:v>
                </c:pt>
                <c:pt idx="4565">
                  <c:v>0.67130030509516203</c:v>
                </c:pt>
                <c:pt idx="4566">
                  <c:v>1.0596159287234701</c:v>
                </c:pt>
                <c:pt idx="4567">
                  <c:v>2.3870251450728701</c:v>
                </c:pt>
                <c:pt idx="4568">
                  <c:v>2.4247606332155978</c:v>
                </c:pt>
                <c:pt idx="4569">
                  <c:v>2.0577749928529694</c:v>
                </c:pt>
                <c:pt idx="4570">
                  <c:v>2.6287795248168102</c:v>
                </c:pt>
                <c:pt idx="4571">
                  <c:v>0.97610360230618964</c:v>
                </c:pt>
                <c:pt idx="4572">
                  <c:v>2.0497572148419212</c:v>
                </c:pt>
                <c:pt idx="4573">
                  <c:v>0.54823097139807164</c:v>
                </c:pt>
                <c:pt idx="4574">
                  <c:v>-0.21980415248563129</c:v>
                </c:pt>
                <c:pt idx="4575">
                  <c:v>-1.01439597699768</c:v>
                </c:pt>
                <c:pt idx="4576">
                  <c:v>-3.4313227456093411</c:v>
                </c:pt>
                <c:pt idx="4577">
                  <c:v>-4.4970819789590655</c:v>
                </c:pt>
                <c:pt idx="4578">
                  <c:v>-8.7491437544494488</c:v>
                </c:pt>
                <c:pt idx="4579">
                  <c:v>22.589245443599602</c:v>
                </c:pt>
                <c:pt idx="4580">
                  <c:v>5.5820235881478597</c:v>
                </c:pt>
                <c:pt idx="4581">
                  <c:v>1.3017349135115399</c:v>
                </c:pt>
                <c:pt idx="4582">
                  <c:v>0.76051573883600598</c:v>
                </c:pt>
                <c:pt idx="4583">
                  <c:v>-785.49679047293</c:v>
                </c:pt>
                <c:pt idx="4584">
                  <c:v>-827.33578789325247</c:v>
                </c:pt>
                <c:pt idx="4585">
                  <c:v>-923.39373055241686</c:v>
                </c:pt>
                <c:pt idx="4586">
                  <c:v>-1116.8185540482311</c:v>
                </c:pt>
                <c:pt idx="4587">
                  <c:v>-1181.6070730343699</c:v>
                </c:pt>
                <c:pt idx="4588">
                  <c:v>-1411.8727718785199</c:v>
                </c:pt>
                <c:pt idx="4589">
                  <c:v>-1790.1243812795797</c:v>
                </c:pt>
                <c:pt idx="4590">
                  <c:v>0.101814706727525</c:v>
                </c:pt>
                <c:pt idx="4591">
                  <c:v>0.60718406705426498</c:v>
                </c:pt>
                <c:pt idx="4592">
                  <c:v>0.18110888907397099</c:v>
                </c:pt>
                <c:pt idx="4593">
                  <c:v>0.306703152252295</c:v>
                </c:pt>
                <c:pt idx="4594">
                  <c:v>0.44990962390924838</c:v>
                </c:pt>
                <c:pt idx="4595">
                  <c:v>0.41269637461885583</c:v>
                </c:pt>
                <c:pt idx="4596">
                  <c:v>-2667.9029035323579</c:v>
                </c:pt>
                <c:pt idx="4597">
                  <c:v>-3600.1251437107999</c:v>
                </c:pt>
                <c:pt idx="4598">
                  <c:v>-4695.726616035503</c:v>
                </c:pt>
                <c:pt idx="4599">
                  <c:v>-4643.7203764030101</c:v>
                </c:pt>
                <c:pt idx="4600">
                  <c:v>-9228.4433570938509</c:v>
                </c:pt>
                <c:pt idx="4601">
                  <c:v>-10302.309509705687</c:v>
                </c:pt>
                <c:pt idx="4602">
                  <c:v>-15908.386941547433</c:v>
                </c:pt>
                <c:pt idx="4603">
                  <c:v>-1.6920630866163473</c:v>
                </c:pt>
                <c:pt idx="4604">
                  <c:v>-1.5337253111301894</c:v>
                </c:pt>
                <c:pt idx="4605">
                  <c:v>-1.4266540987571807</c:v>
                </c:pt>
                <c:pt idx="4606">
                  <c:v>-1.2467193319744798</c:v>
                </c:pt>
                <c:pt idx="4607">
                  <c:v>-1.0671757808800799</c:v>
                </c:pt>
                <c:pt idx="4608">
                  <c:v>-0.98874968046667566</c:v>
                </c:pt>
                <c:pt idx="4609">
                  <c:v>-0.50764638338480295</c:v>
                </c:pt>
                <c:pt idx="4610">
                  <c:v>-0.85032031126237995</c:v>
                </c:pt>
                <c:pt idx="4611">
                  <c:v>-0.481259088171962</c:v>
                </c:pt>
                <c:pt idx="4612">
                  <c:v>0.94689394765290802</c:v>
                </c:pt>
                <c:pt idx="4613">
                  <c:v>0.46808655769875512</c:v>
                </c:pt>
                <c:pt idx="4614">
                  <c:v>-1.0432820360236601</c:v>
                </c:pt>
                <c:pt idx="4615">
                  <c:v>-0.96825118168024449</c:v>
                </c:pt>
                <c:pt idx="4616">
                  <c:v>-8.2479562772556345E-2</c:v>
                </c:pt>
                <c:pt idx="4617">
                  <c:v>-3.5987821907825301</c:v>
                </c:pt>
                <c:pt idx="4618">
                  <c:v>-2.0719490019121598</c:v>
                </c:pt>
                <c:pt idx="4619">
                  <c:v>-3.0105124067994198</c:v>
                </c:pt>
                <c:pt idx="4620">
                  <c:v>-98.725342686781175</c:v>
                </c:pt>
                <c:pt idx="4621">
                  <c:v>-255.67544197038899</c:v>
                </c:pt>
                <c:pt idx="4622">
                  <c:v>-1415.10391088027</c:v>
                </c:pt>
                <c:pt idx="4623">
                  <c:v>-977.08445772777895</c:v>
                </c:pt>
                <c:pt idx="4624">
                  <c:v>-1496.3771310389222</c:v>
                </c:pt>
                <c:pt idx="4625">
                  <c:v>-2895.1169168385477</c:v>
                </c:pt>
                <c:pt idx="4626">
                  <c:v>-1499.3261251189499</c:v>
                </c:pt>
                <c:pt idx="4627">
                  <c:v>-867.38791519534425</c:v>
                </c:pt>
                <c:pt idx="4628">
                  <c:v>-862.30053963203397</c:v>
                </c:pt>
                <c:pt idx="4629">
                  <c:v>-1388.484499725</c:v>
                </c:pt>
                <c:pt idx="4630">
                  <c:v>-1291.2337757849111</c:v>
                </c:pt>
                <c:pt idx="4631">
                  <c:v>-1220.8255731935503</c:v>
                </c:pt>
                <c:pt idx="4632">
                  <c:v>-1408.69510710602</c:v>
                </c:pt>
                <c:pt idx="4633">
                  <c:v>-1563.5901275236499</c:v>
                </c:pt>
                <c:pt idx="4634">
                  <c:v>-2151.7949016957587</c:v>
                </c:pt>
                <c:pt idx="4635">
                  <c:v>-7540.5180534802003</c:v>
                </c:pt>
                <c:pt idx="4636">
                  <c:v>-7894.1862509628554</c:v>
                </c:pt>
                <c:pt idx="4637">
                  <c:v>-4937.8302573704505</c:v>
                </c:pt>
                <c:pt idx="4638">
                  <c:v>-5162.2645963632058</c:v>
                </c:pt>
                <c:pt idx="4639">
                  <c:v>-4347.8814949257303</c:v>
                </c:pt>
                <c:pt idx="4640">
                  <c:v>-7491.2565886409302</c:v>
                </c:pt>
                <c:pt idx="4641">
                  <c:v>-11908.2768514606</c:v>
                </c:pt>
                <c:pt idx="4642">
                  <c:v>-9219.7210167341909</c:v>
                </c:pt>
                <c:pt idx="4643">
                  <c:v>-0.10941237246007809</c:v>
                </c:pt>
                <c:pt idx="4644">
                  <c:v>-0.26027962816400602</c:v>
                </c:pt>
                <c:pt idx="4645">
                  <c:v>-0.334537211081125</c:v>
                </c:pt>
                <c:pt idx="4646">
                  <c:v>-0.33529337244959101</c:v>
                </c:pt>
                <c:pt idx="4647">
                  <c:v>-0.204698570356143</c:v>
                </c:pt>
                <c:pt idx="4648">
                  <c:v>-0.27566065921968741</c:v>
                </c:pt>
                <c:pt idx="4649">
                  <c:v>1.2018306190074202E-2</c:v>
                </c:pt>
                <c:pt idx="4650">
                  <c:v>0.242622939468946</c:v>
                </c:pt>
                <c:pt idx="4651">
                  <c:v>0.40854614246934101</c:v>
                </c:pt>
                <c:pt idx="4652">
                  <c:v>0.13268197252088787</c:v>
                </c:pt>
                <c:pt idx="4653">
                  <c:v>0.13878803418150809</c:v>
                </c:pt>
                <c:pt idx="4654">
                  <c:v>0.14221992908105999</c:v>
                </c:pt>
                <c:pt idx="4655">
                  <c:v>0.22099239551956429</c:v>
                </c:pt>
                <c:pt idx="4656">
                  <c:v>-0.16876391047757899</c:v>
                </c:pt>
                <c:pt idx="4657">
                  <c:v>-13726.7888736229</c:v>
                </c:pt>
                <c:pt idx="4658">
                  <c:v>-15951.6531649342</c:v>
                </c:pt>
                <c:pt idx="4659">
                  <c:v>-4731.356433006833</c:v>
                </c:pt>
                <c:pt idx="4660">
                  <c:v>-3977.3907282764876</c:v>
                </c:pt>
                <c:pt idx="4661">
                  <c:v>-7032.5039535893602</c:v>
                </c:pt>
                <c:pt idx="4662">
                  <c:v>-0.45631267002495218</c:v>
                </c:pt>
                <c:pt idx="4663">
                  <c:v>-0.56693041281834966</c:v>
                </c:pt>
                <c:pt idx="4664">
                  <c:v>-0.47505791680659393</c:v>
                </c:pt>
                <c:pt idx="4665">
                  <c:v>-0.31364331697961206</c:v>
                </c:pt>
                <c:pt idx="4666">
                  <c:v>-0.41567521373701138</c:v>
                </c:pt>
                <c:pt idx="4667">
                  <c:v>-0.14721872181357301</c:v>
                </c:pt>
                <c:pt idx="4668">
                  <c:v>0.15410975682540329</c:v>
                </c:pt>
                <c:pt idx="4669">
                  <c:v>0.33622960980541755</c:v>
                </c:pt>
                <c:pt idx="4670">
                  <c:v>0.71951641874608696</c:v>
                </c:pt>
                <c:pt idx="4671">
                  <c:v>0.84658506201510964</c:v>
                </c:pt>
                <c:pt idx="4672">
                  <c:v>0.66773383486527982</c:v>
                </c:pt>
                <c:pt idx="4673">
                  <c:v>0.37566896709134812</c:v>
                </c:pt>
                <c:pt idx="4674">
                  <c:v>0.2716731093684524</c:v>
                </c:pt>
                <c:pt idx="4675">
                  <c:v>0.78689179008786703</c:v>
                </c:pt>
                <c:pt idx="4676">
                  <c:v>0.14921496788910726</c:v>
                </c:pt>
                <c:pt idx="4677">
                  <c:v>-0.51792252367345804</c:v>
                </c:pt>
                <c:pt idx="4678">
                  <c:v>-1.36018577210983</c:v>
                </c:pt>
                <c:pt idx="4679">
                  <c:v>-119.77615435455641</c:v>
                </c:pt>
                <c:pt idx="4680">
                  <c:v>3.6774567675355412</c:v>
                </c:pt>
                <c:pt idx="4681">
                  <c:v>-730.39936231624802</c:v>
                </c:pt>
                <c:pt idx="4682">
                  <c:v>1.56388913452762</c:v>
                </c:pt>
                <c:pt idx="4683">
                  <c:v>0.60188730491443598</c:v>
                </c:pt>
                <c:pt idx="4684">
                  <c:v>1.382016833865223</c:v>
                </c:pt>
                <c:pt idx="4685">
                  <c:v>1.7876324679747699</c:v>
                </c:pt>
                <c:pt idx="4686">
                  <c:v>1.1090825547021301</c:v>
                </c:pt>
                <c:pt idx="4687">
                  <c:v>0.85987725096060963</c:v>
                </c:pt>
                <c:pt idx="4688">
                  <c:v>0.79735138414775941</c:v>
                </c:pt>
                <c:pt idx="4689">
                  <c:v>0.61271133327233795</c:v>
                </c:pt>
                <c:pt idx="4690">
                  <c:v>0.44372584588160102</c:v>
                </c:pt>
                <c:pt idx="4691">
                  <c:v>0.51637798685505387</c:v>
                </c:pt>
                <c:pt idx="4692">
                  <c:v>1.0044502403571398</c:v>
                </c:pt>
                <c:pt idx="4693">
                  <c:v>0.48513937547506297</c:v>
                </c:pt>
                <c:pt idx="4694">
                  <c:v>-2.3069272937441667</c:v>
                </c:pt>
                <c:pt idx="4695">
                  <c:v>-3.0802691878131387</c:v>
                </c:pt>
                <c:pt idx="4696">
                  <c:v>-0.93762544248446211</c:v>
                </c:pt>
                <c:pt idx="4697">
                  <c:v>2.1298132034150199</c:v>
                </c:pt>
                <c:pt idx="4698">
                  <c:v>1.70962891442874</c:v>
                </c:pt>
                <c:pt idx="4699">
                  <c:v>-879.59400127371305</c:v>
                </c:pt>
                <c:pt idx="4700">
                  <c:v>-1013.30198947632</c:v>
                </c:pt>
                <c:pt idx="4701">
                  <c:v>-1226.0019757270511</c:v>
                </c:pt>
                <c:pt idx="4702">
                  <c:v>-1206.85158309034</c:v>
                </c:pt>
                <c:pt idx="4703">
                  <c:v>-1339.7630261896199</c:v>
                </c:pt>
                <c:pt idx="4704">
                  <c:v>-2418.430474301535</c:v>
                </c:pt>
                <c:pt idx="4705">
                  <c:v>-1758.4438732804401</c:v>
                </c:pt>
                <c:pt idx="4706">
                  <c:v>-1829.4895050384</c:v>
                </c:pt>
                <c:pt idx="4707">
                  <c:v>-2075.7264507661616</c:v>
                </c:pt>
                <c:pt idx="4708">
                  <c:v>-1991.1217307104798</c:v>
                </c:pt>
                <c:pt idx="4709">
                  <c:v>0.15740656042353601</c:v>
                </c:pt>
                <c:pt idx="4710">
                  <c:v>0.22494800628547718</c:v>
                </c:pt>
                <c:pt idx="4711">
                  <c:v>0.23345892666701501</c:v>
                </c:pt>
                <c:pt idx="4712">
                  <c:v>0.48178943009282332</c:v>
                </c:pt>
                <c:pt idx="4713">
                  <c:v>0.55583849992850265</c:v>
                </c:pt>
                <c:pt idx="4714">
                  <c:v>0.72159928356299163</c:v>
                </c:pt>
                <c:pt idx="4715">
                  <c:v>0.37833852790553341</c:v>
                </c:pt>
                <c:pt idx="4716">
                  <c:v>0.49210340893978932</c:v>
                </c:pt>
                <c:pt idx="4717">
                  <c:v>0.208479762639908</c:v>
                </c:pt>
                <c:pt idx="4718">
                  <c:v>8.8033902528511648E-2</c:v>
                </c:pt>
                <c:pt idx="4719">
                  <c:v>-0.18854968972897629</c:v>
                </c:pt>
                <c:pt idx="4720">
                  <c:v>-0.31650043337788708</c:v>
                </c:pt>
                <c:pt idx="4721">
                  <c:v>-0.51720707869355165</c:v>
                </c:pt>
                <c:pt idx="4722">
                  <c:v>-6103.5884810333</c:v>
                </c:pt>
                <c:pt idx="4723">
                  <c:v>-15534.377258427287</c:v>
                </c:pt>
                <c:pt idx="4724">
                  <c:v>-0.10375220508971973</c:v>
                </c:pt>
                <c:pt idx="4725">
                  <c:v>-0.47494700631750608</c:v>
                </c:pt>
                <c:pt idx="4726">
                  <c:v>-0.18065720290554588</c:v>
                </c:pt>
                <c:pt idx="4727">
                  <c:v>-9.4775674548026767E-2</c:v>
                </c:pt>
                <c:pt idx="4728">
                  <c:v>3.1763817928330829E-2</c:v>
                </c:pt>
                <c:pt idx="4729">
                  <c:v>3.5423113788398096E-2</c:v>
                </c:pt>
                <c:pt idx="4730">
                  <c:v>-19181.138465797299</c:v>
                </c:pt>
                <c:pt idx="4731">
                  <c:v>-8176.9850781507203</c:v>
                </c:pt>
                <c:pt idx="4732">
                  <c:v>-0.41418890618091175</c:v>
                </c:pt>
                <c:pt idx="4733">
                  <c:v>-0.70637825250491981</c:v>
                </c:pt>
                <c:pt idx="4734">
                  <c:v>-0.66961306688272104</c:v>
                </c:pt>
                <c:pt idx="4735">
                  <c:v>-0.83848786492147298</c:v>
                </c:pt>
                <c:pt idx="4736">
                  <c:v>-1.2293415921303117</c:v>
                </c:pt>
                <c:pt idx="4737">
                  <c:v>-1.2471721343460682</c:v>
                </c:pt>
                <c:pt idx="4738">
                  <c:v>-1.56900306349561</c:v>
                </c:pt>
                <c:pt idx="4739">
                  <c:v>-2.0930476099662387</c:v>
                </c:pt>
                <c:pt idx="4740">
                  <c:v>-2.0557020861228077</c:v>
                </c:pt>
                <c:pt idx="4741">
                  <c:v>-1.3870766335517901</c:v>
                </c:pt>
                <c:pt idx="4742">
                  <c:v>-2.4199643147721197</c:v>
                </c:pt>
                <c:pt idx="4743">
                  <c:v>-7.9863201921066702</c:v>
                </c:pt>
                <c:pt idx="4744">
                  <c:v>33.224633597188699</c:v>
                </c:pt>
                <c:pt idx="4745">
                  <c:v>11.354674452830302</c:v>
                </c:pt>
                <c:pt idx="4746">
                  <c:v>1.3203928352396299</c:v>
                </c:pt>
                <c:pt idx="4747">
                  <c:v>-0.83266961484659319</c:v>
                </c:pt>
                <c:pt idx="4748">
                  <c:v>-4.573797790934897</c:v>
                </c:pt>
                <c:pt idx="4749">
                  <c:v>1.4824608067073499</c:v>
                </c:pt>
                <c:pt idx="4750">
                  <c:v>4.6339757492820697</c:v>
                </c:pt>
                <c:pt idx="4751">
                  <c:v>1.4692062986712198</c:v>
                </c:pt>
                <c:pt idx="4752">
                  <c:v>0.7284188633072205</c:v>
                </c:pt>
                <c:pt idx="4753">
                  <c:v>0.47470023494865432</c:v>
                </c:pt>
                <c:pt idx="4754">
                  <c:v>-3.0192103637911387</c:v>
                </c:pt>
                <c:pt idx="4755">
                  <c:v>6.7010859797455399E-2</c:v>
                </c:pt>
                <c:pt idx="4756">
                  <c:v>-2378.5752086787302</c:v>
                </c:pt>
                <c:pt idx="4757">
                  <c:v>-1.89913196550368</c:v>
                </c:pt>
                <c:pt idx="4758">
                  <c:v>-1.1093222995195926</c:v>
                </c:pt>
                <c:pt idx="4759">
                  <c:v>-3960.2228734151336</c:v>
                </c:pt>
                <c:pt idx="4760">
                  <c:v>-5084.7225819919659</c:v>
                </c:pt>
                <c:pt idx="4761">
                  <c:v>-9774.03789064993</c:v>
                </c:pt>
                <c:pt idx="4762">
                  <c:v>-13215.1631814965</c:v>
                </c:pt>
                <c:pt idx="4763">
                  <c:v>-1.9794718543559899</c:v>
                </c:pt>
                <c:pt idx="4764">
                  <c:v>-2.6068789005995767</c:v>
                </c:pt>
                <c:pt idx="4765">
                  <c:v>-2.1503982900172698</c:v>
                </c:pt>
                <c:pt idx="4766">
                  <c:v>-2.0135862762447698</c:v>
                </c:pt>
                <c:pt idx="4767">
                  <c:v>-1.7976737850768498</c:v>
                </c:pt>
                <c:pt idx="4768">
                  <c:v>-1.8558744562766698</c:v>
                </c:pt>
                <c:pt idx="4769">
                  <c:v>-1.7994570490844199</c:v>
                </c:pt>
                <c:pt idx="4770">
                  <c:v>-1.7423330263793699</c:v>
                </c:pt>
                <c:pt idx="4771">
                  <c:v>-1.0987727600439001</c:v>
                </c:pt>
                <c:pt idx="4772">
                  <c:v>-0.90083714619650901</c:v>
                </c:pt>
                <c:pt idx="4773">
                  <c:v>-1.2727047606986599</c:v>
                </c:pt>
                <c:pt idx="4774">
                  <c:v>-0.82716165751842052</c:v>
                </c:pt>
                <c:pt idx="4775">
                  <c:v>-81607.462638282348</c:v>
                </c:pt>
                <c:pt idx="4776">
                  <c:v>-2.1273822071910398</c:v>
                </c:pt>
                <c:pt idx="4777">
                  <c:v>-3.8217888988732267</c:v>
                </c:pt>
                <c:pt idx="4778">
                  <c:v>-2.9075582003837597</c:v>
                </c:pt>
                <c:pt idx="4779">
                  <c:v>-3.91309694378289</c:v>
                </c:pt>
                <c:pt idx="4780">
                  <c:v>-2.5642280641992077</c:v>
                </c:pt>
                <c:pt idx="4781">
                  <c:v>-2.6847494921199702</c:v>
                </c:pt>
                <c:pt idx="4782">
                  <c:v>-25708.790561608192</c:v>
                </c:pt>
                <c:pt idx="4783">
                  <c:v>-18665.325310645196</c:v>
                </c:pt>
                <c:pt idx="4784">
                  <c:v>-2.4111739540730377</c:v>
                </c:pt>
                <c:pt idx="4785">
                  <c:v>-0.93938515699225456</c:v>
                </c:pt>
                <c:pt idx="4786">
                  <c:v>-1.3656255968843998</c:v>
                </c:pt>
                <c:pt idx="4787">
                  <c:v>-1.4796356826283412</c:v>
                </c:pt>
                <c:pt idx="4788">
                  <c:v>4.9203844367263976</c:v>
                </c:pt>
                <c:pt idx="4789">
                  <c:v>1.8036156199732301</c:v>
                </c:pt>
                <c:pt idx="4790">
                  <c:v>1.2297128306854099</c:v>
                </c:pt>
                <c:pt idx="4791">
                  <c:v>0.5369445839478425</c:v>
                </c:pt>
                <c:pt idx="4792">
                  <c:v>4.7386107030747117E-2</c:v>
                </c:pt>
                <c:pt idx="4793">
                  <c:v>-794.11790697297999</c:v>
                </c:pt>
                <c:pt idx="4794">
                  <c:v>-860.11846603956894</c:v>
                </c:pt>
                <c:pt idx="4795">
                  <c:v>3.7794117421988453E-2</c:v>
                </c:pt>
                <c:pt idx="4796">
                  <c:v>-1125.0792427740998</c:v>
                </c:pt>
                <c:pt idx="4797">
                  <c:v>-1244.4149927478099</c:v>
                </c:pt>
                <c:pt idx="4798">
                  <c:v>-1481.4009782586099</c:v>
                </c:pt>
                <c:pt idx="4799">
                  <c:v>-2477.95708476354</c:v>
                </c:pt>
                <c:pt idx="4800">
                  <c:v>-1.0305121315249701</c:v>
                </c:pt>
                <c:pt idx="4801">
                  <c:v>-1.9480884291530265</c:v>
                </c:pt>
                <c:pt idx="4802">
                  <c:v>-3.6039664739411701</c:v>
                </c:pt>
                <c:pt idx="4803">
                  <c:v>-3.6484993949365601</c:v>
                </c:pt>
                <c:pt idx="4804">
                  <c:v>-5.4180190633443903</c:v>
                </c:pt>
                <c:pt idx="4805">
                  <c:v>-5.5946196905044996</c:v>
                </c:pt>
                <c:pt idx="4806">
                  <c:v>-37.446241797629384</c:v>
                </c:pt>
                <c:pt idx="4807">
                  <c:v>-9.7904761703394687</c:v>
                </c:pt>
                <c:pt idx="4808">
                  <c:v>4.8077480028959485</c:v>
                </c:pt>
                <c:pt idx="4809">
                  <c:v>2.8076669193752424</c:v>
                </c:pt>
                <c:pt idx="4810">
                  <c:v>2.6647801734928298</c:v>
                </c:pt>
                <c:pt idx="4811">
                  <c:v>4.2768969725067896</c:v>
                </c:pt>
                <c:pt idx="4812">
                  <c:v>3.3976362224948877</c:v>
                </c:pt>
                <c:pt idx="4813">
                  <c:v>-2559.6570844941198</c:v>
                </c:pt>
                <c:pt idx="4814">
                  <c:v>-1828.9499303636001</c:v>
                </c:pt>
                <c:pt idx="4815">
                  <c:v>-3154.1996322473165</c:v>
                </c:pt>
                <c:pt idx="4816">
                  <c:v>-4.9969204759420114</c:v>
                </c:pt>
                <c:pt idx="4817">
                  <c:v>-5989.348011559513</c:v>
                </c:pt>
                <c:pt idx="4818">
                  <c:v>-5.2422957005765713</c:v>
                </c:pt>
                <c:pt idx="4819">
                  <c:v>-3147.0306452820801</c:v>
                </c:pt>
                <c:pt idx="4820">
                  <c:v>-2427.7894558590897</c:v>
                </c:pt>
                <c:pt idx="4821">
                  <c:v>-2.4649156800408787</c:v>
                </c:pt>
                <c:pt idx="4822">
                  <c:v>-2.8223183680366</c:v>
                </c:pt>
                <c:pt idx="4823">
                  <c:v>-3520.0447303078599</c:v>
                </c:pt>
                <c:pt idx="4824">
                  <c:v>-2.1040255804074355</c:v>
                </c:pt>
                <c:pt idx="4825">
                  <c:v>-1.4083418980686917</c:v>
                </c:pt>
                <c:pt idx="4826">
                  <c:v>-0.83716995645490144</c:v>
                </c:pt>
                <c:pt idx="4827">
                  <c:v>-3525.5839070432812</c:v>
                </c:pt>
                <c:pt idx="4828">
                  <c:v>-39806.860524598203</c:v>
                </c:pt>
                <c:pt idx="4829">
                  <c:v>-3257.4941978106622</c:v>
                </c:pt>
                <c:pt idx="4830">
                  <c:v>4.9489424180136597E-2</c:v>
                </c:pt>
                <c:pt idx="4831">
                  <c:v>0.10645371923675502</c:v>
                </c:pt>
                <c:pt idx="4832">
                  <c:v>2.3584497280711797E-2</c:v>
                </c:pt>
                <c:pt idx="4833">
                  <c:v>-6321.1040534573558</c:v>
                </c:pt>
                <c:pt idx="4834">
                  <c:v>-2.7479140310676942E-2</c:v>
                </c:pt>
                <c:pt idx="4835">
                  <c:v>-0.11270741558877198</c:v>
                </c:pt>
                <c:pt idx="4836">
                  <c:v>-2.8051823682877852E-2</c:v>
                </c:pt>
                <c:pt idx="4837">
                  <c:v>-0.31276255617232102</c:v>
                </c:pt>
                <c:pt idx="4838">
                  <c:v>-0.53790568269842765</c:v>
                </c:pt>
                <c:pt idx="4839">
                  <c:v>-0.64074211106518852</c:v>
                </c:pt>
                <c:pt idx="4840">
                  <c:v>-0.99277082183766518</c:v>
                </c:pt>
                <c:pt idx="4841">
                  <c:v>-0.67656114781878562</c:v>
                </c:pt>
                <c:pt idx="4842">
                  <c:v>-0.43952870776476943</c:v>
                </c:pt>
                <c:pt idx="4843">
                  <c:v>-0.104789038928467</c:v>
                </c:pt>
                <c:pt idx="4844">
                  <c:v>-0.32120569105210683</c:v>
                </c:pt>
                <c:pt idx="4845">
                  <c:v>3.2057621069817701</c:v>
                </c:pt>
                <c:pt idx="4846">
                  <c:v>-44.371996075145944</c:v>
                </c:pt>
                <c:pt idx="4847">
                  <c:v>0</c:v>
                </c:pt>
                <c:pt idx="4848">
                  <c:v>-171.47793025932</c:v>
                </c:pt>
                <c:pt idx="4849">
                  <c:v>0.24308061271636441</c:v>
                </c:pt>
                <c:pt idx="4850">
                  <c:v>0.27010721321000308</c:v>
                </c:pt>
                <c:pt idx="4851">
                  <c:v>0.36978524842204202</c:v>
                </c:pt>
                <c:pt idx="4852">
                  <c:v>-3.3092996330861126</c:v>
                </c:pt>
                <c:pt idx="4853">
                  <c:v>-0.86559837837021403</c:v>
                </c:pt>
                <c:pt idx="4854">
                  <c:v>4.9262122681505796</c:v>
                </c:pt>
                <c:pt idx="4855">
                  <c:v>1.1845903679096299</c:v>
                </c:pt>
                <c:pt idx="4856">
                  <c:v>1.0127359038013373</c:v>
                </c:pt>
                <c:pt idx="4857">
                  <c:v>0.88294520692053613</c:v>
                </c:pt>
                <c:pt idx="4858">
                  <c:v>0.62423095385716298</c:v>
                </c:pt>
                <c:pt idx="4859">
                  <c:v>0.73696234183825038</c:v>
                </c:pt>
                <c:pt idx="4860">
                  <c:v>1.2334185124524717</c:v>
                </c:pt>
                <c:pt idx="4861">
                  <c:v>0.83564206281838782</c:v>
                </c:pt>
                <c:pt idx="4862">
                  <c:v>-0.97286393015568795</c:v>
                </c:pt>
                <c:pt idx="4863">
                  <c:v>-2.1206034266084877</c:v>
                </c:pt>
                <c:pt idx="4864">
                  <c:v>-4.0743518965036403</c:v>
                </c:pt>
                <c:pt idx="4865">
                  <c:v>-9.2956857209818207</c:v>
                </c:pt>
                <c:pt idx="4866">
                  <c:v>-6.8784085274562745</c:v>
                </c:pt>
                <c:pt idx="4867">
                  <c:v>-3.31105794215497</c:v>
                </c:pt>
                <c:pt idx="4868">
                  <c:v>9.6461953801693099</c:v>
                </c:pt>
                <c:pt idx="4869">
                  <c:v>2.2636236601239412</c:v>
                </c:pt>
                <c:pt idx="4870">
                  <c:v>2.4184356962249067</c:v>
                </c:pt>
                <c:pt idx="4871">
                  <c:v>1.3811193574946894</c:v>
                </c:pt>
                <c:pt idx="4872">
                  <c:v>0.69222550400392702</c:v>
                </c:pt>
                <c:pt idx="4873">
                  <c:v>2.7927494895976968</c:v>
                </c:pt>
                <c:pt idx="4874">
                  <c:v>1.3244502929191626</c:v>
                </c:pt>
                <c:pt idx="4875">
                  <c:v>-785.56277843183204</c:v>
                </c:pt>
                <c:pt idx="4876">
                  <c:v>0.84799009307335282</c:v>
                </c:pt>
                <c:pt idx="4877">
                  <c:v>1.4943056090593898</c:v>
                </c:pt>
                <c:pt idx="4878">
                  <c:v>2.2058681313947881</c:v>
                </c:pt>
                <c:pt idx="4879">
                  <c:v>1.4300816583557499</c:v>
                </c:pt>
                <c:pt idx="4880">
                  <c:v>1.9696968505856598</c:v>
                </c:pt>
                <c:pt idx="4881">
                  <c:v>1.76906562876776</c:v>
                </c:pt>
                <c:pt idx="4882">
                  <c:v>3.2309647009837699</c:v>
                </c:pt>
                <c:pt idx="4883">
                  <c:v>2.3384142618040098</c:v>
                </c:pt>
                <c:pt idx="4884">
                  <c:v>4.1399903226739996</c:v>
                </c:pt>
                <c:pt idx="4885">
                  <c:v>3.5624964769388368</c:v>
                </c:pt>
                <c:pt idx="4886">
                  <c:v>2.6117630769949201</c:v>
                </c:pt>
                <c:pt idx="4887">
                  <c:v>2.2410599094950667</c:v>
                </c:pt>
                <c:pt idx="4888">
                  <c:v>1.80395204945069</c:v>
                </c:pt>
                <c:pt idx="4889">
                  <c:v>9.7373275163816095E-2</c:v>
                </c:pt>
                <c:pt idx="4890">
                  <c:v>0.47157005405598701</c:v>
                </c:pt>
                <c:pt idx="4891">
                  <c:v>-0.19217012057834187</c:v>
                </c:pt>
                <c:pt idx="4892">
                  <c:v>0.53105530411953705</c:v>
                </c:pt>
                <c:pt idx="4893">
                  <c:v>0.79327989566229895</c:v>
                </c:pt>
                <c:pt idx="4894">
                  <c:v>1.5218069181786398</c:v>
                </c:pt>
                <c:pt idx="4895">
                  <c:v>-284.01436753835202</c:v>
                </c:pt>
                <c:pt idx="4896">
                  <c:v>-571.46461557768555</c:v>
                </c:pt>
                <c:pt idx="4897">
                  <c:v>-592.09235947140201</c:v>
                </c:pt>
                <c:pt idx="4898">
                  <c:v>-1064.2211871002085</c:v>
                </c:pt>
                <c:pt idx="4899">
                  <c:v>-1217.4594691029301</c:v>
                </c:pt>
                <c:pt idx="4900">
                  <c:v>-1028.7851140708799</c:v>
                </c:pt>
                <c:pt idx="4901">
                  <c:v>0.74944176213503966</c:v>
                </c:pt>
                <c:pt idx="4902">
                  <c:v>1.80781157307333</c:v>
                </c:pt>
                <c:pt idx="4903">
                  <c:v>4.4573662404175485</c:v>
                </c:pt>
                <c:pt idx="4904">
                  <c:v>-511.84082537438275</c:v>
                </c:pt>
                <c:pt idx="4905">
                  <c:v>-460.12582820021697</c:v>
                </c:pt>
                <c:pt idx="4906">
                  <c:v>-1148.5181509821577</c:v>
                </c:pt>
                <c:pt idx="4907">
                  <c:v>-852.25661281343798</c:v>
                </c:pt>
                <c:pt idx="4908">
                  <c:v>-1094.18600313974</c:v>
                </c:pt>
                <c:pt idx="4909">
                  <c:v>-861.97357143685326</c:v>
                </c:pt>
                <c:pt idx="4910">
                  <c:v>6.3450908849716834</c:v>
                </c:pt>
                <c:pt idx="4911">
                  <c:v>6.5655366018318503E-3</c:v>
                </c:pt>
                <c:pt idx="4912">
                  <c:v>-0.81669585977972581</c:v>
                </c:pt>
                <c:pt idx="4913">
                  <c:v>0.93161553182152801</c:v>
                </c:pt>
                <c:pt idx="4914">
                  <c:v>-1762.0695576169901</c:v>
                </c:pt>
                <c:pt idx="4915">
                  <c:v>-2220.1865455193097</c:v>
                </c:pt>
                <c:pt idx="4916">
                  <c:v>-2901.94204736339</c:v>
                </c:pt>
                <c:pt idx="4917">
                  <c:v>-3691.9388803727097</c:v>
                </c:pt>
                <c:pt idx="4918">
                  <c:v>-4975.5362084278659</c:v>
                </c:pt>
                <c:pt idx="4919">
                  <c:v>-6553.9213085987203</c:v>
                </c:pt>
                <c:pt idx="4920">
                  <c:v>0.54762480632368227</c:v>
                </c:pt>
                <c:pt idx="4921">
                  <c:v>-19038.210839589097</c:v>
                </c:pt>
                <c:pt idx="4922">
                  <c:v>-0.66518653720295851</c:v>
                </c:pt>
                <c:pt idx="4923">
                  <c:v>-1.0114099354340926</c:v>
                </c:pt>
                <c:pt idx="4924">
                  <c:v>-0.58240360901486288</c:v>
                </c:pt>
                <c:pt idx="4925">
                  <c:v>-8.9147141418684003E-2</c:v>
                </c:pt>
                <c:pt idx="4926">
                  <c:v>0.65586089038084494</c:v>
                </c:pt>
                <c:pt idx="4927">
                  <c:v>1.19358014832904</c:v>
                </c:pt>
                <c:pt idx="4928">
                  <c:v>4.6929719695761634</c:v>
                </c:pt>
                <c:pt idx="4929">
                  <c:v>15.8417734176462</c:v>
                </c:pt>
                <c:pt idx="4930">
                  <c:v>3.7426118544255202</c:v>
                </c:pt>
                <c:pt idx="4931">
                  <c:v>1.4679614735013098</c:v>
                </c:pt>
                <c:pt idx="4932">
                  <c:v>1.7917522920274866</c:v>
                </c:pt>
                <c:pt idx="4933">
                  <c:v>1.7543563190271798</c:v>
                </c:pt>
                <c:pt idx="4934">
                  <c:v>1.4298279534848419</c:v>
                </c:pt>
                <c:pt idx="4935">
                  <c:v>1.4204371756685601</c:v>
                </c:pt>
                <c:pt idx="4936">
                  <c:v>0.98944102628669195</c:v>
                </c:pt>
                <c:pt idx="4937">
                  <c:v>1.594095546441733</c:v>
                </c:pt>
                <c:pt idx="4938">
                  <c:v>1.12911584745083</c:v>
                </c:pt>
                <c:pt idx="4939">
                  <c:v>1.16499363452983</c:v>
                </c:pt>
                <c:pt idx="4940">
                  <c:v>0.88251320764672059</c:v>
                </c:pt>
                <c:pt idx="4941">
                  <c:v>0.90622173306972464</c:v>
                </c:pt>
                <c:pt idx="4942">
                  <c:v>0.41234681616176383</c:v>
                </c:pt>
                <c:pt idx="4943">
                  <c:v>2.0111695432625498</c:v>
                </c:pt>
                <c:pt idx="4944">
                  <c:v>2.21478841020543</c:v>
                </c:pt>
                <c:pt idx="4945">
                  <c:v>5.38628518422985</c:v>
                </c:pt>
                <c:pt idx="4946">
                  <c:v>5.0018130231739999</c:v>
                </c:pt>
                <c:pt idx="4947">
                  <c:v>-395.348699036987</c:v>
                </c:pt>
                <c:pt idx="4948">
                  <c:v>-525.25314602036804</c:v>
                </c:pt>
                <c:pt idx="4949">
                  <c:v>-783.71627566238953</c:v>
                </c:pt>
                <c:pt idx="4950">
                  <c:v>-819.86179061493249</c:v>
                </c:pt>
                <c:pt idx="4951">
                  <c:v>0.14484518817399386</c:v>
                </c:pt>
                <c:pt idx="4952">
                  <c:v>0.17246816114652669</c:v>
                </c:pt>
                <c:pt idx="4953">
                  <c:v>0.57579710964110464</c:v>
                </c:pt>
                <c:pt idx="4954">
                  <c:v>0.457557489410374</c:v>
                </c:pt>
                <c:pt idx="4955">
                  <c:v>0.78129100981286459</c:v>
                </c:pt>
                <c:pt idx="4956">
                  <c:v>0.54519377742352482</c:v>
                </c:pt>
                <c:pt idx="4957">
                  <c:v>0.62410462599426597</c:v>
                </c:pt>
                <c:pt idx="4958">
                  <c:v>0.74155376500401549</c:v>
                </c:pt>
                <c:pt idx="4959">
                  <c:v>0.81874604537930895</c:v>
                </c:pt>
                <c:pt idx="4960">
                  <c:v>0.63636315084004058</c:v>
                </c:pt>
                <c:pt idx="4961">
                  <c:v>0.62981244332488162</c:v>
                </c:pt>
                <c:pt idx="4962">
                  <c:v>0.66260211553420911</c:v>
                </c:pt>
                <c:pt idx="4963">
                  <c:v>0.56302003519020505</c:v>
                </c:pt>
                <c:pt idx="4964">
                  <c:v>0.61156366043358912</c:v>
                </c:pt>
                <c:pt idx="4965">
                  <c:v>0.53189779492201406</c:v>
                </c:pt>
                <c:pt idx="4966">
                  <c:v>0.62921979953604201</c:v>
                </c:pt>
                <c:pt idx="4967">
                  <c:v>0.82189688362950653</c:v>
                </c:pt>
                <c:pt idx="4968">
                  <c:v>0.82811446339076</c:v>
                </c:pt>
                <c:pt idx="4969">
                  <c:v>0.91321111144364797</c:v>
                </c:pt>
                <c:pt idx="4970">
                  <c:v>0.96945115833603202</c:v>
                </c:pt>
                <c:pt idx="4971">
                  <c:v>0.91545914607898404</c:v>
                </c:pt>
                <c:pt idx="4972">
                  <c:v>0.94882968537026402</c:v>
                </c:pt>
                <c:pt idx="4973">
                  <c:v>1.1382258001412773</c:v>
                </c:pt>
                <c:pt idx="4974">
                  <c:v>1.5043209382694598</c:v>
                </c:pt>
                <c:pt idx="4975">
                  <c:v>1.1055366816022099</c:v>
                </c:pt>
                <c:pt idx="4976">
                  <c:v>1.29606868198227</c:v>
                </c:pt>
                <c:pt idx="4977">
                  <c:v>0.85571946914827712</c:v>
                </c:pt>
                <c:pt idx="4978">
                  <c:v>0.83387741322112863</c:v>
                </c:pt>
                <c:pt idx="4979">
                  <c:v>0.22320600158379644</c:v>
                </c:pt>
                <c:pt idx="4980">
                  <c:v>0.41748969868530383</c:v>
                </c:pt>
                <c:pt idx="4981">
                  <c:v>8.3741695321001744E-2</c:v>
                </c:pt>
                <c:pt idx="4982">
                  <c:v>-0.71963905794526595</c:v>
                </c:pt>
                <c:pt idx="4983">
                  <c:v>-9.3870366613377498E-2</c:v>
                </c:pt>
                <c:pt idx="4984">
                  <c:v>3.270416722865621E-3</c:v>
                </c:pt>
                <c:pt idx="4985">
                  <c:v>-1.4371411549105499</c:v>
                </c:pt>
                <c:pt idx="4986">
                  <c:v>0</c:v>
                </c:pt>
                <c:pt idx="4987">
                  <c:v>9.2116183835786689</c:v>
                </c:pt>
                <c:pt idx="4988">
                  <c:v>5.3121238159353785</c:v>
                </c:pt>
                <c:pt idx="4989">
                  <c:v>5.8791565015841334</c:v>
                </c:pt>
                <c:pt idx="4990">
                  <c:v>9.0636596352822885</c:v>
                </c:pt>
                <c:pt idx="4991">
                  <c:v>13.463422270237299</c:v>
                </c:pt>
                <c:pt idx="4992">
                  <c:v>17.098580327344902</c:v>
                </c:pt>
                <c:pt idx="4993">
                  <c:v>19.557735741083199</c:v>
                </c:pt>
                <c:pt idx="4994">
                  <c:v>24.731216769656935</c:v>
                </c:pt>
                <c:pt idx="4995">
                  <c:v>0</c:v>
                </c:pt>
                <c:pt idx="4996">
                  <c:v>-134.32837675785535</c:v>
                </c:pt>
                <c:pt idx="4997">
                  <c:v>4.5378600214582896</c:v>
                </c:pt>
                <c:pt idx="4998">
                  <c:v>-496.059974732809</c:v>
                </c:pt>
                <c:pt idx="4999">
                  <c:v>1.5906612416239299</c:v>
                </c:pt>
                <c:pt idx="5000">
                  <c:v>-2702.4366819474999</c:v>
                </c:pt>
                <c:pt idx="5001">
                  <c:v>-2269.2626524180187</c:v>
                </c:pt>
                <c:pt idx="5002">
                  <c:v>-1999.55390128918</c:v>
                </c:pt>
                <c:pt idx="5003">
                  <c:v>-4.1965130628209355</c:v>
                </c:pt>
                <c:pt idx="5004">
                  <c:v>-4.8386977529303534</c:v>
                </c:pt>
                <c:pt idx="5005">
                  <c:v>-13.831940043427204</c:v>
                </c:pt>
                <c:pt idx="5006">
                  <c:v>-74.858626862010482</c:v>
                </c:pt>
                <c:pt idx="5007">
                  <c:v>-56.150174865990898</c:v>
                </c:pt>
                <c:pt idx="5008">
                  <c:v>-174.0394436915457</c:v>
                </c:pt>
                <c:pt idx="5009">
                  <c:v>23.947033637412289</c:v>
                </c:pt>
                <c:pt idx="5010">
                  <c:v>9.3198725237415498</c:v>
                </c:pt>
                <c:pt idx="5011">
                  <c:v>3.81213416889983</c:v>
                </c:pt>
                <c:pt idx="5012">
                  <c:v>5.8226384008742604</c:v>
                </c:pt>
                <c:pt idx="5013">
                  <c:v>1.1520721810247507</c:v>
                </c:pt>
                <c:pt idx="5014">
                  <c:v>-898.46493988450811</c:v>
                </c:pt>
                <c:pt idx="5015">
                  <c:v>-285.94337191773423</c:v>
                </c:pt>
                <c:pt idx="5016">
                  <c:v>-524.59627876339152</c:v>
                </c:pt>
                <c:pt idx="5017">
                  <c:v>11.904066274360673</c:v>
                </c:pt>
                <c:pt idx="5018">
                  <c:v>7.8131813138124855</c:v>
                </c:pt>
                <c:pt idx="5019">
                  <c:v>6.7541710113951945</c:v>
                </c:pt>
                <c:pt idx="5020">
                  <c:v>5.04944016404579</c:v>
                </c:pt>
                <c:pt idx="5021">
                  <c:v>2.4567148378535997</c:v>
                </c:pt>
                <c:pt idx="5022">
                  <c:v>0.86369844074195601</c:v>
                </c:pt>
                <c:pt idx="5023">
                  <c:v>-0.60352015999011599</c:v>
                </c:pt>
                <c:pt idx="5024">
                  <c:v>-0.98032939396879004</c:v>
                </c:pt>
                <c:pt idx="5025">
                  <c:v>-3.1325518195027877</c:v>
                </c:pt>
                <c:pt idx="5026">
                  <c:v>-3.2847231569257596</c:v>
                </c:pt>
                <c:pt idx="5027">
                  <c:v>-4.2579925019822795</c:v>
                </c:pt>
                <c:pt idx="5028">
                  <c:v>-1.50495064002121</c:v>
                </c:pt>
                <c:pt idx="5029">
                  <c:v>-0.589299958227816</c:v>
                </c:pt>
                <c:pt idx="5030">
                  <c:v>-0.72610366535527504</c:v>
                </c:pt>
                <c:pt idx="5031">
                  <c:v>2.8717294879522877</c:v>
                </c:pt>
                <c:pt idx="5032">
                  <c:v>3.9151176780123493</c:v>
                </c:pt>
                <c:pt idx="5033">
                  <c:v>4.24137036769869</c:v>
                </c:pt>
                <c:pt idx="5034">
                  <c:v>2.7303381361399501</c:v>
                </c:pt>
                <c:pt idx="5035">
                  <c:v>5.4305723498123823</c:v>
                </c:pt>
                <c:pt idx="5036">
                  <c:v>1.3741619235612232</c:v>
                </c:pt>
                <c:pt idx="5037">
                  <c:v>0.12917863383376288</c:v>
                </c:pt>
                <c:pt idx="5038">
                  <c:v>-2.0259818106744611</c:v>
                </c:pt>
                <c:pt idx="5039">
                  <c:v>-0.56373601941003604</c:v>
                </c:pt>
                <c:pt idx="5040">
                  <c:v>-15.3223218439826</c:v>
                </c:pt>
                <c:pt idx="5041">
                  <c:v>-26.108105898387102</c:v>
                </c:pt>
                <c:pt idx="5042">
                  <c:v>20.370651577563589</c:v>
                </c:pt>
                <c:pt idx="5043">
                  <c:v>7.0859825208499645</c:v>
                </c:pt>
                <c:pt idx="5044">
                  <c:v>7.8097791780628114</c:v>
                </c:pt>
                <c:pt idx="5045">
                  <c:v>6.6465154156198976</c:v>
                </c:pt>
                <c:pt idx="5046">
                  <c:v>3.9614583869966067</c:v>
                </c:pt>
                <c:pt idx="5047">
                  <c:v>0.88183789483333896</c:v>
                </c:pt>
                <c:pt idx="5048">
                  <c:v>6.3815051589826033E-2</c:v>
                </c:pt>
                <c:pt idx="5049">
                  <c:v>-801.60592430220447</c:v>
                </c:pt>
                <c:pt idx="5050">
                  <c:v>-1338.7005949908901</c:v>
                </c:pt>
                <c:pt idx="5051">
                  <c:v>-1237.4177679250627</c:v>
                </c:pt>
                <c:pt idx="5052">
                  <c:v>-1327.8861819606311</c:v>
                </c:pt>
                <c:pt idx="5053">
                  <c:v>1.6160549872673</c:v>
                </c:pt>
                <c:pt idx="5054">
                  <c:v>1.8226459765918333</c:v>
                </c:pt>
                <c:pt idx="5055">
                  <c:v>2.1891399396514899</c:v>
                </c:pt>
                <c:pt idx="5056">
                  <c:v>2.4631746390202101</c:v>
                </c:pt>
                <c:pt idx="5057">
                  <c:v>3.6471148677289209</c:v>
                </c:pt>
                <c:pt idx="5058">
                  <c:v>2.2542966240973401</c:v>
                </c:pt>
                <c:pt idx="5059">
                  <c:v>2.9584332469571466</c:v>
                </c:pt>
                <c:pt idx="5060">
                  <c:v>-2.1634692906527002</c:v>
                </c:pt>
                <c:pt idx="5061">
                  <c:v>-2.7814214789612612</c:v>
                </c:pt>
                <c:pt idx="5062">
                  <c:v>-21624.474778222921</c:v>
                </c:pt>
                <c:pt idx="5063">
                  <c:v>-4.91287961263059</c:v>
                </c:pt>
                <c:pt idx="5064">
                  <c:v>-10.902506759568741</c:v>
                </c:pt>
                <c:pt idx="5065">
                  <c:v>-9.0030019264789694</c:v>
                </c:pt>
                <c:pt idx="5066">
                  <c:v>-8.0780437984757381</c:v>
                </c:pt>
                <c:pt idx="5067">
                  <c:v>-7.7481413349327903</c:v>
                </c:pt>
                <c:pt idx="5068">
                  <c:v>-8.6759978392834345</c:v>
                </c:pt>
                <c:pt idx="5069">
                  <c:v>-5.1214285177799255</c:v>
                </c:pt>
                <c:pt idx="5070">
                  <c:v>-5.1408487694662375</c:v>
                </c:pt>
                <c:pt idx="5071">
                  <c:v>-2.8929654704381891</c:v>
                </c:pt>
                <c:pt idx="5072">
                  <c:v>-4187.7369756169101</c:v>
                </c:pt>
                <c:pt idx="5073">
                  <c:v>-2811.8576647967898</c:v>
                </c:pt>
                <c:pt idx="5074">
                  <c:v>-1853.51360754233</c:v>
                </c:pt>
                <c:pt idx="5075">
                  <c:v>-1694.7486199734601</c:v>
                </c:pt>
                <c:pt idx="5076">
                  <c:v>-1928.3370358798215</c:v>
                </c:pt>
                <c:pt idx="5077">
                  <c:v>-3464.2894475667335</c:v>
                </c:pt>
                <c:pt idx="5078">
                  <c:v>-0.75936521056141182</c:v>
                </c:pt>
                <c:pt idx="5079">
                  <c:v>-2.1644949757657401</c:v>
                </c:pt>
                <c:pt idx="5080">
                  <c:v>-3.5134992903962599</c:v>
                </c:pt>
                <c:pt idx="5081">
                  <c:v>-6.8159200239199045</c:v>
                </c:pt>
                <c:pt idx="5082">
                  <c:v>-8.7263806639500689</c:v>
                </c:pt>
                <c:pt idx="5083">
                  <c:v>-10.054171820323299</c:v>
                </c:pt>
                <c:pt idx="5084">
                  <c:v>5.3077000075614365</c:v>
                </c:pt>
                <c:pt idx="5085">
                  <c:v>8.2560832775534205</c:v>
                </c:pt>
                <c:pt idx="5086">
                  <c:v>5.4076922770279445</c:v>
                </c:pt>
                <c:pt idx="5087">
                  <c:v>-7.5647996095655285</c:v>
                </c:pt>
                <c:pt idx="5088">
                  <c:v>-1.5933989156381598</c:v>
                </c:pt>
                <c:pt idx="5089">
                  <c:v>-1.7032596217568301</c:v>
                </c:pt>
                <c:pt idx="5090">
                  <c:v>-1.51627539354832</c:v>
                </c:pt>
                <c:pt idx="5091">
                  <c:v>-0.66841379934047562</c:v>
                </c:pt>
                <c:pt idx="5092">
                  <c:v>-0.58058556392289962</c:v>
                </c:pt>
                <c:pt idx="5093">
                  <c:v>0.38843241062802708</c:v>
                </c:pt>
                <c:pt idx="5094">
                  <c:v>0.23838474374449409</c:v>
                </c:pt>
                <c:pt idx="5095">
                  <c:v>-3.7543301324200896E-2</c:v>
                </c:pt>
                <c:pt idx="5096">
                  <c:v>-0.25599936572736598</c:v>
                </c:pt>
                <c:pt idx="5097">
                  <c:v>0.28621404652233279</c:v>
                </c:pt>
                <c:pt idx="5098">
                  <c:v>0.13590229963363801</c:v>
                </c:pt>
                <c:pt idx="5099">
                  <c:v>1.8500424851639501</c:v>
                </c:pt>
                <c:pt idx="5100">
                  <c:v>2.8119907911240101</c:v>
                </c:pt>
                <c:pt idx="5101">
                  <c:v>1.7859386784598807</c:v>
                </c:pt>
                <c:pt idx="5102">
                  <c:v>5.5534304452630199</c:v>
                </c:pt>
                <c:pt idx="5103">
                  <c:v>-180.97325779747098</c:v>
                </c:pt>
                <c:pt idx="5104">
                  <c:v>-440.512470128877</c:v>
                </c:pt>
                <c:pt idx="5105">
                  <c:v>-645.81752926426248</c:v>
                </c:pt>
                <c:pt idx="5106">
                  <c:v>-997.10788970570798</c:v>
                </c:pt>
                <c:pt idx="5107">
                  <c:v>-1329.4792081232911</c:v>
                </c:pt>
                <c:pt idx="5108">
                  <c:v>-1913.4117123169599</c:v>
                </c:pt>
                <c:pt idx="5109">
                  <c:v>-1959.3557908782998</c:v>
                </c:pt>
                <c:pt idx="5110">
                  <c:v>-2649.5274183364222</c:v>
                </c:pt>
                <c:pt idx="5111">
                  <c:v>-2752.0829896604087</c:v>
                </c:pt>
                <c:pt idx="5112">
                  <c:v>-3101.3459221108601</c:v>
                </c:pt>
                <c:pt idx="5113">
                  <c:v>-3347.7020294036229</c:v>
                </c:pt>
                <c:pt idx="5114">
                  <c:v>-5188.5995871862497</c:v>
                </c:pt>
                <c:pt idx="5115">
                  <c:v>-5690.2968698344603</c:v>
                </c:pt>
                <c:pt idx="5116">
                  <c:v>-4067.2885433388597</c:v>
                </c:pt>
                <c:pt idx="5117">
                  <c:v>-8557.5554931665811</c:v>
                </c:pt>
                <c:pt idx="5118">
                  <c:v>-28143.06861479305</c:v>
                </c:pt>
                <c:pt idx="5119">
                  <c:v>-12786.8842652332</c:v>
                </c:pt>
                <c:pt idx="5120">
                  <c:v>-0.41733296109958712</c:v>
                </c:pt>
                <c:pt idx="5121">
                  <c:v>-27367.746228854699</c:v>
                </c:pt>
                <c:pt idx="5122">
                  <c:v>-30399.275468625001</c:v>
                </c:pt>
                <c:pt idx="5123">
                  <c:v>-22497.762679030897</c:v>
                </c:pt>
                <c:pt idx="5124">
                  <c:v>-7210.2326352074524</c:v>
                </c:pt>
                <c:pt idx="5125">
                  <c:v>-27313.777227234099</c:v>
                </c:pt>
                <c:pt idx="5126">
                  <c:v>-27150.7033239968</c:v>
                </c:pt>
                <c:pt idx="5127">
                  <c:v>-0.50801127401905299</c:v>
                </c:pt>
                <c:pt idx="5128">
                  <c:v>-0.42998240326245851</c:v>
                </c:pt>
                <c:pt idx="5129">
                  <c:v>-0.228342025011598</c:v>
                </c:pt>
                <c:pt idx="5130">
                  <c:v>-6.4770432771826134E-2</c:v>
                </c:pt>
                <c:pt idx="5131">
                  <c:v>-8.2137312401787593E-2</c:v>
                </c:pt>
                <c:pt idx="5132">
                  <c:v>0.17357358660487487</c:v>
                </c:pt>
                <c:pt idx="5133">
                  <c:v>0.53199998716668295</c:v>
                </c:pt>
                <c:pt idx="5134">
                  <c:v>0.51239390174842558</c:v>
                </c:pt>
                <c:pt idx="5135">
                  <c:v>0.49432022712779566</c:v>
                </c:pt>
                <c:pt idx="5136">
                  <c:v>0.49825825389201883</c:v>
                </c:pt>
                <c:pt idx="5137">
                  <c:v>0.48621571865332874</c:v>
                </c:pt>
                <c:pt idx="5138">
                  <c:v>0.3765206660431864</c:v>
                </c:pt>
                <c:pt idx="5139">
                  <c:v>0.258156506741268</c:v>
                </c:pt>
                <c:pt idx="5140">
                  <c:v>-5.4125339813271833E-2</c:v>
                </c:pt>
                <c:pt idx="5141">
                  <c:v>-0.20693806042801499</c:v>
                </c:pt>
                <c:pt idx="5142">
                  <c:v>-0.63166066419626699</c:v>
                </c:pt>
                <c:pt idx="5143">
                  <c:v>-0.60164806346849486</c:v>
                </c:pt>
                <c:pt idx="5144">
                  <c:v>-2.3158133574595787</c:v>
                </c:pt>
                <c:pt idx="5145">
                  <c:v>-2.5156551762137296</c:v>
                </c:pt>
                <c:pt idx="5146">
                  <c:v>-0.79462102973068605</c:v>
                </c:pt>
                <c:pt idx="5147">
                  <c:v>1.3129644772135998</c:v>
                </c:pt>
                <c:pt idx="5148">
                  <c:v>0.42761886621458967</c:v>
                </c:pt>
                <c:pt idx="5149">
                  <c:v>-242.56773258470798</c:v>
                </c:pt>
                <c:pt idx="5150">
                  <c:v>-442.20785244428868</c:v>
                </c:pt>
                <c:pt idx="5151">
                  <c:v>-507.74277629794398</c:v>
                </c:pt>
                <c:pt idx="5152">
                  <c:v>-786.91945424044002</c:v>
                </c:pt>
                <c:pt idx="5153">
                  <c:v>-1152.7660505777101</c:v>
                </c:pt>
                <c:pt idx="5154">
                  <c:v>-1335.9827483924598</c:v>
                </c:pt>
                <c:pt idx="5155">
                  <c:v>0.10825551969482543</c:v>
                </c:pt>
                <c:pt idx="5156">
                  <c:v>0.40890818913746818</c:v>
                </c:pt>
                <c:pt idx="5157">
                  <c:v>0.71596709237673495</c:v>
                </c:pt>
                <c:pt idx="5158">
                  <c:v>0.50072015368732203</c:v>
                </c:pt>
                <c:pt idx="5159">
                  <c:v>0.73461626651271195</c:v>
                </c:pt>
                <c:pt idx="5160">
                  <c:v>0.58388522036980095</c:v>
                </c:pt>
                <c:pt idx="5161">
                  <c:v>0.59828187188579796</c:v>
                </c:pt>
                <c:pt idx="5162">
                  <c:v>0.25859365442247917</c:v>
                </c:pt>
                <c:pt idx="5163">
                  <c:v>0.3223442288935594</c:v>
                </c:pt>
                <c:pt idx="5164">
                  <c:v>0.16734412721443101</c:v>
                </c:pt>
                <c:pt idx="5165">
                  <c:v>-0.19919045035902599</c:v>
                </c:pt>
                <c:pt idx="5166">
                  <c:v>-0.20374368450682992</c:v>
                </c:pt>
                <c:pt idx="5167">
                  <c:v>8.4635598190575104E-2</c:v>
                </c:pt>
                <c:pt idx="5168">
                  <c:v>-0.23042135150530349</c:v>
                </c:pt>
                <c:pt idx="5169">
                  <c:v>-0.14111490982200944</c:v>
                </c:pt>
                <c:pt idx="5170">
                  <c:v>-0.14968563085065101</c:v>
                </c:pt>
                <c:pt idx="5171">
                  <c:v>2.7975873017704676E-2</c:v>
                </c:pt>
                <c:pt idx="5172">
                  <c:v>9.3289125354697772E-2</c:v>
                </c:pt>
                <c:pt idx="5173">
                  <c:v>-4.8268607501588102E-2</c:v>
                </c:pt>
                <c:pt idx="5174">
                  <c:v>0.450140115527638</c:v>
                </c:pt>
                <c:pt idx="5175">
                  <c:v>1.12669986121147</c:v>
                </c:pt>
                <c:pt idx="5176">
                  <c:v>0.74895273845406163</c:v>
                </c:pt>
                <c:pt idx="5177">
                  <c:v>0.41390232575052532</c:v>
                </c:pt>
                <c:pt idx="5178">
                  <c:v>0.56319730425202796</c:v>
                </c:pt>
                <c:pt idx="5179">
                  <c:v>-1.3769035247774601</c:v>
                </c:pt>
                <c:pt idx="5180">
                  <c:v>5.5368902565892855</c:v>
                </c:pt>
                <c:pt idx="5181">
                  <c:v>4.8281615843735324</c:v>
                </c:pt>
                <c:pt idx="5182">
                  <c:v>-4109.4443948502785</c:v>
                </c:pt>
                <c:pt idx="5183">
                  <c:v>-4782.4773418336572</c:v>
                </c:pt>
                <c:pt idx="5184">
                  <c:v>-5316.5478815207198</c:v>
                </c:pt>
                <c:pt idx="5185">
                  <c:v>-8689.8858482996893</c:v>
                </c:pt>
                <c:pt idx="5186">
                  <c:v>-14552.142678493899</c:v>
                </c:pt>
                <c:pt idx="5187">
                  <c:v>-1.7748454148046899</c:v>
                </c:pt>
                <c:pt idx="5188">
                  <c:v>-1.9068120596195801</c:v>
                </c:pt>
                <c:pt idx="5189">
                  <c:v>-1.3147688934816699</c:v>
                </c:pt>
                <c:pt idx="5190">
                  <c:v>-1.1363109831283285</c:v>
                </c:pt>
                <c:pt idx="5191">
                  <c:v>-0.82658496875130338</c:v>
                </c:pt>
                <c:pt idx="5192">
                  <c:v>-0.50017217646276357</c:v>
                </c:pt>
                <c:pt idx="5193">
                  <c:v>-0.74193376500942598</c:v>
                </c:pt>
                <c:pt idx="5194">
                  <c:v>-0.55081492106068697</c:v>
                </c:pt>
                <c:pt idx="5195">
                  <c:v>-0.64237871760412724</c:v>
                </c:pt>
                <c:pt idx="5196">
                  <c:v>-1.13189111486105</c:v>
                </c:pt>
                <c:pt idx="5197">
                  <c:v>-0.98235189222820063</c:v>
                </c:pt>
                <c:pt idx="5198">
                  <c:v>-2.7605824483034196</c:v>
                </c:pt>
                <c:pt idx="5199">
                  <c:v>-2.9161095933435681</c:v>
                </c:pt>
                <c:pt idx="5200">
                  <c:v>-5.7424744955246778</c:v>
                </c:pt>
                <c:pt idx="5201">
                  <c:v>-9.7524226415695008</c:v>
                </c:pt>
                <c:pt idx="5202">
                  <c:v>31.925602711871324</c:v>
                </c:pt>
                <c:pt idx="5203">
                  <c:v>3.4766071987723399</c:v>
                </c:pt>
                <c:pt idx="5204">
                  <c:v>3.378842224598698</c:v>
                </c:pt>
                <c:pt idx="5205">
                  <c:v>2.5089840833722299</c:v>
                </c:pt>
                <c:pt idx="5206">
                  <c:v>0.96161549077576103</c:v>
                </c:pt>
                <c:pt idx="5207">
                  <c:v>-952.44614792438097</c:v>
                </c:pt>
                <c:pt idx="5208">
                  <c:v>-768.140006032722</c:v>
                </c:pt>
                <c:pt idx="5209">
                  <c:v>-2456.8608338250901</c:v>
                </c:pt>
                <c:pt idx="5210">
                  <c:v>4.6909728250774645</c:v>
                </c:pt>
                <c:pt idx="5211">
                  <c:v>-2145.6850919093199</c:v>
                </c:pt>
                <c:pt idx="5212">
                  <c:v>-1808.7314432459398</c:v>
                </c:pt>
                <c:pt idx="5213">
                  <c:v>-2041.45448814869</c:v>
                </c:pt>
                <c:pt idx="5214">
                  <c:v>-4118.6456523807501</c:v>
                </c:pt>
                <c:pt idx="5215">
                  <c:v>7.7071692833618464</c:v>
                </c:pt>
                <c:pt idx="5216">
                  <c:v>1.6075252743283299</c:v>
                </c:pt>
                <c:pt idx="5217">
                  <c:v>1.1313980863703499</c:v>
                </c:pt>
                <c:pt idx="5218">
                  <c:v>1.1660990929903898</c:v>
                </c:pt>
                <c:pt idx="5219">
                  <c:v>2.2902346116444012</c:v>
                </c:pt>
                <c:pt idx="5220">
                  <c:v>1.6226771413869991</c:v>
                </c:pt>
                <c:pt idx="5221">
                  <c:v>2.6825432988424693</c:v>
                </c:pt>
                <c:pt idx="5222">
                  <c:v>1.95076443336064</c:v>
                </c:pt>
                <c:pt idx="5223">
                  <c:v>2.77204237097133</c:v>
                </c:pt>
                <c:pt idx="5224">
                  <c:v>3.6363413869643799</c:v>
                </c:pt>
                <c:pt idx="5225">
                  <c:v>2.3256422321802024</c:v>
                </c:pt>
                <c:pt idx="5226">
                  <c:v>3.8321836609583877</c:v>
                </c:pt>
                <c:pt idx="5227">
                  <c:v>3.7563403889689799</c:v>
                </c:pt>
                <c:pt idx="5228">
                  <c:v>1.2712309946518101</c:v>
                </c:pt>
                <c:pt idx="5229">
                  <c:v>2.75147462567773</c:v>
                </c:pt>
                <c:pt idx="5230">
                  <c:v>1.36743214599532</c:v>
                </c:pt>
                <c:pt idx="5231">
                  <c:v>4.5255774163418296</c:v>
                </c:pt>
                <c:pt idx="5232">
                  <c:v>30.460479336561292</c:v>
                </c:pt>
                <c:pt idx="5233">
                  <c:v>-7.6076256739755355</c:v>
                </c:pt>
                <c:pt idx="5234">
                  <c:v>16.835983963465505</c:v>
                </c:pt>
                <c:pt idx="5235">
                  <c:v>0.89703488462067305</c:v>
                </c:pt>
                <c:pt idx="5236">
                  <c:v>1.2607746321393007</c:v>
                </c:pt>
                <c:pt idx="5237">
                  <c:v>2.0080999884897599</c:v>
                </c:pt>
                <c:pt idx="5238">
                  <c:v>0.44749467251384795</c:v>
                </c:pt>
                <c:pt idx="5239">
                  <c:v>1.1322268874791417</c:v>
                </c:pt>
                <c:pt idx="5240">
                  <c:v>0.54816812321916697</c:v>
                </c:pt>
                <c:pt idx="5241">
                  <c:v>0.44557173019746132</c:v>
                </c:pt>
                <c:pt idx="5242">
                  <c:v>-2716.2495837638317</c:v>
                </c:pt>
                <c:pt idx="5243">
                  <c:v>-3001.39502715667</c:v>
                </c:pt>
                <c:pt idx="5244">
                  <c:v>-3722.5058436936397</c:v>
                </c:pt>
                <c:pt idx="5245">
                  <c:v>-5604.6751790180024</c:v>
                </c:pt>
                <c:pt idx="5246">
                  <c:v>-5849.8510833342898</c:v>
                </c:pt>
                <c:pt idx="5247">
                  <c:v>0.59082536034558764</c:v>
                </c:pt>
                <c:pt idx="5248">
                  <c:v>0.47366852370965812</c:v>
                </c:pt>
                <c:pt idx="5249">
                  <c:v>-667.2397742425577</c:v>
                </c:pt>
                <c:pt idx="5250">
                  <c:v>2.7359628969724299</c:v>
                </c:pt>
                <c:pt idx="5251">
                  <c:v>3.43934152260774</c:v>
                </c:pt>
                <c:pt idx="5252">
                  <c:v>2.0386415630964199</c:v>
                </c:pt>
                <c:pt idx="5253">
                  <c:v>0.72034169821342164</c:v>
                </c:pt>
                <c:pt idx="5254">
                  <c:v>1.4874582796220899</c:v>
                </c:pt>
                <c:pt idx="5255">
                  <c:v>0.93453113870191018</c:v>
                </c:pt>
                <c:pt idx="5256">
                  <c:v>5.0585774652981599E-2</c:v>
                </c:pt>
                <c:pt idx="5257">
                  <c:v>-1.2490288785418899</c:v>
                </c:pt>
                <c:pt idx="5258">
                  <c:v>-0.70938287108311404</c:v>
                </c:pt>
                <c:pt idx="5259">
                  <c:v>-1.1052276167214499</c:v>
                </c:pt>
                <c:pt idx="5260">
                  <c:v>7.5419207186972601</c:v>
                </c:pt>
                <c:pt idx="5261">
                  <c:v>1.6900463216191701</c:v>
                </c:pt>
                <c:pt idx="5262">
                  <c:v>0.97028051490553702</c:v>
                </c:pt>
                <c:pt idx="5263">
                  <c:v>1.68348377806723</c:v>
                </c:pt>
                <c:pt idx="5264">
                  <c:v>4.5694824078947001</c:v>
                </c:pt>
                <c:pt idx="5265">
                  <c:v>1.08756355191606</c:v>
                </c:pt>
                <c:pt idx="5266">
                  <c:v>-472.62892224415469</c:v>
                </c:pt>
                <c:pt idx="5267">
                  <c:v>0.59951018227250152</c:v>
                </c:pt>
                <c:pt idx="5268">
                  <c:v>0.46890012709301232</c:v>
                </c:pt>
                <c:pt idx="5269">
                  <c:v>-572.22143409949399</c:v>
                </c:pt>
                <c:pt idx="5270">
                  <c:v>-939.05159223287751</c:v>
                </c:pt>
                <c:pt idx="5271">
                  <c:v>-830.49186143254497</c:v>
                </c:pt>
                <c:pt idx="5272">
                  <c:v>-891.15442939860338</c:v>
                </c:pt>
                <c:pt idx="5273">
                  <c:v>0.17630809326259103</c:v>
                </c:pt>
                <c:pt idx="5274">
                  <c:v>23.589372917500189</c:v>
                </c:pt>
                <c:pt idx="5275">
                  <c:v>2.6945790518970094</c:v>
                </c:pt>
                <c:pt idx="5276">
                  <c:v>1.3027454181944098</c:v>
                </c:pt>
                <c:pt idx="5277">
                  <c:v>18.505411976711134</c:v>
                </c:pt>
                <c:pt idx="5278">
                  <c:v>1.7939072766647099</c:v>
                </c:pt>
                <c:pt idx="5279">
                  <c:v>1.10054161149022</c:v>
                </c:pt>
                <c:pt idx="5280">
                  <c:v>0.97544088304134102</c:v>
                </c:pt>
                <c:pt idx="5281">
                  <c:v>0.66027238783660158</c:v>
                </c:pt>
                <c:pt idx="5282">
                  <c:v>0.75331520961829312</c:v>
                </c:pt>
                <c:pt idx="5283">
                  <c:v>0.22395299175541999</c:v>
                </c:pt>
                <c:pt idx="5284">
                  <c:v>0.102197328600385</c:v>
                </c:pt>
                <c:pt idx="5285">
                  <c:v>0.28708851815451775</c:v>
                </c:pt>
                <c:pt idx="5286">
                  <c:v>-1.3181733642542109E-2</c:v>
                </c:pt>
                <c:pt idx="5287">
                  <c:v>-9.0165811286236547E-2</c:v>
                </c:pt>
                <c:pt idx="5288">
                  <c:v>0.16409403653957599</c:v>
                </c:pt>
                <c:pt idx="5289">
                  <c:v>0.57908964157734699</c:v>
                </c:pt>
                <c:pt idx="5290">
                  <c:v>-357.67641812400001</c:v>
                </c:pt>
                <c:pt idx="5291">
                  <c:v>-426.27635056633193</c:v>
                </c:pt>
                <c:pt idx="5292">
                  <c:v>-134.82352293530002</c:v>
                </c:pt>
                <c:pt idx="5293">
                  <c:v>-349.50853008322269</c:v>
                </c:pt>
                <c:pt idx="5294">
                  <c:v>-605.38597440148703</c:v>
                </c:pt>
                <c:pt idx="5295">
                  <c:v>-547.65436934612853</c:v>
                </c:pt>
                <c:pt idx="5296">
                  <c:v>2.9587645724749212</c:v>
                </c:pt>
                <c:pt idx="5297">
                  <c:v>0</c:v>
                </c:pt>
                <c:pt idx="5298">
                  <c:v>-1294.4132318131499</c:v>
                </c:pt>
                <c:pt idx="5299">
                  <c:v>-1.4268241156825408</c:v>
                </c:pt>
                <c:pt idx="5300">
                  <c:v>-286.60989623105775</c:v>
                </c:pt>
                <c:pt idx="5301">
                  <c:v>-67.381046049265905</c:v>
                </c:pt>
                <c:pt idx="5302">
                  <c:v>11.2775006480176</c:v>
                </c:pt>
                <c:pt idx="5303">
                  <c:v>1.1180227109007201</c:v>
                </c:pt>
                <c:pt idx="5304">
                  <c:v>2.4495185728963595</c:v>
                </c:pt>
                <c:pt idx="5305">
                  <c:v>0.31325660994393606</c:v>
                </c:pt>
                <c:pt idx="5306">
                  <c:v>2.4324786689119877</c:v>
                </c:pt>
                <c:pt idx="5307">
                  <c:v>1.25778571132692</c:v>
                </c:pt>
                <c:pt idx="5308">
                  <c:v>1.5987238942241526</c:v>
                </c:pt>
                <c:pt idx="5309">
                  <c:v>1.1080448392946101</c:v>
                </c:pt>
                <c:pt idx="5310">
                  <c:v>0.77362147304994011</c:v>
                </c:pt>
                <c:pt idx="5311">
                  <c:v>0.51345271045061158</c:v>
                </c:pt>
                <c:pt idx="5312">
                  <c:v>0.66761089298916965</c:v>
                </c:pt>
                <c:pt idx="5313">
                  <c:v>-3955.4506266119702</c:v>
                </c:pt>
                <c:pt idx="5314">
                  <c:v>8.9059984917930782E-2</c:v>
                </c:pt>
                <c:pt idx="5315">
                  <c:v>-8759.4411820253899</c:v>
                </c:pt>
                <c:pt idx="5316">
                  <c:v>-18703.0114020486</c:v>
                </c:pt>
                <c:pt idx="5317">
                  <c:v>-1.8100800127618373</c:v>
                </c:pt>
                <c:pt idx="5318">
                  <c:v>-3.3598401981343367</c:v>
                </c:pt>
                <c:pt idx="5319">
                  <c:v>-4.1337557257004898</c:v>
                </c:pt>
                <c:pt idx="5320">
                  <c:v>-4.4231061266495875</c:v>
                </c:pt>
                <c:pt idx="5321">
                  <c:v>-4.7493764048506248</c:v>
                </c:pt>
                <c:pt idx="5322">
                  <c:v>-5.9872411845432127</c:v>
                </c:pt>
                <c:pt idx="5323">
                  <c:v>-6.4106783692266802</c:v>
                </c:pt>
                <c:pt idx="5324">
                  <c:v>-6.8969412416913798</c:v>
                </c:pt>
                <c:pt idx="5325">
                  <c:v>-7.3680828801312455</c:v>
                </c:pt>
                <c:pt idx="5326">
                  <c:v>-9.1274605642233197</c:v>
                </c:pt>
                <c:pt idx="5327">
                  <c:v>-10.986009547594277</c:v>
                </c:pt>
                <c:pt idx="5328">
                  <c:v>6.9239468006901204</c:v>
                </c:pt>
                <c:pt idx="5329">
                  <c:v>4.0110081165113733</c:v>
                </c:pt>
                <c:pt idx="5330">
                  <c:v>4.1943325960941795</c:v>
                </c:pt>
                <c:pt idx="5331">
                  <c:v>2.9271480629850002</c:v>
                </c:pt>
                <c:pt idx="5332">
                  <c:v>3.5959112713337298</c:v>
                </c:pt>
                <c:pt idx="5333">
                  <c:v>6.9170742091094786</c:v>
                </c:pt>
                <c:pt idx="5334">
                  <c:v>2.6801793264056002</c:v>
                </c:pt>
                <c:pt idx="5335">
                  <c:v>3.3539970025369605</c:v>
                </c:pt>
                <c:pt idx="5336">
                  <c:v>2.7957331804338397</c:v>
                </c:pt>
                <c:pt idx="5337">
                  <c:v>2.0636909969148398</c:v>
                </c:pt>
                <c:pt idx="5338">
                  <c:v>1.6996882665482191</c:v>
                </c:pt>
                <c:pt idx="5339">
                  <c:v>1.0661846883601798</c:v>
                </c:pt>
                <c:pt idx="5340">
                  <c:v>0.96494021670244712</c:v>
                </c:pt>
                <c:pt idx="5341">
                  <c:v>0.29853137089049708</c:v>
                </c:pt>
                <c:pt idx="5342">
                  <c:v>0.10290013768126299</c:v>
                </c:pt>
                <c:pt idx="5343">
                  <c:v>0.12457552790605199</c:v>
                </c:pt>
                <c:pt idx="5344">
                  <c:v>-2641.1805614001987</c:v>
                </c:pt>
                <c:pt idx="5345">
                  <c:v>2.5579401312162398E-2</c:v>
                </c:pt>
                <c:pt idx="5346">
                  <c:v>-3308.6174587037099</c:v>
                </c:pt>
                <c:pt idx="5347">
                  <c:v>-3584.810308670932</c:v>
                </c:pt>
                <c:pt idx="5348">
                  <c:v>-4008.6506906100099</c:v>
                </c:pt>
                <c:pt idx="5349">
                  <c:v>-7377.3167344237154</c:v>
                </c:pt>
                <c:pt idx="5350">
                  <c:v>-8129.7902581283797</c:v>
                </c:pt>
                <c:pt idx="5351">
                  <c:v>2.9844162686166208E-2</c:v>
                </c:pt>
                <c:pt idx="5352">
                  <c:v>-65487.693187272584</c:v>
                </c:pt>
                <c:pt idx="5353">
                  <c:v>-1.11849071594741E-2</c:v>
                </c:pt>
                <c:pt idx="5354">
                  <c:v>3.4420338247810399E-2</c:v>
                </c:pt>
                <c:pt idx="5355">
                  <c:v>4.7155166051164855E-2</c:v>
                </c:pt>
                <c:pt idx="5356">
                  <c:v>-4.4779972478758701E-2</c:v>
                </c:pt>
                <c:pt idx="5357">
                  <c:v>-0.26083916018917302</c:v>
                </c:pt>
                <c:pt idx="5358">
                  <c:v>-0.79946584207289095</c:v>
                </c:pt>
                <c:pt idx="5359">
                  <c:v>-1.0180456116530601</c:v>
                </c:pt>
                <c:pt idx="5360">
                  <c:v>-1.0934719742928301</c:v>
                </c:pt>
                <c:pt idx="5361">
                  <c:v>-1.9426516400058</c:v>
                </c:pt>
                <c:pt idx="5362">
                  <c:v>-1.4184830283319201</c:v>
                </c:pt>
                <c:pt idx="5363">
                  <c:v>-1.87305618505814</c:v>
                </c:pt>
                <c:pt idx="5364">
                  <c:v>-2.3330519878706397</c:v>
                </c:pt>
                <c:pt idx="5365">
                  <c:v>-2.1847733046261202</c:v>
                </c:pt>
                <c:pt idx="5366">
                  <c:v>-2.1569232445164812</c:v>
                </c:pt>
                <c:pt idx="5367">
                  <c:v>-2.2136900202410699</c:v>
                </c:pt>
                <c:pt idx="5368">
                  <c:v>-2.1719738867432277</c:v>
                </c:pt>
                <c:pt idx="5369">
                  <c:v>-2.0429744424745402</c:v>
                </c:pt>
                <c:pt idx="5370">
                  <c:v>-3.0034063102950701</c:v>
                </c:pt>
                <c:pt idx="5371">
                  <c:v>-24.307526005720941</c:v>
                </c:pt>
                <c:pt idx="5372">
                  <c:v>6.4929620587052055</c:v>
                </c:pt>
                <c:pt idx="5373">
                  <c:v>5.55042767287968</c:v>
                </c:pt>
                <c:pt idx="5374">
                  <c:v>6.6092698817434323</c:v>
                </c:pt>
                <c:pt idx="5375">
                  <c:v>8.4065585131425706</c:v>
                </c:pt>
                <c:pt idx="5376">
                  <c:v>-29.804183715308898</c:v>
                </c:pt>
                <c:pt idx="5377">
                  <c:v>-6836.1571292205144</c:v>
                </c:pt>
                <c:pt idx="5378">
                  <c:v>-6375.4782208625102</c:v>
                </c:pt>
                <c:pt idx="5379">
                  <c:v>-5183.3902379538658</c:v>
                </c:pt>
                <c:pt idx="5380">
                  <c:v>-11866.80326713776</c:v>
                </c:pt>
                <c:pt idx="5381">
                  <c:v>-3.1187760240178597</c:v>
                </c:pt>
                <c:pt idx="5382">
                  <c:v>-5.7757554300962095</c:v>
                </c:pt>
                <c:pt idx="5383">
                  <c:v>-36269.144668816902</c:v>
                </c:pt>
                <c:pt idx="5384">
                  <c:v>-56552.234692689184</c:v>
                </c:pt>
                <c:pt idx="5385">
                  <c:v>-0.37252880366920943</c:v>
                </c:pt>
                <c:pt idx="5386">
                  <c:v>1.5320874982353546E-4</c:v>
                </c:pt>
                <c:pt idx="5387">
                  <c:v>-1010.76840473795</c:v>
                </c:pt>
                <c:pt idx="5388">
                  <c:v>-133.05626381048793</c:v>
                </c:pt>
                <c:pt idx="5389">
                  <c:v>0</c:v>
                </c:pt>
                <c:pt idx="5390">
                  <c:v>-186.79485412844411</c:v>
                </c:pt>
                <c:pt idx="5391">
                  <c:v>3.307690483717441E-2</c:v>
                </c:pt>
                <c:pt idx="5392">
                  <c:v>-413.59231643816059</c:v>
                </c:pt>
                <c:pt idx="5393">
                  <c:v>0.21142239784183986</c:v>
                </c:pt>
                <c:pt idx="5394">
                  <c:v>-564.48299281790048</c:v>
                </c:pt>
                <c:pt idx="5395">
                  <c:v>-915.36989719055748</c:v>
                </c:pt>
                <c:pt idx="5396">
                  <c:v>0.13553519503214806</c:v>
                </c:pt>
                <c:pt idx="5397">
                  <c:v>0.41327913072386702</c:v>
                </c:pt>
                <c:pt idx="5398">
                  <c:v>-1918.2722142254315</c:v>
                </c:pt>
                <c:pt idx="5399">
                  <c:v>-1796.6263235889699</c:v>
                </c:pt>
                <c:pt idx="5400">
                  <c:v>-1342.0811817836811</c:v>
                </c:pt>
                <c:pt idx="5401">
                  <c:v>-1590.33999028007</c:v>
                </c:pt>
                <c:pt idx="5402">
                  <c:v>-2482.4874575204212</c:v>
                </c:pt>
                <c:pt idx="5403">
                  <c:v>-2470.5988959848687</c:v>
                </c:pt>
                <c:pt idx="5404">
                  <c:v>-2543.6352309143522</c:v>
                </c:pt>
                <c:pt idx="5405">
                  <c:v>-6025.7483502601872</c:v>
                </c:pt>
                <c:pt idx="5406">
                  <c:v>-2.0286665223610201</c:v>
                </c:pt>
                <c:pt idx="5407">
                  <c:v>-4101.2196129740096</c:v>
                </c:pt>
                <c:pt idx="5408">
                  <c:v>-1190.8442521954098</c:v>
                </c:pt>
                <c:pt idx="5409">
                  <c:v>-591.44527098730998</c:v>
                </c:pt>
                <c:pt idx="5410">
                  <c:v>-414.38185870882899</c:v>
                </c:pt>
                <c:pt idx="5411">
                  <c:v>0.23241740572729955</c:v>
                </c:pt>
                <c:pt idx="5412">
                  <c:v>26.986804381041189</c:v>
                </c:pt>
                <c:pt idx="5413">
                  <c:v>0.78215338723328998</c:v>
                </c:pt>
                <c:pt idx="5414">
                  <c:v>1.6918239401919499</c:v>
                </c:pt>
                <c:pt idx="5415">
                  <c:v>0.27808203520818697</c:v>
                </c:pt>
                <c:pt idx="5416">
                  <c:v>-1186.0242510130199</c:v>
                </c:pt>
                <c:pt idx="5417">
                  <c:v>-1396.0670906145899</c:v>
                </c:pt>
                <c:pt idx="5418">
                  <c:v>-1572.1866333309299</c:v>
                </c:pt>
                <c:pt idx="5419">
                  <c:v>-1512.7545368987198</c:v>
                </c:pt>
                <c:pt idx="5420">
                  <c:v>-1873.1482248885218</c:v>
                </c:pt>
                <c:pt idx="5421">
                  <c:v>-1707.5297629571701</c:v>
                </c:pt>
                <c:pt idx="5422">
                  <c:v>-2519.6389889242487</c:v>
                </c:pt>
                <c:pt idx="5423">
                  <c:v>4.3496244001334824E-2</c:v>
                </c:pt>
                <c:pt idx="5424">
                  <c:v>-4196.3224087808758</c:v>
                </c:pt>
                <c:pt idx="5425">
                  <c:v>0.29312111206741498</c:v>
                </c:pt>
                <c:pt idx="5426">
                  <c:v>0.20303502552260599</c:v>
                </c:pt>
                <c:pt idx="5427">
                  <c:v>0.28010995421843499</c:v>
                </c:pt>
                <c:pt idx="5428">
                  <c:v>0.49195470407845626</c:v>
                </c:pt>
                <c:pt idx="5429">
                  <c:v>0.75192113056813437</c:v>
                </c:pt>
                <c:pt idx="5430">
                  <c:v>0.84595723675712664</c:v>
                </c:pt>
                <c:pt idx="5431">
                  <c:v>1.2964187235595901</c:v>
                </c:pt>
                <c:pt idx="5432">
                  <c:v>1.3373770256005082</c:v>
                </c:pt>
                <c:pt idx="5433">
                  <c:v>2.1307158973762501</c:v>
                </c:pt>
                <c:pt idx="5434">
                  <c:v>1.3345070136352801</c:v>
                </c:pt>
                <c:pt idx="5435">
                  <c:v>3.2888902583839998</c:v>
                </c:pt>
                <c:pt idx="5436">
                  <c:v>0</c:v>
                </c:pt>
                <c:pt idx="5437">
                  <c:v>0</c:v>
                </c:pt>
                <c:pt idx="5438">
                  <c:v>0.21936561726190201</c:v>
                </c:pt>
                <c:pt idx="5439">
                  <c:v>0.10706353648325409</c:v>
                </c:pt>
                <c:pt idx="5440">
                  <c:v>-195.79199862079599</c:v>
                </c:pt>
                <c:pt idx="5441">
                  <c:v>-379.62710641646896</c:v>
                </c:pt>
                <c:pt idx="5442">
                  <c:v>-491.21060306249694</c:v>
                </c:pt>
                <c:pt idx="5443">
                  <c:v>-586.31320740914202</c:v>
                </c:pt>
                <c:pt idx="5444">
                  <c:v>-587.60403877199803</c:v>
                </c:pt>
                <c:pt idx="5445">
                  <c:v>-500.843154828465</c:v>
                </c:pt>
                <c:pt idx="5446">
                  <c:v>-827.66408584363001</c:v>
                </c:pt>
                <c:pt idx="5447">
                  <c:v>-468.18360251660602</c:v>
                </c:pt>
                <c:pt idx="5448">
                  <c:v>0.37036931858718702</c:v>
                </c:pt>
                <c:pt idx="5449">
                  <c:v>-6372.3331528086101</c:v>
                </c:pt>
                <c:pt idx="5450">
                  <c:v>-4708.0494182524199</c:v>
                </c:pt>
                <c:pt idx="5451">
                  <c:v>-6366.7208502121575</c:v>
                </c:pt>
                <c:pt idx="5452">
                  <c:v>-5.2342244750210902</c:v>
                </c:pt>
                <c:pt idx="5453">
                  <c:v>-61385.254359862098</c:v>
                </c:pt>
                <c:pt idx="5454">
                  <c:v>-1.4940580573209898</c:v>
                </c:pt>
                <c:pt idx="5455">
                  <c:v>-2.1736617360845298</c:v>
                </c:pt>
                <c:pt idx="5456">
                  <c:v>-1.0492571223816982</c:v>
                </c:pt>
                <c:pt idx="5457">
                  <c:v>-0.95066691054655295</c:v>
                </c:pt>
                <c:pt idx="5458">
                  <c:v>-1.9116187879559199</c:v>
                </c:pt>
                <c:pt idx="5459">
                  <c:v>-1.6341636948067373</c:v>
                </c:pt>
                <c:pt idx="5460">
                  <c:v>-4.0553022791593945</c:v>
                </c:pt>
                <c:pt idx="5461">
                  <c:v>0.81461209101917564</c:v>
                </c:pt>
                <c:pt idx="5462">
                  <c:v>0.84812993667174252</c:v>
                </c:pt>
                <c:pt idx="5463">
                  <c:v>0.59091183406689662</c:v>
                </c:pt>
                <c:pt idx="5464">
                  <c:v>0.47376615672182776</c:v>
                </c:pt>
                <c:pt idx="5465">
                  <c:v>0.84148149517851112</c:v>
                </c:pt>
                <c:pt idx="5466">
                  <c:v>2.4957326672950799</c:v>
                </c:pt>
                <c:pt idx="5467">
                  <c:v>5.3950588538837385</c:v>
                </c:pt>
                <c:pt idx="5468">
                  <c:v>14.401608921758401</c:v>
                </c:pt>
                <c:pt idx="5469">
                  <c:v>8.3674411226790006</c:v>
                </c:pt>
                <c:pt idx="5470">
                  <c:v>-4.5905562253312056</c:v>
                </c:pt>
                <c:pt idx="5471">
                  <c:v>23.007369095276999</c:v>
                </c:pt>
                <c:pt idx="5472">
                  <c:v>0.74632918898349865</c:v>
                </c:pt>
                <c:pt idx="5473">
                  <c:v>-454.78646738317423</c:v>
                </c:pt>
                <c:pt idx="5474">
                  <c:v>-541.51159845664995</c:v>
                </c:pt>
                <c:pt idx="5475">
                  <c:v>-989.71560561057004</c:v>
                </c:pt>
                <c:pt idx="5476">
                  <c:v>-880.64714257470496</c:v>
                </c:pt>
                <c:pt idx="5477">
                  <c:v>-891.77859745131843</c:v>
                </c:pt>
                <c:pt idx="5478">
                  <c:v>0.12038974627587012</c:v>
                </c:pt>
                <c:pt idx="5479">
                  <c:v>0.41227717449153073</c:v>
                </c:pt>
                <c:pt idx="5480">
                  <c:v>0.64072187805061365</c:v>
                </c:pt>
                <c:pt idx="5481">
                  <c:v>0.40490681481018398</c:v>
                </c:pt>
                <c:pt idx="5482">
                  <c:v>0.52787013548854111</c:v>
                </c:pt>
                <c:pt idx="5483">
                  <c:v>0.41635481789403572</c:v>
                </c:pt>
                <c:pt idx="5484">
                  <c:v>0.40560266859843602</c:v>
                </c:pt>
                <c:pt idx="5485">
                  <c:v>0.257899249766466</c:v>
                </c:pt>
                <c:pt idx="5486">
                  <c:v>0.31577258363111332</c:v>
                </c:pt>
                <c:pt idx="5487">
                  <c:v>0.17442840817089011</c:v>
                </c:pt>
                <c:pt idx="5488">
                  <c:v>0.26646043800296998</c:v>
                </c:pt>
                <c:pt idx="5489">
                  <c:v>0.38930190655306612</c:v>
                </c:pt>
                <c:pt idx="5490">
                  <c:v>0.49104298882845326</c:v>
                </c:pt>
                <c:pt idx="5491">
                  <c:v>0.65256957158404305</c:v>
                </c:pt>
                <c:pt idx="5492">
                  <c:v>0.57014371431768895</c:v>
                </c:pt>
                <c:pt idx="5493">
                  <c:v>1.2273066885247808</c:v>
                </c:pt>
                <c:pt idx="5494">
                  <c:v>1.6876289755267473</c:v>
                </c:pt>
                <c:pt idx="5495">
                  <c:v>1.848980916366733</c:v>
                </c:pt>
                <c:pt idx="5496">
                  <c:v>2.7061413310714402</c:v>
                </c:pt>
                <c:pt idx="5497">
                  <c:v>3.6147371136410902</c:v>
                </c:pt>
                <c:pt idx="5498">
                  <c:v>3.9548297029995001</c:v>
                </c:pt>
                <c:pt idx="5499">
                  <c:v>3.1242146222965612</c:v>
                </c:pt>
                <c:pt idx="5500">
                  <c:v>2.9265613024089001</c:v>
                </c:pt>
                <c:pt idx="5501">
                  <c:v>4.9377063923599334</c:v>
                </c:pt>
                <c:pt idx="5502">
                  <c:v>-1.16766382163459</c:v>
                </c:pt>
                <c:pt idx="5503">
                  <c:v>27.606838956449035</c:v>
                </c:pt>
                <c:pt idx="5504">
                  <c:v>4.1007270003070495</c:v>
                </c:pt>
                <c:pt idx="5505">
                  <c:v>1.3080634623024598</c:v>
                </c:pt>
                <c:pt idx="5506">
                  <c:v>1.7618420674139899</c:v>
                </c:pt>
                <c:pt idx="5507">
                  <c:v>0.29097301153409538</c:v>
                </c:pt>
                <c:pt idx="5508">
                  <c:v>-1964.6312103600098</c:v>
                </c:pt>
                <c:pt idx="5509">
                  <c:v>-2387.0327434850601</c:v>
                </c:pt>
                <c:pt idx="5510">
                  <c:v>-2138.6491336157201</c:v>
                </c:pt>
                <c:pt idx="5511">
                  <c:v>-2842.8896014885599</c:v>
                </c:pt>
                <c:pt idx="5512">
                  <c:v>-2461.7742025774864</c:v>
                </c:pt>
                <c:pt idx="5513">
                  <c:v>-3190.7421677403499</c:v>
                </c:pt>
                <c:pt idx="5514">
                  <c:v>-3783.017885145945</c:v>
                </c:pt>
                <c:pt idx="5515">
                  <c:v>-5435.52682394164</c:v>
                </c:pt>
                <c:pt idx="5516">
                  <c:v>-7961.6345903913298</c:v>
                </c:pt>
                <c:pt idx="5517">
                  <c:v>-9174.3201145473959</c:v>
                </c:pt>
                <c:pt idx="5518">
                  <c:v>-16031.107644571906</c:v>
                </c:pt>
                <c:pt idx="5519">
                  <c:v>0.10498341310072443</c:v>
                </c:pt>
                <c:pt idx="5520">
                  <c:v>1.5828771536957682</c:v>
                </c:pt>
                <c:pt idx="5521">
                  <c:v>2.0626628120557777</c:v>
                </c:pt>
                <c:pt idx="5522">
                  <c:v>2.2530914864866012</c:v>
                </c:pt>
                <c:pt idx="5523">
                  <c:v>1.6256079936962773</c:v>
                </c:pt>
                <c:pt idx="5524">
                  <c:v>1.5062861131471299</c:v>
                </c:pt>
                <c:pt idx="5525">
                  <c:v>-0.78309389345358527</c:v>
                </c:pt>
                <c:pt idx="5526">
                  <c:v>1.3742663926989198</c:v>
                </c:pt>
                <c:pt idx="5527">
                  <c:v>-1.0908130008602173</c:v>
                </c:pt>
                <c:pt idx="5528">
                  <c:v>-0.85188410160885963</c:v>
                </c:pt>
                <c:pt idx="5529">
                  <c:v>-3.2003051250570098</c:v>
                </c:pt>
                <c:pt idx="5530">
                  <c:v>-2.8077371649287799</c:v>
                </c:pt>
                <c:pt idx="5531">
                  <c:v>-5.7377191813929524</c:v>
                </c:pt>
                <c:pt idx="5532">
                  <c:v>25.854365929640398</c:v>
                </c:pt>
                <c:pt idx="5533">
                  <c:v>5.7358802922735102</c:v>
                </c:pt>
                <c:pt idx="5534">
                  <c:v>-51.333142329392899</c:v>
                </c:pt>
                <c:pt idx="5535">
                  <c:v>23.318484813514399</c:v>
                </c:pt>
                <c:pt idx="5536">
                  <c:v>0</c:v>
                </c:pt>
                <c:pt idx="5537">
                  <c:v>-103.85577695551999</c:v>
                </c:pt>
                <c:pt idx="5538">
                  <c:v>-207.366111058082</c:v>
                </c:pt>
                <c:pt idx="5539">
                  <c:v>-723.99225377994799</c:v>
                </c:pt>
                <c:pt idx="5540">
                  <c:v>-676.11954102090999</c:v>
                </c:pt>
                <c:pt idx="5541">
                  <c:v>-491.88515755261074</c:v>
                </c:pt>
                <c:pt idx="5542">
                  <c:v>-851.26571489068601</c:v>
                </c:pt>
                <c:pt idx="5543">
                  <c:v>-836.36523355312897</c:v>
                </c:pt>
                <c:pt idx="5544">
                  <c:v>-875.3093954972079</c:v>
                </c:pt>
                <c:pt idx="5545">
                  <c:v>-734.41880653591795</c:v>
                </c:pt>
                <c:pt idx="5546">
                  <c:v>-509.893639881468</c:v>
                </c:pt>
                <c:pt idx="5547">
                  <c:v>1.1627060066247901</c:v>
                </c:pt>
                <c:pt idx="5548">
                  <c:v>-4936.0567244702361</c:v>
                </c:pt>
                <c:pt idx="5549">
                  <c:v>2.0179935176780202</c:v>
                </c:pt>
                <c:pt idx="5550">
                  <c:v>-137.182828155382</c:v>
                </c:pt>
                <c:pt idx="5551">
                  <c:v>4.3694994225079196</c:v>
                </c:pt>
                <c:pt idx="5552">
                  <c:v>11.388713051358501</c:v>
                </c:pt>
                <c:pt idx="5553">
                  <c:v>13.438665241301598</c:v>
                </c:pt>
                <c:pt idx="5554">
                  <c:v>5.5982641998488933</c:v>
                </c:pt>
                <c:pt idx="5555">
                  <c:v>7.1212013409931902</c:v>
                </c:pt>
                <c:pt idx="5556">
                  <c:v>9.2859374016177103</c:v>
                </c:pt>
                <c:pt idx="5557">
                  <c:v>2.2530075535593252</c:v>
                </c:pt>
                <c:pt idx="5558">
                  <c:v>0.80582231830053563</c:v>
                </c:pt>
                <c:pt idx="5559">
                  <c:v>1.91037409510872</c:v>
                </c:pt>
                <c:pt idx="5560">
                  <c:v>2.198389662455476</c:v>
                </c:pt>
                <c:pt idx="5561">
                  <c:v>0.72066808576735586</c:v>
                </c:pt>
                <c:pt idx="5562">
                  <c:v>-1.0767864214803873</c:v>
                </c:pt>
                <c:pt idx="5563">
                  <c:v>-1.6075706864348398</c:v>
                </c:pt>
                <c:pt idx="5564">
                  <c:v>-0.21992643545023735</c:v>
                </c:pt>
                <c:pt idx="5565">
                  <c:v>-7.6198843038841799</c:v>
                </c:pt>
                <c:pt idx="5566">
                  <c:v>-538.12876063355304</c:v>
                </c:pt>
                <c:pt idx="5567">
                  <c:v>-1087.2285944545911</c:v>
                </c:pt>
                <c:pt idx="5568">
                  <c:v>-821.3361340689579</c:v>
                </c:pt>
                <c:pt idx="5569">
                  <c:v>-1341.48192152195</c:v>
                </c:pt>
                <c:pt idx="5570">
                  <c:v>-1518.6040855065999</c:v>
                </c:pt>
                <c:pt idx="5571">
                  <c:v>-11.1018361987781</c:v>
                </c:pt>
                <c:pt idx="5572">
                  <c:v>1.9215651720773299</c:v>
                </c:pt>
                <c:pt idx="5573">
                  <c:v>3.7055808930930798</c:v>
                </c:pt>
                <c:pt idx="5574">
                  <c:v>14.6572357718759</c:v>
                </c:pt>
                <c:pt idx="5575">
                  <c:v>1.04665199557301</c:v>
                </c:pt>
                <c:pt idx="5576">
                  <c:v>-1591.7299936229801</c:v>
                </c:pt>
                <c:pt idx="5577">
                  <c:v>0.34609475910538801</c:v>
                </c:pt>
                <c:pt idx="5578">
                  <c:v>9.2337063066557645E-2</c:v>
                </c:pt>
                <c:pt idx="5579">
                  <c:v>-1237.9816257864511</c:v>
                </c:pt>
                <c:pt idx="5580">
                  <c:v>-1721.5048023299098</c:v>
                </c:pt>
                <c:pt idx="5581">
                  <c:v>-1883.5931173507499</c:v>
                </c:pt>
                <c:pt idx="5582">
                  <c:v>-1985.7619184303999</c:v>
                </c:pt>
                <c:pt idx="5583">
                  <c:v>-1988.9935345442</c:v>
                </c:pt>
                <c:pt idx="5584">
                  <c:v>-1992.1678056652411</c:v>
                </c:pt>
                <c:pt idx="5585">
                  <c:v>-2311.6344887712698</c:v>
                </c:pt>
                <c:pt idx="5586">
                  <c:v>-3429.4106931945012</c:v>
                </c:pt>
                <c:pt idx="5587">
                  <c:v>-2725.2056855791197</c:v>
                </c:pt>
                <c:pt idx="5588">
                  <c:v>0.200146058386657</c:v>
                </c:pt>
                <c:pt idx="5589">
                  <c:v>0.25210531298673017</c:v>
                </c:pt>
                <c:pt idx="5590">
                  <c:v>0.13000720193022441</c:v>
                </c:pt>
                <c:pt idx="5591">
                  <c:v>1.27383342846167E-2</c:v>
                </c:pt>
                <c:pt idx="5592">
                  <c:v>0.13398059390831588</c:v>
                </c:pt>
                <c:pt idx="5593">
                  <c:v>-0.12506503446889194</c:v>
                </c:pt>
                <c:pt idx="5594">
                  <c:v>-0.61209612342416064</c:v>
                </c:pt>
                <c:pt idx="5595">
                  <c:v>-1.30134346286025</c:v>
                </c:pt>
                <c:pt idx="5596">
                  <c:v>-2.6118104635530113</c:v>
                </c:pt>
                <c:pt idx="5597">
                  <c:v>-6.2394775256879313</c:v>
                </c:pt>
                <c:pt idx="5598">
                  <c:v>-3.5094195729667601</c:v>
                </c:pt>
                <c:pt idx="5599">
                  <c:v>-50241.764774695985</c:v>
                </c:pt>
                <c:pt idx="5600">
                  <c:v>-10964.99449854136</c:v>
                </c:pt>
                <c:pt idx="5601">
                  <c:v>-316881.58740855602</c:v>
                </c:pt>
                <c:pt idx="5602">
                  <c:v>-31751.46664961952</c:v>
                </c:pt>
                <c:pt idx="5603">
                  <c:v>-22574.058616630697</c:v>
                </c:pt>
                <c:pt idx="5604">
                  <c:v>-25586.975561664705</c:v>
                </c:pt>
                <c:pt idx="5605">
                  <c:v>-292430.66473301302</c:v>
                </c:pt>
                <c:pt idx="5606">
                  <c:v>-0.10163696573219012</c:v>
                </c:pt>
                <c:pt idx="5607">
                  <c:v>5.5953126685988487E-2</c:v>
                </c:pt>
                <c:pt idx="5608">
                  <c:v>5.0484723730239732E-2</c:v>
                </c:pt>
                <c:pt idx="5609">
                  <c:v>0.164884260363306</c:v>
                </c:pt>
                <c:pt idx="5610">
                  <c:v>4.0547187707470095E-2</c:v>
                </c:pt>
                <c:pt idx="5611">
                  <c:v>4.6368003204329704E-2</c:v>
                </c:pt>
                <c:pt idx="5612">
                  <c:v>-6.7919658893147911E-2</c:v>
                </c:pt>
                <c:pt idx="5613">
                  <c:v>-0.14427235961458187</c:v>
                </c:pt>
                <c:pt idx="5614">
                  <c:v>-0.26098979007379702</c:v>
                </c:pt>
                <c:pt idx="5615">
                  <c:v>-0.30870013865823376</c:v>
                </c:pt>
                <c:pt idx="5616">
                  <c:v>-0.456473452682363</c:v>
                </c:pt>
                <c:pt idx="5617">
                  <c:v>1.2251667618124799E-2</c:v>
                </c:pt>
                <c:pt idx="5618">
                  <c:v>0.66830636283424449</c:v>
                </c:pt>
                <c:pt idx="5619">
                  <c:v>0.89612803766518812</c:v>
                </c:pt>
                <c:pt idx="5620">
                  <c:v>2.2689850021986699</c:v>
                </c:pt>
                <c:pt idx="5621">
                  <c:v>0</c:v>
                </c:pt>
                <c:pt idx="5622">
                  <c:v>10.461516276116871</c:v>
                </c:pt>
                <c:pt idx="5623">
                  <c:v>0</c:v>
                </c:pt>
                <c:pt idx="5624">
                  <c:v>-351.18966098634377</c:v>
                </c:pt>
                <c:pt idx="5625">
                  <c:v>-505.20960874097869</c:v>
                </c:pt>
                <c:pt idx="5626">
                  <c:v>-743.20679885340348</c:v>
                </c:pt>
                <c:pt idx="5627">
                  <c:v>-884.01766160807449</c:v>
                </c:pt>
                <c:pt idx="5628">
                  <c:v>-908.91493833129095</c:v>
                </c:pt>
                <c:pt idx="5629">
                  <c:v>-1147.63387310499</c:v>
                </c:pt>
                <c:pt idx="5630">
                  <c:v>-1280.2432143893598</c:v>
                </c:pt>
                <c:pt idx="5631">
                  <c:v>2.5751345884060719E-2</c:v>
                </c:pt>
                <c:pt idx="5632">
                  <c:v>9.5197568029891419E-2</c:v>
                </c:pt>
                <c:pt idx="5633">
                  <c:v>0.26596220631358702</c:v>
                </c:pt>
                <c:pt idx="5634">
                  <c:v>7.9862052724794713E-2</c:v>
                </c:pt>
                <c:pt idx="5635">
                  <c:v>6.2222141514821513E-2</c:v>
                </c:pt>
                <c:pt idx="5636">
                  <c:v>-4850.69493111886</c:v>
                </c:pt>
                <c:pt idx="5637">
                  <c:v>-6596.1418797741744</c:v>
                </c:pt>
                <c:pt idx="5638">
                  <c:v>-7139.9607234334244</c:v>
                </c:pt>
                <c:pt idx="5639">
                  <c:v>-10997.526674872999</c:v>
                </c:pt>
                <c:pt idx="5640">
                  <c:v>-0.19056838940874499</c:v>
                </c:pt>
                <c:pt idx="5641">
                  <c:v>1.1394334936582701E-2</c:v>
                </c:pt>
                <c:pt idx="5642">
                  <c:v>-0.20423828553550047</c:v>
                </c:pt>
                <c:pt idx="5643">
                  <c:v>-5.0621341255745099E-2</c:v>
                </c:pt>
                <c:pt idx="5644">
                  <c:v>0.41130092355521375</c:v>
                </c:pt>
                <c:pt idx="5645">
                  <c:v>0.34928925487539175</c:v>
                </c:pt>
                <c:pt idx="5646">
                  <c:v>0.89494282433450612</c:v>
                </c:pt>
                <c:pt idx="5647">
                  <c:v>1.3977339264673601</c:v>
                </c:pt>
                <c:pt idx="5648">
                  <c:v>1.4448949131768898</c:v>
                </c:pt>
                <c:pt idx="5649">
                  <c:v>1.0986813569817873</c:v>
                </c:pt>
                <c:pt idx="5650">
                  <c:v>0.79088278326454897</c:v>
                </c:pt>
                <c:pt idx="5651">
                  <c:v>0.38119856314252715</c:v>
                </c:pt>
                <c:pt idx="5652">
                  <c:v>0.30885953017695195</c:v>
                </c:pt>
                <c:pt idx="5653">
                  <c:v>0.10462049959663412</c:v>
                </c:pt>
                <c:pt idx="5654">
                  <c:v>0.116807944454192</c:v>
                </c:pt>
                <c:pt idx="5655">
                  <c:v>4.5349518980476497E-2</c:v>
                </c:pt>
                <c:pt idx="5656">
                  <c:v>-18589.365990413509</c:v>
                </c:pt>
                <c:pt idx="5657">
                  <c:v>9.6189338337494528E-3</c:v>
                </c:pt>
                <c:pt idx="5658">
                  <c:v>0.19574582347592226</c:v>
                </c:pt>
                <c:pt idx="5659">
                  <c:v>-0.17219978320243129</c:v>
                </c:pt>
                <c:pt idx="5660">
                  <c:v>-0.26877193897318979</c:v>
                </c:pt>
                <c:pt idx="5661">
                  <c:v>0.18006667341672841</c:v>
                </c:pt>
                <c:pt idx="5662">
                  <c:v>0.51628179908092386</c:v>
                </c:pt>
                <c:pt idx="5663">
                  <c:v>0.90119369031945795</c:v>
                </c:pt>
                <c:pt idx="5664">
                  <c:v>1.1433390426440238</c:v>
                </c:pt>
                <c:pt idx="5665">
                  <c:v>1.8885159222002807</c:v>
                </c:pt>
                <c:pt idx="5666">
                  <c:v>3.3138093314928767</c:v>
                </c:pt>
                <c:pt idx="5667">
                  <c:v>6.2429955796332255</c:v>
                </c:pt>
                <c:pt idx="5668">
                  <c:v>1.4241129434505373</c:v>
                </c:pt>
                <c:pt idx="5669">
                  <c:v>2.8162602009101367</c:v>
                </c:pt>
                <c:pt idx="5670">
                  <c:v>1.5342635300987573</c:v>
                </c:pt>
                <c:pt idx="5671">
                  <c:v>0.78357377410345597</c:v>
                </c:pt>
                <c:pt idx="5672">
                  <c:v>3.7536881742352577</c:v>
                </c:pt>
                <c:pt idx="5673">
                  <c:v>-113.67568239948878</c:v>
                </c:pt>
                <c:pt idx="5674">
                  <c:v>-288.63106077947799</c:v>
                </c:pt>
                <c:pt idx="5675">
                  <c:v>-472.18061418423201</c:v>
                </c:pt>
                <c:pt idx="5676">
                  <c:v>-846.03111677697439</c:v>
                </c:pt>
                <c:pt idx="5677">
                  <c:v>-696.87594149489996</c:v>
                </c:pt>
                <c:pt idx="5678">
                  <c:v>-1347.7122084181499</c:v>
                </c:pt>
                <c:pt idx="5679">
                  <c:v>-1195.7804473271499</c:v>
                </c:pt>
                <c:pt idx="5680">
                  <c:v>0</c:v>
                </c:pt>
                <c:pt idx="5681">
                  <c:v>-1427.6568464139498</c:v>
                </c:pt>
                <c:pt idx="5682">
                  <c:v>6.1872611102304003</c:v>
                </c:pt>
                <c:pt idx="5683">
                  <c:v>4.2920602965327301</c:v>
                </c:pt>
                <c:pt idx="5684">
                  <c:v>3.1628003221478798</c:v>
                </c:pt>
                <c:pt idx="5685">
                  <c:v>3.2114835439474811</c:v>
                </c:pt>
                <c:pt idx="5686">
                  <c:v>4.3435216369252645</c:v>
                </c:pt>
                <c:pt idx="5687">
                  <c:v>2.8639528348756467</c:v>
                </c:pt>
                <c:pt idx="5688">
                  <c:v>2.2872391805741699</c:v>
                </c:pt>
                <c:pt idx="5689">
                  <c:v>0.93486785129564498</c:v>
                </c:pt>
                <c:pt idx="5690">
                  <c:v>-1.2125820759213073</c:v>
                </c:pt>
                <c:pt idx="5691">
                  <c:v>-0.73833087302420164</c:v>
                </c:pt>
                <c:pt idx="5692">
                  <c:v>-1.4272554381232501</c:v>
                </c:pt>
                <c:pt idx="5693">
                  <c:v>-0.26270023221083799</c:v>
                </c:pt>
                <c:pt idx="5694">
                  <c:v>4.4309103441776196</c:v>
                </c:pt>
                <c:pt idx="5695">
                  <c:v>-472.18667864864699</c:v>
                </c:pt>
                <c:pt idx="5696">
                  <c:v>-629.96747899023148</c:v>
                </c:pt>
                <c:pt idx="5697">
                  <c:v>-1120.81010176943</c:v>
                </c:pt>
                <c:pt idx="5698">
                  <c:v>-1958.5670944385799</c:v>
                </c:pt>
                <c:pt idx="5699">
                  <c:v>-1482.4905167030511</c:v>
                </c:pt>
                <c:pt idx="5700">
                  <c:v>0.220841116068351</c:v>
                </c:pt>
                <c:pt idx="5701">
                  <c:v>-6931.04377354197</c:v>
                </c:pt>
                <c:pt idx="5702">
                  <c:v>1.1461271888932982</c:v>
                </c:pt>
                <c:pt idx="5703">
                  <c:v>-1467.7865533379711</c:v>
                </c:pt>
                <c:pt idx="5704">
                  <c:v>-1007.41327231352</c:v>
                </c:pt>
                <c:pt idx="5705">
                  <c:v>-926.97588521059185</c:v>
                </c:pt>
                <c:pt idx="5706">
                  <c:v>0</c:v>
                </c:pt>
                <c:pt idx="5707">
                  <c:v>-866.45825562605501</c:v>
                </c:pt>
                <c:pt idx="5708">
                  <c:v>-1442.6844508121285</c:v>
                </c:pt>
                <c:pt idx="5709">
                  <c:v>-900.10476643085804</c:v>
                </c:pt>
                <c:pt idx="5710">
                  <c:v>-1060.8818432314204</c:v>
                </c:pt>
                <c:pt idx="5711">
                  <c:v>-1174.8648813807611</c:v>
                </c:pt>
                <c:pt idx="5712">
                  <c:v>-1261.0901832454399</c:v>
                </c:pt>
                <c:pt idx="5713">
                  <c:v>-1698.1586352693498</c:v>
                </c:pt>
                <c:pt idx="5714">
                  <c:v>-1811.2735629085701</c:v>
                </c:pt>
                <c:pt idx="5715">
                  <c:v>-2533.1698373173099</c:v>
                </c:pt>
                <c:pt idx="5716">
                  <c:v>-7127.8285260127768</c:v>
                </c:pt>
                <c:pt idx="5717">
                  <c:v>-2256.6712033807212</c:v>
                </c:pt>
                <c:pt idx="5718">
                  <c:v>-3428.9504384306401</c:v>
                </c:pt>
                <c:pt idx="5719">
                  <c:v>-3746.1950039787912</c:v>
                </c:pt>
                <c:pt idx="5720">
                  <c:v>-29888.617189288001</c:v>
                </c:pt>
                <c:pt idx="5721">
                  <c:v>-1.2400748439856599</c:v>
                </c:pt>
                <c:pt idx="5722">
                  <c:v>-1.1548435721685901</c:v>
                </c:pt>
                <c:pt idx="5723">
                  <c:v>-1.5030657301471626</c:v>
                </c:pt>
                <c:pt idx="5724">
                  <c:v>-0.93883980275948364</c:v>
                </c:pt>
                <c:pt idx="5725">
                  <c:v>-13.356117013520386</c:v>
                </c:pt>
                <c:pt idx="5726">
                  <c:v>4.6659222756796455</c:v>
                </c:pt>
                <c:pt idx="5727">
                  <c:v>0.80523365843758865</c:v>
                </c:pt>
                <c:pt idx="5728">
                  <c:v>0.25294381047912379</c:v>
                </c:pt>
                <c:pt idx="5729">
                  <c:v>-234.66198355796467</c:v>
                </c:pt>
                <c:pt idx="5730">
                  <c:v>-532.94753812309796</c:v>
                </c:pt>
                <c:pt idx="5731">
                  <c:v>-634.58990177993303</c:v>
                </c:pt>
                <c:pt idx="5732">
                  <c:v>-835.87520651998204</c:v>
                </c:pt>
                <c:pt idx="5733">
                  <c:v>-1116.7237362229098</c:v>
                </c:pt>
                <c:pt idx="5734">
                  <c:v>-1332.1666757600403</c:v>
                </c:pt>
                <c:pt idx="5735">
                  <c:v>-1553.70170828657</c:v>
                </c:pt>
                <c:pt idx="5736">
                  <c:v>-1788.9196022778899</c:v>
                </c:pt>
                <c:pt idx="5737">
                  <c:v>-2269.0293808801512</c:v>
                </c:pt>
                <c:pt idx="5738">
                  <c:v>-3767.3815445213222</c:v>
                </c:pt>
                <c:pt idx="5739">
                  <c:v>-4978.1187859537304</c:v>
                </c:pt>
                <c:pt idx="5740">
                  <c:v>-0.63663074877036496</c:v>
                </c:pt>
                <c:pt idx="5741">
                  <c:v>-0.19724193997590297</c:v>
                </c:pt>
                <c:pt idx="5742">
                  <c:v>-0.54935136820539898</c:v>
                </c:pt>
                <c:pt idx="5743">
                  <c:v>-0.59156768996453246</c:v>
                </c:pt>
                <c:pt idx="5744">
                  <c:v>-0.64140454720148365</c:v>
                </c:pt>
                <c:pt idx="5745">
                  <c:v>-0.76477502384661589</c:v>
                </c:pt>
                <c:pt idx="5746">
                  <c:v>-1.2584215099691198</c:v>
                </c:pt>
                <c:pt idx="5747">
                  <c:v>-1.40671512892746</c:v>
                </c:pt>
                <c:pt idx="5748">
                  <c:v>-2.7293043709526512</c:v>
                </c:pt>
                <c:pt idx="5749">
                  <c:v>-2.3498948527795602</c:v>
                </c:pt>
                <c:pt idx="5750">
                  <c:v>-2.3065325618011498</c:v>
                </c:pt>
                <c:pt idx="5751">
                  <c:v>-2.6644041498075812</c:v>
                </c:pt>
                <c:pt idx="5752">
                  <c:v>-2.0049490696999301</c:v>
                </c:pt>
                <c:pt idx="5753">
                  <c:v>-1.5232302889393508</c:v>
                </c:pt>
                <c:pt idx="5754">
                  <c:v>-1.2444683601745798</c:v>
                </c:pt>
                <c:pt idx="5755">
                  <c:v>-0.89939822151983995</c:v>
                </c:pt>
                <c:pt idx="5756">
                  <c:v>-2.0818810912968302</c:v>
                </c:pt>
                <c:pt idx="5757">
                  <c:v>-0.26296274292927641</c:v>
                </c:pt>
                <c:pt idx="5758">
                  <c:v>-126.11320966532594</c:v>
                </c:pt>
                <c:pt idx="5759">
                  <c:v>-7.85302299745657</c:v>
                </c:pt>
                <c:pt idx="5760">
                  <c:v>-8.6100502660097398</c:v>
                </c:pt>
                <c:pt idx="5761">
                  <c:v>4.8958102893149906</c:v>
                </c:pt>
                <c:pt idx="5762">
                  <c:v>-11.350562278246137</c:v>
                </c:pt>
                <c:pt idx="5763">
                  <c:v>17.376127327893531</c:v>
                </c:pt>
                <c:pt idx="5764">
                  <c:v>8.2552759554186697</c:v>
                </c:pt>
                <c:pt idx="5765">
                  <c:v>-31.318175761405598</c:v>
                </c:pt>
                <c:pt idx="5766">
                  <c:v>3.0950738166330667</c:v>
                </c:pt>
                <c:pt idx="5767">
                  <c:v>2.3743064514592387</c:v>
                </c:pt>
                <c:pt idx="5768">
                  <c:v>2.1401863953021802</c:v>
                </c:pt>
                <c:pt idx="5769">
                  <c:v>2.1297067101687399</c:v>
                </c:pt>
                <c:pt idx="5770">
                  <c:v>1.7874193348796699</c:v>
                </c:pt>
                <c:pt idx="5771">
                  <c:v>2.3948716904290577</c:v>
                </c:pt>
                <c:pt idx="5772">
                  <c:v>2.2613263249823694</c:v>
                </c:pt>
                <c:pt idx="5773">
                  <c:v>1.9632234285850401</c:v>
                </c:pt>
                <c:pt idx="5774">
                  <c:v>1.5657593832480499</c:v>
                </c:pt>
                <c:pt idx="5775">
                  <c:v>1.0428506626665601</c:v>
                </c:pt>
                <c:pt idx="5776">
                  <c:v>1.4119835773507199</c:v>
                </c:pt>
                <c:pt idx="5777">
                  <c:v>0.99846533738231658</c:v>
                </c:pt>
                <c:pt idx="5778">
                  <c:v>1.1254986080949207</c:v>
                </c:pt>
                <c:pt idx="5779">
                  <c:v>1.3502478144767465</c:v>
                </c:pt>
                <c:pt idx="5780">
                  <c:v>2.7204072626685396</c:v>
                </c:pt>
                <c:pt idx="5781">
                  <c:v>4.1353973623541824</c:v>
                </c:pt>
                <c:pt idx="5782">
                  <c:v>-19268.892113073405</c:v>
                </c:pt>
                <c:pt idx="5783">
                  <c:v>-638.65541866167655</c:v>
                </c:pt>
                <c:pt idx="5784">
                  <c:v>-108.10135851733416</c:v>
                </c:pt>
                <c:pt idx="5785">
                  <c:v>-7.0512007591681733</c:v>
                </c:pt>
                <c:pt idx="5786">
                  <c:v>-20.885998684206498</c:v>
                </c:pt>
                <c:pt idx="5787">
                  <c:v>-43.248218755129457</c:v>
                </c:pt>
                <c:pt idx="5788">
                  <c:v>-12.806834431126706</c:v>
                </c:pt>
                <c:pt idx="5789">
                  <c:v>-0.65324395487565401</c:v>
                </c:pt>
                <c:pt idx="5790">
                  <c:v>-0.58091850611340101</c:v>
                </c:pt>
                <c:pt idx="5791">
                  <c:v>0.54091794510847901</c:v>
                </c:pt>
                <c:pt idx="5792">
                  <c:v>0.95844857820488982</c:v>
                </c:pt>
                <c:pt idx="5793">
                  <c:v>10.276578520590999</c:v>
                </c:pt>
                <c:pt idx="5794">
                  <c:v>9.1900081973754499</c:v>
                </c:pt>
                <c:pt idx="5795">
                  <c:v>6.45069683300198</c:v>
                </c:pt>
                <c:pt idx="5796">
                  <c:v>4.6268507232143898</c:v>
                </c:pt>
                <c:pt idx="5797">
                  <c:v>4.5522498571786603</c:v>
                </c:pt>
                <c:pt idx="5798">
                  <c:v>4.2635387269261456</c:v>
                </c:pt>
                <c:pt idx="5799">
                  <c:v>22.254748854127335</c:v>
                </c:pt>
                <c:pt idx="5800">
                  <c:v>0</c:v>
                </c:pt>
                <c:pt idx="5801">
                  <c:v>-325.08548221006708</c:v>
                </c:pt>
                <c:pt idx="5802">
                  <c:v>-466.54034677295698</c:v>
                </c:pt>
                <c:pt idx="5803">
                  <c:v>-358.38649538262194</c:v>
                </c:pt>
                <c:pt idx="5804">
                  <c:v>-450.02288387853798</c:v>
                </c:pt>
                <c:pt idx="5805">
                  <c:v>-822.77012807318351</c:v>
                </c:pt>
                <c:pt idx="5806">
                  <c:v>-780.17092453576004</c:v>
                </c:pt>
                <c:pt idx="5807">
                  <c:v>-584.09724342025697</c:v>
                </c:pt>
                <c:pt idx="5808">
                  <c:v>-759.10039107170553</c:v>
                </c:pt>
                <c:pt idx="5809">
                  <c:v>-979.21193237653449</c:v>
                </c:pt>
                <c:pt idx="5810">
                  <c:v>-1061.5584193734699</c:v>
                </c:pt>
                <c:pt idx="5811">
                  <c:v>-854.20271925729355</c:v>
                </c:pt>
                <c:pt idx="5812">
                  <c:v>-1110.4084912841511</c:v>
                </c:pt>
                <c:pt idx="5813">
                  <c:v>-886.91400589900297</c:v>
                </c:pt>
                <c:pt idx="5814">
                  <c:v>-1137.1700615872901</c:v>
                </c:pt>
                <c:pt idx="5815">
                  <c:v>-1453.5051047289201</c:v>
                </c:pt>
                <c:pt idx="5816">
                  <c:v>-1379.4537103417911</c:v>
                </c:pt>
                <c:pt idx="5817">
                  <c:v>32.477744494686291</c:v>
                </c:pt>
                <c:pt idx="5818">
                  <c:v>8.0395191465523492</c:v>
                </c:pt>
                <c:pt idx="5819">
                  <c:v>-1990.8423998491398</c:v>
                </c:pt>
                <c:pt idx="5820">
                  <c:v>2.9631875836036601</c:v>
                </c:pt>
                <c:pt idx="5821">
                  <c:v>-2250.7176217740898</c:v>
                </c:pt>
                <c:pt idx="5822">
                  <c:v>2.9162901721449477</c:v>
                </c:pt>
                <c:pt idx="5823">
                  <c:v>-3456.8780398158001</c:v>
                </c:pt>
                <c:pt idx="5824">
                  <c:v>-4624.3535085220201</c:v>
                </c:pt>
                <c:pt idx="5825">
                  <c:v>-8595.9406118267907</c:v>
                </c:pt>
                <c:pt idx="5826">
                  <c:v>-14347.125013013389</c:v>
                </c:pt>
                <c:pt idx="5827">
                  <c:v>-26281.708128937898</c:v>
                </c:pt>
                <c:pt idx="5828">
                  <c:v>-0.30379820842986632</c:v>
                </c:pt>
                <c:pt idx="5829">
                  <c:v>-0.14407829950043849</c:v>
                </c:pt>
                <c:pt idx="5830">
                  <c:v>0.12273678458656048</c:v>
                </c:pt>
                <c:pt idx="5831">
                  <c:v>1.3223517060768173</c:v>
                </c:pt>
                <c:pt idx="5832">
                  <c:v>1.6140539909812432</c:v>
                </c:pt>
                <c:pt idx="5833">
                  <c:v>1.6582321049945807</c:v>
                </c:pt>
                <c:pt idx="5834">
                  <c:v>1.6726903810791598</c:v>
                </c:pt>
                <c:pt idx="5835">
                  <c:v>1.7973748978987998</c:v>
                </c:pt>
                <c:pt idx="5836">
                  <c:v>0.54156454884079719</c:v>
                </c:pt>
                <c:pt idx="5837">
                  <c:v>0.84308348175614956</c:v>
                </c:pt>
                <c:pt idx="5838">
                  <c:v>1.3597149036973299</c:v>
                </c:pt>
                <c:pt idx="5839">
                  <c:v>0.12307513681778599</c:v>
                </c:pt>
                <c:pt idx="5840">
                  <c:v>0</c:v>
                </c:pt>
                <c:pt idx="5841">
                  <c:v>-500.39635550800483</c:v>
                </c:pt>
                <c:pt idx="5842">
                  <c:v>-798.88686181587298</c:v>
                </c:pt>
                <c:pt idx="5843">
                  <c:v>-1110.4925661787001</c:v>
                </c:pt>
                <c:pt idx="5844">
                  <c:v>-1269.56788247139</c:v>
                </c:pt>
                <c:pt idx="5845">
                  <c:v>-1371.6026120525198</c:v>
                </c:pt>
                <c:pt idx="5846">
                  <c:v>-1437.72132644774</c:v>
                </c:pt>
                <c:pt idx="5847">
                  <c:v>-1357.22358839557</c:v>
                </c:pt>
                <c:pt idx="5848">
                  <c:v>-1572.6335264714799</c:v>
                </c:pt>
                <c:pt idx="5849">
                  <c:v>-1762.4701969778698</c:v>
                </c:pt>
                <c:pt idx="5850">
                  <c:v>-2108.5255562966522</c:v>
                </c:pt>
                <c:pt idx="5851">
                  <c:v>-2417.9849688448699</c:v>
                </c:pt>
                <c:pt idx="5852">
                  <c:v>-3060.8664887405698</c:v>
                </c:pt>
                <c:pt idx="5853">
                  <c:v>-3641.801266852935</c:v>
                </c:pt>
                <c:pt idx="5854">
                  <c:v>-3517.8813435676802</c:v>
                </c:pt>
                <c:pt idx="5855">
                  <c:v>-5702.6514317656347</c:v>
                </c:pt>
                <c:pt idx="5856">
                  <c:v>-24573.4494469288</c:v>
                </c:pt>
                <c:pt idx="5857">
                  <c:v>-0.41538180865196983</c:v>
                </c:pt>
                <c:pt idx="5858">
                  <c:v>-0.30094649844889132</c:v>
                </c:pt>
                <c:pt idx="5859">
                  <c:v>-0.35942546510771695</c:v>
                </c:pt>
                <c:pt idx="5860">
                  <c:v>-0.42629995527291398</c:v>
                </c:pt>
                <c:pt idx="5861">
                  <c:v>-0.46368516551148498</c:v>
                </c:pt>
                <c:pt idx="5862">
                  <c:v>-0.68315471582484</c:v>
                </c:pt>
                <c:pt idx="5863">
                  <c:v>-0.8549392284557058</c:v>
                </c:pt>
                <c:pt idx="5864">
                  <c:v>-0.94545515099818978</c:v>
                </c:pt>
                <c:pt idx="5865">
                  <c:v>-1.04212872066002</c:v>
                </c:pt>
                <c:pt idx="5866">
                  <c:v>-1.0865610916696198</c:v>
                </c:pt>
                <c:pt idx="5867">
                  <c:v>-1.4284766813699217</c:v>
                </c:pt>
                <c:pt idx="5868">
                  <c:v>-1.1333315779239999</c:v>
                </c:pt>
                <c:pt idx="5869">
                  <c:v>-1.1790314868771599</c:v>
                </c:pt>
                <c:pt idx="5870">
                  <c:v>-0.92380391151982166</c:v>
                </c:pt>
                <c:pt idx="5871">
                  <c:v>-0.88777801434070946</c:v>
                </c:pt>
                <c:pt idx="5872">
                  <c:v>-0.59556715776428149</c:v>
                </c:pt>
                <c:pt idx="5873">
                  <c:v>-0.66335864220574281</c:v>
                </c:pt>
                <c:pt idx="5874">
                  <c:v>-0.36489235941653375</c:v>
                </c:pt>
                <c:pt idx="5875">
                  <c:v>-2.9793719554662692E-3</c:v>
                </c:pt>
                <c:pt idx="5876">
                  <c:v>-0.12373361342298786</c:v>
                </c:pt>
                <c:pt idx="5877">
                  <c:v>0.31745852137521818</c:v>
                </c:pt>
                <c:pt idx="5878">
                  <c:v>-7.9391313767169805E-2</c:v>
                </c:pt>
                <c:pt idx="5879">
                  <c:v>6.2915509253745533E-2</c:v>
                </c:pt>
                <c:pt idx="5880">
                  <c:v>2.0341759929945152E-3</c:v>
                </c:pt>
                <c:pt idx="5881">
                  <c:v>-0.41762084348252398</c:v>
                </c:pt>
                <c:pt idx="5882">
                  <c:v>-0.33701405442222998</c:v>
                </c:pt>
                <c:pt idx="5883">
                  <c:v>-0.36766595827851101</c:v>
                </c:pt>
                <c:pt idx="5884">
                  <c:v>-0.91477434764652465</c:v>
                </c:pt>
                <c:pt idx="5885">
                  <c:v>7.693137570369904E-2</c:v>
                </c:pt>
                <c:pt idx="5886">
                  <c:v>0.36074303572261102</c:v>
                </c:pt>
                <c:pt idx="5887">
                  <c:v>1.08838603301993</c:v>
                </c:pt>
                <c:pt idx="5888">
                  <c:v>0</c:v>
                </c:pt>
                <c:pt idx="5889">
                  <c:v>-42.500218707858863</c:v>
                </c:pt>
                <c:pt idx="5890">
                  <c:v>-129.26388943774796</c:v>
                </c:pt>
                <c:pt idx="5891">
                  <c:v>-366.94309167254602</c:v>
                </c:pt>
                <c:pt idx="5892">
                  <c:v>-599.50760628016792</c:v>
                </c:pt>
                <c:pt idx="5893">
                  <c:v>-760.96544441799347</c:v>
                </c:pt>
                <c:pt idx="5894">
                  <c:v>-987.24348966799312</c:v>
                </c:pt>
                <c:pt idx="5895">
                  <c:v>-1556.81508741631</c:v>
                </c:pt>
                <c:pt idx="5896">
                  <c:v>-948.55060268130649</c:v>
                </c:pt>
                <c:pt idx="5897">
                  <c:v>-695.91927594492847</c:v>
                </c:pt>
                <c:pt idx="5898">
                  <c:v>-869.68625816627309</c:v>
                </c:pt>
                <c:pt idx="5899">
                  <c:v>-614.26955249375749</c:v>
                </c:pt>
                <c:pt idx="5900">
                  <c:v>-1236.9955929206903</c:v>
                </c:pt>
                <c:pt idx="5901">
                  <c:v>-586.03809062114351</c:v>
                </c:pt>
                <c:pt idx="5902">
                  <c:v>-874.77605582477293</c:v>
                </c:pt>
                <c:pt idx="5903">
                  <c:v>-5.4649551949868602</c:v>
                </c:pt>
                <c:pt idx="5904">
                  <c:v>6.2147547710136397</c:v>
                </c:pt>
                <c:pt idx="5905">
                  <c:v>-2047.5386298981</c:v>
                </c:pt>
                <c:pt idx="5906">
                  <c:v>5.3901950030937495</c:v>
                </c:pt>
                <c:pt idx="5907">
                  <c:v>-2.8176606883684467</c:v>
                </c:pt>
                <c:pt idx="5908">
                  <c:v>-9.7582044553083396</c:v>
                </c:pt>
                <c:pt idx="5909">
                  <c:v>-3753.5152741316301</c:v>
                </c:pt>
                <c:pt idx="5910">
                  <c:v>-1883.8652236770299</c:v>
                </c:pt>
                <c:pt idx="5911">
                  <c:v>-3108.2897525117301</c:v>
                </c:pt>
                <c:pt idx="5912">
                  <c:v>-4200.4302678108197</c:v>
                </c:pt>
                <c:pt idx="5913">
                  <c:v>2.8539898583258012E-2</c:v>
                </c:pt>
                <c:pt idx="5914">
                  <c:v>0.36223726195947675</c:v>
                </c:pt>
                <c:pt idx="5915">
                  <c:v>0.49673040270035801</c:v>
                </c:pt>
                <c:pt idx="5916">
                  <c:v>0.67454383000230966</c:v>
                </c:pt>
                <c:pt idx="5917">
                  <c:v>1.0237505485704199</c:v>
                </c:pt>
                <c:pt idx="5918">
                  <c:v>0.64261616038431801</c:v>
                </c:pt>
                <c:pt idx="5919">
                  <c:v>0.53759195366678281</c:v>
                </c:pt>
                <c:pt idx="5920">
                  <c:v>0.54960061165329632</c:v>
                </c:pt>
                <c:pt idx="5921">
                  <c:v>0.43787913518901483</c:v>
                </c:pt>
                <c:pt idx="5922">
                  <c:v>0.118312468887616</c:v>
                </c:pt>
                <c:pt idx="5923">
                  <c:v>-0.24484066179280697</c:v>
                </c:pt>
                <c:pt idx="5924">
                  <c:v>0.10886892103267209</c:v>
                </c:pt>
                <c:pt idx="5925">
                  <c:v>-4.4748974182341826E-2</c:v>
                </c:pt>
                <c:pt idx="5926">
                  <c:v>-0.8585196164899358</c:v>
                </c:pt>
                <c:pt idx="5927">
                  <c:v>-0.46826030935556606</c:v>
                </c:pt>
                <c:pt idx="5928">
                  <c:v>-0.19761570556434899</c:v>
                </c:pt>
                <c:pt idx="5929">
                  <c:v>-0.55955263114576459</c:v>
                </c:pt>
                <c:pt idx="5930">
                  <c:v>-0.46970176399559038</c:v>
                </c:pt>
                <c:pt idx="5931">
                  <c:v>0.5539233323468985</c:v>
                </c:pt>
                <c:pt idx="5932">
                  <c:v>6.0022790756287003</c:v>
                </c:pt>
                <c:pt idx="5933">
                  <c:v>0.14832608004205541</c:v>
                </c:pt>
                <c:pt idx="5934">
                  <c:v>0.41051119009369702</c:v>
                </c:pt>
                <c:pt idx="5935">
                  <c:v>-492.83171730408344</c:v>
                </c:pt>
                <c:pt idx="5936">
                  <c:v>-896.58342055149853</c:v>
                </c:pt>
                <c:pt idx="5937">
                  <c:v>0.10906694186715005</c:v>
                </c:pt>
                <c:pt idx="5938">
                  <c:v>0.26541483541219202</c:v>
                </c:pt>
                <c:pt idx="5939">
                  <c:v>0.33288916521255585</c:v>
                </c:pt>
                <c:pt idx="5940">
                  <c:v>0.75209127496408912</c:v>
                </c:pt>
                <c:pt idx="5941">
                  <c:v>4.1218338300114645</c:v>
                </c:pt>
                <c:pt idx="5942">
                  <c:v>-1010.14750207829</c:v>
                </c:pt>
                <c:pt idx="5943">
                  <c:v>-1649.0393946193296</c:v>
                </c:pt>
                <c:pt idx="5944">
                  <c:v>-3261.5710925331</c:v>
                </c:pt>
                <c:pt idx="5945">
                  <c:v>-3504.1504699437287</c:v>
                </c:pt>
                <c:pt idx="5946">
                  <c:v>-4416.8166441603498</c:v>
                </c:pt>
                <c:pt idx="5947">
                  <c:v>-3725.1021852716199</c:v>
                </c:pt>
                <c:pt idx="5948">
                  <c:v>-4540.8316319771429</c:v>
                </c:pt>
                <c:pt idx="5949">
                  <c:v>-4889.2751547798734</c:v>
                </c:pt>
                <c:pt idx="5950">
                  <c:v>-4411.3083765702004</c:v>
                </c:pt>
                <c:pt idx="5951">
                  <c:v>4.8675327015797777E-2</c:v>
                </c:pt>
                <c:pt idx="5952">
                  <c:v>8.9767145791555814E-2</c:v>
                </c:pt>
                <c:pt idx="5953">
                  <c:v>-10112.817424353389</c:v>
                </c:pt>
                <c:pt idx="5954">
                  <c:v>-0.57954538528360999</c:v>
                </c:pt>
                <c:pt idx="5955">
                  <c:v>-1.0427999975581417</c:v>
                </c:pt>
                <c:pt idx="5956">
                  <c:v>-1.3120415600777182</c:v>
                </c:pt>
                <c:pt idx="5957">
                  <c:v>-1.0468216513218898</c:v>
                </c:pt>
                <c:pt idx="5958">
                  <c:v>-1.2880571318024407</c:v>
                </c:pt>
                <c:pt idx="5959">
                  <c:v>-1.81024062812929</c:v>
                </c:pt>
                <c:pt idx="5960">
                  <c:v>-1.2220872637965507</c:v>
                </c:pt>
                <c:pt idx="5961">
                  <c:v>-1.4741934959880798</c:v>
                </c:pt>
                <c:pt idx="5962">
                  <c:v>-1.4205355396497401</c:v>
                </c:pt>
                <c:pt idx="5963">
                  <c:v>-0.90348153299359313</c:v>
                </c:pt>
                <c:pt idx="5964">
                  <c:v>-7.2302907191592145E-2</c:v>
                </c:pt>
                <c:pt idx="5965">
                  <c:v>1.9858186066866101</c:v>
                </c:pt>
                <c:pt idx="5966">
                  <c:v>4.6023193287622455</c:v>
                </c:pt>
                <c:pt idx="5967">
                  <c:v>0</c:v>
                </c:pt>
                <c:pt idx="5968">
                  <c:v>-160.88274869331701</c:v>
                </c:pt>
                <c:pt idx="5969">
                  <c:v>-615.73332325770855</c:v>
                </c:pt>
                <c:pt idx="5970">
                  <c:v>-897.22675153039268</c:v>
                </c:pt>
                <c:pt idx="5971">
                  <c:v>-983.13706327904811</c:v>
                </c:pt>
                <c:pt idx="5972">
                  <c:v>-1313.01016409167</c:v>
                </c:pt>
                <c:pt idx="5973">
                  <c:v>-1345.1419841189013</c:v>
                </c:pt>
                <c:pt idx="5974">
                  <c:v>-323.76325227026695</c:v>
                </c:pt>
                <c:pt idx="5975">
                  <c:v>-1433.9407513888011</c:v>
                </c:pt>
                <c:pt idx="5976">
                  <c:v>-1219.05729873206</c:v>
                </c:pt>
                <c:pt idx="5977">
                  <c:v>-2068.52331972194</c:v>
                </c:pt>
                <c:pt idx="5978">
                  <c:v>-1145.3927732823399</c:v>
                </c:pt>
                <c:pt idx="5979">
                  <c:v>-1786.77660289546</c:v>
                </c:pt>
                <c:pt idx="5980">
                  <c:v>-1299.7719648570899</c:v>
                </c:pt>
                <c:pt idx="5981">
                  <c:v>-1762.6311977637301</c:v>
                </c:pt>
                <c:pt idx="5982">
                  <c:v>-2057.4276395806801</c:v>
                </c:pt>
                <c:pt idx="5983">
                  <c:v>-1708.53842640314</c:v>
                </c:pt>
                <c:pt idx="5984">
                  <c:v>-5692.7798264392704</c:v>
                </c:pt>
                <c:pt idx="5985">
                  <c:v>-2053.3282723928</c:v>
                </c:pt>
                <c:pt idx="5986">
                  <c:v>-2138.0655750789902</c:v>
                </c:pt>
                <c:pt idx="5987">
                  <c:v>0.53008604418201233</c:v>
                </c:pt>
                <c:pt idx="5988">
                  <c:v>0</c:v>
                </c:pt>
                <c:pt idx="5989">
                  <c:v>3.7091328316628402</c:v>
                </c:pt>
                <c:pt idx="5990">
                  <c:v>-234.73849660895101</c:v>
                </c:pt>
                <c:pt idx="5991">
                  <c:v>0.64063653103920004</c:v>
                </c:pt>
                <c:pt idx="5992">
                  <c:v>-229.33139448203161</c:v>
                </c:pt>
                <c:pt idx="5993">
                  <c:v>0.57633157259028711</c:v>
                </c:pt>
                <c:pt idx="5994">
                  <c:v>-627.91005971374796</c:v>
                </c:pt>
                <c:pt idx="5995">
                  <c:v>-639.25572066239351</c:v>
                </c:pt>
                <c:pt idx="5996">
                  <c:v>-694.678297129935</c:v>
                </c:pt>
                <c:pt idx="5997">
                  <c:v>-1036.6308674546701</c:v>
                </c:pt>
                <c:pt idx="5998">
                  <c:v>-978.19214129511295</c:v>
                </c:pt>
                <c:pt idx="5999">
                  <c:v>-10.970606096477866</c:v>
                </c:pt>
                <c:pt idx="6000">
                  <c:v>33.084835981584398</c:v>
                </c:pt>
                <c:pt idx="6001">
                  <c:v>9.3414256480304481</c:v>
                </c:pt>
                <c:pt idx="6002">
                  <c:v>15.557098828072904</c:v>
                </c:pt>
                <c:pt idx="6003">
                  <c:v>8.2734041128253217</c:v>
                </c:pt>
                <c:pt idx="6004">
                  <c:v>3.3391085805013501</c:v>
                </c:pt>
                <c:pt idx="6005">
                  <c:v>1.7240248537912199</c:v>
                </c:pt>
                <c:pt idx="6006">
                  <c:v>1.9828882176107001</c:v>
                </c:pt>
                <c:pt idx="6007">
                  <c:v>0.96299958592055002</c:v>
                </c:pt>
                <c:pt idx="6008">
                  <c:v>-1440.26909895428</c:v>
                </c:pt>
                <c:pt idx="6009">
                  <c:v>-1606.8140010973198</c:v>
                </c:pt>
                <c:pt idx="6010">
                  <c:v>-2195.7307735020822</c:v>
                </c:pt>
                <c:pt idx="6011">
                  <c:v>-2510.8229641755902</c:v>
                </c:pt>
                <c:pt idx="6012">
                  <c:v>-2763.0397178950825</c:v>
                </c:pt>
                <c:pt idx="6013">
                  <c:v>-3440.12750314404</c:v>
                </c:pt>
                <c:pt idx="6014">
                  <c:v>-4130.3319036412804</c:v>
                </c:pt>
                <c:pt idx="6015">
                  <c:v>-3692.5429085362002</c:v>
                </c:pt>
                <c:pt idx="6016">
                  <c:v>-3982.2660261944898</c:v>
                </c:pt>
                <c:pt idx="6017">
                  <c:v>-4757.6299052488603</c:v>
                </c:pt>
                <c:pt idx="6018">
                  <c:v>-5256.1686335711347</c:v>
                </c:pt>
                <c:pt idx="6019">
                  <c:v>-6544.5783910926675</c:v>
                </c:pt>
                <c:pt idx="6020">
                  <c:v>-7212.2040389836102</c:v>
                </c:pt>
                <c:pt idx="6021">
                  <c:v>-25068.224243336896</c:v>
                </c:pt>
                <c:pt idx="6022">
                  <c:v>-39779.266723279994</c:v>
                </c:pt>
                <c:pt idx="6023">
                  <c:v>-3.2229487438972702</c:v>
                </c:pt>
                <c:pt idx="6024">
                  <c:v>-3.2435619043485402</c:v>
                </c:pt>
                <c:pt idx="6025">
                  <c:v>-3.7573575551589395</c:v>
                </c:pt>
                <c:pt idx="6026">
                  <c:v>-5.8442530052383734</c:v>
                </c:pt>
                <c:pt idx="6027">
                  <c:v>-8.9127762620096771</c:v>
                </c:pt>
                <c:pt idx="6028">
                  <c:v>-14.0806713717179</c:v>
                </c:pt>
                <c:pt idx="6029">
                  <c:v>-12.425740659011502</c:v>
                </c:pt>
                <c:pt idx="6030">
                  <c:v>-13.2902122672802</c:v>
                </c:pt>
                <c:pt idx="6031">
                  <c:v>-1805.73532126635</c:v>
                </c:pt>
                <c:pt idx="6032">
                  <c:v>0.72081029380586503</c:v>
                </c:pt>
                <c:pt idx="6033">
                  <c:v>-1219.8601172371598</c:v>
                </c:pt>
                <c:pt idx="6034">
                  <c:v>-1435.8183219544999</c:v>
                </c:pt>
                <c:pt idx="6035">
                  <c:v>-1897.0458895342501</c:v>
                </c:pt>
                <c:pt idx="6036">
                  <c:v>-2129.6194237326299</c:v>
                </c:pt>
                <c:pt idx="6037">
                  <c:v>-2179.8439888278399</c:v>
                </c:pt>
                <c:pt idx="6038">
                  <c:v>-2093.3396907820502</c:v>
                </c:pt>
                <c:pt idx="6039">
                  <c:v>-2253.9461083026699</c:v>
                </c:pt>
                <c:pt idx="6040">
                  <c:v>3.0787777383597201</c:v>
                </c:pt>
                <c:pt idx="6041">
                  <c:v>-1373.6125649163998</c:v>
                </c:pt>
                <c:pt idx="6042">
                  <c:v>-344.11201715916002</c:v>
                </c:pt>
                <c:pt idx="6043">
                  <c:v>-1318.2278426430601</c:v>
                </c:pt>
                <c:pt idx="6044">
                  <c:v>0.10712543758535364</c:v>
                </c:pt>
                <c:pt idx="6045">
                  <c:v>-742.86774928667501</c:v>
                </c:pt>
                <c:pt idx="6046">
                  <c:v>-1098.5863051485101</c:v>
                </c:pt>
                <c:pt idx="6047">
                  <c:v>-942.05010664271299</c:v>
                </c:pt>
                <c:pt idx="6048">
                  <c:v>-1180.79189901574</c:v>
                </c:pt>
                <c:pt idx="6049">
                  <c:v>0.66192900666411236</c:v>
                </c:pt>
                <c:pt idx="6050">
                  <c:v>13.2779961394357</c:v>
                </c:pt>
                <c:pt idx="6051">
                  <c:v>6.1207294736872955</c:v>
                </c:pt>
                <c:pt idx="6052">
                  <c:v>11.017071951269099</c:v>
                </c:pt>
                <c:pt idx="6053">
                  <c:v>2.7543297409297494</c:v>
                </c:pt>
                <c:pt idx="6054">
                  <c:v>2.9873545309969196</c:v>
                </c:pt>
                <c:pt idx="6055">
                  <c:v>-1119.82310316196</c:v>
                </c:pt>
                <c:pt idx="6056">
                  <c:v>-607.39671604155899</c:v>
                </c:pt>
                <c:pt idx="6057">
                  <c:v>-641.78455778918851</c:v>
                </c:pt>
                <c:pt idx="6058">
                  <c:v>-1658.8744992805798</c:v>
                </c:pt>
                <c:pt idx="6059">
                  <c:v>-881.85886090365705</c:v>
                </c:pt>
                <c:pt idx="6060">
                  <c:v>-601.14384980666352</c:v>
                </c:pt>
                <c:pt idx="6061">
                  <c:v>-802.7894469161547</c:v>
                </c:pt>
                <c:pt idx="6062">
                  <c:v>-855.02652595114398</c:v>
                </c:pt>
                <c:pt idx="6063">
                  <c:v>-1003.0405656153994</c:v>
                </c:pt>
                <c:pt idx="6064">
                  <c:v>3.0502369228098399E-2</c:v>
                </c:pt>
                <c:pt idx="6065">
                  <c:v>0.37029800325414375</c:v>
                </c:pt>
                <c:pt idx="6066">
                  <c:v>0.19370180340839699</c:v>
                </c:pt>
                <c:pt idx="6067">
                  <c:v>0.54363930251384951</c:v>
                </c:pt>
                <c:pt idx="6068">
                  <c:v>0.29264262205632674</c:v>
                </c:pt>
                <c:pt idx="6069">
                  <c:v>0.26483756729607438</c:v>
                </c:pt>
                <c:pt idx="6070">
                  <c:v>0.226362318478149</c:v>
                </c:pt>
                <c:pt idx="6071">
                  <c:v>0.63611173190294257</c:v>
                </c:pt>
                <c:pt idx="6072">
                  <c:v>0.76406166154552813</c:v>
                </c:pt>
                <c:pt idx="6073">
                  <c:v>0.73698014199863648</c:v>
                </c:pt>
                <c:pt idx="6074">
                  <c:v>7.1038356618671346</c:v>
                </c:pt>
                <c:pt idx="6075">
                  <c:v>-1408.0848391893599</c:v>
                </c:pt>
                <c:pt idx="6076">
                  <c:v>-1086.10749704304</c:v>
                </c:pt>
                <c:pt idx="6077">
                  <c:v>-320.69509411413298</c:v>
                </c:pt>
                <c:pt idx="6078">
                  <c:v>2.18224534146714E-2</c:v>
                </c:pt>
                <c:pt idx="6079">
                  <c:v>-360.65220116477451</c:v>
                </c:pt>
                <c:pt idx="6080">
                  <c:v>-670.01117924546497</c:v>
                </c:pt>
                <c:pt idx="6081">
                  <c:v>-909.45575474745397</c:v>
                </c:pt>
                <c:pt idx="6082">
                  <c:v>-1193.3823718110098</c:v>
                </c:pt>
                <c:pt idx="6083">
                  <c:v>-1062.4341720658099</c:v>
                </c:pt>
                <c:pt idx="6084">
                  <c:v>-1432.4420123008299</c:v>
                </c:pt>
                <c:pt idx="6085">
                  <c:v>-1512.6605307168898</c:v>
                </c:pt>
                <c:pt idx="6086">
                  <c:v>-1934.1969841062501</c:v>
                </c:pt>
                <c:pt idx="6087">
                  <c:v>-2622.9941987501202</c:v>
                </c:pt>
                <c:pt idx="6088">
                  <c:v>-3372.3852018460602</c:v>
                </c:pt>
                <c:pt idx="6089">
                  <c:v>-4818.9231671600501</c:v>
                </c:pt>
                <c:pt idx="6090">
                  <c:v>-25113.844518326496</c:v>
                </c:pt>
                <c:pt idx="6091">
                  <c:v>-37445.520459789484</c:v>
                </c:pt>
                <c:pt idx="6092">
                  <c:v>-104758.69809478463</c:v>
                </c:pt>
                <c:pt idx="6093">
                  <c:v>-1.24268318819811</c:v>
                </c:pt>
                <c:pt idx="6094">
                  <c:v>-0.83566678465099398</c:v>
                </c:pt>
                <c:pt idx="6095">
                  <c:v>-0.51522178049001199</c:v>
                </c:pt>
                <c:pt idx="6096">
                  <c:v>-0.84767145164291913</c:v>
                </c:pt>
                <c:pt idx="6097">
                  <c:v>-0.82663726920868963</c:v>
                </c:pt>
                <c:pt idx="6098">
                  <c:v>-0.52081330018072058</c:v>
                </c:pt>
                <c:pt idx="6099">
                  <c:v>-1.5495240380569426</c:v>
                </c:pt>
                <c:pt idx="6100">
                  <c:v>-1.43469031155173</c:v>
                </c:pt>
                <c:pt idx="6101">
                  <c:v>-1.5813946411857998</c:v>
                </c:pt>
                <c:pt idx="6102">
                  <c:v>-0.21085001521264587</c:v>
                </c:pt>
                <c:pt idx="6103">
                  <c:v>-0.45655000177106808</c:v>
                </c:pt>
                <c:pt idx="6104">
                  <c:v>0.77238253873051499</c:v>
                </c:pt>
                <c:pt idx="6105">
                  <c:v>-515.8242722730381</c:v>
                </c:pt>
                <c:pt idx="6106">
                  <c:v>-376.19083197399601</c:v>
                </c:pt>
                <c:pt idx="6107">
                  <c:v>9.2307686671380633</c:v>
                </c:pt>
                <c:pt idx="6108">
                  <c:v>-845.06216275967597</c:v>
                </c:pt>
                <c:pt idx="6109">
                  <c:v>3.96680206151993</c:v>
                </c:pt>
                <c:pt idx="6110">
                  <c:v>2.1822988408065402</c:v>
                </c:pt>
                <c:pt idx="6111">
                  <c:v>4.3928352760386913</c:v>
                </c:pt>
                <c:pt idx="6112">
                  <c:v>5.1605519292866662</c:v>
                </c:pt>
                <c:pt idx="6113">
                  <c:v>-886.62255299413289</c:v>
                </c:pt>
                <c:pt idx="6114">
                  <c:v>-1353.44772215236</c:v>
                </c:pt>
                <c:pt idx="6115">
                  <c:v>-1022.4311257577074</c:v>
                </c:pt>
                <c:pt idx="6116">
                  <c:v>-1566.7404700437501</c:v>
                </c:pt>
                <c:pt idx="6117">
                  <c:v>-1488.5609176242201</c:v>
                </c:pt>
                <c:pt idx="6118">
                  <c:v>-1114.0193670823201</c:v>
                </c:pt>
                <c:pt idx="6119">
                  <c:v>-1063.0609618812682</c:v>
                </c:pt>
                <c:pt idx="6120">
                  <c:v>0</c:v>
                </c:pt>
                <c:pt idx="6121">
                  <c:v>-641.76953070195702</c:v>
                </c:pt>
                <c:pt idx="6122">
                  <c:v>-132.84867418790799</c:v>
                </c:pt>
                <c:pt idx="6123">
                  <c:v>11.798325130035598</c:v>
                </c:pt>
                <c:pt idx="6124">
                  <c:v>12.332830982415604</c:v>
                </c:pt>
                <c:pt idx="6125">
                  <c:v>-667.71243165181852</c:v>
                </c:pt>
                <c:pt idx="6126">
                  <c:v>-1245.9626172702001</c:v>
                </c:pt>
                <c:pt idx="6127">
                  <c:v>-1383.0797662243199</c:v>
                </c:pt>
                <c:pt idx="6128">
                  <c:v>-1530.67883512598</c:v>
                </c:pt>
                <c:pt idx="6129">
                  <c:v>4.3879772760297347E-4</c:v>
                </c:pt>
                <c:pt idx="6130">
                  <c:v>0.24372452017398397</c:v>
                </c:pt>
                <c:pt idx="6131">
                  <c:v>0.56471277118292218</c:v>
                </c:pt>
                <c:pt idx="6132">
                  <c:v>1.0755756738000899</c:v>
                </c:pt>
                <c:pt idx="6133">
                  <c:v>1.6645515287740091</c:v>
                </c:pt>
                <c:pt idx="6134">
                  <c:v>3.5412566987703902</c:v>
                </c:pt>
                <c:pt idx="6135">
                  <c:v>3.07757414917186</c:v>
                </c:pt>
                <c:pt idx="6136">
                  <c:v>3.4302146928337987</c:v>
                </c:pt>
                <c:pt idx="6137">
                  <c:v>4.1462965587458385</c:v>
                </c:pt>
                <c:pt idx="6138">
                  <c:v>4.0962917933366372</c:v>
                </c:pt>
                <c:pt idx="6139">
                  <c:v>4.3638346267475407</c:v>
                </c:pt>
                <c:pt idx="6140">
                  <c:v>4.5829733901612597</c:v>
                </c:pt>
                <c:pt idx="6141">
                  <c:v>10.154880054627824</c:v>
                </c:pt>
                <c:pt idx="6142">
                  <c:v>0</c:v>
                </c:pt>
                <c:pt idx="6143">
                  <c:v>26.448101642408286</c:v>
                </c:pt>
                <c:pt idx="6144">
                  <c:v>-254.08078159733401</c:v>
                </c:pt>
                <c:pt idx="6145">
                  <c:v>0</c:v>
                </c:pt>
                <c:pt idx="6146">
                  <c:v>-234.27068488178512</c:v>
                </c:pt>
                <c:pt idx="6147">
                  <c:v>-531.11724948521749</c:v>
                </c:pt>
                <c:pt idx="6148">
                  <c:v>-463.81817640782856</c:v>
                </c:pt>
                <c:pt idx="6149">
                  <c:v>-510.43947354809615</c:v>
                </c:pt>
                <c:pt idx="6150">
                  <c:v>-698.08729061573797</c:v>
                </c:pt>
                <c:pt idx="6151">
                  <c:v>24.54854945230505</c:v>
                </c:pt>
                <c:pt idx="6152">
                  <c:v>20.989599814570024</c:v>
                </c:pt>
                <c:pt idx="6153">
                  <c:v>16.916051826248935</c:v>
                </c:pt>
                <c:pt idx="6154">
                  <c:v>-14.705893268685324</c:v>
                </c:pt>
                <c:pt idx="6155">
                  <c:v>-11.8138767312041</c:v>
                </c:pt>
                <c:pt idx="6156">
                  <c:v>18.565897875860486</c:v>
                </c:pt>
                <c:pt idx="6157">
                  <c:v>5.8219416627566956</c:v>
                </c:pt>
                <c:pt idx="6158">
                  <c:v>7.8278706604197241</c:v>
                </c:pt>
                <c:pt idx="6159">
                  <c:v>7.587340183732918</c:v>
                </c:pt>
                <c:pt idx="6160">
                  <c:v>0.342443396723284</c:v>
                </c:pt>
                <c:pt idx="6161">
                  <c:v>-2.018521880850416</c:v>
                </c:pt>
                <c:pt idx="6162">
                  <c:v>-4.0322274740026947</c:v>
                </c:pt>
                <c:pt idx="6163">
                  <c:v>3.8324162643261968</c:v>
                </c:pt>
                <c:pt idx="6164">
                  <c:v>-5.5925308331800245</c:v>
                </c:pt>
                <c:pt idx="6165">
                  <c:v>-8.1166198929435591</c:v>
                </c:pt>
                <c:pt idx="6166">
                  <c:v>-3340.5890037593399</c:v>
                </c:pt>
                <c:pt idx="6167">
                  <c:v>2.5847693281210602</c:v>
                </c:pt>
                <c:pt idx="6168">
                  <c:v>3.3291305557520596</c:v>
                </c:pt>
                <c:pt idx="6169">
                  <c:v>92.063703103358819</c:v>
                </c:pt>
                <c:pt idx="6170">
                  <c:v>3.7175231842199299</c:v>
                </c:pt>
                <c:pt idx="6171">
                  <c:v>23.506887664758331</c:v>
                </c:pt>
                <c:pt idx="6172">
                  <c:v>33.098580675799198</c:v>
                </c:pt>
                <c:pt idx="6173">
                  <c:v>19.8315560009883</c:v>
                </c:pt>
                <c:pt idx="6174">
                  <c:v>5.48956795878735</c:v>
                </c:pt>
                <c:pt idx="6175">
                  <c:v>12.859602566019712</c:v>
                </c:pt>
                <c:pt idx="6176">
                  <c:v>4.7997701737129503</c:v>
                </c:pt>
                <c:pt idx="6177">
                  <c:v>6.2595158499787447</c:v>
                </c:pt>
                <c:pt idx="6178">
                  <c:v>8.9246829089152708</c:v>
                </c:pt>
                <c:pt idx="6179">
                  <c:v>0</c:v>
                </c:pt>
                <c:pt idx="6180">
                  <c:v>-882.90706193081792</c:v>
                </c:pt>
                <c:pt idx="6181">
                  <c:v>-556.54108872698203</c:v>
                </c:pt>
                <c:pt idx="6182">
                  <c:v>-1319.7681290082999</c:v>
                </c:pt>
                <c:pt idx="6183">
                  <c:v>-847.1709833616934</c:v>
                </c:pt>
                <c:pt idx="6184">
                  <c:v>-867.18279061693852</c:v>
                </c:pt>
                <c:pt idx="6185">
                  <c:v>-47.54379815921385</c:v>
                </c:pt>
                <c:pt idx="6186">
                  <c:v>-777.12278258638355</c:v>
                </c:pt>
                <c:pt idx="6187">
                  <c:v>27.698386026192399</c:v>
                </c:pt>
                <c:pt idx="6188">
                  <c:v>17.692035736773089</c:v>
                </c:pt>
                <c:pt idx="6189">
                  <c:v>8.5059696488198195</c:v>
                </c:pt>
                <c:pt idx="6190">
                  <c:v>-602.98318246340705</c:v>
                </c:pt>
                <c:pt idx="6191">
                  <c:v>-682.32042482142936</c:v>
                </c:pt>
                <c:pt idx="6192">
                  <c:v>-1093.8862142034498</c:v>
                </c:pt>
                <c:pt idx="6193">
                  <c:v>2.7090743474382402</c:v>
                </c:pt>
                <c:pt idx="6194">
                  <c:v>-4560.1156317103005</c:v>
                </c:pt>
                <c:pt idx="6195">
                  <c:v>-920.63810736367304</c:v>
                </c:pt>
                <c:pt idx="6196">
                  <c:v>0.43611739704594926</c:v>
                </c:pt>
                <c:pt idx="6197">
                  <c:v>-1130.6594316894198</c:v>
                </c:pt>
                <c:pt idx="6198">
                  <c:v>-1035.3573083870299</c:v>
                </c:pt>
                <c:pt idx="6199">
                  <c:v>-54.031443517539998</c:v>
                </c:pt>
                <c:pt idx="6200">
                  <c:v>-375.15020446690198</c:v>
                </c:pt>
                <c:pt idx="6201">
                  <c:v>-1495.2780576507182</c:v>
                </c:pt>
                <c:pt idx="6202">
                  <c:v>-1.7455882870060326</c:v>
                </c:pt>
                <c:pt idx="6203">
                  <c:v>-2.9378373838229201</c:v>
                </c:pt>
                <c:pt idx="6204">
                  <c:v>3.8229777445207</c:v>
                </c:pt>
                <c:pt idx="6205">
                  <c:v>1.6439185302838173</c:v>
                </c:pt>
                <c:pt idx="6206">
                  <c:v>-1112.9789830536401</c:v>
                </c:pt>
                <c:pt idx="6207">
                  <c:v>-3612.0887036453</c:v>
                </c:pt>
                <c:pt idx="6208">
                  <c:v>-3654.9202960536004</c:v>
                </c:pt>
                <c:pt idx="6209">
                  <c:v>-4166.9708835971396</c:v>
                </c:pt>
                <c:pt idx="6210">
                  <c:v>-5096.6655833725354</c:v>
                </c:pt>
                <c:pt idx="6211">
                  <c:v>-84750.6264955761</c:v>
                </c:pt>
                <c:pt idx="6212">
                  <c:v>-4032.2374963359612</c:v>
                </c:pt>
                <c:pt idx="6213">
                  <c:v>-3053.7670678873101</c:v>
                </c:pt>
                <c:pt idx="6214">
                  <c:v>-4.0862354778852055</c:v>
                </c:pt>
                <c:pt idx="6215">
                  <c:v>-4400.3364646191158</c:v>
                </c:pt>
                <c:pt idx="6216">
                  <c:v>-1603.7395770604385</c:v>
                </c:pt>
                <c:pt idx="6217">
                  <c:v>-496.97648707124893</c:v>
                </c:pt>
                <c:pt idx="6218">
                  <c:v>-8.3340235522550739</c:v>
                </c:pt>
                <c:pt idx="6219">
                  <c:v>-3329.6765388728422</c:v>
                </c:pt>
                <c:pt idx="6220">
                  <c:v>-2003.34015690615</c:v>
                </c:pt>
                <c:pt idx="6221">
                  <c:v>28.805709915772216</c:v>
                </c:pt>
                <c:pt idx="6222">
                  <c:v>7.2181765673538685</c:v>
                </c:pt>
                <c:pt idx="6223">
                  <c:v>-39.860496160436995</c:v>
                </c:pt>
                <c:pt idx="6224">
                  <c:v>2.7240555305686187</c:v>
                </c:pt>
                <c:pt idx="6225">
                  <c:v>2.2676598091288387</c:v>
                </c:pt>
                <c:pt idx="6226">
                  <c:v>8.8610935973506528</c:v>
                </c:pt>
                <c:pt idx="6227">
                  <c:v>1.07252569142154</c:v>
                </c:pt>
                <c:pt idx="6228">
                  <c:v>0.69130358746474996</c:v>
                </c:pt>
                <c:pt idx="6229">
                  <c:v>1.0688075331580873</c:v>
                </c:pt>
                <c:pt idx="6230">
                  <c:v>0.42958238642433338</c:v>
                </c:pt>
                <c:pt idx="6231">
                  <c:v>0.33263428337782519</c:v>
                </c:pt>
                <c:pt idx="6232">
                  <c:v>1.21617980348808</c:v>
                </c:pt>
                <c:pt idx="6233">
                  <c:v>0.95867783324573741</c:v>
                </c:pt>
                <c:pt idx="6234">
                  <c:v>0.64358034916261975</c:v>
                </c:pt>
                <c:pt idx="6235">
                  <c:v>1.06500834866273</c:v>
                </c:pt>
                <c:pt idx="6236">
                  <c:v>1.1560011439402973</c:v>
                </c:pt>
                <c:pt idx="6237">
                  <c:v>0.82997155533542266</c:v>
                </c:pt>
                <c:pt idx="6238">
                  <c:v>0.61768157194081763</c:v>
                </c:pt>
                <c:pt idx="6239">
                  <c:v>0.91041081532361001</c:v>
                </c:pt>
                <c:pt idx="6240">
                  <c:v>0.81122965816580994</c:v>
                </c:pt>
                <c:pt idx="6241">
                  <c:v>0.81146203590640187</c:v>
                </c:pt>
                <c:pt idx="6242">
                  <c:v>0.56039033639593605</c:v>
                </c:pt>
                <c:pt idx="6243">
                  <c:v>0.51900373377631159</c:v>
                </c:pt>
                <c:pt idx="6244">
                  <c:v>0.52787642349995101</c:v>
                </c:pt>
                <c:pt idx="6245">
                  <c:v>0.45836266464241626</c:v>
                </c:pt>
                <c:pt idx="6246">
                  <c:v>0.32789385311129032</c:v>
                </c:pt>
                <c:pt idx="6247">
                  <c:v>0.76270485988998382</c:v>
                </c:pt>
                <c:pt idx="6248">
                  <c:v>1.3836610318382601</c:v>
                </c:pt>
                <c:pt idx="6249">
                  <c:v>1.2923455485203501</c:v>
                </c:pt>
                <c:pt idx="6250">
                  <c:v>2.2250150359326799</c:v>
                </c:pt>
                <c:pt idx="6251">
                  <c:v>9.2508967697853048</c:v>
                </c:pt>
                <c:pt idx="6252">
                  <c:v>12.122282670341304</c:v>
                </c:pt>
                <c:pt idx="6253">
                  <c:v>-286.73156585109018</c:v>
                </c:pt>
                <c:pt idx="6254">
                  <c:v>-128.27325444682532</c:v>
                </c:pt>
                <c:pt idx="6255">
                  <c:v>0</c:v>
                </c:pt>
                <c:pt idx="6256">
                  <c:v>-580.58372766433354</c:v>
                </c:pt>
                <c:pt idx="6257">
                  <c:v>-359.48152765483769</c:v>
                </c:pt>
                <c:pt idx="6258">
                  <c:v>0</c:v>
                </c:pt>
                <c:pt idx="6259">
                  <c:v>-922.28102237330802</c:v>
                </c:pt>
                <c:pt idx="6260">
                  <c:v>-524.05522087981547</c:v>
                </c:pt>
                <c:pt idx="6261">
                  <c:v>-845.72398948121293</c:v>
                </c:pt>
                <c:pt idx="6262">
                  <c:v>-1525.6019413376898</c:v>
                </c:pt>
                <c:pt idx="6263">
                  <c:v>-1444.9753700950901</c:v>
                </c:pt>
                <c:pt idx="6264">
                  <c:v>-1996.7608285707099</c:v>
                </c:pt>
                <c:pt idx="6265">
                  <c:v>-1995.0827238775798</c:v>
                </c:pt>
                <c:pt idx="6266">
                  <c:v>19.9940018556401</c:v>
                </c:pt>
                <c:pt idx="6267">
                  <c:v>-599.04756867361698</c:v>
                </c:pt>
                <c:pt idx="6268">
                  <c:v>7.8544438149330302</c:v>
                </c:pt>
                <c:pt idx="6269">
                  <c:v>38.656901750168196</c:v>
                </c:pt>
                <c:pt idx="6270">
                  <c:v>-2178.0038557524699</c:v>
                </c:pt>
                <c:pt idx="6271">
                  <c:v>-2713.8200197497299</c:v>
                </c:pt>
                <c:pt idx="6272">
                  <c:v>-1682.53533894666</c:v>
                </c:pt>
                <c:pt idx="6273">
                  <c:v>-2895.2168001152736</c:v>
                </c:pt>
                <c:pt idx="6274">
                  <c:v>-3332.2365661130798</c:v>
                </c:pt>
                <c:pt idx="6275">
                  <c:v>-3434.5590142475448</c:v>
                </c:pt>
                <c:pt idx="6276">
                  <c:v>-6841.4060320344397</c:v>
                </c:pt>
                <c:pt idx="6277">
                  <c:v>-3.68495300314222</c:v>
                </c:pt>
                <c:pt idx="6278">
                  <c:v>-1844.3871447015399</c:v>
                </c:pt>
                <c:pt idx="6279">
                  <c:v>-612.40843122781575</c:v>
                </c:pt>
                <c:pt idx="6280">
                  <c:v>-5498.0164794239154</c:v>
                </c:pt>
                <c:pt idx="6281">
                  <c:v>5.8867663204160814E-2</c:v>
                </c:pt>
                <c:pt idx="6282">
                  <c:v>5.6042743628026965</c:v>
                </c:pt>
                <c:pt idx="6283">
                  <c:v>-194.138363809992</c:v>
                </c:pt>
                <c:pt idx="6284">
                  <c:v>-683.84941022815804</c:v>
                </c:pt>
                <c:pt idx="6285">
                  <c:v>-583.81848272073898</c:v>
                </c:pt>
                <c:pt idx="6286">
                  <c:v>-774.51314363907852</c:v>
                </c:pt>
                <c:pt idx="6287">
                  <c:v>-997.41990051162804</c:v>
                </c:pt>
                <c:pt idx="6288">
                  <c:v>-1156.3933963125785</c:v>
                </c:pt>
                <c:pt idx="6289">
                  <c:v>-1411.6519077427611</c:v>
                </c:pt>
              </c:numCache>
            </c:numRef>
          </c:yVal>
          <c:smooth val="1"/>
        </c:ser>
        <c:axId val="110953216"/>
        <c:axId val="110955136"/>
      </c:scatterChart>
      <c:valAx>
        <c:axId val="110953216"/>
        <c:scaling>
          <c:orientation val="minMax"/>
          <c:max val="1382"/>
          <c:min val="940"/>
        </c:scaling>
        <c:delete val="1"/>
        <c:axPos val="b"/>
        <c:title>
          <c:tx>
            <c:rich>
              <a:bodyPr/>
              <a:lstStyle/>
              <a:p>
                <a:pPr>
                  <a:defRPr/>
                </a:pPr>
                <a:r>
                  <a:rPr lang="en-US" sz="2000" b="0" dirty="0" smtClean="0"/>
                  <a:t>Time</a:t>
                </a:r>
                <a:endParaRPr lang="en-US" sz="2000" b="0" dirty="0"/>
              </a:p>
            </c:rich>
          </c:tx>
          <c:layout/>
        </c:title>
        <c:numFmt formatCode="General" sourceLinked="1"/>
        <c:tickLblPos val="none"/>
        <c:crossAx val="110955136"/>
        <c:crosses val="autoZero"/>
        <c:crossBetween val="midCat"/>
      </c:valAx>
      <c:valAx>
        <c:axId val="110955136"/>
        <c:scaling>
          <c:orientation val="minMax"/>
          <c:max val="5"/>
          <c:min val="0"/>
        </c:scaling>
        <c:axPos val="l"/>
        <c:majorGridlines/>
        <c:title>
          <c:tx>
            <c:rich>
              <a:bodyPr rot="0" vert="horz"/>
              <a:lstStyle/>
              <a:p>
                <a:pPr>
                  <a:defRPr/>
                </a:pPr>
                <a:r>
                  <a:rPr lang="en-US" sz="2000" b="0" dirty="0" smtClean="0"/>
                  <a:t>Distance From Sub A</a:t>
                </a:r>
              </a:p>
              <a:p>
                <a:pPr>
                  <a:defRPr/>
                </a:pPr>
                <a:r>
                  <a:rPr lang="en-US" sz="2000" b="0" dirty="0" smtClean="0"/>
                  <a:t>(miles)</a:t>
                </a:r>
                <a:endParaRPr lang="en-US" sz="2000" b="0" dirty="0"/>
              </a:p>
            </c:rich>
          </c:tx>
          <c:layout/>
        </c:title>
        <c:numFmt formatCode="General" sourceLinked="1"/>
        <c:tickLblPos val="nextTo"/>
        <c:crossAx val="110953216"/>
        <c:crosses val="autoZero"/>
        <c:crossBetween val="midCat"/>
      </c:valAx>
    </c:plotArea>
    <c:legend>
      <c:legendPos val="r"/>
      <c:layout/>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000"/>
            </a:pPr>
            <a:r>
              <a:rPr lang="en-US" sz="2000" b="0" dirty="0" smtClean="0"/>
              <a:t>Landstown Substation DFR2 Line 2118 openXDA</a:t>
            </a:r>
            <a:r>
              <a:rPr lang="en-US" sz="2000" b="0" baseline="0" dirty="0" smtClean="0"/>
              <a:t> Result</a:t>
            </a:r>
            <a:endParaRPr lang="en-US" sz="2000" b="0" dirty="0"/>
          </a:p>
        </c:rich>
      </c:tx>
      <c:layout/>
    </c:title>
    <c:plotArea>
      <c:layout/>
      <c:scatterChart>
        <c:scatterStyle val="smoothMarker"/>
        <c:ser>
          <c:idx val="0"/>
          <c:order val="0"/>
          <c:tx>
            <c:strRef>
              <c:f>Sheet1!$C$1</c:f>
              <c:strCache>
                <c:ptCount val="1"/>
                <c:pt idx="0">
                  <c:v>Simple</c:v>
                </c:pt>
              </c:strCache>
            </c:strRef>
          </c:tx>
          <c:marker>
            <c:symbol val="none"/>
          </c:marker>
          <c:xVal>
            <c:numRef>
              <c:f>Sheet1!$B$2:$B$4946</c:f>
              <c:numCache>
                <c:formatCode>General</c:formatCode>
                <c:ptCount val="49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numCache>
            </c:numRef>
          </c:xVal>
          <c:yVal>
            <c:numRef>
              <c:f>Sheet1!$C$2:$C$4946</c:f>
              <c:numCache>
                <c:formatCode>General</c:formatCode>
                <c:ptCount val="4945"/>
                <c:pt idx="0">
                  <c:v>644.58184543916082</c:v>
                </c:pt>
                <c:pt idx="1">
                  <c:v>644.60170790595396</c:v>
                </c:pt>
                <c:pt idx="2">
                  <c:v>644.62314721033351</c:v>
                </c:pt>
                <c:pt idx="3">
                  <c:v>645.497423572598</c:v>
                </c:pt>
                <c:pt idx="4">
                  <c:v>644.568291920006</c:v>
                </c:pt>
                <c:pt idx="5">
                  <c:v>644.58107915963353</c:v>
                </c:pt>
                <c:pt idx="6">
                  <c:v>644.59443962745354</c:v>
                </c:pt>
                <c:pt idx="7">
                  <c:v>643.56881025281155</c:v>
                </c:pt>
                <c:pt idx="8">
                  <c:v>642.45889056611975</c:v>
                </c:pt>
                <c:pt idx="9">
                  <c:v>643.59783044642302</c:v>
                </c:pt>
                <c:pt idx="10">
                  <c:v>642.47356268648002</c:v>
                </c:pt>
                <c:pt idx="11">
                  <c:v>642.47356268648002</c:v>
                </c:pt>
                <c:pt idx="12">
                  <c:v>642.47356268648105</c:v>
                </c:pt>
                <c:pt idx="13">
                  <c:v>642.45797968697696</c:v>
                </c:pt>
                <c:pt idx="14">
                  <c:v>642.45797968697696</c:v>
                </c:pt>
                <c:pt idx="15">
                  <c:v>642.44234272702795</c:v>
                </c:pt>
                <c:pt idx="16">
                  <c:v>642.44234272702897</c:v>
                </c:pt>
                <c:pt idx="17">
                  <c:v>642.42690186027096</c:v>
                </c:pt>
                <c:pt idx="18">
                  <c:v>642.41165710084249</c:v>
                </c:pt>
                <c:pt idx="19">
                  <c:v>643.52081313346298</c:v>
                </c:pt>
                <c:pt idx="20">
                  <c:v>642.38202389719947</c:v>
                </c:pt>
                <c:pt idx="21">
                  <c:v>642.38202389719947</c:v>
                </c:pt>
                <c:pt idx="22">
                  <c:v>642.36820710502786</c:v>
                </c:pt>
                <c:pt idx="23">
                  <c:v>642.35490805023596</c:v>
                </c:pt>
                <c:pt idx="24">
                  <c:v>642.34218035579795</c:v>
                </c:pt>
                <c:pt idx="25">
                  <c:v>643.28597556744762</c:v>
                </c:pt>
                <c:pt idx="26">
                  <c:v>642.43188668685104</c:v>
                </c:pt>
                <c:pt idx="27">
                  <c:v>642.43188668685104</c:v>
                </c:pt>
                <c:pt idx="28">
                  <c:v>643.1959110271988</c:v>
                </c:pt>
                <c:pt idx="29">
                  <c:v>643.1959110271988</c:v>
                </c:pt>
                <c:pt idx="30">
                  <c:v>642.52976970720204</c:v>
                </c:pt>
                <c:pt idx="31">
                  <c:v>642.52976970720204</c:v>
                </c:pt>
                <c:pt idx="32">
                  <c:v>642.52976970720204</c:v>
                </c:pt>
                <c:pt idx="33">
                  <c:v>642.03663672216999</c:v>
                </c:pt>
                <c:pt idx="34">
                  <c:v>642.03663672216999</c:v>
                </c:pt>
                <c:pt idx="35">
                  <c:v>641.63062636303198</c:v>
                </c:pt>
                <c:pt idx="36">
                  <c:v>641.31799526630255</c:v>
                </c:pt>
                <c:pt idx="37">
                  <c:v>641.54125654208701</c:v>
                </c:pt>
                <c:pt idx="38">
                  <c:v>641.40727180258148</c:v>
                </c:pt>
                <c:pt idx="39">
                  <c:v>641.40786935332596</c:v>
                </c:pt>
                <c:pt idx="40">
                  <c:v>641.40786935332596</c:v>
                </c:pt>
                <c:pt idx="41">
                  <c:v>641.27396840144399</c:v>
                </c:pt>
                <c:pt idx="42">
                  <c:v>641.27396840144399</c:v>
                </c:pt>
                <c:pt idx="43">
                  <c:v>641.27847137054607</c:v>
                </c:pt>
                <c:pt idx="44">
                  <c:v>641.28391947504281</c:v>
                </c:pt>
                <c:pt idx="45">
                  <c:v>641.68588039310305</c:v>
                </c:pt>
                <c:pt idx="46">
                  <c:v>641.6931698319529</c:v>
                </c:pt>
                <c:pt idx="47">
                  <c:v>641.21013869052308</c:v>
                </c:pt>
                <c:pt idx="48">
                  <c:v>641.79976656999554</c:v>
                </c:pt>
                <c:pt idx="49">
                  <c:v>642.38197924095005</c:v>
                </c:pt>
                <c:pt idx="50">
                  <c:v>641.72089035667364</c:v>
                </c:pt>
                <c:pt idx="51">
                  <c:v>641.73215844780498</c:v>
                </c:pt>
                <c:pt idx="52">
                  <c:v>641.74408652822706</c:v>
                </c:pt>
                <c:pt idx="53">
                  <c:v>641.75662103351749</c:v>
                </c:pt>
                <c:pt idx="54">
                  <c:v>641.76970840163301</c:v>
                </c:pt>
                <c:pt idx="55">
                  <c:v>642.63447876912642</c:v>
                </c:pt>
                <c:pt idx="56">
                  <c:v>642.64849407007853</c:v>
                </c:pt>
                <c:pt idx="57">
                  <c:v>642.67725619060298</c:v>
                </c:pt>
                <c:pt idx="58">
                  <c:v>643.65148394274604</c:v>
                </c:pt>
                <c:pt idx="59">
                  <c:v>642.72154912516703</c:v>
                </c:pt>
                <c:pt idx="60">
                  <c:v>642.73665214826497</c:v>
                </c:pt>
                <c:pt idx="61">
                  <c:v>642.76708933295197</c:v>
                </c:pt>
                <c:pt idx="62">
                  <c:v>642.79763224196802</c:v>
                </c:pt>
                <c:pt idx="63">
                  <c:v>642.82813797963581</c:v>
                </c:pt>
                <c:pt idx="64">
                  <c:v>642.85849939583795</c:v>
                </c:pt>
                <c:pt idx="65">
                  <c:v>642.87354562511803</c:v>
                </c:pt>
                <c:pt idx="66">
                  <c:v>641.94741833690296</c:v>
                </c:pt>
                <c:pt idx="67">
                  <c:v>641.94741833690296</c:v>
                </c:pt>
                <c:pt idx="68">
                  <c:v>641.94741833690296</c:v>
                </c:pt>
                <c:pt idx="69">
                  <c:v>641.94741833690296</c:v>
                </c:pt>
                <c:pt idx="70">
                  <c:v>641.93399941683595</c:v>
                </c:pt>
                <c:pt idx="71">
                  <c:v>641.93399941683595</c:v>
                </c:pt>
                <c:pt idx="72">
                  <c:v>641.16295642423177</c:v>
                </c:pt>
                <c:pt idx="73">
                  <c:v>641.89818156354852</c:v>
                </c:pt>
                <c:pt idx="74">
                  <c:v>641.87606747725499</c:v>
                </c:pt>
                <c:pt idx="75">
                  <c:v>641.18590889044799</c:v>
                </c:pt>
                <c:pt idx="76">
                  <c:v>641.15728649662799</c:v>
                </c:pt>
                <c:pt idx="77">
                  <c:v>641.13982558532791</c:v>
                </c:pt>
                <c:pt idx="78">
                  <c:v>640.62658382344148</c:v>
                </c:pt>
                <c:pt idx="79">
                  <c:v>640.124131282858</c:v>
                </c:pt>
                <c:pt idx="80">
                  <c:v>640.11196187523296</c:v>
                </c:pt>
                <c:pt idx="81">
                  <c:v>640.10164260562794</c:v>
                </c:pt>
                <c:pt idx="82">
                  <c:v>639.86732055412847</c:v>
                </c:pt>
                <c:pt idx="83">
                  <c:v>639.86077520680453</c:v>
                </c:pt>
                <c:pt idx="84">
                  <c:v>639.8561507362632</c:v>
                </c:pt>
                <c:pt idx="85">
                  <c:v>639.85348275728995</c:v>
                </c:pt>
                <c:pt idx="86">
                  <c:v>639.85273572118308</c:v>
                </c:pt>
                <c:pt idx="87">
                  <c:v>639.85336714461596</c:v>
                </c:pt>
                <c:pt idx="88">
                  <c:v>639.85495904036338</c:v>
                </c:pt>
                <c:pt idx="89">
                  <c:v>639.8575291877064</c:v>
                </c:pt>
                <c:pt idx="90">
                  <c:v>639.86107757486809</c:v>
                </c:pt>
                <c:pt idx="91">
                  <c:v>639.86558639933298</c:v>
                </c:pt>
                <c:pt idx="92">
                  <c:v>639.86558639933298</c:v>
                </c:pt>
                <c:pt idx="93">
                  <c:v>639.29677480239332</c:v>
                </c:pt>
                <c:pt idx="94">
                  <c:v>639.30406937074702</c:v>
                </c:pt>
                <c:pt idx="95">
                  <c:v>638.65046107095702</c:v>
                </c:pt>
                <c:pt idx="96">
                  <c:v>637.91192562770448</c:v>
                </c:pt>
                <c:pt idx="97">
                  <c:v>638.65948751077451</c:v>
                </c:pt>
                <c:pt idx="98">
                  <c:v>638.65948751077451</c:v>
                </c:pt>
                <c:pt idx="99">
                  <c:v>637.82414964853103</c:v>
                </c:pt>
                <c:pt idx="100">
                  <c:v>638.73556304272449</c:v>
                </c:pt>
                <c:pt idx="101">
                  <c:v>638.73556304272449</c:v>
                </c:pt>
                <c:pt idx="102">
                  <c:v>637.72438314377803</c:v>
                </c:pt>
                <c:pt idx="103">
                  <c:v>637.72438314377803</c:v>
                </c:pt>
                <c:pt idx="104">
                  <c:v>638.82371921774302</c:v>
                </c:pt>
                <c:pt idx="105">
                  <c:v>638.82371921774302</c:v>
                </c:pt>
                <c:pt idx="106">
                  <c:v>638.83864314606899</c:v>
                </c:pt>
                <c:pt idx="107">
                  <c:v>638.83864314606899</c:v>
                </c:pt>
                <c:pt idx="108">
                  <c:v>638.85401061036498</c:v>
                </c:pt>
                <c:pt idx="109">
                  <c:v>637.68237894108995</c:v>
                </c:pt>
                <c:pt idx="110">
                  <c:v>637.69791204605303</c:v>
                </c:pt>
                <c:pt idx="111">
                  <c:v>637.72895940030753</c:v>
                </c:pt>
                <c:pt idx="112">
                  <c:v>637.74442048982098</c:v>
                </c:pt>
                <c:pt idx="113">
                  <c:v>637.75973944608495</c:v>
                </c:pt>
                <c:pt idx="114">
                  <c:v>637.77486312118106</c:v>
                </c:pt>
                <c:pt idx="115">
                  <c:v>636.69622857452998</c:v>
                </c:pt>
                <c:pt idx="116">
                  <c:v>637.80425890477738</c:v>
                </c:pt>
                <c:pt idx="117">
                  <c:v>637.80425890477738</c:v>
                </c:pt>
                <c:pt idx="118">
                  <c:v>637.80425890477738</c:v>
                </c:pt>
                <c:pt idx="119">
                  <c:v>637.80425890477738</c:v>
                </c:pt>
                <c:pt idx="120">
                  <c:v>638.72718027899305</c:v>
                </c:pt>
                <c:pt idx="121">
                  <c:v>638.71517620919974</c:v>
                </c:pt>
                <c:pt idx="122">
                  <c:v>638.70386396355855</c:v>
                </c:pt>
                <c:pt idx="123">
                  <c:v>638.69329681428701</c:v>
                </c:pt>
                <c:pt idx="124">
                  <c:v>637.92636863075097</c:v>
                </c:pt>
                <c:pt idx="125">
                  <c:v>637.90850165393897</c:v>
                </c:pt>
                <c:pt idx="126">
                  <c:v>638.54359930107205</c:v>
                </c:pt>
                <c:pt idx="127">
                  <c:v>638.52926165235499</c:v>
                </c:pt>
                <c:pt idx="128">
                  <c:v>638.51054947184309</c:v>
                </c:pt>
                <c:pt idx="129">
                  <c:v>638.9847035365915</c:v>
                </c:pt>
                <c:pt idx="130">
                  <c:v>638.97173038241897</c:v>
                </c:pt>
                <c:pt idx="131">
                  <c:v>638.96838271535307</c:v>
                </c:pt>
                <c:pt idx="132">
                  <c:v>639.27029883086095</c:v>
                </c:pt>
                <c:pt idx="133">
                  <c:v>639.26752696372148</c:v>
                </c:pt>
                <c:pt idx="134">
                  <c:v>639.26638089975847</c:v>
                </c:pt>
                <c:pt idx="135">
                  <c:v>639.26762469000982</c:v>
                </c:pt>
                <c:pt idx="136">
                  <c:v>639.27082299669519</c:v>
                </c:pt>
                <c:pt idx="137">
                  <c:v>639.40855523452308</c:v>
                </c:pt>
                <c:pt idx="138">
                  <c:v>639.19474154876787</c:v>
                </c:pt>
                <c:pt idx="139">
                  <c:v>639.20376637425295</c:v>
                </c:pt>
                <c:pt idx="140">
                  <c:v>638.90575752886855</c:v>
                </c:pt>
                <c:pt idx="141">
                  <c:v>638.51559799940696</c:v>
                </c:pt>
                <c:pt idx="142">
                  <c:v>638.52286461487449</c:v>
                </c:pt>
                <c:pt idx="143">
                  <c:v>638.53100064175601</c:v>
                </c:pt>
                <c:pt idx="144">
                  <c:v>638.53100064175601</c:v>
                </c:pt>
                <c:pt idx="145">
                  <c:v>637.96927140620699</c:v>
                </c:pt>
                <c:pt idx="146">
                  <c:v>638.62880768427601</c:v>
                </c:pt>
                <c:pt idx="147">
                  <c:v>638.62880768427601</c:v>
                </c:pt>
                <c:pt idx="148">
                  <c:v>637.88148753631924</c:v>
                </c:pt>
                <c:pt idx="149">
                  <c:v>637.88148753631924</c:v>
                </c:pt>
                <c:pt idx="150">
                  <c:v>637.86848525494702</c:v>
                </c:pt>
                <c:pt idx="151">
                  <c:v>637.03635875698751</c:v>
                </c:pt>
                <c:pt idx="152">
                  <c:v>637.02247027996282</c:v>
                </c:pt>
                <c:pt idx="153">
                  <c:v>637.00820971218695</c:v>
                </c:pt>
                <c:pt idx="154">
                  <c:v>636.07776865612846</c:v>
                </c:pt>
                <c:pt idx="155">
                  <c:v>636.07776865612846</c:v>
                </c:pt>
                <c:pt idx="156">
                  <c:v>636.99364784706802</c:v>
                </c:pt>
                <c:pt idx="157">
                  <c:v>636.97855449875999</c:v>
                </c:pt>
                <c:pt idx="158">
                  <c:v>636.96340767649281</c:v>
                </c:pt>
                <c:pt idx="159">
                  <c:v>636.94827819988438</c:v>
                </c:pt>
                <c:pt idx="160">
                  <c:v>636.93321918900995</c:v>
                </c:pt>
                <c:pt idx="161">
                  <c:v>636.93321918900995</c:v>
                </c:pt>
                <c:pt idx="162">
                  <c:v>636.93321918900995</c:v>
                </c:pt>
                <c:pt idx="163">
                  <c:v>636.93321918900995</c:v>
                </c:pt>
                <c:pt idx="164">
                  <c:v>636.01742688331399</c:v>
                </c:pt>
                <c:pt idx="165">
                  <c:v>636.01742688331399</c:v>
                </c:pt>
                <c:pt idx="166">
                  <c:v>636.03073156045855</c:v>
                </c:pt>
                <c:pt idx="167">
                  <c:v>636.03073156045855</c:v>
                </c:pt>
                <c:pt idx="168">
                  <c:v>636.04297515364897</c:v>
                </c:pt>
                <c:pt idx="169">
                  <c:v>636.04297515364897</c:v>
                </c:pt>
                <c:pt idx="170">
                  <c:v>636.04297515364897</c:v>
                </c:pt>
                <c:pt idx="171">
                  <c:v>636.69673519379705</c:v>
                </c:pt>
                <c:pt idx="172">
                  <c:v>636.69673519379705</c:v>
                </c:pt>
                <c:pt idx="173">
                  <c:v>636.68808952463689</c:v>
                </c:pt>
                <c:pt idx="174">
                  <c:v>637.16879030245502</c:v>
                </c:pt>
                <c:pt idx="175">
                  <c:v>638.03864449952096</c:v>
                </c:pt>
                <c:pt idx="176">
                  <c:v>638.03260520964102</c:v>
                </c:pt>
                <c:pt idx="177">
                  <c:v>637.71510912335202</c:v>
                </c:pt>
                <c:pt idx="178">
                  <c:v>637.93037283149897</c:v>
                </c:pt>
                <c:pt idx="179">
                  <c:v>637.92391741306596</c:v>
                </c:pt>
                <c:pt idx="180">
                  <c:v>637.91937729943754</c:v>
                </c:pt>
                <c:pt idx="181">
                  <c:v>637.91807378427939</c:v>
                </c:pt>
                <c:pt idx="182">
                  <c:v>637.91739985703202</c:v>
                </c:pt>
                <c:pt idx="183">
                  <c:v>637.91871224101851</c:v>
                </c:pt>
                <c:pt idx="184">
                  <c:v>637.92358045261801</c:v>
                </c:pt>
                <c:pt idx="185">
                  <c:v>637.92875898301497</c:v>
                </c:pt>
                <c:pt idx="186">
                  <c:v>637.93588826088353</c:v>
                </c:pt>
                <c:pt idx="187">
                  <c:v>637.94493275247794</c:v>
                </c:pt>
                <c:pt idx="188">
                  <c:v>637.47337105967722</c:v>
                </c:pt>
                <c:pt idx="189">
                  <c:v>638.05009327541791</c:v>
                </c:pt>
                <c:pt idx="190">
                  <c:v>638.05739165197792</c:v>
                </c:pt>
                <c:pt idx="191">
                  <c:v>638.06557673075349</c:v>
                </c:pt>
                <c:pt idx="192">
                  <c:v>638.82277813740438</c:v>
                </c:pt>
                <c:pt idx="193">
                  <c:v>638.08446497336331</c:v>
                </c:pt>
                <c:pt idx="194">
                  <c:v>637.26198858402597</c:v>
                </c:pt>
                <c:pt idx="195">
                  <c:v>637.27333284360918</c:v>
                </c:pt>
                <c:pt idx="196">
                  <c:v>637.29738448558294</c:v>
                </c:pt>
                <c:pt idx="197">
                  <c:v>637.31003868536698</c:v>
                </c:pt>
                <c:pt idx="198">
                  <c:v>638.33227289083436</c:v>
                </c:pt>
                <c:pt idx="199">
                  <c:v>638.34602860963798</c:v>
                </c:pt>
                <c:pt idx="200">
                  <c:v>638.34602860963798</c:v>
                </c:pt>
                <c:pt idx="201">
                  <c:v>638.36061768445779</c:v>
                </c:pt>
                <c:pt idx="202">
                  <c:v>639.46287463975898</c:v>
                </c:pt>
                <c:pt idx="203">
                  <c:v>639.46287463975898</c:v>
                </c:pt>
                <c:pt idx="204">
                  <c:v>639.44749633631704</c:v>
                </c:pt>
                <c:pt idx="205">
                  <c:v>640.64434202677853</c:v>
                </c:pt>
                <c:pt idx="206">
                  <c:v>640.62873874724789</c:v>
                </c:pt>
                <c:pt idx="207">
                  <c:v>640.61313508766818</c:v>
                </c:pt>
                <c:pt idx="208">
                  <c:v>640.58208685811803</c:v>
                </c:pt>
                <c:pt idx="209">
                  <c:v>640.56669570709096</c:v>
                </c:pt>
                <c:pt idx="210">
                  <c:v>640.55150003209701</c:v>
                </c:pt>
                <c:pt idx="211">
                  <c:v>641.65058730074793</c:v>
                </c:pt>
                <c:pt idx="212">
                  <c:v>641.63595306834895</c:v>
                </c:pt>
                <c:pt idx="213">
                  <c:v>641.62171090196102</c:v>
                </c:pt>
                <c:pt idx="214">
                  <c:v>642.65170977479499</c:v>
                </c:pt>
                <c:pt idx="215">
                  <c:v>642.65170977479499</c:v>
                </c:pt>
                <c:pt idx="216">
                  <c:v>641.69838702586355</c:v>
                </c:pt>
                <c:pt idx="217">
                  <c:v>641.68633654263419</c:v>
                </c:pt>
                <c:pt idx="218">
                  <c:v>642.52580192313803</c:v>
                </c:pt>
                <c:pt idx="219">
                  <c:v>642.51518198991346</c:v>
                </c:pt>
                <c:pt idx="220">
                  <c:v>642.51518198991448</c:v>
                </c:pt>
                <c:pt idx="221">
                  <c:v>642.50620537456348</c:v>
                </c:pt>
                <c:pt idx="222">
                  <c:v>641.83424471795797</c:v>
                </c:pt>
                <c:pt idx="223">
                  <c:v>641.83424471795797</c:v>
                </c:pt>
                <c:pt idx="224">
                  <c:v>641.83424471795797</c:v>
                </c:pt>
                <c:pt idx="225">
                  <c:v>641.34281133285799</c:v>
                </c:pt>
                <c:pt idx="226">
                  <c:v>641.34281133285799</c:v>
                </c:pt>
                <c:pt idx="227">
                  <c:v>641.74146361856253</c:v>
                </c:pt>
                <c:pt idx="228">
                  <c:v>641.42638977111653</c:v>
                </c:pt>
                <c:pt idx="229">
                  <c:v>641.20192883991797</c:v>
                </c:pt>
                <c:pt idx="230">
                  <c:v>641.33575886096298</c:v>
                </c:pt>
                <c:pt idx="231">
                  <c:v>641.33640972444653</c:v>
                </c:pt>
                <c:pt idx="232">
                  <c:v>641.34135804853292</c:v>
                </c:pt>
                <c:pt idx="233">
                  <c:v>641.21276827221902</c:v>
                </c:pt>
                <c:pt idx="234">
                  <c:v>641.43946220139253</c:v>
                </c:pt>
                <c:pt idx="235">
                  <c:v>641.44859312698793</c:v>
                </c:pt>
                <c:pt idx="236">
                  <c:v>641.45409480358308</c:v>
                </c:pt>
                <c:pt idx="237">
                  <c:v>641.46693483767399</c:v>
                </c:pt>
                <c:pt idx="238">
                  <c:v>641.48159356239319</c:v>
                </c:pt>
                <c:pt idx="239">
                  <c:v>641.49799952370847</c:v>
                </c:pt>
                <c:pt idx="240">
                  <c:v>640.93639588009307</c:v>
                </c:pt>
                <c:pt idx="241">
                  <c:v>640.95602850815703</c:v>
                </c:pt>
                <c:pt idx="242">
                  <c:v>640.977156962349</c:v>
                </c:pt>
                <c:pt idx="243">
                  <c:v>640.9997098389</c:v>
                </c:pt>
                <c:pt idx="244">
                  <c:v>641.77004531049681</c:v>
                </c:pt>
                <c:pt idx="245">
                  <c:v>642.54371422618726</c:v>
                </c:pt>
                <c:pt idx="246">
                  <c:v>642.56992558281547</c:v>
                </c:pt>
                <c:pt idx="247">
                  <c:v>642.58352185653303</c:v>
                </c:pt>
                <c:pt idx="248">
                  <c:v>642.5975284850814</c:v>
                </c:pt>
                <c:pt idx="249">
                  <c:v>641.67199280407306</c:v>
                </c:pt>
                <c:pt idx="250">
                  <c:v>642.61190973440296</c:v>
                </c:pt>
                <c:pt idx="251">
                  <c:v>643.55596915448746</c:v>
                </c:pt>
                <c:pt idx="252">
                  <c:v>642.61190973440296</c:v>
                </c:pt>
                <c:pt idx="253">
                  <c:v>642.61190973440296</c:v>
                </c:pt>
                <c:pt idx="254">
                  <c:v>642.59665363768352</c:v>
                </c:pt>
                <c:pt idx="255">
                  <c:v>642.59665363768352</c:v>
                </c:pt>
                <c:pt idx="256">
                  <c:v>642.58148645106905</c:v>
                </c:pt>
                <c:pt idx="257">
                  <c:v>642.55141883331248</c:v>
                </c:pt>
                <c:pt idx="258">
                  <c:v>642.52174264331802</c:v>
                </c:pt>
                <c:pt idx="259">
                  <c:v>642.50716295401196</c:v>
                </c:pt>
                <c:pt idx="260">
                  <c:v>643.43678894817742</c:v>
                </c:pt>
                <c:pt idx="261">
                  <c:v>643.40899792145694</c:v>
                </c:pt>
                <c:pt idx="262">
                  <c:v>643.38209992879399</c:v>
                </c:pt>
                <c:pt idx="263">
                  <c:v>643.3691602345142</c:v>
                </c:pt>
                <c:pt idx="264">
                  <c:v>643.3444068668681</c:v>
                </c:pt>
                <c:pt idx="265">
                  <c:v>642.56837118848603</c:v>
                </c:pt>
                <c:pt idx="266">
                  <c:v>643.23154524327254</c:v>
                </c:pt>
                <c:pt idx="267">
                  <c:v>643.22121723381497</c:v>
                </c:pt>
                <c:pt idx="268">
                  <c:v>642.63677707650925</c:v>
                </c:pt>
                <c:pt idx="269">
                  <c:v>642.63677707650925</c:v>
                </c:pt>
                <c:pt idx="270">
                  <c:v>642.62890622150803</c:v>
                </c:pt>
                <c:pt idx="271">
                  <c:v>642.22523072147601</c:v>
                </c:pt>
                <c:pt idx="272">
                  <c:v>642.22523072147601</c:v>
                </c:pt>
                <c:pt idx="273">
                  <c:v>642.54427111763152</c:v>
                </c:pt>
                <c:pt idx="274">
                  <c:v>642.32000519647795</c:v>
                </c:pt>
                <c:pt idx="275">
                  <c:v>642.32000519647795</c:v>
                </c:pt>
                <c:pt idx="276">
                  <c:v>642.32000519647795</c:v>
                </c:pt>
                <c:pt idx="277">
                  <c:v>642.32000519647795</c:v>
                </c:pt>
                <c:pt idx="278">
                  <c:v>642.31969265975204</c:v>
                </c:pt>
                <c:pt idx="279">
                  <c:v>642.31969265975204</c:v>
                </c:pt>
                <c:pt idx="280">
                  <c:v>642.31969265975204</c:v>
                </c:pt>
                <c:pt idx="281">
                  <c:v>642.32232689312411</c:v>
                </c:pt>
                <c:pt idx="282">
                  <c:v>642.32594336541797</c:v>
                </c:pt>
                <c:pt idx="283">
                  <c:v>642.33052420109198</c:v>
                </c:pt>
                <c:pt idx="284">
                  <c:v>642.82975921103309</c:v>
                </c:pt>
                <c:pt idx="285">
                  <c:v>642.84269878354712</c:v>
                </c:pt>
                <c:pt idx="286">
                  <c:v>642.8574610164402</c:v>
                </c:pt>
                <c:pt idx="287">
                  <c:v>643.54913258212252</c:v>
                </c:pt>
                <c:pt idx="288">
                  <c:v>643.567415958776</c:v>
                </c:pt>
                <c:pt idx="289">
                  <c:v>643.58734460548294</c:v>
                </c:pt>
                <c:pt idx="290">
                  <c:v>644.45636859559647</c:v>
                </c:pt>
                <c:pt idx="291">
                  <c:v>644.47936789961398</c:v>
                </c:pt>
                <c:pt idx="292">
                  <c:v>643.54307721345504</c:v>
                </c:pt>
                <c:pt idx="293">
                  <c:v>644.51720570070836</c:v>
                </c:pt>
                <c:pt idx="294">
                  <c:v>644.54399978938397</c:v>
                </c:pt>
                <c:pt idx="295">
                  <c:v>644.55790684349608</c:v>
                </c:pt>
                <c:pt idx="296">
                  <c:v>644.57226133095048</c:v>
                </c:pt>
                <c:pt idx="297">
                  <c:v>643.44345190926401</c:v>
                </c:pt>
                <c:pt idx="298">
                  <c:v>642.3205522857902</c:v>
                </c:pt>
                <c:pt idx="299">
                  <c:v>642.3358200128032</c:v>
                </c:pt>
                <c:pt idx="300">
                  <c:v>642.35126583607882</c:v>
                </c:pt>
                <c:pt idx="301">
                  <c:v>642.35126583607882</c:v>
                </c:pt>
                <c:pt idx="302">
                  <c:v>642.35126583607882</c:v>
                </c:pt>
                <c:pt idx="303">
                  <c:v>642.35126583607882</c:v>
                </c:pt>
                <c:pt idx="304">
                  <c:v>642.36681836085199</c:v>
                </c:pt>
                <c:pt idx="305">
                  <c:v>642.36681836085199</c:v>
                </c:pt>
                <c:pt idx="306">
                  <c:v>643.47455881775204</c:v>
                </c:pt>
                <c:pt idx="307">
                  <c:v>642.33665879032799</c:v>
                </c:pt>
                <c:pt idx="308">
                  <c:v>641.20498977651948</c:v>
                </c:pt>
                <c:pt idx="309">
                  <c:v>641.19078160768822</c:v>
                </c:pt>
                <c:pt idx="310">
                  <c:v>640.15451336610806</c:v>
                </c:pt>
                <c:pt idx="311">
                  <c:v>639.11049293708606</c:v>
                </c:pt>
                <c:pt idx="312">
                  <c:v>640.02676364327294</c:v>
                </c:pt>
                <c:pt idx="313">
                  <c:v>639.08589415814424</c:v>
                </c:pt>
                <c:pt idx="314">
                  <c:v>638.23768896255103</c:v>
                </c:pt>
                <c:pt idx="315">
                  <c:v>638.22716122633301</c:v>
                </c:pt>
                <c:pt idx="316">
                  <c:v>638.20768401302848</c:v>
                </c:pt>
                <c:pt idx="317">
                  <c:v>638.19878780210081</c:v>
                </c:pt>
                <c:pt idx="318">
                  <c:v>638.85116317354311</c:v>
                </c:pt>
                <c:pt idx="319">
                  <c:v>638.83688565599448</c:v>
                </c:pt>
                <c:pt idx="320">
                  <c:v>638.25823033068855</c:v>
                </c:pt>
                <c:pt idx="321">
                  <c:v>638.73724511215198</c:v>
                </c:pt>
                <c:pt idx="322">
                  <c:v>638.73295698203549</c:v>
                </c:pt>
                <c:pt idx="323">
                  <c:v>638.73295698203549</c:v>
                </c:pt>
                <c:pt idx="324">
                  <c:v>639.04170476092497</c:v>
                </c:pt>
                <c:pt idx="325">
                  <c:v>639.26251320701601</c:v>
                </c:pt>
                <c:pt idx="326">
                  <c:v>639.13000067910355</c:v>
                </c:pt>
                <c:pt idx="327">
                  <c:v>639.13000067910355</c:v>
                </c:pt>
                <c:pt idx="328">
                  <c:v>639.12669594727504</c:v>
                </c:pt>
                <c:pt idx="329">
                  <c:v>639.25920779000808</c:v>
                </c:pt>
                <c:pt idx="330">
                  <c:v>639.25920779000808</c:v>
                </c:pt>
                <c:pt idx="331">
                  <c:v>639.25464948529259</c:v>
                </c:pt>
                <c:pt idx="332">
                  <c:v>639.25464948529259</c:v>
                </c:pt>
                <c:pt idx="333">
                  <c:v>639.65267725538808</c:v>
                </c:pt>
                <c:pt idx="334">
                  <c:v>639.65267725538808</c:v>
                </c:pt>
                <c:pt idx="335">
                  <c:v>639.64448845521201</c:v>
                </c:pt>
                <c:pt idx="336">
                  <c:v>640.22975759891904</c:v>
                </c:pt>
                <c:pt idx="337">
                  <c:v>640.22975759891904</c:v>
                </c:pt>
                <c:pt idx="338">
                  <c:v>639.56499804098496</c:v>
                </c:pt>
                <c:pt idx="339">
                  <c:v>639.56499804098496</c:v>
                </c:pt>
                <c:pt idx="340">
                  <c:v>638.82600860167702</c:v>
                </c:pt>
                <c:pt idx="341">
                  <c:v>638.09023274986055</c:v>
                </c:pt>
                <c:pt idx="342">
                  <c:v>638.10327851741954</c:v>
                </c:pt>
                <c:pt idx="343">
                  <c:v>638.95333131648351</c:v>
                </c:pt>
                <c:pt idx="344">
                  <c:v>638.98124938232149</c:v>
                </c:pt>
                <c:pt idx="345">
                  <c:v>639.92405594963805</c:v>
                </c:pt>
                <c:pt idx="346">
                  <c:v>639.95332873503196</c:v>
                </c:pt>
                <c:pt idx="347">
                  <c:v>639.03965670820696</c:v>
                </c:pt>
                <c:pt idx="348">
                  <c:v>639.05468831673602</c:v>
                </c:pt>
                <c:pt idx="349">
                  <c:v>639.06982611211947</c:v>
                </c:pt>
                <c:pt idx="350">
                  <c:v>639.08499906156851</c:v>
                </c:pt>
                <c:pt idx="351">
                  <c:v>639.08499906156851</c:v>
                </c:pt>
                <c:pt idx="352">
                  <c:v>639.10008287132803</c:v>
                </c:pt>
                <c:pt idx="353">
                  <c:v>639.11502428128199</c:v>
                </c:pt>
                <c:pt idx="354">
                  <c:v>639.12977003621268</c:v>
                </c:pt>
                <c:pt idx="355">
                  <c:v>640.05844896719339</c:v>
                </c:pt>
                <c:pt idx="356">
                  <c:v>639.12977003621268</c:v>
                </c:pt>
                <c:pt idx="357">
                  <c:v>639.96982889767946</c:v>
                </c:pt>
                <c:pt idx="358">
                  <c:v>640.81320895836654</c:v>
                </c:pt>
                <c:pt idx="359">
                  <c:v>639.96982889767946</c:v>
                </c:pt>
                <c:pt idx="360">
                  <c:v>639.95755279065247</c:v>
                </c:pt>
                <c:pt idx="361">
                  <c:v>640.71198447992151</c:v>
                </c:pt>
                <c:pt idx="362">
                  <c:v>640.70099306723694</c:v>
                </c:pt>
                <c:pt idx="363">
                  <c:v>640.69073127855722</c:v>
                </c:pt>
                <c:pt idx="364">
                  <c:v>641.25044162241295</c:v>
                </c:pt>
                <c:pt idx="365">
                  <c:v>641.24175582378791</c:v>
                </c:pt>
                <c:pt idx="366">
                  <c:v>640.74417862479402</c:v>
                </c:pt>
                <c:pt idx="367">
                  <c:v>641.13090102891397</c:v>
                </c:pt>
                <c:pt idx="368">
                  <c:v>641.11882216162303</c:v>
                </c:pt>
                <c:pt idx="369">
                  <c:v>640.80205846369699</c:v>
                </c:pt>
                <c:pt idx="370">
                  <c:v>640.79788268783818</c:v>
                </c:pt>
                <c:pt idx="371">
                  <c:v>640.79466847935555</c:v>
                </c:pt>
                <c:pt idx="372">
                  <c:v>640.65899618596677</c:v>
                </c:pt>
                <c:pt idx="373">
                  <c:v>640.65770542013104</c:v>
                </c:pt>
                <c:pt idx="374">
                  <c:v>640.65770542013195</c:v>
                </c:pt>
                <c:pt idx="375">
                  <c:v>640.65839086162453</c:v>
                </c:pt>
                <c:pt idx="376">
                  <c:v>640.66005550219654</c:v>
                </c:pt>
                <c:pt idx="377">
                  <c:v>640.35170878883798</c:v>
                </c:pt>
                <c:pt idx="378">
                  <c:v>640.35170878883798</c:v>
                </c:pt>
                <c:pt idx="379">
                  <c:v>640.35170878883798</c:v>
                </c:pt>
                <c:pt idx="380">
                  <c:v>639.86944414477296</c:v>
                </c:pt>
                <c:pt idx="381">
                  <c:v>639.86944414477296</c:v>
                </c:pt>
                <c:pt idx="382">
                  <c:v>639.86944414477296</c:v>
                </c:pt>
                <c:pt idx="383">
                  <c:v>639.20606893362105</c:v>
                </c:pt>
                <c:pt idx="384">
                  <c:v>639.20606893362105</c:v>
                </c:pt>
                <c:pt idx="385">
                  <c:v>639.196166117845</c:v>
                </c:pt>
                <c:pt idx="386">
                  <c:v>639.196166117845</c:v>
                </c:pt>
                <c:pt idx="387">
                  <c:v>639.18475326542455</c:v>
                </c:pt>
                <c:pt idx="388">
                  <c:v>640.11402647711395</c:v>
                </c:pt>
                <c:pt idx="389">
                  <c:v>639.17202569627295</c:v>
                </c:pt>
                <c:pt idx="390">
                  <c:v>638.14562442934096</c:v>
                </c:pt>
                <c:pt idx="391">
                  <c:v>639.15872942348949</c:v>
                </c:pt>
                <c:pt idx="392">
                  <c:v>639.15872942348949</c:v>
                </c:pt>
                <c:pt idx="393">
                  <c:v>639.17335797289275</c:v>
                </c:pt>
                <c:pt idx="394">
                  <c:v>640.28007583940052</c:v>
                </c:pt>
                <c:pt idx="395">
                  <c:v>640.28007583940052</c:v>
                </c:pt>
                <c:pt idx="396">
                  <c:v>640.29549452491403</c:v>
                </c:pt>
                <c:pt idx="397">
                  <c:v>640.29549452491494</c:v>
                </c:pt>
                <c:pt idx="398">
                  <c:v>640.31109077482449</c:v>
                </c:pt>
                <c:pt idx="399">
                  <c:v>640.31109077482449</c:v>
                </c:pt>
                <c:pt idx="400">
                  <c:v>640.31109077482449</c:v>
                </c:pt>
                <c:pt idx="401">
                  <c:v>641.43904037883351</c:v>
                </c:pt>
                <c:pt idx="402">
                  <c:v>640.341641597587</c:v>
                </c:pt>
                <c:pt idx="403">
                  <c:v>640.35654282414396</c:v>
                </c:pt>
                <c:pt idx="404">
                  <c:v>641.48376828141397</c:v>
                </c:pt>
                <c:pt idx="405">
                  <c:v>641.48376828141397</c:v>
                </c:pt>
                <c:pt idx="406">
                  <c:v>641.48376828141397</c:v>
                </c:pt>
                <c:pt idx="407">
                  <c:v>642.52579497968907</c:v>
                </c:pt>
                <c:pt idx="408">
                  <c:v>641.58626575833705</c:v>
                </c:pt>
                <c:pt idx="409">
                  <c:v>642.52579497968907</c:v>
                </c:pt>
                <c:pt idx="410">
                  <c:v>643.37941141766953</c:v>
                </c:pt>
                <c:pt idx="411">
                  <c:v>643.37941141766953</c:v>
                </c:pt>
                <c:pt idx="412">
                  <c:v>643.37941141766953</c:v>
                </c:pt>
                <c:pt idx="413">
                  <c:v>643.37046504751902</c:v>
                </c:pt>
                <c:pt idx="414">
                  <c:v>642.68822219640799</c:v>
                </c:pt>
                <c:pt idx="415">
                  <c:v>642.68107063529305</c:v>
                </c:pt>
                <c:pt idx="416">
                  <c:v>643.25899540996704</c:v>
                </c:pt>
                <c:pt idx="417">
                  <c:v>643.24845020338853</c:v>
                </c:pt>
                <c:pt idx="418">
                  <c:v>643.24415164161803</c:v>
                </c:pt>
                <c:pt idx="419">
                  <c:v>643.23750266620755</c:v>
                </c:pt>
                <c:pt idx="420">
                  <c:v>643.23285549205048</c:v>
                </c:pt>
                <c:pt idx="421">
                  <c:v>643.00401051316055</c:v>
                </c:pt>
                <c:pt idx="422">
                  <c:v>643.13821319805788</c:v>
                </c:pt>
                <c:pt idx="423">
                  <c:v>643.13957142615482</c:v>
                </c:pt>
                <c:pt idx="424">
                  <c:v>643.142895498602</c:v>
                </c:pt>
                <c:pt idx="425">
                  <c:v>643.14554938281799</c:v>
                </c:pt>
                <c:pt idx="426">
                  <c:v>642.92804433570791</c:v>
                </c:pt>
                <c:pt idx="427">
                  <c:v>642.93722677238259</c:v>
                </c:pt>
                <c:pt idx="428">
                  <c:v>642.94830268882004</c:v>
                </c:pt>
                <c:pt idx="429">
                  <c:v>642.55076759689302</c:v>
                </c:pt>
                <c:pt idx="430">
                  <c:v>642.55813184433703</c:v>
                </c:pt>
                <c:pt idx="431">
                  <c:v>642.56635292269095</c:v>
                </c:pt>
                <c:pt idx="432">
                  <c:v>641.98413551176554</c:v>
                </c:pt>
                <c:pt idx="433">
                  <c:v>641.98413551176554</c:v>
                </c:pt>
                <c:pt idx="434">
                  <c:v>642.66668014313598</c:v>
                </c:pt>
                <c:pt idx="435">
                  <c:v>642.66668014313598</c:v>
                </c:pt>
                <c:pt idx="436">
                  <c:v>643.43076990227598</c:v>
                </c:pt>
                <c:pt idx="437">
                  <c:v>643.43076990227598</c:v>
                </c:pt>
                <c:pt idx="438">
                  <c:v>643.4176221053375</c:v>
                </c:pt>
                <c:pt idx="439">
                  <c:v>643.40399137279803</c:v>
                </c:pt>
                <c:pt idx="440">
                  <c:v>643.38993130480605</c:v>
                </c:pt>
                <c:pt idx="441">
                  <c:v>642.4465108652272</c:v>
                </c:pt>
                <c:pt idx="442">
                  <c:v>641.49254962450198</c:v>
                </c:pt>
                <c:pt idx="443">
                  <c:v>642.43181061504697</c:v>
                </c:pt>
                <c:pt idx="444">
                  <c:v>642.43181061504697</c:v>
                </c:pt>
                <c:pt idx="445">
                  <c:v>642.43181061504549</c:v>
                </c:pt>
                <c:pt idx="446">
                  <c:v>642.44708208856298</c:v>
                </c:pt>
                <c:pt idx="447">
                  <c:v>642.46233534877695</c:v>
                </c:pt>
                <c:pt idx="448">
                  <c:v>642.47751684735999</c:v>
                </c:pt>
                <c:pt idx="449">
                  <c:v>642.47751684735999</c:v>
                </c:pt>
                <c:pt idx="450">
                  <c:v>642.47751684735999</c:v>
                </c:pt>
                <c:pt idx="451">
                  <c:v>641.538189032476</c:v>
                </c:pt>
                <c:pt idx="452">
                  <c:v>642.47751684735999</c:v>
                </c:pt>
                <c:pt idx="453">
                  <c:v>642.47751684735999</c:v>
                </c:pt>
                <c:pt idx="454">
                  <c:v>641.62747136385804</c:v>
                </c:pt>
                <c:pt idx="455">
                  <c:v>642.46462018278089</c:v>
                </c:pt>
                <c:pt idx="456">
                  <c:v>642.46462018278089</c:v>
                </c:pt>
                <c:pt idx="457">
                  <c:v>641.69222250698704</c:v>
                </c:pt>
                <c:pt idx="458">
                  <c:v>641.01227821050838</c:v>
                </c:pt>
                <c:pt idx="459">
                  <c:v>641.00202781689939</c:v>
                </c:pt>
                <c:pt idx="460">
                  <c:v>640.42396753064054</c:v>
                </c:pt>
                <c:pt idx="461">
                  <c:v>640.41531002784905</c:v>
                </c:pt>
                <c:pt idx="462">
                  <c:v>640.89652008194582</c:v>
                </c:pt>
                <c:pt idx="463">
                  <c:v>640.88960108896799</c:v>
                </c:pt>
                <c:pt idx="464">
                  <c:v>640.88960108896799</c:v>
                </c:pt>
                <c:pt idx="465">
                  <c:v>641.19117986748404</c:v>
                </c:pt>
                <c:pt idx="466">
                  <c:v>641.18287636994455</c:v>
                </c:pt>
                <c:pt idx="467">
                  <c:v>641.17967789102295</c:v>
                </c:pt>
                <c:pt idx="468">
                  <c:v>641.31119208644395</c:v>
                </c:pt>
                <c:pt idx="469">
                  <c:v>641.30866126547699</c:v>
                </c:pt>
                <c:pt idx="470">
                  <c:v>641.30809093824655</c:v>
                </c:pt>
                <c:pt idx="471">
                  <c:v>641.30879493584905</c:v>
                </c:pt>
                <c:pt idx="472">
                  <c:v>641.31047918014201</c:v>
                </c:pt>
                <c:pt idx="473">
                  <c:v>641.62555483093797</c:v>
                </c:pt>
                <c:pt idx="474">
                  <c:v>641.62918348526796</c:v>
                </c:pt>
                <c:pt idx="475">
                  <c:v>641.63838430548901</c:v>
                </c:pt>
                <c:pt idx="476">
                  <c:v>642.13580831979255</c:v>
                </c:pt>
                <c:pt idx="477">
                  <c:v>642.14229473857347</c:v>
                </c:pt>
                <c:pt idx="478">
                  <c:v>642.14969113890947</c:v>
                </c:pt>
                <c:pt idx="479">
                  <c:v>642.83056089295712</c:v>
                </c:pt>
                <c:pt idx="480">
                  <c:v>642.83971536235902</c:v>
                </c:pt>
                <c:pt idx="481">
                  <c:v>642.85964932666309</c:v>
                </c:pt>
                <c:pt idx="482">
                  <c:v>642.88115445165602</c:v>
                </c:pt>
                <c:pt idx="483">
                  <c:v>642.90412341690546</c:v>
                </c:pt>
                <c:pt idx="484">
                  <c:v>641.97514645386104</c:v>
                </c:pt>
                <c:pt idx="485">
                  <c:v>641.98792437301699</c:v>
                </c:pt>
                <c:pt idx="486">
                  <c:v>643.03231266211253</c:v>
                </c:pt>
                <c:pt idx="487">
                  <c:v>642.00127270222447</c:v>
                </c:pt>
                <c:pt idx="488">
                  <c:v>642.00127270222447</c:v>
                </c:pt>
                <c:pt idx="489">
                  <c:v>643.12220324934901</c:v>
                </c:pt>
                <c:pt idx="490">
                  <c:v>642.00127270222447</c:v>
                </c:pt>
                <c:pt idx="491">
                  <c:v>642.00127270222447</c:v>
                </c:pt>
                <c:pt idx="492">
                  <c:v>641.98582000187105</c:v>
                </c:pt>
                <c:pt idx="493">
                  <c:v>641.98582000187105</c:v>
                </c:pt>
                <c:pt idx="494">
                  <c:v>641.97018858841204</c:v>
                </c:pt>
                <c:pt idx="495">
                  <c:v>641.97018858841204</c:v>
                </c:pt>
                <c:pt idx="496">
                  <c:v>641.97018858841204</c:v>
                </c:pt>
                <c:pt idx="497">
                  <c:v>640.83976185453696</c:v>
                </c:pt>
                <c:pt idx="498">
                  <c:v>641.95477080891499</c:v>
                </c:pt>
                <c:pt idx="499">
                  <c:v>643.07562016399947</c:v>
                </c:pt>
                <c:pt idx="500">
                  <c:v>641.9401552324432</c:v>
                </c:pt>
                <c:pt idx="501">
                  <c:v>641.9401552324432</c:v>
                </c:pt>
                <c:pt idx="502">
                  <c:v>641.92639541980202</c:v>
                </c:pt>
                <c:pt idx="503">
                  <c:v>640.88719709488248</c:v>
                </c:pt>
                <c:pt idx="504">
                  <c:v>641.81109058242248</c:v>
                </c:pt>
                <c:pt idx="505">
                  <c:v>641.79907956119962</c:v>
                </c:pt>
                <c:pt idx="506">
                  <c:v>640.95158414256298</c:v>
                </c:pt>
                <c:pt idx="507">
                  <c:v>640.94103142138397</c:v>
                </c:pt>
                <c:pt idx="508">
                  <c:v>641.68938303226719</c:v>
                </c:pt>
                <c:pt idx="509">
                  <c:v>641.68938303226719</c:v>
                </c:pt>
                <c:pt idx="510">
                  <c:v>642.35249445391719</c:v>
                </c:pt>
                <c:pt idx="511">
                  <c:v>642.93585986304697</c:v>
                </c:pt>
                <c:pt idx="512">
                  <c:v>642.92965102612254</c:v>
                </c:pt>
                <c:pt idx="513">
                  <c:v>642.43069552912903</c:v>
                </c:pt>
                <c:pt idx="514">
                  <c:v>642.83027793092697</c:v>
                </c:pt>
                <c:pt idx="515">
                  <c:v>642.82698182803449</c:v>
                </c:pt>
                <c:pt idx="516">
                  <c:v>642.51051104419992</c:v>
                </c:pt>
                <c:pt idx="517">
                  <c:v>642.50921645139601</c:v>
                </c:pt>
                <c:pt idx="518">
                  <c:v>642.37439876557153</c:v>
                </c:pt>
                <c:pt idx="519">
                  <c:v>642.3751039484531</c:v>
                </c:pt>
                <c:pt idx="520">
                  <c:v>642.37849595656542</c:v>
                </c:pt>
                <c:pt idx="521">
                  <c:v>642.24942898486847</c:v>
                </c:pt>
                <c:pt idx="522">
                  <c:v>642.47716511700798</c:v>
                </c:pt>
                <c:pt idx="523">
                  <c:v>642.48178058396695</c:v>
                </c:pt>
                <c:pt idx="524">
                  <c:v>642.48734231151104</c:v>
                </c:pt>
                <c:pt idx="525">
                  <c:v>642.90426586000797</c:v>
                </c:pt>
                <c:pt idx="526">
                  <c:v>642.91165318160108</c:v>
                </c:pt>
                <c:pt idx="527">
                  <c:v>642.92816045683503</c:v>
                </c:pt>
                <c:pt idx="528">
                  <c:v>643.53123191269401</c:v>
                </c:pt>
                <c:pt idx="529">
                  <c:v>643.551007478212</c:v>
                </c:pt>
                <c:pt idx="530">
                  <c:v>642.88689676990293</c:v>
                </c:pt>
                <c:pt idx="531">
                  <c:v>642.90957976508605</c:v>
                </c:pt>
                <c:pt idx="532">
                  <c:v>642.92157285209498</c:v>
                </c:pt>
                <c:pt idx="533">
                  <c:v>642.9341729430231</c:v>
                </c:pt>
                <c:pt idx="534">
                  <c:v>642.94730856513399</c:v>
                </c:pt>
                <c:pt idx="535">
                  <c:v>642.96092610895221</c:v>
                </c:pt>
                <c:pt idx="536">
                  <c:v>642.96092610895221</c:v>
                </c:pt>
                <c:pt idx="537">
                  <c:v>643.90629188808396</c:v>
                </c:pt>
                <c:pt idx="538">
                  <c:v>644.85583997106301</c:v>
                </c:pt>
                <c:pt idx="539">
                  <c:v>643.89133079196847</c:v>
                </c:pt>
                <c:pt idx="540">
                  <c:v>643.87619048844749</c:v>
                </c:pt>
                <c:pt idx="541">
                  <c:v>643.86094251049701</c:v>
                </c:pt>
                <c:pt idx="542">
                  <c:v>643.84564051094947</c:v>
                </c:pt>
                <c:pt idx="543">
                  <c:v>643.83035603497206</c:v>
                </c:pt>
                <c:pt idx="544">
                  <c:v>643.815142746839</c:v>
                </c:pt>
                <c:pt idx="545">
                  <c:v>643.815142746839</c:v>
                </c:pt>
                <c:pt idx="546">
                  <c:v>643.80028686106948</c:v>
                </c:pt>
                <c:pt idx="547">
                  <c:v>644.74967862181302</c:v>
                </c:pt>
                <c:pt idx="548">
                  <c:v>643.786020952748</c:v>
                </c:pt>
                <c:pt idx="549">
                  <c:v>642.91681621691703</c:v>
                </c:pt>
                <c:pt idx="550">
                  <c:v>642.90340831778303</c:v>
                </c:pt>
                <c:pt idx="551">
                  <c:v>642.89051824838805</c:v>
                </c:pt>
                <c:pt idx="552">
                  <c:v>642.878199638409</c:v>
                </c:pt>
                <c:pt idx="553">
                  <c:v>643.63158256470103</c:v>
                </c:pt>
                <c:pt idx="554">
                  <c:v>644.30892331680502</c:v>
                </c:pt>
                <c:pt idx="555">
                  <c:v>643.62130596257452</c:v>
                </c:pt>
                <c:pt idx="556">
                  <c:v>644.19868543652706</c:v>
                </c:pt>
                <c:pt idx="557">
                  <c:v>644.68783867795219</c:v>
                </c:pt>
                <c:pt idx="558">
                  <c:v>644.18215925566653</c:v>
                </c:pt>
                <c:pt idx="559">
                  <c:v>643.76875851933119</c:v>
                </c:pt>
                <c:pt idx="560">
                  <c:v>644.07276289369997</c:v>
                </c:pt>
                <c:pt idx="561">
                  <c:v>643.7516069116931</c:v>
                </c:pt>
                <c:pt idx="562">
                  <c:v>643.74746433178848</c:v>
                </c:pt>
                <c:pt idx="563">
                  <c:v>643.74427014290438</c:v>
                </c:pt>
                <c:pt idx="564">
                  <c:v>643.74204225388155</c:v>
                </c:pt>
                <c:pt idx="565">
                  <c:v>643.74079856950868</c:v>
                </c:pt>
                <c:pt idx="566">
                  <c:v>643.7405390954832</c:v>
                </c:pt>
                <c:pt idx="567">
                  <c:v>643.74126383300495</c:v>
                </c:pt>
                <c:pt idx="568">
                  <c:v>643.97040864282553</c:v>
                </c:pt>
                <c:pt idx="569">
                  <c:v>643.65717519398311</c:v>
                </c:pt>
                <c:pt idx="570">
                  <c:v>643.66083411095406</c:v>
                </c:pt>
                <c:pt idx="571">
                  <c:v>643.66083411095406</c:v>
                </c:pt>
                <c:pt idx="572">
                  <c:v>643.17089873203781</c:v>
                </c:pt>
                <c:pt idx="573">
                  <c:v>642.59325985610303</c:v>
                </c:pt>
                <c:pt idx="574">
                  <c:v>642.6006813146231</c:v>
                </c:pt>
                <c:pt idx="575">
                  <c:v>641.93692758777297</c:v>
                </c:pt>
                <c:pt idx="576">
                  <c:v>641.18694475705581</c:v>
                </c:pt>
                <c:pt idx="577">
                  <c:v>641.95607230313306</c:v>
                </c:pt>
                <c:pt idx="578">
                  <c:v>641.95607230313306</c:v>
                </c:pt>
                <c:pt idx="579">
                  <c:v>641.95607230313306</c:v>
                </c:pt>
                <c:pt idx="580">
                  <c:v>642.90978234501995</c:v>
                </c:pt>
                <c:pt idx="581">
                  <c:v>642.90978234501995</c:v>
                </c:pt>
                <c:pt idx="582">
                  <c:v>641.87879510373398</c:v>
                </c:pt>
                <c:pt idx="583">
                  <c:v>642.92367440559497</c:v>
                </c:pt>
                <c:pt idx="584">
                  <c:v>642.93801284141796</c:v>
                </c:pt>
                <c:pt idx="585">
                  <c:v>641.81755956090797</c:v>
                </c:pt>
                <c:pt idx="586">
                  <c:v>642.93801284141796</c:v>
                </c:pt>
                <c:pt idx="587">
                  <c:v>642.93801284141796</c:v>
                </c:pt>
                <c:pt idx="588">
                  <c:v>642.95349441964004</c:v>
                </c:pt>
                <c:pt idx="589">
                  <c:v>642.95349441964004</c:v>
                </c:pt>
                <c:pt idx="590">
                  <c:v>642.95349441964004</c:v>
                </c:pt>
                <c:pt idx="591">
                  <c:v>642.93785203830498</c:v>
                </c:pt>
                <c:pt idx="592">
                  <c:v>642.92228074618401</c:v>
                </c:pt>
                <c:pt idx="593">
                  <c:v>644.03313936949303</c:v>
                </c:pt>
                <c:pt idx="594">
                  <c:v>642.89161947477248</c:v>
                </c:pt>
                <c:pt idx="595">
                  <c:v>641.75630824845803</c:v>
                </c:pt>
                <c:pt idx="596">
                  <c:v>642.86202888920343</c:v>
                </c:pt>
                <c:pt idx="597">
                  <c:v>642.84779597571196</c:v>
                </c:pt>
                <c:pt idx="598">
                  <c:v>642.84779597571196</c:v>
                </c:pt>
                <c:pt idx="599">
                  <c:v>643.87039553297654</c:v>
                </c:pt>
                <c:pt idx="600">
                  <c:v>642.92442109647288</c:v>
                </c:pt>
                <c:pt idx="601">
                  <c:v>641.97060223885705</c:v>
                </c:pt>
                <c:pt idx="602">
                  <c:v>642.79986814189351</c:v>
                </c:pt>
                <c:pt idx="603">
                  <c:v>642.78929744700304</c:v>
                </c:pt>
                <c:pt idx="604">
                  <c:v>642.01717296861352</c:v>
                </c:pt>
                <c:pt idx="605">
                  <c:v>642.00825672197288</c:v>
                </c:pt>
                <c:pt idx="606">
                  <c:v>642.00023288665705</c:v>
                </c:pt>
                <c:pt idx="607">
                  <c:v>641.40486337425602</c:v>
                </c:pt>
                <c:pt idx="608">
                  <c:v>641.39868354193595</c:v>
                </c:pt>
                <c:pt idx="609">
                  <c:v>641.88507593564805</c:v>
                </c:pt>
                <c:pt idx="610">
                  <c:v>641.47851191547602</c:v>
                </c:pt>
                <c:pt idx="611">
                  <c:v>641.47523866232154</c:v>
                </c:pt>
                <c:pt idx="612">
                  <c:v>641.78807712942455</c:v>
                </c:pt>
                <c:pt idx="613">
                  <c:v>641.78807712942455</c:v>
                </c:pt>
                <c:pt idx="614">
                  <c:v>641.78778265985432</c:v>
                </c:pt>
                <c:pt idx="615">
                  <c:v>641.78850544856346</c:v>
                </c:pt>
                <c:pt idx="616">
                  <c:v>641.78850544856346</c:v>
                </c:pt>
                <c:pt idx="617">
                  <c:v>641.922719350997</c:v>
                </c:pt>
                <c:pt idx="618">
                  <c:v>641.70274322867419</c:v>
                </c:pt>
                <c:pt idx="619">
                  <c:v>641.70737373930353</c:v>
                </c:pt>
                <c:pt idx="620">
                  <c:v>642.02612251717801</c:v>
                </c:pt>
                <c:pt idx="621">
                  <c:v>641.63005930607505</c:v>
                </c:pt>
                <c:pt idx="622">
                  <c:v>641.63745439344746</c:v>
                </c:pt>
                <c:pt idx="623">
                  <c:v>641.64572358804105</c:v>
                </c:pt>
                <c:pt idx="624">
                  <c:v>641.06555345329446</c:v>
                </c:pt>
                <c:pt idx="625">
                  <c:v>641.07543707273555</c:v>
                </c:pt>
                <c:pt idx="626">
                  <c:v>641.75565753574699</c:v>
                </c:pt>
                <c:pt idx="627">
                  <c:v>641.76701422769395</c:v>
                </c:pt>
                <c:pt idx="628">
                  <c:v>641.02027683851338</c:v>
                </c:pt>
                <c:pt idx="629">
                  <c:v>641.0328671255902</c:v>
                </c:pt>
                <c:pt idx="630">
                  <c:v>641.04599176883005</c:v>
                </c:pt>
                <c:pt idx="631">
                  <c:v>640.21472247021495</c:v>
                </c:pt>
                <c:pt idx="632">
                  <c:v>640.22871906285354</c:v>
                </c:pt>
                <c:pt idx="633">
                  <c:v>640.24308905417354</c:v>
                </c:pt>
                <c:pt idx="634">
                  <c:v>639.32774726815353</c:v>
                </c:pt>
                <c:pt idx="635">
                  <c:v>639.34261103113249</c:v>
                </c:pt>
                <c:pt idx="636">
                  <c:v>640.27262882830996</c:v>
                </c:pt>
                <c:pt idx="637">
                  <c:v>640.27262882830996</c:v>
                </c:pt>
                <c:pt idx="638">
                  <c:v>640.25742313285946</c:v>
                </c:pt>
                <c:pt idx="639">
                  <c:v>640.25742313285946</c:v>
                </c:pt>
                <c:pt idx="640">
                  <c:v>640.24230605366802</c:v>
                </c:pt>
                <c:pt idx="641">
                  <c:v>640.22733098468905</c:v>
                </c:pt>
                <c:pt idx="642">
                  <c:v>640.22733098468905</c:v>
                </c:pt>
                <c:pt idx="643">
                  <c:v>639.28288734901093</c:v>
                </c:pt>
                <c:pt idx="644">
                  <c:v>640.21281826931352</c:v>
                </c:pt>
                <c:pt idx="645">
                  <c:v>640.21281826931352</c:v>
                </c:pt>
                <c:pt idx="646">
                  <c:v>640.19947980607105</c:v>
                </c:pt>
                <c:pt idx="647">
                  <c:v>639.35795672508652</c:v>
                </c:pt>
                <c:pt idx="648">
                  <c:v>639.35795672508652</c:v>
                </c:pt>
                <c:pt idx="649">
                  <c:v>638.60782117817803</c:v>
                </c:pt>
                <c:pt idx="650">
                  <c:v>637.93720947402232</c:v>
                </c:pt>
                <c:pt idx="651">
                  <c:v>638.59689446929895</c:v>
                </c:pt>
                <c:pt idx="652">
                  <c:v>638.58747657913761</c:v>
                </c:pt>
                <c:pt idx="653">
                  <c:v>638.1035147994379</c:v>
                </c:pt>
                <c:pt idx="654">
                  <c:v>638.58747657913761</c:v>
                </c:pt>
                <c:pt idx="655">
                  <c:v>638.58747657913761</c:v>
                </c:pt>
                <c:pt idx="656">
                  <c:v>637.88389561730355</c:v>
                </c:pt>
                <c:pt idx="657">
                  <c:v>638.19142600944349</c:v>
                </c:pt>
                <c:pt idx="658">
                  <c:v>638.41136309630849</c:v>
                </c:pt>
                <c:pt idx="659">
                  <c:v>638.40821280238447</c:v>
                </c:pt>
                <c:pt idx="660">
                  <c:v>638.40602089856748</c:v>
                </c:pt>
                <c:pt idx="661">
                  <c:v>638.40480514300498</c:v>
                </c:pt>
                <c:pt idx="662">
                  <c:v>638.40456554127104</c:v>
                </c:pt>
                <c:pt idx="663">
                  <c:v>638.4060563950452</c:v>
                </c:pt>
                <c:pt idx="664">
                  <c:v>638.18612113637755</c:v>
                </c:pt>
                <c:pt idx="665">
                  <c:v>638.49678341180095</c:v>
                </c:pt>
                <c:pt idx="666">
                  <c:v>638.50409662176901</c:v>
                </c:pt>
                <c:pt idx="667">
                  <c:v>638.51332676720153</c:v>
                </c:pt>
                <c:pt idx="668">
                  <c:v>638.51332676720153</c:v>
                </c:pt>
                <c:pt idx="669">
                  <c:v>639.09297231263781</c:v>
                </c:pt>
                <c:pt idx="670">
                  <c:v>638.43916487548245</c:v>
                </c:pt>
                <c:pt idx="671">
                  <c:v>638.44744394570807</c:v>
                </c:pt>
                <c:pt idx="672">
                  <c:v>639.20611831635301</c:v>
                </c:pt>
                <c:pt idx="673">
                  <c:v>638.46652178025238</c:v>
                </c:pt>
                <c:pt idx="674">
                  <c:v>638.48795926204809</c:v>
                </c:pt>
                <c:pt idx="675">
                  <c:v>639.33735144859202</c:v>
                </c:pt>
                <c:pt idx="676">
                  <c:v>639.34949639896297</c:v>
                </c:pt>
                <c:pt idx="677">
                  <c:v>639.37501159295846</c:v>
                </c:pt>
                <c:pt idx="678">
                  <c:v>640.4205597094882</c:v>
                </c:pt>
                <c:pt idx="679">
                  <c:v>639.41549444053396</c:v>
                </c:pt>
                <c:pt idx="680">
                  <c:v>639.4297698740329</c:v>
                </c:pt>
                <c:pt idx="681">
                  <c:v>640.5522190813997</c:v>
                </c:pt>
                <c:pt idx="682">
                  <c:v>640.58218808436789</c:v>
                </c:pt>
                <c:pt idx="683">
                  <c:v>640.59743009460203</c:v>
                </c:pt>
                <c:pt idx="684">
                  <c:v>641.71108732781454</c:v>
                </c:pt>
                <c:pt idx="685">
                  <c:v>641.71108732781454</c:v>
                </c:pt>
                <c:pt idx="686">
                  <c:v>641.72671199225499</c:v>
                </c:pt>
                <c:pt idx="687">
                  <c:v>641.74231845072848</c:v>
                </c:pt>
                <c:pt idx="688">
                  <c:v>641.74231845072848</c:v>
                </c:pt>
                <c:pt idx="689">
                  <c:v>640.64397248265095</c:v>
                </c:pt>
                <c:pt idx="690">
                  <c:v>640.64397248265095</c:v>
                </c:pt>
                <c:pt idx="691">
                  <c:v>641.75771062825004</c:v>
                </c:pt>
                <c:pt idx="692">
                  <c:v>641.75771062825004</c:v>
                </c:pt>
                <c:pt idx="693">
                  <c:v>641.75771062825004</c:v>
                </c:pt>
                <c:pt idx="694">
                  <c:v>642.7737401307179</c:v>
                </c:pt>
                <c:pt idx="695">
                  <c:v>642.7737401307179</c:v>
                </c:pt>
                <c:pt idx="696">
                  <c:v>642.76109037143897</c:v>
                </c:pt>
                <c:pt idx="697">
                  <c:v>643.70563326213949</c:v>
                </c:pt>
                <c:pt idx="698">
                  <c:v>643.69432362278951</c:v>
                </c:pt>
                <c:pt idx="699">
                  <c:v>642.82902831976446</c:v>
                </c:pt>
                <c:pt idx="700">
                  <c:v>643.58387898824856</c:v>
                </c:pt>
                <c:pt idx="701">
                  <c:v>643.57496621003554</c:v>
                </c:pt>
                <c:pt idx="702">
                  <c:v>642.89218358676499</c:v>
                </c:pt>
                <c:pt idx="703">
                  <c:v>643.46974985947998</c:v>
                </c:pt>
                <c:pt idx="704">
                  <c:v>643.46357324510905</c:v>
                </c:pt>
                <c:pt idx="705">
                  <c:v>643.45836195995309</c:v>
                </c:pt>
                <c:pt idx="706">
                  <c:v>643.8598106311</c:v>
                </c:pt>
                <c:pt idx="707">
                  <c:v>643.85654589104411</c:v>
                </c:pt>
                <c:pt idx="708">
                  <c:v>643.53866123122202</c:v>
                </c:pt>
                <c:pt idx="709">
                  <c:v>643.76276624982495</c:v>
                </c:pt>
                <c:pt idx="710">
                  <c:v>643.89783274642105</c:v>
                </c:pt>
                <c:pt idx="711">
                  <c:v>643.89857519727309</c:v>
                </c:pt>
                <c:pt idx="712">
                  <c:v>643.90030161582604</c:v>
                </c:pt>
                <c:pt idx="713">
                  <c:v>643.76766716618704</c:v>
                </c:pt>
                <c:pt idx="714">
                  <c:v>643.99698416206309</c:v>
                </c:pt>
                <c:pt idx="715">
                  <c:v>644.00164518156748</c:v>
                </c:pt>
                <c:pt idx="716">
                  <c:v>643.69144297790149</c:v>
                </c:pt>
                <c:pt idx="717">
                  <c:v>644.09757172851505</c:v>
                </c:pt>
                <c:pt idx="718">
                  <c:v>644.10500700738953</c:v>
                </c:pt>
                <c:pt idx="719">
                  <c:v>644.10500700738953</c:v>
                </c:pt>
                <c:pt idx="720">
                  <c:v>644.70214719969999</c:v>
                </c:pt>
                <c:pt idx="721">
                  <c:v>644.70214719969999</c:v>
                </c:pt>
                <c:pt idx="722">
                  <c:v>644.03451291039005</c:v>
                </c:pt>
                <c:pt idx="723">
                  <c:v>644.02312479905197</c:v>
                </c:pt>
                <c:pt idx="724">
                  <c:v>644.80411838899749</c:v>
                </c:pt>
                <c:pt idx="725">
                  <c:v>644.80411838899749</c:v>
                </c:pt>
                <c:pt idx="726">
                  <c:v>644.80411838899749</c:v>
                </c:pt>
                <c:pt idx="727">
                  <c:v>645.66679372104102</c:v>
                </c:pt>
                <c:pt idx="728">
                  <c:v>645.68091889113293</c:v>
                </c:pt>
                <c:pt idx="729">
                  <c:v>645.68091889113293</c:v>
                </c:pt>
                <c:pt idx="730">
                  <c:v>646.63846323959581</c:v>
                </c:pt>
                <c:pt idx="731">
                  <c:v>646.63846323959581</c:v>
                </c:pt>
                <c:pt idx="732">
                  <c:v>645.69610198334306</c:v>
                </c:pt>
                <c:pt idx="733">
                  <c:v>645.71139233263852</c:v>
                </c:pt>
                <c:pt idx="734">
                  <c:v>645.72671819037998</c:v>
                </c:pt>
                <c:pt idx="735">
                  <c:v>645.72671819037998</c:v>
                </c:pt>
                <c:pt idx="736">
                  <c:v>645.72671819037998</c:v>
                </c:pt>
                <c:pt idx="737">
                  <c:v>645.72671819037998</c:v>
                </c:pt>
                <c:pt idx="738">
                  <c:v>645.72671819037998</c:v>
                </c:pt>
                <c:pt idx="739">
                  <c:v>645.71210975948793</c:v>
                </c:pt>
                <c:pt idx="740">
                  <c:v>645.69782384721896</c:v>
                </c:pt>
                <c:pt idx="741">
                  <c:v>645.68393222076327</c:v>
                </c:pt>
                <c:pt idx="742">
                  <c:v>645.67050665283352</c:v>
                </c:pt>
                <c:pt idx="743">
                  <c:v>646.52371780120791</c:v>
                </c:pt>
                <c:pt idx="744">
                  <c:v>646.51135137036181</c:v>
                </c:pt>
                <c:pt idx="745">
                  <c:v>647.27750892887582</c:v>
                </c:pt>
                <c:pt idx="746">
                  <c:v>647.9551616048002</c:v>
                </c:pt>
                <c:pt idx="747">
                  <c:v>647.94483682344298</c:v>
                </c:pt>
                <c:pt idx="748">
                  <c:v>647.33831897007303</c:v>
                </c:pt>
                <c:pt idx="749">
                  <c:v>647.32090739094747</c:v>
                </c:pt>
                <c:pt idx="750">
                  <c:v>646.80139352005904</c:v>
                </c:pt>
                <c:pt idx="751">
                  <c:v>646.79444659147305</c:v>
                </c:pt>
                <c:pt idx="752">
                  <c:v>647.20054387703851</c:v>
                </c:pt>
                <c:pt idx="753">
                  <c:v>647.19544492259581</c:v>
                </c:pt>
                <c:pt idx="754">
                  <c:v>646.96638972344419</c:v>
                </c:pt>
                <c:pt idx="755">
                  <c:v>646.96638972344419</c:v>
                </c:pt>
                <c:pt idx="756">
                  <c:v>646.96638972344419</c:v>
                </c:pt>
                <c:pt idx="757">
                  <c:v>646.96638972344419</c:v>
                </c:pt>
                <c:pt idx="758">
                  <c:v>646.96638972344419</c:v>
                </c:pt>
                <c:pt idx="759">
                  <c:v>646.96638972344419</c:v>
                </c:pt>
                <c:pt idx="760">
                  <c:v>647.19719853579704</c:v>
                </c:pt>
                <c:pt idx="761">
                  <c:v>647.19719853579704</c:v>
                </c:pt>
                <c:pt idx="762">
                  <c:v>647.19719853579795</c:v>
                </c:pt>
                <c:pt idx="763">
                  <c:v>647.61011282207448</c:v>
                </c:pt>
                <c:pt idx="764">
                  <c:v>648.12717172838302</c:v>
                </c:pt>
                <c:pt idx="765">
                  <c:v>647.53618125108255</c:v>
                </c:pt>
                <c:pt idx="766">
                  <c:v>648.23337731848289</c:v>
                </c:pt>
                <c:pt idx="767">
                  <c:v>648.92526926195546</c:v>
                </c:pt>
                <c:pt idx="768">
                  <c:v>648.14129217314348</c:v>
                </c:pt>
                <c:pt idx="769">
                  <c:v>648.14129217314348</c:v>
                </c:pt>
                <c:pt idx="770">
                  <c:v>648.14129217314348</c:v>
                </c:pt>
                <c:pt idx="771">
                  <c:v>647.28004614923555</c:v>
                </c:pt>
                <c:pt idx="772">
                  <c:v>646.31938404386301</c:v>
                </c:pt>
                <c:pt idx="773">
                  <c:v>647.28004614923555</c:v>
                </c:pt>
                <c:pt idx="774">
                  <c:v>647.28004614923555</c:v>
                </c:pt>
                <c:pt idx="775">
                  <c:v>647.28004614923555</c:v>
                </c:pt>
                <c:pt idx="776">
                  <c:v>647.28004614923555</c:v>
                </c:pt>
                <c:pt idx="777">
                  <c:v>647.28004614923555</c:v>
                </c:pt>
                <c:pt idx="778">
                  <c:v>646.13688527302304</c:v>
                </c:pt>
                <c:pt idx="779">
                  <c:v>647.28004614923555</c:v>
                </c:pt>
                <c:pt idx="780">
                  <c:v>646.13688527302304</c:v>
                </c:pt>
                <c:pt idx="781">
                  <c:v>646.13688527302304</c:v>
                </c:pt>
                <c:pt idx="782">
                  <c:v>646.13688527302304</c:v>
                </c:pt>
                <c:pt idx="783">
                  <c:v>646.12116615121295</c:v>
                </c:pt>
                <c:pt idx="784">
                  <c:v>646.12116615121295</c:v>
                </c:pt>
                <c:pt idx="785">
                  <c:v>646.10566210821298</c:v>
                </c:pt>
                <c:pt idx="786">
                  <c:v>646.10566210821298</c:v>
                </c:pt>
                <c:pt idx="787">
                  <c:v>644.96859167277307</c:v>
                </c:pt>
                <c:pt idx="788">
                  <c:v>644.96859167277307</c:v>
                </c:pt>
                <c:pt idx="789">
                  <c:v>644.96859167277307</c:v>
                </c:pt>
                <c:pt idx="790">
                  <c:v>643.91400163264802</c:v>
                </c:pt>
                <c:pt idx="791">
                  <c:v>643.90075027850094</c:v>
                </c:pt>
                <c:pt idx="792">
                  <c:v>644.83814416999599</c:v>
                </c:pt>
                <c:pt idx="793">
                  <c:v>644.82610937756704</c:v>
                </c:pt>
                <c:pt idx="794">
                  <c:v>643.96637101564102</c:v>
                </c:pt>
                <c:pt idx="795">
                  <c:v>644.815544024681</c:v>
                </c:pt>
                <c:pt idx="796">
                  <c:v>644.03640779189948</c:v>
                </c:pt>
                <c:pt idx="797">
                  <c:v>644.02750168486148</c:v>
                </c:pt>
                <c:pt idx="798">
                  <c:v>644.69819186475695</c:v>
                </c:pt>
                <c:pt idx="799">
                  <c:v>644.10986023442103</c:v>
                </c:pt>
                <c:pt idx="800">
                  <c:v>644.10369207666827</c:v>
                </c:pt>
                <c:pt idx="801">
                  <c:v>644.09849072501754</c:v>
                </c:pt>
                <c:pt idx="802">
                  <c:v>643.68790178960603</c:v>
                </c:pt>
                <c:pt idx="803">
                  <c:v>643.68465407144811</c:v>
                </c:pt>
                <c:pt idx="804">
                  <c:v>643.99837472200807</c:v>
                </c:pt>
                <c:pt idx="805">
                  <c:v>643.77136254587492</c:v>
                </c:pt>
                <c:pt idx="806">
                  <c:v>643.635766981752</c:v>
                </c:pt>
                <c:pt idx="807">
                  <c:v>643.635766981752</c:v>
                </c:pt>
                <c:pt idx="808">
                  <c:v>643.63751151378347</c:v>
                </c:pt>
                <c:pt idx="809">
                  <c:v>643.77557713793351</c:v>
                </c:pt>
                <c:pt idx="810">
                  <c:v>643.77929060913482</c:v>
                </c:pt>
                <c:pt idx="811">
                  <c:v>643.77929060913482</c:v>
                </c:pt>
                <c:pt idx="812">
                  <c:v>643.77929060913482</c:v>
                </c:pt>
                <c:pt idx="813">
                  <c:v>643.78583163522705</c:v>
                </c:pt>
                <c:pt idx="814">
                  <c:v>643.78583163522705</c:v>
                </c:pt>
                <c:pt idx="815">
                  <c:v>643.79414427973961</c:v>
                </c:pt>
                <c:pt idx="816">
                  <c:v>643.79414427973961</c:v>
                </c:pt>
                <c:pt idx="817">
                  <c:v>643.12822262731595</c:v>
                </c:pt>
                <c:pt idx="818">
                  <c:v>643.12822262731595</c:v>
                </c:pt>
                <c:pt idx="819">
                  <c:v>643.13960105848003</c:v>
                </c:pt>
                <c:pt idx="820">
                  <c:v>642.37617704062905</c:v>
                </c:pt>
                <c:pt idx="821">
                  <c:v>642.37617704062905</c:v>
                </c:pt>
                <c:pt idx="822">
                  <c:v>642.389345103295</c:v>
                </c:pt>
                <c:pt idx="823">
                  <c:v>641.53929789060146</c:v>
                </c:pt>
                <c:pt idx="824">
                  <c:v>641.53929789060146</c:v>
                </c:pt>
                <c:pt idx="825">
                  <c:v>641.53929789060146</c:v>
                </c:pt>
                <c:pt idx="826">
                  <c:v>640.60368676351754</c:v>
                </c:pt>
                <c:pt idx="827">
                  <c:v>640.60368676351754</c:v>
                </c:pt>
                <c:pt idx="828">
                  <c:v>641.53929789060146</c:v>
                </c:pt>
                <c:pt idx="829">
                  <c:v>641.53929789060146</c:v>
                </c:pt>
                <c:pt idx="830">
                  <c:v>641.53929789060146</c:v>
                </c:pt>
                <c:pt idx="831">
                  <c:v>641.53929789060146</c:v>
                </c:pt>
                <c:pt idx="832">
                  <c:v>641.53929789060146</c:v>
                </c:pt>
                <c:pt idx="833">
                  <c:v>641.53929789060146</c:v>
                </c:pt>
                <c:pt idx="834">
                  <c:v>641.53929789060146</c:v>
                </c:pt>
                <c:pt idx="835">
                  <c:v>642.49356506440847</c:v>
                </c:pt>
                <c:pt idx="836">
                  <c:v>641.56802329569291</c:v>
                </c:pt>
                <c:pt idx="837">
                  <c:v>641.56802329569291</c:v>
                </c:pt>
                <c:pt idx="838">
                  <c:v>642.43147216321699</c:v>
                </c:pt>
                <c:pt idx="839">
                  <c:v>641.58136920553</c:v>
                </c:pt>
                <c:pt idx="840">
                  <c:v>641.58136920553</c:v>
                </c:pt>
                <c:pt idx="841">
                  <c:v>641.56973501107302</c:v>
                </c:pt>
                <c:pt idx="842">
                  <c:v>640.90099183741347</c:v>
                </c:pt>
                <c:pt idx="843">
                  <c:v>640.89079452414853</c:v>
                </c:pt>
                <c:pt idx="844">
                  <c:v>641.46081951164808</c:v>
                </c:pt>
                <c:pt idx="845">
                  <c:v>641.45221724670046</c:v>
                </c:pt>
                <c:pt idx="846">
                  <c:v>641.935981934658</c:v>
                </c:pt>
                <c:pt idx="847">
                  <c:v>642.332086375872</c:v>
                </c:pt>
                <c:pt idx="848">
                  <c:v>641.92313518829997</c:v>
                </c:pt>
                <c:pt idx="849">
                  <c:v>641.60519271052794</c:v>
                </c:pt>
                <c:pt idx="850">
                  <c:v>641.82044061835802</c:v>
                </c:pt>
                <c:pt idx="851">
                  <c:v>641.948342492032</c:v>
                </c:pt>
                <c:pt idx="852">
                  <c:v>641.94398837821404</c:v>
                </c:pt>
                <c:pt idx="853">
                  <c:v>641.94159717199648</c:v>
                </c:pt>
                <c:pt idx="854">
                  <c:v>641.94116889531176</c:v>
                </c:pt>
                <c:pt idx="855">
                  <c:v>641.942739241749</c:v>
                </c:pt>
                <c:pt idx="856">
                  <c:v>641.72090860285505</c:v>
                </c:pt>
                <c:pt idx="857">
                  <c:v>641.41373295569474</c:v>
                </c:pt>
                <c:pt idx="858">
                  <c:v>641.41743261143199</c:v>
                </c:pt>
                <c:pt idx="859">
                  <c:v>641.02080211043199</c:v>
                </c:pt>
                <c:pt idx="860">
                  <c:v>640.53135430205896</c:v>
                </c:pt>
                <c:pt idx="861">
                  <c:v>641.10991322535654</c:v>
                </c:pt>
                <c:pt idx="862">
                  <c:v>641.10991322535654</c:v>
                </c:pt>
                <c:pt idx="863">
                  <c:v>640.45080668677497</c:v>
                </c:pt>
                <c:pt idx="864">
                  <c:v>641.21658156416345</c:v>
                </c:pt>
                <c:pt idx="865">
                  <c:v>641.226588987475</c:v>
                </c:pt>
                <c:pt idx="866">
                  <c:v>640.38114223065804</c:v>
                </c:pt>
                <c:pt idx="867">
                  <c:v>641.226588987475</c:v>
                </c:pt>
                <c:pt idx="868">
                  <c:v>642.17715441990299</c:v>
                </c:pt>
                <c:pt idx="869">
                  <c:v>641.2387883866669</c:v>
                </c:pt>
                <c:pt idx="870">
                  <c:v>641.2387883866669</c:v>
                </c:pt>
                <c:pt idx="871">
                  <c:v>642.28065212836805</c:v>
                </c:pt>
                <c:pt idx="872">
                  <c:v>642.28065212836805</c:v>
                </c:pt>
                <c:pt idx="873">
                  <c:v>642.28065212836805</c:v>
                </c:pt>
                <c:pt idx="874">
                  <c:v>643.40363905456104</c:v>
                </c:pt>
                <c:pt idx="875">
                  <c:v>642.28065212836805</c:v>
                </c:pt>
                <c:pt idx="876">
                  <c:v>642.28065212836805</c:v>
                </c:pt>
                <c:pt idx="877">
                  <c:v>642.28065212836805</c:v>
                </c:pt>
                <c:pt idx="878">
                  <c:v>642.26500609304446</c:v>
                </c:pt>
                <c:pt idx="879">
                  <c:v>641.05878966554053</c:v>
                </c:pt>
                <c:pt idx="880">
                  <c:v>641.05878966554053</c:v>
                </c:pt>
                <c:pt idx="881">
                  <c:v>641.05878966554053</c:v>
                </c:pt>
                <c:pt idx="882">
                  <c:v>641.05878966554053</c:v>
                </c:pt>
                <c:pt idx="883">
                  <c:v>642.16049285145039</c:v>
                </c:pt>
                <c:pt idx="884">
                  <c:v>642.14590135314654</c:v>
                </c:pt>
                <c:pt idx="885">
                  <c:v>642.13170221294195</c:v>
                </c:pt>
                <c:pt idx="886">
                  <c:v>643.16410504314695</c:v>
                </c:pt>
                <c:pt idx="887">
                  <c:v>643.16410504314604</c:v>
                </c:pt>
                <c:pt idx="888">
                  <c:v>642.22127907077004</c:v>
                </c:pt>
                <c:pt idx="889">
                  <c:v>642.22127907077004</c:v>
                </c:pt>
                <c:pt idx="890">
                  <c:v>643.06284452821103</c:v>
                </c:pt>
                <c:pt idx="891">
                  <c:v>643.06284452821103</c:v>
                </c:pt>
                <c:pt idx="892">
                  <c:v>643.06284452821103</c:v>
                </c:pt>
                <c:pt idx="893">
                  <c:v>643.06284452821103</c:v>
                </c:pt>
                <c:pt idx="894">
                  <c:v>642.38926851375049</c:v>
                </c:pt>
                <c:pt idx="895">
                  <c:v>642.38218805066094</c:v>
                </c:pt>
                <c:pt idx="896">
                  <c:v>642.37605396721301</c:v>
                </c:pt>
                <c:pt idx="897">
                  <c:v>642.37088414833852</c:v>
                </c:pt>
                <c:pt idx="898">
                  <c:v>642.36249091682703</c:v>
                </c:pt>
                <c:pt idx="899">
                  <c:v>642.359267529622</c:v>
                </c:pt>
                <c:pt idx="900">
                  <c:v>642.35480297769345</c:v>
                </c:pt>
                <c:pt idx="901">
                  <c:v>642.35233853173293</c:v>
                </c:pt>
                <c:pt idx="902">
                  <c:v>642.48641225671304</c:v>
                </c:pt>
                <c:pt idx="903">
                  <c:v>642.4879483947492</c:v>
                </c:pt>
                <c:pt idx="904">
                  <c:v>642.49148507069424</c:v>
                </c:pt>
                <c:pt idx="905">
                  <c:v>642.36244627168503</c:v>
                </c:pt>
                <c:pt idx="906">
                  <c:v>642.36991089626019</c:v>
                </c:pt>
                <c:pt idx="907">
                  <c:v>642.37926834138898</c:v>
                </c:pt>
                <c:pt idx="908">
                  <c:v>642.39051852435</c:v>
                </c:pt>
                <c:pt idx="909">
                  <c:v>641.99392723919607</c:v>
                </c:pt>
                <c:pt idx="910">
                  <c:v>642.00136000883754</c:v>
                </c:pt>
                <c:pt idx="911">
                  <c:v>642.00136000883754</c:v>
                </c:pt>
                <c:pt idx="912">
                  <c:v>641.42950314707502</c:v>
                </c:pt>
                <c:pt idx="913">
                  <c:v>642.10001049396647</c:v>
                </c:pt>
                <c:pt idx="914">
                  <c:v>642.77262495663831</c:v>
                </c:pt>
                <c:pt idx="915">
                  <c:v>642.77262495663831</c:v>
                </c:pt>
                <c:pt idx="916">
                  <c:v>643.53748258376788</c:v>
                </c:pt>
                <c:pt idx="917">
                  <c:v>644.30507711755308</c:v>
                </c:pt>
                <c:pt idx="918">
                  <c:v>643.43416700049738</c:v>
                </c:pt>
                <c:pt idx="919">
                  <c:v>644.29186894038605</c:v>
                </c:pt>
                <c:pt idx="920">
                  <c:v>645.15301001691</c:v>
                </c:pt>
                <c:pt idx="921">
                  <c:v>645.15301001691</c:v>
                </c:pt>
                <c:pt idx="922">
                  <c:v>646.10882649292296</c:v>
                </c:pt>
                <c:pt idx="923">
                  <c:v>647.06890382110396</c:v>
                </c:pt>
                <c:pt idx="924">
                  <c:v>646.10882649292296</c:v>
                </c:pt>
                <c:pt idx="925">
                  <c:v>646.09351534086352</c:v>
                </c:pt>
                <c:pt idx="926">
                  <c:v>646.09351534086352</c:v>
                </c:pt>
                <c:pt idx="927">
                  <c:v>646.09351534086352</c:v>
                </c:pt>
                <c:pt idx="928">
                  <c:v>646.09351534086352</c:v>
                </c:pt>
                <c:pt idx="929">
                  <c:v>646.09351534086352</c:v>
                </c:pt>
                <c:pt idx="930">
                  <c:v>646.07861692730455</c:v>
                </c:pt>
                <c:pt idx="931">
                  <c:v>645.10823744627805</c:v>
                </c:pt>
                <c:pt idx="932">
                  <c:v>646.04968123295203</c:v>
                </c:pt>
                <c:pt idx="933">
                  <c:v>646.04968123295203</c:v>
                </c:pt>
                <c:pt idx="934">
                  <c:v>645.17136487128255</c:v>
                </c:pt>
                <c:pt idx="935">
                  <c:v>646.02331287947004</c:v>
                </c:pt>
                <c:pt idx="936">
                  <c:v>646.01096357003053</c:v>
                </c:pt>
                <c:pt idx="937">
                  <c:v>645.23699758645603</c:v>
                </c:pt>
                <c:pt idx="938">
                  <c:v>645.23699758645603</c:v>
                </c:pt>
                <c:pt idx="939">
                  <c:v>645.23699758645603</c:v>
                </c:pt>
                <c:pt idx="940">
                  <c:v>644.64701462723792</c:v>
                </c:pt>
                <c:pt idx="941">
                  <c:v>644.64701462723792</c:v>
                </c:pt>
                <c:pt idx="942">
                  <c:v>644.64701462723792</c:v>
                </c:pt>
                <c:pt idx="943">
                  <c:v>644.23262384919599</c:v>
                </c:pt>
                <c:pt idx="944">
                  <c:v>644.63414443635281</c:v>
                </c:pt>
                <c:pt idx="945">
                  <c:v>644.94154100272249</c:v>
                </c:pt>
                <c:pt idx="946">
                  <c:v>644.70655318963099</c:v>
                </c:pt>
                <c:pt idx="947">
                  <c:v>644.56434442582349</c:v>
                </c:pt>
                <c:pt idx="948">
                  <c:v>644.56004249386649</c:v>
                </c:pt>
                <c:pt idx="949">
                  <c:v>644.55886841994948</c:v>
                </c:pt>
                <c:pt idx="950">
                  <c:v>644.55868020942808</c:v>
                </c:pt>
                <c:pt idx="951">
                  <c:v>644.55949578795799</c:v>
                </c:pt>
                <c:pt idx="952">
                  <c:v>644.56308073629054</c:v>
                </c:pt>
                <c:pt idx="953">
                  <c:v>644.88603603269553</c:v>
                </c:pt>
                <c:pt idx="954">
                  <c:v>644.89353213515255</c:v>
                </c:pt>
                <c:pt idx="955">
                  <c:v>644.90296490582296</c:v>
                </c:pt>
                <c:pt idx="956">
                  <c:v>645.41403833658853</c:v>
                </c:pt>
                <c:pt idx="957">
                  <c:v>645.42724680602396</c:v>
                </c:pt>
                <c:pt idx="958">
                  <c:v>645.44228546795546</c:v>
                </c:pt>
                <c:pt idx="959">
                  <c:v>646.13407134161855</c:v>
                </c:pt>
                <c:pt idx="960">
                  <c:v>646.14334991570502</c:v>
                </c:pt>
                <c:pt idx="961">
                  <c:v>646.15345469719955</c:v>
                </c:pt>
                <c:pt idx="962">
                  <c:v>647.03310915791201</c:v>
                </c:pt>
                <c:pt idx="963">
                  <c:v>646.17594512802953</c:v>
                </c:pt>
                <c:pt idx="964">
                  <c:v>645.21975992692205</c:v>
                </c:pt>
                <c:pt idx="965">
                  <c:v>646.18886958613666</c:v>
                </c:pt>
                <c:pt idx="966">
                  <c:v>646.20236858778105</c:v>
                </c:pt>
                <c:pt idx="967">
                  <c:v>645.15529653585997</c:v>
                </c:pt>
                <c:pt idx="968">
                  <c:v>645.15529653585997</c:v>
                </c:pt>
                <c:pt idx="969">
                  <c:v>645.15529653585997</c:v>
                </c:pt>
                <c:pt idx="970">
                  <c:v>644.02292774684702</c:v>
                </c:pt>
                <c:pt idx="971">
                  <c:v>644.02292774684702</c:v>
                </c:pt>
                <c:pt idx="972">
                  <c:v>644.02292774684702</c:v>
                </c:pt>
                <c:pt idx="973">
                  <c:v>642.80664162304799</c:v>
                </c:pt>
                <c:pt idx="974">
                  <c:v>642.80664162304799</c:v>
                </c:pt>
                <c:pt idx="975">
                  <c:v>644.03860073403291</c:v>
                </c:pt>
                <c:pt idx="976">
                  <c:v>644.03860073403291</c:v>
                </c:pt>
                <c:pt idx="977">
                  <c:v>644.03860073403291</c:v>
                </c:pt>
                <c:pt idx="978">
                  <c:v>645.15572693852152</c:v>
                </c:pt>
                <c:pt idx="979">
                  <c:v>644.02335739407101</c:v>
                </c:pt>
                <c:pt idx="980">
                  <c:v>642.89692955909402</c:v>
                </c:pt>
                <c:pt idx="981">
                  <c:v>643.91880393177803</c:v>
                </c:pt>
                <c:pt idx="982">
                  <c:v>643.90504775317595</c:v>
                </c:pt>
                <c:pt idx="983">
                  <c:v>642.85578106998753</c:v>
                </c:pt>
                <c:pt idx="984">
                  <c:v>643.78887686353266</c:v>
                </c:pt>
                <c:pt idx="985">
                  <c:v>643.76489250998304</c:v>
                </c:pt>
                <c:pt idx="986">
                  <c:v>642.89782084809997</c:v>
                </c:pt>
                <c:pt idx="987">
                  <c:v>642.88730095755682</c:v>
                </c:pt>
                <c:pt idx="988">
                  <c:v>642.87758532374846</c:v>
                </c:pt>
                <c:pt idx="989">
                  <c:v>642.86870973601401</c:v>
                </c:pt>
                <c:pt idx="990">
                  <c:v>643.53602556397448</c:v>
                </c:pt>
                <c:pt idx="991">
                  <c:v>643.52894788104197</c:v>
                </c:pt>
                <c:pt idx="992">
                  <c:v>643.52281859841298</c:v>
                </c:pt>
                <c:pt idx="993">
                  <c:v>643.52281859841446</c:v>
                </c:pt>
                <c:pt idx="994">
                  <c:v>643.93321101308049</c:v>
                </c:pt>
                <c:pt idx="995">
                  <c:v>643.92999670214397</c:v>
                </c:pt>
                <c:pt idx="996">
                  <c:v>643.92999670214397</c:v>
                </c:pt>
                <c:pt idx="997">
                  <c:v>644.15599256657924</c:v>
                </c:pt>
                <c:pt idx="998">
                  <c:v>644.02036650073705</c:v>
                </c:pt>
                <c:pt idx="999">
                  <c:v>644.02036650073705</c:v>
                </c:pt>
                <c:pt idx="1000">
                  <c:v>644.02036650073705</c:v>
                </c:pt>
                <c:pt idx="1001">
                  <c:v>644.15599256657924</c:v>
                </c:pt>
                <c:pt idx="1002">
                  <c:v>644.15599256657924</c:v>
                </c:pt>
                <c:pt idx="1003">
                  <c:v>644.16071271809801</c:v>
                </c:pt>
                <c:pt idx="1004">
                  <c:v>644.16638222819154</c:v>
                </c:pt>
                <c:pt idx="1005">
                  <c:v>644.58036886969853</c:v>
                </c:pt>
                <c:pt idx="1006">
                  <c:v>644.59535333597205</c:v>
                </c:pt>
                <c:pt idx="1007">
                  <c:v>644.61205809588796</c:v>
                </c:pt>
                <c:pt idx="1008">
                  <c:v>645.21112005574798</c:v>
                </c:pt>
                <c:pt idx="1009">
                  <c:v>644.55060024332397</c:v>
                </c:pt>
                <c:pt idx="1010">
                  <c:v>643.89368995807354</c:v>
                </c:pt>
                <c:pt idx="1011">
                  <c:v>643.91653064732054</c:v>
                </c:pt>
                <c:pt idx="1012">
                  <c:v>643.17439387823345</c:v>
                </c:pt>
                <c:pt idx="1013">
                  <c:v>642.43610653467897</c:v>
                </c:pt>
                <c:pt idx="1014">
                  <c:v>643.31611314122495</c:v>
                </c:pt>
                <c:pt idx="1015">
                  <c:v>642.4897794578518</c:v>
                </c:pt>
                <c:pt idx="1016">
                  <c:v>641.65354040772002</c:v>
                </c:pt>
                <c:pt idx="1017">
                  <c:v>641.6679562033529</c:v>
                </c:pt>
                <c:pt idx="1018">
                  <c:v>641.68265695021103</c:v>
                </c:pt>
                <c:pt idx="1019">
                  <c:v>640.74670675272603</c:v>
                </c:pt>
                <c:pt idx="1020">
                  <c:v>640.74670675272603</c:v>
                </c:pt>
                <c:pt idx="1021">
                  <c:v>640.76188421247195</c:v>
                </c:pt>
                <c:pt idx="1022">
                  <c:v>640.76188421247195</c:v>
                </c:pt>
                <c:pt idx="1023">
                  <c:v>640.746688949043</c:v>
                </c:pt>
                <c:pt idx="1024">
                  <c:v>641.68263912052294</c:v>
                </c:pt>
                <c:pt idx="1025">
                  <c:v>641.68263912052203</c:v>
                </c:pt>
                <c:pt idx="1026">
                  <c:v>641.68263912052203</c:v>
                </c:pt>
                <c:pt idx="1027">
                  <c:v>642.62270278835103</c:v>
                </c:pt>
                <c:pt idx="1028">
                  <c:v>641.66845544588398</c:v>
                </c:pt>
                <c:pt idx="1029">
                  <c:v>641.65466372810602</c:v>
                </c:pt>
                <c:pt idx="1030">
                  <c:v>642.5183460516738</c:v>
                </c:pt>
                <c:pt idx="1031">
                  <c:v>642.5183460516738</c:v>
                </c:pt>
                <c:pt idx="1032">
                  <c:v>642.5183460516738</c:v>
                </c:pt>
                <c:pt idx="1033">
                  <c:v>643.270400173913</c:v>
                </c:pt>
                <c:pt idx="1034">
                  <c:v>643.25943360299505</c:v>
                </c:pt>
                <c:pt idx="1035">
                  <c:v>643.24921763156306</c:v>
                </c:pt>
                <c:pt idx="1036">
                  <c:v>643.83503440709603</c:v>
                </c:pt>
                <c:pt idx="1037">
                  <c:v>643.83503440709603</c:v>
                </c:pt>
                <c:pt idx="1038">
                  <c:v>643.33148889909648</c:v>
                </c:pt>
                <c:pt idx="1039">
                  <c:v>643.33148889909648</c:v>
                </c:pt>
                <c:pt idx="1040">
                  <c:v>643.33148889909648</c:v>
                </c:pt>
                <c:pt idx="1041">
                  <c:v>643.02159484474646</c:v>
                </c:pt>
                <c:pt idx="1042">
                  <c:v>643.02566018496225</c:v>
                </c:pt>
                <c:pt idx="1043">
                  <c:v>643.02876054803642</c:v>
                </c:pt>
                <c:pt idx="1044">
                  <c:v>643.03089594790902</c:v>
                </c:pt>
                <c:pt idx="1045">
                  <c:v>643.03089594790902</c:v>
                </c:pt>
                <c:pt idx="1046">
                  <c:v>642.896074498487</c:v>
                </c:pt>
                <c:pt idx="1047">
                  <c:v>642.89607449848791</c:v>
                </c:pt>
                <c:pt idx="1048">
                  <c:v>642.89607449848791</c:v>
                </c:pt>
                <c:pt idx="1049">
                  <c:v>642.58182061137654</c:v>
                </c:pt>
                <c:pt idx="1050">
                  <c:v>642.58182061137802</c:v>
                </c:pt>
                <c:pt idx="1051">
                  <c:v>642.5865437561929</c:v>
                </c:pt>
                <c:pt idx="1052">
                  <c:v>642.09364232169219</c:v>
                </c:pt>
                <c:pt idx="1053">
                  <c:v>642.10023531970398</c:v>
                </c:pt>
                <c:pt idx="1054">
                  <c:v>642.10773822967894</c:v>
                </c:pt>
                <c:pt idx="1055">
                  <c:v>641.44577783563795</c:v>
                </c:pt>
                <c:pt idx="1056">
                  <c:v>641.455001620075</c:v>
                </c:pt>
                <c:pt idx="1057">
                  <c:v>641.46504514562298</c:v>
                </c:pt>
                <c:pt idx="1058">
                  <c:v>641.486682304331</c:v>
                </c:pt>
                <c:pt idx="1059">
                  <c:v>641.49822241797949</c:v>
                </c:pt>
                <c:pt idx="1060">
                  <c:v>642.44959578624298</c:v>
                </c:pt>
                <c:pt idx="1061">
                  <c:v>641.52328023568793</c:v>
                </c:pt>
                <c:pt idx="1062">
                  <c:v>640.51276023838182</c:v>
                </c:pt>
                <c:pt idx="1063">
                  <c:v>640.5266474434942</c:v>
                </c:pt>
                <c:pt idx="1064">
                  <c:v>640.54096135838802</c:v>
                </c:pt>
                <c:pt idx="1065">
                  <c:v>639.44814809919751</c:v>
                </c:pt>
                <c:pt idx="1066">
                  <c:v>640.55564857933405</c:v>
                </c:pt>
                <c:pt idx="1067">
                  <c:v>640.55564857933405</c:v>
                </c:pt>
                <c:pt idx="1068">
                  <c:v>640.55564857933405</c:v>
                </c:pt>
                <c:pt idx="1069">
                  <c:v>641.75823646913852</c:v>
                </c:pt>
                <c:pt idx="1070">
                  <c:v>641.75823646913852</c:v>
                </c:pt>
                <c:pt idx="1071">
                  <c:v>641.74263039777099</c:v>
                </c:pt>
                <c:pt idx="1072">
                  <c:v>641.74263039777202</c:v>
                </c:pt>
                <c:pt idx="1073">
                  <c:v>641.72725568450846</c:v>
                </c:pt>
                <c:pt idx="1074">
                  <c:v>640.61357039193103</c:v>
                </c:pt>
                <c:pt idx="1075">
                  <c:v>641.71236191537753</c:v>
                </c:pt>
                <c:pt idx="1076">
                  <c:v>642.81726900970159</c:v>
                </c:pt>
                <c:pt idx="1077">
                  <c:v>641.77300067551494</c:v>
                </c:pt>
                <c:pt idx="1078">
                  <c:v>641.77300067551494</c:v>
                </c:pt>
                <c:pt idx="1079">
                  <c:v>642.78991014687381</c:v>
                </c:pt>
                <c:pt idx="1080">
                  <c:v>641.83662774542904</c:v>
                </c:pt>
                <c:pt idx="1081">
                  <c:v>640.9000626644679</c:v>
                </c:pt>
                <c:pt idx="1082">
                  <c:v>641.73602980824307</c:v>
                </c:pt>
                <c:pt idx="1083">
                  <c:v>641.72555419335697</c:v>
                </c:pt>
                <c:pt idx="1084">
                  <c:v>641.70622512059947</c:v>
                </c:pt>
                <c:pt idx="1085">
                  <c:v>641.68857167646138</c:v>
                </c:pt>
                <c:pt idx="1086">
                  <c:v>641.68062746814553</c:v>
                </c:pt>
                <c:pt idx="1087">
                  <c:v>641.66657551877302</c:v>
                </c:pt>
                <c:pt idx="1088">
                  <c:v>641.66048565071753</c:v>
                </c:pt>
                <c:pt idx="1089">
                  <c:v>641.65534087087894</c:v>
                </c:pt>
                <c:pt idx="1090">
                  <c:v>641.24533800486802</c:v>
                </c:pt>
                <c:pt idx="1091">
                  <c:v>641.24215677009499</c:v>
                </c:pt>
                <c:pt idx="1092">
                  <c:v>641.23995573848094</c:v>
                </c:pt>
                <c:pt idx="1093">
                  <c:v>641.01593792173605</c:v>
                </c:pt>
                <c:pt idx="1094">
                  <c:v>641.01593792173605</c:v>
                </c:pt>
                <c:pt idx="1095">
                  <c:v>641.01673073278255</c:v>
                </c:pt>
                <c:pt idx="1096">
                  <c:v>641.01852123501999</c:v>
                </c:pt>
                <c:pt idx="1097">
                  <c:v>640.88771303336807</c:v>
                </c:pt>
                <c:pt idx="1098">
                  <c:v>640.6652675325729</c:v>
                </c:pt>
                <c:pt idx="1099">
                  <c:v>640.6652675325729</c:v>
                </c:pt>
                <c:pt idx="1100">
                  <c:v>640.6652675325729</c:v>
                </c:pt>
                <c:pt idx="1101">
                  <c:v>640.26544865316794</c:v>
                </c:pt>
                <c:pt idx="1102">
                  <c:v>640.258001471944</c:v>
                </c:pt>
                <c:pt idx="1103">
                  <c:v>640.74676506831304</c:v>
                </c:pt>
                <c:pt idx="1104">
                  <c:v>640.16925547366998</c:v>
                </c:pt>
                <c:pt idx="1105">
                  <c:v>640.82582173108699</c:v>
                </c:pt>
                <c:pt idx="1106">
                  <c:v>640.81514372316497</c:v>
                </c:pt>
                <c:pt idx="1107">
                  <c:v>640.81514372316497</c:v>
                </c:pt>
                <c:pt idx="1108">
                  <c:v>640.80311182631203</c:v>
                </c:pt>
                <c:pt idx="1109">
                  <c:v>640.80311182631306</c:v>
                </c:pt>
                <c:pt idx="1110">
                  <c:v>639.95927744253299</c:v>
                </c:pt>
                <c:pt idx="1111">
                  <c:v>639.95927744253299</c:v>
                </c:pt>
                <c:pt idx="1112">
                  <c:v>639.95927744253299</c:v>
                </c:pt>
                <c:pt idx="1113">
                  <c:v>639.03048571453098</c:v>
                </c:pt>
                <c:pt idx="1114">
                  <c:v>638.10572623199153</c:v>
                </c:pt>
                <c:pt idx="1115">
                  <c:v>639.045361830312</c:v>
                </c:pt>
                <c:pt idx="1116">
                  <c:v>639.045361830312</c:v>
                </c:pt>
                <c:pt idx="1117">
                  <c:v>639.045361830312</c:v>
                </c:pt>
                <c:pt idx="1118">
                  <c:v>639.045361830312</c:v>
                </c:pt>
                <c:pt idx="1119">
                  <c:v>639.06052179023652</c:v>
                </c:pt>
                <c:pt idx="1120">
                  <c:v>638.13571884162604</c:v>
                </c:pt>
                <c:pt idx="1121">
                  <c:v>638.13571884162604</c:v>
                </c:pt>
                <c:pt idx="1122">
                  <c:v>638.13571884162604</c:v>
                </c:pt>
                <c:pt idx="1123">
                  <c:v>637.21491923491703</c:v>
                </c:pt>
                <c:pt idx="1124">
                  <c:v>638.13571884162604</c:v>
                </c:pt>
                <c:pt idx="1125">
                  <c:v>638.13571884162502</c:v>
                </c:pt>
                <c:pt idx="1126">
                  <c:v>637.27594349534309</c:v>
                </c:pt>
                <c:pt idx="1127">
                  <c:v>637.26321602370797</c:v>
                </c:pt>
                <c:pt idx="1128">
                  <c:v>637.99640392702304</c:v>
                </c:pt>
                <c:pt idx="1129">
                  <c:v>637.23953179861303</c:v>
                </c:pt>
                <c:pt idx="1130">
                  <c:v>637.21784853498752</c:v>
                </c:pt>
                <c:pt idx="1131">
                  <c:v>637.20774182708806</c:v>
                </c:pt>
                <c:pt idx="1132">
                  <c:v>636.61160961882001</c:v>
                </c:pt>
                <c:pt idx="1133">
                  <c:v>636.58609362344293</c:v>
                </c:pt>
                <c:pt idx="1134">
                  <c:v>637.05141169048238</c:v>
                </c:pt>
                <c:pt idx="1135">
                  <c:v>637.03784174288501</c:v>
                </c:pt>
                <c:pt idx="1136">
                  <c:v>637.02607852569781</c:v>
                </c:pt>
                <c:pt idx="1137">
                  <c:v>637.31761580640602</c:v>
                </c:pt>
                <c:pt idx="1138">
                  <c:v>637.52469000534597</c:v>
                </c:pt>
                <c:pt idx="1139">
                  <c:v>637.51855497519853</c:v>
                </c:pt>
                <c:pt idx="1140">
                  <c:v>637.51433489128306</c:v>
                </c:pt>
                <c:pt idx="1141">
                  <c:v>637.51206525476948</c:v>
                </c:pt>
                <c:pt idx="1142">
                  <c:v>637.64347368290396</c:v>
                </c:pt>
                <c:pt idx="1143">
                  <c:v>637.64429837062005</c:v>
                </c:pt>
                <c:pt idx="1144">
                  <c:v>637.64609849171109</c:v>
                </c:pt>
                <c:pt idx="1145">
                  <c:v>637.95620645623796</c:v>
                </c:pt>
                <c:pt idx="1146">
                  <c:v>637.95994147918282</c:v>
                </c:pt>
                <c:pt idx="1147">
                  <c:v>637.95994147918282</c:v>
                </c:pt>
                <c:pt idx="1148">
                  <c:v>638.44943218445246</c:v>
                </c:pt>
                <c:pt idx="1149">
                  <c:v>638.44943218445246</c:v>
                </c:pt>
                <c:pt idx="1150">
                  <c:v>638.44943218445246</c:v>
                </c:pt>
                <c:pt idx="1151">
                  <c:v>638.44943218445246</c:v>
                </c:pt>
                <c:pt idx="1152">
                  <c:v>638.44943218445246</c:v>
                </c:pt>
                <c:pt idx="1153">
                  <c:v>638.44943218445246</c:v>
                </c:pt>
                <c:pt idx="1154">
                  <c:v>638.43864482180788</c:v>
                </c:pt>
                <c:pt idx="1155">
                  <c:v>638.42714697947201</c:v>
                </c:pt>
                <c:pt idx="1156">
                  <c:v>637.49224992088705</c:v>
                </c:pt>
                <c:pt idx="1157">
                  <c:v>637.47947380185781</c:v>
                </c:pt>
                <c:pt idx="1158">
                  <c:v>638.476900387049</c:v>
                </c:pt>
                <c:pt idx="1159">
                  <c:v>638.46303780582298</c:v>
                </c:pt>
                <c:pt idx="1160">
                  <c:v>638.44874864186352</c:v>
                </c:pt>
                <c:pt idx="1161">
                  <c:v>639.53814758393696</c:v>
                </c:pt>
                <c:pt idx="1162">
                  <c:v>638.43408615298699</c:v>
                </c:pt>
                <c:pt idx="1163">
                  <c:v>638.43408615298699</c:v>
                </c:pt>
                <c:pt idx="1164">
                  <c:v>638.43408615298699</c:v>
                </c:pt>
                <c:pt idx="1165">
                  <c:v>638.43408615298699</c:v>
                </c:pt>
                <c:pt idx="1166">
                  <c:v>638.43408615298699</c:v>
                </c:pt>
                <c:pt idx="1167">
                  <c:v>638.43408615298699</c:v>
                </c:pt>
                <c:pt idx="1168">
                  <c:v>638.43408615298699</c:v>
                </c:pt>
                <c:pt idx="1169">
                  <c:v>638.43408615298699</c:v>
                </c:pt>
                <c:pt idx="1170">
                  <c:v>639.53814758393696</c:v>
                </c:pt>
                <c:pt idx="1171">
                  <c:v>639.53814758393696</c:v>
                </c:pt>
                <c:pt idx="1172">
                  <c:v>639.53814758393696</c:v>
                </c:pt>
                <c:pt idx="1173">
                  <c:v>639.53814758393798</c:v>
                </c:pt>
                <c:pt idx="1174">
                  <c:v>639.53814758393798</c:v>
                </c:pt>
                <c:pt idx="1175">
                  <c:v>639.53814758393696</c:v>
                </c:pt>
                <c:pt idx="1176">
                  <c:v>639.53814758393696</c:v>
                </c:pt>
                <c:pt idx="1177">
                  <c:v>640.45808700317752</c:v>
                </c:pt>
                <c:pt idx="1178">
                  <c:v>640.45808700317752</c:v>
                </c:pt>
                <c:pt idx="1179">
                  <c:v>640.44763600029148</c:v>
                </c:pt>
                <c:pt idx="1180">
                  <c:v>641.20495618362702</c:v>
                </c:pt>
                <c:pt idx="1181">
                  <c:v>641.19615184218003</c:v>
                </c:pt>
                <c:pt idx="1182">
                  <c:v>640.51987608579702</c:v>
                </c:pt>
                <c:pt idx="1183">
                  <c:v>641.09898796047355</c:v>
                </c:pt>
                <c:pt idx="1184">
                  <c:v>641.09291393230001</c:v>
                </c:pt>
                <c:pt idx="1185">
                  <c:v>641.08267447112405</c:v>
                </c:pt>
                <c:pt idx="1186">
                  <c:v>641.48035908431348</c:v>
                </c:pt>
                <c:pt idx="1187">
                  <c:v>641.4771906620781</c:v>
                </c:pt>
                <c:pt idx="1188">
                  <c:v>641.16023744019105</c:v>
                </c:pt>
                <c:pt idx="1189">
                  <c:v>641.38111894905308</c:v>
                </c:pt>
                <c:pt idx="1190">
                  <c:v>641.51478016109354</c:v>
                </c:pt>
                <c:pt idx="1191">
                  <c:v>641.51642252013903</c:v>
                </c:pt>
                <c:pt idx="1192">
                  <c:v>641.51823446573098</c:v>
                </c:pt>
                <c:pt idx="1193">
                  <c:v>641.52102824373299</c:v>
                </c:pt>
                <c:pt idx="1194">
                  <c:v>641.75217639366201</c:v>
                </c:pt>
                <c:pt idx="1195">
                  <c:v>641.75689970896792</c:v>
                </c:pt>
                <c:pt idx="1196">
                  <c:v>641.76256942717794</c:v>
                </c:pt>
                <c:pt idx="1197">
                  <c:v>642.17225710686205</c:v>
                </c:pt>
                <c:pt idx="1198">
                  <c:v>642.17973496135835</c:v>
                </c:pt>
                <c:pt idx="1199">
                  <c:v>641.11479265102719</c:v>
                </c:pt>
                <c:pt idx="1200">
                  <c:v>641.70466052058293</c:v>
                </c:pt>
                <c:pt idx="1201">
                  <c:v>641.71461401120598</c:v>
                </c:pt>
                <c:pt idx="1202">
                  <c:v>641.72531718894697</c:v>
                </c:pt>
                <c:pt idx="1203">
                  <c:v>641.72531718894697</c:v>
                </c:pt>
                <c:pt idx="1204">
                  <c:v>642.48711560613754</c:v>
                </c:pt>
                <c:pt idx="1205">
                  <c:v>642.48711560613754</c:v>
                </c:pt>
                <c:pt idx="1206">
                  <c:v>643.34175631695348</c:v>
                </c:pt>
                <c:pt idx="1207">
                  <c:v>644.18609708181202</c:v>
                </c:pt>
                <c:pt idx="1208">
                  <c:v>643.23793409804398</c:v>
                </c:pt>
                <c:pt idx="1209">
                  <c:v>644.17160651044753</c:v>
                </c:pt>
                <c:pt idx="1210">
                  <c:v>645.10915386199599</c:v>
                </c:pt>
                <c:pt idx="1211">
                  <c:v>644.15682883881698</c:v>
                </c:pt>
                <c:pt idx="1212">
                  <c:v>644.15682883881698</c:v>
                </c:pt>
                <c:pt idx="1213">
                  <c:v>645.09385139465053</c:v>
                </c:pt>
                <c:pt idx="1214">
                  <c:v>645.07851266280807</c:v>
                </c:pt>
                <c:pt idx="1215">
                  <c:v>645.06319151740195</c:v>
                </c:pt>
                <c:pt idx="1216">
                  <c:v>645.04795976608898</c:v>
                </c:pt>
                <c:pt idx="1217">
                  <c:v>645.03287127125782</c:v>
                </c:pt>
                <c:pt idx="1218">
                  <c:v>645.01799785268997</c:v>
                </c:pt>
                <c:pt idx="1219">
                  <c:v>645.00339338378751</c:v>
                </c:pt>
                <c:pt idx="1220">
                  <c:v>644.974883645928</c:v>
                </c:pt>
                <c:pt idx="1221">
                  <c:v>644.96101431591535</c:v>
                </c:pt>
                <c:pt idx="1222">
                  <c:v>644.96101431591399</c:v>
                </c:pt>
                <c:pt idx="1223">
                  <c:v>644.96101431591399</c:v>
                </c:pt>
                <c:pt idx="1224">
                  <c:v>644.17764360600904</c:v>
                </c:pt>
                <c:pt idx="1225">
                  <c:v>644.94870671894398</c:v>
                </c:pt>
                <c:pt idx="1226">
                  <c:v>644.94870671894398</c:v>
                </c:pt>
                <c:pt idx="1227">
                  <c:v>644.26821339817604</c:v>
                </c:pt>
                <c:pt idx="1228">
                  <c:v>644.27763839089505</c:v>
                </c:pt>
                <c:pt idx="1229">
                  <c:v>644.27763839089505</c:v>
                </c:pt>
                <c:pt idx="1230">
                  <c:v>643.77996941299</c:v>
                </c:pt>
                <c:pt idx="1231">
                  <c:v>643.77313240044805</c:v>
                </c:pt>
                <c:pt idx="1232">
                  <c:v>643.76720932039598</c:v>
                </c:pt>
                <c:pt idx="1233">
                  <c:v>643.45111695993296</c:v>
                </c:pt>
                <c:pt idx="1234">
                  <c:v>643.22562155544199</c:v>
                </c:pt>
                <c:pt idx="1235">
                  <c:v>643.36089034279598</c:v>
                </c:pt>
                <c:pt idx="1236">
                  <c:v>643.36089034279598</c:v>
                </c:pt>
                <c:pt idx="1237">
                  <c:v>643.36089034279598</c:v>
                </c:pt>
                <c:pt idx="1238">
                  <c:v>643.22546934950401</c:v>
                </c:pt>
                <c:pt idx="1239">
                  <c:v>643.22631991163803</c:v>
                </c:pt>
                <c:pt idx="1240">
                  <c:v>643.45365162411792</c:v>
                </c:pt>
                <c:pt idx="1241">
                  <c:v>643.13802317155</c:v>
                </c:pt>
                <c:pt idx="1242">
                  <c:v>643.13802317155</c:v>
                </c:pt>
                <c:pt idx="1243">
                  <c:v>643.54391656832831</c:v>
                </c:pt>
                <c:pt idx="1244">
                  <c:v>643.04792889035036</c:v>
                </c:pt>
                <c:pt idx="1245">
                  <c:v>642.46986396211105</c:v>
                </c:pt>
                <c:pt idx="1246">
                  <c:v>642.46986396211105</c:v>
                </c:pt>
                <c:pt idx="1247">
                  <c:v>642.47827881347291</c:v>
                </c:pt>
                <c:pt idx="1248">
                  <c:v>641.72532777420292</c:v>
                </c:pt>
                <c:pt idx="1249">
                  <c:v>641.73541153896554</c:v>
                </c:pt>
                <c:pt idx="1250">
                  <c:v>641.74626324343046</c:v>
                </c:pt>
                <c:pt idx="1251">
                  <c:v>641.76941293302002</c:v>
                </c:pt>
                <c:pt idx="1252">
                  <c:v>642.73598611807301</c:v>
                </c:pt>
                <c:pt idx="1253">
                  <c:v>642.76177956115839</c:v>
                </c:pt>
                <c:pt idx="1254">
                  <c:v>641.74360469297699</c:v>
                </c:pt>
                <c:pt idx="1255">
                  <c:v>642.78919961073302</c:v>
                </c:pt>
                <c:pt idx="1256">
                  <c:v>642.80358885566397</c:v>
                </c:pt>
                <c:pt idx="1257">
                  <c:v>641.69717075184894</c:v>
                </c:pt>
                <c:pt idx="1258">
                  <c:v>641.71223054365305</c:v>
                </c:pt>
                <c:pt idx="1259">
                  <c:v>641.71223054365305</c:v>
                </c:pt>
                <c:pt idx="1260">
                  <c:v>641.71223054365305</c:v>
                </c:pt>
                <c:pt idx="1261">
                  <c:v>640.50788998161499</c:v>
                </c:pt>
                <c:pt idx="1262">
                  <c:v>640.49228819290602</c:v>
                </c:pt>
                <c:pt idx="1263">
                  <c:v>640.49228819290602</c:v>
                </c:pt>
                <c:pt idx="1264">
                  <c:v>640.47677512956307</c:v>
                </c:pt>
                <c:pt idx="1265">
                  <c:v>640.46142208405411</c:v>
                </c:pt>
                <c:pt idx="1266">
                  <c:v>639.32215232638896</c:v>
                </c:pt>
                <c:pt idx="1267">
                  <c:v>638.20409932013831</c:v>
                </c:pt>
                <c:pt idx="1268">
                  <c:v>638.18961489610899</c:v>
                </c:pt>
                <c:pt idx="1269">
                  <c:v>638.17553866937999</c:v>
                </c:pt>
                <c:pt idx="1270">
                  <c:v>637.13845803732454</c:v>
                </c:pt>
                <c:pt idx="1271">
                  <c:v>637.12537860162706</c:v>
                </c:pt>
                <c:pt idx="1272">
                  <c:v>638.03467806467802</c:v>
                </c:pt>
                <c:pt idx="1273">
                  <c:v>638.02282247504797</c:v>
                </c:pt>
                <c:pt idx="1274">
                  <c:v>638.01165937018595</c:v>
                </c:pt>
                <c:pt idx="1275">
                  <c:v>638.00125983423152</c:v>
                </c:pt>
                <c:pt idx="1276">
                  <c:v>637.25477680788606</c:v>
                </c:pt>
                <c:pt idx="1277">
                  <c:v>637.25477680788606</c:v>
                </c:pt>
                <c:pt idx="1278">
                  <c:v>637.91330212238904</c:v>
                </c:pt>
                <c:pt idx="1279">
                  <c:v>637.34246236410297</c:v>
                </c:pt>
                <c:pt idx="1280">
                  <c:v>637.34850403376947</c:v>
                </c:pt>
                <c:pt idx="1281">
                  <c:v>637.35358750881403</c:v>
                </c:pt>
                <c:pt idx="1282">
                  <c:v>636.9592803882332</c:v>
                </c:pt>
                <c:pt idx="1283">
                  <c:v>636.95928038823547</c:v>
                </c:pt>
                <c:pt idx="1284">
                  <c:v>637.26805593241795</c:v>
                </c:pt>
                <c:pt idx="1285">
                  <c:v>637.26921795352996</c:v>
                </c:pt>
                <c:pt idx="1286">
                  <c:v>637.13775447240846</c:v>
                </c:pt>
                <c:pt idx="1287">
                  <c:v>637.13775447240846</c:v>
                </c:pt>
                <c:pt idx="1288">
                  <c:v>637.13775447240846</c:v>
                </c:pt>
                <c:pt idx="1289">
                  <c:v>637.27201211775809</c:v>
                </c:pt>
                <c:pt idx="1290">
                  <c:v>637.05295054168801</c:v>
                </c:pt>
                <c:pt idx="1291">
                  <c:v>637.05295054168801</c:v>
                </c:pt>
                <c:pt idx="1292">
                  <c:v>637.05859898293249</c:v>
                </c:pt>
                <c:pt idx="1293">
                  <c:v>636.67140207624936</c:v>
                </c:pt>
                <c:pt idx="1294">
                  <c:v>636.67883695190005</c:v>
                </c:pt>
                <c:pt idx="1295">
                  <c:v>637.256138509263</c:v>
                </c:pt>
                <c:pt idx="1296">
                  <c:v>636.696258501599</c:v>
                </c:pt>
                <c:pt idx="1297">
                  <c:v>636.70615649423746</c:v>
                </c:pt>
                <c:pt idx="1298">
                  <c:v>637.37350127600519</c:v>
                </c:pt>
                <c:pt idx="1299">
                  <c:v>637.38484609820205</c:v>
                </c:pt>
                <c:pt idx="1300">
                  <c:v>636.66467917574448</c:v>
                </c:pt>
                <c:pt idx="1301">
                  <c:v>636.67725040457299</c:v>
                </c:pt>
                <c:pt idx="1302">
                  <c:v>636.67725040457299</c:v>
                </c:pt>
                <c:pt idx="1303">
                  <c:v>635.86215786348839</c:v>
                </c:pt>
                <c:pt idx="1304">
                  <c:v>637.65255340228146</c:v>
                </c:pt>
                <c:pt idx="1305">
                  <c:v>637.66689789297811</c:v>
                </c:pt>
                <c:pt idx="1306">
                  <c:v>633.19336837008279</c:v>
                </c:pt>
                <c:pt idx="1307">
                  <c:v>598.86884226444704</c:v>
                </c:pt>
                <c:pt idx="1308">
                  <c:v>469.72095293074204</c:v>
                </c:pt>
                <c:pt idx="1309">
                  <c:v>321.93310846006074</c:v>
                </c:pt>
                <c:pt idx="1310">
                  <c:v>225.82025518417257</c:v>
                </c:pt>
                <c:pt idx="1311">
                  <c:v>165.57368494364823</c:v>
                </c:pt>
                <c:pt idx="1312">
                  <c:v>126.89404766074612</c:v>
                </c:pt>
                <c:pt idx="1313">
                  <c:v>100.93581639779595</c:v>
                </c:pt>
                <c:pt idx="1314">
                  <c:v>82.775255234282582</c:v>
                </c:pt>
                <c:pt idx="1315">
                  <c:v>69.378886404493514</c:v>
                </c:pt>
                <c:pt idx="1316">
                  <c:v>59.202591386516211</c:v>
                </c:pt>
                <c:pt idx="1317">
                  <c:v>51.327528354747095</c:v>
                </c:pt>
                <c:pt idx="1318">
                  <c:v>45.105646788911102</c:v>
                </c:pt>
                <c:pt idx="1319">
                  <c:v>40.102179426448863</c:v>
                </c:pt>
                <c:pt idx="1320">
                  <c:v>36.040961920640093</c:v>
                </c:pt>
                <c:pt idx="1321">
                  <c:v>32.693047178324001</c:v>
                </c:pt>
                <c:pt idx="1322">
                  <c:v>29.906290342264889</c:v>
                </c:pt>
                <c:pt idx="1323">
                  <c:v>27.565948827336346</c:v>
                </c:pt>
                <c:pt idx="1324">
                  <c:v>25.584682731905289</c:v>
                </c:pt>
                <c:pt idx="1325">
                  <c:v>23.888294945814799</c:v>
                </c:pt>
                <c:pt idx="1326">
                  <c:v>22.431278235630899</c:v>
                </c:pt>
                <c:pt idx="1327">
                  <c:v>21.170518637334986</c:v>
                </c:pt>
                <c:pt idx="1328">
                  <c:v>20.069555144857731</c:v>
                </c:pt>
                <c:pt idx="1329">
                  <c:v>19.107254561925899</c:v>
                </c:pt>
                <c:pt idx="1330">
                  <c:v>18.263172426783342</c:v>
                </c:pt>
                <c:pt idx="1331">
                  <c:v>17.520140514269819</c:v>
                </c:pt>
                <c:pt idx="1332">
                  <c:v>16.867244451722289</c:v>
                </c:pt>
                <c:pt idx="1333">
                  <c:v>16.291604817522934</c:v>
                </c:pt>
                <c:pt idx="1334">
                  <c:v>15.7810867639688</c:v>
                </c:pt>
                <c:pt idx="1335">
                  <c:v>15.328119932823</c:v>
                </c:pt>
                <c:pt idx="1336">
                  <c:v>14.9249510929886</c:v>
                </c:pt>
                <c:pt idx="1337">
                  <c:v>14.565010403423306</c:v>
                </c:pt>
                <c:pt idx="1338">
                  <c:v>14.241791891883098</c:v>
                </c:pt>
                <c:pt idx="1339">
                  <c:v>13.950440161780502</c:v>
                </c:pt>
                <c:pt idx="1340">
                  <c:v>13.687564207815599</c:v>
                </c:pt>
                <c:pt idx="1341">
                  <c:v>13.447833907620399</c:v>
                </c:pt>
                <c:pt idx="1342">
                  <c:v>13.229528808575798</c:v>
                </c:pt>
                <c:pt idx="1343">
                  <c:v>13.028891047191998</c:v>
                </c:pt>
                <c:pt idx="1344">
                  <c:v>12.842600405735</c:v>
                </c:pt>
                <c:pt idx="1345">
                  <c:v>12.668850566427302</c:v>
                </c:pt>
                <c:pt idx="1346">
                  <c:v>12.504328518872898</c:v>
                </c:pt>
                <c:pt idx="1347">
                  <c:v>12.346999168611799</c:v>
                </c:pt>
                <c:pt idx="1348">
                  <c:v>12.1944821760588</c:v>
                </c:pt>
                <c:pt idx="1349">
                  <c:v>12.044911971341465</c:v>
                </c:pt>
                <c:pt idx="1350">
                  <c:v>11.8966111280204</c:v>
                </c:pt>
                <c:pt idx="1351">
                  <c:v>11.747578950626098</c:v>
                </c:pt>
                <c:pt idx="1352">
                  <c:v>11.596728121265198</c:v>
                </c:pt>
                <c:pt idx="1353">
                  <c:v>11.442040255458636</c:v>
                </c:pt>
                <c:pt idx="1354">
                  <c:v>11.282261280501301</c:v>
                </c:pt>
                <c:pt idx="1355">
                  <c:v>11.116548920635099</c:v>
                </c:pt>
                <c:pt idx="1356">
                  <c:v>10.9436382619967</c:v>
                </c:pt>
                <c:pt idx="1357">
                  <c:v>10.7632549474857</c:v>
                </c:pt>
                <c:pt idx="1358">
                  <c:v>10.574701850242899</c:v>
                </c:pt>
                <c:pt idx="1359">
                  <c:v>10.377553226187826</c:v>
                </c:pt>
                <c:pt idx="1360">
                  <c:v>10.172507312869261</c:v>
                </c:pt>
                <c:pt idx="1361">
                  <c:v>9.9602571510274291</c:v>
                </c:pt>
                <c:pt idx="1362">
                  <c:v>9.741659631618278</c:v>
                </c:pt>
                <c:pt idx="1363">
                  <c:v>9.5178809091526393</c:v>
                </c:pt>
                <c:pt idx="1364">
                  <c:v>9.2910234678166557</c:v>
                </c:pt>
                <c:pt idx="1365">
                  <c:v>9.0629250527389207</c:v>
                </c:pt>
                <c:pt idx="1366">
                  <c:v>8.8356357921919297</c:v>
                </c:pt>
                <c:pt idx="1367">
                  <c:v>8.6112930056855319</c:v>
                </c:pt>
                <c:pt idx="1368">
                  <c:v>8.3922913485947692</c:v>
                </c:pt>
                <c:pt idx="1369">
                  <c:v>8.1811537132508292</c:v>
                </c:pt>
                <c:pt idx="1370">
                  <c:v>7.9790481615265412</c:v>
                </c:pt>
                <c:pt idx="1371">
                  <c:v>7.7876553079013604</c:v>
                </c:pt>
                <c:pt idx="1372">
                  <c:v>7.6082258333995201</c:v>
                </c:pt>
                <c:pt idx="1373">
                  <c:v>7.4413667379889734</c:v>
                </c:pt>
                <c:pt idx="1374">
                  <c:v>7.2873592125005304</c:v>
                </c:pt>
                <c:pt idx="1375">
                  <c:v>7.1458194783144355</c:v>
                </c:pt>
                <c:pt idx="1376">
                  <c:v>7.0164771958314924</c:v>
                </c:pt>
                <c:pt idx="1377">
                  <c:v>6.8981755647684508</c:v>
                </c:pt>
                <c:pt idx="1378">
                  <c:v>6.7904681512350198</c:v>
                </c:pt>
                <c:pt idx="1379">
                  <c:v>6.6921079320053654</c:v>
                </c:pt>
                <c:pt idx="1380">
                  <c:v>6.6018013812421392</c:v>
                </c:pt>
                <c:pt idx="1381">
                  <c:v>6.5183396782670275</c:v>
                </c:pt>
                <c:pt idx="1382">
                  <c:v>6.4407904998396983</c:v>
                </c:pt>
                <c:pt idx="1383">
                  <c:v>6.36757339635317</c:v>
                </c:pt>
                <c:pt idx="1384">
                  <c:v>6.2973948801573885</c:v>
                </c:pt>
                <c:pt idx="1385">
                  <c:v>6.2289050531466446</c:v>
                </c:pt>
                <c:pt idx="1386">
                  <c:v>6.1609511413890345</c:v>
                </c:pt>
                <c:pt idx="1387">
                  <c:v>6.09243483565416</c:v>
                </c:pt>
                <c:pt idx="1388">
                  <c:v>6.02202531036267</c:v>
                </c:pt>
                <c:pt idx="1389">
                  <c:v>5.94868066181043</c:v>
                </c:pt>
                <c:pt idx="1390">
                  <c:v>5.8710693157511411</c:v>
                </c:pt>
                <c:pt idx="1391">
                  <c:v>5.7881318824985204</c:v>
                </c:pt>
                <c:pt idx="1392">
                  <c:v>5.6989308351653714</c:v>
                </c:pt>
                <c:pt idx="1393">
                  <c:v>5.6024483888126104</c:v>
                </c:pt>
                <c:pt idx="1394">
                  <c:v>5.4975109380176255</c:v>
                </c:pt>
                <c:pt idx="1395">
                  <c:v>5.3831185803489445</c:v>
                </c:pt>
                <c:pt idx="1396">
                  <c:v>5.2580808988058454</c:v>
                </c:pt>
                <c:pt idx="1397">
                  <c:v>5.1217871549224601</c:v>
                </c:pt>
                <c:pt idx="1398">
                  <c:v>4.9737825341656814</c:v>
                </c:pt>
                <c:pt idx="1399">
                  <c:v>4.8124743099296765</c:v>
                </c:pt>
                <c:pt idx="1400">
                  <c:v>4.63569981258604</c:v>
                </c:pt>
                <c:pt idx="1401">
                  <c:v>4.4453257541670199</c:v>
                </c:pt>
                <c:pt idx="1402">
                  <c:v>4.2514452756305596</c:v>
                </c:pt>
                <c:pt idx="1403">
                  <c:v>4.0724979439023334</c:v>
                </c:pt>
                <c:pt idx="1404">
                  <c:v>3.9013258656544298</c:v>
                </c:pt>
                <c:pt idx="1405">
                  <c:v>3.7432056447979076</c:v>
                </c:pt>
                <c:pt idx="1406">
                  <c:v>3.6104330886871612</c:v>
                </c:pt>
                <c:pt idx="1407">
                  <c:v>3.5049606346940667</c:v>
                </c:pt>
                <c:pt idx="1408">
                  <c:v>3.4281170262921186</c:v>
                </c:pt>
                <c:pt idx="1409">
                  <c:v>3.3748221805428567</c:v>
                </c:pt>
                <c:pt idx="1410">
                  <c:v>3.3412065988154298</c:v>
                </c:pt>
                <c:pt idx="1411">
                  <c:v>3.3216601452724999</c:v>
                </c:pt>
                <c:pt idx="1412">
                  <c:v>3.3111209983185477</c:v>
                </c:pt>
                <c:pt idx="1413">
                  <c:v>3.3065843121384901</c:v>
                </c:pt>
                <c:pt idx="1414">
                  <c:v>3.3054139163420677</c:v>
                </c:pt>
                <c:pt idx="1415">
                  <c:v>3.3062977214631797</c:v>
                </c:pt>
                <c:pt idx="1416">
                  <c:v>3.3076760466465376</c:v>
                </c:pt>
                <c:pt idx="1417">
                  <c:v>3.3097483947204367</c:v>
                </c:pt>
                <c:pt idx="1418">
                  <c:v>3.3125071806094177</c:v>
                </c:pt>
                <c:pt idx="1419">
                  <c:v>3.315008224987773</c:v>
                </c:pt>
                <c:pt idx="1420">
                  <c:v>3.3179169696448225</c:v>
                </c:pt>
                <c:pt idx="1421">
                  <c:v>3.3208602101765701</c:v>
                </c:pt>
                <c:pt idx="1422">
                  <c:v>3.32396327238318</c:v>
                </c:pt>
                <c:pt idx="1423">
                  <c:v>3.3271422009031477</c:v>
                </c:pt>
                <c:pt idx="1424">
                  <c:v>3.3305327537502301</c:v>
                </c:pt>
                <c:pt idx="1425">
                  <c:v>3.3338730551459101</c:v>
                </c:pt>
                <c:pt idx="1426">
                  <c:v>3.3371833105075202</c:v>
                </c:pt>
                <c:pt idx="1427">
                  <c:v>3.3407111876034099</c:v>
                </c:pt>
                <c:pt idx="1428">
                  <c:v>3.3441275322297002</c:v>
                </c:pt>
                <c:pt idx="1429">
                  <c:v>3.3472340621226886</c:v>
                </c:pt>
                <c:pt idx="1430">
                  <c:v>3.3503123688696101</c:v>
                </c:pt>
                <c:pt idx="1431">
                  <c:v>3.3532037448385998</c:v>
                </c:pt>
                <c:pt idx="1432">
                  <c:v>3.3557845756650599</c:v>
                </c:pt>
                <c:pt idx="1433">
                  <c:v>3.3580659295527893</c:v>
                </c:pt>
                <c:pt idx="1434">
                  <c:v>3.36007014573274</c:v>
                </c:pt>
                <c:pt idx="1435">
                  <c:v>3.3616528638132359</c:v>
                </c:pt>
                <c:pt idx="1436">
                  <c:v>3.3627723964417777</c:v>
                </c:pt>
                <c:pt idx="1437">
                  <c:v>3.3635464067454102</c:v>
                </c:pt>
                <c:pt idx="1438">
                  <c:v>3.36378259970608</c:v>
                </c:pt>
                <c:pt idx="1439">
                  <c:v>3.3632731553783399</c:v>
                </c:pt>
                <c:pt idx="1440">
                  <c:v>3.3625067846553001</c:v>
                </c:pt>
                <c:pt idx="1441">
                  <c:v>3.3610071787139502</c:v>
                </c:pt>
                <c:pt idx="1442">
                  <c:v>3.3589576345799177</c:v>
                </c:pt>
                <c:pt idx="1443">
                  <c:v>3.356257636020767</c:v>
                </c:pt>
                <c:pt idx="1444">
                  <c:v>3.3532043188756799</c:v>
                </c:pt>
                <c:pt idx="1445">
                  <c:v>3.3493124171308977</c:v>
                </c:pt>
                <c:pt idx="1446">
                  <c:v>3.3452930740996067</c:v>
                </c:pt>
                <c:pt idx="1447">
                  <c:v>3.34103015668558</c:v>
                </c:pt>
                <c:pt idx="1448">
                  <c:v>3.3364563786700177</c:v>
                </c:pt>
                <c:pt idx="1449">
                  <c:v>3.3319527907679798</c:v>
                </c:pt>
                <c:pt idx="1450">
                  <c:v>3.3272835125764266</c:v>
                </c:pt>
                <c:pt idx="1451">
                  <c:v>3.3230164905013102</c:v>
                </c:pt>
                <c:pt idx="1452">
                  <c:v>3.3192306021834277</c:v>
                </c:pt>
                <c:pt idx="1453">
                  <c:v>3.3154514735359331</c:v>
                </c:pt>
                <c:pt idx="1454">
                  <c:v>3.3125575287129996</c:v>
                </c:pt>
                <c:pt idx="1455">
                  <c:v>3.3102693880440577</c:v>
                </c:pt>
                <c:pt idx="1456">
                  <c:v>3.3086460011533987</c:v>
                </c:pt>
                <c:pt idx="1457">
                  <c:v>3.3079718808260576</c:v>
                </c:pt>
                <c:pt idx="1458">
                  <c:v>3.3077857109859812</c:v>
                </c:pt>
                <c:pt idx="1459">
                  <c:v>3.3085239422773238</c:v>
                </c:pt>
                <c:pt idx="1460">
                  <c:v>3.30972416951413</c:v>
                </c:pt>
                <c:pt idx="1461">
                  <c:v>3.3113923761909101</c:v>
                </c:pt>
                <c:pt idx="1462">
                  <c:v>3.3134635018181267</c:v>
                </c:pt>
                <c:pt idx="1463">
                  <c:v>3.3159233789720899</c:v>
                </c:pt>
                <c:pt idx="1464">
                  <c:v>3.3186081425705667</c:v>
                </c:pt>
                <c:pt idx="1465">
                  <c:v>3.3214505127416198</c:v>
                </c:pt>
                <c:pt idx="1466">
                  <c:v>3.3244485297270425</c:v>
                </c:pt>
                <c:pt idx="1467">
                  <c:v>3.3279308772898699</c:v>
                </c:pt>
                <c:pt idx="1468">
                  <c:v>3.3313854204945179</c:v>
                </c:pt>
                <c:pt idx="1469">
                  <c:v>3.3349654968908706</c:v>
                </c:pt>
                <c:pt idx="1470">
                  <c:v>3.3386594969317178</c:v>
                </c:pt>
                <c:pt idx="1471">
                  <c:v>3.3425815557104612</c:v>
                </c:pt>
                <c:pt idx="1472">
                  <c:v>3.3463848685129518</c:v>
                </c:pt>
                <c:pt idx="1473">
                  <c:v>3.3505460660299198</c:v>
                </c:pt>
                <c:pt idx="1474">
                  <c:v>3.3545752108504501</c:v>
                </c:pt>
                <c:pt idx="1475">
                  <c:v>3.3585476018479996</c:v>
                </c:pt>
                <c:pt idx="1476">
                  <c:v>3.3625792293536967</c:v>
                </c:pt>
                <c:pt idx="1477">
                  <c:v>3.3665997528462586</c:v>
                </c:pt>
                <c:pt idx="1478">
                  <c:v>3.3703141146373499</c:v>
                </c:pt>
                <c:pt idx="1479">
                  <c:v>3.3738544288747825</c:v>
                </c:pt>
                <c:pt idx="1480">
                  <c:v>3.3772068662008787</c:v>
                </c:pt>
                <c:pt idx="1481">
                  <c:v>3.3802236358990467</c:v>
                </c:pt>
                <c:pt idx="1482">
                  <c:v>3.3830056368395387</c:v>
                </c:pt>
                <c:pt idx="1483">
                  <c:v>3.3853901845974499</c:v>
                </c:pt>
                <c:pt idx="1484">
                  <c:v>3.3871509929258901</c:v>
                </c:pt>
                <c:pt idx="1485">
                  <c:v>3.3884507546608598</c:v>
                </c:pt>
                <c:pt idx="1486">
                  <c:v>3.38951888489555</c:v>
                </c:pt>
                <c:pt idx="1487">
                  <c:v>3.3900610636902178</c:v>
                </c:pt>
                <c:pt idx="1488">
                  <c:v>3.3900819992685967</c:v>
                </c:pt>
                <c:pt idx="1489">
                  <c:v>3.3895635207171502</c:v>
                </c:pt>
                <c:pt idx="1490">
                  <c:v>3.3885561975796077</c:v>
                </c:pt>
                <c:pt idx="1491">
                  <c:v>3.387334728220956</c:v>
                </c:pt>
                <c:pt idx="1492">
                  <c:v>3.3858249585028601</c:v>
                </c:pt>
                <c:pt idx="1493">
                  <c:v>3.3839713310376576</c:v>
                </c:pt>
                <c:pt idx="1494">
                  <c:v>3.3815868587598801</c:v>
                </c:pt>
                <c:pt idx="1495">
                  <c:v>3.3791570022804001</c:v>
                </c:pt>
                <c:pt idx="1496">
                  <c:v>3.3766867993516967</c:v>
                </c:pt>
                <c:pt idx="1497">
                  <c:v>3.3740083094234721</c:v>
                </c:pt>
                <c:pt idx="1498">
                  <c:v>3.3714003544405378</c:v>
                </c:pt>
                <c:pt idx="1499">
                  <c:v>3.3686534915975397</c:v>
                </c:pt>
                <c:pt idx="1500">
                  <c:v>3.365808703663792</c:v>
                </c:pt>
                <c:pt idx="1501">
                  <c:v>3.3631381259513802</c:v>
                </c:pt>
                <c:pt idx="1502">
                  <c:v>3.3606580007109867</c:v>
                </c:pt>
                <c:pt idx="1503">
                  <c:v>3.3581715618364276</c:v>
                </c:pt>
                <c:pt idx="1504">
                  <c:v>3.3556890607448167</c:v>
                </c:pt>
                <c:pt idx="1505">
                  <c:v>3.3531928792367798</c:v>
                </c:pt>
                <c:pt idx="1506">
                  <c:v>3.3507815669663605</c:v>
                </c:pt>
                <c:pt idx="1507">
                  <c:v>3.3483957484872118</c:v>
                </c:pt>
                <c:pt idx="1508">
                  <c:v>3.3459898201163298</c:v>
                </c:pt>
                <c:pt idx="1509">
                  <c:v>3.3436834596542577</c:v>
                </c:pt>
                <c:pt idx="1510">
                  <c:v>3.34156957081158</c:v>
                </c:pt>
                <c:pt idx="1511">
                  <c:v>3.3396821870738753</c:v>
                </c:pt>
                <c:pt idx="1512">
                  <c:v>3.3379441322090635</c:v>
                </c:pt>
                <c:pt idx="1513">
                  <c:v>3.3365648975118067</c:v>
                </c:pt>
                <c:pt idx="1514">
                  <c:v>3.3350041100286774</c:v>
                </c:pt>
                <c:pt idx="1515">
                  <c:v>3.3338001212073101</c:v>
                </c:pt>
                <c:pt idx="1516">
                  <c:v>3.3329331260742778</c:v>
                </c:pt>
                <c:pt idx="1517">
                  <c:v>3.3320662958348173</c:v>
                </c:pt>
                <c:pt idx="1518">
                  <c:v>3.33141408529037</c:v>
                </c:pt>
                <c:pt idx="1519">
                  <c:v>3.3309276891760198</c:v>
                </c:pt>
                <c:pt idx="1520">
                  <c:v>3.3304256138996182</c:v>
                </c:pt>
                <c:pt idx="1521">
                  <c:v>3.33008794389995</c:v>
                </c:pt>
                <c:pt idx="1522">
                  <c:v>3.3298827053173801</c:v>
                </c:pt>
                <c:pt idx="1523">
                  <c:v>3.3297240370341301</c:v>
                </c:pt>
                <c:pt idx="1524">
                  <c:v>3.3294597795060867</c:v>
                </c:pt>
                <c:pt idx="1525">
                  <c:v>3.3294398855049998</c:v>
                </c:pt>
                <c:pt idx="1526">
                  <c:v>3.3294364889563499</c:v>
                </c:pt>
                <c:pt idx="1527">
                  <c:v>3.3292639110373701</c:v>
                </c:pt>
                <c:pt idx="1528">
                  <c:v>3.3292029310026177</c:v>
                </c:pt>
                <c:pt idx="1529">
                  <c:v>3.32916054561387</c:v>
                </c:pt>
                <c:pt idx="1530">
                  <c:v>3.3289867760488399</c:v>
                </c:pt>
                <c:pt idx="1531">
                  <c:v>3.3289027143200398</c:v>
                </c:pt>
                <c:pt idx="1532">
                  <c:v>3.32874101970275</c:v>
                </c:pt>
                <c:pt idx="1533">
                  <c:v>3.3285093115803601</c:v>
                </c:pt>
                <c:pt idx="1534">
                  <c:v>3.3283625815886397</c:v>
                </c:pt>
                <c:pt idx="1535">
                  <c:v>3.3280860059689599</c:v>
                </c:pt>
                <c:pt idx="1536">
                  <c:v>3.3275874624957376</c:v>
                </c:pt>
                <c:pt idx="1537">
                  <c:v>3.3270759093936921</c:v>
                </c:pt>
                <c:pt idx="1538">
                  <c:v>3.3265544480336797</c:v>
                </c:pt>
                <c:pt idx="1539">
                  <c:v>3.3260253946762131</c:v>
                </c:pt>
                <c:pt idx="1540">
                  <c:v>3.3252009998728616</c:v>
                </c:pt>
                <c:pt idx="1541">
                  <c:v>3.3246257933821277</c:v>
                </c:pt>
                <c:pt idx="1542">
                  <c:v>3.32361400932905</c:v>
                </c:pt>
                <c:pt idx="1543">
                  <c:v>3.3227414271437321</c:v>
                </c:pt>
                <c:pt idx="1544">
                  <c:v>3.3219288224613099</c:v>
                </c:pt>
                <c:pt idx="1545">
                  <c:v>3.3208708628573076</c:v>
                </c:pt>
                <c:pt idx="1546">
                  <c:v>3.3195631305555167</c:v>
                </c:pt>
                <c:pt idx="1547">
                  <c:v>3.3180235289018398</c:v>
                </c:pt>
                <c:pt idx="1548">
                  <c:v>3.3162497980341121</c:v>
                </c:pt>
                <c:pt idx="1549">
                  <c:v>3.3145336404563386</c:v>
                </c:pt>
                <c:pt idx="1550">
                  <c:v>3.3126012223479799</c:v>
                </c:pt>
                <c:pt idx="1551">
                  <c:v>3.3104571929991367</c:v>
                </c:pt>
                <c:pt idx="1552">
                  <c:v>3.3084316946887067</c:v>
                </c:pt>
                <c:pt idx="1553">
                  <c:v>3.3062616889911798</c:v>
                </c:pt>
                <c:pt idx="1554">
                  <c:v>3.3044539867437379</c:v>
                </c:pt>
                <c:pt idx="1555">
                  <c:v>3.3025895659273412</c:v>
                </c:pt>
                <c:pt idx="1556">
                  <c:v>3.3008545102423099</c:v>
                </c:pt>
                <c:pt idx="1557">
                  <c:v>3.2992664772323699</c:v>
                </c:pt>
                <c:pt idx="1558">
                  <c:v>3.2981339077807776</c:v>
                </c:pt>
                <c:pt idx="1559">
                  <c:v>3.2970572728051786</c:v>
                </c:pt>
                <c:pt idx="1560">
                  <c:v>3.2963134177807998</c:v>
                </c:pt>
                <c:pt idx="1561">
                  <c:v>3.2957447898039498</c:v>
                </c:pt>
                <c:pt idx="1562">
                  <c:v>3.2955056928171098</c:v>
                </c:pt>
                <c:pt idx="1563">
                  <c:v>3.2953660591297198</c:v>
                </c:pt>
                <c:pt idx="1564">
                  <c:v>3.2954885569008101</c:v>
                </c:pt>
                <c:pt idx="1565">
                  <c:v>3.29611467406361</c:v>
                </c:pt>
                <c:pt idx="1566">
                  <c:v>3.2967708198294599</c:v>
                </c:pt>
                <c:pt idx="1567">
                  <c:v>3.29760231171102</c:v>
                </c:pt>
                <c:pt idx="1568">
                  <c:v>3.2989180164572698</c:v>
                </c:pt>
                <c:pt idx="1569">
                  <c:v>3.3001887906902998</c:v>
                </c:pt>
                <c:pt idx="1570">
                  <c:v>3.30177857194957</c:v>
                </c:pt>
                <c:pt idx="1571">
                  <c:v>3.3035873749332199</c:v>
                </c:pt>
                <c:pt idx="1572">
                  <c:v>3.3055119964626498</c:v>
                </c:pt>
                <c:pt idx="1573">
                  <c:v>3.3074756437762067</c:v>
                </c:pt>
                <c:pt idx="1574">
                  <c:v>3.3096069841234579</c:v>
                </c:pt>
                <c:pt idx="1575">
                  <c:v>3.3117441652882174</c:v>
                </c:pt>
                <c:pt idx="1576">
                  <c:v>3.3139610299575701</c:v>
                </c:pt>
                <c:pt idx="1577">
                  <c:v>3.3164216350701521</c:v>
                </c:pt>
                <c:pt idx="1578">
                  <c:v>3.3187938101795398</c:v>
                </c:pt>
                <c:pt idx="1579">
                  <c:v>3.3211905091252598</c:v>
                </c:pt>
                <c:pt idx="1580">
                  <c:v>3.3237818403725718</c:v>
                </c:pt>
                <c:pt idx="1581">
                  <c:v>3.3263609305771467</c:v>
                </c:pt>
                <c:pt idx="1582">
                  <c:v>3.3287842209062002</c:v>
                </c:pt>
                <c:pt idx="1583">
                  <c:v>3.3312616776802826</c:v>
                </c:pt>
                <c:pt idx="1584">
                  <c:v>3.3337678518546698</c:v>
                </c:pt>
                <c:pt idx="1585">
                  <c:v>3.33611126552448</c:v>
                </c:pt>
                <c:pt idx="1586">
                  <c:v>3.3384611463106477</c:v>
                </c:pt>
                <c:pt idx="1587">
                  <c:v>3.3407901511687301</c:v>
                </c:pt>
                <c:pt idx="1588">
                  <c:v>3.3427989420640398</c:v>
                </c:pt>
                <c:pt idx="1589">
                  <c:v>3.3447092545542398</c:v>
                </c:pt>
                <c:pt idx="1590">
                  <c:v>3.34653868150225</c:v>
                </c:pt>
                <c:pt idx="1591">
                  <c:v>3.3479764448846199</c:v>
                </c:pt>
                <c:pt idx="1592">
                  <c:v>3.3439857812201299</c:v>
                </c:pt>
                <c:pt idx="1593">
                  <c:v>3.3347276159094799</c:v>
                </c:pt>
                <c:pt idx="1594">
                  <c:v>3.32141956781448</c:v>
                </c:pt>
                <c:pt idx="1595">
                  <c:v>3.3037518350822999</c:v>
                </c:pt>
                <c:pt idx="1596">
                  <c:v>3.2818341177479819</c:v>
                </c:pt>
                <c:pt idx="1597">
                  <c:v>3.2557430420004576</c:v>
                </c:pt>
                <c:pt idx="1598">
                  <c:v>3.2269271497100211</c:v>
                </c:pt>
                <c:pt idx="1599">
                  <c:v>3.19662228125752</c:v>
                </c:pt>
                <c:pt idx="1600">
                  <c:v>3.1663110834361001</c:v>
                </c:pt>
                <c:pt idx="1601">
                  <c:v>3.1369461373269467</c:v>
                </c:pt>
                <c:pt idx="1602">
                  <c:v>3.10927218808652</c:v>
                </c:pt>
                <c:pt idx="1603">
                  <c:v>3.0842342218653718</c:v>
                </c:pt>
                <c:pt idx="1604">
                  <c:v>3.0623778819528202</c:v>
                </c:pt>
                <c:pt idx="1605">
                  <c:v>3.0441191434472299</c:v>
                </c:pt>
                <c:pt idx="1606">
                  <c:v>3.0300205038944199</c:v>
                </c:pt>
                <c:pt idx="1607">
                  <c:v>3.0202325232721301</c:v>
                </c:pt>
                <c:pt idx="1608">
                  <c:v>3.0153061181393999</c:v>
                </c:pt>
                <c:pt idx="1609">
                  <c:v>3.0151548768016099</c:v>
                </c:pt>
                <c:pt idx="1610">
                  <c:v>3.02022043038161</c:v>
                </c:pt>
                <c:pt idx="1611">
                  <c:v>3.0305730020104176</c:v>
                </c:pt>
                <c:pt idx="1612">
                  <c:v>3.0459179395720701</c:v>
                </c:pt>
                <c:pt idx="1613">
                  <c:v>3.06662608837568</c:v>
                </c:pt>
                <c:pt idx="1614">
                  <c:v>3.0924131772294277</c:v>
                </c:pt>
                <c:pt idx="1615">
                  <c:v>3.1231175499232466</c:v>
                </c:pt>
                <c:pt idx="1616">
                  <c:v>3.1587062115182198</c:v>
                </c:pt>
                <c:pt idx="1617">
                  <c:v>3.1988273463080699</c:v>
                </c:pt>
                <c:pt idx="1618">
                  <c:v>3.2430780057791502</c:v>
                </c:pt>
                <c:pt idx="1619">
                  <c:v>3.2908584672639187</c:v>
                </c:pt>
                <c:pt idx="1620">
                  <c:v>3.34195686088899</c:v>
                </c:pt>
                <c:pt idx="1621">
                  <c:v>3.3954108738155067</c:v>
                </c:pt>
                <c:pt idx="1622">
                  <c:v>3.4505130861214899</c:v>
                </c:pt>
                <c:pt idx="1623">
                  <c:v>3.50670878698554</c:v>
                </c:pt>
                <c:pt idx="1624">
                  <c:v>3.5627450226078587</c:v>
                </c:pt>
                <c:pt idx="1625">
                  <c:v>3.6177124253769501</c:v>
                </c:pt>
                <c:pt idx="1626">
                  <c:v>3.6706161332051321</c:v>
                </c:pt>
                <c:pt idx="1627">
                  <c:v>3.7203020088454219</c:v>
                </c:pt>
                <c:pt idx="1628">
                  <c:v>3.7657039819549212</c:v>
                </c:pt>
                <c:pt idx="1629">
                  <c:v>3.8055997257520402</c:v>
                </c:pt>
                <c:pt idx="1630">
                  <c:v>3.8389254267570587</c:v>
                </c:pt>
                <c:pt idx="1631">
                  <c:v>3.86494381768853</c:v>
                </c:pt>
                <c:pt idx="1632">
                  <c:v>3.8827503488450699</c:v>
                </c:pt>
                <c:pt idx="1633">
                  <c:v>3.8915585660643597</c:v>
                </c:pt>
                <c:pt idx="1634">
                  <c:v>3.8908504702947693</c:v>
                </c:pt>
                <c:pt idx="1635">
                  <c:v>3.8806347174770215</c:v>
                </c:pt>
                <c:pt idx="1636">
                  <c:v>3.8611068224071401</c:v>
                </c:pt>
                <c:pt idx="1637">
                  <c:v>3.8325162949161067</c:v>
                </c:pt>
                <c:pt idx="1638">
                  <c:v>3.7953605618477395</c:v>
                </c:pt>
                <c:pt idx="1639">
                  <c:v>3.7500758584344802</c:v>
                </c:pt>
                <c:pt idx="1640">
                  <c:v>3.6973204991283799</c:v>
                </c:pt>
                <c:pt idx="1641">
                  <c:v>3.63855562297748</c:v>
                </c:pt>
                <c:pt idx="1642">
                  <c:v>3.5748278287880302</c:v>
                </c:pt>
                <c:pt idx="1643">
                  <c:v>3.5066066471256998</c:v>
                </c:pt>
                <c:pt idx="1644">
                  <c:v>3.4348955170000797</c:v>
                </c:pt>
                <c:pt idx="1645">
                  <c:v>3.3606305116728099</c:v>
                </c:pt>
                <c:pt idx="1646">
                  <c:v>3.2847197626682405</c:v>
                </c:pt>
                <c:pt idx="1647">
                  <c:v>3.2081146292787102</c:v>
                </c:pt>
                <c:pt idx="1648">
                  <c:v>3.1315310810563486</c:v>
                </c:pt>
                <c:pt idx="1649">
                  <c:v>3.05646126012171</c:v>
                </c:pt>
                <c:pt idx="1650">
                  <c:v>2.9831038362580098</c:v>
                </c:pt>
                <c:pt idx="1651">
                  <c:v>2.9133901666127366</c:v>
                </c:pt>
                <c:pt idx="1652">
                  <c:v>2.8476139081435501</c:v>
                </c:pt>
                <c:pt idx="1653">
                  <c:v>2.7873731482097885</c:v>
                </c:pt>
                <c:pt idx="1654">
                  <c:v>2.73343209512832</c:v>
                </c:pt>
                <c:pt idx="1655">
                  <c:v>2.6872721820158798</c:v>
                </c:pt>
                <c:pt idx="1656">
                  <c:v>2.64947591208746</c:v>
                </c:pt>
                <c:pt idx="1657">
                  <c:v>2.6216604545161477</c:v>
                </c:pt>
                <c:pt idx="1658">
                  <c:v>2.6046581798601167</c:v>
                </c:pt>
                <c:pt idx="1659">
                  <c:v>2.59916711246504</c:v>
                </c:pt>
                <c:pt idx="1660">
                  <c:v>2.6063013093109699</c:v>
                </c:pt>
                <c:pt idx="1661">
                  <c:v>2.6263561969788967</c:v>
                </c:pt>
                <c:pt idx="1662">
                  <c:v>2.6612183457994001</c:v>
                </c:pt>
                <c:pt idx="1663">
                  <c:v>2.7112235662828099</c:v>
                </c:pt>
                <c:pt idx="1664">
                  <c:v>2.7769360075259266</c:v>
                </c:pt>
                <c:pt idx="1665">
                  <c:v>2.8604202301513801</c:v>
                </c:pt>
                <c:pt idx="1666">
                  <c:v>2.9623755025226202</c:v>
                </c:pt>
                <c:pt idx="1667">
                  <c:v>3.0841133832678498</c:v>
                </c:pt>
                <c:pt idx="1668">
                  <c:v>3.2270860889170718</c:v>
                </c:pt>
                <c:pt idx="1669">
                  <c:v>3.39354498258436</c:v>
                </c:pt>
                <c:pt idx="1670">
                  <c:v>3.5856788731260387</c:v>
                </c:pt>
                <c:pt idx="1671">
                  <c:v>3.8070174892923601</c:v>
                </c:pt>
                <c:pt idx="1672">
                  <c:v>4.0606769551991198</c:v>
                </c:pt>
                <c:pt idx="1673">
                  <c:v>4.3502792800013124</c:v>
                </c:pt>
                <c:pt idx="1674">
                  <c:v>4.6838718169480753</c:v>
                </c:pt>
                <c:pt idx="1675">
                  <c:v>5.0689819625536954</c:v>
                </c:pt>
                <c:pt idx="1676">
                  <c:v>5.5144500999171964</c:v>
                </c:pt>
                <c:pt idx="1677">
                  <c:v>6.0353132673709755</c:v>
                </c:pt>
                <c:pt idx="1678">
                  <c:v>6.6513296867541483</c:v>
                </c:pt>
                <c:pt idx="1679">
                  <c:v>7.3860133207799299</c:v>
                </c:pt>
                <c:pt idx="1680">
                  <c:v>8.2712361000183492</c:v>
                </c:pt>
                <c:pt idx="1681">
                  <c:v>9.3705106583939219</c:v>
                </c:pt>
                <c:pt idx="1682">
                  <c:v>10.756782606978724</c:v>
                </c:pt>
                <c:pt idx="1683">
                  <c:v>12.5297341213117</c:v>
                </c:pt>
                <c:pt idx="1684">
                  <c:v>14.882465367165524</c:v>
                </c:pt>
                <c:pt idx="1685">
                  <c:v>18.0612682973888</c:v>
                </c:pt>
                <c:pt idx="1686">
                  <c:v>22.260659473219587</c:v>
                </c:pt>
                <c:pt idx="1687">
                  <c:v>27.3427715526024</c:v>
                </c:pt>
                <c:pt idx="1688">
                  <c:v>33.388921259193523</c:v>
                </c:pt>
                <c:pt idx="1689">
                  <c:v>40.081203121431585</c:v>
                </c:pt>
                <c:pt idx="1690">
                  <c:v>46.442526166455103</c:v>
                </c:pt>
                <c:pt idx="1691">
                  <c:v>53.284527686377494</c:v>
                </c:pt>
                <c:pt idx="1692">
                  <c:v>59.252621904330297</c:v>
                </c:pt>
                <c:pt idx="1693">
                  <c:v>65.079548823226318</c:v>
                </c:pt>
                <c:pt idx="1694">
                  <c:v>70.839562122953836</c:v>
                </c:pt>
                <c:pt idx="1695">
                  <c:v>77.187638723556645</c:v>
                </c:pt>
                <c:pt idx="1696">
                  <c:v>81.046259396596483</c:v>
                </c:pt>
                <c:pt idx="1697">
                  <c:v>84.640241821362096</c:v>
                </c:pt>
                <c:pt idx="1698">
                  <c:v>88.376781226007637</c:v>
                </c:pt>
                <c:pt idx="1699">
                  <c:v>89.497692787730827</c:v>
                </c:pt>
                <c:pt idx="1700">
                  <c:v>88.837490781670127</c:v>
                </c:pt>
                <c:pt idx="1701">
                  <c:v>87.335611781466483</c:v>
                </c:pt>
                <c:pt idx="1702">
                  <c:v>84.751891577986271</c:v>
                </c:pt>
                <c:pt idx="1703">
                  <c:v>83.130327228254771</c:v>
                </c:pt>
                <c:pt idx="1704">
                  <c:v>81.350314604786078</c:v>
                </c:pt>
                <c:pt idx="1705">
                  <c:v>78.640917804469026</c:v>
                </c:pt>
                <c:pt idx="1706">
                  <c:v>75.581366350519119</c:v>
                </c:pt>
                <c:pt idx="1707">
                  <c:v>72.947933299523797</c:v>
                </c:pt>
                <c:pt idx="1708">
                  <c:v>70.493276630865395</c:v>
                </c:pt>
                <c:pt idx="1709">
                  <c:v>67.635728014215786</c:v>
                </c:pt>
                <c:pt idx="1710">
                  <c:v>65.380655077363102</c:v>
                </c:pt>
                <c:pt idx="1711">
                  <c:v>63.174198422856911</c:v>
                </c:pt>
                <c:pt idx="1712">
                  <c:v>60.554481622325945</c:v>
                </c:pt>
                <c:pt idx="1713">
                  <c:v>58.5299054878855</c:v>
                </c:pt>
                <c:pt idx="1714">
                  <c:v>56.647333569575402</c:v>
                </c:pt>
                <c:pt idx="1715">
                  <c:v>54.075810563444996</c:v>
                </c:pt>
                <c:pt idx="1716">
                  <c:v>52.157798461357977</c:v>
                </c:pt>
                <c:pt idx="1717">
                  <c:v>50.986904154800897</c:v>
                </c:pt>
                <c:pt idx="1718">
                  <c:v>49.821701122631993</c:v>
                </c:pt>
                <c:pt idx="1719">
                  <c:v>48.905143568396895</c:v>
                </c:pt>
                <c:pt idx="1720">
                  <c:v>50.135628198734203</c:v>
                </c:pt>
                <c:pt idx="1721">
                  <c:v>51.074211260065994</c:v>
                </c:pt>
                <c:pt idx="1722">
                  <c:v>52.376241194065095</c:v>
                </c:pt>
                <c:pt idx="1723">
                  <c:v>55.294449842032101</c:v>
                </c:pt>
                <c:pt idx="1724">
                  <c:v>58.399484640150497</c:v>
                </c:pt>
                <c:pt idx="1725">
                  <c:v>61.431187185439974</c:v>
                </c:pt>
                <c:pt idx="1726">
                  <c:v>65.667941551346502</c:v>
                </c:pt>
                <c:pt idx="1727">
                  <c:v>69.062105960040313</c:v>
                </c:pt>
                <c:pt idx="1728">
                  <c:v>71.639124171548403</c:v>
                </c:pt>
                <c:pt idx="1729">
                  <c:v>75.093937826221136</c:v>
                </c:pt>
                <c:pt idx="1730">
                  <c:v>77.4259266141582</c:v>
                </c:pt>
                <c:pt idx="1731">
                  <c:v>79.119360482131299</c:v>
                </c:pt>
                <c:pt idx="1732">
                  <c:v>80.927802761948058</c:v>
                </c:pt>
                <c:pt idx="1733">
                  <c:v>82.215351813413719</c:v>
                </c:pt>
                <c:pt idx="1734">
                  <c:v>81.758674302663735</c:v>
                </c:pt>
                <c:pt idx="1735">
                  <c:v>82.451025676981899</c:v>
                </c:pt>
                <c:pt idx="1736">
                  <c:v>83.202649237278706</c:v>
                </c:pt>
                <c:pt idx="1737">
                  <c:v>82.873549734975583</c:v>
                </c:pt>
                <c:pt idx="1738">
                  <c:v>83.255462603721242</c:v>
                </c:pt>
                <c:pt idx="1739">
                  <c:v>86.033385116338437</c:v>
                </c:pt>
                <c:pt idx="1740">
                  <c:v>89.385636706425018</c:v>
                </c:pt>
                <c:pt idx="1741">
                  <c:v>94.393940978780279</c:v>
                </c:pt>
                <c:pt idx="1742">
                  <c:v>102.075011125277</c:v>
                </c:pt>
                <c:pt idx="1743">
                  <c:v>110.790983735653</c:v>
                </c:pt>
                <c:pt idx="1744">
                  <c:v>120.27505645350779</c:v>
                </c:pt>
                <c:pt idx="1745">
                  <c:v>133.42975977020157</c:v>
                </c:pt>
                <c:pt idx="1746">
                  <c:v>147.32142639168785</c:v>
                </c:pt>
                <c:pt idx="1747">
                  <c:v>161.173411177519</c:v>
                </c:pt>
                <c:pt idx="1748">
                  <c:v>178.936982079214</c:v>
                </c:pt>
                <c:pt idx="1749">
                  <c:v>196.69168201376698</c:v>
                </c:pt>
                <c:pt idx="1750">
                  <c:v>215.40028657711201</c:v>
                </c:pt>
                <c:pt idx="1751">
                  <c:v>237.01217612584156</c:v>
                </c:pt>
                <c:pt idx="1752">
                  <c:v>259.86157919199093</c:v>
                </c:pt>
                <c:pt idx="1753">
                  <c:v>278.99950923796195</c:v>
                </c:pt>
                <c:pt idx="1754">
                  <c:v>298.57191071584703</c:v>
                </c:pt>
                <c:pt idx="1755">
                  <c:v>323.72940052117269</c:v>
                </c:pt>
                <c:pt idx="1756">
                  <c:v>344.06553511015801</c:v>
                </c:pt>
                <c:pt idx="1757">
                  <c:v>364.748477188555</c:v>
                </c:pt>
                <c:pt idx="1758">
                  <c:v>391.99528027528885</c:v>
                </c:pt>
                <c:pt idx="1759">
                  <c:v>413.31527376656197</c:v>
                </c:pt>
                <c:pt idx="1760">
                  <c:v>434.69422410068398</c:v>
                </c:pt>
                <c:pt idx="1761">
                  <c:v>463.89583082478885</c:v>
                </c:pt>
                <c:pt idx="1762">
                  <c:v>489.86031847287074</c:v>
                </c:pt>
                <c:pt idx="1763">
                  <c:v>511.94729029009</c:v>
                </c:pt>
                <c:pt idx="1764">
                  <c:v>542.90782589440676</c:v>
                </c:pt>
                <c:pt idx="1765">
                  <c:v>569.78818855298368</c:v>
                </c:pt>
                <c:pt idx="1766">
                  <c:v>592.14102624152702</c:v>
                </c:pt>
                <c:pt idx="1767">
                  <c:v>624.49798199509848</c:v>
                </c:pt>
                <c:pt idx="1768">
                  <c:v>652.13545464585695</c:v>
                </c:pt>
                <c:pt idx="1769">
                  <c:v>674.18764330850399</c:v>
                </c:pt>
                <c:pt idx="1770">
                  <c:v>701.63789357491294</c:v>
                </c:pt>
                <c:pt idx="1771">
                  <c:v>729.32005185201649</c:v>
                </c:pt>
                <c:pt idx="1772">
                  <c:v>750.74960426361554</c:v>
                </c:pt>
                <c:pt idx="1773">
                  <c:v>777.98890321302554</c:v>
                </c:pt>
                <c:pt idx="1774">
                  <c:v>805.1558657931929</c:v>
                </c:pt>
                <c:pt idx="1775">
                  <c:v>832.27084773446154</c:v>
                </c:pt>
                <c:pt idx="1776">
                  <c:v>859.18630957240555</c:v>
                </c:pt>
                <c:pt idx="1777">
                  <c:v>893.16060485251546</c:v>
                </c:pt>
                <c:pt idx="1778">
                  <c:v>919.80905507672605</c:v>
                </c:pt>
                <c:pt idx="1779">
                  <c:v>946.17617320642353</c:v>
                </c:pt>
                <c:pt idx="1780">
                  <c:v>980.35793125488499</c:v>
                </c:pt>
                <c:pt idx="1781">
                  <c:v>1006.4552786181</c:v>
                </c:pt>
                <c:pt idx="1782">
                  <c:v>1032.1918672649299</c:v>
                </c:pt>
                <c:pt idx="1783">
                  <c:v>1066.3725353608199</c:v>
                </c:pt>
                <c:pt idx="1784">
                  <c:v>1091.5383881432201</c:v>
                </c:pt>
                <c:pt idx="1785">
                  <c:v>1106.9380151303501</c:v>
                </c:pt>
                <c:pt idx="1786">
                  <c:v>1140.6237112607998</c:v>
                </c:pt>
                <c:pt idx="1787">
                  <c:v>1164.4591602754799</c:v>
                </c:pt>
                <c:pt idx="1788">
                  <c:v>1177.7426139732711</c:v>
                </c:pt>
                <c:pt idx="1789">
                  <c:v>1210.4584980263799</c:v>
                </c:pt>
                <c:pt idx="1790">
                  <c:v>1232.6857065648098</c:v>
                </c:pt>
                <c:pt idx="1791">
                  <c:v>1243.7705874579601</c:v>
                </c:pt>
                <c:pt idx="1792">
                  <c:v>1275.1129397758598</c:v>
                </c:pt>
                <c:pt idx="1793">
                  <c:v>1295.2621513362501</c:v>
                </c:pt>
                <c:pt idx="1794">
                  <c:v>1314.75135271918</c:v>
                </c:pt>
                <c:pt idx="1795">
                  <c:v>1333.6108727603601</c:v>
                </c:pt>
                <c:pt idx="1796">
                  <c:v>1363.3628605123861</c:v>
                </c:pt>
                <c:pt idx="1797">
                  <c:v>1380.8751073401011</c:v>
                </c:pt>
                <c:pt idx="1798">
                  <c:v>1397.6333552803599</c:v>
                </c:pt>
                <c:pt idx="1799">
                  <c:v>1413.5685298835501</c:v>
                </c:pt>
                <c:pt idx="1800">
                  <c:v>1428.72122986309</c:v>
                </c:pt>
                <c:pt idx="1801">
                  <c:v>1430.8442623583751</c:v>
                </c:pt>
                <c:pt idx="1802">
                  <c:v>1456.7255240120801</c:v>
                </c:pt>
                <c:pt idx="1803">
                  <c:v>1469.5549229091798</c:v>
                </c:pt>
                <c:pt idx="1804">
                  <c:v>1468.95692251267</c:v>
                </c:pt>
                <c:pt idx="1805">
                  <c:v>1492.7938936625701</c:v>
                </c:pt>
                <c:pt idx="1806">
                  <c:v>1503.2770060812411</c:v>
                </c:pt>
                <c:pt idx="1807">
                  <c:v>1500.0988533617647</c:v>
                </c:pt>
                <c:pt idx="1808">
                  <c:v>1508.9766103408901</c:v>
                </c:pt>
                <c:pt idx="1809">
                  <c:v>1517.1513436814398</c:v>
                </c:pt>
                <c:pt idx="1810">
                  <c:v>1511.8329598393198</c:v>
                </c:pt>
                <c:pt idx="1811">
                  <c:v>1531.4012416812711</c:v>
                </c:pt>
                <c:pt idx="1812">
                  <c:v>1550.7507563690701</c:v>
                </c:pt>
                <c:pt idx="1813">
                  <c:v>1543.07906039564</c:v>
                </c:pt>
                <c:pt idx="1814">
                  <c:v>1535.06166086851</c:v>
                </c:pt>
                <c:pt idx="1815">
                  <c:v>1552.3409579873401</c:v>
                </c:pt>
                <c:pt idx="1816">
                  <c:v>1543.1180277318799</c:v>
                </c:pt>
                <c:pt idx="1817">
                  <c:v>1546.40236788938</c:v>
                </c:pt>
                <c:pt idx="1818">
                  <c:v>1562.25912646965</c:v>
                </c:pt>
                <c:pt idx="1819">
                  <c:v>1564.6348915087999</c:v>
                </c:pt>
                <c:pt idx="1820">
                  <c:v>1566.6182660991799</c:v>
                </c:pt>
                <c:pt idx="1821">
                  <c:v>1581.70068863548</c:v>
                </c:pt>
                <c:pt idx="1822">
                  <c:v>1583.0402584783099</c:v>
                </c:pt>
                <c:pt idx="1823">
                  <c:v>1570.6478578429301</c:v>
                </c:pt>
                <c:pt idx="1824">
                  <c:v>1585.0193317432711</c:v>
                </c:pt>
                <c:pt idx="1825">
                  <c:v>1585.7271725466301</c:v>
                </c:pt>
                <c:pt idx="1826">
                  <c:v>1572.7898590297211</c:v>
                </c:pt>
                <c:pt idx="1827">
                  <c:v>1573.2467723751611</c:v>
                </c:pt>
                <c:pt idx="1828">
                  <c:v>1573.61194198266</c:v>
                </c:pt>
                <c:pt idx="1829">
                  <c:v>1560.7475203184099</c:v>
                </c:pt>
                <c:pt idx="1830">
                  <c:v>1574.1545971457401</c:v>
                </c:pt>
                <c:pt idx="1831">
                  <c:v>1574.3339168969953</c:v>
                </c:pt>
                <c:pt idx="1832">
                  <c:v>1561.2770491796</c:v>
                </c:pt>
                <c:pt idx="1833">
                  <c:v>1561.3296851502637</c:v>
                </c:pt>
                <c:pt idx="1834">
                  <c:v>1574.4832852740199</c:v>
                </c:pt>
                <c:pt idx="1835">
                  <c:v>1561.20218607571</c:v>
                </c:pt>
                <c:pt idx="1836">
                  <c:v>1548.1563463879361</c:v>
                </c:pt>
                <c:pt idx="1837">
                  <c:v>1547.85072662524</c:v>
                </c:pt>
                <c:pt idx="1838">
                  <c:v>1547.4235991554901</c:v>
                </c:pt>
                <c:pt idx="1839">
                  <c:v>1534.3363963728898</c:v>
                </c:pt>
                <c:pt idx="1840">
                  <c:v>1546.1583547121299</c:v>
                </c:pt>
                <c:pt idx="1841">
                  <c:v>1532.7827703471601</c:v>
                </c:pt>
                <c:pt idx="1842">
                  <c:v>1519.5239181168661</c:v>
                </c:pt>
                <c:pt idx="1843">
                  <c:v>1530.4881308504698</c:v>
                </c:pt>
                <c:pt idx="1844">
                  <c:v>1529.0463268976698</c:v>
                </c:pt>
                <c:pt idx="1845">
                  <c:v>1527.3555594069339</c:v>
                </c:pt>
                <c:pt idx="1846">
                  <c:v>1525.43397228406</c:v>
                </c:pt>
                <c:pt idx="1847">
                  <c:v>1523.26763957516</c:v>
                </c:pt>
                <c:pt idx="1848">
                  <c:v>1508.7239825783158</c:v>
                </c:pt>
                <c:pt idx="1849">
                  <c:v>1518.1220697852834</c:v>
                </c:pt>
                <c:pt idx="1850">
                  <c:v>1527.4568771856166</c:v>
                </c:pt>
                <c:pt idx="1851">
                  <c:v>1511.7744942768225</c:v>
                </c:pt>
                <c:pt idx="1852">
                  <c:v>1520.3981969901399</c:v>
                </c:pt>
                <c:pt idx="1853">
                  <c:v>1528.8657746051401</c:v>
                </c:pt>
                <c:pt idx="1854">
                  <c:v>1511.8047333434899</c:v>
                </c:pt>
                <c:pt idx="1855">
                  <c:v>1519.3614165919344</c:v>
                </c:pt>
                <c:pt idx="1856">
                  <c:v>1526.7118246559098</c:v>
                </c:pt>
                <c:pt idx="1857">
                  <c:v>1520.6784015559556</c:v>
                </c:pt>
                <c:pt idx="1858">
                  <c:v>1514.1242621931299</c:v>
                </c:pt>
                <c:pt idx="1859">
                  <c:v>1519.9601942367499</c:v>
                </c:pt>
                <c:pt idx="1860">
                  <c:v>1512.2218686762701</c:v>
                </c:pt>
                <c:pt idx="1861">
                  <c:v>1491.1241842546453</c:v>
                </c:pt>
                <c:pt idx="1862">
                  <c:v>1494.9581629704701</c:v>
                </c:pt>
                <c:pt idx="1863">
                  <c:v>1485.3431733889699</c:v>
                </c:pt>
                <c:pt idx="1864">
                  <c:v>1462.53259488037</c:v>
                </c:pt>
                <c:pt idx="1865">
                  <c:v>1464.2147756916511</c:v>
                </c:pt>
                <c:pt idx="1866">
                  <c:v>1452.6648152995554</c:v>
                </c:pt>
                <c:pt idx="1867">
                  <c:v>1428.0902423520661</c:v>
                </c:pt>
                <c:pt idx="1868">
                  <c:v>1427.3938407653061</c:v>
                </c:pt>
                <c:pt idx="1869">
                  <c:v>1413.7375850175201</c:v>
                </c:pt>
                <c:pt idx="1870">
                  <c:v>1387.47907439855</c:v>
                </c:pt>
                <c:pt idx="1871">
                  <c:v>1372.5366756424337</c:v>
                </c:pt>
                <c:pt idx="1872">
                  <c:v>1356.92006488997</c:v>
                </c:pt>
                <c:pt idx="1873">
                  <c:v>1340.6015248006499</c:v>
                </c:pt>
                <c:pt idx="1874">
                  <c:v>1312.5892163367798</c:v>
                </c:pt>
                <c:pt idx="1875">
                  <c:v>1295.15826288376</c:v>
                </c:pt>
                <c:pt idx="1876">
                  <c:v>1277.0273051127101</c:v>
                </c:pt>
                <c:pt idx="1877">
                  <c:v>1258.1660808914098</c:v>
                </c:pt>
                <c:pt idx="1878">
                  <c:v>1238.6663703977199</c:v>
                </c:pt>
                <c:pt idx="1879">
                  <c:v>1208.5644347702898</c:v>
                </c:pt>
                <c:pt idx="1880">
                  <c:v>1178.34995883177</c:v>
                </c:pt>
                <c:pt idx="1881">
                  <c:v>1166.7527250481301</c:v>
                </c:pt>
                <c:pt idx="1882">
                  <c:v>1135.6453180032099</c:v>
                </c:pt>
                <c:pt idx="1883">
                  <c:v>1104.57297933059</c:v>
                </c:pt>
                <c:pt idx="1884">
                  <c:v>1090.81744104363</c:v>
                </c:pt>
                <c:pt idx="1885">
                  <c:v>1067.57264914858</c:v>
                </c:pt>
                <c:pt idx="1886">
                  <c:v>1035.53267800664</c:v>
                </c:pt>
                <c:pt idx="1887">
                  <c:v>1019.7712318575818</c:v>
                </c:pt>
                <c:pt idx="1888">
                  <c:v>995.44169698683538</c:v>
                </c:pt>
                <c:pt idx="1889">
                  <c:v>963.13520512981847</c:v>
                </c:pt>
                <c:pt idx="1890">
                  <c:v>938.50638820877793</c:v>
                </c:pt>
                <c:pt idx="1891">
                  <c:v>913.60608248464098</c:v>
                </c:pt>
                <c:pt idx="1892">
                  <c:v>888.55681042377796</c:v>
                </c:pt>
                <c:pt idx="1893">
                  <c:v>863.52589134872903</c:v>
                </c:pt>
                <c:pt idx="1894">
                  <c:v>838.49707841227098</c:v>
                </c:pt>
                <c:pt idx="1895">
                  <c:v>807.26476607511404</c:v>
                </c:pt>
                <c:pt idx="1896">
                  <c:v>782.79151016999253</c:v>
                </c:pt>
                <c:pt idx="1897">
                  <c:v>764.50333853498194</c:v>
                </c:pt>
                <c:pt idx="1898">
                  <c:v>740.39454981856397</c:v>
                </c:pt>
                <c:pt idx="1899">
                  <c:v>716.67038750906738</c:v>
                </c:pt>
                <c:pt idx="1900">
                  <c:v>699.09230918732601</c:v>
                </c:pt>
                <c:pt idx="1901">
                  <c:v>670.97714138819902</c:v>
                </c:pt>
                <c:pt idx="1902">
                  <c:v>643.97218036552101</c:v>
                </c:pt>
                <c:pt idx="1903">
                  <c:v>627.97989045385305</c:v>
                </c:pt>
                <c:pt idx="1904">
                  <c:v>607.77189383859854</c:v>
                </c:pt>
                <c:pt idx="1905">
                  <c:v>583.85337469087654</c:v>
                </c:pt>
                <c:pt idx="1906">
                  <c:v>570.26269179503936</c:v>
                </c:pt>
                <c:pt idx="1907">
                  <c:v>553.03598873212309</c:v>
                </c:pt>
                <c:pt idx="1908">
                  <c:v>532.77701216501998</c:v>
                </c:pt>
                <c:pt idx="1909">
                  <c:v>522.13188521111954</c:v>
                </c:pt>
                <c:pt idx="1910">
                  <c:v>512.57193527364655</c:v>
                </c:pt>
                <c:pt idx="1911">
                  <c:v>496.22220544963903</c:v>
                </c:pt>
                <c:pt idx="1912">
                  <c:v>489.08868979168869</c:v>
                </c:pt>
                <c:pt idx="1913">
                  <c:v>479.21216258862569</c:v>
                </c:pt>
                <c:pt idx="1914">
                  <c:v>470.66510079859717</c:v>
                </c:pt>
                <c:pt idx="1915">
                  <c:v>463.31797627350102</c:v>
                </c:pt>
                <c:pt idx="1916">
                  <c:v>457.09864810451302</c:v>
                </c:pt>
                <c:pt idx="1917">
                  <c:v>451.956895391709</c:v>
                </c:pt>
                <c:pt idx="1918">
                  <c:v>447.77296501613102</c:v>
                </c:pt>
                <c:pt idx="1919">
                  <c:v>448.08338676157666</c:v>
                </c:pt>
                <c:pt idx="1920">
                  <c:v>445.46648376681395</c:v>
                </c:pt>
                <c:pt idx="1921">
                  <c:v>439.93533906129898</c:v>
                </c:pt>
                <c:pt idx="1922">
                  <c:v>442.16380087173235</c:v>
                </c:pt>
                <c:pt idx="1923">
                  <c:v>441.30170593840569</c:v>
                </c:pt>
                <c:pt idx="1924">
                  <c:v>437.324417804897</c:v>
                </c:pt>
                <c:pt idx="1925">
                  <c:v>440.79871778481504</c:v>
                </c:pt>
                <c:pt idx="1926">
                  <c:v>441.06759253110403</c:v>
                </c:pt>
                <c:pt idx="1927">
                  <c:v>438.04064395750203</c:v>
                </c:pt>
                <c:pt idx="1928">
                  <c:v>442.35977409461697</c:v>
                </c:pt>
                <c:pt idx="1929">
                  <c:v>446.93839891671774</c:v>
                </c:pt>
                <c:pt idx="1930">
                  <c:v>444.32839670460311</c:v>
                </c:pt>
                <c:pt idx="1931">
                  <c:v>449.176070100434</c:v>
                </c:pt>
                <c:pt idx="1932">
                  <c:v>454.23793794308574</c:v>
                </c:pt>
                <c:pt idx="1933">
                  <c:v>455.50924270958905</c:v>
                </c:pt>
                <c:pt idx="1934">
                  <c:v>452.91825226152298</c:v>
                </c:pt>
                <c:pt idx="1935">
                  <c:v>457.89527653079301</c:v>
                </c:pt>
                <c:pt idx="1936">
                  <c:v>455.07586207373265</c:v>
                </c:pt>
                <c:pt idx="1937">
                  <c:v>459.78347493089569</c:v>
                </c:pt>
                <c:pt idx="1938">
                  <c:v>464.41410525216685</c:v>
                </c:pt>
                <c:pt idx="1939">
                  <c:v>464.87152401242395</c:v>
                </c:pt>
                <c:pt idx="1940">
                  <c:v>465.01627948540204</c:v>
                </c:pt>
                <c:pt idx="1941">
                  <c:v>464.862380048143</c:v>
                </c:pt>
                <c:pt idx="1942">
                  <c:v>464.37291546334905</c:v>
                </c:pt>
                <c:pt idx="1943">
                  <c:v>459.51630032083602</c:v>
                </c:pt>
                <c:pt idx="1944">
                  <c:v>462.13606129276701</c:v>
                </c:pt>
                <c:pt idx="1945">
                  <c:v>460.43590320074895</c:v>
                </c:pt>
                <c:pt idx="1946">
                  <c:v>458.28135372746004</c:v>
                </c:pt>
                <c:pt idx="1947">
                  <c:v>459.62056412270402</c:v>
                </c:pt>
                <c:pt idx="1948">
                  <c:v>456.57556203312708</c:v>
                </c:pt>
                <c:pt idx="1949">
                  <c:v>449.15314709018395</c:v>
                </c:pt>
                <c:pt idx="1950">
                  <c:v>449.09506875154869</c:v>
                </c:pt>
                <c:pt idx="1951">
                  <c:v>444.71237881918404</c:v>
                </c:pt>
                <c:pt idx="1952">
                  <c:v>436.09834666646969</c:v>
                </c:pt>
                <c:pt idx="1953">
                  <c:v>431.00878057886808</c:v>
                </c:pt>
                <c:pt idx="1954">
                  <c:v>425.57826178377638</c:v>
                </c:pt>
                <c:pt idx="1955">
                  <c:v>419.79018336284503</c:v>
                </c:pt>
                <c:pt idx="1956">
                  <c:v>410.10582338475086</c:v>
                </c:pt>
                <c:pt idx="1957">
                  <c:v>407.19598815625704</c:v>
                </c:pt>
                <c:pt idx="1958">
                  <c:v>400.44513630354697</c:v>
                </c:pt>
                <c:pt idx="1959">
                  <c:v>390.18779174388499</c:v>
                </c:pt>
                <c:pt idx="1960">
                  <c:v>386.28621700260624</c:v>
                </c:pt>
                <c:pt idx="1961">
                  <c:v>378.85732816254301</c:v>
                </c:pt>
                <c:pt idx="1962">
                  <c:v>371.38539423775404</c:v>
                </c:pt>
                <c:pt idx="1963">
                  <c:v>366.89837747459148</c:v>
                </c:pt>
                <c:pt idx="1964">
                  <c:v>359.076956114155</c:v>
                </c:pt>
                <c:pt idx="1965">
                  <c:v>348.30680759295001</c:v>
                </c:pt>
                <c:pt idx="1966">
                  <c:v>343.53013424522806</c:v>
                </c:pt>
                <c:pt idx="1967">
                  <c:v>335.65100129475741</c:v>
                </c:pt>
                <c:pt idx="1968">
                  <c:v>324.99329644180239</c:v>
                </c:pt>
                <c:pt idx="1969">
                  <c:v>317.33442125025903</c:v>
                </c:pt>
                <c:pt idx="1970">
                  <c:v>312.476025010353</c:v>
                </c:pt>
                <c:pt idx="1971">
                  <c:v>302.27679678911392</c:v>
                </c:pt>
                <c:pt idx="1972">
                  <c:v>295.03944264588705</c:v>
                </c:pt>
                <c:pt idx="1973">
                  <c:v>288.04092588444234</c:v>
                </c:pt>
                <c:pt idx="1974">
                  <c:v>281.31166563879702</c:v>
                </c:pt>
                <c:pt idx="1975">
                  <c:v>277.40986870145798</c:v>
                </c:pt>
                <c:pt idx="1976">
                  <c:v>273.74815662983298</c:v>
                </c:pt>
                <c:pt idx="1977">
                  <c:v>268.04287357994298</c:v>
                </c:pt>
                <c:pt idx="1978">
                  <c:v>265.01347108767197</c:v>
                </c:pt>
                <c:pt idx="1979">
                  <c:v>262.40093820811074</c:v>
                </c:pt>
                <c:pt idx="1980">
                  <c:v>257.78233955305899</c:v>
                </c:pt>
                <c:pt idx="1981">
                  <c:v>251.41880637084</c:v>
                </c:pt>
                <c:pt idx="1982">
                  <c:v>250.12062168301199</c:v>
                </c:pt>
                <c:pt idx="1983">
                  <c:v>246.92099203383901</c:v>
                </c:pt>
                <c:pt idx="1984">
                  <c:v>242.00508752918498</c:v>
                </c:pt>
                <c:pt idx="1985">
                  <c:v>241.93481688550801</c:v>
                </c:pt>
                <c:pt idx="1986">
                  <c:v>239.99801039737642</c:v>
                </c:pt>
                <c:pt idx="1987">
                  <c:v>236.23438456881729</c:v>
                </c:pt>
                <c:pt idx="1988">
                  <c:v>235.05074281655101</c:v>
                </c:pt>
                <c:pt idx="1989">
                  <c:v>234.147386102361</c:v>
                </c:pt>
                <c:pt idx="1990">
                  <c:v>233.568086606268</c:v>
                </c:pt>
                <c:pt idx="1991">
                  <c:v>235.353618937845</c:v>
                </c:pt>
                <c:pt idx="1992">
                  <c:v>235.17249307394198</c:v>
                </c:pt>
                <c:pt idx="1993">
                  <c:v>235.17249307394198</c:v>
                </c:pt>
                <c:pt idx="1994">
                  <c:v>235.29649309495395</c:v>
                </c:pt>
                <c:pt idx="1995">
                  <c:v>235.51198980009946</c:v>
                </c:pt>
                <c:pt idx="1996">
                  <c:v>233.66828879215095</c:v>
                </c:pt>
                <c:pt idx="1997">
                  <c:v>234.00375990379499</c:v>
                </c:pt>
                <c:pt idx="1998">
                  <c:v>236.509325313056</c:v>
                </c:pt>
                <c:pt idx="1999">
                  <c:v>234.73162152972998</c:v>
                </c:pt>
                <c:pt idx="2000">
                  <c:v>232.95732110050201</c:v>
                </c:pt>
                <c:pt idx="2001">
                  <c:v>235.35461827171301</c:v>
                </c:pt>
                <c:pt idx="2002">
                  <c:v>235.67289596909598</c:v>
                </c:pt>
                <c:pt idx="2003">
                  <c:v>233.80515979387457</c:v>
                </c:pt>
                <c:pt idx="2004">
                  <c:v>236.08253450546346</c:v>
                </c:pt>
                <c:pt idx="2005">
                  <c:v>236.25652121527901</c:v>
                </c:pt>
                <c:pt idx="2006">
                  <c:v>234.25873075508042</c:v>
                </c:pt>
                <c:pt idx="2007">
                  <c:v>236.50936431119857</c:v>
                </c:pt>
                <c:pt idx="2008">
                  <c:v>236.57779614582901</c:v>
                </c:pt>
                <c:pt idx="2009">
                  <c:v>234.45597932870299</c:v>
                </c:pt>
                <c:pt idx="2010">
                  <c:v>234.45597932870299</c:v>
                </c:pt>
                <c:pt idx="2011">
                  <c:v>234.37981304760407</c:v>
                </c:pt>
                <c:pt idx="2012">
                  <c:v>232.31475241451741</c:v>
                </c:pt>
                <c:pt idx="2013">
                  <c:v>232.31475241451741</c:v>
                </c:pt>
                <c:pt idx="2014">
                  <c:v>232.23095504429847</c:v>
                </c:pt>
                <c:pt idx="2015">
                  <c:v>230.220259579329</c:v>
                </c:pt>
                <c:pt idx="2016">
                  <c:v>230.220259579329</c:v>
                </c:pt>
                <c:pt idx="2017">
                  <c:v>232.23095504429847</c:v>
                </c:pt>
                <c:pt idx="2018">
                  <c:v>232.32302705797994</c:v>
                </c:pt>
                <c:pt idx="2019">
                  <c:v>230.40482298959299</c:v>
                </c:pt>
                <c:pt idx="2020">
                  <c:v>232.51326258204247</c:v>
                </c:pt>
                <c:pt idx="2021">
                  <c:v>232.60935504214538</c:v>
                </c:pt>
                <c:pt idx="2022">
                  <c:v>230.69265179837214</c:v>
                </c:pt>
                <c:pt idx="2023">
                  <c:v>232.80761400832699</c:v>
                </c:pt>
                <c:pt idx="2024">
                  <c:v>233.00982937069207</c:v>
                </c:pt>
                <c:pt idx="2025">
                  <c:v>231.19268100471757</c:v>
                </c:pt>
                <c:pt idx="2026">
                  <c:v>233.41785241398799</c:v>
                </c:pt>
                <c:pt idx="2027">
                  <c:v>233.72957085311398</c:v>
                </c:pt>
                <c:pt idx="2028">
                  <c:v>231.91372093043699</c:v>
                </c:pt>
                <c:pt idx="2029">
                  <c:v>232.22815414176657</c:v>
                </c:pt>
                <c:pt idx="2030">
                  <c:v>234.57313666625095</c:v>
                </c:pt>
                <c:pt idx="2031">
                  <c:v>232.85574679761746</c:v>
                </c:pt>
                <c:pt idx="2032">
                  <c:v>235.31464779555753</c:v>
                </c:pt>
                <c:pt idx="2033">
                  <c:v>235.739068652729</c:v>
                </c:pt>
                <c:pt idx="2034">
                  <c:v>236.16272676136757</c:v>
                </c:pt>
                <c:pt idx="2035">
                  <c:v>236.58562621907799</c:v>
                </c:pt>
                <c:pt idx="2036">
                  <c:v>237.21856180880047</c:v>
                </c:pt>
                <c:pt idx="2037">
                  <c:v>237.849813117015</c:v>
                </c:pt>
                <c:pt idx="2038">
                  <c:v>238.47939351852199</c:v>
                </c:pt>
                <c:pt idx="2039">
                  <c:v>241.22058929151714</c:v>
                </c:pt>
                <c:pt idx="2040">
                  <c:v>241.84033020679001</c:v>
                </c:pt>
                <c:pt idx="2041">
                  <c:v>240.32224726107827</c:v>
                </c:pt>
                <c:pt idx="2042">
                  <c:v>241.02812895676757</c:v>
                </c:pt>
                <c:pt idx="2043">
                  <c:v>241.82437872299604</c:v>
                </c:pt>
                <c:pt idx="2044">
                  <c:v>242.51201685403652</c:v>
                </c:pt>
                <c:pt idx="2045">
                  <c:v>245.45020680627849</c:v>
                </c:pt>
                <c:pt idx="2046">
                  <c:v>246.21431173785814</c:v>
                </c:pt>
                <c:pt idx="2047">
                  <c:v>244.88539366542142</c:v>
                </c:pt>
                <c:pt idx="2048">
                  <c:v>247.88941998010958</c:v>
                </c:pt>
                <c:pt idx="2049">
                  <c:v>248.69619124427598</c:v>
                </c:pt>
                <c:pt idx="2050">
                  <c:v>247.38076219271198</c:v>
                </c:pt>
                <c:pt idx="2051">
                  <c:v>248.23408271034441</c:v>
                </c:pt>
                <c:pt idx="2052">
                  <c:v>251.27914124686811</c:v>
                </c:pt>
                <c:pt idx="2053">
                  <c:v>252.09543910367807</c:v>
                </c:pt>
                <c:pt idx="2054">
                  <c:v>252.95841896647988</c:v>
                </c:pt>
                <c:pt idx="2055">
                  <c:v>256.18259420287694</c:v>
                </c:pt>
                <c:pt idx="2056">
                  <c:v>257.15381505316901</c:v>
                </c:pt>
                <c:pt idx="2057">
                  <c:v>258.01233745680366</c:v>
                </c:pt>
                <c:pt idx="2058">
                  <c:v>258.84492346661</c:v>
                </c:pt>
                <c:pt idx="2059">
                  <c:v>259.65182258157108</c:v>
                </c:pt>
                <c:pt idx="2060">
                  <c:v>260.48586055514602</c:v>
                </c:pt>
                <c:pt idx="2061">
                  <c:v>263.70073400400395</c:v>
                </c:pt>
                <c:pt idx="2062">
                  <c:v>264.53431428009497</c:v>
                </c:pt>
                <c:pt idx="2063">
                  <c:v>262.84612351580802</c:v>
                </c:pt>
                <c:pt idx="2064">
                  <c:v>266.01730717260369</c:v>
                </c:pt>
                <c:pt idx="2065">
                  <c:v>266.73716976404904</c:v>
                </c:pt>
                <c:pt idx="2066">
                  <c:v>264.92512480283563</c:v>
                </c:pt>
                <c:pt idx="2067">
                  <c:v>268.00363379345384</c:v>
                </c:pt>
                <c:pt idx="2068">
                  <c:v>268.55671920692504</c:v>
                </c:pt>
                <c:pt idx="2069">
                  <c:v>266.65380477505715</c:v>
                </c:pt>
                <c:pt idx="2070">
                  <c:v>267.12688096705705</c:v>
                </c:pt>
                <c:pt idx="2071">
                  <c:v>267.57492367639901</c:v>
                </c:pt>
                <c:pt idx="2072">
                  <c:v>265.55115412510969</c:v>
                </c:pt>
                <c:pt idx="2073">
                  <c:v>265.92207758424917</c:v>
                </c:pt>
                <c:pt idx="2074">
                  <c:v>266.23093881659997</c:v>
                </c:pt>
                <c:pt idx="2075">
                  <c:v>264.13554296793899</c:v>
                </c:pt>
                <c:pt idx="2076">
                  <c:v>262.05685957323197</c:v>
                </c:pt>
                <c:pt idx="2077">
                  <c:v>264.56368321412998</c:v>
                </c:pt>
                <c:pt idx="2078">
                  <c:v>264.73347468345702</c:v>
                </c:pt>
                <c:pt idx="2079">
                  <c:v>264.88592180259894</c:v>
                </c:pt>
                <c:pt idx="2080">
                  <c:v>267.35031420050223</c:v>
                </c:pt>
                <c:pt idx="2081">
                  <c:v>267.43812539262154</c:v>
                </c:pt>
                <c:pt idx="2082">
                  <c:v>265.13164878410993</c:v>
                </c:pt>
                <c:pt idx="2083">
                  <c:v>267.51036506633301</c:v>
                </c:pt>
                <c:pt idx="2084">
                  <c:v>267.51036506633301</c:v>
                </c:pt>
                <c:pt idx="2085">
                  <c:v>265.13164878410993</c:v>
                </c:pt>
                <c:pt idx="2086">
                  <c:v>265.066385608036</c:v>
                </c:pt>
                <c:pt idx="2087">
                  <c:v>264.97934303591398</c:v>
                </c:pt>
                <c:pt idx="2088">
                  <c:v>264.87049959610403</c:v>
                </c:pt>
                <c:pt idx="2089">
                  <c:v>264.71804359554704</c:v>
                </c:pt>
                <c:pt idx="2090">
                  <c:v>264.54370058258195</c:v>
                </c:pt>
                <c:pt idx="2091">
                  <c:v>262.05866185902232</c:v>
                </c:pt>
                <c:pt idx="2092">
                  <c:v>264.09915088683999</c:v>
                </c:pt>
                <c:pt idx="2093">
                  <c:v>266.17213573718197</c:v>
                </c:pt>
                <c:pt idx="2094">
                  <c:v>265.86320619154691</c:v>
                </c:pt>
                <c:pt idx="2095">
                  <c:v>267.89303461714599</c:v>
                </c:pt>
                <c:pt idx="2096">
                  <c:v>269.95373697134193</c:v>
                </c:pt>
                <c:pt idx="2097">
                  <c:v>269.50235932256601</c:v>
                </c:pt>
                <c:pt idx="2098">
                  <c:v>266.50340174681969</c:v>
                </c:pt>
                <c:pt idx="2099">
                  <c:v>268.38193508530196</c:v>
                </c:pt>
                <c:pt idx="2100">
                  <c:v>267.75271484097203</c:v>
                </c:pt>
                <c:pt idx="2101">
                  <c:v>264.57709219997901</c:v>
                </c:pt>
                <c:pt idx="2102">
                  <c:v>266.22032255478695</c:v>
                </c:pt>
                <c:pt idx="2103">
                  <c:v>265.304095883287</c:v>
                </c:pt>
                <c:pt idx="2104">
                  <c:v>261.92453793444395</c:v>
                </c:pt>
                <c:pt idx="2105">
                  <c:v>263.28873444539732</c:v>
                </c:pt>
                <c:pt idx="2106">
                  <c:v>262.16787726937798</c:v>
                </c:pt>
                <c:pt idx="2107">
                  <c:v>258.589843556007</c:v>
                </c:pt>
                <c:pt idx="2108">
                  <c:v>259.62850115634404</c:v>
                </c:pt>
                <c:pt idx="2109">
                  <c:v>258.18642511044197</c:v>
                </c:pt>
                <c:pt idx="2110">
                  <c:v>254.31422920508342</c:v>
                </c:pt>
                <c:pt idx="2111">
                  <c:v>254.95769501796352</c:v>
                </c:pt>
                <c:pt idx="2112">
                  <c:v>253.14760992061099</c:v>
                </c:pt>
                <c:pt idx="2113">
                  <c:v>251.23667025087553</c:v>
                </c:pt>
                <c:pt idx="2114">
                  <c:v>249.22052058928199</c:v>
                </c:pt>
                <c:pt idx="2115">
                  <c:v>249.40332210455156</c:v>
                </c:pt>
                <c:pt idx="2116">
                  <c:v>244.82165844825201</c:v>
                </c:pt>
                <c:pt idx="2117">
                  <c:v>242.53898865758461</c:v>
                </c:pt>
                <c:pt idx="2118">
                  <c:v>242.38167490932901</c:v>
                </c:pt>
                <c:pt idx="2119">
                  <c:v>239.81773816686695</c:v>
                </c:pt>
                <c:pt idx="2120">
                  <c:v>234.90702108733967</c:v>
                </c:pt>
                <c:pt idx="2121">
                  <c:v>234.37327604403501</c:v>
                </c:pt>
                <c:pt idx="2122">
                  <c:v>231.48865388982401</c:v>
                </c:pt>
                <c:pt idx="2123">
                  <c:v>226.32596975040101</c:v>
                </c:pt>
                <c:pt idx="2124">
                  <c:v>225.372696793903</c:v>
                </c:pt>
                <c:pt idx="2125">
                  <c:v>222.13297941625899</c:v>
                </c:pt>
                <c:pt idx="2126">
                  <c:v>216.81534237327801</c:v>
                </c:pt>
                <c:pt idx="2127">
                  <c:v>215.519477800381</c:v>
                </c:pt>
                <c:pt idx="2128">
                  <c:v>212.00503222684708</c:v>
                </c:pt>
                <c:pt idx="2129">
                  <c:v>206.50099652684847</c:v>
                </c:pt>
                <c:pt idx="2130">
                  <c:v>202.91892678648458</c:v>
                </c:pt>
                <c:pt idx="2131">
                  <c:v>199.27247710051401</c:v>
                </c:pt>
                <c:pt idx="2132">
                  <c:v>193.64610167122692</c:v>
                </c:pt>
                <c:pt idx="2133">
                  <c:v>189.78032399251501</c:v>
                </c:pt>
                <c:pt idx="2134">
                  <c:v>185.85424674009664</c:v>
                </c:pt>
                <c:pt idx="2135">
                  <c:v>181.99263657762688</c:v>
                </c:pt>
                <c:pt idx="2136">
                  <c:v>178.047292890466</c:v>
                </c:pt>
                <c:pt idx="2137">
                  <c:v>175.64090782516499</c:v>
                </c:pt>
                <c:pt idx="2138">
                  <c:v>171.49800562325399</c:v>
                </c:pt>
                <c:pt idx="2139">
                  <c:v>165.72506156273099</c:v>
                </c:pt>
                <c:pt idx="2140">
                  <c:v>161.60302613579</c:v>
                </c:pt>
                <c:pt idx="2141">
                  <c:v>157.37306021844498</c:v>
                </c:pt>
                <c:pt idx="2142">
                  <c:v>151.82300204051899</c:v>
                </c:pt>
                <c:pt idx="2143">
                  <c:v>148.90385413561253</c:v>
                </c:pt>
                <c:pt idx="2144">
                  <c:v>144.69677494093301</c:v>
                </c:pt>
                <c:pt idx="2145">
                  <c:v>139.282235801757</c:v>
                </c:pt>
                <c:pt idx="2146">
                  <c:v>136.26211360368899</c:v>
                </c:pt>
                <c:pt idx="2147">
                  <c:v>132.02944935656242</c:v>
                </c:pt>
                <c:pt idx="2148">
                  <c:v>126.698988260108</c:v>
                </c:pt>
                <c:pt idx="2149">
                  <c:v>122.60197673632779</c:v>
                </c:pt>
                <c:pt idx="2150">
                  <c:v>118.51192379243821</c:v>
                </c:pt>
                <c:pt idx="2151">
                  <c:v>113.26872393836021</c:v>
                </c:pt>
                <c:pt idx="2152">
                  <c:v>109.10852398587743</c:v>
                </c:pt>
                <c:pt idx="2153">
                  <c:v>105.18612006024621</c:v>
                </c:pt>
                <c:pt idx="2154">
                  <c:v>101.268398693672</c:v>
                </c:pt>
                <c:pt idx="2155">
                  <c:v>97.3978756506271</c:v>
                </c:pt>
                <c:pt idx="2156">
                  <c:v>93.575271825206258</c:v>
                </c:pt>
                <c:pt idx="2157">
                  <c:v>88.978732431308586</c:v>
                </c:pt>
                <c:pt idx="2158">
                  <c:v>84.512092151782625</c:v>
                </c:pt>
                <c:pt idx="2159">
                  <c:v>81.709698941518027</c:v>
                </c:pt>
                <c:pt idx="2160">
                  <c:v>77.532342762002742</c:v>
                </c:pt>
                <c:pt idx="2161">
                  <c:v>73.482853420143044</c:v>
                </c:pt>
                <c:pt idx="2162">
                  <c:v>70.904280863073595</c:v>
                </c:pt>
                <c:pt idx="2163">
                  <c:v>67.739616053038304</c:v>
                </c:pt>
                <c:pt idx="2164">
                  <c:v>64.283127241574405</c:v>
                </c:pt>
                <c:pt idx="2165">
                  <c:v>61.988135551953199</c:v>
                </c:pt>
                <c:pt idx="2166">
                  <c:v>59.418185757119197</c:v>
                </c:pt>
                <c:pt idx="2167">
                  <c:v>56.463752155596701</c:v>
                </c:pt>
                <c:pt idx="2168">
                  <c:v>54.745251638709846</c:v>
                </c:pt>
                <c:pt idx="2169">
                  <c:v>52.657257038182095</c:v>
                </c:pt>
                <c:pt idx="2170">
                  <c:v>50.455683789993671</c:v>
                </c:pt>
                <c:pt idx="2171">
                  <c:v>48.986497855000778</c:v>
                </c:pt>
                <c:pt idx="2172">
                  <c:v>48.2251790656439</c:v>
                </c:pt>
                <c:pt idx="2173">
                  <c:v>47.055673553544693</c:v>
                </c:pt>
                <c:pt idx="2174">
                  <c:v>46.204344843462898</c:v>
                </c:pt>
                <c:pt idx="2175">
                  <c:v>45.475076613594098</c:v>
                </c:pt>
                <c:pt idx="2176">
                  <c:v>45.0390638929331</c:v>
                </c:pt>
                <c:pt idx="2177">
                  <c:v>44.775418326972684</c:v>
                </c:pt>
                <c:pt idx="2178">
                  <c:v>45.0812568101613</c:v>
                </c:pt>
                <c:pt idx="2179">
                  <c:v>45.159763731202894</c:v>
                </c:pt>
                <c:pt idx="2180">
                  <c:v>44.920356476337197</c:v>
                </c:pt>
                <c:pt idx="2181">
                  <c:v>45.596904614616797</c:v>
                </c:pt>
                <c:pt idx="2182">
                  <c:v>45.968288252570112</c:v>
                </c:pt>
                <c:pt idx="2183">
                  <c:v>46.0634469271223</c:v>
                </c:pt>
                <c:pt idx="2184">
                  <c:v>46.664299887340185</c:v>
                </c:pt>
                <c:pt idx="2185">
                  <c:v>47.257513954327401</c:v>
                </c:pt>
                <c:pt idx="2186">
                  <c:v>47.428566092272298</c:v>
                </c:pt>
                <c:pt idx="2187">
                  <c:v>48.479641929328096</c:v>
                </c:pt>
                <c:pt idx="2188">
                  <c:v>49.206841511977196</c:v>
                </c:pt>
                <c:pt idx="2189">
                  <c:v>49.348643513890977</c:v>
                </c:pt>
                <c:pt idx="2190">
                  <c:v>49.896084040705198</c:v>
                </c:pt>
                <c:pt idx="2191">
                  <c:v>50.500907142076699</c:v>
                </c:pt>
                <c:pt idx="2192">
                  <c:v>50.620368812133407</c:v>
                </c:pt>
                <c:pt idx="2193">
                  <c:v>51.149884987477293</c:v>
                </c:pt>
                <c:pt idx="2194">
                  <c:v>52.102812386835076</c:v>
                </c:pt>
                <c:pt idx="2195">
                  <c:v>52.128232282509245</c:v>
                </c:pt>
                <c:pt idx="2196">
                  <c:v>52.578564757993277</c:v>
                </c:pt>
                <c:pt idx="2197">
                  <c:v>53.358273274771001</c:v>
                </c:pt>
                <c:pt idx="2198">
                  <c:v>53.699442180711699</c:v>
                </c:pt>
                <c:pt idx="2199">
                  <c:v>53.593688650082896</c:v>
                </c:pt>
                <c:pt idx="2200">
                  <c:v>54.303941896992377</c:v>
                </c:pt>
                <c:pt idx="2201">
                  <c:v>54.543028882303098</c:v>
                </c:pt>
                <c:pt idx="2202">
                  <c:v>54.330191712958012</c:v>
                </c:pt>
                <c:pt idx="2203">
                  <c:v>54.930884185529393</c:v>
                </c:pt>
                <c:pt idx="2204">
                  <c:v>55.001486795182217</c:v>
                </c:pt>
                <c:pt idx="2205">
                  <c:v>55.134140558662885</c:v>
                </c:pt>
                <c:pt idx="2206">
                  <c:v>55.732867951559399</c:v>
                </c:pt>
                <c:pt idx="2207">
                  <c:v>55.732867951559399</c:v>
                </c:pt>
                <c:pt idx="2208">
                  <c:v>55.849376985887595</c:v>
                </c:pt>
                <c:pt idx="2209">
                  <c:v>55.903387926597397</c:v>
                </c:pt>
                <c:pt idx="2210">
                  <c:v>55.903387926597397</c:v>
                </c:pt>
                <c:pt idx="2211">
                  <c:v>55.903387926597397</c:v>
                </c:pt>
                <c:pt idx="2212">
                  <c:v>56.420936483520812</c:v>
                </c:pt>
                <c:pt idx="2213">
                  <c:v>56.420936483520812</c:v>
                </c:pt>
                <c:pt idx="2214">
                  <c:v>55.940749568263747</c:v>
                </c:pt>
                <c:pt idx="2215">
                  <c:v>55.452038196623903</c:v>
                </c:pt>
                <c:pt idx="2216">
                  <c:v>55.907540453096964</c:v>
                </c:pt>
                <c:pt idx="2217">
                  <c:v>55.439686701159999</c:v>
                </c:pt>
                <c:pt idx="2218">
                  <c:v>54.9833852238852</c:v>
                </c:pt>
                <c:pt idx="2219">
                  <c:v>55.452038196623903</c:v>
                </c:pt>
                <c:pt idx="2220">
                  <c:v>55.484962075550378</c:v>
                </c:pt>
                <c:pt idx="2221">
                  <c:v>55.077231001806247</c:v>
                </c:pt>
                <c:pt idx="2222">
                  <c:v>55.600042120526822</c:v>
                </c:pt>
                <c:pt idx="2223">
                  <c:v>55.665695329666299</c:v>
                </c:pt>
                <c:pt idx="2224">
                  <c:v>55.317237798368417</c:v>
                </c:pt>
                <c:pt idx="2225">
                  <c:v>55.911208261636141</c:v>
                </c:pt>
                <c:pt idx="2226">
                  <c:v>56.070215190933922</c:v>
                </c:pt>
                <c:pt idx="2227">
                  <c:v>56.228772473166913</c:v>
                </c:pt>
                <c:pt idx="2228">
                  <c:v>56.887221466373141</c:v>
                </c:pt>
                <c:pt idx="2229">
                  <c:v>57.094966119269444</c:v>
                </c:pt>
                <c:pt idx="2230">
                  <c:v>56.846534321173202</c:v>
                </c:pt>
                <c:pt idx="2231">
                  <c:v>57.0749713835419</c:v>
                </c:pt>
                <c:pt idx="2232">
                  <c:v>57.394051277868293</c:v>
                </c:pt>
                <c:pt idx="2233">
                  <c:v>57.644083594628093</c:v>
                </c:pt>
                <c:pt idx="2234">
                  <c:v>57.991530532349202</c:v>
                </c:pt>
                <c:pt idx="2235">
                  <c:v>58.829211470218944</c:v>
                </c:pt>
                <c:pt idx="2236">
                  <c:v>59.206829970384398</c:v>
                </c:pt>
                <c:pt idx="2237">
                  <c:v>59.582055252200398</c:v>
                </c:pt>
                <c:pt idx="2238">
                  <c:v>60.469576300190013</c:v>
                </c:pt>
                <c:pt idx="2239">
                  <c:v>60.955783402485999</c:v>
                </c:pt>
                <c:pt idx="2240">
                  <c:v>61.357371520893793</c:v>
                </c:pt>
                <c:pt idx="2241">
                  <c:v>62.29571524821246</c:v>
                </c:pt>
                <c:pt idx="2242">
                  <c:v>62.695593097230599</c:v>
                </c:pt>
                <c:pt idx="2243">
                  <c:v>63.092936604192602</c:v>
                </c:pt>
                <c:pt idx="2244">
                  <c:v>64.052140392677586</c:v>
                </c:pt>
                <c:pt idx="2245">
                  <c:v>63.7710285280614</c:v>
                </c:pt>
                <c:pt idx="2246">
                  <c:v>63.576480621448994</c:v>
                </c:pt>
                <c:pt idx="2247">
                  <c:v>63.932073125508502</c:v>
                </c:pt>
                <c:pt idx="2248">
                  <c:v>64.285698720953789</c:v>
                </c:pt>
                <c:pt idx="2249">
                  <c:v>64.637389690156283</c:v>
                </c:pt>
                <c:pt idx="2250">
                  <c:v>64.958100403619298</c:v>
                </c:pt>
                <c:pt idx="2251">
                  <c:v>65.186730978619636</c:v>
                </c:pt>
                <c:pt idx="2252">
                  <c:v>65.414562471297856</c:v>
                </c:pt>
                <c:pt idx="2253">
                  <c:v>66.276567642299</c:v>
                </c:pt>
                <c:pt idx="2254">
                  <c:v>67.073878311470082</c:v>
                </c:pt>
                <c:pt idx="2255">
                  <c:v>67.335915079187998</c:v>
                </c:pt>
                <c:pt idx="2256">
                  <c:v>68.17947096921408</c:v>
                </c:pt>
                <c:pt idx="2257">
                  <c:v>68.97354903144668</c:v>
                </c:pt>
                <c:pt idx="2258">
                  <c:v>69.179177615105971</c:v>
                </c:pt>
                <c:pt idx="2259">
                  <c:v>69.354945446872904</c:v>
                </c:pt>
                <c:pt idx="2260">
                  <c:v>70.153685689473505</c:v>
                </c:pt>
                <c:pt idx="2261">
                  <c:v>70.253077029546318</c:v>
                </c:pt>
                <c:pt idx="2262">
                  <c:v>69.676034873825557</c:v>
                </c:pt>
                <c:pt idx="2263">
                  <c:v>70.4074068998912</c:v>
                </c:pt>
                <c:pt idx="2264">
                  <c:v>70.462442792684257</c:v>
                </c:pt>
                <c:pt idx="2265">
                  <c:v>69.836025979708793</c:v>
                </c:pt>
                <c:pt idx="2266">
                  <c:v>70.491777699364604</c:v>
                </c:pt>
                <c:pt idx="2267">
                  <c:v>71.166355535474224</c:v>
                </c:pt>
                <c:pt idx="2268">
                  <c:v>70.462442792684257</c:v>
                </c:pt>
                <c:pt idx="2269">
                  <c:v>70.4074068998912</c:v>
                </c:pt>
                <c:pt idx="2270">
                  <c:v>70.330284296618004</c:v>
                </c:pt>
                <c:pt idx="2271">
                  <c:v>69.617765129262594</c:v>
                </c:pt>
                <c:pt idx="2272">
                  <c:v>68.909733117939624</c:v>
                </c:pt>
                <c:pt idx="2273">
                  <c:v>68.822945006527334</c:v>
                </c:pt>
                <c:pt idx="2274">
                  <c:v>68.736047314035588</c:v>
                </c:pt>
                <c:pt idx="2275">
                  <c:v>68.634527619176197</c:v>
                </c:pt>
                <c:pt idx="2276">
                  <c:v>69.212168084515397</c:v>
                </c:pt>
                <c:pt idx="2277">
                  <c:v>69.149839540158681</c:v>
                </c:pt>
                <c:pt idx="2278">
                  <c:v>69.087454764958295</c:v>
                </c:pt>
                <c:pt idx="2279">
                  <c:v>69.665731273681217</c:v>
                </c:pt>
                <c:pt idx="2280">
                  <c:v>69.587786692587656</c:v>
                </c:pt>
                <c:pt idx="2281">
                  <c:v>68.863138285084688</c:v>
                </c:pt>
                <c:pt idx="2282">
                  <c:v>69.509754708597498</c:v>
                </c:pt>
                <c:pt idx="2283">
                  <c:v>69.424190472771002</c:v>
                </c:pt>
                <c:pt idx="2284">
                  <c:v>69.331066097556189</c:v>
                </c:pt>
                <c:pt idx="2285">
                  <c:v>69.994536392528019</c:v>
                </c:pt>
                <c:pt idx="2286">
                  <c:v>70.088551930394289</c:v>
                </c:pt>
                <c:pt idx="2287">
                  <c:v>69.424190472771002</c:v>
                </c:pt>
                <c:pt idx="2288">
                  <c:v>70.088551930394289</c:v>
                </c:pt>
                <c:pt idx="2289">
                  <c:v>70.088551930394289</c:v>
                </c:pt>
                <c:pt idx="2290">
                  <c:v>69.424190472771002</c:v>
                </c:pt>
                <c:pt idx="2291">
                  <c:v>70.088551930394289</c:v>
                </c:pt>
                <c:pt idx="2292">
                  <c:v>70.088551930394289</c:v>
                </c:pt>
                <c:pt idx="2293">
                  <c:v>70.182441526312019</c:v>
                </c:pt>
                <c:pt idx="2294">
                  <c:v>70.276205685059907</c:v>
                </c:pt>
                <c:pt idx="2295">
                  <c:v>71.056396238141659</c:v>
                </c:pt>
                <c:pt idx="2296">
                  <c:v>71.056396238141659</c:v>
                </c:pt>
                <c:pt idx="2297">
                  <c:v>71.143273824930404</c:v>
                </c:pt>
                <c:pt idx="2298">
                  <c:v>71.938819577474248</c:v>
                </c:pt>
                <c:pt idx="2299">
                  <c:v>71.309179501162205</c:v>
                </c:pt>
                <c:pt idx="2300">
                  <c:v>71.459668598586688</c:v>
                </c:pt>
                <c:pt idx="2301">
                  <c:v>71.609841441736819</c:v>
                </c:pt>
                <c:pt idx="2302">
                  <c:v>71.681063329019096</c:v>
                </c:pt>
                <c:pt idx="2303">
                  <c:v>71.107111940993704</c:v>
                </c:pt>
                <c:pt idx="2304">
                  <c:v>71.170056622692954</c:v>
                </c:pt>
                <c:pt idx="2305">
                  <c:v>71.225549852662439</c:v>
                </c:pt>
                <c:pt idx="2306">
                  <c:v>70.598014555967893</c:v>
                </c:pt>
                <c:pt idx="2307">
                  <c:v>70.685813965444879</c:v>
                </c:pt>
                <c:pt idx="2308">
                  <c:v>70.72601893540218</c:v>
                </c:pt>
                <c:pt idx="2309">
                  <c:v>70.100660315556624</c:v>
                </c:pt>
                <c:pt idx="2310">
                  <c:v>70.784458126479834</c:v>
                </c:pt>
                <c:pt idx="2311">
                  <c:v>71.506053673614502</c:v>
                </c:pt>
                <c:pt idx="2312">
                  <c:v>70.857439337871156</c:v>
                </c:pt>
                <c:pt idx="2313">
                  <c:v>71.546561805634482</c:v>
                </c:pt>
                <c:pt idx="2314">
                  <c:v>72.244593572438603</c:v>
                </c:pt>
                <c:pt idx="2315">
                  <c:v>72.233440412422439</c:v>
                </c:pt>
                <c:pt idx="2316">
                  <c:v>72.203690229771894</c:v>
                </c:pt>
                <c:pt idx="2317">
                  <c:v>72.877060060042197</c:v>
                </c:pt>
                <c:pt idx="2318">
                  <c:v>72.816893230334401</c:v>
                </c:pt>
                <c:pt idx="2319">
                  <c:v>72.783027531317927</c:v>
                </c:pt>
                <c:pt idx="2320">
                  <c:v>73.445882253035549</c:v>
                </c:pt>
                <c:pt idx="2321">
                  <c:v>73.354484251535681</c:v>
                </c:pt>
                <c:pt idx="2322">
                  <c:v>72.511532543987499</c:v>
                </c:pt>
                <c:pt idx="2323">
                  <c:v>72.454843040720903</c:v>
                </c:pt>
                <c:pt idx="2324">
                  <c:v>72.390541269723983</c:v>
                </c:pt>
                <c:pt idx="2325">
                  <c:v>72.254183913114701</c:v>
                </c:pt>
                <c:pt idx="2326">
                  <c:v>72.834395852099135</c:v>
                </c:pt>
                <c:pt idx="2327">
                  <c:v>72.680720407434535</c:v>
                </c:pt>
                <c:pt idx="2328">
                  <c:v>71.782525955506102</c:v>
                </c:pt>
                <c:pt idx="2329">
                  <c:v>71.614416764649903</c:v>
                </c:pt>
                <c:pt idx="2330">
                  <c:v>71.430573697190496</c:v>
                </c:pt>
                <c:pt idx="2331">
                  <c:v>70.544305566928202</c:v>
                </c:pt>
                <c:pt idx="2332">
                  <c:v>70.258197970946981</c:v>
                </c:pt>
                <c:pt idx="2333">
                  <c:v>70.059144160535283</c:v>
                </c:pt>
                <c:pt idx="2334">
                  <c:v>69.184536111668734</c:v>
                </c:pt>
                <c:pt idx="2335">
                  <c:v>68.875462099707278</c:v>
                </c:pt>
                <c:pt idx="2336">
                  <c:v>68.564994872818303</c:v>
                </c:pt>
                <c:pt idx="2337">
                  <c:v>68.253115418792206</c:v>
                </c:pt>
                <c:pt idx="2338">
                  <c:v>67.295810567307896</c:v>
                </c:pt>
                <c:pt idx="2339">
                  <c:v>66.984031462768598</c:v>
                </c:pt>
                <c:pt idx="2340">
                  <c:v>66.670794371293525</c:v>
                </c:pt>
                <c:pt idx="2341">
                  <c:v>66.468925891889782</c:v>
                </c:pt>
                <c:pt idx="2342">
                  <c:v>66.900585545071394</c:v>
                </c:pt>
                <c:pt idx="2343">
                  <c:v>67.346241466619801</c:v>
                </c:pt>
                <c:pt idx="2344">
                  <c:v>66.398680806538735</c:v>
                </c:pt>
                <c:pt idx="2345">
                  <c:v>66.016755927364798</c:v>
                </c:pt>
                <c:pt idx="2346">
                  <c:v>65.740876928620679</c:v>
                </c:pt>
                <c:pt idx="2347">
                  <c:v>64.942870912548898</c:v>
                </c:pt>
                <c:pt idx="2348">
                  <c:v>64.691686567849203</c:v>
                </c:pt>
                <c:pt idx="2349">
                  <c:v>64.371309773454172</c:v>
                </c:pt>
                <c:pt idx="2350">
                  <c:v>63.545381715386277</c:v>
                </c:pt>
                <c:pt idx="2351">
                  <c:v>63.3174549351208</c:v>
                </c:pt>
                <c:pt idx="2352">
                  <c:v>63.060555364501276</c:v>
                </c:pt>
                <c:pt idx="2353">
                  <c:v>62.879294410761894</c:v>
                </c:pt>
                <c:pt idx="2354">
                  <c:v>62.080807438027094</c:v>
                </c:pt>
                <c:pt idx="2355">
                  <c:v>61.887959524684895</c:v>
                </c:pt>
                <c:pt idx="2356">
                  <c:v>61.201159313927413</c:v>
                </c:pt>
                <c:pt idx="2357">
                  <c:v>61.093160713291901</c:v>
                </c:pt>
                <c:pt idx="2358">
                  <c:v>61.561158797216798</c:v>
                </c:pt>
                <c:pt idx="2359">
                  <c:v>61.463995260981513</c:v>
                </c:pt>
                <c:pt idx="2360">
                  <c:v>60.852477594852694</c:v>
                </c:pt>
                <c:pt idx="2361">
                  <c:v>61.382908160688096</c:v>
                </c:pt>
                <c:pt idx="2362">
                  <c:v>61.403189974610285</c:v>
                </c:pt>
                <c:pt idx="2363">
                  <c:v>60.900690314098</c:v>
                </c:pt>
                <c:pt idx="2364">
                  <c:v>61.512596213694799</c:v>
                </c:pt>
                <c:pt idx="2365">
                  <c:v>61.057118728809307</c:v>
                </c:pt>
                <c:pt idx="2366">
                  <c:v>59.778427839675402</c:v>
                </c:pt>
                <c:pt idx="2367">
                  <c:v>59.934446447288778</c:v>
                </c:pt>
                <c:pt idx="2368">
                  <c:v>60.187114105740193</c:v>
                </c:pt>
                <c:pt idx="2369">
                  <c:v>59.076228031490999</c:v>
                </c:pt>
                <c:pt idx="2370">
                  <c:v>59.359062440297478</c:v>
                </c:pt>
                <c:pt idx="2371">
                  <c:v>58.505662280529513</c:v>
                </c:pt>
                <c:pt idx="2372">
                  <c:v>58.397680488567794</c:v>
                </c:pt>
                <c:pt idx="2373">
                  <c:v>58.685639239043297</c:v>
                </c:pt>
                <c:pt idx="2374">
                  <c:v>59.061454510205898</c:v>
                </c:pt>
                <c:pt idx="2375">
                  <c:v>59.374591299278997</c:v>
                </c:pt>
                <c:pt idx="2376">
                  <c:v>59.260214432195845</c:v>
                </c:pt>
                <c:pt idx="2377">
                  <c:v>60.153804861166186</c:v>
                </c:pt>
                <c:pt idx="2378">
                  <c:v>60.163835391233597</c:v>
                </c:pt>
                <c:pt idx="2379">
                  <c:v>60.627711459879912</c:v>
                </c:pt>
                <c:pt idx="2380">
                  <c:v>61.009880017054478</c:v>
                </c:pt>
                <c:pt idx="2381">
                  <c:v>61.501124452311878</c:v>
                </c:pt>
                <c:pt idx="2382">
                  <c:v>61.441011282418394</c:v>
                </c:pt>
                <c:pt idx="2383">
                  <c:v>62.305708411698994</c:v>
                </c:pt>
                <c:pt idx="2384">
                  <c:v>62.819859051189987</c:v>
                </c:pt>
                <c:pt idx="2385">
                  <c:v>62.855448165622171</c:v>
                </c:pt>
                <c:pt idx="2386">
                  <c:v>63.835738205701823</c:v>
                </c:pt>
                <c:pt idx="2387">
                  <c:v>64.3376628639448</c:v>
                </c:pt>
                <c:pt idx="2388">
                  <c:v>64.350034468589058</c:v>
                </c:pt>
                <c:pt idx="2389">
                  <c:v>64.840574694998793</c:v>
                </c:pt>
                <c:pt idx="2390">
                  <c:v>64.845303729103406</c:v>
                </c:pt>
                <c:pt idx="2391">
                  <c:v>64.742672462988779</c:v>
                </c:pt>
                <c:pt idx="2392">
                  <c:v>64.718446150036286</c:v>
                </c:pt>
                <c:pt idx="2393">
                  <c:v>64.799175370623686</c:v>
                </c:pt>
                <c:pt idx="2394">
                  <c:v>64.037918650982206</c:v>
                </c:pt>
                <c:pt idx="2395">
                  <c:v>64.428688612850735</c:v>
                </c:pt>
                <c:pt idx="2396">
                  <c:v>64.728117503410019</c:v>
                </c:pt>
                <c:pt idx="2397">
                  <c:v>64.589256725965427</c:v>
                </c:pt>
                <c:pt idx="2398">
                  <c:v>64.431307404265226</c:v>
                </c:pt>
                <c:pt idx="2399">
                  <c:v>65.109735634397879</c:v>
                </c:pt>
                <c:pt idx="2400">
                  <c:v>64.923882991277196</c:v>
                </c:pt>
                <c:pt idx="2401">
                  <c:v>65.146549795983603</c:v>
                </c:pt>
                <c:pt idx="2402">
                  <c:v>65.846538577599986</c:v>
                </c:pt>
                <c:pt idx="2403">
                  <c:v>66.046815771153007</c:v>
                </c:pt>
                <c:pt idx="2404">
                  <c:v>65.785270288461078</c:v>
                </c:pt>
                <c:pt idx="2405">
                  <c:v>66.332272151364535</c:v>
                </c:pt>
                <c:pt idx="2406">
                  <c:v>66.024225567220896</c:v>
                </c:pt>
                <c:pt idx="2407">
                  <c:v>65.682040157203318</c:v>
                </c:pt>
                <c:pt idx="2408">
                  <c:v>66.188519680477313</c:v>
                </c:pt>
                <c:pt idx="2409">
                  <c:v>65.812469622390694</c:v>
                </c:pt>
                <c:pt idx="2410">
                  <c:v>65.427854874053182</c:v>
                </c:pt>
                <c:pt idx="2411">
                  <c:v>65.449414428102571</c:v>
                </c:pt>
                <c:pt idx="2412">
                  <c:v>65.040123371398721</c:v>
                </c:pt>
                <c:pt idx="2413">
                  <c:v>64.622651792844223</c:v>
                </c:pt>
                <c:pt idx="2414">
                  <c:v>64.601364580937826</c:v>
                </c:pt>
                <c:pt idx="2415">
                  <c:v>64.160010018005579</c:v>
                </c:pt>
                <c:pt idx="2416">
                  <c:v>63.093850656776098</c:v>
                </c:pt>
                <c:pt idx="2417">
                  <c:v>62.677214568143093</c:v>
                </c:pt>
                <c:pt idx="2418">
                  <c:v>62.607211659235794</c:v>
                </c:pt>
                <c:pt idx="2419">
                  <c:v>62.177366936814202</c:v>
                </c:pt>
                <c:pt idx="2420">
                  <c:v>62.105043620785302</c:v>
                </c:pt>
                <c:pt idx="2421">
                  <c:v>62.066264320331911</c:v>
                </c:pt>
                <c:pt idx="2422">
                  <c:v>62.022285134956412</c:v>
                </c:pt>
                <c:pt idx="2423">
                  <c:v>61.978274742383498</c:v>
                </c:pt>
                <c:pt idx="2424">
                  <c:v>62.295135885227623</c:v>
                </c:pt>
                <c:pt idx="2425">
                  <c:v>61.929049644426101</c:v>
                </c:pt>
                <c:pt idx="2426">
                  <c:v>61.51520656781414</c:v>
                </c:pt>
                <c:pt idx="2427">
                  <c:v>61.874597395215986</c:v>
                </c:pt>
                <c:pt idx="2428">
                  <c:v>61.934233076085597</c:v>
                </c:pt>
                <c:pt idx="2429">
                  <c:v>61.574495862321811</c:v>
                </c:pt>
                <c:pt idx="2430">
                  <c:v>61.998989406980002</c:v>
                </c:pt>
                <c:pt idx="2431">
                  <c:v>62.063678172106009</c:v>
                </c:pt>
                <c:pt idx="2432">
                  <c:v>61.767435157823101</c:v>
                </c:pt>
                <c:pt idx="2433">
                  <c:v>61.831614468124577</c:v>
                </c:pt>
                <c:pt idx="2434">
                  <c:v>62.3269125512209</c:v>
                </c:pt>
                <c:pt idx="2435">
                  <c:v>62.097888491090877</c:v>
                </c:pt>
                <c:pt idx="2436">
                  <c:v>62.230598251266493</c:v>
                </c:pt>
                <c:pt idx="2437">
                  <c:v>62.727369651009496</c:v>
                </c:pt>
                <c:pt idx="2438">
                  <c:v>62.426592603858012</c:v>
                </c:pt>
                <c:pt idx="2439">
                  <c:v>62.490094942214597</c:v>
                </c:pt>
                <c:pt idx="2440">
                  <c:v>62.977636582591394</c:v>
                </c:pt>
                <c:pt idx="2441">
                  <c:v>62.786432245500315</c:v>
                </c:pt>
                <c:pt idx="2442">
                  <c:v>61.948063144342193</c:v>
                </c:pt>
                <c:pt idx="2443">
                  <c:v>62.057275296533703</c:v>
                </c:pt>
                <c:pt idx="2444">
                  <c:v>62.213313472398099</c:v>
                </c:pt>
                <c:pt idx="2445">
                  <c:v>62.354154404394471</c:v>
                </c:pt>
                <c:pt idx="2446">
                  <c:v>62.848758260368399</c:v>
                </c:pt>
                <c:pt idx="2447">
                  <c:v>62.937849315384177</c:v>
                </c:pt>
                <c:pt idx="2448">
                  <c:v>63.095922806493611</c:v>
                </c:pt>
                <c:pt idx="2449">
                  <c:v>63.20683152771327</c:v>
                </c:pt>
                <c:pt idx="2450">
                  <c:v>63.665564944391022</c:v>
                </c:pt>
                <c:pt idx="2451">
                  <c:v>63.420705088435213</c:v>
                </c:pt>
                <c:pt idx="2452">
                  <c:v>63.865550342231899</c:v>
                </c:pt>
                <c:pt idx="2453">
                  <c:v>63.932073125508403</c:v>
                </c:pt>
                <c:pt idx="2454">
                  <c:v>63.619182425270296</c:v>
                </c:pt>
                <c:pt idx="2455">
                  <c:v>63.65586957578784</c:v>
                </c:pt>
                <c:pt idx="2456">
                  <c:v>64.040332563329571</c:v>
                </c:pt>
                <c:pt idx="2457">
                  <c:v>63.675427413126478</c:v>
                </c:pt>
                <c:pt idx="2458">
                  <c:v>63.65586957578784</c:v>
                </c:pt>
                <c:pt idx="2459">
                  <c:v>63.983765251987293</c:v>
                </c:pt>
                <c:pt idx="2460">
                  <c:v>63.582474106233896</c:v>
                </c:pt>
                <c:pt idx="2461">
                  <c:v>63.895124574121112</c:v>
                </c:pt>
                <c:pt idx="2462">
                  <c:v>64.829856766653634</c:v>
                </c:pt>
                <c:pt idx="2463">
                  <c:v>65.134456300180389</c:v>
                </c:pt>
                <c:pt idx="2464">
                  <c:v>65.386494326597159</c:v>
                </c:pt>
                <c:pt idx="2465">
                  <c:v>66.355329054186086</c:v>
                </c:pt>
                <c:pt idx="2466">
                  <c:v>66.189297788459058</c:v>
                </c:pt>
                <c:pt idx="2467">
                  <c:v>67.074209811428759</c:v>
                </c:pt>
                <c:pt idx="2468">
                  <c:v>67.300155925902359</c:v>
                </c:pt>
                <c:pt idx="2469">
                  <c:v>67.131238314331156</c:v>
                </c:pt>
                <c:pt idx="2470">
                  <c:v>66.458775971311979</c:v>
                </c:pt>
                <c:pt idx="2471">
                  <c:v>66.273836589892483</c:v>
                </c:pt>
                <c:pt idx="2472">
                  <c:v>66.072228394180698</c:v>
                </c:pt>
                <c:pt idx="2473">
                  <c:v>65.368540965217377</c:v>
                </c:pt>
                <c:pt idx="2474">
                  <c:v>65.488129130587183</c:v>
                </c:pt>
                <c:pt idx="2475">
                  <c:v>65.3249524755105</c:v>
                </c:pt>
                <c:pt idx="2476">
                  <c:v>64.669045442434069</c:v>
                </c:pt>
                <c:pt idx="2477">
                  <c:v>64.416021849668297</c:v>
                </c:pt>
                <c:pt idx="2478">
                  <c:v>64.577292827567788</c:v>
                </c:pt>
                <c:pt idx="2479">
                  <c:v>63.90696938472</c:v>
                </c:pt>
                <c:pt idx="2480">
                  <c:v>63.554285305339548</c:v>
                </c:pt>
                <c:pt idx="2481">
                  <c:v>63.6897427358182</c:v>
                </c:pt>
                <c:pt idx="2482">
                  <c:v>63.412640868718178</c:v>
                </c:pt>
                <c:pt idx="2483">
                  <c:v>63.134322789869202</c:v>
                </c:pt>
                <c:pt idx="2484">
                  <c:v>63.266939201155246</c:v>
                </c:pt>
                <c:pt idx="2485">
                  <c:v>62.984298543130897</c:v>
                </c:pt>
                <c:pt idx="2486">
                  <c:v>63.117002240219911</c:v>
                </c:pt>
                <c:pt idx="2487">
                  <c:v>63.355337370774102</c:v>
                </c:pt>
                <c:pt idx="2488">
                  <c:v>63.513660159883777</c:v>
                </c:pt>
                <c:pt idx="2489">
                  <c:v>63.571321457483641</c:v>
                </c:pt>
                <c:pt idx="2490">
                  <c:v>64.415340339272504</c:v>
                </c:pt>
                <c:pt idx="2491">
                  <c:v>64.61564336332998</c:v>
                </c:pt>
                <c:pt idx="2492">
                  <c:v>63.898038601160103</c:v>
                </c:pt>
                <c:pt idx="2493">
                  <c:v>64.111142212439134</c:v>
                </c:pt>
                <c:pt idx="2494">
                  <c:v>64.348807756999335</c:v>
                </c:pt>
                <c:pt idx="2495">
                  <c:v>64.196892201168779</c:v>
                </c:pt>
                <c:pt idx="2496">
                  <c:v>64.458323025197643</c:v>
                </c:pt>
                <c:pt idx="2497">
                  <c:v>64.317220059300368</c:v>
                </c:pt>
                <c:pt idx="2498">
                  <c:v>63.582401395468494</c:v>
                </c:pt>
                <c:pt idx="2499">
                  <c:v>63.399780430275399</c:v>
                </c:pt>
                <c:pt idx="2500">
                  <c:v>63.710805446956599</c:v>
                </c:pt>
                <c:pt idx="2501">
                  <c:v>63.145800927281201</c:v>
                </c:pt>
                <c:pt idx="2502">
                  <c:v>63.020041260201801</c:v>
                </c:pt>
                <c:pt idx="2503">
                  <c:v>63.385880820353293</c:v>
                </c:pt>
                <c:pt idx="2504">
                  <c:v>63.3206958166638</c:v>
                </c:pt>
                <c:pt idx="2505">
                  <c:v>63.734413786539612</c:v>
                </c:pt>
                <c:pt idx="2506">
                  <c:v>64.188058770390256</c:v>
                </c:pt>
                <c:pt idx="2507">
                  <c:v>63.668592831474946</c:v>
                </c:pt>
                <c:pt idx="2508">
                  <c:v>63.658713818330213</c:v>
                </c:pt>
                <c:pt idx="2509">
                  <c:v>64.161518327341298</c:v>
                </c:pt>
                <c:pt idx="2510">
                  <c:v>64.188058770390256</c:v>
                </c:pt>
                <c:pt idx="2511">
                  <c:v>64.2377925458498</c:v>
                </c:pt>
                <c:pt idx="2512">
                  <c:v>65.683069330184054</c:v>
                </c:pt>
                <c:pt idx="2513">
                  <c:v>66.314187846351658</c:v>
                </c:pt>
                <c:pt idx="2514">
                  <c:v>66.450231045752403</c:v>
                </c:pt>
                <c:pt idx="2515">
                  <c:v>67.138241919060988</c:v>
                </c:pt>
                <c:pt idx="2516">
                  <c:v>67.233909691442875</c:v>
                </c:pt>
                <c:pt idx="2517">
                  <c:v>66.785746266757158</c:v>
                </c:pt>
                <c:pt idx="2518">
                  <c:v>66.9073346583844</c:v>
                </c:pt>
                <c:pt idx="2519">
                  <c:v>67.099399016195079</c:v>
                </c:pt>
                <c:pt idx="2520">
                  <c:v>67.311043076355503</c:v>
                </c:pt>
                <c:pt idx="2521">
                  <c:v>67.458464153661524</c:v>
                </c:pt>
                <c:pt idx="2522">
                  <c:v>68.253869999107806</c:v>
                </c:pt>
                <c:pt idx="2523">
                  <c:v>67.938696577844382</c:v>
                </c:pt>
                <c:pt idx="2524">
                  <c:v>68.111281722654439</c:v>
                </c:pt>
                <c:pt idx="2525">
                  <c:v>68.853260547904299</c:v>
                </c:pt>
                <c:pt idx="2526">
                  <c:v>69.03971072438668</c:v>
                </c:pt>
                <c:pt idx="2527">
                  <c:v>69.225658723744758</c:v>
                </c:pt>
                <c:pt idx="2528">
                  <c:v>70.000180885613503</c:v>
                </c:pt>
                <c:pt idx="2529">
                  <c:v>70.289748521607919</c:v>
                </c:pt>
                <c:pt idx="2530">
                  <c:v>69.895573448845497</c:v>
                </c:pt>
                <c:pt idx="2531">
                  <c:v>70.687205738449478</c:v>
                </c:pt>
                <c:pt idx="2532">
                  <c:v>70.885098638919658</c:v>
                </c:pt>
                <c:pt idx="2533">
                  <c:v>70.484260768792936</c:v>
                </c:pt>
                <c:pt idx="2534">
                  <c:v>71.367617209776427</c:v>
                </c:pt>
                <c:pt idx="2535">
                  <c:v>71.651658804339178</c:v>
                </c:pt>
                <c:pt idx="2536">
                  <c:v>71.229392475204648</c:v>
                </c:pt>
                <c:pt idx="2537">
                  <c:v>72.015672114480921</c:v>
                </c:pt>
                <c:pt idx="2538">
                  <c:v>73.978675960491188</c:v>
                </c:pt>
                <c:pt idx="2539">
                  <c:v>74.150397071363969</c:v>
                </c:pt>
                <c:pt idx="2540">
                  <c:v>74.321721419882579</c:v>
                </c:pt>
                <c:pt idx="2541">
                  <c:v>74.479517184398304</c:v>
                </c:pt>
                <c:pt idx="2542">
                  <c:v>74.636979341526569</c:v>
                </c:pt>
                <c:pt idx="2543">
                  <c:v>74.781028387330593</c:v>
                </c:pt>
                <c:pt idx="2544">
                  <c:v>74.924800487595505</c:v>
                </c:pt>
                <c:pt idx="2545">
                  <c:v>75.055263411555799</c:v>
                </c:pt>
                <c:pt idx="2546">
                  <c:v>75.172486454039699</c:v>
                </c:pt>
                <c:pt idx="2547">
                  <c:v>75.970894058294078</c:v>
                </c:pt>
                <c:pt idx="2548">
                  <c:v>76.020048134688281</c:v>
                </c:pt>
                <c:pt idx="2549">
                  <c:v>75.429087387327598</c:v>
                </c:pt>
                <c:pt idx="2550">
                  <c:v>76.190203413985401</c:v>
                </c:pt>
                <c:pt idx="2551">
                  <c:v>75.571626590436281</c:v>
                </c:pt>
                <c:pt idx="2552">
                  <c:v>74.957094032825879</c:v>
                </c:pt>
                <c:pt idx="2553">
                  <c:v>75.6621935440334</c:v>
                </c:pt>
                <c:pt idx="2554">
                  <c:v>75.688049911654517</c:v>
                </c:pt>
                <c:pt idx="2555">
                  <c:v>75.030790297992581</c:v>
                </c:pt>
                <c:pt idx="2556">
                  <c:v>75.697743772549558</c:v>
                </c:pt>
                <c:pt idx="2557">
                  <c:v>75.688049911654517</c:v>
                </c:pt>
                <c:pt idx="2558">
                  <c:v>75.005165027334698</c:v>
                </c:pt>
                <c:pt idx="2559">
                  <c:v>74.982735731697119</c:v>
                </c:pt>
                <c:pt idx="2560">
                  <c:v>74.953888203684187</c:v>
                </c:pt>
                <c:pt idx="2561">
                  <c:v>74.918615029247064</c:v>
                </c:pt>
                <c:pt idx="2562">
                  <c:v>74.883325239671848</c:v>
                </c:pt>
                <c:pt idx="2563">
                  <c:v>74.841597671412728</c:v>
                </c:pt>
                <c:pt idx="2564">
                  <c:v>74.793421549477358</c:v>
                </c:pt>
                <c:pt idx="2565">
                  <c:v>74.793421549477358</c:v>
                </c:pt>
                <c:pt idx="2566">
                  <c:v>75.458265038107797</c:v>
                </c:pt>
                <c:pt idx="2567">
                  <c:v>75.396654532327204</c:v>
                </c:pt>
                <c:pt idx="2568">
                  <c:v>75.328500083894227</c:v>
                </c:pt>
                <c:pt idx="2569">
                  <c:v>76.010219862355626</c:v>
                </c:pt>
                <c:pt idx="2570">
                  <c:v>76.010219862355626</c:v>
                </c:pt>
                <c:pt idx="2571">
                  <c:v>75.240782222546358</c:v>
                </c:pt>
                <c:pt idx="2572">
                  <c:v>75.921708158027258</c:v>
                </c:pt>
                <c:pt idx="2573">
                  <c:v>75.921708158027258</c:v>
                </c:pt>
                <c:pt idx="2574">
                  <c:v>75.240782222546358</c:v>
                </c:pt>
                <c:pt idx="2575">
                  <c:v>76.016772185100578</c:v>
                </c:pt>
                <c:pt idx="2576">
                  <c:v>76.111717476682188</c:v>
                </c:pt>
                <c:pt idx="2577">
                  <c:v>75.429087387327598</c:v>
                </c:pt>
                <c:pt idx="2578">
                  <c:v>75.429087387327598</c:v>
                </c:pt>
                <c:pt idx="2579">
                  <c:v>75.529540732622436</c:v>
                </c:pt>
                <c:pt idx="2580">
                  <c:v>74.963505279814697</c:v>
                </c:pt>
                <c:pt idx="2581">
                  <c:v>75.062809584346596</c:v>
                </c:pt>
                <c:pt idx="2582">
                  <c:v>75.062809584346596</c:v>
                </c:pt>
                <c:pt idx="2583">
                  <c:v>75.062809584346596</c:v>
                </c:pt>
                <c:pt idx="2584">
                  <c:v>75.155588372149282</c:v>
                </c:pt>
                <c:pt idx="2585">
                  <c:v>75.248252766640206</c:v>
                </c:pt>
                <c:pt idx="2586">
                  <c:v>75.334424052417205</c:v>
                </c:pt>
                <c:pt idx="2587">
                  <c:v>74.767493277797527</c:v>
                </c:pt>
                <c:pt idx="2588">
                  <c:v>75.500106457361881</c:v>
                </c:pt>
                <c:pt idx="2589">
                  <c:v>75.579632176660184</c:v>
                </c:pt>
                <c:pt idx="2590">
                  <c:v>75.076386053924381</c:v>
                </c:pt>
                <c:pt idx="2591">
                  <c:v>75.148697336804133</c:v>
                </c:pt>
                <c:pt idx="2592">
                  <c:v>75.21465996707569</c:v>
                </c:pt>
                <c:pt idx="2593">
                  <c:v>75.280564799334797</c:v>
                </c:pt>
                <c:pt idx="2594">
                  <c:v>76.051880714955686</c:v>
                </c:pt>
                <c:pt idx="2595">
                  <c:v>76.105575178199217</c:v>
                </c:pt>
                <c:pt idx="2596">
                  <c:v>75.493576144136881</c:v>
                </c:pt>
                <c:pt idx="2597">
                  <c:v>76.241221789850385</c:v>
                </c:pt>
                <c:pt idx="2598">
                  <c:v>76.995211823099098</c:v>
                </c:pt>
                <c:pt idx="2599">
                  <c:v>76.37977360407028</c:v>
                </c:pt>
                <c:pt idx="2600">
                  <c:v>76.408082797359086</c:v>
                </c:pt>
                <c:pt idx="2601">
                  <c:v>76.423805595805007</c:v>
                </c:pt>
                <c:pt idx="2602">
                  <c:v>75.777698632612399</c:v>
                </c:pt>
                <c:pt idx="2603">
                  <c:v>75.78704717159718</c:v>
                </c:pt>
                <c:pt idx="2604">
                  <c:v>76.448955347401679</c:v>
                </c:pt>
                <c:pt idx="2605">
                  <c:v>76.439525160238276</c:v>
                </c:pt>
                <c:pt idx="2606">
                  <c:v>76.423805595804879</c:v>
                </c:pt>
                <c:pt idx="2607">
                  <c:v>77.080933174894071</c:v>
                </c:pt>
                <c:pt idx="2608">
                  <c:v>77.052369987147827</c:v>
                </c:pt>
                <c:pt idx="2609">
                  <c:v>76.310529141849713</c:v>
                </c:pt>
                <c:pt idx="2610">
                  <c:v>76.947547586371527</c:v>
                </c:pt>
                <c:pt idx="2611">
                  <c:v>76.858495257105119</c:v>
                </c:pt>
                <c:pt idx="2612">
                  <c:v>76.133986327813389</c:v>
                </c:pt>
                <c:pt idx="2613">
                  <c:v>76.756594655109893</c:v>
                </c:pt>
                <c:pt idx="2614">
                  <c:v>76.696027114542389</c:v>
                </c:pt>
                <c:pt idx="2615">
                  <c:v>75.953869561878577</c:v>
                </c:pt>
                <c:pt idx="2616">
                  <c:v>75.881069803524454</c:v>
                </c:pt>
                <c:pt idx="2617">
                  <c:v>76.482064054613303</c:v>
                </c:pt>
                <c:pt idx="2618">
                  <c:v>75.728914443200907</c:v>
                </c:pt>
                <c:pt idx="2619">
                  <c:v>76.235424571096303</c:v>
                </c:pt>
                <c:pt idx="2620">
                  <c:v>76.148751428415949</c:v>
                </c:pt>
                <c:pt idx="2621">
                  <c:v>75.477824240665626</c:v>
                </c:pt>
                <c:pt idx="2622">
                  <c:v>75.385442037813917</c:v>
                </c:pt>
                <c:pt idx="2623">
                  <c:v>75.292946484836904</c:v>
                </c:pt>
                <c:pt idx="2624">
                  <c:v>74.641047232162279</c:v>
                </c:pt>
                <c:pt idx="2625">
                  <c:v>73.90848478802468</c:v>
                </c:pt>
                <c:pt idx="2626">
                  <c:v>74.444631420001627</c:v>
                </c:pt>
                <c:pt idx="2627">
                  <c:v>74.346228922070296</c:v>
                </c:pt>
                <c:pt idx="2628">
                  <c:v>73.615789232043056</c:v>
                </c:pt>
                <c:pt idx="2629">
                  <c:v>74.149032160095388</c:v>
                </c:pt>
                <c:pt idx="2630">
                  <c:v>74.050236852773224</c:v>
                </c:pt>
                <c:pt idx="2631">
                  <c:v>73.321925266945627</c:v>
                </c:pt>
                <c:pt idx="2632">
                  <c:v>73.9513095599048</c:v>
                </c:pt>
                <c:pt idx="2633">
                  <c:v>73.85864471579778</c:v>
                </c:pt>
                <c:pt idx="2634">
                  <c:v>73.138057466368181</c:v>
                </c:pt>
                <c:pt idx="2635">
                  <c:v>73.765863465996574</c:v>
                </c:pt>
                <c:pt idx="2636">
                  <c:v>73.679375896312536</c:v>
                </c:pt>
                <c:pt idx="2637">
                  <c:v>73.052305974493137</c:v>
                </c:pt>
                <c:pt idx="2638">
                  <c:v>72.972816597102678</c:v>
                </c:pt>
                <c:pt idx="2639">
                  <c:v>72.899609818735598</c:v>
                </c:pt>
                <c:pt idx="2640">
                  <c:v>72.826329451190901</c:v>
                </c:pt>
                <c:pt idx="2641">
                  <c:v>72.759356832155717</c:v>
                </c:pt>
                <c:pt idx="2642">
                  <c:v>72.698709394395578</c:v>
                </c:pt>
                <c:pt idx="2643">
                  <c:v>72.03015116682738</c:v>
                </c:pt>
                <c:pt idx="2644">
                  <c:v>71.437300334842604</c:v>
                </c:pt>
                <c:pt idx="2645">
                  <c:v>71.982597090760649</c:v>
                </c:pt>
                <c:pt idx="2646">
                  <c:v>71.349238119040081</c:v>
                </c:pt>
                <c:pt idx="2647">
                  <c:v>71.314612496842997</c:v>
                </c:pt>
                <c:pt idx="2648">
                  <c:v>71.877867378792658</c:v>
                </c:pt>
                <c:pt idx="2649">
                  <c:v>71.264217922934094</c:v>
                </c:pt>
                <c:pt idx="2650">
                  <c:v>70.671542187798025</c:v>
                </c:pt>
                <c:pt idx="2651">
                  <c:v>71.239007267533779</c:v>
                </c:pt>
                <c:pt idx="2652">
                  <c:v>71.23900726753368</c:v>
                </c:pt>
                <c:pt idx="2653">
                  <c:v>70.6621637069413</c:v>
                </c:pt>
                <c:pt idx="2654">
                  <c:v>70.677793817001117</c:v>
                </c:pt>
                <c:pt idx="2655">
                  <c:v>70.136317202636135</c:v>
                </c:pt>
                <c:pt idx="2656">
                  <c:v>69.586219947044313</c:v>
                </c:pt>
                <c:pt idx="2657">
                  <c:v>69.586219947044313</c:v>
                </c:pt>
                <c:pt idx="2658">
                  <c:v>69.659992795694137</c:v>
                </c:pt>
                <c:pt idx="2659">
                  <c:v>69.699920486032127</c:v>
                </c:pt>
                <c:pt idx="2660">
                  <c:v>69.745962495117851</c:v>
                </c:pt>
                <c:pt idx="2661">
                  <c:v>69.745962495117851</c:v>
                </c:pt>
                <c:pt idx="2662">
                  <c:v>69.745962495117851</c:v>
                </c:pt>
                <c:pt idx="2663">
                  <c:v>69.804238777296078</c:v>
                </c:pt>
                <c:pt idx="2664">
                  <c:v>70.420922340755979</c:v>
                </c:pt>
                <c:pt idx="2665">
                  <c:v>70.491894083406905</c:v>
                </c:pt>
                <c:pt idx="2666">
                  <c:v>70.5689563252824</c:v>
                </c:pt>
                <c:pt idx="2667">
                  <c:v>71.219584913423148</c:v>
                </c:pt>
                <c:pt idx="2668">
                  <c:v>71.303286981296395</c:v>
                </c:pt>
                <c:pt idx="2669">
                  <c:v>71.393079896238788</c:v>
                </c:pt>
                <c:pt idx="2670">
                  <c:v>72.066302435232501</c:v>
                </c:pt>
                <c:pt idx="2671">
                  <c:v>72.162824712855198</c:v>
                </c:pt>
                <c:pt idx="2672">
                  <c:v>71.67411354558358</c:v>
                </c:pt>
                <c:pt idx="2673">
                  <c:v>72.355482986723672</c:v>
                </c:pt>
                <c:pt idx="2674">
                  <c:v>72.451620010142406</c:v>
                </c:pt>
                <c:pt idx="2675">
                  <c:v>71.966329455470444</c:v>
                </c:pt>
                <c:pt idx="2676">
                  <c:v>72.655875121352935</c:v>
                </c:pt>
                <c:pt idx="2677">
                  <c:v>72.757787647972904</c:v>
                </c:pt>
                <c:pt idx="2678">
                  <c:v>72.364291689239977</c:v>
                </c:pt>
                <c:pt idx="2679">
                  <c:v>72.45886762885398</c:v>
                </c:pt>
                <c:pt idx="2680">
                  <c:v>72.553320285333697</c:v>
                </c:pt>
                <c:pt idx="2681">
                  <c:v>72.068775176126749</c:v>
                </c:pt>
                <c:pt idx="2682">
                  <c:v>72.249549979797536</c:v>
                </c:pt>
                <c:pt idx="2683">
                  <c:v>72.9177900284581</c:v>
                </c:pt>
                <c:pt idx="2684">
                  <c:v>73.087253912462302</c:v>
                </c:pt>
                <c:pt idx="2685">
                  <c:v>73.168819476342193</c:v>
                </c:pt>
                <c:pt idx="2686">
                  <c:v>73.848265722648804</c:v>
                </c:pt>
                <c:pt idx="2687">
                  <c:v>73.924239761509114</c:v>
                </c:pt>
                <c:pt idx="2688">
                  <c:v>74.069891471092106</c:v>
                </c:pt>
                <c:pt idx="2689">
                  <c:v>74.069891471092106</c:v>
                </c:pt>
                <c:pt idx="2690">
                  <c:v>74.133524108608398</c:v>
                </c:pt>
                <c:pt idx="2691">
                  <c:v>73.653316736749957</c:v>
                </c:pt>
                <c:pt idx="2692">
                  <c:v>74.363358544023058</c:v>
                </c:pt>
                <c:pt idx="2693">
                  <c:v>74.414671727538604</c:v>
                </c:pt>
                <c:pt idx="2694">
                  <c:v>74.459918699672514</c:v>
                </c:pt>
                <c:pt idx="2695">
                  <c:v>75.117370994120549</c:v>
                </c:pt>
                <c:pt idx="2696">
                  <c:v>75.150792278397319</c:v>
                </c:pt>
                <c:pt idx="2697">
                  <c:v>74.580443088522799</c:v>
                </c:pt>
                <c:pt idx="2698">
                  <c:v>75.220625161065527</c:v>
                </c:pt>
                <c:pt idx="2699">
                  <c:v>75.892125699728496</c:v>
                </c:pt>
                <c:pt idx="2700">
                  <c:v>75.266133438663502</c:v>
                </c:pt>
                <c:pt idx="2701">
                  <c:v>75.266133438663502</c:v>
                </c:pt>
                <c:pt idx="2702">
                  <c:v>75.257033984669306</c:v>
                </c:pt>
                <c:pt idx="2703">
                  <c:v>74.622580635903248</c:v>
                </c:pt>
                <c:pt idx="2704">
                  <c:v>74.586464195632203</c:v>
                </c:pt>
                <c:pt idx="2705">
                  <c:v>75.184198706066439</c:v>
                </c:pt>
                <c:pt idx="2706">
                  <c:v>75.123448697192458</c:v>
                </c:pt>
                <c:pt idx="2707">
                  <c:v>75.0900152427553</c:v>
                </c:pt>
                <c:pt idx="2708">
                  <c:v>75.683832420768127</c:v>
                </c:pt>
                <c:pt idx="2709">
                  <c:v>75.637808153389287</c:v>
                </c:pt>
                <c:pt idx="2710">
                  <c:v>75.58561343878128</c:v>
                </c:pt>
                <c:pt idx="2711">
                  <c:v>76.175549825886648</c:v>
                </c:pt>
                <c:pt idx="2712">
                  <c:v>76.110419974745227</c:v>
                </c:pt>
                <c:pt idx="2713">
                  <c:v>75.398029088895427</c:v>
                </c:pt>
                <c:pt idx="2714">
                  <c:v>75.973776381638956</c:v>
                </c:pt>
                <c:pt idx="2715">
                  <c:v>75.973776381638956</c:v>
                </c:pt>
                <c:pt idx="2716">
                  <c:v>75.250092983482588</c:v>
                </c:pt>
                <c:pt idx="2717">
                  <c:v>75.811970973034448</c:v>
                </c:pt>
                <c:pt idx="2718">
                  <c:v>75.727820267074705</c:v>
                </c:pt>
                <c:pt idx="2719">
                  <c:v>75.083316459099279</c:v>
                </c:pt>
                <c:pt idx="2720">
                  <c:v>75.637331893925918</c:v>
                </c:pt>
                <c:pt idx="2721">
                  <c:v>76.2065444765678</c:v>
                </c:pt>
                <c:pt idx="2722">
                  <c:v>75.546735135685836</c:v>
                </c:pt>
                <c:pt idx="2723">
                  <c:v>75.546735135685836</c:v>
                </c:pt>
                <c:pt idx="2724">
                  <c:v>76.2065444765678</c:v>
                </c:pt>
                <c:pt idx="2725">
                  <c:v>76.2065444765678</c:v>
                </c:pt>
                <c:pt idx="2726">
                  <c:v>76.2065444765678</c:v>
                </c:pt>
                <c:pt idx="2727">
                  <c:v>76.883949304915802</c:v>
                </c:pt>
                <c:pt idx="2728">
                  <c:v>76.883949304915802</c:v>
                </c:pt>
                <c:pt idx="2729">
                  <c:v>76.297932487894101</c:v>
                </c:pt>
                <c:pt idx="2730">
                  <c:v>76.976149670096504</c:v>
                </c:pt>
                <c:pt idx="2731">
                  <c:v>76.976149670096504</c:v>
                </c:pt>
                <c:pt idx="2732">
                  <c:v>76.382919588115513</c:v>
                </c:pt>
                <c:pt idx="2733">
                  <c:v>77.061892226065382</c:v>
                </c:pt>
                <c:pt idx="2734">
                  <c:v>76.461527121100943</c:v>
                </c:pt>
                <c:pt idx="2735">
                  <c:v>75.871132187437937</c:v>
                </c:pt>
                <c:pt idx="2736">
                  <c:v>75.871132187437937</c:v>
                </c:pt>
                <c:pt idx="2737">
                  <c:v>75.936467273292607</c:v>
                </c:pt>
                <c:pt idx="2738">
                  <c:v>75.348749326055824</c:v>
                </c:pt>
                <c:pt idx="2739">
                  <c:v>75.995531569529419</c:v>
                </c:pt>
                <c:pt idx="2740">
                  <c:v>76.659260604341796</c:v>
                </c:pt>
                <c:pt idx="2741">
                  <c:v>76.042128870841779</c:v>
                </c:pt>
                <c:pt idx="2742">
                  <c:v>76.746978626373902</c:v>
                </c:pt>
                <c:pt idx="2743">
                  <c:v>77.463926721219551</c:v>
                </c:pt>
                <c:pt idx="2744">
                  <c:v>77.492338211893937</c:v>
                </c:pt>
                <c:pt idx="2745">
                  <c:v>78.215931180732198</c:v>
                </c:pt>
                <c:pt idx="2746">
                  <c:v>78.952895220469486</c:v>
                </c:pt>
                <c:pt idx="2747">
                  <c:v>78.241398314066558</c:v>
                </c:pt>
                <c:pt idx="2748">
                  <c:v>77.539667562310527</c:v>
                </c:pt>
                <c:pt idx="2749">
                  <c:v>78.241398314066558</c:v>
                </c:pt>
                <c:pt idx="2750">
                  <c:v>78.946469755944975</c:v>
                </c:pt>
                <c:pt idx="2751">
                  <c:v>78.923976510548556</c:v>
                </c:pt>
                <c:pt idx="2752">
                  <c:v>79.665062971194558</c:v>
                </c:pt>
                <c:pt idx="2753">
                  <c:v>79.665062971194558</c:v>
                </c:pt>
                <c:pt idx="2754">
                  <c:v>78.882186323938058</c:v>
                </c:pt>
                <c:pt idx="2755">
                  <c:v>78.882186323938058</c:v>
                </c:pt>
                <c:pt idx="2756">
                  <c:v>78.882186323938058</c:v>
                </c:pt>
                <c:pt idx="2757">
                  <c:v>78.107603226994499</c:v>
                </c:pt>
                <c:pt idx="2758">
                  <c:v>78.107603226994499</c:v>
                </c:pt>
                <c:pt idx="2759">
                  <c:v>78.107603226994499</c:v>
                </c:pt>
                <c:pt idx="2760">
                  <c:v>77.4070724554159</c:v>
                </c:pt>
                <c:pt idx="2761">
                  <c:v>77.4070724554159</c:v>
                </c:pt>
                <c:pt idx="2762">
                  <c:v>77.4070724554159</c:v>
                </c:pt>
                <c:pt idx="2763">
                  <c:v>77.321712673022049</c:v>
                </c:pt>
                <c:pt idx="2764">
                  <c:v>76.64045082351528</c:v>
                </c:pt>
                <c:pt idx="2765">
                  <c:v>76.549471726220958</c:v>
                </c:pt>
                <c:pt idx="2766">
                  <c:v>75.886693262357795</c:v>
                </c:pt>
                <c:pt idx="2767">
                  <c:v>75.145128700126278</c:v>
                </c:pt>
                <c:pt idx="2768">
                  <c:v>75.790163095010129</c:v>
                </c:pt>
                <c:pt idx="2769">
                  <c:v>75.790163095010129</c:v>
                </c:pt>
                <c:pt idx="2770">
                  <c:v>75.145128700126278</c:v>
                </c:pt>
                <c:pt idx="2771">
                  <c:v>75.687269891868894</c:v>
                </c:pt>
                <c:pt idx="2772">
                  <c:v>75.043111199745695</c:v>
                </c:pt>
                <c:pt idx="2773">
                  <c:v>74.415124333443003</c:v>
                </c:pt>
                <c:pt idx="2774">
                  <c:v>75.043111199745695</c:v>
                </c:pt>
                <c:pt idx="2775">
                  <c:v>75.145128700126378</c:v>
                </c:pt>
                <c:pt idx="2776">
                  <c:v>74.516288115882688</c:v>
                </c:pt>
                <c:pt idx="2777">
                  <c:v>75.145128700126378</c:v>
                </c:pt>
                <c:pt idx="2778">
                  <c:v>75.145128700126378</c:v>
                </c:pt>
                <c:pt idx="2779">
                  <c:v>74.516288115882688</c:v>
                </c:pt>
                <c:pt idx="2780">
                  <c:v>74.516288115882688</c:v>
                </c:pt>
                <c:pt idx="2781">
                  <c:v>74.605076378179035</c:v>
                </c:pt>
                <c:pt idx="2782">
                  <c:v>73.991032385703903</c:v>
                </c:pt>
                <c:pt idx="2783">
                  <c:v>73.991032385703903</c:v>
                </c:pt>
                <c:pt idx="2784">
                  <c:v>73.991032385703903</c:v>
                </c:pt>
                <c:pt idx="2785">
                  <c:v>73.461104197707527</c:v>
                </c:pt>
                <c:pt idx="2786">
                  <c:v>73.461104197707527</c:v>
                </c:pt>
                <c:pt idx="2787">
                  <c:v>74.060796631216903</c:v>
                </c:pt>
                <c:pt idx="2788">
                  <c:v>73.461104197707527</c:v>
                </c:pt>
                <c:pt idx="2789">
                  <c:v>72.875747425356636</c:v>
                </c:pt>
                <c:pt idx="2790">
                  <c:v>72.875747425356636</c:v>
                </c:pt>
                <c:pt idx="2791">
                  <c:v>72.304164110793778</c:v>
                </c:pt>
                <c:pt idx="2792">
                  <c:v>71.745822441415228</c:v>
                </c:pt>
                <c:pt idx="2793">
                  <c:v>72.304164110793778</c:v>
                </c:pt>
                <c:pt idx="2794">
                  <c:v>72.304164110793778</c:v>
                </c:pt>
                <c:pt idx="2795">
                  <c:v>71.725260269521883</c:v>
                </c:pt>
                <c:pt idx="2796">
                  <c:v>72.283441919585258</c:v>
                </c:pt>
                <c:pt idx="2797">
                  <c:v>72.283441919585258</c:v>
                </c:pt>
                <c:pt idx="2798">
                  <c:v>71.725260269521883</c:v>
                </c:pt>
                <c:pt idx="2799">
                  <c:v>72.283441919585258</c:v>
                </c:pt>
                <c:pt idx="2800">
                  <c:v>72.283441919585258</c:v>
                </c:pt>
                <c:pt idx="2801">
                  <c:v>71.725260269521883</c:v>
                </c:pt>
                <c:pt idx="2802">
                  <c:v>71.725260269521883</c:v>
                </c:pt>
                <c:pt idx="2803">
                  <c:v>71.725260269521883</c:v>
                </c:pt>
                <c:pt idx="2804">
                  <c:v>71.725260269521883</c:v>
                </c:pt>
                <c:pt idx="2805">
                  <c:v>71.725260269521883</c:v>
                </c:pt>
                <c:pt idx="2806">
                  <c:v>71.725260269521883</c:v>
                </c:pt>
                <c:pt idx="2807">
                  <c:v>71.725260269521883</c:v>
                </c:pt>
                <c:pt idx="2808">
                  <c:v>71.725260269521883</c:v>
                </c:pt>
                <c:pt idx="2809">
                  <c:v>72.34559068663178</c:v>
                </c:pt>
                <c:pt idx="2810">
                  <c:v>72.34559068663178</c:v>
                </c:pt>
                <c:pt idx="2811">
                  <c:v>71.786929116127098</c:v>
                </c:pt>
                <c:pt idx="2812">
                  <c:v>72.41950777345528</c:v>
                </c:pt>
                <c:pt idx="2813">
                  <c:v>71.86027540609318</c:v>
                </c:pt>
                <c:pt idx="2814">
                  <c:v>71.392329744356203</c:v>
                </c:pt>
                <c:pt idx="2815">
                  <c:v>71.939405405636506</c:v>
                </c:pt>
                <c:pt idx="2816">
                  <c:v>71.939405405636506</c:v>
                </c:pt>
                <c:pt idx="2817">
                  <c:v>71.476578794508086</c:v>
                </c:pt>
                <c:pt idx="2818">
                  <c:v>72.024300051820958</c:v>
                </c:pt>
                <c:pt idx="2819">
                  <c:v>72.114938985998094</c:v>
                </c:pt>
                <c:pt idx="2820">
                  <c:v>71.656365190948989</c:v>
                </c:pt>
                <c:pt idx="2821">
                  <c:v>71.746089443844994</c:v>
                </c:pt>
                <c:pt idx="2822">
                  <c:v>71.835701629410849</c:v>
                </c:pt>
                <c:pt idx="2823">
                  <c:v>71.386429021113344</c:v>
                </c:pt>
                <c:pt idx="2824">
                  <c:v>71.386429021113344</c:v>
                </c:pt>
                <c:pt idx="2825">
                  <c:v>71.925202166523235</c:v>
                </c:pt>
                <c:pt idx="2826">
                  <c:v>72.008827768100602</c:v>
                </c:pt>
                <c:pt idx="2827">
                  <c:v>72.008827768100602</c:v>
                </c:pt>
                <c:pt idx="2828">
                  <c:v>72.560627621254596</c:v>
                </c:pt>
                <c:pt idx="2829">
                  <c:v>72.638994689266795</c:v>
                </c:pt>
                <c:pt idx="2830">
                  <c:v>72.638994689266795</c:v>
                </c:pt>
                <c:pt idx="2831">
                  <c:v>73.277338118818136</c:v>
                </c:pt>
                <c:pt idx="2832">
                  <c:v>73.344480685211977</c:v>
                </c:pt>
                <c:pt idx="2833">
                  <c:v>72.778105562988458</c:v>
                </c:pt>
                <c:pt idx="2834">
                  <c:v>73.344480685211977</c:v>
                </c:pt>
                <c:pt idx="2835">
                  <c:v>73.399899958316226</c:v>
                </c:pt>
                <c:pt idx="2836">
                  <c:v>72.882264469760713</c:v>
                </c:pt>
                <c:pt idx="2837">
                  <c:v>73.449450179358905</c:v>
                </c:pt>
                <c:pt idx="2838">
                  <c:v>73.449450179358905</c:v>
                </c:pt>
                <c:pt idx="2839">
                  <c:v>73.449450179358905</c:v>
                </c:pt>
                <c:pt idx="2840">
                  <c:v>73.449450179358905</c:v>
                </c:pt>
                <c:pt idx="2841">
                  <c:v>73.4756691212595</c:v>
                </c:pt>
                <c:pt idx="2842">
                  <c:v>72.908280945759302</c:v>
                </c:pt>
                <c:pt idx="2843">
                  <c:v>73.4756691212595</c:v>
                </c:pt>
                <c:pt idx="2844">
                  <c:v>74.056513489113001</c:v>
                </c:pt>
                <c:pt idx="2845">
                  <c:v>74.056513489113001</c:v>
                </c:pt>
                <c:pt idx="2846">
                  <c:v>74.04770580050608</c:v>
                </c:pt>
                <c:pt idx="2847">
                  <c:v>74.627676306723117</c:v>
                </c:pt>
                <c:pt idx="2848">
                  <c:v>74.606951741860499</c:v>
                </c:pt>
                <c:pt idx="2849">
                  <c:v>74.580297410553769</c:v>
                </c:pt>
                <c:pt idx="2850">
                  <c:v>75.156269759545694</c:v>
                </c:pt>
                <c:pt idx="2851">
                  <c:v>75.117420813357683</c:v>
                </c:pt>
                <c:pt idx="2852">
                  <c:v>75.072570125223137</c:v>
                </c:pt>
                <c:pt idx="2853">
                  <c:v>75.695589688523981</c:v>
                </c:pt>
                <c:pt idx="2854">
                  <c:v>75.695589688523981</c:v>
                </c:pt>
                <c:pt idx="2855">
                  <c:v>75.072570125223137</c:v>
                </c:pt>
                <c:pt idx="2856">
                  <c:v>75.695589688523981</c:v>
                </c:pt>
                <c:pt idx="2857">
                  <c:v>75.626195387198479</c:v>
                </c:pt>
                <c:pt idx="2858">
                  <c:v>74.928867514358458</c:v>
                </c:pt>
                <c:pt idx="2859">
                  <c:v>74.928867514358458</c:v>
                </c:pt>
                <c:pt idx="2860">
                  <c:v>75.550694504423248</c:v>
                </c:pt>
                <c:pt idx="2861">
                  <c:v>74.928867514358458</c:v>
                </c:pt>
                <c:pt idx="2862">
                  <c:v>75.550694504423248</c:v>
                </c:pt>
                <c:pt idx="2863">
                  <c:v>76.1882644112642</c:v>
                </c:pt>
                <c:pt idx="2864">
                  <c:v>75.550694504423248</c:v>
                </c:pt>
                <c:pt idx="2865">
                  <c:v>74.928867514358458</c:v>
                </c:pt>
                <c:pt idx="2866">
                  <c:v>75.550694504423248</c:v>
                </c:pt>
                <c:pt idx="2867">
                  <c:v>74.928867514358458</c:v>
                </c:pt>
                <c:pt idx="2868">
                  <c:v>74.928867514358458</c:v>
                </c:pt>
                <c:pt idx="2869">
                  <c:v>75.4509176557399</c:v>
                </c:pt>
                <c:pt idx="2870">
                  <c:v>75.4509176557399</c:v>
                </c:pt>
                <c:pt idx="2871">
                  <c:v>74.829911888271383</c:v>
                </c:pt>
                <c:pt idx="2872">
                  <c:v>75.450917655739801</c:v>
                </c:pt>
                <c:pt idx="2873">
                  <c:v>75.450917655739801</c:v>
                </c:pt>
                <c:pt idx="2874">
                  <c:v>74.829911888271383</c:v>
                </c:pt>
                <c:pt idx="2875">
                  <c:v>75.544651174052902</c:v>
                </c:pt>
                <c:pt idx="2876">
                  <c:v>74.922873924178603</c:v>
                </c:pt>
                <c:pt idx="2877">
                  <c:v>74.316200992845694</c:v>
                </c:pt>
                <c:pt idx="2878">
                  <c:v>74.841913478066274</c:v>
                </c:pt>
                <c:pt idx="2879">
                  <c:v>74.922873924178603</c:v>
                </c:pt>
                <c:pt idx="2880">
                  <c:v>74.316200992845694</c:v>
                </c:pt>
                <c:pt idx="2881">
                  <c:v>74.922873924178603</c:v>
                </c:pt>
                <c:pt idx="2882">
                  <c:v>74.922873924178603</c:v>
                </c:pt>
                <c:pt idx="2883">
                  <c:v>74.316200992845694</c:v>
                </c:pt>
                <c:pt idx="2884">
                  <c:v>74.922873924178603</c:v>
                </c:pt>
                <c:pt idx="2885">
                  <c:v>75.544651174052902</c:v>
                </c:pt>
                <c:pt idx="2886">
                  <c:v>75.544651174052902</c:v>
                </c:pt>
                <c:pt idx="2887">
                  <c:v>76.182170081420836</c:v>
                </c:pt>
                <c:pt idx="2888">
                  <c:v>76.876050674758886</c:v>
                </c:pt>
                <c:pt idx="2889">
                  <c:v>76.255269893615505</c:v>
                </c:pt>
                <c:pt idx="2890">
                  <c:v>75.644304385834602</c:v>
                </c:pt>
                <c:pt idx="2891">
                  <c:v>76.282664263485998</c:v>
                </c:pt>
                <c:pt idx="2892">
                  <c:v>76.297879107816982</c:v>
                </c:pt>
                <c:pt idx="2893">
                  <c:v>76.297879107816982</c:v>
                </c:pt>
                <c:pt idx="2894">
                  <c:v>76.952808537475235</c:v>
                </c:pt>
                <c:pt idx="2895">
                  <c:v>76.288750565347797</c:v>
                </c:pt>
                <c:pt idx="2896">
                  <c:v>76.288750565347797</c:v>
                </c:pt>
                <c:pt idx="2897">
                  <c:v>76.943601636981583</c:v>
                </c:pt>
                <c:pt idx="2898">
                  <c:v>76.943601636981583</c:v>
                </c:pt>
                <c:pt idx="2899">
                  <c:v>76.288750565347797</c:v>
                </c:pt>
                <c:pt idx="2900">
                  <c:v>76.288750565347797</c:v>
                </c:pt>
                <c:pt idx="2901">
                  <c:v>76.288750565347797</c:v>
                </c:pt>
                <c:pt idx="2902">
                  <c:v>75.650339755404318</c:v>
                </c:pt>
                <c:pt idx="2903">
                  <c:v>75.650339755404318</c:v>
                </c:pt>
                <c:pt idx="2904">
                  <c:v>75.592984289153605</c:v>
                </c:pt>
                <c:pt idx="2905">
                  <c:v>75.592984289153605</c:v>
                </c:pt>
                <c:pt idx="2906">
                  <c:v>75.592984289153605</c:v>
                </c:pt>
                <c:pt idx="2907">
                  <c:v>76.230911078142327</c:v>
                </c:pt>
                <c:pt idx="2908">
                  <c:v>76.230911078142327</c:v>
                </c:pt>
                <c:pt idx="2909">
                  <c:v>76.230911078142327</c:v>
                </c:pt>
                <c:pt idx="2910">
                  <c:v>76.885265664384605</c:v>
                </c:pt>
                <c:pt idx="2911">
                  <c:v>76.885265664384605</c:v>
                </c:pt>
                <c:pt idx="2912">
                  <c:v>76.319174794100803</c:v>
                </c:pt>
                <c:pt idx="2913">
                  <c:v>76.974287022702683</c:v>
                </c:pt>
                <c:pt idx="2914">
                  <c:v>76.319174794100803</c:v>
                </c:pt>
                <c:pt idx="2915">
                  <c:v>75.680509383625079</c:v>
                </c:pt>
                <c:pt idx="2916">
                  <c:v>76.319174794100803</c:v>
                </c:pt>
                <c:pt idx="2917">
                  <c:v>76.319174794100803</c:v>
                </c:pt>
                <c:pt idx="2918">
                  <c:v>75.680509383625079</c:v>
                </c:pt>
                <c:pt idx="2919">
                  <c:v>76.319174794100803</c:v>
                </c:pt>
                <c:pt idx="2920">
                  <c:v>76.319174794100803</c:v>
                </c:pt>
                <c:pt idx="2921">
                  <c:v>75.680509383625079</c:v>
                </c:pt>
                <c:pt idx="2922">
                  <c:v>75.680509383625079</c:v>
                </c:pt>
                <c:pt idx="2923">
                  <c:v>75.767933371510907</c:v>
                </c:pt>
                <c:pt idx="2924">
                  <c:v>75.144318376825339</c:v>
                </c:pt>
                <c:pt idx="2925">
                  <c:v>75.144318376825339</c:v>
                </c:pt>
                <c:pt idx="2926">
                  <c:v>75.767933371510907</c:v>
                </c:pt>
                <c:pt idx="2927">
                  <c:v>75.767933371510907</c:v>
                </c:pt>
                <c:pt idx="2928">
                  <c:v>75.767933371510907</c:v>
                </c:pt>
                <c:pt idx="2929">
                  <c:v>76.477185677114804</c:v>
                </c:pt>
                <c:pt idx="2930">
                  <c:v>76.5409052977313</c:v>
                </c:pt>
                <c:pt idx="2931">
                  <c:v>75.900384369248627</c:v>
                </c:pt>
                <c:pt idx="2932">
                  <c:v>76.5409052977313</c:v>
                </c:pt>
                <c:pt idx="2933">
                  <c:v>76.5409052977313</c:v>
                </c:pt>
                <c:pt idx="2934">
                  <c:v>75.945485320622382</c:v>
                </c:pt>
                <c:pt idx="2935">
                  <c:v>75.984551157973698</c:v>
                </c:pt>
                <c:pt idx="2936">
                  <c:v>76.017591185732897</c:v>
                </c:pt>
                <c:pt idx="2937">
                  <c:v>75.391921359279706</c:v>
                </c:pt>
                <c:pt idx="2938">
                  <c:v>76.038609183104981</c:v>
                </c:pt>
                <c:pt idx="2939">
                  <c:v>75.427652129702295</c:v>
                </c:pt>
                <c:pt idx="2940">
                  <c:v>74.825749597140359</c:v>
                </c:pt>
                <c:pt idx="2941">
                  <c:v>74.825749597140359</c:v>
                </c:pt>
                <c:pt idx="2942">
                  <c:v>74.825749597140359</c:v>
                </c:pt>
                <c:pt idx="2943">
                  <c:v>74.229518982977496</c:v>
                </c:pt>
                <c:pt idx="2944">
                  <c:v>74.229518982977496</c:v>
                </c:pt>
                <c:pt idx="2945">
                  <c:v>74.229518982977496</c:v>
                </c:pt>
                <c:pt idx="2946">
                  <c:v>73.647317688339896</c:v>
                </c:pt>
                <c:pt idx="2947">
                  <c:v>73.647317688339896</c:v>
                </c:pt>
                <c:pt idx="2948">
                  <c:v>73.647317688339996</c:v>
                </c:pt>
                <c:pt idx="2949">
                  <c:v>73.647317688339896</c:v>
                </c:pt>
                <c:pt idx="2950">
                  <c:v>73.647317688339896</c:v>
                </c:pt>
                <c:pt idx="2951">
                  <c:v>74.229518982977496</c:v>
                </c:pt>
                <c:pt idx="2952">
                  <c:v>74.167987012797838</c:v>
                </c:pt>
                <c:pt idx="2953">
                  <c:v>73.5862683292996</c:v>
                </c:pt>
                <c:pt idx="2954">
                  <c:v>74.167987012797838</c:v>
                </c:pt>
                <c:pt idx="2955">
                  <c:v>74.167987012797838</c:v>
                </c:pt>
                <c:pt idx="2956">
                  <c:v>73.5862683292996</c:v>
                </c:pt>
                <c:pt idx="2957">
                  <c:v>74.167987012797838</c:v>
                </c:pt>
                <c:pt idx="2958">
                  <c:v>74.167987012797838</c:v>
                </c:pt>
                <c:pt idx="2959">
                  <c:v>73.5862683292996</c:v>
                </c:pt>
                <c:pt idx="2960">
                  <c:v>74.167987012797838</c:v>
                </c:pt>
                <c:pt idx="2961">
                  <c:v>74.763723386329204</c:v>
                </c:pt>
                <c:pt idx="2962">
                  <c:v>74.167987012797838</c:v>
                </c:pt>
                <c:pt idx="2963">
                  <c:v>74.763723386329204</c:v>
                </c:pt>
                <c:pt idx="2964">
                  <c:v>75.374049622307197</c:v>
                </c:pt>
                <c:pt idx="2965">
                  <c:v>74.86117007230628</c:v>
                </c:pt>
                <c:pt idx="2966">
                  <c:v>74.86117007230628</c:v>
                </c:pt>
                <c:pt idx="2967">
                  <c:v>75.472291804633969</c:v>
                </c:pt>
                <c:pt idx="2968">
                  <c:v>75.472291804633969</c:v>
                </c:pt>
                <c:pt idx="2969">
                  <c:v>75.472291804633969</c:v>
                </c:pt>
                <c:pt idx="2970">
                  <c:v>76.0986286171741</c:v>
                </c:pt>
                <c:pt idx="2971">
                  <c:v>76.0986286171741</c:v>
                </c:pt>
                <c:pt idx="2972">
                  <c:v>76.740822522556627</c:v>
                </c:pt>
                <c:pt idx="2973">
                  <c:v>77.39955411135</c:v>
                </c:pt>
                <c:pt idx="2974">
                  <c:v>77.481889219672695</c:v>
                </c:pt>
                <c:pt idx="2975">
                  <c:v>76.822456893809942</c:v>
                </c:pt>
                <c:pt idx="2976">
                  <c:v>77.481889219672695</c:v>
                </c:pt>
                <c:pt idx="2977">
                  <c:v>77.558047496741636</c:v>
                </c:pt>
                <c:pt idx="2978">
                  <c:v>76.967370876679936</c:v>
                </c:pt>
                <c:pt idx="2979">
                  <c:v>77.628047122206382</c:v>
                </c:pt>
                <c:pt idx="2980">
                  <c:v>77.628047122206382</c:v>
                </c:pt>
                <c:pt idx="2981">
                  <c:v>76.967370876679936</c:v>
                </c:pt>
                <c:pt idx="2982">
                  <c:v>77.018629194504399</c:v>
                </c:pt>
                <c:pt idx="2983">
                  <c:v>77.063828808634327</c:v>
                </c:pt>
                <c:pt idx="2984">
                  <c:v>76.418931874257581</c:v>
                </c:pt>
                <c:pt idx="2985">
                  <c:v>77.063828808634327</c:v>
                </c:pt>
                <c:pt idx="2986">
                  <c:v>77.725333034428417</c:v>
                </c:pt>
                <c:pt idx="2987">
                  <c:v>77.084912891875305</c:v>
                </c:pt>
                <c:pt idx="2988">
                  <c:v>76.439839518553171</c:v>
                </c:pt>
                <c:pt idx="2989">
                  <c:v>76.448798187147702</c:v>
                </c:pt>
                <c:pt idx="2990">
                  <c:v>76.448798187147702</c:v>
                </c:pt>
                <c:pt idx="2991">
                  <c:v>76.448798187147702</c:v>
                </c:pt>
                <c:pt idx="2992">
                  <c:v>76.448798187147702</c:v>
                </c:pt>
                <c:pt idx="2993">
                  <c:v>76.448798187147702</c:v>
                </c:pt>
                <c:pt idx="2994">
                  <c:v>75.819579271522798</c:v>
                </c:pt>
                <c:pt idx="2995">
                  <c:v>76.448798187147702</c:v>
                </c:pt>
                <c:pt idx="2996">
                  <c:v>76.448798187147702</c:v>
                </c:pt>
                <c:pt idx="2997">
                  <c:v>75.819579271522798</c:v>
                </c:pt>
                <c:pt idx="2998">
                  <c:v>76.448798187147702</c:v>
                </c:pt>
                <c:pt idx="2999">
                  <c:v>76.448798187147702</c:v>
                </c:pt>
                <c:pt idx="3000">
                  <c:v>75.819579271522798</c:v>
                </c:pt>
                <c:pt idx="3001">
                  <c:v>75.819579271522798</c:v>
                </c:pt>
                <c:pt idx="3002">
                  <c:v>75.819579271522798</c:v>
                </c:pt>
                <c:pt idx="3003">
                  <c:v>75.205645448647658</c:v>
                </c:pt>
                <c:pt idx="3004">
                  <c:v>75.132172282502154</c:v>
                </c:pt>
                <c:pt idx="3005">
                  <c:v>75.745506314477879</c:v>
                </c:pt>
                <c:pt idx="3006">
                  <c:v>75.132172282502154</c:v>
                </c:pt>
                <c:pt idx="3007">
                  <c:v>75.132172282502154</c:v>
                </c:pt>
                <c:pt idx="3008">
                  <c:v>75.659490831690036</c:v>
                </c:pt>
                <c:pt idx="3009">
                  <c:v>75.659490831690036</c:v>
                </c:pt>
                <c:pt idx="3010">
                  <c:v>75.659490831689922</c:v>
                </c:pt>
                <c:pt idx="3011">
                  <c:v>76.194561373344598</c:v>
                </c:pt>
                <c:pt idx="3012">
                  <c:v>76.194561373344598</c:v>
                </c:pt>
                <c:pt idx="3013">
                  <c:v>75.567434977367895</c:v>
                </c:pt>
                <c:pt idx="3014">
                  <c:v>76.194561373344598</c:v>
                </c:pt>
                <c:pt idx="3015">
                  <c:v>76.101628346312495</c:v>
                </c:pt>
                <c:pt idx="3016">
                  <c:v>75.567434977367895</c:v>
                </c:pt>
                <c:pt idx="3017">
                  <c:v>76.287381189764758</c:v>
                </c:pt>
                <c:pt idx="3018">
                  <c:v>76.287381189764758</c:v>
                </c:pt>
                <c:pt idx="3019">
                  <c:v>76.287381189764758</c:v>
                </c:pt>
                <c:pt idx="3020">
                  <c:v>76.931167972101406</c:v>
                </c:pt>
                <c:pt idx="3021">
                  <c:v>76.931167972101406</c:v>
                </c:pt>
                <c:pt idx="3022">
                  <c:v>76.287381189764758</c:v>
                </c:pt>
                <c:pt idx="3023">
                  <c:v>76.287381189764758</c:v>
                </c:pt>
                <c:pt idx="3024">
                  <c:v>76.362153698245962</c:v>
                </c:pt>
                <c:pt idx="3025">
                  <c:v>75.733647918113306</c:v>
                </c:pt>
                <c:pt idx="3026">
                  <c:v>75.733647918113306</c:v>
                </c:pt>
                <c:pt idx="3027">
                  <c:v>76.362153698245962</c:v>
                </c:pt>
                <c:pt idx="3028">
                  <c:v>75.733647918113306</c:v>
                </c:pt>
                <c:pt idx="3029">
                  <c:v>75.733647918113306</c:v>
                </c:pt>
                <c:pt idx="3030">
                  <c:v>76.317298984236359</c:v>
                </c:pt>
                <c:pt idx="3031">
                  <c:v>76.317298984236359</c:v>
                </c:pt>
                <c:pt idx="3032">
                  <c:v>75.656523036336182</c:v>
                </c:pt>
                <c:pt idx="3033">
                  <c:v>76.284388764981188</c:v>
                </c:pt>
                <c:pt idx="3034">
                  <c:v>76.284388764981188</c:v>
                </c:pt>
                <c:pt idx="3035">
                  <c:v>76.928150294340327</c:v>
                </c:pt>
                <c:pt idx="3036">
                  <c:v>77.588489876332758</c:v>
                </c:pt>
                <c:pt idx="3037">
                  <c:v>77.588489876332758</c:v>
                </c:pt>
                <c:pt idx="3038">
                  <c:v>76.928150294340327</c:v>
                </c:pt>
                <c:pt idx="3039">
                  <c:v>77.588489876332758</c:v>
                </c:pt>
                <c:pt idx="3040">
                  <c:v>77.588489876332758</c:v>
                </c:pt>
                <c:pt idx="3041">
                  <c:v>76.928150294340327</c:v>
                </c:pt>
                <c:pt idx="3042">
                  <c:v>77.588489876332758</c:v>
                </c:pt>
                <c:pt idx="3043">
                  <c:v>77.588489876332758</c:v>
                </c:pt>
                <c:pt idx="3044">
                  <c:v>76.928150294340327</c:v>
                </c:pt>
                <c:pt idx="3045">
                  <c:v>76.882870914544881</c:v>
                </c:pt>
                <c:pt idx="3046">
                  <c:v>76.882870914544881</c:v>
                </c:pt>
                <c:pt idx="3047">
                  <c:v>76.182576385244758</c:v>
                </c:pt>
                <c:pt idx="3048">
                  <c:v>76.245476555353378</c:v>
                </c:pt>
                <c:pt idx="3049">
                  <c:v>76.958321747159019</c:v>
                </c:pt>
                <c:pt idx="3050">
                  <c:v>76.958321747159019</c:v>
                </c:pt>
                <c:pt idx="3051">
                  <c:v>76.314307732583984</c:v>
                </c:pt>
                <c:pt idx="3052">
                  <c:v>76.958321747159019</c:v>
                </c:pt>
                <c:pt idx="3053">
                  <c:v>76.958321747159019</c:v>
                </c:pt>
                <c:pt idx="3054">
                  <c:v>76.227510374397397</c:v>
                </c:pt>
                <c:pt idx="3055">
                  <c:v>76.870791908827954</c:v>
                </c:pt>
                <c:pt idx="3056">
                  <c:v>76.227510374397397</c:v>
                </c:pt>
                <c:pt idx="3057">
                  <c:v>75.600112788615206</c:v>
                </c:pt>
                <c:pt idx="3058">
                  <c:v>76.326272035822058</c:v>
                </c:pt>
                <c:pt idx="3059">
                  <c:v>76.529379012197424</c:v>
                </c:pt>
                <c:pt idx="3060">
                  <c:v>75.899496868627381</c:v>
                </c:pt>
                <c:pt idx="3061">
                  <c:v>76.529379012197424</c:v>
                </c:pt>
                <c:pt idx="3062">
                  <c:v>76.529379012197424</c:v>
                </c:pt>
                <c:pt idx="3063">
                  <c:v>75.899496868627381</c:v>
                </c:pt>
                <c:pt idx="3064">
                  <c:v>75.997059802920106</c:v>
                </c:pt>
                <c:pt idx="3065">
                  <c:v>76.094497649084005</c:v>
                </c:pt>
                <c:pt idx="3066">
                  <c:v>76.094497649084005</c:v>
                </c:pt>
                <c:pt idx="3067">
                  <c:v>76.094497649084005</c:v>
                </c:pt>
                <c:pt idx="3068">
                  <c:v>76.185916653397001</c:v>
                </c:pt>
                <c:pt idx="3069">
                  <c:v>76.185916653397001</c:v>
                </c:pt>
                <c:pt idx="3070">
                  <c:v>76.271338458455418</c:v>
                </c:pt>
                <c:pt idx="3071">
                  <c:v>76.904306477260405</c:v>
                </c:pt>
                <c:pt idx="3072">
                  <c:v>76.984410515907527</c:v>
                </c:pt>
                <c:pt idx="3073">
                  <c:v>76.350783193392019</c:v>
                </c:pt>
                <c:pt idx="3074">
                  <c:v>76.984410515907527</c:v>
                </c:pt>
                <c:pt idx="3075">
                  <c:v>77.052581605241699</c:v>
                </c:pt>
                <c:pt idx="3076">
                  <c:v>76.480071865910404</c:v>
                </c:pt>
                <c:pt idx="3077">
                  <c:v>77.170996584595386</c:v>
                </c:pt>
                <c:pt idx="3078">
                  <c:v>77.170996584595386</c:v>
                </c:pt>
                <c:pt idx="3079">
                  <c:v>76.535833548156688</c:v>
                </c:pt>
                <c:pt idx="3080">
                  <c:v>77.170996584595386</c:v>
                </c:pt>
                <c:pt idx="3081">
                  <c:v>77.170996584595386</c:v>
                </c:pt>
                <c:pt idx="3082">
                  <c:v>77.170996584595386</c:v>
                </c:pt>
                <c:pt idx="3083">
                  <c:v>77.822240169131788</c:v>
                </c:pt>
                <c:pt idx="3084">
                  <c:v>78.490254483091036</c:v>
                </c:pt>
                <c:pt idx="3085">
                  <c:v>77.822240169131788</c:v>
                </c:pt>
                <c:pt idx="3086">
                  <c:v>77.170996584595386</c:v>
                </c:pt>
                <c:pt idx="3087">
                  <c:v>77.822240169131788</c:v>
                </c:pt>
                <c:pt idx="3088">
                  <c:v>77.822240169131788</c:v>
                </c:pt>
                <c:pt idx="3089">
                  <c:v>77.170996584595386</c:v>
                </c:pt>
                <c:pt idx="3090">
                  <c:v>77.822240169131788</c:v>
                </c:pt>
                <c:pt idx="3091">
                  <c:v>77.822240169131788</c:v>
                </c:pt>
                <c:pt idx="3092">
                  <c:v>77.822240169131788</c:v>
                </c:pt>
                <c:pt idx="3093">
                  <c:v>78.451131987387996</c:v>
                </c:pt>
                <c:pt idx="3094">
                  <c:v>78.451131987387996</c:v>
                </c:pt>
                <c:pt idx="3095">
                  <c:v>77.732696657520378</c:v>
                </c:pt>
                <c:pt idx="3096">
                  <c:v>78.399942343547849</c:v>
                </c:pt>
                <c:pt idx="3097">
                  <c:v>78.336661895484625</c:v>
                </c:pt>
                <c:pt idx="3098">
                  <c:v>77.669954776256219</c:v>
                </c:pt>
                <c:pt idx="3099">
                  <c:v>78.336661895484625</c:v>
                </c:pt>
                <c:pt idx="3100">
                  <c:v>78.336661895484625</c:v>
                </c:pt>
                <c:pt idx="3101">
                  <c:v>77.669954776256219</c:v>
                </c:pt>
                <c:pt idx="3102">
                  <c:v>78.336661895484625</c:v>
                </c:pt>
                <c:pt idx="3103">
                  <c:v>78.336661895484625</c:v>
                </c:pt>
                <c:pt idx="3104">
                  <c:v>77.75658500985358</c:v>
                </c:pt>
                <c:pt idx="3105">
                  <c:v>77.75658500985358</c:v>
                </c:pt>
                <c:pt idx="3106">
                  <c:v>78.424035749876793</c:v>
                </c:pt>
                <c:pt idx="3107">
                  <c:v>77.75658500985358</c:v>
                </c:pt>
                <c:pt idx="3108">
                  <c:v>77.014057534573382</c:v>
                </c:pt>
                <c:pt idx="3109">
                  <c:v>76.922114583664879</c:v>
                </c:pt>
                <c:pt idx="3110">
                  <c:v>76.288999993590878</c:v>
                </c:pt>
                <c:pt idx="3111">
                  <c:v>75.671265130651236</c:v>
                </c:pt>
                <c:pt idx="3112">
                  <c:v>76.197704664708894</c:v>
                </c:pt>
                <c:pt idx="3113">
                  <c:v>76.197704664708894</c:v>
                </c:pt>
                <c:pt idx="3114">
                  <c:v>75.580709047368302</c:v>
                </c:pt>
                <c:pt idx="3115">
                  <c:v>75.580709047368302</c:v>
                </c:pt>
                <c:pt idx="3116">
                  <c:v>75.665426073184236</c:v>
                </c:pt>
                <c:pt idx="3117">
                  <c:v>75.665426073184236</c:v>
                </c:pt>
                <c:pt idx="3118">
                  <c:v>76.362545754422158</c:v>
                </c:pt>
                <c:pt idx="3119">
                  <c:v>76.362545754422158</c:v>
                </c:pt>
                <c:pt idx="3120">
                  <c:v>75.744215369448767</c:v>
                </c:pt>
                <c:pt idx="3121">
                  <c:v>76.362545754422158</c:v>
                </c:pt>
                <c:pt idx="3122">
                  <c:v>76.362545754422158</c:v>
                </c:pt>
                <c:pt idx="3123">
                  <c:v>75.744215369448767</c:v>
                </c:pt>
                <c:pt idx="3124">
                  <c:v>76.418393194260204</c:v>
                </c:pt>
                <c:pt idx="3125">
                  <c:v>76.468327383060682</c:v>
                </c:pt>
                <c:pt idx="3126">
                  <c:v>75.892816423373105</c:v>
                </c:pt>
                <c:pt idx="3127">
                  <c:v>75.2880831491957</c:v>
                </c:pt>
                <c:pt idx="3128">
                  <c:v>75.924829500461982</c:v>
                </c:pt>
                <c:pt idx="3129">
                  <c:v>75.319841137939335</c:v>
                </c:pt>
                <c:pt idx="3130">
                  <c:v>75.319841137939335</c:v>
                </c:pt>
                <c:pt idx="3131">
                  <c:v>75.319841137939335</c:v>
                </c:pt>
                <c:pt idx="3132">
                  <c:v>74.729088164955158</c:v>
                </c:pt>
                <c:pt idx="3133">
                  <c:v>74.152020933070219</c:v>
                </c:pt>
                <c:pt idx="3134">
                  <c:v>74.729088164955158</c:v>
                </c:pt>
                <c:pt idx="3135">
                  <c:v>74.729088164955158</c:v>
                </c:pt>
                <c:pt idx="3136">
                  <c:v>74.152020933070219</c:v>
                </c:pt>
                <c:pt idx="3137">
                  <c:v>74.729088164955158</c:v>
                </c:pt>
                <c:pt idx="3138">
                  <c:v>74.729088164955158</c:v>
                </c:pt>
                <c:pt idx="3139">
                  <c:v>74.152020933070219</c:v>
                </c:pt>
                <c:pt idx="3140">
                  <c:v>74.729088164955158</c:v>
                </c:pt>
                <c:pt idx="3141">
                  <c:v>74.772033452198869</c:v>
                </c:pt>
                <c:pt idx="3142">
                  <c:v>74.194634591511502</c:v>
                </c:pt>
                <c:pt idx="3143">
                  <c:v>74.772033452198869</c:v>
                </c:pt>
                <c:pt idx="3144">
                  <c:v>74.772033452198869</c:v>
                </c:pt>
                <c:pt idx="3145">
                  <c:v>74.129283632134658</c:v>
                </c:pt>
                <c:pt idx="3146">
                  <c:v>74.129283632134658</c:v>
                </c:pt>
                <c:pt idx="3147">
                  <c:v>74.706173917374798</c:v>
                </c:pt>
                <c:pt idx="3148">
                  <c:v>74.706173917374798</c:v>
                </c:pt>
                <c:pt idx="3149">
                  <c:v>74.129283632134658</c:v>
                </c:pt>
                <c:pt idx="3150">
                  <c:v>74.789204662312827</c:v>
                </c:pt>
                <c:pt idx="3151">
                  <c:v>74.211673203423302</c:v>
                </c:pt>
                <c:pt idx="3152">
                  <c:v>74.211673203423302</c:v>
                </c:pt>
                <c:pt idx="3153">
                  <c:v>74.789204662312827</c:v>
                </c:pt>
                <c:pt idx="3154">
                  <c:v>74.789204662312827</c:v>
                </c:pt>
                <c:pt idx="3155">
                  <c:v>74.112226078628183</c:v>
                </c:pt>
                <c:pt idx="3156">
                  <c:v>74.688983618259158</c:v>
                </c:pt>
                <c:pt idx="3157">
                  <c:v>74.688983618259158</c:v>
                </c:pt>
                <c:pt idx="3158">
                  <c:v>74.688983618259158</c:v>
                </c:pt>
                <c:pt idx="3159">
                  <c:v>75.279419554320498</c:v>
                </c:pt>
                <c:pt idx="3160">
                  <c:v>75.279419554320498</c:v>
                </c:pt>
                <c:pt idx="3161">
                  <c:v>74.688983618259158</c:v>
                </c:pt>
                <c:pt idx="3162">
                  <c:v>74.783481363687898</c:v>
                </c:pt>
                <c:pt idx="3163">
                  <c:v>74.783481363687898</c:v>
                </c:pt>
                <c:pt idx="3164">
                  <c:v>74.205994100816682</c:v>
                </c:pt>
                <c:pt idx="3165">
                  <c:v>74.205994100816682</c:v>
                </c:pt>
                <c:pt idx="3166">
                  <c:v>74.205994100816682</c:v>
                </c:pt>
                <c:pt idx="3167">
                  <c:v>73.641681773452149</c:v>
                </c:pt>
                <c:pt idx="3168">
                  <c:v>73.090050921855095</c:v>
                </c:pt>
                <c:pt idx="3169">
                  <c:v>73.641681773452078</c:v>
                </c:pt>
                <c:pt idx="3170">
                  <c:v>73.090050921855095</c:v>
                </c:pt>
                <c:pt idx="3171">
                  <c:v>72.550633579740307</c:v>
                </c:pt>
                <c:pt idx="3172">
                  <c:v>73.090050921855095</c:v>
                </c:pt>
                <c:pt idx="3173">
                  <c:v>72.550633579740307</c:v>
                </c:pt>
                <c:pt idx="3174">
                  <c:v>72.022985605530579</c:v>
                </c:pt>
                <c:pt idx="3175">
                  <c:v>72.550633579740307</c:v>
                </c:pt>
                <c:pt idx="3176">
                  <c:v>72.022985605530579</c:v>
                </c:pt>
                <c:pt idx="3177">
                  <c:v>71.506685145204401</c:v>
                </c:pt>
                <c:pt idx="3178">
                  <c:v>71.506685145204401</c:v>
                </c:pt>
                <c:pt idx="3179">
                  <c:v>71.506685145204401</c:v>
                </c:pt>
                <c:pt idx="3180">
                  <c:v>71.001331214645589</c:v>
                </c:pt>
                <c:pt idx="3181">
                  <c:v>71.506685145204401</c:v>
                </c:pt>
                <c:pt idx="3182">
                  <c:v>72.022985605530579</c:v>
                </c:pt>
                <c:pt idx="3183">
                  <c:v>71.506685145204401</c:v>
                </c:pt>
                <c:pt idx="3184">
                  <c:v>71.506685145204401</c:v>
                </c:pt>
                <c:pt idx="3185">
                  <c:v>72.022985605530579</c:v>
                </c:pt>
                <c:pt idx="3186">
                  <c:v>72.022985605530579</c:v>
                </c:pt>
                <c:pt idx="3187">
                  <c:v>72.022985605530579</c:v>
                </c:pt>
                <c:pt idx="3188">
                  <c:v>72.022985605530579</c:v>
                </c:pt>
                <c:pt idx="3189">
                  <c:v>72.05880628654738</c:v>
                </c:pt>
                <c:pt idx="3190">
                  <c:v>72.05880628654738</c:v>
                </c:pt>
                <c:pt idx="3191">
                  <c:v>72.586716686836979</c:v>
                </c:pt>
                <c:pt idx="3192">
                  <c:v>72.639421293649178</c:v>
                </c:pt>
                <c:pt idx="3193">
                  <c:v>72.639421293649178</c:v>
                </c:pt>
                <c:pt idx="3194">
                  <c:v>73.179498776554539</c:v>
                </c:pt>
                <c:pt idx="3195">
                  <c:v>73.179498776554539</c:v>
                </c:pt>
                <c:pt idx="3196">
                  <c:v>72.639421293649178</c:v>
                </c:pt>
                <c:pt idx="3197">
                  <c:v>73.179498776554539</c:v>
                </c:pt>
                <c:pt idx="3198">
                  <c:v>73.179498776554539</c:v>
                </c:pt>
                <c:pt idx="3199">
                  <c:v>72.639421293649178</c:v>
                </c:pt>
                <c:pt idx="3200">
                  <c:v>73.179498776554539</c:v>
                </c:pt>
                <c:pt idx="3201">
                  <c:v>73.098441307891335</c:v>
                </c:pt>
                <c:pt idx="3202">
                  <c:v>72.558962043262383</c:v>
                </c:pt>
                <c:pt idx="3203">
                  <c:v>73.185085637560519</c:v>
                </c:pt>
                <c:pt idx="3204">
                  <c:v>73.824628770016901</c:v>
                </c:pt>
                <c:pt idx="3205">
                  <c:v>73.911720932044005</c:v>
                </c:pt>
                <c:pt idx="3206">
                  <c:v>74.478102555252789</c:v>
                </c:pt>
                <c:pt idx="3207">
                  <c:v>75.146045842617099</c:v>
                </c:pt>
                <c:pt idx="3208">
                  <c:v>75.234280534720682</c:v>
                </c:pt>
                <c:pt idx="3209">
                  <c:v>75.234280534720682</c:v>
                </c:pt>
                <c:pt idx="3210">
                  <c:v>75.829027185423854</c:v>
                </c:pt>
                <c:pt idx="3211">
                  <c:v>75.829027185423854</c:v>
                </c:pt>
                <c:pt idx="3212">
                  <c:v>75.829027185423854</c:v>
                </c:pt>
                <c:pt idx="3213">
                  <c:v>75.9121275141258</c:v>
                </c:pt>
                <c:pt idx="3214">
                  <c:v>75.9121275141258</c:v>
                </c:pt>
                <c:pt idx="3215">
                  <c:v>75.316729086075327</c:v>
                </c:pt>
                <c:pt idx="3216">
                  <c:v>75.9121275141258</c:v>
                </c:pt>
                <c:pt idx="3217">
                  <c:v>75.9121275141258</c:v>
                </c:pt>
                <c:pt idx="3218">
                  <c:v>75.316729086075327</c:v>
                </c:pt>
                <c:pt idx="3219">
                  <c:v>75.9121275141258</c:v>
                </c:pt>
                <c:pt idx="3220">
                  <c:v>75.9121275141258</c:v>
                </c:pt>
                <c:pt idx="3221">
                  <c:v>75.316729086075227</c:v>
                </c:pt>
                <c:pt idx="3222">
                  <c:v>75.9121275141258</c:v>
                </c:pt>
                <c:pt idx="3223">
                  <c:v>76.565165490194005</c:v>
                </c:pt>
                <c:pt idx="3224">
                  <c:v>75.955074767555189</c:v>
                </c:pt>
                <c:pt idx="3225">
                  <c:v>76.565165490194005</c:v>
                </c:pt>
                <c:pt idx="3226">
                  <c:v>76.565165490194005</c:v>
                </c:pt>
                <c:pt idx="3227">
                  <c:v>75.955074767555189</c:v>
                </c:pt>
                <c:pt idx="3228">
                  <c:v>76.565165490194005</c:v>
                </c:pt>
                <c:pt idx="3229">
                  <c:v>77.190197620003701</c:v>
                </c:pt>
                <c:pt idx="3230">
                  <c:v>76.565165490194005</c:v>
                </c:pt>
                <c:pt idx="3231">
                  <c:v>75.955074767555189</c:v>
                </c:pt>
                <c:pt idx="3232">
                  <c:v>76.565165490193905</c:v>
                </c:pt>
                <c:pt idx="3233">
                  <c:v>76.565165490194005</c:v>
                </c:pt>
                <c:pt idx="3234">
                  <c:v>75.955074767555189</c:v>
                </c:pt>
                <c:pt idx="3235">
                  <c:v>76.565165490194005</c:v>
                </c:pt>
                <c:pt idx="3236">
                  <c:v>76.565165490194005</c:v>
                </c:pt>
                <c:pt idx="3237">
                  <c:v>75.955074767555189</c:v>
                </c:pt>
                <c:pt idx="3238">
                  <c:v>76.565165490194005</c:v>
                </c:pt>
                <c:pt idx="3239">
                  <c:v>76.565165490194005</c:v>
                </c:pt>
                <c:pt idx="3240">
                  <c:v>76.565165490194005</c:v>
                </c:pt>
                <c:pt idx="3241">
                  <c:v>77.190197620003701</c:v>
                </c:pt>
                <c:pt idx="3242">
                  <c:v>77.190197620003701</c:v>
                </c:pt>
                <c:pt idx="3243">
                  <c:v>76.565165490194005</c:v>
                </c:pt>
                <c:pt idx="3244">
                  <c:v>76.565165490194005</c:v>
                </c:pt>
                <c:pt idx="3245">
                  <c:v>77.274509267553498</c:v>
                </c:pt>
                <c:pt idx="3246">
                  <c:v>76.648794441102694</c:v>
                </c:pt>
                <c:pt idx="3247">
                  <c:v>77.274509267553398</c:v>
                </c:pt>
                <c:pt idx="3248">
                  <c:v>77.915802498061282</c:v>
                </c:pt>
                <c:pt idx="3249">
                  <c:v>77.915802498061282</c:v>
                </c:pt>
                <c:pt idx="3250">
                  <c:v>77.915802498061282</c:v>
                </c:pt>
                <c:pt idx="3251">
                  <c:v>78.573331476000519</c:v>
                </c:pt>
                <c:pt idx="3252">
                  <c:v>77.915802498061282</c:v>
                </c:pt>
                <c:pt idx="3253">
                  <c:v>77.274509267553498</c:v>
                </c:pt>
                <c:pt idx="3254">
                  <c:v>77.274509267553498</c:v>
                </c:pt>
                <c:pt idx="3255">
                  <c:v>77.274509267553498</c:v>
                </c:pt>
                <c:pt idx="3256">
                  <c:v>76.648794441102694</c:v>
                </c:pt>
                <c:pt idx="3257">
                  <c:v>77.178561199100741</c:v>
                </c:pt>
                <c:pt idx="3258">
                  <c:v>77.082493699837826</c:v>
                </c:pt>
                <c:pt idx="3259">
                  <c:v>76.458333680900793</c:v>
                </c:pt>
                <c:pt idx="3260">
                  <c:v>77.082493699837826</c:v>
                </c:pt>
                <c:pt idx="3261">
                  <c:v>77.082493699837826</c:v>
                </c:pt>
                <c:pt idx="3262">
                  <c:v>76.458333680900793</c:v>
                </c:pt>
                <c:pt idx="3263">
                  <c:v>77.082493699837826</c:v>
                </c:pt>
                <c:pt idx="3264">
                  <c:v>77.722193412833889</c:v>
                </c:pt>
                <c:pt idx="3265">
                  <c:v>77.082493699837826</c:v>
                </c:pt>
                <c:pt idx="3266">
                  <c:v>77.722193412833889</c:v>
                </c:pt>
                <c:pt idx="3267">
                  <c:v>78.378088529863717</c:v>
                </c:pt>
                <c:pt idx="3268">
                  <c:v>77.722193412833889</c:v>
                </c:pt>
                <c:pt idx="3269">
                  <c:v>77.722193412833889</c:v>
                </c:pt>
                <c:pt idx="3270">
                  <c:v>78.378088529863717</c:v>
                </c:pt>
                <c:pt idx="3271">
                  <c:v>78.378088529863717</c:v>
                </c:pt>
                <c:pt idx="3272">
                  <c:v>78.378088529863717</c:v>
                </c:pt>
                <c:pt idx="3273">
                  <c:v>79.089699989811962</c:v>
                </c:pt>
                <c:pt idx="3274">
                  <c:v>78.416583919188213</c:v>
                </c:pt>
                <c:pt idx="3275">
                  <c:v>77.786783317649039</c:v>
                </c:pt>
                <c:pt idx="3276">
                  <c:v>78.443223506831259</c:v>
                </c:pt>
                <c:pt idx="3277">
                  <c:v>78.443223506831259</c:v>
                </c:pt>
                <c:pt idx="3278">
                  <c:v>77.786783317649039</c:v>
                </c:pt>
                <c:pt idx="3279">
                  <c:v>78.443223506831259</c:v>
                </c:pt>
                <c:pt idx="3280">
                  <c:v>78.443223506831259</c:v>
                </c:pt>
                <c:pt idx="3281">
                  <c:v>77.786783317649039</c:v>
                </c:pt>
                <c:pt idx="3282">
                  <c:v>77.786783317649039</c:v>
                </c:pt>
                <c:pt idx="3283">
                  <c:v>77.760366659345536</c:v>
                </c:pt>
                <c:pt idx="3284">
                  <c:v>77.120352757907156</c:v>
                </c:pt>
                <c:pt idx="3285">
                  <c:v>77.120352757907156</c:v>
                </c:pt>
                <c:pt idx="3286">
                  <c:v>77.120352757907156</c:v>
                </c:pt>
                <c:pt idx="3287">
                  <c:v>76.544965502715996</c:v>
                </c:pt>
                <c:pt idx="3288">
                  <c:v>75.880617412858356</c:v>
                </c:pt>
                <c:pt idx="3289">
                  <c:v>75.880617412858356</c:v>
                </c:pt>
                <c:pt idx="3290">
                  <c:v>75.285466126672958</c:v>
                </c:pt>
                <c:pt idx="3291">
                  <c:v>74.704102475573805</c:v>
                </c:pt>
                <c:pt idx="3292">
                  <c:v>75.356499548892998</c:v>
                </c:pt>
                <c:pt idx="3293">
                  <c:v>74.77458736894998</c:v>
                </c:pt>
                <c:pt idx="3294">
                  <c:v>74.205951075653189</c:v>
                </c:pt>
                <c:pt idx="3295">
                  <c:v>74.77458736894998</c:v>
                </c:pt>
                <c:pt idx="3296">
                  <c:v>74.205951075653189</c:v>
                </c:pt>
                <c:pt idx="3297">
                  <c:v>73.730544427167359</c:v>
                </c:pt>
                <c:pt idx="3298">
                  <c:v>74.2870092605895</c:v>
                </c:pt>
                <c:pt idx="3299">
                  <c:v>74.2870092605895</c:v>
                </c:pt>
                <c:pt idx="3300">
                  <c:v>73.730544427167359</c:v>
                </c:pt>
                <c:pt idx="3301">
                  <c:v>74.2870092605895</c:v>
                </c:pt>
                <c:pt idx="3302">
                  <c:v>74.200357591977706</c:v>
                </c:pt>
                <c:pt idx="3303">
                  <c:v>73.644541843863948</c:v>
                </c:pt>
                <c:pt idx="3304">
                  <c:v>73.644541843863948</c:v>
                </c:pt>
                <c:pt idx="3305">
                  <c:v>73.644541843863948</c:v>
                </c:pt>
                <c:pt idx="3306">
                  <c:v>73.186400131110858</c:v>
                </c:pt>
                <c:pt idx="3307">
                  <c:v>73.186400131110858</c:v>
                </c:pt>
                <c:pt idx="3308">
                  <c:v>73.186400131110858</c:v>
                </c:pt>
                <c:pt idx="3309">
                  <c:v>72.574851870006569</c:v>
                </c:pt>
                <c:pt idx="3310">
                  <c:v>72.574851870006569</c:v>
                </c:pt>
                <c:pt idx="3311">
                  <c:v>73.106542874563218</c:v>
                </c:pt>
                <c:pt idx="3312">
                  <c:v>73.106542874563218</c:v>
                </c:pt>
                <c:pt idx="3313">
                  <c:v>73.106542874563218</c:v>
                </c:pt>
                <c:pt idx="3314">
                  <c:v>73.713906596778699</c:v>
                </c:pt>
                <c:pt idx="3315">
                  <c:v>73.772122586692888</c:v>
                </c:pt>
                <c:pt idx="3316">
                  <c:v>73.227671436557188</c:v>
                </c:pt>
                <c:pt idx="3317">
                  <c:v>73.772122586692888</c:v>
                </c:pt>
                <c:pt idx="3318">
                  <c:v>73.772122586692888</c:v>
                </c:pt>
                <c:pt idx="3319">
                  <c:v>73.227671436557188</c:v>
                </c:pt>
                <c:pt idx="3320">
                  <c:v>73.772122586692888</c:v>
                </c:pt>
                <c:pt idx="3321">
                  <c:v>73.80259834983508</c:v>
                </c:pt>
                <c:pt idx="3322">
                  <c:v>73.257922283244326</c:v>
                </c:pt>
                <c:pt idx="3323">
                  <c:v>73.80259834983508</c:v>
                </c:pt>
                <c:pt idx="3324">
                  <c:v>73.80259834983508</c:v>
                </c:pt>
                <c:pt idx="3325">
                  <c:v>73.257922283244326</c:v>
                </c:pt>
                <c:pt idx="3326">
                  <c:v>73.257922283244326</c:v>
                </c:pt>
                <c:pt idx="3327">
                  <c:v>73.80259834983508</c:v>
                </c:pt>
                <c:pt idx="3328">
                  <c:v>73.257922283244326</c:v>
                </c:pt>
                <c:pt idx="3329">
                  <c:v>73.257922283244326</c:v>
                </c:pt>
                <c:pt idx="3330">
                  <c:v>73.80259834983508</c:v>
                </c:pt>
                <c:pt idx="3331">
                  <c:v>73.80259834983508</c:v>
                </c:pt>
                <c:pt idx="3332">
                  <c:v>73.257922283244326</c:v>
                </c:pt>
                <c:pt idx="3333">
                  <c:v>73.761037369111705</c:v>
                </c:pt>
                <c:pt idx="3334">
                  <c:v>73.761037369111705</c:v>
                </c:pt>
                <c:pt idx="3335">
                  <c:v>73.216668029818251</c:v>
                </c:pt>
                <c:pt idx="3336">
                  <c:v>73.158872992764472</c:v>
                </c:pt>
                <c:pt idx="3337">
                  <c:v>72.626801400479224</c:v>
                </c:pt>
                <c:pt idx="3338">
                  <c:v>72.106172455708219</c:v>
                </c:pt>
                <c:pt idx="3339">
                  <c:v>72.626801400479224</c:v>
                </c:pt>
                <c:pt idx="3340">
                  <c:v>72.552967255300601</c:v>
                </c:pt>
                <c:pt idx="3341">
                  <c:v>71.954049559560403</c:v>
                </c:pt>
                <c:pt idx="3342">
                  <c:v>72.473580129806848</c:v>
                </c:pt>
                <c:pt idx="3343">
                  <c:v>72.558439027792588</c:v>
                </c:pt>
                <c:pt idx="3344">
                  <c:v>72.038300142190124</c:v>
                </c:pt>
                <c:pt idx="3345">
                  <c:v>72.038300142190124</c:v>
                </c:pt>
                <c:pt idx="3346">
                  <c:v>72.038300142190124</c:v>
                </c:pt>
                <c:pt idx="3347">
                  <c:v>71.529189168108701</c:v>
                </c:pt>
                <c:pt idx="3348">
                  <c:v>72.038300142190124</c:v>
                </c:pt>
                <c:pt idx="3349">
                  <c:v>72.558439027792588</c:v>
                </c:pt>
                <c:pt idx="3350">
                  <c:v>72.038300142190224</c:v>
                </c:pt>
                <c:pt idx="3351">
                  <c:v>72.038300142190224</c:v>
                </c:pt>
                <c:pt idx="3352">
                  <c:v>72.558439027792588</c:v>
                </c:pt>
                <c:pt idx="3353">
                  <c:v>72.648663773461379</c:v>
                </c:pt>
                <c:pt idx="3354">
                  <c:v>72.1278781071494</c:v>
                </c:pt>
                <c:pt idx="3355">
                  <c:v>72.648663773461379</c:v>
                </c:pt>
                <c:pt idx="3356">
                  <c:v>72.648663773461379</c:v>
                </c:pt>
                <c:pt idx="3357">
                  <c:v>72.1278781071494</c:v>
                </c:pt>
                <c:pt idx="3358">
                  <c:v>72.648663773461379</c:v>
                </c:pt>
                <c:pt idx="3359">
                  <c:v>72.64866377346128</c:v>
                </c:pt>
                <c:pt idx="3360">
                  <c:v>72.1278781071494</c:v>
                </c:pt>
                <c:pt idx="3361">
                  <c:v>72.64866377346128</c:v>
                </c:pt>
                <c:pt idx="3362">
                  <c:v>72.716941324454623</c:v>
                </c:pt>
                <c:pt idx="3363">
                  <c:v>72.133303499470699</c:v>
                </c:pt>
                <c:pt idx="3364">
                  <c:v>72.654128338798458</c:v>
                </c:pt>
                <c:pt idx="3365">
                  <c:v>73.186400131110858</c:v>
                </c:pt>
                <c:pt idx="3366">
                  <c:v>72.654128338798458</c:v>
                </c:pt>
                <c:pt idx="3367">
                  <c:v>72.654128338798458</c:v>
                </c:pt>
                <c:pt idx="3368">
                  <c:v>73.227671436557188</c:v>
                </c:pt>
                <c:pt idx="3369">
                  <c:v>73.191904316440358</c:v>
                </c:pt>
                <c:pt idx="3370">
                  <c:v>73.736089536371082</c:v>
                </c:pt>
                <c:pt idx="3371">
                  <c:v>74.292596220268095</c:v>
                </c:pt>
                <c:pt idx="3372">
                  <c:v>73.736089536371082</c:v>
                </c:pt>
                <c:pt idx="3373">
                  <c:v>73.736089536371082</c:v>
                </c:pt>
                <c:pt idx="3374">
                  <c:v>74.292596220268095</c:v>
                </c:pt>
                <c:pt idx="3375">
                  <c:v>74.292596220268095</c:v>
                </c:pt>
                <c:pt idx="3376">
                  <c:v>73.736089536371082</c:v>
                </c:pt>
                <c:pt idx="3377">
                  <c:v>74.292596220268095</c:v>
                </c:pt>
                <c:pt idx="3378">
                  <c:v>74.292596220268095</c:v>
                </c:pt>
                <c:pt idx="3379">
                  <c:v>74.317732341210004</c:v>
                </c:pt>
                <c:pt idx="3380">
                  <c:v>74.887225208455106</c:v>
                </c:pt>
                <c:pt idx="3381">
                  <c:v>74.887225208455106</c:v>
                </c:pt>
                <c:pt idx="3382">
                  <c:v>74.317732341210004</c:v>
                </c:pt>
                <c:pt idx="3383">
                  <c:v>74.839374840728937</c:v>
                </c:pt>
                <c:pt idx="3384">
                  <c:v>75.475685199761458</c:v>
                </c:pt>
                <c:pt idx="3385">
                  <c:v>74.892852653528124</c:v>
                </c:pt>
                <c:pt idx="3386">
                  <c:v>75.475685199761458</c:v>
                </c:pt>
                <c:pt idx="3387">
                  <c:v>76.07234021743453</c:v>
                </c:pt>
                <c:pt idx="3388">
                  <c:v>75.404764053881848</c:v>
                </c:pt>
                <c:pt idx="3389">
                  <c:v>76.000858421361599</c:v>
                </c:pt>
                <c:pt idx="3390">
                  <c:v>76.533420258984748</c:v>
                </c:pt>
                <c:pt idx="3391">
                  <c:v>76.533420258984748</c:v>
                </c:pt>
                <c:pt idx="3392">
                  <c:v>76.533420258984748</c:v>
                </c:pt>
                <c:pt idx="3393">
                  <c:v>77.158193239750048</c:v>
                </c:pt>
                <c:pt idx="3394">
                  <c:v>77.158193239750048</c:v>
                </c:pt>
                <c:pt idx="3395">
                  <c:v>77.158193239750048</c:v>
                </c:pt>
                <c:pt idx="3396">
                  <c:v>77.798521175467499</c:v>
                </c:pt>
                <c:pt idx="3397">
                  <c:v>77.158193239750048</c:v>
                </c:pt>
                <c:pt idx="3398">
                  <c:v>76.622850396658521</c:v>
                </c:pt>
                <c:pt idx="3399">
                  <c:v>76.622850396658521</c:v>
                </c:pt>
                <c:pt idx="3400">
                  <c:v>76.622850396658521</c:v>
                </c:pt>
                <c:pt idx="3401">
                  <c:v>76.622850396658521</c:v>
                </c:pt>
                <c:pt idx="3402">
                  <c:v>77.158193239750048</c:v>
                </c:pt>
                <c:pt idx="3403">
                  <c:v>77.158193239750048</c:v>
                </c:pt>
                <c:pt idx="3404">
                  <c:v>77.158193239750048</c:v>
                </c:pt>
                <c:pt idx="3405">
                  <c:v>77.798521175467499</c:v>
                </c:pt>
                <c:pt idx="3406">
                  <c:v>77.798521175467499</c:v>
                </c:pt>
                <c:pt idx="3407">
                  <c:v>77.877705441435779</c:v>
                </c:pt>
                <c:pt idx="3408">
                  <c:v>77.877705441435779</c:v>
                </c:pt>
                <c:pt idx="3409">
                  <c:v>77.877705441435779</c:v>
                </c:pt>
                <c:pt idx="3410">
                  <c:v>77.877705441435779</c:v>
                </c:pt>
                <c:pt idx="3411">
                  <c:v>77.877705441435779</c:v>
                </c:pt>
                <c:pt idx="3412">
                  <c:v>78.534912919526889</c:v>
                </c:pt>
                <c:pt idx="3413">
                  <c:v>78.534912919526889</c:v>
                </c:pt>
                <c:pt idx="3414">
                  <c:v>78.534912919526889</c:v>
                </c:pt>
                <c:pt idx="3415">
                  <c:v>79.164311523158489</c:v>
                </c:pt>
                <c:pt idx="3416">
                  <c:v>79.247793043893793</c:v>
                </c:pt>
                <c:pt idx="3417">
                  <c:v>78.540824689863442</c:v>
                </c:pt>
                <c:pt idx="3418">
                  <c:v>79.215007224430778</c:v>
                </c:pt>
                <c:pt idx="3419">
                  <c:v>79.215007224430778</c:v>
                </c:pt>
                <c:pt idx="3420">
                  <c:v>78.540824689863442</c:v>
                </c:pt>
                <c:pt idx="3421">
                  <c:v>79.215007224430778</c:v>
                </c:pt>
                <c:pt idx="3422">
                  <c:v>79.906854484419213</c:v>
                </c:pt>
                <c:pt idx="3423">
                  <c:v>79.215007224430778</c:v>
                </c:pt>
                <c:pt idx="3424">
                  <c:v>79.906854484419213</c:v>
                </c:pt>
                <c:pt idx="3425">
                  <c:v>79.906854484419213</c:v>
                </c:pt>
                <c:pt idx="3426">
                  <c:v>79.215007224430778</c:v>
                </c:pt>
                <c:pt idx="3427">
                  <c:v>79.215007224430778</c:v>
                </c:pt>
                <c:pt idx="3428">
                  <c:v>79.906854484419213</c:v>
                </c:pt>
                <c:pt idx="3429">
                  <c:v>79.951949497969807</c:v>
                </c:pt>
                <c:pt idx="3430">
                  <c:v>79.951949497969807</c:v>
                </c:pt>
                <c:pt idx="3431">
                  <c:v>80.662647470142204</c:v>
                </c:pt>
                <c:pt idx="3432">
                  <c:v>80.662647470142204</c:v>
                </c:pt>
                <c:pt idx="3433">
                  <c:v>81.392641059582886</c:v>
                </c:pt>
                <c:pt idx="3434">
                  <c:v>82.142819508325601</c:v>
                </c:pt>
                <c:pt idx="3435">
                  <c:v>82.142819508325601</c:v>
                </c:pt>
                <c:pt idx="3436">
                  <c:v>81.475209558153878</c:v>
                </c:pt>
                <c:pt idx="3437">
                  <c:v>82.226149022970603</c:v>
                </c:pt>
                <c:pt idx="3438">
                  <c:v>82.226149022970603</c:v>
                </c:pt>
                <c:pt idx="3439">
                  <c:v>81.380401564617699</c:v>
                </c:pt>
                <c:pt idx="3440">
                  <c:v>82.13046720457028</c:v>
                </c:pt>
                <c:pt idx="3441">
                  <c:v>81.380401564617699</c:v>
                </c:pt>
                <c:pt idx="3442">
                  <c:v>80.650517748649548</c:v>
                </c:pt>
                <c:pt idx="3443">
                  <c:v>81.380401564617699</c:v>
                </c:pt>
                <c:pt idx="3444">
                  <c:v>81.380401564617699</c:v>
                </c:pt>
                <c:pt idx="3445">
                  <c:v>80.650517748649548</c:v>
                </c:pt>
                <c:pt idx="3446">
                  <c:v>81.380401564617699</c:v>
                </c:pt>
                <c:pt idx="3447">
                  <c:v>81.380401564617699</c:v>
                </c:pt>
                <c:pt idx="3448">
                  <c:v>80.650517748649548</c:v>
                </c:pt>
                <c:pt idx="3449">
                  <c:v>80.650517748649548</c:v>
                </c:pt>
                <c:pt idx="3450">
                  <c:v>81.481322414789858</c:v>
                </c:pt>
                <c:pt idx="3451">
                  <c:v>81.582118421302596</c:v>
                </c:pt>
                <c:pt idx="3452">
                  <c:v>80.850425448998706</c:v>
                </c:pt>
                <c:pt idx="3453">
                  <c:v>81.676692267953939</c:v>
                </c:pt>
                <c:pt idx="3454">
                  <c:v>80.944151082582394</c:v>
                </c:pt>
                <c:pt idx="3455">
                  <c:v>80.317781879053356</c:v>
                </c:pt>
                <c:pt idx="3456">
                  <c:v>81.031731758565456</c:v>
                </c:pt>
                <c:pt idx="3457">
                  <c:v>81.113187381712294</c:v>
                </c:pt>
                <c:pt idx="3458">
                  <c:v>80.398519817521517</c:v>
                </c:pt>
                <c:pt idx="3459">
                  <c:v>81.182511040753838</c:v>
                </c:pt>
                <c:pt idx="3460">
                  <c:v>81.182511040753838</c:v>
                </c:pt>
                <c:pt idx="3461">
                  <c:v>80.467232683520905</c:v>
                </c:pt>
                <c:pt idx="3462">
                  <c:v>81.182511040753838</c:v>
                </c:pt>
                <c:pt idx="3463">
                  <c:v>81.23371224370328</c:v>
                </c:pt>
                <c:pt idx="3464">
                  <c:v>80.473204942606898</c:v>
                </c:pt>
                <c:pt idx="3465">
                  <c:v>80.512013828221299</c:v>
                </c:pt>
                <c:pt idx="3466">
                  <c:v>80.512013828221299</c:v>
                </c:pt>
                <c:pt idx="3467">
                  <c:v>79.814926994775476</c:v>
                </c:pt>
                <c:pt idx="3468">
                  <c:v>79.835635477080658</c:v>
                </c:pt>
                <c:pt idx="3469">
                  <c:v>79.850423962060304</c:v>
                </c:pt>
                <c:pt idx="3470">
                  <c:v>79.850423962060304</c:v>
                </c:pt>
                <c:pt idx="3471">
                  <c:v>79.170833527124699</c:v>
                </c:pt>
                <c:pt idx="3472">
                  <c:v>79.850423962060304</c:v>
                </c:pt>
                <c:pt idx="3473">
                  <c:v>79.850423962060304</c:v>
                </c:pt>
                <c:pt idx="3474">
                  <c:v>79.170833527124699</c:v>
                </c:pt>
                <c:pt idx="3475">
                  <c:v>79.170833527124699</c:v>
                </c:pt>
                <c:pt idx="3476">
                  <c:v>79.170833527124699</c:v>
                </c:pt>
                <c:pt idx="3477">
                  <c:v>78.508304444116504</c:v>
                </c:pt>
                <c:pt idx="3478">
                  <c:v>79.170833527124699</c:v>
                </c:pt>
                <c:pt idx="3479">
                  <c:v>79.170833527124699</c:v>
                </c:pt>
                <c:pt idx="3480">
                  <c:v>78.453038407203479</c:v>
                </c:pt>
                <c:pt idx="3481">
                  <c:v>79.115101101885188</c:v>
                </c:pt>
                <c:pt idx="3482">
                  <c:v>79.115101101885188</c:v>
                </c:pt>
                <c:pt idx="3483">
                  <c:v>78.453038407203479</c:v>
                </c:pt>
                <c:pt idx="3484">
                  <c:v>79.115101101885188</c:v>
                </c:pt>
                <c:pt idx="3485">
                  <c:v>79.115101101885188</c:v>
                </c:pt>
                <c:pt idx="3486">
                  <c:v>78.531562718791719</c:v>
                </c:pt>
                <c:pt idx="3487">
                  <c:v>77.885201416743541</c:v>
                </c:pt>
                <c:pt idx="3488">
                  <c:v>78.531562718791719</c:v>
                </c:pt>
                <c:pt idx="3489">
                  <c:v>77.885201416743541</c:v>
                </c:pt>
                <c:pt idx="3490">
                  <c:v>77.254541633207296</c:v>
                </c:pt>
                <c:pt idx="3491">
                  <c:v>77.254541633207296</c:v>
                </c:pt>
                <c:pt idx="3492">
                  <c:v>76.638957786030986</c:v>
                </c:pt>
                <c:pt idx="3493">
                  <c:v>77.254541633207296</c:v>
                </c:pt>
                <c:pt idx="3494">
                  <c:v>77.885201416743541</c:v>
                </c:pt>
                <c:pt idx="3495">
                  <c:v>78.531562718791719</c:v>
                </c:pt>
                <c:pt idx="3496">
                  <c:v>77.885201416743541</c:v>
                </c:pt>
                <c:pt idx="3497">
                  <c:v>77.885201416743541</c:v>
                </c:pt>
                <c:pt idx="3498">
                  <c:v>77.974520989735566</c:v>
                </c:pt>
                <c:pt idx="3499">
                  <c:v>77.343137958886658</c:v>
                </c:pt>
                <c:pt idx="3500">
                  <c:v>77.343137958886658</c:v>
                </c:pt>
                <c:pt idx="3501">
                  <c:v>77.343137958886658</c:v>
                </c:pt>
                <c:pt idx="3502">
                  <c:v>76.726848153641384</c:v>
                </c:pt>
                <c:pt idx="3503">
                  <c:v>76.650304141528039</c:v>
                </c:pt>
                <c:pt idx="3504">
                  <c:v>76.650304141528039</c:v>
                </c:pt>
                <c:pt idx="3505">
                  <c:v>76.049116003480648</c:v>
                </c:pt>
                <c:pt idx="3506">
                  <c:v>75.461855353885198</c:v>
                </c:pt>
                <c:pt idx="3507">
                  <c:v>75.461855353885198</c:v>
                </c:pt>
                <c:pt idx="3508">
                  <c:v>75.461855353885198</c:v>
                </c:pt>
                <c:pt idx="3509">
                  <c:v>75.461855353885198</c:v>
                </c:pt>
                <c:pt idx="3510">
                  <c:v>75.461855353885198</c:v>
                </c:pt>
                <c:pt idx="3511">
                  <c:v>74.887992612229041</c:v>
                </c:pt>
                <c:pt idx="3512">
                  <c:v>74.249974605508626</c:v>
                </c:pt>
                <c:pt idx="3513">
                  <c:v>74.840867961548227</c:v>
                </c:pt>
                <c:pt idx="3514">
                  <c:v>74.840867961548227</c:v>
                </c:pt>
                <c:pt idx="3515">
                  <c:v>74.2802543153947</c:v>
                </c:pt>
                <c:pt idx="3516">
                  <c:v>74.840867961548227</c:v>
                </c:pt>
                <c:pt idx="3517">
                  <c:v>74.2802543153947</c:v>
                </c:pt>
                <c:pt idx="3518">
                  <c:v>73.732053064348321</c:v>
                </c:pt>
                <c:pt idx="3519">
                  <c:v>73.732053064348321</c:v>
                </c:pt>
                <c:pt idx="3520">
                  <c:v>73.732053064348321</c:v>
                </c:pt>
                <c:pt idx="3521">
                  <c:v>73.195812834398936</c:v>
                </c:pt>
                <c:pt idx="3522">
                  <c:v>73.732053064348321</c:v>
                </c:pt>
                <c:pt idx="3523">
                  <c:v>73.732053064348321</c:v>
                </c:pt>
                <c:pt idx="3524">
                  <c:v>73.195812834398936</c:v>
                </c:pt>
                <c:pt idx="3525">
                  <c:v>73.195812834398936</c:v>
                </c:pt>
                <c:pt idx="3526">
                  <c:v>73.195812834398936</c:v>
                </c:pt>
                <c:pt idx="3527">
                  <c:v>73.195812834398936</c:v>
                </c:pt>
                <c:pt idx="3528">
                  <c:v>73.195812834398936</c:v>
                </c:pt>
                <c:pt idx="3529">
                  <c:v>73.195812834398936</c:v>
                </c:pt>
                <c:pt idx="3530">
                  <c:v>73.195812834398936</c:v>
                </c:pt>
                <c:pt idx="3531">
                  <c:v>73.195812834398936</c:v>
                </c:pt>
                <c:pt idx="3532">
                  <c:v>73.732053064348321</c:v>
                </c:pt>
                <c:pt idx="3533">
                  <c:v>73.195812834398936</c:v>
                </c:pt>
                <c:pt idx="3534">
                  <c:v>72.671104902027182</c:v>
                </c:pt>
                <c:pt idx="3535">
                  <c:v>73.195812834398936</c:v>
                </c:pt>
                <c:pt idx="3536">
                  <c:v>73.195812834398936</c:v>
                </c:pt>
                <c:pt idx="3537">
                  <c:v>73.195812834398936</c:v>
                </c:pt>
                <c:pt idx="3538">
                  <c:v>73.732053064348321</c:v>
                </c:pt>
                <c:pt idx="3539">
                  <c:v>73.732053064348321</c:v>
                </c:pt>
                <c:pt idx="3540">
                  <c:v>73.195812834398936</c:v>
                </c:pt>
                <c:pt idx="3541">
                  <c:v>73.732053064348321</c:v>
                </c:pt>
                <c:pt idx="3542">
                  <c:v>73.827605149511683</c:v>
                </c:pt>
                <c:pt idx="3543">
                  <c:v>73.290669986084396</c:v>
                </c:pt>
                <c:pt idx="3544">
                  <c:v>73.827605149511683</c:v>
                </c:pt>
                <c:pt idx="3545">
                  <c:v>73.827605149511683</c:v>
                </c:pt>
                <c:pt idx="3546">
                  <c:v>73.290669986084396</c:v>
                </c:pt>
                <c:pt idx="3547">
                  <c:v>73.201236554375413</c:v>
                </c:pt>
                <c:pt idx="3548">
                  <c:v>73.737516519067427</c:v>
                </c:pt>
                <c:pt idx="3549">
                  <c:v>73.737516519067427</c:v>
                </c:pt>
                <c:pt idx="3550">
                  <c:v>74.285758391154218</c:v>
                </c:pt>
                <c:pt idx="3551">
                  <c:v>74.846413578091799</c:v>
                </c:pt>
                <c:pt idx="3552">
                  <c:v>74.846413578091799</c:v>
                </c:pt>
                <c:pt idx="3553">
                  <c:v>74.846413578091799</c:v>
                </c:pt>
                <c:pt idx="3554">
                  <c:v>75.083934833397379</c:v>
                </c:pt>
                <c:pt idx="3555">
                  <c:v>73.897002882349199</c:v>
                </c:pt>
                <c:pt idx="3556">
                  <c:v>82.589343213700019</c:v>
                </c:pt>
                <c:pt idx="3557">
                  <c:v>96.355418328139436</c:v>
                </c:pt>
                <c:pt idx="3558">
                  <c:v>113.26761016902321</c:v>
                </c:pt>
                <c:pt idx="3559">
                  <c:v>148.97702350410398</c:v>
                </c:pt>
                <c:pt idx="3560">
                  <c:v>198.78824719232142</c:v>
                </c:pt>
                <c:pt idx="3561">
                  <c:v>254.42217902641104</c:v>
                </c:pt>
                <c:pt idx="3562">
                  <c:v>300.26534135651463</c:v>
                </c:pt>
                <c:pt idx="3563">
                  <c:v>345.33058967893197</c:v>
                </c:pt>
                <c:pt idx="3564">
                  <c:v>401.65417909276908</c:v>
                </c:pt>
                <c:pt idx="3565">
                  <c:v>460.65570748762963</c:v>
                </c:pt>
                <c:pt idx="3566">
                  <c:v>516.24157530589991</c:v>
                </c:pt>
                <c:pt idx="3567">
                  <c:v>568.01312006070293</c:v>
                </c:pt>
                <c:pt idx="3568">
                  <c:v>609.50179252150394</c:v>
                </c:pt>
                <c:pt idx="3569">
                  <c:v>642.58745849963702</c:v>
                </c:pt>
                <c:pt idx="3570">
                  <c:v>664.94590972573246</c:v>
                </c:pt>
                <c:pt idx="3571">
                  <c:v>672.93926309373921</c:v>
                </c:pt>
                <c:pt idx="3572">
                  <c:v>686.79853340829482</c:v>
                </c:pt>
                <c:pt idx="3573">
                  <c:v>699.98400992591098</c:v>
                </c:pt>
                <c:pt idx="3574">
                  <c:v>709.22303770775852</c:v>
                </c:pt>
                <c:pt idx="3575">
                  <c:v>715.43307007833118</c:v>
                </c:pt>
                <c:pt idx="3576">
                  <c:v>723.309902606018</c:v>
                </c:pt>
                <c:pt idx="3577">
                  <c:v>728.06278297560505</c:v>
                </c:pt>
                <c:pt idx="3578">
                  <c:v>728.29445553841492</c:v>
                </c:pt>
                <c:pt idx="3579">
                  <c:v>733.30783485783309</c:v>
                </c:pt>
                <c:pt idx="3580">
                  <c:v>737.48450109206897</c:v>
                </c:pt>
                <c:pt idx="3581">
                  <c:v>735.10862192394848</c:v>
                </c:pt>
                <c:pt idx="3582">
                  <c:v>729.16902424607281</c:v>
                </c:pt>
                <c:pt idx="3583">
                  <c:v>709.71592625740402</c:v>
                </c:pt>
                <c:pt idx="3584">
                  <c:v>673.91832342949999</c:v>
                </c:pt>
                <c:pt idx="3585">
                  <c:v>644.09820732196704</c:v>
                </c:pt>
                <c:pt idx="3586">
                  <c:v>610.78727183312901</c:v>
                </c:pt>
                <c:pt idx="3587">
                  <c:v>574.72164632055308</c:v>
                </c:pt>
                <c:pt idx="3588">
                  <c:v>545.60732642291248</c:v>
                </c:pt>
                <c:pt idx="3589">
                  <c:v>525.33980804931502</c:v>
                </c:pt>
                <c:pt idx="3590">
                  <c:v>524.17636471360004</c:v>
                </c:pt>
                <c:pt idx="3591">
                  <c:v>528.74865369850397</c:v>
                </c:pt>
                <c:pt idx="3592">
                  <c:v>536.08799460739181</c:v>
                </c:pt>
                <c:pt idx="3593">
                  <c:v>543.38937686941904</c:v>
                </c:pt>
                <c:pt idx="3594">
                  <c:v>549.85049541960097</c:v>
                </c:pt>
                <c:pt idx="3595">
                  <c:v>558.11265957990599</c:v>
                </c:pt>
                <c:pt idx="3596">
                  <c:v>566.35901263387348</c:v>
                </c:pt>
                <c:pt idx="3597">
                  <c:v>570.31438249309201</c:v>
                </c:pt>
                <c:pt idx="3598">
                  <c:v>582.39905426210294</c:v>
                </c:pt>
                <c:pt idx="3599">
                  <c:v>592.38021538865598</c:v>
                </c:pt>
                <c:pt idx="3600">
                  <c:v>600.36883494489302</c:v>
                </c:pt>
                <c:pt idx="3601">
                  <c:v>610.50901449379296</c:v>
                </c:pt>
                <c:pt idx="3602">
                  <c:v>621.67697256173449</c:v>
                </c:pt>
                <c:pt idx="3603">
                  <c:v>629.41369253206301</c:v>
                </c:pt>
                <c:pt idx="3604">
                  <c:v>641.33101594329696</c:v>
                </c:pt>
                <c:pt idx="3605">
                  <c:v>653.35970899335848</c:v>
                </c:pt>
                <c:pt idx="3606">
                  <c:v>665.37603611918553</c:v>
                </c:pt>
                <c:pt idx="3607">
                  <c:v>680.44529242174269</c:v>
                </c:pt>
                <c:pt idx="3608">
                  <c:v>694.97919053552152</c:v>
                </c:pt>
                <c:pt idx="3609">
                  <c:v>708.49902434702005</c:v>
                </c:pt>
                <c:pt idx="3610">
                  <c:v>723.8358314083481</c:v>
                </c:pt>
                <c:pt idx="3611">
                  <c:v>738.70779837835494</c:v>
                </c:pt>
                <c:pt idx="3612">
                  <c:v>754.480840862543</c:v>
                </c:pt>
                <c:pt idx="3613">
                  <c:v>771.65384756755475</c:v>
                </c:pt>
                <c:pt idx="3614">
                  <c:v>791.05674646696809</c:v>
                </c:pt>
                <c:pt idx="3615">
                  <c:v>809.46069391024798</c:v>
                </c:pt>
                <c:pt idx="3616">
                  <c:v>828.61823090356802</c:v>
                </c:pt>
                <c:pt idx="3617">
                  <c:v>848.35890039875596</c:v>
                </c:pt>
                <c:pt idx="3618">
                  <c:v>866.66270304281898</c:v>
                </c:pt>
                <c:pt idx="3619">
                  <c:v>883.89195195261254</c:v>
                </c:pt>
                <c:pt idx="3620">
                  <c:v>899.26487153868095</c:v>
                </c:pt>
                <c:pt idx="3621">
                  <c:v>911.99464707331401</c:v>
                </c:pt>
                <c:pt idx="3622">
                  <c:v>923.55104713804099</c:v>
                </c:pt>
                <c:pt idx="3623">
                  <c:v>932.53818961477396</c:v>
                </c:pt>
                <c:pt idx="3624">
                  <c:v>941.72950386076195</c:v>
                </c:pt>
                <c:pt idx="3625">
                  <c:v>949.77508144669798</c:v>
                </c:pt>
                <c:pt idx="3626">
                  <c:v>956.69364973183303</c:v>
                </c:pt>
                <c:pt idx="3627">
                  <c:v>963.63207374731053</c:v>
                </c:pt>
                <c:pt idx="3628">
                  <c:v>970.29341588552438</c:v>
                </c:pt>
                <c:pt idx="3629">
                  <c:v>976.42428523733781</c:v>
                </c:pt>
                <c:pt idx="3630">
                  <c:v>981.60556732024293</c:v>
                </c:pt>
                <c:pt idx="3631">
                  <c:v>985.8651520403032</c:v>
                </c:pt>
                <c:pt idx="3632">
                  <c:v>989.24523790094349</c:v>
                </c:pt>
                <c:pt idx="3633">
                  <c:v>992.29157334088961</c:v>
                </c:pt>
                <c:pt idx="3634">
                  <c:v>994.12916572753204</c:v>
                </c:pt>
                <c:pt idx="3635">
                  <c:v>995.37320165932351</c:v>
                </c:pt>
                <c:pt idx="3636">
                  <c:v>996.63514248457795</c:v>
                </c:pt>
                <c:pt idx="3637">
                  <c:v>996.59885026472853</c:v>
                </c:pt>
                <c:pt idx="3638">
                  <c:v>996.34802820404138</c:v>
                </c:pt>
                <c:pt idx="3639">
                  <c:v>996.94172358600292</c:v>
                </c:pt>
                <c:pt idx="3640">
                  <c:v>996.48166853765804</c:v>
                </c:pt>
                <c:pt idx="3641">
                  <c:v>995.99133060529903</c:v>
                </c:pt>
                <c:pt idx="3642">
                  <c:v>996.00037586833855</c:v>
                </c:pt>
                <c:pt idx="3643">
                  <c:v>995.58154201094499</c:v>
                </c:pt>
                <c:pt idx="3644">
                  <c:v>994.46966931051247</c:v>
                </c:pt>
                <c:pt idx="3645">
                  <c:v>994.35153970288297</c:v>
                </c:pt>
                <c:pt idx="3646">
                  <c:v>993.69022203314103</c:v>
                </c:pt>
                <c:pt idx="3647">
                  <c:v>993.391394520424</c:v>
                </c:pt>
                <c:pt idx="3648">
                  <c:v>994.34377194872854</c:v>
                </c:pt>
                <c:pt idx="3649">
                  <c:v>995.00186164915806</c:v>
                </c:pt>
                <c:pt idx="3650">
                  <c:v>996.23178536319881</c:v>
                </c:pt>
                <c:pt idx="3651">
                  <c:v>999.326373043844</c:v>
                </c:pt>
                <c:pt idx="3652">
                  <c:v>1001.6691167357176</c:v>
                </c:pt>
                <c:pt idx="3653">
                  <c:v>1017.50594421459</c:v>
                </c:pt>
                <c:pt idx="3654">
                  <c:v>1033.01919501364</c:v>
                </c:pt>
                <c:pt idx="3655">
                  <c:v>1037.7376391961211</c:v>
                </c:pt>
                <c:pt idx="3656">
                  <c:v>1039.8156656288711</c:v>
                </c:pt>
                <c:pt idx="3657">
                  <c:v>1043.0506302125198</c:v>
                </c:pt>
                <c:pt idx="3658">
                  <c:v>1054.1669707988399</c:v>
                </c:pt>
                <c:pt idx="3659">
                  <c:v>1063.8064021916</c:v>
                </c:pt>
                <c:pt idx="3660">
                  <c:v>1067.0804877647411</c:v>
                </c:pt>
                <c:pt idx="3661">
                  <c:v>1068.5404543117299</c:v>
                </c:pt>
                <c:pt idx="3662">
                  <c:v>1068.50192531063</c:v>
                </c:pt>
                <c:pt idx="3663">
                  <c:v>1068.4409964329</c:v>
                </c:pt>
                <c:pt idx="3664">
                  <c:v>1070.3048649811101</c:v>
                </c:pt>
                <c:pt idx="3665">
                  <c:v>1072.5259945057801</c:v>
                </c:pt>
                <c:pt idx="3666">
                  <c:v>1074.8672315619599</c:v>
                </c:pt>
                <c:pt idx="3667">
                  <c:v>1080.1036474970499</c:v>
                </c:pt>
                <c:pt idx="3668">
                  <c:v>1082.6687992376098</c:v>
                </c:pt>
                <c:pt idx="3669">
                  <c:v>1083.8440410233466</c:v>
                </c:pt>
                <c:pt idx="3670">
                  <c:v>1084.7708507460311</c:v>
                </c:pt>
                <c:pt idx="3671">
                  <c:v>1087.1202177738198</c:v>
                </c:pt>
                <c:pt idx="3672">
                  <c:v>1087.7540335599656</c:v>
                </c:pt>
                <c:pt idx="3673">
                  <c:v>1087.9985768578199</c:v>
                </c:pt>
                <c:pt idx="3674">
                  <c:v>1088.7363161780299</c:v>
                </c:pt>
                <c:pt idx="3675">
                  <c:v>1086.61067033174</c:v>
                </c:pt>
                <c:pt idx="3676">
                  <c:v>1081.7129976618301</c:v>
                </c:pt>
                <c:pt idx="3677">
                  <c:v>1077.9576800257137</c:v>
                </c:pt>
                <c:pt idx="3678">
                  <c:v>1072.96704608495</c:v>
                </c:pt>
                <c:pt idx="3679">
                  <c:v>1068.6783197167799</c:v>
                </c:pt>
                <c:pt idx="3680">
                  <c:v>1068.92384090001</c:v>
                </c:pt>
                <c:pt idx="3681">
                  <c:v>1066.2180579845044</c:v>
                </c:pt>
                <c:pt idx="3682">
                  <c:v>1063.1253722987499</c:v>
                </c:pt>
                <c:pt idx="3683">
                  <c:v>1066.25271444596</c:v>
                </c:pt>
                <c:pt idx="3684">
                  <c:v>1066.21471566682</c:v>
                </c:pt>
                <c:pt idx="3685">
                  <c:v>1059.5900128158344</c:v>
                </c:pt>
                <c:pt idx="3686">
                  <c:v>1046.0711239664699</c:v>
                </c:pt>
                <c:pt idx="3687">
                  <c:v>1027.5842828035998</c:v>
                </c:pt>
                <c:pt idx="3688">
                  <c:v>1013.2898427088029</c:v>
                </c:pt>
                <c:pt idx="3689">
                  <c:v>1000.944727529</c:v>
                </c:pt>
                <c:pt idx="3690">
                  <c:v>991.35591179698747</c:v>
                </c:pt>
                <c:pt idx="3691">
                  <c:v>980.60707244426897</c:v>
                </c:pt>
                <c:pt idx="3692">
                  <c:v>974.30768644150783</c:v>
                </c:pt>
                <c:pt idx="3693">
                  <c:v>972.27315164711536</c:v>
                </c:pt>
                <c:pt idx="3694">
                  <c:v>967.47616833400798</c:v>
                </c:pt>
                <c:pt idx="3695">
                  <c:v>964.78225886908308</c:v>
                </c:pt>
                <c:pt idx="3696">
                  <c:v>964.46840354499102</c:v>
                </c:pt>
                <c:pt idx="3697">
                  <c:v>963.96708333604397</c:v>
                </c:pt>
                <c:pt idx="3698">
                  <c:v>960.61683949834401</c:v>
                </c:pt>
                <c:pt idx="3699">
                  <c:v>962.69511434347703</c:v>
                </c:pt>
                <c:pt idx="3700">
                  <c:v>961.74304030472308</c:v>
                </c:pt>
                <c:pt idx="3701">
                  <c:v>960.68269012440248</c:v>
                </c:pt>
                <c:pt idx="3702">
                  <c:v>961.96599340009789</c:v>
                </c:pt>
                <c:pt idx="3703">
                  <c:v>957.93595491784504</c:v>
                </c:pt>
                <c:pt idx="3704">
                  <c:v>956.31743609669604</c:v>
                </c:pt>
                <c:pt idx="3705">
                  <c:v>956.84008890855898</c:v>
                </c:pt>
                <c:pt idx="3706">
                  <c:v>954.79067821424053</c:v>
                </c:pt>
                <c:pt idx="3707">
                  <c:v>952.66478794144803</c:v>
                </c:pt>
                <c:pt idx="3708">
                  <c:v>951.9507265054682</c:v>
                </c:pt>
                <c:pt idx="3709">
                  <c:v>949.09001319703702</c:v>
                </c:pt>
                <c:pt idx="3710">
                  <c:v>944.19990120218654</c:v>
                </c:pt>
                <c:pt idx="3711">
                  <c:v>940.74593618834399</c:v>
                </c:pt>
                <c:pt idx="3712">
                  <c:v>934.31464056344396</c:v>
                </c:pt>
                <c:pt idx="3713">
                  <c:v>925.15843085921995</c:v>
                </c:pt>
                <c:pt idx="3714">
                  <c:v>914.69134324457207</c:v>
                </c:pt>
                <c:pt idx="3715">
                  <c:v>902.94131888078459</c:v>
                </c:pt>
                <c:pt idx="3716">
                  <c:v>891.59417172981182</c:v>
                </c:pt>
                <c:pt idx="3717">
                  <c:v>881.54689839159948</c:v>
                </c:pt>
                <c:pt idx="3718">
                  <c:v>870.93257197074308</c:v>
                </c:pt>
                <c:pt idx="3719">
                  <c:v>862.10246956809306</c:v>
                </c:pt>
                <c:pt idx="3720">
                  <c:v>854.07159270352292</c:v>
                </c:pt>
                <c:pt idx="3721">
                  <c:v>845.78443402383868</c:v>
                </c:pt>
                <c:pt idx="3722">
                  <c:v>839.40999208961398</c:v>
                </c:pt>
                <c:pt idx="3723">
                  <c:v>833.01965698694949</c:v>
                </c:pt>
                <c:pt idx="3724">
                  <c:v>826.86473263884307</c:v>
                </c:pt>
                <c:pt idx="3725">
                  <c:v>822.3075004398479</c:v>
                </c:pt>
                <c:pt idx="3726">
                  <c:v>819.00678898508602</c:v>
                </c:pt>
                <c:pt idx="3727">
                  <c:v>816.00953299942103</c:v>
                </c:pt>
                <c:pt idx="3728">
                  <c:v>813.60838680379754</c:v>
                </c:pt>
                <c:pt idx="3729">
                  <c:v>812.08167020162955</c:v>
                </c:pt>
                <c:pt idx="3730">
                  <c:v>811.01062096875603</c:v>
                </c:pt>
                <c:pt idx="3731">
                  <c:v>810.27903983402302</c:v>
                </c:pt>
                <c:pt idx="3732">
                  <c:v>809.80718461269703</c:v>
                </c:pt>
                <c:pt idx="3733">
                  <c:v>809.83200045067349</c:v>
                </c:pt>
                <c:pt idx="3734">
                  <c:v>809.96486328537549</c:v>
                </c:pt>
                <c:pt idx="3735">
                  <c:v>809.85044747436598</c:v>
                </c:pt>
                <c:pt idx="3736">
                  <c:v>809.84639693515794</c:v>
                </c:pt>
                <c:pt idx="3737">
                  <c:v>810.33049076363</c:v>
                </c:pt>
                <c:pt idx="3738">
                  <c:v>810.68068088661801</c:v>
                </c:pt>
                <c:pt idx="3739">
                  <c:v>811.31134929585289</c:v>
                </c:pt>
                <c:pt idx="3740">
                  <c:v>812.91021805133596</c:v>
                </c:pt>
                <c:pt idx="3741">
                  <c:v>814.48142514742699</c:v>
                </c:pt>
                <c:pt idx="3742">
                  <c:v>816.74350742182003</c:v>
                </c:pt>
                <c:pt idx="3743">
                  <c:v>819.8113725800431</c:v>
                </c:pt>
                <c:pt idx="3744">
                  <c:v>823.15456114991298</c:v>
                </c:pt>
                <c:pt idx="3745">
                  <c:v>827.12505343861653</c:v>
                </c:pt>
                <c:pt idx="3746">
                  <c:v>832.67475379939106</c:v>
                </c:pt>
                <c:pt idx="3747">
                  <c:v>838.86056468721847</c:v>
                </c:pt>
                <c:pt idx="3748">
                  <c:v>845.57815530180301</c:v>
                </c:pt>
                <c:pt idx="3749">
                  <c:v>852.69483279726853</c:v>
                </c:pt>
                <c:pt idx="3750">
                  <c:v>860.95870752006851</c:v>
                </c:pt>
                <c:pt idx="3751">
                  <c:v>867.70206975896792</c:v>
                </c:pt>
                <c:pt idx="3752">
                  <c:v>876.28710949279548</c:v>
                </c:pt>
                <c:pt idx="3753">
                  <c:v>884.92544672600502</c:v>
                </c:pt>
                <c:pt idx="3754">
                  <c:v>891.85811989470176</c:v>
                </c:pt>
                <c:pt idx="3755">
                  <c:v>899.67158039763854</c:v>
                </c:pt>
                <c:pt idx="3756">
                  <c:v>907.39806167795803</c:v>
                </c:pt>
                <c:pt idx="3757">
                  <c:v>914.15238996418952</c:v>
                </c:pt>
                <c:pt idx="3758">
                  <c:v>920.51169691247298</c:v>
                </c:pt>
                <c:pt idx="3759">
                  <c:v>927.89022741142435</c:v>
                </c:pt>
                <c:pt idx="3760">
                  <c:v>934.17208358247603</c:v>
                </c:pt>
                <c:pt idx="3761">
                  <c:v>940.22254964456704</c:v>
                </c:pt>
                <c:pt idx="3762">
                  <c:v>946.99592397798995</c:v>
                </c:pt>
                <c:pt idx="3763">
                  <c:v>952.59740524662925</c:v>
                </c:pt>
                <c:pt idx="3764">
                  <c:v>957.92094401621603</c:v>
                </c:pt>
                <c:pt idx="3765">
                  <c:v>964.79915908744204</c:v>
                </c:pt>
                <c:pt idx="3766">
                  <c:v>970.46669274007047</c:v>
                </c:pt>
                <c:pt idx="3767">
                  <c:v>974.85117910972269</c:v>
                </c:pt>
                <c:pt idx="3768">
                  <c:v>979.87526880242046</c:v>
                </c:pt>
                <c:pt idx="3769">
                  <c:v>984.53356775684802</c:v>
                </c:pt>
                <c:pt idx="3770">
                  <c:v>987.59827074738803</c:v>
                </c:pt>
                <c:pt idx="3771">
                  <c:v>991.53084971941098</c:v>
                </c:pt>
                <c:pt idx="3772">
                  <c:v>996.61671757480053</c:v>
                </c:pt>
                <c:pt idx="3773">
                  <c:v>999.79641983681154</c:v>
                </c:pt>
                <c:pt idx="3774">
                  <c:v>1002.6114945080718</c:v>
                </c:pt>
                <c:pt idx="3775">
                  <c:v>1007.12749767568</c:v>
                </c:pt>
                <c:pt idx="3776">
                  <c:v>1009.1682348059576</c:v>
                </c:pt>
                <c:pt idx="3777">
                  <c:v>1010.8361537824461</c:v>
                </c:pt>
                <c:pt idx="3778">
                  <c:v>1014.8162979125279</c:v>
                </c:pt>
                <c:pt idx="3779">
                  <c:v>1015.7482261127982</c:v>
                </c:pt>
                <c:pt idx="3780">
                  <c:v>1016.3153983034894</c:v>
                </c:pt>
                <c:pt idx="3781">
                  <c:v>1019.522562905568</c:v>
                </c:pt>
                <c:pt idx="3782">
                  <c:v>1016.3822679422078</c:v>
                </c:pt>
                <c:pt idx="3783">
                  <c:v>1018.9002878871594</c:v>
                </c:pt>
                <c:pt idx="3784">
                  <c:v>1020.82349758276</c:v>
                </c:pt>
                <c:pt idx="3785">
                  <c:v>1019.6892023674005</c:v>
                </c:pt>
                <c:pt idx="3786">
                  <c:v>1018.24181691054</c:v>
                </c:pt>
                <c:pt idx="3787">
                  <c:v>1022.30091153226</c:v>
                </c:pt>
                <c:pt idx="3788">
                  <c:v>1023.05040756049</c:v>
                </c:pt>
                <c:pt idx="3789">
                  <c:v>1020.7299718113305</c:v>
                </c:pt>
                <c:pt idx="3790">
                  <c:v>1020.9514724238001</c:v>
                </c:pt>
                <c:pt idx="3791">
                  <c:v>1020.93886603282</c:v>
                </c:pt>
                <c:pt idx="3792">
                  <c:v>1017.8818972211105</c:v>
                </c:pt>
                <c:pt idx="3793">
                  <c:v>1017.42864222898</c:v>
                </c:pt>
                <c:pt idx="3794">
                  <c:v>1017.1055852782019</c:v>
                </c:pt>
                <c:pt idx="3795">
                  <c:v>1013.47294549013</c:v>
                </c:pt>
                <c:pt idx="3796">
                  <c:v>1009.6704753962723</c:v>
                </c:pt>
                <c:pt idx="3797">
                  <c:v>1008.5597292756405</c:v>
                </c:pt>
                <c:pt idx="3798">
                  <c:v>1001.70965872228</c:v>
                </c:pt>
                <c:pt idx="3799">
                  <c:v>997.59533556044948</c:v>
                </c:pt>
                <c:pt idx="3800">
                  <c:v>998.12230464597792</c:v>
                </c:pt>
                <c:pt idx="3801">
                  <c:v>1002.8726893924375</c:v>
                </c:pt>
                <c:pt idx="3802">
                  <c:v>1005.9297763133717</c:v>
                </c:pt>
                <c:pt idx="3803">
                  <c:v>1010.230391660643</c:v>
                </c:pt>
                <c:pt idx="3804">
                  <c:v>1009.1509318037801</c:v>
                </c:pt>
                <c:pt idx="3805">
                  <c:v>1008.23312943888</c:v>
                </c:pt>
                <c:pt idx="3806">
                  <c:v>1007.0392262346999</c:v>
                </c:pt>
                <c:pt idx="3807">
                  <c:v>1004.8993474264905</c:v>
                </c:pt>
                <c:pt idx="3808">
                  <c:v>1004.13759096302</c:v>
                </c:pt>
                <c:pt idx="3809">
                  <c:v>1004.66018650247</c:v>
                </c:pt>
                <c:pt idx="3810">
                  <c:v>1006.6356735385722</c:v>
                </c:pt>
                <c:pt idx="3811">
                  <c:v>1009.4851373839081</c:v>
                </c:pt>
                <c:pt idx="3812">
                  <c:v>1010.7976213929878</c:v>
                </c:pt>
                <c:pt idx="3813">
                  <c:v>1011.8562337591</c:v>
                </c:pt>
                <c:pt idx="3814">
                  <c:v>1014.0320228619473</c:v>
                </c:pt>
                <c:pt idx="3815">
                  <c:v>1014.0667209127894</c:v>
                </c:pt>
                <c:pt idx="3816">
                  <c:v>1013.96573402072</c:v>
                </c:pt>
                <c:pt idx="3817">
                  <c:v>1016.2813184730505</c:v>
                </c:pt>
                <c:pt idx="3818">
                  <c:v>1015.3084779177105</c:v>
                </c:pt>
                <c:pt idx="3819">
                  <c:v>1015.39635795252</c:v>
                </c:pt>
                <c:pt idx="3820">
                  <c:v>1016.2784601626828</c:v>
                </c:pt>
                <c:pt idx="3821">
                  <c:v>1015.7743204308825</c:v>
                </c:pt>
                <c:pt idx="3822">
                  <c:v>1014.3024232317082</c:v>
                </c:pt>
                <c:pt idx="3823">
                  <c:v>1013.5265091492601</c:v>
                </c:pt>
                <c:pt idx="3824">
                  <c:v>1012.72273045142</c:v>
                </c:pt>
                <c:pt idx="3825">
                  <c:v>1011.4889440485927</c:v>
                </c:pt>
                <c:pt idx="3826">
                  <c:v>1010.8342118732073</c:v>
                </c:pt>
                <c:pt idx="3827">
                  <c:v>1010.335667447268</c:v>
                </c:pt>
                <c:pt idx="3828">
                  <c:v>1010.0269292985082</c:v>
                </c:pt>
                <c:pt idx="3829">
                  <c:v>1009.935249100838</c:v>
                </c:pt>
                <c:pt idx="3830">
                  <c:v>1010.08244448082</c:v>
                </c:pt>
                <c:pt idx="3831">
                  <c:v>1010.48654650743</c:v>
                </c:pt>
                <c:pt idx="3832">
                  <c:v>1011.62934238445</c:v>
                </c:pt>
                <c:pt idx="3833">
                  <c:v>1012.5504319280518</c:v>
                </c:pt>
                <c:pt idx="3834">
                  <c:v>1014.1849703339518</c:v>
                </c:pt>
                <c:pt idx="3835">
                  <c:v>1016.0289558381205</c:v>
                </c:pt>
                <c:pt idx="3836">
                  <c:v>1017.48342329465</c:v>
                </c:pt>
                <c:pt idx="3837">
                  <c:v>1018.87677707491</c:v>
                </c:pt>
                <c:pt idx="3838">
                  <c:v>1020.8650729465</c:v>
                </c:pt>
                <c:pt idx="3839">
                  <c:v>1021.6573961571705</c:v>
                </c:pt>
                <c:pt idx="3840">
                  <c:v>1022.7687305329929</c:v>
                </c:pt>
                <c:pt idx="3841">
                  <c:v>1023.63797720221</c:v>
                </c:pt>
                <c:pt idx="3842">
                  <c:v>1022.80318180763</c:v>
                </c:pt>
                <c:pt idx="3843">
                  <c:v>1021.48840444043</c:v>
                </c:pt>
                <c:pt idx="3844">
                  <c:v>1019.7587392431936</c:v>
                </c:pt>
                <c:pt idx="3845">
                  <c:v>1016.55519587808</c:v>
                </c:pt>
                <c:pt idx="3846">
                  <c:v>1013.11866183008</c:v>
                </c:pt>
                <c:pt idx="3847">
                  <c:v>1010.63691232934</c:v>
                </c:pt>
                <c:pt idx="3848">
                  <c:v>1006.9049098101999</c:v>
                </c:pt>
                <c:pt idx="3849">
                  <c:v>1003.15235973752</c:v>
                </c:pt>
                <c:pt idx="3850">
                  <c:v>1000.4345011959571</c:v>
                </c:pt>
                <c:pt idx="3851">
                  <c:v>997.65441500991847</c:v>
                </c:pt>
                <c:pt idx="3852">
                  <c:v>994.84975898356197</c:v>
                </c:pt>
                <c:pt idx="3853">
                  <c:v>992.02874927502705</c:v>
                </c:pt>
                <c:pt idx="3854">
                  <c:v>990.60265661151448</c:v>
                </c:pt>
                <c:pt idx="3855">
                  <c:v>987.75083464101306</c:v>
                </c:pt>
                <c:pt idx="3856">
                  <c:v>984.91651992130096</c:v>
                </c:pt>
                <c:pt idx="3857">
                  <c:v>982.10847680010806</c:v>
                </c:pt>
                <c:pt idx="3858">
                  <c:v>979.31154531307197</c:v>
                </c:pt>
                <c:pt idx="3859">
                  <c:v>976.53840322999054</c:v>
                </c:pt>
                <c:pt idx="3860">
                  <c:v>973.82518046529799</c:v>
                </c:pt>
                <c:pt idx="3861">
                  <c:v>970.11604720368803</c:v>
                </c:pt>
                <c:pt idx="3862">
                  <c:v>967.53506257659831</c:v>
                </c:pt>
                <c:pt idx="3863">
                  <c:v>965.00762337428648</c:v>
                </c:pt>
                <c:pt idx="3864">
                  <c:v>962.46550208806548</c:v>
                </c:pt>
                <c:pt idx="3865">
                  <c:v>959.84648101034793</c:v>
                </c:pt>
                <c:pt idx="3866">
                  <c:v>958.3609543523329</c:v>
                </c:pt>
                <c:pt idx="3867">
                  <c:v>955.17711406124795</c:v>
                </c:pt>
                <c:pt idx="3868">
                  <c:v>951.69921717685804</c:v>
                </c:pt>
                <c:pt idx="3869">
                  <c:v>949.88468263695802</c:v>
                </c:pt>
                <c:pt idx="3870">
                  <c:v>948.65803820288954</c:v>
                </c:pt>
                <c:pt idx="3871">
                  <c:v>943.72947990367413</c:v>
                </c:pt>
                <c:pt idx="3872">
                  <c:v>943.83360636450288</c:v>
                </c:pt>
                <c:pt idx="3873">
                  <c:v>944.74876408129205</c:v>
                </c:pt>
                <c:pt idx="3874">
                  <c:v>943.55539680354298</c:v>
                </c:pt>
                <c:pt idx="3875">
                  <c:v>942.72730749674099</c:v>
                </c:pt>
                <c:pt idx="3876">
                  <c:v>945.06720564485795</c:v>
                </c:pt>
                <c:pt idx="3877">
                  <c:v>947.6592152637329</c:v>
                </c:pt>
                <c:pt idx="3878">
                  <c:v>953.69911925519955</c:v>
                </c:pt>
                <c:pt idx="3879">
                  <c:v>956.63812148318846</c:v>
                </c:pt>
                <c:pt idx="3880">
                  <c:v>956.64908239481292</c:v>
                </c:pt>
                <c:pt idx="3881">
                  <c:v>959.68398220872155</c:v>
                </c:pt>
                <c:pt idx="3882">
                  <c:v>962.75661007774204</c:v>
                </c:pt>
                <c:pt idx="3883">
                  <c:v>962.82117567590797</c:v>
                </c:pt>
                <c:pt idx="3884">
                  <c:v>962.95265581564126</c:v>
                </c:pt>
                <c:pt idx="3885">
                  <c:v>966.28934229977449</c:v>
                </c:pt>
                <c:pt idx="3886">
                  <c:v>966.79354666637005</c:v>
                </c:pt>
                <c:pt idx="3887">
                  <c:v>967.59988676964542</c:v>
                </c:pt>
                <c:pt idx="3888">
                  <c:v>974.65547824596695</c:v>
                </c:pt>
                <c:pt idx="3889">
                  <c:v>976.16027844120299</c:v>
                </c:pt>
                <c:pt idx="3890">
                  <c:v>981.16318766379595</c:v>
                </c:pt>
                <c:pt idx="3891">
                  <c:v>986.48162717646699</c:v>
                </c:pt>
                <c:pt idx="3892">
                  <c:v>992.064749408034</c:v>
                </c:pt>
                <c:pt idx="3893">
                  <c:v>994.56081090078897</c:v>
                </c:pt>
                <c:pt idx="3894">
                  <c:v>1003.43413442407</c:v>
                </c:pt>
                <c:pt idx="3895">
                  <c:v>1012.52461435874</c:v>
                </c:pt>
                <c:pt idx="3896">
                  <c:v>1012.57616092043</c:v>
                </c:pt>
                <c:pt idx="3897">
                  <c:v>1007.3719599229094</c:v>
                </c:pt>
                <c:pt idx="3898">
                  <c:v>1004.3746036424</c:v>
                </c:pt>
                <c:pt idx="3899">
                  <c:v>1000.2608291958376</c:v>
                </c:pt>
                <c:pt idx="3900">
                  <c:v>999.59220254374338</c:v>
                </c:pt>
                <c:pt idx="3901">
                  <c:v>1000.78608935595</c:v>
                </c:pt>
                <c:pt idx="3902">
                  <c:v>1002.2633226667822</c:v>
                </c:pt>
                <c:pt idx="3903">
                  <c:v>1004.0306368563805</c:v>
                </c:pt>
                <c:pt idx="3904">
                  <c:v>1006.6069053866599</c:v>
                </c:pt>
                <c:pt idx="3905">
                  <c:v>1009.6052448115394</c:v>
                </c:pt>
                <c:pt idx="3906">
                  <c:v>1012.02472515137</c:v>
                </c:pt>
                <c:pt idx="3907">
                  <c:v>1014.3627521737176</c:v>
                </c:pt>
                <c:pt idx="3908">
                  <c:v>1018.1470344045182</c:v>
                </c:pt>
                <c:pt idx="3909">
                  <c:v>1021.86534269638</c:v>
                </c:pt>
                <c:pt idx="3910">
                  <c:v>1023.93287778629</c:v>
                </c:pt>
                <c:pt idx="3911">
                  <c:v>1027.7945707752001</c:v>
                </c:pt>
                <c:pt idx="3912">
                  <c:v>1031.2017325265199</c:v>
                </c:pt>
                <c:pt idx="3913">
                  <c:v>1031.3559958576</c:v>
                </c:pt>
                <c:pt idx="3914">
                  <c:v>1034.5230862301999</c:v>
                </c:pt>
                <c:pt idx="3915">
                  <c:v>1035.97744408277</c:v>
                </c:pt>
                <c:pt idx="3916">
                  <c:v>1036.0703586919699</c:v>
                </c:pt>
                <c:pt idx="3917">
                  <c:v>1037.2444158696499</c:v>
                </c:pt>
                <c:pt idx="3918">
                  <c:v>1039.1485077101911</c:v>
                </c:pt>
                <c:pt idx="3919">
                  <c:v>1040.02159761092</c:v>
                </c:pt>
                <c:pt idx="3920">
                  <c:v>1040.73969283573</c:v>
                </c:pt>
                <c:pt idx="3921">
                  <c:v>1041.8397261378498</c:v>
                </c:pt>
                <c:pt idx="3922">
                  <c:v>1042.25163211517</c:v>
                </c:pt>
                <c:pt idx="3923">
                  <c:v>1042.50927157143</c:v>
                </c:pt>
                <c:pt idx="3924">
                  <c:v>1042.61533990165</c:v>
                </c:pt>
                <c:pt idx="3925">
                  <c:v>1042.57076603723</c:v>
                </c:pt>
                <c:pt idx="3926">
                  <c:v>1042.3793963928456</c:v>
                </c:pt>
                <c:pt idx="3927">
                  <c:v>1042.03900919694</c:v>
                </c:pt>
                <c:pt idx="3928">
                  <c:v>1041.55633919094</c:v>
                </c:pt>
                <c:pt idx="3929">
                  <c:v>1040.9418640881511</c:v>
                </c:pt>
                <c:pt idx="3930">
                  <c:v>1040.1946398753444</c:v>
                </c:pt>
                <c:pt idx="3931">
                  <c:v>1038.7700387428099</c:v>
                </c:pt>
                <c:pt idx="3932">
                  <c:v>1038.2772461567599</c:v>
                </c:pt>
                <c:pt idx="3933">
                  <c:v>1037.1488717744101</c:v>
                </c:pt>
                <c:pt idx="3934">
                  <c:v>1035.0042199622999</c:v>
                </c:pt>
                <c:pt idx="3935">
                  <c:v>1034.5077346383398</c:v>
                </c:pt>
                <c:pt idx="3936">
                  <c:v>1032.15587955565</c:v>
                </c:pt>
                <c:pt idx="3937">
                  <c:v>1030.5715327924199</c:v>
                </c:pt>
                <c:pt idx="3938">
                  <c:v>1029.7747625372799</c:v>
                </c:pt>
                <c:pt idx="3939">
                  <c:v>1028.0258093960601</c:v>
                </c:pt>
                <c:pt idx="3940">
                  <c:v>1026.1882793934699</c:v>
                </c:pt>
                <c:pt idx="3941">
                  <c:v>1024.2916027895501</c:v>
                </c:pt>
                <c:pt idx="3942">
                  <c:v>1023.5607229681418</c:v>
                </c:pt>
                <c:pt idx="3943">
                  <c:v>1021.5713489746728</c:v>
                </c:pt>
                <c:pt idx="3944">
                  <c:v>1019.55033442329</c:v>
                </c:pt>
                <c:pt idx="3945">
                  <c:v>1018.69623578713</c:v>
                </c:pt>
                <c:pt idx="3946">
                  <c:v>1016.6121744945481</c:v>
                </c:pt>
                <c:pt idx="3947">
                  <c:v>1014.50035632308</c:v>
                </c:pt>
                <c:pt idx="3948">
                  <c:v>1012.3939442427605</c:v>
                </c:pt>
                <c:pt idx="3949">
                  <c:v>1010.30023831673</c:v>
                </c:pt>
                <c:pt idx="3950">
                  <c:v>1006.68528839287</c:v>
                </c:pt>
                <c:pt idx="3951">
                  <c:v>1004.64802732461</c:v>
                </c:pt>
                <c:pt idx="3952">
                  <c:v>1002.65079926446</c:v>
                </c:pt>
                <c:pt idx="3953">
                  <c:v>1000.72361402103</c:v>
                </c:pt>
                <c:pt idx="3954">
                  <c:v>998.85086674143895</c:v>
                </c:pt>
                <c:pt idx="3955">
                  <c:v>997.06330391825554</c:v>
                </c:pt>
                <c:pt idx="3956">
                  <c:v>995.34315689319249</c:v>
                </c:pt>
                <c:pt idx="3957">
                  <c:v>993.69771915856802</c:v>
                </c:pt>
                <c:pt idx="3958">
                  <c:v>992.13195172915755</c:v>
                </c:pt>
                <c:pt idx="3959">
                  <c:v>990.69622505761004</c:v>
                </c:pt>
                <c:pt idx="3960">
                  <c:v>989.41523018737848</c:v>
                </c:pt>
                <c:pt idx="3961">
                  <c:v>988.42072203337398</c:v>
                </c:pt>
                <c:pt idx="3962">
                  <c:v>987.86426443600919</c:v>
                </c:pt>
                <c:pt idx="3963">
                  <c:v>987.84923521187397</c:v>
                </c:pt>
                <c:pt idx="3964">
                  <c:v>988.30389885168654</c:v>
                </c:pt>
                <c:pt idx="3965">
                  <c:v>987.09939103041995</c:v>
                </c:pt>
                <c:pt idx="3966">
                  <c:v>987.62876116750351</c:v>
                </c:pt>
                <c:pt idx="3967">
                  <c:v>992.62055410674498</c:v>
                </c:pt>
                <c:pt idx="3968">
                  <c:v>990.11822281760294</c:v>
                </c:pt>
                <c:pt idx="3969">
                  <c:v>989.98676774449848</c:v>
                </c:pt>
                <c:pt idx="3970">
                  <c:v>992.65691822969995</c:v>
                </c:pt>
                <c:pt idx="3971">
                  <c:v>992.45127067368105</c:v>
                </c:pt>
                <c:pt idx="3972">
                  <c:v>992.28412940192197</c:v>
                </c:pt>
                <c:pt idx="3973">
                  <c:v>992.17893453340162</c:v>
                </c:pt>
                <c:pt idx="3974">
                  <c:v>992.15253843422749</c:v>
                </c:pt>
                <c:pt idx="3975">
                  <c:v>989.01160723840701</c:v>
                </c:pt>
                <c:pt idx="3976">
                  <c:v>989.19383472315315</c:v>
                </c:pt>
                <c:pt idx="3977">
                  <c:v>992.37686192521596</c:v>
                </c:pt>
                <c:pt idx="3978">
                  <c:v>992.84071308957289</c:v>
                </c:pt>
                <c:pt idx="3979">
                  <c:v>996.37013585753505</c:v>
                </c:pt>
                <c:pt idx="3980">
                  <c:v>1000.0842353655805</c:v>
                </c:pt>
                <c:pt idx="3981">
                  <c:v>1000.99042263999</c:v>
                </c:pt>
                <c:pt idx="3982">
                  <c:v>1004.910650480348</c:v>
                </c:pt>
                <c:pt idx="3983">
                  <c:v>1008.8424658575078</c:v>
                </c:pt>
                <c:pt idx="3984">
                  <c:v>1006.71521362781</c:v>
                </c:pt>
                <c:pt idx="3985">
                  <c:v>1007.4620277282072</c:v>
                </c:pt>
                <c:pt idx="3986">
                  <c:v>1011.0849248977094</c:v>
                </c:pt>
                <c:pt idx="3987">
                  <c:v>1011.60289721074</c:v>
                </c:pt>
                <c:pt idx="3988">
                  <c:v>1012.06876463371</c:v>
                </c:pt>
                <c:pt idx="3989">
                  <c:v>1015.4964844807082</c:v>
                </c:pt>
                <c:pt idx="3990">
                  <c:v>1015.8928906551999</c:v>
                </c:pt>
                <c:pt idx="3991">
                  <c:v>1013.27328319557</c:v>
                </c:pt>
                <c:pt idx="3992">
                  <c:v>1016.3392622552077</c:v>
                </c:pt>
                <c:pt idx="3993">
                  <c:v>1016.7188499237718</c:v>
                </c:pt>
                <c:pt idx="3994">
                  <c:v>1017.1285312061336</c:v>
                </c:pt>
                <c:pt idx="3995">
                  <c:v>1019.8781376478123</c:v>
                </c:pt>
                <c:pt idx="3996">
                  <c:v>1020.2713577998705</c:v>
                </c:pt>
                <c:pt idx="3997">
                  <c:v>1020.6657925995405</c:v>
                </c:pt>
                <c:pt idx="3998">
                  <c:v>1021.0596198256376</c:v>
                </c:pt>
                <c:pt idx="3999">
                  <c:v>1021.4510200651082</c:v>
                </c:pt>
                <c:pt idx="4000">
                  <c:v>1021.2732645684019</c:v>
                </c:pt>
                <c:pt idx="4001">
                  <c:v>1021.63143320096</c:v>
                </c:pt>
                <c:pt idx="4002">
                  <c:v>1021.9830875848605</c:v>
                </c:pt>
                <c:pt idx="4003">
                  <c:v>1022.3038373880599</c:v>
                </c:pt>
                <c:pt idx="4004">
                  <c:v>1022.61614382987</c:v>
                </c:pt>
                <c:pt idx="4005">
                  <c:v>1021.2755195455305</c:v>
                </c:pt>
                <c:pt idx="4006">
                  <c:v>1021.5455680848575</c:v>
                </c:pt>
                <c:pt idx="4007">
                  <c:v>1021.784418916043</c:v>
                </c:pt>
                <c:pt idx="4008">
                  <c:v>1020.39668747029</c:v>
                </c:pt>
                <c:pt idx="4009">
                  <c:v>1022.2266382070005</c:v>
                </c:pt>
                <c:pt idx="4010">
                  <c:v>1022.41136320673</c:v>
                </c:pt>
                <c:pt idx="4011">
                  <c:v>1022.5829859280618</c:v>
                </c:pt>
                <c:pt idx="4012">
                  <c:v>1024.0032003414499</c:v>
                </c:pt>
                <c:pt idx="4013">
                  <c:v>1025.03837190937</c:v>
                </c:pt>
                <c:pt idx="4014">
                  <c:v>1024.2506732884001</c:v>
                </c:pt>
                <c:pt idx="4015">
                  <c:v>1024.3430355945061</c:v>
                </c:pt>
                <c:pt idx="4016">
                  <c:v>1024.9737219747501</c:v>
                </c:pt>
                <c:pt idx="4017">
                  <c:v>1025.0396099907211</c:v>
                </c:pt>
                <c:pt idx="4018">
                  <c:v>1025.09173116547</c:v>
                </c:pt>
                <c:pt idx="4019">
                  <c:v>1025.1342077505399</c:v>
                </c:pt>
                <c:pt idx="4020">
                  <c:v>1024.61554433118</c:v>
                </c:pt>
                <c:pt idx="4021">
                  <c:v>1024.6265818489101</c:v>
                </c:pt>
                <c:pt idx="4022">
                  <c:v>1024.6208225435898</c:v>
                </c:pt>
                <c:pt idx="4023">
                  <c:v>1024.6018463233158</c:v>
                </c:pt>
                <c:pt idx="4024">
                  <c:v>1024.5650532469001</c:v>
                </c:pt>
                <c:pt idx="4025">
                  <c:v>1024.5124085475261</c:v>
                </c:pt>
                <c:pt idx="4026">
                  <c:v>1023.90239772796</c:v>
                </c:pt>
                <c:pt idx="4027">
                  <c:v>1024.3524907598951</c:v>
                </c:pt>
                <c:pt idx="4028">
                  <c:v>1023.7025854698917</c:v>
                </c:pt>
                <c:pt idx="4029">
                  <c:v>1022.67742832059</c:v>
                </c:pt>
                <c:pt idx="4030">
                  <c:v>1023.45115197882</c:v>
                </c:pt>
                <c:pt idx="4031">
                  <c:v>1023.31047283537</c:v>
                </c:pt>
                <c:pt idx="4032">
                  <c:v>1023.1260038327182</c:v>
                </c:pt>
                <c:pt idx="4033">
                  <c:v>1023.86243301915</c:v>
                </c:pt>
                <c:pt idx="4034">
                  <c:v>1022.7819465300327</c:v>
                </c:pt>
                <c:pt idx="4035">
                  <c:v>1022.59301976423</c:v>
                </c:pt>
                <c:pt idx="4036">
                  <c:v>1022.3941415926</c:v>
                </c:pt>
                <c:pt idx="4037">
                  <c:v>1023.470261875238</c:v>
                </c:pt>
                <c:pt idx="4038">
                  <c:v>1021.99058615588</c:v>
                </c:pt>
                <c:pt idx="4039">
                  <c:v>1023.05233866693</c:v>
                </c:pt>
                <c:pt idx="4040">
                  <c:v>1022.8452648791683</c:v>
                </c:pt>
                <c:pt idx="4041">
                  <c:v>1021.37114923996</c:v>
                </c:pt>
                <c:pt idx="4042">
                  <c:v>1021.15582129836</c:v>
                </c:pt>
                <c:pt idx="4043">
                  <c:v>1020.96199725228</c:v>
                </c:pt>
                <c:pt idx="4044">
                  <c:v>1020.7665472272899</c:v>
                </c:pt>
                <c:pt idx="4045">
                  <c:v>1020.57015149624</c:v>
                </c:pt>
                <c:pt idx="4046">
                  <c:v>1021.9960780490305</c:v>
                </c:pt>
                <c:pt idx="4047">
                  <c:v>1021.8002043808179</c:v>
                </c:pt>
                <c:pt idx="4048">
                  <c:v>1021.630277447</c:v>
                </c:pt>
                <c:pt idx="4049">
                  <c:v>1021.4145750154194</c:v>
                </c:pt>
                <c:pt idx="4050">
                  <c:v>1021.22610213383</c:v>
                </c:pt>
                <c:pt idx="4051">
                  <c:v>1021.0646461994776</c:v>
                </c:pt>
                <c:pt idx="4052">
                  <c:v>1022.1733981739818</c:v>
                </c:pt>
                <c:pt idx="4053">
                  <c:v>1023.31332571823</c:v>
                </c:pt>
                <c:pt idx="4054">
                  <c:v>1024.46263334898</c:v>
                </c:pt>
                <c:pt idx="4055">
                  <c:v>1026.5590250217601</c:v>
                </c:pt>
                <c:pt idx="4056">
                  <c:v>1028.7316743556801</c:v>
                </c:pt>
                <c:pt idx="4057">
                  <c:v>1030.9567634895868</c:v>
                </c:pt>
                <c:pt idx="4058">
                  <c:v>1033.7920528122399</c:v>
                </c:pt>
                <c:pt idx="4059">
                  <c:v>1038.4157556622492</c:v>
                </c:pt>
                <c:pt idx="4060">
                  <c:v>1043.1757791205937</c:v>
                </c:pt>
                <c:pt idx="4061">
                  <c:v>1050.2343909126598</c:v>
                </c:pt>
                <c:pt idx="4062">
                  <c:v>1057.49677028982</c:v>
                </c:pt>
                <c:pt idx="4063">
                  <c:v>1064.9276333380001</c:v>
                </c:pt>
                <c:pt idx="4064">
                  <c:v>1077.7424082082996</c:v>
                </c:pt>
                <c:pt idx="4065">
                  <c:v>1090.9448301999998</c:v>
                </c:pt>
                <c:pt idx="4066">
                  <c:v>1104.5324310138151</c:v>
                </c:pt>
                <c:pt idx="4067">
                  <c:v>1122.58961325729</c:v>
                </c:pt>
                <c:pt idx="4068">
                  <c:v>1140.2388214972111</c:v>
                </c:pt>
                <c:pt idx="4069">
                  <c:v>1158.7290983871201</c:v>
                </c:pt>
                <c:pt idx="4070">
                  <c:v>1176.2386773981611</c:v>
                </c:pt>
                <c:pt idx="4071">
                  <c:v>1197.5148997901501</c:v>
                </c:pt>
                <c:pt idx="4072">
                  <c:v>1214.26355229909</c:v>
                </c:pt>
                <c:pt idx="4073">
                  <c:v>1223.05965229918</c:v>
                </c:pt>
                <c:pt idx="4074">
                  <c:v>1233.3768237230911</c:v>
                </c:pt>
                <c:pt idx="4075">
                  <c:v>1233.69890977613</c:v>
                </c:pt>
                <c:pt idx="4076">
                  <c:v>1234.0103713616311</c:v>
                </c:pt>
                <c:pt idx="4077">
                  <c:v>1234.2740083590998</c:v>
                </c:pt>
                <c:pt idx="4078">
                  <c:v>1229.09002504358</c:v>
                </c:pt>
                <c:pt idx="4079">
                  <c:v>1218.0587210860401</c:v>
                </c:pt>
                <c:pt idx="4080">
                  <c:v>1206.0519349223798</c:v>
                </c:pt>
                <c:pt idx="4081">
                  <c:v>1194.3132598795198</c:v>
                </c:pt>
                <c:pt idx="4082">
                  <c:v>1178.1223667993561</c:v>
                </c:pt>
                <c:pt idx="4083">
                  <c:v>1160.9692597179201</c:v>
                </c:pt>
                <c:pt idx="4084">
                  <c:v>1144.48220646665</c:v>
                </c:pt>
                <c:pt idx="4085">
                  <c:v>1124.5780739677534</c:v>
                </c:pt>
                <c:pt idx="4086">
                  <c:v>1105.6346766502099</c:v>
                </c:pt>
                <c:pt idx="4087">
                  <c:v>1085.8626268331998</c:v>
                </c:pt>
                <c:pt idx="4088">
                  <c:v>1060.6071592278599</c:v>
                </c:pt>
                <c:pt idx="4089">
                  <c:v>1037.01536193588</c:v>
                </c:pt>
                <c:pt idx="4090">
                  <c:v>1010.17127566498</c:v>
                </c:pt>
                <c:pt idx="4091">
                  <c:v>983.168408212994</c:v>
                </c:pt>
                <c:pt idx="4092">
                  <c:v>958.22238744039953</c:v>
                </c:pt>
                <c:pt idx="4093">
                  <c:v>929.57672497497504</c:v>
                </c:pt>
                <c:pt idx="4094">
                  <c:v>902.19273941598897</c:v>
                </c:pt>
                <c:pt idx="4095">
                  <c:v>876.29623472032802</c:v>
                </c:pt>
                <c:pt idx="4096">
                  <c:v>845.3363261736979</c:v>
                </c:pt>
                <c:pt idx="4097">
                  <c:v>817.14604640888808</c:v>
                </c:pt>
                <c:pt idx="4098">
                  <c:v>791.83702102678546</c:v>
                </c:pt>
                <c:pt idx="4099">
                  <c:v>769.13280776367901</c:v>
                </c:pt>
                <c:pt idx="4100">
                  <c:v>746.26625133853793</c:v>
                </c:pt>
                <c:pt idx="4101">
                  <c:v>728.18329368464003</c:v>
                </c:pt>
                <c:pt idx="4102">
                  <c:v>711.36211081245676</c:v>
                </c:pt>
                <c:pt idx="4103">
                  <c:v>695.65072522380251</c:v>
                </c:pt>
                <c:pt idx="4104">
                  <c:v>682.71102497658853</c:v>
                </c:pt>
                <c:pt idx="4105">
                  <c:v>671.58434213953853</c:v>
                </c:pt>
                <c:pt idx="4106">
                  <c:v>660.98456288579746</c:v>
                </c:pt>
                <c:pt idx="4107">
                  <c:v>652.23675749327697</c:v>
                </c:pt>
                <c:pt idx="4108">
                  <c:v>644.73061911346747</c:v>
                </c:pt>
                <c:pt idx="4109">
                  <c:v>637.26950612071346</c:v>
                </c:pt>
                <c:pt idx="4110">
                  <c:v>631.33940338011291</c:v>
                </c:pt>
                <c:pt idx="4111">
                  <c:v>626.33542017303796</c:v>
                </c:pt>
                <c:pt idx="4112">
                  <c:v>621.33152129578787</c:v>
                </c:pt>
                <c:pt idx="4113">
                  <c:v>618.05364324475102</c:v>
                </c:pt>
                <c:pt idx="4114">
                  <c:v>615.50784576282899</c:v>
                </c:pt>
                <c:pt idx="4115">
                  <c:v>613.00020485405048</c:v>
                </c:pt>
                <c:pt idx="4116">
                  <c:v>611.22923728687181</c:v>
                </c:pt>
                <c:pt idx="4117">
                  <c:v>609.86752930347018</c:v>
                </c:pt>
                <c:pt idx="4118">
                  <c:v>608.52163674491248</c:v>
                </c:pt>
                <c:pt idx="4119">
                  <c:v>607.60998569494598</c:v>
                </c:pt>
                <c:pt idx="4120">
                  <c:v>607.05293705800204</c:v>
                </c:pt>
                <c:pt idx="4121">
                  <c:v>606.50094554424402</c:v>
                </c:pt>
                <c:pt idx="4122">
                  <c:v>606.33129134652938</c:v>
                </c:pt>
                <c:pt idx="4123">
                  <c:v>606.25217946378848</c:v>
                </c:pt>
                <c:pt idx="4124">
                  <c:v>606.40116914725297</c:v>
                </c:pt>
                <c:pt idx="4125">
                  <c:v>606.74557099020205</c:v>
                </c:pt>
                <c:pt idx="4126">
                  <c:v>606.89758950813655</c:v>
                </c:pt>
                <c:pt idx="4127">
                  <c:v>606.94801640401749</c:v>
                </c:pt>
                <c:pt idx="4128">
                  <c:v>607.1933953861909</c:v>
                </c:pt>
                <c:pt idx="4129">
                  <c:v>607.06260740733796</c:v>
                </c:pt>
                <c:pt idx="4130">
                  <c:v>606.86008640589296</c:v>
                </c:pt>
                <c:pt idx="4131">
                  <c:v>606.66182065902308</c:v>
                </c:pt>
                <c:pt idx="4132">
                  <c:v>606.13829085416603</c:v>
                </c:pt>
                <c:pt idx="4133">
                  <c:v>605.19300912469055</c:v>
                </c:pt>
                <c:pt idx="4134">
                  <c:v>604.94429165556846</c:v>
                </c:pt>
                <c:pt idx="4135">
                  <c:v>604.02417152815894</c:v>
                </c:pt>
                <c:pt idx="4136">
                  <c:v>602.88800344396338</c:v>
                </c:pt>
                <c:pt idx="4137">
                  <c:v>602.24250405583098</c:v>
                </c:pt>
                <c:pt idx="4138">
                  <c:v>601.12149002214653</c:v>
                </c:pt>
                <c:pt idx="4139">
                  <c:v>600.00873213197553</c:v>
                </c:pt>
                <c:pt idx="4140">
                  <c:v>598.90368410440249</c:v>
                </c:pt>
                <c:pt idx="4141">
                  <c:v>597.80592139648047</c:v>
                </c:pt>
                <c:pt idx="4142">
                  <c:v>596.17552813687303</c:v>
                </c:pt>
                <c:pt idx="4143">
                  <c:v>595.09384397586007</c:v>
                </c:pt>
                <c:pt idx="4144">
                  <c:v>594.01793561911802</c:v>
                </c:pt>
                <c:pt idx="4145">
                  <c:v>592.41845644440548</c:v>
                </c:pt>
                <c:pt idx="4146">
                  <c:v>591.35555160639001</c:v>
                </c:pt>
                <c:pt idx="4147">
                  <c:v>590.28371926331226</c:v>
                </c:pt>
                <c:pt idx="4148">
                  <c:v>588.98699671426198</c:v>
                </c:pt>
                <c:pt idx="4149">
                  <c:v>587.68419192680142</c:v>
                </c:pt>
                <c:pt idx="4150">
                  <c:v>586.83146696504548</c:v>
                </c:pt>
                <c:pt idx="4151">
                  <c:v>586.18389443679962</c:v>
                </c:pt>
                <c:pt idx="4152">
                  <c:v>585.53534725783925</c:v>
                </c:pt>
                <c:pt idx="4153">
                  <c:v>585.18991234723455</c:v>
                </c:pt>
                <c:pt idx="4154">
                  <c:v>584.74925267375795</c:v>
                </c:pt>
                <c:pt idx="4155">
                  <c:v>584.30467800742599</c:v>
                </c:pt>
                <c:pt idx="4156">
                  <c:v>584.09123601935005</c:v>
                </c:pt>
                <c:pt idx="4157">
                  <c:v>583.87967264457154</c:v>
                </c:pt>
                <c:pt idx="4158">
                  <c:v>583.66168639838838</c:v>
                </c:pt>
                <c:pt idx="4159">
                  <c:v>583.44255510353435</c:v>
                </c:pt>
                <c:pt idx="4160">
                  <c:v>583.48384398840301</c:v>
                </c:pt>
                <c:pt idx="4161">
                  <c:v>583.51712055762505</c:v>
                </c:pt>
                <c:pt idx="4162">
                  <c:v>583.54238618191084</c:v>
                </c:pt>
                <c:pt idx="4163">
                  <c:v>583.65838252153355</c:v>
                </c:pt>
                <c:pt idx="4164">
                  <c:v>583.93517465385901</c:v>
                </c:pt>
                <c:pt idx="4165">
                  <c:v>584.204902725539</c:v>
                </c:pt>
                <c:pt idx="4166">
                  <c:v>584.60680205368305</c:v>
                </c:pt>
                <c:pt idx="4167">
                  <c:v>585.31269811646246</c:v>
                </c:pt>
                <c:pt idx="4168">
                  <c:v>585.85465443452676</c:v>
                </c:pt>
                <c:pt idx="4169">
                  <c:v>586.53422159772049</c:v>
                </c:pt>
                <c:pt idx="4170">
                  <c:v>587.65651684295176</c:v>
                </c:pt>
                <c:pt idx="4171">
                  <c:v>588.99114597759706</c:v>
                </c:pt>
                <c:pt idx="4172">
                  <c:v>589.94678895851655</c:v>
                </c:pt>
                <c:pt idx="4173">
                  <c:v>591.4913375577388</c:v>
                </c:pt>
                <c:pt idx="4174">
                  <c:v>592.58886982955505</c:v>
                </c:pt>
                <c:pt idx="4175">
                  <c:v>593.81477345666474</c:v>
                </c:pt>
                <c:pt idx="4176">
                  <c:v>595.7930198824929</c:v>
                </c:pt>
                <c:pt idx="4177">
                  <c:v>597.77831576357949</c:v>
                </c:pt>
                <c:pt idx="4178">
                  <c:v>599.16205244593459</c:v>
                </c:pt>
                <c:pt idx="4179">
                  <c:v>601.39532503960004</c:v>
                </c:pt>
                <c:pt idx="4180">
                  <c:v>603.65136473073289</c:v>
                </c:pt>
                <c:pt idx="4181">
                  <c:v>605.21801857096307</c:v>
                </c:pt>
                <c:pt idx="4182">
                  <c:v>606.7949884236433</c:v>
                </c:pt>
                <c:pt idx="4183">
                  <c:v>609.33664241772647</c:v>
                </c:pt>
                <c:pt idx="4184">
                  <c:v>611.09774600242702</c:v>
                </c:pt>
                <c:pt idx="4185">
                  <c:v>612.88765875682896</c:v>
                </c:pt>
                <c:pt idx="4186">
                  <c:v>615.74226330017439</c:v>
                </c:pt>
                <c:pt idx="4187">
                  <c:v>618.65249738272746</c:v>
                </c:pt>
                <c:pt idx="4188">
                  <c:v>620.672338890388</c:v>
                </c:pt>
                <c:pt idx="4189">
                  <c:v>623.88684749425749</c:v>
                </c:pt>
                <c:pt idx="4190">
                  <c:v>626.12707343665181</c:v>
                </c:pt>
                <c:pt idx="4191">
                  <c:v>627.24630003472294</c:v>
                </c:pt>
                <c:pt idx="4192">
                  <c:v>631.08118875121397</c:v>
                </c:pt>
                <c:pt idx="4193">
                  <c:v>634.99079804975281</c:v>
                </c:pt>
                <c:pt idx="4194">
                  <c:v>637.69895089990598</c:v>
                </c:pt>
                <c:pt idx="4195">
                  <c:v>640.44549787738504</c:v>
                </c:pt>
                <c:pt idx="4196">
                  <c:v>644.81765040523737</c:v>
                </c:pt>
                <c:pt idx="4197">
                  <c:v>647.66620490722948</c:v>
                </c:pt>
                <c:pt idx="4198">
                  <c:v>650.54407594135853</c:v>
                </c:pt>
                <c:pt idx="4199">
                  <c:v>654.844455711602</c:v>
                </c:pt>
                <c:pt idx="4200">
                  <c:v>657.63837603017203</c:v>
                </c:pt>
                <c:pt idx="4201">
                  <c:v>660.27895343243995</c:v>
                </c:pt>
                <c:pt idx="4202">
                  <c:v>664.19917624402353</c:v>
                </c:pt>
                <c:pt idx="4203">
                  <c:v>666.73199908223148</c:v>
                </c:pt>
                <c:pt idx="4204">
                  <c:v>669.10656397751802</c:v>
                </c:pt>
                <c:pt idx="4205">
                  <c:v>672.58772964842001</c:v>
                </c:pt>
                <c:pt idx="4206">
                  <c:v>675.81645905186997</c:v>
                </c:pt>
                <c:pt idx="4207">
                  <c:v>677.87828064599898</c:v>
                </c:pt>
                <c:pt idx="4208">
                  <c:v>680.87718551544106</c:v>
                </c:pt>
                <c:pt idx="4209">
                  <c:v>682.56788286829499</c:v>
                </c:pt>
                <c:pt idx="4210">
                  <c:v>684.06463657792301</c:v>
                </c:pt>
                <c:pt idx="4211">
                  <c:v>686.18141003426399</c:v>
                </c:pt>
                <c:pt idx="4212">
                  <c:v>687.99202559206049</c:v>
                </c:pt>
                <c:pt idx="4213">
                  <c:v>689.09865617533308</c:v>
                </c:pt>
                <c:pt idx="4214">
                  <c:v>690.60913595897819</c:v>
                </c:pt>
                <c:pt idx="4215">
                  <c:v>691.79634449343791</c:v>
                </c:pt>
                <c:pt idx="4216">
                  <c:v>692.48615824389401</c:v>
                </c:pt>
                <c:pt idx="4217">
                  <c:v>693.35333247366952</c:v>
                </c:pt>
                <c:pt idx="4218">
                  <c:v>693.83571519857696</c:v>
                </c:pt>
                <c:pt idx="4219">
                  <c:v>694.03515103938753</c:v>
                </c:pt>
                <c:pt idx="4220">
                  <c:v>693.90550388550059</c:v>
                </c:pt>
                <c:pt idx="4221">
                  <c:v>693.49045296672853</c:v>
                </c:pt>
                <c:pt idx="4222">
                  <c:v>692.70275928109254</c:v>
                </c:pt>
                <c:pt idx="4223">
                  <c:v>692.08385834773242</c:v>
                </c:pt>
                <c:pt idx="4224">
                  <c:v>690.97756674482196</c:v>
                </c:pt>
                <c:pt idx="4225">
                  <c:v>690.15071166758605</c:v>
                </c:pt>
                <c:pt idx="4226">
                  <c:v>689.10944073725352</c:v>
                </c:pt>
                <c:pt idx="4227">
                  <c:v>687.35975806908402</c:v>
                </c:pt>
                <c:pt idx="4228">
                  <c:v>686.10766314162788</c:v>
                </c:pt>
                <c:pt idx="4229">
                  <c:v>685.46652470488073</c:v>
                </c:pt>
                <c:pt idx="4230">
                  <c:v>683.43209424775205</c:v>
                </c:pt>
                <c:pt idx="4231">
                  <c:v>681.99577291276194</c:v>
                </c:pt>
                <c:pt idx="4232">
                  <c:v>681.25184060174604</c:v>
                </c:pt>
                <c:pt idx="4233">
                  <c:v>678.92996123478349</c:v>
                </c:pt>
                <c:pt idx="4234">
                  <c:v>677.31800591006595</c:v>
                </c:pt>
                <c:pt idx="4235">
                  <c:v>675.70304817927354</c:v>
                </c:pt>
                <c:pt idx="4236">
                  <c:v>674.11703415864804</c:v>
                </c:pt>
                <c:pt idx="4237">
                  <c:v>672.52692605301047</c:v>
                </c:pt>
                <c:pt idx="4238">
                  <c:v>671.71750552922595</c:v>
                </c:pt>
                <c:pt idx="4239">
                  <c:v>670.16124906473294</c:v>
                </c:pt>
                <c:pt idx="4240">
                  <c:v>668.5998192681509</c:v>
                </c:pt>
                <c:pt idx="4241">
                  <c:v>667.81980407646802</c:v>
                </c:pt>
                <c:pt idx="4242">
                  <c:v>666.27381761174854</c:v>
                </c:pt>
                <c:pt idx="4243">
                  <c:v>664.72265651256703</c:v>
                </c:pt>
                <c:pt idx="4244">
                  <c:v>663.18153426896345</c:v>
                </c:pt>
                <c:pt idx="4245">
                  <c:v>662.4989934204981</c:v>
                </c:pt>
                <c:pt idx="4246">
                  <c:v>661.19371055177726</c:v>
                </c:pt>
                <c:pt idx="4247">
                  <c:v>660.07517736783461</c:v>
                </c:pt>
                <c:pt idx="4248">
                  <c:v>658.96008647640849</c:v>
                </c:pt>
                <c:pt idx="4249">
                  <c:v>657.41529581842246</c:v>
                </c:pt>
                <c:pt idx="4250">
                  <c:v>656.49967141594288</c:v>
                </c:pt>
                <c:pt idx="4251">
                  <c:v>656.10938583624181</c:v>
                </c:pt>
                <c:pt idx="4252">
                  <c:v>655.38307007935919</c:v>
                </c:pt>
                <c:pt idx="4253">
                  <c:v>654.13477904657987</c:v>
                </c:pt>
                <c:pt idx="4254">
                  <c:v>653.4080299513131</c:v>
                </c:pt>
                <c:pt idx="4255">
                  <c:v>652.6799823390719</c:v>
                </c:pt>
                <c:pt idx="4256">
                  <c:v>651.71657846686355</c:v>
                </c:pt>
                <c:pt idx="4257">
                  <c:v>651.17304094215967</c:v>
                </c:pt>
                <c:pt idx="4258">
                  <c:v>650.95621884960894</c:v>
                </c:pt>
                <c:pt idx="4259">
                  <c:v>650.5904593514631</c:v>
                </c:pt>
                <c:pt idx="4260">
                  <c:v>650.45469842923706</c:v>
                </c:pt>
                <c:pt idx="4261">
                  <c:v>650.31604602565199</c:v>
                </c:pt>
                <c:pt idx="4262">
                  <c:v>650.45400304295299</c:v>
                </c:pt>
                <c:pt idx="4263">
                  <c:v>650.59009803234801</c:v>
                </c:pt>
                <c:pt idx="4264">
                  <c:v>650.95722209360463</c:v>
                </c:pt>
                <c:pt idx="4265">
                  <c:v>651.51352175781653</c:v>
                </c:pt>
                <c:pt idx="4266">
                  <c:v>651.83620839716798</c:v>
                </c:pt>
                <c:pt idx="4267">
                  <c:v>652.25217236559502</c:v>
                </c:pt>
                <c:pt idx="4268">
                  <c:v>653.18534283331053</c:v>
                </c:pt>
                <c:pt idx="4269">
                  <c:v>654.11418404431595</c:v>
                </c:pt>
                <c:pt idx="4270">
                  <c:v>654.7047005088898</c:v>
                </c:pt>
                <c:pt idx="4271">
                  <c:v>656.00882078767904</c:v>
                </c:pt>
                <c:pt idx="4272">
                  <c:v>657.30839783063595</c:v>
                </c:pt>
                <c:pt idx="4273">
                  <c:v>657.99692097658306</c:v>
                </c:pt>
                <c:pt idx="4274">
                  <c:v>659.50839643203153</c:v>
                </c:pt>
                <c:pt idx="4275">
                  <c:v>661.01623048882846</c:v>
                </c:pt>
                <c:pt idx="4276">
                  <c:v>661.80893522896804</c:v>
                </c:pt>
                <c:pt idx="4277">
                  <c:v>663.539724751324</c:v>
                </c:pt>
                <c:pt idx="4278">
                  <c:v>665.28309835836967</c:v>
                </c:pt>
                <c:pt idx="4279">
                  <c:v>666.18753083496847</c:v>
                </c:pt>
                <c:pt idx="4280">
                  <c:v>667.19520672809904</c:v>
                </c:pt>
                <c:pt idx="4281">
                  <c:v>669.1526998387202</c:v>
                </c:pt>
                <c:pt idx="4282">
                  <c:v>670.17296643893201</c:v>
                </c:pt>
                <c:pt idx="4283">
                  <c:v>671.18179799154154</c:v>
                </c:pt>
                <c:pt idx="4284">
                  <c:v>673.38098316335004</c:v>
                </c:pt>
                <c:pt idx="4285">
                  <c:v>674.52478251013474</c:v>
                </c:pt>
                <c:pt idx="4286">
                  <c:v>675.76322942562797</c:v>
                </c:pt>
                <c:pt idx="4287">
                  <c:v>678.43305152390849</c:v>
                </c:pt>
                <c:pt idx="4288">
                  <c:v>681.13640843007101</c:v>
                </c:pt>
                <c:pt idx="4289">
                  <c:v>682.53913396429095</c:v>
                </c:pt>
                <c:pt idx="4290">
                  <c:v>685.52968402259</c:v>
                </c:pt>
                <c:pt idx="4291">
                  <c:v>688.54646261034293</c:v>
                </c:pt>
                <c:pt idx="4292">
                  <c:v>690.11186072837495</c:v>
                </c:pt>
                <c:pt idx="4293">
                  <c:v>693.20973115043353</c:v>
                </c:pt>
                <c:pt idx="4294">
                  <c:v>696.35212393623146</c:v>
                </c:pt>
                <c:pt idx="4295">
                  <c:v>697.86274529300749</c:v>
                </c:pt>
                <c:pt idx="4296">
                  <c:v>700.84063732016295</c:v>
                </c:pt>
                <c:pt idx="4297">
                  <c:v>703.62335470219955</c:v>
                </c:pt>
                <c:pt idx="4298">
                  <c:v>704.95198846420249</c:v>
                </c:pt>
                <c:pt idx="4299">
                  <c:v>707.54953261192338</c:v>
                </c:pt>
                <c:pt idx="4300">
                  <c:v>709.92634301928604</c:v>
                </c:pt>
                <c:pt idx="4301">
                  <c:v>711.05588344597697</c:v>
                </c:pt>
                <c:pt idx="4302">
                  <c:v>712.07135364560054</c:v>
                </c:pt>
                <c:pt idx="4303">
                  <c:v>714.01916326116395</c:v>
                </c:pt>
                <c:pt idx="4304">
                  <c:v>715.73135373059404</c:v>
                </c:pt>
                <c:pt idx="4305">
                  <c:v>716.52200630587299</c:v>
                </c:pt>
                <c:pt idx="4306">
                  <c:v>717.19435147237107</c:v>
                </c:pt>
                <c:pt idx="4307">
                  <c:v>717.74741988354299</c:v>
                </c:pt>
                <c:pt idx="4308">
                  <c:v>718.18213925832845</c:v>
                </c:pt>
                <c:pt idx="4309">
                  <c:v>718.62035825307555</c:v>
                </c:pt>
                <c:pt idx="4310">
                  <c:v>719.12707736259404</c:v>
                </c:pt>
                <c:pt idx="4311">
                  <c:v>719.32319168169897</c:v>
                </c:pt>
                <c:pt idx="4312">
                  <c:v>719.52395562899801</c:v>
                </c:pt>
                <c:pt idx="4313">
                  <c:v>719.3499217975932</c:v>
                </c:pt>
                <c:pt idx="4314">
                  <c:v>719.17541736241003</c:v>
                </c:pt>
                <c:pt idx="4315">
                  <c:v>718.68910269839853</c:v>
                </c:pt>
                <c:pt idx="4316">
                  <c:v>717.95566645574388</c:v>
                </c:pt>
                <c:pt idx="4317">
                  <c:v>717.54085941718154</c:v>
                </c:pt>
                <c:pt idx="4318">
                  <c:v>716.99559773001397</c:v>
                </c:pt>
                <c:pt idx="4319">
                  <c:v>715.77826781474846</c:v>
                </c:pt>
                <c:pt idx="4320">
                  <c:v>715.12782092942598</c:v>
                </c:pt>
                <c:pt idx="4321">
                  <c:v>713.66706134674291</c:v>
                </c:pt>
                <c:pt idx="4322">
                  <c:v>711.98469063078301</c:v>
                </c:pt>
                <c:pt idx="4323">
                  <c:v>712.01148695069742</c:v>
                </c:pt>
                <c:pt idx="4324">
                  <c:v>711.13718216787595</c:v>
                </c:pt>
                <c:pt idx="4325">
                  <c:v>709.23754845999792</c:v>
                </c:pt>
                <c:pt idx="4326">
                  <c:v>708.24184818091783</c:v>
                </c:pt>
                <c:pt idx="4327">
                  <c:v>707.26722194952197</c:v>
                </c:pt>
                <c:pt idx="4328">
                  <c:v>705.16607429668852</c:v>
                </c:pt>
                <c:pt idx="4329">
                  <c:v>704.08874847621973</c:v>
                </c:pt>
                <c:pt idx="4330">
                  <c:v>703.01752594218101</c:v>
                </c:pt>
                <c:pt idx="4331">
                  <c:v>700.74149188933939</c:v>
                </c:pt>
                <c:pt idx="4332">
                  <c:v>698.47193865764802</c:v>
                </c:pt>
                <c:pt idx="4333">
                  <c:v>697.42862180281395</c:v>
                </c:pt>
                <c:pt idx="4334">
                  <c:v>696.39026864076698</c:v>
                </c:pt>
                <c:pt idx="4335">
                  <c:v>694.14735041772292</c:v>
                </c:pt>
                <c:pt idx="4336">
                  <c:v>693.10699149646291</c:v>
                </c:pt>
                <c:pt idx="4337">
                  <c:v>692.07107095452454</c:v>
                </c:pt>
                <c:pt idx="4338">
                  <c:v>689.88530733058803</c:v>
                </c:pt>
                <c:pt idx="4339">
                  <c:v>689.94810952130194</c:v>
                </c:pt>
                <c:pt idx="4340">
                  <c:v>689.99396955122995</c:v>
                </c:pt>
                <c:pt idx="4341">
                  <c:v>688.04565230813898</c:v>
                </c:pt>
                <c:pt idx="4342">
                  <c:v>687.13901582366896</c:v>
                </c:pt>
                <c:pt idx="4343">
                  <c:v>686.35779094025997</c:v>
                </c:pt>
                <c:pt idx="4344">
                  <c:v>685.56451301338097</c:v>
                </c:pt>
                <c:pt idx="4345">
                  <c:v>684.77261286467399</c:v>
                </c:pt>
                <c:pt idx="4346">
                  <c:v>684.09023264235304</c:v>
                </c:pt>
                <c:pt idx="4347">
                  <c:v>682.81524249016638</c:v>
                </c:pt>
                <c:pt idx="4348">
                  <c:v>681.55520986119438</c:v>
                </c:pt>
                <c:pt idx="4349">
                  <c:v>681.5723349746338</c:v>
                </c:pt>
                <c:pt idx="4350">
                  <c:v>681.00689077107404</c:v>
                </c:pt>
                <c:pt idx="4351">
                  <c:v>680.43992015646938</c:v>
                </c:pt>
                <c:pt idx="4352">
                  <c:v>680.45656988965436</c:v>
                </c:pt>
                <c:pt idx="4353">
                  <c:v>679.99117597425004</c:v>
                </c:pt>
                <c:pt idx="4354">
                  <c:v>679.14571081822896</c:v>
                </c:pt>
                <c:pt idx="4355">
                  <c:v>678.7825158396231</c:v>
                </c:pt>
                <c:pt idx="4356">
                  <c:v>678.15164252299849</c:v>
                </c:pt>
                <c:pt idx="4357">
                  <c:v>677.88881053481555</c:v>
                </c:pt>
                <c:pt idx="4358">
                  <c:v>677.72940536859505</c:v>
                </c:pt>
                <c:pt idx="4359">
                  <c:v>677.72590261776304</c:v>
                </c:pt>
                <c:pt idx="4360">
                  <c:v>677.7231248858177</c:v>
                </c:pt>
                <c:pt idx="4361">
                  <c:v>677.8772637890122</c:v>
                </c:pt>
                <c:pt idx="4362">
                  <c:v>678.13593617418155</c:v>
                </c:pt>
                <c:pt idx="4363">
                  <c:v>678.76371085061805</c:v>
                </c:pt>
                <c:pt idx="4364">
                  <c:v>679.12732943072297</c:v>
                </c:pt>
                <c:pt idx="4365">
                  <c:v>679.12732943072297</c:v>
                </c:pt>
                <c:pt idx="4366">
                  <c:v>680.18029763309505</c:v>
                </c:pt>
                <c:pt idx="4367">
                  <c:v>680.76631562109753</c:v>
                </c:pt>
                <c:pt idx="4368">
                  <c:v>680.76631562109753</c:v>
                </c:pt>
                <c:pt idx="4369">
                  <c:v>681.44959943446759</c:v>
                </c:pt>
                <c:pt idx="4370">
                  <c:v>682.13423179827498</c:v>
                </c:pt>
                <c:pt idx="4371">
                  <c:v>682.12152057457502</c:v>
                </c:pt>
                <c:pt idx="4372">
                  <c:v>682.91457912833152</c:v>
                </c:pt>
                <c:pt idx="4373">
                  <c:v>683.70988366157042</c:v>
                </c:pt>
                <c:pt idx="4374">
                  <c:v>683.69537420341851</c:v>
                </c:pt>
                <c:pt idx="4375">
                  <c:v>684.60104456928582</c:v>
                </c:pt>
                <c:pt idx="4376">
                  <c:v>686.53212703944746</c:v>
                </c:pt>
                <c:pt idx="4377">
                  <c:v>686.51639088335799</c:v>
                </c:pt>
                <c:pt idx="4378">
                  <c:v>687.54257603262397</c:v>
                </c:pt>
                <c:pt idx="4379">
                  <c:v>688.57330075713162</c:v>
                </c:pt>
                <c:pt idx="4380">
                  <c:v>688.55696039661439</c:v>
                </c:pt>
                <c:pt idx="4381">
                  <c:v>689.68681038002705</c:v>
                </c:pt>
                <c:pt idx="4382">
                  <c:v>692.12556727019455</c:v>
                </c:pt>
                <c:pt idx="4383">
                  <c:v>693.40303741356695</c:v>
                </c:pt>
                <c:pt idx="4384">
                  <c:v>693.38680994266804</c:v>
                </c:pt>
                <c:pt idx="4385">
                  <c:v>694.76928907113654</c:v>
                </c:pt>
                <c:pt idx="4386">
                  <c:v>696.16090910027947</c:v>
                </c:pt>
                <c:pt idx="4387">
                  <c:v>696.14548478362997</c:v>
                </c:pt>
                <c:pt idx="4388">
                  <c:v>699.10359489071539</c:v>
                </c:pt>
                <c:pt idx="4389">
                  <c:v>700.52472358255898</c:v>
                </c:pt>
                <c:pt idx="4390">
                  <c:v>701.95588744051793</c:v>
                </c:pt>
                <c:pt idx="4391">
                  <c:v>703.39730455977281</c:v>
                </c:pt>
                <c:pt idx="4392">
                  <c:v>704.73064378884396</c:v>
                </c:pt>
                <c:pt idx="4393">
                  <c:v>704.70632448997446</c:v>
                </c:pt>
                <c:pt idx="4394">
                  <c:v>705.93127517032406</c:v>
                </c:pt>
                <c:pt idx="4395">
                  <c:v>708.06449300126997</c:v>
                </c:pt>
                <c:pt idx="4396">
                  <c:v>708.04506006456097</c:v>
                </c:pt>
                <c:pt idx="4397">
                  <c:v>709.04280924407499</c:v>
                </c:pt>
                <c:pt idx="4398">
                  <c:v>710.71578151833535</c:v>
                </c:pt>
                <c:pt idx="4399">
                  <c:v>710.69515404035155</c:v>
                </c:pt>
                <c:pt idx="4400">
                  <c:v>711.35323575626205</c:v>
                </c:pt>
                <c:pt idx="4401">
                  <c:v>712.56627100685</c:v>
                </c:pt>
                <c:pt idx="4402">
                  <c:v>713.11098399584</c:v>
                </c:pt>
                <c:pt idx="4403">
                  <c:v>713.53332612822703</c:v>
                </c:pt>
                <c:pt idx="4404">
                  <c:v>713.83802196201702</c:v>
                </c:pt>
                <c:pt idx="4405">
                  <c:v>714.33048099818802</c:v>
                </c:pt>
                <c:pt idx="4406">
                  <c:v>714.33171419893608</c:v>
                </c:pt>
                <c:pt idx="4407">
                  <c:v>714.33513532536097</c:v>
                </c:pt>
                <c:pt idx="4408">
                  <c:v>714.15276820187603</c:v>
                </c:pt>
                <c:pt idx="4409">
                  <c:v>714.15667559126598</c:v>
                </c:pt>
                <c:pt idx="4410">
                  <c:v>713.85833553970053</c:v>
                </c:pt>
                <c:pt idx="4411">
                  <c:v>713.43947152136354</c:v>
                </c:pt>
                <c:pt idx="4412">
                  <c:v>713.44657275129896</c:v>
                </c:pt>
                <c:pt idx="4413">
                  <c:v>712.90169265170448</c:v>
                </c:pt>
                <c:pt idx="4414">
                  <c:v>712.24575665733119</c:v>
                </c:pt>
                <c:pt idx="4415">
                  <c:v>712.25581959269903</c:v>
                </c:pt>
                <c:pt idx="4416">
                  <c:v>711.472501426289</c:v>
                </c:pt>
                <c:pt idx="4417">
                  <c:v>710.59475872733105</c:v>
                </c:pt>
                <c:pt idx="4418">
                  <c:v>710.62003645136303</c:v>
                </c:pt>
                <c:pt idx="4419">
                  <c:v>708.72349833641806</c:v>
                </c:pt>
                <c:pt idx="4420">
                  <c:v>707.71505851117354</c:v>
                </c:pt>
                <c:pt idx="4421">
                  <c:v>707.74440332008805</c:v>
                </c:pt>
                <c:pt idx="4422">
                  <c:v>706.63722729789197</c:v>
                </c:pt>
                <c:pt idx="4423">
                  <c:v>704.27563807313754</c:v>
                </c:pt>
                <c:pt idx="4424">
                  <c:v>703.06923465385205</c:v>
                </c:pt>
                <c:pt idx="4425">
                  <c:v>701.85355982278747</c:v>
                </c:pt>
                <c:pt idx="4426">
                  <c:v>700.64457435663314</c:v>
                </c:pt>
                <c:pt idx="4427">
                  <c:v>700.64457435663314</c:v>
                </c:pt>
                <c:pt idx="4428">
                  <c:v>700.66157949425747</c:v>
                </c:pt>
                <c:pt idx="4429">
                  <c:v>699.45931286385292</c:v>
                </c:pt>
                <c:pt idx="4430">
                  <c:v>698.26333019091203</c:v>
                </c:pt>
                <c:pt idx="4431">
                  <c:v>698.28025564000654</c:v>
                </c:pt>
                <c:pt idx="4432">
                  <c:v>697.10699994902802</c:v>
                </c:pt>
                <c:pt idx="4433">
                  <c:v>694.63154568509299</c:v>
                </c:pt>
                <c:pt idx="4434">
                  <c:v>694.64774166917437</c:v>
                </c:pt>
                <c:pt idx="4435">
                  <c:v>692.40635020709806</c:v>
                </c:pt>
                <c:pt idx="4436">
                  <c:v>690.18629570315704</c:v>
                </c:pt>
                <c:pt idx="4437">
                  <c:v>690.20113855878355</c:v>
                </c:pt>
                <c:pt idx="4438">
                  <c:v>689.16110933668301</c:v>
                </c:pt>
                <c:pt idx="4439">
                  <c:v>687.190250292987</c:v>
                </c:pt>
                <c:pt idx="4440">
                  <c:v>687.20317385786382</c:v>
                </c:pt>
                <c:pt idx="4441">
                  <c:v>687.22754935123203</c:v>
                </c:pt>
                <c:pt idx="4442">
                  <c:v>686.41703235212003</c:v>
                </c:pt>
                <c:pt idx="4443">
                  <c:v>686.42753556460809</c:v>
                </c:pt>
                <c:pt idx="4444">
                  <c:v>686.43714190434298</c:v>
                </c:pt>
                <c:pt idx="4445">
                  <c:v>685.73583771368953</c:v>
                </c:pt>
                <c:pt idx="4446">
                  <c:v>685.03574281983595</c:v>
                </c:pt>
                <c:pt idx="4447">
                  <c:v>685.03574281983754</c:v>
                </c:pt>
                <c:pt idx="4448">
                  <c:v>684.43857242690399</c:v>
                </c:pt>
                <c:pt idx="4449">
                  <c:v>683.84753196505096</c:v>
                </c:pt>
                <c:pt idx="4450">
                  <c:v>683.851038536754</c:v>
                </c:pt>
                <c:pt idx="4451">
                  <c:v>683.36486924690996</c:v>
                </c:pt>
                <c:pt idx="4452">
                  <c:v>683.36626517572404</c:v>
                </c:pt>
                <c:pt idx="4453">
                  <c:v>683.36626517572404</c:v>
                </c:pt>
                <c:pt idx="4454">
                  <c:v>683.0966182153129</c:v>
                </c:pt>
                <c:pt idx="4455">
                  <c:v>682.665846223416</c:v>
                </c:pt>
                <c:pt idx="4456">
                  <c:v>682.665846223416</c:v>
                </c:pt>
                <c:pt idx="4457">
                  <c:v>682.66204217778898</c:v>
                </c:pt>
                <c:pt idx="4458">
                  <c:v>682.82348525493808</c:v>
                </c:pt>
                <c:pt idx="4459">
                  <c:v>682.82348525493808</c:v>
                </c:pt>
                <c:pt idx="4460">
                  <c:v>682.81668184612204</c:v>
                </c:pt>
                <c:pt idx="4461">
                  <c:v>683.18604884430897</c:v>
                </c:pt>
                <c:pt idx="4462">
                  <c:v>683.18604884430897</c:v>
                </c:pt>
                <c:pt idx="4463">
                  <c:v>683.66225505999296</c:v>
                </c:pt>
                <c:pt idx="4464">
                  <c:v>684.73506521683555</c:v>
                </c:pt>
                <c:pt idx="4465">
                  <c:v>684.73506521683555</c:v>
                </c:pt>
                <c:pt idx="4466">
                  <c:v>684.73506521683555</c:v>
                </c:pt>
                <c:pt idx="4467">
                  <c:v>685.44195886133298</c:v>
                </c:pt>
                <c:pt idx="4468">
                  <c:v>686.13761016391572</c:v>
                </c:pt>
                <c:pt idx="4469">
                  <c:v>686.13761016391572</c:v>
                </c:pt>
                <c:pt idx="4470">
                  <c:v>686.95851288242079</c:v>
                </c:pt>
                <c:pt idx="4471">
                  <c:v>687.78236908039753</c:v>
                </c:pt>
                <c:pt idx="4472">
                  <c:v>687.78236908039753</c:v>
                </c:pt>
                <c:pt idx="4473">
                  <c:v>688.71966562128603</c:v>
                </c:pt>
                <c:pt idx="4474">
                  <c:v>689.64474951635475</c:v>
                </c:pt>
                <c:pt idx="4475">
                  <c:v>689.62852149521234</c:v>
                </c:pt>
                <c:pt idx="4476">
                  <c:v>690.66854433647802</c:v>
                </c:pt>
                <c:pt idx="4477">
                  <c:v>691.71334757173474</c:v>
                </c:pt>
                <c:pt idx="4478">
                  <c:v>691.69693394508352</c:v>
                </c:pt>
                <c:pt idx="4479">
                  <c:v>692.87553316997253</c:v>
                </c:pt>
                <c:pt idx="4480">
                  <c:v>695.3483936489481</c:v>
                </c:pt>
                <c:pt idx="4481">
                  <c:v>695.33237556387155</c:v>
                </c:pt>
                <c:pt idx="4482">
                  <c:v>695.31664712732049</c:v>
                </c:pt>
                <c:pt idx="4483">
                  <c:v>698.04724222898346</c:v>
                </c:pt>
                <c:pt idx="4484">
                  <c:v>698.03222743766946</c:v>
                </c:pt>
                <c:pt idx="4485">
                  <c:v>698.01769762624099</c:v>
                </c:pt>
                <c:pt idx="4486">
                  <c:v>699.33098979034048</c:v>
                </c:pt>
                <c:pt idx="4487">
                  <c:v>700.65243293547701</c:v>
                </c:pt>
                <c:pt idx="4488">
                  <c:v>700.63965915025346</c:v>
                </c:pt>
                <c:pt idx="4489">
                  <c:v>701.85304164384502</c:v>
                </c:pt>
                <c:pt idx="4490">
                  <c:v>702.95601620208049</c:v>
                </c:pt>
                <c:pt idx="4491">
                  <c:v>701.94831478167896</c:v>
                </c:pt>
                <c:pt idx="4492">
                  <c:v>702.93591543871798</c:v>
                </c:pt>
                <c:pt idx="4493">
                  <c:v>703.81933405481004</c:v>
                </c:pt>
                <c:pt idx="4494">
                  <c:v>703.05351241410199</c:v>
                </c:pt>
                <c:pt idx="4495">
                  <c:v>703.81933405481004</c:v>
                </c:pt>
                <c:pt idx="4496">
                  <c:v>704.34521651849946</c:v>
                </c:pt>
                <c:pt idx="4497">
                  <c:v>704.34048477503347</c:v>
                </c:pt>
                <c:pt idx="4498">
                  <c:v>704.75112465039899</c:v>
                </c:pt>
                <c:pt idx="4499">
                  <c:v>705.04752501873895</c:v>
                </c:pt>
                <c:pt idx="4500">
                  <c:v>705.04596577712095</c:v>
                </c:pt>
                <c:pt idx="4501">
                  <c:v>705.04502434654898</c:v>
                </c:pt>
                <c:pt idx="4502">
                  <c:v>705.04566177363597</c:v>
                </c:pt>
                <c:pt idx="4503">
                  <c:v>705.04737792062303</c:v>
                </c:pt>
                <c:pt idx="4504">
                  <c:v>705.05298724048896</c:v>
                </c:pt>
                <c:pt idx="4505">
                  <c:v>704.76434798765854</c:v>
                </c:pt>
                <c:pt idx="4506">
                  <c:v>704.35495420937809</c:v>
                </c:pt>
                <c:pt idx="4507">
                  <c:v>704.36095937819255</c:v>
                </c:pt>
                <c:pt idx="4508">
                  <c:v>703.83631787363788</c:v>
                </c:pt>
                <c:pt idx="4509">
                  <c:v>703.20417531527903</c:v>
                </c:pt>
                <c:pt idx="4510">
                  <c:v>703.21318225871642</c:v>
                </c:pt>
                <c:pt idx="4511">
                  <c:v>702.46931562132795</c:v>
                </c:pt>
                <c:pt idx="4512">
                  <c:v>701.61277762851319</c:v>
                </c:pt>
                <c:pt idx="4513">
                  <c:v>701.62447503727856</c:v>
                </c:pt>
                <c:pt idx="4514">
                  <c:v>700.64558839558697</c:v>
                </c:pt>
                <c:pt idx="4515">
                  <c:v>700.65882755487303</c:v>
                </c:pt>
                <c:pt idx="4516">
                  <c:v>700.68664943199599</c:v>
                </c:pt>
                <c:pt idx="4517">
                  <c:v>699.59804601949804</c:v>
                </c:pt>
                <c:pt idx="4518">
                  <c:v>698.39987764034254</c:v>
                </c:pt>
                <c:pt idx="4519">
                  <c:v>699.64429077493446</c:v>
                </c:pt>
                <c:pt idx="4520">
                  <c:v>699.660288511825</c:v>
                </c:pt>
                <c:pt idx="4521">
                  <c:v>698.34804343273947</c:v>
                </c:pt>
                <c:pt idx="4522">
                  <c:v>698.36465065238792</c:v>
                </c:pt>
                <c:pt idx="4523">
                  <c:v>697.0771238146142</c:v>
                </c:pt>
                <c:pt idx="4524">
                  <c:v>695.76344540940397</c:v>
                </c:pt>
                <c:pt idx="4525">
                  <c:v>694.47408384792755</c:v>
                </c:pt>
                <c:pt idx="4526">
                  <c:v>693.19198859202504</c:v>
                </c:pt>
                <c:pt idx="4527">
                  <c:v>691.91701496528106</c:v>
                </c:pt>
                <c:pt idx="4528">
                  <c:v>690.63242804432798</c:v>
                </c:pt>
                <c:pt idx="4529">
                  <c:v>691.91701496528106</c:v>
                </c:pt>
                <c:pt idx="4530">
                  <c:v>691.91701496528106</c:v>
                </c:pt>
                <c:pt idx="4531">
                  <c:v>691.91701496528106</c:v>
                </c:pt>
                <c:pt idx="4532">
                  <c:v>691.91701496527946</c:v>
                </c:pt>
                <c:pt idx="4533">
                  <c:v>690.74384732843794</c:v>
                </c:pt>
                <c:pt idx="4534">
                  <c:v>689.57662695767851</c:v>
                </c:pt>
                <c:pt idx="4535">
                  <c:v>690.63242804432798</c:v>
                </c:pt>
                <c:pt idx="4536">
                  <c:v>689.68753594544103</c:v>
                </c:pt>
                <c:pt idx="4537">
                  <c:v>688.734290491877</c:v>
                </c:pt>
                <c:pt idx="4538">
                  <c:v>688.734290491877</c:v>
                </c:pt>
                <c:pt idx="4539">
                  <c:v>687.91772362470249</c:v>
                </c:pt>
                <c:pt idx="4540">
                  <c:v>687.08395965057844</c:v>
                </c:pt>
                <c:pt idx="4541">
                  <c:v>687.08395965057844</c:v>
                </c:pt>
                <c:pt idx="4542">
                  <c:v>687.07627406987353</c:v>
                </c:pt>
                <c:pt idx="4543">
                  <c:v>686.36441959996807</c:v>
                </c:pt>
                <c:pt idx="4544">
                  <c:v>686.36441959996796</c:v>
                </c:pt>
                <c:pt idx="4545">
                  <c:v>686.36441959996796</c:v>
                </c:pt>
                <c:pt idx="4546">
                  <c:v>685.76380625431455</c:v>
                </c:pt>
                <c:pt idx="4547">
                  <c:v>685.76380625431455</c:v>
                </c:pt>
                <c:pt idx="4548">
                  <c:v>685.76380625431455</c:v>
                </c:pt>
                <c:pt idx="4549">
                  <c:v>685.38241770189097</c:v>
                </c:pt>
                <c:pt idx="4550">
                  <c:v>685.00166477191249</c:v>
                </c:pt>
                <c:pt idx="4551">
                  <c:v>685.00166477191249</c:v>
                </c:pt>
                <c:pt idx="4552">
                  <c:v>684.83867908579396</c:v>
                </c:pt>
                <c:pt idx="4553">
                  <c:v>684.84249509775771</c:v>
                </c:pt>
                <c:pt idx="4554">
                  <c:v>684.84249509775771</c:v>
                </c:pt>
                <c:pt idx="4555">
                  <c:v>684.84249509775771</c:v>
                </c:pt>
                <c:pt idx="4556">
                  <c:v>685.12102989044126</c:v>
                </c:pt>
                <c:pt idx="4557">
                  <c:v>685.12102989044126</c:v>
                </c:pt>
                <c:pt idx="4558">
                  <c:v>685.501970164466</c:v>
                </c:pt>
                <c:pt idx="4559">
                  <c:v>685.501970164466</c:v>
                </c:pt>
                <c:pt idx="4560">
                  <c:v>685.01230640647896</c:v>
                </c:pt>
                <c:pt idx="4561">
                  <c:v>685.59963777368353</c:v>
                </c:pt>
                <c:pt idx="4562">
                  <c:v>686.19982061238852</c:v>
                </c:pt>
                <c:pt idx="4563">
                  <c:v>686.19982061238852</c:v>
                </c:pt>
                <c:pt idx="4564">
                  <c:v>686.19982061238852</c:v>
                </c:pt>
                <c:pt idx="4565">
                  <c:v>686.89712290606496</c:v>
                </c:pt>
                <c:pt idx="4566">
                  <c:v>687.59609657034594</c:v>
                </c:pt>
                <c:pt idx="4567">
                  <c:v>687.58106576928105</c:v>
                </c:pt>
                <c:pt idx="4568">
                  <c:v>688.40712157048097</c:v>
                </c:pt>
                <c:pt idx="4569">
                  <c:v>688.40712157048097</c:v>
                </c:pt>
                <c:pt idx="4570">
                  <c:v>688.40712157048097</c:v>
                </c:pt>
                <c:pt idx="4571">
                  <c:v>689.36314594701901</c:v>
                </c:pt>
                <c:pt idx="4572">
                  <c:v>689.37947951658566</c:v>
                </c:pt>
                <c:pt idx="4573">
                  <c:v>688.34565829108749</c:v>
                </c:pt>
                <c:pt idx="4574">
                  <c:v>688.34565829108749</c:v>
                </c:pt>
                <c:pt idx="4575">
                  <c:v>688.34565829108749</c:v>
                </c:pt>
                <c:pt idx="4576">
                  <c:v>687.19048435811499</c:v>
                </c:pt>
                <c:pt idx="4577">
                  <c:v>688.455978935806</c:v>
                </c:pt>
                <c:pt idx="4578">
                  <c:v>689.72849077149306</c:v>
                </c:pt>
                <c:pt idx="4579">
                  <c:v>688.455978935806</c:v>
                </c:pt>
                <c:pt idx="4580">
                  <c:v>689.72849077149306</c:v>
                </c:pt>
                <c:pt idx="4581">
                  <c:v>691.00808495783394</c:v>
                </c:pt>
                <c:pt idx="4582">
                  <c:v>691.00808495783394</c:v>
                </c:pt>
                <c:pt idx="4583">
                  <c:v>690.99486305919925</c:v>
                </c:pt>
                <c:pt idx="4584">
                  <c:v>692.1568163930292</c:v>
                </c:pt>
                <c:pt idx="4585">
                  <c:v>693.21275936706832</c:v>
                </c:pt>
                <c:pt idx="4586">
                  <c:v>693.20163252449095</c:v>
                </c:pt>
                <c:pt idx="4587">
                  <c:v>694.15090580561196</c:v>
                </c:pt>
                <c:pt idx="4588">
                  <c:v>694.99144597572899</c:v>
                </c:pt>
                <c:pt idx="4589">
                  <c:v>694.97429114569695</c:v>
                </c:pt>
                <c:pt idx="4590">
                  <c:v>695.69819627730919</c:v>
                </c:pt>
                <c:pt idx="4591">
                  <c:v>696.31213441658099</c:v>
                </c:pt>
                <c:pt idx="4592">
                  <c:v>695.79309978187155</c:v>
                </c:pt>
                <c:pt idx="4593">
                  <c:v>695.78844767645444</c:v>
                </c:pt>
                <c:pt idx="4594">
                  <c:v>696.06626426056096</c:v>
                </c:pt>
                <c:pt idx="4595">
                  <c:v>696.06111669881795</c:v>
                </c:pt>
                <c:pt idx="4596">
                  <c:v>696.22929472156795</c:v>
                </c:pt>
                <c:pt idx="4597">
                  <c:v>696.22885919678401</c:v>
                </c:pt>
                <c:pt idx="4598">
                  <c:v>696.22950764469806</c:v>
                </c:pt>
                <c:pt idx="4599">
                  <c:v>696.06002332084199</c:v>
                </c:pt>
                <c:pt idx="4600">
                  <c:v>695.77776996135492</c:v>
                </c:pt>
                <c:pt idx="4601">
                  <c:v>695.78162904577346</c:v>
                </c:pt>
                <c:pt idx="4602">
                  <c:v>695.79145559016354</c:v>
                </c:pt>
                <c:pt idx="4603">
                  <c:v>695.28518107007142</c:v>
                </c:pt>
                <c:pt idx="4604">
                  <c:v>695.29909784641995</c:v>
                </c:pt>
                <c:pt idx="4605">
                  <c:v>695.30705154558996</c:v>
                </c:pt>
                <c:pt idx="4606">
                  <c:v>694.57805490003182</c:v>
                </c:pt>
                <c:pt idx="4607">
                  <c:v>693.72952497266681</c:v>
                </c:pt>
                <c:pt idx="4608">
                  <c:v>693.7402564879452</c:v>
                </c:pt>
                <c:pt idx="4609">
                  <c:v>692.78232366206805</c:v>
                </c:pt>
                <c:pt idx="4610">
                  <c:v>692.79467702528495</c:v>
                </c:pt>
                <c:pt idx="4611">
                  <c:v>692.8077811705981</c:v>
                </c:pt>
                <c:pt idx="4612">
                  <c:v>691.75554960334603</c:v>
                </c:pt>
                <c:pt idx="4613">
                  <c:v>691.76992122485103</c:v>
                </c:pt>
                <c:pt idx="4614">
                  <c:v>692.96340786404198</c:v>
                </c:pt>
                <c:pt idx="4615">
                  <c:v>691.78485009142605</c:v>
                </c:pt>
                <c:pt idx="4616">
                  <c:v>690.51672584327196</c:v>
                </c:pt>
                <c:pt idx="4617">
                  <c:v>691.80068222059003</c:v>
                </c:pt>
                <c:pt idx="4618">
                  <c:v>690.51672584327196</c:v>
                </c:pt>
                <c:pt idx="4619">
                  <c:v>690.51672584327196</c:v>
                </c:pt>
                <c:pt idx="4620">
                  <c:v>690.51672584327298</c:v>
                </c:pt>
                <c:pt idx="4621">
                  <c:v>690.51672584327298</c:v>
                </c:pt>
                <c:pt idx="4622">
                  <c:v>690.51672584327298</c:v>
                </c:pt>
                <c:pt idx="4623">
                  <c:v>690.51672584327298</c:v>
                </c:pt>
                <c:pt idx="4624">
                  <c:v>690.51672584327298</c:v>
                </c:pt>
                <c:pt idx="4625">
                  <c:v>689.23989195794354</c:v>
                </c:pt>
                <c:pt idx="4626">
                  <c:v>689.23989195794354</c:v>
                </c:pt>
                <c:pt idx="4627">
                  <c:v>689.23989195794354</c:v>
                </c:pt>
                <c:pt idx="4628">
                  <c:v>689.23989195794354</c:v>
                </c:pt>
                <c:pt idx="4629">
                  <c:v>689.23989195794354</c:v>
                </c:pt>
                <c:pt idx="4630">
                  <c:v>690.40541501384791</c:v>
                </c:pt>
                <c:pt idx="4631">
                  <c:v>689.33699033808603</c:v>
                </c:pt>
                <c:pt idx="4632">
                  <c:v>689.33699033808603</c:v>
                </c:pt>
                <c:pt idx="4633">
                  <c:v>689.32477733170094</c:v>
                </c:pt>
                <c:pt idx="4634">
                  <c:v>688.373759825825</c:v>
                </c:pt>
                <c:pt idx="4635">
                  <c:v>687.4169276638379</c:v>
                </c:pt>
                <c:pt idx="4636">
                  <c:v>688.24238958833303</c:v>
                </c:pt>
                <c:pt idx="4637">
                  <c:v>688.23371428280302</c:v>
                </c:pt>
                <c:pt idx="4638">
                  <c:v>687.40826276326698</c:v>
                </c:pt>
                <c:pt idx="4639">
                  <c:v>688.11681654984307</c:v>
                </c:pt>
                <c:pt idx="4640">
                  <c:v>687.39597695075895</c:v>
                </c:pt>
                <c:pt idx="4641">
                  <c:v>686.67383373317011</c:v>
                </c:pt>
                <c:pt idx="4642">
                  <c:v>687.27344815258346</c:v>
                </c:pt>
                <c:pt idx="4643">
                  <c:v>687.27344815258346</c:v>
                </c:pt>
                <c:pt idx="4644">
                  <c:v>686.77845188779895</c:v>
                </c:pt>
                <c:pt idx="4645">
                  <c:v>687.1619305964781</c:v>
                </c:pt>
                <c:pt idx="4646">
                  <c:v>687.5471234255017</c:v>
                </c:pt>
                <c:pt idx="4647">
                  <c:v>687.55067827655193</c:v>
                </c:pt>
                <c:pt idx="4648">
                  <c:v>687.55349729858654</c:v>
                </c:pt>
                <c:pt idx="4649">
                  <c:v>687.55734835068802</c:v>
                </c:pt>
                <c:pt idx="4650">
                  <c:v>687.56221230377798</c:v>
                </c:pt>
                <c:pt idx="4651">
                  <c:v>687.73305928849595</c:v>
                </c:pt>
                <c:pt idx="4652">
                  <c:v>687.73993151170805</c:v>
                </c:pt>
                <c:pt idx="4653">
                  <c:v>687.74775945420947</c:v>
                </c:pt>
                <c:pt idx="4654">
                  <c:v>687.75652396786802</c:v>
                </c:pt>
                <c:pt idx="4655">
                  <c:v>687.76618678640648</c:v>
                </c:pt>
                <c:pt idx="4656">
                  <c:v>688.27236494017882</c:v>
                </c:pt>
                <c:pt idx="4657">
                  <c:v>688.78043523746589</c:v>
                </c:pt>
                <c:pt idx="4658">
                  <c:v>688.78043523746589</c:v>
                </c:pt>
                <c:pt idx="4659">
                  <c:v>689.38902082449147</c:v>
                </c:pt>
                <c:pt idx="4660">
                  <c:v>689.99922245102289</c:v>
                </c:pt>
                <c:pt idx="4661">
                  <c:v>689.99922245102289</c:v>
                </c:pt>
                <c:pt idx="4662">
                  <c:v>689.29285523458304</c:v>
                </c:pt>
                <c:pt idx="4663">
                  <c:v>690.01384405606279</c:v>
                </c:pt>
                <c:pt idx="4664">
                  <c:v>689.18213435117207</c:v>
                </c:pt>
                <c:pt idx="4665">
                  <c:v>689.16636203847997</c:v>
                </c:pt>
                <c:pt idx="4666">
                  <c:v>689.15034037011105</c:v>
                </c:pt>
                <c:pt idx="4667">
                  <c:v>689.13412679034548</c:v>
                </c:pt>
                <c:pt idx="4668">
                  <c:v>689.11779790303694</c:v>
                </c:pt>
                <c:pt idx="4669">
                  <c:v>691.10237431879307</c:v>
                </c:pt>
                <c:pt idx="4670">
                  <c:v>691.10237431879307</c:v>
                </c:pt>
                <c:pt idx="4671">
                  <c:v>691.08607408375099</c:v>
                </c:pt>
                <c:pt idx="4672">
                  <c:v>692.26134379585346</c:v>
                </c:pt>
                <c:pt idx="4673">
                  <c:v>693.44263000992282</c:v>
                </c:pt>
                <c:pt idx="4674">
                  <c:v>693.44263000992282</c:v>
                </c:pt>
                <c:pt idx="4675">
                  <c:v>694.72803997245205</c:v>
                </c:pt>
                <c:pt idx="4676">
                  <c:v>694.72803997244955</c:v>
                </c:pt>
                <c:pt idx="4677">
                  <c:v>694.72803997245205</c:v>
                </c:pt>
                <c:pt idx="4678">
                  <c:v>694.72803997244955</c:v>
                </c:pt>
                <c:pt idx="4679">
                  <c:v>695.92207357757354</c:v>
                </c:pt>
                <c:pt idx="4680">
                  <c:v>695.92207357757354</c:v>
                </c:pt>
                <c:pt idx="4681">
                  <c:v>695.92207357757354</c:v>
                </c:pt>
                <c:pt idx="4682">
                  <c:v>696.89319453026405</c:v>
                </c:pt>
                <c:pt idx="4683">
                  <c:v>696.88283950069706</c:v>
                </c:pt>
                <c:pt idx="4684">
                  <c:v>696.87335613470339</c:v>
                </c:pt>
                <c:pt idx="4685">
                  <c:v>697.61012401722849</c:v>
                </c:pt>
                <c:pt idx="4686">
                  <c:v>697.60249217326293</c:v>
                </c:pt>
                <c:pt idx="4687">
                  <c:v>697.59582999979398</c:v>
                </c:pt>
                <c:pt idx="4688">
                  <c:v>698.10189256582555</c:v>
                </c:pt>
                <c:pt idx="4689">
                  <c:v>698.50045205638355</c:v>
                </c:pt>
                <c:pt idx="4690">
                  <c:v>698.49684943181705</c:v>
                </c:pt>
                <c:pt idx="4691">
                  <c:v>698.66731150830253</c:v>
                </c:pt>
                <c:pt idx="4692">
                  <c:v>698.66435873662806</c:v>
                </c:pt>
                <c:pt idx="4693">
                  <c:v>698.66394107383655</c:v>
                </c:pt>
                <c:pt idx="4694">
                  <c:v>698.49228543331697</c:v>
                </c:pt>
                <c:pt idx="4695">
                  <c:v>698.49578126463007</c:v>
                </c:pt>
                <c:pt idx="4696">
                  <c:v>698.78704023080707</c:v>
                </c:pt>
                <c:pt idx="4697">
                  <c:v>698.38722702917948</c:v>
                </c:pt>
                <c:pt idx="4698">
                  <c:v>697.87415715374698</c:v>
                </c:pt>
                <c:pt idx="4699">
                  <c:v>697.88014304723004</c:v>
                </c:pt>
                <c:pt idx="4700">
                  <c:v>697.25555904767305</c:v>
                </c:pt>
                <c:pt idx="4701">
                  <c:v>696.52732610484748</c:v>
                </c:pt>
                <c:pt idx="4702">
                  <c:v>696.53628201112599</c:v>
                </c:pt>
                <c:pt idx="4703">
                  <c:v>696.54616726154597</c:v>
                </c:pt>
                <c:pt idx="4704">
                  <c:v>696.54616726154597</c:v>
                </c:pt>
                <c:pt idx="4705">
                  <c:v>697.53156164347649</c:v>
                </c:pt>
                <c:pt idx="4706">
                  <c:v>697.53156164347649</c:v>
                </c:pt>
                <c:pt idx="4707">
                  <c:v>696.44350222560604</c:v>
                </c:pt>
                <c:pt idx="4708">
                  <c:v>696.44350222560604</c:v>
                </c:pt>
                <c:pt idx="4709">
                  <c:v>696.44350222560604</c:v>
                </c:pt>
                <c:pt idx="4710">
                  <c:v>695.24681406528703</c:v>
                </c:pt>
                <c:pt idx="4711">
                  <c:v>695.24681406528703</c:v>
                </c:pt>
                <c:pt idx="4712">
                  <c:v>696.55779507978104</c:v>
                </c:pt>
                <c:pt idx="4713">
                  <c:v>695.24681406528703</c:v>
                </c:pt>
                <c:pt idx="4714">
                  <c:v>695.24681406528703</c:v>
                </c:pt>
                <c:pt idx="4715">
                  <c:v>695.24681406528703</c:v>
                </c:pt>
                <c:pt idx="4716">
                  <c:v>695.26369595601852</c:v>
                </c:pt>
                <c:pt idx="4717">
                  <c:v>693.84704405837397</c:v>
                </c:pt>
                <c:pt idx="4718">
                  <c:v>693.84704405837397</c:v>
                </c:pt>
                <c:pt idx="4719">
                  <c:v>693.84704405837397</c:v>
                </c:pt>
                <c:pt idx="4720">
                  <c:v>693.84704405837397</c:v>
                </c:pt>
                <c:pt idx="4721">
                  <c:v>693.84704405837397</c:v>
                </c:pt>
                <c:pt idx="4722">
                  <c:v>692.56750460059789</c:v>
                </c:pt>
                <c:pt idx="4723">
                  <c:v>691.27900580160281</c:v>
                </c:pt>
                <c:pt idx="4724">
                  <c:v>691.27900580160281</c:v>
                </c:pt>
                <c:pt idx="4725">
                  <c:v>691.26414297415454</c:v>
                </c:pt>
                <c:pt idx="4726">
                  <c:v>690.07969021154304</c:v>
                </c:pt>
                <c:pt idx="4727">
                  <c:v>690.07969021154304</c:v>
                </c:pt>
                <c:pt idx="4728">
                  <c:v>690.06671271675896</c:v>
                </c:pt>
                <c:pt idx="4729">
                  <c:v>690.06671271675793</c:v>
                </c:pt>
                <c:pt idx="4730">
                  <c:v>691.00207741006</c:v>
                </c:pt>
                <c:pt idx="4731">
                  <c:v>691.94218389501327</c:v>
                </c:pt>
                <c:pt idx="4732">
                  <c:v>691.08387006148803</c:v>
                </c:pt>
                <c:pt idx="4733">
                  <c:v>690.239231020033</c:v>
                </c:pt>
                <c:pt idx="4734">
                  <c:v>691.06746107641698</c:v>
                </c:pt>
                <c:pt idx="4735">
                  <c:v>690.34280856866553</c:v>
                </c:pt>
                <c:pt idx="4736">
                  <c:v>690.34280856866553</c:v>
                </c:pt>
                <c:pt idx="4737">
                  <c:v>691.06287840384448</c:v>
                </c:pt>
                <c:pt idx="4738">
                  <c:v>690.44604383616002</c:v>
                </c:pt>
                <c:pt idx="4739">
                  <c:v>689.82945491814303</c:v>
                </c:pt>
                <c:pt idx="4740">
                  <c:v>690.32840306015555</c:v>
                </c:pt>
                <c:pt idx="4741">
                  <c:v>689.93884014361095</c:v>
                </c:pt>
                <c:pt idx="4742">
                  <c:v>689.55100897441798</c:v>
                </c:pt>
                <c:pt idx="4743">
                  <c:v>689.55282083078248</c:v>
                </c:pt>
                <c:pt idx="4744">
                  <c:v>689.55566802402495</c:v>
                </c:pt>
                <c:pt idx="4745">
                  <c:v>689.55955054132255</c:v>
                </c:pt>
                <c:pt idx="4746">
                  <c:v>689.56444919244336</c:v>
                </c:pt>
                <c:pt idx="4747">
                  <c:v>689.57036395574403</c:v>
                </c:pt>
                <c:pt idx="4748">
                  <c:v>689.57036395574403</c:v>
                </c:pt>
                <c:pt idx="4749">
                  <c:v>689.57823425093181</c:v>
                </c:pt>
                <c:pt idx="4750">
                  <c:v>689.58704389015202</c:v>
                </c:pt>
                <c:pt idx="4751">
                  <c:v>689.98536920730555</c:v>
                </c:pt>
                <c:pt idx="4752">
                  <c:v>689.99594835251253</c:v>
                </c:pt>
                <c:pt idx="4753">
                  <c:v>689.50779014162254</c:v>
                </c:pt>
                <c:pt idx="4754">
                  <c:v>689.51993305320002</c:v>
                </c:pt>
                <c:pt idx="4755">
                  <c:v>689.53278494688107</c:v>
                </c:pt>
                <c:pt idx="4756">
                  <c:v>688.93717279081795</c:v>
                </c:pt>
                <c:pt idx="4757">
                  <c:v>688.95125757578046</c:v>
                </c:pt>
                <c:pt idx="4758">
                  <c:v>689.67130973584995</c:v>
                </c:pt>
                <c:pt idx="4759">
                  <c:v>688.96631868938346</c:v>
                </c:pt>
                <c:pt idx="4760">
                  <c:v>689.79736678050847</c:v>
                </c:pt>
                <c:pt idx="4761">
                  <c:v>690.64723684208047</c:v>
                </c:pt>
                <c:pt idx="4762">
                  <c:v>690.66329341716403</c:v>
                </c:pt>
                <c:pt idx="4763">
                  <c:v>690.66329341716403</c:v>
                </c:pt>
                <c:pt idx="4764">
                  <c:v>691.61227555706694</c:v>
                </c:pt>
                <c:pt idx="4765">
                  <c:v>690.66329341716403</c:v>
                </c:pt>
                <c:pt idx="4766">
                  <c:v>691.70778904250403</c:v>
                </c:pt>
                <c:pt idx="4767">
                  <c:v>692.77355198989881</c:v>
                </c:pt>
                <c:pt idx="4768">
                  <c:v>692.75738782800101</c:v>
                </c:pt>
                <c:pt idx="4769">
                  <c:v>692.74145435111802</c:v>
                </c:pt>
                <c:pt idx="4770">
                  <c:v>693.9094269820182</c:v>
                </c:pt>
                <c:pt idx="4771">
                  <c:v>693.89412137725003</c:v>
                </c:pt>
                <c:pt idx="4772">
                  <c:v>693.87922051141697</c:v>
                </c:pt>
                <c:pt idx="4773">
                  <c:v>693.86480156962182</c:v>
                </c:pt>
                <c:pt idx="4774">
                  <c:v>695.04052771583395</c:v>
                </c:pt>
                <c:pt idx="4775">
                  <c:v>695.02724287965702</c:v>
                </c:pt>
                <c:pt idx="4776">
                  <c:v>696.09617307132453</c:v>
                </c:pt>
                <c:pt idx="4777">
                  <c:v>697.05622675738448</c:v>
                </c:pt>
                <c:pt idx="4778">
                  <c:v>697.04505331233997</c:v>
                </c:pt>
                <c:pt idx="4779">
                  <c:v>697.04505331233997</c:v>
                </c:pt>
                <c:pt idx="4780">
                  <c:v>697.79107795208381</c:v>
                </c:pt>
                <c:pt idx="4781">
                  <c:v>697.79107795208381</c:v>
                </c:pt>
                <c:pt idx="4782">
                  <c:v>698.42420398305308</c:v>
                </c:pt>
                <c:pt idx="4783">
                  <c:v>698.94350000554789</c:v>
                </c:pt>
                <c:pt idx="4784">
                  <c:v>698.94350000554789</c:v>
                </c:pt>
                <c:pt idx="4785">
                  <c:v>698.94350000554789</c:v>
                </c:pt>
                <c:pt idx="4786">
                  <c:v>698.94350000554789</c:v>
                </c:pt>
                <c:pt idx="4787">
                  <c:v>698.76773707631355</c:v>
                </c:pt>
                <c:pt idx="4788">
                  <c:v>698.76773707631355</c:v>
                </c:pt>
                <c:pt idx="4789">
                  <c:v>698.76733876705805</c:v>
                </c:pt>
                <c:pt idx="4790">
                  <c:v>698.76733876705805</c:v>
                </c:pt>
                <c:pt idx="4791">
                  <c:v>698.48069080088703</c:v>
                </c:pt>
                <c:pt idx="4792">
                  <c:v>698.19546597005353</c:v>
                </c:pt>
                <c:pt idx="4793">
                  <c:v>698.19937779285681</c:v>
                </c:pt>
                <c:pt idx="4794">
                  <c:v>698.72314701407811</c:v>
                </c:pt>
                <c:pt idx="4795">
                  <c:v>698.72915987515603</c:v>
                </c:pt>
                <c:pt idx="4796">
                  <c:v>698.73620233647398</c:v>
                </c:pt>
                <c:pt idx="4797">
                  <c:v>699.48762503202795</c:v>
                </c:pt>
                <c:pt idx="4798">
                  <c:v>699.49663924887852</c:v>
                </c:pt>
                <c:pt idx="4799">
                  <c:v>699.50658684202347</c:v>
                </c:pt>
                <c:pt idx="4800">
                  <c:v>699.51742887676289</c:v>
                </c:pt>
                <c:pt idx="4801">
                  <c:v>698.54692521847289</c:v>
                </c:pt>
                <c:pt idx="4802">
                  <c:v>698.55940233788806</c:v>
                </c:pt>
                <c:pt idx="4803">
                  <c:v>698.55940233788806</c:v>
                </c:pt>
                <c:pt idx="4804">
                  <c:v>698.55940233788806</c:v>
                </c:pt>
                <c:pt idx="4805">
                  <c:v>697.36627652128288</c:v>
                </c:pt>
                <c:pt idx="4806">
                  <c:v>697.36627652128288</c:v>
                </c:pt>
                <c:pt idx="4807">
                  <c:v>697.38183320579503</c:v>
                </c:pt>
                <c:pt idx="4808">
                  <c:v>696.06628705473895</c:v>
                </c:pt>
                <c:pt idx="4809">
                  <c:v>696.08256862060398</c:v>
                </c:pt>
                <c:pt idx="4810">
                  <c:v>696.09914001939455</c:v>
                </c:pt>
                <c:pt idx="4811">
                  <c:v>696.09914001939455</c:v>
                </c:pt>
                <c:pt idx="4812">
                  <c:v>694.67754163159304</c:v>
                </c:pt>
                <c:pt idx="4813">
                  <c:v>696.09914001939455</c:v>
                </c:pt>
                <c:pt idx="4814">
                  <c:v>694.67754163159304</c:v>
                </c:pt>
                <c:pt idx="4815">
                  <c:v>693.26461753606054</c:v>
                </c:pt>
                <c:pt idx="4816">
                  <c:v>693.26461753606054</c:v>
                </c:pt>
                <c:pt idx="4817">
                  <c:v>693.26461753606054</c:v>
                </c:pt>
                <c:pt idx="4818">
                  <c:v>693.24844119341299</c:v>
                </c:pt>
                <c:pt idx="4819">
                  <c:v>694.54798299558797</c:v>
                </c:pt>
                <c:pt idx="4820">
                  <c:v>694.54798299558797</c:v>
                </c:pt>
                <c:pt idx="4821">
                  <c:v>694.54798299558797</c:v>
                </c:pt>
                <c:pt idx="4822">
                  <c:v>696.82556898386247</c:v>
                </c:pt>
                <c:pt idx="4823">
                  <c:v>696.82556898386247</c:v>
                </c:pt>
                <c:pt idx="4824">
                  <c:v>695.74092606112811</c:v>
                </c:pt>
                <c:pt idx="4825">
                  <c:v>695.72861698088195</c:v>
                </c:pt>
                <c:pt idx="4826">
                  <c:v>694.75098339908902</c:v>
                </c:pt>
                <c:pt idx="4827">
                  <c:v>693.77826331670553</c:v>
                </c:pt>
                <c:pt idx="4828">
                  <c:v>693.77826331670553</c:v>
                </c:pt>
                <c:pt idx="4829">
                  <c:v>693.76955568781602</c:v>
                </c:pt>
                <c:pt idx="4830">
                  <c:v>692.90853154655906</c:v>
                </c:pt>
                <c:pt idx="4831">
                  <c:v>692.89516286648347</c:v>
                </c:pt>
                <c:pt idx="4832">
                  <c:v>693.61651851386205</c:v>
                </c:pt>
                <c:pt idx="4833">
                  <c:v>693.61193852580095</c:v>
                </c:pt>
                <c:pt idx="4834">
                  <c:v>693.60841914600655</c:v>
                </c:pt>
                <c:pt idx="4835">
                  <c:v>694.23016010208698</c:v>
                </c:pt>
                <c:pt idx="4836">
                  <c:v>693.71995965545898</c:v>
                </c:pt>
                <c:pt idx="4837">
                  <c:v>693.2122564252702</c:v>
                </c:pt>
                <c:pt idx="4838">
                  <c:v>693.60782133177293</c:v>
                </c:pt>
                <c:pt idx="4839">
                  <c:v>693.8902234530492</c:v>
                </c:pt>
                <c:pt idx="4840">
                  <c:v>693.8902234530492</c:v>
                </c:pt>
                <c:pt idx="4841">
                  <c:v>693.89022345305148</c:v>
                </c:pt>
                <c:pt idx="4842">
                  <c:v>693.8902234530492</c:v>
                </c:pt>
                <c:pt idx="4843">
                  <c:v>693.89022345305148</c:v>
                </c:pt>
                <c:pt idx="4844">
                  <c:v>693.89717825269554</c:v>
                </c:pt>
                <c:pt idx="4845">
                  <c:v>693.89717825269554</c:v>
                </c:pt>
                <c:pt idx="4846">
                  <c:v>693.89717825269554</c:v>
                </c:pt>
                <c:pt idx="4847">
                  <c:v>693.50190782571519</c:v>
                </c:pt>
                <c:pt idx="4848">
                  <c:v>693.50190782571519</c:v>
                </c:pt>
                <c:pt idx="4849">
                  <c:v>694.02170772272348</c:v>
                </c:pt>
                <c:pt idx="4850">
                  <c:v>694.03395017869207</c:v>
                </c:pt>
                <c:pt idx="4851">
                  <c:v>694.04690630153289</c:v>
                </c:pt>
                <c:pt idx="4852">
                  <c:v>694.68337497090863</c:v>
                </c:pt>
                <c:pt idx="4853">
                  <c:v>694.69759741842597</c:v>
                </c:pt>
                <c:pt idx="4854">
                  <c:v>693.97638667008937</c:v>
                </c:pt>
                <c:pt idx="4855">
                  <c:v>693.99157721717006</c:v>
                </c:pt>
                <c:pt idx="4856">
                  <c:v>694.007153210654</c:v>
                </c:pt>
                <c:pt idx="4857">
                  <c:v>693.17672126672448</c:v>
                </c:pt>
                <c:pt idx="4858">
                  <c:v>693.19285549630695</c:v>
                </c:pt>
                <c:pt idx="4859">
                  <c:v>693.20916272706404</c:v>
                </c:pt>
                <c:pt idx="4860">
                  <c:v>692.27007045621815</c:v>
                </c:pt>
                <c:pt idx="4861">
                  <c:v>692.28650833377753</c:v>
                </c:pt>
                <c:pt idx="4862">
                  <c:v>692.30290734873449</c:v>
                </c:pt>
                <c:pt idx="4863">
                  <c:v>691.23959034432153</c:v>
                </c:pt>
                <c:pt idx="4864">
                  <c:v>691.25571410393297</c:v>
                </c:pt>
                <c:pt idx="4865">
                  <c:v>691.27160701887806</c:v>
                </c:pt>
                <c:pt idx="4866">
                  <c:v>690.10198899157899</c:v>
                </c:pt>
                <c:pt idx="4867">
                  <c:v>690.10198899157899</c:v>
                </c:pt>
                <c:pt idx="4868">
                  <c:v>690.10198899157899</c:v>
                </c:pt>
                <c:pt idx="4869">
                  <c:v>690.10198899158001</c:v>
                </c:pt>
                <c:pt idx="4870">
                  <c:v>690.08821289333196</c:v>
                </c:pt>
                <c:pt idx="4871">
                  <c:v>690.08821289333196</c:v>
                </c:pt>
                <c:pt idx="4872">
                  <c:v>690.07570200215594</c:v>
                </c:pt>
                <c:pt idx="4873">
                  <c:v>689.12145471896997</c:v>
                </c:pt>
                <c:pt idx="4874">
                  <c:v>689.11043490259851</c:v>
                </c:pt>
                <c:pt idx="4875">
                  <c:v>689.92135341389701</c:v>
                </c:pt>
                <c:pt idx="4876">
                  <c:v>689.19133709425398</c:v>
                </c:pt>
                <c:pt idx="4877">
                  <c:v>689.17444455589487</c:v>
                </c:pt>
                <c:pt idx="4878">
                  <c:v>689.16692705166599</c:v>
                </c:pt>
                <c:pt idx="4879">
                  <c:v>688.65626219129626</c:v>
                </c:pt>
                <c:pt idx="4880">
                  <c:v>688.65070213916852</c:v>
                </c:pt>
                <c:pt idx="4881">
                  <c:v>688.64159159525946</c:v>
                </c:pt>
                <c:pt idx="4882">
                  <c:v>688.63454806693755</c:v>
                </c:pt>
                <c:pt idx="4883">
                  <c:v>688.79779852827448</c:v>
                </c:pt>
                <c:pt idx="4884">
                  <c:v>688.79637223951431</c:v>
                </c:pt>
                <c:pt idx="4885">
                  <c:v>688.79599891512055</c:v>
                </c:pt>
                <c:pt idx="4886">
                  <c:v>688.79741563225002</c:v>
                </c:pt>
                <c:pt idx="4887">
                  <c:v>688.79918652456706</c:v>
                </c:pt>
                <c:pt idx="4888">
                  <c:v>688.80201037045947</c:v>
                </c:pt>
                <c:pt idx="4889">
                  <c:v>688.805887156984</c:v>
                </c:pt>
                <c:pt idx="4890">
                  <c:v>688.30905255141204</c:v>
                </c:pt>
                <c:pt idx="4891">
                  <c:v>688.31499262737805</c:v>
                </c:pt>
                <c:pt idx="4892">
                  <c:v>688.32194656421996</c:v>
                </c:pt>
                <c:pt idx="4893">
                  <c:v>687.61409869939303</c:v>
                </c:pt>
                <c:pt idx="4894">
                  <c:v>686.79983596583054</c:v>
                </c:pt>
                <c:pt idx="4895">
                  <c:v>686.8096180693999</c:v>
                </c:pt>
                <c:pt idx="4896">
                  <c:v>686.82027801777292</c:v>
                </c:pt>
                <c:pt idx="4897">
                  <c:v>686.83177759751595</c:v>
                </c:pt>
                <c:pt idx="4898">
                  <c:v>686.844059508643</c:v>
                </c:pt>
                <c:pt idx="4899">
                  <c:v>686.87009223518305</c:v>
                </c:pt>
                <c:pt idx="4900">
                  <c:v>685.74985204924781</c:v>
                </c:pt>
                <c:pt idx="4901">
                  <c:v>686.91176353799153</c:v>
                </c:pt>
                <c:pt idx="4902">
                  <c:v>686.92660123218502</c:v>
                </c:pt>
                <c:pt idx="4903">
                  <c:v>685.66994384032</c:v>
                </c:pt>
                <c:pt idx="4904">
                  <c:v>686.94233551724551</c:v>
                </c:pt>
                <c:pt idx="4905">
                  <c:v>686.95841293170997</c:v>
                </c:pt>
                <c:pt idx="4906">
                  <c:v>686.95841293170997</c:v>
                </c:pt>
                <c:pt idx="4907">
                  <c:v>686.95841293170997</c:v>
                </c:pt>
                <c:pt idx="4908">
                  <c:v>688.33227617547811</c:v>
                </c:pt>
                <c:pt idx="4909">
                  <c:v>686.95841293170997</c:v>
                </c:pt>
                <c:pt idx="4910">
                  <c:v>688.33227617547811</c:v>
                </c:pt>
                <c:pt idx="4911">
                  <c:v>689.69769867677655</c:v>
                </c:pt>
                <c:pt idx="4912">
                  <c:v>688.31559296601904</c:v>
                </c:pt>
                <c:pt idx="4913">
                  <c:v>688.29927266728203</c:v>
                </c:pt>
                <c:pt idx="4914">
                  <c:v>688.29927266728339</c:v>
                </c:pt>
                <c:pt idx="4915">
                  <c:v>687.01941565646803</c:v>
                </c:pt>
                <c:pt idx="4916">
                  <c:v>685.74697510515</c:v>
                </c:pt>
                <c:pt idx="4917">
                  <c:v>685.74697510515</c:v>
                </c:pt>
                <c:pt idx="4918">
                  <c:v>683.56276333629398</c:v>
                </c:pt>
                <c:pt idx="4919">
                  <c:v>682.41821380781448</c:v>
                </c:pt>
                <c:pt idx="4920">
                  <c:v>683.42846183117399</c:v>
                </c:pt>
                <c:pt idx="4921">
                  <c:v>683.42846183117399</c:v>
                </c:pt>
                <c:pt idx="4922">
                  <c:v>683.42846183117399</c:v>
                </c:pt>
                <c:pt idx="4923">
                  <c:v>684.34773936433101</c:v>
                </c:pt>
                <c:pt idx="4924">
                  <c:v>684.34773936433101</c:v>
                </c:pt>
                <c:pt idx="4925">
                  <c:v>684.34773936433101</c:v>
                </c:pt>
                <c:pt idx="4926">
                  <c:v>685.1619546902092</c:v>
                </c:pt>
                <c:pt idx="4927">
                  <c:v>685.1619546902092</c:v>
                </c:pt>
                <c:pt idx="4928">
                  <c:v>684.45613371669504</c:v>
                </c:pt>
                <c:pt idx="4929">
                  <c:v>684.45613371669504</c:v>
                </c:pt>
                <c:pt idx="4930">
                  <c:v>684.45268175277295</c:v>
                </c:pt>
                <c:pt idx="4931">
                  <c:v>683.85236364626599</c:v>
                </c:pt>
                <c:pt idx="4932">
                  <c:v>684.33815522059808</c:v>
                </c:pt>
                <c:pt idx="4933">
                  <c:v>684.82575807968351</c:v>
                </c:pt>
                <c:pt idx="4934">
                  <c:v>684.82654781893496</c:v>
                </c:pt>
                <c:pt idx="4935">
                  <c:v>684.55886344136104</c:v>
                </c:pt>
                <c:pt idx="4936">
                  <c:v>684.5674519149527</c:v>
                </c:pt>
                <c:pt idx="4937">
                  <c:v>684.57521283495907</c:v>
                </c:pt>
                <c:pt idx="4938">
                  <c:v>684.58498994718275</c:v>
                </c:pt>
                <c:pt idx="4939">
                  <c:v>684.4341260252022</c:v>
                </c:pt>
                <c:pt idx="4940">
                  <c:v>684.44100050468808</c:v>
                </c:pt>
                <c:pt idx="4941">
                  <c:v>684.72783848947097</c:v>
                </c:pt>
                <c:pt idx="4942">
                  <c:v>684.74537797211315</c:v>
                </c:pt>
                <c:pt idx="4943">
                  <c:v>684.755032105179</c:v>
                </c:pt>
                <c:pt idx="4944">
                  <c:v>684.76554211500547</c:v>
                </c:pt>
              </c:numCache>
            </c:numRef>
          </c:yVal>
          <c:smooth val="1"/>
        </c:ser>
        <c:ser>
          <c:idx val="1"/>
          <c:order val="1"/>
          <c:tx>
            <c:strRef>
              <c:f>Sheet1!$D$1</c:f>
              <c:strCache>
                <c:ptCount val="1"/>
                <c:pt idx="0">
                  <c:v>Reactance</c:v>
                </c:pt>
              </c:strCache>
            </c:strRef>
          </c:tx>
          <c:marker>
            <c:symbol val="none"/>
          </c:marker>
          <c:xVal>
            <c:numRef>
              <c:f>Sheet1!$B$2:$B$4946</c:f>
              <c:numCache>
                <c:formatCode>General</c:formatCode>
                <c:ptCount val="49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numCache>
            </c:numRef>
          </c:xVal>
          <c:yVal>
            <c:numRef>
              <c:f>Sheet1!$D$2:$D$4946</c:f>
              <c:numCache>
                <c:formatCode>General</c:formatCode>
                <c:ptCount val="4945"/>
                <c:pt idx="0">
                  <c:v>-0.65354329999112604</c:v>
                </c:pt>
                <c:pt idx="1">
                  <c:v>-0.62941847225910863</c:v>
                </c:pt>
                <c:pt idx="2">
                  <c:v>-0.60664747509771166</c:v>
                </c:pt>
                <c:pt idx="3">
                  <c:v>0.16923234508300899</c:v>
                </c:pt>
                <c:pt idx="4">
                  <c:v>-0.52044434373375659</c:v>
                </c:pt>
                <c:pt idx="5">
                  <c:v>-0.51138952800391957</c:v>
                </c:pt>
                <c:pt idx="6">
                  <c:v>-0.50319789953485305</c:v>
                </c:pt>
                <c:pt idx="7">
                  <c:v>-1.0173896178797264</c:v>
                </c:pt>
                <c:pt idx="8">
                  <c:v>-1.4631358006050998</c:v>
                </c:pt>
                <c:pt idx="9">
                  <c:v>-1.0737177340628701</c:v>
                </c:pt>
                <c:pt idx="10">
                  <c:v>-1.3882280288060735</c:v>
                </c:pt>
                <c:pt idx="11">
                  <c:v>-1.3882288399043401</c:v>
                </c:pt>
                <c:pt idx="12">
                  <c:v>-1.38823030231359</c:v>
                </c:pt>
                <c:pt idx="13">
                  <c:v>-1.38963691361751</c:v>
                </c:pt>
                <c:pt idx="14">
                  <c:v>-1.3896404194401</c:v>
                </c:pt>
                <c:pt idx="15">
                  <c:v>-1.3890020367603633</c:v>
                </c:pt>
                <c:pt idx="16">
                  <c:v>-1.3890046064488299</c:v>
                </c:pt>
                <c:pt idx="17">
                  <c:v>-1.38632940018687</c:v>
                </c:pt>
                <c:pt idx="18">
                  <c:v>-1.3826529297775774</c:v>
                </c:pt>
                <c:pt idx="19">
                  <c:v>-1.7150983964311763</c:v>
                </c:pt>
                <c:pt idx="20">
                  <c:v>-1.3032380162195498</c:v>
                </c:pt>
                <c:pt idx="21">
                  <c:v>-1.3032398268321399</c:v>
                </c:pt>
                <c:pt idx="22">
                  <c:v>-1.2957499068109299</c:v>
                </c:pt>
                <c:pt idx="23">
                  <c:v>-1.2873848990341656</c:v>
                </c:pt>
                <c:pt idx="24">
                  <c:v>-1.27816819957226</c:v>
                </c:pt>
                <c:pt idx="25">
                  <c:v>-1.9986883518070533</c:v>
                </c:pt>
                <c:pt idx="26">
                  <c:v>-1.2237061832570566</c:v>
                </c:pt>
                <c:pt idx="27">
                  <c:v>-1.2237007771464263</c:v>
                </c:pt>
                <c:pt idx="28">
                  <c:v>-2.0976827368374202</c:v>
                </c:pt>
                <c:pt idx="29">
                  <c:v>-2.09768358482046</c:v>
                </c:pt>
                <c:pt idx="30">
                  <c:v>-1.1529106177655299</c:v>
                </c:pt>
                <c:pt idx="31">
                  <c:v>-1.1529080346599101</c:v>
                </c:pt>
                <c:pt idx="32">
                  <c:v>-1.1529073246818666</c:v>
                </c:pt>
                <c:pt idx="33">
                  <c:v>-0.10291036029726085</c:v>
                </c:pt>
                <c:pt idx="34">
                  <c:v>-0.102908091252138</c:v>
                </c:pt>
                <c:pt idx="35">
                  <c:v>1.0013271766115701</c:v>
                </c:pt>
                <c:pt idx="36">
                  <c:v>2.1024310580113443</c:v>
                </c:pt>
                <c:pt idx="37">
                  <c:v>0.99198960793218605</c:v>
                </c:pt>
                <c:pt idx="38">
                  <c:v>2.1072821602739</c:v>
                </c:pt>
                <c:pt idx="39">
                  <c:v>2.1228921636047167</c:v>
                </c:pt>
                <c:pt idx="40">
                  <c:v>-9.6801963711248065E-2</c:v>
                </c:pt>
                <c:pt idx="41">
                  <c:v>-1.1956945628397799</c:v>
                </c:pt>
                <c:pt idx="42">
                  <c:v>-1.1956940771836466</c:v>
                </c:pt>
                <c:pt idx="43">
                  <c:v>-1.1807849552527601</c:v>
                </c:pt>
                <c:pt idx="44">
                  <c:v>-1.1662154724248901</c:v>
                </c:pt>
                <c:pt idx="45">
                  <c:v>-0.15372192159241169</c:v>
                </c:pt>
                <c:pt idx="46">
                  <c:v>-0.13999258589502486</c:v>
                </c:pt>
                <c:pt idx="47">
                  <c:v>-1.0693933806852898</c:v>
                </c:pt>
                <c:pt idx="48">
                  <c:v>-0.15515494548975001</c:v>
                </c:pt>
                <c:pt idx="49">
                  <c:v>0.70504613122680004</c:v>
                </c:pt>
                <c:pt idx="50">
                  <c:v>-9.5263725880696204E-2</c:v>
                </c:pt>
                <c:pt idx="51">
                  <c:v>-8.4654159131017911E-2</c:v>
                </c:pt>
                <c:pt idx="52">
                  <c:v>-7.4823258409221813E-2</c:v>
                </c:pt>
                <c:pt idx="53">
                  <c:v>-6.5801773412824102E-2</c:v>
                </c:pt>
                <c:pt idx="54">
                  <c:v>-5.7630338549001514E-2</c:v>
                </c:pt>
                <c:pt idx="55">
                  <c:v>0.47104681303992108</c:v>
                </c:pt>
                <c:pt idx="56">
                  <c:v>0.477421248971509</c:v>
                </c:pt>
                <c:pt idx="57">
                  <c:v>0.48827407007785389</c:v>
                </c:pt>
                <c:pt idx="58">
                  <c:v>0.81790438387224085</c:v>
                </c:pt>
                <c:pt idx="59">
                  <c:v>0.57154726498295638</c:v>
                </c:pt>
                <c:pt idx="60">
                  <c:v>0.57401254609064256</c:v>
                </c:pt>
                <c:pt idx="61">
                  <c:v>0.57690715236247614</c:v>
                </c:pt>
                <c:pt idx="62">
                  <c:v>0.57775708947681204</c:v>
                </c:pt>
                <c:pt idx="63">
                  <c:v>0.57655495567603199</c:v>
                </c:pt>
                <c:pt idx="64">
                  <c:v>0.57330871693351715</c:v>
                </c:pt>
                <c:pt idx="65">
                  <c:v>0.57066634728308863</c:v>
                </c:pt>
                <c:pt idx="66">
                  <c:v>0.825887288687296</c:v>
                </c:pt>
                <c:pt idx="67">
                  <c:v>0.8258949311461159</c:v>
                </c:pt>
                <c:pt idx="68">
                  <c:v>0.82589255799059114</c:v>
                </c:pt>
                <c:pt idx="69">
                  <c:v>0.82589396051868991</c:v>
                </c:pt>
                <c:pt idx="70">
                  <c:v>0.83333661850684004</c:v>
                </c:pt>
                <c:pt idx="71">
                  <c:v>0.83333495038306404</c:v>
                </c:pt>
                <c:pt idx="72">
                  <c:v>1.4950095666056</c:v>
                </c:pt>
                <c:pt idx="73">
                  <c:v>0.80471657857207601</c:v>
                </c:pt>
                <c:pt idx="74">
                  <c:v>0.82619240442777664</c:v>
                </c:pt>
                <c:pt idx="75">
                  <c:v>1.6653746166626466</c:v>
                </c:pt>
                <c:pt idx="76">
                  <c:v>1.7016861999530499</c:v>
                </c:pt>
                <c:pt idx="77">
                  <c:v>1.7271347308476663</c:v>
                </c:pt>
                <c:pt idx="78">
                  <c:v>2.7123960601700499</c:v>
                </c:pt>
                <c:pt idx="79">
                  <c:v>3.7184075584642202</c:v>
                </c:pt>
                <c:pt idx="80">
                  <c:v>3.74681338817062</c:v>
                </c:pt>
                <c:pt idx="81">
                  <c:v>3.7760007687596366</c:v>
                </c:pt>
                <c:pt idx="82">
                  <c:v>4.8813136714068603</c:v>
                </c:pt>
                <c:pt idx="83">
                  <c:v>4.9116546081835999</c:v>
                </c:pt>
                <c:pt idx="84">
                  <c:v>4.9423945953495103</c:v>
                </c:pt>
                <c:pt idx="85">
                  <c:v>7.1803532633256975</c:v>
                </c:pt>
                <c:pt idx="86">
                  <c:v>7.2114903778692545</c:v>
                </c:pt>
                <c:pt idx="87">
                  <c:v>7.2270635683282443</c:v>
                </c:pt>
                <c:pt idx="88">
                  <c:v>7.2425748468186537</c:v>
                </c:pt>
                <c:pt idx="89">
                  <c:v>7.2579562606261376</c:v>
                </c:pt>
                <c:pt idx="90">
                  <c:v>7.2731375263220555</c:v>
                </c:pt>
                <c:pt idx="91">
                  <c:v>7.2880557231866101</c:v>
                </c:pt>
                <c:pt idx="92">
                  <c:v>7.2880544241661003</c:v>
                </c:pt>
                <c:pt idx="93">
                  <c:v>6.2854595269255462</c:v>
                </c:pt>
                <c:pt idx="94">
                  <c:v>6.2992076832867001</c:v>
                </c:pt>
                <c:pt idx="95">
                  <c:v>5.3661086063410695</c:v>
                </c:pt>
                <c:pt idx="96">
                  <c:v>4.4755408555747502</c:v>
                </c:pt>
                <c:pt idx="97">
                  <c:v>5.3347954243949598</c:v>
                </c:pt>
                <c:pt idx="98">
                  <c:v>5.3347937882203382</c:v>
                </c:pt>
                <c:pt idx="99">
                  <c:v>4.5735480177936783</c:v>
                </c:pt>
                <c:pt idx="100">
                  <c:v>5.2713185388661703</c:v>
                </c:pt>
                <c:pt idx="101">
                  <c:v>5.2713148729664043</c:v>
                </c:pt>
                <c:pt idx="102">
                  <c:v>4.6802715739932204</c:v>
                </c:pt>
                <c:pt idx="103">
                  <c:v>4.6802743748148314</c:v>
                </c:pt>
                <c:pt idx="104">
                  <c:v>5.1445708961293137</c:v>
                </c:pt>
                <c:pt idx="105">
                  <c:v>5.1445653404779277</c:v>
                </c:pt>
                <c:pt idx="106">
                  <c:v>5.1490950353999301</c:v>
                </c:pt>
                <c:pt idx="107">
                  <c:v>5.1490960156510734</c:v>
                </c:pt>
                <c:pt idx="108">
                  <c:v>5.1516432058504353</c:v>
                </c:pt>
                <c:pt idx="109">
                  <c:v>5.03491159546288</c:v>
                </c:pt>
                <c:pt idx="110">
                  <c:v>5.0354370463505296</c:v>
                </c:pt>
                <c:pt idx="111">
                  <c:v>5.0344336181241003</c:v>
                </c:pt>
                <c:pt idx="112">
                  <c:v>5.0329165037185675</c:v>
                </c:pt>
                <c:pt idx="113">
                  <c:v>5.0303935064951597</c:v>
                </c:pt>
                <c:pt idx="114">
                  <c:v>5.0268760717606495</c:v>
                </c:pt>
                <c:pt idx="115">
                  <c:v>5.3320829356846904</c:v>
                </c:pt>
                <c:pt idx="116">
                  <c:v>4.9486223640606921</c:v>
                </c:pt>
                <c:pt idx="117">
                  <c:v>4.9486311152479363</c:v>
                </c:pt>
                <c:pt idx="118">
                  <c:v>4.9486310405703104</c:v>
                </c:pt>
                <c:pt idx="119">
                  <c:v>4.9486452533952896</c:v>
                </c:pt>
                <c:pt idx="120">
                  <c:v>4.31242070502259</c:v>
                </c:pt>
                <c:pt idx="121">
                  <c:v>4.3222830912024204</c:v>
                </c:pt>
                <c:pt idx="122">
                  <c:v>4.3329158368983451</c:v>
                </c:pt>
                <c:pt idx="123">
                  <c:v>4.3442637039285863</c:v>
                </c:pt>
                <c:pt idx="124">
                  <c:v>5.2158816070045395</c:v>
                </c:pt>
                <c:pt idx="125">
                  <c:v>5.241109791279384</c:v>
                </c:pt>
                <c:pt idx="126">
                  <c:v>4.3485099231898703</c:v>
                </c:pt>
                <c:pt idx="127">
                  <c:v>4.3759373498753833</c:v>
                </c:pt>
                <c:pt idx="128">
                  <c:v>4.4184307243077496</c:v>
                </c:pt>
                <c:pt idx="129">
                  <c:v>3.41549605505107</c:v>
                </c:pt>
                <c:pt idx="130">
                  <c:v>3.46018998603809</c:v>
                </c:pt>
                <c:pt idx="131">
                  <c:v>3.4753522653733797</c:v>
                </c:pt>
                <c:pt idx="132">
                  <c:v>2.4306732312042167</c:v>
                </c:pt>
                <c:pt idx="133">
                  <c:v>2.4616631102734967</c:v>
                </c:pt>
                <c:pt idx="134">
                  <c:v>2.5083359692034102</c:v>
                </c:pt>
                <c:pt idx="135">
                  <c:v>2.5394431625753797</c:v>
                </c:pt>
                <c:pt idx="136">
                  <c:v>2.5704059006659077</c:v>
                </c:pt>
                <c:pt idx="137">
                  <c:v>3.6934606097352667</c:v>
                </c:pt>
                <c:pt idx="138">
                  <c:v>2.6454366404649412</c:v>
                </c:pt>
                <c:pt idx="139">
                  <c:v>2.6751847566683238</c:v>
                </c:pt>
                <c:pt idx="140">
                  <c:v>1.6700086174284698</c:v>
                </c:pt>
                <c:pt idx="141">
                  <c:v>0.68015585286369851</c:v>
                </c:pt>
                <c:pt idx="142">
                  <c:v>0.69381319417663656</c:v>
                </c:pt>
                <c:pt idx="143">
                  <c:v>0.706958104170756</c:v>
                </c:pt>
                <c:pt idx="144">
                  <c:v>0.70696054395220309</c:v>
                </c:pt>
                <c:pt idx="145">
                  <c:v>-0.12836894988161901</c:v>
                </c:pt>
                <c:pt idx="146">
                  <c:v>0.67097820276186215</c:v>
                </c:pt>
                <c:pt idx="147">
                  <c:v>0.67097878069821815</c:v>
                </c:pt>
                <c:pt idx="148">
                  <c:v>-2.2353820865448099E-2</c:v>
                </c:pt>
                <c:pt idx="149">
                  <c:v>-2.2353742952878394E-2</c:v>
                </c:pt>
                <c:pt idx="150">
                  <c:v>-3.0448684997289397E-2</c:v>
                </c:pt>
                <c:pt idx="151">
                  <c:v>-0.54007868279649163</c:v>
                </c:pt>
                <c:pt idx="152">
                  <c:v>-0.54635242928460059</c:v>
                </c:pt>
                <c:pt idx="153">
                  <c:v>-0.55167022205371763</c:v>
                </c:pt>
                <c:pt idx="154">
                  <c:v>-0.86348483433573964</c:v>
                </c:pt>
                <c:pt idx="155">
                  <c:v>-0.86348649744383166</c:v>
                </c:pt>
                <c:pt idx="156">
                  <c:v>-0.69625760587630858</c:v>
                </c:pt>
                <c:pt idx="157">
                  <c:v>-0.69763531189569605</c:v>
                </c:pt>
                <c:pt idx="158">
                  <c:v>-0.69800041699286064</c:v>
                </c:pt>
                <c:pt idx="159">
                  <c:v>-0.69735058632286251</c:v>
                </c:pt>
                <c:pt idx="160">
                  <c:v>-0.6956880087630869</c:v>
                </c:pt>
                <c:pt idx="161">
                  <c:v>-0.6956878815588039</c:v>
                </c:pt>
                <c:pt idx="162">
                  <c:v>-0.69569236677453405</c:v>
                </c:pt>
                <c:pt idx="163">
                  <c:v>-0.69570241558654866</c:v>
                </c:pt>
                <c:pt idx="164">
                  <c:v>-0.29947361450582632</c:v>
                </c:pt>
                <c:pt idx="165">
                  <c:v>-0.29947486739741785</c:v>
                </c:pt>
                <c:pt idx="166">
                  <c:v>-0.30689075888216438</c:v>
                </c:pt>
                <c:pt idx="167">
                  <c:v>-0.30689464064162608</c:v>
                </c:pt>
                <c:pt idx="168">
                  <c:v>-0.31602311033058783</c:v>
                </c:pt>
                <c:pt idx="169">
                  <c:v>-0.31602716424868244</c:v>
                </c:pt>
                <c:pt idx="170">
                  <c:v>-0.31602562620848107</c:v>
                </c:pt>
                <c:pt idx="171">
                  <c:v>-1.1237739387417636</c:v>
                </c:pt>
                <c:pt idx="172">
                  <c:v>-1.1237638002163799</c:v>
                </c:pt>
                <c:pt idx="173">
                  <c:v>-1.1110748420229664</c:v>
                </c:pt>
                <c:pt idx="174">
                  <c:v>-2.05103176316821</c:v>
                </c:pt>
                <c:pt idx="175">
                  <c:v>-3.9961735004857877</c:v>
                </c:pt>
                <c:pt idx="176">
                  <c:v>-3.9819311319416002</c:v>
                </c:pt>
                <c:pt idx="177">
                  <c:v>-2.9147372037552</c:v>
                </c:pt>
                <c:pt idx="178">
                  <c:v>-3.9594129877862767</c:v>
                </c:pt>
                <c:pt idx="179">
                  <c:v>-3.9290596204459267</c:v>
                </c:pt>
                <c:pt idx="180">
                  <c:v>-3.8983413469492798</c:v>
                </c:pt>
                <c:pt idx="181">
                  <c:v>-6.0797339768099885</c:v>
                </c:pt>
                <c:pt idx="182">
                  <c:v>-6.0486723240185363</c:v>
                </c:pt>
                <c:pt idx="183">
                  <c:v>-6.0176466889090898</c:v>
                </c:pt>
                <c:pt idx="184">
                  <c:v>-5.9713606426090173</c:v>
                </c:pt>
                <c:pt idx="185">
                  <c:v>-5.9408054340970198</c:v>
                </c:pt>
                <c:pt idx="186">
                  <c:v>-5.9106817994729424</c:v>
                </c:pt>
                <c:pt idx="187">
                  <c:v>-5.8811181989915502</c:v>
                </c:pt>
                <c:pt idx="188">
                  <c:v>-6.8709635500984296</c:v>
                </c:pt>
                <c:pt idx="189">
                  <c:v>-5.8678248446497214</c:v>
                </c:pt>
                <c:pt idx="190">
                  <c:v>-5.8542567326694686</c:v>
                </c:pt>
                <c:pt idx="191">
                  <c:v>-5.8412173707370201</c:v>
                </c:pt>
                <c:pt idx="192">
                  <c:v>-4.9490310724017004</c:v>
                </c:pt>
                <c:pt idx="193">
                  <c:v>-5.7719875204176203</c:v>
                </c:pt>
                <c:pt idx="194">
                  <c:v>-6.5424830629038802</c:v>
                </c:pt>
                <c:pt idx="195">
                  <c:v>-6.5320987536418773</c:v>
                </c:pt>
                <c:pt idx="196">
                  <c:v>-6.5128857400643296</c:v>
                </c:pt>
                <c:pt idx="197">
                  <c:v>-6.5040952237987755</c:v>
                </c:pt>
                <c:pt idx="198">
                  <c:v>-5.9418283573197996</c:v>
                </c:pt>
                <c:pt idx="199">
                  <c:v>-5.9347548974621001</c:v>
                </c:pt>
                <c:pt idx="200">
                  <c:v>-5.9347455048921534</c:v>
                </c:pt>
                <c:pt idx="201">
                  <c:v>-5.9295480902677804</c:v>
                </c:pt>
                <c:pt idx="202">
                  <c:v>-5.6377988366628955</c:v>
                </c:pt>
                <c:pt idx="203">
                  <c:v>-5.6377992808091344</c:v>
                </c:pt>
                <c:pt idx="204">
                  <c:v>-5.6400623506130501</c:v>
                </c:pt>
                <c:pt idx="205">
                  <c:v>-5.5613693916527707</c:v>
                </c:pt>
                <c:pt idx="206">
                  <c:v>-5.5616066752895499</c:v>
                </c:pt>
                <c:pt idx="207">
                  <c:v>-5.5608136921302398</c:v>
                </c:pt>
                <c:pt idx="208">
                  <c:v>-5.5572024361110302</c:v>
                </c:pt>
                <c:pt idx="209">
                  <c:v>-5.5543890371414655</c:v>
                </c:pt>
                <c:pt idx="210">
                  <c:v>-5.5505763239919075</c:v>
                </c:pt>
                <c:pt idx="211">
                  <c:v>-5.8977421880051404</c:v>
                </c:pt>
                <c:pt idx="212">
                  <c:v>-5.8919764363378855</c:v>
                </c:pt>
                <c:pt idx="213">
                  <c:v>-5.8852692499777604</c:v>
                </c:pt>
                <c:pt idx="214">
                  <c:v>-6.4395498982358443</c:v>
                </c:pt>
                <c:pt idx="215">
                  <c:v>-6.4395514592545524</c:v>
                </c:pt>
                <c:pt idx="216">
                  <c:v>-5.7543299033407314</c:v>
                </c:pt>
                <c:pt idx="217">
                  <c:v>-5.7441966668843385</c:v>
                </c:pt>
                <c:pt idx="218">
                  <c:v>-6.5194402961120304</c:v>
                </c:pt>
                <c:pt idx="219">
                  <c:v>-6.5078165462335287</c:v>
                </c:pt>
                <c:pt idx="220">
                  <c:v>-6.5078107013928097</c:v>
                </c:pt>
                <c:pt idx="221">
                  <c:v>-6.4949175428016455</c:v>
                </c:pt>
                <c:pt idx="222">
                  <c:v>-5.5297744107584546</c:v>
                </c:pt>
                <c:pt idx="223">
                  <c:v>-5.5297699000853804</c:v>
                </c:pt>
                <c:pt idx="224">
                  <c:v>-5.5297673517298902</c:v>
                </c:pt>
                <c:pt idx="225">
                  <c:v>-4.4762033139294921</c:v>
                </c:pt>
                <c:pt idx="226">
                  <c:v>-4.4762103756223279</c:v>
                </c:pt>
                <c:pt idx="227">
                  <c:v>-5.55360091742308</c:v>
                </c:pt>
                <c:pt idx="228">
                  <c:v>-4.4330472449583533</c:v>
                </c:pt>
                <c:pt idx="229">
                  <c:v>-3.306007333413707</c:v>
                </c:pt>
                <c:pt idx="230">
                  <c:v>-4.4204637948126742</c:v>
                </c:pt>
                <c:pt idx="231">
                  <c:v>-4.4048660482423401</c:v>
                </c:pt>
                <c:pt idx="232">
                  <c:v>-2.1440438061253602</c:v>
                </c:pt>
                <c:pt idx="233">
                  <c:v>-3.20943878628858</c:v>
                </c:pt>
                <c:pt idx="234">
                  <c:v>-2.11356294050529</c:v>
                </c:pt>
                <c:pt idx="235">
                  <c:v>-2.0837890587142405</c:v>
                </c:pt>
                <c:pt idx="236">
                  <c:v>-2.0692471053381367</c:v>
                </c:pt>
                <c:pt idx="237">
                  <c:v>-2.0409538736505399</c:v>
                </c:pt>
                <c:pt idx="238">
                  <c:v>-2.0135920437980599</c:v>
                </c:pt>
                <c:pt idx="239">
                  <c:v>-1.9872721155057143</c:v>
                </c:pt>
                <c:pt idx="240">
                  <c:v>-2.8565021623046816</c:v>
                </c:pt>
                <c:pt idx="241">
                  <c:v>-2.8326554213918231</c:v>
                </c:pt>
                <c:pt idx="242">
                  <c:v>-2.8101821354828416</c:v>
                </c:pt>
                <c:pt idx="243">
                  <c:v>-2.7891681761820202</c:v>
                </c:pt>
                <c:pt idx="244">
                  <c:v>-2.0871639636802599</c:v>
                </c:pt>
                <c:pt idx="245">
                  <c:v>-1.4410020131997898</c:v>
                </c:pt>
                <c:pt idx="246">
                  <c:v>-1.4248058030511299</c:v>
                </c:pt>
                <c:pt idx="247">
                  <c:v>-1.4175945594470747</c:v>
                </c:pt>
                <c:pt idx="248">
                  <c:v>-1.4113105337983201</c:v>
                </c:pt>
                <c:pt idx="249">
                  <c:v>-1.78421330842866</c:v>
                </c:pt>
                <c:pt idx="250">
                  <c:v>-1.4755690532396433</c:v>
                </c:pt>
                <c:pt idx="251">
                  <c:v>-1.2361380921615799</c:v>
                </c:pt>
                <c:pt idx="252">
                  <c:v>-1.403579622957134</c:v>
                </c:pt>
                <c:pt idx="253">
                  <c:v>-1.4035810871284833</c:v>
                </c:pt>
                <c:pt idx="254">
                  <c:v>-1.4039064711589864</c:v>
                </c:pt>
                <c:pt idx="255">
                  <c:v>-1.4039059916146066</c:v>
                </c:pt>
                <c:pt idx="256">
                  <c:v>-1.4021851599178701</c:v>
                </c:pt>
                <c:pt idx="257">
                  <c:v>-1.3967172344342735</c:v>
                </c:pt>
                <c:pt idx="258">
                  <c:v>-1.3892443923938098</c:v>
                </c:pt>
                <c:pt idx="259">
                  <c:v>-1.38451735526794</c:v>
                </c:pt>
                <c:pt idx="260">
                  <c:v>-1.78860496741502</c:v>
                </c:pt>
                <c:pt idx="261">
                  <c:v>-1.7753210171484426</c:v>
                </c:pt>
                <c:pt idx="262">
                  <c:v>-1.7602185273953121</c:v>
                </c:pt>
                <c:pt idx="263">
                  <c:v>-1.7517779231008401</c:v>
                </c:pt>
                <c:pt idx="264">
                  <c:v>-1.7332051768047501</c:v>
                </c:pt>
                <c:pt idx="265">
                  <c:v>-1.0003528537803701</c:v>
                </c:pt>
                <c:pt idx="266">
                  <c:v>-1.7665786524613298</c:v>
                </c:pt>
                <c:pt idx="267">
                  <c:v>-1.7550124350648599</c:v>
                </c:pt>
                <c:pt idx="268">
                  <c:v>-0.87928493625658632</c:v>
                </c:pt>
                <c:pt idx="269">
                  <c:v>-0.87928343008859156</c:v>
                </c:pt>
                <c:pt idx="270">
                  <c:v>-0.86589973067202186</c:v>
                </c:pt>
                <c:pt idx="271">
                  <c:v>0.12623573768187099</c:v>
                </c:pt>
                <c:pt idx="272">
                  <c:v>0.12623352880293401</c:v>
                </c:pt>
                <c:pt idx="273">
                  <c:v>-0.93937183759056686</c:v>
                </c:pt>
                <c:pt idx="274">
                  <c:v>0.13439255656525001</c:v>
                </c:pt>
                <c:pt idx="275">
                  <c:v>0.13439383748185799</c:v>
                </c:pt>
                <c:pt idx="276">
                  <c:v>0.13439421335711901</c:v>
                </c:pt>
                <c:pt idx="277">
                  <c:v>2.3608274301917587</c:v>
                </c:pt>
                <c:pt idx="278">
                  <c:v>2.37646284050235</c:v>
                </c:pt>
                <c:pt idx="279">
                  <c:v>2.3764621008542832</c:v>
                </c:pt>
                <c:pt idx="280">
                  <c:v>2.3764594706043378</c:v>
                </c:pt>
                <c:pt idx="281">
                  <c:v>2.3918741129254877</c:v>
                </c:pt>
                <c:pt idx="282">
                  <c:v>2.4070844167843166</c:v>
                </c:pt>
                <c:pt idx="283">
                  <c:v>2.4220248243874698</c:v>
                </c:pt>
                <c:pt idx="284">
                  <c:v>3.4833814132708101</c:v>
                </c:pt>
                <c:pt idx="285">
                  <c:v>3.5118353312548178</c:v>
                </c:pt>
                <c:pt idx="286">
                  <c:v>3.5393766304399987</c:v>
                </c:pt>
                <c:pt idx="287">
                  <c:v>4.5191094695228999</c:v>
                </c:pt>
                <c:pt idx="288">
                  <c:v>4.5445198236103845</c:v>
                </c:pt>
                <c:pt idx="289">
                  <c:v>4.5686703162012297</c:v>
                </c:pt>
                <c:pt idx="290">
                  <c:v>5.4042206425326924</c:v>
                </c:pt>
                <c:pt idx="291">
                  <c:v>5.4256294746229514</c:v>
                </c:pt>
                <c:pt idx="292">
                  <c:v>4.7180562017110796</c:v>
                </c:pt>
                <c:pt idx="293">
                  <c:v>5.3953213078440498</c:v>
                </c:pt>
                <c:pt idx="294">
                  <c:v>5.4118354701796099</c:v>
                </c:pt>
                <c:pt idx="295">
                  <c:v>5.4192085682662299</c:v>
                </c:pt>
                <c:pt idx="296">
                  <c:v>5.4256554296945003</c:v>
                </c:pt>
                <c:pt idx="297">
                  <c:v>5.0235950702877643</c:v>
                </c:pt>
                <c:pt idx="298">
                  <c:v>4.6935140213489053</c:v>
                </c:pt>
                <c:pt idx="299">
                  <c:v>4.6970121334666954</c:v>
                </c:pt>
                <c:pt idx="300">
                  <c:v>4.6995102266371118</c:v>
                </c:pt>
                <c:pt idx="301">
                  <c:v>4.6995085682172508</c:v>
                </c:pt>
                <c:pt idx="302">
                  <c:v>4.6995060731914764</c:v>
                </c:pt>
                <c:pt idx="303">
                  <c:v>4.6995033377718398</c:v>
                </c:pt>
                <c:pt idx="304">
                  <c:v>4.6979198241574247</c:v>
                </c:pt>
                <c:pt idx="305">
                  <c:v>4.6979189838875364</c:v>
                </c:pt>
                <c:pt idx="306">
                  <c:v>4.4516812568246804</c:v>
                </c:pt>
                <c:pt idx="307">
                  <c:v>4.7766625947786956</c:v>
                </c:pt>
                <c:pt idx="308">
                  <c:v>5.1693180259931344</c:v>
                </c:pt>
                <c:pt idx="309">
                  <c:v>5.1757908256421334</c:v>
                </c:pt>
                <c:pt idx="310">
                  <c:v>5.7005403716537302</c:v>
                </c:pt>
                <c:pt idx="311">
                  <c:v>6.2937994142371307</c:v>
                </c:pt>
                <c:pt idx="312">
                  <c:v>5.6650402884059918</c:v>
                </c:pt>
                <c:pt idx="313">
                  <c:v>6.37013931823122</c:v>
                </c:pt>
                <c:pt idx="314">
                  <c:v>7.1273617336886801</c:v>
                </c:pt>
                <c:pt idx="315">
                  <c:v>7.1387077136840134</c:v>
                </c:pt>
                <c:pt idx="316">
                  <c:v>7.1627184598949265</c:v>
                </c:pt>
                <c:pt idx="317">
                  <c:v>7.1753492823220402</c:v>
                </c:pt>
                <c:pt idx="318">
                  <c:v>6.2573508120294354</c:v>
                </c:pt>
                <c:pt idx="319">
                  <c:v>6.28480049374578</c:v>
                </c:pt>
                <c:pt idx="320">
                  <c:v>7.2992005010231873</c:v>
                </c:pt>
                <c:pt idx="321">
                  <c:v>6.2850570181342098</c:v>
                </c:pt>
                <c:pt idx="322">
                  <c:v>6.29994545268557</c:v>
                </c:pt>
                <c:pt idx="323">
                  <c:v>6.2999456578870854</c:v>
                </c:pt>
                <c:pt idx="324">
                  <c:v>5.2114313154163501</c:v>
                </c:pt>
                <c:pt idx="325">
                  <c:v>4.1115475128408399</c:v>
                </c:pt>
                <c:pt idx="326">
                  <c:v>5.2166890001642914</c:v>
                </c:pt>
                <c:pt idx="327">
                  <c:v>5.2166888652094698</c:v>
                </c:pt>
                <c:pt idx="328">
                  <c:v>2.9848725322204399</c:v>
                </c:pt>
                <c:pt idx="329">
                  <c:v>4.0761906148891924</c:v>
                </c:pt>
                <c:pt idx="330">
                  <c:v>4.0761916440120363</c:v>
                </c:pt>
                <c:pt idx="331">
                  <c:v>4.06131972383041</c:v>
                </c:pt>
                <c:pt idx="332">
                  <c:v>4.0613237117322782</c:v>
                </c:pt>
                <c:pt idx="333">
                  <c:v>5.0710983159559424</c:v>
                </c:pt>
                <c:pt idx="334">
                  <c:v>5.0710929333518289</c:v>
                </c:pt>
                <c:pt idx="335">
                  <c:v>5.0578806874908295</c:v>
                </c:pt>
                <c:pt idx="336">
                  <c:v>5.9756005431348411</c:v>
                </c:pt>
                <c:pt idx="337">
                  <c:v>5.9756046711694797</c:v>
                </c:pt>
                <c:pt idx="338">
                  <c:v>5.1620608783719337</c:v>
                </c:pt>
                <c:pt idx="339">
                  <c:v>5.1620632388718297</c:v>
                </c:pt>
                <c:pt idx="340">
                  <c:v>4.4671893991501301</c:v>
                </c:pt>
                <c:pt idx="341">
                  <c:v>3.8323816308340377</c:v>
                </c:pt>
                <c:pt idx="342">
                  <c:v>3.8405293507112002</c:v>
                </c:pt>
                <c:pt idx="343">
                  <c:v>4.36918906258866</c:v>
                </c:pt>
                <c:pt idx="344">
                  <c:v>4.381914879346728</c:v>
                </c:pt>
                <c:pt idx="345">
                  <c:v>4.7801027862445524</c:v>
                </c:pt>
                <c:pt idx="346">
                  <c:v>4.7890360131287704</c:v>
                </c:pt>
                <c:pt idx="347">
                  <c:v>4.5382323184120414</c:v>
                </c:pt>
                <c:pt idx="348">
                  <c:v>4.5407078391469042</c:v>
                </c:pt>
                <c:pt idx="349">
                  <c:v>4.5421721770141197</c:v>
                </c:pt>
                <c:pt idx="350">
                  <c:v>4.5426197815059801</c:v>
                </c:pt>
                <c:pt idx="351">
                  <c:v>4.5426222703254675</c:v>
                </c:pt>
                <c:pt idx="352">
                  <c:v>4.5410384743358101</c:v>
                </c:pt>
                <c:pt idx="353">
                  <c:v>4.5384433223210534</c:v>
                </c:pt>
                <c:pt idx="354">
                  <c:v>4.5348544349374045</c:v>
                </c:pt>
                <c:pt idx="355">
                  <c:v>4.2154893982559445</c:v>
                </c:pt>
                <c:pt idx="356">
                  <c:v>4.6032698292728433</c:v>
                </c:pt>
                <c:pt idx="357">
                  <c:v>4.1479916645671464</c:v>
                </c:pt>
                <c:pt idx="358">
                  <c:v>3.6249955553940176</c:v>
                </c:pt>
                <c:pt idx="359">
                  <c:v>4.21066616846299</c:v>
                </c:pt>
                <c:pt idx="360">
                  <c:v>4.2197922296424899</c:v>
                </c:pt>
                <c:pt idx="361">
                  <c:v>3.5158818618977601</c:v>
                </c:pt>
                <c:pt idx="362">
                  <c:v>3.5266216910919601</c:v>
                </c:pt>
                <c:pt idx="363">
                  <c:v>3.5380597808515701</c:v>
                </c:pt>
                <c:pt idx="364">
                  <c:v>2.70075440560327</c:v>
                </c:pt>
                <c:pt idx="365">
                  <c:v>2.7135040610119243</c:v>
                </c:pt>
                <c:pt idx="366">
                  <c:v>3.6728597041554987</c:v>
                </c:pt>
                <c:pt idx="367">
                  <c:v>2.7180624653033987</c:v>
                </c:pt>
                <c:pt idx="368">
                  <c:v>2.7465828539068502</c:v>
                </c:pt>
                <c:pt idx="369">
                  <c:v>3.8034235156254601</c:v>
                </c:pt>
                <c:pt idx="370">
                  <c:v>3.8183716695699599</c:v>
                </c:pt>
                <c:pt idx="371">
                  <c:v>3.8335811694858877</c:v>
                </c:pt>
                <c:pt idx="372">
                  <c:v>4.9458904211974</c:v>
                </c:pt>
                <c:pt idx="373">
                  <c:v>4.9614180878532999</c:v>
                </c:pt>
                <c:pt idx="374">
                  <c:v>4.96141787124267</c:v>
                </c:pt>
                <c:pt idx="375">
                  <c:v>4.97700440659872</c:v>
                </c:pt>
                <c:pt idx="376">
                  <c:v>4.9925214917613863</c:v>
                </c:pt>
                <c:pt idx="377">
                  <c:v>3.9101671153531625</c:v>
                </c:pt>
                <c:pt idx="378">
                  <c:v>3.91016443625757</c:v>
                </c:pt>
                <c:pt idx="379">
                  <c:v>3.91015907269417</c:v>
                </c:pt>
                <c:pt idx="380">
                  <c:v>2.88559066127354</c:v>
                </c:pt>
                <c:pt idx="381">
                  <c:v>2.8855911580026605</c:v>
                </c:pt>
                <c:pt idx="382">
                  <c:v>2.8855935788142002</c:v>
                </c:pt>
                <c:pt idx="383">
                  <c:v>1.9464252659565235</c:v>
                </c:pt>
                <c:pt idx="384">
                  <c:v>1.94642457601983</c:v>
                </c:pt>
                <c:pt idx="385">
                  <c:v>1.9344799161911701</c:v>
                </c:pt>
                <c:pt idx="386">
                  <c:v>1.93447660366985</c:v>
                </c:pt>
                <c:pt idx="387">
                  <c:v>1.9239316902642651</c:v>
                </c:pt>
                <c:pt idx="388">
                  <c:v>2.6239271005110476</c:v>
                </c:pt>
                <c:pt idx="389">
                  <c:v>1.9728089774582442</c:v>
                </c:pt>
                <c:pt idx="390">
                  <c:v>1.38646808569667</c:v>
                </c:pt>
                <c:pt idx="391">
                  <c:v>1.9016709390364033</c:v>
                </c:pt>
                <c:pt idx="392">
                  <c:v>1.9016682993210998</c:v>
                </c:pt>
                <c:pt idx="393">
                  <c:v>1.9070363430891764</c:v>
                </c:pt>
                <c:pt idx="394">
                  <c:v>2.2240250447694812</c:v>
                </c:pt>
                <c:pt idx="395">
                  <c:v>2.22402569518513</c:v>
                </c:pt>
                <c:pt idx="396">
                  <c:v>2.2264491827216197</c:v>
                </c:pt>
                <c:pt idx="397">
                  <c:v>2.2264549242109597</c:v>
                </c:pt>
                <c:pt idx="398">
                  <c:v>2.2268522939099067</c:v>
                </c:pt>
                <c:pt idx="399">
                  <c:v>2.2268486045217721</c:v>
                </c:pt>
                <c:pt idx="400">
                  <c:v>2.2268455987109799</c:v>
                </c:pt>
                <c:pt idx="401">
                  <c:v>2.0379501903668777</c:v>
                </c:pt>
                <c:pt idx="402">
                  <c:v>2.2916998398804997</c:v>
                </c:pt>
                <c:pt idx="403">
                  <c:v>2.2870652893961001</c:v>
                </c:pt>
                <c:pt idx="404">
                  <c:v>1.8848370299329833</c:v>
                </c:pt>
                <c:pt idx="405">
                  <c:v>1.8848412262241299</c:v>
                </c:pt>
                <c:pt idx="406">
                  <c:v>1.8848368232050601</c:v>
                </c:pt>
                <c:pt idx="407">
                  <c:v>1.28123247829221</c:v>
                </c:pt>
                <c:pt idx="408">
                  <c:v>1.9370764860517435</c:v>
                </c:pt>
                <c:pt idx="409">
                  <c:v>1.2236000063250698</c:v>
                </c:pt>
                <c:pt idx="410">
                  <c:v>0.45142033997201625</c:v>
                </c:pt>
                <c:pt idx="411">
                  <c:v>0.45141806624228925</c:v>
                </c:pt>
                <c:pt idx="412">
                  <c:v>0.45142149612595783</c:v>
                </c:pt>
                <c:pt idx="413">
                  <c:v>0.46424602223189299</c:v>
                </c:pt>
                <c:pt idx="414">
                  <c:v>1.4332677409736898</c:v>
                </c:pt>
                <c:pt idx="415">
                  <c:v>1.4471253062358898</c:v>
                </c:pt>
                <c:pt idx="416">
                  <c:v>0.43803031537246589</c:v>
                </c:pt>
                <c:pt idx="417">
                  <c:v>0.46745438457250832</c:v>
                </c:pt>
                <c:pt idx="418">
                  <c:v>0.48248836802150108</c:v>
                </c:pt>
                <c:pt idx="419">
                  <c:v>0.51306174315529396</c:v>
                </c:pt>
                <c:pt idx="420">
                  <c:v>0.54401279189651508</c:v>
                </c:pt>
                <c:pt idx="421">
                  <c:v>1.7061780915685301</c:v>
                </c:pt>
                <c:pt idx="422">
                  <c:v>0.61800830439930965</c:v>
                </c:pt>
                <c:pt idx="423">
                  <c:v>0.64929195809007156</c:v>
                </c:pt>
                <c:pt idx="424">
                  <c:v>0.68041720804030958</c:v>
                </c:pt>
                <c:pt idx="425">
                  <c:v>0.695836895201983</c:v>
                </c:pt>
                <c:pt idx="426">
                  <c:v>-0.36133590185261844</c:v>
                </c:pt>
                <c:pt idx="427">
                  <c:v>-0.33149441734731855</c:v>
                </c:pt>
                <c:pt idx="428">
                  <c:v>-0.30233336928283655</c:v>
                </c:pt>
                <c:pt idx="429">
                  <c:v>-1.30046751620037</c:v>
                </c:pt>
                <c:pt idx="430">
                  <c:v>-1.2867757322180799</c:v>
                </c:pt>
                <c:pt idx="431">
                  <c:v>-1.2736052281361898</c:v>
                </c:pt>
                <c:pt idx="432">
                  <c:v>-2.1703162744311699</c:v>
                </c:pt>
                <c:pt idx="433">
                  <c:v>-2.1703178024178671</c:v>
                </c:pt>
                <c:pt idx="434">
                  <c:v>-1.3568613957492364</c:v>
                </c:pt>
                <c:pt idx="435">
                  <c:v>-1.3568614064472699</c:v>
                </c:pt>
                <c:pt idx="436">
                  <c:v>-0.65942072618161363</c:v>
                </c:pt>
                <c:pt idx="437">
                  <c:v>-0.65942003765416779</c:v>
                </c:pt>
                <c:pt idx="438">
                  <c:v>-0.66752319608959498</c:v>
                </c:pt>
                <c:pt idx="439">
                  <c:v>-0.67473722005560166</c:v>
                </c:pt>
                <c:pt idx="440">
                  <c:v>-0.68101808713426759</c:v>
                </c:pt>
                <c:pt idx="441">
                  <c:v>-1.06019227436534</c:v>
                </c:pt>
                <c:pt idx="442">
                  <c:v>-1.3719976743774098</c:v>
                </c:pt>
                <c:pt idx="443">
                  <c:v>-1.1354017201312401</c:v>
                </c:pt>
                <c:pt idx="444">
                  <c:v>-1.1354009383991699</c:v>
                </c:pt>
                <c:pt idx="445">
                  <c:v>-1.13540126774373</c:v>
                </c:pt>
                <c:pt idx="446">
                  <c:v>-1.13510201058483</c:v>
                </c:pt>
                <c:pt idx="447">
                  <c:v>-1.1358256801604156</c:v>
                </c:pt>
                <c:pt idx="448">
                  <c:v>-1.1375686136003966</c:v>
                </c:pt>
                <c:pt idx="449">
                  <c:v>-1.1375665634758001</c:v>
                </c:pt>
                <c:pt idx="450">
                  <c:v>-1.13757491491985</c:v>
                </c:pt>
                <c:pt idx="451">
                  <c:v>-0.7980563575755969</c:v>
                </c:pt>
                <c:pt idx="452">
                  <c:v>-1.2065057785494298</c:v>
                </c:pt>
                <c:pt idx="453">
                  <c:v>-1.2065173606527901</c:v>
                </c:pt>
                <c:pt idx="454">
                  <c:v>-0.66618964526934565</c:v>
                </c:pt>
                <c:pt idx="455">
                  <c:v>-1.2608962651987898</c:v>
                </c:pt>
                <c:pt idx="456">
                  <c:v>-1.2608928231604699</c:v>
                </c:pt>
                <c:pt idx="457">
                  <c:v>-0.53037765646367863</c:v>
                </c:pt>
                <c:pt idx="458">
                  <c:v>0.25143757849297799</c:v>
                </c:pt>
                <c:pt idx="459">
                  <c:v>0.26295145882426502</c:v>
                </c:pt>
                <c:pt idx="460">
                  <c:v>1.1287231610850401</c:v>
                </c:pt>
                <c:pt idx="461">
                  <c:v>1.14148685459098</c:v>
                </c:pt>
                <c:pt idx="462">
                  <c:v>0.20569417658997799</c:v>
                </c:pt>
                <c:pt idx="463">
                  <c:v>0.21953446485122705</c:v>
                </c:pt>
                <c:pt idx="464">
                  <c:v>0.21953526244660951</c:v>
                </c:pt>
                <c:pt idx="465">
                  <c:v>-0.79705928791769998</c:v>
                </c:pt>
                <c:pt idx="466">
                  <c:v>-0.76706564468811456</c:v>
                </c:pt>
                <c:pt idx="467">
                  <c:v>-0.75181750901412803</c:v>
                </c:pt>
                <c:pt idx="468">
                  <c:v>-1.8373633810714198</c:v>
                </c:pt>
                <c:pt idx="469">
                  <c:v>-4.0259145852090743</c:v>
                </c:pt>
                <c:pt idx="470">
                  <c:v>-3.9946930555534199</c:v>
                </c:pt>
                <c:pt idx="471">
                  <c:v>-3.9791006891580167</c:v>
                </c:pt>
                <c:pt idx="472">
                  <c:v>-3.9635930112455986</c:v>
                </c:pt>
                <c:pt idx="473">
                  <c:v>-2.8539766247385225</c:v>
                </c:pt>
                <c:pt idx="474">
                  <c:v>-2.8388250864623599</c:v>
                </c:pt>
                <c:pt idx="475">
                  <c:v>-2.8090829696841331</c:v>
                </c:pt>
                <c:pt idx="476">
                  <c:v>-1.75873819164194</c:v>
                </c:pt>
                <c:pt idx="477">
                  <c:v>-1.7445967555662598</c:v>
                </c:pt>
                <c:pt idx="478">
                  <c:v>-1.7309252901199625</c:v>
                </c:pt>
                <c:pt idx="479">
                  <c:v>-0.77878808290899415</c:v>
                </c:pt>
                <c:pt idx="480">
                  <c:v>-0.76619430370601804</c:v>
                </c:pt>
                <c:pt idx="481">
                  <c:v>-0.74227126893135797</c:v>
                </c:pt>
                <c:pt idx="482">
                  <c:v>-0.71972515798605663</c:v>
                </c:pt>
                <c:pt idx="483">
                  <c:v>-0.69864246866326662</c:v>
                </c:pt>
                <c:pt idx="484">
                  <c:v>-1.3837243599169198</c:v>
                </c:pt>
                <c:pt idx="485">
                  <c:v>-1.3748100097985543</c:v>
                </c:pt>
                <c:pt idx="486">
                  <c:v>-0.79208035378548503</c:v>
                </c:pt>
                <c:pt idx="487">
                  <c:v>-1.3030108060112036</c:v>
                </c:pt>
                <c:pt idx="488">
                  <c:v>-1.3030062460940663</c:v>
                </c:pt>
                <c:pt idx="489">
                  <c:v>-0.9263571750448395</c:v>
                </c:pt>
                <c:pt idx="490">
                  <c:v>-1.2335633416436866</c:v>
                </c:pt>
                <c:pt idx="491">
                  <c:v>-1.2335622443282399</c:v>
                </c:pt>
                <c:pt idx="492">
                  <c:v>-1.2358849953634163</c:v>
                </c:pt>
                <c:pt idx="493">
                  <c:v>-1.2358870841435801</c:v>
                </c:pt>
                <c:pt idx="494">
                  <c:v>-1.2361750484954199</c:v>
                </c:pt>
                <c:pt idx="495">
                  <c:v>-1.2361699251375</c:v>
                </c:pt>
                <c:pt idx="496">
                  <c:v>-1.2361665150749563</c:v>
                </c:pt>
                <c:pt idx="497">
                  <c:v>-1.0343528788579901</c:v>
                </c:pt>
                <c:pt idx="498">
                  <c:v>-1.30477106264389</c:v>
                </c:pt>
                <c:pt idx="499">
                  <c:v>-1.6474682952602866</c:v>
                </c:pt>
                <c:pt idx="500">
                  <c:v>-1.23029776757251</c:v>
                </c:pt>
                <c:pt idx="501">
                  <c:v>-1.2302984120234763</c:v>
                </c:pt>
                <c:pt idx="502">
                  <c:v>-1.2227298969942964</c:v>
                </c:pt>
                <c:pt idx="503">
                  <c:v>-0.61162385740703951</c:v>
                </c:pt>
                <c:pt idx="504">
                  <c:v>-1.26491314149763</c:v>
                </c:pt>
                <c:pt idx="505">
                  <c:v>-1.2548201035573698</c:v>
                </c:pt>
                <c:pt idx="506">
                  <c:v>-0.48117993956911997</c:v>
                </c:pt>
                <c:pt idx="507">
                  <c:v>-0.46965233006673379</c:v>
                </c:pt>
                <c:pt idx="508">
                  <c:v>-1.3289818319570501</c:v>
                </c:pt>
                <c:pt idx="509">
                  <c:v>-1.3289807209837843</c:v>
                </c:pt>
                <c:pt idx="510">
                  <c:v>-2.273877051277021</c:v>
                </c:pt>
                <c:pt idx="511">
                  <c:v>-3.2708813877515412</c:v>
                </c:pt>
                <c:pt idx="512">
                  <c:v>-3.2565103846747188</c:v>
                </c:pt>
                <c:pt idx="513">
                  <c:v>-2.1869744410806176</c:v>
                </c:pt>
                <c:pt idx="514">
                  <c:v>-3.2485604760873485</c:v>
                </c:pt>
                <c:pt idx="515">
                  <c:v>-3.2332633487418811</c:v>
                </c:pt>
                <c:pt idx="516">
                  <c:v>-2.1105844650804002</c:v>
                </c:pt>
                <c:pt idx="517">
                  <c:v>-2.09499394279384</c:v>
                </c:pt>
                <c:pt idx="518">
                  <c:v>-0.96184903296584079</c:v>
                </c:pt>
                <c:pt idx="519">
                  <c:v>-0.946228128050007</c:v>
                </c:pt>
                <c:pt idx="520">
                  <c:v>-0.91514759113416799</c:v>
                </c:pt>
                <c:pt idx="521">
                  <c:v>-1.9832145043133436</c:v>
                </c:pt>
                <c:pt idx="522">
                  <c:v>-0.88460596833906602</c:v>
                </c:pt>
                <c:pt idx="523">
                  <c:v>-0.8697073606694945</c:v>
                </c:pt>
                <c:pt idx="524">
                  <c:v>-0.85515470434352214</c:v>
                </c:pt>
                <c:pt idx="525">
                  <c:v>0.18523547216536695</c:v>
                </c:pt>
                <c:pt idx="526">
                  <c:v>0.19894362029005</c:v>
                </c:pt>
                <c:pt idx="527">
                  <c:v>0.22531474286316144</c:v>
                </c:pt>
                <c:pt idx="528">
                  <c:v>1.1537926001001666</c:v>
                </c:pt>
                <c:pt idx="529">
                  <c:v>1.1777848808945899</c:v>
                </c:pt>
                <c:pt idx="530">
                  <c:v>0.37999298544617732</c:v>
                </c:pt>
                <c:pt idx="531">
                  <c:v>0.40109532763939199</c:v>
                </c:pt>
                <c:pt idx="532">
                  <c:v>0.4108786439654899</c:v>
                </c:pt>
                <c:pt idx="533">
                  <c:v>0.41983019182946396</c:v>
                </c:pt>
                <c:pt idx="534">
                  <c:v>0.42792060062257825</c:v>
                </c:pt>
                <c:pt idx="535">
                  <c:v>0.43511296296476343</c:v>
                </c:pt>
                <c:pt idx="536">
                  <c:v>0.43511229378328226</c:v>
                </c:pt>
                <c:pt idx="537">
                  <c:v>0.8178288873964995</c:v>
                </c:pt>
                <c:pt idx="538">
                  <c:v>1.13288066460449</c:v>
                </c:pt>
                <c:pt idx="539">
                  <c:v>0.88561529794030003</c:v>
                </c:pt>
                <c:pt idx="540">
                  <c:v>0.88324411330401364</c:v>
                </c:pt>
                <c:pt idx="541">
                  <c:v>0.88189358469941004</c:v>
                </c:pt>
                <c:pt idx="542">
                  <c:v>0.88156832582830247</c:v>
                </c:pt>
                <c:pt idx="543">
                  <c:v>0.88226869629081195</c:v>
                </c:pt>
                <c:pt idx="544">
                  <c:v>0.88399215752677363</c:v>
                </c:pt>
                <c:pt idx="545">
                  <c:v>0.88399456285339595</c:v>
                </c:pt>
                <c:pt idx="546">
                  <c:v>0.88774001073498265</c:v>
                </c:pt>
                <c:pt idx="547">
                  <c:v>0.54942388049196156</c:v>
                </c:pt>
                <c:pt idx="548">
                  <c:v>0.96268911982182603</c:v>
                </c:pt>
                <c:pt idx="549">
                  <c:v>1.4419052031448256</c:v>
                </c:pt>
                <c:pt idx="550">
                  <c:v>1.4494264287642866</c:v>
                </c:pt>
                <c:pt idx="551">
                  <c:v>1.4578433995879752</c:v>
                </c:pt>
                <c:pt idx="552">
                  <c:v>1.4671035068604099</c:v>
                </c:pt>
                <c:pt idx="553">
                  <c:v>0.75772029271292463</c:v>
                </c:pt>
                <c:pt idx="554">
                  <c:v>-2.0014963789059686E-2</c:v>
                </c:pt>
                <c:pt idx="555">
                  <c:v>0.82055429236177591</c:v>
                </c:pt>
                <c:pt idx="556">
                  <c:v>-4.39099226665206E-2</c:v>
                </c:pt>
                <c:pt idx="557">
                  <c:v>-0.95505937222442516</c:v>
                </c:pt>
                <c:pt idx="558">
                  <c:v>2.2428906430598798E-2</c:v>
                </c:pt>
                <c:pt idx="559">
                  <c:v>1.0332808803811999</c:v>
                </c:pt>
                <c:pt idx="560">
                  <c:v>3.3459695883904801E-2</c:v>
                </c:pt>
                <c:pt idx="561">
                  <c:v>1.1040340844265701</c:v>
                </c:pt>
                <c:pt idx="562">
                  <c:v>1.1190886336393699</c:v>
                </c:pt>
                <c:pt idx="563">
                  <c:v>1.13439543057234</c:v>
                </c:pt>
                <c:pt idx="564">
                  <c:v>1.1498894458254398</c:v>
                </c:pt>
                <c:pt idx="565">
                  <c:v>3.4015348814935202</c:v>
                </c:pt>
                <c:pt idx="566">
                  <c:v>3.4172040311715102</c:v>
                </c:pt>
                <c:pt idx="567">
                  <c:v>3.4328636968472579</c:v>
                </c:pt>
                <c:pt idx="568">
                  <c:v>4.5816559377104875</c:v>
                </c:pt>
                <c:pt idx="569">
                  <c:v>3.4891774701523386</c:v>
                </c:pt>
                <c:pt idx="570">
                  <c:v>3.5044101743851277</c:v>
                </c:pt>
                <c:pt idx="571">
                  <c:v>3.5044129360608367</c:v>
                </c:pt>
                <c:pt idx="572">
                  <c:v>2.47111695149114</c:v>
                </c:pt>
                <c:pt idx="573">
                  <c:v>1.4688770720690898</c:v>
                </c:pt>
                <c:pt idx="574">
                  <c:v>1.4825908301233899</c:v>
                </c:pt>
                <c:pt idx="575">
                  <c:v>0.55305646072862857</c:v>
                </c:pt>
                <c:pt idx="576">
                  <c:v>-0.33197542365002436</c:v>
                </c:pt>
                <c:pt idx="577">
                  <c:v>0.53236394667391596</c:v>
                </c:pt>
                <c:pt idx="578">
                  <c:v>0.53237103692827314</c:v>
                </c:pt>
                <c:pt idx="579">
                  <c:v>0.53237165994396951</c:v>
                </c:pt>
                <c:pt idx="580">
                  <c:v>1.2418443018593956</c:v>
                </c:pt>
                <c:pt idx="581">
                  <c:v>1.2418452468147798</c:v>
                </c:pt>
                <c:pt idx="582">
                  <c:v>0.66183404530900614</c:v>
                </c:pt>
                <c:pt idx="583">
                  <c:v>1.18516590799213</c:v>
                </c:pt>
                <c:pt idx="584">
                  <c:v>1.1914512044915733</c:v>
                </c:pt>
                <c:pt idx="585">
                  <c:v>0.80893542734115864</c:v>
                </c:pt>
                <c:pt idx="586">
                  <c:v>1.12178749549088</c:v>
                </c:pt>
                <c:pt idx="587">
                  <c:v>1.1217843488023598</c:v>
                </c:pt>
                <c:pt idx="588">
                  <c:v>1.1241446946560001</c:v>
                </c:pt>
                <c:pt idx="589">
                  <c:v>1.1241428612829742</c:v>
                </c:pt>
                <c:pt idx="590">
                  <c:v>1.1241403739767066</c:v>
                </c:pt>
                <c:pt idx="591">
                  <c:v>1.12484080503787</c:v>
                </c:pt>
                <c:pt idx="592">
                  <c:v>1.12656301781179</c:v>
                </c:pt>
                <c:pt idx="593">
                  <c:v>0.934714420932518</c:v>
                </c:pt>
                <c:pt idx="594">
                  <c:v>1.20474738165842</c:v>
                </c:pt>
                <c:pt idx="595">
                  <c:v>1.54422474444677</c:v>
                </c:pt>
                <c:pt idx="596">
                  <c:v>1.1460762805944498</c:v>
                </c:pt>
                <c:pt idx="597">
                  <c:v>1.15270808717773</c:v>
                </c:pt>
                <c:pt idx="598">
                  <c:v>1.1527112386173699</c:v>
                </c:pt>
                <c:pt idx="599">
                  <c:v>0.55834653891187302</c:v>
                </c:pt>
                <c:pt idx="600">
                  <c:v>1.2217234107062498</c:v>
                </c:pt>
                <c:pt idx="601">
                  <c:v>1.9488471633394733</c:v>
                </c:pt>
                <c:pt idx="602">
                  <c:v>1.1988101140932947</c:v>
                </c:pt>
                <c:pt idx="603">
                  <c:v>1.2103681205188401</c:v>
                </c:pt>
                <c:pt idx="604">
                  <c:v>2.0931724154173299</c:v>
                </c:pt>
                <c:pt idx="605">
                  <c:v>2.1059782117222401</c:v>
                </c:pt>
                <c:pt idx="606">
                  <c:v>2.1193403339059835</c:v>
                </c:pt>
                <c:pt idx="607">
                  <c:v>3.1341581129023899</c:v>
                </c:pt>
                <c:pt idx="608">
                  <c:v>3.1484446590888577</c:v>
                </c:pt>
                <c:pt idx="609">
                  <c:v>2.116947757827341</c:v>
                </c:pt>
                <c:pt idx="610">
                  <c:v>3.2013571044386877</c:v>
                </c:pt>
                <c:pt idx="611">
                  <c:v>3.2166035543412197</c:v>
                </c:pt>
                <c:pt idx="612">
                  <c:v>2.11531967114467</c:v>
                </c:pt>
                <c:pt idx="613">
                  <c:v>2.11531741452754</c:v>
                </c:pt>
                <c:pt idx="614">
                  <c:v>2.1309421093273877</c:v>
                </c:pt>
                <c:pt idx="615">
                  <c:v>2.1465556805157577</c:v>
                </c:pt>
                <c:pt idx="616">
                  <c:v>2.1465567847210898</c:v>
                </c:pt>
                <c:pt idx="617">
                  <c:v>3.2467020552305299</c:v>
                </c:pt>
                <c:pt idx="618">
                  <c:v>2.1764708732668967</c:v>
                </c:pt>
                <c:pt idx="619">
                  <c:v>2.1913755770504801</c:v>
                </c:pt>
                <c:pt idx="620">
                  <c:v>3.2481368956350205</c:v>
                </c:pt>
                <c:pt idx="621">
                  <c:v>2.2484694125982467</c:v>
                </c:pt>
                <c:pt idx="622">
                  <c:v>2.2621638799020976</c:v>
                </c:pt>
                <c:pt idx="623">
                  <c:v>2.2753324391427667</c:v>
                </c:pt>
                <c:pt idx="624">
                  <c:v>1.3753366041001198</c:v>
                </c:pt>
                <c:pt idx="625">
                  <c:v>1.38728241452941</c:v>
                </c:pt>
                <c:pt idx="626">
                  <c:v>2.2050818227376476</c:v>
                </c:pt>
                <c:pt idx="627">
                  <c:v>2.2156380774369802</c:v>
                </c:pt>
                <c:pt idx="628">
                  <c:v>1.52612585062855</c:v>
                </c:pt>
                <c:pt idx="629">
                  <c:v>1.5350632885631557</c:v>
                </c:pt>
                <c:pt idx="630">
                  <c:v>1.5431516534413399</c:v>
                </c:pt>
                <c:pt idx="631">
                  <c:v>1.0369203074716666</c:v>
                </c:pt>
                <c:pt idx="632">
                  <c:v>1.0431712367955499</c:v>
                </c:pt>
                <c:pt idx="633">
                  <c:v>1.0484671847480342</c:v>
                </c:pt>
                <c:pt idx="634">
                  <c:v>0.74372614172809304</c:v>
                </c:pt>
                <c:pt idx="635">
                  <c:v>0.74705882347929786</c:v>
                </c:pt>
                <c:pt idx="636">
                  <c:v>0.91428828302189202</c:v>
                </c:pt>
                <c:pt idx="637">
                  <c:v>0.91428790368707802</c:v>
                </c:pt>
                <c:pt idx="638">
                  <c:v>0.91398220373446759</c:v>
                </c:pt>
                <c:pt idx="639">
                  <c:v>0.91398394715859566</c:v>
                </c:pt>
                <c:pt idx="640">
                  <c:v>0.91571622607149405</c:v>
                </c:pt>
                <c:pt idx="641">
                  <c:v>0.91845492359328795</c:v>
                </c:pt>
                <c:pt idx="642">
                  <c:v>0.91845849235535704</c:v>
                </c:pt>
                <c:pt idx="643">
                  <c:v>1.2570421056599099</c:v>
                </c:pt>
                <c:pt idx="644">
                  <c:v>0.85470812560746201</c:v>
                </c:pt>
                <c:pt idx="645">
                  <c:v>0.8547084647588109</c:v>
                </c:pt>
                <c:pt idx="646">
                  <c:v>0.86224293538032304</c:v>
                </c:pt>
                <c:pt idx="647">
                  <c:v>1.4581398802221364</c:v>
                </c:pt>
                <c:pt idx="648">
                  <c:v>1.4581358200287633</c:v>
                </c:pt>
                <c:pt idx="649">
                  <c:v>2.1674905497108412</c:v>
                </c:pt>
                <c:pt idx="650">
                  <c:v>2.9381864682955299</c:v>
                </c:pt>
                <c:pt idx="651">
                  <c:v>2.1277283000649976</c:v>
                </c:pt>
                <c:pt idx="652">
                  <c:v>2.1398535531799197</c:v>
                </c:pt>
                <c:pt idx="653">
                  <c:v>3.0414339889068001</c:v>
                </c:pt>
                <c:pt idx="654">
                  <c:v>2.1003955776804295</c:v>
                </c:pt>
                <c:pt idx="655">
                  <c:v>2.1003978290001002</c:v>
                </c:pt>
                <c:pt idx="656">
                  <c:v>4.1146772569248276</c:v>
                </c:pt>
                <c:pt idx="657">
                  <c:v>3.0816153358267235</c:v>
                </c:pt>
                <c:pt idx="658">
                  <c:v>2.0236313747906376</c:v>
                </c:pt>
                <c:pt idx="659">
                  <c:v>2.0388080773786177</c:v>
                </c:pt>
                <c:pt idx="660">
                  <c:v>2.0541735625969486</c:v>
                </c:pt>
                <c:pt idx="661">
                  <c:v>-0.129594924141745</c:v>
                </c:pt>
                <c:pt idx="662">
                  <c:v>-0.11405288465262398</c:v>
                </c:pt>
                <c:pt idx="663">
                  <c:v>-8.2998681385567402E-2</c:v>
                </c:pt>
                <c:pt idx="664">
                  <c:v>-1.17910154031339</c:v>
                </c:pt>
                <c:pt idx="665">
                  <c:v>-7.820476015652883E-2</c:v>
                </c:pt>
                <c:pt idx="666">
                  <c:v>-4.8033472233010133E-2</c:v>
                </c:pt>
                <c:pt idx="667">
                  <c:v>-1.8420405539495456E-2</c:v>
                </c:pt>
                <c:pt idx="668">
                  <c:v>-1.8427162008925701E-2</c:v>
                </c:pt>
                <c:pt idx="669">
                  <c:v>0.99601681519449703</c:v>
                </c:pt>
                <c:pt idx="670">
                  <c:v>4.2152093503861433E-2</c:v>
                </c:pt>
                <c:pt idx="671">
                  <c:v>5.5232800569436614E-2</c:v>
                </c:pt>
                <c:pt idx="672">
                  <c:v>0.95737664525331501</c:v>
                </c:pt>
                <c:pt idx="673">
                  <c:v>0.12441544686108429</c:v>
                </c:pt>
                <c:pt idx="674">
                  <c:v>0.14678536029105901</c:v>
                </c:pt>
                <c:pt idx="675">
                  <c:v>0.90194373296870889</c:v>
                </c:pt>
                <c:pt idx="676">
                  <c:v>0.91166378765934197</c:v>
                </c:pt>
                <c:pt idx="677">
                  <c:v>0.92944915243737314</c:v>
                </c:pt>
                <c:pt idx="678">
                  <c:v>1.52035375012077</c:v>
                </c:pt>
                <c:pt idx="679">
                  <c:v>1.0158780666921599</c:v>
                </c:pt>
                <c:pt idx="680">
                  <c:v>1.0221068717989101</c:v>
                </c:pt>
                <c:pt idx="681">
                  <c:v>1.4062317699221498</c:v>
                </c:pt>
                <c:pt idx="682">
                  <c:v>1.4148876086511499</c:v>
                </c:pt>
                <c:pt idx="683">
                  <c:v>1.4182326661842799</c:v>
                </c:pt>
                <c:pt idx="684">
                  <c:v>1.5879633075529838</c:v>
                </c:pt>
                <c:pt idx="685">
                  <c:v>1.5879666841940652</c:v>
                </c:pt>
                <c:pt idx="686">
                  <c:v>1.5882846171091252</c:v>
                </c:pt>
                <c:pt idx="687">
                  <c:v>1.58757305403604</c:v>
                </c:pt>
                <c:pt idx="688">
                  <c:v>1.5875715296483601</c:v>
                </c:pt>
                <c:pt idx="689">
                  <c:v>1.7769230850132998</c:v>
                </c:pt>
                <c:pt idx="690">
                  <c:v>1.7769246122683833</c:v>
                </c:pt>
                <c:pt idx="691">
                  <c:v>1.4432987169417399</c:v>
                </c:pt>
                <c:pt idx="692">
                  <c:v>1.4432936764394926</c:v>
                </c:pt>
                <c:pt idx="693">
                  <c:v>1.4432957810942366</c:v>
                </c:pt>
                <c:pt idx="694">
                  <c:v>0.9134938095962355</c:v>
                </c:pt>
                <c:pt idx="695">
                  <c:v>0.913500427471161</c:v>
                </c:pt>
                <c:pt idx="696">
                  <c:v>0.92278873847434195</c:v>
                </c:pt>
                <c:pt idx="697">
                  <c:v>0.20113924782677745</c:v>
                </c:pt>
                <c:pt idx="698">
                  <c:v>0.21201074706969245</c:v>
                </c:pt>
                <c:pt idx="699">
                  <c:v>1.0506900461950299</c:v>
                </c:pt>
                <c:pt idx="700">
                  <c:v>0.188306515773631</c:v>
                </c:pt>
                <c:pt idx="701">
                  <c:v>0.201175731025104</c:v>
                </c:pt>
                <c:pt idx="702">
                  <c:v>1.1729049093828201</c:v>
                </c:pt>
                <c:pt idx="703">
                  <c:v>0.19278509965743457</c:v>
                </c:pt>
                <c:pt idx="704">
                  <c:v>0.20714384939960701</c:v>
                </c:pt>
                <c:pt idx="705">
                  <c:v>0.22188407792899767</c:v>
                </c:pt>
                <c:pt idx="706">
                  <c:v>-0.84095523577117914</c:v>
                </c:pt>
                <c:pt idx="707">
                  <c:v>-0.82563301537944189</c:v>
                </c:pt>
                <c:pt idx="708">
                  <c:v>0.29891749606819801</c:v>
                </c:pt>
                <c:pt idx="709">
                  <c:v>-0.80275885112774403</c:v>
                </c:pt>
                <c:pt idx="710">
                  <c:v>-1.9086524271119247</c:v>
                </c:pt>
                <c:pt idx="711">
                  <c:v>-1.8929979934675401</c:v>
                </c:pt>
                <c:pt idx="712">
                  <c:v>-1.8774318829907699</c:v>
                </c:pt>
                <c:pt idx="713">
                  <c:v>-2.9640673388069976</c:v>
                </c:pt>
                <c:pt idx="714">
                  <c:v>-1.8627261160844566</c:v>
                </c:pt>
                <c:pt idx="715">
                  <c:v>-1.8478108880058</c:v>
                </c:pt>
                <c:pt idx="716">
                  <c:v>-2.8736612420512899</c:v>
                </c:pt>
                <c:pt idx="717">
                  <c:v>-1.86284345396144</c:v>
                </c:pt>
                <c:pt idx="718">
                  <c:v>-1.8491553753291698</c:v>
                </c:pt>
                <c:pt idx="719">
                  <c:v>-1.8491531883786101</c:v>
                </c:pt>
                <c:pt idx="720">
                  <c:v>-0.93659230273056149</c:v>
                </c:pt>
                <c:pt idx="721">
                  <c:v>-0.93659375300108705</c:v>
                </c:pt>
                <c:pt idx="722">
                  <c:v>-1.7299181693624799</c:v>
                </c:pt>
                <c:pt idx="723">
                  <c:v>-1.7404239455893498</c:v>
                </c:pt>
                <c:pt idx="724">
                  <c:v>-1.0353250785793866</c:v>
                </c:pt>
                <c:pt idx="725">
                  <c:v>-1.0353254673353798</c:v>
                </c:pt>
                <c:pt idx="726">
                  <c:v>-1.0353309122453798</c:v>
                </c:pt>
                <c:pt idx="727">
                  <c:v>-0.52224707158810291</c:v>
                </c:pt>
                <c:pt idx="728">
                  <c:v>-0.51599872466749164</c:v>
                </c:pt>
                <c:pt idx="729">
                  <c:v>-0.51598827327967978</c:v>
                </c:pt>
                <c:pt idx="730">
                  <c:v>-0.206158046343034</c:v>
                </c:pt>
                <c:pt idx="731">
                  <c:v>-0.20616475980578</c:v>
                </c:pt>
                <c:pt idx="732">
                  <c:v>-0.36946409360675625</c:v>
                </c:pt>
                <c:pt idx="733">
                  <c:v>-0.36817788244425725</c:v>
                </c:pt>
                <c:pt idx="734">
                  <c:v>-0.36791911601831101</c:v>
                </c:pt>
                <c:pt idx="735">
                  <c:v>-0.36791941479798496</c:v>
                </c:pt>
                <c:pt idx="736">
                  <c:v>-0.36791871223160166</c:v>
                </c:pt>
                <c:pt idx="737">
                  <c:v>-0.36791644359078007</c:v>
                </c:pt>
                <c:pt idx="738">
                  <c:v>-0.36792516774419143</c:v>
                </c:pt>
                <c:pt idx="739">
                  <c:v>-0.36313412005794232</c:v>
                </c:pt>
                <c:pt idx="740">
                  <c:v>-0.35735471113942491</c:v>
                </c:pt>
                <c:pt idx="741">
                  <c:v>-0.35063593461475501</c:v>
                </c:pt>
                <c:pt idx="742">
                  <c:v>-0.34299793128770789</c:v>
                </c:pt>
                <c:pt idx="743">
                  <c:v>-0.94769356060578902</c:v>
                </c:pt>
                <c:pt idx="744">
                  <c:v>-0.938305344918822</c:v>
                </c:pt>
                <c:pt idx="745">
                  <c:v>-1.6634524793815366</c:v>
                </c:pt>
                <c:pt idx="746">
                  <c:v>-2.4461080662505701</c:v>
                </c:pt>
                <c:pt idx="747">
                  <c:v>-2.4343897142061102</c:v>
                </c:pt>
                <c:pt idx="748">
                  <c:v>-1.5292323866487501</c:v>
                </c:pt>
                <c:pt idx="749">
                  <c:v>-1.5032907808182998</c:v>
                </c:pt>
                <c:pt idx="750">
                  <c:v>-0.50294384165364703</c:v>
                </c:pt>
                <c:pt idx="751">
                  <c:v>-0.48893233277433601</c:v>
                </c:pt>
                <c:pt idx="752">
                  <c:v>-1.5150291604146398</c:v>
                </c:pt>
                <c:pt idx="753">
                  <c:v>-1.50018473689118</c:v>
                </c:pt>
                <c:pt idx="754">
                  <c:v>-0.40991181767615498</c:v>
                </c:pt>
                <c:pt idx="755">
                  <c:v>-0.4099104805344459</c:v>
                </c:pt>
                <c:pt idx="756">
                  <c:v>-0.40991129989367225</c:v>
                </c:pt>
                <c:pt idx="757">
                  <c:v>1.8473014869950199</c:v>
                </c:pt>
                <c:pt idx="758">
                  <c:v>1.8473017129451064</c:v>
                </c:pt>
                <c:pt idx="759">
                  <c:v>1.8473021348970236</c:v>
                </c:pt>
                <c:pt idx="760">
                  <c:v>2.9895883536002787</c:v>
                </c:pt>
                <c:pt idx="761">
                  <c:v>2.9895888496451501</c:v>
                </c:pt>
                <c:pt idx="762">
                  <c:v>2.9895903138469899</c:v>
                </c:pt>
                <c:pt idx="763">
                  <c:v>4.0731198677415055</c:v>
                </c:pt>
                <c:pt idx="764">
                  <c:v>5.1648631306537602</c:v>
                </c:pt>
                <c:pt idx="765">
                  <c:v>4.1452980173751701</c:v>
                </c:pt>
                <c:pt idx="766">
                  <c:v>5.1603223587848497</c:v>
                </c:pt>
                <c:pt idx="767">
                  <c:v>6.1276351552027695</c:v>
                </c:pt>
                <c:pt idx="768">
                  <c:v>5.2014007773668975</c:v>
                </c:pt>
                <c:pt idx="769">
                  <c:v>5.2014062325628734</c:v>
                </c:pt>
                <c:pt idx="770">
                  <c:v>5.2014059611122496</c:v>
                </c:pt>
                <c:pt idx="771">
                  <c:v>4.4373383627496734</c:v>
                </c:pt>
                <c:pt idx="772">
                  <c:v>3.7221873440680011</c:v>
                </c:pt>
                <c:pt idx="773">
                  <c:v>4.3781029227345503</c:v>
                </c:pt>
                <c:pt idx="774">
                  <c:v>4.3781068270351664</c:v>
                </c:pt>
                <c:pt idx="775">
                  <c:v>4.3780958157054846</c:v>
                </c:pt>
                <c:pt idx="776">
                  <c:v>4.3780938798659355</c:v>
                </c:pt>
                <c:pt idx="777">
                  <c:v>4.3780907721575701</c:v>
                </c:pt>
                <c:pt idx="778">
                  <c:v>4.0527514031612997</c:v>
                </c:pt>
                <c:pt idx="779">
                  <c:v>4.3062948271385864</c:v>
                </c:pt>
                <c:pt idx="780">
                  <c:v>4.1253468404189615</c:v>
                </c:pt>
                <c:pt idx="781">
                  <c:v>4.1253469353385785</c:v>
                </c:pt>
                <c:pt idx="782">
                  <c:v>4.1253460287989414</c:v>
                </c:pt>
                <c:pt idx="783">
                  <c:v>4.1260147446230295</c:v>
                </c:pt>
                <c:pt idx="784">
                  <c:v>4.1260150421533064</c:v>
                </c:pt>
                <c:pt idx="785">
                  <c:v>4.1287251586486375</c:v>
                </c:pt>
                <c:pt idx="786">
                  <c:v>4.1287282515799255</c:v>
                </c:pt>
                <c:pt idx="787">
                  <c:v>4.4586195664166866</c:v>
                </c:pt>
                <c:pt idx="788">
                  <c:v>4.45861473592573</c:v>
                </c:pt>
                <c:pt idx="789">
                  <c:v>4.4586137853927736</c:v>
                </c:pt>
                <c:pt idx="790">
                  <c:v>4.9968292589464465</c:v>
                </c:pt>
                <c:pt idx="791">
                  <c:v>5.0052127937748541</c:v>
                </c:pt>
                <c:pt idx="792">
                  <c:v>4.3589480534296499</c:v>
                </c:pt>
                <c:pt idx="793">
                  <c:v>4.3690287056566763</c:v>
                </c:pt>
                <c:pt idx="794">
                  <c:v>5.1378768007966755</c:v>
                </c:pt>
                <c:pt idx="795">
                  <c:v>4.3290340421072777</c:v>
                </c:pt>
                <c:pt idx="796">
                  <c:v>5.2102878969087065</c:v>
                </c:pt>
                <c:pt idx="797">
                  <c:v>5.2231067230242303</c:v>
                </c:pt>
                <c:pt idx="798">
                  <c:v>4.2823876922904702</c:v>
                </c:pt>
                <c:pt idx="799">
                  <c:v>5.2734245613441901</c:v>
                </c:pt>
                <c:pt idx="800">
                  <c:v>5.2877614732290734</c:v>
                </c:pt>
                <c:pt idx="801">
                  <c:v>5.3024854689874248</c:v>
                </c:pt>
                <c:pt idx="802">
                  <c:v>6.3896330501495404</c:v>
                </c:pt>
                <c:pt idx="803">
                  <c:v>6.4049177574666043</c:v>
                </c:pt>
                <c:pt idx="804">
                  <c:v>5.3154078243499843</c:v>
                </c:pt>
                <c:pt idx="805">
                  <c:v>6.4460135263057285</c:v>
                </c:pt>
                <c:pt idx="806">
                  <c:v>7.5810249175446902</c:v>
                </c:pt>
                <c:pt idx="807">
                  <c:v>7.5810247862579203</c:v>
                </c:pt>
                <c:pt idx="808">
                  <c:v>7.5966144700796097</c:v>
                </c:pt>
                <c:pt idx="809">
                  <c:v>8.7194380450182596</c:v>
                </c:pt>
                <c:pt idx="810">
                  <c:v>8.734688594524858</c:v>
                </c:pt>
                <c:pt idx="811">
                  <c:v>8.7346825646090593</c:v>
                </c:pt>
                <c:pt idx="812">
                  <c:v>8.7346727809496159</c:v>
                </c:pt>
                <c:pt idx="813">
                  <c:v>8.7489308354644688</c:v>
                </c:pt>
                <c:pt idx="814">
                  <c:v>8.7489343417669989</c:v>
                </c:pt>
                <c:pt idx="815">
                  <c:v>8.7622252036249897</c:v>
                </c:pt>
                <c:pt idx="816">
                  <c:v>8.7622265468380007</c:v>
                </c:pt>
                <c:pt idx="817">
                  <c:v>7.9020620294687598</c:v>
                </c:pt>
                <c:pt idx="818">
                  <c:v>7.9020702549661204</c:v>
                </c:pt>
                <c:pt idx="819">
                  <c:v>7.9127169471144843</c:v>
                </c:pt>
                <c:pt idx="820">
                  <c:v>7.1988061372225696</c:v>
                </c:pt>
                <c:pt idx="821">
                  <c:v>7.1988012129546597</c:v>
                </c:pt>
                <c:pt idx="822">
                  <c:v>7.2069835094610299</c:v>
                </c:pt>
                <c:pt idx="823">
                  <c:v>6.6779845154690118</c:v>
                </c:pt>
                <c:pt idx="824">
                  <c:v>6.6779841705213654</c:v>
                </c:pt>
                <c:pt idx="825">
                  <c:v>6.6779798347743995</c:v>
                </c:pt>
                <c:pt idx="826">
                  <c:v>6.3526911370113703</c:v>
                </c:pt>
                <c:pt idx="827">
                  <c:v>6.35269361341149</c:v>
                </c:pt>
                <c:pt idx="828">
                  <c:v>6.5359421611478403</c:v>
                </c:pt>
                <c:pt idx="829">
                  <c:v>6.5359437625905734</c:v>
                </c:pt>
                <c:pt idx="830">
                  <c:v>6.5359468267886776</c:v>
                </c:pt>
                <c:pt idx="831">
                  <c:v>6.5359451551653001</c:v>
                </c:pt>
                <c:pt idx="832">
                  <c:v>6.5359441337874697</c:v>
                </c:pt>
                <c:pt idx="833">
                  <c:v>6.5359443411501497</c:v>
                </c:pt>
                <c:pt idx="834">
                  <c:v>6.5359463257499302</c:v>
                </c:pt>
                <c:pt idx="835">
                  <c:v>6.2097561078251502</c:v>
                </c:pt>
                <c:pt idx="836">
                  <c:v>6.5945564424214043</c:v>
                </c:pt>
                <c:pt idx="837">
                  <c:v>6.5945599110821798</c:v>
                </c:pt>
                <c:pt idx="838">
                  <c:v>6.0631801539886885</c:v>
                </c:pt>
                <c:pt idx="839">
                  <c:v>6.6499847350718797</c:v>
                </c:pt>
                <c:pt idx="840">
                  <c:v>6.6499848119556146</c:v>
                </c:pt>
                <c:pt idx="841">
                  <c:v>6.6599648927458155</c:v>
                </c:pt>
                <c:pt idx="842">
                  <c:v>7.4175706016775296</c:v>
                </c:pt>
                <c:pt idx="843">
                  <c:v>7.4290098834639373</c:v>
                </c:pt>
                <c:pt idx="844">
                  <c:v>6.5837627366272802</c:v>
                </c:pt>
                <c:pt idx="845">
                  <c:v>6.5965151823997799</c:v>
                </c:pt>
                <c:pt idx="846">
                  <c:v>5.6642500201511155</c:v>
                </c:pt>
                <c:pt idx="847">
                  <c:v>4.69277098414004</c:v>
                </c:pt>
                <c:pt idx="848">
                  <c:v>5.7241351881423865</c:v>
                </c:pt>
                <c:pt idx="849">
                  <c:v>6.7815650094042503</c:v>
                </c:pt>
                <c:pt idx="850">
                  <c:v>5.7450815738256464</c:v>
                </c:pt>
                <c:pt idx="851">
                  <c:v>4.6884856071567462</c:v>
                </c:pt>
                <c:pt idx="852">
                  <c:v>4.7193762908466814</c:v>
                </c:pt>
                <c:pt idx="853">
                  <c:v>2.5276426074792635</c:v>
                </c:pt>
                <c:pt idx="854">
                  <c:v>2.5588965859495998</c:v>
                </c:pt>
                <c:pt idx="855">
                  <c:v>2.5901232419130866</c:v>
                </c:pt>
                <c:pt idx="856">
                  <c:v>1.4964010540477199</c:v>
                </c:pt>
                <c:pt idx="857">
                  <c:v>0.42971664981079932</c:v>
                </c:pt>
                <c:pt idx="858">
                  <c:v>0.44486604778162098</c:v>
                </c:pt>
                <c:pt idx="859">
                  <c:v>-0.60028127752721105</c:v>
                </c:pt>
                <c:pt idx="860">
                  <c:v>-1.63289558648407</c:v>
                </c:pt>
                <c:pt idx="861">
                  <c:v>-0.62944806188668101</c:v>
                </c:pt>
                <c:pt idx="862">
                  <c:v>-0.62944695246125104</c:v>
                </c:pt>
                <c:pt idx="863">
                  <c:v>-1.54857900434008</c:v>
                </c:pt>
                <c:pt idx="864">
                  <c:v>-0.64549283644259581</c:v>
                </c:pt>
                <c:pt idx="865">
                  <c:v>-0.63360918333954686</c:v>
                </c:pt>
                <c:pt idx="866">
                  <c:v>-1.4296718298614099</c:v>
                </c:pt>
                <c:pt idx="867">
                  <c:v>-0.68608755189147796</c:v>
                </c:pt>
                <c:pt idx="868">
                  <c:v>1.53330973357366E-2</c:v>
                </c:pt>
                <c:pt idx="869">
                  <c:v>-0.61779987158560379</c:v>
                </c:pt>
                <c:pt idx="870">
                  <c:v>-0.61780576329050663</c:v>
                </c:pt>
                <c:pt idx="871">
                  <c:v>-0.102942941064895</c:v>
                </c:pt>
                <c:pt idx="872">
                  <c:v>-0.10294538766906385</c:v>
                </c:pt>
                <c:pt idx="873">
                  <c:v>-0.10293260279139102</c:v>
                </c:pt>
                <c:pt idx="874">
                  <c:v>0.203682256459565</c:v>
                </c:pt>
                <c:pt idx="875">
                  <c:v>-3.1986450379616803E-2</c:v>
                </c:pt>
                <c:pt idx="876">
                  <c:v>-3.19874213883014E-2</c:v>
                </c:pt>
                <c:pt idx="877">
                  <c:v>-3.1989573161749801E-2</c:v>
                </c:pt>
                <c:pt idx="878">
                  <c:v>-3.223496973890462E-2</c:v>
                </c:pt>
                <c:pt idx="879">
                  <c:v>2.3388759495455668E-2</c:v>
                </c:pt>
                <c:pt idx="880">
                  <c:v>2.3386571954240227E-2</c:v>
                </c:pt>
                <c:pt idx="881">
                  <c:v>2.3385947941449391E-2</c:v>
                </c:pt>
                <c:pt idx="882">
                  <c:v>2.33829960045909E-2</c:v>
                </c:pt>
                <c:pt idx="883">
                  <c:v>-0.31424656278472995</c:v>
                </c:pt>
                <c:pt idx="884">
                  <c:v>-0.30847219028745843</c:v>
                </c:pt>
                <c:pt idx="885">
                  <c:v>-0.30176998480282607</c:v>
                </c:pt>
                <c:pt idx="886">
                  <c:v>-0.8477326237605759</c:v>
                </c:pt>
                <c:pt idx="887">
                  <c:v>-0.84773549511371515</c:v>
                </c:pt>
                <c:pt idx="888">
                  <c:v>-0.17911919354910869</c:v>
                </c:pt>
                <c:pt idx="889">
                  <c:v>-0.17912262587622399</c:v>
                </c:pt>
                <c:pt idx="890">
                  <c:v>-0.94821374065277497</c:v>
                </c:pt>
                <c:pt idx="891">
                  <c:v>-0.9482114738137899</c:v>
                </c:pt>
                <c:pt idx="892">
                  <c:v>-0.94822039232822763</c:v>
                </c:pt>
                <c:pt idx="893">
                  <c:v>-0.94822311167613205</c:v>
                </c:pt>
                <c:pt idx="894">
                  <c:v>1.2878385080676799E-2</c:v>
                </c:pt>
                <c:pt idx="895">
                  <c:v>2.6800394943116552E-2</c:v>
                </c:pt>
                <c:pt idx="896">
                  <c:v>4.1157340128011498E-2</c:v>
                </c:pt>
                <c:pt idx="897">
                  <c:v>5.5888255053672502E-2</c:v>
                </c:pt>
                <c:pt idx="898">
                  <c:v>8.5977506834795686E-2</c:v>
                </c:pt>
                <c:pt idx="899">
                  <c:v>0.10127008969089298</c:v>
                </c:pt>
                <c:pt idx="900">
                  <c:v>0.13221573428410299</c:v>
                </c:pt>
                <c:pt idx="901">
                  <c:v>0.163392431053558</c:v>
                </c:pt>
                <c:pt idx="902">
                  <c:v>-0.92316445840110695</c:v>
                </c:pt>
                <c:pt idx="903">
                  <c:v>-0.89191840225472563</c:v>
                </c:pt>
                <c:pt idx="904">
                  <c:v>1.3607672030428299</c:v>
                </c:pt>
                <c:pt idx="905">
                  <c:v>0.29125512540528375</c:v>
                </c:pt>
                <c:pt idx="906">
                  <c:v>0.32159323698648801</c:v>
                </c:pt>
                <c:pt idx="907">
                  <c:v>0.35136881775713907</c:v>
                </c:pt>
                <c:pt idx="908">
                  <c:v>0.38045485273932095</c:v>
                </c:pt>
                <c:pt idx="909">
                  <c:v>-0.61451099900966533</c:v>
                </c:pt>
                <c:pt idx="910">
                  <c:v>-0.600866939144861</c:v>
                </c:pt>
                <c:pt idx="911">
                  <c:v>-0.60087289584839465</c:v>
                </c:pt>
                <c:pt idx="912">
                  <c:v>-1.4812365133106098</c:v>
                </c:pt>
                <c:pt idx="913">
                  <c:v>-0.63397559957027816</c:v>
                </c:pt>
                <c:pt idx="914">
                  <c:v>0.16770993955166769</c:v>
                </c:pt>
                <c:pt idx="915">
                  <c:v>0.16771034585855499</c:v>
                </c:pt>
                <c:pt idx="916">
                  <c:v>0.86440126828586505</c:v>
                </c:pt>
                <c:pt idx="917">
                  <c:v>1.5055495846495199</c:v>
                </c:pt>
                <c:pt idx="918">
                  <c:v>0.91793553868062505</c:v>
                </c:pt>
                <c:pt idx="919">
                  <c:v>1.4331560097196598</c:v>
                </c:pt>
                <c:pt idx="920">
                  <c:v>1.8846502964107601</c:v>
                </c:pt>
                <c:pt idx="921">
                  <c:v>1.8846470641034447</c:v>
                </c:pt>
                <c:pt idx="922">
                  <c:v>2.19979530091577</c:v>
                </c:pt>
                <c:pt idx="923">
                  <c:v>2.444896389953882</c:v>
                </c:pt>
                <c:pt idx="924">
                  <c:v>2.2726292339604477</c:v>
                </c:pt>
                <c:pt idx="925">
                  <c:v>2.2713144904677098</c:v>
                </c:pt>
                <c:pt idx="926">
                  <c:v>2.2713159124243401</c:v>
                </c:pt>
                <c:pt idx="927">
                  <c:v>2.27131290989785</c:v>
                </c:pt>
                <c:pt idx="928">
                  <c:v>2.2713081903566397</c:v>
                </c:pt>
                <c:pt idx="929">
                  <c:v>2.2713006303929202</c:v>
                </c:pt>
                <c:pt idx="930">
                  <c:v>2.27509868951593</c:v>
                </c:pt>
                <c:pt idx="931">
                  <c:v>2.6194707068421201</c:v>
                </c:pt>
                <c:pt idx="932">
                  <c:v>2.2158667043677998</c:v>
                </c:pt>
                <c:pt idx="933">
                  <c:v>2.2158688893364187</c:v>
                </c:pt>
                <c:pt idx="934">
                  <c:v>2.7667677390697398</c:v>
                </c:pt>
                <c:pt idx="935">
                  <c:v>2.1684057908866299</c:v>
                </c:pt>
                <c:pt idx="936">
                  <c:v>2.1777462121105802</c:v>
                </c:pt>
                <c:pt idx="937">
                  <c:v>2.9037924910606199</c:v>
                </c:pt>
                <c:pt idx="938">
                  <c:v>2.9037861282737998</c:v>
                </c:pt>
                <c:pt idx="939">
                  <c:v>2.9037850630195701</c:v>
                </c:pt>
                <c:pt idx="940">
                  <c:v>3.7814179696910299</c:v>
                </c:pt>
                <c:pt idx="941">
                  <c:v>3.7814185399236067</c:v>
                </c:pt>
                <c:pt idx="942">
                  <c:v>3.7814165740270202</c:v>
                </c:pt>
                <c:pt idx="943">
                  <c:v>4.7912914795765333</c:v>
                </c:pt>
                <c:pt idx="944">
                  <c:v>3.7779333892919671</c:v>
                </c:pt>
                <c:pt idx="945">
                  <c:v>2.7493251873658702</c:v>
                </c:pt>
                <c:pt idx="946">
                  <c:v>3.8609878365846599</c:v>
                </c:pt>
                <c:pt idx="947">
                  <c:v>4.99032613954029</c:v>
                </c:pt>
                <c:pt idx="948">
                  <c:v>5.0213536978387099</c:v>
                </c:pt>
                <c:pt idx="949">
                  <c:v>7.27935591950519</c:v>
                </c:pt>
                <c:pt idx="950">
                  <c:v>7.2950478243158496</c:v>
                </c:pt>
                <c:pt idx="951">
                  <c:v>7.3107331497152455</c:v>
                </c:pt>
                <c:pt idx="952">
                  <c:v>7.3419550211688795</c:v>
                </c:pt>
                <c:pt idx="953">
                  <c:v>8.4865584172541126</c:v>
                </c:pt>
                <c:pt idx="954">
                  <c:v>8.5171035184741779</c:v>
                </c:pt>
                <c:pt idx="955">
                  <c:v>8.5471028568807395</c:v>
                </c:pt>
                <c:pt idx="956">
                  <c:v>9.6366470289327903</c:v>
                </c:pt>
                <c:pt idx="957">
                  <c:v>9.6652317365944107</c:v>
                </c:pt>
                <c:pt idx="958">
                  <c:v>9.692902560913069</c:v>
                </c:pt>
                <c:pt idx="959">
                  <c:v>10.674113684225301</c:v>
                </c:pt>
                <c:pt idx="960">
                  <c:v>10.6868856288941</c:v>
                </c:pt>
                <c:pt idx="961">
                  <c:v>10.699032908201234</c:v>
                </c:pt>
                <c:pt idx="962">
                  <c:v>11.550243900622204</c:v>
                </c:pt>
                <c:pt idx="963">
                  <c:v>10.773652466570001</c:v>
                </c:pt>
                <c:pt idx="964">
                  <c:v>10.0445528929164</c:v>
                </c:pt>
                <c:pt idx="965">
                  <c:v>10.724012465357555</c:v>
                </c:pt>
                <c:pt idx="966">
                  <c:v>10.732293139647204</c:v>
                </c:pt>
                <c:pt idx="967">
                  <c:v>10.1859280265012</c:v>
                </c:pt>
                <c:pt idx="968">
                  <c:v>10.1859295589111</c:v>
                </c:pt>
                <c:pt idx="969">
                  <c:v>10.185926792782899</c:v>
                </c:pt>
                <c:pt idx="970">
                  <c:v>9.8452913085667006</c:v>
                </c:pt>
                <c:pt idx="971">
                  <c:v>9.8452946162660488</c:v>
                </c:pt>
                <c:pt idx="972">
                  <c:v>9.8452927880518484</c:v>
                </c:pt>
                <c:pt idx="973">
                  <c:v>9.7209096367486598</c:v>
                </c:pt>
                <c:pt idx="974">
                  <c:v>9.7209142126375099</c:v>
                </c:pt>
                <c:pt idx="975">
                  <c:v>9.6978790711539684</c:v>
                </c:pt>
                <c:pt idx="976">
                  <c:v>9.6978772227505718</c:v>
                </c:pt>
                <c:pt idx="977">
                  <c:v>9.6978764602731165</c:v>
                </c:pt>
                <c:pt idx="978">
                  <c:v>9.4585810601443292</c:v>
                </c:pt>
                <c:pt idx="979">
                  <c:v>9.7723892053428791</c:v>
                </c:pt>
                <c:pt idx="980">
                  <c:v>10.153318872287604</c:v>
                </c:pt>
                <c:pt idx="981">
                  <c:v>9.7097629102496708</c:v>
                </c:pt>
                <c:pt idx="982">
                  <c:v>9.7172238699292759</c:v>
                </c:pt>
                <c:pt idx="983">
                  <c:v>10.304485930814502</c:v>
                </c:pt>
                <c:pt idx="984">
                  <c:v>9.6724186477050047</c:v>
                </c:pt>
                <c:pt idx="985">
                  <c:v>9.6923877827386189</c:v>
                </c:pt>
                <c:pt idx="986">
                  <c:v>10.458641638861106</c:v>
                </c:pt>
                <c:pt idx="987">
                  <c:v>10.470087717868257</c:v>
                </c:pt>
                <c:pt idx="988">
                  <c:v>10.482213442933098</c:v>
                </c:pt>
                <c:pt idx="989">
                  <c:v>10.494958022214098</c:v>
                </c:pt>
                <c:pt idx="990">
                  <c:v>9.5652580295832728</c:v>
                </c:pt>
                <c:pt idx="991">
                  <c:v>9.5791075235422625</c:v>
                </c:pt>
                <c:pt idx="992">
                  <c:v>9.5934105875455593</c:v>
                </c:pt>
                <c:pt idx="993">
                  <c:v>9.5934083703331687</c:v>
                </c:pt>
                <c:pt idx="994">
                  <c:v>8.5085512270752197</c:v>
                </c:pt>
                <c:pt idx="995">
                  <c:v>8.5238438846534379</c:v>
                </c:pt>
                <c:pt idx="996">
                  <c:v>8.5238436631422303</c:v>
                </c:pt>
                <c:pt idx="997">
                  <c:v>7.4081315170490054</c:v>
                </c:pt>
                <c:pt idx="998">
                  <c:v>8.5294259387000704</c:v>
                </c:pt>
                <c:pt idx="999">
                  <c:v>8.5294261650127279</c:v>
                </c:pt>
                <c:pt idx="1000">
                  <c:v>6.2959065793629314</c:v>
                </c:pt>
                <c:pt idx="1001">
                  <c:v>7.4038946402884696</c:v>
                </c:pt>
                <c:pt idx="1002">
                  <c:v>7.4038958486187685</c:v>
                </c:pt>
                <c:pt idx="1003">
                  <c:v>7.4188746751334875</c:v>
                </c:pt>
                <c:pt idx="1004">
                  <c:v>7.43351804790204</c:v>
                </c:pt>
                <c:pt idx="1005">
                  <c:v>8.4736284892086005</c:v>
                </c:pt>
                <c:pt idx="1006">
                  <c:v>8.5012286371460988</c:v>
                </c:pt>
                <c:pt idx="1007">
                  <c:v>8.5277937156986994</c:v>
                </c:pt>
                <c:pt idx="1008">
                  <c:v>9.4606009956165895</c:v>
                </c:pt>
                <c:pt idx="1009">
                  <c:v>8.608559564350168</c:v>
                </c:pt>
                <c:pt idx="1010">
                  <c:v>7.80762208141679</c:v>
                </c:pt>
                <c:pt idx="1011">
                  <c:v>7.8288945704020714</c:v>
                </c:pt>
                <c:pt idx="1012">
                  <c:v>7.1351976906403003</c:v>
                </c:pt>
                <c:pt idx="1013">
                  <c:v>6.5017171543492998</c:v>
                </c:pt>
                <c:pt idx="1014">
                  <c:v>7.109292454481694</c:v>
                </c:pt>
                <c:pt idx="1015">
                  <c:v>6.5960959107852775</c:v>
                </c:pt>
                <c:pt idx="1016">
                  <c:v>6.1433067917297004</c:v>
                </c:pt>
                <c:pt idx="1017">
                  <c:v>6.1486741659087301</c:v>
                </c:pt>
                <c:pt idx="1018">
                  <c:v>6.1530771147716434</c:v>
                </c:pt>
                <c:pt idx="1019">
                  <c:v>5.9025845072596255</c:v>
                </c:pt>
                <c:pt idx="1020">
                  <c:v>5.9025845714318033</c:v>
                </c:pt>
                <c:pt idx="1021">
                  <c:v>5.9039529233340824</c:v>
                </c:pt>
                <c:pt idx="1022">
                  <c:v>5.9039508214657754</c:v>
                </c:pt>
                <c:pt idx="1023">
                  <c:v>5.9046186978415998</c:v>
                </c:pt>
                <c:pt idx="1024">
                  <c:v>5.7928701283226598</c:v>
                </c:pt>
                <c:pt idx="1025">
                  <c:v>5.7928703000484854</c:v>
                </c:pt>
                <c:pt idx="1026">
                  <c:v>5.7928659508494285</c:v>
                </c:pt>
                <c:pt idx="1027">
                  <c:v>5.4660735229030424</c:v>
                </c:pt>
                <c:pt idx="1028">
                  <c:v>5.8672798937018324</c:v>
                </c:pt>
                <c:pt idx="1029">
                  <c:v>5.8738712358127803</c:v>
                </c:pt>
                <c:pt idx="1030">
                  <c:v>5.3376448229179045</c:v>
                </c:pt>
                <c:pt idx="1031">
                  <c:v>5.3376406293432499</c:v>
                </c:pt>
                <c:pt idx="1032">
                  <c:v>5.3376415100509895</c:v>
                </c:pt>
                <c:pt idx="1033">
                  <c:v>4.6342913078495798</c:v>
                </c:pt>
                <c:pt idx="1034">
                  <c:v>4.6451359285500233</c:v>
                </c:pt>
                <c:pt idx="1035">
                  <c:v>4.6567010001911804</c:v>
                </c:pt>
                <c:pt idx="1036">
                  <c:v>3.7852115329327276</c:v>
                </c:pt>
                <c:pt idx="1037">
                  <c:v>3.7852117067210318</c:v>
                </c:pt>
                <c:pt idx="1038">
                  <c:v>4.7546414092654485</c:v>
                </c:pt>
                <c:pt idx="1039">
                  <c:v>4.7546432294466099</c:v>
                </c:pt>
                <c:pt idx="1040">
                  <c:v>4.7546431539645573</c:v>
                </c:pt>
                <c:pt idx="1041">
                  <c:v>5.7892631205988039</c:v>
                </c:pt>
                <c:pt idx="1042">
                  <c:v>5.7742371261085097</c:v>
                </c:pt>
                <c:pt idx="1043">
                  <c:v>5.7589553819188497</c:v>
                </c:pt>
                <c:pt idx="1044">
                  <c:v>5.7434845281932443</c:v>
                </c:pt>
                <c:pt idx="1045">
                  <c:v>5.7434828979855945</c:v>
                </c:pt>
                <c:pt idx="1046">
                  <c:v>4.6240243033722654</c:v>
                </c:pt>
                <c:pt idx="1047">
                  <c:v>4.6240247773076062</c:v>
                </c:pt>
                <c:pt idx="1048">
                  <c:v>4.6240262748913414</c:v>
                </c:pt>
                <c:pt idx="1049">
                  <c:v>3.5213188175657102</c:v>
                </c:pt>
                <c:pt idx="1050">
                  <c:v>3.5213200295468701</c:v>
                </c:pt>
                <c:pt idx="1051">
                  <c:v>3.5362276106346777</c:v>
                </c:pt>
                <c:pt idx="1052">
                  <c:v>2.4944531650417425</c:v>
                </c:pt>
                <c:pt idx="1053">
                  <c:v>2.5085890235850399</c:v>
                </c:pt>
                <c:pt idx="1054">
                  <c:v>2.5222545501809499</c:v>
                </c:pt>
                <c:pt idx="1055">
                  <c:v>1.5959413009841457</c:v>
                </c:pt>
                <c:pt idx="1056">
                  <c:v>1.6084776421767533</c:v>
                </c:pt>
                <c:pt idx="1057">
                  <c:v>1.6203816242256401</c:v>
                </c:pt>
                <c:pt idx="1058">
                  <c:v>1.6428086120408298</c:v>
                </c:pt>
                <c:pt idx="1059">
                  <c:v>1.6532901048857243</c:v>
                </c:pt>
                <c:pt idx="1060">
                  <c:v>2.3595341874195102</c:v>
                </c:pt>
                <c:pt idx="1061">
                  <c:v>1.7304378678832533</c:v>
                </c:pt>
                <c:pt idx="1062">
                  <c:v>1.1650820074841399</c:v>
                </c:pt>
                <c:pt idx="1063">
                  <c:v>1.1721839393341833</c:v>
                </c:pt>
                <c:pt idx="1064">
                  <c:v>1.17837174685844</c:v>
                </c:pt>
                <c:pt idx="1065">
                  <c:v>0.80996192756429963</c:v>
                </c:pt>
                <c:pt idx="1066">
                  <c:v>1.1143769063758135</c:v>
                </c:pt>
                <c:pt idx="1067">
                  <c:v>1.1143777102149499</c:v>
                </c:pt>
                <c:pt idx="1068">
                  <c:v>1.1143765296627266</c:v>
                </c:pt>
                <c:pt idx="1069">
                  <c:v>1.2060427896998001</c:v>
                </c:pt>
                <c:pt idx="1070">
                  <c:v>1.2060401478257101</c:v>
                </c:pt>
                <c:pt idx="1071">
                  <c:v>1.2068308623103798</c:v>
                </c:pt>
                <c:pt idx="1072">
                  <c:v>1.2068344192722966</c:v>
                </c:pt>
                <c:pt idx="1073">
                  <c:v>1.2096495607867801</c:v>
                </c:pt>
                <c:pt idx="1074">
                  <c:v>1.4788256843998298</c:v>
                </c:pt>
                <c:pt idx="1075">
                  <c:v>1.1443331049233347</c:v>
                </c:pt>
                <c:pt idx="1076">
                  <c:v>0.73968775097555495</c:v>
                </c:pt>
                <c:pt idx="1077">
                  <c:v>1.2238316894662098</c:v>
                </c:pt>
                <c:pt idx="1078">
                  <c:v>1.2238229831207899</c:v>
                </c:pt>
                <c:pt idx="1079">
                  <c:v>0.62720003171425098</c:v>
                </c:pt>
                <c:pt idx="1080">
                  <c:v>1.3017628410715401</c:v>
                </c:pt>
                <c:pt idx="1081">
                  <c:v>2.0201783024677202</c:v>
                </c:pt>
                <c:pt idx="1082">
                  <c:v>1.2584721221287047</c:v>
                </c:pt>
                <c:pt idx="1083">
                  <c:v>1.2700575892873043</c:v>
                </c:pt>
                <c:pt idx="1084">
                  <c:v>1.2945568304831601</c:v>
                </c:pt>
                <c:pt idx="1085">
                  <c:v>1.3202688198663601</c:v>
                </c:pt>
                <c:pt idx="1086">
                  <c:v>1.3336757423328198</c:v>
                </c:pt>
                <c:pt idx="1087">
                  <c:v>1.3614869315806133</c:v>
                </c:pt>
                <c:pt idx="1088">
                  <c:v>1.3758281294681001</c:v>
                </c:pt>
                <c:pt idx="1089">
                  <c:v>1.39054300655409</c:v>
                </c:pt>
                <c:pt idx="1090">
                  <c:v>2.4906132729482198</c:v>
                </c:pt>
                <c:pt idx="1091">
                  <c:v>2.5058689854639216</c:v>
                </c:pt>
                <c:pt idx="1092">
                  <c:v>2.5213109274707701</c:v>
                </c:pt>
                <c:pt idx="1093">
                  <c:v>3.6449907983684495</c:v>
                </c:pt>
                <c:pt idx="1094">
                  <c:v>3.6449909759076666</c:v>
                </c:pt>
                <c:pt idx="1095">
                  <c:v>3.6605793043087997</c:v>
                </c:pt>
                <c:pt idx="1096">
                  <c:v>5.8883773144111924</c:v>
                </c:pt>
                <c:pt idx="1097">
                  <c:v>4.8068008520373295</c:v>
                </c:pt>
                <c:pt idx="1098">
                  <c:v>3.7256454590730379</c:v>
                </c:pt>
                <c:pt idx="1099">
                  <c:v>3.7256417526387602</c:v>
                </c:pt>
                <c:pt idx="1100">
                  <c:v>3.7256347231405602</c:v>
                </c:pt>
                <c:pt idx="1101">
                  <c:v>2.7186097948019299</c:v>
                </c:pt>
                <c:pt idx="1102">
                  <c:v>2.7049818243978012</c:v>
                </c:pt>
                <c:pt idx="1103">
                  <c:v>3.6421201706969786</c:v>
                </c:pt>
                <c:pt idx="1104">
                  <c:v>2.7459075574678318</c:v>
                </c:pt>
                <c:pt idx="1105">
                  <c:v>3.5855887237037067</c:v>
                </c:pt>
                <c:pt idx="1106">
                  <c:v>3.5743629347793977</c:v>
                </c:pt>
                <c:pt idx="1107">
                  <c:v>3.5743606124978</c:v>
                </c:pt>
                <c:pt idx="1108">
                  <c:v>3.5646248531705202</c:v>
                </c:pt>
                <c:pt idx="1109">
                  <c:v>3.5646223455804011</c:v>
                </c:pt>
                <c:pt idx="1110">
                  <c:v>2.9877776007358601</c:v>
                </c:pt>
                <c:pt idx="1111">
                  <c:v>2.9877806526511685</c:v>
                </c:pt>
                <c:pt idx="1112">
                  <c:v>2.9877795439105386</c:v>
                </c:pt>
                <c:pt idx="1113">
                  <c:v>2.6097319232116498</c:v>
                </c:pt>
                <c:pt idx="1114">
                  <c:v>2.30265957282095</c:v>
                </c:pt>
                <c:pt idx="1115">
                  <c:v>2.5428318616859666</c:v>
                </c:pt>
                <c:pt idx="1116">
                  <c:v>2.5428312112741498</c:v>
                </c:pt>
                <c:pt idx="1117">
                  <c:v>2.5428331534053701</c:v>
                </c:pt>
                <c:pt idx="1118">
                  <c:v>2.5428361452636867</c:v>
                </c:pt>
                <c:pt idx="1119">
                  <c:v>2.54207708365443</c:v>
                </c:pt>
                <c:pt idx="1120">
                  <c:v>2.6639264573469523</c:v>
                </c:pt>
                <c:pt idx="1121">
                  <c:v>2.6639268614777718</c:v>
                </c:pt>
                <c:pt idx="1122">
                  <c:v>2.6639294029287401</c:v>
                </c:pt>
                <c:pt idx="1123">
                  <c:v>2.9956373708737267</c:v>
                </c:pt>
                <c:pt idx="1124">
                  <c:v>2.59599570966274</c:v>
                </c:pt>
                <c:pt idx="1125">
                  <c:v>2.5959969216203</c:v>
                </c:pt>
                <c:pt idx="1126">
                  <c:v>3.1411714447006576</c:v>
                </c:pt>
                <c:pt idx="1127">
                  <c:v>3.1495702433317012</c:v>
                </c:pt>
                <c:pt idx="1128">
                  <c:v>2.50718093840984</c:v>
                </c:pt>
                <c:pt idx="1129">
                  <c:v>3.2252191358653399</c:v>
                </c:pt>
                <c:pt idx="1130">
                  <c:v>3.2467704847870098</c:v>
                </c:pt>
                <c:pt idx="1131">
                  <c:v>3.2582499379225598</c:v>
                </c:pt>
                <c:pt idx="1132">
                  <c:v>4.1500508058589265</c:v>
                </c:pt>
                <c:pt idx="1133">
                  <c:v>4.1882197447655702</c:v>
                </c:pt>
                <c:pt idx="1134">
                  <c:v>3.2770688032597826</c:v>
                </c:pt>
                <c:pt idx="1135">
                  <c:v>3.3046471333572915</c:v>
                </c:pt>
                <c:pt idx="1136">
                  <c:v>3.3330995721996102</c:v>
                </c:pt>
                <c:pt idx="1137">
                  <c:v>2.3434314304865702</c:v>
                </c:pt>
                <c:pt idx="1138">
                  <c:v>1.3305023911165601</c:v>
                </c:pt>
                <c:pt idx="1139">
                  <c:v>1.3608696861437499</c:v>
                </c:pt>
                <c:pt idx="1140">
                  <c:v>1.3915958838397899</c:v>
                </c:pt>
                <c:pt idx="1141">
                  <c:v>-0.77247771923047714</c:v>
                </c:pt>
                <c:pt idx="1142">
                  <c:v>0.34405232057081908</c:v>
                </c:pt>
                <c:pt idx="1143">
                  <c:v>0.35955973051269702</c:v>
                </c:pt>
                <c:pt idx="1144">
                  <c:v>0.37497886534319691</c:v>
                </c:pt>
                <c:pt idx="1145">
                  <c:v>1.4740141243639833</c:v>
                </c:pt>
                <c:pt idx="1146">
                  <c:v>1.4890786860700598</c:v>
                </c:pt>
                <c:pt idx="1147">
                  <c:v>1.4890805291623401</c:v>
                </c:pt>
                <c:pt idx="1148">
                  <c:v>2.5302777072314395</c:v>
                </c:pt>
                <c:pt idx="1149">
                  <c:v>2.5302777985916802</c:v>
                </c:pt>
                <c:pt idx="1150">
                  <c:v>2.5302797689330099</c:v>
                </c:pt>
                <c:pt idx="1151">
                  <c:v>2.5302842572431001</c:v>
                </c:pt>
                <c:pt idx="1152">
                  <c:v>2.53028566201341</c:v>
                </c:pt>
                <c:pt idx="1153">
                  <c:v>2.5302809782015201</c:v>
                </c:pt>
                <c:pt idx="1154">
                  <c:v>2.5191185308856467</c:v>
                </c:pt>
                <c:pt idx="1155">
                  <c:v>2.5086814085775986</c:v>
                </c:pt>
                <c:pt idx="1156">
                  <c:v>1.8115828966624299</c:v>
                </c:pt>
                <c:pt idx="1157">
                  <c:v>1.8027645541024964</c:v>
                </c:pt>
                <c:pt idx="1158">
                  <c:v>2.3637800816468366</c:v>
                </c:pt>
                <c:pt idx="1159">
                  <c:v>2.3566837378658825</c:v>
                </c:pt>
                <c:pt idx="1160">
                  <c:v>2.3505031464735677</c:v>
                </c:pt>
                <c:pt idx="1161">
                  <c:v>2.7218339786711812</c:v>
                </c:pt>
                <c:pt idx="1162">
                  <c:v>2.4140493200507507</c:v>
                </c:pt>
                <c:pt idx="1163">
                  <c:v>2.4140479656217635</c:v>
                </c:pt>
                <c:pt idx="1164">
                  <c:v>2.4140465970864797</c:v>
                </c:pt>
                <c:pt idx="1165">
                  <c:v>2.4140439269366816</c:v>
                </c:pt>
                <c:pt idx="1166">
                  <c:v>2.4140405383579999</c:v>
                </c:pt>
                <c:pt idx="1167">
                  <c:v>2.4140372250350701</c:v>
                </c:pt>
                <c:pt idx="1168">
                  <c:v>2.4140345835874601</c:v>
                </c:pt>
                <c:pt idx="1169">
                  <c:v>2.41403357753964</c:v>
                </c:pt>
                <c:pt idx="1170">
                  <c:v>2.1486405670605366</c:v>
                </c:pt>
                <c:pt idx="1171">
                  <c:v>2.1486584782587035</c:v>
                </c:pt>
                <c:pt idx="1172">
                  <c:v>2.1486692500974276</c:v>
                </c:pt>
                <c:pt idx="1173">
                  <c:v>2.14866799258869</c:v>
                </c:pt>
                <c:pt idx="1174">
                  <c:v>2.1486588087373786</c:v>
                </c:pt>
                <c:pt idx="1175">
                  <c:v>2.1486548327645698</c:v>
                </c:pt>
                <c:pt idx="1176">
                  <c:v>2.1486561461478302</c:v>
                </c:pt>
                <c:pt idx="1177">
                  <c:v>1.4427111242582042</c:v>
                </c:pt>
                <c:pt idx="1178">
                  <c:v>1.4427033558662199</c:v>
                </c:pt>
                <c:pt idx="1179">
                  <c:v>1.45428644389477</c:v>
                </c:pt>
                <c:pt idx="1180">
                  <c:v>0.582848695998748</c:v>
                </c:pt>
                <c:pt idx="1181">
                  <c:v>0.59571835064343104</c:v>
                </c:pt>
                <c:pt idx="1182">
                  <c:v>1.5631971647624301</c:v>
                </c:pt>
                <c:pt idx="1183">
                  <c:v>0.5739046302854669</c:v>
                </c:pt>
                <c:pt idx="1184">
                  <c:v>0.588255685537872</c:v>
                </c:pt>
                <c:pt idx="1185">
                  <c:v>0.61769930790080363</c:v>
                </c:pt>
                <c:pt idx="1186">
                  <c:v>-0.43896070319830355</c:v>
                </c:pt>
                <c:pt idx="1187">
                  <c:v>-0.42366796483542107</c:v>
                </c:pt>
                <c:pt idx="1188">
                  <c:v>0.70926982537058314</c:v>
                </c:pt>
                <c:pt idx="1189">
                  <c:v>-0.36948746989251491</c:v>
                </c:pt>
                <c:pt idx="1190">
                  <c:v>-1.4520744608127401</c:v>
                </c:pt>
                <c:pt idx="1191">
                  <c:v>-1.4208683399624866</c:v>
                </c:pt>
                <c:pt idx="1192">
                  <c:v>-3.6157266430370401</c:v>
                </c:pt>
                <c:pt idx="1193">
                  <c:v>-3.60037916457342</c:v>
                </c:pt>
                <c:pt idx="1194">
                  <c:v>-2.4933322474698176</c:v>
                </c:pt>
                <c:pt idx="1195">
                  <c:v>-2.4784893263714998</c:v>
                </c:pt>
                <c:pt idx="1196">
                  <c:v>-2.4639978034315866</c:v>
                </c:pt>
                <c:pt idx="1197">
                  <c:v>-1.4468691671190756</c:v>
                </c:pt>
                <c:pt idx="1198">
                  <c:v>-1.4332476028894257</c:v>
                </c:pt>
                <c:pt idx="1199">
                  <c:v>-3.2783240419599462</c:v>
                </c:pt>
                <c:pt idx="1200">
                  <c:v>-2.3805855826455375</c:v>
                </c:pt>
                <c:pt idx="1201">
                  <c:v>-2.36875285858381</c:v>
                </c:pt>
                <c:pt idx="1202">
                  <c:v>-2.3576093532922067</c:v>
                </c:pt>
                <c:pt idx="1203">
                  <c:v>-2.3576115205964499</c:v>
                </c:pt>
                <c:pt idx="1204">
                  <c:v>-1.67347871934365</c:v>
                </c:pt>
                <c:pt idx="1205">
                  <c:v>-1.6734802297997435</c:v>
                </c:pt>
                <c:pt idx="1206">
                  <c:v>-1.1069996810797598</c:v>
                </c:pt>
                <c:pt idx="1207">
                  <c:v>-0.60884962821122091</c:v>
                </c:pt>
                <c:pt idx="1208">
                  <c:v>-1.04746788427256</c:v>
                </c:pt>
                <c:pt idx="1209">
                  <c:v>-0.68259017572266001</c:v>
                </c:pt>
                <c:pt idx="1210">
                  <c:v>-0.38477599755683883</c:v>
                </c:pt>
                <c:pt idx="1211">
                  <c:v>-0.61541881012729704</c:v>
                </c:pt>
                <c:pt idx="1212">
                  <c:v>-0.61541825225544189</c:v>
                </c:pt>
                <c:pt idx="1213">
                  <c:v>-0.53188918899457305</c:v>
                </c:pt>
                <c:pt idx="1214">
                  <c:v>-0.53205889574945398</c:v>
                </c:pt>
                <c:pt idx="1215">
                  <c:v>-0.53119945405444491</c:v>
                </c:pt>
                <c:pt idx="1216">
                  <c:v>-0.52931766992274631</c:v>
                </c:pt>
                <c:pt idx="1217">
                  <c:v>-0.52642272180895566</c:v>
                </c:pt>
                <c:pt idx="1218">
                  <c:v>-0.52251425418227049</c:v>
                </c:pt>
                <c:pt idx="1219">
                  <c:v>-0.51761589761228566</c:v>
                </c:pt>
                <c:pt idx="1220">
                  <c:v>-0.50590391799048295</c:v>
                </c:pt>
                <c:pt idx="1221">
                  <c:v>-0.49910405887770898</c:v>
                </c:pt>
                <c:pt idx="1222">
                  <c:v>-0.49909813859173374</c:v>
                </c:pt>
                <c:pt idx="1223">
                  <c:v>-0.49909949006743598</c:v>
                </c:pt>
                <c:pt idx="1224">
                  <c:v>0.18533749390338899</c:v>
                </c:pt>
                <c:pt idx="1225">
                  <c:v>-0.54714894421629201</c:v>
                </c:pt>
                <c:pt idx="1226">
                  <c:v>-0.54715670780438097</c:v>
                </c:pt>
                <c:pt idx="1227">
                  <c:v>0.29054249950100408</c:v>
                </c:pt>
                <c:pt idx="1228">
                  <c:v>0.27820797073568398</c:v>
                </c:pt>
                <c:pt idx="1229">
                  <c:v>0.27820935368459299</c:v>
                </c:pt>
                <c:pt idx="1230">
                  <c:v>1.2430304463384798</c:v>
                </c:pt>
                <c:pt idx="1231">
                  <c:v>1.2570075086118733</c:v>
                </c:pt>
                <c:pt idx="1232">
                  <c:v>1.27141867466146</c:v>
                </c:pt>
                <c:pt idx="1233">
                  <c:v>2.3272934503025899</c:v>
                </c:pt>
                <c:pt idx="1234">
                  <c:v>3.40382394230368</c:v>
                </c:pt>
                <c:pt idx="1235">
                  <c:v>2.3092433576695277</c:v>
                </c:pt>
                <c:pt idx="1236">
                  <c:v>2.3092435169841177</c:v>
                </c:pt>
                <c:pt idx="1237">
                  <c:v>4.5426273070610801</c:v>
                </c:pt>
                <c:pt idx="1238">
                  <c:v>3.43742446352047</c:v>
                </c:pt>
                <c:pt idx="1239">
                  <c:v>3.4530790618932077</c:v>
                </c:pt>
                <c:pt idx="1240">
                  <c:v>4.5832952017363597</c:v>
                </c:pt>
                <c:pt idx="1241">
                  <c:v>3.4788900076191398</c:v>
                </c:pt>
                <c:pt idx="1242">
                  <c:v>3.4788873022895701</c:v>
                </c:pt>
                <c:pt idx="1243">
                  <c:v>4.5485964597728596</c:v>
                </c:pt>
                <c:pt idx="1244">
                  <c:v>3.5030473914291198</c:v>
                </c:pt>
                <c:pt idx="1245">
                  <c:v>2.5034009579415386</c:v>
                </c:pt>
                <c:pt idx="1246">
                  <c:v>2.5034035111486501</c:v>
                </c:pt>
                <c:pt idx="1247">
                  <c:v>2.5165553037150921</c:v>
                </c:pt>
                <c:pt idx="1248">
                  <c:v>1.6310519845974201</c:v>
                </c:pt>
                <c:pt idx="1249">
                  <c:v>1.6429518286161833</c:v>
                </c:pt>
                <c:pt idx="1250">
                  <c:v>1.6541570559677055</c:v>
                </c:pt>
                <c:pt idx="1251">
                  <c:v>1.6750970293390801</c:v>
                </c:pt>
                <c:pt idx="1252">
                  <c:v>2.3901301707347398</c:v>
                </c:pt>
                <c:pt idx="1253">
                  <c:v>2.4079134212895799</c:v>
                </c:pt>
                <c:pt idx="1254">
                  <c:v>1.8401365638345533</c:v>
                </c:pt>
                <c:pt idx="1255">
                  <c:v>2.3590421388373177</c:v>
                </c:pt>
                <c:pt idx="1256">
                  <c:v>2.3652478917563902</c:v>
                </c:pt>
                <c:pt idx="1257">
                  <c:v>1.9923462707586501</c:v>
                </c:pt>
                <c:pt idx="1258">
                  <c:v>1.9966118911202533</c:v>
                </c:pt>
                <c:pt idx="1259">
                  <c:v>1.9966139125636035</c:v>
                </c:pt>
                <c:pt idx="1260">
                  <c:v>1.9966139087285861</c:v>
                </c:pt>
                <c:pt idx="1261">
                  <c:v>1.90440254516437</c:v>
                </c:pt>
                <c:pt idx="1262">
                  <c:v>1.9041864185661601</c:v>
                </c:pt>
                <c:pt idx="1263">
                  <c:v>1.9041841130127901</c:v>
                </c:pt>
                <c:pt idx="1264">
                  <c:v>1.9060000746455259</c:v>
                </c:pt>
                <c:pt idx="1265">
                  <c:v>1.9088271920909698</c:v>
                </c:pt>
                <c:pt idx="1266">
                  <c:v>2.1845815737320886</c:v>
                </c:pt>
                <c:pt idx="1267">
                  <c:v>2.5250445821627601</c:v>
                </c:pt>
                <c:pt idx="1268">
                  <c:v>2.5307708573214005</c:v>
                </c:pt>
                <c:pt idx="1269">
                  <c:v>2.5374390151889599</c:v>
                </c:pt>
                <c:pt idx="1270">
                  <c:v>3.08410233040104</c:v>
                </c:pt>
                <c:pt idx="1271">
                  <c:v>3.0925287607197998</c:v>
                </c:pt>
                <c:pt idx="1272">
                  <c:v>2.4487882990171901</c:v>
                </c:pt>
                <c:pt idx="1273">
                  <c:v>2.4588585640336507</c:v>
                </c:pt>
                <c:pt idx="1274">
                  <c:v>2.4696772354890197</c:v>
                </c:pt>
                <c:pt idx="1275">
                  <c:v>2.4812084794456393</c:v>
                </c:pt>
                <c:pt idx="1276">
                  <c:v>3.3412976605634701</c:v>
                </c:pt>
                <c:pt idx="1277">
                  <c:v>3.3412975232927398</c:v>
                </c:pt>
                <c:pt idx="1278">
                  <c:v>2.3989557355723101</c:v>
                </c:pt>
                <c:pt idx="1279">
                  <c:v>3.3767332852021901</c:v>
                </c:pt>
                <c:pt idx="1280">
                  <c:v>3.36248315335235</c:v>
                </c:pt>
                <c:pt idx="1281">
                  <c:v>3.3478601097059397</c:v>
                </c:pt>
                <c:pt idx="1282">
                  <c:v>4.4030923168637104</c:v>
                </c:pt>
                <c:pt idx="1283">
                  <c:v>4.4030933187134824</c:v>
                </c:pt>
                <c:pt idx="1284">
                  <c:v>3.3016735631310987</c:v>
                </c:pt>
                <c:pt idx="1285">
                  <c:v>3.286197778642876</c:v>
                </c:pt>
                <c:pt idx="1286">
                  <c:v>4.3854624980980734</c:v>
                </c:pt>
                <c:pt idx="1287">
                  <c:v>2.1881287676697476</c:v>
                </c:pt>
                <c:pt idx="1288">
                  <c:v>2.1881269143808102</c:v>
                </c:pt>
                <c:pt idx="1289">
                  <c:v>3.2861867453025844</c:v>
                </c:pt>
                <c:pt idx="1290">
                  <c:v>2.2184176513498501</c:v>
                </c:pt>
                <c:pt idx="1291">
                  <c:v>2.2184188151558977</c:v>
                </c:pt>
                <c:pt idx="1292">
                  <c:v>2.2328465996799967</c:v>
                </c:pt>
                <c:pt idx="1293">
                  <c:v>1.2535872649844</c:v>
                </c:pt>
                <c:pt idx="1294">
                  <c:v>1.2671211961444926</c:v>
                </c:pt>
                <c:pt idx="1295">
                  <c:v>2.203951005791001</c:v>
                </c:pt>
                <c:pt idx="1296">
                  <c:v>1.3336650613410601</c:v>
                </c:pt>
                <c:pt idx="1297">
                  <c:v>1.34545943086507</c:v>
                </c:pt>
                <c:pt idx="1298">
                  <c:v>2.1463151111668877</c:v>
                </c:pt>
                <c:pt idx="1299">
                  <c:v>2.1567185728582667</c:v>
                </c:pt>
                <c:pt idx="1300">
                  <c:v>1.4927016475430663</c:v>
                </c:pt>
                <c:pt idx="1301">
                  <c:v>1.5014873066946299</c:v>
                </c:pt>
                <c:pt idx="1302">
                  <c:v>1.5014812524625551</c:v>
                </c:pt>
                <c:pt idx="1303">
                  <c:v>1.0093585754597301</c:v>
                </c:pt>
                <c:pt idx="1304">
                  <c:v>1.89876677950057</c:v>
                </c:pt>
                <c:pt idx="1305">
                  <c:v>1.9039738705495399</c:v>
                </c:pt>
                <c:pt idx="1306">
                  <c:v>0.62062188883647262</c:v>
                </c:pt>
                <c:pt idx="1307">
                  <c:v>-3.7557821944881993</c:v>
                </c:pt>
                <c:pt idx="1308">
                  <c:v>-8.9990802210904803</c:v>
                </c:pt>
                <c:pt idx="1309">
                  <c:v>-8.9774654589707996</c:v>
                </c:pt>
                <c:pt idx="1310">
                  <c:v>-5.7145690171073698</c:v>
                </c:pt>
                <c:pt idx="1311">
                  <c:v>-1.7606223406689898</c:v>
                </c:pt>
                <c:pt idx="1312">
                  <c:v>1.8049578721584201</c:v>
                </c:pt>
                <c:pt idx="1313">
                  <c:v>4.7131891989126924</c:v>
                </c:pt>
                <c:pt idx="1314">
                  <c:v>6.9983115982586304</c:v>
                </c:pt>
                <c:pt idx="1315">
                  <c:v>8.7726874397995527</c:v>
                </c:pt>
                <c:pt idx="1316">
                  <c:v>10.138719820916398</c:v>
                </c:pt>
                <c:pt idx="1317">
                  <c:v>11.181397621165399</c:v>
                </c:pt>
                <c:pt idx="1318">
                  <c:v>11.9739205412963</c:v>
                </c:pt>
                <c:pt idx="1319">
                  <c:v>12.5750180784524</c:v>
                </c:pt>
                <c:pt idx="1320">
                  <c:v>13.025411251480326</c:v>
                </c:pt>
                <c:pt idx="1321">
                  <c:v>13.361326282650499</c:v>
                </c:pt>
                <c:pt idx="1322">
                  <c:v>13.605452056061042</c:v>
                </c:pt>
                <c:pt idx="1323">
                  <c:v>13.776725256512902</c:v>
                </c:pt>
                <c:pt idx="1324">
                  <c:v>13.892830389404736</c:v>
                </c:pt>
                <c:pt idx="1325">
                  <c:v>13.960343157619</c:v>
                </c:pt>
                <c:pt idx="1326">
                  <c:v>13.990115002688199</c:v>
                </c:pt>
                <c:pt idx="1327">
                  <c:v>13.988695488596498</c:v>
                </c:pt>
                <c:pt idx="1328">
                  <c:v>13.959886740041824</c:v>
                </c:pt>
                <c:pt idx="1329">
                  <c:v>13.909277287149704</c:v>
                </c:pt>
                <c:pt idx="1330">
                  <c:v>13.841921669157369</c:v>
                </c:pt>
                <c:pt idx="1331">
                  <c:v>13.762593861850902</c:v>
                </c:pt>
                <c:pt idx="1332">
                  <c:v>13.674472507801324</c:v>
                </c:pt>
                <c:pt idx="1333">
                  <c:v>13.579194975276106</c:v>
                </c:pt>
                <c:pt idx="1334">
                  <c:v>13.4800225020577</c:v>
                </c:pt>
                <c:pt idx="1335">
                  <c:v>13.3774683877861</c:v>
                </c:pt>
                <c:pt idx="1336">
                  <c:v>13.272764515501736</c:v>
                </c:pt>
                <c:pt idx="1337">
                  <c:v>13.1674851633471</c:v>
                </c:pt>
                <c:pt idx="1338">
                  <c:v>13.0614064308908</c:v>
                </c:pt>
                <c:pt idx="1339">
                  <c:v>12.9545775855788</c:v>
                </c:pt>
                <c:pt idx="1340">
                  <c:v>12.848423074845501</c:v>
                </c:pt>
                <c:pt idx="1341">
                  <c:v>12.741675990821067</c:v>
                </c:pt>
                <c:pt idx="1342">
                  <c:v>12.6351385408498</c:v>
                </c:pt>
                <c:pt idx="1343">
                  <c:v>12.5284798671617</c:v>
                </c:pt>
                <c:pt idx="1344">
                  <c:v>12.420748394734202</c:v>
                </c:pt>
                <c:pt idx="1345">
                  <c:v>12.3118882425838</c:v>
                </c:pt>
                <c:pt idx="1346">
                  <c:v>12.2008576327244</c:v>
                </c:pt>
                <c:pt idx="1347">
                  <c:v>12.0870656542081</c:v>
                </c:pt>
                <c:pt idx="1348">
                  <c:v>11.969385220495004</c:v>
                </c:pt>
                <c:pt idx="1349">
                  <c:v>11.847098434333699</c:v>
                </c:pt>
                <c:pt idx="1350">
                  <c:v>11.71948667841783</c:v>
                </c:pt>
                <c:pt idx="1351">
                  <c:v>11.584960606491398</c:v>
                </c:pt>
                <c:pt idx="1352">
                  <c:v>11.4432127931453</c:v>
                </c:pt>
                <c:pt idx="1353">
                  <c:v>11.292903726067401</c:v>
                </c:pt>
                <c:pt idx="1354">
                  <c:v>11.1327249584798</c:v>
                </c:pt>
                <c:pt idx="1355">
                  <c:v>10.962384223211806</c:v>
                </c:pt>
                <c:pt idx="1356">
                  <c:v>10.780853769332698</c:v>
                </c:pt>
                <c:pt idx="1357">
                  <c:v>10.5887924855262</c:v>
                </c:pt>
                <c:pt idx="1358">
                  <c:v>10.385414615599274</c:v>
                </c:pt>
                <c:pt idx="1359">
                  <c:v>10.171395396933399</c:v>
                </c:pt>
                <c:pt idx="1360">
                  <c:v>9.9481195839248659</c:v>
                </c:pt>
                <c:pt idx="1361">
                  <c:v>9.7172425433979406</c:v>
                </c:pt>
                <c:pt idx="1362">
                  <c:v>9.4806814103933306</c:v>
                </c:pt>
                <c:pt idx="1363">
                  <c:v>9.2410276818823398</c:v>
                </c:pt>
                <c:pt idx="1364">
                  <c:v>9.0012398608376305</c:v>
                </c:pt>
                <c:pt idx="1365">
                  <c:v>8.7641963742004201</c:v>
                </c:pt>
                <c:pt idx="1366">
                  <c:v>8.5328812418688003</c:v>
                </c:pt>
                <c:pt idx="1367">
                  <c:v>8.3097377391201412</c:v>
                </c:pt>
                <c:pt idx="1368">
                  <c:v>8.0971633237272904</c:v>
                </c:pt>
                <c:pt idx="1369">
                  <c:v>7.89739220605213</c:v>
                </c:pt>
                <c:pt idx="1370">
                  <c:v>7.7109927070259845</c:v>
                </c:pt>
                <c:pt idx="1371">
                  <c:v>7.5387345112357842</c:v>
                </c:pt>
                <c:pt idx="1372">
                  <c:v>7.3810203373046903</c:v>
                </c:pt>
                <c:pt idx="1373">
                  <c:v>7.2372757925908511</c:v>
                </c:pt>
                <c:pt idx="1374">
                  <c:v>7.1069247308057664</c:v>
                </c:pt>
                <c:pt idx="1375">
                  <c:v>6.9888112953905734</c:v>
                </c:pt>
                <c:pt idx="1376">
                  <c:v>6.8820191842540144</c:v>
                </c:pt>
                <c:pt idx="1377">
                  <c:v>6.7849203960907865</c:v>
                </c:pt>
                <c:pt idx="1378">
                  <c:v>6.6966967028250197</c:v>
                </c:pt>
                <c:pt idx="1379">
                  <c:v>6.6159605050329455</c:v>
                </c:pt>
                <c:pt idx="1380">
                  <c:v>6.5414238942219383</c:v>
                </c:pt>
                <c:pt idx="1381">
                  <c:v>6.4717605431680134</c:v>
                </c:pt>
                <c:pt idx="1382">
                  <c:v>6.4061206278437597</c:v>
                </c:pt>
                <c:pt idx="1383">
                  <c:v>6.3430785071802465</c:v>
                </c:pt>
                <c:pt idx="1384">
                  <c:v>6.2814020971955324</c:v>
                </c:pt>
                <c:pt idx="1385">
                  <c:v>6.2198562348898703</c:v>
                </c:pt>
                <c:pt idx="1386">
                  <c:v>6.1574731600166155</c:v>
                </c:pt>
                <c:pt idx="1387">
                  <c:v>6.0932897835234678</c:v>
                </c:pt>
                <c:pt idx="1388">
                  <c:v>6.0259738035897845</c:v>
                </c:pt>
                <c:pt idx="1389">
                  <c:v>5.9546360909049199</c:v>
                </c:pt>
                <c:pt idx="1390">
                  <c:v>5.8779865385167112</c:v>
                </c:pt>
                <c:pt idx="1391">
                  <c:v>5.7950235774409675</c:v>
                </c:pt>
                <c:pt idx="1392">
                  <c:v>5.7049454285104364</c:v>
                </c:pt>
                <c:pt idx="1393">
                  <c:v>5.6067386691984655</c:v>
                </c:pt>
                <c:pt idx="1394">
                  <c:v>5.4992649200005834</c:v>
                </c:pt>
                <c:pt idx="1395">
                  <c:v>5.38157958866804</c:v>
                </c:pt>
                <c:pt idx="1396">
                  <c:v>5.2526256611001996</c:v>
                </c:pt>
                <c:pt idx="1397">
                  <c:v>5.1118295525756396</c:v>
                </c:pt>
                <c:pt idx="1398">
                  <c:v>4.95889953039209</c:v>
                </c:pt>
                <c:pt idx="1399">
                  <c:v>4.7923713837599324</c:v>
                </c:pt>
                <c:pt idx="1400">
                  <c:v>4.6101938601798045</c:v>
                </c:pt>
                <c:pt idx="1401">
                  <c:v>4.4146371784226197</c:v>
                </c:pt>
                <c:pt idx="1402">
                  <c:v>4.2163154430606999</c:v>
                </c:pt>
                <c:pt idx="1403">
                  <c:v>4.0342517451640934</c:v>
                </c:pt>
                <c:pt idx="1404">
                  <c:v>3.8616110215714801</c:v>
                </c:pt>
                <c:pt idx="1405">
                  <c:v>3.7037313105661838</c:v>
                </c:pt>
                <c:pt idx="1406">
                  <c:v>3.5724436627700835</c:v>
                </c:pt>
                <c:pt idx="1407">
                  <c:v>3.4692563014598226</c:v>
                </c:pt>
                <c:pt idx="1408">
                  <c:v>3.3950065943934815</c:v>
                </c:pt>
                <c:pt idx="1409">
                  <c:v>3.3442516983286668</c:v>
                </c:pt>
                <c:pt idx="1410">
                  <c:v>3.3128001775253577</c:v>
                </c:pt>
                <c:pt idx="1411">
                  <c:v>3.2949930279373238</c:v>
                </c:pt>
                <c:pt idx="1412">
                  <c:v>3.2858111883444976</c:v>
                </c:pt>
                <c:pt idx="1413">
                  <c:v>3.2822416566009376</c:v>
                </c:pt>
                <c:pt idx="1414">
                  <c:v>3.28176253641479</c:v>
                </c:pt>
                <c:pt idx="1415">
                  <c:v>3.2831458232513402</c:v>
                </c:pt>
                <c:pt idx="1416">
                  <c:v>3.2849374568870937</c:v>
                </c:pt>
                <c:pt idx="1417">
                  <c:v>3.28730564388324</c:v>
                </c:pt>
                <c:pt idx="1418">
                  <c:v>3.2902380287658999</c:v>
                </c:pt>
                <c:pt idx="1419">
                  <c:v>3.2928976337501425</c:v>
                </c:pt>
                <c:pt idx="1420">
                  <c:v>3.2958098046342377</c:v>
                </c:pt>
                <c:pt idx="1421">
                  <c:v>3.29877270340587</c:v>
                </c:pt>
                <c:pt idx="1422">
                  <c:v>3.3017693651264199</c:v>
                </c:pt>
                <c:pt idx="1423">
                  <c:v>3.3047592396693997</c:v>
                </c:pt>
                <c:pt idx="1424">
                  <c:v>3.3079294420872176</c:v>
                </c:pt>
                <c:pt idx="1425">
                  <c:v>3.3110536387271767</c:v>
                </c:pt>
                <c:pt idx="1426">
                  <c:v>3.3141528201225388</c:v>
                </c:pt>
                <c:pt idx="1427">
                  <c:v>3.3173312879833405</c:v>
                </c:pt>
                <c:pt idx="1428">
                  <c:v>3.32035287999991</c:v>
                </c:pt>
                <c:pt idx="1429">
                  <c:v>3.3230746106651399</c:v>
                </c:pt>
                <c:pt idx="1430">
                  <c:v>3.3256260988098068</c:v>
                </c:pt>
                <c:pt idx="1431">
                  <c:v>3.3279015158157099</c:v>
                </c:pt>
                <c:pt idx="1432">
                  <c:v>3.3297848758917201</c:v>
                </c:pt>
                <c:pt idx="1433">
                  <c:v>3.3313406885304397</c:v>
                </c:pt>
                <c:pt idx="1434">
                  <c:v>3.3324823910723467</c:v>
                </c:pt>
                <c:pt idx="1435">
                  <c:v>3.3331356523643612</c:v>
                </c:pt>
                <c:pt idx="1436">
                  <c:v>3.3332660905951577</c:v>
                </c:pt>
                <c:pt idx="1437">
                  <c:v>3.3329750624497367</c:v>
                </c:pt>
                <c:pt idx="1438">
                  <c:v>3.33217140632238</c:v>
                </c:pt>
                <c:pt idx="1439">
                  <c:v>3.3305595165665101</c:v>
                </c:pt>
                <c:pt idx="1440">
                  <c:v>3.3287502075574005</c:v>
                </c:pt>
                <c:pt idx="1441">
                  <c:v>3.3262416333886553</c:v>
                </c:pt>
                <c:pt idx="1442">
                  <c:v>3.3231825001856499</c:v>
                </c:pt>
                <c:pt idx="1443">
                  <c:v>3.3195190498944598</c:v>
                </c:pt>
                <c:pt idx="1444">
                  <c:v>3.31555762156749</c:v>
                </c:pt>
                <c:pt idx="1445">
                  <c:v>3.3108183695736959</c:v>
                </c:pt>
                <c:pt idx="1446">
                  <c:v>3.3060717121671002</c:v>
                </c:pt>
                <c:pt idx="1447">
                  <c:v>3.3011587996798206</c:v>
                </c:pt>
                <c:pt idx="1448">
                  <c:v>3.2960974030572467</c:v>
                </c:pt>
                <c:pt idx="1449">
                  <c:v>3.2912083018676501</c:v>
                </c:pt>
                <c:pt idx="1450">
                  <c:v>3.28630038138306</c:v>
                </c:pt>
                <c:pt idx="1451">
                  <c:v>3.2819612461712295</c:v>
                </c:pt>
                <c:pt idx="1452">
                  <c:v>3.2782356944075</c:v>
                </c:pt>
                <c:pt idx="1453">
                  <c:v>3.2745895732460899</c:v>
                </c:pt>
                <c:pt idx="1454">
                  <c:v>3.2719729148293797</c:v>
                </c:pt>
                <c:pt idx="1455">
                  <c:v>3.27000829978244</c:v>
                </c:pt>
                <c:pt idx="1456">
                  <c:v>3.2687565456606404</c:v>
                </c:pt>
                <c:pt idx="1457">
                  <c:v>3.2684717482158518</c:v>
                </c:pt>
                <c:pt idx="1458">
                  <c:v>3.2687167285650238</c:v>
                </c:pt>
                <c:pt idx="1459">
                  <c:v>3.26984373098123</c:v>
                </c:pt>
                <c:pt idx="1460">
                  <c:v>3.2714287823779795</c:v>
                </c:pt>
                <c:pt idx="1461">
                  <c:v>3.2734670763687799</c:v>
                </c:pt>
                <c:pt idx="1462">
                  <c:v>3.2758680737520187</c:v>
                </c:pt>
                <c:pt idx="1463">
                  <c:v>3.27860871116938</c:v>
                </c:pt>
                <c:pt idx="1464">
                  <c:v>3.2815632883629853</c:v>
                </c:pt>
                <c:pt idx="1465">
                  <c:v>3.2846480998148131</c:v>
                </c:pt>
                <c:pt idx="1466">
                  <c:v>3.2878581297809677</c:v>
                </c:pt>
                <c:pt idx="1467">
                  <c:v>3.2914959711983598</c:v>
                </c:pt>
                <c:pt idx="1468">
                  <c:v>3.2950491022727477</c:v>
                </c:pt>
                <c:pt idx="1469">
                  <c:v>3.2986863669091102</c:v>
                </c:pt>
                <c:pt idx="1470">
                  <c:v>3.3023930182251999</c:v>
                </c:pt>
                <c:pt idx="1471">
                  <c:v>3.3062314925162277</c:v>
                </c:pt>
                <c:pt idx="1472">
                  <c:v>3.3099475927522901</c:v>
                </c:pt>
                <c:pt idx="1473">
                  <c:v>3.3139222974220099</c:v>
                </c:pt>
                <c:pt idx="1474">
                  <c:v>3.3177066396469788</c:v>
                </c:pt>
                <c:pt idx="1475">
                  <c:v>3.32137819709701</c:v>
                </c:pt>
                <c:pt idx="1476">
                  <c:v>3.3249974554202599</c:v>
                </c:pt>
                <c:pt idx="1477">
                  <c:v>3.3285455094534435</c:v>
                </c:pt>
                <c:pt idx="1478">
                  <c:v>3.3316850648803835</c:v>
                </c:pt>
                <c:pt idx="1479">
                  <c:v>3.33454186661963</c:v>
                </c:pt>
                <c:pt idx="1480">
                  <c:v>3.3371596527181198</c:v>
                </c:pt>
                <c:pt idx="1481">
                  <c:v>3.3393469712607415</c:v>
                </c:pt>
                <c:pt idx="1482">
                  <c:v>3.3412549719564399</c:v>
                </c:pt>
                <c:pt idx="1483">
                  <c:v>3.3426170366358425</c:v>
                </c:pt>
                <c:pt idx="1484">
                  <c:v>3.3433044302455199</c:v>
                </c:pt>
                <c:pt idx="1485">
                  <c:v>3.3435312847316405</c:v>
                </c:pt>
                <c:pt idx="1486">
                  <c:v>3.3434905070803804</c:v>
                </c:pt>
                <c:pt idx="1487">
                  <c:v>3.3429553711444435</c:v>
                </c:pt>
                <c:pt idx="1488">
                  <c:v>3.3418614835139215</c:v>
                </c:pt>
                <c:pt idx="1489">
                  <c:v>3.34020196499934</c:v>
                </c:pt>
                <c:pt idx="1490">
                  <c:v>3.3381190398216787</c:v>
                </c:pt>
                <c:pt idx="1491">
                  <c:v>3.3359165542879499</c:v>
                </c:pt>
                <c:pt idx="1492">
                  <c:v>3.3334460270616635</c:v>
                </c:pt>
                <c:pt idx="1493">
                  <c:v>3.3306994772738321</c:v>
                </c:pt>
                <c:pt idx="1494">
                  <c:v>3.3274674949545267</c:v>
                </c:pt>
                <c:pt idx="1495">
                  <c:v>3.32427800513734</c:v>
                </c:pt>
                <c:pt idx="1496">
                  <c:v>3.3211793225755</c:v>
                </c:pt>
                <c:pt idx="1497">
                  <c:v>3.31796059151125</c:v>
                </c:pt>
                <c:pt idx="1498">
                  <c:v>3.3148951277612531</c:v>
                </c:pt>
                <c:pt idx="1499">
                  <c:v>3.3117576387820797</c:v>
                </c:pt>
                <c:pt idx="1500">
                  <c:v>3.3086367446076212</c:v>
                </c:pt>
                <c:pt idx="1501">
                  <c:v>3.3057621221324798</c:v>
                </c:pt>
                <c:pt idx="1502">
                  <c:v>3.3031199010762302</c:v>
                </c:pt>
                <c:pt idx="1503">
                  <c:v>3.3005549551702398</c:v>
                </c:pt>
                <c:pt idx="1504">
                  <c:v>3.2980551249238159</c:v>
                </c:pt>
                <c:pt idx="1505">
                  <c:v>3.2955811037087197</c:v>
                </c:pt>
                <c:pt idx="1506">
                  <c:v>3.2932715810144852</c:v>
                </c:pt>
                <c:pt idx="1507">
                  <c:v>3.2910247850421812</c:v>
                </c:pt>
                <c:pt idx="1508">
                  <c:v>3.2887763321771812</c:v>
                </c:pt>
                <c:pt idx="1509">
                  <c:v>3.286681348135021</c:v>
                </c:pt>
                <c:pt idx="1510">
                  <c:v>3.2848455763500799</c:v>
                </c:pt>
                <c:pt idx="1511">
                  <c:v>3.2832165149223518</c:v>
                </c:pt>
                <c:pt idx="1512">
                  <c:v>3.2817782109178002</c:v>
                </c:pt>
                <c:pt idx="1513">
                  <c:v>3.2806943235871566</c:v>
                </c:pt>
                <c:pt idx="1514">
                  <c:v>3.27948225181022</c:v>
                </c:pt>
                <c:pt idx="1515">
                  <c:v>3.2786112365012201</c:v>
                </c:pt>
                <c:pt idx="1516">
                  <c:v>3.27805250507221</c:v>
                </c:pt>
                <c:pt idx="1517">
                  <c:v>3.2774983083376776</c:v>
                </c:pt>
                <c:pt idx="1518">
                  <c:v>3.2771163301221766</c:v>
                </c:pt>
                <c:pt idx="1519">
                  <c:v>3.27691301040857</c:v>
                </c:pt>
                <c:pt idx="1520">
                  <c:v>3.2766970137846068</c:v>
                </c:pt>
                <c:pt idx="1521">
                  <c:v>3.2765935546779676</c:v>
                </c:pt>
                <c:pt idx="1522">
                  <c:v>3.2765670331621397</c:v>
                </c:pt>
                <c:pt idx="1523">
                  <c:v>3.2765893363240477</c:v>
                </c:pt>
                <c:pt idx="1524">
                  <c:v>3.2764522657244277</c:v>
                </c:pt>
                <c:pt idx="1525">
                  <c:v>3.2764930892563502</c:v>
                </c:pt>
                <c:pt idx="1526">
                  <c:v>3.2765504062338793</c:v>
                </c:pt>
                <c:pt idx="1527">
                  <c:v>3.2764528456886377</c:v>
                </c:pt>
                <c:pt idx="1528">
                  <c:v>3.2764604324597393</c:v>
                </c:pt>
                <c:pt idx="1529">
                  <c:v>3.2764871643489877</c:v>
                </c:pt>
                <c:pt idx="1530">
                  <c:v>3.2763362441865476</c:v>
                </c:pt>
                <c:pt idx="1531">
                  <c:v>3.2762649645898168</c:v>
                </c:pt>
                <c:pt idx="1532">
                  <c:v>3.2761308930981987</c:v>
                </c:pt>
                <c:pt idx="1533">
                  <c:v>3.2759435523119205</c:v>
                </c:pt>
                <c:pt idx="1534">
                  <c:v>3.2758285140962777</c:v>
                </c:pt>
                <c:pt idx="1535">
                  <c:v>3.2755361218821601</c:v>
                </c:pt>
                <c:pt idx="1536">
                  <c:v>3.2749967364098098</c:v>
                </c:pt>
                <c:pt idx="1537">
                  <c:v>3.2744521444160277</c:v>
                </c:pt>
                <c:pt idx="1538">
                  <c:v>3.2739055757242901</c:v>
                </c:pt>
                <c:pt idx="1539">
                  <c:v>3.2733592762548298</c:v>
                </c:pt>
                <c:pt idx="1540">
                  <c:v>3.2725315084341866</c:v>
                </c:pt>
                <c:pt idx="1541">
                  <c:v>3.27197635498508</c:v>
                </c:pt>
                <c:pt idx="1542">
                  <c:v>3.2709358563527795</c:v>
                </c:pt>
                <c:pt idx="1543">
                  <c:v>3.2701412045918299</c:v>
                </c:pt>
                <c:pt idx="1544">
                  <c:v>3.2693748196085402</c:v>
                </c:pt>
                <c:pt idx="1545">
                  <c:v>3.2683794872203795</c:v>
                </c:pt>
                <c:pt idx="1546">
                  <c:v>3.2671805813255443</c:v>
                </c:pt>
                <c:pt idx="1547">
                  <c:v>3.2657587519432001</c:v>
                </c:pt>
                <c:pt idx="1548">
                  <c:v>3.2641184609027412</c:v>
                </c:pt>
                <c:pt idx="1549">
                  <c:v>3.2626268701193699</c:v>
                </c:pt>
                <c:pt idx="1550">
                  <c:v>3.2609447503751876</c:v>
                </c:pt>
                <c:pt idx="1551">
                  <c:v>3.25908410749896</c:v>
                </c:pt>
                <c:pt idx="1552">
                  <c:v>3.2574121871129575</c:v>
                </c:pt>
                <c:pt idx="1553">
                  <c:v>3.2556556129734187</c:v>
                </c:pt>
                <c:pt idx="1554">
                  <c:v>3.2542717675453243</c:v>
                </c:pt>
                <c:pt idx="1555">
                  <c:v>3.2529108194438225</c:v>
                </c:pt>
                <c:pt idx="1556">
                  <c:v>3.2517010277721385</c:v>
                </c:pt>
                <c:pt idx="1557">
                  <c:v>3.2506572921102199</c:v>
                </c:pt>
                <c:pt idx="1558">
                  <c:v>3.2500700454783376</c:v>
                </c:pt>
                <c:pt idx="1559">
                  <c:v>3.2496122904155902</c:v>
                </c:pt>
                <c:pt idx="1560">
                  <c:v>3.2494451084043301</c:v>
                </c:pt>
                <c:pt idx="1561">
                  <c:v>3.2494572814688101</c:v>
                </c:pt>
                <c:pt idx="1562">
                  <c:v>3.2498224801649798</c:v>
                </c:pt>
                <c:pt idx="1563">
                  <c:v>3.2502742459127605</c:v>
                </c:pt>
                <c:pt idx="1564">
                  <c:v>3.2509920528481366</c:v>
                </c:pt>
                <c:pt idx="1565">
                  <c:v>3.2521700847828598</c:v>
                </c:pt>
                <c:pt idx="1566">
                  <c:v>3.2534147263160005</c:v>
                </c:pt>
                <c:pt idx="1567">
                  <c:v>3.2548191435358067</c:v>
                </c:pt>
                <c:pt idx="1568">
                  <c:v>3.25658483498998</c:v>
                </c:pt>
                <c:pt idx="1569">
                  <c:v>3.2583350518084075</c:v>
                </c:pt>
                <c:pt idx="1570">
                  <c:v>3.2603254704840601</c:v>
                </c:pt>
                <c:pt idx="1571">
                  <c:v>3.2625070692873885</c:v>
                </c:pt>
                <c:pt idx="1572">
                  <c:v>3.2647748279652204</c:v>
                </c:pt>
                <c:pt idx="1573">
                  <c:v>3.2669969851265601</c:v>
                </c:pt>
                <c:pt idx="1574">
                  <c:v>3.2694081367029799</c:v>
                </c:pt>
                <c:pt idx="1575">
                  <c:v>3.2717984298574598</c:v>
                </c:pt>
                <c:pt idx="1576">
                  <c:v>3.2742351582376052</c:v>
                </c:pt>
                <c:pt idx="1577">
                  <c:v>3.2768636390215167</c:v>
                </c:pt>
                <c:pt idx="1578">
                  <c:v>3.2793212097133586</c:v>
                </c:pt>
                <c:pt idx="1579">
                  <c:v>3.2818325627400466</c:v>
                </c:pt>
                <c:pt idx="1580">
                  <c:v>3.2844774984120195</c:v>
                </c:pt>
                <c:pt idx="1581">
                  <c:v>3.2870074018918802</c:v>
                </c:pt>
                <c:pt idx="1582">
                  <c:v>3.28937257518812</c:v>
                </c:pt>
                <c:pt idx="1583">
                  <c:v>3.2917404073966599</c:v>
                </c:pt>
                <c:pt idx="1584">
                  <c:v>3.2940839256585877</c:v>
                </c:pt>
                <c:pt idx="1585">
                  <c:v>3.2962623945439931</c:v>
                </c:pt>
                <c:pt idx="1586">
                  <c:v>3.2983944149751201</c:v>
                </c:pt>
                <c:pt idx="1587">
                  <c:v>3.3004520922697416</c:v>
                </c:pt>
                <c:pt idx="1588">
                  <c:v>3.3021410036228387</c:v>
                </c:pt>
                <c:pt idx="1589">
                  <c:v>3.303701840215362</c:v>
                </c:pt>
                <c:pt idx="1590">
                  <c:v>3.3051329812941677</c:v>
                </c:pt>
                <c:pt idx="1591">
                  <c:v>3.3061633187066999</c:v>
                </c:pt>
                <c:pt idx="1592">
                  <c:v>3.3014196805350977</c:v>
                </c:pt>
                <c:pt idx="1593">
                  <c:v>3.2914384761524</c:v>
                </c:pt>
                <c:pt idx="1594">
                  <c:v>3.2778705627312066</c:v>
                </c:pt>
                <c:pt idx="1595">
                  <c:v>3.2606840312905012</c:v>
                </c:pt>
                <c:pt idx="1596">
                  <c:v>3.2401021640501</c:v>
                </c:pt>
                <c:pt idx="1597">
                  <c:v>3.21639937810578</c:v>
                </c:pt>
                <c:pt idx="1598">
                  <c:v>3.1912012113466002</c:v>
                </c:pt>
                <c:pt idx="1599">
                  <c:v>3.1657803841785599</c:v>
                </c:pt>
                <c:pt idx="1600">
                  <c:v>3.1415274559092801</c:v>
                </c:pt>
                <c:pt idx="1601">
                  <c:v>3.1192563294128925</c:v>
                </c:pt>
                <c:pt idx="1602">
                  <c:v>3.0993961209199101</c:v>
                </c:pt>
                <c:pt idx="1603">
                  <c:v>3.0825255283610566</c:v>
                </c:pt>
                <c:pt idx="1604">
                  <c:v>3.0688170878909204</c:v>
                </c:pt>
                <c:pt idx="1605">
                  <c:v>3.0582644044493867</c:v>
                </c:pt>
                <c:pt idx="1606">
                  <c:v>3.0510508791555977</c:v>
                </c:pt>
                <c:pt idx="1607">
                  <c:v>3.0470655169821899</c:v>
                </c:pt>
                <c:pt idx="1608">
                  <c:v>3.0465494380807225</c:v>
                </c:pt>
                <c:pt idx="1609">
                  <c:v>3.0492381534051267</c:v>
                </c:pt>
                <c:pt idx="1610">
                  <c:v>3.05546564581755</c:v>
                </c:pt>
                <c:pt idx="1611">
                  <c:v>3.06528526049452</c:v>
                </c:pt>
                <c:pt idx="1612">
                  <c:v>3.0784676406634701</c:v>
                </c:pt>
                <c:pt idx="1613">
                  <c:v>3.0955765826670776</c:v>
                </c:pt>
                <c:pt idx="1614">
                  <c:v>3.1165640243024599</c:v>
                </c:pt>
                <c:pt idx="1615">
                  <c:v>3.1416165996658667</c:v>
                </c:pt>
                <c:pt idx="1616">
                  <c:v>3.1711262814020995</c:v>
                </c:pt>
                <c:pt idx="1617">
                  <c:v>3.2051658986260176</c:v>
                </c:pt>
                <c:pt idx="1618">
                  <c:v>3.2437855474616923</c:v>
                </c:pt>
                <c:pt idx="1619">
                  <c:v>3.2868355347098235</c:v>
                </c:pt>
                <c:pt idx="1620">
                  <c:v>3.3345512869709801</c:v>
                </c:pt>
                <c:pt idx="1621">
                  <c:v>3.3862782873750277</c:v>
                </c:pt>
                <c:pt idx="1622">
                  <c:v>3.44162646211963</c:v>
                </c:pt>
                <c:pt idx="1623">
                  <c:v>3.5002326698202877</c:v>
                </c:pt>
                <c:pt idx="1624">
                  <c:v>3.5607643520347176</c:v>
                </c:pt>
                <c:pt idx="1625">
                  <c:v>3.6220411033547721</c:v>
                </c:pt>
                <c:pt idx="1626">
                  <c:v>3.68267054990823</c:v>
                </c:pt>
                <c:pt idx="1627">
                  <c:v>3.7408975865802376</c:v>
                </c:pt>
                <c:pt idx="1628">
                  <c:v>3.7948200985687199</c:v>
                </c:pt>
                <c:pt idx="1629">
                  <c:v>3.8423193645908778</c:v>
                </c:pt>
                <c:pt idx="1630">
                  <c:v>3.8812788432818235</c:v>
                </c:pt>
                <c:pt idx="1631">
                  <c:v>3.9099998089835166</c:v>
                </c:pt>
                <c:pt idx="1632">
                  <c:v>3.9267631828726399</c:v>
                </c:pt>
                <c:pt idx="1633">
                  <c:v>3.9301886601031826</c:v>
                </c:pt>
                <c:pt idx="1634">
                  <c:v>3.9195764740419077</c:v>
                </c:pt>
                <c:pt idx="1635">
                  <c:v>3.8951103241660787</c:v>
                </c:pt>
                <c:pt idx="1636">
                  <c:v>3.8574979559034599</c:v>
                </c:pt>
                <c:pt idx="1637">
                  <c:v>3.8081180002945598</c:v>
                </c:pt>
                <c:pt idx="1638">
                  <c:v>3.7487189675498902</c:v>
                </c:pt>
                <c:pt idx="1639">
                  <c:v>3.6809956911625012</c:v>
                </c:pt>
                <c:pt idx="1640">
                  <c:v>3.60710231481564</c:v>
                </c:pt>
                <c:pt idx="1641">
                  <c:v>3.5298652740655467</c:v>
                </c:pt>
                <c:pt idx="1642">
                  <c:v>3.4512041657947226</c:v>
                </c:pt>
                <c:pt idx="1643">
                  <c:v>3.3723598626871301</c:v>
                </c:pt>
                <c:pt idx="1644">
                  <c:v>3.2951584847279101</c:v>
                </c:pt>
                <c:pt idx="1645">
                  <c:v>3.2204874208919811</c:v>
                </c:pt>
                <c:pt idx="1646">
                  <c:v>3.1492629119690077</c:v>
                </c:pt>
                <c:pt idx="1647">
                  <c:v>3.0824264596202577</c:v>
                </c:pt>
                <c:pt idx="1648">
                  <c:v>3.0200175642170985</c:v>
                </c:pt>
                <c:pt idx="1649">
                  <c:v>2.9628285896736584</c:v>
                </c:pt>
                <c:pt idx="1650">
                  <c:v>2.9102732156270799</c:v>
                </c:pt>
                <c:pt idx="1651">
                  <c:v>2.8629573470995702</c:v>
                </c:pt>
                <c:pt idx="1652">
                  <c:v>2.8198792183144787</c:v>
                </c:pt>
                <c:pt idx="1653">
                  <c:v>2.7810403505058798</c:v>
                </c:pt>
                <c:pt idx="1654">
                  <c:v>2.7453090082356266</c:v>
                </c:pt>
                <c:pt idx="1655">
                  <c:v>2.7121511917897787</c:v>
                </c:pt>
                <c:pt idx="1656">
                  <c:v>2.6802013328395375</c:v>
                </c:pt>
                <c:pt idx="1657">
                  <c:v>2.6490687761219802</c:v>
                </c:pt>
                <c:pt idx="1658">
                  <c:v>2.6178736162711398</c:v>
                </c:pt>
                <c:pt idx="1659">
                  <c:v>2.5859275676601605</c:v>
                </c:pt>
                <c:pt idx="1660">
                  <c:v>2.5535705082296212</c:v>
                </c:pt>
                <c:pt idx="1661">
                  <c:v>2.5206460516055702</c:v>
                </c:pt>
                <c:pt idx="1662">
                  <c:v>2.4894875563705412</c:v>
                </c:pt>
                <c:pt idx="1663">
                  <c:v>2.4604497801360199</c:v>
                </c:pt>
                <c:pt idx="1664">
                  <c:v>2.4346511274170797</c:v>
                </c:pt>
                <c:pt idx="1665">
                  <c:v>2.4153040284649099</c:v>
                </c:pt>
                <c:pt idx="1666">
                  <c:v>2.4029042790728798</c:v>
                </c:pt>
                <c:pt idx="1667">
                  <c:v>2.3994729099405321</c:v>
                </c:pt>
                <c:pt idx="1668">
                  <c:v>2.4058126159812967</c:v>
                </c:pt>
                <c:pt idx="1669">
                  <c:v>2.4222904210116987</c:v>
                </c:pt>
                <c:pt idx="1670">
                  <c:v>2.4507549694225799</c:v>
                </c:pt>
                <c:pt idx="1671">
                  <c:v>2.49529550757225</c:v>
                </c:pt>
                <c:pt idx="1672">
                  <c:v>2.5541397435117612</c:v>
                </c:pt>
                <c:pt idx="1673">
                  <c:v>2.6298795226562999</c:v>
                </c:pt>
                <c:pt idx="1674">
                  <c:v>2.7241850864524815</c:v>
                </c:pt>
                <c:pt idx="1675">
                  <c:v>2.8430336592442398</c:v>
                </c:pt>
                <c:pt idx="1676">
                  <c:v>2.9900073411762</c:v>
                </c:pt>
                <c:pt idx="1677">
                  <c:v>3.1711321530592587</c:v>
                </c:pt>
                <c:pt idx="1678">
                  <c:v>3.3954782679294397</c:v>
                </c:pt>
                <c:pt idx="1679">
                  <c:v>3.6775805755911586</c:v>
                </c:pt>
                <c:pt idx="1680">
                  <c:v>4.0298468817558399</c:v>
                </c:pt>
                <c:pt idx="1681">
                  <c:v>4.4805091730455997</c:v>
                </c:pt>
                <c:pt idx="1682">
                  <c:v>5.0622343657704665</c:v>
                </c:pt>
                <c:pt idx="1683">
                  <c:v>5.8222873727110045</c:v>
                </c:pt>
                <c:pt idx="1684">
                  <c:v>6.8482997789364095</c:v>
                </c:pt>
                <c:pt idx="1685">
                  <c:v>8.24804711874466</c:v>
                </c:pt>
                <c:pt idx="1686">
                  <c:v>10.1206097969584</c:v>
                </c:pt>
                <c:pt idx="1687">
                  <c:v>12.5046678076307</c:v>
                </c:pt>
                <c:pt idx="1688">
                  <c:v>15.339324760204301</c:v>
                </c:pt>
                <c:pt idx="1689">
                  <c:v>18.484399645398689</c:v>
                </c:pt>
                <c:pt idx="1690">
                  <c:v>21.652183259584799</c:v>
                </c:pt>
                <c:pt idx="1691">
                  <c:v>24.798818570101819</c:v>
                </c:pt>
                <c:pt idx="1692">
                  <c:v>27.134735317814869</c:v>
                </c:pt>
                <c:pt idx="1693">
                  <c:v>28.723634506223419</c:v>
                </c:pt>
                <c:pt idx="1694">
                  <c:v>28.645446571311062</c:v>
                </c:pt>
                <c:pt idx="1695">
                  <c:v>26.367467070331319</c:v>
                </c:pt>
                <c:pt idx="1696">
                  <c:v>22.777922199607598</c:v>
                </c:pt>
                <c:pt idx="1697">
                  <c:v>15.8203498300105</c:v>
                </c:pt>
                <c:pt idx="1698">
                  <c:v>4.6455466273786454</c:v>
                </c:pt>
                <c:pt idx="1699">
                  <c:v>-7.0777098392503799</c:v>
                </c:pt>
                <c:pt idx="1700">
                  <c:v>-13.599340492582</c:v>
                </c:pt>
                <c:pt idx="1701">
                  <c:v>-21.245873140400899</c:v>
                </c:pt>
                <c:pt idx="1702">
                  <c:v>-23.997544197683286</c:v>
                </c:pt>
                <c:pt idx="1703">
                  <c:v>-33.516209028506005</c:v>
                </c:pt>
                <c:pt idx="1704">
                  <c:v>-44.557381612458393</c:v>
                </c:pt>
                <c:pt idx="1705">
                  <c:v>-48.781115111463812</c:v>
                </c:pt>
                <c:pt idx="1706">
                  <c:v>-45.899036066259001</c:v>
                </c:pt>
                <c:pt idx="1707">
                  <c:v>-49.883844779829978</c:v>
                </c:pt>
                <c:pt idx="1708">
                  <c:v>-53.81449657785592</c:v>
                </c:pt>
                <c:pt idx="1709">
                  <c:v>-51.234722120169245</c:v>
                </c:pt>
                <c:pt idx="1710">
                  <c:v>-54.717678042766899</c:v>
                </c:pt>
                <c:pt idx="1711">
                  <c:v>-57.547170142407303</c:v>
                </c:pt>
                <c:pt idx="1712">
                  <c:v>-55.135416146892013</c:v>
                </c:pt>
                <c:pt idx="1713">
                  <c:v>-56.802247790943895</c:v>
                </c:pt>
                <c:pt idx="1714">
                  <c:v>-57.0146224949208</c:v>
                </c:pt>
                <c:pt idx="1715">
                  <c:v>-52.704025531916997</c:v>
                </c:pt>
                <c:pt idx="1716">
                  <c:v>-50.937830619070802</c:v>
                </c:pt>
                <c:pt idx="1717">
                  <c:v>-51.376157722626701</c:v>
                </c:pt>
                <c:pt idx="1718">
                  <c:v>-50.229978763896703</c:v>
                </c:pt>
                <c:pt idx="1719">
                  <c:v>-48.142346111392897</c:v>
                </c:pt>
                <c:pt idx="1720">
                  <c:v>-50.488912973803103</c:v>
                </c:pt>
                <c:pt idx="1721">
                  <c:v>-51.466037263309396</c:v>
                </c:pt>
                <c:pt idx="1722">
                  <c:v>-52.766885943755113</c:v>
                </c:pt>
                <c:pt idx="1723">
                  <c:v>-55.874735892211497</c:v>
                </c:pt>
                <c:pt idx="1724">
                  <c:v>-59.066448221567811</c:v>
                </c:pt>
                <c:pt idx="1725">
                  <c:v>-61.4696168020402</c:v>
                </c:pt>
                <c:pt idx="1726">
                  <c:v>-66.335440023415771</c:v>
                </c:pt>
                <c:pt idx="1727">
                  <c:v>-69.586649407176296</c:v>
                </c:pt>
                <c:pt idx="1728">
                  <c:v>-70.512746218609024</c:v>
                </c:pt>
                <c:pt idx="1729">
                  <c:v>-74.802724676924186</c:v>
                </c:pt>
                <c:pt idx="1730">
                  <c:v>-76.605452230187936</c:v>
                </c:pt>
                <c:pt idx="1731">
                  <c:v>-77.741969460031697</c:v>
                </c:pt>
                <c:pt idx="1732">
                  <c:v>-80.651462459761149</c:v>
                </c:pt>
                <c:pt idx="1733">
                  <c:v>-83.043063422717836</c:v>
                </c:pt>
                <c:pt idx="1734">
                  <c:v>-81.270482222919071</c:v>
                </c:pt>
                <c:pt idx="1735">
                  <c:v>-82.980608844342996</c:v>
                </c:pt>
                <c:pt idx="1736">
                  <c:v>-83.951916635609507</c:v>
                </c:pt>
                <c:pt idx="1737">
                  <c:v>-83.686435412132226</c:v>
                </c:pt>
                <c:pt idx="1738">
                  <c:v>-83.95624110726888</c:v>
                </c:pt>
                <c:pt idx="1739">
                  <c:v>-87.007522666481179</c:v>
                </c:pt>
                <c:pt idx="1740">
                  <c:v>-90.404773650383802</c:v>
                </c:pt>
                <c:pt idx="1741">
                  <c:v>-95.141527726275427</c:v>
                </c:pt>
                <c:pt idx="1742">
                  <c:v>-103.03590011636572</c:v>
                </c:pt>
                <c:pt idx="1743">
                  <c:v>-110.81460211632579</c:v>
                </c:pt>
                <c:pt idx="1744">
                  <c:v>-112.71182794518622</c:v>
                </c:pt>
                <c:pt idx="1745">
                  <c:v>-129.63870983278446</c:v>
                </c:pt>
                <c:pt idx="1746">
                  <c:v>-139.52493849415998</c:v>
                </c:pt>
                <c:pt idx="1747">
                  <c:v>-128.28694350880698</c:v>
                </c:pt>
                <c:pt idx="1748">
                  <c:v>-163.63460997116141</c:v>
                </c:pt>
                <c:pt idx="1749">
                  <c:v>-176.38739456561382</c:v>
                </c:pt>
                <c:pt idx="1750">
                  <c:v>-190.33897472972498</c:v>
                </c:pt>
                <c:pt idx="1751">
                  <c:v>-235.33433068396943</c:v>
                </c:pt>
                <c:pt idx="1752">
                  <c:v>-175.84206900279801</c:v>
                </c:pt>
                <c:pt idx="1753">
                  <c:v>-277.06228993878602</c:v>
                </c:pt>
                <c:pt idx="1754">
                  <c:v>-242.58509362347098</c:v>
                </c:pt>
                <c:pt idx="1755">
                  <c:v>-321.46439097867739</c:v>
                </c:pt>
                <c:pt idx="1756">
                  <c:v>-279.62435800093903</c:v>
                </c:pt>
                <c:pt idx="1757">
                  <c:v>-158.80175637835899</c:v>
                </c:pt>
                <c:pt idx="1758">
                  <c:v>-331.71592632932698</c:v>
                </c:pt>
                <c:pt idx="1759">
                  <c:v>-187.0498381946615</c:v>
                </c:pt>
                <c:pt idx="1760">
                  <c:v>-90.705902165590658</c:v>
                </c:pt>
                <c:pt idx="1761">
                  <c:v>-241.39630634320176</c:v>
                </c:pt>
                <c:pt idx="1762">
                  <c:v>-267.31026621963184</c:v>
                </c:pt>
                <c:pt idx="1763">
                  <c:v>-130.981066601701</c:v>
                </c:pt>
                <c:pt idx="1764">
                  <c:v>-331.84503529879896</c:v>
                </c:pt>
                <c:pt idx="1765">
                  <c:v>-363.34446550229001</c:v>
                </c:pt>
                <c:pt idx="1766">
                  <c:v>-188.09663174245799</c:v>
                </c:pt>
                <c:pt idx="1767">
                  <c:v>-435.51174338797063</c:v>
                </c:pt>
                <c:pt idx="1768">
                  <c:v>-471.64485922948728</c:v>
                </c:pt>
                <c:pt idx="1769">
                  <c:v>-263.08710098187373</c:v>
                </c:pt>
                <c:pt idx="1770">
                  <c:v>-297.89949807902502</c:v>
                </c:pt>
                <c:pt idx="1771">
                  <c:v>-334.58510960077416</c:v>
                </c:pt>
                <c:pt idx="1772">
                  <c:v>-131.02849837618982</c:v>
                </c:pt>
                <c:pt idx="1773">
                  <c:v>-165.10239213133997</c:v>
                </c:pt>
                <c:pt idx="1774">
                  <c:v>-201.11820776920598</c:v>
                </c:pt>
                <c:pt idx="1775">
                  <c:v>-238.8260552918245</c:v>
                </c:pt>
                <c:pt idx="1776">
                  <c:v>-278.20782454553705</c:v>
                </c:pt>
                <c:pt idx="1777">
                  <c:v>-597.31119897232293</c:v>
                </c:pt>
                <c:pt idx="1778">
                  <c:v>-641.42234222832781</c:v>
                </c:pt>
                <c:pt idx="1779">
                  <c:v>-685.89334292472802</c:v>
                </c:pt>
                <c:pt idx="1780">
                  <c:v>-991.79710568421547</c:v>
                </c:pt>
                <c:pt idx="1781">
                  <c:v>-1017.3163924119582</c:v>
                </c:pt>
                <c:pt idx="1782">
                  <c:v>-1040.8744778162061</c:v>
                </c:pt>
                <c:pt idx="1783">
                  <c:v>-1057.3349452802599</c:v>
                </c:pt>
                <c:pt idx="1784">
                  <c:v>-1073.08127788149</c:v>
                </c:pt>
                <c:pt idx="1785">
                  <c:v>-1092.0423264178144</c:v>
                </c:pt>
                <c:pt idx="1786">
                  <c:v>-1101.51784389967</c:v>
                </c:pt>
                <c:pt idx="1787">
                  <c:v>-1110.4128358795399</c:v>
                </c:pt>
                <c:pt idx="1788">
                  <c:v>-1112.0882956441101</c:v>
                </c:pt>
                <c:pt idx="1789">
                  <c:v>-1126.2072604424611</c:v>
                </c:pt>
                <c:pt idx="1790">
                  <c:v>-1127.7935122079998</c:v>
                </c:pt>
                <c:pt idx="1791">
                  <c:v>-1098.6001173176599</c:v>
                </c:pt>
                <c:pt idx="1792">
                  <c:v>-1130.5834132051998</c:v>
                </c:pt>
                <c:pt idx="1793">
                  <c:v>-1124.78256809255</c:v>
                </c:pt>
                <c:pt idx="1794">
                  <c:v>-1116.5354149938898</c:v>
                </c:pt>
                <c:pt idx="1795">
                  <c:v>-1105.7694721872501</c:v>
                </c:pt>
                <c:pt idx="1796">
                  <c:v>-1157.42687809983</c:v>
                </c:pt>
                <c:pt idx="1797">
                  <c:v>-1145.3619394949199</c:v>
                </c:pt>
                <c:pt idx="1798">
                  <c:v>-1131.0878644966601</c:v>
                </c:pt>
                <c:pt idx="1799">
                  <c:v>-1114.6541382028624</c:v>
                </c:pt>
                <c:pt idx="1800">
                  <c:v>-1096.3063167651401</c:v>
                </c:pt>
                <c:pt idx="1801">
                  <c:v>-943.75393556898962</c:v>
                </c:pt>
                <c:pt idx="1802">
                  <c:v>-1062.34018249327</c:v>
                </c:pt>
                <c:pt idx="1803">
                  <c:v>-1039.3899886023798</c:v>
                </c:pt>
                <c:pt idx="1804">
                  <c:v>-844.61959177886706</c:v>
                </c:pt>
                <c:pt idx="1805">
                  <c:v>-997.45568812827548</c:v>
                </c:pt>
                <c:pt idx="1806">
                  <c:v>-971.57664536271204</c:v>
                </c:pt>
                <c:pt idx="1807">
                  <c:v>-741.42040752536002</c:v>
                </c:pt>
                <c:pt idx="1808">
                  <c:v>-710.37723807099701</c:v>
                </c:pt>
                <c:pt idx="1809">
                  <c:v>-679.40093128476292</c:v>
                </c:pt>
                <c:pt idx="1810">
                  <c:v>-391.46598824920869</c:v>
                </c:pt>
                <c:pt idx="1811">
                  <c:v>-620.25451810383299</c:v>
                </c:pt>
                <c:pt idx="1812">
                  <c:v>-839.08488324363407</c:v>
                </c:pt>
                <c:pt idx="1813">
                  <c:v>-562.63718707640101</c:v>
                </c:pt>
                <c:pt idx="1814">
                  <c:v>-279.152593253379</c:v>
                </c:pt>
                <c:pt idx="1815">
                  <c:v>-505.34891563065008</c:v>
                </c:pt>
                <c:pt idx="1816">
                  <c:v>-229.87392709904572</c:v>
                </c:pt>
                <c:pt idx="1817">
                  <c:v>-204.16976769086338</c:v>
                </c:pt>
                <c:pt idx="1818">
                  <c:v>-420.58880049086798</c:v>
                </c:pt>
                <c:pt idx="1819">
                  <c:v>-398.85515493036996</c:v>
                </c:pt>
                <c:pt idx="1820">
                  <c:v>-378.73628444473195</c:v>
                </c:pt>
                <c:pt idx="1821">
                  <c:v>-614.11921543109793</c:v>
                </c:pt>
                <c:pt idx="1822">
                  <c:v>-598.37213496189304</c:v>
                </c:pt>
                <c:pt idx="1823">
                  <c:v>-351.02669521238693</c:v>
                </c:pt>
                <c:pt idx="1824">
                  <c:v>-561.38759598450019</c:v>
                </c:pt>
                <c:pt idx="1825">
                  <c:v>-551.00429069540382</c:v>
                </c:pt>
                <c:pt idx="1826">
                  <c:v>-345.15413914385709</c:v>
                </c:pt>
                <c:pt idx="1827">
                  <c:v>-338.24174042841503</c:v>
                </c:pt>
                <c:pt idx="1828">
                  <c:v>-333.05211540162179</c:v>
                </c:pt>
                <c:pt idx="1829">
                  <c:v>-217.67860122090556</c:v>
                </c:pt>
                <c:pt idx="1830">
                  <c:v>-311.12338256243299</c:v>
                </c:pt>
                <c:pt idx="1831">
                  <c:v>-309.95035451202904</c:v>
                </c:pt>
                <c:pt idx="1832">
                  <c:v>-243.29589570975111</c:v>
                </c:pt>
                <c:pt idx="1833">
                  <c:v>-243.27150964972398</c:v>
                </c:pt>
                <c:pt idx="1834">
                  <c:v>-274.2187706061041</c:v>
                </c:pt>
                <c:pt idx="1835">
                  <c:v>-257.99937021180904</c:v>
                </c:pt>
                <c:pt idx="1836">
                  <c:v>-257.86198600480998</c:v>
                </c:pt>
                <c:pt idx="1837">
                  <c:v>-255.26025405361199</c:v>
                </c:pt>
                <c:pt idx="1838">
                  <c:v>-251.048920868902</c:v>
                </c:pt>
                <c:pt idx="1839">
                  <c:v>-279.88105013970585</c:v>
                </c:pt>
                <c:pt idx="1840">
                  <c:v>-223.70931994862443</c:v>
                </c:pt>
                <c:pt idx="1841">
                  <c:v>-271.90277343169186</c:v>
                </c:pt>
                <c:pt idx="1842">
                  <c:v>-314.28802264792199</c:v>
                </c:pt>
                <c:pt idx="1843">
                  <c:v>-231.74119765385998</c:v>
                </c:pt>
                <c:pt idx="1844">
                  <c:v>-212.80375793999698</c:v>
                </c:pt>
                <c:pt idx="1845">
                  <c:v>-190.90085821906999</c:v>
                </c:pt>
                <c:pt idx="1846">
                  <c:v>-166.14838392665098</c:v>
                </c:pt>
                <c:pt idx="1847">
                  <c:v>-138.56896597497499</c:v>
                </c:pt>
                <c:pt idx="1848">
                  <c:v>-220.35046064871707</c:v>
                </c:pt>
                <c:pt idx="1849">
                  <c:v>-67.324694616049982</c:v>
                </c:pt>
                <c:pt idx="1850">
                  <c:v>117.98878594391</c:v>
                </c:pt>
                <c:pt idx="1851">
                  <c:v>-1.13463975434138</c:v>
                </c:pt>
                <c:pt idx="1852">
                  <c:v>200.23235241834098</c:v>
                </c:pt>
                <c:pt idx="1853">
                  <c:v>422.51537081538896</c:v>
                </c:pt>
                <c:pt idx="1854">
                  <c:v>280.05941384349904</c:v>
                </c:pt>
                <c:pt idx="1855">
                  <c:v>507.74399465712003</c:v>
                </c:pt>
                <c:pt idx="1856">
                  <c:v>731.43536597466255</c:v>
                </c:pt>
                <c:pt idx="1857">
                  <c:v>771.85594387880292</c:v>
                </c:pt>
                <c:pt idx="1858">
                  <c:v>812.12409123740281</c:v>
                </c:pt>
                <c:pt idx="1859">
                  <c:v>1001.2660151473</c:v>
                </c:pt>
                <c:pt idx="1860">
                  <c:v>1036.3233546781198</c:v>
                </c:pt>
                <c:pt idx="1861">
                  <c:v>936.22269420882003</c:v>
                </c:pt>
                <c:pt idx="1862">
                  <c:v>1098.1262599660411</c:v>
                </c:pt>
                <c:pt idx="1863">
                  <c:v>1128.8214211464499</c:v>
                </c:pt>
                <c:pt idx="1864">
                  <c:v>1051.2634010214899</c:v>
                </c:pt>
                <c:pt idx="1865">
                  <c:v>1179.5267336028701</c:v>
                </c:pt>
                <c:pt idx="1866">
                  <c:v>1203.95442876124</c:v>
                </c:pt>
                <c:pt idx="1867">
                  <c:v>1148.49214192153</c:v>
                </c:pt>
                <c:pt idx="1868">
                  <c:v>1240.4580668132301</c:v>
                </c:pt>
                <c:pt idx="1869">
                  <c:v>1257.0273438847801</c:v>
                </c:pt>
                <c:pt idx="1870">
                  <c:v>1220.1799148571761</c:v>
                </c:pt>
                <c:pt idx="1871">
                  <c:v>1234.1455214445311</c:v>
                </c:pt>
                <c:pt idx="1872">
                  <c:v>1244.9800321243099</c:v>
                </c:pt>
                <c:pt idx="1873">
                  <c:v>1252.6216338432801</c:v>
                </c:pt>
                <c:pt idx="1874">
                  <c:v>1226.85198715109</c:v>
                </c:pt>
                <c:pt idx="1875">
                  <c:v>1230.4430593072111</c:v>
                </c:pt>
                <c:pt idx="1876">
                  <c:v>1196.3022341698061</c:v>
                </c:pt>
                <c:pt idx="1877">
                  <c:v>1197.7750352348298</c:v>
                </c:pt>
                <c:pt idx="1878">
                  <c:v>1195.9935049164999</c:v>
                </c:pt>
                <c:pt idx="1879">
                  <c:v>1175.4207328519999</c:v>
                </c:pt>
                <c:pt idx="1880">
                  <c:v>1156.9710286578563</c:v>
                </c:pt>
                <c:pt idx="1881">
                  <c:v>1153.7308613939101</c:v>
                </c:pt>
                <c:pt idx="1882">
                  <c:v>1138.4267292852844</c:v>
                </c:pt>
                <c:pt idx="1883">
                  <c:v>1117.2019007798699</c:v>
                </c:pt>
                <c:pt idx="1884">
                  <c:v>1100.37788158384</c:v>
                </c:pt>
                <c:pt idx="1885">
                  <c:v>1079.3891317416101</c:v>
                </c:pt>
                <c:pt idx="1886">
                  <c:v>1024.0174316588198</c:v>
                </c:pt>
                <c:pt idx="1887">
                  <c:v>1031.3732581424499</c:v>
                </c:pt>
                <c:pt idx="1888">
                  <c:v>1004.97693440747</c:v>
                </c:pt>
                <c:pt idx="1889">
                  <c:v>902.33145637037205</c:v>
                </c:pt>
                <c:pt idx="1890">
                  <c:v>864.52993173763593</c:v>
                </c:pt>
                <c:pt idx="1891">
                  <c:v>826.15628717373147</c:v>
                </c:pt>
                <c:pt idx="1892">
                  <c:v>787.58942980833251</c:v>
                </c:pt>
                <c:pt idx="1893">
                  <c:v>749.15720379282652</c:v>
                </c:pt>
                <c:pt idx="1894">
                  <c:v>711.05881134639355</c:v>
                </c:pt>
                <c:pt idx="1895">
                  <c:v>318.82984723839598</c:v>
                </c:pt>
                <c:pt idx="1896">
                  <c:v>283.77575631200864</c:v>
                </c:pt>
                <c:pt idx="1897">
                  <c:v>611.47919989142895</c:v>
                </c:pt>
                <c:pt idx="1898">
                  <c:v>577.03699767358307</c:v>
                </c:pt>
                <c:pt idx="1899">
                  <c:v>543.88789690521196</c:v>
                </c:pt>
                <c:pt idx="1900">
                  <c:v>687.167358146673</c:v>
                </c:pt>
                <c:pt idx="1901">
                  <c:v>482.15675240699903</c:v>
                </c:pt>
                <c:pt idx="1902">
                  <c:v>176.89696547102</c:v>
                </c:pt>
                <c:pt idx="1903">
                  <c:v>425.46973867366398</c:v>
                </c:pt>
                <c:pt idx="1904">
                  <c:v>401.12353763495901</c:v>
                </c:pt>
                <c:pt idx="1905">
                  <c:v>142.54768533329198</c:v>
                </c:pt>
                <c:pt idx="1906">
                  <c:v>352.77581082365384</c:v>
                </c:pt>
                <c:pt idx="1907">
                  <c:v>334.44848994172969</c:v>
                </c:pt>
                <c:pt idx="1908">
                  <c:v>125.61851894584802</c:v>
                </c:pt>
                <c:pt idx="1909">
                  <c:v>294.91982786447602</c:v>
                </c:pt>
                <c:pt idx="1910">
                  <c:v>492.533002674557</c:v>
                </c:pt>
                <c:pt idx="1911">
                  <c:v>282.61280581092734</c:v>
                </c:pt>
                <c:pt idx="1912">
                  <c:v>466.98458838874302</c:v>
                </c:pt>
                <c:pt idx="1913">
                  <c:v>456.85181039518397</c:v>
                </c:pt>
                <c:pt idx="1914">
                  <c:v>448.30351105051869</c:v>
                </c:pt>
                <c:pt idx="1915">
                  <c:v>441.17069497633508</c:v>
                </c:pt>
                <c:pt idx="1916">
                  <c:v>435.33319156546395</c:v>
                </c:pt>
                <c:pt idx="1917">
                  <c:v>430.691201664245</c:v>
                </c:pt>
                <c:pt idx="1918">
                  <c:v>427.07416949676502</c:v>
                </c:pt>
                <c:pt idx="1919">
                  <c:v>385.52040738374978</c:v>
                </c:pt>
                <c:pt idx="1920">
                  <c:v>382.52607348632893</c:v>
                </c:pt>
                <c:pt idx="1921">
                  <c:v>428.64267616045657</c:v>
                </c:pt>
                <c:pt idx="1922">
                  <c:v>375.88872437567017</c:v>
                </c:pt>
                <c:pt idx="1923">
                  <c:v>374.66059595513769</c:v>
                </c:pt>
                <c:pt idx="1924">
                  <c:v>433.37930917018394</c:v>
                </c:pt>
                <c:pt idx="1925">
                  <c:v>374.31946990464502</c:v>
                </c:pt>
                <c:pt idx="1926">
                  <c:v>374.79702896634916</c:v>
                </c:pt>
                <c:pt idx="1927">
                  <c:v>438.96995698577899</c:v>
                </c:pt>
                <c:pt idx="1928">
                  <c:v>381.25575684963394</c:v>
                </c:pt>
                <c:pt idx="1929">
                  <c:v>-5.401549429134044</c:v>
                </c:pt>
                <c:pt idx="1930">
                  <c:v>379.8471675350479</c:v>
                </c:pt>
                <c:pt idx="1931">
                  <c:v>-14.611840002120999</c:v>
                </c:pt>
                <c:pt idx="1932">
                  <c:v>-231.15920546064399</c:v>
                </c:pt>
                <c:pt idx="1933">
                  <c:v>-226.89314994429046</c:v>
                </c:pt>
                <c:pt idx="1934">
                  <c:v>25.502783999344789</c:v>
                </c:pt>
                <c:pt idx="1935">
                  <c:v>-227.89960562223499</c:v>
                </c:pt>
                <c:pt idx="1936">
                  <c:v>46.993192265227201</c:v>
                </c:pt>
                <c:pt idx="1937">
                  <c:v>-225.05441532142407</c:v>
                </c:pt>
                <c:pt idx="1938">
                  <c:v>-336.83377398002403</c:v>
                </c:pt>
                <c:pt idx="1939">
                  <c:v>-329.79965594782323</c:v>
                </c:pt>
                <c:pt idx="1940">
                  <c:v>-321.92489666787969</c:v>
                </c:pt>
                <c:pt idx="1941">
                  <c:v>-313.12919944553369</c:v>
                </c:pt>
                <c:pt idx="1942">
                  <c:v>-303.38139905945695</c:v>
                </c:pt>
                <c:pt idx="1943">
                  <c:v>-125.81288806676864</c:v>
                </c:pt>
                <c:pt idx="1944">
                  <c:v>-287.25181141436298</c:v>
                </c:pt>
                <c:pt idx="1945">
                  <c:v>-274.84356314864601</c:v>
                </c:pt>
                <c:pt idx="1946">
                  <c:v>-261.62771216817873</c:v>
                </c:pt>
                <c:pt idx="1947">
                  <c:v>-356.73602401544696</c:v>
                </c:pt>
                <c:pt idx="1948">
                  <c:v>-344.25261281636091</c:v>
                </c:pt>
                <c:pt idx="1949">
                  <c:v>-209.83975652462399</c:v>
                </c:pt>
                <c:pt idx="1950">
                  <c:v>-320.86904127147801</c:v>
                </c:pt>
                <c:pt idx="1951">
                  <c:v>-306.20937375873899</c:v>
                </c:pt>
                <c:pt idx="1952">
                  <c:v>-157.52838926648442</c:v>
                </c:pt>
                <c:pt idx="1953">
                  <c:v>-140.73858263126542</c:v>
                </c:pt>
                <c:pt idx="1954">
                  <c:v>-123.87358937129601</c:v>
                </c:pt>
                <c:pt idx="1955">
                  <c:v>-106.98449754926222</c:v>
                </c:pt>
                <c:pt idx="1956">
                  <c:v>49.137200085858396</c:v>
                </c:pt>
                <c:pt idx="1957">
                  <c:v>-71.436335739834519</c:v>
                </c:pt>
                <c:pt idx="1958">
                  <c:v>-55.176437955848797</c:v>
                </c:pt>
                <c:pt idx="1959">
                  <c:v>81.003770181227978</c:v>
                </c:pt>
                <c:pt idx="1960">
                  <c:v>-20.0591100600892</c:v>
                </c:pt>
                <c:pt idx="1961">
                  <c:v>-5.3087177537121502</c:v>
                </c:pt>
                <c:pt idx="1962">
                  <c:v>8.769586659938895</c:v>
                </c:pt>
                <c:pt idx="1963">
                  <c:v>-121.02687029183798</c:v>
                </c:pt>
                <c:pt idx="1964">
                  <c:v>-105.80775457988</c:v>
                </c:pt>
                <c:pt idx="1965">
                  <c:v>35.453040777465247</c:v>
                </c:pt>
                <c:pt idx="1966">
                  <c:v>-72.891598475963704</c:v>
                </c:pt>
                <c:pt idx="1967">
                  <c:v>-59.568512678338323</c:v>
                </c:pt>
                <c:pt idx="1968">
                  <c:v>55.075872022148602</c:v>
                </c:pt>
                <c:pt idx="1969">
                  <c:v>64.274176740060881</c:v>
                </c:pt>
                <c:pt idx="1970">
                  <c:v>-11.173933342657</c:v>
                </c:pt>
                <c:pt idx="1971">
                  <c:v>74.050984700599386</c:v>
                </c:pt>
                <c:pt idx="1972">
                  <c:v>80.966664543090459</c:v>
                </c:pt>
                <c:pt idx="1973">
                  <c:v>87.018142469105229</c:v>
                </c:pt>
                <c:pt idx="1974">
                  <c:v>92.320525142194256</c:v>
                </c:pt>
                <c:pt idx="1975">
                  <c:v>62.994052984756699</c:v>
                </c:pt>
                <c:pt idx="1976">
                  <c:v>-23.853709252967619</c:v>
                </c:pt>
                <c:pt idx="1977">
                  <c:v>-17.572741973107689</c:v>
                </c:pt>
                <c:pt idx="1978">
                  <c:v>-268.04620357118199</c:v>
                </c:pt>
                <c:pt idx="1979">
                  <c:v>-183.52124081257401</c:v>
                </c:pt>
                <c:pt idx="1980">
                  <c:v>-183.02103529377999</c:v>
                </c:pt>
                <c:pt idx="1981">
                  <c:v>-253.18451475237998</c:v>
                </c:pt>
                <c:pt idx="1982">
                  <c:v>-173.12026114911998</c:v>
                </c:pt>
                <c:pt idx="1983">
                  <c:v>-172.14043237736942</c:v>
                </c:pt>
                <c:pt idx="1984">
                  <c:v>-242.75897452231098</c:v>
                </c:pt>
                <c:pt idx="1985">
                  <c:v>-162.072603142129</c:v>
                </c:pt>
                <c:pt idx="1986">
                  <c:v>-160.77422790083099</c:v>
                </c:pt>
                <c:pt idx="1987">
                  <c:v>-237.53161508875795</c:v>
                </c:pt>
                <c:pt idx="1988">
                  <c:v>-236.41358142703757</c:v>
                </c:pt>
                <c:pt idx="1989">
                  <c:v>-235.59301946473997</c:v>
                </c:pt>
                <c:pt idx="1990">
                  <c:v>-235.09010039540601</c:v>
                </c:pt>
                <c:pt idx="1991">
                  <c:v>-124.84438981045159</c:v>
                </c:pt>
                <c:pt idx="1992">
                  <c:v>-124.371076963367</c:v>
                </c:pt>
                <c:pt idx="1993">
                  <c:v>-124.37079194003279</c:v>
                </c:pt>
                <c:pt idx="1994">
                  <c:v>-124.842749245471</c:v>
                </c:pt>
                <c:pt idx="1995">
                  <c:v>-125.84789397492402</c:v>
                </c:pt>
                <c:pt idx="1996">
                  <c:v>-236.087594513428</c:v>
                </c:pt>
                <c:pt idx="1997">
                  <c:v>-236.54070849007798</c:v>
                </c:pt>
                <c:pt idx="1998">
                  <c:v>-124.25139841190098</c:v>
                </c:pt>
                <c:pt idx="1999">
                  <c:v>-237.185325032798</c:v>
                </c:pt>
                <c:pt idx="2000">
                  <c:v>-224.71800176567098</c:v>
                </c:pt>
                <c:pt idx="2001">
                  <c:v>-237.95154134146361</c:v>
                </c:pt>
                <c:pt idx="2002">
                  <c:v>-237.98966872254641</c:v>
                </c:pt>
                <c:pt idx="2003">
                  <c:v>-224.51101601119501</c:v>
                </c:pt>
                <c:pt idx="2004">
                  <c:v>-235.42328158740543</c:v>
                </c:pt>
                <c:pt idx="2005">
                  <c:v>-234.17570744433499</c:v>
                </c:pt>
                <c:pt idx="2006">
                  <c:v>-222.22455821628657</c:v>
                </c:pt>
                <c:pt idx="2007">
                  <c:v>-226.43250536048001</c:v>
                </c:pt>
                <c:pt idx="2008">
                  <c:v>-223.40919050426695</c:v>
                </c:pt>
                <c:pt idx="2009">
                  <c:v>-217.85965819413954</c:v>
                </c:pt>
                <c:pt idx="2010">
                  <c:v>-213.89980867447699</c:v>
                </c:pt>
                <c:pt idx="2011">
                  <c:v>-209.35998110379998</c:v>
                </c:pt>
                <c:pt idx="2012">
                  <c:v>-209.63767535969299</c:v>
                </c:pt>
                <c:pt idx="2013">
                  <c:v>-204.75197810403699</c:v>
                </c:pt>
                <c:pt idx="2014">
                  <c:v>-199.22523335535701</c:v>
                </c:pt>
                <c:pt idx="2015">
                  <c:v>-201.46196136530799</c:v>
                </c:pt>
                <c:pt idx="2016">
                  <c:v>-195.67640163748501</c:v>
                </c:pt>
                <c:pt idx="2017">
                  <c:v>-173.55612647969991</c:v>
                </c:pt>
                <c:pt idx="2018">
                  <c:v>-165.729837369324</c:v>
                </c:pt>
                <c:pt idx="2019">
                  <c:v>-179.76656918978998</c:v>
                </c:pt>
                <c:pt idx="2020">
                  <c:v>-1.5618367526850852</c:v>
                </c:pt>
                <c:pt idx="2021">
                  <c:v>10.165492732406745</c:v>
                </c:pt>
                <c:pt idx="2022">
                  <c:v>-76.163042702946186</c:v>
                </c:pt>
                <c:pt idx="2023">
                  <c:v>34.362366107276294</c:v>
                </c:pt>
                <c:pt idx="2024">
                  <c:v>46.417799352410448</c:v>
                </c:pt>
                <c:pt idx="2025">
                  <c:v>-45.981942464564177</c:v>
                </c:pt>
                <c:pt idx="2026">
                  <c:v>69.239626829758706</c:v>
                </c:pt>
                <c:pt idx="2027">
                  <c:v>81.172276044128225</c:v>
                </c:pt>
                <c:pt idx="2028">
                  <c:v>-11.882287409963945</c:v>
                </c:pt>
                <c:pt idx="2029">
                  <c:v>0.69519264386540702</c:v>
                </c:pt>
                <c:pt idx="2030">
                  <c:v>111.70331931610598</c:v>
                </c:pt>
                <c:pt idx="2031">
                  <c:v>26.076372144021942</c:v>
                </c:pt>
                <c:pt idx="2032">
                  <c:v>131.25545782910098</c:v>
                </c:pt>
                <c:pt idx="2033">
                  <c:v>142.03190471700799</c:v>
                </c:pt>
                <c:pt idx="2034">
                  <c:v>152.43553700207542</c:v>
                </c:pt>
                <c:pt idx="2035">
                  <c:v>162.43828485074542</c:v>
                </c:pt>
                <c:pt idx="2036">
                  <c:v>172.16550947357499</c:v>
                </c:pt>
                <c:pt idx="2037">
                  <c:v>181.45132664025385</c:v>
                </c:pt>
                <c:pt idx="2038">
                  <c:v>190.26715892132157</c:v>
                </c:pt>
                <c:pt idx="2039">
                  <c:v>220.03297892238299</c:v>
                </c:pt>
                <c:pt idx="2040">
                  <c:v>225.95040347902543</c:v>
                </c:pt>
                <c:pt idx="2041">
                  <c:v>218.59999470497357</c:v>
                </c:pt>
                <c:pt idx="2042">
                  <c:v>224.63576744869201</c:v>
                </c:pt>
                <c:pt idx="2043">
                  <c:v>230.121252342888</c:v>
                </c:pt>
                <c:pt idx="2044">
                  <c:v>234.86043136103058</c:v>
                </c:pt>
                <c:pt idx="2045">
                  <c:v>243.156796366957</c:v>
                </c:pt>
                <c:pt idx="2046">
                  <c:v>246.207303777025</c:v>
                </c:pt>
                <c:pt idx="2047">
                  <c:v>246.91320237136847</c:v>
                </c:pt>
                <c:pt idx="2048">
                  <c:v>250.18808373325399</c:v>
                </c:pt>
                <c:pt idx="2049">
                  <c:v>251.55561241556501</c:v>
                </c:pt>
                <c:pt idx="2050">
                  <c:v>248.384187491641</c:v>
                </c:pt>
                <c:pt idx="2051">
                  <c:v>247.42188590400798</c:v>
                </c:pt>
                <c:pt idx="2052">
                  <c:v>253.14732749762157</c:v>
                </c:pt>
                <c:pt idx="2053">
                  <c:v>252.56422382286399</c:v>
                </c:pt>
                <c:pt idx="2054">
                  <c:v>251.502259869114</c:v>
                </c:pt>
                <c:pt idx="2055">
                  <c:v>257.41705405146911</c:v>
                </c:pt>
                <c:pt idx="2056">
                  <c:v>256.7741202449871</c:v>
                </c:pt>
                <c:pt idx="2057">
                  <c:v>255.56210171820427</c:v>
                </c:pt>
                <c:pt idx="2058">
                  <c:v>253.87990469698141</c:v>
                </c:pt>
                <c:pt idx="2059">
                  <c:v>251.75842089302355</c:v>
                </c:pt>
                <c:pt idx="2060">
                  <c:v>249.33261592285598</c:v>
                </c:pt>
                <c:pt idx="2061">
                  <c:v>259.96374354673196</c:v>
                </c:pt>
                <c:pt idx="2062">
                  <c:v>258.33211104546973</c:v>
                </c:pt>
                <c:pt idx="2063">
                  <c:v>237.95345288191101</c:v>
                </c:pt>
                <c:pt idx="2064">
                  <c:v>254.99032975912343</c:v>
                </c:pt>
                <c:pt idx="2065">
                  <c:v>252.68054535915795</c:v>
                </c:pt>
                <c:pt idx="2066">
                  <c:v>224.833002894934</c:v>
                </c:pt>
                <c:pt idx="2067">
                  <c:v>248.44517586817247</c:v>
                </c:pt>
                <c:pt idx="2068">
                  <c:v>245.89255695491042</c:v>
                </c:pt>
                <c:pt idx="2069">
                  <c:v>212.16842487015299</c:v>
                </c:pt>
                <c:pt idx="2070">
                  <c:v>208.63574314624498</c:v>
                </c:pt>
                <c:pt idx="2071">
                  <c:v>205.24450962657698</c:v>
                </c:pt>
                <c:pt idx="2072">
                  <c:v>157.22000254846699</c:v>
                </c:pt>
                <c:pt idx="2073">
                  <c:v>153.72075898626099</c:v>
                </c:pt>
                <c:pt idx="2074">
                  <c:v>150.64195458307572</c:v>
                </c:pt>
                <c:pt idx="2075">
                  <c:v>104.02355058833002</c:v>
                </c:pt>
                <c:pt idx="2076">
                  <c:v>65.767628796300627</c:v>
                </c:pt>
                <c:pt idx="2077">
                  <c:v>97.684022829505381</c:v>
                </c:pt>
                <c:pt idx="2078">
                  <c:v>96.118576437078985</c:v>
                </c:pt>
                <c:pt idx="2079">
                  <c:v>94.995011665173067</c:v>
                </c:pt>
                <c:pt idx="2080">
                  <c:v>130.15901281113</c:v>
                </c:pt>
                <c:pt idx="2081">
                  <c:v>129.76917216028838</c:v>
                </c:pt>
                <c:pt idx="2082">
                  <c:v>98.957977952705548</c:v>
                </c:pt>
                <c:pt idx="2083">
                  <c:v>126.642060360385</c:v>
                </c:pt>
                <c:pt idx="2084">
                  <c:v>126.641866450666</c:v>
                </c:pt>
                <c:pt idx="2085">
                  <c:v>104.58446290340601</c:v>
                </c:pt>
                <c:pt idx="2086">
                  <c:v>104.43453462670321</c:v>
                </c:pt>
                <c:pt idx="2087">
                  <c:v>104.113691219999</c:v>
                </c:pt>
                <c:pt idx="2088">
                  <c:v>103.568187903205</c:v>
                </c:pt>
                <c:pt idx="2089">
                  <c:v>102.613309563831</c:v>
                </c:pt>
                <c:pt idx="2090">
                  <c:v>101.319883052742</c:v>
                </c:pt>
                <c:pt idx="2091">
                  <c:v>99.319784711998949</c:v>
                </c:pt>
                <c:pt idx="2092">
                  <c:v>94.353094422828789</c:v>
                </c:pt>
                <c:pt idx="2093">
                  <c:v>83.153352682730656</c:v>
                </c:pt>
                <c:pt idx="2094">
                  <c:v>80.170623488031396</c:v>
                </c:pt>
                <c:pt idx="2095">
                  <c:v>51.757959440045198</c:v>
                </c:pt>
                <c:pt idx="2096">
                  <c:v>-4.1067162091783045</c:v>
                </c:pt>
                <c:pt idx="2097">
                  <c:v>-8.5564890293104323</c:v>
                </c:pt>
                <c:pt idx="2098">
                  <c:v>47.505467833913393</c:v>
                </c:pt>
                <c:pt idx="2099">
                  <c:v>-23.465408218625434</c:v>
                </c:pt>
                <c:pt idx="2100">
                  <c:v>-29.001975001280687</c:v>
                </c:pt>
                <c:pt idx="2101">
                  <c:v>38.894365789808496</c:v>
                </c:pt>
                <c:pt idx="2102">
                  <c:v>-44.359622788625899</c:v>
                </c:pt>
                <c:pt idx="2103">
                  <c:v>-50.758124936029013</c:v>
                </c:pt>
                <c:pt idx="2104">
                  <c:v>26.164928136082153</c:v>
                </c:pt>
                <c:pt idx="2105">
                  <c:v>-66.029807983603888</c:v>
                </c:pt>
                <c:pt idx="2106">
                  <c:v>-72.72952509698608</c:v>
                </c:pt>
                <c:pt idx="2107">
                  <c:v>10.312978032988624</c:v>
                </c:pt>
                <c:pt idx="2108">
                  <c:v>-87.021337802363618</c:v>
                </c:pt>
                <c:pt idx="2109">
                  <c:v>-93.766600317075699</c:v>
                </c:pt>
                <c:pt idx="2110">
                  <c:v>-8.6779030562806803</c:v>
                </c:pt>
                <c:pt idx="2111">
                  <c:v>-106.72024460372702</c:v>
                </c:pt>
                <c:pt idx="2112">
                  <c:v>-113.260516728026</c:v>
                </c:pt>
                <c:pt idx="2113">
                  <c:v>-119.68394541473079</c:v>
                </c:pt>
                <c:pt idx="2114">
                  <c:v>-125.961767617893</c:v>
                </c:pt>
                <c:pt idx="2115">
                  <c:v>-188.41935899784838</c:v>
                </c:pt>
                <c:pt idx="2116">
                  <c:v>45.419756533741094</c:v>
                </c:pt>
                <c:pt idx="2117">
                  <c:v>37.053938908412903</c:v>
                </c:pt>
                <c:pt idx="2118">
                  <c:v>-67.20279356682228</c:v>
                </c:pt>
                <c:pt idx="2119">
                  <c:v>-74.263956368976196</c:v>
                </c:pt>
                <c:pt idx="2120">
                  <c:v>13.876265118772199</c:v>
                </c:pt>
                <c:pt idx="2121">
                  <c:v>-85.356398060473325</c:v>
                </c:pt>
                <c:pt idx="2122">
                  <c:v>-91.571784311486084</c:v>
                </c:pt>
                <c:pt idx="2123">
                  <c:v>-10.214295666950459</c:v>
                </c:pt>
                <c:pt idx="2124">
                  <c:v>-100.064825868553</c:v>
                </c:pt>
                <c:pt idx="2125">
                  <c:v>-105.203244192637</c:v>
                </c:pt>
                <c:pt idx="2126">
                  <c:v>-34.648372395969446</c:v>
                </c:pt>
                <c:pt idx="2127">
                  <c:v>-111.204226304524</c:v>
                </c:pt>
                <c:pt idx="2128">
                  <c:v>-115.386355049198</c:v>
                </c:pt>
                <c:pt idx="2129">
                  <c:v>-58.850532547821302</c:v>
                </c:pt>
                <c:pt idx="2130">
                  <c:v>-64.007207352383986</c:v>
                </c:pt>
                <c:pt idx="2131">
                  <c:v>-68.85564388588358</c:v>
                </c:pt>
                <c:pt idx="2132">
                  <c:v>22.000521374866242</c:v>
                </c:pt>
                <c:pt idx="2133">
                  <c:v>15.6823839856474</c:v>
                </c:pt>
                <c:pt idx="2134">
                  <c:v>9.7194054742276528</c:v>
                </c:pt>
                <c:pt idx="2135">
                  <c:v>4.1229141773421167</c:v>
                </c:pt>
                <c:pt idx="2136">
                  <c:v>-1.225541147734434</c:v>
                </c:pt>
                <c:pt idx="2137">
                  <c:v>-70.908474351655258</c:v>
                </c:pt>
                <c:pt idx="2138">
                  <c:v>-73.701899280586105</c:v>
                </c:pt>
                <c:pt idx="2139">
                  <c:v>-24.911653500872799</c:v>
                </c:pt>
                <c:pt idx="2140">
                  <c:v>-28.579698424883201</c:v>
                </c:pt>
                <c:pt idx="2141">
                  <c:v>-31.942084019622786</c:v>
                </c:pt>
                <c:pt idx="2142">
                  <c:v>77.740634595791207</c:v>
                </c:pt>
                <c:pt idx="2143">
                  <c:v>-31.9508089533286</c:v>
                </c:pt>
                <c:pt idx="2144">
                  <c:v>-34.374921302890478</c:v>
                </c:pt>
                <c:pt idx="2145">
                  <c:v>53.719913075899399</c:v>
                </c:pt>
                <c:pt idx="2146">
                  <c:v>-32.735249050027399</c:v>
                </c:pt>
                <c:pt idx="2147">
                  <c:v>-34.345425728836197</c:v>
                </c:pt>
                <c:pt idx="2148">
                  <c:v>24.947315844557327</c:v>
                </c:pt>
                <c:pt idx="2149">
                  <c:v>22.006843448671287</c:v>
                </c:pt>
                <c:pt idx="2150">
                  <c:v>19.330107133862501</c:v>
                </c:pt>
                <c:pt idx="2151">
                  <c:v>91.716339673155801</c:v>
                </c:pt>
                <c:pt idx="2152">
                  <c:v>89.228654405225996</c:v>
                </c:pt>
                <c:pt idx="2153">
                  <c:v>86.714413900027751</c:v>
                </c:pt>
                <c:pt idx="2154">
                  <c:v>84.040261228795927</c:v>
                </c:pt>
                <c:pt idx="2155">
                  <c:v>81.230963019040644</c:v>
                </c:pt>
                <c:pt idx="2156">
                  <c:v>78.298311396729318</c:v>
                </c:pt>
                <c:pt idx="2157">
                  <c:v>33.968433266542903</c:v>
                </c:pt>
                <c:pt idx="2158">
                  <c:v>18.907432066264587</c:v>
                </c:pt>
                <c:pt idx="2159">
                  <c:v>33.967223654332656</c:v>
                </c:pt>
                <c:pt idx="2160">
                  <c:v>14.526231489494299</c:v>
                </c:pt>
                <c:pt idx="2161">
                  <c:v>4.1730544556186402</c:v>
                </c:pt>
                <c:pt idx="2162">
                  <c:v>13.279568535103104</c:v>
                </c:pt>
                <c:pt idx="2163">
                  <c:v>11.4199386349908</c:v>
                </c:pt>
                <c:pt idx="2164">
                  <c:v>-2.3708457995861378</c:v>
                </c:pt>
                <c:pt idx="2165">
                  <c:v>8.6744434360957108</c:v>
                </c:pt>
                <c:pt idx="2166">
                  <c:v>6.4694797444105934</c:v>
                </c:pt>
                <c:pt idx="2167">
                  <c:v>-9.2900586783993759</c:v>
                </c:pt>
                <c:pt idx="2168">
                  <c:v>2.8937905137115498</c:v>
                </c:pt>
                <c:pt idx="2169">
                  <c:v>0.42343605874424589</c:v>
                </c:pt>
                <c:pt idx="2170">
                  <c:v>-16.219258360667698</c:v>
                </c:pt>
                <c:pt idx="2171">
                  <c:v>-17.8800284854042</c:v>
                </c:pt>
                <c:pt idx="2172">
                  <c:v>-5.2913506727711423</c:v>
                </c:pt>
                <c:pt idx="2173">
                  <c:v>-7.5246668122665685</c:v>
                </c:pt>
                <c:pt idx="2174">
                  <c:v>-9.6121789007706084</c:v>
                </c:pt>
                <c:pt idx="2175">
                  <c:v>-11.510507246454226</c:v>
                </c:pt>
                <c:pt idx="2176">
                  <c:v>-13.261214961233561</c:v>
                </c:pt>
                <c:pt idx="2177">
                  <c:v>-14.948142509821899</c:v>
                </c:pt>
                <c:pt idx="2178">
                  <c:v>-0.3898245215617599</c:v>
                </c:pt>
                <c:pt idx="2179">
                  <c:v>-1.8694668945592798</c:v>
                </c:pt>
                <c:pt idx="2180">
                  <c:v>-18.780728799243487</c:v>
                </c:pt>
                <c:pt idx="2181">
                  <c:v>-4.9165871360537698</c:v>
                </c:pt>
                <c:pt idx="2182">
                  <c:v>-5.8817157163664042</c:v>
                </c:pt>
                <c:pt idx="2183">
                  <c:v>-21.246271735967831</c:v>
                </c:pt>
                <c:pt idx="2184">
                  <c:v>-22.189809881309227</c:v>
                </c:pt>
                <c:pt idx="2185">
                  <c:v>-22.959751118123286</c:v>
                </c:pt>
                <c:pt idx="2186">
                  <c:v>-38.876286964220547</c:v>
                </c:pt>
                <c:pt idx="2187">
                  <c:v>-24.925649195332504</c:v>
                </c:pt>
                <c:pt idx="2188">
                  <c:v>-25.565474218328927</c:v>
                </c:pt>
                <c:pt idx="2189">
                  <c:v>-40.410899756842142</c:v>
                </c:pt>
                <c:pt idx="2190">
                  <c:v>-40.942627301551298</c:v>
                </c:pt>
                <c:pt idx="2191">
                  <c:v>-41.494412966312296</c:v>
                </c:pt>
                <c:pt idx="2192">
                  <c:v>-51.130789623734998</c:v>
                </c:pt>
                <c:pt idx="2193">
                  <c:v>-51.665724217104845</c:v>
                </c:pt>
                <c:pt idx="2194">
                  <c:v>-43.966491924180211</c:v>
                </c:pt>
                <c:pt idx="2195">
                  <c:v>-52.627178944048929</c:v>
                </c:pt>
                <c:pt idx="2196">
                  <c:v>-53.075650758685903</c:v>
                </c:pt>
                <c:pt idx="2197">
                  <c:v>-46.168392041697103</c:v>
                </c:pt>
                <c:pt idx="2198">
                  <c:v>-46.398615878691302</c:v>
                </c:pt>
                <c:pt idx="2199">
                  <c:v>-53.900797185935296</c:v>
                </c:pt>
                <c:pt idx="2200">
                  <c:v>-47.495171961292144</c:v>
                </c:pt>
                <c:pt idx="2201">
                  <c:v>-47.631165313515112</c:v>
                </c:pt>
                <c:pt idx="2202">
                  <c:v>-54.125608026855446</c:v>
                </c:pt>
                <c:pt idx="2203">
                  <c:v>-48.595427119932701</c:v>
                </c:pt>
                <c:pt idx="2204">
                  <c:v>-48.626933664533411</c:v>
                </c:pt>
                <c:pt idx="2205">
                  <c:v>-48.677329739242744</c:v>
                </c:pt>
                <c:pt idx="2206">
                  <c:v>-46.916229676080277</c:v>
                </c:pt>
                <c:pt idx="2207">
                  <c:v>-46.916183853954593</c:v>
                </c:pt>
                <c:pt idx="2208">
                  <c:v>-46.923479813325912</c:v>
                </c:pt>
                <c:pt idx="2209">
                  <c:v>-46.921392099358599</c:v>
                </c:pt>
                <c:pt idx="2210">
                  <c:v>-46.921413359776096</c:v>
                </c:pt>
                <c:pt idx="2211">
                  <c:v>-46.921434236380911</c:v>
                </c:pt>
                <c:pt idx="2212">
                  <c:v>-49.018954805713093</c:v>
                </c:pt>
                <c:pt idx="2213">
                  <c:v>-49.018964687718793</c:v>
                </c:pt>
                <c:pt idx="2214">
                  <c:v>-45.608243011655702</c:v>
                </c:pt>
                <c:pt idx="2215">
                  <c:v>-37.924977589313109</c:v>
                </c:pt>
                <c:pt idx="2216">
                  <c:v>-46.303148922296394</c:v>
                </c:pt>
                <c:pt idx="2217">
                  <c:v>-37.300401021846341</c:v>
                </c:pt>
                <c:pt idx="2218">
                  <c:v>-16.913663208803602</c:v>
                </c:pt>
                <c:pt idx="2219">
                  <c:v>-38.248890041493297</c:v>
                </c:pt>
                <c:pt idx="2220">
                  <c:v>-38.414612667008996</c:v>
                </c:pt>
                <c:pt idx="2221">
                  <c:v>-16.931557681292201</c:v>
                </c:pt>
                <c:pt idx="2222">
                  <c:v>-39.315782301490096</c:v>
                </c:pt>
                <c:pt idx="2223">
                  <c:v>-39.493943929793701</c:v>
                </c:pt>
                <c:pt idx="2224">
                  <c:v>-17.832504324103599</c:v>
                </c:pt>
                <c:pt idx="2225">
                  <c:v>-40.390262739080399</c:v>
                </c:pt>
                <c:pt idx="2226">
                  <c:v>-40.67818279441186</c:v>
                </c:pt>
                <c:pt idx="2227">
                  <c:v>-40.956992637861198</c:v>
                </c:pt>
                <c:pt idx="2228">
                  <c:v>-54.119817205383995</c:v>
                </c:pt>
                <c:pt idx="2229">
                  <c:v>-54.388416074000396</c:v>
                </c:pt>
                <c:pt idx="2230">
                  <c:v>-41.816619484084995</c:v>
                </c:pt>
                <c:pt idx="2231">
                  <c:v>-42.105702291931422</c:v>
                </c:pt>
                <c:pt idx="2232">
                  <c:v>-42.486569315540493</c:v>
                </c:pt>
                <c:pt idx="2233">
                  <c:v>-58.170596513581913</c:v>
                </c:pt>
                <c:pt idx="2234">
                  <c:v>-50.740363978210297</c:v>
                </c:pt>
                <c:pt idx="2235">
                  <c:v>-40.661970257480903</c:v>
                </c:pt>
                <c:pt idx="2236">
                  <c:v>-40.838427499211086</c:v>
                </c:pt>
                <c:pt idx="2237">
                  <c:v>-41.031630271208797</c:v>
                </c:pt>
                <c:pt idx="2238">
                  <c:v>-32.8381125797763</c:v>
                </c:pt>
                <c:pt idx="2239">
                  <c:v>-33.062817727078013</c:v>
                </c:pt>
                <c:pt idx="2240">
                  <c:v>-33.271650125522299</c:v>
                </c:pt>
                <c:pt idx="2241">
                  <c:v>-30.745626026725589</c:v>
                </c:pt>
                <c:pt idx="2242">
                  <c:v>-30.979985818176299</c:v>
                </c:pt>
                <c:pt idx="2243">
                  <c:v>-31.236075971106388</c:v>
                </c:pt>
                <c:pt idx="2244">
                  <c:v>-28.206463830520519</c:v>
                </c:pt>
                <c:pt idx="2245">
                  <c:v>-31.989881797398535</c:v>
                </c:pt>
                <c:pt idx="2246">
                  <c:v>-36.418614979818798</c:v>
                </c:pt>
                <c:pt idx="2247">
                  <c:v>-36.759131658731697</c:v>
                </c:pt>
                <c:pt idx="2248">
                  <c:v>-37.117681548986077</c:v>
                </c:pt>
                <c:pt idx="2249">
                  <c:v>-37.493618003278598</c:v>
                </c:pt>
                <c:pt idx="2250">
                  <c:v>-37.869286605312141</c:v>
                </c:pt>
                <c:pt idx="2251">
                  <c:v>-38.156697891214186</c:v>
                </c:pt>
                <c:pt idx="2252">
                  <c:v>-38.455600463712379</c:v>
                </c:pt>
                <c:pt idx="2253">
                  <c:v>-33.477787907780147</c:v>
                </c:pt>
                <c:pt idx="2254">
                  <c:v>-28.139625119671631</c:v>
                </c:pt>
                <c:pt idx="2255">
                  <c:v>-28.546914753252061</c:v>
                </c:pt>
                <c:pt idx="2256">
                  <c:v>-23.016036991601599</c:v>
                </c:pt>
                <c:pt idx="2257">
                  <c:v>-17.236271456632565</c:v>
                </c:pt>
                <c:pt idx="2258">
                  <c:v>-17.649460812379488</c:v>
                </c:pt>
                <c:pt idx="2259">
                  <c:v>-18.065928537414887</c:v>
                </c:pt>
                <c:pt idx="2260">
                  <c:v>-12.104266082494698</c:v>
                </c:pt>
                <c:pt idx="2261">
                  <c:v>-12.42070205574503</c:v>
                </c:pt>
                <c:pt idx="2262">
                  <c:v>-19.132238357965289</c:v>
                </c:pt>
                <c:pt idx="2263">
                  <c:v>-13.05260662130253</c:v>
                </c:pt>
                <c:pt idx="2264">
                  <c:v>-13.372612401764636</c:v>
                </c:pt>
                <c:pt idx="2265">
                  <c:v>-20.029764243309838</c:v>
                </c:pt>
                <c:pt idx="2266">
                  <c:v>-14.285737758639236</c:v>
                </c:pt>
                <c:pt idx="2267">
                  <c:v>-8.1244370447709606</c:v>
                </c:pt>
                <c:pt idx="2268">
                  <c:v>-14.7635304216201</c:v>
                </c:pt>
                <c:pt idx="2269">
                  <c:v>-15.055958006128504</c:v>
                </c:pt>
                <c:pt idx="2270">
                  <c:v>-15.338828461686298</c:v>
                </c:pt>
                <c:pt idx="2271">
                  <c:v>-20.679901878865099</c:v>
                </c:pt>
                <c:pt idx="2272">
                  <c:v>-25.030256586725315</c:v>
                </c:pt>
                <c:pt idx="2273">
                  <c:v>-25.173368633969087</c:v>
                </c:pt>
                <c:pt idx="2274">
                  <c:v>-25.310482578162922</c:v>
                </c:pt>
                <c:pt idx="2275">
                  <c:v>-25.435593833549877</c:v>
                </c:pt>
                <c:pt idx="2276">
                  <c:v>-22.508992616570886</c:v>
                </c:pt>
                <c:pt idx="2277">
                  <c:v>-22.564553910144287</c:v>
                </c:pt>
                <c:pt idx="2278">
                  <c:v>-22.615744439317186</c:v>
                </c:pt>
                <c:pt idx="2279">
                  <c:v>-20.1653089152998</c:v>
                </c:pt>
                <c:pt idx="2280">
                  <c:v>-20.206338002253787</c:v>
                </c:pt>
                <c:pt idx="2281">
                  <c:v>-21.983158507610099</c:v>
                </c:pt>
                <c:pt idx="2282">
                  <c:v>-20.667306839606887</c:v>
                </c:pt>
                <c:pt idx="2283">
                  <c:v>-20.688884626005098</c:v>
                </c:pt>
                <c:pt idx="2284">
                  <c:v>-20.702250219074401</c:v>
                </c:pt>
                <c:pt idx="2285">
                  <c:v>-20.492047250252838</c:v>
                </c:pt>
                <c:pt idx="2286">
                  <c:v>-20.490456631705804</c:v>
                </c:pt>
                <c:pt idx="2287">
                  <c:v>-19.814530319857731</c:v>
                </c:pt>
                <c:pt idx="2288">
                  <c:v>-20.984718095646187</c:v>
                </c:pt>
                <c:pt idx="2289">
                  <c:v>-20.984746622355527</c:v>
                </c:pt>
                <c:pt idx="2290">
                  <c:v>-18.939015697943699</c:v>
                </c:pt>
                <c:pt idx="2291">
                  <c:v>-21.456178651032999</c:v>
                </c:pt>
                <c:pt idx="2292">
                  <c:v>-21.456202262564634</c:v>
                </c:pt>
                <c:pt idx="2293">
                  <c:v>-21.502252855141538</c:v>
                </c:pt>
                <c:pt idx="2294">
                  <c:v>-21.554781606434531</c:v>
                </c:pt>
                <c:pt idx="2295">
                  <c:v>-26.57797072273793</c:v>
                </c:pt>
                <c:pt idx="2296">
                  <c:v>-26.577945616891835</c:v>
                </c:pt>
                <c:pt idx="2297">
                  <c:v>-26.652308956591899</c:v>
                </c:pt>
                <c:pt idx="2298">
                  <c:v>-33.733950269604001</c:v>
                </c:pt>
                <c:pt idx="2299">
                  <c:v>-26.482186082527754</c:v>
                </c:pt>
                <c:pt idx="2300">
                  <c:v>-26.655450664151999</c:v>
                </c:pt>
                <c:pt idx="2301">
                  <c:v>-26.838831125305301</c:v>
                </c:pt>
                <c:pt idx="2302">
                  <c:v>-26.933940069847001</c:v>
                </c:pt>
                <c:pt idx="2303">
                  <c:v>-19.402039366429722</c:v>
                </c:pt>
                <c:pt idx="2304">
                  <c:v>-19.498392868032127</c:v>
                </c:pt>
                <c:pt idx="2305">
                  <c:v>-19.596781523476299</c:v>
                </c:pt>
                <c:pt idx="2306">
                  <c:v>-11.946121735510369</c:v>
                </c:pt>
                <c:pt idx="2307">
                  <c:v>-12.143951766430046</c:v>
                </c:pt>
                <c:pt idx="2308">
                  <c:v>-12.245249182195867</c:v>
                </c:pt>
                <c:pt idx="2309">
                  <c:v>-4.6347394806476334</c:v>
                </c:pt>
                <c:pt idx="2310">
                  <c:v>-12.5369591317583</c:v>
                </c:pt>
                <c:pt idx="2311">
                  <c:v>-20.766183481297787</c:v>
                </c:pt>
                <c:pt idx="2312">
                  <c:v>-12.938525450116298</c:v>
                </c:pt>
                <c:pt idx="2313">
                  <c:v>-21.209869128407231</c:v>
                </c:pt>
                <c:pt idx="2314">
                  <c:v>-28.826418937314987</c:v>
                </c:pt>
                <c:pt idx="2315">
                  <c:v>-28.920760032887227</c:v>
                </c:pt>
                <c:pt idx="2316">
                  <c:v>-29.105727253670789</c:v>
                </c:pt>
                <c:pt idx="2317">
                  <c:v>-35.356544294591195</c:v>
                </c:pt>
                <c:pt idx="2318">
                  <c:v>-35.514081540688409</c:v>
                </c:pt>
                <c:pt idx="2319">
                  <c:v>-35.589478671063894</c:v>
                </c:pt>
                <c:pt idx="2320">
                  <c:v>-40.185242174439303</c:v>
                </c:pt>
                <c:pt idx="2321">
                  <c:v>-40.306015978406698</c:v>
                </c:pt>
                <c:pt idx="2322">
                  <c:v>-36.649280290147999</c:v>
                </c:pt>
                <c:pt idx="2323">
                  <c:v>-36.702579168182503</c:v>
                </c:pt>
                <c:pt idx="2324">
                  <c:v>-36.748783043655003</c:v>
                </c:pt>
                <c:pt idx="2325">
                  <c:v>-36.830139369629201</c:v>
                </c:pt>
                <c:pt idx="2326">
                  <c:v>-39.244497165020796</c:v>
                </c:pt>
                <c:pt idx="2327">
                  <c:v>-39.295408303345212</c:v>
                </c:pt>
                <c:pt idx="2328">
                  <c:v>-37.801237316401803</c:v>
                </c:pt>
                <c:pt idx="2329">
                  <c:v>-35.700039752107401</c:v>
                </c:pt>
                <c:pt idx="2330">
                  <c:v>-33.493251844783103</c:v>
                </c:pt>
                <c:pt idx="2331">
                  <c:v>-28.2378607343332</c:v>
                </c:pt>
                <c:pt idx="2332">
                  <c:v>-28.262032887137831</c:v>
                </c:pt>
                <c:pt idx="2333">
                  <c:v>-28.263186161517087</c:v>
                </c:pt>
                <c:pt idx="2334">
                  <c:v>-8.5650813149061804</c:v>
                </c:pt>
                <c:pt idx="2335">
                  <c:v>-8.4338427879846893</c:v>
                </c:pt>
                <c:pt idx="2336">
                  <c:v>-8.3224076763034365</c:v>
                </c:pt>
                <c:pt idx="2337">
                  <c:v>-8.2310825652625219</c:v>
                </c:pt>
                <c:pt idx="2338">
                  <c:v>3.6447777754164639</c:v>
                </c:pt>
                <c:pt idx="2339">
                  <c:v>3.6400910140976586</c:v>
                </c:pt>
                <c:pt idx="2340">
                  <c:v>3.6142055755882625</c:v>
                </c:pt>
                <c:pt idx="2341">
                  <c:v>3.5847927906744781</c:v>
                </c:pt>
                <c:pt idx="2342">
                  <c:v>41.030220327811911</c:v>
                </c:pt>
                <c:pt idx="2343">
                  <c:v>37.628164629146198</c:v>
                </c:pt>
                <c:pt idx="2344">
                  <c:v>33.650245240136911</c:v>
                </c:pt>
                <c:pt idx="2345">
                  <c:v>33.328202843710201</c:v>
                </c:pt>
                <c:pt idx="2346">
                  <c:v>33.075180070095101</c:v>
                </c:pt>
                <c:pt idx="2347">
                  <c:v>-17.111894597327005</c:v>
                </c:pt>
                <c:pt idx="2348">
                  <c:v>-17.207398381620202</c:v>
                </c:pt>
                <c:pt idx="2349">
                  <c:v>-17.3610607858433</c:v>
                </c:pt>
                <c:pt idx="2350">
                  <c:v>-28.907065554216665</c:v>
                </c:pt>
                <c:pt idx="2351">
                  <c:v>-28.997162118978405</c:v>
                </c:pt>
                <c:pt idx="2352">
                  <c:v>-29.154936601709988</c:v>
                </c:pt>
                <c:pt idx="2353">
                  <c:v>-29.289881047664899</c:v>
                </c:pt>
                <c:pt idx="2354">
                  <c:v>-37.472868209092077</c:v>
                </c:pt>
                <c:pt idx="2355">
                  <c:v>-37.643107468812794</c:v>
                </c:pt>
                <c:pt idx="2356">
                  <c:v>-42.810655036729813</c:v>
                </c:pt>
                <c:pt idx="2357">
                  <c:v>-42.940670319854199</c:v>
                </c:pt>
                <c:pt idx="2358">
                  <c:v>-36.340052234146299</c:v>
                </c:pt>
                <c:pt idx="2359">
                  <c:v>-36.608354405409003</c:v>
                </c:pt>
                <c:pt idx="2360">
                  <c:v>-44.838733544093202</c:v>
                </c:pt>
                <c:pt idx="2361">
                  <c:v>-36.671467689676817</c:v>
                </c:pt>
                <c:pt idx="2362">
                  <c:v>-37.100505565667262</c:v>
                </c:pt>
                <c:pt idx="2363">
                  <c:v>-47.018266116196394</c:v>
                </c:pt>
                <c:pt idx="2364">
                  <c:v>-37.378783120047594</c:v>
                </c:pt>
                <c:pt idx="2365">
                  <c:v>-48.036325035523006</c:v>
                </c:pt>
                <c:pt idx="2366">
                  <c:v>-56.660210260058207</c:v>
                </c:pt>
                <c:pt idx="2367">
                  <c:v>-56.939591000532999</c:v>
                </c:pt>
                <c:pt idx="2368">
                  <c:v>-57.336602155564577</c:v>
                </c:pt>
                <c:pt idx="2369">
                  <c:v>-59.3551467881056</c:v>
                </c:pt>
                <c:pt idx="2370">
                  <c:v>-59.686891506234844</c:v>
                </c:pt>
                <c:pt idx="2371">
                  <c:v>-59.083058467179498</c:v>
                </c:pt>
                <c:pt idx="2372">
                  <c:v>-58.570871634552596</c:v>
                </c:pt>
                <c:pt idx="2373">
                  <c:v>-58.823052222607501</c:v>
                </c:pt>
                <c:pt idx="2374">
                  <c:v>-59.155590654904202</c:v>
                </c:pt>
                <c:pt idx="2375">
                  <c:v>-59.4357030196011</c:v>
                </c:pt>
                <c:pt idx="2376">
                  <c:v>-58.451465883717809</c:v>
                </c:pt>
                <c:pt idx="2377">
                  <c:v>-60.190293491876496</c:v>
                </c:pt>
                <c:pt idx="2378">
                  <c:v>-59.180399833456299</c:v>
                </c:pt>
                <c:pt idx="2379">
                  <c:v>-59.594890819862478</c:v>
                </c:pt>
                <c:pt idx="2380">
                  <c:v>-59.942586125374397</c:v>
                </c:pt>
                <c:pt idx="2381">
                  <c:v>-60.397388295157697</c:v>
                </c:pt>
                <c:pt idx="2382">
                  <c:v>-58.746427582480585</c:v>
                </c:pt>
                <c:pt idx="2383">
                  <c:v>-61.198874799990911</c:v>
                </c:pt>
                <c:pt idx="2384">
                  <c:v>-61.69859430412653</c:v>
                </c:pt>
                <c:pt idx="2385">
                  <c:v>-59.980015673604044</c:v>
                </c:pt>
                <c:pt idx="2386">
                  <c:v>-62.727515847787913</c:v>
                </c:pt>
                <c:pt idx="2387">
                  <c:v>-63.237691319387999</c:v>
                </c:pt>
                <c:pt idx="2388">
                  <c:v>-61.424169008195101</c:v>
                </c:pt>
                <c:pt idx="2389">
                  <c:v>-61.935556644273412</c:v>
                </c:pt>
                <c:pt idx="2390">
                  <c:v>-59.545568219634703</c:v>
                </c:pt>
                <c:pt idx="2391">
                  <c:v>-56.519111157861197</c:v>
                </c:pt>
                <c:pt idx="2392">
                  <c:v>-53.122373130810054</c:v>
                </c:pt>
                <c:pt idx="2393">
                  <c:v>-49.448831465258955</c:v>
                </c:pt>
                <c:pt idx="2394">
                  <c:v>-40.422164963364494</c:v>
                </c:pt>
                <c:pt idx="2395">
                  <c:v>-40.884736303193797</c:v>
                </c:pt>
                <c:pt idx="2396">
                  <c:v>-41.260436408929323</c:v>
                </c:pt>
                <c:pt idx="2397">
                  <c:v>-36.613603256207085</c:v>
                </c:pt>
                <c:pt idx="2398">
                  <c:v>-31.815128122705101</c:v>
                </c:pt>
                <c:pt idx="2399">
                  <c:v>-37.400473331654396</c:v>
                </c:pt>
                <c:pt idx="2400">
                  <c:v>-32.518316859364397</c:v>
                </c:pt>
                <c:pt idx="2401">
                  <c:v>-32.896704099344177</c:v>
                </c:pt>
                <c:pt idx="2402">
                  <c:v>-38.614941532992525</c:v>
                </c:pt>
                <c:pt idx="2403">
                  <c:v>-39.001374139465597</c:v>
                </c:pt>
                <c:pt idx="2404">
                  <c:v>-34.206920352475045</c:v>
                </c:pt>
                <c:pt idx="2405">
                  <c:v>-39.566435550287096</c:v>
                </c:pt>
                <c:pt idx="2406">
                  <c:v>-34.942127521736985</c:v>
                </c:pt>
                <c:pt idx="2407">
                  <c:v>-29.854531673146099</c:v>
                </c:pt>
                <c:pt idx="2408">
                  <c:v>-35.354519269167994</c:v>
                </c:pt>
                <c:pt idx="2409">
                  <c:v>-30.527553524482531</c:v>
                </c:pt>
                <c:pt idx="2410">
                  <c:v>-25.292404727939289</c:v>
                </c:pt>
                <c:pt idx="2411">
                  <c:v>-25.630994801598831</c:v>
                </c:pt>
                <c:pt idx="2412">
                  <c:v>-20.145235087074902</c:v>
                </c:pt>
                <c:pt idx="2413">
                  <c:v>-14.220591985121098</c:v>
                </c:pt>
                <c:pt idx="2414">
                  <c:v>-14.551844786142302</c:v>
                </c:pt>
                <c:pt idx="2415">
                  <c:v>-8.5464128947943507</c:v>
                </c:pt>
                <c:pt idx="2416">
                  <c:v>5.57416513651832</c:v>
                </c:pt>
                <c:pt idx="2417">
                  <c:v>13.055802406790304</c:v>
                </c:pt>
                <c:pt idx="2418">
                  <c:v>12.8167889263945</c:v>
                </c:pt>
                <c:pt idx="2419">
                  <c:v>20.268030815382019</c:v>
                </c:pt>
                <c:pt idx="2420">
                  <c:v>20.111076377611631</c:v>
                </c:pt>
                <c:pt idx="2421">
                  <c:v>20.034817417579731</c:v>
                </c:pt>
                <c:pt idx="2422">
                  <c:v>19.960286861649038</c:v>
                </c:pt>
                <c:pt idx="2423">
                  <c:v>19.889409946651089</c:v>
                </c:pt>
                <c:pt idx="2424">
                  <c:v>13.447370774389869</c:v>
                </c:pt>
                <c:pt idx="2425">
                  <c:v>19.533545203440401</c:v>
                </c:pt>
                <c:pt idx="2426">
                  <c:v>25.978619951163985</c:v>
                </c:pt>
                <c:pt idx="2427">
                  <c:v>19.8137110899434</c:v>
                </c:pt>
                <c:pt idx="2428">
                  <c:v>19.867832473653188</c:v>
                </c:pt>
                <c:pt idx="2429">
                  <c:v>25.3270479666512</c:v>
                </c:pt>
                <c:pt idx="2430">
                  <c:v>20.321647064708287</c:v>
                </c:pt>
                <c:pt idx="2431">
                  <c:v>20.362563366431289</c:v>
                </c:pt>
                <c:pt idx="2432">
                  <c:v>24.5746399185584</c:v>
                </c:pt>
                <c:pt idx="2433">
                  <c:v>24.609160268764999</c:v>
                </c:pt>
                <c:pt idx="2434">
                  <c:v>21.411550377645199</c:v>
                </c:pt>
                <c:pt idx="2435">
                  <c:v>24.196832317078201</c:v>
                </c:pt>
                <c:pt idx="2436">
                  <c:v>24.235603179765278</c:v>
                </c:pt>
                <c:pt idx="2437">
                  <c:v>22.500688073744588</c:v>
                </c:pt>
                <c:pt idx="2438">
                  <c:v>23.705648629191789</c:v>
                </c:pt>
                <c:pt idx="2439">
                  <c:v>23.707997376114299</c:v>
                </c:pt>
                <c:pt idx="2440">
                  <c:v>23.51745439369898</c:v>
                </c:pt>
                <c:pt idx="2441">
                  <c:v>23.087231605331034</c:v>
                </c:pt>
                <c:pt idx="2442">
                  <c:v>20.168993097381389</c:v>
                </c:pt>
                <c:pt idx="2443">
                  <c:v>20.123514607476601</c:v>
                </c:pt>
                <c:pt idx="2444">
                  <c:v>20.039936104379599</c:v>
                </c:pt>
                <c:pt idx="2445">
                  <c:v>19.939008122833631</c:v>
                </c:pt>
                <c:pt idx="2446">
                  <c:v>24.174897130487061</c:v>
                </c:pt>
                <c:pt idx="2447">
                  <c:v>24.098976679156699</c:v>
                </c:pt>
                <c:pt idx="2448">
                  <c:v>23.925410959082289</c:v>
                </c:pt>
                <c:pt idx="2449">
                  <c:v>23.782636383236589</c:v>
                </c:pt>
                <c:pt idx="2450">
                  <c:v>28.918202305465723</c:v>
                </c:pt>
                <c:pt idx="2451">
                  <c:v>22.832843512628987</c:v>
                </c:pt>
                <c:pt idx="2452">
                  <c:v>29.037111447340731</c:v>
                </c:pt>
                <c:pt idx="2453">
                  <c:v>28.860458850040388</c:v>
                </c:pt>
                <c:pt idx="2454">
                  <c:v>21.286432752991011</c:v>
                </c:pt>
                <c:pt idx="2455">
                  <c:v>21.071703007365489</c:v>
                </c:pt>
                <c:pt idx="2456">
                  <c:v>29.008444213639638</c:v>
                </c:pt>
                <c:pt idx="2457">
                  <c:v>20.1087620572197</c:v>
                </c:pt>
                <c:pt idx="2458">
                  <c:v>19.787356493991087</c:v>
                </c:pt>
                <c:pt idx="2459">
                  <c:v>28.821065248436231</c:v>
                </c:pt>
                <c:pt idx="2460">
                  <c:v>19.0691821660876</c:v>
                </c:pt>
                <c:pt idx="2461">
                  <c:v>28.580374210163704</c:v>
                </c:pt>
                <c:pt idx="2462">
                  <c:v>43.740334127475407</c:v>
                </c:pt>
                <c:pt idx="2463">
                  <c:v>49.125328875294912</c:v>
                </c:pt>
                <c:pt idx="2464">
                  <c:v>53.410297929126592</c:v>
                </c:pt>
                <c:pt idx="2465">
                  <c:v>60.144365386603802</c:v>
                </c:pt>
                <c:pt idx="2466">
                  <c:v>59.849773716136596</c:v>
                </c:pt>
                <c:pt idx="2467">
                  <c:v>64.342287591444858</c:v>
                </c:pt>
                <c:pt idx="2468">
                  <c:v>65.738738600662685</c:v>
                </c:pt>
                <c:pt idx="2469">
                  <c:v>65.514765678606096</c:v>
                </c:pt>
                <c:pt idx="2470">
                  <c:v>63.319536911071211</c:v>
                </c:pt>
                <c:pt idx="2471">
                  <c:v>63.074345933392195</c:v>
                </c:pt>
                <c:pt idx="2472">
                  <c:v>62.81664994079857</c:v>
                </c:pt>
                <c:pt idx="2473">
                  <c:v>59.829225776998499</c:v>
                </c:pt>
                <c:pt idx="2474">
                  <c:v>62.151161156843656</c:v>
                </c:pt>
                <c:pt idx="2475">
                  <c:v>61.960161440277702</c:v>
                </c:pt>
                <c:pt idx="2476">
                  <c:v>58.923690741916701</c:v>
                </c:pt>
                <c:pt idx="2477">
                  <c:v>58.637912964970184</c:v>
                </c:pt>
                <c:pt idx="2478">
                  <c:v>61.158553578438813</c:v>
                </c:pt>
                <c:pt idx="2479">
                  <c:v>58.091206183398377</c:v>
                </c:pt>
                <c:pt idx="2480">
                  <c:v>57.723328694712698</c:v>
                </c:pt>
                <c:pt idx="2481">
                  <c:v>60.209046083898997</c:v>
                </c:pt>
                <c:pt idx="2482">
                  <c:v>59.929867871181095</c:v>
                </c:pt>
                <c:pt idx="2483">
                  <c:v>59.655622087129011</c:v>
                </c:pt>
                <c:pt idx="2484">
                  <c:v>61.638855002932011</c:v>
                </c:pt>
                <c:pt idx="2485">
                  <c:v>61.3642722903367</c:v>
                </c:pt>
                <c:pt idx="2486">
                  <c:v>62.843912545063496</c:v>
                </c:pt>
                <c:pt idx="2487">
                  <c:v>63.891166989758595</c:v>
                </c:pt>
                <c:pt idx="2488">
                  <c:v>64.2388546525181</c:v>
                </c:pt>
                <c:pt idx="2489">
                  <c:v>63.781902920895213</c:v>
                </c:pt>
                <c:pt idx="2490">
                  <c:v>61.262501097706</c:v>
                </c:pt>
                <c:pt idx="2491">
                  <c:v>58.573785617066378</c:v>
                </c:pt>
                <c:pt idx="2492">
                  <c:v>60.67432658765857</c:v>
                </c:pt>
                <c:pt idx="2493">
                  <c:v>58.005369321167699</c:v>
                </c:pt>
                <c:pt idx="2494">
                  <c:v>54.535236340033563</c:v>
                </c:pt>
                <c:pt idx="2495">
                  <c:v>54.342024894788494</c:v>
                </c:pt>
                <c:pt idx="2496">
                  <c:v>50.090328340704737</c:v>
                </c:pt>
                <c:pt idx="2497">
                  <c:v>49.892499727966701</c:v>
                </c:pt>
                <c:pt idx="2498">
                  <c:v>53.362875946449876</c:v>
                </c:pt>
                <c:pt idx="2499">
                  <c:v>53.081317030652578</c:v>
                </c:pt>
                <c:pt idx="2500">
                  <c:v>49.086124774549504</c:v>
                </c:pt>
                <c:pt idx="2501">
                  <c:v>52.52442001116647</c:v>
                </c:pt>
                <c:pt idx="2502">
                  <c:v>52.272811617111302</c:v>
                </c:pt>
                <c:pt idx="2503">
                  <c:v>48.6635943698193</c:v>
                </c:pt>
                <c:pt idx="2504">
                  <c:v>48.494968081595395</c:v>
                </c:pt>
                <c:pt idx="2505">
                  <c:v>44.175318913110345</c:v>
                </c:pt>
                <c:pt idx="2506">
                  <c:v>38.896802823484812</c:v>
                </c:pt>
                <c:pt idx="2507">
                  <c:v>43.480034249915803</c:v>
                </c:pt>
                <c:pt idx="2508">
                  <c:v>43.262511495711202</c:v>
                </c:pt>
                <c:pt idx="2509">
                  <c:v>38.668688267595499</c:v>
                </c:pt>
                <c:pt idx="2510">
                  <c:v>38.37978204401</c:v>
                </c:pt>
                <c:pt idx="2511">
                  <c:v>38.031837733268993</c:v>
                </c:pt>
                <c:pt idx="2512">
                  <c:v>26.588662285108789</c:v>
                </c:pt>
                <c:pt idx="2513">
                  <c:v>17.892302555639727</c:v>
                </c:pt>
                <c:pt idx="2514">
                  <c:v>17.583480951788989</c:v>
                </c:pt>
                <c:pt idx="2515">
                  <c:v>6.9910703723127403</c:v>
                </c:pt>
                <c:pt idx="2516">
                  <c:v>6.8346480590731113</c:v>
                </c:pt>
                <c:pt idx="2517">
                  <c:v>15.9221461750938</c:v>
                </c:pt>
                <c:pt idx="2518">
                  <c:v>15.8053213754658</c:v>
                </c:pt>
                <c:pt idx="2519">
                  <c:v>15.644894455196798</c:v>
                </c:pt>
                <c:pt idx="2520">
                  <c:v>15.5023397410919</c:v>
                </c:pt>
                <c:pt idx="2521">
                  <c:v>15.418573623267799</c:v>
                </c:pt>
                <c:pt idx="2522">
                  <c:v>9.8950998037138067</c:v>
                </c:pt>
                <c:pt idx="2523">
                  <c:v>14.446096544521406</c:v>
                </c:pt>
                <c:pt idx="2524">
                  <c:v>14.397456783200004</c:v>
                </c:pt>
                <c:pt idx="2525">
                  <c:v>11.6274198418387</c:v>
                </c:pt>
                <c:pt idx="2526">
                  <c:v>11.5961821196305</c:v>
                </c:pt>
                <c:pt idx="2527">
                  <c:v>11.5770977508797</c:v>
                </c:pt>
                <c:pt idx="2528">
                  <c:v>11.077559693023238</c:v>
                </c:pt>
                <c:pt idx="2529">
                  <c:v>11.0852437744888</c:v>
                </c:pt>
                <c:pt idx="2530">
                  <c:v>9.5074743746606298</c:v>
                </c:pt>
                <c:pt idx="2531">
                  <c:v>12.4913440713353</c:v>
                </c:pt>
                <c:pt idx="2532">
                  <c:v>12.5398725010386</c:v>
                </c:pt>
                <c:pt idx="2533">
                  <c:v>7.5388777145617434</c:v>
                </c:pt>
                <c:pt idx="2534">
                  <c:v>13.9957285525524</c:v>
                </c:pt>
                <c:pt idx="2535">
                  <c:v>14.128090972697699</c:v>
                </c:pt>
                <c:pt idx="2536">
                  <c:v>5.7816748752434703</c:v>
                </c:pt>
                <c:pt idx="2537">
                  <c:v>15.490921683267699</c:v>
                </c:pt>
                <c:pt idx="2538">
                  <c:v>53.842833336470022</c:v>
                </c:pt>
                <c:pt idx="2539">
                  <c:v>54.038530122774645</c:v>
                </c:pt>
                <c:pt idx="2540">
                  <c:v>54.241597078283995</c:v>
                </c:pt>
                <c:pt idx="2541">
                  <c:v>54.442232452613055</c:v>
                </c:pt>
                <c:pt idx="2542">
                  <c:v>54.649659394060009</c:v>
                </c:pt>
                <c:pt idx="2543">
                  <c:v>54.853881665340865</c:v>
                </c:pt>
                <c:pt idx="2544">
                  <c:v>55.064076121111299</c:v>
                </c:pt>
                <c:pt idx="2545">
                  <c:v>55.270200379152598</c:v>
                </c:pt>
                <c:pt idx="2546">
                  <c:v>55.471783883805394</c:v>
                </c:pt>
                <c:pt idx="2547">
                  <c:v>71.198882423958636</c:v>
                </c:pt>
                <c:pt idx="2548">
                  <c:v>71.279449748837095</c:v>
                </c:pt>
                <c:pt idx="2549">
                  <c:v>57.029459631554502</c:v>
                </c:pt>
                <c:pt idx="2550">
                  <c:v>71.079560658209104</c:v>
                </c:pt>
                <c:pt idx="2551">
                  <c:v>58.190349118135522</c:v>
                </c:pt>
                <c:pt idx="2552">
                  <c:v>27.281014986478286</c:v>
                </c:pt>
                <c:pt idx="2553">
                  <c:v>57.559310104005945</c:v>
                </c:pt>
                <c:pt idx="2554">
                  <c:v>57.713029073934294</c:v>
                </c:pt>
                <c:pt idx="2555">
                  <c:v>29.555812061359799</c:v>
                </c:pt>
                <c:pt idx="2556">
                  <c:v>56.904491025393575</c:v>
                </c:pt>
                <c:pt idx="2557">
                  <c:v>56.965481296541995</c:v>
                </c:pt>
                <c:pt idx="2558">
                  <c:v>32.883722218803499</c:v>
                </c:pt>
                <c:pt idx="2559">
                  <c:v>32.963094196679812</c:v>
                </c:pt>
                <c:pt idx="2560">
                  <c:v>33.038117138607845</c:v>
                </c:pt>
                <c:pt idx="2561">
                  <c:v>33.108414460939201</c:v>
                </c:pt>
                <c:pt idx="2562">
                  <c:v>33.176460014348294</c:v>
                </c:pt>
                <c:pt idx="2563">
                  <c:v>33.239067634949912</c:v>
                </c:pt>
                <c:pt idx="2564">
                  <c:v>33.29588715114204</c:v>
                </c:pt>
                <c:pt idx="2565">
                  <c:v>33.296113453461302</c:v>
                </c:pt>
                <c:pt idx="2566">
                  <c:v>45.542069696983596</c:v>
                </c:pt>
                <c:pt idx="2567">
                  <c:v>45.566091926770113</c:v>
                </c:pt>
                <c:pt idx="2568">
                  <c:v>45.582558999764402</c:v>
                </c:pt>
                <c:pt idx="2569">
                  <c:v>47.237817072794094</c:v>
                </c:pt>
                <c:pt idx="2570">
                  <c:v>47.237784744405111</c:v>
                </c:pt>
                <c:pt idx="2571">
                  <c:v>48.858067896564293</c:v>
                </c:pt>
                <c:pt idx="2572">
                  <c:v>46.049343076212509</c:v>
                </c:pt>
                <c:pt idx="2573">
                  <c:v>46.049307720044801</c:v>
                </c:pt>
                <c:pt idx="2574">
                  <c:v>51.856516319906703</c:v>
                </c:pt>
                <c:pt idx="2575">
                  <c:v>44.920717123917399</c:v>
                </c:pt>
                <c:pt idx="2576">
                  <c:v>44.955995929743395</c:v>
                </c:pt>
                <c:pt idx="2577">
                  <c:v>54.480976408795144</c:v>
                </c:pt>
                <c:pt idx="2578">
                  <c:v>54.480927001743126</c:v>
                </c:pt>
                <c:pt idx="2579">
                  <c:v>54.549474525204985</c:v>
                </c:pt>
                <c:pt idx="2580">
                  <c:v>70.083562780969501</c:v>
                </c:pt>
                <c:pt idx="2581">
                  <c:v>70.179312995975948</c:v>
                </c:pt>
                <c:pt idx="2582">
                  <c:v>70.179294330017598</c:v>
                </c:pt>
                <c:pt idx="2583">
                  <c:v>70.179325698550826</c:v>
                </c:pt>
                <c:pt idx="2584">
                  <c:v>70.27650109164658</c:v>
                </c:pt>
                <c:pt idx="2585">
                  <c:v>70.37596821666078</c:v>
                </c:pt>
                <c:pt idx="2586">
                  <c:v>70.471681576554118</c:v>
                </c:pt>
                <c:pt idx="2587">
                  <c:v>75.444864906364174</c:v>
                </c:pt>
                <c:pt idx="2588">
                  <c:v>70.774002309536456</c:v>
                </c:pt>
                <c:pt idx="2589">
                  <c:v>70.869969651822927</c:v>
                </c:pt>
                <c:pt idx="2590">
                  <c:v>75.891213672107057</c:v>
                </c:pt>
                <c:pt idx="2591">
                  <c:v>75.961591248095559</c:v>
                </c:pt>
                <c:pt idx="2592">
                  <c:v>76.025303468197293</c:v>
                </c:pt>
                <c:pt idx="2593">
                  <c:v>76.088698819618926</c:v>
                </c:pt>
                <c:pt idx="2594">
                  <c:v>73.163693251005697</c:v>
                </c:pt>
                <c:pt idx="2595">
                  <c:v>73.241432735547505</c:v>
                </c:pt>
                <c:pt idx="2596">
                  <c:v>76.374864789016527</c:v>
                </c:pt>
                <c:pt idx="2597">
                  <c:v>74.100270498989289</c:v>
                </c:pt>
                <c:pt idx="2598">
                  <c:v>45.680822478209194</c:v>
                </c:pt>
                <c:pt idx="2599">
                  <c:v>73.619506582835001</c:v>
                </c:pt>
                <c:pt idx="2600">
                  <c:v>73.676461151568716</c:v>
                </c:pt>
                <c:pt idx="2601">
                  <c:v>73.721487012530687</c:v>
                </c:pt>
                <c:pt idx="2602">
                  <c:v>75.972083769145527</c:v>
                </c:pt>
                <c:pt idx="2603">
                  <c:v>76.021174707967106</c:v>
                </c:pt>
                <c:pt idx="2604">
                  <c:v>75.458113838774878</c:v>
                </c:pt>
                <c:pt idx="2605">
                  <c:v>75.470993554458389</c:v>
                </c:pt>
                <c:pt idx="2606">
                  <c:v>75.477420329622504</c:v>
                </c:pt>
                <c:pt idx="2607">
                  <c:v>74.630162069744003</c:v>
                </c:pt>
                <c:pt idx="2608">
                  <c:v>74.631391608229578</c:v>
                </c:pt>
                <c:pt idx="2609">
                  <c:v>73.833558869835002</c:v>
                </c:pt>
                <c:pt idx="2610">
                  <c:v>76.63134388210328</c:v>
                </c:pt>
                <c:pt idx="2611">
                  <c:v>76.574990765964102</c:v>
                </c:pt>
                <c:pt idx="2612">
                  <c:v>71.681260168091981</c:v>
                </c:pt>
                <c:pt idx="2613">
                  <c:v>77.456315242036581</c:v>
                </c:pt>
                <c:pt idx="2614">
                  <c:v>77.401083745219069</c:v>
                </c:pt>
                <c:pt idx="2615">
                  <c:v>69.058609115308002</c:v>
                </c:pt>
                <c:pt idx="2616">
                  <c:v>69.024969565351327</c:v>
                </c:pt>
                <c:pt idx="2617">
                  <c:v>77.135096294531436</c:v>
                </c:pt>
                <c:pt idx="2618">
                  <c:v>67.557121450368626</c:v>
                </c:pt>
                <c:pt idx="2619">
                  <c:v>76.487255056892195</c:v>
                </c:pt>
                <c:pt idx="2620">
                  <c:v>76.393305135117004</c:v>
                </c:pt>
                <c:pt idx="2621">
                  <c:v>64.405202564680849</c:v>
                </c:pt>
                <c:pt idx="2622">
                  <c:v>64.34927821516888</c:v>
                </c:pt>
                <c:pt idx="2623">
                  <c:v>64.289957927345526</c:v>
                </c:pt>
                <c:pt idx="2624">
                  <c:v>49.8752883988343</c:v>
                </c:pt>
                <c:pt idx="2625">
                  <c:v>40.801076452226141</c:v>
                </c:pt>
                <c:pt idx="2626">
                  <c:v>51.132701227337002</c:v>
                </c:pt>
                <c:pt idx="2627">
                  <c:v>51.073076822528876</c:v>
                </c:pt>
                <c:pt idx="2628">
                  <c:v>38.344398642634395</c:v>
                </c:pt>
                <c:pt idx="2629">
                  <c:v>52.046234579916877</c:v>
                </c:pt>
                <c:pt idx="2630">
                  <c:v>51.970370687823596</c:v>
                </c:pt>
                <c:pt idx="2631">
                  <c:v>35.974356218542901</c:v>
                </c:pt>
                <c:pt idx="2632">
                  <c:v>52.719420241864597</c:v>
                </c:pt>
                <c:pt idx="2633">
                  <c:v>52.633311436158607</c:v>
                </c:pt>
                <c:pt idx="2634">
                  <c:v>33.833009022933396</c:v>
                </c:pt>
                <c:pt idx="2635">
                  <c:v>53.086231440292494</c:v>
                </c:pt>
                <c:pt idx="2636">
                  <c:v>52.991224624094578</c:v>
                </c:pt>
                <c:pt idx="2637">
                  <c:v>32.033381149482594</c:v>
                </c:pt>
                <c:pt idx="2638">
                  <c:v>31.946721139490187</c:v>
                </c:pt>
                <c:pt idx="2639">
                  <c:v>31.858114719222201</c:v>
                </c:pt>
                <c:pt idx="2640">
                  <c:v>31.765093264731689</c:v>
                </c:pt>
                <c:pt idx="2641">
                  <c:v>31.670611580311487</c:v>
                </c:pt>
                <c:pt idx="2642">
                  <c:v>31.574947074881202</c:v>
                </c:pt>
                <c:pt idx="2643">
                  <c:v>9.6884968955982824</c:v>
                </c:pt>
                <c:pt idx="2644">
                  <c:v>-8.0537409722545696</c:v>
                </c:pt>
                <c:pt idx="2645">
                  <c:v>10.1437590512847</c:v>
                </c:pt>
                <c:pt idx="2646">
                  <c:v>-8.9038122175555792</c:v>
                </c:pt>
                <c:pt idx="2647">
                  <c:v>-8.9903112836910939</c:v>
                </c:pt>
                <c:pt idx="2648">
                  <c:v>10.458203408537498</c:v>
                </c:pt>
                <c:pt idx="2649">
                  <c:v>-9.6540529217657998</c:v>
                </c:pt>
                <c:pt idx="2650">
                  <c:v>-26.159617644617299</c:v>
                </c:pt>
                <c:pt idx="2651">
                  <c:v>-9.5178600363414496</c:v>
                </c:pt>
                <c:pt idx="2652">
                  <c:v>-9.7118982939030989</c:v>
                </c:pt>
                <c:pt idx="2653">
                  <c:v>-27.289458748854461</c:v>
                </c:pt>
                <c:pt idx="2654">
                  <c:v>-27.384773779570242</c:v>
                </c:pt>
                <c:pt idx="2655">
                  <c:v>-41.567356279256394</c:v>
                </c:pt>
                <c:pt idx="2656">
                  <c:v>-51.641544570920296</c:v>
                </c:pt>
                <c:pt idx="2657">
                  <c:v>-26.610743588236499</c:v>
                </c:pt>
                <c:pt idx="2658">
                  <c:v>4.5565738809839598</c:v>
                </c:pt>
                <c:pt idx="2659">
                  <c:v>4.4728434005723541</c:v>
                </c:pt>
                <c:pt idx="2660">
                  <c:v>24.371385110680695</c:v>
                </c:pt>
                <c:pt idx="2661">
                  <c:v>24.37137176688638</c:v>
                </c:pt>
                <c:pt idx="2662">
                  <c:v>24.371357521691731</c:v>
                </c:pt>
                <c:pt idx="2663">
                  <c:v>24.323332170688186</c:v>
                </c:pt>
                <c:pt idx="2664">
                  <c:v>28.688758715432598</c:v>
                </c:pt>
                <c:pt idx="2665">
                  <c:v>28.658641673572131</c:v>
                </c:pt>
                <c:pt idx="2666">
                  <c:v>28.6353965187566</c:v>
                </c:pt>
                <c:pt idx="2667">
                  <c:v>30.425235008532489</c:v>
                </c:pt>
                <c:pt idx="2668">
                  <c:v>30.416131509387089</c:v>
                </c:pt>
                <c:pt idx="2669">
                  <c:v>30.4146670863983</c:v>
                </c:pt>
                <c:pt idx="2670">
                  <c:v>30.421071520755888</c:v>
                </c:pt>
                <c:pt idx="2671">
                  <c:v>30.432444635480589</c:v>
                </c:pt>
                <c:pt idx="2672">
                  <c:v>31.5423439030493</c:v>
                </c:pt>
                <c:pt idx="2673">
                  <c:v>29.983138875486027</c:v>
                </c:pt>
                <c:pt idx="2674">
                  <c:v>30.0106350084775</c:v>
                </c:pt>
                <c:pt idx="2675">
                  <c:v>32.672913073027011</c:v>
                </c:pt>
                <c:pt idx="2676">
                  <c:v>29.621214116649661</c:v>
                </c:pt>
                <c:pt idx="2677">
                  <c:v>29.667949467532001</c:v>
                </c:pt>
                <c:pt idx="2678">
                  <c:v>33.814138821058911</c:v>
                </c:pt>
                <c:pt idx="2679">
                  <c:v>33.874467711696333</c:v>
                </c:pt>
                <c:pt idx="2680">
                  <c:v>33.940240026372344</c:v>
                </c:pt>
                <c:pt idx="2681">
                  <c:v>39.977088413742187</c:v>
                </c:pt>
                <c:pt idx="2682">
                  <c:v>40.137791140096496</c:v>
                </c:pt>
                <c:pt idx="2683">
                  <c:v>33.526914357191806</c:v>
                </c:pt>
                <c:pt idx="2684">
                  <c:v>33.689873559230925</c:v>
                </c:pt>
                <c:pt idx="2685">
                  <c:v>33.774683678654796</c:v>
                </c:pt>
                <c:pt idx="2686">
                  <c:v>26.737309772534189</c:v>
                </c:pt>
                <c:pt idx="2687">
                  <c:v>26.824232478388186</c:v>
                </c:pt>
                <c:pt idx="2688">
                  <c:v>27.004614307467389</c:v>
                </c:pt>
                <c:pt idx="2689">
                  <c:v>27.0046014789026</c:v>
                </c:pt>
                <c:pt idx="2690">
                  <c:v>27.099437597767519</c:v>
                </c:pt>
                <c:pt idx="2691">
                  <c:v>35.19706283216383</c:v>
                </c:pt>
                <c:pt idx="2692">
                  <c:v>27.377651172630301</c:v>
                </c:pt>
                <c:pt idx="2693">
                  <c:v>27.477589470674289</c:v>
                </c:pt>
                <c:pt idx="2694">
                  <c:v>27.577836534189146</c:v>
                </c:pt>
                <c:pt idx="2695">
                  <c:v>19.148811809057399</c:v>
                </c:pt>
                <c:pt idx="2696">
                  <c:v>19.249132425619887</c:v>
                </c:pt>
                <c:pt idx="2697">
                  <c:v>27.8757381221325</c:v>
                </c:pt>
                <c:pt idx="2698">
                  <c:v>19.586943146587142</c:v>
                </c:pt>
                <c:pt idx="2699">
                  <c:v>10.767089728016799</c:v>
                </c:pt>
                <c:pt idx="2700">
                  <c:v>19.770234430292302</c:v>
                </c:pt>
                <c:pt idx="2701">
                  <c:v>19.961201482200501</c:v>
                </c:pt>
                <c:pt idx="2702">
                  <c:v>20.243926279659142</c:v>
                </c:pt>
                <c:pt idx="2703">
                  <c:v>27.656345269174501</c:v>
                </c:pt>
                <c:pt idx="2704">
                  <c:v>27.821204134648131</c:v>
                </c:pt>
                <c:pt idx="2705">
                  <c:v>21.149558864815631</c:v>
                </c:pt>
                <c:pt idx="2706">
                  <c:v>21.311298925143465</c:v>
                </c:pt>
                <c:pt idx="2707">
                  <c:v>21.388990414238631</c:v>
                </c:pt>
                <c:pt idx="2708">
                  <c:v>14.435079839327949</c:v>
                </c:pt>
                <c:pt idx="2709">
                  <c:v>14.51041454785933</c:v>
                </c:pt>
                <c:pt idx="2710">
                  <c:v>14.58108650754653</c:v>
                </c:pt>
                <c:pt idx="2711">
                  <c:v>7.4043320470045204</c:v>
                </c:pt>
                <c:pt idx="2712">
                  <c:v>7.4726220007399062</c:v>
                </c:pt>
                <c:pt idx="2713">
                  <c:v>13.7291828787921</c:v>
                </c:pt>
                <c:pt idx="2714">
                  <c:v>8.1891665414043793</c:v>
                </c:pt>
                <c:pt idx="2715">
                  <c:v>8.1892090072509003</c:v>
                </c:pt>
                <c:pt idx="2716">
                  <c:v>12.6704139930956</c:v>
                </c:pt>
                <c:pt idx="2717">
                  <c:v>8.9493668011444303</c:v>
                </c:pt>
                <c:pt idx="2718">
                  <c:v>8.9828897857310697</c:v>
                </c:pt>
                <c:pt idx="2719">
                  <c:v>11.504849673396199</c:v>
                </c:pt>
                <c:pt idx="2720">
                  <c:v>9.7267793139519902</c:v>
                </c:pt>
                <c:pt idx="2721">
                  <c:v>8.1163478157251596</c:v>
                </c:pt>
                <c:pt idx="2722">
                  <c:v>9.0017193013466592</c:v>
                </c:pt>
                <c:pt idx="2723">
                  <c:v>9.00176952581214</c:v>
                </c:pt>
                <c:pt idx="2724">
                  <c:v>9.8755990884812288</c:v>
                </c:pt>
                <c:pt idx="2725">
                  <c:v>9.8756516880603247</c:v>
                </c:pt>
                <c:pt idx="2726">
                  <c:v>9.8757032141703487</c:v>
                </c:pt>
                <c:pt idx="2727">
                  <c:v>14.230338175344498</c:v>
                </c:pt>
                <c:pt idx="2728">
                  <c:v>14.230236228540702</c:v>
                </c:pt>
                <c:pt idx="2729">
                  <c:v>8.236522385417798</c:v>
                </c:pt>
                <c:pt idx="2730">
                  <c:v>15.203179691913299</c:v>
                </c:pt>
                <c:pt idx="2731">
                  <c:v>15.203221820504798</c:v>
                </c:pt>
                <c:pt idx="2732">
                  <c:v>6.7163288854810164</c:v>
                </c:pt>
                <c:pt idx="2733">
                  <c:v>16.064417911103142</c:v>
                </c:pt>
                <c:pt idx="2734">
                  <c:v>6.0557594569237398</c:v>
                </c:pt>
                <c:pt idx="2735">
                  <c:v>-2.1007840853089812</c:v>
                </c:pt>
                <c:pt idx="2736">
                  <c:v>-2.1008575701350498</c:v>
                </c:pt>
                <c:pt idx="2737">
                  <c:v>-2.0312281853923797</c:v>
                </c:pt>
                <c:pt idx="2738">
                  <c:v>-9.8989344372107908</c:v>
                </c:pt>
                <c:pt idx="2739">
                  <c:v>-1.4421668493070898</c:v>
                </c:pt>
                <c:pt idx="2740">
                  <c:v>9.4316532280900809</c:v>
                </c:pt>
                <c:pt idx="2741">
                  <c:v>-1.7873939217117742</c:v>
                </c:pt>
                <c:pt idx="2742">
                  <c:v>9.9254421238407247</c:v>
                </c:pt>
                <c:pt idx="2743">
                  <c:v>23.024671635945289</c:v>
                </c:pt>
                <c:pt idx="2744">
                  <c:v>23.125835541394</c:v>
                </c:pt>
                <c:pt idx="2745">
                  <c:v>35.971182334605011</c:v>
                </c:pt>
                <c:pt idx="2746">
                  <c:v>46.990366060451812</c:v>
                </c:pt>
                <c:pt idx="2747">
                  <c:v>36.402037108334703</c:v>
                </c:pt>
                <c:pt idx="2748">
                  <c:v>24.095584672276789</c:v>
                </c:pt>
                <c:pt idx="2749">
                  <c:v>36.251898811360796</c:v>
                </c:pt>
                <c:pt idx="2750">
                  <c:v>45.851403066174797</c:v>
                </c:pt>
                <c:pt idx="2751">
                  <c:v>45.923182767527003</c:v>
                </c:pt>
                <c:pt idx="2752">
                  <c:v>52.550180975853998</c:v>
                </c:pt>
                <c:pt idx="2753">
                  <c:v>39.07553673406953</c:v>
                </c:pt>
                <c:pt idx="2754">
                  <c:v>-2.0738843604956498</c:v>
                </c:pt>
                <c:pt idx="2755">
                  <c:v>-2.0738529280405187</c:v>
                </c:pt>
                <c:pt idx="2756">
                  <c:v>-41.324244476868955</c:v>
                </c:pt>
                <c:pt idx="2757">
                  <c:v>-56.991734642668703</c:v>
                </c:pt>
                <c:pt idx="2758">
                  <c:v>-56.991727820061698</c:v>
                </c:pt>
                <c:pt idx="2759">
                  <c:v>-56.991725285556299</c:v>
                </c:pt>
                <c:pt idx="2760">
                  <c:v>-68.015449103220689</c:v>
                </c:pt>
                <c:pt idx="2761">
                  <c:v>-68.015444128493371</c:v>
                </c:pt>
                <c:pt idx="2762">
                  <c:v>-68.015442213346788</c:v>
                </c:pt>
                <c:pt idx="2763">
                  <c:v>-67.908953739897527</c:v>
                </c:pt>
                <c:pt idx="2764">
                  <c:v>-74.423495526196589</c:v>
                </c:pt>
                <c:pt idx="2765">
                  <c:v>-74.320535852748435</c:v>
                </c:pt>
                <c:pt idx="2766">
                  <c:v>-76.593087009961778</c:v>
                </c:pt>
                <c:pt idx="2767">
                  <c:v>-75.466727724512296</c:v>
                </c:pt>
                <c:pt idx="2768">
                  <c:v>-76.469692035519003</c:v>
                </c:pt>
                <c:pt idx="2769">
                  <c:v>-76.469692434823401</c:v>
                </c:pt>
                <c:pt idx="2770">
                  <c:v>-75.367036033339488</c:v>
                </c:pt>
                <c:pt idx="2771">
                  <c:v>-76.356414459855102</c:v>
                </c:pt>
                <c:pt idx="2772">
                  <c:v>-75.233370414868958</c:v>
                </c:pt>
                <c:pt idx="2773">
                  <c:v>-71.192054439604789</c:v>
                </c:pt>
                <c:pt idx="2774">
                  <c:v>-75.249370189075407</c:v>
                </c:pt>
                <c:pt idx="2775">
                  <c:v>-75.353178470511438</c:v>
                </c:pt>
                <c:pt idx="2776">
                  <c:v>-71.151729310494034</c:v>
                </c:pt>
                <c:pt idx="2777">
                  <c:v>-75.342486154637271</c:v>
                </c:pt>
                <c:pt idx="2778">
                  <c:v>-75.342482658929356</c:v>
                </c:pt>
                <c:pt idx="2779">
                  <c:v>-71.134151879031549</c:v>
                </c:pt>
                <c:pt idx="2780">
                  <c:v>-71.134144666026998</c:v>
                </c:pt>
                <c:pt idx="2781">
                  <c:v>-71.234816977953002</c:v>
                </c:pt>
                <c:pt idx="2782">
                  <c:v>-63.947678706960396</c:v>
                </c:pt>
                <c:pt idx="2783">
                  <c:v>-63.947697796466947</c:v>
                </c:pt>
                <c:pt idx="2784">
                  <c:v>-63.947687501533942</c:v>
                </c:pt>
                <c:pt idx="2785">
                  <c:v>-53.791035573512595</c:v>
                </c:pt>
                <c:pt idx="2786">
                  <c:v>-53.791026222933112</c:v>
                </c:pt>
                <c:pt idx="2787">
                  <c:v>-63.7409462138001</c:v>
                </c:pt>
                <c:pt idx="2788">
                  <c:v>-53.916997339269585</c:v>
                </c:pt>
                <c:pt idx="2789">
                  <c:v>-40.8603901993703</c:v>
                </c:pt>
                <c:pt idx="2790">
                  <c:v>-40.860408969509102</c:v>
                </c:pt>
                <c:pt idx="2791">
                  <c:v>-25.416763728056161</c:v>
                </c:pt>
                <c:pt idx="2792">
                  <c:v>-9.0064928365683166</c:v>
                </c:pt>
                <c:pt idx="2793">
                  <c:v>-25.372812650594302</c:v>
                </c:pt>
                <c:pt idx="2794">
                  <c:v>-25.372803259586501</c:v>
                </c:pt>
                <c:pt idx="2795">
                  <c:v>-8.7116809301143299</c:v>
                </c:pt>
                <c:pt idx="2796">
                  <c:v>-25.035798707757699</c:v>
                </c:pt>
                <c:pt idx="2797">
                  <c:v>-25.035781174421089</c:v>
                </c:pt>
                <c:pt idx="2798">
                  <c:v>-8.9486633314947319</c:v>
                </c:pt>
                <c:pt idx="2799">
                  <c:v>-24.614018737286365</c:v>
                </c:pt>
                <c:pt idx="2800">
                  <c:v>-24.614066550259569</c:v>
                </c:pt>
                <c:pt idx="2801">
                  <c:v>-9.65303458027077</c:v>
                </c:pt>
                <c:pt idx="2802">
                  <c:v>-9.6530062963243122</c:v>
                </c:pt>
                <c:pt idx="2803">
                  <c:v>-9.6529747162323201</c:v>
                </c:pt>
                <c:pt idx="2804">
                  <c:v>-9.6529400694601897</c:v>
                </c:pt>
                <c:pt idx="2805">
                  <c:v>-9.6529025896928893</c:v>
                </c:pt>
                <c:pt idx="2806">
                  <c:v>-9.6528625141713267</c:v>
                </c:pt>
                <c:pt idx="2807">
                  <c:v>-9.6528200830999094</c:v>
                </c:pt>
                <c:pt idx="2808">
                  <c:v>-9.6529091727488048</c:v>
                </c:pt>
                <c:pt idx="2809">
                  <c:v>-18.922751004913589</c:v>
                </c:pt>
                <c:pt idx="2810">
                  <c:v>-18.922822269834331</c:v>
                </c:pt>
                <c:pt idx="2811">
                  <c:v>-11.568576279508742</c:v>
                </c:pt>
                <c:pt idx="2812">
                  <c:v>-17.998282190051938</c:v>
                </c:pt>
                <c:pt idx="2813">
                  <c:v>-12.631013147741669</c:v>
                </c:pt>
                <c:pt idx="2814">
                  <c:v>-5.3617972353252386</c:v>
                </c:pt>
                <c:pt idx="2815">
                  <c:v>-11.443804484130698</c:v>
                </c:pt>
                <c:pt idx="2816">
                  <c:v>-11.443745760448399</c:v>
                </c:pt>
                <c:pt idx="2817">
                  <c:v>-8.4521513596690774</c:v>
                </c:pt>
                <c:pt idx="2818">
                  <c:v>-10.232381869972301</c:v>
                </c:pt>
                <c:pt idx="2819">
                  <c:v>-10.231799135565399</c:v>
                </c:pt>
                <c:pt idx="2820">
                  <c:v>-11.667929251449324</c:v>
                </c:pt>
                <c:pt idx="2821">
                  <c:v>-11.681178947078159</c:v>
                </c:pt>
                <c:pt idx="2822">
                  <c:v>-11.7004982444183</c:v>
                </c:pt>
                <c:pt idx="2823">
                  <c:v>-21.443222246786419</c:v>
                </c:pt>
                <c:pt idx="2824">
                  <c:v>-21.443091526996302</c:v>
                </c:pt>
                <c:pt idx="2825">
                  <c:v>-8.6440637448824891</c:v>
                </c:pt>
                <c:pt idx="2826">
                  <c:v>-8.683144688675549</c:v>
                </c:pt>
                <c:pt idx="2827">
                  <c:v>-8.6833161139824426</c:v>
                </c:pt>
                <c:pt idx="2828">
                  <c:v>1.6838046800799933</c:v>
                </c:pt>
                <c:pt idx="2829">
                  <c:v>1.6393776622633001</c:v>
                </c:pt>
                <c:pt idx="2830">
                  <c:v>1.6392261098385801</c:v>
                </c:pt>
                <c:pt idx="2831">
                  <c:v>10.881092638086646</c:v>
                </c:pt>
                <c:pt idx="2832">
                  <c:v>10.82979558718133</c:v>
                </c:pt>
                <c:pt idx="2833">
                  <c:v>-0.41851709690917432</c:v>
                </c:pt>
                <c:pt idx="2834">
                  <c:v>11.6615739534647</c:v>
                </c:pt>
                <c:pt idx="2835">
                  <c:v>11.596277581192698</c:v>
                </c:pt>
                <c:pt idx="2836">
                  <c:v>-2.0788410071740677</c:v>
                </c:pt>
                <c:pt idx="2837">
                  <c:v>12.234225782060248</c:v>
                </c:pt>
                <c:pt idx="2838">
                  <c:v>12.234256591153798</c:v>
                </c:pt>
                <c:pt idx="2839">
                  <c:v>12.234285175458798</c:v>
                </c:pt>
                <c:pt idx="2840">
                  <c:v>12.234311338027798</c:v>
                </c:pt>
                <c:pt idx="2841">
                  <c:v>12.147979294838098</c:v>
                </c:pt>
                <c:pt idx="2842">
                  <c:v>-4.1062631253539088</c:v>
                </c:pt>
                <c:pt idx="2843">
                  <c:v>12.513896251527257</c:v>
                </c:pt>
                <c:pt idx="2844">
                  <c:v>27.2003889283523</c:v>
                </c:pt>
                <c:pt idx="2845">
                  <c:v>27.020549399538723</c:v>
                </c:pt>
                <c:pt idx="2846">
                  <c:v>26.927407353390887</c:v>
                </c:pt>
                <c:pt idx="2847">
                  <c:v>39.761085543197396</c:v>
                </c:pt>
                <c:pt idx="2848">
                  <c:v>39.668597039036698</c:v>
                </c:pt>
                <c:pt idx="2849">
                  <c:v>39.573991189692755</c:v>
                </c:pt>
                <c:pt idx="2850">
                  <c:v>50.5859150696527</c:v>
                </c:pt>
                <c:pt idx="2851">
                  <c:v>50.491378940337611</c:v>
                </c:pt>
                <c:pt idx="2852">
                  <c:v>50.394591096697894</c:v>
                </c:pt>
                <c:pt idx="2853">
                  <c:v>59.687019908674102</c:v>
                </c:pt>
                <c:pt idx="2854">
                  <c:v>59.686998358865601</c:v>
                </c:pt>
                <c:pt idx="2855">
                  <c:v>50.173968333492006</c:v>
                </c:pt>
                <c:pt idx="2856">
                  <c:v>59.815358287689101</c:v>
                </c:pt>
                <c:pt idx="2857">
                  <c:v>59.715551267843701</c:v>
                </c:pt>
                <c:pt idx="2858">
                  <c:v>50.016355816748302</c:v>
                </c:pt>
                <c:pt idx="2859">
                  <c:v>50.016357794818497</c:v>
                </c:pt>
                <c:pt idx="2860">
                  <c:v>59.626207059246809</c:v>
                </c:pt>
                <c:pt idx="2861">
                  <c:v>50.181370651072044</c:v>
                </c:pt>
                <c:pt idx="2862">
                  <c:v>59.540655073045578</c:v>
                </c:pt>
                <c:pt idx="2863">
                  <c:v>67.747803564820259</c:v>
                </c:pt>
                <c:pt idx="2864">
                  <c:v>59.697208222005138</c:v>
                </c:pt>
                <c:pt idx="2865">
                  <c:v>51.2487545922151</c:v>
                </c:pt>
                <c:pt idx="2866">
                  <c:v>59.471212423571401</c:v>
                </c:pt>
                <c:pt idx="2867">
                  <c:v>51.601012116897699</c:v>
                </c:pt>
                <c:pt idx="2868">
                  <c:v>51.601066086992077</c:v>
                </c:pt>
                <c:pt idx="2869">
                  <c:v>58.753737323550922</c:v>
                </c:pt>
                <c:pt idx="2870">
                  <c:v>58.753716742245203</c:v>
                </c:pt>
                <c:pt idx="2871">
                  <c:v>52.406970117391097</c:v>
                </c:pt>
                <c:pt idx="2872">
                  <c:v>58.318588377009903</c:v>
                </c:pt>
                <c:pt idx="2873">
                  <c:v>58.318650438994702</c:v>
                </c:pt>
                <c:pt idx="2874">
                  <c:v>53.379393016911401</c:v>
                </c:pt>
                <c:pt idx="2875">
                  <c:v>57.850560446620193</c:v>
                </c:pt>
                <c:pt idx="2876">
                  <c:v>53.936093576523803</c:v>
                </c:pt>
                <c:pt idx="2877">
                  <c:v>51.291000315154868</c:v>
                </c:pt>
                <c:pt idx="2878">
                  <c:v>53.376830555247942</c:v>
                </c:pt>
                <c:pt idx="2879">
                  <c:v>53.394028381032477</c:v>
                </c:pt>
                <c:pt idx="2880">
                  <c:v>52.259884370540178</c:v>
                </c:pt>
                <c:pt idx="2881">
                  <c:v>52.830753902080602</c:v>
                </c:pt>
                <c:pt idx="2882">
                  <c:v>52.830862538975303</c:v>
                </c:pt>
                <c:pt idx="2883">
                  <c:v>53.223708971583306</c:v>
                </c:pt>
                <c:pt idx="2884">
                  <c:v>52.267584113263055</c:v>
                </c:pt>
                <c:pt idx="2885">
                  <c:v>50.038998144192512</c:v>
                </c:pt>
                <c:pt idx="2886">
                  <c:v>50.03893796604001</c:v>
                </c:pt>
                <c:pt idx="2887">
                  <c:v>44.742861294493196</c:v>
                </c:pt>
                <c:pt idx="2888">
                  <c:v>34.847675862765193</c:v>
                </c:pt>
                <c:pt idx="2889">
                  <c:v>45.390456658461098</c:v>
                </c:pt>
                <c:pt idx="2890">
                  <c:v>52.367357987495595</c:v>
                </c:pt>
                <c:pt idx="2891">
                  <c:v>44.64645550264617</c:v>
                </c:pt>
                <c:pt idx="2892">
                  <c:v>44.574421111788794</c:v>
                </c:pt>
                <c:pt idx="2893">
                  <c:v>44.574378371543595</c:v>
                </c:pt>
                <c:pt idx="2894">
                  <c:v>30.635918746949535</c:v>
                </c:pt>
                <c:pt idx="2895">
                  <c:v>44.983893994817997</c:v>
                </c:pt>
                <c:pt idx="2896">
                  <c:v>44.983865052570998</c:v>
                </c:pt>
                <c:pt idx="2897">
                  <c:v>29.981090662982702</c:v>
                </c:pt>
                <c:pt idx="2898">
                  <c:v>29.981101321580802</c:v>
                </c:pt>
                <c:pt idx="2899">
                  <c:v>45.614821771687694</c:v>
                </c:pt>
                <c:pt idx="2900">
                  <c:v>45.614841241016656</c:v>
                </c:pt>
                <c:pt idx="2901">
                  <c:v>45.614836406802247</c:v>
                </c:pt>
                <c:pt idx="2902">
                  <c:v>57.904490920624802</c:v>
                </c:pt>
                <c:pt idx="2903">
                  <c:v>57.904483736496985</c:v>
                </c:pt>
                <c:pt idx="2904">
                  <c:v>57.810312771492192</c:v>
                </c:pt>
                <c:pt idx="2905">
                  <c:v>57.810313509905299</c:v>
                </c:pt>
                <c:pt idx="2906">
                  <c:v>57.810318486116898</c:v>
                </c:pt>
                <c:pt idx="2907">
                  <c:v>45.873572199991699</c:v>
                </c:pt>
                <c:pt idx="2908">
                  <c:v>45.8735289853391</c:v>
                </c:pt>
                <c:pt idx="2909">
                  <c:v>45.873602366047585</c:v>
                </c:pt>
                <c:pt idx="2910">
                  <c:v>34.370948439036525</c:v>
                </c:pt>
                <c:pt idx="2911">
                  <c:v>34.370978524840098</c:v>
                </c:pt>
                <c:pt idx="2912">
                  <c:v>45.0794595494879</c:v>
                </c:pt>
                <c:pt idx="2913">
                  <c:v>35.0668254680808</c:v>
                </c:pt>
                <c:pt idx="2914">
                  <c:v>44.494886744309298</c:v>
                </c:pt>
                <c:pt idx="2915">
                  <c:v>55.060206380624201</c:v>
                </c:pt>
                <c:pt idx="2916">
                  <c:v>45.168136551108503</c:v>
                </c:pt>
                <c:pt idx="2917">
                  <c:v>45.168067116057699</c:v>
                </c:pt>
                <c:pt idx="2918">
                  <c:v>53.786333954113815</c:v>
                </c:pt>
                <c:pt idx="2919">
                  <c:v>45.933605790623197</c:v>
                </c:pt>
                <c:pt idx="2920">
                  <c:v>45.933639785503495</c:v>
                </c:pt>
                <c:pt idx="2921">
                  <c:v>52.156796103932194</c:v>
                </c:pt>
                <c:pt idx="2922">
                  <c:v>52.156837082644117</c:v>
                </c:pt>
                <c:pt idx="2923">
                  <c:v>52.192153796047975</c:v>
                </c:pt>
                <c:pt idx="2924">
                  <c:v>58.145271454911999</c:v>
                </c:pt>
                <c:pt idx="2925">
                  <c:v>58.145167051408798</c:v>
                </c:pt>
                <c:pt idx="2926">
                  <c:v>54.106878779726095</c:v>
                </c:pt>
                <c:pt idx="2927">
                  <c:v>54.106807684113193</c:v>
                </c:pt>
                <c:pt idx="2928">
                  <c:v>54.106842581331577</c:v>
                </c:pt>
                <c:pt idx="2929">
                  <c:v>54.102957983281996</c:v>
                </c:pt>
                <c:pt idx="2930">
                  <c:v>54.096480763780377</c:v>
                </c:pt>
                <c:pt idx="2931">
                  <c:v>52.114602707492978</c:v>
                </c:pt>
                <c:pt idx="2932">
                  <c:v>54.866826592547547</c:v>
                </c:pt>
                <c:pt idx="2933">
                  <c:v>54.866844236722997</c:v>
                </c:pt>
                <c:pt idx="2934">
                  <c:v>50.1112888268501</c:v>
                </c:pt>
                <c:pt idx="2935">
                  <c:v>50.069096308696494</c:v>
                </c:pt>
                <c:pt idx="2936">
                  <c:v>50.020937102020213</c:v>
                </c:pt>
                <c:pt idx="2937">
                  <c:v>38.178339610936412</c:v>
                </c:pt>
                <c:pt idx="2938">
                  <c:v>50.829815324902846</c:v>
                </c:pt>
                <c:pt idx="2939">
                  <c:v>37.036536900270313</c:v>
                </c:pt>
                <c:pt idx="2940">
                  <c:v>12.956894598680753</c:v>
                </c:pt>
                <c:pt idx="2941">
                  <c:v>12.956918649596204</c:v>
                </c:pt>
                <c:pt idx="2942">
                  <c:v>12.956936055717749</c:v>
                </c:pt>
                <c:pt idx="2943">
                  <c:v>-16.546696452026499</c:v>
                </c:pt>
                <c:pt idx="2944">
                  <c:v>-16.546604605024587</c:v>
                </c:pt>
                <c:pt idx="2945">
                  <c:v>-16.546496211424131</c:v>
                </c:pt>
                <c:pt idx="2946">
                  <c:v>-35.750436341776101</c:v>
                </c:pt>
                <c:pt idx="2947">
                  <c:v>-35.750517552367455</c:v>
                </c:pt>
                <c:pt idx="2948">
                  <c:v>-35.750603803903097</c:v>
                </c:pt>
                <c:pt idx="2949">
                  <c:v>-35.750694649756177</c:v>
                </c:pt>
                <c:pt idx="2950">
                  <c:v>-35.750789614614447</c:v>
                </c:pt>
                <c:pt idx="2951">
                  <c:v>-22.751245197437498</c:v>
                </c:pt>
                <c:pt idx="2952">
                  <c:v>-22.8041343849264</c:v>
                </c:pt>
                <c:pt idx="2953">
                  <c:v>-33.340895164785898</c:v>
                </c:pt>
                <c:pt idx="2954">
                  <c:v>-24.575811697955405</c:v>
                </c:pt>
                <c:pt idx="2955">
                  <c:v>-24.575949184021127</c:v>
                </c:pt>
                <c:pt idx="2956">
                  <c:v>-30.739599582641034</c:v>
                </c:pt>
                <c:pt idx="2957">
                  <c:v>-26.510444757155099</c:v>
                </c:pt>
                <c:pt idx="2958">
                  <c:v>-26.510589736930189</c:v>
                </c:pt>
                <c:pt idx="2959">
                  <c:v>-28.033853819352476</c:v>
                </c:pt>
                <c:pt idx="2960">
                  <c:v>-28.498179601364619</c:v>
                </c:pt>
                <c:pt idx="2961">
                  <c:v>-32.813807965060917</c:v>
                </c:pt>
                <c:pt idx="2962">
                  <c:v>-26.514830890693901</c:v>
                </c:pt>
                <c:pt idx="2963">
                  <c:v>-36.068013073122003</c:v>
                </c:pt>
                <c:pt idx="2964">
                  <c:v>-72.590208041132797</c:v>
                </c:pt>
                <c:pt idx="2965">
                  <c:v>-32.9857246025419</c:v>
                </c:pt>
                <c:pt idx="2966">
                  <c:v>-32.985920745451402</c:v>
                </c:pt>
                <c:pt idx="2967">
                  <c:v>-73.908679838177306</c:v>
                </c:pt>
                <c:pt idx="2968">
                  <c:v>-73.908686715562382</c:v>
                </c:pt>
                <c:pt idx="2969">
                  <c:v>-73.908686521477193</c:v>
                </c:pt>
                <c:pt idx="2970">
                  <c:v>-58.136206092300696</c:v>
                </c:pt>
                <c:pt idx="2971">
                  <c:v>-58.135957576936399</c:v>
                </c:pt>
                <c:pt idx="2972">
                  <c:v>-47.2065200777919</c:v>
                </c:pt>
                <c:pt idx="2973">
                  <c:v>-43.983381736137702</c:v>
                </c:pt>
                <c:pt idx="2974">
                  <c:v>-43.987593852285485</c:v>
                </c:pt>
                <c:pt idx="2975">
                  <c:v>-43.3938285665389</c:v>
                </c:pt>
                <c:pt idx="2976">
                  <c:v>-45.326686202029201</c:v>
                </c:pt>
                <c:pt idx="2977">
                  <c:v>-45.316358779734394</c:v>
                </c:pt>
                <c:pt idx="2978">
                  <c:v>-39.423210009293904</c:v>
                </c:pt>
                <c:pt idx="2979">
                  <c:v>-46.598868422005602</c:v>
                </c:pt>
                <c:pt idx="2980">
                  <c:v>-46.598785438164107</c:v>
                </c:pt>
                <c:pt idx="2981">
                  <c:v>-35.723432640019375</c:v>
                </c:pt>
                <c:pt idx="2982">
                  <c:v>-35.670073878025313</c:v>
                </c:pt>
                <c:pt idx="2983">
                  <c:v>-35.611180180907098</c:v>
                </c:pt>
                <c:pt idx="2984">
                  <c:v>-4.2285310753950345</c:v>
                </c:pt>
                <c:pt idx="2985">
                  <c:v>-37.130934597830596</c:v>
                </c:pt>
                <c:pt idx="2986">
                  <c:v>-53.442541965436085</c:v>
                </c:pt>
                <c:pt idx="2987">
                  <c:v>-35.726750298615613</c:v>
                </c:pt>
                <c:pt idx="2988">
                  <c:v>-1.1944222075809798</c:v>
                </c:pt>
                <c:pt idx="2989">
                  <c:v>-55.332072644247496</c:v>
                </c:pt>
                <c:pt idx="2990">
                  <c:v>-55.332008795050101</c:v>
                </c:pt>
                <c:pt idx="2991">
                  <c:v>-55.331880401975894</c:v>
                </c:pt>
                <c:pt idx="2992">
                  <c:v>-55.331909855573493</c:v>
                </c:pt>
                <c:pt idx="2993">
                  <c:v>-55.331937924106498</c:v>
                </c:pt>
                <c:pt idx="2994">
                  <c:v>-32.764737822845603</c:v>
                </c:pt>
                <c:pt idx="2995">
                  <c:v>-55.934964798927702</c:v>
                </c:pt>
                <c:pt idx="2996">
                  <c:v>-55.934988520587297</c:v>
                </c:pt>
                <c:pt idx="2997">
                  <c:v>-32.621594205372404</c:v>
                </c:pt>
                <c:pt idx="2998">
                  <c:v>-56.327375820495163</c:v>
                </c:pt>
                <c:pt idx="2999">
                  <c:v>-56.327341021381798</c:v>
                </c:pt>
                <c:pt idx="3000">
                  <c:v>-33.139898078952001</c:v>
                </c:pt>
                <c:pt idx="3001">
                  <c:v>-33.139878107450812</c:v>
                </c:pt>
                <c:pt idx="3002">
                  <c:v>-33.139852951383595</c:v>
                </c:pt>
                <c:pt idx="3003">
                  <c:v>-12.325022805536324</c:v>
                </c:pt>
                <c:pt idx="3004">
                  <c:v>-12.255095274161246</c:v>
                </c:pt>
                <c:pt idx="3005">
                  <c:v>-31.463210740469538</c:v>
                </c:pt>
                <c:pt idx="3006">
                  <c:v>-13.37593418483223</c:v>
                </c:pt>
                <c:pt idx="3007">
                  <c:v>-13.376087316220353</c:v>
                </c:pt>
                <c:pt idx="3008">
                  <c:v>-29.057013970630088</c:v>
                </c:pt>
                <c:pt idx="3009">
                  <c:v>-29.056934131207701</c:v>
                </c:pt>
                <c:pt idx="3010">
                  <c:v>-29.057130503483599</c:v>
                </c:pt>
                <c:pt idx="3011">
                  <c:v>-49.825999850375403</c:v>
                </c:pt>
                <c:pt idx="3012">
                  <c:v>-49.825924232466001</c:v>
                </c:pt>
                <c:pt idx="3013">
                  <c:v>-32.085168763928912</c:v>
                </c:pt>
                <c:pt idx="3014">
                  <c:v>-48.149617656349797</c:v>
                </c:pt>
                <c:pt idx="3015">
                  <c:v>-48.096603927108923</c:v>
                </c:pt>
                <c:pt idx="3016">
                  <c:v>-35.260294434239</c:v>
                </c:pt>
                <c:pt idx="3017">
                  <c:v>-46.1308285878711</c:v>
                </c:pt>
                <c:pt idx="3018">
                  <c:v>-46.130700465648744</c:v>
                </c:pt>
                <c:pt idx="3019">
                  <c:v>-46.130567405904998</c:v>
                </c:pt>
                <c:pt idx="3020">
                  <c:v>-63.673045334493601</c:v>
                </c:pt>
                <c:pt idx="3021">
                  <c:v>-63.672868837190599</c:v>
                </c:pt>
                <c:pt idx="3022">
                  <c:v>-50.610634051784793</c:v>
                </c:pt>
                <c:pt idx="3023">
                  <c:v>-50.610500554349294</c:v>
                </c:pt>
                <c:pt idx="3024">
                  <c:v>-50.614617318694293</c:v>
                </c:pt>
                <c:pt idx="3025">
                  <c:v>-50.418022618517597</c:v>
                </c:pt>
                <c:pt idx="3026">
                  <c:v>-50.418216866594001</c:v>
                </c:pt>
                <c:pt idx="3027">
                  <c:v>-46.106864736848195</c:v>
                </c:pt>
                <c:pt idx="3028">
                  <c:v>-51.772657770775012</c:v>
                </c:pt>
                <c:pt idx="3029">
                  <c:v>-51.772563431855822</c:v>
                </c:pt>
                <c:pt idx="3030">
                  <c:v>-41.792090891735413</c:v>
                </c:pt>
                <c:pt idx="3031">
                  <c:v>-41.791963840254311</c:v>
                </c:pt>
                <c:pt idx="3032">
                  <c:v>-54.358320334270203</c:v>
                </c:pt>
                <c:pt idx="3033">
                  <c:v>-39.982719321792594</c:v>
                </c:pt>
                <c:pt idx="3034">
                  <c:v>-39.982928643134812</c:v>
                </c:pt>
                <c:pt idx="3035">
                  <c:v>1.8504129405596501</c:v>
                </c:pt>
                <c:pt idx="3036">
                  <c:v>49.637016525742894</c:v>
                </c:pt>
                <c:pt idx="3037">
                  <c:v>49.636958372101176</c:v>
                </c:pt>
                <c:pt idx="3038">
                  <c:v>1.5692606945597798</c:v>
                </c:pt>
                <c:pt idx="3039">
                  <c:v>48.042056795356494</c:v>
                </c:pt>
                <c:pt idx="3040">
                  <c:v>48.041989674481393</c:v>
                </c:pt>
                <c:pt idx="3041">
                  <c:v>3.0007573609776585</c:v>
                </c:pt>
                <c:pt idx="3042">
                  <c:v>65.727562954694449</c:v>
                </c:pt>
                <c:pt idx="3043">
                  <c:v>65.727591412649886</c:v>
                </c:pt>
                <c:pt idx="3044">
                  <c:v>62.018168502411598</c:v>
                </c:pt>
                <c:pt idx="3045">
                  <c:v>62.035391846490846</c:v>
                </c:pt>
                <c:pt idx="3046">
                  <c:v>62.035357544815511</c:v>
                </c:pt>
                <c:pt idx="3047">
                  <c:v>59.891810651661793</c:v>
                </c:pt>
                <c:pt idx="3048">
                  <c:v>59.891996458978703</c:v>
                </c:pt>
                <c:pt idx="3049">
                  <c:v>59.539266711157396</c:v>
                </c:pt>
                <c:pt idx="3050">
                  <c:v>59.539226574151996</c:v>
                </c:pt>
                <c:pt idx="3051">
                  <c:v>63.775322493746799</c:v>
                </c:pt>
                <c:pt idx="3052">
                  <c:v>58.239238071080813</c:v>
                </c:pt>
                <c:pt idx="3053">
                  <c:v>58.239325982033407</c:v>
                </c:pt>
                <c:pt idx="3054">
                  <c:v>66.824373546328971</c:v>
                </c:pt>
                <c:pt idx="3055">
                  <c:v>56.923224036935906</c:v>
                </c:pt>
                <c:pt idx="3056">
                  <c:v>68.029122467039699</c:v>
                </c:pt>
                <c:pt idx="3057">
                  <c:v>75.588399214198049</c:v>
                </c:pt>
                <c:pt idx="3058">
                  <c:v>67.030567391177797</c:v>
                </c:pt>
                <c:pt idx="3059">
                  <c:v>67.190370718127141</c:v>
                </c:pt>
                <c:pt idx="3060">
                  <c:v>75.852509772288386</c:v>
                </c:pt>
                <c:pt idx="3061">
                  <c:v>66.235191428842597</c:v>
                </c:pt>
                <c:pt idx="3062">
                  <c:v>66.23528471573168</c:v>
                </c:pt>
                <c:pt idx="3063">
                  <c:v>76.024015938958698</c:v>
                </c:pt>
                <c:pt idx="3064">
                  <c:v>76.11983877498534</c:v>
                </c:pt>
                <c:pt idx="3065">
                  <c:v>76.214641430965727</c:v>
                </c:pt>
                <c:pt idx="3066">
                  <c:v>76.214633175702843</c:v>
                </c:pt>
                <c:pt idx="3067">
                  <c:v>76.214622982991713</c:v>
                </c:pt>
                <c:pt idx="3068">
                  <c:v>76.300793402735948</c:v>
                </c:pt>
                <c:pt idx="3069">
                  <c:v>76.300821352416648</c:v>
                </c:pt>
                <c:pt idx="3070">
                  <c:v>76.379382639306542</c:v>
                </c:pt>
                <c:pt idx="3071">
                  <c:v>62.112545762354003</c:v>
                </c:pt>
                <c:pt idx="3072">
                  <c:v>62.213718476051007</c:v>
                </c:pt>
                <c:pt idx="3073">
                  <c:v>76.991316134458927</c:v>
                </c:pt>
                <c:pt idx="3074">
                  <c:v>62.561886517514317</c:v>
                </c:pt>
                <c:pt idx="3075">
                  <c:v>62.661737830829075</c:v>
                </c:pt>
                <c:pt idx="3076">
                  <c:v>77.363059948317968</c:v>
                </c:pt>
                <c:pt idx="3077">
                  <c:v>63.864725756780096</c:v>
                </c:pt>
                <c:pt idx="3078">
                  <c:v>63.864593063493317</c:v>
                </c:pt>
                <c:pt idx="3079">
                  <c:v>77.322857230720814</c:v>
                </c:pt>
                <c:pt idx="3080">
                  <c:v>65.554938739862081</c:v>
                </c:pt>
                <c:pt idx="3081">
                  <c:v>65.555042434626117</c:v>
                </c:pt>
                <c:pt idx="3082">
                  <c:v>65.5551556816567</c:v>
                </c:pt>
                <c:pt idx="3083">
                  <c:v>-28.6477666418862</c:v>
                </c:pt>
                <c:pt idx="3084">
                  <c:v>-67.127723159542199</c:v>
                </c:pt>
                <c:pt idx="3085">
                  <c:v>74.465154966013159</c:v>
                </c:pt>
                <c:pt idx="3086">
                  <c:v>76.267495455354506</c:v>
                </c:pt>
                <c:pt idx="3087">
                  <c:v>75.297841062988383</c:v>
                </c:pt>
                <c:pt idx="3088">
                  <c:v>75.297736466351779</c:v>
                </c:pt>
                <c:pt idx="3089">
                  <c:v>75.415489418152205</c:v>
                </c:pt>
                <c:pt idx="3090">
                  <c:v>76.073349183692386</c:v>
                </c:pt>
                <c:pt idx="3091">
                  <c:v>76.073395560096671</c:v>
                </c:pt>
                <c:pt idx="3092">
                  <c:v>76.073441331361025</c:v>
                </c:pt>
                <c:pt idx="3093">
                  <c:v>79.334496333254535</c:v>
                </c:pt>
                <c:pt idx="3094">
                  <c:v>79.334504361442626</c:v>
                </c:pt>
                <c:pt idx="3095">
                  <c:v>74.426756304969288</c:v>
                </c:pt>
                <c:pt idx="3096">
                  <c:v>79.273290681166827</c:v>
                </c:pt>
                <c:pt idx="3097">
                  <c:v>79.206824988698344</c:v>
                </c:pt>
                <c:pt idx="3098">
                  <c:v>72.461105132080178</c:v>
                </c:pt>
                <c:pt idx="3099">
                  <c:v>79.005563064182695</c:v>
                </c:pt>
                <c:pt idx="3100">
                  <c:v>79.005551941800107</c:v>
                </c:pt>
                <c:pt idx="3101">
                  <c:v>70.248170433481533</c:v>
                </c:pt>
                <c:pt idx="3102">
                  <c:v>78.784811387624558</c:v>
                </c:pt>
                <c:pt idx="3103">
                  <c:v>78.784803508190606</c:v>
                </c:pt>
                <c:pt idx="3104">
                  <c:v>67.875551478525935</c:v>
                </c:pt>
                <c:pt idx="3105">
                  <c:v>67.875423980165607</c:v>
                </c:pt>
                <c:pt idx="3106">
                  <c:v>78.637803576175898</c:v>
                </c:pt>
                <c:pt idx="3107">
                  <c:v>66.70171064742398</c:v>
                </c:pt>
                <c:pt idx="3108">
                  <c:v>48.710333804019946</c:v>
                </c:pt>
                <c:pt idx="3109">
                  <c:v>48.6571226323179</c:v>
                </c:pt>
                <c:pt idx="3110">
                  <c:v>35.472401261411797</c:v>
                </c:pt>
                <c:pt idx="3111">
                  <c:v>26.275745309918889</c:v>
                </c:pt>
                <c:pt idx="3112">
                  <c:v>36.584477080039093</c:v>
                </c:pt>
                <c:pt idx="3113">
                  <c:v>36.5845393781063</c:v>
                </c:pt>
                <c:pt idx="3114">
                  <c:v>24.213733987680087</c:v>
                </c:pt>
                <c:pt idx="3115">
                  <c:v>24.213613481727489</c:v>
                </c:pt>
                <c:pt idx="3116">
                  <c:v>24.2758638478196</c:v>
                </c:pt>
                <c:pt idx="3117">
                  <c:v>24.2759150593287</c:v>
                </c:pt>
                <c:pt idx="3118">
                  <c:v>39.979308569710547</c:v>
                </c:pt>
                <c:pt idx="3119">
                  <c:v>39.979331955587099</c:v>
                </c:pt>
                <c:pt idx="3120">
                  <c:v>22.845508784840288</c:v>
                </c:pt>
                <c:pt idx="3121">
                  <c:v>40.395159309226813</c:v>
                </c:pt>
                <c:pt idx="3122">
                  <c:v>40.395168302813303</c:v>
                </c:pt>
                <c:pt idx="3123">
                  <c:v>21.663241188657501</c:v>
                </c:pt>
                <c:pt idx="3124">
                  <c:v>40.659433975984101</c:v>
                </c:pt>
                <c:pt idx="3125">
                  <c:v>40.755185259121212</c:v>
                </c:pt>
                <c:pt idx="3126">
                  <c:v>21.146995213072831</c:v>
                </c:pt>
                <c:pt idx="3127">
                  <c:v>2.1631693034171899</c:v>
                </c:pt>
                <c:pt idx="3128">
                  <c:v>21.438108159859457</c:v>
                </c:pt>
                <c:pt idx="3129">
                  <c:v>1.83075085883428</c:v>
                </c:pt>
                <c:pt idx="3130">
                  <c:v>1.8307697921886557</c:v>
                </c:pt>
                <c:pt idx="3131">
                  <c:v>1.83078349729075</c:v>
                </c:pt>
                <c:pt idx="3132">
                  <c:v>-16.392377963498635</c:v>
                </c:pt>
                <c:pt idx="3133">
                  <c:v>-31.402554301979311</c:v>
                </c:pt>
                <c:pt idx="3134">
                  <c:v>-16.099090734709087</c:v>
                </c:pt>
                <c:pt idx="3135">
                  <c:v>19.101121953143199</c:v>
                </c:pt>
                <c:pt idx="3136">
                  <c:v>2.0131515929730099</c:v>
                </c:pt>
                <c:pt idx="3137">
                  <c:v>18.666865709810999</c:v>
                </c:pt>
                <c:pt idx="3138">
                  <c:v>-16.456301987331589</c:v>
                </c:pt>
                <c:pt idx="3139">
                  <c:v>-34.460912888252402</c:v>
                </c:pt>
                <c:pt idx="3140">
                  <c:v>-16.620139128219101</c:v>
                </c:pt>
                <c:pt idx="3141">
                  <c:v>-16.7136574329264</c:v>
                </c:pt>
                <c:pt idx="3142">
                  <c:v>-34.615760314490402</c:v>
                </c:pt>
                <c:pt idx="3143">
                  <c:v>-17.102476766552005</c:v>
                </c:pt>
                <c:pt idx="3144">
                  <c:v>-17.102506640386689</c:v>
                </c:pt>
                <c:pt idx="3145">
                  <c:v>-34.116670254696878</c:v>
                </c:pt>
                <c:pt idx="3146">
                  <c:v>-34.116698304361201</c:v>
                </c:pt>
                <c:pt idx="3147">
                  <c:v>-18.242882600109027</c:v>
                </c:pt>
                <c:pt idx="3148">
                  <c:v>-18.242922819929777</c:v>
                </c:pt>
                <c:pt idx="3149">
                  <c:v>-33.061633859271993</c:v>
                </c:pt>
                <c:pt idx="3150">
                  <c:v>-19.108576818796401</c:v>
                </c:pt>
                <c:pt idx="3151">
                  <c:v>-32.404563948059113</c:v>
                </c:pt>
                <c:pt idx="3152">
                  <c:v>-32.404785987697217</c:v>
                </c:pt>
                <c:pt idx="3153">
                  <c:v>-20.896014137611498</c:v>
                </c:pt>
                <c:pt idx="3154">
                  <c:v>-20.896061037315388</c:v>
                </c:pt>
                <c:pt idx="3155">
                  <c:v>-30.355312504223619</c:v>
                </c:pt>
                <c:pt idx="3156">
                  <c:v>-21.8502574031398</c:v>
                </c:pt>
                <c:pt idx="3157">
                  <c:v>-21.850305367046676</c:v>
                </c:pt>
                <c:pt idx="3158">
                  <c:v>-21.8503533669099</c:v>
                </c:pt>
                <c:pt idx="3159">
                  <c:v>-18.782868509285102</c:v>
                </c:pt>
                <c:pt idx="3160">
                  <c:v>-18.782800758597286</c:v>
                </c:pt>
                <c:pt idx="3161">
                  <c:v>-19.645519461933546</c:v>
                </c:pt>
                <c:pt idx="3162">
                  <c:v>-19.6470262924968</c:v>
                </c:pt>
                <c:pt idx="3163">
                  <c:v>-19.647073069339498</c:v>
                </c:pt>
                <c:pt idx="3164">
                  <c:v>-16.734933957231799</c:v>
                </c:pt>
                <c:pt idx="3165">
                  <c:v>-16.735002316911089</c:v>
                </c:pt>
                <c:pt idx="3166">
                  <c:v>-16.7350688330224</c:v>
                </c:pt>
                <c:pt idx="3167">
                  <c:v>-5.5883036610469699</c:v>
                </c:pt>
                <c:pt idx="3168">
                  <c:v>19.719021082169586</c:v>
                </c:pt>
                <c:pt idx="3169">
                  <c:v>-7.3149609030025955</c:v>
                </c:pt>
                <c:pt idx="3170">
                  <c:v>21.193880939619561</c:v>
                </c:pt>
                <c:pt idx="3171">
                  <c:v>58.5266451411525</c:v>
                </c:pt>
                <c:pt idx="3172">
                  <c:v>20.055389033676686</c:v>
                </c:pt>
                <c:pt idx="3173">
                  <c:v>57.994839783417078</c:v>
                </c:pt>
                <c:pt idx="3174">
                  <c:v>71.119679164152799</c:v>
                </c:pt>
                <c:pt idx="3175">
                  <c:v>58.756526650538497</c:v>
                </c:pt>
                <c:pt idx="3176">
                  <c:v>70.72798602712038</c:v>
                </c:pt>
                <c:pt idx="3177">
                  <c:v>72.182652332758835</c:v>
                </c:pt>
                <c:pt idx="3178">
                  <c:v>72.182634288470979</c:v>
                </c:pt>
                <c:pt idx="3179">
                  <c:v>72.182615698590183</c:v>
                </c:pt>
                <c:pt idx="3180">
                  <c:v>71.820008532030414</c:v>
                </c:pt>
                <c:pt idx="3181">
                  <c:v>72.266810719896398</c:v>
                </c:pt>
                <c:pt idx="3182">
                  <c:v>72.684979607638098</c:v>
                </c:pt>
                <c:pt idx="3183">
                  <c:v>72.181221544856683</c:v>
                </c:pt>
                <c:pt idx="3184">
                  <c:v>72.181231356065254</c:v>
                </c:pt>
                <c:pt idx="3185">
                  <c:v>72.861443620025895</c:v>
                </c:pt>
                <c:pt idx="3186">
                  <c:v>72.861440592066359</c:v>
                </c:pt>
                <c:pt idx="3187">
                  <c:v>72.861437640225006</c:v>
                </c:pt>
                <c:pt idx="3188">
                  <c:v>72.861434781327944</c:v>
                </c:pt>
                <c:pt idx="3189">
                  <c:v>72.896959545392477</c:v>
                </c:pt>
                <c:pt idx="3190">
                  <c:v>72.896961042825581</c:v>
                </c:pt>
                <c:pt idx="3191">
                  <c:v>67.748855126742399</c:v>
                </c:pt>
                <c:pt idx="3192">
                  <c:v>67.826494576067489</c:v>
                </c:pt>
                <c:pt idx="3193">
                  <c:v>67.826454398972402</c:v>
                </c:pt>
                <c:pt idx="3194">
                  <c:v>30.699026656839902</c:v>
                </c:pt>
                <c:pt idx="3195">
                  <c:v>30.698844382283188</c:v>
                </c:pt>
                <c:pt idx="3196">
                  <c:v>68.739829789912349</c:v>
                </c:pt>
                <c:pt idx="3197">
                  <c:v>32.232550637734846</c:v>
                </c:pt>
                <c:pt idx="3198">
                  <c:v>32.232666151294893</c:v>
                </c:pt>
                <c:pt idx="3199">
                  <c:v>69.226223446041359</c:v>
                </c:pt>
                <c:pt idx="3200">
                  <c:v>34.115839040067698</c:v>
                </c:pt>
                <c:pt idx="3201">
                  <c:v>34.051174754467148</c:v>
                </c:pt>
                <c:pt idx="3202">
                  <c:v>69.104077501717782</c:v>
                </c:pt>
                <c:pt idx="3203">
                  <c:v>36.246818161109502</c:v>
                </c:pt>
                <c:pt idx="3204">
                  <c:v>18.931757717674898</c:v>
                </c:pt>
                <c:pt idx="3205">
                  <c:v>18.960933332677204</c:v>
                </c:pt>
                <c:pt idx="3206">
                  <c:v>13.4673980772143</c:v>
                </c:pt>
                <c:pt idx="3207">
                  <c:v>11.551847854384945</c:v>
                </c:pt>
                <c:pt idx="3208">
                  <c:v>11.5534951812519</c:v>
                </c:pt>
                <c:pt idx="3209">
                  <c:v>11.553542266349057</c:v>
                </c:pt>
                <c:pt idx="3210">
                  <c:v>13.1307343349595</c:v>
                </c:pt>
                <c:pt idx="3211">
                  <c:v>13.1307666346737</c:v>
                </c:pt>
                <c:pt idx="3212">
                  <c:v>13.130797956610499</c:v>
                </c:pt>
                <c:pt idx="3213">
                  <c:v>13.1034616170717</c:v>
                </c:pt>
                <c:pt idx="3214">
                  <c:v>13.103401137582924</c:v>
                </c:pt>
                <c:pt idx="3215">
                  <c:v>6.1832356847491763</c:v>
                </c:pt>
                <c:pt idx="3216">
                  <c:v>13.942311242982099</c:v>
                </c:pt>
                <c:pt idx="3217">
                  <c:v>13.942339541540402</c:v>
                </c:pt>
                <c:pt idx="3218">
                  <c:v>4.4153972065730001</c:v>
                </c:pt>
                <c:pt idx="3219">
                  <c:v>14.6967173536767</c:v>
                </c:pt>
                <c:pt idx="3220">
                  <c:v>14.696742871617102</c:v>
                </c:pt>
                <c:pt idx="3221">
                  <c:v>3.0023750769451998</c:v>
                </c:pt>
                <c:pt idx="3222">
                  <c:v>15.340915077299099</c:v>
                </c:pt>
                <c:pt idx="3223">
                  <c:v>25.373094634661086</c:v>
                </c:pt>
                <c:pt idx="3224">
                  <c:v>14.714967912477398</c:v>
                </c:pt>
                <c:pt idx="3225">
                  <c:v>25.8991755185641</c:v>
                </c:pt>
                <c:pt idx="3226">
                  <c:v>25.899190437534099</c:v>
                </c:pt>
                <c:pt idx="3227">
                  <c:v>13.9036134324956</c:v>
                </c:pt>
                <c:pt idx="3228">
                  <c:v>26.3011716068272</c:v>
                </c:pt>
                <c:pt idx="3229">
                  <c:v>36.937055510582297</c:v>
                </c:pt>
                <c:pt idx="3230">
                  <c:v>25.995324278517419</c:v>
                </c:pt>
                <c:pt idx="3231">
                  <c:v>-13.643506737644406</c:v>
                </c:pt>
                <c:pt idx="3232">
                  <c:v>-0.49942740787815926</c:v>
                </c:pt>
                <c:pt idx="3233">
                  <c:v>-0.49940425803059002</c:v>
                </c:pt>
                <c:pt idx="3234">
                  <c:v>-13.039620649329599</c:v>
                </c:pt>
                <c:pt idx="3235">
                  <c:v>-0.76684220429021066</c:v>
                </c:pt>
                <c:pt idx="3236">
                  <c:v>-0.76686678832111299</c:v>
                </c:pt>
                <c:pt idx="3237">
                  <c:v>-12.1691087137777</c:v>
                </c:pt>
                <c:pt idx="3238">
                  <c:v>-1.20818017857519</c:v>
                </c:pt>
                <c:pt idx="3239">
                  <c:v>-1.20821788346958</c:v>
                </c:pt>
                <c:pt idx="3240">
                  <c:v>-1.2081324737158601</c:v>
                </c:pt>
                <c:pt idx="3241">
                  <c:v>10.8092874456038</c:v>
                </c:pt>
                <c:pt idx="3242">
                  <c:v>10.809368448036498</c:v>
                </c:pt>
                <c:pt idx="3243">
                  <c:v>9.6327888131998704E-2</c:v>
                </c:pt>
                <c:pt idx="3244">
                  <c:v>9.627168169375018E-2</c:v>
                </c:pt>
                <c:pt idx="3245">
                  <c:v>9.3878294520321699</c:v>
                </c:pt>
                <c:pt idx="3246">
                  <c:v>0.91941939573697284</c:v>
                </c:pt>
                <c:pt idx="3247">
                  <c:v>8.5083586057527558</c:v>
                </c:pt>
                <c:pt idx="3248">
                  <c:v>18.339067486451398</c:v>
                </c:pt>
                <c:pt idx="3249">
                  <c:v>18.3392105710785</c:v>
                </c:pt>
                <c:pt idx="3250">
                  <c:v>18.339363186123787</c:v>
                </c:pt>
                <c:pt idx="3251">
                  <c:v>29.219534915143587</c:v>
                </c:pt>
                <c:pt idx="3252">
                  <c:v>19.521253981925689</c:v>
                </c:pt>
                <c:pt idx="3253">
                  <c:v>14.4006476889935</c:v>
                </c:pt>
                <c:pt idx="3254">
                  <c:v>14.4005702419363</c:v>
                </c:pt>
                <c:pt idx="3255">
                  <c:v>14.40049125227633</c:v>
                </c:pt>
                <c:pt idx="3256">
                  <c:v>13.508471856399202</c:v>
                </c:pt>
                <c:pt idx="3257">
                  <c:v>13.365737828361974</c:v>
                </c:pt>
                <c:pt idx="3258">
                  <c:v>13.373791594335804</c:v>
                </c:pt>
                <c:pt idx="3259">
                  <c:v>15.212862256546632</c:v>
                </c:pt>
                <c:pt idx="3260">
                  <c:v>12.356972553877938</c:v>
                </c:pt>
                <c:pt idx="3261">
                  <c:v>12.356894926944534</c:v>
                </c:pt>
                <c:pt idx="3262">
                  <c:v>16.860195877196688</c:v>
                </c:pt>
                <c:pt idx="3263">
                  <c:v>11.404584774388038</c:v>
                </c:pt>
                <c:pt idx="3264">
                  <c:v>2.1467942902788502</c:v>
                </c:pt>
                <c:pt idx="3265">
                  <c:v>12.296994969134499</c:v>
                </c:pt>
                <c:pt idx="3266">
                  <c:v>1.2016766005841133</c:v>
                </c:pt>
                <c:pt idx="3267">
                  <c:v>-15.576144611866949</c:v>
                </c:pt>
                <c:pt idx="3268">
                  <c:v>2.0288799573619802</c:v>
                </c:pt>
                <c:pt idx="3269">
                  <c:v>2.0286939651679412</c:v>
                </c:pt>
                <c:pt idx="3270">
                  <c:v>-16.659956834885101</c:v>
                </c:pt>
                <c:pt idx="3271">
                  <c:v>-16.659974164375331</c:v>
                </c:pt>
                <c:pt idx="3272">
                  <c:v>-16.659936782868701</c:v>
                </c:pt>
                <c:pt idx="3273">
                  <c:v>-37.631277732444396</c:v>
                </c:pt>
                <c:pt idx="3274">
                  <c:v>-16.6353264790868</c:v>
                </c:pt>
                <c:pt idx="3275">
                  <c:v>4.9366419663336183</c:v>
                </c:pt>
                <c:pt idx="3276">
                  <c:v>-16.677685061596335</c:v>
                </c:pt>
                <c:pt idx="3277">
                  <c:v>-16.677704722606965</c:v>
                </c:pt>
                <c:pt idx="3278">
                  <c:v>5.3268485812919799</c:v>
                </c:pt>
                <c:pt idx="3279">
                  <c:v>-16.352861869405331</c:v>
                </c:pt>
                <c:pt idx="3280">
                  <c:v>-16.352841663687901</c:v>
                </c:pt>
                <c:pt idx="3281">
                  <c:v>5.1583262681127255</c:v>
                </c:pt>
                <c:pt idx="3282">
                  <c:v>5.1583418336975697</c:v>
                </c:pt>
                <c:pt idx="3283">
                  <c:v>5.0629966004683276</c:v>
                </c:pt>
                <c:pt idx="3284">
                  <c:v>27.568881931065189</c:v>
                </c:pt>
                <c:pt idx="3285">
                  <c:v>27.568860521605401</c:v>
                </c:pt>
                <c:pt idx="3286">
                  <c:v>27.568827263180889</c:v>
                </c:pt>
                <c:pt idx="3287">
                  <c:v>48.329577409409801</c:v>
                </c:pt>
                <c:pt idx="3288">
                  <c:v>63.541043258268793</c:v>
                </c:pt>
                <c:pt idx="3289">
                  <c:v>63.541033124890596</c:v>
                </c:pt>
                <c:pt idx="3290">
                  <c:v>72.133640276001586</c:v>
                </c:pt>
                <c:pt idx="3291">
                  <c:v>75.160823628822996</c:v>
                </c:pt>
                <c:pt idx="3292">
                  <c:v>72.065677891234671</c:v>
                </c:pt>
                <c:pt idx="3293">
                  <c:v>75.297958297813594</c:v>
                </c:pt>
                <c:pt idx="3294">
                  <c:v>74.692085606826524</c:v>
                </c:pt>
                <c:pt idx="3295">
                  <c:v>75.252108940027981</c:v>
                </c:pt>
                <c:pt idx="3296">
                  <c:v>74.635310981322107</c:v>
                </c:pt>
                <c:pt idx="3297">
                  <c:v>71.543835547381889</c:v>
                </c:pt>
                <c:pt idx="3298">
                  <c:v>74.757976206115003</c:v>
                </c:pt>
                <c:pt idx="3299">
                  <c:v>74.757976895919398</c:v>
                </c:pt>
                <c:pt idx="3300">
                  <c:v>71.277149930329799</c:v>
                </c:pt>
                <c:pt idx="3301">
                  <c:v>74.779790125158939</c:v>
                </c:pt>
                <c:pt idx="3302">
                  <c:v>74.692628270028678</c:v>
                </c:pt>
                <c:pt idx="3303">
                  <c:v>71.013317659336295</c:v>
                </c:pt>
                <c:pt idx="3304">
                  <c:v>71.013320669867369</c:v>
                </c:pt>
                <c:pt idx="3305">
                  <c:v>71.013326537587119</c:v>
                </c:pt>
                <c:pt idx="3306">
                  <c:v>64.692835064415519</c:v>
                </c:pt>
                <c:pt idx="3307">
                  <c:v>64.692833442052248</c:v>
                </c:pt>
                <c:pt idx="3308">
                  <c:v>64.692829850379198</c:v>
                </c:pt>
                <c:pt idx="3309">
                  <c:v>56.00136832467183</c:v>
                </c:pt>
                <c:pt idx="3310">
                  <c:v>56.001368127113196</c:v>
                </c:pt>
                <c:pt idx="3311">
                  <c:v>64.594897639973794</c:v>
                </c:pt>
                <c:pt idx="3312">
                  <c:v>64.594917786609599</c:v>
                </c:pt>
                <c:pt idx="3313">
                  <c:v>64.594940445944275</c:v>
                </c:pt>
                <c:pt idx="3314">
                  <c:v>70.520666518377595</c:v>
                </c:pt>
                <c:pt idx="3315">
                  <c:v>70.599031753229625</c:v>
                </c:pt>
                <c:pt idx="3316">
                  <c:v>65.07399786811888</c:v>
                </c:pt>
                <c:pt idx="3317">
                  <c:v>70.433618605400696</c:v>
                </c:pt>
                <c:pt idx="3318">
                  <c:v>70.433609169796995</c:v>
                </c:pt>
                <c:pt idx="3319">
                  <c:v>65.554094464805459</c:v>
                </c:pt>
                <c:pt idx="3320">
                  <c:v>70.223791327710941</c:v>
                </c:pt>
                <c:pt idx="3321">
                  <c:v>70.282668789247936</c:v>
                </c:pt>
                <c:pt idx="3322">
                  <c:v>66.250220347200795</c:v>
                </c:pt>
                <c:pt idx="3323">
                  <c:v>70.034460660144958</c:v>
                </c:pt>
                <c:pt idx="3324">
                  <c:v>70.034452472336881</c:v>
                </c:pt>
                <c:pt idx="3325">
                  <c:v>66.988327695474283</c:v>
                </c:pt>
                <c:pt idx="3326">
                  <c:v>66.988388479723056</c:v>
                </c:pt>
                <c:pt idx="3327">
                  <c:v>69.460270189138697</c:v>
                </c:pt>
                <c:pt idx="3328">
                  <c:v>67.396055802905181</c:v>
                </c:pt>
                <c:pt idx="3329">
                  <c:v>67.396040822596518</c:v>
                </c:pt>
                <c:pt idx="3330">
                  <c:v>68.824807610925689</c:v>
                </c:pt>
                <c:pt idx="3331">
                  <c:v>68.824825303392899</c:v>
                </c:pt>
                <c:pt idx="3332">
                  <c:v>68.223501092425224</c:v>
                </c:pt>
                <c:pt idx="3333">
                  <c:v>68.482597553494116</c:v>
                </c:pt>
                <c:pt idx="3334">
                  <c:v>68.482587400167702</c:v>
                </c:pt>
                <c:pt idx="3335">
                  <c:v>68.987732216553582</c:v>
                </c:pt>
                <c:pt idx="3336">
                  <c:v>68.960258981244536</c:v>
                </c:pt>
                <c:pt idx="3337">
                  <c:v>70.525678910399037</c:v>
                </c:pt>
                <c:pt idx="3338">
                  <c:v>72.390911193965081</c:v>
                </c:pt>
                <c:pt idx="3339">
                  <c:v>70.205891213821019</c:v>
                </c:pt>
                <c:pt idx="3340">
                  <c:v>70.151335165117601</c:v>
                </c:pt>
                <c:pt idx="3341">
                  <c:v>72.489414939012974</c:v>
                </c:pt>
                <c:pt idx="3342">
                  <c:v>69.79383621625874</c:v>
                </c:pt>
                <c:pt idx="3343">
                  <c:v>69.862702964190888</c:v>
                </c:pt>
                <c:pt idx="3344">
                  <c:v>72.701438965176706</c:v>
                </c:pt>
                <c:pt idx="3345">
                  <c:v>72.701434984723605</c:v>
                </c:pt>
                <c:pt idx="3346">
                  <c:v>72.701431376168927</c:v>
                </c:pt>
                <c:pt idx="3347">
                  <c:v>70.050222813465425</c:v>
                </c:pt>
                <c:pt idx="3348">
                  <c:v>72.674085715682637</c:v>
                </c:pt>
                <c:pt idx="3349">
                  <c:v>68.390922817349448</c:v>
                </c:pt>
                <c:pt idx="3350">
                  <c:v>72.687544550439469</c:v>
                </c:pt>
                <c:pt idx="3351">
                  <c:v>72.6875430005109</c:v>
                </c:pt>
                <c:pt idx="3352">
                  <c:v>68.049353522885582</c:v>
                </c:pt>
                <c:pt idx="3353">
                  <c:v>68.140260536369198</c:v>
                </c:pt>
                <c:pt idx="3354">
                  <c:v>72.755096306157739</c:v>
                </c:pt>
                <c:pt idx="3355">
                  <c:v>68.082209007186819</c:v>
                </c:pt>
                <c:pt idx="3356">
                  <c:v>68.082202503590636</c:v>
                </c:pt>
                <c:pt idx="3357">
                  <c:v>72.686091533403484</c:v>
                </c:pt>
                <c:pt idx="3358">
                  <c:v>68.135105603200799</c:v>
                </c:pt>
                <c:pt idx="3359">
                  <c:v>68.135098755767189</c:v>
                </c:pt>
                <c:pt idx="3360">
                  <c:v>72.562915858443958</c:v>
                </c:pt>
                <c:pt idx="3361">
                  <c:v>68.302049343348003</c:v>
                </c:pt>
                <c:pt idx="3362">
                  <c:v>68.389975787684136</c:v>
                </c:pt>
                <c:pt idx="3363">
                  <c:v>72.377737559516234</c:v>
                </c:pt>
                <c:pt idx="3364">
                  <c:v>68.5813437654501</c:v>
                </c:pt>
                <c:pt idx="3365">
                  <c:v>56.91727747485097</c:v>
                </c:pt>
                <c:pt idx="3366">
                  <c:v>68.240909774446905</c:v>
                </c:pt>
                <c:pt idx="3367">
                  <c:v>68.240843373394782</c:v>
                </c:pt>
                <c:pt idx="3368">
                  <c:v>57.985556712272398</c:v>
                </c:pt>
                <c:pt idx="3369">
                  <c:v>57.902810807767999</c:v>
                </c:pt>
                <c:pt idx="3370">
                  <c:v>35.023431551911195</c:v>
                </c:pt>
                <c:pt idx="3371">
                  <c:v>-0.73624857352931616</c:v>
                </c:pt>
                <c:pt idx="3372">
                  <c:v>34.3927270407168</c:v>
                </c:pt>
                <c:pt idx="3373">
                  <c:v>34.392788460786548</c:v>
                </c:pt>
                <c:pt idx="3374">
                  <c:v>-1.1968889623271133</c:v>
                </c:pt>
                <c:pt idx="3375">
                  <c:v>-1.19690204301931</c:v>
                </c:pt>
                <c:pt idx="3376">
                  <c:v>32.397652092945201</c:v>
                </c:pt>
                <c:pt idx="3377">
                  <c:v>-0.83298417758033805</c:v>
                </c:pt>
                <c:pt idx="3378">
                  <c:v>-0.83293967136042191</c:v>
                </c:pt>
                <c:pt idx="3379">
                  <c:v>-0.92275510143581263</c:v>
                </c:pt>
                <c:pt idx="3380">
                  <c:v>-41.670684736704196</c:v>
                </c:pt>
                <c:pt idx="3381">
                  <c:v>-41.670708524761906</c:v>
                </c:pt>
                <c:pt idx="3382">
                  <c:v>-3.06003318418189</c:v>
                </c:pt>
                <c:pt idx="3383">
                  <c:v>-41.671802118529875</c:v>
                </c:pt>
                <c:pt idx="3384">
                  <c:v>-69.396672676166858</c:v>
                </c:pt>
                <c:pt idx="3385">
                  <c:v>-41.983635850629099</c:v>
                </c:pt>
                <c:pt idx="3386">
                  <c:v>-69.833323377397207</c:v>
                </c:pt>
                <c:pt idx="3387">
                  <c:v>-76.960298787740413</c:v>
                </c:pt>
                <c:pt idx="3388">
                  <c:v>-69.442396612564224</c:v>
                </c:pt>
                <c:pt idx="3389">
                  <c:v>-76.875677544810671</c:v>
                </c:pt>
                <c:pt idx="3390">
                  <c:v>-73.71991882261338</c:v>
                </c:pt>
                <c:pt idx="3391">
                  <c:v>-73.719897691533305</c:v>
                </c:pt>
                <c:pt idx="3392">
                  <c:v>-73.719943577927495</c:v>
                </c:pt>
                <c:pt idx="3393">
                  <c:v>-67.298832407398848</c:v>
                </c:pt>
                <c:pt idx="3394">
                  <c:v>-67.298890184236782</c:v>
                </c:pt>
                <c:pt idx="3395">
                  <c:v>-67.298946539078102</c:v>
                </c:pt>
                <c:pt idx="3396">
                  <c:v>-59.560951432074013</c:v>
                </c:pt>
                <c:pt idx="3397">
                  <c:v>-67.715776819609019</c:v>
                </c:pt>
                <c:pt idx="3398">
                  <c:v>-74.987370021297494</c:v>
                </c:pt>
                <c:pt idx="3399">
                  <c:v>-74.987375724571478</c:v>
                </c:pt>
                <c:pt idx="3400">
                  <c:v>-74.987367615229402</c:v>
                </c:pt>
                <c:pt idx="3401">
                  <c:v>-74.987361037949398</c:v>
                </c:pt>
                <c:pt idx="3402">
                  <c:v>-66.520009499425683</c:v>
                </c:pt>
                <c:pt idx="3403">
                  <c:v>-66.520047879285059</c:v>
                </c:pt>
                <c:pt idx="3404">
                  <c:v>-66.520080260495348</c:v>
                </c:pt>
                <c:pt idx="3405">
                  <c:v>-53.494276692685993</c:v>
                </c:pt>
                <c:pt idx="3406">
                  <c:v>-53.494250435337094</c:v>
                </c:pt>
                <c:pt idx="3407">
                  <c:v>-53.588149650391998</c:v>
                </c:pt>
                <c:pt idx="3408">
                  <c:v>-53.588130684269203</c:v>
                </c:pt>
                <c:pt idx="3409">
                  <c:v>-53.588115582633911</c:v>
                </c:pt>
                <c:pt idx="3410">
                  <c:v>-20.501174552821599</c:v>
                </c:pt>
                <c:pt idx="3411">
                  <c:v>-20.501230182176499</c:v>
                </c:pt>
                <c:pt idx="3412">
                  <c:v>-5.5030559785619664</c:v>
                </c:pt>
                <c:pt idx="3413">
                  <c:v>-5.5031030342042824</c:v>
                </c:pt>
                <c:pt idx="3414">
                  <c:v>-5.5030815162125455</c:v>
                </c:pt>
                <c:pt idx="3415">
                  <c:v>8.6500116262009996</c:v>
                </c:pt>
                <c:pt idx="3416">
                  <c:v>8.4754640156612613</c:v>
                </c:pt>
                <c:pt idx="3417">
                  <c:v>-6.2042337412799098</c:v>
                </c:pt>
                <c:pt idx="3418">
                  <c:v>8.9717494788607706</c:v>
                </c:pt>
                <c:pt idx="3419">
                  <c:v>8.9717614777155639</c:v>
                </c:pt>
                <c:pt idx="3420">
                  <c:v>-6.4752928747526859</c:v>
                </c:pt>
                <c:pt idx="3421">
                  <c:v>9.1978506478156987</c:v>
                </c:pt>
                <c:pt idx="3422">
                  <c:v>24.030287163307605</c:v>
                </c:pt>
                <c:pt idx="3423">
                  <c:v>9.10161440302209</c:v>
                </c:pt>
                <c:pt idx="3424">
                  <c:v>24.236484250428202</c:v>
                </c:pt>
                <c:pt idx="3425">
                  <c:v>24.2364895594554</c:v>
                </c:pt>
                <c:pt idx="3426">
                  <c:v>9.2365749996095907</c:v>
                </c:pt>
                <c:pt idx="3427">
                  <c:v>9.2365659610347919</c:v>
                </c:pt>
                <c:pt idx="3428">
                  <c:v>24.218557542955502</c:v>
                </c:pt>
                <c:pt idx="3429">
                  <c:v>24.319547472535486</c:v>
                </c:pt>
                <c:pt idx="3430">
                  <c:v>24.319560048257198</c:v>
                </c:pt>
                <c:pt idx="3431">
                  <c:v>39.151967970372795</c:v>
                </c:pt>
                <c:pt idx="3432">
                  <c:v>39.151968403612841</c:v>
                </c:pt>
                <c:pt idx="3433">
                  <c:v>53.229640080836006</c:v>
                </c:pt>
                <c:pt idx="3434">
                  <c:v>65.506358010119285</c:v>
                </c:pt>
                <c:pt idx="3435">
                  <c:v>65.506367104120827</c:v>
                </c:pt>
                <c:pt idx="3436">
                  <c:v>53.554280265592894</c:v>
                </c:pt>
                <c:pt idx="3437">
                  <c:v>65.592699071325427</c:v>
                </c:pt>
                <c:pt idx="3438">
                  <c:v>65.592687377260958</c:v>
                </c:pt>
                <c:pt idx="3439">
                  <c:v>53.970457927706462</c:v>
                </c:pt>
                <c:pt idx="3440">
                  <c:v>65.330222581003596</c:v>
                </c:pt>
                <c:pt idx="3441">
                  <c:v>54.335009350071303</c:v>
                </c:pt>
                <c:pt idx="3442">
                  <c:v>44.389075010136899</c:v>
                </c:pt>
                <c:pt idx="3443">
                  <c:v>53.881955348973207</c:v>
                </c:pt>
                <c:pt idx="3444">
                  <c:v>53.881935416777495</c:v>
                </c:pt>
                <c:pt idx="3445">
                  <c:v>45.531282010699577</c:v>
                </c:pt>
                <c:pt idx="3446">
                  <c:v>53.29750590208026</c:v>
                </c:pt>
                <c:pt idx="3447">
                  <c:v>53.297568552921611</c:v>
                </c:pt>
                <c:pt idx="3448">
                  <c:v>46.803365648424311</c:v>
                </c:pt>
                <c:pt idx="3449">
                  <c:v>46.803449140258394</c:v>
                </c:pt>
                <c:pt idx="3450">
                  <c:v>51.908123937622001</c:v>
                </c:pt>
                <c:pt idx="3451">
                  <c:v>51.947466339396925</c:v>
                </c:pt>
                <c:pt idx="3452">
                  <c:v>48.265450829859944</c:v>
                </c:pt>
                <c:pt idx="3453">
                  <c:v>51.158214636327699</c:v>
                </c:pt>
                <c:pt idx="3454">
                  <c:v>48.997286896548495</c:v>
                </c:pt>
                <c:pt idx="3455">
                  <c:v>47.957921261825796</c:v>
                </c:pt>
                <c:pt idx="3456">
                  <c:v>48.284597528416455</c:v>
                </c:pt>
                <c:pt idx="3457">
                  <c:v>48.279603911737802</c:v>
                </c:pt>
                <c:pt idx="3458">
                  <c:v>49.172807016795495</c:v>
                </c:pt>
                <c:pt idx="3459">
                  <c:v>47.542445031167297</c:v>
                </c:pt>
                <c:pt idx="3460">
                  <c:v>47.542388570151303</c:v>
                </c:pt>
                <c:pt idx="3461">
                  <c:v>50.329923035471403</c:v>
                </c:pt>
                <c:pt idx="3462">
                  <c:v>46.864618323630999</c:v>
                </c:pt>
                <c:pt idx="3463">
                  <c:v>46.819335470815595</c:v>
                </c:pt>
                <c:pt idx="3464">
                  <c:v>51.431927932065101</c:v>
                </c:pt>
                <c:pt idx="3465">
                  <c:v>51.382755237561611</c:v>
                </c:pt>
                <c:pt idx="3466">
                  <c:v>51.382842407228523</c:v>
                </c:pt>
                <c:pt idx="3467">
                  <c:v>55.853760577489894</c:v>
                </c:pt>
                <c:pt idx="3468">
                  <c:v>55.796429580062096</c:v>
                </c:pt>
                <c:pt idx="3469">
                  <c:v>55.734239469550296</c:v>
                </c:pt>
                <c:pt idx="3470">
                  <c:v>55.734207505925497</c:v>
                </c:pt>
                <c:pt idx="3471">
                  <c:v>60.252330022499976</c:v>
                </c:pt>
                <c:pt idx="3472">
                  <c:v>55.421918989854063</c:v>
                </c:pt>
                <c:pt idx="3473">
                  <c:v>55.421897096956577</c:v>
                </c:pt>
                <c:pt idx="3474">
                  <c:v>60.7696994371302</c:v>
                </c:pt>
                <c:pt idx="3475">
                  <c:v>60.769733963174446</c:v>
                </c:pt>
                <c:pt idx="3476">
                  <c:v>60.7697619756213</c:v>
                </c:pt>
                <c:pt idx="3477">
                  <c:v>65.328180201199686</c:v>
                </c:pt>
                <c:pt idx="3478">
                  <c:v>60.614023831571863</c:v>
                </c:pt>
                <c:pt idx="3479">
                  <c:v>60.614019933034299</c:v>
                </c:pt>
                <c:pt idx="3480">
                  <c:v>65.500404755600883</c:v>
                </c:pt>
                <c:pt idx="3481">
                  <c:v>60.441585986114198</c:v>
                </c:pt>
                <c:pt idx="3482">
                  <c:v>60.441590470838193</c:v>
                </c:pt>
                <c:pt idx="3483">
                  <c:v>65.641093736150282</c:v>
                </c:pt>
                <c:pt idx="3484">
                  <c:v>60.4444609285813</c:v>
                </c:pt>
                <c:pt idx="3485">
                  <c:v>60.444438680277194</c:v>
                </c:pt>
                <c:pt idx="3486">
                  <c:v>65.744303734808994</c:v>
                </c:pt>
                <c:pt idx="3487">
                  <c:v>70.023774015297349</c:v>
                </c:pt>
                <c:pt idx="3488">
                  <c:v>65.796298196207303</c:v>
                </c:pt>
                <c:pt idx="3489">
                  <c:v>69.996142202279103</c:v>
                </c:pt>
                <c:pt idx="3490">
                  <c:v>73.261497046346406</c:v>
                </c:pt>
                <c:pt idx="3491">
                  <c:v>73.261505177189449</c:v>
                </c:pt>
                <c:pt idx="3492">
                  <c:v>75.446464495945989</c:v>
                </c:pt>
                <c:pt idx="3493">
                  <c:v>73.312701148914542</c:v>
                </c:pt>
                <c:pt idx="3494">
                  <c:v>70.442017205486778</c:v>
                </c:pt>
                <c:pt idx="3495">
                  <c:v>67.2774594501564</c:v>
                </c:pt>
                <c:pt idx="3496">
                  <c:v>70.30097070164058</c:v>
                </c:pt>
                <c:pt idx="3497">
                  <c:v>70.3009818293351</c:v>
                </c:pt>
                <c:pt idx="3498">
                  <c:v>70.371003692819698</c:v>
                </c:pt>
                <c:pt idx="3499">
                  <c:v>72.734453550154498</c:v>
                </c:pt>
                <c:pt idx="3500">
                  <c:v>72.734462298350294</c:v>
                </c:pt>
                <c:pt idx="3501">
                  <c:v>72.734445778044801</c:v>
                </c:pt>
                <c:pt idx="3502">
                  <c:v>74.433599301929306</c:v>
                </c:pt>
                <c:pt idx="3503">
                  <c:v>74.374056858789118</c:v>
                </c:pt>
                <c:pt idx="3504">
                  <c:v>74.374062622852819</c:v>
                </c:pt>
                <c:pt idx="3505">
                  <c:v>75.417540000935759</c:v>
                </c:pt>
                <c:pt idx="3506">
                  <c:v>74.45966388893126</c:v>
                </c:pt>
                <c:pt idx="3507">
                  <c:v>74.459654855174705</c:v>
                </c:pt>
                <c:pt idx="3508">
                  <c:v>74.459645713823789</c:v>
                </c:pt>
                <c:pt idx="3509">
                  <c:v>74.459636530919099</c:v>
                </c:pt>
                <c:pt idx="3510">
                  <c:v>74.459654873355703</c:v>
                </c:pt>
                <c:pt idx="3511">
                  <c:v>69.502338395037924</c:v>
                </c:pt>
                <c:pt idx="3512">
                  <c:v>58.952692018685902</c:v>
                </c:pt>
                <c:pt idx="3513">
                  <c:v>69.022850130150317</c:v>
                </c:pt>
                <c:pt idx="3514">
                  <c:v>69.022828948922879</c:v>
                </c:pt>
                <c:pt idx="3515">
                  <c:v>60.287040441701294</c:v>
                </c:pt>
                <c:pt idx="3516">
                  <c:v>68.543931906944849</c:v>
                </c:pt>
                <c:pt idx="3517">
                  <c:v>61.059016868581303</c:v>
                </c:pt>
                <c:pt idx="3518">
                  <c:v>45.048305859154823</c:v>
                </c:pt>
                <c:pt idx="3519">
                  <c:v>45.047984441699917</c:v>
                </c:pt>
                <c:pt idx="3520">
                  <c:v>45.048146176252899</c:v>
                </c:pt>
                <c:pt idx="3521">
                  <c:v>12.076576599489453</c:v>
                </c:pt>
                <c:pt idx="3522">
                  <c:v>43.608679413207348</c:v>
                </c:pt>
                <c:pt idx="3523">
                  <c:v>43.608587564197293</c:v>
                </c:pt>
                <c:pt idx="3524">
                  <c:v>15.312937215004057</c:v>
                </c:pt>
                <c:pt idx="3525">
                  <c:v>15.31278957852798</c:v>
                </c:pt>
                <c:pt idx="3526">
                  <c:v>15.312630073210638</c:v>
                </c:pt>
                <c:pt idx="3527">
                  <c:v>15.312458805048438</c:v>
                </c:pt>
                <c:pt idx="3528">
                  <c:v>15.312822258434638</c:v>
                </c:pt>
                <c:pt idx="3529">
                  <c:v>15.3132050298713</c:v>
                </c:pt>
                <c:pt idx="3530">
                  <c:v>15.313605454833302</c:v>
                </c:pt>
                <c:pt idx="3531">
                  <c:v>15.313397278920124</c:v>
                </c:pt>
                <c:pt idx="3532">
                  <c:v>29.479587796323038</c:v>
                </c:pt>
                <c:pt idx="3533">
                  <c:v>18.576264837179142</c:v>
                </c:pt>
                <c:pt idx="3534">
                  <c:v>-30.146164547012301</c:v>
                </c:pt>
                <c:pt idx="3535">
                  <c:v>15.146861164550046</c:v>
                </c:pt>
                <c:pt idx="3536">
                  <c:v>15.146623476528699</c:v>
                </c:pt>
                <c:pt idx="3537">
                  <c:v>15.145750624263</c:v>
                </c:pt>
                <c:pt idx="3538">
                  <c:v>17.5723686132363</c:v>
                </c:pt>
                <c:pt idx="3539">
                  <c:v>17.572622081881004</c:v>
                </c:pt>
                <c:pt idx="3540">
                  <c:v>22.167391306590705</c:v>
                </c:pt>
                <c:pt idx="3541">
                  <c:v>15.538683116974701</c:v>
                </c:pt>
                <c:pt idx="3542">
                  <c:v>15.557022414148706</c:v>
                </c:pt>
                <c:pt idx="3543">
                  <c:v>28.539943942416805</c:v>
                </c:pt>
                <c:pt idx="3544">
                  <c:v>13.5639285139147</c:v>
                </c:pt>
                <c:pt idx="3545">
                  <c:v>13.5638029202794</c:v>
                </c:pt>
                <c:pt idx="3546">
                  <c:v>33.630371149795401</c:v>
                </c:pt>
                <c:pt idx="3547">
                  <c:v>33.564665776604578</c:v>
                </c:pt>
                <c:pt idx="3548">
                  <c:v>9.7352981218713452</c:v>
                </c:pt>
                <c:pt idx="3549">
                  <c:v>9.7351793935712259</c:v>
                </c:pt>
                <c:pt idx="3550">
                  <c:v>-4.6241445992150911</c:v>
                </c:pt>
                <c:pt idx="3551">
                  <c:v>-13.815652581753406</c:v>
                </c:pt>
                <c:pt idx="3552">
                  <c:v>-13.815708027067242</c:v>
                </c:pt>
                <c:pt idx="3553">
                  <c:v>-13.815761205471302</c:v>
                </c:pt>
                <c:pt idx="3554">
                  <c:v>-32.173173788950415</c:v>
                </c:pt>
                <c:pt idx="3555">
                  <c:v>-20.306955720259641</c:v>
                </c:pt>
                <c:pt idx="3556">
                  <c:v>-19.040840597716986</c:v>
                </c:pt>
                <c:pt idx="3557">
                  <c:v>-56.013270304612448</c:v>
                </c:pt>
                <c:pt idx="3558">
                  <c:v>-65.346389236770079</c:v>
                </c:pt>
                <c:pt idx="3559">
                  <c:v>-73.491871752049619</c:v>
                </c:pt>
                <c:pt idx="3560">
                  <c:v>-74.352034225062383</c:v>
                </c:pt>
                <c:pt idx="3561">
                  <c:v>-56.685687018491194</c:v>
                </c:pt>
                <c:pt idx="3562">
                  <c:v>1.8542159503338043</c:v>
                </c:pt>
                <c:pt idx="3563">
                  <c:v>89.895264930406299</c:v>
                </c:pt>
                <c:pt idx="3564">
                  <c:v>171.43378455007795</c:v>
                </c:pt>
                <c:pt idx="3565">
                  <c:v>193.25539788608364</c:v>
                </c:pt>
                <c:pt idx="3566">
                  <c:v>249.298333605859</c:v>
                </c:pt>
                <c:pt idx="3567">
                  <c:v>283.10422529433657</c:v>
                </c:pt>
                <c:pt idx="3568">
                  <c:v>355.68744179528801</c:v>
                </c:pt>
                <c:pt idx="3569">
                  <c:v>424.52473849004895</c:v>
                </c:pt>
                <c:pt idx="3570">
                  <c:v>332.31074099111299</c:v>
                </c:pt>
                <c:pt idx="3571">
                  <c:v>239.97646537971099</c:v>
                </c:pt>
                <c:pt idx="3572">
                  <c:v>264.45390758853216</c:v>
                </c:pt>
                <c:pt idx="3573">
                  <c:v>220.142703454279</c:v>
                </c:pt>
                <c:pt idx="3574">
                  <c:v>240.71869322760492</c:v>
                </c:pt>
                <c:pt idx="3575">
                  <c:v>283.72943108955297</c:v>
                </c:pt>
                <c:pt idx="3576">
                  <c:v>303.84368323168638</c:v>
                </c:pt>
                <c:pt idx="3577">
                  <c:v>347.61283226507396</c:v>
                </c:pt>
                <c:pt idx="3578">
                  <c:v>261.10904296153598</c:v>
                </c:pt>
                <c:pt idx="3579">
                  <c:v>180.02031638705185</c:v>
                </c:pt>
                <c:pt idx="3580">
                  <c:v>196.09887500353</c:v>
                </c:pt>
                <c:pt idx="3581">
                  <c:v>259.38369321202396</c:v>
                </c:pt>
                <c:pt idx="3582">
                  <c:v>319.88579335682101</c:v>
                </c:pt>
                <c:pt idx="3583">
                  <c:v>415.52772575834399</c:v>
                </c:pt>
                <c:pt idx="3584">
                  <c:v>525.90603788260296</c:v>
                </c:pt>
                <c:pt idx="3585">
                  <c:v>569.8705155359379</c:v>
                </c:pt>
                <c:pt idx="3586">
                  <c:v>580.12179705127903</c:v>
                </c:pt>
                <c:pt idx="3587">
                  <c:v>566.81501136423799</c:v>
                </c:pt>
                <c:pt idx="3588">
                  <c:v>544.90626220702347</c:v>
                </c:pt>
                <c:pt idx="3589">
                  <c:v>527.07079153134055</c:v>
                </c:pt>
                <c:pt idx="3590">
                  <c:v>522.62907894814987</c:v>
                </c:pt>
                <c:pt idx="3591">
                  <c:v>523.64294738361298</c:v>
                </c:pt>
                <c:pt idx="3592">
                  <c:v>526.48328317963706</c:v>
                </c:pt>
                <c:pt idx="3593">
                  <c:v>527.60718584440519</c:v>
                </c:pt>
                <c:pt idx="3594">
                  <c:v>524.82687194863831</c:v>
                </c:pt>
                <c:pt idx="3595">
                  <c:v>520.04724881759296</c:v>
                </c:pt>
                <c:pt idx="3596">
                  <c:v>510.53207860629863</c:v>
                </c:pt>
                <c:pt idx="3597">
                  <c:v>492.33826369459098</c:v>
                </c:pt>
                <c:pt idx="3598">
                  <c:v>479.88458610974669</c:v>
                </c:pt>
                <c:pt idx="3599">
                  <c:v>461.80786022086681</c:v>
                </c:pt>
                <c:pt idx="3600">
                  <c:v>440.24094312432157</c:v>
                </c:pt>
                <c:pt idx="3601">
                  <c:v>421.64712872631702</c:v>
                </c:pt>
                <c:pt idx="3602">
                  <c:v>404.4279234079745</c:v>
                </c:pt>
                <c:pt idx="3603">
                  <c:v>383.097966165049</c:v>
                </c:pt>
                <c:pt idx="3604">
                  <c:v>367.34806144443002</c:v>
                </c:pt>
                <c:pt idx="3605">
                  <c:v>352.99369216797697</c:v>
                </c:pt>
                <c:pt idx="3606">
                  <c:v>339.97267087306085</c:v>
                </c:pt>
                <c:pt idx="3607">
                  <c:v>333.42192952756204</c:v>
                </c:pt>
                <c:pt idx="3608">
                  <c:v>327.64668467342284</c:v>
                </c:pt>
                <c:pt idx="3609">
                  <c:v>320.29615553193366</c:v>
                </c:pt>
                <c:pt idx="3610">
                  <c:v>316.77666562309685</c:v>
                </c:pt>
                <c:pt idx="3611">
                  <c:v>316.02115514892324</c:v>
                </c:pt>
                <c:pt idx="3612">
                  <c:v>316.26476499594401</c:v>
                </c:pt>
                <c:pt idx="3613">
                  <c:v>322.56908356364085</c:v>
                </c:pt>
                <c:pt idx="3614">
                  <c:v>335.65556604494498</c:v>
                </c:pt>
                <c:pt idx="3615">
                  <c:v>349.00195002514499</c:v>
                </c:pt>
                <c:pt idx="3616">
                  <c:v>366.22524487172097</c:v>
                </c:pt>
                <c:pt idx="3617">
                  <c:v>393.84568822789731</c:v>
                </c:pt>
                <c:pt idx="3618">
                  <c:v>418.56601157777669</c:v>
                </c:pt>
                <c:pt idx="3619">
                  <c:v>450.41558495256885</c:v>
                </c:pt>
                <c:pt idx="3620">
                  <c:v>492.89259209810069</c:v>
                </c:pt>
                <c:pt idx="3621">
                  <c:v>534.644724544783</c:v>
                </c:pt>
                <c:pt idx="3622">
                  <c:v>575.85790679228614</c:v>
                </c:pt>
                <c:pt idx="3623">
                  <c:v>618.63499149899599</c:v>
                </c:pt>
                <c:pt idx="3624">
                  <c:v>656.98616928478748</c:v>
                </c:pt>
                <c:pt idx="3625">
                  <c:v>693.29051787535195</c:v>
                </c:pt>
                <c:pt idx="3626">
                  <c:v>727.16517585425788</c:v>
                </c:pt>
                <c:pt idx="3627">
                  <c:v>756.31394427029352</c:v>
                </c:pt>
                <c:pt idx="3628">
                  <c:v>780.89838243666838</c:v>
                </c:pt>
                <c:pt idx="3629">
                  <c:v>806.14801391612332</c:v>
                </c:pt>
                <c:pt idx="3630">
                  <c:v>828.79894575357855</c:v>
                </c:pt>
                <c:pt idx="3631">
                  <c:v>844.68628969389101</c:v>
                </c:pt>
                <c:pt idx="3632">
                  <c:v>858.54184907734805</c:v>
                </c:pt>
                <c:pt idx="3633">
                  <c:v>872.47797959545289</c:v>
                </c:pt>
                <c:pt idx="3634">
                  <c:v>879.22417235399803</c:v>
                </c:pt>
                <c:pt idx="3635">
                  <c:v>884.56192618331988</c:v>
                </c:pt>
                <c:pt idx="3636">
                  <c:v>890.32330969555289</c:v>
                </c:pt>
                <c:pt idx="3637">
                  <c:v>891.76077890609827</c:v>
                </c:pt>
                <c:pt idx="3638">
                  <c:v>892.48606667044294</c:v>
                </c:pt>
                <c:pt idx="3639">
                  <c:v>895.26902090899898</c:v>
                </c:pt>
                <c:pt idx="3640">
                  <c:v>894.95242136645447</c:v>
                </c:pt>
                <c:pt idx="3641">
                  <c:v>894.24180890021501</c:v>
                </c:pt>
                <c:pt idx="3642">
                  <c:v>894.07710959224949</c:v>
                </c:pt>
                <c:pt idx="3643">
                  <c:v>892.67833868135381</c:v>
                </c:pt>
                <c:pt idx="3644">
                  <c:v>890.08996941063003</c:v>
                </c:pt>
                <c:pt idx="3645">
                  <c:v>888.20549609964053</c:v>
                </c:pt>
                <c:pt idx="3646">
                  <c:v>885.56949316073292</c:v>
                </c:pt>
                <c:pt idx="3647">
                  <c:v>883.07344046490903</c:v>
                </c:pt>
                <c:pt idx="3648">
                  <c:v>881.13623816314703</c:v>
                </c:pt>
                <c:pt idx="3649">
                  <c:v>879.35925542317295</c:v>
                </c:pt>
                <c:pt idx="3650">
                  <c:v>879.70970597909138</c:v>
                </c:pt>
                <c:pt idx="3651">
                  <c:v>878.58740576279808</c:v>
                </c:pt>
                <c:pt idx="3652">
                  <c:v>879.40091882890749</c:v>
                </c:pt>
                <c:pt idx="3653">
                  <c:v>906.64423149067898</c:v>
                </c:pt>
                <c:pt idx="3654">
                  <c:v>938.87456521140791</c:v>
                </c:pt>
                <c:pt idx="3655">
                  <c:v>952.03585955526307</c:v>
                </c:pt>
                <c:pt idx="3656">
                  <c:v>958.39351336675782</c:v>
                </c:pt>
                <c:pt idx="3657">
                  <c:v>962.52486694931554</c:v>
                </c:pt>
                <c:pt idx="3658">
                  <c:v>963.44063658447749</c:v>
                </c:pt>
                <c:pt idx="3659">
                  <c:v>964.88100390960801</c:v>
                </c:pt>
                <c:pt idx="3660">
                  <c:v>967.72858612248399</c:v>
                </c:pt>
                <c:pt idx="3661">
                  <c:v>979.17810232033344</c:v>
                </c:pt>
                <c:pt idx="3662">
                  <c:v>986.86729705544212</c:v>
                </c:pt>
                <c:pt idx="3663">
                  <c:v>994.57903163504852</c:v>
                </c:pt>
                <c:pt idx="3664">
                  <c:v>999.16745112570436</c:v>
                </c:pt>
                <c:pt idx="3665">
                  <c:v>1004.26767292741</c:v>
                </c:pt>
                <c:pt idx="3666">
                  <c:v>1023.6959506404305</c:v>
                </c:pt>
                <c:pt idx="3667">
                  <c:v>1044.1839040702598</c:v>
                </c:pt>
                <c:pt idx="3668">
                  <c:v>1051.4561840043</c:v>
                </c:pt>
                <c:pt idx="3669">
                  <c:v>1062.11512087079</c:v>
                </c:pt>
                <c:pt idx="3670">
                  <c:v>1068.5157890904611</c:v>
                </c:pt>
                <c:pt idx="3671">
                  <c:v>1073.2144360327798</c:v>
                </c:pt>
                <c:pt idx="3672">
                  <c:v>1077.23037735515</c:v>
                </c:pt>
                <c:pt idx="3673">
                  <c:v>1080.5102281243398</c:v>
                </c:pt>
                <c:pt idx="3674">
                  <c:v>1088.0872944664</c:v>
                </c:pt>
                <c:pt idx="3675">
                  <c:v>1090.9214628888899</c:v>
                </c:pt>
                <c:pt idx="3676">
                  <c:v>1088.66196758921</c:v>
                </c:pt>
                <c:pt idx="3677">
                  <c:v>1086.20257224955</c:v>
                </c:pt>
                <c:pt idx="3678">
                  <c:v>1082.1857725279099</c:v>
                </c:pt>
                <c:pt idx="3679">
                  <c:v>1078.4347460290298</c:v>
                </c:pt>
                <c:pt idx="3680">
                  <c:v>1078.8075900012811</c:v>
                </c:pt>
                <c:pt idx="3681">
                  <c:v>1076.3072255991699</c:v>
                </c:pt>
                <c:pt idx="3682">
                  <c:v>1073.36027588867</c:v>
                </c:pt>
                <c:pt idx="3683">
                  <c:v>1076.4849225875598</c:v>
                </c:pt>
                <c:pt idx="3684">
                  <c:v>1076.4867918650734</c:v>
                </c:pt>
                <c:pt idx="3685">
                  <c:v>1069.9025506028511</c:v>
                </c:pt>
                <c:pt idx="3686">
                  <c:v>1056.4552717814961</c:v>
                </c:pt>
                <c:pt idx="3687">
                  <c:v>1037.7329945165598</c:v>
                </c:pt>
                <c:pt idx="3688">
                  <c:v>1023.16127708865</c:v>
                </c:pt>
                <c:pt idx="3689">
                  <c:v>1010.54353893994</c:v>
                </c:pt>
                <c:pt idx="3690">
                  <c:v>1000.76145103199</c:v>
                </c:pt>
                <c:pt idx="3691">
                  <c:v>989.77258689653695</c:v>
                </c:pt>
                <c:pt idx="3692">
                  <c:v>983.42264954695838</c:v>
                </c:pt>
                <c:pt idx="3693">
                  <c:v>981.57067472197605</c:v>
                </c:pt>
                <c:pt idx="3694">
                  <c:v>976.81432814665095</c:v>
                </c:pt>
                <c:pt idx="3695">
                  <c:v>974.29086747120903</c:v>
                </c:pt>
                <c:pt idx="3696">
                  <c:v>974.28294026620119</c:v>
                </c:pt>
                <c:pt idx="3697">
                  <c:v>974.06015190090739</c:v>
                </c:pt>
                <c:pt idx="3698">
                  <c:v>970.80990166003005</c:v>
                </c:pt>
                <c:pt idx="3699">
                  <c:v>973.26278005302095</c:v>
                </c:pt>
                <c:pt idx="3700">
                  <c:v>972.49144204100105</c:v>
                </c:pt>
                <c:pt idx="3701">
                  <c:v>971.57747939068554</c:v>
                </c:pt>
                <c:pt idx="3702">
                  <c:v>973.06452901129148</c:v>
                </c:pt>
                <c:pt idx="3703">
                  <c:v>969.01655870029197</c:v>
                </c:pt>
                <c:pt idx="3704">
                  <c:v>967.44197047256102</c:v>
                </c:pt>
                <c:pt idx="3705">
                  <c:v>968.01037099227904</c:v>
                </c:pt>
                <c:pt idx="3706">
                  <c:v>965.92247073239753</c:v>
                </c:pt>
                <c:pt idx="3707">
                  <c:v>963.73274467647707</c:v>
                </c:pt>
                <c:pt idx="3708">
                  <c:v>962.87941774948399</c:v>
                </c:pt>
                <c:pt idx="3709">
                  <c:v>959.88889942215803</c:v>
                </c:pt>
                <c:pt idx="3710">
                  <c:v>954.94047218239996</c:v>
                </c:pt>
                <c:pt idx="3711">
                  <c:v>951.22535191170653</c:v>
                </c:pt>
                <c:pt idx="3712">
                  <c:v>944.61267955421999</c:v>
                </c:pt>
                <c:pt idx="3713">
                  <c:v>935.41386202619742</c:v>
                </c:pt>
                <c:pt idx="3714">
                  <c:v>924.65852629962501</c:v>
                </c:pt>
                <c:pt idx="3715">
                  <c:v>912.64039419105347</c:v>
                </c:pt>
                <c:pt idx="3716">
                  <c:v>901.21991835962081</c:v>
                </c:pt>
                <c:pt idx="3717">
                  <c:v>891.268452800619</c:v>
                </c:pt>
                <c:pt idx="3718">
                  <c:v>880.62880903073403</c:v>
                </c:pt>
                <c:pt idx="3719">
                  <c:v>871.88063756120255</c:v>
                </c:pt>
                <c:pt idx="3720">
                  <c:v>863.89767529018809</c:v>
                </c:pt>
                <c:pt idx="3721">
                  <c:v>855.57531618609403</c:v>
                </c:pt>
                <c:pt idx="3722">
                  <c:v>849.19089243899805</c:v>
                </c:pt>
                <c:pt idx="3723">
                  <c:v>842.74259950278849</c:v>
                </c:pt>
                <c:pt idx="3724">
                  <c:v>836.51769159715695</c:v>
                </c:pt>
                <c:pt idx="3725">
                  <c:v>831.90033651267345</c:v>
                </c:pt>
                <c:pt idx="3726">
                  <c:v>828.52728508994994</c:v>
                </c:pt>
                <c:pt idx="3727">
                  <c:v>825.45984592226705</c:v>
                </c:pt>
                <c:pt idx="3728">
                  <c:v>822.98957203169437</c:v>
                </c:pt>
                <c:pt idx="3729">
                  <c:v>821.3828287227642</c:v>
                </c:pt>
                <c:pt idx="3730">
                  <c:v>820.26986499956001</c:v>
                </c:pt>
                <c:pt idx="3731">
                  <c:v>819.49798398656253</c:v>
                </c:pt>
                <c:pt idx="3732">
                  <c:v>818.97228578323109</c:v>
                </c:pt>
                <c:pt idx="3733">
                  <c:v>818.95067067113303</c:v>
                </c:pt>
                <c:pt idx="3734">
                  <c:v>819.02839965887767</c:v>
                </c:pt>
                <c:pt idx="3735">
                  <c:v>818.85278424922399</c:v>
                </c:pt>
                <c:pt idx="3736">
                  <c:v>818.77588723569932</c:v>
                </c:pt>
                <c:pt idx="3737">
                  <c:v>819.14338547569855</c:v>
                </c:pt>
                <c:pt idx="3738">
                  <c:v>819.38361387366808</c:v>
                </c:pt>
                <c:pt idx="3739">
                  <c:v>819.88150211842799</c:v>
                </c:pt>
                <c:pt idx="3740">
                  <c:v>821.251912432327</c:v>
                </c:pt>
                <c:pt idx="3741">
                  <c:v>822.62113167210794</c:v>
                </c:pt>
                <c:pt idx="3742">
                  <c:v>824.64405872579289</c:v>
                </c:pt>
                <c:pt idx="3743">
                  <c:v>827.43813746159901</c:v>
                </c:pt>
                <c:pt idx="3744">
                  <c:v>830.63044478717904</c:v>
                </c:pt>
                <c:pt idx="3745">
                  <c:v>834.46102948928626</c:v>
                </c:pt>
                <c:pt idx="3746">
                  <c:v>839.70780999991598</c:v>
                </c:pt>
                <c:pt idx="3747">
                  <c:v>845.595521860845</c:v>
                </c:pt>
                <c:pt idx="3748">
                  <c:v>852.030237319094</c:v>
                </c:pt>
                <c:pt idx="3749">
                  <c:v>858.89015959864605</c:v>
                </c:pt>
                <c:pt idx="3750">
                  <c:v>866.63268225750653</c:v>
                </c:pt>
                <c:pt idx="3751">
                  <c:v>873.50295274425798</c:v>
                </c:pt>
                <c:pt idx="3752">
                  <c:v>881.61566036464808</c:v>
                </c:pt>
                <c:pt idx="3753">
                  <c:v>889.79547398035106</c:v>
                </c:pt>
                <c:pt idx="3754">
                  <c:v>897.06117295785305</c:v>
                </c:pt>
                <c:pt idx="3755">
                  <c:v>904.89043306834355</c:v>
                </c:pt>
                <c:pt idx="3756">
                  <c:v>912.68676596115768</c:v>
                </c:pt>
                <c:pt idx="3757">
                  <c:v>919.94307048003839</c:v>
                </c:pt>
                <c:pt idx="3758">
                  <c:v>926.83310763948896</c:v>
                </c:pt>
                <c:pt idx="3759">
                  <c:v>934.42415454156901</c:v>
                </c:pt>
                <c:pt idx="3760">
                  <c:v>941.2874600128431</c:v>
                </c:pt>
                <c:pt idx="3761">
                  <c:v>947.91712815391031</c:v>
                </c:pt>
                <c:pt idx="3762">
                  <c:v>954.98687006163107</c:v>
                </c:pt>
                <c:pt idx="3763">
                  <c:v>961.15951885911795</c:v>
                </c:pt>
                <c:pt idx="3764">
                  <c:v>967.02327032138805</c:v>
                </c:pt>
                <c:pt idx="3765">
                  <c:v>974.01203346735304</c:v>
                </c:pt>
                <c:pt idx="3766">
                  <c:v>980.00577327011774</c:v>
                </c:pt>
                <c:pt idx="3767">
                  <c:v>984.86778984984699</c:v>
                </c:pt>
                <c:pt idx="3768">
                  <c:v>990.18961674697255</c:v>
                </c:pt>
                <c:pt idx="3769">
                  <c:v>995.12830422225852</c:v>
                </c:pt>
                <c:pt idx="3770">
                  <c:v>998.53060649905206</c:v>
                </c:pt>
                <c:pt idx="3771">
                  <c:v>1002.6831799605635</c:v>
                </c:pt>
                <c:pt idx="3772">
                  <c:v>1007.9235667946181</c:v>
                </c:pt>
                <c:pt idx="3773">
                  <c:v>1011.27179910476</c:v>
                </c:pt>
                <c:pt idx="3774">
                  <c:v>1014.2198976415418</c:v>
                </c:pt>
                <c:pt idx="3775">
                  <c:v>1018.84108908689</c:v>
                </c:pt>
                <c:pt idx="3776">
                  <c:v>1020.9440970915894</c:v>
                </c:pt>
                <c:pt idx="3777">
                  <c:v>1022.63267129487</c:v>
                </c:pt>
                <c:pt idx="3778">
                  <c:v>1026.6288589193698</c:v>
                </c:pt>
                <c:pt idx="3779">
                  <c:v>1027.5009742872501</c:v>
                </c:pt>
                <c:pt idx="3780">
                  <c:v>1027.9663549497311</c:v>
                </c:pt>
                <c:pt idx="3781">
                  <c:v>1031.0634109928553</c:v>
                </c:pt>
                <c:pt idx="3782">
                  <c:v>1027.71646483515</c:v>
                </c:pt>
                <c:pt idx="3783">
                  <c:v>1030.0287091067337</c:v>
                </c:pt>
                <c:pt idx="3784">
                  <c:v>1031.68988466721</c:v>
                </c:pt>
                <c:pt idx="3785">
                  <c:v>1030.2652329601901</c:v>
                </c:pt>
                <c:pt idx="3786">
                  <c:v>1028.4993573608201</c:v>
                </c:pt>
                <c:pt idx="3787">
                  <c:v>1032.0665029362801</c:v>
                </c:pt>
                <c:pt idx="3788">
                  <c:v>1032.32760593333</c:v>
                </c:pt>
                <c:pt idx="3789">
                  <c:v>1029.6025836128499</c:v>
                </c:pt>
                <c:pt idx="3790">
                  <c:v>1029.23646721827</c:v>
                </c:pt>
                <c:pt idx="3791">
                  <c:v>1028.58122916559</c:v>
                </c:pt>
                <c:pt idx="3792">
                  <c:v>1025.0849516076901</c:v>
                </c:pt>
                <c:pt idx="3793">
                  <c:v>1023.9116164095882</c:v>
                </c:pt>
                <c:pt idx="3794">
                  <c:v>1022.8277596975601</c:v>
                </c:pt>
                <c:pt idx="3795">
                  <c:v>1018.7700133220405</c:v>
                </c:pt>
                <c:pt idx="3796">
                  <c:v>1014.56294400687</c:v>
                </c:pt>
                <c:pt idx="3797">
                  <c:v>1012.6407468473417</c:v>
                </c:pt>
                <c:pt idx="3798">
                  <c:v>1005.8915883539594</c:v>
                </c:pt>
                <c:pt idx="3799">
                  <c:v>1001.4632766770405</c:v>
                </c:pt>
                <c:pt idx="3800">
                  <c:v>1000.6967513112905</c:v>
                </c:pt>
                <c:pt idx="3801">
                  <c:v>1001.5943036048405</c:v>
                </c:pt>
                <c:pt idx="3802">
                  <c:v>1001.5827910650805</c:v>
                </c:pt>
                <c:pt idx="3803">
                  <c:v>1001.66660356315</c:v>
                </c:pt>
                <c:pt idx="3804">
                  <c:v>998.70853452807864</c:v>
                </c:pt>
                <c:pt idx="3805">
                  <c:v>995.91264793777793</c:v>
                </c:pt>
                <c:pt idx="3806">
                  <c:v>992.86518842472947</c:v>
                </c:pt>
                <c:pt idx="3807">
                  <c:v>989.85233321881651</c:v>
                </c:pt>
                <c:pt idx="3808">
                  <c:v>988.21710196566301</c:v>
                </c:pt>
                <c:pt idx="3809">
                  <c:v>985.92611760415798</c:v>
                </c:pt>
                <c:pt idx="3810">
                  <c:v>986.75217567126901</c:v>
                </c:pt>
                <c:pt idx="3811">
                  <c:v>989.23083317923351</c:v>
                </c:pt>
                <c:pt idx="3812">
                  <c:v>989.26155845100698</c:v>
                </c:pt>
                <c:pt idx="3813">
                  <c:v>989.02352040308699</c:v>
                </c:pt>
                <c:pt idx="3814">
                  <c:v>990.69531049770808</c:v>
                </c:pt>
                <c:pt idx="3815">
                  <c:v>989.52954284987254</c:v>
                </c:pt>
                <c:pt idx="3816">
                  <c:v>988.33786523341507</c:v>
                </c:pt>
                <c:pt idx="3817">
                  <c:v>990.96906262444747</c:v>
                </c:pt>
                <c:pt idx="3818">
                  <c:v>989.24783106910331</c:v>
                </c:pt>
                <c:pt idx="3819">
                  <c:v>989.29655782754003</c:v>
                </c:pt>
                <c:pt idx="3820">
                  <c:v>990.74195169213897</c:v>
                </c:pt>
                <c:pt idx="3821">
                  <c:v>990.52204808588419</c:v>
                </c:pt>
                <c:pt idx="3822">
                  <c:v>989.17057486312353</c:v>
                </c:pt>
                <c:pt idx="3823">
                  <c:v>988.97440987067193</c:v>
                </c:pt>
                <c:pt idx="3824">
                  <c:v>988.87975024170805</c:v>
                </c:pt>
                <c:pt idx="3825">
                  <c:v>988.35561059777046</c:v>
                </c:pt>
                <c:pt idx="3826">
                  <c:v>988.59990745909181</c:v>
                </c:pt>
                <c:pt idx="3827">
                  <c:v>989.01187349578697</c:v>
                </c:pt>
                <c:pt idx="3828">
                  <c:v>989.89486840730308</c:v>
                </c:pt>
                <c:pt idx="3829">
                  <c:v>990.83392174758308</c:v>
                </c:pt>
                <c:pt idx="3830">
                  <c:v>992.02405621322202</c:v>
                </c:pt>
                <c:pt idx="3831">
                  <c:v>993.47689203253594</c:v>
                </c:pt>
                <c:pt idx="3832">
                  <c:v>995.97034919502846</c:v>
                </c:pt>
                <c:pt idx="3833">
                  <c:v>997.87999402058051</c:v>
                </c:pt>
                <c:pt idx="3834">
                  <c:v>1000.8555261806069</c:v>
                </c:pt>
                <c:pt idx="3835">
                  <c:v>1003.9955697763205</c:v>
                </c:pt>
                <c:pt idx="3836">
                  <c:v>1006.16204961904</c:v>
                </c:pt>
                <c:pt idx="3837">
                  <c:v>1008.1102328191805</c:v>
                </c:pt>
                <c:pt idx="3838">
                  <c:v>1011.04851300808</c:v>
                </c:pt>
                <c:pt idx="3839">
                  <c:v>1012.05658675211</c:v>
                </c:pt>
                <c:pt idx="3840">
                  <c:v>1013.8617536834172</c:v>
                </c:pt>
                <c:pt idx="3841">
                  <c:v>1015.32237847743</c:v>
                </c:pt>
                <c:pt idx="3842">
                  <c:v>1014.3472916119972</c:v>
                </c:pt>
                <c:pt idx="3843">
                  <c:v>1012.8399738999479</c:v>
                </c:pt>
                <c:pt idx="3844">
                  <c:v>1010.88963981754</c:v>
                </c:pt>
                <c:pt idx="3845">
                  <c:v>1006.69785650092</c:v>
                </c:pt>
                <c:pt idx="3846">
                  <c:v>1002.2444359529405</c:v>
                </c:pt>
                <c:pt idx="3847">
                  <c:v>999.55795985695738</c:v>
                </c:pt>
                <c:pt idx="3848">
                  <c:v>994.80865124075899</c:v>
                </c:pt>
                <c:pt idx="3849">
                  <c:v>990.04920180792419</c:v>
                </c:pt>
                <c:pt idx="3850">
                  <c:v>987.22005170633895</c:v>
                </c:pt>
                <c:pt idx="3851">
                  <c:v>984.36421835839496</c:v>
                </c:pt>
                <c:pt idx="3852">
                  <c:v>981.52077226591302</c:v>
                </c:pt>
                <c:pt idx="3853">
                  <c:v>978.69844293103506</c:v>
                </c:pt>
                <c:pt idx="3854">
                  <c:v>978.14604727930293</c:v>
                </c:pt>
                <c:pt idx="3855">
                  <c:v>975.36571152680301</c:v>
                </c:pt>
                <c:pt idx="3856">
                  <c:v>972.63959528033502</c:v>
                </c:pt>
                <c:pt idx="3857">
                  <c:v>969.97584271642802</c:v>
                </c:pt>
                <c:pt idx="3858">
                  <c:v>967.36005927776</c:v>
                </c:pt>
                <c:pt idx="3859">
                  <c:v>964.80440948791249</c:v>
                </c:pt>
                <c:pt idx="3860">
                  <c:v>962.34200371395707</c:v>
                </c:pt>
                <c:pt idx="3861">
                  <c:v>958.27371492144368</c:v>
                </c:pt>
                <c:pt idx="3862">
                  <c:v>956.01353413265804</c:v>
                </c:pt>
                <c:pt idx="3863">
                  <c:v>953.84164385905797</c:v>
                </c:pt>
                <c:pt idx="3864">
                  <c:v>951.70177397699774</c:v>
                </c:pt>
                <c:pt idx="3865">
                  <c:v>949.54927021431104</c:v>
                </c:pt>
                <c:pt idx="3866">
                  <c:v>949.04898953752854</c:v>
                </c:pt>
                <c:pt idx="3867">
                  <c:v>946.58827585059055</c:v>
                </c:pt>
                <c:pt idx="3868">
                  <c:v>944.01872778649704</c:v>
                </c:pt>
                <c:pt idx="3869">
                  <c:v>943.49787469232899</c:v>
                </c:pt>
                <c:pt idx="3870">
                  <c:v>943.54552307993947</c:v>
                </c:pt>
                <c:pt idx="3871">
                  <c:v>939.46767682856796</c:v>
                </c:pt>
                <c:pt idx="3872">
                  <c:v>940.57569252578605</c:v>
                </c:pt>
                <c:pt idx="3873">
                  <c:v>942.32408724234801</c:v>
                </c:pt>
                <c:pt idx="3874">
                  <c:v>941.76946367013295</c:v>
                </c:pt>
                <c:pt idx="3875">
                  <c:v>941.46478411833004</c:v>
                </c:pt>
                <c:pt idx="3876">
                  <c:v>944.16523818209146</c:v>
                </c:pt>
                <c:pt idx="3877">
                  <c:v>946.98146139786195</c:v>
                </c:pt>
                <c:pt idx="3878">
                  <c:v>952.98350525025853</c:v>
                </c:pt>
                <c:pt idx="3879">
                  <c:v>955.89756351010294</c:v>
                </c:pt>
                <c:pt idx="3880">
                  <c:v>956.00187179944896</c:v>
                </c:pt>
                <c:pt idx="3881">
                  <c:v>958.83705311189146</c:v>
                </c:pt>
                <c:pt idx="3882">
                  <c:v>961.65143307681581</c:v>
                </c:pt>
                <c:pt idx="3883">
                  <c:v>961.76263708240947</c:v>
                </c:pt>
                <c:pt idx="3884">
                  <c:v>961.96358484424047</c:v>
                </c:pt>
                <c:pt idx="3885">
                  <c:v>965.00174826347802</c:v>
                </c:pt>
                <c:pt idx="3886">
                  <c:v>965.67145954734315</c:v>
                </c:pt>
                <c:pt idx="3887">
                  <c:v>966.69264273541296</c:v>
                </c:pt>
                <c:pt idx="3888">
                  <c:v>972.98656808389796</c:v>
                </c:pt>
                <c:pt idx="3889">
                  <c:v>974.77808442876881</c:v>
                </c:pt>
                <c:pt idx="3890">
                  <c:v>979.50432403654281</c:v>
                </c:pt>
                <c:pt idx="3891">
                  <c:v>984.50975057954406</c:v>
                </c:pt>
                <c:pt idx="3892">
                  <c:v>989.73292487357298</c:v>
                </c:pt>
                <c:pt idx="3893">
                  <c:v>992.48597398991205</c:v>
                </c:pt>
                <c:pt idx="3894">
                  <c:v>1000.1962775307705</c:v>
                </c:pt>
                <c:pt idx="3895">
                  <c:v>1007.9888895233529</c:v>
                </c:pt>
                <c:pt idx="3896">
                  <c:v>1008.96681774866</c:v>
                </c:pt>
                <c:pt idx="3897">
                  <c:v>1007.38318913315</c:v>
                </c:pt>
                <c:pt idx="3898">
                  <c:v>1006.3277172253594</c:v>
                </c:pt>
                <c:pt idx="3899">
                  <c:v>1004.46686405785</c:v>
                </c:pt>
                <c:pt idx="3900">
                  <c:v>1004.8088773977699</c:v>
                </c:pt>
                <c:pt idx="3901">
                  <c:v>1006.47271501377</c:v>
                </c:pt>
                <c:pt idx="3902">
                  <c:v>1008.38134017996</c:v>
                </c:pt>
                <c:pt idx="3903">
                  <c:v>1010.5434435156405</c:v>
                </c:pt>
                <c:pt idx="3904">
                  <c:v>1013.0737199561845</c:v>
                </c:pt>
                <c:pt idx="3905">
                  <c:v>1016.41490064449</c:v>
                </c:pt>
                <c:pt idx="3906">
                  <c:v>1018.75568793003</c:v>
                </c:pt>
                <c:pt idx="3907">
                  <c:v>1020.99711428067</c:v>
                </c:pt>
                <c:pt idx="3908">
                  <c:v>1025.0450149579699</c:v>
                </c:pt>
                <c:pt idx="3909">
                  <c:v>1028.9938654514601</c:v>
                </c:pt>
                <c:pt idx="3910">
                  <c:v>1030.9231852985699</c:v>
                </c:pt>
                <c:pt idx="3911">
                  <c:v>1034.95771499856</c:v>
                </c:pt>
                <c:pt idx="3912">
                  <c:v>1038.5044596189998</c:v>
                </c:pt>
                <c:pt idx="3913">
                  <c:v>1038.1952158534798</c:v>
                </c:pt>
                <c:pt idx="3914">
                  <c:v>1041.4369000362701</c:v>
                </c:pt>
                <c:pt idx="3915">
                  <c:v>1042.6861446483456</c:v>
                </c:pt>
                <c:pt idx="3916">
                  <c:v>1042.33156156832</c:v>
                </c:pt>
                <c:pt idx="3917">
                  <c:v>1043.2669570304411</c:v>
                </c:pt>
                <c:pt idx="3918">
                  <c:v>1045.09554496797</c:v>
                </c:pt>
                <c:pt idx="3919">
                  <c:v>1045.7092295589498</c:v>
                </c:pt>
                <c:pt idx="3920">
                  <c:v>1046.15725501477</c:v>
                </c:pt>
                <c:pt idx="3921">
                  <c:v>1047.06079212899</c:v>
                </c:pt>
                <c:pt idx="3922">
                  <c:v>1047.1861545134798</c:v>
                </c:pt>
                <c:pt idx="3923">
                  <c:v>1047.1176202870699</c:v>
                </c:pt>
                <c:pt idx="3924">
                  <c:v>1046.8812426624966</c:v>
                </c:pt>
                <c:pt idx="3925">
                  <c:v>1046.53131776245</c:v>
                </c:pt>
                <c:pt idx="3926">
                  <c:v>1046.03784094361</c:v>
                </c:pt>
                <c:pt idx="3927">
                  <c:v>1045.3876388160061</c:v>
                </c:pt>
                <c:pt idx="3928">
                  <c:v>1044.5952614354001</c:v>
                </c:pt>
                <c:pt idx="3929">
                  <c:v>1043.6759762093998</c:v>
                </c:pt>
                <c:pt idx="3930">
                  <c:v>1042.6272880781198</c:v>
                </c:pt>
                <c:pt idx="3931">
                  <c:v>1040.6003689828399</c:v>
                </c:pt>
                <c:pt idx="3932">
                  <c:v>1040.14624746707</c:v>
                </c:pt>
                <c:pt idx="3933">
                  <c:v>1038.7331541908</c:v>
                </c:pt>
                <c:pt idx="3934">
                  <c:v>1035.8903354577999</c:v>
                </c:pt>
                <c:pt idx="3935">
                  <c:v>1035.57271535004</c:v>
                </c:pt>
                <c:pt idx="3936">
                  <c:v>1032.47504563599</c:v>
                </c:pt>
                <c:pt idx="3937">
                  <c:v>1030.64035569675</c:v>
                </c:pt>
                <c:pt idx="3938">
                  <c:v>1030.1608493285298</c:v>
                </c:pt>
                <c:pt idx="3939">
                  <c:v>1028.19786230112</c:v>
                </c:pt>
                <c:pt idx="3940">
                  <c:v>1026.1614979373144</c:v>
                </c:pt>
                <c:pt idx="3941">
                  <c:v>1024.0844892956898</c:v>
                </c:pt>
                <c:pt idx="3942">
                  <c:v>1023.8251461586</c:v>
                </c:pt>
                <c:pt idx="3943">
                  <c:v>1021.6969077693618</c:v>
                </c:pt>
                <c:pt idx="3944">
                  <c:v>1019.5569440094901</c:v>
                </c:pt>
                <c:pt idx="3945">
                  <c:v>1019.2580216662105</c:v>
                </c:pt>
                <c:pt idx="3946">
                  <c:v>1017.0957029113121</c:v>
                </c:pt>
                <c:pt idx="3947">
                  <c:v>1014.9251702497805</c:v>
                </c:pt>
                <c:pt idx="3948">
                  <c:v>1012.7804376851418</c:v>
                </c:pt>
                <c:pt idx="3949">
                  <c:v>1010.66858808909</c:v>
                </c:pt>
                <c:pt idx="3950">
                  <c:v>1006.40183631425</c:v>
                </c:pt>
                <c:pt idx="3951">
                  <c:v>1004.3873669666017</c:v>
                </c:pt>
                <c:pt idx="3952">
                  <c:v>1002.4321071341579</c:v>
                </c:pt>
                <c:pt idx="3953">
                  <c:v>1000.5645381178999</c:v>
                </c:pt>
                <c:pt idx="3954">
                  <c:v>998.76878734753507</c:v>
                </c:pt>
                <c:pt idx="3955">
                  <c:v>997.07331432371404</c:v>
                </c:pt>
                <c:pt idx="3956">
                  <c:v>995.46030698781306</c:v>
                </c:pt>
                <c:pt idx="3957">
                  <c:v>993.93594322324498</c:v>
                </c:pt>
                <c:pt idx="3958">
                  <c:v>992.50401000692204</c:v>
                </c:pt>
                <c:pt idx="3959">
                  <c:v>991.20957838794004</c:v>
                </c:pt>
                <c:pt idx="3960">
                  <c:v>990.07325184527997</c:v>
                </c:pt>
                <c:pt idx="3961">
                  <c:v>989.20791245790099</c:v>
                </c:pt>
                <c:pt idx="3962">
                  <c:v>988.73561409547744</c:v>
                </c:pt>
                <c:pt idx="3963">
                  <c:v>988.72325760682281</c:v>
                </c:pt>
                <c:pt idx="3964">
                  <c:v>989.07796858875849</c:v>
                </c:pt>
                <c:pt idx="3965">
                  <c:v>987.43527887384346</c:v>
                </c:pt>
                <c:pt idx="3966">
                  <c:v>987.78283846788554</c:v>
                </c:pt>
                <c:pt idx="3967">
                  <c:v>993.03560992296298</c:v>
                </c:pt>
                <c:pt idx="3968">
                  <c:v>990.36788079724795</c:v>
                </c:pt>
                <c:pt idx="3969">
                  <c:v>990.31991527072705</c:v>
                </c:pt>
                <c:pt idx="3970">
                  <c:v>993.21743512888395</c:v>
                </c:pt>
                <c:pt idx="3971">
                  <c:v>993.22458124027855</c:v>
                </c:pt>
                <c:pt idx="3972">
                  <c:v>993.30194341985396</c:v>
                </c:pt>
                <c:pt idx="3973">
                  <c:v>993.46083973260102</c:v>
                </c:pt>
                <c:pt idx="3974">
                  <c:v>993.71627956657505</c:v>
                </c:pt>
                <c:pt idx="3975">
                  <c:v>990.99732879930946</c:v>
                </c:pt>
                <c:pt idx="3976">
                  <c:v>991.47408011765606</c:v>
                </c:pt>
                <c:pt idx="3977">
                  <c:v>994.75743490012803</c:v>
                </c:pt>
                <c:pt idx="3978">
                  <c:v>995.52147046878054</c:v>
                </c:pt>
                <c:pt idx="3979">
                  <c:v>999.08466296453901</c:v>
                </c:pt>
                <c:pt idx="3980">
                  <c:v>1002.78664631103</c:v>
                </c:pt>
                <c:pt idx="3981">
                  <c:v>1003.95599729632</c:v>
                </c:pt>
                <c:pt idx="3982">
                  <c:v>1007.74269251827</c:v>
                </c:pt>
                <c:pt idx="3983">
                  <c:v>1011.4645628823772</c:v>
                </c:pt>
                <c:pt idx="3984">
                  <c:v>1009.9040034504</c:v>
                </c:pt>
                <c:pt idx="3985">
                  <c:v>1010.7572137455777</c:v>
                </c:pt>
                <c:pt idx="3986">
                  <c:v>1013.9938076063429</c:v>
                </c:pt>
                <c:pt idx="3987">
                  <c:v>1014.56843272925</c:v>
                </c:pt>
                <c:pt idx="3988">
                  <c:v>1015.0785877769623</c:v>
                </c:pt>
                <c:pt idx="3989">
                  <c:v>1018.0030162071423</c:v>
                </c:pt>
                <c:pt idx="3990">
                  <c:v>1018.4283121201</c:v>
                </c:pt>
                <c:pt idx="3991">
                  <c:v>1016.3954854792705</c:v>
                </c:pt>
                <c:pt idx="3992">
                  <c:v>1018.9098937469799</c:v>
                </c:pt>
                <c:pt idx="3993">
                  <c:v>1019.30546251898</c:v>
                </c:pt>
                <c:pt idx="3994">
                  <c:v>1019.7285409485329</c:v>
                </c:pt>
                <c:pt idx="3995">
                  <c:v>1021.87947311252</c:v>
                </c:pt>
                <c:pt idx="3996">
                  <c:v>1022.27825305542</c:v>
                </c:pt>
                <c:pt idx="3997">
                  <c:v>1022.6746541554101</c:v>
                </c:pt>
                <c:pt idx="3998">
                  <c:v>1023.06684565403</c:v>
                </c:pt>
                <c:pt idx="3999">
                  <c:v>1023.45311333311</c:v>
                </c:pt>
                <c:pt idx="4000">
                  <c:v>1023.8533523770718</c:v>
                </c:pt>
                <c:pt idx="4001">
                  <c:v>1024.2006132271201</c:v>
                </c:pt>
                <c:pt idx="4002">
                  <c:v>1024.53817522806</c:v>
                </c:pt>
                <c:pt idx="4003">
                  <c:v>1024.8428527476001</c:v>
                </c:pt>
                <c:pt idx="4004">
                  <c:v>1025.1362278197498</c:v>
                </c:pt>
                <c:pt idx="4005">
                  <c:v>1023.2749541115605</c:v>
                </c:pt>
                <c:pt idx="4006">
                  <c:v>1023.521511938</c:v>
                </c:pt>
                <c:pt idx="4007">
                  <c:v>1023.73640040008</c:v>
                </c:pt>
                <c:pt idx="4008">
                  <c:v>1021.8961952249182</c:v>
                </c:pt>
                <c:pt idx="4009">
                  <c:v>1024.0930366204498</c:v>
                </c:pt>
                <c:pt idx="4010">
                  <c:v>1024.2501118589198</c:v>
                </c:pt>
                <c:pt idx="4011">
                  <c:v>1024.3923872244466</c:v>
                </c:pt>
                <c:pt idx="4012">
                  <c:v>1026.07187096454</c:v>
                </c:pt>
                <c:pt idx="4013">
                  <c:v>1027.32987943742</c:v>
                </c:pt>
                <c:pt idx="4014">
                  <c:v>1026.29837189775</c:v>
                </c:pt>
                <c:pt idx="4015">
                  <c:v>1026.3627107499099</c:v>
                </c:pt>
                <c:pt idx="4016">
                  <c:v>1027.0964245087798</c:v>
                </c:pt>
                <c:pt idx="4017">
                  <c:v>1027.1328644814</c:v>
                </c:pt>
                <c:pt idx="4018">
                  <c:v>1027.1549531928999</c:v>
                </c:pt>
                <c:pt idx="4019">
                  <c:v>1027.1874816303598</c:v>
                </c:pt>
                <c:pt idx="4020">
                  <c:v>1026.6071964992998</c:v>
                </c:pt>
                <c:pt idx="4021">
                  <c:v>1026.7256390218411</c:v>
                </c:pt>
                <c:pt idx="4022">
                  <c:v>1026.6821480208744</c:v>
                </c:pt>
                <c:pt idx="4023">
                  <c:v>1026.63250500134</c:v>
                </c:pt>
                <c:pt idx="4024">
                  <c:v>1026.5618399653899</c:v>
                </c:pt>
                <c:pt idx="4025">
                  <c:v>1026.4756790461358</c:v>
                </c:pt>
                <c:pt idx="4026">
                  <c:v>1025.5583733256001</c:v>
                </c:pt>
                <c:pt idx="4027">
                  <c:v>1026.2840661850501</c:v>
                </c:pt>
                <c:pt idx="4028">
                  <c:v>1025.2506046518299</c:v>
                </c:pt>
                <c:pt idx="4029">
                  <c:v>1023.7975360284805</c:v>
                </c:pt>
                <c:pt idx="4030">
                  <c:v>1024.9682934872344</c:v>
                </c:pt>
                <c:pt idx="4031">
                  <c:v>1024.79882784746</c:v>
                </c:pt>
                <c:pt idx="4032">
                  <c:v>1024.5814892447997</c:v>
                </c:pt>
                <c:pt idx="4033">
                  <c:v>1025.7979063234</c:v>
                </c:pt>
                <c:pt idx="4034">
                  <c:v>1024.1615679283</c:v>
                </c:pt>
                <c:pt idx="4035">
                  <c:v>1023.949981059</c:v>
                </c:pt>
                <c:pt idx="4036">
                  <c:v>1023.73025959853</c:v>
                </c:pt>
                <c:pt idx="4037">
                  <c:v>1025.3845247107899</c:v>
                </c:pt>
                <c:pt idx="4038">
                  <c:v>1023.2768703953105</c:v>
                </c:pt>
                <c:pt idx="4039">
                  <c:v>1024.94985061998</c:v>
                </c:pt>
                <c:pt idx="4040">
                  <c:v>1024.7315163208</c:v>
                </c:pt>
                <c:pt idx="4041">
                  <c:v>1022.6047586727205</c:v>
                </c:pt>
                <c:pt idx="4042">
                  <c:v>1022.3818765556723</c:v>
                </c:pt>
                <c:pt idx="4043">
                  <c:v>1022.1831549727821</c:v>
                </c:pt>
                <c:pt idx="4044">
                  <c:v>1021.9847710432522</c:v>
                </c:pt>
                <c:pt idx="4045">
                  <c:v>1021.7873048098199</c:v>
                </c:pt>
                <c:pt idx="4046">
                  <c:v>1023.85541494109</c:v>
                </c:pt>
                <c:pt idx="4047">
                  <c:v>1023.66199577566</c:v>
                </c:pt>
                <c:pt idx="4048">
                  <c:v>1023.4957939106829</c:v>
                </c:pt>
                <c:pt idx="4049">
                  <c:v>1023.2868730224618</c:v>
                </c:pt>
                <c:pt idx="4050">
                  <c:v>1023.1061157768305</c:v>
                </c:pt>
                <c:pt idx="4051">
                  <c:v>1022.9529206373094</c:v>
                </c:pt>
                <c:pt idx="4052">
                  <c:v>1024.6064936174298</c:v>
                </c:pt>
                <c:pt idx="4053">
                  <c:v>1026.2575107023201</c:v>
                </c:pt>
                <c:pt idx="4054">
                  <c:v>1027.8850758641711</c:v>
                </c:pt>
                <c:pt idx="4055">
                  <c:v>1030.8502108388532</c:v>
                </c:pt>
                <c:pt idx="4056">
                  <c:v>1033.8051502915</c:v>
                </c:pt>
                <c:pt idx="4057">
                  <c:v>1036.7308151748</c:v>
                </c:pt>
                <c:pt idx="4058">
                  <c:v>1040.4900441489299</c:v>
                </c:pt>
                <c:pt idx="4059">
                  <c:v>1046.1760155868099</c:v>
                </c:pt>
                <c:pt idx="4060">
                  <c:v>1051.8262114279601</c:v>
                </c:pt>
                <c:pt idx="4061">
                  <c:v>1059.8093099762</c:v>
                </c:pt>
                <c:pt idx="4062">
                  <c:v>1068.07706070687</c:v>
                </c:pt>
                <c:pt idx="4063">
                  <c:v>1076.2585634874858</c:v>
                </c:pt>
                <c:pt idx="4064">
                  <c:v>1089.8574420503646</c:v>
                </c:pt>
                <c:pt idx="4065">
                  <c:v>1103.5554076190899</c:v>
                </c:pt>
                <c:pt idx="4066">
                  <c:v>1117.42251668831</c:v>
                </c:pt>
                <c:pt idx="4067">
                  <c:v>1135.65561700784</c:v>
                </c:pt>
                <c:pt idx="4068">
                  <c:v>1153.3753302148232</c:v>
                </c:pt>
                <c:pt idx="4069">
                  <c:v>1171.9604826125599</c:v>
                </c:pt>
                <c:pt idx="4070">
                  <c:v>1189.6813592179046</c:v>
                </c:pt>
                <c:pt idx="4071">
                  <c:v>1211.4112355384998</c:v>
                </c:pt>
                <c:pt idx="4072">
                  <c:v>1228.3578432479399</c:v>
                </c:pt>
                <c:pt idx="4073">
                  <c:v>1235.4100802847211</c:v>
                </c:pt>
                <c:pt idx="4074">
                  <c:v>1234.0273933667911</c:v>
                </c:pt>
                <c:pt idx="4075">
                  <c:v>1184.5626619701211</c:v>
                </c:pt>
                <c:pt idx="4076">
                  <c:v>1007.10155393435</c:v>
                </c:pt>
                <c:pt idx="4077">
                  <c:v>494.74195771061369</c:v>
                </c:pt>
                <c:pt idx="4078">
                  <c:v>-55.386969615596463</c:v>
                </c:pt>
                <c:pt idx="4079">
                  <c:v>-389.63281623671202</c:v>
                </c:pt>
                <c:pt idx="4080">
                  <c:v>-558.33684103268502</c:v>
                </c:pt>
                <c:pt idx="4081">
                  <c:v>-632.452891740572</c:v>
                </c:pt>
                <c:pt idx="4082">
                  <c:v>-659.25829133006152</c:v>
                </c:pt>
                <c:pt idx="4083">
                  <c:v>-665.49531719709398</c:v>
                </c:pt>
                <c:pt idx="4084">
                  <c:v>-658.46551804200749</c:v>
                </c:pt>
                <c:pt idx="4085">
                  <c:v>-641.48422036472846</c:v>
                </c:pt>
                <c:pt idx="4086">
                  <c:v>-619.97691020227103</c:v>
                </c:pt>
                <c:pt idx="4087">
                  <c:v>-593.29485218561399</c:v>
                </c:pt>
                <c:pt idx="4088">
                  <c:v>-562.92599885046297</c:v>
                </c:pt>
                <c:pt idx="4089">
                  <c:v>-531.97518883099406</c:v>
                </c:pt>
                <c:pt idx="4090">
                  <c:v>-497.54806188254685</c:v>
                </c:pt>
                <c:pt idx="4091">
                  <c:v>-463.69882689442238</c:v>
                </c:pt>
                <c:pt idx="4092">
                  <c:v>-430.66824752585228</c:v>
                </c:pt>
                <c:pt idx="4093">
                  <c:v>-396.12029140622769</c:v>
                </c:pt>
                <c:pt idx="4094">
                  <c:v>-363.56898315414185</c:v>
                </c:pt>
                <c:pt idx="4095">
                  <c:v>-333.09336929610311</c:v>
                </c:pt>
                <c:pt idx="4096">
                  <c:v>-300.16816119291201</c:v>
                </c:pt>
                <c:pt idx="4097">
                  <c:v>-272.31125086584404</c:v>
                </c:pt>
                <c:pt idx="4098">
                  <c:v>-247.02956952611947</c:v>
                </c:pt>
                <c:pt idx="4099">
                  <c:v>-224.10146049401399</c:v>
                </c:pt>
                <c:pt idx="4100">
                  <c:v>-201.52383088087404</c:v>
                </c:pt>
                <c:pt idx="4101">
                  <c:v>-182.87074545795201</c:v>
                </c:pt>
                <c:pt idx="4102">
                  <c:v>-164.76112887370601</c:v>
                </c:pt>
                <c:pt idx="4103">
                  <c:v>-147.14817438894798</c:v>
                </c:pt>
                <c:pt idx="4104">
                  <c:v>-131.49305374579095</c:v>
                </c:pt>
                <c:pt idx="4105">
                  <c:v>-116.310329119443</c:v>
                </c:pt>
                <c:pt idx="4106">
                  <c:v>-101.352713527048</c:v>
                </c:pt>
                <c:pt idx="4107">
                  <c:v>-87.986124861286626</c:v>
                </c:pt>
                <c:pt idx="4108">
                  <c:v>-74.844800229593602</c:v>
                </c:pt>
                <c:pt idx="4109">
                  <c:v>-60.604388778474402</c:v>
                </c:pt>
                <c:pt idx="4110">
                  <c:v>-49.008159236660411</c:v>
                </c:pt>
                <c:pt idx="4111">
                  <c:v>-37.536063855549493</c:v>
                </c:pt>
                <c:pt idx="4112">
                  <c:v>-24.895512591420289</c:v>
                </c:pt>
                <c:pt idx="4113">
                  <c:v>-14.8257975605355</c:v>
                </c:pt>
                <c:pt idx="4114">
                  <c:v>-6.0116596696637901</c:v>
                </c:pt>
                <c:pt idx="4115">
                  <c:v>5.2605345196898519</c:v>
                </c:pt>
                <c:pt idx="4116">
                  <c:v>16.504418495879701</c:v>
                </c:pt>
                <c:pt idx="4117">
                  <c:v>22.764127093785042</c:v>
                </c:pt>
                <c:pt idx="4118">
                  <c:v>31.476221901922827</c:v>
                </c:pt>
                <c:pt idx="4119">
                  <c:v>38.917078001657394</c:v>
                </c:pt>
                <c:pt idx="4120">
                  <c:v>45.120178397162512</c:v>
                </c:pt>
                <c:pt idx="4121">
                  <c:v>51.256159812666596</c:v>
                </c:pt>
                <c:pt idx="4122">
                  <c:v>57.344951865331986</c:v>
                </c:pt>
                <c:pt idx="4123">
                  <c:v>61.006317553950801</c:v>
                </c:pt>
                <c:pt idx="4124">
                  <c:v>64.614148192650418</c:v>
                </c:pt>
                <c:pt idx="4125">
                  <c:v>69.320933281819407</c:v>
                </c:pt>
                <c:pt idx="4126">
                  <c:v>70.520072952909217</c:v>
                </c:pt>
                <c:pt idx="4127">
                  <c:v>70.597491047729378</c:v>
                </c:pt>
                <c:pt idx="4128">
                  <c:v>71.736207210622581</c:v>
                </c:pt>
                <c:pt idx="4129">
                  <c:v>70.789609888515997</c:v>
                </c:pt>
                <c:pt idx="4130">
                  <c:v>69.884199040566699</c:v>
                </c:pt>
                <c:pt idx="4131">
                  <c:v>69.032651385250603</c:v>
                </c:pt>
                <c:pt idx="4132">
                  <c:v>67.389914891341206</c:v>
                </c:pt>
                <c:pt idx="4133">
                  <c:v>65.074485788392394</c:v>
                </c:pt>
                <c:pt idx="4134">
                  <c:v>64.413548044555583</c:v>
                </c:pt>
                <c:pt idx="4135">
                  <c:v>62.530501763596178</c:v>
                </c:pt>
                <c:pt idx="4136">
                  <c:v>60.853052810677397</c:v>
                </c:pt>
                <c:pt idx="4137">
                  <c:v>59.907593329979868</c:v>
                </c:pt>
                <c:pt idx="4138">
                  <c:v>58.689337304332298</c:v>
                </c:pt>
                <c:pt idx="4139">
                  <c:v>57.705108542740611</c:v>
                </c:pt>
                <c:pt idx="4140">
                  <c:v>56.953668127932225</c:v>
                </c:pt>
                <c:pt idx="4141">
                  <c:v>56.432578968500607</c:v>
                </c:pt>
                <c:pt idx="4142">
                  <c:v>56.025748556988113</c:v>
                </c:pt>
                <c:pt idx="4143">
                  <c:v>55.9547102391194</c:v>
                </c:pt>
                <c:pt idx="4144">
                  <c:v>56.100235569943095</c:v>
                </c:pt>
                <c:pt idx="4145">
                  <c:v>56.564844617091794</c:v>
                </c:pt>
                <c:pt idx="4146">
                  <c:v>57.121969536341496</c:v>
                </c:pt>
                <c:pt idx="4147">
                  <c:v>57.878925668586398</c:v>
                </c:pt>
                <c:pt idx="4148">
                  <c:v>59.155491936904312</c:v>
                </c:pt>
                <c:pt idx="4149">
                  <c:v>60.672436720056915</c:v>
                </c:pt>
                <c:pt idx="4150">
                  <c:v>61.981638153439377</c:v>
                </c:pt>
                <c:pt idx="4151">
                  <c:v>63.476257391381594</c:v>
                </c:pt>
                <c:pt idx="4152">
                  <c:v>65.125995825317503</c:v>
                </c:pt>
                <c:pt idx="4153">
                  <c:v>66.315956173588717</c:v>
                </c:pt>
                <c:pt idx="4154">
                  <c:v>68.269923682349486</c:v>
                </c:pt>
                <c:pt idx="4155">
                  <c:v>70.351527933519179</c:v>
                </c:pt>
                <c:pt idx="4156">
                  <c:v>71.803965652781656</c:v>
                </c:pt>
                <c:pt idx="4157">
                  <c:v>73.321199144387904</c:v>
                </c:pt>
                <c:pt idx="4158">
                  <c:v>76.612886294660839</c:v>
                </c:pt>
                <c:pt idx="4159">
                  <c:v>80.006190742750348</c:v>
                </c:pt>
                <c:pt idx="4160">
                  <c:v>83.538486064366481</c:v>
                </c:pt>
                <c:pt idx="4161">
                  <c:v>87.162019150463834</c:v>
                </c:pt>
                <c:pt idx="4162">
                  <c:v>90.864376576605437</c:v>
                </c:pt>
                <c:pt idx="4163">
                  <c:v>93.69216048260688</c:v>
                </c:pt>
                <c:pt idx="4164">
                  <c:v>97.579290877823198</c:v>
                </c:pt>
                <c:pt idx="4165">
                  <c:v>99.555986280247296</c:v>
                </c:pt>
                <c:pt idx="4166">
                  <c:v>101.60397334869974</c:v>
                </c:pt>
                <c:pt idx="4167">
                  <c:v>104.75045079382379</c:v>
                </c:pt>
                <c:pt idx="4168">
                  <c:v>106.88704752683878</c:v>
                </c:pt>
                <c:pt idx="4169">
                  <c:v>109.04942255986002</c:v>
                </c:pt>
                <c:pt idx="4170">
                  <c:v>112.291732608906</c:v>
                </c:pt>
                <c:pt idx="4171">
                  <c:v>115.56078908490502</c:v>
                </c:pt>
                <c:pt idx="4172">
                  <c:v>117.71896880177502</c:v>
                </c:pt>
                <c:pt idx="4173">
                  <c:v>120.94403472119743</c:v>
                </c:pt>
                <c:pt idx="4174">
                  <c:v>123.06641270163</c:v>
                </c:pt>
                <c:pt idx="4175">
                  <c:v>125.15441174246664</c:v>
                </c:pt>
                <c:pt idx="4176">
                  <c:v>128.28229150753955</c:v>
                </c:pt>
                <c:pt idx="4177">
                  <c:v>131.33413543299449</c:v>
                </c:pt>
                <c:pt idx="4178">
                  <c:v>133.30804396237042</c:v>
                </c:pt>
                <c:pt idx="4179">
                  <c:v>136.24188582878156</c:v>
                </c:pt>
                <c:pt idx="4180">
                  <c:v>139.08506407566699</c:v>
                </c:pt>
                <c:pt idx="4181">
                  <c:v>140.90569856522799</c:v>
                </c:pt>
                <c:pt idx="4182">
                  <c:v>142.64589564634798</c:v>
                </c:pt>
                <c:pt idx="4183">
                  <c:v>145.18682907039201</c:v>
                </c:pt>
                <c:pt idx="4184">
                  <c:v>146.79298346172857</c:v>
                </c:pt>
                <c:pt idx="4185">
                  <c:v>148.30860000646101</c:v>
                </c:pt>
                <c:pt idx="4186">
                  <c:v>150.46997909018657</c:v>
                </c:pt>
                <c:pt idx="4187">
                  <c:v>152.48301582138998</c:v>
                </c:pt>
                <c:pt idx="4188">
                  <c:v>153.72321151034856</c:v>
                </c:pt>
                <c:pt idx="4189">
                  <c:v>155.44476637055499</c:v>
                </c:pt>
                <c:pt idx="4190">
                  <c:v>156.48739705196758</c:v>
                </c:pt>
                <c:pt idx="4191">
                  <c:v>156.94520808336</c:v>
                </c:pt>
                <c:pt idx="4192">
                  <c:v>158.20849066263958</c:v>
                </c:pt>
                <c:pt idx="4193">
                  <c:v>159.27405304328641</c:v>
                </c:pt>
                <c:pt idx="4194">
                  <c:v>159.869311069605</c:v>
                </c:pt>
                <c:pt idx="4195">
                  <c:v>160.32327138900342</c:v>
                </c:pt>
                <c:pt idx="4196">
                  <c:v>160.815231170017</c:v>
                </c:pt>
                <c:pt idx="4197">
                  <c:v>160.980958130022</c:v>
                </c:pt>
                <c:pt idx="4198">
                  <c:v>161.00413271274002</c:v>
                </c:pt>
                <c:pt idx="4199">
                  <c:v>160.76105744857901</c:v>
                </c:pt>
                <c:pt idx="4200">
                  <c:v>160.440300979954</c:v>
                </c:pt>
                <c:pt idx="4201">
                  <c:v>159.92523178507449</c:v>
                </c:pt>
                <c:pt idx="4202">
                  <c:v>158.86292119522358</c:v>
                </c:pt>
                <c:pt idx="4203">
                  <c:v>158.00508770198698</c:v>
                </c:pt>
                <c:pt idx="4204">
                  <c:v>156.94911822008498</c:v>
                </c:pt>
                <c:pt idx="4205">
                  <c:v>155.0956605061925</c:v>
                </c:pt>
                <c:pt idx="4206">
                  <c:v>152.95958536992399</c:v>
                </c:pt>
                <c:pt idx="4207">
                  <c:v>151.413311547061</c:v>
                </c:pt>
                <c:pt idx="4208">
                  <c:v>148.83016266938557</c:v>
                </c:pt>
                <c:pt idx="4209">
                  <c:v>146.95949752160101</c:v>
                </c:pt>
                <c:pt idx="4210">
                  <c:v>144.93211433829461</c:v>
                </c:pt>
                <c:pt idx="4211">
                  <c:v>141.67648659462901</c:v>
                </c:pt>
                <c:pt idx="4212">
                  <c:v>138.23079357986941</c:v>
                </c:pt>
                <c:pt idx="4213">
                  <c:v>135.88038285181958</c:v>
                </c:pt>
                <c:pt idx="4214">
                  <c:v>132.19863404376599</c:v>
                </c:pt>
                <c:pt idx="4215">
                  <c:v>128.37977566569072</c:v>
                </c:pt>
                <c:pt idx="4216">
                  <c:v>125.82181030241075</c:v>
                </c:pt>
                <c:pt idx="4217">
                  <c:v>121.906631788181</c:v>
                </c:pt>
                <c:pt idx="4218">
                  <c:v>116.57955265452279</c:v>
                </c:pt>
                <c:pt idx="4219">
                  <c:v>112.608895965268</c:v>
                </c:pt>
                <c:pt idx="4220">
                  <c:v>108.669411763263</c:v>
                </c:pt>
                <c:pt idx="4221">
                  <c:v>103.46266749217729</c:v>
                </c:pt>
                <c:pt idx="4222">
                  <c:v>99.654409814202182</c:v>
                </c:pt>
                <c:pt idx="4223">
                  <c:v>97.210326513436456</c:v>
                </c:pt>
                <c:pt idx="4224">
                  <c:v>93.646778469201379</c:v>
                </c:pt>
                <c:pt idx="4225">
                  <c:v>91.389448550068025</c:v>
                </c:pt>
                <c:pt idx="4226">
                  <c:v>89.224166449713067</c:v>
                </c:pt>
                <c:pt idx="4227">
                  <c:v>86.121807934643371</c:v>
                </c:pt>
                <c:pt idx="4228">
                  <c:v>84.196594873483335</c:v>
                </c:pt>
                <c:pt idx="4229">
                  <c:v>83.324913557615901</c:v>
                </c:pt>
                <c:pt idx="4230">
                  <c:v>80.848047948740998</c:v>
                </c:pt>
                <c:pt idx="4231">
                  <c:v>79.356059852111571</c:v>
                </c:pt>
                <c:pt idx="4232">
                  <c:v>78.694568408137826</c:v>
                </c:pt>
                <c:pt idx="4233">
                  <c:v>76.908920323582919</c:v>
                </c:pt>
                <c:pt idx="4234">
                  <c:v>75.888128910629646</c:v>
                </c:pt>
                <c:pt idx="4235">
                  <c:v>75.031596427653881</c:v>
                </c:pt>
                <c:pt idx="4236">
                  <c:v>74.347991380200426</c:v>
                </c:pt>
                <c:pt idx="4237">
                  <c:v>73.829889357892256</c:v>
                </c:pt>
                <c:pt idx="4238">
                  <c:v>73.650643388409648</c:v>
                </c:pt>
                <c:pt idx="4239">
                  <c:v>73.463576466935393</c:v>
                </c:pt>
                <c:pt idx="4240">
                  <c:v>73.438830082986286</c:v>
                </c:pt>
                <c:pt idx="4241">
                  <c:v>73.494440191421489</c:v>
                </c:pt>
                <c:pt idx="4242">
                  <c:v>73.784749063655383</c:v>
                </c:pt>
                <c:pt idx="4243">
                  <c:v>74.2293630976435</c:v>
                </c:pt>
                <c:pt idx="4244">
                  <c:v>74.819899155769548</c:v>
                </c:pt>
                <c:pt idx="4245">
                  <c:v>75.176877338959983</c:v>
                </c:pt>
                <c:pt idx="4246">
                  <c:v>76.055364414288519</c:v>
                </c:pt>
                <c:pt idx="4247">
                  <c:v>77.090988639860683</c:v>
                </c:pt>
                <c:pt idx="4248">
                  <c:v>78.248000741306896</c:v>
                </c:pt>
                <c:pt idx="4249">
                  <c:v>80.186831102061987</c:v>
                </c:pt>
                <c:pt idx="4250">
                  <c:v>81.582779156097985</c:v>
                </c:pt>
                <c:pt idx="4251">
                  <c:v>82.316429626471106</c:v>
                </c:pt>
                <c:pt idx="4252">
                  <c:v>83.936970371898099</c:v>
                </c:pt>
                <c:pt idx="4253">
                  <c:v>86.498425925670944</c:v>
                </c:pt>
                <c:pt idx="4254">
                  <c:v>88.27698577016028</c:v>
                </c:pt>
                <c:pt idx="4255">
                  <c:v>90.126215987944306</c:v>
                </c:pt>
                <c:pt idx="4256">
                  <c:v>93.037588870147005</c:v>
                </c:pt>
                <c:pt idx="4257">
                  <c:v>95.025848801156016</c:v>
                </c:pt>
                <c:pt idx="4258">
                  <c:v>96.007574318655088</c:v>
                </c:pt>
                <c:pt idx="4259">
                  <c:v>98.131407328641089</c:v>
                </c:pt>
                <c:pt idx="4260">
                  <c:v>99.194585724997197</c:v>
                </c:pt>
                <c:pt idx="4261">
                  <c:v>102.55829342826102</c:v>
                </c:pt>
                <c:pt idx="4262">
                  <c:v>106.007140950059</c:v>
                </c:pt>
                <c:pt idx="4263">
                  <c:v>107.15660233006663</c:v>
                </c:pt>
                <c:pt idx="4264">
                  <c:v>109.507157577257</c:v>
                </c:pt>
                <c:pt idx="4265">
                  <c:v>111.90229615789379</c:v>
                </c:pt>
                <c:pt idx="4266">
                  <c:v>113.09436841617401</c:v>
                </c:pt>
                <c:pt idx="4267">
                  <c:v>114.29239251690564</c:v>
                </c:pt>
                <c:pt idx="4268">
                  <c:v>116.69380989800898</c:v>
                </c:pt>
                <c:pt idx="4269">
                  <c:v>119.047649817985</c:v>
                </c:pt>
                <c:pt idx="4270">
                  <c:v>120.199468673985</c:v>
                </c:pt>
                <c:pt idx="4271">
                  <c:v>122.51575431225567</c:v>
                </c:pt>
                <c:pt idx="4272">
                  <c:v>124.76472032598799</c:v>
                </c:pt>
                <c:pt idx="4273">
                  <c:v>125.852525803917</c:v>
                </c:pt>
                <c:pt idx="4274">
                  <c:v>128.01472214829798</c:v>
                </c:pt>
                <c:pt idx="4275">
                  <c:v>130.08896339517199</c:v>
                </c:pt>
                <c:pt idx="4276">
                  <c:v>131.08056283562001</c:v>
                </c:pt>
                <c:pt idx="4277">
                  <c:v>133.02411120478598</c:v>
                </c:pt>
                <c:pt idx="4278">
                  <c:v>134.87110142939599</c:v>
                </c:pt>
                <c:pt idx="4279">
                  <c:v>135.73643831213758</c:v>
                </c:pt>
                <c:pt idx="4280">
                  <c:v>136.56403402449598</c:v>
                </c:pt>
                <c:pt idx="4281">
                  <c:v>138.09627163996257</c:v>
                </c:pt>
                <c:pt idx="4282">
                  <c:v>138.80329485779558</c:v>
                </c:pt>
                <c:pt idx="4283">
                  <c:v>139.43794524592442</c:v>
                </c:pt>
                <c:pt idx="4284">
                  <c:v>140.61564266483936</c:v>
                </c:pt>
                <c:pt idx="4285">
                  <c:v>141.14120635738158</c:v>
                </c:pt>
                <c:pt idx="4286">
                  <c:v>141.61300604421257</c:v>
                </c:pt>
                <c:pt idx="4287">
                  <c:v>142.44183006716599</c:v>
                </c:pt>
                <c:pt idx="4288">
                  <c:v>143.12189199611157</c:v>
                </c:pt>
                <c:pt idx="4289">
                  <c:v>143.39655478499157</c:v>
                </c:pt>
                <c:pt idx="4290">
                  <c:v>143.80963231780001</c:v>
                </c:pt>
                <c:pt idx="4291">
                  <c:v>144.06687682999001</c:v>
                </c:pt>
                <c:pt idx="4292">
                  <c:v>144.13112109972198</c:v>
                </c:pt>
                <c:pt idx="4293">
                  <c:v>144.06360382285541</c:v>
                </c:pt>
                <c:pt idx="4294">
                  <c:v>143.83358975053599</c:v>
                </c:pt>
                <c:pt idx="4295">
                  <c:v>143.63698511189492</c:v>
                </c:pt>
                <c:pt idx="4296">
                  <c:v>143.03977176918798</c:v>
                </c:pt>
                <c:pt idx="4297">
                  <c:v>142.23497606576498</c:v>
                </c:pt>
                <c:pt idx="4298">
                  <c:v>141.75904466353757</c:v>
                </c:pt>
                <c:pt idx="4299">
                  <c:v>140.60421848834198</c:v>
                </c:pt>
                <c:pt idx="4300">
                  <c:v>139.26555843975629</c:v>
                </c:pt>
                <c:pt idx="4301">
                  <c:v>138.52905408063401</c:v>
                </c:pt>
                <c:pt idx="4302">
                  <c:v>137.70790747905301</c:v>
                </c:pt>
                <c:pt idx="4303">
                  <c:v>135.88067876762543</c:v>
                </c:pt>
                <c:pt idx="4304">
                  <c:v>133.90523844210642</c:v>
                </c:pt>
                <c:pt idx="4305">
                  <c:v>132.88683244710242</c:v>
                </c:pt>
                <c:pt idx="4306">
                  <c:v>131.80413110787799</c:v>
                </c:pt>
                <c:pt idx="4307">
                  <c:v>130.66295246537857</c:v>
                </c:pt>
                <c:pt idx="4308">
                  <c:v>129.45255559172398</c:v>
                </c:pt>
                <c:pt idx="4309">
                  <c:v>128.23547044837301</c:v>
                </c:pt>
                <c:pt idx="4310">
                  <c:v>125.62788936184702</c:v>
                </c:pt>
                <c:pt idx="4311">
                  <c:v>124.33612131166601</c:v>
                </c:pt>
                <c:pt idx="4312">
                  <c:v>120.240770955114</c:v>
                </c:pt>
                <c:pt idx="4313">
                  <c:v>116.089698730287</c:v>
                </c:pt>
                <c:pt idx="4314">
                  <c:v>114.72509370253879</c:v>
                </c:pt>
                <c:pt idx="4315">
                  <c:v>111.959501339613</c:v>
                </c:pt>
                <c:pt idx="4316">
                  <c:v>109.20656315342001</c:v>
                </c:pt>
                <c:pt idx="4317">
                  <c:v>107.876934081353</c:v>
                </c:pt>
                <c:pt idx="4318">
                  <c:v>106.54854511761879</c:v>
                </c:pt>
                <c:pt idx="4319">
                  <c:v>103.94698326692021</c:v>
                </c:pt>
                <c:pt idx="4320">
                  <c:v>102.709994232537</c:v>
                </c:pt>
                <c:pt idx="4321">
                  <c:v>100.27208031920964</c:v>
                </c:pt>
                <c:pt idx="4322">
                  <c:v>97.941869751365971</c:v>
                </c:pt>
                <c:pt idx="4323">
                  <c:v>97.96721874132156</c:v>
                </c:pt>
                <c:pt idx="4324">
                  <c:v>96.940281744550205</c:v>
                </c:pt>
                <c:pt idx="4325">
                  <c:v>94.98277571605135</c:v>
                </c:pt>
                <c:pt idx="4326">
                  <c:v>94.078537598803237</c:v>
                </c:pt>
                <c:pt idx="4327">
                  <c:v>93.260724868436682</c:v>
                </c:pt>
                <c:pt idx="4328">
                  <c:v>91.747528302293702</c:v>
                </c:pt>
                <c:pt idx="4329">
                  <c:v>91.078221472321559</c:v>
                </c:pt>
                <c:pt idx="4330">
                  <c:v>90.491329342952596</c:v>
                </c:pt>
                <c:pt idx="4331">
                  <c:v>89.463266256889881</c:v>
                </c:pt>
                <c:pt idx="4332">
                  <c:v>88.60796456584805</c:v>
                </c:pt>
                <c:pt idx="4333">
                  <c:v>88.278574333525285</c:v>
                </c:pt>
                <c:pt idx="4334">
                  <c:v>88.033172909767202</c:v>
                </c:pt>
                <c:pt idx="4335">
                  <c:v>87.694665571873443</c:v>
                </c:pt>
                <c:pt idx="4336">
                  <c:v>87.617035886009859</c:v>
                </c:pt>
                <c:pt idx="4337">
                  <c:v>87.621955697862106</c:v>
                </c:pt>
                <c:pt idx="4338">
                  <c:v>87.782048073778569</c:v>
                </c:pt>
                <c:pt idx="4339">
                  <c:v>87.766155513399099</c:v>
                </c:pt>
                <c:pt idx="4340">
                  <c:v>87.751077745550958</c:v>
                </c:pt>
                <c:pt idx="4341">
                  <c:v>88.409333821929181</c:v>
                </c:pt>
                <c:pt idx="4342">
                  <c:v>88.813676257332702</c:v>
                </c:pt>
                <c:pt idx="4343">
                  <c:v>89.293791395174878</c:v>
                </c:pt>
                <c:pt idx="4344">
                  <c:v>89.848484161208603</c:v>
                </c:pt>
                <c:pt idx="4345">
                  <c:v>90.466469894292359</c:v>
                </c:pt>
                <c:pt idx="4346">
                  <c:v>91.158681812085959</c:v>
                </c:pt>
                <c:pt idx="4347">
                  <c:v>92.689485390310082</c:v>
                </c:pt>
                <c:pt idx="4348">
                  <c:v>94.306990347068549</c:v>
                </c:pt>
                <c:pt idx="4349">
                  <c:v>94.281378711800158</c:v>
                </c:pt>
                <c:pt idx="4350">
                  <c:v>95.173017644867699</c:v>
                </c:pt>
                <c:pt idx="4351">
                  <c:v>96.104452487160898</c:v>
                </c:pt>
                <c:pt idx="4352">
                  <c:v>96.06061685222528</c:v>
                </c:pt>
                <c:pt idx="4353">
                  <c:v>97.077577374383139</c:v>
                </c:pt>
                <c:pt idx="4354">
                  <c:v>99.254897336343689</c:v>
                </c:pt>
                <c:pt idx="4355">
                  <c:v>100.333759482575</c:v>
                </c:pt>
                <c:pt idx="4356">
                  <c:v>102.6055989731946</c:v>
                </c:pt>
                <c:pt idx="4357">
                  <c:v>103.746395126876</c:v>
                </c:pt>
                <c:pt idx="4358">
                  <c:v>104.91301383204302</c:v>
                </c:pt>
                <c:pt idx="4359">
                  <c:v>107.33842468634121</c:v>
                </c:pt>
                <c:pt idx="4360">
                  <c:v>109.78174312377898</c:v>
                </c:pt>
                <c:pt idx="4361">
                  <c:v>111.01737046950721</c:v>
                </c:pt>
                <c:pt idx="4362">
                  <c:v>112.26277550578664</c:v>
                </c:pt>
                <c:pt idx="4363">
                  <c:v>114.765079290844</c:v>
                </c:pt>
                <c:pt idx="4364">
                  <c:v>116.00164591305898</c:v>
                </c:pt>
                <c:pt idx="4365">
                  <c:v>116.00160350347502</c:v>
                </c:pt>
                <c:pt idx="4366">
                  <c:v>118.45044925536099</c:v>
                </c:pt>
                <c:pt idx="4367">
                  <c:v>119.66367677051385</c:v>
                </c:pt>
                <c:pt idx="4368">
                  <c:v>119.66370479023398</c:v>
                </c:pt>
                <c:pt idx="4369">
                  <c:v>120.80564436923521</c:v>
                </c:pt>
                <c:pt idx="4370">
                  <c:v>121.90563990597623</c:v>
                </c:pt>
                <c:pt idx="4371">
                  <c:v>121.89310017438901</c:v>
                </c:pt>
                <c:pt idx="4372">
                  <c:v>122.91199445824844</c:v>
                </c:pt>
                <c:pt idx="4373">
                  <c:v>123.87732239864798</c:v>
                </c:pt>
                <c:pt idx="4374">
                  <c:v>123.867038241331</c:v>
                </c:pt>
                <c:pt idx="4375">
                  <c:v>124.729731340215</c:v>
                </c:pt>
                <c:pt idx="4376">
                  <c:v>126.35222736633401</c:v>
                </c:pt>
                <c:pt idx="4377">
                  <c:v>126.344659216156</c:v>
                </c:pt>
                <c:pt idx="4378">
                  <c:v>127.027829187733</c:v>
                </c:pt>
                <c:pt idx="4379">
                  <c:v>127.63895533839595</c:v>
                </c:pt>
                <c:pt idx="4380">
                  <c:v>127.63440594595799</c:v>
                </c:pt>
                <c:pt idx="4381">
                  <c:v>128.108659500274</c:v>
                </c:pt>
                <c:pt idx="4382">
                  <c:v>128.93381439805253</c:v>
                </c:pt>
                <c:pt idx="4383">
                  <c:v>129.27719371704498</c:v>
                </c:pt>
                <c:pt idx="4384">
                  <c:v>129.27696265093599</c:v>
                </c:pt>
                <c:pt idx="4385">
                  <c:v>129.47826625287504</c:v>
                </c:pt>
                <c:pt idx="4386">
                  <c:v>129.59859293009001</c:v>
                </c:pt>
                <c:pt idx="4387">
                  <c:v>129.60170035728467</c:v>
                </c:pt>
                <c:pt idx="4388">
                  <c:v>129.53033145588458</c:v>
                </c:pt>
                <c:pt idx="4389">
                  <c:v>129.40689126894156</c:v>
                </c:pt>
                <c:pt idx="4390">
                  <c:v>129.20330373193741</c:v>
                </c:pt>
                <c:pt idx="4391">
                  <c:v>128.920716202356</c:v>
                </c:pt>
                <c:pt idx="4392">
                  <c:v>128.53902138261807</c:v>
                </c:pt>
                <c:pt idx="4393">
                  <c:v>128.55784782891482</c:v>
                </c:pt>
                <c:pt idx="4394">
                  <c:v>128.00971180917657</c:v>
                </c:pt>
                <c:pt idx="4395">
                  <c:v>126.68125488426602</c:v>
                </c:pt>
                <c:pt idx="4396">
                  <c:v>126.705486937142</c:v>
                </c:pt>
                <c:pt idx="4397">
                  <c:v>125.92666668146623</c:v>
                </c:pt>
                <c:pt idx="4398">
                  <c:v>124.14192939814122</c:v>
                </c:pt>
                <c:pt idx="4399">
                  <c:v>124.18505397617298</c:v>
                </c:pt>
                <c:pt idx="4400">
                  <c:v>123.16503635272751</c:v>
                </c:pt>
                <c:pt idx="4401">
                  <c:v>120.97879318972898</c:v>
                </c:pt>
                <c:pt idx="4402">
                  <c:v>119.84924057512002</c:v>
                </c:pt>
                <c:pt idx="4403">
                  <c:v>118.6817353517996</c:v>
                </c:pt>
                <c:pt idx="4404">
                  <c:v>117.44949788561735</c:v>
                </c:pt>
                <c:pt idx="4405">
                  <c:v>114.88523834576795</c:v>
                </c:pt>
                <c:pt idx="4406">
                  <c:v>114.91977756130221</c:v>
                </c:pt>
                <c:pt idx="4407">
                  <c:v>112.22808211707952</c:v>
                </c:pt>
                <c:pt idx="4408">
                  <c:v>110.851061595655</c:v>
                </c:pt>
                <c:pt idx="4409">
                  <c:v>110.86839837322763</c:v>
                </c:pt>
                <c:pt idx="4410">
                  <c:v>109.50480406934543</c:v>
                </c:pt>
                <c:pt idx="4411">
                  <c:v>108.14002718080502</c:v>
                </c:pt>
                <c:pt idx="4412">
                  <c:v>108.156660590893</c:v>
                </c:pt>
                <c:pt idx="4413">
                  <c:v>106.80830158755764</c:v>
                </c:pt>
                <c:pt idx="4414">
                  <c:v>105.49407303222</c:v>
                </c:pt>
                <c:pt idx="4415">
                  <c:v>105.50947767599</c:v>
                </c:pt>
                <c:pt idx="4416">
                  <c:v>104.247237343861</c:v>
                </c:pt>
                <c:pt idx="4417">
                  <c:v>103.0488282558</c:v>
                </c:pt>
                <c:pt idx="4418">
                  <c:v>103.07577376134202</c:v>
                </c:pt>
                <c:pt idx="4419">
                  <c:v>100.85423847379079</c:v>
                </c:pt>
                <c:pt idx="4420">
                  <c:v>99.798308133009883</c:v>
                </c:pt>
                <c:pt idx="4421">
                  <c:v>99.820200918086286</c:v>
                </c:pt>
                <c:pt idx="4422">
                  <c:v>98.897111567839005</c:v>
                </c:pt>
                <c:pt idx="4423">
                  <c:v>97.165172563815489</c:v>
                </c:pt>
                <c:pt idx="4424">
                  <c:v>96.386135536945758</c:v>
                </c:pt>
                <c:pt idx="4425">
                  <c:v>95.680860807559753</c:v>
                </c:pt>
                <c:pt idx="4426">
                  <c:v>95.0589876419468</c:v>
                </c:pt>
                <c:pt idx="4427">
                  <c:v>95.059001117629549</c:v>
                </c:pt>
                <c:pt idx="4428">
                  <c:v>95.06282425852838</c:v>
                </c:pt>
                <c:pt idx="4429">
                  <c:v>94.691021871415501</c:v>
                </c:pt>
                <c:pt idx="4430">
                  <c:v>94.405511578960798</c:v>
                </c:pt>
                <c:pt idx="4431">
                  <c:v>94.406013962138744</c:v>
                </c:pt>
                <c:pt idx="4432">
                  <c:v>94.290089634019196</c:v>
                </c:pt>
                <c:pt idx="4433">
                  <c:v>94.212614688933968</c:v>
                </c:pt>
                <c:pt idx="4434">
                  <c:v>94.209809217149783</c:v>
                </c:pt>
                <c:pt idx="4435">
                  <c:v>94.494238247378576</c:v>
                </c:pt>
                <c:pt idx="4436">
                  <c:v>94.933952592172602</c:v>
                </c:pt>
                <c:pt idx="4437">
                  <c:v>94.928099121311206</c:v>
                </c:pt>
                <c:pt idx="4438">
                  <c:v>95.304438755870649</c:v>
                </c:pt>
                <c:pt idx="4439">
                  <c:v>96.21875536485318</c:v>
                </c:pt>
                <c:pt idx="4440">
                  <c:v>96.2099070758469</c:v>
                </c:pt>
                <c:pt idx="4441">
                  <c:v>96.190440435953548</c:v>
                </c:pt>
                <c:pt idx="4442">
                  <c:v>96.865388340979933</c:v>
                </c:pt>
                <c:pt idx="4443">
                  <c:v>96.853957874111558</c:v>
                </c:pt>
                <c:pt idx="4444">
                  <c:v>96.841755476670599</c:v>
                </c:pt>
                <c:pt idx="4445">
                  <c:v>97.701197036293479</c:v>
                </c:pt>
                <c:pt idx="4446">
                  <c:v>98.606320956465638</c:v>
                </c:pt>
                <c:pt idx="4447">
                  <c:v>98.606367663065683</c:v>
                </c:pt>
                <c:pt idx="4448">
                  <c:v>99.624076956127738</c:v>
                </c:pt>
                <c:pt idx="4449">
                  <c:v>100.65954660331802</c:v>
                </c:pt>
                <c:pt idx="4450">
                  <c:v>100.643984201588</c:v>
                </c:pt>
                <c:pt idx="4451">
                  <c:v>101.76596660197835</c:v>
                </c:pt>
                <c:pt idx="4452">
                  <c:v>101.74978226247079</c:v>
                </c:pt>
                <c:pt idx="4453">
                  <c:v>101.749779066645</c:v>
                </c:pt>
                <c:pt idx="4454">
                  <c:v>102.95157616709901</c:v>
                </c:pt>
                <c:pt idx="4455">
                  <c:v>105.37958575420798</c:v>
                </c:pt>
                <c:pt idx="4456">
                  <c:v>105.37957634443863</c:v>
                </c:pt>
                <c:pt idx="4457">
                  <c:v>107.849091419174</c:v>
                </c:pt>
                <c:pt idx="4458">
                  <c:v>109.10896432190502</c:v>
                </c:pt>
                <c:pt idx="4459">
                  <c:v>109.108979643276</c:v>
                </c:pt>
                <c:pt idx="4460">
                  <c:v>109.09300935907602</c:v>
                </c:pt>
                <c:pt idx="4461">
                  <c:v>110.31488008833399</c:v>
                </c:pt>
                <c:pt idx="4462">
                  <c:v>110.314902982066</c:v>
                </c:pt>
                <c:pt idx="4463">
                  <c:v>111.493840524036</c:v>
                </c:pt>
                <c:pt idx="4464">
                  <c:v>113.81669588980402</c:v>
                </c:pt>
                <c:pt idx="4465">
                  <c:v>113.81663802172395</c:v>
                </c:pt>
                <c:pt idx="4466">
                  <c:v>113.81659063454202</c:v>
                </c:pt>
                <c:pt idx="4467">
                  <c:v>114.87385454073095</c:v>
                </c:pt>
                <c:pt idx="4468">
                  <c:v>115.86724823082298</c:v>
                </c:pt>
                <c:pt idx="4469">
                  <c:v>115.86726315687802</c:v>
                </c:pt>
                <c:pt idx="4470">
                  <c:v>116.77110538823521</c:v>
                </c:pt>
                <c:pt idx="4471">
                  <c:v>117.612050672325</c:v>
                </c:pt>
                <c:pt idx="4472">
                  <c:v>117.612055755155</c:v>
                </c:pt>
                <c:pt idx="4473">
                  <c:v>118.33249488698164</c:v>
                </c:pt>
                <c:pt idx="4474">
                  <c:v>118.974692200769</c:v>
                </c:pt>
                <c:pt idx="4475">
                  <c:v>118.96931891424002</c:v>
                </c:pt>
                <c:pt idx="4476">
                  <c:v>119.47839914450279</c:v>
                </c:pt>
                <c:pt idx="4477">
                  <c:v>119.909962593111</c:v>
                </c:pt>
                <c:pt idx="4478">
                  <c:v>119.90777213838865</c:v>
                </c:pt>
                <c:pt idx="4479">
                  <c:v>120.19804844647363</c:v>
                </c:pt>
                <c:pt idx="4480">
                  <c:v>120.63405766567402</c:v>
                </c:pt>
                <c:pt idx="4481">
                  <c:v>120.63519682721395</c:v>
                </c:pt>
                <c:pt idx="4482">
                  <c:v>120.63739905767</c:v>
                </c:pt>
                <c:pt idx="4483">
                  <c:v>120.61230459450674</c:v>
                </c:pt>
                <c:pt idx="4484">
                  <c:v>120.616710674329</c:v>
                </c:pt>
                <c:pt idx="4485">
                  <c:v>120.62221065748459</c:v>
                </c:pt>
                <c:pt idx="4486">
                  <c:v>120.358147291305</c:v>
                </c:pt>
                <c:pt idx="4487">
                  <c:v>120.014437938952</c:v>
                </c:pt>
                <c:pt idx="4488">
                  <c:v>120.023011743073</c:v>
                </c:pt>
                <c:pt idx="4489">
                  <c:v>119.50914287895374</c:v>
                </c:pt>
                <c:pt idx="4490">
                  <c:v>118.90219657685795</c:v>
                </c:pt>
                <c:pt idx="4491">
                  <c:v>119.61752596412236</c:v>
                </c:pt>
                <c:pt idx="4492">
                  <c:v>118.86277122002564</c:v>
                </c:pt>
                <c:pt idx="4493">
                  <c:v>118.012367277862</c:v>
                </c:pt>
                <c:pt idx="4494">
                  <c:v>118.93742161093824</c:v>
                </c:pt>
                <c:pt idx="4495">
                  <c:v>117.96208106250079</c:v>
                </c:pt>
                <c:pt idx="4496">
                  <c:v>116.91229141911032</c:v>
                </c:pt>
                <c:pt idx="4497">
                  <c:v>116.92771361652098</c:v>
                </c:pt>
                <c:pt idx="4498">
                  <c:v>115.77967434255063</c:v>
                </c:pt>
                <c:pt idx="4499">
                  <c:v>114.56307667479598</c:v>
                </c:pt>
                <c:pt idx="4500">
                  <c:v>114.57972420895898</c:v>
                </c:pt>
                <c:pt idx="4501">
                  <c:v>114.6134746124286</c:v>
                </c:pt>
                <c:pt idx="4502">
                  <c:v>111.98237510952357</c:v>
                </c:pt>
                <c:pt idx="4503">
                  <c:v>111.99951386620832</c:v>
                </c:pt>
                <c:pt idx="4504">
                  <c:v>112.033834946448</c:v>
                </c:pt>
                <c:pt idx="4505">
                  <c:v>110.69137477540798</c:v>
                </c:pt>
                <c:pt idx="4506">
                  <c:v>109.32453292371</c:v>
                </c:pt>
                <c:pt idx="4507">
                  <c:v>109.34130494867735</c:v>
                </c:pt>
                <c:pt idx="4508">
                  <c:v>107.995084514179</c:v>
                </c:pt>
                <c:pt idx="4509">
                  <c:v>106.6767357406526</c:v>
                </c:pt>
                <c:pt idx="4510">
                  <c:v>106.692353564187</c:v>
                </c:pt>
                <c:pt idx="4511">
                  <c:v>105.42840261371595</c:v>
                </c:pt>
                <c:pt idx="4512">
                  <c:v>104.19339519813079</c:v>
                </c:pt>
                <c:pt idx="4513">
                  <c:v>104.20741397038699</c:v>
                </c:pt>
                <c:pt idx="4514">
                  <c:v>103.044309750861</c:v>
                </c:pt>
                <c:pt idx="4515">
                  <c:v>103.05689965740298</c:v>
                </c:pt>
                <c:pt idx="4516">
                  <c:v>103.08047258263863</c:v>
                </c:pt>
                <c:pt idx="4517">
                  <c:v>102.085411467478</c:v>
                </c:pt>
                <c:pt idx="4518">
                  <c:v>101.14633435446777</c:v>
                </c:pt>
                <c:pt idx="4519">
                  <c:v>102.04208517318278</c:v>
                </c:pt>
                <c:pt idx="4520">
                  <c:v>102.05017893632775</c:v>
                </c:pt>
                <c:pt idx="4521">
                  <c:v>101.31418042095002</c:v>
                </c:pt>
                <c:pt idx="4522">
                  <c:v>101.32029336703702</c:v>
                </c:pt>
                <c:pt idx="4523">
                  <c:v>100.75218911148659</c:v>
                </c:pt>
                <c:pt idx="4524">
                  <c:v>100.26024811791979</c:v>
                </c:pt>
                <c:pt idx="4525">
                  <c:v>99.857796632825824</c:v>
                </c:pt>
                <c:pt idx="4526">
                  <c:v>99.54086868939585</c:v>
                </c:pt>
                <c:pt idx="4527">
                  <c:v>99.309139602593788</c:v>
                </c:pt>
                <c:pt idx="4528">
                  <c:v>99.162280532585882</c:v>
                </c:pt>
                <c:pt idx="4529">
                  <c:v>99.224924015091105</c:v>
                </c:pt>
                <c:pt idx="4530">
                  <c:v>99.224897618675101</c:v>
                </c:pt>
                <c:pt idx="4531">
                  <c:v>99.224870614609458</c:v>
                </c:pt>
                <c:pt idx="4532">
                  <c:v>99.224844070709779</c:v>
                </c:pt>
                <c:pt idx="4533">
                  <c:v>99.505406979981288</c:v>
                </c:pt>
                <c:pt idx="4534">
                  <c:v>99.861324816119549</c:v>
                </c:pt>
                <c:pt idx="4535">
                  <c:v>99.413682594329103</c:v>
                </c:pt>
                <c:pt idx="4536">
                  <c:v>99.950300854755056</c:v>
                </c:pt>
                <c:pt idx="4537">
                  <c:v>100.56286467716721</c:v>
                </c:pt>
                <c:pt idx="4538">
                  <c:v>100.56295675892298</c:v>
                </c:pt>
                <c:pt idx="4539">
                  <c:v>101.29635980110221</c:v>
                </c:pt>
                <c:pt idx="4540">
                  <c:v>102.1083880480906</c:v>
                </c:pt>
                <c:pt idx="4541">
                  <c:v>102.10835227190879</c:v>
                </c:pt>
                <c:pt idx="4542">
                  <c:v>102.12183517704364</c:v>
                </c:pt>
                <c:pt idx="4543">
                  <c:v>103.08708994657502</c:v>
                </c:pt>
                <c:pt idx="4544">
                  <c:v>103.08706831805077</c:v>
                </c:pt>
                <c:pt idx="4545">
                  <c:v>103.08709747011602</c:v>
                </c:pt>
                <c:pt idx="4546">
                  <c:v>104.17704306434521</c:v>
                </c:pt>
                <c:pt idx="4547">
                  <c:v>104.17705950934899</c:v>
                </c:pt>
                <c:pt idx="4548">
                  <c:v>104.17705255548357</c:v>
                </c:pt>
                <c:pt idx="4549">
                  <c:v>105.36409876359598</c:v>
                </c:pt>
                <c:pt idx="4550">
                  <c:v>106.560762979835</c:v>
                </c:pt>
                <c:pt idx="4551">
                  <c:v>106.56076563742501</c:v>
                </c:pt>
                <c:pt idx="4552">
                  <c:v>107.797701994001</c:v>
                </c:pt>
                <c:pt idx="4553">
                  <c:v>107.81431902150102</c:v>
                </c:pt>
                <c:pt idx="4554">
                  <c:v>107.814293834525</c:v>
                </c:pt>
                <c:pt idx="4555">
                  <c:v>107.81425991627533</c:v>
                </c:pt>
                <c:pt idx="4556">
                  <c:v>109.08808358695298</c:v>
                </c:pt>
                <c:pt idx="4557">
                  <c:v>109.08810530441798</c:v>
                </c:pt>
                <c:pt idx="4558">
                  <c:v>110.310390001979</c:v>
                </c:pt>
                <c:pt idx="4559">
                  <c:v>110.31041401325398</c:v>
                </c:pt>
                <c:pt idx="4560">
                  <c:v>109.145906464525</c:v>
                </c:pt>
                <c:pt idx="4561">
                  <c:v>110.269716879903</c:v>
                </c:pt>
                <c:pt idx="4562">
                  <c:v>111.36226425191421</c:v>
                </c:pt>
                <c:pt idx="4563">
                  <c:v>111.36221974047812</c:v>
                </c:pt>
                <c:pt idx="4564">
                  <c:v>111.36218908933233</c:v>
                </c:pt>
                <c:pt idx="4565">
                  <c:v>112.29397786023398</c:v>
                </c:pt>
                <c:pt idx="4566">
                  <c:v>113.16602831908577</c:v>
                </c:pt>
                <c:pt idx="4567">
                  <c:v>113.15686259200864</c:v>
                </c:pt>
                <c:pt idx="4568">
                  <c:v>113.92187080454298</c:v>
                </c:pt>
                <c:pt idx="4569">
                  <c:v>113.92187447546398</c:v>
                </c:pt>
                <c:pt idx="4570">
                  <c:v>113.921870476842</c:v>
                </c:pt>
                <c:pt idx="4571">
                  <c:v>114.48533746505898</c:v>
                </c:pt>
                <c:pt idx="4572">
                  <c:v>114.489547023957</c:v>
                </c:pt>
                <c:pt idx="4573">
                  <c:v>114.07769160979302</c:v>
                </c:pt>
                <c:pt idx="4574">
                  <c:v>114.07768921554</c:v>
                </c:pt>
                <c:pt idx="4575">
                  <c:v>114.0776854347</c:v>
                </c:pt>
                <c:pt idx="4576">
                  <c:v>113.895143844996</c:v>
                </c:pt>
                <c:pt idx="4577">
                  <c:v>114.012551492507</c:v>
                </c:pt>
                <c:pt idx="4578">
                  <c:v>114.047090809731</c:v>
                </c:pt>
                <c:pt idx="4579">
                  <c:v>114.09485485827221</c:v>
                </c:pt>
                <c:pt idx="4580">
                  <c:v>113.96563258074721</c:v>
                </c:pt>
                <c:pt idx="4581">
                  <c:v>113.75472080660595</c:v>
                </c:pt>
                <c:pt idx="4582">
                  <c:v>113.75471650996498</c:v>
                </c:pt>
                <c:pt idx="4583">
                  <c:v>113.76230718237979</c:v>
                </c:pt>
                <c:pt idx="4584">
                  <c:v>113.310271362957</c:v>
                </c:pt>
                <c:pt idx="4585">
                  <c:v>112.765954966656</c:v>
                </c:pt>
                <c:pt idx="4586">
                  <c:v>112.776380449941</c:v>
                </c:pt>
                <c:pt idx="4587">
                  <c:v>112.07824141062363</c:v>
                </c:pt>
                <c:pt idx="4588">
                  <c:v>111.29699346163036</c:v>
                </c:pt>
                <c:pt idx="4589">
                  <c:v>111.32274491913279</c:v>
                </c:pt>
                <c:pt idx="4590">
                  <c:v>110.42347549341601</c:v>
                </c:pt>
                <c:pt idx="4591">
                  <c:v>109.45444085020702</c:v>
                </c:pt>
                <c:pt idx="4592">
                  <c:v>110.528973866378</c:v>
                </c:pt>
                <c:pt idx="4593">
                  <c:v>110.5442682480134</c:v>
                </c:pt>
                <c:pt idx="4594">
                  <c:v>109.407073861455</c:v>
                </c:pt>
                <c:pt idx="4595">
                  <c:v>109.43933296946101</c:v>
                </c:pt>
                <c:pt idx="4596">
                  <c:v>108.23074240534521</c:v>
                </c:pt>
                <c:pt idx="4597">
                  <c:v>105.67078993583279</c:v>
                </c:pt>
                <c:pt idx="4598">
                  <c:v>105.68763161808295</c:v>
                </c:pt>
                <c:pt idx="4599">
                  <c:v>104.37035116331879</c:v>
                </c:pt>
                <c:pt idx="4600">
                  <c:v>103.03562343756802</c:v>
                </c:pt>
                <c:pt idx="4601">
                  <c:v>103.05246306258798</c:v>
                </c:pt>
                <c:pt idx="4602">
                  <c:v>103.085925827248</c:v>
                </c:pt>
                <c:pt idx="4603">
                  <c:v>101.750395201575</c:v>
                </c:pt>
                <c:pt idx="4604">
                  <c:v>101.782850959193</c:v>
                </c:pt>
                <c:pt idx="4605">
                  <c:v>101.79874711342937</c:v>
                </c:pt>
                <c:pt idx="4606">
                  <c:v>100.51340820308501</c:v>
                </c:pt>
                <c:pt idx="4607">
                  <c:v>99.238427965502495</c:v>
                </c:pt>
                <c:pt idx="4608">
                  <c:v>99.252729187805798</c:v>
                </c:pt>
                <c:pt idx="4609">
                  <c:v>98.056486729530988</c:v>
                </c:pt>
                <c:pt idx="4610">
                  <c:v>98.069478718259319</c:v>
                </c:pt>
                <c:pt idx="4611">
                  <c:v>98.081845026840099</c:v>
                </c:pt>
                <c:pt idx="4612">
                  <c:v>97.054874364712902</c:v>
                </c:pt>
                <c:pt idx="4613">
                  <c:v>97.065601305076783</c:v>
                </c:pt>
                <c:pt idx="4614">
                  <c:v>97.998513920921013</c:v>
                </c:pt>
                <c:pt idx="4615">
                  <c:v>97.146082493091271</c:v>
                </c:pt>
                <c:pt idx="4616">
                  <c:v>96.364642461924205</c:v>
                </c:pt>
                <c:pt idx="4617">
                  <c:v>97.077853044446101</c:v>
                </c:pt>
                <c:pt idx="4618">
                  <c:v>96.442788192595387</c:v>
                </c:pt>
                <c:pt idx="4619">
                  <c:v>96.442763820560799</c:v>
                </c:pt>
                <c:pt idx="4620">
                  <c:v>96.442770218725556</c:v>
                </c:pt>
                <c:pt idx="4621">
                  <c:v>96.442771006382671</c:v>
                </c:pt>
                <c:pt idx="4622">
                  <c:v>96.44276689475538</c:v>
                </c:pt>
                <c:pt idx="4623">
                  <c:v>96.442758697901581</c:v>
                </c:pt>
                <c:pt idx="4624">
                  <c:v>96.442747311979048</c:v>
                </c:pt>
                <c:pt idx="4625">
                  <c:v>96.392069457600982</c:v>
                </c:pt>
                <c:pt idx="4626">
                  <c:v>96.392132868345783</c:v>
                </c:pt>
                <c:pt idx="4627">
                  <c:v>96.392197100344319</c:v>
                </c:pt>
                <c:pt idx="4628">
                  <c:v>96.392259994643297</c:v>
                </c:pt>
                <c:pt idx="4629">
                  <c:v>96.39223007471108</c:v>
                </c:pt>
                <c:pt idx="4630">
                  <c:v>96.020636541095698</c:v>
                </c:pt>
                <c:pt idx="4631">
                  <c:v>96.491102738542196</c:v>
                </c:pt>
                <c:pt idx="4632">
                  <c:v>96.491055146868703</c:v>
                </c:pt>
                <c:pt idx="4633">
                  <c:v>96.500770902405819</c:v>
                </c:pt>
                <c:pt idx="4634">
                  <c:v>97.195552121375201</c:v>
                </c:pt>
                <c:pt idx="4635">
                  <c:v>97.961567837475101</c:v>
                </c:pt>
                <c:pt idx="4636">
                  <c:v>97.143551282336205</c:v>
                </c:pt>
                <c:pt idx="4637">
                  <c:v>97.1565669491508</c:v>
                </c:pt>
                <c:pt idx="4638">
                  <c:v>98.081124410278221</c:v>
                </c:pt>
                <c:pt idx="4639">
                  <c:v>97.108498236830414</c:v>
                </c:pt>
                <c:pt idx="4640">
                  <c:v>98.152077705355524</c:v>
                </c:pt>
                <c:pt idx="4641">
                  <c:v>99.244291611495697</c:v>
                </c:pt>
                <c:pt idx="4642">
                  <c:v>98.150303188397302</c:v>
                </c:pt>
                <c:pt idx="4643">
                  <c:v>98.150294929115475</c:v>
                </c:pt>
                <c:pt idx="4644">
                  <c:v>99.341166309057527</c:v>
                </c:pt>
                <c:pt idx="4645">
                  <c:v>98.150951244584135</c:v>
                </c:pt>
                <c:pt idx="4646">
                  <c:v>96.947532563488679</c:v>
                </c:pt>
                <c:pt idx="4647">
                  <c:v>96.980999816794636</c:v>
                </c:pt>
                <c:pt idx="4648">
                  <c:v>96.997732058688456</c:v>
                </c:pt>
                <c:pt idx="4649">
                  <c:v>97.014390945172551</c:v>
                </c:pt>
                <c:pt idx="4650">
                  <c:v>97.030907920468479</c:v>
                </c:pt>
                <c:pt idx="4651">
                  <c:v>98.319237429895693</c:v>
                </c:pt>
                <c:pt idx="4652">
                  <c:v>98.335272256836134</c:v>
                </c:pt>
                <c:pt idx="4653">
                  <c:v>98.350896562881516</c:v>
                </c:pt>
                <c:pt idx="4654">
                  <c:v>98.366108259689639</c:v>
                </c:pt>
                <c:pt idx="4655">
                  <c:v>98.380829829070194</c:v>
                </c:pt>
                <c:pt idx="4656">
                  <c:v>99.557688469039107</c:v>
                </c:pt>
                <c:pt idx="4657">
                  <c:v>100.69119492548712</c:v>
                </c:pt>
                <c:pt idx="4658">
                  <c:v>100.691212339598</c:v>
                </c:pt>
                <c:pt idx="4659">
                  <c:v>101.72505317572474</c:v>
                </c:pt>
                <c:pt idx="4660">
                  <c:v>102.703718059842</c:v>
                </c:pt>
                <c:pt idx="4661">
                  <c:v>102.70372655728798</c:v>
                </c:pt>
                <c:pt idx="4662">
                  <c:v>101.84815705742864</c:v>
                </c:pt>
                <c:pt idx="4663">
                  <c:v>102.64368208464802</c:v>
                </c:pt>
                <c:pt idx="4664">
                  <c:v>101.90450104567999</c:v>
                </c:pt>
                <c:pt idx="4665">
                  <c:v>101.897502936005</c:v>
                </c:pt>
                <c:pt idx="4666">
                  <c:v>101.891512389596</c:v>
                </c:pt>
                <c:pt idx="4667">
                  <c:v>101.88655357670298</c:v>
                </c:pt>
                <c:pt idx="4668">
                  <c:v>101.882665021156</c:v>
                </c:pt>
                <c:pt idx="4669">
                  <c:v>102.61460947268</c:v>
                </c:pt>
                <c:pt idx="4670">
                  <c:v>102.61461559794321</c:v>
                </c:pt>
                <c:pt idx="4671">
                  <c:v>102.61397642945879</c:v>
                </c:pt>
                <c:pt idx="4672">
                  <c:v>102.75519399024022</c:v>
                </c:pt>
                <c:pt idx="4673">
                  <c:v>102.81179577517221</c:v>
                </c:pt>
                <c:pt idx="4674">
                  <c:v>102.811806967582</c:v>
                </c:pt>
                <c:pt idx="4675">
                  <c:v>102.71973655915798</c:v>
                </c:pt>
                <c:pt idx="4676">
                  <c:v>102.719746726822</c:v>
                </c:pt>
                <c:pt idx="4677">
                  <c:v>102.719757256977</c:v>
                </c:pt>
                <c:pt idx="4678">
                  <c:v>102.719768821732</c:v>
                </c:pt>
                <c:pt idx="4679">
                  <c:v>102.28406962627243</c:v>
                </c:pt>
                <c:pt idx="4680">
                  <c:v>102.28406535020602</c:v>
                </c:pt>
                <c:pt idx="4681">
                  <c:v>102.28408163607995</c:v>
                </c:pt>
                <c:pt idx="4682">
                  <c:v>101.59592957055</c:v>
                </c:pt>
                <c:pt idx="4683">
                  <c:v>101.60748713980279</c:v>
                </c:pt>
                <c:pt idx="4684">
                  <c:v>101.6198263476897</c:v>
                </c:pt>
                <c:pt idx="4685">
                  <c:v>100.72339488162098</c:v>
                </c:pt>
                <c:pt idx="4686">
                  <c:v>100.73717904175723</c:v>
                </c:pt>
                <c:pt idx="4687">
                  <c:v>100.75157778485898</c:v>
                </c:pt>
                <c:pt idx="4688">
                  <c:v>99.690091259499127</c:v>
                </c:pt>
                <c:pt idx="4689">
                  <c:v>98.555621199140404</c:v>
                </c:pt>
                <c:pt idx="4690">
                  <c:v>98.571585531221658</c:v>
                </c:pt>
                <c:pt idx="4691">
                  <c:v>97.341433916613198</c:v>
                </c:pt>
                <c:pt idx="4692">
                  <c:v>97.374583891777206</c:v>
                </c:pt>
                <c:pt idx="4693">
                  <c:v>100.01064947893236</c:v>
                </c:pt>
                <c:pt idx="4694">
                  <c:v>98.699684836193171</c:v>
                </c:pt>
                <c:pt idx="4695">
                  <c:v>98.733669451522459</c:v>
                </c:pt>
                <c:pt idx="4696">
                  <c:v>100.11796260707899</c:v>
                </c:pt>
                <c:pt idx="4697">
                  <c:v>98.756999292351182</c:v>
                </c:pt>
                <c:pt idx="4698">
                  <c:v>97.393052774384088</c:v>
                </c:pt>
                <c:pt idx="4699">
                  <c:v>97.409543275565895</c:v>
                </c:pt>
                <c:pt idx="4700">
                  <c:v>96.071806825362401</c:v>
                </c:pt>
                <c:pt idx="4701">
                  <c:v>94.765924679123543</c:v>
                </c:pt>
                <c:pt idx="4702">
                  <c:v>94.781355768845629</c:v>
                </c:pt>
                <c:pt idx="4703">
                  <c:v>94.796298706342327</c:v>
                </c:pt>
                <c:pt idx="4704">
                  <c:v>94.796329570805497</c:v>
                </c:pt>
                <c:pt idx="4705">
                  <c:v>96.015195614014104</c:v>
                </c:pt>
                <c:pt idx="4706">
                  <c:v>96.015227488421601</c:v>
                </c:pt>
                <c:pt idx="4707">
                  <c:v>94.904944557592003</c:v>
                </c:pt>
                <c:pt idx="4708">
                  <c:v>94.904883277386205</c:v>
                </c:pt>
                <c:pt idx="4709">
                  <c:v>94.904835514336</c:v>
                </c:pt>
                <c:pt idx="4710">
                  <c:v>93.980652643942477</c:v>
                </c:pt>
                <c:pt idx="4711">
                  <c:v>93.980675080031006</c:v>
                </c:pt>
                <c:pt idx="4712">
                  <c:v>94.773150064854349</c:v>
                </c:pt>
                <c:pt idx="4713">
                  <c:v>94.058268757581587</c:v>
                </c:pt>
                <c:pt idx="4714">
                  <c:v>94.058285306551753</c:v>
                </c:pt>
                <c:pt idx="4715">
                  <c:v>94.058295436307404</c:v>
                </c:pt>
                <c:pt idx="4716">
                  <c:v>94.062050190120019</c:v>
                </c:pt>
                <c:pt idx="4717">
                  <c:v>93.665245807010919</c:v>
                </c:pt>
                <c:pt idx="4718">
                  <c:v>93.6652586448146</c:v>
                </c:pt>
                <c:pt idx="4719">
                  <c:v>93.665248276730424</c:v>
                </c:pt>
                <c:pt idx="4720">
                  <c:v>93.665234873573937</c:v>
                </c:pt>
                <c:pt idx="4721">
                  <c:v>93.665219199865803</c:v>
                </c:pt>
                <c:pt idx="4722">
                  <c:v>93.709336229462181</c:v>
                </c:pt>
                <c:pt idx="4723">
                  <c:v>93.839078195154656</c:v>
                </c:pt>
                <c:pt idx="4724">
                  <c:v>93.839044778587478</c:v>
                </c:pt>
                <c:pt idx="4725">
                  <c:v>93.845097409761848</c:v>
                </c:pt>
                <c:pt idx="4726">
                  <c:v>94.236194201062276</c:v>
                </c:pt>
                <c:pt idx="4727">
                  <c:v>94.236274764366243</c:v>
                </c:pt>
                <c:pt idx="4728">
                  <c:v>94.245141747707194</c:v>
                </c:pt>
                <c:pt idx="4729">
                  <c:v>94.245098334321639</c:v>
                </c:pt>
                <c:pt idx="4730">
                  <c:v>93.554057036726434</c:v>
                </c:pt>
                <c:pt idx="4731">
                  <c:v>92.795843915763982</c:v>
                </c:pt>
                <c:pt idx="4732">
                  <c:v>93.665186814840524</c:v>
                </c:pt>
                <c:pt idx="4733">
                  <c:v>94.573994391259248</c:v>
                </c:pt>
                <c:pt idx="4734">
                  <c:v>93.640590813157658</c:v>
                </c:pt>
                <c:pt idx="4735">
                  <c:v>94.649907806476037</c:v>
                </c:pt>
                <c:pt idx="4736">
                  <c:v>94.649936890624033</c:v>
                </c:pt>
                <c:pt idx="4737">
                  <c:v>93.576785704358571</c:v>
                </c:pt>
                <c:pt idx="4738">
                  <c:v>94.728452000272299</c:v>
                </c:pt>
                <c:pt idx="4739">
                  <c:v>95.919726973409681</c:v>
                </c:pt>
                <c:pt idx="4740">
                  <c:v>94.740221469319692</c:v>
                </c:pt>
                <c:pt idx="4741">
                  <c:v>95.984440222571678</c:v>
                </c:pt>
                <c:pt idx="4742">
                  <c:v>97.23728763253348</c:v>
                </c:pt>
                <c:pt idx="4743">
                  <c:v>97.254068295165993</c:v>
                </c:pt>
                <c:pt idx="4744">
                  <c:v>97.270837681257603</c:v>
                </c:pt>
                <c:pt idx="4745">
                  <c:v>97.287524618956795</c:v>
                </c:pt>
                <c:pt idx="4746">
                  <c:v>97.304089665498594</c:v>
                </c:pt>
                <c:pt idx="4747">
                  <c:v>97.320438588082098</c:v>
                </c:pt>
                <c:pt idx="4748">
                  <c:v>97.320456345600988</c:v>
                </c:pt>
                <c:pt idx="4749">
                  <c:v>97.3361715452303</c:v>
                </c:pt>
                <c:pt idx="4750">
                  <c:v>97.351463543397358</c:v>
                </c:pt>
                <c:pt idx="4751">
                  <c:v>98.564809506483371</c:v>
                </c:pt>
                <c:pt idx="4752">
                  <c:v>98.579026601981298</c:v>
                </c:pt>
                <c:pt idx="4753">
                  <c:v>97.468054067135327</c:v>
                </c:pt>
                <c:pt idx="4754">
                  <c:v>97.480970613607781</c:v>
                </c:pt>
                <c:pt idx="4755">
                  <c:v>97.493211078374628</c:v>
                </c:pt>
                <c:pt idx="4756">
                  <c:v>96.535906863888158</c:v>
                </c:pt>
                <c:pt idx="4757">
                  <c:v>96.546513357920702</c:v>
                </c:pt>
                <c:pt idx="4758">
                  <c:v>97.399846398021424</c:v>
                </c:pt>
                <c:pt idx="4759">
                  <c:v>96.625776035906185</c:v>
                </c:pt>
                <c:pt idx="4760">
                  <c:v>97.350846306119934</c:v>
                </c:pt>
                <c:pt idx="4761">
                  <c:v>98.010328036474135</c:v>
                </c:pt>
                <c:pt idx="4762">
                  <c:v>98.016216524308476</c:v>
                </c:pt>
                <c:pt idx="4763">
                  <c:v>98.016229336942274</c:v>
                </c:pt>
                <c:pt idx="4764">
                  <c:v>98.446220187707368</c:v>
                </c:pt>
                <c:pt idx="4765">
                  <c:v>98.099654004998996</c:v>
                </c:pt>
                <c:pt idx="4766">
                  <c:v>98.375908344684447</c:v>
                </c:pt>
                <c:pt idx="4767">
                  <c:v>98.569870913870218</c:v>
                </c:pt>
                <c:pt idx="4768">
                  <c:v>98.570466905659089</c:v>
                </c:pt>
                <c:pt idx="4769">
                  <c:v>98.572162655862698</c:v>
                </c:pt>
                <c:pt idx="4770">
                  <c:v>98.529057006956435</c:v>
                </c:pt>
                <c:pt idx="4771">
                  <c:v>98.532909955916793</c:v>
                </c:pt>
                <c:pt idx="4772">
                  <c:v>98.5378280673565</c:v>
                </c:pt>
                <c:pt idx="4773">
                  <c:v>98.543835826583717</c:v>
                </c:pt>
                <c:pt idx="4774">
                  <c:v>98.175199172402884</c:v>
                </c:pt>
                <c:pt idx="4775">
                  <c:v>98.183231083353078</c:v>
                </c:pt>
                <c:pt idx="4776">
                  <c:v>97.645274538488337</c:v>
                </c:pt>
                <c:pt idx="4777">
                  <c:v>97.016495981710676</c:v>
                </c:pt>
                <c:pt idx="4778">
                  <c:v>97.027321449121203</c:v>
                </c:pt>
                <c:pt idx="4779">
                  <c:v>97.027333975760499</c:v>
                </c:pt>
                <c:pt idx="4780">
                  <c:v>96.157627603698799</c:v>
                </c:pt>
                <c:pt idx="4781">
                  <c:v>96.157661400790303</c:v>
                </c:pt>
                <c:pt idx="4782">
                  <c:v>95.157959165117759</c:v>
                </c:pt>
                <c:pt idx="4783">
                  <c:v>94.090369193156349</c:v>
                </c:pt>
                <c:pt idx="4784">
                  <c:v>94.090354722525348</c:v>
                </c:pt>
                <c:pt idx="4785">
                  <c:v>94.090339571352004</c:v>
                </c:pt>
                <c:pt idx="4786">
                  <c:v>94.090324922773405</c:v>
                </c:pt>
                <c:pt idx="4787">
                  <c:v>95.363021098039098</c:v>
                </c:pt>
                <c:pt idx="4788">
                  <c:v>95.363035561912326</c:v>
                </c:pt>
                <c:pt idx="4789">
                  <c:v>92.742789093473249</c:v>
                </c:pt>
                <c:pt idx="4790">
                  <c:v>92.742795285259803</c:v>
                </c:pt>
                <c:pt idx="4791">
                  <c:v>91.386821032737558</c:v>
                </c:pt>
                <c:pt idx="4792">
                  <c:v>90.032736457174636</c:v>
                </c:pt>
                <c:pt idx="4793">
                  <c:v>90.049632582665083</c:v>
                </c:pt>
                <c:pt idx="4794">
                  <c:v>91.448477307620337</c:v>
                </c:pt>
                <c:pt idx="4795">
                  <c:v>91.465007530615978</c:v>
                </c:pt>
                <c:pt idx="4796">
                  <c:v>91.481243987694597</c:v>
                </c:pt>
                <c:pt idx="4797">
                  <c:v>92.82630913258015</c:v>
                </c:pt>
                <c:pt idx="4798">
                  <c:v>92.841693504199313</c:v>
                </c:pt>
                <c:pt idx="4799">
                  <c:v>92.856567554850741</c:v>
                </c:pt>
                <c:pt idx="4800">
                  <c:v>92.870971581060786</c:v>
                </c:pt>
                <c:pt idx="4801">
                  <c:v>91.677228442035002</c:v>
                </c:pt>
                <c:pt idx="4802">
                  <c:v>91.690288817886383</c:v>
                </c:pt>
                <c:pt idx="4803">
                  <c:v>91.690322632995048</c:v>
                </c:pt>
                <c:pt idx="4804">
                  <c:v>91.6903502754176</c:v>
                </c:pt>
                <c:pt idx="4805">
                  <c:v>90.710266305348867</c:v>
                </c:pt>
                <c:pt idx="4806">
                  <c:v>90.710213582101375</c:v>
                </c:pt>
                <c:pt idx="4807">
                  <c:v>90.718980586987598</c:v>
                </c:pt>
                <c:pt idx="4808">
                  <c:v>89.937679476510297</c:v>
                </c:pt>
                <c:pt idx="4809">
                  <c:v>89.944506250815635</c:v>
                </c:pt>
                <c:pt idx="4810">
                  <c:v>89.950298359902703</c:v>
                </c:pt>
                <c:pt idx="4811">
                  <c:v>89.950305071948705</c:v>
                </c:pt>
                <c:pt idx="4812">
                  <c:v>89.484274071104494</c:v>
                </c:pt>
                <c:pt idx="4813">
                  <c:v>89.864963064578944</c:v>
                </c:pt>
                <c:pt idx="4814">
                  <c:v>89.570148254948649</c:v>
                </c:pt>
                <c:pt idx="4815">
                  <c:v>89.363367175822248</c:v>
                </c:pt>
                <c:pt idx="4816">
                  <c:v>89.363399966918806</c:v>
                </c:pt>
                <c:pt idx="4817">
                  <c:v>89.363436827726318</c:v>
                </c:pt>
                <c:pt idx="4818">
                  <c:v>89.366366573419171</c:v>
                </c:pt>
                <c:pt idx="4819">
                  <c:v>89.215820467803397</c:v>
                </c:pt>
                <c:pt idx="4820">
                  <c:v>89.215786316037139</c:v>
                </c:pt>
                <c:pt idx="4821">
                  <c:v>89.215754313558719</c:v>
                </c:pt>
                <c:pt idx="4822">
                  <c:v>88.375337181019134</c:v>
                </c:pt>
                <c:pt idx="4823">
                  <c:v>88.375298202185917</c:v>
                </c:pt>
                <c:pt idx="4824">
                  <c:v>88.956105055539979</c:v>
                </c:pt>
                <c:pt idx="4825">
                  <c:v>88.966235963353796</c:v>
                </c:pt>
                <c:pt idx="4826">
                  <c:v>89.707668650554481</c:v>
                </c:pt>
                <c:pt idx="4827">
                  <c:v>90.509426303893449</c:v>
                </c:pt>
                <c:pt idx="4828">
                  <c:v>90.509392115636416</c:v>
                </c:pt>
                <c:pt idx="4829">
                  <c:v>90.522551008384369</c:v>
                </c:pt>
                <c:pt idx="4830">
                  <c:v>91.518110003888282</c:v>
                </c:pt>
                <c:pt idx="4831">
                  <c:v>91.546945723881578</c:v>
                </c:pt>
                <c:pt idx="4832">
                  <c:v>90.505223823311297</c:v>
                </c:pt>
                <c:pt idx="4833">
                  <c:v>90.520735800219086</c:v>
                </c:pt>
                <c:pt idx="4834">
                  <c:v>90.536645708980402</c:v>
                </c:pt>
                <c:pt idx="4835">
                  <c:v>89.350454735261181</c:v>
                </c:pt>
                <c:pt idx="4836">
                  <c:v>90.589163036875505</c:v>
                </c:pt>
                <c:pt idx="4837">
                  <c:v>91.824137843700598</c:v>
                </c:pt>
                <c:pt idx="4838">
                  <c:v>90.581082999073104</c:v>
                </c:pt>
                <c:pt idx="4839">
                  <c:v>89.300116137396088</c:v>
                </c:pt>
                <c:pt idx="4840">
                  <c:v>89.300120362808102</c:v>
                </c:pt>
                <c:pt idx="4841">
                  <c:v>89.300127034877093</c:v>
                </c:pt>
                <c:pt idx="4842">
                  <c:v>89.300101847537988</c:v>
                </c:pt>
                <c:pt idx="4843">
                  <c:v>89.300075720483633</c:v>
                </c:pt>
                <c:pt idx="4844">
                  <c:v>89.316123601919756</c:v>
                </c:pt>
                <c:pt idx="4845">
                  <c:v>89.316144842984727</c:v>
                </c:pt>
                <c:pt idx="4846">
                  <c:v>89.316163734157726</c:v>
                </c:pt>
                <c:pt idx="4847">
                  <c:v>88.113453555119307</c:v>
                </c:pt>
                <c:pt idx="4848">
                  <c:v>88.113471808841254</c:v>
                </c:pt>
                <c:pt idx="4849">
                  <c:v>89.251138969921698</c:v>
                </c:pt>
                <c:pt idx="4850">
                  <c:v>89.264050805403201</c:v>
                </c:pt>
                <c:pt idx="4851">
                  <c:v>89.276182566707519</c:v>
                </c:pt>
                <c:pt idx="4852">
                  <c:v>90.256944832557537</c:v>
                </c:pt>
                <c:pt idx="4853">
                  <c:v>90.267471248302527</c:v>
                </c:pt>
                <c:pt idx="4854">
                  <c:v>89.428037265800199</c:v>
                </c:pt>
                <c:pt idx="4855">
                  <c:v>89.436744675005343</c:v>
                </c:pt>
                <c:pt idx="4856">
                  <c:v>89.444476637335327</c:v>
                </c:pt>
                <c:pt idx="4857">
                  <c:v>88.816954631867375</c:v>
                </c:pt>
                <c:pt idx="4858">
                  <c:v>88.822638281421419</c:v>
                </c:pt>
                <c:pt idx="4859">
                  <c:v>88.827261308087301</c:v>
                </c:pt>
                <c:pt idx="4860">
                  <c:v>88.430279709597428</c:v>
                </c:pt>
                <c:pt idx="4861">
                  <c:v>88.432737848455034</c:v>
                </c:pt>
                <c:pt idx="4862">
                  <c:v>88.434105385533613</c:v>
                </c:pt>
                <c:pt idx="4863">
                  <c:v>88.276009002345305</c:v>
                </c:pt>
                <c:pt idx="4864">
                  <c:v>88.275166730727278</c:v>
                </c:pt>
                <c:pt idx="4865">
                  <c:v>88.273224325171597</c:v>
                </c:pt>
                <c:pt idx="4866">
                  <c:v>88.356054139655271</c:v>
                </c:pt>
                <c:pt idx="4867">
                  <c:v>88.356071008285056</c:v>
                </c:pt>
                <c:pt idx="4868">
                  <c:v>88.356087824850235</c:v>
                </c:pt>
                <c:pt idx="4869">
                  <c:v>88.356052660797999</c:v>
                </c:pt>
                <c:pt idx="4870">
                  <c:v>88.363239842944779</c:v>
                </c:pt>
                <c:pt idx="4871">
                  <c:v>88.363226569985443</c:v>
                </c:pt>
                <c:pt idx="4872">
                  <c:v>88.372337268522116</c:v>
                </c:pt>
                <c:pt idx="4873">
                  <c:v>89.033696993634479</c:v>
                </c:pt>
                <c:pt idx="4874">
                  <c:v>89.044536184442194</c:v>
                </c:pt>
                <c:pt idx="4875">
                  <c:v>88.272474397943924</c:v>
                </c:pt>
                <c:pt idx="4876">
                  <c:v>89.153757503204119</c:v>
                </c:pt>
                <c:pt idx="4877">
                  <c:v>89.1800185504692</c:v>
                </c:pt>
                <c:pt idx="4878">
                  <c:v>89.193847477509337</c:v>
                </c:pt>
                <c:pt idx="4879">
                  <c:v>90.267953834841194</c:v>
                </c:pt>
                <c:pt idx="4880">
                  <c:v>90.282879154082224</c:v>
                </c:pt>
                <c:pt idx="4881">
                  <c:v>90.313597316335148</c:v>
                </c:pt>
                <c:pt idx="4882">
                  <c:v>90.345125498708796</c:v>
                </c:pt>
                <c:pt idx="4883">
                  <c:v>89.137733484729679</c:v>
                </c:pt>
                <c:pt idx="4884">
                  <c:v>86.617895419985999</c:v>
                </c:pt>
                <c:pt idx="4885">
                  <c:v>86.634478403964224</c:v>
                </c:pt>
                <c:pt idx="4886">
                  <c:v>86.667900719531488</c:v>
                </c:pt>
                <c:pt idx="4887">
                  <c:v>86.684658747011781</c:v>
                </c:pt>
                <c:pt idx="4888">
                  <c:v>86.701385993681598</c:v>
                </c:pt>
                <c:pt idx="4889">
                  <c:v>86.718011794006998</c:v>
                </c:pt>
                <c:pt idx="4890">
                  <c:v>85.379841333149514</c:v>
                </c:pt>
                <c:pt idx="4891">
                  <c:v>85.396089170502989</c:v>
                </c:pt>
                <c:pt idx="4892">
                  <c:v>85.412038871645379</c:v>
                </c:pt>
                <c:pt idx="4893">
                  <c:v>84.136049889852202</c:v>
                </c:pt>
                <c:pt idx="4894">
                  <c:v>82.884737741516119</c:v>
                </c:pt>
                <c:pt idx="4895">
                  <c:v>82.899323532494037</c:v>
                </c:pt>
                <c:pt idx="4896">
                  <c:v>82.9132673745912</c:v>
                </c:pt>
                <c:pt idx="4897">
                  <c:v>82.926577249523689</c:v>
                </c:pt>
                <c:pt idx="4898">
                  <c:v>82.939214899290391</c:v>
                </c:pt>
                <c:pt idx="4899">
                  <c:v>82.963138732517479</c:v>
                </c:pt>
                <c:pt idx="4900">
                  <c:v>81.987753479745876</c:v>
                </c:pt>
                <c:pt idx="4901">
                  <c:v>82.930928026112397</c:v>
                </c:pt>
                <c:pt idx="4902">
                  <c:v>82.940388441754081</c:v>
                </c:pt>
                <c:pt idx="4903">
                  <c:v>82.133881026086257</c:v>
                </c:pt>
                <c:pt idx="4904">
                  <c:v>82.873725545119882</c:v>
                </c:pt>
                <c:pt idx="4905">
                  <c:v>82.880260316142781</c:v>
                </c:pt>
                <c:pt idx="4906">
                  <c:v>82.880242426567378</c:v>
                </c:pt>
                <c:pt idx="4907">
                  <c:v>82.880236252204469</c:v>
                </c:pt>
                <c:pt idx="4908">
                  <c:v>83.310992197057459</c:v>
                </c:pt>
                <c:pt idx="4909">
                  <c:v>82.963607504252494</c:v>
                </c:pt>
                <c:pt idx="4910">
                  <c:v>83.22653227566758</c:v>
                </c:pt>
                <c:pt idx="4911">
                  <c:v>83.405815050701179</c:v>
                </c:pt>
                <c:pt idx="4912">
                  <c:v>83.311257609067667</c:v>
                </c:pt>
                <c:pt idx="4913">
                  <c:v>83.313236972092582</c:v>
                </c:pt>
                <c:pt idx="4914">
                  <c:v>83.313275980683002</c:v>
                </c:pt>
                <c:pt idx="4915">
                  <c:v>83.48719312248808</c:v>
                </c:pt>
                <c:pt idx="4916">
                  <c:v>83.741540501164494</c:v>
                </c:pt>
                <c:pt idx="4917">
                  <c:v>83.741508076973602</c:v>
                </c:pt>
                <c:pt idx="4918">
                  <c:v>84.591396318658056</c:v>
                </c:pt>
                <c:pt idx="4919">
                  <c:v>85.083694454987096</c:v>
                </c:pt>
                <c:pt idx="4920">
                  <c:v>84.523472646599018</c:v>
                </c:pt>
                <c:pt idx="4921">
                  <c:v>84.523429957432882</c:v>
                </c:pt>
                <c:pt idx="4922">
                  <c:v>84.5233939967125</c:v>
                </c:pt>
                <c:pt idx="4923">
                  <c:v>83.740958101240096</c:v>
                </c:pt>
                <c:pt idx="4924">
                  <c:v>83.741023164707102</c:v>
                </c:pt>
                <c:pt idx="4925">
                  <c:v>83.741073191296607</c:v>
                </c:pt>
                <c:pt idx="4926">
                  <c:v>82.779047168348981</c:v>
                </c:pt>
                <c:pt idx="4927">
                  <c:v>82.779028168565389</c:v>
                </c:pt>
                <c:pt idx="4928">
                  <c:v>83.839803438099381</c:v>
                </c:pt>
                <c:pt idx="4929">
                  <c:v>83.839790251751324</c:v>
                </c:pt>
                <c:pt idx="4930">
                  <c:v>83.855512030393527</c:v>
                </c:pt>
                <c:pt idx="4931">
                  <c:v>85.048972389186119</c:v>
                </c:pt>
                <c:pt idx="4932">
                  <c:v>83.870684134177182</c:v>
                </c:pt>
                <c:pt idx="4933">
                  <c:v>82.691763993586179</c:v>
                </c:pt>
                <c:pt idx="4934">
                  <c:v>82.708394626394778</c:v>
                </c:pt>
                <c:pt idx="4935">
                  <c:v>83.993040694726304</c:v>
                </c:pt>
                <c:pt idx="4936">
                  <c:v>84.042955862497479</c:v>
                </c:pt>
                <c:pt idx="4937">
                  <c:v>84.07603700207514</c:v>
                </c:pt>
                <c:pt idx="4938">
                  <c:v>86.633968997921642</c:v>
                </c:pt>
                <c:pt idx="4939">
                  <c:v>85.401112680217992</c:v>
                </c:pt>
                <c:pt idx="4940">
                  <c:v>85.416958825673106</c:v>
                </c:pt>
                <c:pt idx="4941">
                  <c:v>86.675099329081647</c:v>
                </c:pt>
                <c:pt idx="4942">
                  <c:v>86.705144485701894</c:v>
                </c:pt>
                <c:pt idx="4943">
                  <c:v>86.719640253853001</c:v>
                </c:pt>
                <c:pt idx="4944">
                  <c:v>86.7336365973499</c:v>
                </c:pt>
              </c:numCache>
            </c:numRef>
          </c:yVal>
          <c:smooth val="1"/>
        </c:ser>
        <c:ser>
          <c:idx val="2"/>
          <c:order val="2"/>
          <c:tx>
            <c:strRef>
              <c:f>Sheet1!$E$1</c:f>
              <c:strCache>
                <c:ptCount val="1"/>
                <c:pt idx="0">
                  <c:v>Takagi</c:v>
                </c:pt>
              </c:strCache>
            </c:strRef>
          </c:tx>
          <c:marker>
            <c:symbol val="none"/>
          </c:marker>
          <c:xVal>
            <c:numRef>
              <c:f>Sheet1!$B$2:$B$4946</c:f>
              <c:numCache>
                <c:formatCode>General</c:formatCode>
                <c:ptCount val="49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numCache>
            </c:numRef>
          </c:xVal>
          <c:yVal>
            <c:numRef>
              <c:f>Sheet1!$E$2:$E$4946</c:f>
              <c:numCache>
                <c:formatCode>General</c:formatCode>
                <c:ptCount val="4945"/>
                <c:pt idx="0">
                  <c:v>0</c:v>
                </c:pt>
                <c:pt idx="1">
                  <c:v>5411.4576769709702</c:v>
                </c:pt>
                <c:pt idx="2">
                  <c:v>7435.9506614494858</c:v>
                </c:pt>
                <c:pt idx="3">
                  <c:v>10490.8446242305</c:v>
                </c:pt>
                <c:pt idx="4">
                  <c:v>30903.964487255125</c:v>
                </c:pt>
                <c:pt idx="5">
                  <c:v>-53297.802445741276</c:v>
                </c:pt>
                <c:pt idx="6">
                  <c:v>-14186.236861788</c:v>
                </c:pt>
                <c:pt idx="7">
                  <c:v>-7731.0474960747997</c:v>
                </c:pt>
                <c:pt idx="8">
                  <c:v>-5310.6354813775224</c:v>
                </c:pt>
                <c:pt idx="9">
                  <c:v>-4238.2420735021124</c:v>
                </c:pt>
                <c:pt idx="10">
                  <c:v>-3375.6592874758398</c:v>
                </c:pt>
                <c:pt idx="11">
                  <c:v>-2838.3611280865207</c:v>
                </c:pt>
                <c:pt idx="12">
                  <c:v>-2439.4430654534999</c:v>
                </c:pt>
                <c:pt idx="13">
                  <c:v>-2131.0843926745579</c:v>
                </c:pt>
                <c:pt idx="14">
                  <c:v>-1885.29701045517</c:v>
                </c:pt>
                <c:pt idx="15">
                  <c:v>-1684.39076113235</c:v>
                </c:pt>
                <c:pt idx="16">
                  <c:v>-1516.8805129802911</c:v>
                </c:pt>
                <c:pt idx="17">
                  <c:v>-1374.6844221583019</c:v>
                </c:pt>
                <c:pt idx="18">
                  <c:v>-1252.3999752632601</c:v>
                </c:pt>
                <c:pt idx="19">
                  <c:v>-1151.24711577886</c:v>
                </c:pt>
                <c:pt idx="20">
                  <c:v>-1052.0892598048799</c:v>
                </c:pt>
                <c:pt idx="21">
                  <c:v>-968.67718910171698</c:v>
                </c:pt>
                <c:pt idx="22">
                  <c:v>-893.85272367968105</c:v>
                </c:pt>
                <c:pt idx="23">
                  <c:v>-826.24405439804104</c:v>
                </c:pt>
                <c:pt idx="24">
                  <c:v>-764.73304142271695</c:v>
                </c:pt>
                <c:pt idx="25">
                  <c:v>-710.544843713658</c:v>
                </c:pt>
                <c:pt idx="26">
                  <c:v>-656.76716139968096</c:v>
                </c:pt>
                <c:pt idx="27">
                  <c:v>-608.76421732281597</c:v>
                </c:pt>
                <c:pt idx="28">
                  <c:v>-565.48493893214845</c:v>
                </c:pt>
                <c:pt idx="29">
                  <c:v>-523.67922718258797</c:v>
                </c:pt>
                <c:pt idx="30">
                  <c:v>-483.34550051267064</c:v>
                </c:pt>
                <c:pt idx="31">
                  <c:v>-446.42990448870216</c:v>
                </c:pt>
                <c:pt idx="32">
                  <c:v>-411.51494695096102</c:v>
                </c:pt>
                <c:pt idx="33">
                  <c:v>-377.53573588708105</c:v>
                </c:pt>
                <c:pt idx="34">
                  <c:v>-345.99090849406986</c:v>
                </c:pt>
                <c:pt idx="35">
                  <c:v>-315.07340939617569</c:v>
                </c:pt>
                <c:pt idx="36">
                  <c:v>-285.52547563108897</c:v>
                </c:pt>
                <c:pt idx="37">
                  <c:v>-258.38419060963702</c:v>
                </c:pt>
                <c:pt idx="38">
                  <c:v>-231.06756552743599</c:v>
                </c:pt>
                <c:pt idx="39">
                  <c:v>-205.18535919475372</c:v>
                </c:pt>
                <c:pt idx="40">
                  <c:v>-181.14234476415635</c:v>
                </c:pt>
                <c:pt idx="41">
                  <c:v>-157.27344720781599</c:v>
                </c:pt>
                <c:pt idx="42">
                  <c:v>-133.58128693148652</c:v>
                </c:pt>
                <c:pt idx="43">
                  <c:v>-110.42729603116021</c:v>
                </c:pt>
                <c:pt idx="44">
                  <c:v>-87.746728798041801</c:v>
                </c:pt>
                <c:pt idx="45">
                  <c:v>-65.076578560268388</c:v>
                </c:pt>
                <c:pt idx="46">
                  <c:v>-43.176307010550602</c:v>
                </c:pt>
                <c:pt idx="47">
                  <c:v>-22.037056734004135</c:v>
                </c:pt>
                <c:pt idx="48">
                  <c:v>-0.28625677129137983</c:v>
                </c:pt>
                <c:pt idx="49">
                  <c:v>21.276232160515089</c:v>
                </c:pt>
                <c:pt idx="50">
                  <c:v>41.7832493044816</c:v>
                </c:pt>
                <c:pt idx="51">
                  <c:v>62.609993490775501</c:v>
                </c:pt>
                <c:pt idx="52">
                  <c:v>83.362536634686336</c:v>
                </c:pt>
                <c:pt idx="53">
                  <c:v>104.09718435196002</c:v>
                </c:pt>
                <c:pt idx="54">
                  <c:v>124.83427246975</c:v>
                </c:pt>
                <c:pt idx="55">
                  <c:v>146.16936086262899</c:v>
                </c:pt>
                <c:pt idx="56">
                  <c:v>167.10720089530699</c:v>
                </c:pt>
                <c:pt idx="57">
                  <c:v>188.20355957112014</c:v>
                </c:pt>
                <c:pt idx="58">
                  <c:v>210.11053018938557</c:v>
                </c:pt>
                <c:pt idx="59">
                  <c:v>231.05632180352742</c:v>
                </c:pt>
                <c:pt idx="60">
                  <c:v>252.88056429628398</c:v>
                </c:pt>
                <c:pt idx="61">
                  <c:v>275.06218791417263</c:v>
                </c:pt>
                <c:pt idx="62">
                  <c:v>297.66346336406127</c:v>
                </c:pt>
                <c:pt idx="63">
                  <c:v>320.71913661233964</c:v>
                </c:pt>
                <c:pt idx="64">
                  <c:v>344.30738821024403</c:v>
                </c:pt>
                <c:pt idx="65">
                  <c:v>368.49264763761698</c:v>
                </c:pt>
                <c:pt idx="66">
                  <c:v>392.48701592216798</c:v>
                </c:pt>
                <c:pt idx="67">
                  <c:v>418.02671832116204</c:v>
                </c:pt>
                <c:pt idx="68">
                  <c:v>444.41640583911197</c:v>
                </c:pt>
                <c:pt idx="69">
                  <c:v>471.75774812120397</c:v>
                </c:pt>
                <c:pt idx="70">
                  <c:v>500.16004942187197</c:v>
                </c:pt>
                <c:pt idx="71">
                  <c:v>529.77454494837048</c:v>
                </c:pt>
                <c:pt idx="72">
                  <c:v>559.54934416685853</c:v>
                </c:pt>
                <c:pt idx="73">
                  <c:v>593.12215980938549</c:v>
                </c:pt>
                <c:pt idx="74">
                  <c:v>627.22700157059853</c:v>
                </c:pt>
                <c:pt idx="75">
                  <c:v>661.78699383878904</c:v>
                </c:pt>
                <c:pt idx="76">
                  <c:v>699.72505367102053</c:v>
                </c:pt>
                <c:pt idx="77">
                  <c:v>740.04826137166594</c:v>
                </c:pt>
                <c:pt idx="78">
                  <c:v>781.47910133543348</c:v>
                </c:pt>
                <c:pt idx="79">
                  <c:v>825.51280276898103</c:v>
                </c:pt>
                <c:pt idx="80">
                  <c:v>874.61724911739338</c:v>
                </c:pt>
                <c:pt idx="81">
                  <c:v>927.64408769880311</c:v>
                </c:pt>
                <c:pt idx="82">
                  <c:v>983.53643668608902</c:v>
                </c:pt>
                <c:pt idx="83">
                  <c:v>1046.0712596657811</c:v>
                </c:pt>
                <c:pt idx="84">
                  <c:v>1114.6685862465599</c:v>
                </c:pt>
                <c:pt idx="85">
                  <c:v>1187.76300410473</c:v>
                </c:pt>
                <c:pt idx="86">
                  <c:v>1271.2330610136501</c:v>
                </c:pt>
                <c:pt idx="87">
                  <c:v>1364.3716531884911</c:v>
                </c:pt>
                <c:pt idx="88">
                  <c:v>1468.8940010988053</c:v>
                </c:pt>
                <c:pt idx="89">
                  <c:v>1586.79604321029</c:v>
                </c:pt>
                <c:pt idx="90">
                  <c:v>1719.88267866211</c:v>
                </c:pt>
                <c:pt idx="91">
                  <c:v>1869.4817520137801</c:v>
                </c:pt>
                <c:pt idx="92">
                  <c:v>2034.0328031602639</c:v>
                </c:pt>
                <c:pt idx="93">
                  <c:v>2171.1256810534287</c:v>
                </c:pt>
                <c:pt idx="94">
                  <c:v>2275.44320318669</c:v>
                </c:pt>
                <c:pt idx="95">
                  <c:v>2017.7832545938463</c:v>
                </c:pt>
                <c:pt idx="96">
                  <c:v>364.61505774911399</c:v>
                </c:pt>
                <c:pt idx="97">
                  <c:v>-15272.685194469452</c:v>
                </c:pt>
                <c:pt idx="98">
                  <c:v>47655.006661053194</c:v>
                </c:pt>
                <c:pt idx="99">
                  <c:v>2311592.75418803</c:v>
                </c:pt>
                <c:pt idx="100">
                  <c:v>-53640.382571182243</c:v>
                </c:pt>
                <c:pt idx="101">
                  <c:v>-17011.904592067021</c:v>
                </c:pt>
                <c:pt idx="102">
                  <c:v>-9017.0024203175308</c:v>
                </c:pt>
                <c:pt idx="103">
                  <c:v>-6337.6381229253302</c:v>
                </c:pt>
                <c:pt idx="104">
                  <c:v>-4979.8876157926097</c:v>
                </c:pt>
                <c:pt idx="105">
                  <c:v>-3957.6483987174297</c:v>
                </c:pt>
                <c:pt idx="106">
                  <c:v>-3264.8462522499512</c:v>
                </c:pt>
                <c:pt idx="107">
                  <c:v>-2764.8045137854479</c:v>
                </c:pt>
                <c:pt idx="108">
                  <c:v>-2387.54190666467</c:v>
                </c:pt>
                <c:pt idx="109">
                  <c:v>-2071.1547026552212</c:v>
                </c:pt>
                <c:pt idx="110">
                  <c:v>-1838.8203248150646</c:v>
                </c:pt>
                <c:pt idx="111">
                  <c:v>-1647.21115731891</c:v>
                </c:pt>
                <c:pt idx="112">
                  <c:v>-1486.23037447867</c:v>
                </c:pt>
                <c:pt idx="113">
                  <c:v>-1348.9208698449811</c:v>
                </c:pt>
                <c:pt idx="114">
                  <c:v>-1230.2428138350599</c:v>
                </c:pt>
                <c:pt idx="115">
                  <c:v>-1121.2338811291211</c:v>
                </c:pt>
                <c:pt idx="116">
                  <c:v>-1034.728774618</c:v>
                </c:pt>
                <c:pt idx="117">
                  <c:v>-953.0389729960782</c:v>
                </c:pt>
                <c:pt idx="118">
                  <c:v>-879.64338837973855</c:v>
                </c:pt>
                <c:pt idx="119">
                  <c:v>-813.21789666083453</c:v>
                </c:pt>
                <c:pt idx="120">
                  <c:v>-754.97714573800397</c:v>
                </c:pt>
                <c:pt idx="121">
                  <c:v>-699.28493168835973</c:v>
                </c:pt>
                <c:pt idx="122">
                  <c:v>-647.96636328762293</c:v>
                </c:pt>
                <c:pt idx="123">
                  <c:v>-600.43260985851748</c:v>
                </c:pt>
                <c:pt idx="124">
                  <c:v>-554.81412651896449</c:v>
                </c:pt>
                <c:pt idx="125">
                  <c:v>-513.48817201142595</c:v>
                </c:pt>
                <c:pt idx="126">
                  <c:v>-475.79846775343299</c:v>
                </c:pt>
                <c:pt idx="127">
                  <c:v>-439.19907933747896</c:v>
                </c:pt>
                <c:pt idx="128">
                  <c:v>-404.55401839359808</c:v>
                </c:pt>
                <c:pt idx="129">
                  <c:v>-372.51157895729153</c:v>
                </c:pt>
                <c:pt idx="130">
                  <c:v>-341.15868646136232</c:v>
                </c:pt>
                <c:pt idx="131">
                  <c:v>-311.23183470318997</c:v>
                </c:pt>
                <c:pt idx="132">
                  <c:v>-283.17609028079403</c:v>
                </c:pt>
                <c:pt idx="133">
                  <c:v>-255.57434551441901</c:v>
                </c:pt>
                <c:pt idx="134">
                  <c:v>-228.92988417810741</c:v>
                </c:pt>
                <c:pt idx="135">
                  <c:v>-203.2007980318275</c:v>
                </c:pt>
                <c:pt idx="136">
                  <c:v>-178.26016163588395</c:v>
                </c:pt>
                <c:pt idx="137">
                  <c:v>-153.55428947701549</c:v>
                </c:pt>
                <c:pt idx="138">
                  <c:v>-130.37318070513192</c:v>
                </c:pt>
                <c:pt idx="139">
                  <c:v>-107.31640810453067</c:v>
                </c:pt>
                <c:pt idx="140">
                  <c:v>-85.192584811614537</c:v>
                </c:pt>
                <c:pt idx="141">
                  <c:v>-63.519590285079111</c:v>
                </c:pt>
                <c:pt idx="142">
                  <c:v>-41.795453194656211</c:v>
                </c:pt>
                <c:pt idx="143">
                  <c:v>-20.368557935346089</c:v>
                </c:pt>
                <c:pt idx="144">
                  <c:v>0.77492722745101816</c:v>
                </c:pt>
                <c:pt idx="145">
                  <c:v>21.266753866999842</c:v>
                </c:pt>
                <c:pt idx="146">
                  <c:v>42.47605741138527</c:v>
                </c:pt>
                <c:pt idx="147">
                  <c:v>63.133067242666293</c:v>
                </c:pt>
                <c:pt idx="148">
                  <c:v>83.227630199672902</c:v>
                </c:pt>
                <c:pt idx="149">
                  <c:v>103.748030159348</c:v>
                </c:pt>
                <c:pt idx="150">
                  <c:v>124.27194045845378</c:v>
                </c:pt>
                <c:pt idx="151">
                  <c:v>144.33412185533157</c:v>
                </c:pt>
                <c:pt idx="152">
                  <c:v>164.99055794998799</c:v>
                </c:pt>
                <c:pt idx="153">
                  <c:v>185.78048847359958</c:v>
                </c:pt>
                <c:pt idx="154">
                  <c:v>206.16615356133835</c:v>
                </c:pt>
                <c:pt idx="155">
                  <c:v>227.34727166723601</c:v>
                </c:pt>
                <c:pt idx="156">
                  <c:v>249.44441105128342</c:v>
                </c:pt>
                <c:pt idx="157">
                  <c:v>271.29336682224516</c:v>
                </c:pt>
                <c:pt idx="158">
                  <c:v>293.53674959989894</c:v>
                </c:pt>
                <c:pt idx="159">
                  <c:v>316.2330238602845</c:v>
                </c:pt>
                <c:pt idx="160">
                  <c:v>339.44488817723231</c:v>
                </c:pt>
                <c:pt idx="161">
                  <c:v>363.25999529371597</c:v>
                </c:pt>
                <c:pt idx="162">
                  <c:v>387.71851496403667</c:v>
                </c:pt>
                <c:pt idx="163">
                  <c:v>412.91423260622099</c:v>
                </c:pt>
                <c:pt idx="164">
                  <c:v>437.95967804622717</c:v>
                </c:pt>
                <c:pt idx="165">
                  <c:v>464.803572722301</c:v>
                </c:pt>
                <c:pt idx="166">
                  <c:v>492.67261611973657</c:v>
                </c:pt>
                <c:pt idx="167">
                  <c:v>521.67879032525855</c:v>
                </c:pt>
                <c:pt idx="168">
                  <c:v>551.96099758984201</c:v>
                </c:pt>
                <c:pt idx="169">
                  <c:v>583.66423201624809</c:v>
                </c:pt>
                <c:pt idx="170">
                  <c:v>616.97944638878801</c:v>
                </c:pt>
                <c:pt idx="171">
                  <c:v>653.44508283019809</c:v>
                </c:pt>
                <c:pt idx="172">
                  <c:v>690.71112116951201</c:v>
                </c:pt>
                <c:pt idx="173">
                  <c:v>730.25811117222997</c:v>
                </c:pt>
                <c:pt idx="174">
                  <c:v>773.93550388406788</c:v>
                </c:pt>
                <c:pt idx="175">
                  <c:v>822.56730811451882</c:v>
                </c:pt>
                <c:pt idx="176">
                  <c:v>871.71074756931364</c:v>
                </c:pt>
                <c:pt idx="177">
                  <c:v>923.00909818635205</c:v>
                </c:pt>
                <c:pt idx="178">
                  <c:v>981.93264264617801</c:v>
                </c:pt>
                <c:pt idx="179">
                  <c:v>1044.6375626022834</c:v>
                </c:pt>
                <c:pt idx="180">
                  <c:v>1113.2709077895101</c:v>
                </c:pt>
                <c:pt idx="181">
                  <c:v>1191.3332242428644</c:v>
                </c:pt>
                <c:pt idx="182">
                  <c:v>1275.3683303984853</c:v>
                </c:pt>
                <c:pt idx="183">
                  <c:v>1368.7329045782499</c:v>
                </c:pt>
                <c:pt idx="184">
                  <c:v>1472.7961197362501</c:v>
                </c:pt>
                <c:pt idx="185">
                  <c:v>1588.7858786712511</c:v>
                </c:pt>
                <c:pt idx="186">
                  <c:v>1717.33736920617</c:v>
                </c:pt>
                <c:pt idx="187">
                  <c:v>1856.9839424269799</c:v>
                </c:pt>
                <c:pt idx="188">
                  <c:v>1982.3118062874398</c:v>
                </c:pt>
                <c:pt idx="189">
                  <c:v>2126.55070465671</c:v>
                </c:pt>
                <c:pt idx="190">
                  <c:v>2141.8127423294868</c:v>
                </c:pt>
                <c:pt idx="191">
                  <c:v>1726.4126457775001</c:v>
                </c:pt>
                <c:pt idx="192">
                  <c:v>-792.34887506152404</c:v>
                </c:pt>
                <c:pt idx="193">
                  <c:v>-28744.2865789518</c:v>
                </c:pt>
                <c:pt idx="194">
                  <c:v>-514521.26672219689</c:v>
                </c:pt>
                <c:pt idx="195">
                  <c:v>-76556.023740091405</c:v>
                </c:pt>
                <c:pt idx="196">
                  <c:v>-22876.211697776696</c:v>
                </c:pt>
                <c:pt idx="197">
                  <c:v>-12059.377699416869</c:v>
                </c:pt>
                <c:pt idx="198">
                  <c:v>-8349.5217739160598</c:v>
                </c:pt>
                <c:pt idx="199">
                  <c:v>-5969.6109626903844</c:v>
                </c:pt>
                <c:pt idx="200">
                  <c:v>-4599.6445962508324</c:v>
                </c:pt>
                <c:pt idx="201">
                  <c:v>-3715.5584460525802</c:v>
                </c:pt>
                <c:pt idx="202">
                  <c:v>-3150.9157220351426</c:v>
                </c:pt>
                <c:pt idx="203">
                  <c:v>-2682.5956960867802</c:v>
                </c:pt>
                <c:pt idx="204">
                  <c:v>-2326.1693656567427</c:v>
                </c:pt>
                <c:pt idx="205">
                  <c:v>-2066.0810689948198</c:v>
                </c:pt>
                <c:pt idx="206">
                  <c:v>-1834.7033965741998</c:v>
                </c:pt>
                <c:pt idx="207">
                  <c:v>-1644.2538169140998</c:v>
                </c:pt>
                <c:pt idx="208">
                  <c:v>-1484.3887337864701</c:v>
                </c:pt>
                <c:pt idx="209">
                  <c:v>-1348.1290105127698</c:v>
                </c:pt>
                <c:pt idx="210">
                  <c:v>-1230.3773626975999</c:v>
                </c:pt>
                <c:pt idx="211">
                  <c:v>-1132.6089666548999</c:v>
                </c:pt>
                <c:pt idx="212">
                  <c:v>-1040.9633810032601</c:v>
                </c:pt>
                <c:pt idx="213">
                  <c:v>-959.31981113716802</c:v>
                </c:pt>
                <c:pt idx="214">
                  <c:v>-889.12909519157597</c:v>
                </c:pt>
                <c:pt idx="215">
                  <c:v>-822.43005047783095</c:v>
                </c:pt>
                <c:pt idx="216">
                  <c:v>-759.42621417794146</c:v>
                </c:pt>
                <c:pt idx="217">
                  <c:v>-703.96681575269599</c:v>
                </c:pt>
                <c:pt idx="218">
                  <c:v>-654.56609486851289</c:v>
                </c:pt>
                <c:pt idx="219">
                  <c:v>-607.07560151625353</c:v>
                </c:pt>
                <c:pt idx="220">
                  <c:v>-562.88585833064303</c:v>
                </c:pt>
                <c:pt idx="221">
                  <c:v>-521.53897460243502</c:v>
                </c:pt>
                <c:pt idx="222">
                  <c:v>-481.61544722565691</c:v>
                </c:pt>
                <c:pt idx="223">
                  <c:v>-445.07029403155678</c:v>
                </c:pt>
                <c:pt idx="224">
                  <c:v>-410.46338985603569</c:v>
                </c:pt>
                <c:pt idx="225">
                  <c:v>-376.78021379404601</c:v>
                </c:pt>
                <c:pt idx="226">
                  <c:v>-345.49371450997074</c:v>
                </c:pt>
                <c:pt idx="227">
                  <c:v>-316.30323026367364</c:v>
                </c:pt>
                <c:pt idx="228">
                  <c:v>-286.924633971726</c:v>
                </c:pt>
                <c:pt idx="229">
                  <c:v>-258.70476121624608</c:v>
                </c:pt>
                <c:pt idx="230">
                  <c:v>-232.652410821557</c:v>
                </c:pt>
                <c:pt idx="231">
                  <c:v>-206.90452142195957</c:v>
                </c:pt>
                <c:pt idx="232">
                  <c:v>-180.88444937839185</c:v>
                </c:pt>
                <c:pt idx="233">
                  <c:v>-157.02762593450856</c:v>
                </c:pt>
                <c:pt idx="234">
                  <c:v>-132.92249175764661</c:v>
                </c:pt>
                <c:pt idx="235">
                  <c:v>-109.77741766403221</c:v>
                </c:pt>
                <c:pt idx="236">
                  <c:v>-87.128941382468014</c:v>
                </c:pt>
                <c:pt idx="237">
                  <c:v>-64.887502594707399</c:v>
                </c:pt>
                <c:pt idx="238">
                  <c:v>-43.0092017494011</c:v>
                </c:pt>
                <c:pt idx="239">
                  <c:v>-21.439761213948699</c:v>
                </c:pt>
                <c:pt idx="240">
                  <c:v>-0.57760514827833864</c:v>
                </c:pt>
                <c:pt idx="241">
                  <c:v>20.498066431237486</c:v>
                </c:pt>
                <c:pt idx="242">
                  <c:v>41.425987011576701</c:v>
                </c:pt>
                <c:pt idx="243">
                  <c:v>62.228004859102697</c:v>
                </c:pt>
                <c:pt idx="244">
                  <c:v>83.441195303682704</c:v>
                </c:pt>
                <c:pt idx="245">
                  <c:v>104.67046909209579</c:v>
                </c:pt>
                <c:pt idx="246">
                  <c:v>125.46382673435212</c:v>
                </c:pt>
                <c:pt idx="247">
                  <c:v>146.30980424270098</c:v>
                </c:pt>
                <c:pt idx="248">
                  <c:v>167.26339838058504</c:v>
                </c:pt>
                <c:pt idx="249">
                  <c:v>187.77552606391498</c:v>
                </c:pt>
                <c:pt idx="250">
                  <c:v>209.638108495458</c:v>
                </c:pt>
                <c:pt idx="251">
                  <c:v>231.82981666511299</c:v>
                </c:pt>
                <c:pt idx="252">
                  <c:v>253.08022943066842</c:v>
                </c:pt>
                <c:pt idx="253">
                  <c:v>275.28389654186799</c:v>
                </c:pt>
                <c:pt idx="254">
                  <c:v>297.891842206013</c:v>
                </c:pt>
                <c:pt idx="255">
                  <c:v>320.97937777852349</c:v>
                </c:pt>
                <c:pt idx="256">
                  <c:v>344.59869767631398</c:v>
                </c:pt>
                <c:pt idx="257">
                  <c:v>368.82112456317361</c:v>
                </c:pt>
                <c:pt idx="258">
                  <c:v>393.73002712611469</c:v>
                </c:pt>
                <c:pt idx="259">
                  <c:v>419.41545109076702</c:v>
                </c:pt>
                <c:pt idx="260">
                  <c:v>447.000273203522</c:v>
                </c:pt>
                <c:pt idx="261">
                  <c:v>474.61985113343087</c:v>
                </c:pt>
                <c:pt idx="262">
                  <c:v>503.33293051028517</c:v>
                </c:pt>
                <c:pt idx="263">
                  <c:v>533.27390175631967</c:v>
                </c:pt>
                <c:pt idx="264">
                  <c:v>564.58439332185242</c:v>
                </c:pt>
                <c:pt idx="265">
                  <c:v>596.12228746255948</c:v>
                </c:pt>
                <c:pt idx="266">
                  <c:v>631.8445102275731</c:v>
                </c:pt>
                <c:pt idx="267">
                  <c:v>668.36640987917701</c:v>
                </c:pt>
                <c:pt idx="268">
                  <c:v>705.63450182911595</c:v>
                </c:pt>
                <c:pt idx="269">
                  <c:v>746.67743623551303</c:v>
                </c:pt>
                <c:pt idx="270">
                  <c:v>790.50981164460802</c:v>
                </c:pt>
                <c:pt idx="271">
                  <c:v>835.926345773717</c:v>
                </c:pt>
                <c:pt idx="272">
                  <c:v>886.387412204067</c:v>
                </c:pt>
                <c:pt idx="273">
                  <c:v>942.90320488987288</c:v>
                </c:pt>
                <c:pt idx="274">
                  <c:v>1000.96179192205</c:v>
                </c:pt>
                <c:pt idx="275">
                  <c:v>1066.2139112945599</c:v>
                </c:pt>
                <c:pt idx="276">
                  <c:v>1138.1347327383644</c:v>
                </c:pt>
                <c:pt idx="277">
                  <c:v>1215.1252351007311</c:v>
                </c:pt>
                <c:pt idx="278">
                  <c:v>1303.8077659921037</c:v>
                </c:pt>
                <c:pt idx="279">
                  <c:v>1403.600703138</c:v>
                </c:pt>
                <c:pt idx="280">
                  <c:v>1516.9021232400701</c:v>
                </c:pt>
                <c:pt idx="281">
                  <c:v>1646.6588703359798</c:v>
                </c:pt>
                <c:pt idx="282">
                  <c:v>1796.4595906039301</c:v>
                </c:pt>
                <c:pt idx="283">
                  <c:v>1970.46674185405</c:v>
                </c:pt>
                <c:pt idx="284">
                  <c:v>2190.8528148567902</c:v>
                </c:pt>
                <c:pt idx="285">
                  <c:v>2433.0489360966299</c:v>
                </c:pt>
                <c:pt idx="286">
                  <c:v>2693.1617265478712</c:v>
                </c:pt>
                <c:pt idx="287">
                  <c:v>3039.8299290397799</c:v>
                </c:pt>
                <c:pt idx="288">
                  <c:v>1001.3763223909882</c:v>
                </c:pt>
                <c:pt idx="289">
                  <c:v>7015.4202811163404</c:v>
                </c:pt>
                <c:pt idx="290">
                  <c:v>7553.4426629988302</c:v>
                </c:pt>
                <c:pt idx="291">
                  <c:v>11917.680936586101</c:v>
                </c:pt>
                <c:pt idx="292">
                  <c:v>41047.504992670802</c:v>
                </c:pt>
                <c:pt idx="293">
                  <c:v>-59668.390730325402</c:v>
                </c:pt>
                <c:pt idx="294">
                  <c:v>-14648.286053837404</c:v>
                </c:pt>
                <c:pt idx="295">
                  <c:v>-8292.6211541852699</c:v>
                </c:pt>
                <c:pt idx="296">
                  <c:v>-5752.3663886362101</c:v>
                </c:pt>
                <c:pt idx="297">
                  <c:v>-4276.3212981159004</c:v>
                </c:pt>
                <c:pt idx="298">
                  <c:v>-3398.58052631904</c:v>
                </c:pt>
                <c:pt idx="299">
                  <c:v>-2853.7531649928501</c:v>
                </c:pt>
                <c:pt idx="300">
                  <c:v>-2449.8984640267727</c:v>
                </c:pt>
                <c:pt idx="301">
                  <c:v>-2138.1355105938273</c:v>
                </c:pt>
                <c:pt idx="302">
                  <c:v>-1889.8628151682601</c:v>
                </c:pt>
                <c:pt idx="303">
                  <c:v>-1687.1582158891299</c:v>
                </c:pt>
                <c:pt idx="304">
                  <c:v>-1518.2861285915099</c:v>
                </c:pt>
                <c:pt idx="305">
                  <c:v>-1375.0367602817737</c:v>
                </c:pt>
                <c:pt idx="306">
                  <c:v>-1258.3621725383844</c:v>
                </c:pt>
                <c:pt idx="307">
                  <c:v>-1144.737541256</c:v>
                </c:pt>
                <c:pt idx="308">
                  <c:v>-1045.7324109597498</c:v>
                </c:pt>
                <c:pt idx="309">
                  <c:v>-962.41143913877295</c:v>
                </c:pt>
                <c:pt idx="310">
                  <c:v>-884.512009918947</c:v>
                </c:pt>
                <c:pt idx="311">
                  <c:v>-814.48836829670904</c:v>
                </c:pt>
                <c:pt idx="312">
                  <c:v>-755.88973356520853</c:v>
                </c:pt>
                <c:pt idx="313">
                  <c:v>-697.82469484011006</c:v>
                </c:pt>
                <c:pt idx="314">
                  <c:v>-644.6734157703869</c:v>
                </c:pt>
                <c:pt idx="315">
                  <c:v>-597.19845097682889</c:v>
                </c:pt>
                <c:pt idx="316">
                  <c:v>-552.99003416603352</c:v>
                </c:pt>
                <c:pt idx="317">
                  <c:v>-511.68126904710516</c:v>
                </c:pt>
                <c:pt idx="318">
                  <c:v>-474.01013287792603</c:v>
                </c:pt>
                <c:pt idx="319">
                  <c:v>-437.38843043591601</c:v>
                </c:pt>
                <c:pt idx="320">
                  <c:v>-401.823285550653</c:v>
                </c:pt>
                <c:pt idx="321">
                  <c:v>-369.81308572414798</c:v>
                </c:pt>
                <c:pt idx="322">
                  <c:v>-338.51020690178916</c:v>
                </c:pt>
                <c:pt idx="323">
                  <c:v>-308.597642846729</c:v>
                </c:pt>
                <c:pt idx="324">
                  <c:v>-280.60903615095378</c:v>
                </c:pt>
                <c:pt idx="325">
                  <c:v>-253.66514741189027</c:v>
                </c:pt>
                <c:pt idx="326">
                  <c:v>-226.53767420608557</c:v>
                </c:pt>
                <c:pt idx="327">
                  <c:v>-200.849124321229</c:v>
                </c:pt>
                <c:pt idx="328">
                  <c:v>-177.00392426389357</c:v>
                </c:pt>
                <c:pt idx="329">
                  <c:v>-152.35925414256198</c:v>
                </c:pt>
                <c:pt idx="330">
                  <c:v>-128.7865544796615</c:v>
                </c:pt>
                <c:pt idx="331">
                  <c:v>-105.779289977052</c:v>
                </c:pt>
                <c:pt idx="332">
                  <c:v>-83.229565135448198</c:v>
                </c:pt>
                <c:pt idx="333">
                  <c:v>-60.673391589450297</c:v>
                </c:pt>
                <c:pt idx="334">
                  <c:v>-38.902743801074912</c:v>
                </c:pt>
                <c:pt idx="335">
                  <c:v>-17.4588518504377</c:v>
                </c:pt>
                <c:pt idx="336">
                  <c:v>4.2029782926945503</c:v>
                </c:pt>
                <c:pt idx="337">
                  <c:v>25.211292299163819</c:v>
                </c:pt>
                <c:pt idx="338">
                  <c:v>45.579494341581906</c:v>
                </c:pt>
                <c:pt idx="339">
                  <c:v>66.268003711395906</c:v>
                </c:pt>
                <c:pt idx="340">
                  <c:v>86.396203099118168</c:v>
                </c:pt>
                <c:pt idx="341">
                  <c:v>106.46728541105099</c:v>
                </c:pt>
                <c:pt idx="342">
                  <c:v>127.00297108621298</c:v>
                </c:pt>
                <c:pt idx="343">
                  <c:v>148.129401092622</c:v>
                </c:pt>
                <c:pt idx="344">
                  <c:v>168.86679644186501</c:v>
                </c:pt>
                <c:pt idx="345">
                  <c:v>190.33266407080757</c:v>
                </c:pt>
                <c:pt idx="346">
                  <c:v>211.44853553442198</c:v>
                </c:pt>
                <c:pt idx="347">
                  <c:v>232.16971782159757</c:v>
                </c:pt>
                <c:pt idx="348">
                  <c:v>253.754926361949</c:v>
                </c:pt>
                <c:pt idx="349">
                  <c:v>275.67942268538627</c:v>
                </c:pt>
                <c:pt idx="350">
                  <c:v>298.01147992337923</c:v>
                </c:pt>
                <c:pt idx="351">
                  <c:v>320.77738703735901</c:v>
                </c:pt>
                <c:pt idx="352">
                  <c:v>344.06653995501944</c:v>
                </c:pt>
                <c:pt idx="353">
                  <c:v>367.94078683776115</c:v>
                </c:pt>
                <c:pt idx="354">
                  <c:v>392.47430727954969</c:v>
                </c:pt>
                <c:pt idx="355">
                  <c:v>418.66560138727601</c:v>
                </c:pt>
                <c:pt idx="356">
                  <c:v>443.85877335303798</c:v>
                </c:pt>
                <c:pt idx="357">
                  <c:v>471.84979404938508</c:v>
                </c:pt>
                <c:pt idx="358">
                  <c:v>501.077126176018</c:v>
                </c:pt>
                <c:pt idx="359">
                  <c:v>529.37264051718353</c:v>
                </c:pt>
                <c:pt idx="360">
                  <c:v>560.00794367904803</c:v>
                </c:pt>
                <c:pt idx="361">
                  <c:v>593.38992458267001</c:v>
                </c:pt>
                <c:pt idx="362">
                  <c:v>627.28640913826803</c:v>
                </c:pt>
                <c:pt idx="363">
                  <c:v>663.04689287337897</c:v>
                </c:pt>
                <c:pt idx="364">
                  <c:v>702.32850907041598</c:v>
                </c:pt>
                <c:pt idx="365">
                  <c:v>742.76030273449999</c:v>
                </c:pt>
                <c:pt idx="366">
                  <c:v>784.30187085506793</c:v>
                </c:pt>
                <c:pt idx="367">
                  <c:v>831.90105119508746</c:v>
                </c:pt>
                <c:pt idx="368">
                  <c:v>881.70326571524799</c:v>
                </c:pt>
                <c:pt idx="369">
                  <c:v>933.73351758708304</c:v>
                </c:pt>
                <c:pt idx="370">
                  <c:v>991.96303860293096</c:v>
                </c:pt>
                <c:pt idx="371">
                  <c:v>1055.5874017467111</c:v>
                </c:pt>
                <c:pt idx="372">
                  <c:v>1123.59486238876</c:v>
                </c:pt>
                <c:pt idx="373">
                  <c:v>1200.5183922004098</c:v>
                </c:pt>
                <c:pt idx="374">
                  <c:v>1286.0503377822811</c:v>
                </c:pt>
                <c:pt idx="375">
                  <c:v>1381.7892989076699</c:v>
                </c:pt>
                <c:pt idx="376">
                  <c:v>1489.6161328542298</c:v>
                </c:pt>
                <c:pt idx="377">
                  <c:v>1609.32843516454</c:v>
                </c:pt>
                <c:pt idx="378">
                  <c:v>1746.9061055549</c:v>
                </c:pt>
                <c:pt idx="379">
                  <c:v>1902.1547520333966</c:v>
                </c:pt>
                <c:pt idx="380">
                  <c:v>2056.3974764953268</c:v>
                </c:pt>
                <c:pt idx="381">
                  <c:v>2220.9310753635873</c:v>
                </c:pt>
                <c:pt idx="382">
                  <c:v>2326.8504118123274</c:v>
                </c:pt>
                <c:pt idx="383">
                  <c:v>2004.4074978713099</c:v>
                </c:pt>
                <c:pt idx="384">
                  <c:v>-89.496666009373868</c:v>
                </c:pt>
                <c:pt idx="385">
                  <c:v>-51759.88303619971</c:v>
                </c:pt>
                <c:pt idx="386">
                  <c:v>32089.8493597212</c:v>
                </c:pt>
                <c:pt idx="387">
                  <c:v>70248.74994437737</c:v>
                </c:pt>
                <c:pt idx="388">
                  <c:v>-93938.141061097704</c:v>
                </c:pt>
                <c:pt idx="389">
                  <c:v>-16242.133038275528</c:v>
                </c:pt>
                <c:pt idx="390">
                  <c:v>-8741.0364713483195</c:v>
                </c:pt>
                <c:pt idx="391">
                  <c:v>-6431.5444943536859</c:v>
                </c:pt>
                <c:pt idx="392">
                  <c:v>-4858.9861733443095</c:v>
                </c:pt>
                <c:pt idx="393">
                  <c:v>-3877.3022213907998</c:v>
                </c:pt>
                <c:pt idx="394">
                  <c:v>-3263.6920523048302</c:v>
                </c:pt>
                <c:pt idx="395">
                  <c:v>-2761.0569533296098</c:v>
                </c:pt>
                <c:pt idx="396">
                  <c:v>-2383.1295421874902</c:v>
                </c:pt>
                <c:pt idx="397">
                  <c:v>-2088.1730941634</c:v>
                </c:pt>
                <c:pt idx="398">
                  <c:v>-1851.3883777607311</c:v>
                </c:pt>
                <c:pt idx="399">
                  <c:v>-1656.78582441976</c:v>
                </c:pt>
                <c:pt idx="400">
                  <c:v>-1493.8043162944844</c:v>
                </c:pt>
                <c:pt idx="401">
                  <c:v>-1362.7294168539963</c:v>
                </c:pt>
                <c:pt idx="402">
                  <c:v>-1235.5718539391501</c:v>
                </c:pt>
                <c:pt idx="403">
                  <c:v>-1131.0713673227801</c:v>
                </c:pt>
                <c:pt idx="404">
                  <c:v>-1043.34008929374</c:v>
                </c:pt>
                <c:pt idx="405">
                  <c:v>-960.64491207092897</c:v>
                </c:pt>
                <c:pt idx="406">
                  <c:v>-886.43850469596146</c:v>
                </c:pt>
                <c:pt idx="407">
                  <c:v>-822.18421834067306</c:v>
                </c:pt>
                <c:pt idx="408">
                  <c:v>-758.54236187869901</c:v>
                </c:pt>
                <c:pt idx="409">
                  <c:v>-704.66042919164795</c:v>
                </c:pt>
                <c:pt idx="410">
                  <c:v>-654.67722534964105</c:v>
                </c:pt>
                <c:pt idx="411">
                  <c:v>-606.66448431465801</c:v>
                </c:pt>
                <c:pt idx="412">
                  <c:v>-562.00143028608807</c:v>
                </c:pt>
                <c:pt idx="413">
                  <c:v>-520.21889792020056</c:v>
                </c:pt>
                <c:pt idx="414">
                  <c:v>-479.90577887847661</c:v>
                </c:pt>
                <c:pt idx="415">
                  <c:v>-443.02622739304798</c:v>
                </c:pt>
                <c:pt idx="416">
                  <c:v>-409.09266968645738</c:v>
                </c:pt>
                <c:pt idx="417">
                  <c:v>-375.929464910006</c:v>
                </c:pt>
                <c:pt idx="418">
                  <c:v>-344.36015888441705</c:v>
                </c:pt>
                <c:pt idx="419">
                  <c:v>-314.17491456619416</c:v>
                </c:pt>
                <c:pt idx="420">
                  <c:v>-285.24094103602584</c:v>
                </c:pt>
                <c:pt idx="421">
                  <c:v>-256.79235290999111</c:v>
                </c:pt>
                <c:pt idx="422">
                  <c:v>-230.52289160964699</c:v>
                </c:pt>
                <c:pt idx="423">
                  <c:v>-204.60053457574057</c:v>
                </c:pt>
                <c:pt idx="424">
                  <c:v>-179.47200533770342</c:v>
                </c:pt>
                <c:pt idx="425">
                  <c:v>-155.06549327872901</c:v>
                </c:pt>
                <c:pt idx="426">
                  <c:v>-131.72247488760758</c:v>
                </c:pt>
                <c:pt idx="427">
                  <c:v>-108.50276814565267</c:v>
                </c:pt>
                <c:pt idx="428">
                  <c:v>-85.768482176772324</c:v>
                </c:pt>
                <c:pt idx="429">
                  <c:v>-63.913175042916301</c:v>
                </c:pt>
                <c:pt idx="430">
                  <c:v>-42.004788464314409</c:v>
                </c:pt>
                <c:pt idx="431">
                  <c:v>-20.392848910020401</c:v>
                </c:pt>
                <c:pt idx="432">
                  <c:v>0.48532757229235091</c:v>
                </c:pt>
                <c:pt idx="433">
                  <c:v>21.579211622357199</c:v>
                </c:pt>
                <c:pt idx="434">
                  <c:v>42.994637015077494</c:v>
                </c:pt>
                <c:pt idx="435">
                  <c:v>63.846843178769255</c:v>
                </c:pt>
                <c:pt idx="436">
                  <c:v>85.125405918226235</c:v>
                </c:pt>
                <c:pt idx="437">
                  <c:v>105.917806128728</c:v>
                </c:pt>
                <c:pt idx="438">
                  <c:v>126.718927105004</c:v>
                </c:pt>
                <c:pt idx="439">
                  <c:v>147.58377768893101</c:v>
                </c:pt>
                <c:pt idx="440">
                  <c:v>168.5695817831845</c:v>
                </c:pt>
                <c:pt idx="441">
                  <c:v>189.10956579616732</c:v>
                </c:pt>
                <c:pt idx="442">
                  <c:v>209.78428143303</c:v>
                </c:pt>
                <c:pt idx="443">
                  <c:v>231.90760076228798</c:v>
                </c:pt>
                <c:pt idx="444">
                  <c:v>253.75393020080998</c:v>
                </c:pt>
                <c:pt idx="445">
                  <c:v>275.95576177154601</c:v>
                </c:pt>
                <c:pt idx="446">
                  <c:v>298.5776621064349</c:v>
                </c:pt>
                <c:pt idx="447">
                  <c:v>321.67344508369098</c:v>
                </c:pt>
                <c:pt idx="448">
                  <c:v>345.30883161738001</c:v>
                </c:pt>
                <c:pt idx="449">
                  <c:v>369.56295491657204</c:v>
                </c:pt>
                <c:pt idx="450">
                  <c:v>394.49142160575002</c:v>
                </c:pt>
                <c:pt idx="451">
                  <c:v>419.25436065694885</c:v>
                </c:pt>
                <c:pt idx="452">
                  <c:v>446.74305161385985</c:v>
                </c:pt>
                <c:pt idx="453">
                  <c:v>474.28347240346602</c:v>
                </c:pt>
                <c:pt idx="454">
                  <c:v>501.82829624914194</c:v>
                </c:pt>
                <c:pt idx="455">
                  <c:v>532.73894493713726</c:v>
                </c:pt>
                <c:pt idx="456">
                  <c:v>563.94485374640101</c:v>
                </c:pt>
                <c:pt idx="457">
                  <c:v>595.36814092202349</c:v>
                </c:pt>
                <c:pt idx="458">
                  <c:v>628.39301992813319</c:v>
                </c:pt>
                <c:pt idx="459">
                  <c:v>664.42902662876702</c:v>
                </c:pt>
                <c:pt idx="460">
                  <c:v>701.17382151031507</c:v>
                </c:pt>
                <c:pt idx="461">
                  <c:v>741.56266510303669</c:v>
                </c:pt>
                <c:pt idx="462">
                  <c:v>786.28106219101846</c:v>
                </c:pt>
                <c:pt idx="463">
                  <c:v>832.70783466838975</c:v>
                </c:pt>
                <c:pt idx="464">
                  <c:v>882.69742860437202</c:v>
                </c:pt>
                <c:pt idx="465">
                  <c:v>938.62575853091755</c:v>
                </c:pt>
                <c:pt idx="466">
                  <c:v>997.76809310071792</c:v>
                </c:pt>
                <c:pt idx="467">
                  <c:v>1062.49891671158</c:v>
                </c:pt>
                <c:pt idx="468">
                  <c:v>1135.6534874553761</c:v>
                </c:pt>
                <c:pt idx="469">
                  <c:v>1217.6547184536698</c:v>
                </c:pt>
                <c:pt idx="470">
                  <c:v>1306.5656244700001</c:v>
                </c:pt>
                <c:pt idx="471">
                  <c:v>1406.4285249736201</c:v>
                </c:pt>
                <c:pt idx="472">
                  <c:v>1519.3927662371398</c:v>
                </c:pt>
                <c:pt idx="473">
                  <c:v>1650.68590510901</c:v>
                </c:pt>
                <c:pt idx="474">
                  <c:v>1799.06565681912</c:v>
                </c:pt>
                <c:pt idx="475">
                  <c:v>1969.4226664858311</c:v>
                </c:pt>
                <c:pt idx="476">
                  <c:v>2182.2713734529902</c:v>
                </c:pt>
                <c:pt idx="477">
                  <c:v>2403.8863432796202</c:v>
                </c:pt>
                <c:pt idx="478">
                  <c:v>2607.3139958768379</c:v>
                </c:pt>
                <c:pt idx="479">
                  <c:v>2750.8675011407099</c:v>
                </c:pt>
                <c:pt idx="480">
                  <c:v>-1980.5261144994399</c:v>
                </c:pt>
                <c:pt idx="481">
                  <c:v>8870.0570812651658</c:v>
                </c:pt>
                <c:pt idx="482">
                  <c:v>10602.955236557369</c:v>
                </c:pt>
                <c:pt idx="483">
                  <c:v>18192.36334808854</c:v>
                </c:pt>
                <c:pt idx="484">
                  <c:v>2106463.7722218698</c:v>
                </c:pt>
                <c:pt idx="485">
                  <c:v>-21738.400006290405</c:v>
                </c:pt>
                <c:pt idx="486">
                  <c:v>-11423.529338814718</c:v>
                </c:pt>
                <c:pt idx="487">
                  <c:v>-6896.08877505078</c:v>
                </c:pt>
                <c:pt idx="488">
                  <c:v>-5080.7474952849998</c:v>
                </c:pt>
                <c:pt idx="489">
                  <c:v>-4092.5758299301601</c:v>
                </c:pt>
                <c:pt idx="490">
                  <c:v>-3284.0313170549707</c:v>
                </c:pt>
                <c:pt idx="491">
                  <c:v>-2773.48821814859</c:v>
                </c:pt>
                <c:pt idx="492">
                  <c:v>-2391.1399678026901</c:v>
                </c:pt>
                <c:pt idx="493">
                  <c:v>-2093.8206912915102</c:v>
                </c:pt>
                <c:pt idx="494">
                  <c:v>-1855.4743634343699</c:v>
                </c:pt>
                <c:pt idx="495">
                  <c:v>-1660.1122196197598</c:v>
                </c:pt>
                <c:pt idx="496">
                  <c:v>-1496.6833004579044</c:v>
                </c:pt>
                <c:pt idx="497">
                  <c:v>-1350.1778786368498</c:v>
                </c:pt>
                <c:pt idx="498">
                  <c:v>-1237.7378124040811</c:v>
                </c:pt>
                <c:pt idx="499">
                  <c:v>-1138.4367182861001</c:v>
                </c:pt>
                <c:pt idx="500">
                  <c:v>-1040.9431401262</c:v>
                </c:pt>
                <c:pt idx="501">
                  <c:v>-958.80202538999652</c:v>
                </c:pt>
                <c:pt idx="502">
                  <c:v>-885.02958040180397</c:v>
                </c:pt>
                <c:pt idx="503">
                  <c:v>-815.48702136956695</c:v>
                </c:pt>
                <c:pt idx="504">
                  <c:v>-757.26008450362281</c:v>
                </c:pt>
                <c:pt idx="505">
                  <c:v>-701.61184712984095</c:v>
                </c:pt>
                <c:pt idx="506">
                  <c:v>-648.63091041427299</c:v>
                </c:pt>
                <c:pt idx="507">
                  <c:v>-601.24473137982932</c:v>
                </c:pt>
                <c:pt idx="508">
                  <c:v>-558.48689890513401</c:v>
                </c:pt>
                <c:pt idx="509">
                  <c:v>-517.17563645444295</c:v>
                </c:pt>
                <c:pt idx="510">
                  <c:v>-479.47591750837933</c:v>
                </c:pt>
                <c:pt idx="511">
                  <c:v>-443.82358806659693</c:v>
                </c:pt>
                <c:pt idx="512">
                  <c:v>-409.09674678392696</c:v>
                </c:pt>
                <c:pt idx="513">
                  <c:v>-375.30095150527694</c:v>
                </c:pt>
                <c:pt idx="514">
                  <c:v>-344.65857360082384</c:v>
                </c:pt>
                <c:pt idx="515">
                  <c:v>-314.64438798322402</c:v>
                </c:pt>
                <c:pt idx="516">
                  <c:v>-285.19342543367969</c:v>
                </c:pt>
                <c:pt idx="517">
                  <c:v>-257.5188782127841</c:v>
                </c:pt>
                <c:pt idx="518">
                  <c:v>-230.26473266174111</c:v>
                </c:pt>
                <c:pt idx="519">
                  <c:v>-204.448167273454</c:v>
                </c:pt>
                <c:pt idx="520">
                  <c:v>-179.40162790434798</c:v>
                </c:pt>
                <c:pt idx="521">
                  <c:v>-155.50961900389257</c:v>
                </c:pt>
                <c:pt idx="522">
                  <c:v>-131.36607055114857</c:v>
                </c:pt>
                <c:pt idx="523">
                  <c:v>-108.199221347503</c:v>
                </c:pt>
                <c:pt idx="524">
                  <c:v>-85.514654343615859</c:v>
                </c:pt>
                <c:pt idx="525">
                  <c:v>-62.794739355266898</c:v>
                </c:pt>
                <c:pt idx="526">
                  <c:v>-40.869636967052799</c:v>
                </c:pt>
                <c:pt idx="527">
                  <c:v>-19.241463969909887</c:v>
                </c:pt>
                <c:pt idx="528">
                  <c:v>2.5831955500880612</c:v>
                </c:pt>
                <c:pt idx="529">
                  <c:v>23.772316071396915</c:v>
                </c:pt>
                <c:pt idx="530">
                  <c:v>44.326611714358599</c:v>
                </c:pt>
                <c:pt idx="531">
                  <c:v>65.206083949696506</c:v>
                </c:pt>
                <c:pt idx="532">
                  <c:v>86.004299843587702</c:v>
                </c:pt>
                <c:pt idx="533">
                  <c:v>106.776998784827</c:v>
                </c:pt>
                <c:pt idx="534">
                  <c:v>127.568425730933</c:v>
                </c:pt>
                <c:pt idx="535">
                  <c:v>148.42312576345498</c:v>
                </c:pt>
                <c:pt idx="536">
                  <c:v>169.37638927273201</c:v>
                </c:pt>
                <c:pt idx="537">
                  <c:v>191.08461578927057</c:v>
                </c:pt>
                <c:pt idx="538">
                  <c:v>213.05881358590801</c:v>
                </c:pt>
                <c:pt idx="539">
                  <c:v>234.08128494060142</c:v>
                </c:pt>
                <c:pt idx="540">
                  <c:v>255.981470274202</c:v>
                </c:pt>
                <c:pt idx="541">
                  <c:v>278.23869423308099</c:v>
                </c:pt>
                <c:pt idx="542">
                  <c:v>300.91051491962486</c:v>
                </c:pt>
                <c:pt idx="543">
                  <c:v>324.05846044531904</c:v>
                </c:pt>
                <c:pt idx="544">
                  <c:v>347.74872526075001</c:v>
                </c:pt>
                <c:pt idx="545">
                  <c:v>372.05920715062405</c:v>
                </c:pt>
                <c:pt idx="546">
                  <c:v>397.05626770887903</c:v>
                </c:pt>
                <c:pt idx="547">
                  <c:v>423.78979133093998</c:v>
                </c:pt>
                <c:pt idx="548">
                  <c:v>449.51785623780501</c:v>
                </c:pt>
                <c:pt idx="549">
                  <c:v>476.14382506165708</c:v>
                </c:pt>
                <c:pt idx="550">
                  <c:v>504.75434584124599</c:v>
                </c:pt>
                <c:pt idx="551">
                  <c:v>534.57946246741005</c:v>
                </c:pt>
                <c:pt idx="552">
                  <c:v>565.765232055806</c:v>
                </c:pt>
                <c:pt idx="553">
                  <c:v>599.79787741839993</c:v>
                </c:pt>
                <c:pt idx="554">
                  <c:v>635.70176077942301</c:v>
                </c:pt>
                <c:pt idx="555">
                  <c:v>670.92812389210769</c:v>
                </c:pt>
                <c:pt idx="556">
                  <c:v>711.14762243221719</c:v>
                </c:pt>
                <c:pt idx="557">
                  <c:v>754.08990977351402</c:v>
                </c:pt>
                <c:pt idx="558">
                  <c:v>796.95125542715198</c:v>
                </c:pt>
                <c:pt idx="559">
                  <c:v>842.91941300444296</c:v>
                </c:pt>
                <c:pt idx="560">
                  <c:v>895.68466344371291</c:v>
                </c:pt>
                <c:pt idx="561">
                  <c:v>949.53329569304049</c:v>
                </c:pt>
                <c:pt idx="562">
                  <c:v>1010.0441855755705</c:v>
                </c:pt>
                <c:pt idx="563">
                  <c:v>1076.44939610539</c:v>
                </c:pt>
                <c:pt idx="564">
                  <c:v>1149.80745041302</c:v>
                </c:pt>
                <c:pt idx="565">
                  <c:v>1228.5006526071411</c:v>
                </c:pt>
                <c:pt idx="566">
                  <c:v>1319.50196208283</c:v>
                </c:pt>
                <c:pt idx="567">
                  <c:v>1422.3813457219399</c:v>
                </c:pt>
                <c:pt idx="568">
                  <c:v>1540.3901932791998</c:v>
                </c:pt>
                <c:pt idx="569">
                  <c:v>1673.9541142091398</c:v>
                </c:pt>
                <c:pt idx="570">
                  <c:v>1831.9119384338599</c:v>
                </c:pt>
                <c:pt idx="571">
                  <c:v>2018.5217955560699</c:v>
                </c:pt>
                <c:pt idx="572">
                  <c:v>2222.1321471256297</c:v>
                </c:pt>
                <c:pt idx="573">
                  <c:v>2434.4560778167902</c:v>
                </c:pt>
                <c:pt idx="574">
                  <c:v>2673.2608284732787</c:v>
                </c:pt>
                <c:pt idx="575">
                  <c:v>2523.2941108559812</c:v>
                </c:pt>
                <c:pt idx="576">
                  <c:v>-1071.1725357979299</c:v>
                </c:pt>
                <c:pt idx="577">
                  <c:v>11671.268742832261</c:v>
                </c:pt>
                <c:pt idx="578">
                  <c:v>12421.6857182273</c:v>
                </c:pt>
                <c:pt idx="579">
                  <c:v>21867.9524004831</c:v>
                </c:pt>
                <c:pt idx="580">
                  <c:v>82756.956093295303</c:v>
                </c:pt>
                <c:pt idx="581">
                  <c:v>-27702.462481987321</c:v>
                </c:pt>
                <c:pt idx="582">
                  <c:v>-10734.2175932554</c:v>
                </c:pt>
                <c:pt idx="583">
                  <c:v>-7287.5869629325098</c:v>
                </c:pt>
                <c:pt idx="584">
                  <c:v>-5272.4608886585202</c:v>
                </c:pt>
                <c:pt idx="585">
                  <c:v>-4016.0944775806702</c:v>
                </c:pt>
                <c:pt idx="586">
                  <c:v>-3351.7974473960699</c:v>
                </c:pt>
                <c:pt idx="587">
                  <c:v>-2819.2424954766607</c:v>
                </c:pt>
                <c:pt idx="588">
                  <c:v>-2423.6705360712726</c:v>
                </c:pt>
                <c:pt idx="589">
                  <c:v>-2117.7324712351201</c:v>
                </c:pt>
                <c:pt idx="590">
                  <c:v>-1873.7080170680401</c:v>
                </c:pt>
                <c:pt idx="591">
                  <c:v>-1674.15151522062</c:v>
                </c:pt>
                <c:pt idx="592">
                  <c:v>-1507.6582462405661</c:v>
                </c:pt>
                <c:pt idx="593">
                  <c:v>-1373.99539440284</c:v>
                </c:pt>
                <c:pt idx="594">
                  <c:v>-1244.8043801203598</c:v>
                </c:pt>
                <c:pt idx="595">
                  <c:v>-1133.5006006733599</c:v>
                </c:pt>
                <c:pt idx="596">
                  <c:v>-1045.36716211876</c:v>
                </c:pt>
                <c:pt idx="597">
                  <c:v>-962.32940302090799</c:v>
                </c:pt>
                <c:pt idx="598">
                  <c:v>-887.87631888662099</c:v>
                </c:pt>
                <c:pt idx="599">
                  <c:v>-823.37484281644902</c:v>
                </c:pt>
                <c:pt idx="600">
                  <c:v>-759.56588982025846</c:v>
                </c:pt>
                <c:pt idx="601">
                  <c:v>-701.34621307840496</c:v>
                </c:pt>
                <c:pt idx="602">
                  <c:v>-651.49986309872838</c:v>
                </c:pt>
                <c:pt idx="603">
                  <c:v>-603.66148827289805</c:v>
                </c:pt>
                <c:pt idx="604">
                  <c:v>-557.78283300311955</c:v>
                </c:pt>
                <c:pt idx="605">
                  <c:v>-516.25635531607395</c:v>
                </c:pt>
                <c:pt idx="606">
                  <c:v>-477.27403035407394</c:v>
                </c:pt>
                <c:pt idx="607">
                  <c:v>-439.54289196986434</c:v>
                </c:pt>
                <c:pt idx="608">
                  <c:v>-404.81838315368969</c:v>
                </c:pt>
                <c:pt idx="609">
                  <c:v>-372.68671228089892</c:v>
                </c:pt>
                <c:pt idx="610">
                  <c:v>-340.514982465439</c:v>
                </c:pt>
                <c:pt idx="611">
                  <c:v>-310.47413463300501</c:v>
                </c:pt>
                <c:pt idx="612">
                  <c:v>-282.38133618690199</c:v>
                </c:pt>
                <c:pt idx="613">
                  <c:v>-254.72071450194957</c:v>
                </c:pt>
                <c:pt idx="614">
                  <c:v>-228.03230556650598</c:v>
                </c:pt>
                <c:pt idx="615">
                  <c:v>-202.22769225171399</c:v>
                </c:pt>
                <c:pt idx="616">
                  <c:v>-177.22685503013457</c:v>
                </c:pt>
                <c:pt idx="617">
                  <c:v>-152.45647892302549</c:v>
                </c:pt>
                <c:pt idx="618">
                  <c:v>-129.20003194938198</c:v>
                </c:pt>
                <c:pt idx="619">
                  <c:v>-106.06360424936429</c:v>
                </c:pt>
                <c:pt idx="620">
                  <c:v>-82.947328130664289</c:v>
                </c:pt>
                <c:pt idx="621">
                  <c:v>-61.1405562022696</c:v>
                </c:pt>
                <c:pt idx="622">
                  <c:v>-39.279173118579045</c:v>
                </c:pt>
                <c:pt idx="623">
                  <c:v>-17.727774326105799</c:v>
                </c:pt>
                <c:pt idx="624">
                  <c:v>3.0981597016988598</c:v>
                </c:pt>
                <c:pt idx="625">
                  <c:v>24.153445916227888</c:v>
                </c:pt>
                <c:pt idx="626">
                  <c:v>45.519357183402462</c:v>
                </c:pt>
                <c:pt idx="627">
                  <c:v>66.329154392722359</c:v>
                </c:pt>
                <c:pt idx="628">
                  <c:v>86.571759931040503</c:v>
                </c:pt>
                <c:pt idx="629">
                  <c:v>107.26205635691601</c:v>
                </c:pt>
                <c:pt idx="630">
                  <c:v>127.95829861565385</c:v>
                </c:pt>
                <c:pt idx="631">
                  <c:v>148.17838772497672</c:v>
                </c:pt>
                <c:pt idx="632">
                  <c:v>169.00416659161499</c:v>
                </c:pt>
                <c:pt idx="633">
                  <c:v>189.98147429185641</c:v>
                </c:pt>
                <c:pt idx="634">
                  <c:v>210.54995917754823</c:v>
                </c:pt>
                <c:pt idx="635">
                  <c:v>231.92445667919301</c:v>
                </c:pt>
                <c:pt idx="636">
                  <c:v>254.22950185654847</c:v>
                </c:pt>
                <c:pt idx="637">
                  <c:v>276.29213099687098</c:v>
                </c:pt>
                <c:pt idx="638">
                  <c:v>298.766891050563</c:v>
                </c:pt>
                <c:pt idx="639">
                  <c:v>321.70219915021164</c:v>
                </c:pt>
                <c:pt idx="640">
                  <c:v>345.16209260741203</c:v>
                </c:pt>
                <c:pt idx="641">
                  <c:v>369.22279716584097</c:v>
                </c:pt>
                <c:pt idx="642">
                  <c:v>393.96594557946185</c:v>
                </c:pt>
                <c:pt idx="643">
                  <c:v>418.53514494959262</c:v>
                </c:pt>
                <c:pt idx="644">
                  <c:v>445.80020836615802</c:v>
                </c:pt>
                <c:pt idx="645">
                  <c:v>473.10932048729217</c:v>
                </c:pt>
                <c:pt idx="646">
                  <c:v>501.48042498611869</c:v>
                </c:pt>
                <c:pt idx="647">
                  <c:v>529.88777111922309</c:v>
                </c:pt>
                <c:pt idx="648">
                  <c:v>560.65606916248248</c:v>
                </c:pt>
                <c:pt idx="649">
                  <c:v>591.62335630062319</c:v>
                </c:pt>
                <c:pt idx="650">
                  <c:v>624.11889569320294</c:v>
                </c:pt>
                <c:pt idx="651">
                  <c:v>660.96956094721793</c:v>
                </c:pt>
                <c:pt idx="652">
                  <c:v>698.64326320045848</c:v>
                </c:pt>
                <c:pt idx="653">
                  <c:v>737.28229933297496</c:v>
                </c:pt>
                <c:pt idx="654">
                  <c:v>781.33561289589989</c:v>
                </c:pt>
                <c:pt idx="655">
                  <c:v>827.01705253246098</c:v>
                </c:pt>
                <c:pt idx="656">
                  <c:v>872.84395079164847</c:v>
                </c:pt>
                <c:pt idx="657">
                  <c:v>927.10453341708705</c:v>
                </c:pt>
                <c:pt idx="658">
                  <c:v>986.00292293328596</c:v>
                </c:pt>
                <c:pt idx="659">
                  <c:v>1048.6544086893743</c:v>
                </c:pt>
                <c:pt idx="660">
                  <c:v>1117.30098057022</c:v>
                </c:pt>
                <c:pt idx="661">
                  <c:v>1195.48290553421</c:v>
                </c:pt>
                <c:pt idx="662">
                  <c:v>1279.6843016617997</c:v>
                </c:pt>
                <c:pt idx="663">
                  <c:v>1373.3802688336098</c:v>
                </c:pt>
                <c:pt idx="664">
                  <c:v>1477.2383001901901</c:v>
                </c:pt>
                <c:pt idx="665">
                  <c:v>1596.5654539037337</c:v>
                </c:pt>
                <c:pt idx="666">
                  <c:v>1727.3993059751399</c:v>
                </c:pt>
                <c:pt idx="667">
                  <c:v>1871.0002887774799</c:v>
                </c:pt>
                <c:pt idx="668">
                  <c:v>2021.2551208218299</c:v>
                </c:pt>
                <c:pt idx="669">
                  <c:v>2190.5365122057879</c:v>
                </c:pt>
                <c:pt idx="670">
                  <c:v>2187.8486540236427</c:v>
                </c:pt>
                <c:pt idx="671">
                  <c:v>1827.3654268835298</c:v>
                </c:pt>
                <c:pt idx="672">
                  <c:v>-544.02937613440793</c:v>
                </c:pt>
                <c:pt idx="673">
                  <c:v>-35522.131502180186</c:v>
                </c:pt>
                <c:pt idx="674">
                  <c:v>51929.026918914897</c:v>
                </c:pt>
                <c:pt idx="675">
                  <c:v>71635.889393003599</c:v>
                </c:pt>
                <c:pt idx="676">
                  <c:v>-46196.399676580186</c:v>
                </c:pt>
                <c:pt idx="677">
                  <c:v>-15642.835046031812</c:v>
                </c:pt>
                <c:pt idx="678">
                  <c:v>-9730.9726151470604</c:v>
                </c:pt>
                <c:pt idx="679">
                  <c:v>-6312.2415667365703</c:v>
                </c:pt>
                <c:pt idx="680">
                  <c:v>-4785.7543798855604</c:v>
                </c:pt>
                <c:pt idx="681">
                  <c:v>-3913.1547269103812</c:v>
                </c:pt>
                <c:pt idx="682">
                  <c:v>-3227.8442741296317</c:v>
                </c:pt>
                <c:pt idx="683">
                  <c:v>-2734.5399594872501</c:v>
                </c:pt>
                <c:pt idx="684">
                  <c:v>-2389.2750743005722</c:v>
                </c:pt>
                <c:pt idx="685">
                  <c:v>-2091.8915717917612</c:v>
                </c:pt>
                <c:pt idx="686">
                  <c:v>-1853.66971150377</c:v>
                </c:pt>
                <c:pt idx="687">
                  <c:v>-1658.22887673531</c:v>
                </c:pt>
                <c:pt idx="688">
                  <c:v>-1494.6907161479198</c:v>
                </c:pt>
                <c:pt idx="689">
                  <c:v>-1348.1513127635599</c:v>
                </c:pt>
                <c:pt idx="690">
                  <c:v>-1229.4205252026811</c:v>
                </c:pt>
                <c:pt idx="691">
                  <c:v>-1130.9237223877101</c:v>
                </c:pt>
                <c:pt idx="692">
                  <c:v>-1038.5886506937111</c:v>
                </c:pt>
                <c:pt idx="693">
                  <c:v>-956.43037910321948</c:v>
                </c:pt>
                <c:pt idx="694">
                  <c:v>-885.78291367472502</c:v>
                </c:pt>
                <c:pt idx="695">
                  <c:v>-818.74230565855305</c:v>
                </c:pt>
                <c:pt idx="696">
                  <c:v>-757.68951067399803</c:v>
                </c:pt>
                <c:pt idx="697">
                  <c:v>-703.87779581276789</c:v>
                </c:pt>
                <c:pt idx="698">
                  <c:v>-652.19134133504804</c:v>
                </c:pt>
                <c:pt idx="699">
                  <c:v>-602.71745418235798</c:v>
                </c:pt>
                <c:pt idx="700">
                  <c:v>-559.66188753057054</c:v>
                </c:pt>
                <c:pt idx="701">
                  <c:v>-518.03318066291695</c:v>
                </c:pt>
                <c:pt idx="702">
                  <c:v>-477.85692560443402</c:v>
                </c:pt>
                <c:pt idx="703">
                  <c:v>-442.06782149115998</c:v>
                </c:pt>
                <c:pt idx="704">
                  <c:v>-407.25475947193303</c:v>
                </c:pt>
                <c:pt idx="705">
                  <c:v>-374.20125123728099</c:v>
                </c:pt>
                <c:pt idx="706">
                  <c:v>-343.45900353228194</c:v>
                </c:pt>
                <c:pt idx="707">
                  <c:v>-313.35111355095893</c:v>
                </c:pt>
                <c:pt idx="708">
                  <c:v>-283.81157774359104</c:v>
                </c:pt>
                <c:pt idx="709">
                  <c:v>-256.67276255186732</c:v>
                </c:pt>
                <c:pt idx="710">
                  <c:v>-230.46203512357499</c:v>
                </c:pt>
                <c:pt idx="711">
                  <c:v>-204.58946288062742</c:v>
                </c:pt>
                <c:pt idx="712">
                  <c:v>-179.50246939894501</c:v>
                </c:pt>
                <c:pt idx="713">
                  <c:v>-155.5837798295515</c:v>
                </c:pt>
                <c:pt idx="714">
                  <c:v>-131.38265390436999</c:v>
                </c:pt>
                <c:pt idx="715">
                  <c:v>-108.1579763776876</c:v>
                </c:pt>
                <c:pt idx="716">
                  <c:v>-85.863145496831379</c:v>
                </c:pt>
                <c:pt idx="717">
                  <c:v>-63.131938142040013</c:v>
                </c:pt>
                <c:pt idx="718">
                  <c:v>-41.164627854195999</c:v>
                </c:pt>
                <c:pt idx="719">
                  <c:v>-19.504669875380927</c:v>
                </c:pt>
                <c:pt idx="720">
                  <c:v>2.3549470546365701</c:v>
                </c:pt>
                <c:pt idx="721">
                  <c:v>23.571061096032931</c:v>
                </c:pt>
                <c:pt idx="722">
                  <c:v>44.168410938752523</c:v>
                </c:pt>
                <c:pt idx="723">
                  <c:v>65.071119022156282</c:v>
                </c:pt>
                <c:pt idx="724">
                  <c:v>86.427359423337748</c:v>
                </c:pt>
                <c:pt idx="725">
                  <c:v>107.28832443592</c:v>
                </c:pt>
                <c:pt idx="726">
                  <c:v>128.17204065735299</c:v>
                </c:pt>
                <c:pt idx="727">
                  <c:v>149.66866318245999</c:v>
                </c:pt>
                <c:pt idx="728">
                  <c:v>170.79486663847098</c:v>
                </c:pt>
                <c:pt idx="729">
                  <c:v>192.05968576178017</c:v>
                </c:pt>
                <c:pt idx="730">
                  <c:v>214.15598650389299</c:v>
                </c:pt>
                <c:pt idx="731">
                  <c:v>235.93601618250801</c:v>
                </c:pt>
                <c:pt idx="732">
                  <c:v>257.37337499840669</c:v>
                </c:pt>
                <c:pt idx="733">
                  <c:v>279.78610742847002</c:v>
                </c:pt>
                <c:pt idx="734">
                  <c:v>302.62268210153485</c:v>
                </c:pt>
                <c:pt idx="735">
                  <c:v>325.93875268881197</c:v>
                </c:pt>
                <c:pt idx="736">
                  <c:v>349.808712783038</c:v>
                </c:pt>
                <c:pt idx="737">
                  <c:v>374.32007183076627</c:v>
                </c:pt>
                <c:pt idx="738">
                  <c:v>399.52454762955932</c:v>
                </c:pt>
                <c:pt idx="739">
                  <c:v>425.51847813417299</c:v>
                </c:pt>
                <c:pt idx="740">
                  <c:v>452.40389730818873</c:v>
                </c:pt>
                <c:pt idx="741">
                  <c:v>480.28839208992764</c:v>
                </c:pt>
                <c:pt idx="742">
                  <c:v>509.29231732648867</c:v>
                </c:pt>
                <c:pt idx="743">
                  <c:v>540.78323838495101</c:v>
                </c:pt>
                <c:pt idx="744">
                  <c:v>572.58929417863806</c:v>
                </c:pt>
                <c:pt idx="745">
                  <c:v>607.35904889180608</c:v>
                </c:pt>
                <c:pt idx="746">
                  <c:v>644.11350945288154</c:v>
                </c:pt>
                <c:pt idx="747">
                  <c:v>681.71787785689355</c:v>
                </c:pt>
                <c:pt idx="748">
                  <c:v>720.14043868541796</c:v>
                </c:pt>
                <c:pt idx="749">
                  <c:v>762.563576817995</c:v>
                </c:pt>
                <c:pt idx="750">
                  <c:v>806.27348081241405</c:v>
                </c:pt>
                <c:pt idx="751">
                  <c:v>854.94563289838288</c:v>
                </c:pt>
                <c:pt idx="752">
                  <c:v>909.62374401642353</c:v>
                </c:pt>
                <c:pt idx="753">
                  <c:v>967.24144941002498</c:v>
                </c:pt>
                <c:pt idx="754">
                  <c:v>1028.3989198832701</c:v>
                </c:pt>
                <c:pt idx="755">
                  <c:v>1097.6535282044658</c:v>
                </c:pt>
                <c:pt idx="756">
                  <c:v>1174.5296423684799</c:v>
                </c:pt>
                <c:pt idx="757">
                  <c:v>1257.43478535137</c:v>
                </c:pt>
                <c:pt idx="758">
                  <c:v>1354.1397807010201</c:v>
                </c:pt>
                <c:pt idx="759">
                  <c:v>1464.7052279935201</c:v>
                </c:pt>
                <c:pt idx="760">
                  <c:v>1593.1979845556098</c:v>
                </c:pt>
                <c:pt idx="761">
                  <c:v>1744.3556630113301</c:v>
                </c:pt>
                <c:pt idx="762">
                  <c:v>1926.2661443627701</c:v>
                </c:pt>
                <c:pt idx="763">
                  <c:v>2161.02408786458</c:v>
                </c:pt>
                <c:pt idx="764">
                  <c:v>2480.06432296301</c:v>
                </c:pt>
                <c:pt idx="765">
                  <c:v>2865.0949086893602</c:v>
                </c:pt>
                <c:pt idx="766">
                  <c:v>3688.0836823761001</c:v>
                </c:pt>
                <c:pt idx="767">
                  <c:v>7248.8977635989704</c:v>
                </c:pt>
                <c:pt idx="768">
                  <c:v>147.96389071050757</c:v>
                </c:pt>
                <c:pt idx="769">
                  <c:v>3342.9853809208798</c:v>
                </c:pt>
                <c:pt idx="770">
                  <c:v>5215.9822467283502</c:v>
                </c:pt>
                <c:pt idx="771">
                  <c:v>9026.0368070652203</c:v>
                </c:pt>
                <c:pt idx="772">
                  <c:v>22952.727561682601</c:v>
                </c:pt>
                <c:pt idx="773">
                  <c:v>-417345.69476761686</c:v>
                </c:pt>
                <c:pt idx="774">
                  <c:v>-17568.563987207199</c:v>
                </c:pt>
                <c:pt idx="775">
                  <c:v>-8981.8569926722685</c:v>
                </c:pt>
                <c:pt idx="776">
                  <c:v>-6021.3472504648544</c:v>
                </c:pt>
                <c:pt idx="777">
                  <c:v>-4515.7614158187298</c:v>
                </c:pt>
                <c:pt idx="778">
                  <c:v>-3533.6885000457287</c:v>
                </c:pt>
                <c:pt idx="779">
                  <c:v>-2983.9214087167197</c:v>
                </c:pt>
                <c:pt idx="780">
                  <c:v>-2509.3765114502312</c:v>
                </c:pt>
                <c:pt idx="781">
                  <c:v>-2180.6681204459887</c:v>
                </c:pt>
                <c:pt idx="782">
                  <c:v>-1921.31746496402</c:v>
                </c:pt>
                <c:pt idx="783">
                  <c:v>-1711.2007678959101</c:v>
                </c:pt>
                <c:pt idx="784">
                  <c:v>-1537.1275362785798</c:v>
                </c:pt>
                <c:pt idx="785">
                  <c:v>-1390.1860709497</c:v>
                </c:pt>
                <c:pt idx="786">
                  <c:v>-1264.29308308442</c:v>
                </c:pt>
                <c:pt idx="787">
                  <c:v>-1149.5108494379499</c:v>
                </c:pt>
                <c:pt idx="788">
                  <c:v>-1054.2488262189561</c:v>
                </c:pt>
                <c:pt idx="789">
                  <c:v>-969.68031614386553</c:v>
                </c:pt>
                <c:pt idx="790">
                  <c:v>-890.70996781089104</c:v>
                </c:pt>
                <c:pt idx="791">
                  <c:v>-822.63270637273502</c:v>
                </c:pt>
                <c:pt idx="792">
                  <c:v>-763.091603554328</c:v>
                </c:pt>
                <c:pt idx="793">
                  <c:v>-706.27599459330895</c:v>
                </c:pt>
                <c:pt idx="794">
                  <c:v>-652.26179711360601</c:v>
                </c:pt>
                <c:pt idx="795">
                  <c:v>-605.6510730839392</c:v>
                </c:pt>
                <c:pt idx="796">
                  <c:v>-559.2980795158079</c:v>
                </c:pt>
                <c:pt idx="797">
                  <c:v>-517.36924254440748</c:v>
                </c:pt>
                <c:pt idx="798">
                  <c:v>-479.16025153114884</c:v>
                </c:pt>
                <c:pt idx="799">
                  <c:v>-441.09400045744195</c:v>
                </c:pt>
                <c:pt idx="800">
                  <c:v>-406.01988487036277</c:v>
                </c:pt>
                <c:pt idx="801">
                  <c:v>-372.75350513128194</c:v>
                </c:pt>
                <c:pt idx="802">
                  <c:v>-340.324599417326</c:v>
                </c:pt>
                <c:pt idx="803">
                  <c:v>-310.07150710744099</c:v>
                </c:pt>
                <c:pt idx="804">
                  <c:v>-281.75568928438202</c:v>
                </c:pt>
                <c:pt idx="805">
                  <c:v>-253.26793967997</c:v>
                </c:pt>
                <c:pt idx="806">
                  <c:v>-225.831452551762</c:v>
                </c:pt>
                <c:pt idx="807">
                  <c:v>-199.87248711844461</c:v>
                </c:pt>
                <c:pt idx="808">
                  <c:v>-174.69954015915357</c:v>
                </c:pt>
                <c:pt idx="809">
                  <c:v>-149.75233744333082</c:v>
                </c:pt>
                <c:pt idx="810">
                  <c:v>-125.911138292541</c:v>
                </c:pt>
                <c:pt idx="811">
                  <c:v>-102.64732593847998</c:v>
                </c:pt>
                <c:pt idx="812">
                  <c:v>-79.878200063288389</c:v>
                </c:pt>
                <c:pt idx="813">
                  <c:v>-57.527327226791911</c:v>
                </c:pt>
                <c:pt idx="814">
                  <c:v>-35.563334447662555</c:v>
                </c:pt>
                <c:pt idx="815">
                  <c:v>-13.904346285772904</c:v>
                </c:pt>
                <c:pt idx="816">
                  <c:v>7.4759003008020599</c:v>
                </c:pt>
                <c:pt idx="817">
                  <c:v>28.179789585338231</c:v>
                </c:pt>
                <c:pt idx="818">
                  <c:v>49.156790065620555</c:v>
                </c:pt>
                <c:pt idx="819">
                  <c:v>70.012663261468674</c:v>
                </c:pt>
                <c:pt idx="820">
                  <c:v>90.27833513467948</c:v>
                </c:pt>
                <c:pt idx="821">
                  <c:v>110.98284898945879</c:v>
                </c:pt>
                <c:pt idx="822">
                  <c:v>131.711542545539</c:v>
                </c:pt>
                <c:pt idx="823">
                  <c:v>151.94218752856798</c:v>
                </c:pt>
                <c:pt idx="824">
                  <c:v>172.782850988441</c:v>
                </c:pt>
                <c:pt idx="825">
                  <c:v>193.77153349899692</c:v>
                </c:pt>
                <c:pt idx="826">
                  <c:v>214.33931392675157</c:v>
                </c:pt>
                <c:pt idx="827">
                  <c:v>235.73082614353899</c:v>
                </c:pt>
                <c:pt idx="828">
                  <c:v>258.05429512894398</c:v>
                </c:pt>
                <c:pt idx="829">
                  <c:v>280.12344164286998</c:v>
                </c:pt>
                <c:pt idx="830">
                  <c:v>302.59595362827986</c:v>
                </c:pt>
                <c:pt idx="831">
                  <c:v>325.53198491650704</c:v>
                </c:pt>
                <c:pt idx="832">
                  <c:v>348.99616797383823</c:v>
                </c:pt>
                <c:pt idx="833">
                  <c:v>373.05839400861169</c:v>
                </c:pt>
                <c:pt idx="834">
                  <c:v>397.79470994715354</c:v>
                </c:pt>
                <c:pt idx="835">
                  <c:v>424.23684553447299</c:v>
                </c:pt>
                <c:pt idx="836">
                  <c:v>449.67490775372232</c:v>
                </c:pt>
                <c:pt idx="837">
                  <c:v>476.96778586436085</c:v>
                </c:pt>
                <c:pt idx="838">
                  <c:v>506.41141306217384</c:v>
                </c:pt>
                <c:pt idx="839">
                  <c:v>534.88429391860154</c:v>
                </c:pt>
                <c:pt idx="840">
                  <c:v>565.76029137924695</c:v>
                </c:pt>
                <c:pt idx="841">
                  <c:v>598.12685195859331</c:v>
                </c:pt>
                <c:pt idx="842">
                  <c:v>630.89102009091459</c:v>
                </c:pt>
                <c:pt idx="843">
                  <c:v>666.65668136261809</c:v>
                </c:pt>
                <c:pt idx="844">
                  <c:v>705.95757759139599</c:v>
                </c:pt>
                <c:pt idx="845">
                  <c:v>746.42928288410519</c:v>
                </c:pt>
                <c:pt idx="846">
                  <c:v>791.24233462181803</c:v>
                </c:pt>
                <c:pt idx="847">
                  <c:v>839.39526382309771</c:v>
                </c:pt>
                <c:pt idx="848">
                  <c:v>887.89483621689851</c:v>
                </c:pt>
                <c:pt idx="849">
                  <c:v>940.32687485436998</c:v>
                </c:pt>
                <c:pt idx="850">
                  <c:v>1000.8492795462705</c:v>
                </c:pt>
                <c:pt idx="851">
                  <c:v>1067.09187157875</c:v>
                </c:pt>
                <c:pt idx="852">
                  <c:v>1138.5347049387099</c:v>
                </c:pt>
                <c:pt idx="853">
                  <c:v>1220.56112390423</c:v>
                </c:pt>
                <c:pt idx="854">
                  <c:v>1309.6231169977698</c:v>
                </c:pt>
                <c:pt idx="855">
                  <c:v>1409.7910048186798</c:v>
                </c:pt>
                <c:pt idx="856">
                  <c:v>1522.7784353168561</c:v>
                </c:pt>
                <c:pt idx="857">
                  <c:v>1649.5928153894399</c:v>
                </c:pt>
                <c:pt idx="858">
                  <c:v>1796.9650203019601</c:v>
                </c:pt>
                <c:pt idx="859">
                  <c:v>1956.49710554635</c:v>
                </c:pt>
                <c:pt idx="860">
                  <c:v>2122.3806331413602</c:v>
                </c:pt>
                <c:pt idx="861">
                  <c:v>2341.3351139493252</c:v>
                </c:pt>
                <c:pt idx="862">
                  <c:v>2487.2688949568178</c:v>
                </c:pt>
                <c:pt idx="863">
                  <c:v>2110.7761980714622</c:v>
                </c:pt>
                <c:pt idx="864">
                  <c:v>-1855.39171167261</c:v>
                </c:pt>
                <c:pt idx="865">
                  <c:v>15250.323195486173</c:v>
                </c:pt>
                <c:pt idx="866">
                  <c:v>19400.572463068605</c:v>
                </c:pt>
                <c:pt idx="867">
                  <c:v>29200.724811694763</c:v>
                </c:pt>
                <c:pt idx="868">
                  <c:v>504914.59227433789</c:v>
                </c:pt>
                <c:pt idx="869">
                  <c:v>-18945.316971646516</c:v>
                </c:pt>
                <c:pt idx="870">
                  <c:v>-9900.6088408933392</c:v>
                </c:pt>
                <c:pt idx="871">
                  <c:v>-6907.9819537011099</c:v>
                </c:pt>
                <c:pt idx="872">
                  <c:v>-5077.6252182410944</c:v>
                </c:pt>
                <c:pt idx="873">
                  <c:v>-3993.4272797946987</c:v>
                </c:pt>
                <c:pt idx="874">
                  <c:v>-3333.4066829328099</c:v>
                </c:pt>
                <c:pt idx="875">
                  <c:v>-2766.6613481713302</c:v>
                </c:pt>
                <c:pt idx="876">
                  <c:v>-2384.8498880123798</c:v>
                </c:pt>
                <c:pt idx="877">
                  <c:v>-2088.0400670847498</c:v>
                </c:pt>
                <c:pt idx="878">
                  <c:v>-1850.29330966355</c:v>
                </c:pt>
                <c:pt idx="879">
                  <c:v>-1642.9317582610311</c:v>
                </c:pt>
                <c:pt idx="880">
                  <c:v>-1482.1902816387098</c:v>
                </c:pt>
                <c:pt idx="881">
                  <c:v>-1345.1903246901061</c:v>
                </c:pt>
                <c:pt idx="882">
                  <c:v>-1226.9535415177099</c:v>
                </c:pt>
                <c:pt idx="883">
                  <c:v>-1128.8032173527299</c:v>
                </c:pt>
                <c:pt idx="884">
                  <c:v>-1036.84556751338</c:v>
                </c:pt>
                <c:pt idx="885">
                  <c:v>-954.95757020549797</c:v>
                </c:pt>
                <c:pt idx="886">
                  <c:v>-884.57980904550902</c:v>
                </c:pt>
                <c:pt idx="887">
                  <c:v>-817.76019122827154</c:v>
                </c:pt>
                <c:pt idx="888">
                  <c:v>-754.64759648286395</c:v>
                </c:pt>
                <c:pt idx="889">
                  <c:v>-699.10697022980219</c:v>
                </c:pt>
                <c:pt idx="890">
                  <c:v>-649.59308155422207</c:v>
                </c:pt>
                <c:pt idx="891">
                  <c:v>-602.053153746313</c:v>
                </c:pt>
                <c:pt idx="892">
                  <c:v>-557.80215258650549</c:v>
                </c:pt>
                <c:pt idx="893">
                  <c:v>-516.42543849938102</c:v>
                </c:pt>
                <c:pt idx="894">
                  <c:v>-476.45554808038293</c:v>
                </c:pt>
                <c:pt idx="895">
                  <c:v>-439.8538941032499</c:v>
                </c:pt>
                <c:pt idx="896">
                  <c:v>-405.21656818546802</c:v>
                </c:pt>
                <c:pt idx="897">
                  <c:v>-372.32166894276293</c:v>
                </c:pt>
                <c:pt idx="898">
                  <c:v>-340.95759996808624</c:v>
                </c:pt>
                <c:pt idx="899">
                  <c:v>-310.97566648915398</c:v>
                </c:pt>
                <c:pt idx="900">
                  <c:v>-282.22479298155969</c:v>
                </c:pt>
                <c:pt idx="901">
                  <c:v>-254.57396443562999</c:v>
                </c:pt>
                <c:pt idx="902">
                  <c:v>-228.47105638867376</c:v>
                </c:pt>
                <c:pt idx="903">
                  <c:v>-202.68593051768485</c:v>
                </c:pt>
                <c:pt idx="904">
                  <c:v>-176.65259852722104</c:v>
                </c:pt>
                <c:pt idx="905">
                  <c:v>-152.79201393629799</c:v>
                </c:pt>
                <c:pt idx="906">
                  <c:v>-129.09742099613001</c:v>
                </c:pt>
                <c:pt idx="907">
                  <c:v>-105.94877507196</c:v>
                </c:pt>
                <c:pt idx="908">
                  <c:v>-83.266817902173798</c:v>
                </c:pt>
                <c:pt idx="909">
                  <c:v>-61.4723774223012</c:v>
                </c:pt>
                <c:pt idx="910">
                  <c:v>-39.618706010100013</c:v>
                </c:pt>
                <c:pt idx="911">
                  <c:v>-18.082238848574011</c:v>
                </c:pt>
                <c:pt idx="912">
                  <c:v>2.7614597015789299</c:v>
                </c:pt>
                <c:pt idx="913">
                  <c:v>24.276132283590211</c:v>
                </c:pt>
                <c:pt idx="914">
                  <c:v>45.675004601350899</c:v>
                </c:pt>
                <c:pt idx="915">
                  <c:v>66.522571934981926</c:v>
                </c:pt>
                <c:pt idx="916">
                  <c:v>87.801405514167598</c:v>
                </c:pt>
                <c:pt idx="917">
                  <c:v>109.11132583638295</c:v>
                </c:pt>
                <c:pt idx="918">
                  <c:v>129.41271605070642</c:v>
                </c:pt>
                <c:pt idx="919">
                  <c:v>150.83346876915232</c:v>
                </c:pt>
                <c:pt idx="920">
                  <c:v>172.41599146910457</c:v>
                </c:pt>
                <c:pt idx="921">
                  <c:v>193.64094865003358</c:v>
                </c:pt>
                <c:pt idx="922">
                  <c:v>215.69734711432957</c:v>
                </c:pt>
                <c:pt idx="923">
                  <c:v>238.07977367325438</c:v>
                </c:pt>
                <c:pt idx="924">
                  <c:v>259.50987106313931</c:v>
                </c:pt>
                <c:pt idx="925">
                  <c:v>281.911486299486</c:v>
                </c:pt>
                <c:pt idx="926">
                  <c:v>304.75698900204969</c:v>
                </c:pt>
                <c:pt idx="927">
                  <c:v>328.07551152255593</c:v>
                </c:pt>
                <c:pt idx="928">
                  <c:v>351.947688811619</c:v>
                </c:pt>
                <c:pt idx="929">
                  <c:v>376.44684636227373</c:v>
                </c:pt>
                <c:pt idx="930">
                  <c:v>401.64722062766947</c:v>
                </c:pt>
                <c:pt idx="931">
                  <c:v>426.67583001070398</c:v>
                </c:pt>
                <c:pt idx="932">
                  <c:v>454.51164416885098</c:v>
                </c:pt>
                <c:pt idx="933">
                  <c:v>482.40484317258205</c:v>
                </c:pt>
                <c:pt idx="934">
                  <c:v>510.29856020098185</c:v>
                </c:pt>
                <c:pt idx="935">
                  <c:v>541.68960523072553</c:v>
                </c:pt>
                <c:pt idx="936">
                  <c:v>573.36929147847638</c:v>
                </c:pt>
                <c:pt idx="937">
                  <c:v>605.28270182019855</c:v>
                </c:pt>
                <c:pt idx="938">
                  <c:v>640.16911541269792</c:v>
                </c:pt>
                <c:pt idx="939">
                  <c:v>677.04920276993698</c:v>
                </c:pt>
                <c:pt idx="940">
                  <c:v>714.69204100427498</c:v>
                </c:pt>
                <c:pt idx="941">
                  <c:v>756.18368916838767</c:v>
                </c:pt>
                <c:pt idx="942">
                  <c:v>800.56679124806305</c:v>
                </c:pt>
                <c:pt idx="943">
                  <c:v>846.59119911030291</c:v>
                </c:pt>
                <c:pt idx="944">
                  <c:v>899.81362287880347</c:v>
                </c:pt>
                <c:pt idx="945">
                  <c:v>957.67816273757853</c:v>
                </c:pt>
                <c:pt idx="946">
                  <c:v>1017.2127755716136</c:v>
                </c:pt>
                <c:pt idx="947">
                  <c:v>1082.6372348094044</c:v>
                </c:pt>
                <c:pt idx="948">
                  <c:v>1156.61057890093</c:v>
                </c:pt>
                <c:pt idx="949">
                  <c:v>1236.0364786807511</c:v>
                </c:pt>
                <c:pt idx="950">
                  <c:v>1328.0672739927011</c:v>
                </c:pt>
                <c:pt idx="951">
                  <c:v>1432.4545104029401</c:v>
                </c:pt>
                <c:pt idx="952">
                  <c:v>1552.1508393476599</c:v>
                </c:pt>
                <c:pt idx="953">
                  <c:v>1693.5669294281811</c:v>
                </c:pt>
                <c:pt idx="954">
                  <c:v>1858.3670771596801</c:v>
                </c:pt>
                <c:pt idx="955">
                  <c:v>2056.4057538528268</c:v>
                </c:pt>
                <c:pt idx="956">
                  <c:v>2319.2923390829501</c:v>
                </c:pt>
                <c:pt idx="957">
                  <c:v>2642.7168885429587</c:v>
                </c:pt>
                <c:pt idx="958">
                  <c:v>3089.16931190891</c:v>
                </c:pt>
                <c:pt idx="959">
                  <c:v>4181.4647892121675</c:v>
                </c:pt>
                <c:pt idx="960">
                  <c:v>-2081.5109582163022</c:v>
                </c:pt>
                <c:pt idx="961">
                  <c:v>4083.0142921208699</c:v>
                </c:pt>
                <c:pt idx="962">
                  <c:v>5469.6061283765957</c:v>
                </c:pt>
                <c:pt idx="963">
                  <c:v>9452.7641428265142</c:v>
                </c:pt>
                <c:pt idx="964">
                  <c:v>24533.0532104212</c:v>
                </c:pt>
                <c:pt idx="965">
                  <c:v>-285266.24634909601</c:v>
                </c:pt>
                <c:pt idx="966">
                  <c:v>-17507.816213032002</c:v>
                </c:pt>
                <c:pt idx="967">
                  <c:v>-8514.211615937309</c:v>
                </c:pt>
                <c:pt idx="968">
                  <c:v>-5839.9438931554896</c:v>
                </c:pt>
                <c:pt idx="969">
                  <c:v>-4425.6096461350344</c:v>
                </c:pt>
                <c:pt idx="970">
                  <c:v>-3482.5380101760402</c:v>
                </c:pt>
                <c:pt idx="971">
                  <c:v>-2906.6494331898998</c:v>
                </c:pt>
                <c:pt idx="972">
                  <c:v>-2484.9514698764074</c:v>
                </c:pt>
                <c:pt idx="973">
                  <c:v>-2139.3490964100401</c:v>
                </c:pt>
                <c:pt idx="974">
                  <c:v>-1889.1591035698598</c:v>
                </c:pt>
                <c:pt idx="975">
                  <c:v>-1698.4818816823711</c:v>
                </c:pt>
                <c:pt idx="976">
                  <c:v>-1526.1231013663298</c:v>
                </c:pt>
                <c:pt idx="977">
                  <c:v>-1380.4349977920601</c:v>
                </c:pt>
                <c:pt idx="978">
                  <c:v>-1261.9480465597599</c:v>
                </c:pt>
                <c:pt idx="979">
                  <c:v>-1146.8257322333798</c:v>
                </c:pt>
                <c:pt idx="980">
                  <c:v>-1046.6188957430911</c:v>
                </c:pt>
                <c:pt idx="981">
                  <c:v>-966.08066583582149</c:v>
                </c:pt>
                <c:pt idx="982">
                  <c:v>-890.21213989752198</c:v>
                </c:pt>
                <c:pt idx="983">
                  <c:v>-818.89143247433901</c:v>
                </c:pt>
                <c:pt idx="984">
                  <c:v>-759.27590987933354</c:v>
                </c:pt>
                <c:pt idx="985">
                  <c:v>-702.370482335774</c:v>
                </c:pt>
                <c:pt idx="986">
                  <c:v>-648.28098795627432</c:v>
                </c:pt>
                <c:pt idx="987">
                  <c:v>-600.00047553943818</c:v>
                </c:pt>
                <c:pt idx="988">
                  <c:v>-555.11127874840099</c:v>
                </c:pt>
                <c:pt idx="989">
                  <c:v>-513.15907880935004</c:v>
                </c:pt>
                <c:pt idx="990">
                  <c:v>-474.95604356282064</c:v>
                </c:pt>
                <c:pt idx="991">
                  <c:v>-437.86027948194396</c:v>
                </c:pt>
                <c:pt idx="992">
                  <c:v>-402.78811231427738</c:v>
                </c:pt>
                <c:pt idx="993">
                  <c:v>-369.52884987274598</c:v>
                </c:pt>
                <c:pt idx="994">
                  <c:v>-338.63258239358998</c:v>
                </c:pt>
                <c:pt idx="995">
                  <c:v>-308.35356823670685</c:v>
                </c:pt>
                <c:pt idx="996">
                  <c:v>-279.35656419168896</c:v>
                </c:pt>
                <c:pt idx="997">
                  <c:v>-252.106032986407</c:v>
                </c:pt>
                <c:pt idx="998">
                  <c:v>-224.658716594243</c:v>
                </c:pt>
                <c:pt idx="999">
                  <c:v>-198.68918181793649</c:v>
                </c:pt>
                <c:pt idx="1000">
                  <c:v>-174.55934645901985</c:v>
                </c:pt>
                <c:pt idx="1001">
                  <c:v>-149.65203690537842</c:v>
                </c:pt>
                <c:pt idx="1002">
                  <c:v>-125.83311620117099</c:v>
                </c:pt>
                <c:pt idx="1003">
                  <c:v>-102.55852359894602</c:v>
                </c:pt>
                <c:pt idx="1004">
                  <c:v>-79.775587850449583</c:v>
                </c:pt>
                <c:pt idx="1005">
                  <c:v>-56.971349237597799</c:v>
                </c:pt>
                <c:pt idx="1006">
                  <c:v>-34.950586306500099</c:v>
                </c:pt>
                <c:pt idx="1007">
                  <c:v>-13.234560262714567</c:v>
                </c:pt>
                <c:pt idx="1008">
                  <c:v>8.6558663046350794</c:v>
                </c:pt>
                <c:pt idx="1009">
                  <c:v>29.432402015452102</c:v>
                </c:pt>
                <c:pt idx="1010">
                  <c:v>50.004012283594697</c:v>
                </c:pt>
                <c:pt idx="1011">
                  <c:v>70.90581553063808</c:v>
                </c:pt>
                <c:pt idx="1012">
                  <c:v>91.228917993242902</c:v>
                </c:pt>
                <c:pt idx="1013">
                  <c:v>111.48590023838101</c:v>
                </c:pt>
                <c:pt idx="1014">
                  <c:v>132.77341603228601</c:v>
                </c:pt>
                <c:pt idx="1015">
                  <c:v>153.07175351255498</c:v>
                </c:pt>
                <c:pt idx="1016">
                  <c:v>173.43307677904244</c:v>
                </c:pt>
                <c:pt idx="1017">
                  <c:v>194.44784062830499</c:v>
                </c:pt>
                <c:pt idx="1018">
                  <c:v>215.66004770181792</c:v>
                </c:pt>
                <c:pt idx="1019">
                  <c:v>236.47665242938814</c:v>
                </c:pt>
                <c:pt idx="1020">
                  <c:v>258.17296719436712</c:v>
                </c:pt>
                <c:pt idx="1021">
                  <c:v>280.22519027142363</c:v>
                </c:pt>
                <c:pt idx="1022">
                  <c:v>302.67451189535916</c:v>
                </c:pt>
                <c:pt idx="1023">
                  <c:v>325.58124119446097</c:v>
                </c:pt>
                <c:pt idx="1024">
                  <c:v>349.79897054136899</c:v>
                </c:pt>
                <c:pt idx="1025">
                  <c:v>373.92398841135196</c:v>
                </c:pt>
                <c:pt idx="1026">
                  <c:v>398.71455513493902</c:v>
                </c:pt>
                <c:pt idx="1027">
                  <c:v>425.21475242357963</c:v>
                </c:pt>
                <c:pt idx="1028">
                  <c:v>450.68979379562398</c:v>
                </c:pt>
                <c:pt idx="1029">
                  <c:v>478.04893624395203</c:v>
                </c:pt>
                <c:pt idx="1030">
                  <c:v>507.5753328500341</c:v>
                </c:pt>
                <c:pt idx="1031">
                  <c:v>537.32728034766103</c:v>
                </c:pt>
                <c:pt idx="1032">
                  <c:v>568.4336469223</c:v>
                </c:pt>
                <c:pt idx="1033">
                  <c:v>602.37983379981802</c:v>
                </c:pt>
                <c:pt idx="1034">
                  <c:v>636.89034953954354</c:v>
                </c:pt>
                <c:pt idx="1035">
                  <c:v>673.32397741132309</c:v>
                </c:pt>
                <c:pt idx="1036">
                  <c:v>713.42786173382206</c:v>
                </c:pt>
                <c:pt idx="1037">
                  <c:v>754.74854892521103</c:v>
                </c:pt>
                <c:pt idx="1038">
                  <c:v>797.25002926823311</c:v>
                </c:pt>
                <c:pt idx="1039">
                  <c:v>844.44888614445597</c:v>
                </c:pt>
                <c:pt idx="1040">
                  <c:v>895.36367326293896</c:v>
                </c:pt>
                <c:pt idx="1041">
                  <c:v>948.67352172434801</c:v>
                </c:pt>
                <c:pt idx="1042">
                  <c:v>1008.5265309283205</c:v>
                </c:pt>
                <c:pt idx="1043">
                  <c:v>1074.1744079830898</c:v>
                </c:pt>
                <c:pt idx="1044">
                  <c:v>1146.5565038312211</c:v>
                </c:pt>
                <c:pt idx="1045">
                  <c:v>1226.9709934570301</c:v>
                </c:pt>
                <c:pt idx="1046">
                  <c:v>1317.53418672356</c:v>
                </c:pt>
                <c:pt idx="1047">
                  <c:v>1419.1956937664611</c:v>
                </c:pt>
                <c:pt idx="1048">
                  <c:v>1534.9070953355001</c:v>
                </c:pt>
                <c:pt idx="1049">
                  <c:v>1665.26974752052</c:v>
                </c:pt>
                <c:pt idx="1050">
                  <c:v>1818.12075324384</c:v>
                </c:pt>
                <c:pt idx="1051">
                  <c:v>1995.9909423358861</c:v>
                </c:pt>
                <c:pt idx="1052">
                  <c:v>2183.3271946973973</c:v>
                </c:pt>
                <c:pt idx="1053">
                  <c:v>2403.4881587998498</c:v>
                </c:pt>
                <c:pt idx="1054">
                  <c:v>2603.6392491219826</c:v>
                </c:pt>
                <c:pt idx="1055">
                  <c:v>2343.748291793625</c:v>
                </c:pt>
                <c:pt idx="1056">
                  <c:v>-1652.1694152224566</c:v>
                </c:pt>
                <c:pt idx="1057">
                  <c:v>14499.365412802799</c:v>
                </c:pt>
                <c:pt idx="1058">
                  <c:v>14491.792938876028</c:v>
                </c:pt>
                <c:pt idx="1059">
                  <c:v>27311.1381772112</c:v>
                </c:pt>
                <c:pt idx="1060">
                  <c:v>241434.16905760398</c:v>
                </c:pt>
                <c:pt idx="1061">
                  <c:v>-19658.604615008298</c:v>
                </c:pt>
                <c:pt idx="1062">
                  <c:v>-9403.2869269616258</c:v>
                </c:pt>
                <c:pt idx="1063">
                  <c:v>-6419.5002201870047</c:v>
                </c:pt>
                <c:pt idx="1064">
                  <c:v>-4831.9660349236046</c:v>
                </c:pt>
                <c:pt idx="1065">
                  <c:v>-3768.2595982707912</c:v>
                </c:pt>
                <c:pt idx="1066">
                  <c:v>-3183.26521865122</c:v>
                </c:pt>
                <c:pt idx="1067">
                  <c:v>-2702.0709328712151</c:v>
                </c:pt>
                <c:pt idx="1068">
                  <c:v>-2337.9168052750501</c:v>
                </c:pt>
                <c:pt idx="1069">
                  <c:v>-2073.1116292871702</c:v>
                </c:pt>
                <c:pt idx="1070">
                  <c:v>-1838.34252967148</c:v>
                </c:pt>
                <c:pt idx="1071">
                  <c:v>-1645.5099477963699</c:v>
                </c:pt>
                <c:pt idx="1072">
                  <c:v>-1484.01707804803</c:v>
                </c:pt>
                <c:pt idx="1073">
                  <c:v>-1346.4986430470501</c:v>
                </c:pt>
                <c:pt idx="1074">
                  <c:v>-1221.6939829748551</c:v>
                </c:pt>
                <c:pt idx="1075">
                  <c:v>-1124.0761257927511</c:v>
                </c:pt>
                <c:pt idx="1076">
                  <c:v>-1037.0332195196461</c:v>
                </c:pt>
                <c:pt idx="1077">
                  <c:v>-951.41859389786293</c:v>
                </c:pt>
                <c:pt idx="1078">
                  <c:v>-878.16565551805604</c:v>
                </c:pt>
                <c:pt idx="1079">
                  <c:v>-814.58593662915018</c:v>
                </c:pt>
                <c:pt idx="1080">
                  <c:v>-751.642434640023</c:v>
                </c:pt>
                <c:pt idx="1081">
                  <c:v>-694.20322198788654</c:v>
                </c:pt>
                <c:pt idx="1082">
                  <c:v>-645.00982424793904</c:v>
                </c:pt>
                <c:pt idx="1083">
                  <c:v>-597.70996917898594</c:v>
                </c:pt>
                <c:pt idx="1084">
                  <c:v>-553.64711752157496</c:v>
                </c:pt>
                <c:pt idx="1085">
                  <c:v>-512.43571084616894</c:v>
                </c:pt>
                <c:pt idx="1086">
                  <c:v>-473.74959704858799</c:v>
                </c:pt>
                <c:pt idx="1087">
                  <c:v>-437.25037901188404</c:v>
                </c:pt>
                <c:pt idx="1088">
                  <c:v>-402.70506906762103</c:v>
                </c:pt>
                <c:pt idx="1089">
                  <c:v>-369.91214162927696</c:v>
                </c:pt>
                <c:pt idx="1090">
                  <c:v>-337.89761823861369</c:v>
                </c:pt>
                <c:pt idx="1091">
                  <c:v>-308.02948124313002</c:v>
                </c:pt>
                <c:pt idx="1092">
                  <c:v>-279.38716855146799</c:v>
                </c:pt>
                <c:pt idx="1093">
                  <c:v>-251.22648894093842</c:v>
                </c:pt>
                <c:pt idx="1094">
                  <c:v>-224.672100620404</c:v>
                </c:pt>
                <c:pt idx="1095">
                  <c:v>-198.97555273146014</c:v>
                </c:pt>
                <c:pt idx="1096">
                  <c:v>-173.02879682558961</c:v>
                </c:pt>
                <c:pt idx="1097">
                  <c:v>-149.24450577605998</c:v>
                </c:pt>
                <c:pt idx="1098">
                  <c:v>-126.106805620966</c:v>
                </c:pt>
                <c:pt idx="1099">
                  <c:v>-103.081103033963</c:v>
                </c:pt>
                <c:pt idx="1100">
                  <c:v>-80.533481288390107</c:v>
                </c:pt>
                <c:pt idx="1101">
                  <c:v>-58.847030904265395</c:v>
                </c:pt>
                <c:pt idx="1102">
                  <c:v>-37.112764231139913</c:v>
                </c:pt>
                <c:pt idx="1103">
                  <c:v>-15.219586917339438</c:v>
                </c:pt>
                <c:pt idx="1104">
                  <c:v>5.5398560457085901</c:v>
                </c:pt>
                <c:pt idx="1105">
                  <c:v>26.973509660079227</c:v>
                </c:pt>
                <c:pt idx="1106">
                  <c:v>47.827015421438098</c:v>
                </c:pt>
                <c:pt idx="1107">
                  <c:v>68.566750033748448</c:v>
                </c:pt>
                <c:pt idx="1108">
                  <c:v>89.226592988185999</c:v>
                </c:pt>
                <c:pt idx="1109">
                  <c:v>109.872522679901</c:v>
                </c:pt>
                <c:pt idx="1110">
                  <c:v>130.00544731652082</c:v>
                </c:pt>
                <c:pt idx="1111">
                  <c:v>150.69557729826357</c:v>
                </c:pt>
                <c:pt idx="1112">
                  <c:v>171.49322115695099</c:v>
                </c:pt>
                <c:pt idx="1113">
                  <c:v>191.84916044572</c:v>
                </c:pt>
                <c:pt idx="1114">
                  <c:v>212.34711577721401</c:v>
                </c:pt>
                <c:pt idx="1115">
                  <c:v>234.29431983357901</c:v>
                </c:pt>
                <c:pt idx="1116">
                  <c:v>255.943170056084</c:v>
                </c:pt>
                <c:pt idx="1117">
                  <c:v>277.94155292788474</c:v>
                </c:pt>
                <c:pt idx="1118">
                  <c:v>300.34543349816101</c:v>
                </c:pt>
                <c:pt idx="1119">
                  <c:v>323.221454114854</c:v>
                </c:pt>
                <c:pt idx="1120">
                  <c:v>345.85668490274685</c:v>
                </c:pt>
                <c:pt idx="1121">
                  <c:v>369.78469127109264</c:v>
                </c:pt>
                <c:pt idx="1122">
                  <c:v>394.38216803628069</c:v>
                </c:pt>
                <c:pt idx="1123">
                  <c:v>418.80898657284098</c:v>
                </c:pt>
                <c:pt idx="1124">
                  <c:v>445.91839731405895</c:v>
                </c:pt>
                <c:pt idx="1125">
                  <c:v>473.05153154360391</c:v>
                </c:pt>
                <c:pt idx="1126">
                  <c:v>500.16855567758216</c:v>
                </c:pt>
                <c:pt idx="1127">
                  <c:v>529.40671955120399</c:v>
                </c:pt>
                <c:pt idx="1128">
                  <c:v>561.09104489967604</c:v>
                </c:pt>
                <c:pt idx="1129">
                  <c:v>591.94350562036595</c:v>
                </c:pt>
                <c:pt idx="1130">
                  <c:v>625.5621816045782</c:v>
                </c:pt>
                <c:pt idx="1131">
                  <c:v>661.00930215411904</c:v>
                </c:pt>
                <c:pt idx="1132">
                  <c:v>697.11455160975902</c:v>
                </c:pt>
                <c:pt idx="1133">
                  <c:v>736.76329315898897</c:v>
                </c:pt>
                <c:pt idx="1134">
                  <c:v>780.55763918859896</c:v>
                </c:pt>
                <c:pt idx="1135">
                  <c:v>825.93899596621304</c:v>
                </c:pt>
                <c:pt idx="1136">
                  <c:v>874.690420708994</c:v>
                </c:pt>
                <c:pt idx="1137">
                  <c:v>929.063548235967</c:v>
                </c:pt>
                <c:pt idx="1138">
                  <c:v>988.06702100734196</c:v>
                </c:pt>
                <c:pt idx="1139">
                  <c:v>1050.7836253098199</c:v>
                </c:pt>
                <c:pt idx="1140">
                  <c:v>1119.4578435462811</c:v>
                </c:pt>
                <c:pt idx="1141">
                  <c:v>1197.5920862919361</c:v>
                </c:pt>
                <c:pt idx="1142">
                  <c:v>1281.2767635826344</c:v>
                </c:pt>
                <c:pt idx="1143">
                  <c:v>1374.5392539305501</c:v>
                </c:pt>
                <c:pt idx="1144">
                  <c:v>1478.4175819660663</c:v>
                </c:pt>
                <c:pt idx="1145">
                  <c:v>1596.8573461574958</c:v>
                </c:pt>
                <c:pt idx="1146">
                  <c:v>1726.1582921535498</c:v>
                </c:pt>
                <c:pt idx="1147">
                  <c:v>1866.9629704348699</c:v>
                </c:pt>
                <c:pt idx="1148">
                  <c:v>2029.9818630391701</c:v>
                </c:pt>
                <c:pt idx="1149">
                  <c:v>2165.0982850011287</c:v>
                </c:pt>
                <c:pt idx="1150">
                  <c:v>2204.0668613390617</c:v>
                </c:pt>
                <c:pt idx="1151">
                  <c:v>1829.54723762357</c:v>
                </c:pt>
                <c:pt idx="1152">
                  <c:v>-771.29022721961405</c:v>
                </c:pt>
                <c:pt idx="1153">
                  <c:v>-53980.804185630775</c:v>
                </c:pt>
                <c:pt idx="1154">
                  <c:v>44741.967680882575</c:v>
                </c:pt>
                <c:pt idx="1155">
                  <c:v>215755.98612482299</c:v>
                </c:pt>
                <c:pt idx="1156">
                  <c:v>-25852.726903748109</c:v>
                </c:pt>
                <c:pt idx="1157">
                  <c:v>-12709.672211187804</c:v>
                </c:pt>
                <c:pt idx="1158">
                  <c:v>-8612.8717746486345</c:v>
                </c:pt>
                <c:pt idx="1159">
                  <c:v>-6082.6184669180002</c:v>
                </c:pt>
                <c:pt idx="1160">
                  <c:v>-4654.79794338175</c:v>
                </c:pt>
                <c:pt idx="1161">
                  <c:v>-3825.5750802479902</c:v>
                </c:pt>
                <c:pt idx="1162">
                  <c:v>-3115.7138472875822</c:v>
                </c:pt>
                <c:pt idx="1163">
                  <c:v>-2654.9558420301373</c:v>
                </c:pt>
                <c:pt idx="1164">
                  <c:v>-2303.3075580799973</c:v>
                </c:pt>
                <c:pt idx="1165">
                  <c:v>-2026.0068026614811</c:v>
                </c:pt>
                <c:pt idx="1166">
                  <c:v>-1801.5444953043298</c:v>
                </c:pt>
                <c:pt idx="1167">
                  <c:v>-1615.9244118583858</c:v>
                </c:pt>
                <c:pt idx="1168">
                  <c:v>-1459.6597493135398</c:v>
                </c:pt>
                <c:pt idx="1169">
                  <c:v>-1326.02809532889</c:v>
                </c:pt>
                <c:pt idx="1170">
                  <c:v>-1216.4359987904611</c:v>
                </c:pt>
                <c:pt idx="1171">
                  <c:v>-1114.2784015289499</c:v>
                </c:pt>
                <c:pt idx="1172">
                  <c:v>-1023.9841016690118</c:v>
                </c:pt>
                <c:pt idx="1173">
                  <c:v>-943.45201719022566</c:v>
                </c:pt>
                <c:pt idx="1174">
                  <c:v>-871.04422850305798</c:v>
                </c:pt>
                <c:pt idx="1175">
                  <c:v>-805.46542398107249</c:v>
                </c:pt>
                <c:pt idx="1176">
                  <c:v>-745.67763807394601</c:v>
                </c:pt>
                <c:pt idx="1177">
                  <c:v>-692.86027861108198</c:v>
                </c:pt>
                <c:pt idx="1178">
                  <c:v>-642.09227269956295</c:v>
                </c:pt>
                <c:pt idx="1179">
                  <c:v>-595.04054095305605</c:v>
                </c:pt>
                <c:pt idx="1180">
                  <c:v>-552.59251727624155</c:v>
                </c:pt>
                <c:pt idx="1181">
                  <c:v>-511.52112588136896</c:v>
                </c:pt>
                <c:pt idx="1182">
                  <c:v>-471.83153312754916</c:v>
                </c:pt>
                <c:pt idx="1183">
                  <c:v>-436.47813871751623</c:v>
                </c:pt>
                <c:pt idx="1184">
                  <c:v>-402.04749132375599</c:v>
                </c:pt>
                <c:pt idx="1185">
                  <c:v>-369.32101699045404</c:v>
                </c:pt>
                <c:pt idx="1186">
                  <c:v>-338.88931470172793</c:v>
                </c:pt>
                <c:pt idx="1187">
                  <c:v>-309.05300718393715</c:v>
                </c:pt>
                <c:pt idx="1188">
                  <c:v>-279.76506319245902</c:v>
                </c:pt>
                <c:pt idx="1189">
                  <c:v>-252.85157664347801</c:v>
                </c:pt>
                <c:pt idx="1190">
                  <c:v>-226.86439543960901</c:v>
                </c:pt>
                <c:pt idx="1191">
                  <c:v>-201.18687602450257</c:v>
                </c:pt>
                <c:pt idx="1192">
                  <c:v>-177.32082293942642</c:v>
                </c:pt>
                <c:pt idx="1193">
                  <c:v>-153.13903800445098</c:v>
                </c:pt>
                <c:pt idx="1194">
                  <c:v>-129.09870968486098</c:v>
                </c:pt>
                <c:pt idx="1195">
                  <c:v>-106.037686572246</c:v>
                </c:pt>
                <c:pt idx="1196">
                  <c:v>-83.435107157856336</c:v>
                </c:pt>
                <c:pt idx="1197">
                  <c:v>-60.814681864574524</c:v>
                </c:pt>
                <c:pt idx="1198">
                  <c:v>-38.965032135975314</c:v>
                </c:pt>
                <c:pt idx="1199">
                  <c:v>-18.305331558195689</c:v>
                </c:pt>
                <c:pt idx="1200">
                  <c:v>3.38944975450607</c:v>
                </c:pt>
                <c:pt idx="1201">
                  <c:v>24.463798672674315</c:v>
                </c:pt>
                <c:pt idx="1202">
                  <c:v>45.385800047188098</c:v>
                </c:pt>
                <c:pt idx="1203">
                  <c:v>66.189757363424221</c:v>
                </c:pt>
                <c:pt idx="1204">
                  <c:v>87.42575953111438</c:v>
                </c:pt>
                <c:pt idx="1205">
                  <c:v>108.19644336117102</c:v>
                </c:pt>
                <c:pt idx="1206">
                  <c:v>129.514231889325</c:v>
                </c:pt>
                <c:pt idx="1207">
                  <c:v>150.94231107976</c:v>
                </c:pt>
                <c:pt idx="1208">
                  <c:v>171.40383312623399</c:v>
                </c:pt>
                <c:pt idx="1209">
                  <c:v>193.16472679490738</c:v>
                </c:pt>
                <c:pt idx="1210">
                  <c:v>215.20095872921956</c:v>
                </c:pt>
                <c:pt idx="1211">
                  <c:v>236.29447602278199</c:v>
                </c:pt>
                <c:pt idx="1212">
                  <c:v>258.29018481505398</c:v>
                </c:pt>
                <c:pt idx="1213">
                  <c:v>281.33112563634802</c:v>
                </c:pt>
                <c:pt idx="1214">
                  <c:v>304.18391422362896</c:v>
                </c:pt>
                <c:pt idx="1215">
                  <c:v>327.51506971298193</c:v>
                </c:pt>
                <c:pt idx="1216">
                  <c:v>351.405492275668</c:v>
                </c:pt>
                <c:pt idx="1217">
                  <c:v>375.92881210283895</c:v>
                </c:pt>
                <c:pt idx="1218">
                  <c:v>401.16542261443527</c:v>
                </c:pt>
                <c:pt idx="1219">
                  <c:v>427.20364922899216</c:v>
                </c:pt>
                <c:pt idx="1220">
                  <c:v>454.13630247032569</c:v>
                </c:pt>
                <c:pt idx="1221">
                  <c:v>482.08084905568899</c:v>
                </c:pt>
                <c:pt idx="1222">
                  <c:v>511.15829278256098</c:v>
                </c:pt>
                <c:pt idx="1223">
                  <c:v>541.51926643653906</c:v>
                </c:pt>
                <c:pt idx="1224">
                  <c:v>572.06466110569249</c:v>
                </c:pt>
                <c:pt idx="1225">
                  <c:v>606.63658584404288</c:v>
                </c:pt>
                <c:pt idx="1226">
                  <c:v>641.79573446577081</c:v>
                </c:pt>
                <c:pt idx="1227">
                  <c:v>677.4609127050752</c:v>
                </c:pt>
                <c:pt idx="1228">
                  <c:v>716.74448324231855</c:v>
                </c:pt>
                <c:pt idx="1229">
                  <c:v>758.61012930532297</c:v>
                </c:pt>
                <c:pt idx="1230">
                  <c:v>801.70295277430205</c:v>
                </c:pt>
                <c:pt idx="1231">
                  <c:v>849.62628525338653</c:v>
                </c:pt>
                <c:pt idx="1232">
                  <c:v>901.41923756483095</c:v>
                </c:pt>
                <c:pt idx="1233">
                  <c:v>955.68224580958099</c:v>
                </c:pt>
                <c:pt idx="1234">
                  <c:v>1014.8611915839469</c:v>
                </c:pt>
                <c:pt idx="1235">
                  <c:v>1083.2809915252401</c:v>
                </c:pt>
                <c:pt idx="1236">
                  <c:v>1157.3221636046901</c:v>
                </c:pt>
                <c:pt idx="1237">
                  <c:v>1236.7870644265511</c:v>
                </c:pt>
                <c:pt idx="1238">
                  <c:v>1329.3433141798744</c:v>
                </c:pt>
                <c:pt idx="1239">
                  <c:v>1433.58520236242</c:v>
                </c:pt>
                <c:pt idx="1240">
                  <c:v>1553.2896575294301</c:v>
                </c:pt>
                <c:pt idx="1241">
                  <c:v>1688.9109405680399</c:v>
                </c:pt>
                <c:pt idx="1242">
                  <c:v>1849.4277035698801</c:v>
                </c:pt>
                <c:pt idx="1243">
                  <c:v>2048.6992804750398</c:v>
                </c:pt>
                <c:pt idx="1244">
                  <c:v>2261.0255235157902</c:v>
                </c:pt>
                <c:pt idx="1245">
                  <c:v>2485.2598857700532</c:v>
                </c:pt>
                <c:pt idx="1246">
                  <c:v>2744.49672832238</c:v>
                </c:pt>
                <c:pt idx="1247">
                  <c:v>2804.2053176540112</c:v>
                </c:pt>
                <c:pt idx="1248">
                  <c:v>-3418.8702925226212</c:v>
                </c:pt>
                <c:pt idx="1249">
                  <c:v>10337.168521784073</c:v>
                </c:pt>
                <c:pt idx="1250">
                  <c:v>12103.8628138148</c:v>
                </c:pt>
                <c:pt idx="1251">
                  <c:v>22073.6605850792</c:v>
                </c:pt>
                <c:pt idx="1252">
                  <c:v>97023.523890674303</c:v>
                </c:pt>
                <c:pt idx="1253">
                  <c:v>-25955.713406179097</c:v>
                </c:pt>
                <c:pt idx="1254">
                  <c:v>-10419.519657422899</c:v>
                </c:pt>
                <c:pt idx="1255">
                  <c:v>-7118.6028223521944</c:v>
                </c:pt>
                <c:pt idx="1256">
                  <c:v>-5175.7956705606748</c:v>
                </c:pt>
                <c:pt idx="1257">
                  <c:v>-3955.8185692970601</c:v>
                </c:pt>
                <c:pt idx="1258">
                  <c:v>-3249.9133812046402</c:v>
                </c:pt>
                <c:pt idx="1259">
                  <c:v>-2746.22548897857</c:v>
                </c:pt>
                <c:pt idx="1260">
                  <c:v>-2368.8031828638668</c:v>
                </c:pt>
                <c:pt idx="1261">
                  <c:v>-2054.2750334022412</c:v>
                </c:pt>
                <c:pt idx="1262">
                  <c:v>-1823.2861652850011</c:v>
                </c:pt>
                <c:pt idx="1263">
                  <c:v>-1633.13808468104</c:v>
                </c:pt>
                <c:pt idx="1264">
                  <c:v>-1473.5642088122361</c:v>
                </c:pt>
                <c:pt idx="1265">
                  <c:v>-1337.54126294918</c:v>
                </c:pt>
                <c:pt idx="1266">
                  <c:v>-1213.8965211746101</c:v>
                </c:pt>
                <c:pt idx="1267">
                  <c:v>-1106.9316228415701</c:v>
                </c:pt>
                <c:pt idx="1268">
                  <c:v>-1017.4949918953182</c:v>
                </c:pt>
                <c:pt idx="1269">
                  <c:v>-937.70299000639454</c:v>
                </c:pt>
                <c:pt idx="1270">
                  <c:v>-862.84165181633796</c:v>
                </c:pt>
                <c:pt idx="1271">
                  <c:v>-798.08562108708338</c:v>
                </c:pt>
                <c:pt idx="1272">
                  <c:v>-741.20831489611305</c:v>
                </c:pt>
                <c:pt idx="1273">
                  <c:v>-686.77229483329438</c:v>
                </c:pt>
                <c:pt idx="1274">
                  <c:v>-636.54023384194295</c:v>
                </c:pt>
                <c:pt idx="1275">
                  <c:v>-589.95185611768602</c:v>
                </c:pt>
                <c:pt idx="1276">
                  <c:v>-545.22555169068653</c:v>
                </c:pt>
                <c:pt idx="1277">
                  <c:v>-504.6652903959029</c:v>
                </c:pt>
                <c:pt idx="1278">
                  <c:v>-467.66207586250101</c:v>
                </c:pt>
                <c:pt idx="1279">
                  <c:v>-430.71212971951769</c:v>
                </c:pt>
                <c:pt idx="1280">
                  <c:v>-396.67734517803501</c:v>
                </c:pt>
                <c:pt idx="1281">
                  <c:v>-364.33548290604705</c:v>
                </c:pt>
                <c:pt idx="1282">
                  <c:v>-332.74597817180302</c:v>
                </c:pt>
                <c:pt idx="1283">
                  <c:v>-303.24807735357069</c:v>
                </c:pt>
                <c:pt idx="1284">
                  <c:v>-275.63272401509499</c:v>
                </c:pt>
                <c:pt idx="1285">
                  <c:v>-248.42140065199061</c:v>
                </c:pt>
                <c:pt idx="1286">
                  <c:v>-221.57562155963501</c:v>
                </c:pt>
                <c:pt idx="1287">
                  <c:v>-197.16003818566458</c:v>
                </c:pt>
                <c:pt idx="1288">
                  <c:v>-172.531932149336</c:v>
                </c:pt>
                <c:pt idx="1289">
                  <c:v>-148.09917961645499</c:v>
                </c:pt>
                <c:pt idx="1290">
                  <c:v>-125.18626351961602</c:v>
                </c:pt>
                <c:pt idx="1291">
                  <c:v>-102.376904084614</c:v>
                </c:pt>
                <c:pt idx="1292">
                  <c:v>-80.021582123040886</c:v>
                </c:pt>
                <c:pt idx="1293">
                  <c:v>-58.514641153224709</c:v>
                </c:pt>
                <c:pt idx="1294">
                  <c:v>-36.942729435343978</c:v>
                </c:pt>
                <c:pt idx="1295">
                  <c:v>-15.214303036329801</c:v>
                </c:pt>
                <c:pt idx="1296">
                  <c:v>5.3905138769995258</c:v>
                </c:pt>
                <c:pt idx="1297">
                  <c:v>26.216839989896705</c:v>
                </c:pt>
                <c:pt idx="1298">
                  <c:v>47.355423575201094</c:v>
                </c:pt>
                <c:pt idx="1299">
                  <c:v>67.948179332860889</c:v>
                </c:pt>
                <c:pt idx="1300">
                  <c:v>87.996081016795927</c:v>
                </c:pt>
                <c:pt idx="1301">
                  <c:v>108.46756853808698</c:v>
                </c:pt>
                <c:pt idx="1302">
                  <c:v>128.94966794595098</c:v>
                </c:pt>
                <c:pt idx="1303">
                  <c:v>148.97577209367057</c:v>
                </c:pt>
                <c:pt idx="1304">
                  <c:v>170.74606193261098</c:v>
                </c:pt>
                <c:pt idx="1305">
                  <c:v>191.60780686219701</c:v>
                </c:pt>
                <c:pt idx="1306">
                  <c:v>209.81913130248643</c:v>
                </c:pt>
                <c:pt idx="1307">
                  <c:v>209.86356021983244</c:v>
                </c:pt>
                <c:pt idx="1308">
                  <c:v>151.97194157833701</c:v>
                </c:pt>
                <c:pt idx="1309">
                  <c:v>84.144270758599788</c:v>
                </c:pt>
                <c:pt idx="1310">
                  <c:v>47.435758476596902</c:v>
                </c:pt>
                <c:pt idx="1311">
                  <c:v>29.830757487642131</c:v>
                </c:pt>
                <c:pt idx="1312">
                  <c:v>21.674404495191201</c:v>
                </c:pt>
                <c:pt idx="1313">
                  <c:v>17.901468084900987</c:v>
                </c:pt>
                <c:pt idx="1314">
                  <c:v>16.175507241316588</c:v>
                </c:pt>
                <c:pt idx="1315">
                  <c:v>15.377105503294302</c:v>
                </c:pt>
                <c:pt idx="1316">
                  <c:v>15.025372281951171</c:v>
                </c:pt>
                <c:pt idx="1317">
                  <c:v>14.888617084360501</c:v>
                </c:pt>
                <c:pt idx="1318">
                  <c:v>14.8458551297754</c:v>
                </c:pt>
                <c:pt idx="1319">
                  <c:v>14.839062473402604</c:v>
                </c:pt>
                <c:pt idx="1320">
                  <c:v>14.839279516267942</c:v>
                </c:pt>
                <c:pt idx="1321">
                  <c:v>14.8337259863473</c:v>
                </c:pt>
                <c:pt idx="1322">
                  <c:v>14.814491190730799</c:v>
                </c:pt>
                <c:pt idx="1323">
                  <c:v>14.7794409429215</c:v>
                </c:pt>
                <c:pt idx="1324">
                  <c:v>14.731520459652867</c:v>
                </c:pt>
                <c:pt idx="1325">
                  <c:v>14.666501925419604</c:v>
                </c:pt>
                <c:pt idx="1326">
                  <c:v>14.588353756390672</c:v>
                </c:pt>
                <c:pt idx="1327">
                  <c:v>14.498013952202799</c:v>
                </c:pt>
                <c:pt idx="1328">
                  <c:v>14.395058046146406</c:v>
                </c:pt>
                <c:pt idx="1329">
                  <c:v>14.2823874839066</c:v>
                </c:pt>
                <c:pt idx="1330">
                  <c:v>14.162732208764846</c:v>
                </c:pt>
                <c:pt idx="1331">
                  <c:v>14.039014158642599</c:v>
                </c:pt>
                <c:pt idx="1332">
                  <c:v>13.9131930738005</c:v>
                </c:pt>
                <c:pt idx="1333">
                  <c:v>13.785745660281099</c:v>
                </c:pt>
                <c:pt idx="1334">
                  <c:v>13.6588442665964</c:v>
                </c:pt>
                <c:pt idx="1335">
                  <c:v>13.5323922135521</c:v>
                </c:pt>
                <c:pt idx="1336">
                  <c:v>13.407013003181499</c:v>
                </c:pt>
                <c:pt idx="1337">
                  <c:v>13.283759852117226</c:v>
                </c:pt>
                <c:pt idx="1338">
                  <c:v>13.16200349754793</c:v>
                </c:pt>
                <c:pt idx="1339">
                  <c:v>13.0414986083322</c:v>
                </c:pt>
                <c:pt idx="1340">
                  <c:v>12.923397852437224</c:v>
                </c:pt>
                <c:pt idx="1341">
                  <c:v>12.806195546994704</c:v>
                </c:pt>
                <c:pt idx="1342">
                  <c:v>12.6905722636041</c:v>
                </c:pt>
                <c:pt idx="1343">
                  <c:v>12.5760071876488</c:v>
                </c:pt>
                <c:pt idx="1344">
                  <c:v>12.461425938711924</c:v>
                </c:pt>
                <c:pt idx="1345">
                  <c:v>12.346692144243599</c:v>
                </c:pt>
                <c:pt idx="1346">
                  <c:v>12.2306347910661</c:v>
                </c:pt>
                <c:pt idx="1347">
                  <c:v>12.112588630402724</c:v>
                </c:pt>
                <c:pt idx="1348">
                  <c:v>11.9913546386845</c:v>
                </c:pt>
                <c:pt idx="1349">
                  <c:v>11.866140504086745</c:v>
                </c:pt>
                <c:pt idx="1350">
                  <c:v>11.736155857867304</c:v>
                </c:pt>
                <c:pt idx="1351">
                  <c:v>11.59976547782</c:v>
                </c:pt>
                <c:pt idx="1352">
                  <c:v>11.456574587449536</c:v>
                </c:pt>
                <c:pt idx="1353">
                  <c:v>11.3051510205506</c:v>
                </c:pt>
                <c:pt idx="1354">
                  <c:v>11.144128933472752</c:v>
                </c:pt>
                <c:pt idx="1355">
                  <c:v>10.973106295971942</c:v>
                </c:pt>
                <c:pt idx="1356">
                  <c:v>10.7909578558312</c:v>
                </c:pt>
                <c:pt idx="1357">
                  <c:v>10.598215098857798</c:v>
                </c:pt>
                <c:pt idx="1358">
                  <c:v>10.394017935910204</c:v>
                </c:pt>
                <c:pt idx="1359">
                  <c:v>10.17894221714873</c:v>
                </c:pt>
                <c:pt idx="1360">
                  <c:v>9.95431718440671</c:v>
                </c:pt>
                <c:pt idx="1361">
                  <c:v>9.7217718351864839</c:v>
                </c:pt>
                <c:pt idx="1362">
                  <c:v>9.483236159540029</c:v>
                </c:pt>
                <c:pt idx="1363">
                  <c:v>9.2413565698104989</c:v>
                </c:pt>
                <c:pt idx="1364">
                  <c:v>8.9991830060469713</c:v>
                </c:pt>
                <c:pt idx="1365">
                  <c:v>8.7597109333383525</c:v>
                </c:pt>
                <c:pt idx="1366">
                  <c:v>8.5260577900936987</c:v>
                </c:pt>
                <c:pt idx="1367">
                  <c:v>8.3007905642749726</c:v>
                </c:pt>
                <c:pt idx="1368">
                  <c:v>8.0864154128801697</c:v>
                </c:pt>
                <c:pt idx="1369">
                  <c:v>7.8852445938269495</c:v>
                </c:pt>
                <c:pt idx="1370">
                  <c:v>7.6978901217178155</c:v>
                </c:pt>
                <c:pt idx="1371">
                  <c:v>7.5251283612761464</c:v>
                </c:pt>
                <c:pt idx="1372">
                  <c:v>7.3673440902694765</c:v>
                </c:pt>
                <c:pt idx="1373">
                  <c:v>7.2239092177266464</c:v>
                </c:pt>
                <c:pt idx="1374">
                  <c:v>7.0941888090028442</c:v>
                </c:pt>
                <c:pt idx="1375">
                  <c:v>6.9769607320093483</c:v>
                </c:pt>
                <c:pt idx="1376">
                  <c:v>6.8712386968161363</c:v>
                </c:pt>
                <c:pt idx="1377">
                  <c:v>6.7753315809138863</c:v>
                </c:pt>
                <c:pt idx="1378">
                  <c:v>6.6883578684525862</c:v>
                </c:pt>
                <c:pt idx="1379">
                  <c:v>6.6088832601627665</c:v>
                </c:pt>
                <c:pt idx="1380">
                  <c:v>6.5355859013540885</c:v>
                </c:pt>
                <c:pt idx="1381">
                  <c:v>6.4670971324517499</c:v>
                </c:pt>
                <c:pt idx="1382">
                  <c:v>6.4025431199961824</c:v>
                </c:pt>
                <c:pt idx="1383">
                  <c:v>6.3404853824636804</c:v>
                </c:pt>
                <c:pt idx="1384">
                  <c:v>6.2796735098531782</c:v>
                </c:pt>
                <c:pt idx="1385">
                  <c:v>6.2188626647876903</c:v>
                </c:pt>
                <c:pt idx="1386">
                  <c:v>6.1570871465978847</c:v>
                </c:pt>
                <c:pt idx="1387">
                  <c:v>6.0933852128727475</c:v>
                </c:pt>
                <c:pt idx="1388">
                  <c:v>6.0264145813541203</c:v>
                </c:pt>
                <c:pt idx="1389">
                  <c:v>5.9552972996321962</c:v>
                </c:pt>
                <c:pt idx="1390">
                  <c:v>5.87874591012653</c:v>
                </c:pt>
                <c:pt idx="1391">
                  <c:v>5.7957671843939931</c:v>
                </c:pt>
                <c:pt idx="1392">
                  <c:v>5.7055795799747697</c:v>
                </c:pt>
                <c:pt idx="1393">
                  <c:v>5.6071779992298065</c:v>
                </c:pt>
                <c:pt idx="1394">
                  <c:v>5.4994382670550364</c:v>
                </c:pt>
                <c:pt idx="1395">
                  <c:v>5.3814337248361834</c:v>
                </c:pt>
                <c:pt idx="1396">
                  <c:v>5.2521329166242685</c:v>
                </c:pt>
                <c:pt idx="1397">
                  <c:v>5.1109780966860043</c:v>
                </c:pt>
                <c:pt idx="1398">
                  <c:v>4.9577028902773899</c:v>
                </c:pt>
                <c:pt idx="1399">
                  <c:v>4.7908624326235483</c:v>
                </c:pt>
                <c:pt idx="1400">
                  <c:v>4.6084208746475843</c:v>
                </c:pt>
                <c:pt idx="1401">
                  <c:v>4.4126775103611502</c:v>
                </c:pt>
                <c:pt idx="1402">
                  <c:v>4.2142707615342099</c:v>
                </c:pt>
                <c:pt idx="1403">
                  <c:v>4.0322370419514098</c:v>
                </c:pt>
                <c:pt idx="1404">
                  <c:v>3.8597314828157301</c:v>
                </c:pt>
                <c:pt idx="1405">
                  <c:v>3.70206788795074</c:v>
                </c:pt>
                <c:pt idx="1406">
                  <c:v>3.5710373289839898</c:v>
                </c:pt>
                <c:pt idx="1407">
                  <c:v>3.4681180688916595</c:v>
                </c:pt>
                <c:pt idx="1408">
                  <c:v>3.3941245450321205</c:v>
                </c:pt>
                <c:pt idx="1409">
                  <c:v>3.3436023299799835</c:v>
                </c:pt>
                <c:pt idx="1410">
                  <c:v>3.312355430119732</c:v>
                </c:pt>
                <c:pt idx="1411">
                  <c:v>3.2947287018202212</c:v>
                </c:pt>
                <c:pt idx="1412">
                  <c:v>3.28570883619552</c:v>
                </c:pt>
                <c:pt idx="1413">
                  <c:v>3.28228798398397</c:v>
                </c:pt>
                <c:pt idx="1414">
                  <c:v>3.2819490983554966</c:v>
                </c:pt>
                <c:pt idx="1415">
                  <c:v>3.2834669749751102</c:v>
                </c:pt>
                <c:pt idx="1416">
                  <c:v>3.2853883544521212</c:v>
                </c:pt>
                <c:pt idx="1417">
                  <c:v>3.2878830308111366</c:v>
                </c:pt>
                <c:pt idx="1418">
                  <c:v>3.29094017451605</c:v>
                </c:pt>
                <c:pt idx="1419">
                  <c:v>3.2937206874846576</c:v>
                </c:pt>
                <c:pt idx="1420">
                  <c:v>3.2967550582890799</c:v>
                </c:pt>
                <c:pt idx="1421">
                  <c:v>3.2998359107177997</c:v>
                </c:pt>
                <c:pt idx="1422">
                  <c:v>3.3029522440757635</c:v>
                </c:pt>
                <c:pt idx="1423">
                  <c:v>3.3060625142198159</c:v>
                </c:pt>
                <c:pt idx="1424">
                  <c:v>3.3093515282195001</c:v>
                </c:pt>
                <c:pt idx="1425">
                  <c:v>3.3125905548843799</c:v>
                </c:pt>
                <c:pt idx="1426">
                  <c:v>3.31579989077292</c:v>
                </c:pt>
                <c:pt idx="1427">
                  <c:v>3.3190929326997707</c:v>
                </c:pt>
                <c:pt idx="1428">
                  <c:v>3.3222275396764598</c:v>
                </c:pt>
                <c:pt idx="1429">
                  <c:v>3.3250562050650867</c:v>
                </c:pt>
                <c:pt idx="1430">
                  <c:v>3.3277194355382935</c:v>
                </c:pt>
                <c:pt idx="1431">
                  <c:v>3.3301072760205699</c:v>
                </c:pt>
                <c:pt idx="1432">
                  <c:v>3.3321026695846521</c:v>
                </c:pt>
                <c:pt idx="1433">
                  <c:v>3.33376517860337</c:v>
                </c:pt>
                <c:pt idx="1434">
                  <c:v>3.335016274960203</c:v>
                </c:pt>
                <c:pt idx="1435">
                  <c:v>3.3357749264275398</c:v>
                </c:pt>
                <c:pt idx="1436">
                  <c:v>3.3360050202475331</c:v>
                </c:pt>
                <c:pt idx="1437">
                  <c:v>3.3358081537113993</c:v>
                </c:pt>
                <c:pt idx="1438">
                  <c:v>3.3350834302833721</c:v>
                </c:pt>
                <c:pt idx="1439">
                  <c:v>3.33354114761682</c:v>
                </c:pt>
                <c:pt idx="1440">
                  <c:v>3.3317814192584367</c:v>
                </c:pt>
                <c:pt idx="1441">
                  <c:v>3.3293034473321601</c:v>
                </c:pt>
                <c:pt idx="1442">
                  <c:v>3.3262579997087269</c:v>
                </c:pt>
                <c:pt idx="1443">
                  <c:v>3.3225871831170677</c:v>
                </c:pt>
                <c:pt idx="1444">
                  <c:v>3.3185965338896826</c:v>
                </c:pt>
                <c:pt idx="1445">
                  <c:v>3.3138058287525101</c:v>
                </c:pt>
                <c:pt idx="1446">
                  <c:v>3.3089821310660397</c:v>
                </c:pt>
                <c:pt idx="1447">
                  <c:v>3.3039701809595701</c:v>
                </c:pt>
                <c:pt idx="1448">
                  <c:v>3.2987839071491298</c:v>
                </c:pt>
                <c:pt idx="1449">
                  <c:v>3.2937493739026702</c:v>
                </c:pt>
                <c:pt idx="1450">
                  <c:v>3.2886749588355886</c:v>
                </c:pt>
                <c:pt idx="1451">
                  <c:v>3.284149821977342</c:v>
                </c:pt>
                <c:pt idx="1452">
                  <c:v>3.2802228984427586</c:v>
                </c:pt>
                <c:pt idx="1453">
                  <c:v>3.2763645595678299</c:v>
                </c:pt>
                <c:pt idx="1454">
                  <c:v>3.2735248687282015</c:v>
                </c:pt>
                <c:pt idx="1455">
                  <c:v>3.2713316792078602</c:v>
                </c:pt>
                <c:pt idx="1456">
                  <c:v>3.2698475514720275</c:v>
                </c:pt>
                <c:pt idx="1457">
                  <c:v>3.2693287588082005</c:v>
                </c:pt>
                <c:pt idx="1458">
                  <c:v>3.2693394327662402</c:v>
                </c:pt>
                <c:pt idx="1459">
                  <c:v>3.2702338857977375</c:v>
                </c:pt>
                <c:pt idx="1460">
                  <c:v>3.27158846214357</c:v>
                </c:pt>
                <c:pt idx="1461">
                  <c:v>3.2733992564997805</c:v>
                </c:pt>
                <c:pt idx="1462">
                  <c:v>3.2755762079310409</c:v>
                </c:pt>
                <c:pt idx="1463">
                  <c:v>3.2780964651044302</c:v>
                </c:pt>
                <c:pt idx="1464">
                  <c:v>3.2808351765736701</c:v>
                </c:pt>
                <c:pt idx="1465">
                  <c:v>3.28370893218487</c:v>
                </c:pt>
                <c:pt idx="1466">
                  <c:v>3.2867129580759475</c:v>
                </c:pt>
                <c:pt idx="1467">
                  <c:v>3.2901496486818771</c:v>
                </c:pt>
                <c:pt idx="1468">
                  <c:v>3.2935063105795601</c:v>
                </c:pt>
                <c:pt idx="1469">
                  <c:v>3.2969524584636587</c:v>
                </c:pt>
                <c:pt idx="1470">
                  <c:v>3.3004734445160198</c:v>
                </c:pt>
                <c:pt idx="1471">
                  <c:v>3.304129336151</c:v>
                </c:pt>
                <c:pt idx="1472">
                  <c:v>3.3076706149345467</c:v>
                </c:pt>
                <c:pt idx="1473">
                  <c:v>3.3114733360439721</c:v>
                </c:pt>
                <c:pt idx="1474">
                  <c:v>3.3150910531206597</c:v>
                </c:pt>
                <c:pt idx="1475">
                  <c:v>3.3186016580752398</c:v>
                </c:pt>
                <c:pt idx="1476">
                  <c:v>3.322062374073286</c:v>
                </c:pt>
                <c:pt idx="1477">
                  <c:v>3.3254578197080615</c:v>
                </c:pt>
                <c:pt idx="1478">
                  <c:v>3.3284485639002379</c:v>
                </c:pt>
                <c:pt idx="1479">
                  <c:v>3.3311601085988367</c:v>
                </c:pt>
                <c:pt idx="1480">
                  <c:v>3.3336410719787177</c:v>
                </c:pt>
                <c:pt idx="1481">
                  <c:v>3.3356977504530998</c:v>
                </c:pt>
                <c:pt idx="1482">
                  <c:v>3.3374859279538316</c:v>
                </c:pt>
                <c:pt idx="1483">
                  <c:v>3.3387321107961467</c:v>
                </c:pt>
                <c:pt idx="1484">
                  <c:v>3.3393165245626197</c:v>
                </c:pt>
                <c:pt idx="1485">
                  <c:v>3.339458332169726</c:v>
                </c:pt>
                <c:pt idx="1486">
                  <c:v>3.3393484690739759</c:v>
                </c:pt>
                <c:pt idx="1487">
                  <c:v>3.33876674701414</c:v>
                </c:pt>
                <c:pt idx="1488">
                  <c:v>3.3376443254095225</c:v>
                </c:pt>
                <c:pt idx="1489">
                  <c:v>3.3359760868635377</c:v>
                </c:pt>
                <c:pt idx="1490">
                  <c:v>3.3339114682191302</c:v>
                </c:pt>
                <c:pt idx="1491">
                  <c:v>3.3317562151959867</c:v>
                </c:pt>
                <c:pt idx="1492">
                  <c:v>3.3293566517364401</c:v>
                </c:pt>
                <c:pt idx="1493">
                  <c:v>3.3267078107405199</c:v>
                </c:pt>
                <c:pt idx="1494">
                  <c:v>3.3235981562442598</c:v>
                </c:pt>
                <c:pt idx="1495">
                  <c:v>3.3205573547136598</c:v>
                </c:pt>
                <c:pt idx="1496">
                  <c:v>3.3176346145542377</c:v>
                </c:pt>
                <c:pt idx="1497">
                  <c:v>3.3146151261736865</c:v>
                </c:pt>
                <c:pt idx="1498">
                  <c:v>3.3117703242874867</c:v>
                </c:pt>
                <c:pt idx="1499">
                  <c:v>3.3088725362982379</c:v>
                </c:pt>
                <c:pt idx="1500">
                  <c:v>3.3060101901961425</c:v>
                </c:pt>
                <c:pt idx="1501">
                  <c:v>3.3034093059567877</c:v>
                </c:pt>
                <c:pt idx="1502">
                  <c:v>3.3010534275326378</c:v>
                </c:pt>
                <c:pt idx="1503">
                  <c:v>3.2987861774922802</c:v>
                </c:pt>
                <c:pt idx="1504">
                  <c:v>3.2965929103809102</c:v>
                </c:pt>
                <c:pt idx="1505">
                  <c:v>3.29443202730485</c:v>
                </c:pt>
                <c:pt idx="1506">
                  <c:v>3.29244057872662</c:v>
                </c:pt>
                <c:pt idx="1507">
                  <c:v>3.2905143792965412</c:v>
                </c:pt>
                <c:pt idx="1508">
                  <c:v>3.2885872787202053</c:v>
                </c:pt>
                <c:pt idx="1509">
                  <c:v>3.2868125132650197</c:v>
                </c:pt>
                <c:pt idx="1510">
                  <c:v>3.2852936300812399</c:v>
                </c:pt>
                <c:pt idx="1511">
                  <c:v>3.2839773823808804</c:v>
                </c:pt>
                <c:pt idx="1512">
                  <c:v>3.2828453531275787</c:v>
                </c:pt>
                <c:pt idx="1513">
                  <c:v>3.2820605823589801</c:v>
                </c:pt>
                <c:pt idx="1514">
                  <c:v>3.2811380092639899</c:v>
                </c:pt>
                <c:pt idx="1515">
                  <c:v>3.2805470104002801</c:v>
                </c:pt>
                <c:pt idx="1516">
                  <c:v>3.2802582938688225</c:v>
                </c:pt>
                <c:pt idx="1517">
                  <c:v>3.2799622797836987</c:v>
                </c:pt>
                <c:pt idx="1518">
                  <c:v>3.2798275666447898</c:v>
                </c:pt>
                <c:pt idx="1519">
                  <c:v>3.2798577307098578</c:v>
                </c:pt>
                <c:pt idx="1520">
                  <c:v>3.2798608956525501</c:v>
                </c:pt>
                <c:pt idx="1521">
                  <c:v>3.2799640897629811</c:v>
                </c:pt>
                <c:pt idx="1522">
                  <c:v>3.2801318016522361</c:v>
                </c:pt>
                <c:pt idx="1523">
                  <c:v>3.2803323304116412</c:v>
                </c:pt>
                <c:pt idx="1524">
                  <c:v>3.2803599185136001</c:v>
                </c:pt>
                <c:pt idx="1525">
                  <c:v>3.2805529475308099</c:v>
                </c:pt>
                <c:pt idx="1526">
                  <c:v>3.2807452433762498</c:v>
                </c:pt>
                <c:pt idx="1527">
                  <c:v>3.2807635894329086</c:v>
                </c:pt>
                <c:pt idx="1528">
                  <c:v>3.2808693257197588</c:v>
                </c:pt>
                <c:pt idx="1529">
                  <c:v>3.28097545963004</c:v>
                </c:pt>
                <c:pt idx="1530">
                  <c:v>3.2808879278310186</c:v>
                </c:pt>
                <c:pt idx="1531">
                  <c:v>3.2808616124333976</c:v>
                </c:pt>
                <c:pt idx="1532">
                  <c:v>3.2807517695932802</c:v>
                </c:pt>
                <c:pt idx="1533">
                  <c:v>3.2805676445196812</c:v>
                </c:pt>
                <c:pt idx="1534">
                  <c:v>3.2804371453217205</c:v>
                </c:pt>
                <c:pt idx="1535">
                  <c:v>3.2801129768236601</c:v>
                </c:pt>
                <c:pt idx="1536">
                  <c:v>3.2795238040082797</c:v>
                </c:pt>
                <c:pt idx="1537">
                  <c:v>3.27890932339439</c:v>
                </c:pt>
                <c:pt idx="1538">
                  <c:v>3.2782729483493211</c:v>
                </c:pt>
                <c:pt idx="1539">
                  <c:v>3.2776173824953605</c:v>
                </c:pt>
                <c:pt idx="1540">
                  <c:v>3.2766608353762625</c:v>
                </c:pt>
                <c:pt idx="1541">
                  <c:v>3.2759575363004001</c:v>
                </c:pt>
                <c:pt idx="1542">
                  <c:v>3.2747544597090901</c:v>
                </c:pt>
                <c:pt idx="1543">
                  <c:v>3.2737744736423666</c:v>
                </c:pt>
                <c:pt idx="1544">
                  <c:v>3.2728089369009568</c:v>
                </c:pt>
                <c:pt idx="1545">
                  <c:v>3.2715988661365176</c:v>
                </c:pt>
                <c:pt idx="1546">
                  <c:v>3.2701694558881997</c:v>
                </c:pt>
                <c:pt idx="1547">
                  <c:v>3.2685041979996012</c:v>
                </c:pt>
                <c:pt idx="1548">
                  <c:v>3.2666087472149412</c:v>
                </c:pt>
                <c:pt idx="1549">
                  <c:v>3.2648491915327997</c:v>
                </c:pt>
                <c:pt idx="1550">
                  <c:v>3.2628903081278602</c:v>
                </c:pt>
                <c:pt idx="1551">
                  <c:v>3.2607455075923419</c:v>
                </c:pt>
                <c:pt idx="1552">
                  <c:v>3.2587832332229376</c:v>
                </c:pt>
                <c:pt idx="1553">
                  <c:v>3.25673242298536</c:v>
                </c:pt>
                <c:pt idx="1554">
                  <c:v>3.2550531756040377</c:v>
                </c:pt>
                <c:pt idx="1555">
                  <c:v>3.2533968031084801</c:v>
                </c:pt>
                <c:pt idx="1556">
                  <c:v>3.2518938277045999</c:v>
                </c:pt>
                <c:pt idx="1557">
                  <c:v>3.2505611154613976</c:v>
                </c:pt>
                <c:pt idx="1558">
                  <c:v>3.2496904629351402</c:v>
                </c:pt>
                <c:pt idx="1559">
                  <c:v>3.2489570115373718</c:v>
                </c:pt>
                <c:pt idx="1560">
                  <c:v>3.248521963557641</c:v>
                </c:pt>
                <c:pt idx="1561">
                  <c:v>3.2482756871465899</c:v>
                </c:pt>
                <c:pt idx="1562">
                  <c:v>3.2483935472314598</c:v>
                </c:pt>
                <c:pt idx="1563">
                  <c:v>3.2486091974738187</c:v>
                </c:pt>
                <c:pt idx="1564">
                  <c:v>3.2491034870910802</c:v>
                </c:pt>
                <c:pt idx="1565">
                  <c:v>3.2500694002522277</c:v>
                </c:pt>
                <c:pt idx="1566">
                  <c:v>3.2511173986729518</c:v>
                </c:pt>
                <c:pt idx="1567">
                  <c:v>3.2523391340121277</c:v>
                </c:pt>
                <c:pt idx="1568">
                  <c:v>3.2539307468062644</c:v>
                </c:pt>
                <c:pt idx="1569">
                  <c:v>3.2555234387799401</c:v>
                </c:pt>
                <c:pt idx="1570">
                  <c:v>3.2573670129467205</c:v>
                </c:pt>
                <c:pt idx="1571">
                  <c:v>3.2594153223858777</c:v>
                </c:pt>
                <c:pt idx="1572">
                  <c:v>3.2615634634819166</c:v>
                </c:pt>
                <c:pt idx="1573">
                  <c:v>3.2636760510323537</c:v>
                </c:pt>
                <c:pt idx="1574">
                  <c:v>3.2659947094121695</c:v>
                </c:pt>
                <c:pt idx="1575">
                  <c:v>3.2683067969294686</c:v>
                </c:pt>
                <c:pt idx="1576">
                  <c:v>3.2706789643159397</c:v>
                </c:pt>
                <c:pt idx="1577">
                  <c:v>3.2732548173031502</c:v>
                </c:pt>
                <c:pt idx="1578">
                  <c:v>3.2756695643401077</c:v>
                </c:pt>
                <c:pt idx="1579">
                  <c:v>3.2781566342132935</c:v>
                </c:pt>
                <c:pt idx="1580">
                  <c:v>3.2807883962974866</c:v>
                </c:pt>
                <c:pt idx="1581">
                  <c:v>3.2833129993752701</c:v>
                </c:pt>
                <c:pt idx="1582">
                  <c:v>3.2856885462676466</c:v>
                </c:pt>
                <c:pt idx="1583">
                  <c:v>3.2880788226528601</c:v>
                </c:pt>
                <c:pt idx="1584">
                  <c:v>3.2904568179304099</c:v>
                </c:pt>
                <c:pt idx="1585">
                  <c:v>3.2926859780724702</c:v>
                </c:pt>
                <c:pt idx="1586">
                  <c:v>3.2948808476965676</c:v>
                </c:pt>
                <c:pt idx="1587">
                  <c:v>3.2970136647278698</c:v>
                </c:pt>
                <c:pt idx="1588">
                  <c:v>3.2987905755371805</c:v>
                </c:pt>
                <c:pt idx="1589">
                  <c:v>3.3004536355466625</c:v>
                </c:pt>
                <c:pt idx="1590">
                  <c:v>3.3019999926004</c:v>
                </c:pt>
                <c:pt idx="1591">
                  <c:v>3.3031610049661002</c:v>
                </c:pt>
                <c:pt idx="1592">
                  <c:v>3.2985443077509204</c:v>
                </c:pt>
                <c:pt idx="1593">
                  <c:v>3.2887085809839776</c:v>
                </c:pt>
                <c:pt idx="1594">
                  <c:v>3.2753238850429804</c:v>
                </c:pt>
                <c:pt idx="1595">
                  <c:v>3.2583633180396601</c:v>
                </c:pt>
                <c:pt idx="1596">
                  <c:v>3.2380446119007797</c:v>
                </c:pt>
                <c:pt idx="1597">
                  <c:v>3.2146378717881898</c:v>
                </c:pt>
                <c:pt idx="1598">
                  <c:v>3.1897609600178201</c:v>
                </c:pt>
                <c:pt idx="1599">
                  <c:v>3.1646727965441199</c:v>
                </c:pt>
                <c:pt idx="1600">
                  <c:v>3.1407462711321052</c:v>
                </c:pt>
                <c:pt idx="1601">
                  <c:v>3.1187772587452605</c:v>
                </c:pt>
                <c:pt idx="1602">
                  <c:v>3.0991738986934698</c:v>
                </c:pt>
                <c:pt idx="1603">
                  <c:v>3.0824953708667877</c:v>
                </c:pt>
                <c:pt idx="1604">
                  <c:v>3.0688967402656266</c:v>
                </c:pt>
                <c:pt idx="1605">
                  <c:v>3.0583555034506635</c:v>
                </c:pt>
                <c:pt idx="1606">
                  <c:v>3.0510418012431977</c:v>
                </c:pt>
                <c:pt idx="1607">
                  <c:v>3.0468338529312375</c:v>
                </c:pt>
                <c:pt idx="1608">
                  <c:v>3.0459636590439101</c:v>
                </c:pt>
                <c:pt idx="1609">
                  <c:v>3.04815952035066</c:v>
                </c:pt>
                <c:pt idx="1610">
                  <c:v>3.0537501730197167</c:v>
                </c:pt>
                <c:pt idx="1611">
                  <c:v>3.0627882489453295</c:v>
                </c:pt>
                <c:pt idx="1612">
                  <c:v>3.0750419625829002</c:v>
                </c:pt>
                <c:pt idx="1613">
                  <c:v>3.0910806988777901</c:v>
                </c:pt>
                <c:pt idx="1614">
                  <c:v>3.1108602253116597</c:v>
                </c:pt>
                <c:pt idx="1615">
                  <c:v>3.1345782989170385</c:v>
                </c:pt>
                <c:pt idx="1616">
                  <c:v>3.16264228343735</c:v>
                </c:pt>
                <c:pt idx="1617">
                  <c:v>3.1951433646602387</c:v>
                </c:pt>
                <c:pt idx="1618">
                  <c:v>3.2321562363371799</c:v>
                </c:pt>
                <c:pt idx="1619">
                  <c:v>3.2735633025572985</c:v>
                </c:pt>
                <c:pt idx="1620">
                  <c:v>3.3196416445887573</c:v>
                </c:pt>
                <c:pt idx="1621">
                  <c:v>3.3697831907268867</c:v>
                </c:pt>
                <c:pt idx="1622">
                  <c:v>3.4236607477301786</c:v>
                </c:pt>
                <c:pt idx="1623">
                  <c:v>3.4809815459420443</c:v>
                </c:pt>
                <c:pt idx="1624">
                  <c:v>3.54048698348767</c:v>
                </c:pt>
                <c:pt idx="1625">
                  <c:v>3.6010681532610667</c:v>
                </c:pt>
                <c:pt idx="1626">
                  <c:v>3.6614116568452602</c:v>
                </c:pt>
                <c:pt idx="1627">
                  <c:v>3.71983601657973</c:v>
                </c:pt>
                <c:pt idx="1628">
                  <c:v>3.77448629273976</c:v>
                </c:pt>
                <c:pt idx="1629">
                  <c:v>3.8232857883166176</c:v>
                </c:pt>
                <c:pt idx="1630">
                  <c:v>3.8641026156554901</c:v>
                </c:pt>
                <c:pt idx="1631">
                  <c:v>3.8951906298949597</c:v>
                </c:pt>
                <c:pt idx="1632">
                  <c:v>3.9147421289052167</c:v>
                </c:pt>
                <c:pt idx="1633">
                  <c:v>3.9212669952877777</c:v>
                </c:pt>
                <c:pt idx="1634">
                  <c:v>3.9138867585077186</c:v>
                </c:pt>
                <c:pt idx="1635">
                  <c:v>3.8926259371206773</c:v>
                </c:pt>
                <c:pt idx="1636">
                  <c:v>3.8580386955773798</c:v>
                </c:pt>
                <c:pt idx="1637">
                  <c:v>3.8113313537591398</c:v>
                </c:pt>
                <c:pt idx="1638">
                  <c:v>3.7541474909552277</c:v>
                </c:pt>
                <c:pt idx="1639">
                  <c:v>3.6881280347864176</c:v>
                </c:pt>
                <c:pt idx="1640">
                  <c:v>3.6153941714025812</c:v>
                </c:pt>
                <c:pt idx="1641">
                  <c:v>3.5387856069598778</c:v>
                </c:pt>
                <c:pt idx="1642">
                  <c:v>3.4602824955294267</c:v>
                </c:pt>
                <c:pt idx="1643">
                  <c:v>3.38119349751085</c:v>
                </c:pt>
                <c:pt idx="1644">
                  <c:v>3.3034127491014011</c:v>
                </c:pt>
                <c:pt idx="1645">
                  <c:v>3.2279210030238699</c:v>
                </c:pt>
                <c:pt idx="1646">
                  <c:v>3.1557118645776812</c:v>
                </c:pt>
                <c:pt idx="1647">
                  <c:v>3.0877958320053276</c:v>
                </c:pt>
                <c:pt idx="1648">
                  <c:v>3.0242817653782801</c:v>
                </c:pt>
                <c:pt idx="1649">
                  <c:v>2.96601941977733</c:v>
                </c:pt>
                <c:pt idx="1650">
                  <c:v>2.912469983771627</c:v>
                </c:pt>
                <c:pt idx="1651">
                  <c:v>2.86428594089656</c:v>
                </c:pt>
                <c:pt idx="1652">
                  <c:v>2.8205025260802277</c:v>
                </c:pt>
                <c:pt idx="1653">
                  <c:v>2.7811564842280667</c:v>
                </c:pt>
                <c:pt idx="1654">
                  <c:v>2.7451488029377202</c:v>
                </c:pt>
                <c:pt idx="1655">
                  <c:v>2.7119768553489001</c:v>
                </c:pt>
                <c:pt idx="1656">
                  <c:v>2.680301290508341</c:v>
                </c:pt>
                <c:pt idx="1657">
                  <c:v>2.6497578172791298</c:v>
                </c:pt>
                <c:pt idx="1658">
                  <c:v>2.6194921774101787</c:v>
                </c:pt>
                <c:pt idx="1659">
                  <c:v>2.5888401957720797</c:v>
                </c:pt>
                <c:pt idx="1660">
                  <c:v>2.5581613656623476</c:v>
                </c:pt>
                <c:pt idx="1661">
                  <c:v>2.5273286076160391</c:v>
                </c:pt>
                <c:pt idx="1662">
                  <c:v>2.49870547403739</c:v>
                </c:pt>
                <c:pt idx="1663">
                  <c:v>2.4726899528239397</c:v>
                </c:pt>
                <c:pt idx="1664">
                  <c:v>2.4504644826782815</c:v>
                </c:pt>
                <c:pt idx="1665">
                  <c:v>2.4353182768716501</c:v>
                </c:pt>
                <c:pt idx="1666">
                  <c:v>2.4278628244595035</c:v>
                </c:pt>
                <c:pt idx="1667">
                  <c:v>2.4302668999362567</c:v>
                </c:pt>
                <c:pt idx="1668">
                  <c:v>2.4435449449504776</c:v>
                </c:pt>
                <c:pt idx="1669">
                  <c:v>2.4683407962956898</c:v>
                </c:pt>
                <c:pt idx="1670">
                  <c:v>2.5068503775531377</c:v>
                </c:pt>
                <c:pt idx="1671">
                  <c:v>2.56362536498508</c:v>
                </c:pt>
                <c:pt idx="1672">
                  <c:v>2.6375472222404612</c:v>
                </c:pt>
                <c:pt idx="1673">
                  <c:v>2.7320357906913899</c:v>
                </c:pt>
                <c:pt idx="1674">
                  <c:v>2.850049443383706</c:v>
                </c:pt>
                <c:pt idx="1675">
                  <c:v>2.9992476452566077</c:v>
                </c:pt>
                <c:pt idx="1676">
                  <c:v>3.1856131061111799</c:v>
                </c:pt>
                <c:pt idx="1677">
                  <c:v>3.4189120532174102</c:v>
                </c:pt>
                <c:pt idx="1678">
                  <c:v>3.7139519439755202</c:v>
                </c:pt>
                <c:pt idx="1679">
                  <c:v>4.0939679469534695</c:v>
                </c:pt>
                <c:pt idx="1680">
                  <c:v>4.5854894001981004</c:v>
                </c:pt>
                <c:pt idx="1681">
                  <c:v>5.2435041892991503</c:v>
                </c:pt>
                <c:pt idx="1682">
                  <c:v>6.1467815015364753</c:v>
                </c:pt>
                <c:pt idx="1683">
                  <c:v>7.4290470049774902</c:v>
                </c:pt>
                <c:pt idx="1684">
                  <c:v>9.371758377913169</c:v>
                </c:pt>
                <c:pt idx="1685">
                  <c:v>12.518334906442</c:v>
                </c:pt>
                <c:pt idx="1686">
                  <c:v>17.994438449515787</c:v>
                </c:pt>
                <c:pt idx="1687">
                  <c:v>28.395737106946488</c:v>
                </c:pt>
                <c:pt idx="1688">
                  <c:v>52.775634066388399</c:v>
                </c:pt>
                <c:pt idx="1689">
                  <c:v>159.36489335242243</c:v>
                </c:pt>
                <c:pt idx="1690">
                  <c:v>-275.82028949432498</c:v>
                </c:pt>
                <c:pt idx="1691">
                  <c:v>-78.375774001732054</c:v>
                </c:pt>
                <c:pt idx="1692">
                  <c:v>-47.410539205607897</c:v>
                </c:pt>
                <c:pt idx="1693">
                  <c:v>-34.920519174180612</c:v>
                </c:pt>
                <c:pt idx="1694">
                  <c:v>-28.587575699953501</c:v>
                </c:pt>
                <c:pt idx="1695">
                  <c:v>-25.488262903405197</c:v>
                </c:pt>
                <c:pt idx="1696">
                  <c:v>-25.096519123790287</c:v>
                </c:pt>
                <c:pt idx="1697">
                  <c:v>-25.456543200908289</c:v>
                </c:pt>
                <c:pt idx="1698">
                  <c:v>-25.974463014253505</c:v>
                </c:pt>
                <c:pt idx="1699">
                  <c:v>-27.1436576423521</c:v>
                </c:pt>
                <c:pt idx="1700">
                  <c:v>-29.557118297403498</c:v>
                </c:pt>
                <c:pt idx="1701">
                  <c:v>-31.449828243645346</c:v>
                </c:pt>
                <c:pt idx="1702">
                  <c:v>-33.770256790277813</c:v>
                </c:pt>
                <c:pt idx="1703">
                  <c:v>-35.331506040784497</c:v>
                </c:pt>
                <c:pt idx="1704">
                  <c:v>-37.093939891090699</c:v>
                </c:pt>
                <c:pt idx="1705">
                  <c:v>-39.239848363781398</c:v>
                </c:pt>
                <c:pt idx="1706">
                  <c:v>-41.088305743605112</c:v>
                </c:pt>
                <c:pt idx="1707">
                  <c:v>-42.950286902615318</c:v>
                </c:pt>
                <c:pt idx="1708">
                  <c:v>-45.106735958623503</c:v>
                </c:pt>
                <c:pt idx="1709">
                  <c:v>-45.976896263582525</c:v>
                </c:pt>
                <c:pt idx="1710">
                  <c:v>-48.105944971002295</c:v>
                </c:pt>
                <c:pt idx="1711">
                  <c:v>-50.9443632415203</c:v>
                </c:pt>
                <c:pt idx="1712">
                  <c:v>-50.473312942809613</c:v>
                </c:pt>
                <c:pt idx="1713">
                  <c:v>-53.634617939756296</c:v>
                </c:pt>
                <c:pt idx="1714">
                  <c:v>-58.730559546141976</c:v>
                </c:pt>
                <c:pt idx="1715">
                  <c:v>-51.275002085098599</c:v>
                </c:pt>
                <c:pt idx="1716">
                  <c:v>-50.150447022741844</c:v>
                </c:pt>
                <c:pt idx="1717">
                  <c:v>-52.243627431942656</c:v>
                </c:pt>
                <c:pt idx="1718">
                  <c:v>-50.857380461991241</c:v>
                </c:pt>
                <c:pt idx="1719">
                  <c:v>-48.499218686404113</c:v>
                </c:pt>
                <c:pt idx="1720">
                  <c:v>-53.482903395198399</c:v>
                </c:pt>
                <c:pt idx="1721">
                  <c:v>-53.367921540979111</c:v>
                </c:pt>
                <c:pt idx="1722">
                  <c:v>-52.34980354674034</c:v>
                </c:pt>
                <c:pt idx="1723">
                  <c:v>-55.669336220558236</c:v>
                </c:pt>
                <c:pt idx="1724">
                  <c:v>-58.078634488689495</c:v>
                </c:pt>
                <c:pt idx="1725">
                  <c:v>-61.382268675723793</c:v>
                </c:pt>
                <c:pt idx="1726">
                  <c:v>-64.632555350706539</c:v>
                </c:pt>
                <c:pt idx="1727">
                  <c:v>-68.101009448195313</c:v>
                </c:pt>
                <c:pt idx="1728">
                  <c:v>-73.811365489788258</c:v>
                </c:pt>
                <c:pt idx="1729">
                  <c:v>-75.735397329952349</c:v>
                </c:pt>
                <c:pt idx="1730">
                  <c:v>-79.385578237675887</c:v>
                </c:pt>
                <c:pt idx="1731">
                  <c:v>-82.716275192270004</c:v>
                </c:pt>
                <c:pt idx="1732">
                  <c:v>-81.787421227744204</c:v>
                </c:pt>
                <c:pt idx="1733">
                  <c:v>-78.551799637623219</c:v>
                </c:pt>
                <c:pt idx="1734">
                  <c:v>-83.696793839108778</c:v>
                </c:pt>
                <c:pt idx="1735">
                  <c:v>-79.668808680825649</c:v>
                </c:pt>
                <c:pt idx="1736">
                  <c:v>-72.079378997013919</c:v>
                </c:pt>
                <c:pt idx="1737">
                  <c:v>-76.247719045769159</c:v>
                </c:pt>
                <c:pt idx="1738">
                  <c:v>-76.695765950530458</c:v>
                </c:pt>
                <c:pt idx="1739">
                  <c:v>-72.632705591758537</c:v>
                </c:pt>
                <c:pt idx="1740">
                  <c:v>-66.735391414713348</c:v>
                </c:pt>
                <c:pt idx="1741">
                  <c:v>-56.343595290334399</c:v>
                </c:pt>
                <c:pt idx="1742">
                  <c:v>-46.348323774917702</c:v>
                </c:pt>
                <c:pt idx="1743">
                  <c:v>-8.2238903049313183</c:v>
                </c:pt>
                <c:pt idx="1744">
                  <c:v>38.366569826872301</c:v>
                </c:pt>
                <c:pt idx="1745">
                  <c:v>244.80040522389695</c:v>
                </c:pt>
                <c:pt idx="1746">
                  <c:v>695.74969811626295</c:v>
                </c:pt>
                <c:pt idx="1747">
                  <c:v>328.35683107053904</c:v>
                </c:pt>
                <c:pt idx="1748">
                  <c:v>-1487.37966417704</c:v>
                </c:pt>
                <c:pt idx="1749">
                  <c:v>-999.57819431879307</c:v>
                </c:pt>
                <c:pt idx="1750">
                  <c:v>-822.60916221739353</c:v>
                </c:pt>
                <c:pt idx="1751">
                  <c:v>-229.320412866548</c:v>
                </c:pt>
                <c:pt idx="1752">
                  <c:v>-195.30115485588601</c:v>
                </c:pt>
                <c:pt idx="1753">
                  <c:v>-272.10880259251638</c:v>
                </c:pt>
                <c:pt idx="1754">
                  <c:v>-803.83321725221947</c:v>
                </c:pt>
                <c:pt idx="1755">
                  <c:v>-317.36409374696501</c:v>
                </c:pt>
                <c:pt idx="1756">
                  <c:v>-759.40805615576096</c:v>
                </c:pt>
                <c:pt idx="1757">
                  <c:v>-13155.323659096604</c:v>
                </c:pt>
                <c:pt idx="1758">
                  <c:v>-693.55561087890646</c:v>
                </c:pt>
                <c:pt idx="1759">
                  <c:v>-3184.7921713035112</c:v>
                </c:pt>
                <c:pt idx="1760">
                  <c:v>5299.2861713407101</c:v>
                </c:pt>
                <c:pt idx="1761">
                  <c:v>-1706.4154517965744</c:v>
                </c:pt>
                <c:pt idx="1762">
                  <c:v>-1486.6283799747901</c:v>
                </c:pt>
                <c:pt idx="1763">
                  <c:v>-7194.2533738710399</c:v>
                </c:pt>
                <c:pt idx="1764">
                  <c:v>-1198.1260546877411</c:v>
                </c:pt>
                <c:pt idx="1765">
                  <c:v>-1127.6102564138598</c:v>
                </c:pt>
                <c:pt idx="1766">
                  <c:v>-2660.3990880071301</c:v>
                </c:pt>
                <c:pt idx="1767">
                  <c:v>-1022.5833309762244</c:v>
                </c:pt>
                <c:pt idx="1768">
                  <c:v>-992.72827214899405</c:v>
                </c:pt>
                <c:pt idx="1769">
                  <c:v>-1806.9870620427537</c:v>
                </c:pt>
                <c:pt idx="1770">
                  <c:v>-1630.3661863683599</c:v>
                </c:pt>
                <c:pt idx="1771">
                  <c:v>-1499.9642172310698</c:v>
                </c:pt>
                <c:pt idx="1772">
                  <c:v>-2948.12572865331</c:v>
                </c:pt>
                <c:pt idx="1773">
                  <c:v>-2455.2444397004597</c:v>
                </c:pt>
                <c:pt idx="1774">
                  <c:v>-2128.6284220681587</c:v>
                </c:pt>
                <c:pt idx="1775">
                  <c:v>-1897.11862646645</c:v>
                </c:pt>
                <c:pt idx="1776">
                  <c:v>-1724.9581749763099</c:v>
                </c:pt>
                <c:pt idx="1777">
                  <c:v>-1116.0097790311011</c:v>
                </c:pt>
                <c:pt idx="1778">
                  <c:v>-1091.2883840745299</c:v>
                </c:pt>
                <c:pt idx="1779">
                  <c:v>-1071.21614125568</c:v>
                </c:pt>
                <c:pt idx="1780">
                  <c:v>-953.77152306306903</c:v>
                </c:pt>
                <c:pt idx="1781">
                  <c:v>-981.89630970028838</c:v>
                </c:pt>
                <c:pt idx="1782">
                  <c:v>-1012.8458061539579</c:v>
                </c:pt>
                <c:pt idx="1783">
                  <c:v>-1083.8074214837111</c:v>
                </c:pt>
                <c:pt idx="1784">
                  <c:v>-1128.1344831326999</c:v>
                </c:pt>
                <c:pt idx="1785">
                  <c:v>-1139.1892032403998</c:v>
                </c:pt>
                <c:pt idx="1786">
                  <c:v>-1224.1638543628299</c:v>
                </c:pt>
                <c:pt idx="1787">
                  <c:v>-1284.2077474656237</c:v>
                </c:pt>
                <c:pt idx="1788">
                  <c:v>-1329.8863227323498</c:v>
                </c:pt>
                <c:pt idx="1789">
                  <c:v>-1415.1290156053799</c:v>
                </c:pt>
                <c:pt idx="1790">
                  <c:v>-1500.7218502983399</c:v>
                </c:pt>
                <c:pt idx="1791">
                  <c:v>-1636.0645366145266</c:v>
                </c:pt>
                <c:pt idx="1792">
                  <c:v>-1692.06745477042</c:v>
                </c:pt>
                <c:pt idx="1793">
                  <c:v>-1823.6933784065998</c:v>
                </c:pt>
                <c:pt idx="1794">
                  <c:v>-1981.8270211146901</c:v>
                </c:pt>
                <c:pt idx="1795">
                  <c:v>-2176.1497357242697</c:v>
                </c:pt>
                <c:pt idx="1796">
                  <c:v>-2166.49702836284</c:v>
                </c:pt>
                <c:pt idx="1797">
                  <c:v>-2402.1102727666798</c:v>
                </c:pt>
                <c:pt idx="1798">
                  <c:v>-2707.5783228107402</c:v>
                </c:pt>
                <c:pt idx="1799">
                  <c:v>-3120.9555986831078</c:v>
                </c:pt>
                <c:pt idx="1800">
                  <c:v>-3713.4967358563522</c:v>
                </c:pt>
                <c:pt idx="1801">
                  <c:v>-9334.3153561887211</c:v>
                </c:pt>
                <c:pt idx="1802">
                  <c:v>-6018.3667691090359</c:v>
                </c:pt>
                <c:pt idx="1803">
                  <c:v>-9435.3812723477895</c:v>
                </c:pt>
                <c:pt idx="1804">
                  <c:v>9390.874412087509</c:v>
                </c:pt>
                <c:pt idx="1805">
                  <c:v>46321.323731894401</c:v>
                </c:pt>
                <c:pt idx="1806">
                  <c:v>10206.0243849995</c:v>
                </c:pt>
                <c:pt idx="1807">
                  <c:v>2646.8178539401779</c:v>
                </c:pt>
                <c:pt idx="1808">
                  <c:v>2048.7251890739499</c:v>
                </c:pt>
                <c:pt idx="1809">
                  <c:v>1622.4259737826173</c:v>
                </c:pt>
                <c:pt idx="1810">
                  <c:v>940.04581091285002</c:v>
                </c:pt>
                <c:pt idx="1811">
                  <c:v>1045.4804409625299</c:v>
                </c:pt>
                <c:pt idx="1812">
                  <c:v>1193.4126079416947</c:v>
                </c:pt>
                <c:pt idx="1813">
                  <c:v>655.29940440747453</c:v>
                </c:pt>
                <c:pt idx="1814">
                  <c:v>381.19979934646994</c:v>
                </c:pt>
                <c:pt idx="1815">
                  <c:v>359.35861040484502</c:v>
                </c:pt>
                <c:pt idx="1816">
                  <c:v>162.85296474741457</c:v>
                </c:pt>
                <c:pt idx="1817">
                  <c:v>59.949935837309923</c:v>
                </c:pt>
                <c:pt idx="1818">
                  <c:v>5.1294037429665398</c:v>
                </c:pt>
                <c:pt idx="1819">
                  <c:v>-99.257041992905499</c:v>
                </c:pt>
                <c:pt idx="1820">
                  <c:v>-200.69040887381442</c:v>
                </c:pt>
                <c:pt idx="1821">
                  <c:v>-270.65197985227348</c:v>
                </c:pt>
                <c:pt idx="1822">
                  <c:v>-371.57790296405602</c:v>
                </c:pt>
                <c:pt idx="1823">
                  <c:v>-496.856509766763</c:v>
                </c:pt>
                <c:pt idx="1824">
                  <c:v>-570.29588841846805</c:v>
                </c:pt>
                <c:pt idx="1825">
                  <c:v>-669.03064215837253</c:v>
                </c:pt>
                <c:pt idx="1826">
                  <c:v>-804.31295025571796</c:v>
                </c:pt>
                <c:pt idx="1827">
                  <c:v>-915.78694863452154</c:v>
                </c:pt>
                <c:pt idx="1828">
                  <c:v>-1032.8848175450098</c:v>
                </c:pt>
                <c:pt idx="1829">
                  <c:v>-1205.7295803657337</c:v>
                </c:pt>
                <c:pt idx="1830">
                  <c:v>-1299.0755315207311</c:v>
                </c:pt>
                <c:pt idx="1831">
                  <c:v>-1444.14091379765</c:v>
                </c:pt>
                <c:pt idx="1832">
                  <c:v>-1653.6798738279399</c:v>
                </c:pt>
                <c:pt idx="1833">
                  <c:v>-1842.4294915457001</c:v>
                </c:pt>
                <c:pt idx="1834">
                  <c:v>-2024.5092837764801</c:v>
                </c:pt>
                <c:pt idx="1835">
                  <c:v>-2272.0150613735973</c:v>
                </c:pt>
                <c:pt idx="1836">
                  <c:v>-2529.8780431403602</c:v>
                </c:pt>
                <c:pt idx="1837">
                  <c:v>-2865.0598694730497</c:v>
                </c:pt>
                <c:pt idx="1838">
                  <c:v>-3281.1269846537816</c:v>
                </c:pt>
                <c:pt idx="1839">
                  <c:v>-3592.7752521633101</c:v>
                </c:pt>
                <c:pt idx="1840">
                  <c:v>-4655.4564146637958</c:v>
                </c:pt>
                <c:pt idx="1841">
                  <c:v>-5017.8371545778336</c:v>
                </c:pt>
                <c:pt idx="1842">
                  <c:v>-5458.4595338999834</c:v>
                </c:pt>
                <c:pt idx="1843">
                  <c:v>-8940.1927828021417</c:v>
                </c:pt>
                <c:pt idx="1844">
                  <c:v>-14313.1999816145</c:v>
                </c:pt>
                <c:pt idx="1845">
                  <c:v>-36598.41555374454</c:v>
                </c:pt>
                <c:pt idx="1846">
                  <c:v>62720.7486157647</c:v>
                </c:pt>
                <c:pt idx="1847">
                  <c:v>16655.540725352301</c:v>
                </c:pt>
                <c:pt idx="1848">
                  <c:v>17737.505264124025</c:v>
                </c:pt>
                <c:pt idx="1849">
                  <c:v>6477.7274226203199</c:v>
                </c:pt>
                <c:pt idx="1850">
                  <c:v>3842.157322232455</c:v>
                </c:pt>
                <c:pt idx="1851">
                  <c:v>4064.2196329427802</c:v>
                </c:pt>
                <c:pt idx="1852">
                  <c:v>2811.0659622653802</c:v>
                </c:pt>
                <c:pt idx="1853">
                  <c:v>2159.2723507533401</c:v>
                </c:pt>
                <c:pt idx="1854">
                  <c:v>2223.8835596109802</c:v>
                </c:pt>
                <c:pt idx="1855">
                  <c:v>1806.4446303669999</c:v>
                </c:pt>
                <c:pt idx="1856">
                  <c:v>1557.59381375098</c:v>
                </c:pt>
                <c:pt idx="1857">
                  <c:v>1465.7072661723</c:v>
                </c:pt>
                <c:pt idx="1858">
                  <c:v>1385.2034377244399</c:v>
                </c:pt>
                <c:pt idx="1859">
                  <c:v>1284.9546174818811</c:v>
                </c:pt>
                <c:pt idx="1860">
                  <c:v>1232.7522825182996</c:v>
                </c:pt>
                <c:pt idx="1861">
                  <c:v>1194.9557599498839</c:v>
                </c:pt>
                <c:pt idx="1862">
                  <c:v>1145.1042398984844</c:v>
                </c:pt>
                <c:pt idx="1863">
                  <c:v>1107.9514208374753</c:v>
                </c:pt>
                <c:pt idx="1864">
                  <c:v>1063.1738788559651</c:v>
                </c:pt>
                <c:pt idx="1865">
                  <c:v>1045.0651110027311</c:v>
                </c:pt>
                <c:pt idx="1866">
                  <c:v>1018.7718831443218</c:v>
                </c:pt>
                <c:pt idx="1867">
                  <c:v>972.601249122117</c:v>
                </c:pt>
                <c:pt idx="1868">
                  <c:v>973.85767794844548</c:v>
                </c:pt>
                <c:pt idx="1869">
                  <c:v>955.94300274316754</c:v>
                </c:pt>
                <c:pt idx="1870">
                  <c:v>913.44985588619602</c:v>
                </c:pt>
                <c:pt idx="1871">
                  <c:v>898.11349144068345</c:v>
                </c:pt>
                <c:pt idx="1872">
                  <c:v>885.12776817731503</c:v>
                </c:pt>
                <c:pt idx="1873">
                  <c:v>874.45115259074748</c:v>
                </c:pt>
                <c:pt idx="1874">
                  <c:v>840.40484404502308</c:v>
                </c:pt>
                <c:pt idx="1875">
                  <c:v>832.43194886601702</c:v>
                </c:pt>
                <c:pt idx="1876">
                  <c:v>787.29035802217982</c:v>
                </c:pt>
                <c:pt idx="1877">
                  <c:v>779.7428241268999</c:v>
                </c:pt>
                <c:pt idx="1878">
                  <c:v>774.24067783767555</c:v>
                </c:pt>
                <c:pt idx="1879">
                  <c:v>754.31241572534896</c:v>
                </c:pt>
                <c:pt idx="1880">
                  <c:v>742.47613338993597</c:v>
                </c:pt>
                <c:pt idx="1881">
                  <c:v>739.63458458912305</c:v>
                </c:pt>
                <c:pt idx="1882">
                  <c:v>764.20417905644706</c:v>
                </c:pt>
                <c:pt idx="1883">
                  <c:v>892.11110823986803</c:v>
                </c:pt>
                <c:pt idx="1884">
                  <c:v>759.222450349425</c:v>
                </c:pt>
                <c:pt idx="1885">
                  <c:v>772.43164462949699</c:v>
                </c:pt>
                <c:pt idx="1886">
                  <c:v>1197.7162520505301</c:v>
                </c:pt>
                <c:pt idx="1887">
                  <c:v>784.55200218237508</c:v>
                </c:pt>
                <c:pt idx="1888">
                  <c:v>814.85603642923797</c:v>
                </c:pt>
                <c:pt idx="1889">
                  <c:v>2817.1133401596799</c:v>
                </c:pt>
                <c:pt idx="1890">
                  <c:v>5740.4515094297858</c:v>
                </c:pt>
                <c:pt idx="1891">
                  <c:v>-18606.578231307896</c:v>
                </c:pt>
                <c:pt idx="1892">
                  <c:v>-2877.4393472730026</c:v>
                </c:pt>
                <c:pt idx="1893">
                  <c:v>-1355.7494351437201</c:v>
                </c:pt>
                <c:pt idx="1894">
                  <c:v>-782.69977939039961</c:v>
                </c:pt>
                <c:pt idx="1895">
                  <c:v>-103.46712483080321</c:v>
                </c:pt>
                <c:pt idx="1896">
                  <c:v>-55.726084044318398</c:v>
                </c:pt>
                <c:pt idx="1897">
                  <c:v>-188.82361502637835</c:v>
                </c:pt>
                <c:pt idx="1898">
                  <c:v>-93.646546668497393</c:v>
                </c:pt>
                <c:pt idx="1899">
                  <c:v>-22.872312638636931</c:v>
                </c:pt>
                <c:pt idx="1900">
                  <c:v>-145.77027566596453</c:v>
                </c:pt>
                <c:pt idx="1901">
                  <c:v>76.149486009224589</c:v>
                </c:pt>
                <c:pt idx="1902">
                  <c:v>136.54157754496092</c:v>
                </c:pt>
                <c:pt idx="1903">
                  <c:v>142.94316434300157</c:v>
                </c:pt>
                <c:pt idx="1904">
                  <c:v>169.52245809150099</c:v>
                </c:pt>
                <c:pt idx="1905">
                  <c:v>209.35925737813642</c:v>
                </c:pt>
                <c:pt idx="1906">
                  <c:v>214.274297277785</c:v>
                </c:pt>
                <c:pt idx="1907">
                  <c:v>234.21558480053457</c:v>
                </c:pt>
                <c:pt idx="1908">
                  <c:v>277.54440987524384</c:v>
                </c:pt>
                <c:pt idx="1909">
                  <c:v>271.94736612767599</c:v>
                </c:pt>
                <c:pt idx="1910">
                  <c:v>394.59671502747574</c:v>
                </c:pt>
                <c:pt idx="1911">
                  <c:v>307.99623930498086</c:v>
                </c:pt>
                <c:pt idx="1912">
                  <c:v>394.58982787060302</c:v>
                </c:pt>
                <c:pt idx="1913">
                  <c:v>396.50508622973297</c:v>
                </c:pt>
                <c:pt idx="1914">
                  <c:v>399.07742977964705</c:v>
                </c:pt>
                <c:pt idx="1915">
                  <c:v>402.16444717097022</c:v>
                </c:pt>
                <c:pt idx="1916">
                  <c:v>405.68486278197008</c:v>
                </c:pt>
                <c:pt idx="1917">
                  <c:v>409.58134954588161</c:v>
                </c:pt>
                <c:pt idx="1918">
                  <c:v>413.76051702981698</c:v>
                </c:pt>
                <c:pt idx="1919">
                  <c:v>1207.7116640239601</c:v>
                </c:pt>
                <c:pt idx="1920">
                  <c:v>1034.44182145943</c:v>
                </c:pt>
                <c:pt idx="1921">
                  <c:v>429.38424294858004</c:v>
                </c:pt>
                <c:pt idx="1922">
                  <c:v>833.96164621957496</c:v>
                </c:pt>
                <c:pt idx="1923">
                  <c:v>757.5500112531231</c:v>
                </c:pt>
                <c:pt idx="1924">
                  <c:v>437.19191642610974</c:v>
                </c:pt>
                <c:pt idx="1925">
                  <c:v>642.78974598000582</c:v>
                </c:pt>
                <c:pt idx="1926">
                  <c:v>599.32617421149098</c:v>
                </c:pt>
                <c:pt idx="1927">
                  <c:v>436.89307294358798</c:v>
                </c:pt>
                <c:pt idx="1928">
                  <c:v>521.8154102403181</c:v>
                </c:pt>
                <c:pt idx="1929">
                  <c:v>-6674.7525052351202</c:v>
                </c:pt>
                <c:pt idx="1930">
                  <c:v>475.32080649935909</c:v>
                </c:pt>
                <c:pt idx="1931">
                  <c:v>14211.9229601636</c:v>
                </c:pt>
                <c:pt idx="1932">
                  <c:v>-1109.1318172845699</c:v>
                </c:pt>
                <c:pt idx="1933">
                  <c:v>-1286.9904021104498</c:v>
                </c:pt>
                <c:pt idx="1934">
                  <c:v>1459.8980382672698</c:v>
                </c:pt>
                <c:pt idx="1935">
                  <c:v>-1738.6693051426</c:v>
                </c:pt>
                <c:pt idx="1936">
                  <c:v>922.29822640866155</c:v>
                </c:pt>
                <c:pt idx="1937">
                  <c:v>-2876.8898178340573</c:v>
                </c:pt>
                <c:pt idx="1938">
                  <c:v>-1046.7155500278811</c:v>
                </c:pt>
                <c:pt idx="1939">
                  <c:v>-1212.3683738017</c:v>
                </c:pt>
                <c:pt idx="1940">
                  <c:v>-1463.2986445774898</c:v>
                </c:pt>
                <c:pt idx="1941">
                  <c:v>-1888.5500674434611</c:v>
                </c:pt>
                <c:pt idx="1942">
                  <c:v>-2764.3945673842868</c:v>
                </c:pt>
                <c:pt idx="1943">
                  <c:v>925.29446848610303</c:v>
                </c:pt>
                <c:pt idx="1944">
                  <c:v>-32384.922480394525</c:v>
                </c:pt>
                <c:pt idx="1945">
                  <c:v>5352.9152237231347</c:v>
                </c:pt>
                <c:pt idx="1946">
                  <c:v>2341.8636255056999</c:v>
                </c:pt>
                <c:pt idx="1947">
                  <c:v>-2349.0576107894722</c:v>
                </c:pt>
                <c:pt idx="1948">
                  <c:v>-4913.6230944031004</c:v>
                </c:pt>
                <c:pt idx="1949">
                  <c:v>712.33343915539001</c:v>
                </c:pt>
                <c:pt idx="1950">
                  <c:v>3640.4613870192902</c:v>
                </c:pt>
                <c:pt idx="1951">
                  <c:v>1692.0461814629837</c:v>
                </c:pt>
                <c:pt idx="1952">
                  <c:v>362.87354271804895</c:v>
                </c:pt>
                <c:pt idx="1953">
                  <c:v>299.71259824699354</c:v>
                </c:pt>
                <c:pt idx="1954">
                  <c:v>248.68039453067601</c:v>
                </c:pt>
                <c:pt idx="1955">
                  <c:v>206.530451967381</c:v>
                </c:pt>
                <c:pt idx="1956">
                  <c:v>113.01572918461721</c:v>
                </c:pt>
                <c:pt idx="1957">
                  <c:v>139.74346022781214</c:v>
                </c:pt>
                <c:pt idx="1958">
                  <c:v>113.4341262907104</c:v>
                </c:pt>
                <c:pt idx="1959">
                  <c:v>59.018126846726922</c:v>
                </c:pt>
                <c:pt idx="1960">
                  <c:v>68.304549797173905</c:v>
                </c:pt>
                <c:pt idx="1961">
                  <c:v>49.620378384041246</c:v>
                </c:pt>
                <c:pt idx="1962">
                  <c:v>32.442241735565098</c:v>
                </c:pt>
                <c:pt idx="1963">
                  <c:v>50.736204166897799</c:v>
                </c:pt>
                <c:pt idx="1964">
                  <c:v>30.938412130083446</c:v>
                </c:pt>
                <c:pt idx="1965">
                  <c:v>-10.970857420566</c:v>
                </c:pt>
                <c:pt idx="1966">
                  <c:v>-3.6383778312490098</c:v>
                </c:pt>
                <c:pt idx="1967">
                  <c:v>-18.216268776943</c:v>
                </c:pt>
                <c:pt idx="1968">
                  <c:v>-49.968548488668297</c:v>
                </c:pt>
                <c:pt idx="1969">
                  <c:v>-63.573601669330309</c:v>
                </c:pt>
                <c:pt idx="1970">
                  <c:v>-59.723942941913407</c:v>
                </c:pt>
                <c:pt idx="1971">
                  <c:v>-89.929292273409388</c:v>
                </c:pt>
                <c:pt idx="1972">
                  <c:v>-104.87819507667459</c:v>
                </c:pt>
                <c:pt idx="1973">
                  <c:v>-121.009586637166</c:v>
                </c:pt>
                <c:pt idx="1974">
                  <c:v>-138.635506937592</c:v>
                </c:pt>
                <c:pt idx="1975">
                  <c:v>-139.41517224055556</c:v>
                </c:pt>
                <c:pt idx="1976">
                  <c:v>-121.57238280637448</c:v>
                </c:pt>
                <c:pt idx="1977">
                  <c:v>-134.994209184543</c:v>
                </c:pt>
                <c:pt idx="1978">
                  <c:v>-533.84106743856296</c:v>
                </c:pt>
                <c:pt idx="1979">
                  <c:v>188.20071414960157</c:v>
                </c:pt>
                <c:pt idx="1980">
                  <c:v>228.43558720247799</c:v>
                </c:pt>
                <c:pt idx="1981">
                  <c:v>-279.794461366924</c:v>
                </c:pt>
                <c:pt idx="1982">
                  <c:v>317.79759090530916</c:v>
                </c:pt>
                <c:pt idx="1983">
                  <c:v>399.14544642847397</c:v>
                </c:pt>
                <c:pt idx="1984">
                  <c:v>-248.37000744465442</c:v>
                </c:pt>
                <c:pt idx="1985">
                  <c:v>596.24559937993695</c:v>
                </c:pt>
                <c:pt idx="1986">
                  <c:v>825.22980924290255</c:v>
                </c:pt>
                <c:pt idx="1987">
                  <c:v>-243.94414880579842</c:v>
                </c:pt>
                <c:pt idx="1988">
                  <c:v>-241.99421308131699</c:v>
                </c:pt>
                <c:pt idx="1989">
                  <c:v>-240.39850304215699</c:v>
                </c:pt>
                <c:pt idx="1990">
                  <c:v>-239.04399295235098</c:v>
                </c:pt>
                <c:pt idx="1991">
                  <c:v>5617.8985991975278</c:v>
                </c:pt>
                <c:pt idx="1992">
                  <c:v>-7565.851621767807</c:v>
                </c:pt>
                <c:pt idx="1993">
                  <c:v>-2327.4464190807898</c:v>
                </c:pt>
                <c:pt idx="1994">
                  <c:v>-1393.2056358038301</c:v>
                </c:pt>
                <c:pt idx="1995">
                  <c:v>-1000.7371904132882</c:v>
                </c:pt>
                <c:pt idx="1996">
                  <c:v>-237.41977262317099</c:v>
                </c:pt>
                <c:pt idx="1997">
                  <c:v>-234.27472958046999</c:v>
                </c:pt>
                <c:pt idx="1998">
                  <c:v>-607.04658313925199</c:v>
                </c:pt>
                <c:pt idx="1999">
                  <c:v>-229.66004868918901</c:v>
                </c:pt>
                <c:pt idx="2000">
                  <c:v>-248.55984484883342</c:v>
                </c:pt>
                <c:pt idx="2001">
                  <c:v>-227.900210094286</c:v>
                </c:pt>
                <c:pt idx="2002">
                  <c:v>-228.31116300387157</c:v>
                </c:pt>
                <c:pt idx="2003">
                  <c:v>-258.95603542941194</c:v>
                </c:pt>
                <c:pt idx="2004">
                  <c:v>-238.25742754142843</c:v>
                </c:pt>
                <c:pt idx="2005">
                  <c:v>-243.48334648628185</c:v>
                </c:pt>
                <c:pt idx="2006">
                  <c:v>-276.03197989915969</c:v>
                </c:pt>
                <c:pt idx="2007">
                  <c:v>-274.1192662132591</c:v>
                </c:pt>
                <c:pt idx="2008">
                  <c:v>-288.90008035583998</c:v>
                </c:pt>
                <c:pt idx="2009">
                  <c:v>-305.31169100553905</c:v>
                </c:pt>
                <c:pt idx="2010">
                  <c:v>-329.46248115007302</c:v>
                </c:pt>
                <c:pt idx="2011">
                  <c:v>-361.11132207949396</c:v>
                </c:pt>
                <c:pt idx="2012">
                  <c:v>-352.88429936910501</c:v>
                </c:pt>
                <c:pt idx="2013">
                  <c:v>-395.09916059544008</c:v>
                </c:pt>
                <c:pt idx="2014">
                  <c:v>-453.98764558091801</c:v>
                </c:pt>
                <c:pt idx="2015">
                  <c:v>-425.98428736766198</c:v>
                </c:pt>
                <c:pt idx="2016">
                  <c:v>-503.48571810794886</c:v>
                </c:pt>
                <c:pt idx="2017">
                  <c:v>-1206.3407874514901</c:v>
                </c:pt>
                <c:pt idx="2018">
                  <c:v>-2426.65100140812</c:v>
                </c:pt>
                <c:pt idx="2019">
                  <c:v>-1026.1014256885298</c:v>
                </c:pt>
                <c:pt idx="2020">
                  <c:v>239.295939095579</c:v>
                </c:pt>
                <c:pt idx="2021">
                  <c:v>221.82712864574142</c:v>
                </c:pt>
                <c:pt idx="2022">
                  <c:v>341.58790999176898</c:v>
                </c:pt>
                <c:pt idx="2023">
                  <c:v>195.38926182935595</c:v>
                </c:pt>
                <c:pt idx="2024">
                  <c:v>185.44417506081717</c:v>
                </c:pt>
                <c:pt idx="2025">
                  <c:v>247.022051742104</c:v>
                </c:pt>
                <c:pt idx="2026">
                  <c:v>170.15873969858401</c:v>
                </c:pt>
                <c:pt idx="2027">
                  <c:v>164.21133555193501</c:v>
                </c:pt>
                <c:pt idx="2028">
                  <c:v>195.58047810391707</c:v>
                </c:pt>
                <c:pt idx="2029">
                  <c:v>183.54296052981957</c:v>
                </c:pt>
                <c:pt idx="2030">
                  <c:v>151.95919078469998</c:v>
                </c:pt>
                <c:pt idx="2031">
                  <c:v>164.8046470351</c:v>
                </c:pt>
                <c:pt idx="2032">
                  <c:v>146.67620106184941</c:v>
                </c:pt>
                <c:pt idx="2033">
                  <c:v>144.79785908540001</c:v>
                </c:pt>
                <c:pt idx="2034">
                  <c:v>143.424457772869</c:v>
                </c:pt>
                <c:pt idx="2035">
                  <c:v>142.52799508747827</c:v>
                </c:pt>
                <c:pt idx="2036">
                  <c:v>142.22289095801543</c:v>
                </c:pt>
                <c:pt idx="2037">
                  <c:v>142.37831417427699</c:v>
                </c:pt>
                <c:pt idx="2038">
                  <c:v>143.00017078169299</c:v>
                </c:pt>
                <c:pt idx="2039">
                  <c:v>154.45277731807985</c:v>
                </c:pt>
                <c:pt idx="2040">
                  <c:v>157.27091464059399</c:v>
                </c:pt>
                <c:pt idx="2041">
                  <c:v>150.42703564621004</c:v>
                </c:pt>
                <c:pt idx="2042">
                  <c:v>153.31727310490695</c:v>
                </c:pt>
                <c:pt idx="2043">
                  <c:v>156.83227804503488</c:v>
                </c:pt>
                <c:pt idx="2044">
                  <c:v>160.912959625486</c:v>
                </c:pt>
                <c:pt idx="2045">
                  <c:v>171.697458644074</c:v>
                </c:pt>
                <c:pt idx="2046">
                  <c:v>177.97822099584999</c:v>
                </c:pt>
                <c:pt idx="2047">
                  <c:v>187.14941809608192</c:v>
                </c:pt>
                <c:pt idx="2048">
                  <c:v>190.379657419523</c:v>
                </c:pt>
                <c:pt idx="2049">
                  <c:v>199.93367953535395</c:v>
                </c:pt>
                <c:pt idx="2050">
                  <c:v>236.87290065663058</c:v>
                </c:pt>
                <c:pt idx="2051">
                  <c:v>256.36243455255101</c:v>
                </c:pt>
                <c:pt idx="2052">
                  <c:v>228.85992562393301</c:v>
                </c:pt>
                <c:pt idx="2053">
                  <c:v>246.79521488014856</c:v>
                </c:pt>
                <c:pt idx="2054">
                  <c:v>269.18916632160204</c:v>
                </c:pt>
                <c:pt idx="2055">
                  <c:v>240.39520993354199</c:v>
                </c:pt>
                <c:pt idx="2056">
                  <c:v>261.92537535579186</c:v>
                </c:pt>
                <c:pt idx="2057">
                  <c:v>289.63111940265105</c:v>
                </c:pt>
                <c:pt idx="2058">
                  <c:v>327.53488471240405</c:v>
                </c:pt>
                <c:pt idx="2059">
                  <c:v>382.817846986875</c:v>
                </c:pt>
                <c:pt idx="2060">
                  <c:v>471.04433394332204</c:v>
                </c:pt>
                <c:pt idx="2061">
                  <c:v>329.72785602112799</c:v>
                </c:pt>
                <c:pt idx="2062">
                  <c:v>394.47774769955902</c:v>
                </c:pt>
                <c:pt idx="2063">
                  <c:v>-11887.465881633965</c:v>
                </c:pt>
                <c:pt idx="2064">
                  <c:v>720.63852969449147</c:v>
                </c:pt>
                <c:pt idx="2065">
                  <c:v>1895.48099602005</c:v>
                </c:pt>
                <c:pt idx="2066">
                  <c:v>-231.9386074186977</c:v>
                </c:pt>
                <c:pt idx="2067">
                  <c:v>-474.26382730762396</c:v>
                </c:pt>
                <c:pt idx="2068">
                  <c:v>-208.04993812997657</c:v>
                </c:pt>
                <c:pt idx="2069">
                  <c:v>-41.440106659256386</c:v>
                </c:pt>
                <c:pt idx="2070">
                  <c:v>-9.8332084897569683</c:v>
                </c:pt>
                <c:pt idx="2071">
                  <c:v>15.828631039565424</c:v>
                </c:pt>
                <c:pt idx="2072">
                  <c:v>39.152559945439975</c:v>
                </c:pt>
                <c:pt idx="2073">
                  <c:v>55.712609683972296</c:v>
                </c:pt>
                <c:pt idx="2074">
                  <c:v>71.626176368978989</c:v>
                </c:pt>
                <c:pt idx="2075">
                  <c:v>88.606812441024786</c:v>
                </c:pt>
                <c:pt idx="2076">
                  <c:v>108.58094740299885</c:v>
                </c:pt>
                <c:pt idx="2077">
                  <c:v>120.40793927130422</c:v>
                </c:pt>
                <c:pt idx="2078">
                  <c:v>136.73898268186392</c:v>
                </c:pt>
                <c:pt idx="2079">
                  <c:v>153.6130586335895</c:v>
                </c:pt>
                <c:pt idx="2080">
                  <c:v>164.68099127009</c:v>
                </c:pt>
                <c:pt idx="2081">
                  <c:v>180.77294854319427</c:v>
                </c:pt>
                <c:pt idx="2082">
                  <c:v>206.227008673949</c:v>
                </c:pt>
                <c:pt idx="2083">
                  <c:v>215.30214255364382</c:v>
                </c:pt>
                <c:pt idx="2084">
                  <c:v>233.11097264219399</c:v>
                </c:pt>
                <c:pt idx="2085">
                  <c:v>264.06490501220469</c:v>
                </c:pt>
                <c:pt idx="2086">
                  <c:v>286.82740842973902</c:v>
                </c:pt>
                <c:pt idx="2087">
                  <c:v>311.62480381455839</c:v>
                </c:pt>
                <c:pt idx="2088">
                  <c:v>339.0392641343829</c:v>
                </c:pt>
                <c:pt idx="2089">
                  <c:v>369.84679666913598</c:v>
                </c:pt>
                <c:pt idx="2090">
                  <c:v>405.29515332281869</c:v>
                </c:pt>
                <c:pt idx="2091">
                  <c:v>442.62514922367194</c:v>
                </c:pt>
                <c:pt idx="2092">
                  <c:v>508.46184380511397</c:v>
                </c:pt>
                <c:pt idx="2093">
                  <c:v>625.80059069319793</c:v>
                </c:pt>
                <c:pt idx="2094">
                  <c:v>730.63722447323482</c:v>
                </c:pt>
                <c:pt idx="2095">
                  <c:v>1294.3852402661798</c:v>
                </c:pt>
                <c:pt idx="2096">
                  <c:v>-5668.2530166039114</c:v>
                </c:pt>
                <c:pt idx="2097">
                  <c:v>-2388.1755410852502</c:v>
                </c:pt>
                <c:pt idx="2098">
                  <c:v>5651.8435911622737</c:v>
                </c:pt>
                <c:pt idx="2099">
                  <c:v>-1025.37664303618</c:v>
                </c:pt>
                <c:pt idx="2100">
                  <c:v>-814.92019095308899</c:v>
                </c:pt>
                <c:pt idx="2101">
                  <c:v>-2111.99162034963</c:v>
                </c:pt>
                <c:pt idx="2102">
                  <c:v>-560.23824427063437</c:v>
                </c:pt>
                <c:pt idx="2103">
                  <c:v>-488.42282257339701</c:v>
                </c:pt>
                <c:pt idx="2104">
                  <c:v>-832.46009787228638</c:v>
                </c:pt>
                <c:pt idx="2105">
                  <c:v>-383.76885250117516</c:v>
                </c:pt>
                <c:pt idx="2106">
                  <c:v>-347.43917528898902</c:v>
                </c:pt>
                <c:pt idx="2107">
                  <c:v>-493.57708819023998</c:v>
                </c:pt>
                <c:pt idx="2108">
                  <c:v>-290.78944863622701</c:v>
                </c:pt>
                <c:pt idx="2109">
                  <c:v>-268.70279780411101</c:v>
                </c:pt>
                <c:pt idx="2110">
                  <c:v>-337.38979844442196</c:v>
                </c:pt>
                <c:pt idx="2111">
                  <c:v>-233.12908742644498</c:v>
                </c:pt>
                <c:pt idx="2112">
                  <c:v>-218.247728505932</c:v>
                </c:pt>
                <c:pt idx="2113">
                  <c:v>-205.06005204300098</c:v>
                </c:pt>
                <c:pt idx="2114">
                  <c:v>-193.29967745873199</c:v>
                </c:pt>
                <c:pt idx="2115">
                  <c:v>-180.25100163118572</c:v>
                </c:pt>
                <c:pt idx="2116">
                  <c:v>-268.937542106031</c:v>
                </c:pt>
                <c:pt idx="2117">
                  <c:v>-236.34374715543149</c:v>
                </c:pt>
                <c:pt idx="2118">
                  <c:v>-167.46935810704099</c:v>
                </c:pt>
                <c:pt idx="2119">
                  <c:v>-155.55258340641899</c:v>
                </c:pt>
                <c:pt idx="2120">
                  <c:v>-168.31388574481198</c:v>
                </c:pt>
                <c:pt idx="2121">
                  <c:v>-135.01024249147798</c:v>
                </c:pt>
                <c:pt idx="2122">
                  <c:v>-125.96367577362</c:v>
                </c:pt>
                <c:pt idx="2123">
                  <c:v>-123.419117136697</c:v>
                </c:pt>
                <c:pt idx="2124">
                  <c:v>-109.55971701776959</c:v>
                </c:pt>
                <c:pt idx="2125">
                  <c:v>-102.17647147919963</c:v>
                </c:pt>
                <c:pt idx="2126">
                  <c:v>-91.772659154076379</c:v>
                </c:pt>
                <c:pt idx="2127">
                  <c:v>-88.222277484571279</c:v>
                </c:pt>
                <c:pt idx="2128">
                  <c:v>-82.031300646158783</c:v>
                </c:pt>
                <c:pt idx="2129">
                  <c:v>-68.567510579443507</c:v>
                </c:pt>
                <c:pt idx="2130">
                  <c:v>-61.790821918849915</c:v>
                </c:pt>
                <c:pt idx="2131">
                  <c:v>-55.431413702658496</c:v>
                </c:pt>
                <c:pt idx="2132">
                  <c:v>-40.952564242613995</c:v>
                </c:pt>
                <c:pt idx="2133">
                  <c:v>-33.773683163289448</c:v>
                </c:pt>
                <c:pt idx="2134">
                  <c:v>-27.103374840152899</c:v>
                </c:pt>
                <c:pt idx="2135">
                  <c:v>-20.867501599137402</c:v>
                </c:pt>
                <c:pt idx="2136">
                  <c:v>-15.0857137107015</c:v>
                </c:pt>
                <c:pt idx="2137">
                  <c:v>-18.255543925195127</c:v>
                </c:pt>
                <c:pt idx="2138">
                  <c:v>-12.943528750324299</c:v>
                </c:pt>
                <c:pt idx="2139">
                  <c:v>-0.74891663102782102</c:v>
                </c:pt>
                <c:pt idx="2140">
                  <c:v>4.1754384974569945</c:v>
                </c:pt>
                <c:pt idx="2141">
                  <c:v>8.944455866736158</c:v>
                </c:pt>
                <c:pt idx="2142">
                  <c:v>32.144338293524868</c:v>
                </c:pt>
                <c:pt idx="2143">
                  <c:v>18.9548522360429</c:v>
                </c:pt>
                <c:pt idx="2144">
                  <c:v>23.667560734612231</c:v>
                </c:pt>
                <c:pt idx="2145">
                  <c:v>39.701368883897594</c:v>
                </c:pt>
                <c:pt idx="2146">
                  <c:v>33.545744704813295</c:v>
                </c:pt>
                <c:pt idx="2147">
                  <c:v>38.352540498287993</c:v>
                </c:pt>
                <c:pt idx="2148">
                  <c:v>45.866634357412018</c:v>
                </c:pt>
                <c:pt idx="2149">
                  <c:v>48.989906406452896</c:v>
                </c:pt>
                <c:pt idx="2150">
                  <c:v>52.059161873689554</c:v>
                </c:pt>
                <c:pt idx="2151">
                  <c:v>-766.51850347048901</c:v>
                </c:pt>
                <c:pt idx="2152">
                  <c:v>-2419.8784556282999</c:v>
                </c:pt>
                <c:pt idx="2153">
                  <c:v>2284.7817657471187</c:v>
                </c:pt>
                <c:pt idx="2154">
                  <c:v>795.08606135118305</c:v>
                </c:pt>
                <c:pt idx="2155">
                  <c:v>486.19778394947764</c:v>
                </c:pt>
                <c:pt idx="2156">
                  <c:v>351.63425894952269</c:v>
                </c:pt>
                <c:pt idx="2157">
                  <c:v>-267.38036603537802</c:v>
                </c:pt>
                <c:pt idx="2158">
                  <c:v>-198.26946540936629</c:v>
                </c:pt>
                <c:pt idx="2159">
                  <c:v>-637.62048314482809</c:v>
                </c:pt>
                <c:pt idx="2160">
                  <c:v>-263.37212404245099</c:v>
                </c:pt>
                <c:pt idx="2161">
                  <c:v>-215.41598162914323</c:v>
                </c:pt>
                <c:pt idx="2162">
                  <c:v>-554.82939913971597</c:v>
                </c:pt>
                <c:pt idx="2163">
                  <c:v>-1096.3917645486599</c:v>
                </c:pt>
                <c:pt idx="2164">
                  <c:v>-368.70141083787769</c:v>
                </c:pt>
                <c:pt idx="2165">
                  <c:v>713.12032743396196</c:v>
                </c:pt>
                <c:pt idx="2166">
                  <c:v>391.80450021616502</c:v>
                </c:pt>
                <c:pt idx="2167">
                  <c:v>-3656.76770369626</c:v>
                </c:pt>
                <c:pt idx="2168">
                  <c:v>177.72434215645001</c:v>
                </c:pt>
                <c:pt idx="2169">
                  <c:v>135.16402568653399</c:v>
                </c:pt>
                <c:pt idx="2170">
                  <c:v>284.29555301027074</c:v>
                </c:pt>
                <c:pt idx="2171">
                  <c:v>177.7600414666</c:v>
                </c:pt>
                <c:pt idx="2172">
                  <c:v>63.540895212723399</c:v>
                </c:pt>
                <c:pt idx="2173">
                  <c:v>49.803652503686017</c:v>
                </c:pt>
                <c:pt idx="2174">
                  <c:v>38.567903773478697</c:v>
                </c:pt>
                <c:pt idx="2175">
                  <c:v>29.109168689317531</c:v>
                </c:pt>
                <c:pt idx="2176">
                  <c:v>21.172049671870827</c:v>
                </c:pt>
                <c:pt idx="2177">
                  <c:v>14.241420039128904</c:v>
                </c:pt>
                <c:pt idx="2178">
                  <c:v>9.2846571916613279</c:v>
                </c:pt>
                <c:pt idx="2179">
                  <c:v>4.9631212510294862</c:v>
                </c:pt>
                <c:pt idx="2180">
                  <c:v>-1.41504267499508</c:v>
                </c:pt>
                <c:pt idx="2181">
                  <c:v>-2.9471230533659076</c:v>
                </c:pt>
                <c:pt idx="2182">
                  <c:v>-6.4800953753037334</c:v>
                </c:pt>
                <c:pt idx="2183">
                  <c:v>-12.642184803118306</c:v>
                </c:pt>
                <c:pt idx="2184">
                  <c:v>-15.955919245202434</c:v>
                </c:pt>
                <c:pt idx="2185">
                  <c:v>-19.004107019403531</c:v>
                </c:pt>
                <c:pt idx="2186">
                  <c:v>-28.219887972975599</c:v>
                </c:pt>
                <c:pt idx="2187">
                  <c:v>-24.872628694249286</c:v>
                </c:pt>
                <c:pt idx="2188">
                  <c:v>-27.6894880497921</c:v>
                </c:pt>
                <c:pt idx="2189">
                  <c:v>-34.693089497008394</c:v>
                </c:pt>
                <c:pt idx="2190">
                  <c:v>-36.659649533168995</c:v>
                </c:pt>
                <c:pt idx="2191">
                  <c:v>-38.596152929492057</c:v>
                </c:pt>
                <c:pt idx="2192">
                  <c:v>-54.538414071346118</c:v>
                </c:pt>
                <c:pt idx="2193">
                  <c:v>-54.644369788678198</c:v>
                </c:pt>
                <c:pt idx="2194">
                  <c:v>-44.311323234834198</c:v>
                </c:pt>
                <c:pt idx="2195">
                  <c:v>-54.602210859471612</c:v>
                </c:pt>
                <c:pt idx="2196">
                  <c:v>-54.693866452863894</c:v>
                </c:pt>
                <c:pt idx="2197">
                  <c:v>-49.186958575267994</c:v>
                </c:pt>
                <c:pt idx="2198">
                  <c:v>-50.623413656634902</c:v>
                </c:pt>
                <c:pt idx="2199">
                  <c:v>-54.197380492136496</c:v>
                </c:pt>
                <c:pt idx="2200">
                  <c:v>-53.389582538162394</c:v>
                </c:pt>
                <c:pt idx="2201">
                  <c:v>-54.767585886916812</c:v>
                </c:pt>
                <c:pt idx="2202">
                  <c:v>-54.249558043411845</c:v>
                </c:pt>
                <c:pt idx="2203">
                  <c:v>-57.190075732474668</c:v>
                </c:pt>
                <c:pt idx="2204">
                  <c:v>-58.476281841925299</c:v>
                </c:pt>
                <c:pt idx="2205">
                  <c:v>-59.900138625614701</c:v>
                </c:pt>
                <c:pt idx="2206">
                  <c:v>-64.287600997704601</c:v>
                </c:pt>
                <c:pt idx="2207">
                  <c:v>-66.200411726977094</c:v>
                </c:pt>
                <c:pt idx="2208">
                  <c:v>-68.464976194352204</c:v>
                </c:pt>
                <c:pt idx="2209">
                  <c:v>-70.868766265054248</c:v>
                </c:pt>
                <c:pt idx="2210">
                  <c:v>-73.447845070247567</c:v>
                </c:pt>
                <c:pt idx="2211">
                  <c:v>-76.360714032006086</c:v>
                </c:pt>
                <c:pt idx="2212">
                  <c:v>-75.706158324861278</c:v>
                </c:pt>
                <c:pt idx="2213">
                  <c:v>-78.761254131183094</c:v>
                </c:pt>
                <c:pt idx="2214">
                  <c:v>-94.199797414527524</c:v>
                </c:pt>
                <c:pt idx="2215">
                  <c:v>-166.156403265016</c:v>
                </c:pt>
                <c:pt idx="2216">
                  <c:v>-105.804351067</c:v>
                </c:pt>
                <c:pt idx="2217">
                  <c:v>-323.06207695659867</c:v>
                </c:pt>
                <c:pt idx="2218">
                  <c:v>97.582598144466772</c:v>
                </c:pt>
                <c:pt idx="2219">
                  <c:v>-3375.1868872996079</c:v>
                </c:pt>
                <c:pt idx="2220">
                  <c:v>556.13130626868542</c:v>
                </c:pt>
                <c:pt idx="2221">
                  <c:v>45.952797588083293</c:v>
                </c:pt>
                <c:pt idx="2222">
                  <c:v>139.41117479657947</c:v>
                </c:pt>
                <c:pt idx="2223">
                  <c:v>86.264336933910982</c:v>
                </c:pt>
                <c:pt idx="2224">
                  <c:v>19.575939778052</c:v>
                </c:pt>
                <c:pt idx="2225">
                  <c:v>36.114029134670297</c:v>
                </c:pt>
                <c:pt idx="2226">
                  <c:v>21.25197161706458</c:v>
                </c:pt>
                <c:pt idx="2227">
                  <c:v>10.081915429351072</c:v>
                </c:pt>
                <c:pt idx="2228">
                  <c:v>18.449899291769697</c:v>
                </c:pt>
                <c:pt idx="2229">
                  <c:v>-6.6588840054138201</c:v>
                </c:pt>
                <c:pt idx="2230">
                  <c:v>-11.872014583735634</c:v>
                </c:pt>
                <c:pt idx="2231">
                  <c:v>-17.046343497278688</c:v>
                </c:pt>
                <c:pt idx="2232">
                  <c:v>-21.686287550324487</c:v>
                </c:pt>
                <c:pt idx="2233">
                  <c:v>-242.62850103768042</c:v>
                </c:pt>
                <c:pt idx="2234">
                  <c:v>64.546147560751578</c:v>
                </c:pt>
                <c:pt idx="2235">
                  <c:v>48.805168552146796</c:v>
                </c:pt>
                <c:pt idx="2236">
                  <c:v>62.410317163266342</c:v>
                </c:pt>
                <c:pt idx="2237">
                  <c:v>79.983946083300495</c:v>
                </c:pt>
                <c:pt idx="2238">
                  <c:v>72.5774039917669</c:v>
                </c:pt>
                <c:pt idx="2239">
                  <c:v>89.105726074584481</c:v>
                </c:pt>
                <c:pt idx="2240">
                  <c:v>110.55426982602198</c:v>
                </c:pt>
                <c:pt idx="2241">
                  <c:v>122.73740414426221</c:v>
                </c:pt>
                <c:pt idx="2242">
                  <c:v>155.048717880548</c:v>
                </c:pt>
                <c:pt idx="2243">
                  <c:v>203.31442429855556</c:v>
                </c:pt>
                <c:pt idx="2244">
                  <c:v>219.06800054891701</c:v>
                </c:pt>
                <c:pt idx="2245">
                  <c:v>464.83822869032178</c:v>
                </c:pt>
                <c:pt idx="2246">
                  <c:v>-2235.2466325350802</c:v>
                </c:pt>
                <c:pt idx="2247">
                  <c:v>-640.29413180774782</c:v>
                </c:pt>
                <c:pt idx="2248">
                  <c:v>-381.40410342704399</c:v>
                </c:pt>
                <c:pt idx="2249">
                  <c:v>-274.72710746179598</c:v>
                </c:pt>
                <c:pt idx="2250">
                  <c:v>-216.11939562633017</c:v>
                </c:pt>
                <c:pt idx="2251">
                  <c:v>-178.60864966821899</c:v>
                </c:pt>
                <c:pt idx="2252">
                  <c:v>-152.45125057955599</c:v>
                </c:pt>
                <c:pt idx="2253">
                  <c:v>-168.10297069455353</c:v>
                </c:pt>
                <c:pt idx="2254">
                  <c:v>-184.53969504028157</c:v>
                </c:pt>
                <c:pt idx="2255">
                  <c:v>-155.53216642810401</c:v>
                </c:pt>
                <c:pt idx="2256">
                  <c:v>-167.63806788594943</c:v>
                </c:pt>
                <c:pt idx="2257">
                  <c:v>-179.64047920583999</c:v>
                </c:pt>
                <c:pt idx="2258">
                  <c:v>-149.85447204377701</c:v>
                </c:pt>
                <c:pt idx="2259">
                  <c:v>-127.60210559768063</c:v>
                </c:pt>
                <c:pt idx="2260">
                  <c:v>-132.78455733717598</c:v>
                </c:pt>
                <c:pt idx="2261">
                  <c:v>-113.062754991989</c:v>
                </c:pt>
                <c:pt idx="2262">
                  <c:v>-84.078484269944198</c:v>
                </c:pt>
                <c:pt idx="2263">
                  <c:v>-84.326959950642603</c:v>
                </c:pt>
                <c:pt idx="2264">
                  <c:v>-73.331868644669782</c:v>
                </c:pt>
                <c:pt idx="2265">
                  <c:v>-57.478691302917497</c:v>
                </c:pt>
                <c:pt idx="2266">
                  <c:v>-55.540297696275296</c:v>
                </c:pt>
                <c:pt idx="2267">
                  <c:v>-53.469925147972923</c:v>
                </c:pt>
                <c:pt idx="2268">
                  <c:v>-41.237644595584896</c:v>
                </c:pt>
                <c:pt idx="2269">
                  <c:v>-34.884839933594094</c:v>
                </c:pt>
                <c:pt idx="2270">
                  <c:v>-28.9379318167456</c:v>
                </c:pt>
                <c:pt idx="2271">
                  <c:v>-21.640351368431201</c:v>
                </c:pt>
                <c:pt idx="2272">
                  <c:v>-15.396915622411001</c:v>
                </c:pt>
                <c:pt idx="2273">
                  <c:v>-10.3781916346764</c:v>
                </c:pt>
                <c:pt idx="2274">
                  <c:v>-5.3341514772797947</c:v>
                </c:pt>
                <c:pt idx="2275">
                  <c:v>-0.20637302611468067</c:v>
                </c:pt>
                <c:pt idx="2276">
                  <c:v>4.5165126179255353</c:v>
                </c:pt>
                <c:pt idx="2277">
                  <c:v>10.016373782359448</c:v>
                </c:pt>
                <c:pt idx="2278">
                  <c:v>15.756485651505253</c:v>
                </c:pt>
                <c:pt idx="2279">
                  <c:v>21.050931561264498</c:v>
                </c:pt>
                <c:pt idx="2280">
                  <c:v>27.340230873676642</c:v>
                </c:pt>
                <c:pt idx="2281">
                  <c:v>34.901917006754196</c:v>
                </c:pt>
                <c:pt idx="2282">
                  <c:v>41.844103918303098</c:v>
                </c:pt>
                <c:pt idx="2283">
                  <c:v>50.066138258335613</c:v>
                </c:pt>
                <c:pt idx="2284">
                  <c:v>59.310454532845448</c:v>
                </c:pt>
                <c:pt idx="2285">
                  <c:v>69.923301006689272</c:v>
                </c:pt>
                <c:pt idx="2286">
                  <c:v>82.509892306262458</c:v>
                </c:pt>
                <c:pt idx="2287">
                  <c:v>95.632505526691517</c:v>
                </c:pt>
                <c:pt idx="2288">
                  <c:v>117.37293583277852</c:v>
                </c:pt>
                <c:pt idx="2289">
                  <c:v>141.33633220198001</c:v>
                </c:pt>
                <c:pt idx="2290">
                  <c:v>160.41183772724401</c:v>
                </c:pt>
                <c:pt idx="2291">
                  <c:v>224.26653544326999</c:v>
                </c:pt>
                <c:pt idx="2292">
                  <c:v>298.85286005569185</c:v>
                </c:pt>
                <c:pt idx="2293">
                  <c:v>435.25582194970701</c:v>
                </c:pt>
                <c:pt idx="2294">
                  <c:v>767.12551352611581</c:v>
                </c:pt>
                <c:pt idx="2295">
                  <c:v>-1634.8376104853101</c:v>
                </c:pt>
                <c:pt idx="2296">
                  <c:v>-666.21130307785631</c:v>
                </c:pt>
                <c:pt idx="2297">
                  <c:v>-422.57225309825469</c:v>
                </c:pt>
                <c:pt idx="2298">
                  <c:v>-224.69354452462557</c:v>
                </c:pt>
                <c:pt idx="2299">
                  <c:v>-250.34119995015342</c:v>
                </c:pt>
                <c:pt idx="2300">
                  <c:v>-207.04816547586572</c:v>
                </c:pt>
                <c:pt idx="2301">
                  <c:v>-176.47081598090199</c:v>
                </c:pt>
                <c:pt idx="2302">
                  <c:v>-153.377008273565</c:v>
                </c:pt>
                <c:pt idx="2303">
                  <c:v>-161.96953071336398</c:v>
                </c:pt>
                <c:pt idx="2304">
                  <c:v>-140.60958367154672</c:v>
                </c:pt>
                <c:pt idx="2305">
                  <c:v>-123.67997094762863</c:v>
                </c:pt>
                <c:pt idx="2306">
                  <c:v>-126.43916055924242</c:v>
                </c:pt>
                <c:pt idx="2307">
                  <c:v>-110.92167833143667</c:v>
                </c:pt>
                <c:pt idx="2308">
                  <c:v>-97.979065783606998</c:v>
                </c:pt>
                <c:pt idx="2309">
                  <c:v>-97.235193174962703</c:v>
                </c:pt>
                <c:pt idx="2310">
                  <c:v>-77.529173760342559</c:v>
                </c:pt>
                <c:pt idx="2311">
                  <c:v>-65.162394414531136</c:v>
                </c:pt>
                <c:pt idx="2312">
                  <c:v>-62.180018436476601</c:v>
                </c:pt>
                <c:pt idx="2313">
                  <c:v>-53.563633328853207</c:v>
                </c:pt>
                <c:pt idx="2314">
                  <c:v>-47.572643303542094</c:v>
                </c:pt>
                <c:pt idx="2315">
                  <c:v>-43.051268047498993</c:v>
                </c:pt>
                <c:pt idx="2316">
                  <c:v>-38.808884815695947</c:v>
                </c:pt>
                <c:pt idx="2317">
                  <c:v>-35.279581915255996</c:v>
                </c:pt>
                <c:pt idx="2318">
                  <c:v>-31.469187682066327</c:v>
                </c:pt>
                <c:pt idx="2319">
                  <c:v>-27.625257597478001</c:v>
                </c:pt>
                <c:pt idx="2320">
                  <c:v>-24.727435438450531</c:v>
                </c:pt>
                <c:pt idx="2321">
                  <c:v>-20.995029380323562</c:v>
                </c:pt>
                <c:pt idx="2322">
                  <c:v>-16.461946219353642</c:v>
                </c:pt>
                <c:pt idx="2323">
                  <c:v>-12.538927862181769</c:v>
                </c:pt>
                <c:pt idx="2324">
                  <c:v>-8.5157547871536892</c:v>
                </c:pt>
                <c:pt idx="2325">
                  <c:v>-4.4457232162663098</c:v>
                </c:pt>
                <c:pt idx="2326">
                  <c:v>-0.43737394537409896</c:v>
                </c:pt>
                <c:pt idx="2327">
                  <c:v>4.1199707217014296</c:v>
                </c:pt>
                <c:pt idx="2328">
                  <c:v>8.8746220066951995</c:v>
                </c:pt>
                <c:pt idx="2329">
                  <c:v>13.963136475215245</c:v>
                </c:pt>
                <c:pt idx="2330">
                  <c:v>19.173590653909187</c:v>
                </c:pt>
                <c:pt idx="2331">
                  <c:v>23.929446734215819</c:v>
                </c:pt>
                <c:pt idx="2332">
                  <c:v>29.380177155855701</c:v>
                </c:pt>
                <c:pt idx="2333">
                  <c:v>35.416406659133386</c:v>
                </c:pt>
                <c:pt idx="2334">
                  <c:v>-45.4294555878149</c:v>
                </c:pt>
                <c:pt idx="2335">
                  <c:v>-51.092803962814813</c:v>
                </c:pt>
                <c:pt idx="2336">
                  <c:v>-57.126660243919503</c:v>
                </c:pt>
                <c:pt idx="2337">
                  <c:v>-63.639978047512599</c:v>
                </c:pt>
                <c:pt idx="2338">
                  <c:v>-85.615851670507382</c:v>
                </c:pt>
                <c:pt idx="2339">
                  <c:v>-97.536036267885478</c:v>
                </c:pt>
                <c:pt idx="2340">
                  <c:v>-111.80732320789799</c:v>
                </c:pt>
                <c:pt idx="2341">
                  <c:v>-129.62735765876101</c:v>
                </c:pt>
                <c:pt idx="2342">
                  <c:v>373.52729439483898</c:v>
                </c:pt>
                <c:pt idx="2343">
                  <c:v>63.936642779649418</c:v>
                </c:pt>
                <c:pt idx="2344">
                  <c:v>371.16419273877801</c:v>
                </c:pt>
                <c:pt idx="2345">
                  <c:v>276.95712107810385</c:v>
                </c:pt>
                <c:pt idx="2346">
                  <c:v>221.77538148191698</c:v>
                </c:pt>
                <c:pt idx="2347">
                  <c:v>-164.762690809649</c:v>
                </c:pt>
                <c:pt idx="2348">
                  <c:v>-194.77578278720156</c:v>
                </c:pt>
                <c:pt idx="2349">
                  <c:v>-238.18573675152899</c:v>
                </c:pt>
                <c:pt idx="2350">
                  <c:v>-159.09343847111001</c:v>
                </c:pt>
                <c:pt idx="2351">
                  <c:v>-185.692630625004</c:v>
                </c:pt>
                <c:pt idx="2352">
                  <c:v>-224.43611490328442</c:v>
                </c:pt>
                <c:pt idx="2353">
                  <c:v>-287.92639770231239</c:v>
                </c:pt>
                <c:pt idx="2354">
                  <c:v>-190.61069760141757</c:v>
                </c:pt>
                <c:pt idx="2355">
                  <c:v>-234.92462280053101</c:v>
                </c:pt>
                <c:pt idx="2356">
                  <c:v>-182.80875134867142</c:v>
                </c:pt>
                <c:pt idx="2357">
                  <c:v>-227.00301104697499</c:v>
                </c:pt>
                <c:pt idx="2358">
                  <c:v>5760.5646585100903</c:v>
                </c:pt>
                <c:pt idx="2359">
                  <c:v>568.78796270049793</c:v>
                </c:pt>
                <c:pt idx="2360">
                  <c:v>-972.40289128952293</c:v>
                </c:pt>
                <c:pt idx="2361">
                  <c:v>160.46248745944482</c:v>
                </c:pt>
                <c:pt idx="2362">
                  <c:v>110.92533288289263</c:v>
                </c:pt>
                <c:pt idx="2363">
                  <c:v>195.11422750042101</c:v>
                </c:pt>
                <c:pt idx="2364">
                  <c:v>56.640139509930698</c:v>
                </c:pt>
                <c:pt idx="2365">
                  <c:v>71.806300040432859</c:v>
                </c:pt>
                <c:pt idx="2366">
                  <c:v>2455.0680825466297</c:v>
                </c:pt>
                <c:pt idx="2367">
                  <c:v>114.062025151114</c:v>
                </c:pt>
                <c:pt idx="2368">
                  <c:v>27.510974032273399</c:v>
                </c:pt>
                <c:pt idx="2369">
                  <c:v>78.093784048073104</c:v>
                </c:pt>
                <c:pt idx="2370">
                  <c:v>-110.08434684509101</c:v>
                </c:pt>
                <c:pt idx="2371">
                  <c:v>234.1196785928235</c:v>
                </c:pt>
                <c:pt idx="2372">
                  <c:v>343.51772502562102</c:v>
                </c:pt>
                <c:pt idx="2373">
                  <c:v>-778.43963143537997</c:v>
                </c:pt>
                <c:pt idx="2374">
                  <c:v>-253.838039628568</c:v>
                </c:pt>
                <c:pt idx="2375">
                  <c:v>-172.60125275767899</c:v>
                </c:pt>
                <c:pt idx="2376">
                  <c:v>-208.93217334756952</c:v>
                </c:pt>
                <c:pt idx="2377">
                  <c:v>-120.045827909121</c:v>
                </c:pt>
                <c:pt idx="2378">
                  <c:v>-141.185103208783</c:v>
                </c:pt>
                <c:pt idx="2379">
                  <c:v>-125.47233177087367</c:v>
                </c:pt>
                <c:pt idx="2380">
                  <c:v>-114.53411666013542</c:v>
                </c:pt>
                <c:pt idx="2381">
                  <c:v>-106.769180188956</c:v>
                </c:pt>
                <c:pt idx="2382">
                  <c:v>-118.314345711133</c:v>
                </c:pt>
                <c:pt idx="2383">
                  <c:v>-95.438600461461604</c:v>
                </c:pt>
                <c:pt idx="2384">
                  <c:v>-91.686805308059036</c:v>
                </c:pt>
                <c:pt idx="2385">
                  <c:v>-99.235808034039025</c:v>
                </c:pt>
                <c:pt idx="2386">
                  <c:v>-85.757735771870699</c:v>
                </c:pt>
                <c:pt idx="2387">
                  <c:v>-83.449361632998603</c:v>
                </c:pt>
                <c:pt idx="2388">
                  <c:v>-88.195947451731158</c:v>
                </c:pt>
                <c:pt idx="2389">
                  <c:v>-85.379816769022199</c:v>
                </c:pt>
                <c:pt idx="2390">
                  <c:v>-89.193621997028004</c:v>
                </c:pt>
                <c:pt idx="2391">
                  <c:v>-92.672426989719881</c:v>
                </c:pt>
                <c:pt idx="2392">
                  <c:v>-96.001993547169505</c:v>
                </c:pt>
                <c:pt idx="2393">
                  <c:v>-99.176140044073449</c:v>
                </c:pt>
                <c:pt idx="2394">
                  <c:v>-111.65777595644563</c:v>
                </c:pt>
                <c:pt idx="2395">
                  <c:v>-103.214792076072</c:v>
                </c:pt>
                <c:pt idx="2396">
                  <c:v>-95.870776851619951</c:v>
                </c:pt>
                <c:pt idx="2397">
                  <c:v>-96.616473435239499</c:v>
                </c:pt>
                <c:pt idx="2398">
                  <c:v>-96.8331637536823</c:v>
                </c:pt>
                <c:pt idx="2399">
                  <c:v>-83.333749560964279</c:v>
                </c:pt>
                <c:pt idx="2400">
                  <c:v>-82.516556326125681</c:v>
                </c:pt>
                <c:pt idx="2401">
                  <c:v>-76.558919622742394</c:v>
                </c:pt>
                <c:pt idx="2402">
                  <c:v>-68.442116201979275</c:v>
                </c:pt>
                <c:pt idx="2403">
                  <c:v>-64.256622498339027</c:v>
                </c:pt>
                <c:pt idx="2404">
                  <c:v>-61.945271352731098</c:v>
                </c:pt>
                <c:pt idx="2405">
                  <c:v>-56.611294919716947</c:v>
                </c:pt>
                <c:pt idx="2406">
                  <c:v>-53.780532326439676</c:v>
                </c:pt>
                <c:pt idx="2407">
                  <c:v>-50.680927044528602</c:v>
                </c:pt>
                <c:pt idx="2408">
                  <c:v>-46.462813705762393</c:v>
                </c:pt>
                <c:pt idx="2409">
                  <c:v>-43.000717399761697</c:v>
                </c:pt>
                <c:pt idx="2410">
                  <c:v>-39.382500346780112</c:v>
                </c:pt>
                <c:pt idx="2411">
                  <c:v>-35.760318123135313</c:v>
                </c:pt>
                <c:pt idx="2412">
                  <c:v>-31.8790424522177</c:v>
                </c:pt>
                <c:pt idx="2413">
                  <c:v>-27.856550045166799</c:v>
                </c:pt>
                <c:pt idx="2414">
                  <c:v>-24.208036873009604</c:v>
                </c:pt>
                <c:pt idx="2415">
                  <c:v>-20.154413440690469</c:v>
                </c:pt>
                <c:pt idx="2416">
                  <c:v>-14.98510703676283</c:v>
                </c:pt>
                <c:pt idx="2417">
                  <c:v>-10.2032559729246</c:v>
                </c:pt>
                <c:pt idx="2418">
                  <c:v>-6.3279450123818854</c:v>
                </c:pt>
                <c:pt idx="2419">
                  <c:v>-1.3117492697143798</c:v>
                </c:pt>
                <c:pt idx="2420">
                  <c:v>2.3851586769601067</c:v>
                </c:pt>
                <c:pt idx="2421">
                  <c:v>5.9550396894791744</c:v>
                </c:pt>
                <c:pt idx="2422">
                  <c:v>9.3593038337165897</c:v>
                </c:pt>
                <c:pt idx="2423">
                  <c:v>12.630935083518898</c:v>
                </c:pt>
                <c:pt idx="2424">
                  <c:v>14.5981499339336</c:v>
                </c:pt>
                <c:pt idx="2425">
                  <c:v>18.8889285142148</c:v>
                </c:pt>
                <c:pt idx="2426">
                  <c:v>23.198747255134819</c:v>
                </c:pt>
                <c:pt idx="2427">
                  <c:v>25.040208686939589</c:v>
                </c:pt>
                <c:pt idx="2428">
                  <c:v>28.135083084748601</c:v>
                </c:pt>
                <c:pt idx="2429">
                  <c:v>31.763941481203087</c:v>
                </c:pt>
                <c:pt idx="2430">
                  <c:v>34.332220679994393</c:v>
                </c:pt>
                <c:pt idx="2431">
                  <c:v>37.480534152077396</c:v>
                </c:pt>
                <c:pt idx="2432">
                  <c:v>40.517329857545455</c:v>
                </c:pt>
                <c:pt idx="2433">
                  <c:v>43.570893934705403</c:v>
                </c:pt>
                <c:pt idx="2434">
                  <c:v>47.361012902753203</c:v>
                </c:pt>
                <c:pt idx="2435">
                  <c:v>50.133645216210596</c:v>
                </c:pt>
                <c:pt idx="2436">
                  <c:v>53.612897000259096</c:v>
                </c:pt>
                <c:pt idx="2437">
                  <c:v>58.255499542725602</c:v>
                </c:pt>
                <c:pt idx="2438">
                  <c:v>61.333361407198417</c:v>
                </c:pt>
                <c:pt idx="2439">
                  <c:v>65.49309408300536</c:v>
                </c:pt>
                <c:pt idx="2440">
                  <c:v>70.728363880433179</c:v>
                </c:pt>
                <c:pt idx="2441">
                  <c:v>75.570415620279405</c:v>
                </c:pt>
                <c:pt idx="2442">
                  <c:v>82.60295694301108</c:v>
                </c:pt>
                <c:pt idx="2443">
                  <c:v>89.480695268096795</c:v>
                </c:pt>
                <c:pt idx="2444">
                  <c:v>97.464069119819243</c:v>
                </c:pt>
                <c:pt idx="2445">
                  <c:v>106.819634507836</c:v>
                </c:pt>
                <c:pt idx="2446">
                  <c:v>107.78885440110723</c:v>
                </c:pt>
                <c:pt idx="2447">
                  <c:v>118.49139186183812</c:v>
                </c:pt>
                <c:pt idx="2448">
                  <c:v>131.80380992229504</c:v>
                </c:pt>
                <c:pt idx="2449">
                  <c:v>148.62271353167</c:v>
                </c:pt>
                <c:pt idx="2450">
                  <c:v>142.35839072516899</c:v>
                </c:pt>
                <c:pt idx="2451">
                  <c:v>208.10221374188757</c:v>
                </c:pt>
                <c:pt idx="2452">
                  <c:v>183.97016378974217</c:v>
                </c:pt>
                <c:pt idx="2453">
                  <c:v>220.67900363630514</c:v>
                </c:pt>
                <c:pt idx="2454">
                  <c:v>639.2009713798268</c:v>
                </c:pt>
                <c:pt idx="2455">
                  <c:v>2259.7060512590197</c:v>
                </c:pt>
                <c:pt idx="2456">
                  <c:v>580.50802848485046</c:v>
                </c:pt>
                <c:pt idx="2457">
                  <c:v>-454.79052259877017</c:v>
                </c:pt>
                <c:pt idx="2458">
                  <c:v>-273.27195509026194</c:v>
                </c:pt>
                <c:pt idx="2459">
                  <c:v>-513.68456409944997</c:v>
                </c:pt>
                <c:pt idx="2460">
                  <c:v>-137.83496364999499</c:v>
                </c:pt>
                <c:pt idx="2461">
                  <c:v>-187.61097310811456</c:v>
                </c:pt>
                <c:pt idx="2462">
                  <c:v>-3867.8019324126512</c:v>
                </c:pt>
                <c:pt idx="2463">
                  <c:v>959.4664071407492</c:v>
                </c:pt>
                <c:pt idx="2464">
                  <c:v>449.54784199637385</c:v>
                </c:pt>
                <c:pt idx="2465">
                  <c:v>171.88857227334398</c:v>
                </c:pt>
                <c:pt idx="2466">
                  <c:v>235.34331328375256</c:v>
                </c:pt>
                <c:pt idx="2467">
                  <c:v>123.43433937437599</c:v>
                </c:pt>
                <c:pt idx="2468">
                  <c:v>104.798242886371</c:v>
                </c:pt>
                <c:pt idx="2469">
                  <c:v>125.72998657559585</c:v>
                </c:pt>
                <c:pt idx="2470">
                  <c:v>-1283.8867732426011</c:v>
                </c:pt>
                <c:pt idx="2471">
                  <c:v>-100.07228039750564</c:v>
                </c:pt>
                <c:pt idx="2472">
                  <c:v>-23.115066822605101</c:v>
                </c:pt>
                <c:pt idx="2473">
                  <c:v>4.4898828678905698</c:v>
                </c:pt>
                <c:pt idx="2474">
                  <c:v>19.170554629898614</c:v>
                </c:pt>
                <c:pt idx="2475">
                  <c:v>28.418618709447699</c:v>
                </c:pt>
                <c:pt idx="2476">
                  <c:v>29.435312212943789</c:v>
                </c:pt>
                <c:pt idx="2477">
                  <c:v>34.004478246956211</c:v>
                </c:pt>
                <c:pt idx="2478">
                  <c:v>42.571964195987796</c:v>
                </c:pt>
                <c:pt idx="2479">
                  <c:v>40.776985226490311</c:v>
                </c:pt>
                <c:pt idx="2480">
                  <c:v>43.295316604548781</c:v>
                </c:pt>
                <c:pt idx="2481">
                  <c:v>49.245114421504212</c:v>
                </c:pt>
                <c:pt idx="2482">
                  <c:v>50.846204962553998</c:v>
                </c:pt>
                <c:pt idx="2483">
                  <c:v>52.246462636719301</c:v>
                </c:pt>
                <c:pt idx="2484">
                  <c:v>57.041330696209812</c:v>
                </c:pt>
                <c:pt idx="2485">
                  <c:v>57.669105255056913</c:v>
                </c:pt>
                <c:pt idx="2486">
                  <c:v>61.963166335749399</c:v>
                </c:pt>
                <c:pt idx="2487">
                  <c:v>66.608480466482519</c:v>
                </c:pt>
                <c:pt idx="2488">
                  <c:v>71.531070555077605</c:v>
                </c:pt>
                <c:pt idx="2489">
                  <c:v>76.8031574181976</c:v>
                </c:pt>
                <c:pt idx="2490">
                  <c:v>95.633080411855659</c:v>
                </c:pt>
                <c:pt idx="2491">
                  <c:v>105.08640672321198</c:v>
                </c:pt>
                <c:pt idx="2492">
                  <c:v>84.816713237905702</c:v>
                </c:pt>
                <c:pt idx="2493">
                  <c:v>90.624215564939107</c:v>
                </c:pt>
                <c:pt idx="2494">
                  <c:v>97.201421653736702</c:v>
                </c:pt>
                <c:pt idx="2495">
                  <c:v>90.074891238879786</c:v>
                </c:pt>
                <c:pt idx="2496">
                  <c:v>95.700354312811598</c:v>
                </c:pt>
                <c:pt idx="2497">
                  <c:v>88.041323864625326</c:v>
                </c:pt>
                <c:pt idx="2498">
                  <c:v>73.311931094925299</c:v>
                </c:pt>
                <c:pt idx="2499">
                  <c:v>68.628437404116369</c:v>
                </c:pt>
                <c:pt idx="2500">
                  <c:v>69.375192041446525</c:v>
                </c:pt>
                <c:pt idx="2501">
                  <c:v>60.345341709563797</c:v>
                </c:pt>
                <c:pt idx="2502">
                  <c:v>56.4035531146138</c:v>
                </c:pt>
                <c:pt idx="2503">
                  <c:v>55.080333255722493</c:v>
                </c:pt>
                <c:pt idx="2504">
                  <c:v>50.91026861825214</c:v>
                </c:pt>
                <c:pt idx="2505">
                  <c:v>49.066310772149222</c:v>
                </c:pt>
                <c:pt idx="2506">
                  <c:v>47.379944238690378</c:v>
                </c:pt>
                <c:pt idx="2507">
                  <c:v>40.176687678555098</c:v>
                </c:pt>
                <c:pt idx="2508">
                  <c:v>35.774971328623003</c:v>
                </c:pt>
                <c:pt idx="2509">
                  <c:v>32.618538576173506</c:v>
                </c:pt>
                <c:pt idx="2510">
                  <c:v>27.852233290598338</c:v>
                </c:pt>
                <c:pt idx="2511">
                  <c:v>22.9731516535015</c:v>
                </c:pt>
                <c:pt idx="2512">
                  <c:v>20.822936415174887</c:v>
                </c:pt>
                <c:pt idx="2513">
                  <c:v>17.640157741829405</c:v>
                </c:pt>
                <c:pt idx="2514">
                  <c:v>12.122826817148434</c:v>
                </c:pt>
                <c:pt idx="2515">
                  <c:v>8.9284321232144492</c:v>
                </c:pt>
                <c:pt idx="2516">
                  <c:v>3.4433506620603866</c:v>
                </c:pt>
                <c:pt idx="2517">
                  <c:v>-3.7197141905125801</c:v>
                </c:pt>
                <c:pt idx="2518">
                  <c:v>-9.1905094411988859</c:v>
                </c:pt>
                <c:pt idx="2519">
                  <c:v>-14.92050031064093</c:v>
                </c:pt>
                <c:pt idx="2520">
                  <c:v>-20.900655695408435</c:v>
                </c:pt>
                <c:pt idx="2521">
                  <c:v>-27.125744336606687</c:v>
                </c:pt>
                <c:pt idx="2522">
                  <c:v>-31.6455706171574</c:v>
                </c:pt>
                <c:pt idx="2523">
                  <c:v>-40.716251917080903</c:v>
                </c:pt>
                <c:pt idx="2524">
                  <c:v>-48.516192934734612</c:v>
                </c:pt>
                <c:pt idx="2525">
                  <c:v>-54.938950476069301</c:v>
                </c:pt>
                <c:pt idx="2526">
                  <c:v>-64.066129338263195</c:v>
                </c:pt>
                <c:pt idx="2527">
                  <c:v>-74.441129133643614</c:v>
                </c:pt>
                <c:pt idx="2528">
                  <c:v>-85.9367152116874</c:v>
                </c:pt>
                <c:pt idx="2529">
                  <c:v>-100.08725544919243</c:v>
                </c:pt>
                <c:pt idx="2530">
                  <c:v>-112.09169749557321</c:v>
                </c:pt>
                <c:pt idx="2531">
                  <c:v>-144.14566886808998</c:v>
                </c:pt>
                <c:pt idx="2532">
                  <c:v>-174.20465659259492</c:v>
                </c:pt>
                <c:pt idx="2533">
                  <c:v>-176.21171073133732</c:v>
                </c:pt>
                <c:pt idx="2534">
                  <c:v>-301.10214960219503</c:v>
                </c:pt>
                <c:pt idx="2535">
                  <c:v>-428.50205499720204</c:v>
                </c:pt>
                <c:pt idx="2536">
                  <c:v>-331.13130676365893</c:v>
                </c:pt>
                <c:pt idx="2537">
                  <c:v>-3850.6134667709812</c:v>
                </c:pt>
                <c:pt idx="2538">
                  <c:v>132.606134652311</c:v>
                </c:pt>
                <c:pt idx="2539">
                  <c:v>122.57494078745579</c:v>
                </c:pt>
                <c:pt idx="2540">
                  <c:v>114.0577485530936</c:v>
                </c:pt>
                <c:pt idx="2541">
                  <c:v>106.67144624106398</c:v>
                </c:pt>
                <c:pt idx="2542">
                  <c:v>100.17935428764601</c:v>
                </c:pt>
                <c:pt idx="2543">
                  <c:v>94.376233478303007</c:v>
                </c:pt>
                <c:pt idx="2544">
                  <c:v>89.13914939729618</c:v>
                </c:pt>
                <c:pt idx="2545">
                  <c:v>84.344776857120436</c:v>
                </c:pt>
                <c:pt idx="2546">
                  <c:v>79.907874775951598</c:v>
                </c:pt>
                <c:pt idx="2547">
                  <c:v>70.771957528120183</c:v>
                </c:pt>
                <c:pt idx="2548">
                  <c:v>68.615044768395904</c:v>
                </c:pt>
                <c:pt idx="2549">
                  <c:v>67.789259915011797</c:v>
                </c:pt>
                <c:pt idx="2550">
                  <c:v>64.418699090936059</c:v>
                </c:pt>
                <c:pt idx="2551">
                  <c:v>60.961696808941298</c:v>
                </c:pt>
                <c:pt idx="2552">
                  <c:v>63.670622189487496</c:v>
                </c:pt>
                <c:pt idx="2553">
                  <c:v>54.62811570897162</c:v>
                </c:pt>
                <c:pt idx="2554">
                  <c:v>51.487822293624177</c:v>
                </c:pt>
                <c:pt idx="2555">
                  <c:v>47.932140854565823</c:v>
                </c:pt>
                <c:pt idx="2556">
                  <c:v>45.087448468817371</c:v>
                </c:pt>
                <c:pt idx="2557">
                  <c:v>41.810842427451178</c:v>
                </c:pt>
                <c:pt idx="2558">
                  <c:v>34.805960473698626</c:v>
                </c:pt>
                <c:pt idx="2559">
                  <c:v>30.728347484209319</c:v>
                </c:pt>
                <c:pt idx="2560">
                  <c:v>26.708893927147788</c:v>
                </c:pt>
                <c:pt idx="2561">
                  <c:v>22.7193273700126</c:v>
                </c:pt>
                <c:pt idx="2562">
                  <c:v>18.733767037576186</c:v>
                </c:pt>
                <c:pt idx="2563">
                  <c:v>14.72244725115703</c:v>
                </c:pt>
                <c:pt idx="2564">
                  <c:v>10.654700128478501</c:v>
                </c:pt>
                <c:pt idx="2565">
                  <c:v>6.4256713794942</c:v>
                </c:pt>
                <c:pt idx="2566">
                  <c:v>3.9948296253191367</c:v>
                </c:pt>
                <c:pt idx="2567">
                  <c:v>-0.79043200867562757</c:v>
                </c:pt>
                <c:pt idx="2568">
                  <c:v>-5.9101274411924596</c:v>
                </c:pt>
                <c:pt idx="2569">
                  <c:v>-11.6935486147361</c:v>
                </c:pt>
                <c:pt idx="2570">
                  <c:v>-18.0287454866574</c:v>
                </c:pt>
                <c:pt idx="2571">
                  <c:v>-25.073065448590061</c:v>
                </c:pt>
                <c:pt idx="2572">
                  <c:v>-32.436542790388202</c:v>
                </c:pt>
                <c:pt idx="2573">
                  <c:v>-41.216473950320697</c:v>
                </c:pt>
                <c:pt idx="2574">
                  <c:v>-57.702354655130009</c:v>
                </c:pt>
                <c:pt idx="2575">
                  <c:v>-62.055098046536401</c:v>
                </c:pt>
                <c:pt idx="2576">
                  <c:v>-76.069332045128448</c:v>
                </c:pt>
                <c:pt idx="2577">
                  <c:v>-134.57538877804598</c:v>
                </c:pt>
                <c:pt idx="2578">
                  <c:v>-181.83216177156999</c:v>
                </c:pt>
                <c:pt idx="2579">
                  <c:v>-260.52172926199648</c:v>
                </c:pt>
                <c:pt idx="2580">
                  <c:v>206.61608545580998</c:v>
                </c:pt>
                <c:pt idx="2581">
                  <c:v>175.40829596543043</c:v>
                </c:pt>
                <c:pt idx="2582">
                  <c:v>154.30079507521901</c:v>
                </c:pt>
                <c:pt idx="2583">
                  <c:v>139.04462142821998</c:v>
                </c:pt>
                <c:pt idx="2584">
                  <c:v>127.52991148529102</c:v>
                </c:pt>
                <c:pt idx="2585">
                  <c:v>118.37892362525902</c:v>
                </c:pt>
                <c:pt idx="2586">
                  <c:v>110.85669966389102</c:v>
                </c:pt>
                <c:pt idx="2587">
                  <c:v>76.1154613657</c:v>
                </c:pt>
                <c:pt idx="2588">
                  <c:v>98.661869430728501</c:v>
                </c:pt>
                <c:pt idx="2589">
                  <c:v>93.906213835738313</c:v>
                </c:pt>
                <c:pt idx="2590">
                  <c:v>75.175682270927936</c:v>
                </c:pt>
                <c:pt idx="2591">
                  <c:v>74.605415323228854</c:v>
                </c:pt>
                <c:pt idx="2592">
                  <c:v>74.039523393469878</c:v>
                </c:pt>
                <c:pt idx="2593">
                  <c:v>73.477923829481298</c:v>
                </c:pt>
                <c:pt idx="2594">
                  <c:v>74.279467558093458</c:v>
                </c:pt>
                <c:pt idx="2595">
                  <c:v>71.651420058901479</c:v>
                </c:pt>
                <c:pt idx="2596">
                  <c:v>70.623842950983985</c:v>
                </c:pt>
                <c:pt idx="2597">
                  <c:v>66.555904204527778</c:v>
                </c:pt>
                <c:pt idx="2598">
                  <c:v>84.437436424413903</c:v>
                </c:pt>
                <c:pt idx="2599">
                  <c:v>61.60156750794787</c:v>
                </c:pt>
                <c:pt idx="2600">
                  <c:v>58.941556389079913</c:v>
                </c:pt>
                <c:pt idx="2601">
                  <c:v>56.182567031915397</c:v>
                </c:pt>
                <c:pt idx="2602">
                  <c:v>57.372898614219096</c:v>
                </c:pt>
                <c:pt idx="2603">
                  <c:v>55.188044979902294</c:v>
                </c:pt>
                <c:pt idx="2604">
                  <c:v>49.454283312760793</c:v>
                </c:pt>
                <c:pt idx="2605">
                  <c:v>46.096068583201493</c:v>
                </c:pt>
                <c:pt idx="2606">
                  <c:v>42.310145007241054</c:v>
                </c:pt>
                <c:pt idx="2607">
                  <c:v>35.717424342073102</c:v>
                </c:pt>
                <c:pt idx="2608">
                  <c:v>30.619030747339988</c:v>
                </c:pt>
                <c:pt idx="2609">
                  <c:v>24.309347103396</c:v>
                </c:pt>
                <c:pt idx="2610">
                  <c:v>20.815944467887061</c:v>
                </c:pt>
                <c:pt idx="2611">
                  <c:v>10.655230310747653</c:v>
                </c:pt>
                <c:pt idx="2612">
                  <c:v>-1.2352512959388966</c:v>
                </c:pt>
                <c:pt idx="2613">
                  <c:v>-44.162849240066201</c:v>
                </c:pt>
                <c:pt idx="2614">
                  <c:v>-144.82240617276497</c:v>
                </c:pt>
                <c:pt idx="2615">
                  <c:v>-40.130332186400523</c:v>
                </c:pt>
                <c:pt idx="2616">
                  <c:v>-62.987899813208116</c:v>
                </c:pt>
                <c:pt idx="2617">
                  <c:v>97.914721847227497</c:v>
                </c:pt>
                <c:pt idx="2618">
                  <c:v>-126.183624654664</c:v>
                </c:pt>
                <c:pt idx="2619">
                  <c:v>80.200663601413027</c:v>
                </c:pt>
                <c:pt idx="2620">
                  <c:v>79.439780044691148</c:v>
                </c:pt>
                <c:pt idx="2621">
                  <c:v>-355.78622544872348</c:v>
                </c:pt>
                <c:pt idx="2622">
                  <c:v>-842.28722350679254</c:v>
                </c:pt>
                <c:pt idx="2623">
                  <c:v>5558.1184641951359</c:v>
                </c:pt>
                <c:pt idx="2624">
                  <c:v>-261.16728001987627</c:v>
                </c:pt>
                <c:pt idx="2625">
                  <c:v>-199.69069657210699</c:v>
                </c:pt>
                <c:pt idx="2626">
                  <c:v>-1166.2435149683899</c:v>
                </c:pt>
                <c:pt idx="2627">
                  <c:v>4737.5013511534244</c:v>
                </c:pt>
                <c:pt idx="2628">
                  <c:v>-520.22791529892447</c:v>
                </c:pt>
                <c:pt idx="2629">
                  <c:v>420.83323474129998</c:v>
                </c:pt>
                <c:pt idx="2630">
                  <c:v>311.95660810852917</c:v>
                </c:pt>
                <c:pt idx="2631">
                  <c:v>1946.06473760569</c:v>
                </c:pt>
                <c:pt idx="2632">
                  <c:v>203.21323894154557</c:v>
                </c:pt>
                <c:pt idx="2633">
                  <c:v>177.64055685254002</c:v>
                </c:pt>
                <c:pt idx="2634">
                  <c:v>374.67131665260774</c:v>
                </c:pt>
                <c:pt idx="2635">
                  <c:v>141.03787794252452</c:v>
                </c:pt>
                <c:pt idx="2636">
                  <c:v>129.08884041750858</c:v>
                </c:pt>
                <c:pt idx="2637">
                  <c:v>209.97697495625698</c:v>
                </c:pt>
                <c:pt idx="2638">
                  <c:v>179.60311466169995</c:v>
                </c:pt>
                <c:pt idx="2639">
                  <c:v>156.71695846194038</c:v>
                </c:pt>
                <c:pt idx="2640">
                  <c:v>138.71833667388299</c:v>
                </c:pt>
                <c:pt idx="2641">
                  <c:v>124.10046923657798</c:v>
                </c:pt>
                <c:pt idx="2642">
                  <c:v>111.90877721743257</c:v>
                </c:pt>
                <c:pt idx="2643">
                  <c:v>154.545375305531</c:v>
                </c:pt>
                <c:pt idx="2644">
                  <c:v>233.32421546900301</c:v>
                </c:pt>
                <c:pt idx="2645">
                  <c:v>114.15771639898779</c:v>
                </c:pt>
                <c:pt idx="2646">
                  <c:v>152.37686469844041</c:v>
                </c:pt>
                <c:pt idx="2647">
                  <c:v>126.045974334007</c:v>
                </c:pt>
                <c:pt idx="2648">
                  <c:v>77.739623092725495</c:v>
                </c:pt>
                <c:pt idx="2649">
                  <c:v>90.496757207385599</c:v>
                </c:pt>
                <c:pt idx="2650">
                  <c:v>110.576953344034</c:v>
                </c:pt>
                <c:pt idx="2651">
                  <c:v>65.370951676717681</c:v>
                </c:pt>
                <c:pt idx="2652">
                  <c:v>55.601180630174312</c:v>
                </c:pt>
                <c:pt idx="2653">
                  <c:v>59.192755492246697</c:v>
                </c:pt>
                <c:pt idx="2654">
                  <c:v>47.601774645962998</c:v>
                </c:pt>
                <c:pt idx="2655">
                  <c:v>48.426856875427497</c:v>
                </c:pt>
                <c:pt idx="2656">
                  <c:v>48.451292357578197</c:v>
                </c:pt>
                <c:pt idx="2657">
                  <c:v>21.717654220381199</c:v>
                </c:pt>
                <c:pt idx="2658">
                  <c:v>16.491636742257789</c:v>
                </c:pt>
                <c:pt idx="2659">
                  <c:v>12.166067191448199</c:v>
                </c:pt>
                <c:pt idx="2660">
                  <c:v>10.638159634189</c:v>
                </c:pt>
                <c:pt idx="2661">
                  <c:v>6.7592724606670744</c:v>
                </c:pt>
                <c:pt idx="2662">
                  <c:v>2.8265239100042225</c:v>
                </c:pt>
                <c:pt idx="2663">
                  <c:v>-1.2658434888992398</c:v>
                </c:pt>
                <c:pt idx="2664">
                  <c:v>-5.0431990321133124</c:v>
                </c:pt>
                <c:pt idx="2665">
                  <c:v>-9.5661645790390306</c:v>
                </c:pt>
                <c:pt idx="2666">
                  <c:v>-14.3297317287961</c:v>
                </c:pt>
                <c:pt idx="2667">
                  <c:v>-19.629140733307242</c:v>
                </c:pt>
                <c:pt idx="2668">
                  <c:v>-25.222611671985597</c:v>
                </c:pt>
                <c:pt idx="2669">
                  <c:v>-31.304078970228598</c:v>
                </c:pt>
                <c:pt idx="2670">
                  <c:v>-38.32688757549856</c:v>
                </c:pt>
                <c:pt idx="2671">
                  <c:v>-45.807874292185993</c:v>
                </c:pt>
                <c:pt idx="2672">
                  <c:v>-54.606026882045995</c:v>
                </c:pt>
                <c:pt idx="2673">
                  <c:v>-63.452138025078945</c:v>
                </c:pt>
                <c:pt idx="2674">
                  <c:v>-74.545580691402506</c:v>
                </c:pt>
                <c:pt idx="2675">
                  <c:v>-92.360276089125705</c:v>
                </c:pt>
                <c:pt idx="2676">
                  <c:v>-102.66594625102285</c:v>
                </c:pt>
                <c:pt idx="2677">
                  <c:v>-122.3822650924246</c:v>
                </c:pt>
                <c:pt idx="2678">
                  <c:v>-171.99753951162955</c:v>
                </c:pt>
                <c:pt idx="2679">
                  <c:v>-221.143496805002</c:v>
                </c:pt>
                <c:pt idx="2680">
                  <c:v>-300.37497770927899</c:v>
                </c:pt>
                <c:pt idx="2681">
                  <c:v>-1428.8074034876201</c:v>
                </c:pt>
                <c:pt idx="2682">
                  <c:v>3004.2287372341702</c:v>
                </c:pt>
                <c:pt idx="2683">
                  <c:v>-3069.6473166611822</c:v>
                </c:pt>
                <c:pt idx="2684">
                  <c:v>1568.1284425398719</c:v>
                </c:pt>
                <c:pt idx="2685">
                  <c:v>635.62567390237155</c:v>
                </c:pt>
                <c:pt idx="2686">
                  <c:v>1055.6512314360498</c:v>
                </c:pt>
                <c:pt idx="2687">
                  <c:v>537.62286892432599</c:v>
                </c:pt>
                <c:pt idx="2688">
                  <c:v>361.17304531763705</c:v>
                </c:pt>
                <c:pt idx="2689">
                  <c:v>271.01572683957198</c:v>
                </c:pt>
                <c:pt idx="2690">
                  <c:v>216.21783912556998</c:v>
                </c:pt>
                <c:pt idx="2691">
                  <c:v>137.80764641695649</c:v>
                </c:pt>
                <c:pt idx="2692">
                  <c:v>152.77366520227338</c:v>
                </c:pt>
                <c:pt idx="2693">
                  <c:v>131.78914013815498</c:v>
                </c:pt>
                <c:pt idx="2694">
                  <c:v>115.02577113388126</c:v>
                </c:pt>
                <c:pt idx="2695">
                  <c:v>123.45275243846159</c:v>
                </c:pt>
                <c:pt idx="2696">
                  <c:v>106.77376704855163</c:v>
                </c:pt>
                <c:pt idx="2697">
                  <c:v>79.569190465010976</c:v>
                </c:pt>
                <c:pt idx="2698">
                  <c:v>81.255838324327456</c:v>
                </c:pt>
                <c:pt idx="2699">
                  <c:v>83.497759617365375</c:v>
                </c:pt>
                <c:pt idx="2700">
                  <c:v>62.216780832475223</c:v>
                </c:pt>
                <c:pt idx="2701">
                  <c:v>54.140871603924701</c:v>
                </c:pt>
                <c:pt idx="2702">
                  <c:v>46.852747163867178</c:v>
                </c:pt>
                <c:pt idx="2703">
                  <c:v>36.6345733831673</c:v>
                </c:pt>
                <c:pt idx="2704">
                  <c:v>30.810129188055601</c:v>
                </c:pt>
                <c:pt idx="2705">
                  <c:v>27.143306937459286</c:v>
                </c:pt>
                <c:pt idx="2706">
                  <c:v>21.284534781338227</c:v>
                </c:pt>
                <c:pt idx="2707">
                  <c:v>15.4937677206263</c:v>
                </c:pt>
                <c:pt idx="2708">
                  <c:v>11.299819364472398</c:v>
                </c:pt>
                <c:pt idx="2709">
                  <c:v>5.4739574402350097</c:v>
                </c:pt>
                <c:pt idx="2710">
                  <c:v>-0.30700354724560236</c:v>
                </c:pt>
                <c:pt idx="2711">
                  <c:v>-4.7569359338000146</c:v>
                </c:pt>
                <c:pt idx="2712">
                  <c:v>-10.5688449670578</c:v>
                </c:pt>
                <c:pt idx="2713">
                  <c:v>-17.765809965051286</c:v>
                </c:pt>
                <c:pt idx="2714">
                  <c:v>-22.564861845531286</c:v>
                </c:pt>
                <c:pt idx="2715">
                  <c:v>-28.8545244921117</c:v>
                </c:pt>
                <c:pt idx="2716">
                  <c:v>-36.942796105056004</c:v>
                </c:pt>
                <c:pt idx="2717">
                  <c:v>-42.525029663348093</c:v>
                </c:pt>
                <c:pt idx="2718">
                  <c:v>-49.953938762274703</c:v>
                </c:pt>
                <c:pt idx="2719">
                  <c:v>-59.828244471167977</c:v>
                </c:pt>
                <c:pt idx="2720">
                  <c:v>-67.757928580216827</c:v>
                </c:pt>
                <c:pt idx="2721">
                  <c:v>-76.409568110695218</c:v>
                </c:pt>
                <c:pt idx="2722">
                  <c:v>-88.600013069930995</c:v>
                </c:pt>
                <c:pt idx="2723">
                  <c:v>-102.06036542301899</c:v>
                </c:pt>
                <c:pt idx="2724">
                  <c:v>-120.92377024507202</c:v>
                </c:pt>
                <c:pt idx="2725">
                  <c:v>-141.42723108150201</c:v>
                </c:pt>
                <c:pt idx="2726">
                  <c:v>-167.620774017467</c:v>
                </c:pt>
                <c:pt idx="2727">
                  <c:v>-240.03749641180201</c:v>
                </c:pt>
                <c:pt idx="2728">
                  <c:v>-311.31081184096701</c:v>
                </c:pt>
                <c:pt idx="2729">
                  <c:v>-300.77270623486208</c:v>
                </c:pt>
                <c:pt idx="2730">
                  <c:v>-788.71822383652204</c:v>
                </c:pt>
                <c:pt idx="2731">
                  <c:v>-2383.3555006760407</c:v>
                </c:pt>
                <c:pt idx="2732">
                  <c:v>-1022.26913013502</c:v>
                </c:pt>
                <c:pt idx="2733">
                  <c:v>733.33100883960697</c:v>
                </c:pt>
                <c:pt idx="2734">
                  <c:v>1719.6954979817501</c:v>
                </c:pt>
                <c:pt idx="2735">
                  <c:v>13489.464170688361</c:v>
                </c:pt>
                <c:pt idx="2736">
                  <c:v>1065.4103728929599</c:v>
                </c:pt>
                <c:pt idx="2737">
                  <c:v>549.20579205334082</c:v>
                </c:pt>
                <c:pt idx="2738">
                  <c:v>734.11573854092455</c:v>
                </c:pt>
                <c:pt idx="2739">
                  <c:v>265.72045075174469</c:v>
                </c:pt>
                <c:pt idx="2740">
                  <c:v>155.13968886725499</c:v>
                </c:pt>
                <c:pt idx="2741">
                  <c:v>174.51229294609001</c:v>
                </c:pt>
                <c:pt idx="2742">
                  <c:v>116.32967659712365</c:v>
                </c:pt>
                <c:pt idx="2743">
                  <c:v>87.942619203258175</c:v>
                </c:pt>
                <c:pt idx="2744">
                  <c:v>79.625277502902236</c:v>
                </c:pt>
                <c:pt idx="2745">
                  <c:v>67.079934376971536</c:v>
                </c:pt>
                <c:pt idx="2746">
                  <c:v>60.034982005729297</c:v>
                </c:pt>
                <c:pt idx="2747">
                  <c:v>56.600653703951863</c:v>
                </c:pt>
                <c:pt idx="2748">
                  <c:v>53.373740619082348</c:v>
                </c:pt>
                <c:pt idx="2749">
                  <c:v>47.241971204593298</c:v>
                </c:pt>
                <c:pt idx="2750">
                  <c:v>43.479877881144994</c:v>
                </c:pt>
                <c:pt idx="2751">
                  <c:v>39.498410853085602</c:v>
                </c:pt>
                <c:pt idx="2752">
                  <c:v>36.791495943367302</c:v>
                </c:pt>
                <c:pt idx="2753">
                  <c:v>30.690570046167089</c:v>
                </c:pt>
                <c:pt idx="2754">
                  <c:v>23.370543552692688</c:v>
                </c:pt>
                <c:pt idx="2755">
                  <c:v>18.049932785744186</c:v>
                </c:pt>
                <c:pt idx="2756">
                  <c:v>10.458644907828132</c:v>
                </c:pt>
                <c:pt idx="2757">
                  <c:v>1.1268391021959199</c:v>
                </c:pt>
                <c:pt idx="2758">
                  <c:v>-6.4406866175971604</c:v>
                </c:pt>
                <c:pt idx="2759">
                  <c:v>-12.91200537270233</c:v>
                </c:pt>
                <c:pt idx="2760">
                  <c:v>-28.048978300006631</c:v>
                </c:pt>
                <c:pt idx="2761">
                  <c:v>-33.37243747146394</c:v>
                </c:pt>
                <c:pt idx="2762">
                  <c:v>-37.856393585068794</c:v>
                </c:pt>
                <c:pt idx="2763">
                  <c:v>-41.574005730879463</c:v>
                </c:pt>
                <c:pt idx="2764">
                  <c:v>-60.732745348144213</c:v>
                </c:pt>
                <c:pt idx="2765">
                  <c:v>-62.379963738517802</c:v>
                </c:pt>
                <c:pt idx="2766">
                  <c:v>-86.996624449216526</c:v>
                </c:pt>
                <c:pt idx="2767">
                  <c:v>-120.91053935308598</c:v>
                </c:pt>
                <c:pt idx="2768">
                  <c:v>-83.727973565942477</c:v>
                </c:pt>
                <c:pt idx="2769">
                  <c:v>-82.794124190722627</c:v>
                </c:pt>
                <c:pt idx="2770">
                  <c:v>-105.272334328318</c:v>
                </c:pt>
                <c:pt idx="2771">
                  <c:v>-81.045546511620756</c:v>
                </c:pt>
                <c:pt idx="2772">
                  <c:v>-98.201711231364783</c:v>
                </c:pt>
                <c:pt idx="2773">
                  <c:v>-120.68301426035498</c:v>
                </c:pt>
                <c:pt idx="2774">
                  <c:v>-92.582578905669124</c:v>
                </c:pt>
                <c:pt idx="2775">
                  <c:v>-90.443776469357559</c:v>
                </c:pt>
                <c:pt idx="2776">
                  <c:v>-104.576270670875</c:v>
                </c:pt>
                <c:pt idx="2777">
                  <c:v>-86.616242833265588</c:v>
                </c:pt>
                <c:pt idx="2778">
                  <c:v>-84.900499626630193</c:v>
                </c:pt>
                <c:pt idx="2779">
                  <c:v>-93.180097754082439</c:v>
                </c:pt>
                <c:pt idx="2780">
                  <c:v>-90.074817930742881</c:v>
                </c:pt>
                <c:pt idx="2781">
                  <c:v>-87.319148033403224</c:v>
                </c:pt>
                <c:pt idx="2782">
                  <c:v>-94.758484713474218</c:v>
                </c:pt>
                <c:pt idx="2783">
                  <c:v>-90.473129030057194</c:v>
                </c:pt>
                <c:pt idx="2784">
                  <c:v>-86.537109298641013</c:v>
                </c:pt>
                <c:pt idx="2785">
                  <c:v>-93.040455604084499</c:v>
                </c:pt>
                <c:pt idx="2786">
                  <c:v>-87.668516735675382</c:v>
                </c:pt>
                <c:pt idx="2787">
                  <c:v>-76.512831850572439</c:v>
                </c:pt>
                <c:pt idx="2788">
                  <c:v>-78.112744909845105</c:v>
                </c:pt>
                <c:pt idx="2789">
                  <c:v>-81.601801671160203</c:v>
                </c:pt>
                <c:pt idx="2790">
                  <c:v>-75.835734505144558</c:v>
                </c:pt>
                <c:pt idx="2791">
                  <c:v>-79.834853445687443</c:v>
                </c:pt>
                <c:pt idx="2792">
                  <c:v>-86.545637245901403</c:v>
                </c:pt>
                <c:pt idx="2793">
                  <c:v>-66.222251425896204</c:v>
                </c:pt>
                <c:pt idx="2794">
                  <c:v>-60.275308166811875</c:v>
                </c:pt>
                <c:pt idx="2795">
                  <c:v>-60.466993336063602</c:v>
                </c:pt>
                <c:pt idx="2796">
                  <c:v>-49.568398905311511</c:v>
                </c:pt>
                <c:pt idx="2797">
                  <c:v>-44.695650567924112</c:v>
                </c:pt>
                <c:pt idx="2798">
                  <c:v>-41.415367085695777</c:v>
                </c:pt>
                <c:pt idx="2799">
                  <c:v>-35.6231156113423</c:v>
                </c:pt>
                <c:pt idx="2800">
                  <c:v>-31.320545805138689</c:v>
                </c:pt>
                <c:pt idx="2801">
                  <c:v>-26.220703499677686</c:v>
                </c:pt>
                <c:pt idx="2802">
                  <c:v>-21.681741599256899</c:v>
                </c:pt>
                <c:pt idx="2803">
                  <c:v>-17.309336023942286</c:v>
                </c:pt>
                <c:pt idx="2804">
                  <c:v>-13.066364579647949</c:v>
                </c:pt>
                <c:pt idx="2805">
                  <c:v>-8.9196275147546267</c:v>
                </c:pt>
                <c:pt idx="2806">
                  <c:v>-4.8387143450522085</c:v>
                </c:pt>
                <c:pt idx="2807">
                  <c:v>-0.79272629449661003</c:v>
                </c:pt>
                <c:pt idx="2808">
                  <c:v>3.2412815132810566</c:v>
                </c:pt>
                <c:pt idx="2809">
                  <c:v>6.2708424644709924</c:v>
                </c:pt>
                <c:pt idx="2810">
                  <c:v>10.563352889778924</c:v>
                </c:pt>
                <c:pt idx="2811">
                  <c:v>15.456396512076346</c:v>
                </c:pt>
                <c:pt idx="2812">
                  <c:v>19.723709089657131</c:v>
                </c:pt>
                <c:pt idx="2813">
                  <c:v>24.3417802686382</c:v>
                </c:pt>
                <c:pt idx="2814">
                  <c:v>28.848778274440587</c:v>
                </c:pt>
                <c:pt idx="2815">
                  <c:v>34.091088454350185</c:v>
                </c:pt>
                <c:pt idx="2816">
                  <c:v>39.349977562989096</c:v>
                </c:pt>
                <c:pt idx="2817">
                  <c:v>44.010273071339178</c:v>
                </c:pt>
                <c:pt idx="2818">
                  <c:v>50.758691337204198</c:v>
                </c:pt>
                <c:pt idx="2819">
                  <c:v>57.362910772244</c:v>
                </c:pt>
                <c:pt idx="2820">
                  <c:v>65.009070114834017</c:v>
                </c:pt>
                <c:pt idx="2821">
                  <c:v>73.400298375955202</c:v>
                </c:pt>
                <c:pt idx="2822">
                  <c:v>82.969534483342258</c:v>
                </c:pt>
                <c:pt idx="2823">
                  <c:v>112.704843858719</c:v>
                </c:pt>
                <c:pt idx="2824">
                  <c:v>132.60879084285301</c:v>
                </c:pt>
                <c:pt idx="2825">
                  <c:v>115.24736153629398</c:v>
                </c:pt>
                <c:pt idx="2826">
                  <c:v>132.37223101073258</c:v>
                </c:pt>
                <c:pt idx="2827">
                  <c:v>153.877736640872</c:v>
                </c:pt>
                <c:pt idx="2828">
                  <c:v>138.80504408875001</c:v>
                </c:pt>
                <c:pt idx="2829">
                  <c:v>159.48376276465714</c:v>
                </c:pt>
                <c:pt idx="2830">
                  <c:v>186.34903035218801</c:v>
                </c:pt>
                <c:pt idx="2831">
                  <c:v>167.61412761429699</c:v>
                </c:pt>
                <c:pt idx="2832">
                  <c:v>194.84193692968643</c:v>
                </c:pt>
                <c:pt idx="2833">
                  <c:v>423.67708912402827</c:v>
                </c:pt>
                <c:pt idx="2834">
                  <c:v>276.52689007125394</c:v>
                </c:pt>
                <c:pt idx="2835">
                  <c:v>360.89785480236901</c:v>
                </c:pt>
                <c:pt idx="2836">
                  <c:v>-1511.0148304743298</c:v>
                </c:pt>
                <c:pt idx="2837">
                  <c:v>869.54901821695898</c:v>
                </c:pt>
                <c:pt idx="2838">
                  <c:v>4481.6997835961802</c:v>
                </c:pt>
                <c:pt idx="2839">
                  <c:v>-1325.7204236394198</c:v>
                </c:pt>
                <c:pt idx="2840">
                  <c:v>-556.70148430982852</c:v>
                </c:pt>
                <c:pt idx="2841">
                  <c:v>-342.79830844028038</c:v>
                </c:pt>
                <c:pt idx="2842">
                  <c:v>-126.70427937981999</c:v>
                </c:pt>
                <c:pt idx="2843">
                  <c:v>-184.71726237342199</c:v>
                </c:pt>
                <c:pt idx="2844">
                  <c:v>-318.70678676921716</c:v>
                </c:pt>
                <c:pt idx="2845">
                  <c:v>-216.88785987531142</c:v>
                </c:pt>
                <c:pt idx="2846">
                  <c:v>-158.308153705753</c:v>
                </c:pt>
                <c:pt idx="2847">
                  <c:v>-249.47644191333376</c:v>
                </c:pt>
                <c:pt idx="2848">
                  <c:v>-167.00319953614738</c:v>
                </c:pt>
                <c:pt idx="2849">
                  <c:v>-118.610966935763</c:v>
                </c:pt>
                <c:pt idx="2850">
                  <c:v>-166.72090523467398</c:v>
                </c:pt>
                <c:pt idx="2851">
                  <c:v>-108.94821388987552</c:v>
                </c:pt>
                <c:pt idx="2852">
                  <c:v>-73.474188026562658</c:v>
                </c:pt>
                <c:pt idx="2853">
                  <c:v>-88.663720601751649</c:v>
                </c:pt>
                <c:pt idx="2854">
                  <c:v>-52.357721710615017</c:v>
                </c:pt>
                <c:pt idx="2855">
                  <c:v>-17.432728388355219</c:v>
                </c:pt>
                <c:pt idx="2856">
                  <c:v>-12.369271110176999</c:v>
                </c:pt>
                <c:pt idx="2857">
                  <c:v>2.1102928280563812E-2</c:v>
                </c:pt>
                <c:pt idx="2858">
                  <c:v>9.9865456922073683</c:v>
                </c:pt>
                <c:pt idx="2859">
                  <c:v>16.668953182658331</c:v>
                </c:pt>
                <c:pt idx="2860">
                  <c:v>24.3962007978458</c:v>
                </c:pt>
                <c:pt idx="2861">
                  <c:v>27.939306546726819</c:v>
                </c:pt>
                <c:pt idx="2862">
                  <c:v>35.101977998290295</c:v>
                </c:pt>
                <c:pt idx="2863">
                  <c:v>44.878349606596494</c:v>
                </c:pt>
                <c:pt idx="2864">
                  <c:v>43.668694767251999</c:v>
                </c:pt>
                <c:pt idx="2865">
                  <c:v>45.694710063984402</c:v>
                </c:pt>
                <c:pt idx="2866">
                  <c:v>50.797363677563702</c:v>
                </c:pt>
                <c:pt idx="2867">
                  <c:v>53.264947396196803</c:v>
                </c:pt>
                <c:pt idx="2868">
                  <c:v>56.913856451014894</c:v>
                </c:pt>
                <c:pt idx="2869">
                  <c:v>60.195639518360011</c:v>
                </c:pt>
                <c:pt idx="2870">
                  <c:v>63.235812994533475</c:v>
                </c:pt>
                <c:pt idx="2871">
                  <c:v>67.427499571968113</c:v>
                </c:pt>
                <c:pt idx="2872">
                  <c:v>69.417305837317613</c:v>
                </c:pt>
                <c:pt idx="2873">
                  <c:v>72.541650878453979</c:v>
                </c:pt>
                <c:pt idx="2874">
                  <c:v>78.138605271682678</c:v>
                </c:pt>
                <c:pt idx="2875">
                  <c:v>79.571564103780219</c:v>
                </c:pt>
                <c:pt idx="2876">
                  <c:v>86.042216773123201</c:v>
                </c:pt>
                <c:pt idx="2877">
                  <c:v>93.001414448209459</c:v>
                </c:pt>
                <c:pt idx="2878">
                  <c:v>96.389816918402119</c:v>
                </c:pt>
                <c:pt idx="2879">
                  <c:v>102.26568158530102</c:v>
                </c:pt>
                <c:pt idx="2880">
                  <c:v>109.75490941870721</c:v>
                </c:pt>
                <c:pt idx="2881">
                  <c:v>118.05905409594729</c:v>
                </c:pt>
                <c:pt idx="2882">
                  <c:v>127.43576145245063</c:v>
                </c:pt>
                <c:pt idx="2883">
                  <c:v>134.23866126491035</c:v>
                </c:pt>
                <c:pt idx="2884">
                  <c:v>156.849943365218</c:v>
                </c:pt>
                <c:pt idx="2885">
                  <c:v>203.52498591238</c:v>
                </c:pt>
                <c:pt idx="2886">
                  <c:v>244.10027194062542</c:v>
                </c:pt>
                <c:pt idx="2887">
                  <c:v>611.95494226290009</c:v>
                </c:pt>
                <c:pt idx="2888">
                  <c:v>-498.91083714222867</c:v>
                </c:pt>
                <c:pt idx="2889">
                  <c:v>-2750.9990225525726</c:v>
                </c:pt>
                <c:pt idx="2890">
                  <c:v>1273.1578738302901</c:v>
                </c:pt>
                <c:pt idx="2891">
                  <c:v>-295.72471679565069</c:v>
                </c:pt>
                <c:pt idx="2892">
                  <c:v>-194.776046780553</c:v>
                </c:pt>
                <c:pt idx="2893">
                  <c:v>-138.16754511893404</c:v>
                </c:pt>
                <c:pt idx="2894">
                  <c:v>-69.893178831809237</c:v>
                </c:pt>
                <c:pt idx="2895">
                  <c:v>-77.805993660896306</c:v>
                </c:pt>
                <c:pt idx="2896">
                  <c:v>-58.326610600205299</c:v>
                </c:pt>
                <c:pt idx="2897">
                  <c:v>-35.202132068418976</c:v>
                </c:pt>
                <c:pt idx="2898">
                  <c:v>-26.8951955492571</c:v>
                </c:pt>
                <c:pt idx="2899">
                  <c:v>-21.191405132627001</c:v>
                </c:pt>
                <c:pt idx="2900">
                  <c:v>-12.582219548789826</c:v>
                </c:pt>
                <c:pt idx="2901">
                  <c:v>-5.1734654742572097</c:v>
                </c:pt>
                <c:pt idx="2902">
                  <c:v>5.0012328786637301</c:v>
                </c:pt>
                <c:pt idx="2903">
                  <c:v>11.8833576738168</c:v>
                </c:pt>
                <c:pt idx="2904">
                  <c:v>17.629148552263331</c:v>
                </c:pt>
                <c:pt idx="2905">
                  <c:v>22.739709103713089</c:v>
                </c:pt>
                <c:pt idx="2906">
                  <c:v>27.2563885364975</c:v>
                </c:pt>
                <c:pt idx="2907">
                  <c:v>25.460094671503004</c:v>
                </c:pt>
                <c:pt idx="2908">
                  <c:v>29.272701835501177</c:v>
                </c:pt>
                <c:pt idx="2909">
                  <c:v>32.882260669321994</c:v>
                </c:pt>
                <c:pt idx="2910">
                  <c:v>33.557478913152096</c:v>
                </c:pt>
                <c:pt idx="2911">
                  <c:v>37.192835908196095</c:v>
                </c:pt>
                <c:pt idx="2912">
                  <c:v>42.703457851719094</c:v>
                </c:pt>
                <c:pt idx="2913">
                  <c:v>44.514222606475201</c:v>
                </c:pt>
                <c:pt idx="2914">
                  <c:v>48.885850480356524</c:v>
                </c:pt>
                <c:pt idx="2915">
                  <c:v>53.830890516864393</c:v>
                </c:pt>
                <c:pt idx="2916">
                  <c:v>55.178857303818901</c:v>
                </c:pt>
                <c:pt idx="2917">
                  <c:v>58.275884856805902</c:v>
                </c:pt>
                <c:pt idx="2918">
                  <c:v>61.184923247496478</c:v>
                </c:pt>
                <c:pt idx="2919">
                  <c:v>64.534589724214896</c:v>
                </c:pt>
                <c:pt idx="2920">
                  <c:v>67.7541518814254</c:v>
                </c:pt>
                <c:pt idx="2921">
                  <c:v>69.176304756714117</c:v>
                </c:pt>
                <c:pt idx="2922">
                  <c:v>72.008195023591554</c:v>
                </c:pt>
                <c:pt idx="2923">
                  <c:v>75.012351391302701</c:v>
                </c:pt>
                <c:pt idx="2924">
                  <c:v>75.008244292265005</c:v>
                </c:pt>
                <c:pt idx="2925">
                  <c:v>77.4602702428067</c:v>
                </c:pt>
                <c:pt idx="2926">
                  <c:v>83.419381930206399</c:v>
                </c:pt>
                <c:pt idx="2927">
                  <c:v>86.777962003287882</c:v>
                </c:pt>
                <c:pt idx="2928">
                  <c:v>90.386927832306426</c:v>
                </c:pt>
                <c:pt idx="2929">
                  <c:v>95.788360495133404</c:v>
                </c:pt>
                <c:pt idx="2930">
                  <c:v>100.34052801636398</c:v>
                </c:pt>
                <c:pt idx="2931">
                  <c:v>106.98474354056198</c:v>
                </c:pt>
                <c:pt idx="2932">
                  <c:v>109.41040685340467</c:v>
                </c:pt>
                <c:pt idx="2933">
                  <c:v>115.55480475785379</c:v>
                </c:pt>
                <c:pt idx="2934">
                  <c:v>135.03603325508601</c:v>
                </c:pt>
                <c:pt idx="2935">
                  <c:v>146.84125035063394</c:v>
                </c:pt>
                <c:pt idx="2936">
                  <c:v>161.76086598282498</c:v>
                </c:pt>
                <c:pt idx="2937">
                  <c:v>332.87270599201099</c:v>
                </c:pt>
                <c:pt idx="2938">
                  <c:v>199.58389584513</c:v>
                </c:pt>
                <c:pt idx="2939">
                  <c:v>1098.8119914752301</c:v>
                </c:pt>
                <c:pt idx="2940">
                  <c:v>-163.843812250333</c:v>
                </c:pt>
                <c:pt idx="2941">
                  <c:v>-129.65835564196698</c:v>
                </c:pt>
                <c:pt idx="2942">
                  <c:v>-104.406618480459</c:v>
                </c:pt>
                <c:pt idx="2943">
                  <c:v>-49.4973317628776</c:v>
                </c:pt>
                <c:pt idx="2944">
                  <c:v>-42.053733206153112</c:v>
                </c:pt>
                <c:pt idx="2945">
                  <c:v>-35.133071369661998</c:v>
                </c:pt>
                <c:pt idx="2946">
                  <c:v>-23.326778293942887</c:v>
                </c:pt>
                <c:pt idx="2947">
                  <c:v>-17.904502229418288</c:v>
                </c:pt>
                <c:pt idx="2948">
                  <c:v>-12.4138356242933</c:v>
                </c:pt>
                <c:pt idx="2949">
                  <c:v>-6.7914343998775699</c:v>
                </c:pt>
                <c:pt idx="2950">
                  <c:v>-0.96823662150351164</c:v>
                </c:pt>
                <c:pt idx="2951">
                  <c:v>2.2657734223439698</c:v>
                </c:pt>
                <c:pt idx="2952">
                  <c:v>8.1383981549972066</c:v>
                </c:pt>
                <c:pt idx="2953">
                  <c:v>17.550975000452269</c:v>
                </c:pt>
                <c:pt idx="2954">
                  <c:v>21.359857104022076</c:v>
                </c:pt>
                <c:pt idx="2955">
                  <c:v>28.372955041811661</c:v>
                </c:pt>
                <c:pt idx="2956">
                  <c:v>39.758474524292524</c:v>
                </c:pt>
                <c:pt idx="2957">
                  <c:v>45.672827686887295</c:v>
                </c:pt>
                <c:pt idx="2958">
                  <c:v>55.333638461681154</c:v>
                </c:pt>
                <c:pt idx="2959">
                  <c:v>68.3838599548601</c:v>
                </c:pt>
                <c:pt idx="2960">
                  <c:v>82.770936396162824</c:v>
                </c:pt>
                <c:pt idx="2961">
                  <c:v>111.674289219239</c:v>
                </c:pt>
                <c:pt idx="2962">
                  <c:v>113.18045525295778</c:v>
                </c:pt>
                <c:pt idx="2963">
                  <c:v>198.25233480771385</c:v>
                </c:pt>
                <c:pt idx="2964">
                  <c:v>-130.40355469188572</c:v>
                </c:pt>
                <c:pt idx="2965">
                  <c:v>299.64655095226169</c:v>
                </c:pt>
                <c:pt idx="2966">
                  <c:v>441.79657146809075</c:v>
                </c:pt>
                <c:pt idx="2967">
                  <c:v>-103.32713683199501</c:v>
                </c:pt>
                <c:pt idx="2968">
                  <c:v>-99.587270350455427</c:v>
                </c:pt>
                <c:pt idx="2969">
                  <c:v>-96.277958003482127</c:v>
                </c:pt>
                <c:pt idx="2970">
                  <c:v>-70.97559924834836</c:v>
                </c:pt>
                <c:pt idx="2971">
                  <c:v>-73.372585554117748</c:v>
                </c:pt>
                <c:pt idx="2972">
                  <c:v>-81.2792633510266</c:v>
                </c:pt>
                <c:pt idx="2973">
                  <c:v>-88.5119689180992</c:v>
                </c:pt>
                <c:pt idx="2974">
                  <c:v>-93.439153032140595</c:v>
                </c:pt>
                <c:pt idx="2975">
                  <c:v>-98.061296587945876</c:v>
                </c:pt>
                <c:pt idx="2976">
                  <c:v>-102.88178635037301</c:v>
                </c:pt>
                <c:pt idx="2977">
                  <c:v>-109.21510608330902</c:v>
                </c:pt>
                <c:pt idx="2978">
                  <c:v>-126.64731145246878</c:v>
                </c:pt>
                <c:pt idx="2979">
                  <c:v>-121.67238823852927</c:v>
                </c:pt>
                <c:pt idx="2980">
                  <c:v>-130.6096519597705</c:v>
                </c:pt>
                <c:pt idx="2981">
                  <c:v>-186.05813515901443</c:v>
                </c:pt>
                <c:pt idx="2982">
                  <c:v>-214.34305277884098</c:v>
                </c:pt>
                <c:pt idx="2983">
                  <c:v>-254.81378830499798</c:v>
                </c:pt>
                <c:pt idx="2984">
                  <c:v>348.00804823729669</c:v>
                </c:pt>
                <c:pt idx="2985">
                  <c:v>-380.23180660094903</c:v>
                </c:pt>
                <c:pt idx="2986">
                  <c:v>-188.27993051507599</c:v>
                </c:pt>
                <c:pt idx="2987">
                  <c:v>-2073.8670276493522</c:v>
                </c:pt>
                <c:pt idx="2988">
                  <c:v>116.359514754909</c:v>
                </c:pt>
                <c:pt idx="2989">
                  <c:v>-257.01818650528998</c:v>
                </c:pt>
                <c:pt idx="2990">
                  <c:v>-338.77709436450499</c:v>
                </c:pt>
                <c:pt idx="2991">
                  <c:v>-535.15906236038404</c:v>
                </c:pt>
                <c:pt idx="2992">
                  <c:v>-1685.8341049638798</c:v>
                </c:pt>
                <c:pt idx="2993">
                  <c:v>1057.3212855336399</c:v>
                </c:pt>
                <c:pt idx="2994">
                  <c:v>75.741419192737595</c:v>
                </c:pt>
                <c:pt idx="2995">
                  <c:v>201.35682035066088</c:v>
                </c:pt>
                <c:pt idx="2996">
                  <c:v>121.33908595889298</c:v>
                </c:pt>
                <c:pt idx="2997">
                  <c:v>30.672441601801189</c:v>
                </c:pt>
                <c:pt idx="2998">
                  <c:v>49.925904359233478</c:v>
                </c:pt>
                <c:pt idx="2999">
                  <c:v>29.564211832555738</c:v>
                </c:pt>
                <c:pt idx="3000">
                  <c:v>3.9913125831521077</c:v>
                </c:pt>
                <c:pt idx="3001">
                  <c:v>-3.0788573219485778</c:v>
                </c:pt>
                <c:pt idx="3002">
                  <c:v>-9.5292036511246891</c:v>
                </c:pt>
                <c:pt idx="3003">
                  <c:v>-18.101274823813231</c:v>
                </c:pt>
                <c:pt idx="3004">
                  <c:v>-23.607489577246699</c:v>
                </c:pt>
                <c:pt idx="3005">
                  <c:v>-26.485594189689042</c:v>
                </c:pt>
                <c:pt idx="3006">
                  <c:v>-34.530270448630297</c:v>
                </c:pt>
                <c:pt idx="3007">
                  <c:v>-40.212970833084313</c:v>
                </c:pt>
                <c:pt idx="3008">
                  <c:v>-41.953483764549944</c:v>
                </c:pt>
                <c:pt idx="3009">
                  <c:v>-47.019823433942612</c:v>
                </c:pt>
                <c:pt idx="3010">
                  <c:v>-52.164144058111596</c:v>
                </c:pt>
                <c:pt idx="3011">
                  <c:v>-52.774134276602595</c:v>
                </c:pt>
                <c:pt idx="3012">
                  <c:v>-56.676245411268994</c:v>
                </c:pt>
                <c:pt idx="3013">
                  <c:v>-66.802088218035337</c:v>
                </c:pt>
                <c:pt idx="3014">
                  <c:v>-65.021432579069639</c:v>
                </c:pt>
                <c:pt idx="3015">
                  <c:v>-69.092212542080759</c:v>
                </c:pt>
                <c:pt idx="3016">
                  <c:v>-82.118289994357127</c:v>
                </c:pt>
                <c:pt idx="3017">
                  <c:v>-79.5615651500067</c:v>
                </c:pt>
                <c:pt idx="3018">
                  <c:v>-84.668951258470088</c:v>
                </c:pt>
                <c:pt idx="3019">
                  <c:v>-90.183077327690881</c:v>
                </c:pt>
                <c:pt idx="3020">
                  <c:v>-79.454221829490095</c:v>
                </c:pt>
                <c:pt idx="3021">
                  <c:v>-82.376786441868958</c:v>
                </c:pt>
                <c:pt idx="3022">
                  <c:v>-102.05640572910202</c:v>
                </c:pt>
                <c:pt idx="3023">
                  <c:v>-108.925857240025</c:v>
                </c:pt>
                <c:pt idx="3024">
                  <c:v>-116.94106240591252</c:v>
                </c:pt>
                <c:pt idx="3025">
                  <c:v>-124.65617239291957</c:v>
                </c:pt>
                <c:pt idx="3026">
                  <c:v>-135.58008223868001</c:v>
                </c:pt>
                <c:pt idx="3027">
                  <c:v>-177.71422964738699</c:v>
                </c:pt>
                <c:pt idx="3028">
                  <c:v>-157.84597064683499</c:v>
                </c:pt>
                <c:pt idx="3029">
                  <c:v>-178.053478803958</c:v>
                </c:pt>
                <c:pt idx="3030">
                  <c:v>-456.58269624983097</c:v>
                </c:pt>
                <c:pt idx="3031">
                  <c:v>-812.35341772193146</c:v>
                </c:pt>
                <c:pt idx="3032">
                  <c:v>-255.95051633627207</c:v>
                </c:pt>
                <c:pt idx="3033">
                  <c:v>674.42907432055404</c:v>
                </c:pt>
                <c:pt idx="3034">
                  <c:v>355.94495906155697</c:v>
                </c:pt>
                <c:pt idx="3035">
                  <c:v>76.182679138495672</c:v>
                </c:pt>
                <c:pt idx="3036">
                  <c:v>53.695819524276011</c:v>
                </c:pt>
                <c:pt idx="3037">
                  <c:v>49.782594073387394</c:v>
                </c:pt>
                <c:pt idx="3038">
                  <c:v>50.884025215570396</c:v>
                </c:pt>
                <c:pt idx="3039">
                  <c:v>41.954689763966485</c:v>
                </c:pt>
                <c:pt idx="3040">
                  <c:v>38.105850908621413</c:v>
                </c:pt>
                <c:pt idx="3041">
                  <c:v>31.750207475877499</c:v>
                </c:pt>
                <c:pt idx="3042">
                  <c:v>35.991775975818399</c:v>
                </c:pt>
                <c:pt idx="3043">
                  <c:v>32.373770092360594</c:v>
                </c:pt>
                <c:pt idx="3044">
                  <c:v>26.777138305929189</c:v>
                </c:pt>
                <c:pt idx="3045">
                  <c:v>22.783633424224586</c:v>
                </c:pt>
                <c:pt idx="3046">
                  <c:v>18.4175117729596</c:v>
                </c:pt>
                <c:pt idx="3047">
                  <c:v>13.115643278287953</c:v>
                </c:pt>
                <c:pt idx="3048">
                  <c:v>7.99314237696088</c:v>
                </c:pt>
                <c:pt idx="3049">
                  <c:v>2.07938082069604</c:v>
                </c:pt>
                <c:pt idx="3050">
                  <c:v>-4.1033292787681601</c:v>
                </c:pt>
                <c:pt idx="3051">
                  <c:v>-11.127204467790861</c:v>
                </c:pt>
                <c:pt idx="3052">
                  <c:v>-18.753361604366788</c:v>
                </c:pt>
                <c:pt idx="3053">
                  <c:v>-27.685300031119727</c:v>
                </c:pt>
                <c:pt idx="3054">
                  <c:v>-51.662195811061245</c:v>
                </c:pt>
                <c:pt idx="3055">
                  <c:v>-49.129382085952102</c:v>
                </c:pt>
                <c:pt idx="3056">
                  <c:v>-120.94701050548299</c:v>
                </c:pt>
                <c:pt idx="3057">
                  <c:v>75.458468376832727</c:v>
                </c:pt>
                <c:pt idx="3058">
                  <c:v>-266.64567240168395</c:v>
                </c:pt>
                <c:pt idx="3059">
                  <c:v>-545.26351924376502</c:v>
                </c:pt>
                <c:pt idx="3060">
                  <c:v>75.552888797557699</c:v>
                </c:pt>
                <c:pt idx="3061">
                  <c:v>1681.5446157720701</c:v>
                </c:pt>
                <c:pt idx="3062">
                  <c:v>557.85353050071205</c:v>
                </c:pt>
                <c:pt idx="3063">
                  <c:v>76.526520240945558</c:v>
                </c:pt>
                <c:pt idx="3064">
                  <c:v>76.52098528409168</c:v>
                </c:pt>
                <c:pt idx="3065">
                  <c:v>76.522987513953481</c:v>
                </c:pt>
                <c:pt idx="3066">
                  <c:v>76.445378840586372</c:v>
                </c:pt>
                <c:pt idx="3067">
                  <c:v>76.372599814817349</c:v>
                </c:pt>
                <c:pt idx="3068">
                  <c:v>76.385612497744248</c:v>
                </c:pt>
                <c:pt idx="3069">
                  <c:v>76.322238069635858</c:v>
                </c:pt>
                <c:pt idx="3070">
                  <c:v>76.341603771948101</c:v>
                </c:pt>
                <c:pt idx="3071">
                  <c:v>130.08262407524799</c:v>
                </c:pt>
                <c:pt idx="3072">
                  <c:v>119.36387704331898</c:v>
                </c:pt>
                <c:pt idx="3073">
                  <c:v>75.839920092098779</c:v>
                </c:pt>
                <c:pt idx="3074">
                  <c:v>101.52389393288074</c:v>
                </c:pt>
                <c:pt idx="3075">
                  <c:v>94.792034303602989</c:v>
                </c:pt>
                <c:pt idx="3076">
                  <c:v>73.547712813563535</c:v>
                </c:pt>
                <c:pt idx="3077">
                  <c:v>82.0263256904489</c:v>
                </c:pt>
                <c:pt idx="3078">
                  <c:v>77.069284605095675</c:v>
                </c:pt>
                <c:pt idx="3079">
                  <c:v>69.094713874528679</c:v>
                </c:pt>
                <c:pt idx="3080">
                  <c:v>66.999089463540528</c:v>
                </c:pt>
                <c:pt idx="3081">
                  <c:v>62.929195989562906</c:v>
                </c:pt>
                <c:pt idx="3082">
                  <c:v>58.926441810963901</c:v>
                </c:pt>
                <c:pt idx="3083">
                  <c:v>944.90837943822805</c:v>
                </c:pt>
                <c:pt idx="3084">
                  <c:v>-130.18325794703549</c:v>
                </c:pt>
                <c:pt idx="3085">
                  <c:v>49.6513926185023</c:v>
                </c:pt>
                <c:pt idx="3086">
                  <c:v>48.861038509643848</c:v>
                </c:pt>
                <c:pt idx="3087">
                  <c:v>42.987218571461447</c:v>
                </c:pt>
                <c:pt idx="3088">
                  <c:v>38.671929928807913</c:v>
                </c:pt>
                <c:pt idx="3089">
                  <c:v>34.489880497842485</c:v>
                </c:pt>
                <c:pt idx="3090">
                  <c:v>29.191768621581801</c:v>
                </c:pt>
                <c:pt idx="3091">
                  <c:v>22.342012683954323</c:v>
                </c:pt>
                <c:pt idx="3092">
                  <c:v>13.894507816462257</c:v>
                </c:pt>
                <c:pt idx="3093">
                  <c:v>5.3435696655690998</c:v>
                </c:pt>
                <c:pt idx="3094">
                  <c:v>-32.138372313678346</c:v>
                </c:pt>
                <c:pt idx="3095">
                  <c:v>-24.818939472868099</c:v>
                </c:pt>
                <c:pt idx="3096">
                  <c:v>235.440919640912</c:v>
                </c:pt>
                <c:pt idx="3097">
                  <c:v>153.19782742540104</c:v>
                </c:pt>
                <c:pt idx="3098">
                  <c:v>-102.25173192392879</c:v>
                </c:pt>
                <c:pt idx="3099">
                  <c:v>97.407121040282675</c:v>
                </c:pt>
                <c:pt idx="3100">
                  <c:v>93.829692897439557</c:v>
                </c:pt>
                <c:pt idx="3101">
                  <c:v>-355.456435283769</c:v>
                </c:pt>
                <c:pt idx="3102">
                  <c:v>84.527114824990207</c:v>
                </c:pt>
                <c:pt idx="3103">
                  <c:v>83.725217636053188</c:v>
                </c:pt>
                <c:pt idx="3104">
                  <c:v>2244.9428121352412</c:v>
                </c:pt>
                <c:pt idx="3105">
                  <c:v>630.18201044976809</c:v>
                </c:pt>
                <c:pt idx="3106">
                  <c:v>79.984891159906979</c:v>
                </c:pt>
                <c:pt idx="3107">
                  <c:v>332.32100806796223</c:v>
                </c:pt>
                <c:pt idx="3108">
                  <c:v>-813.58806394770124</c:v>
                </c:pt>
                <c:pt idx="3109">
                  <c:v>-4794.7522756257258</c:v>
                </c:pt>
                <c:pt idx="3110">
                  <c:v>-476.32603810525569</c:v>
                </c:pt>
                <c:pt idx="3111">
                  <c:v>-343.68070373320597</c:v>
                </c:pt>
                <c:pt idx="3112">
                  <c:v>26700.360914264729</c:v>
                </c:pt>
                <c:pt idx="3113">
                  <c:v>1107.2108558289701</c:v>
                </c:pt>
                <c:pt idx="3114">
                  <c:v>-2028.2907559944301</c:v>
                </c:pt>
                <c:pt idx="3115">
                  <c:v>2728.0613871374112</c:v>
                </c:pt>
                <c:pt idx="3116">
                  <c:v>832.71954131713949</c:v>
                </c:pt>
                <c:pt idx="3117">
                  <c:v>495.22028253483728</c:v>
                </c:pt>
                <c:pt idx="3118">
                  <c:v>187.26063269739498</c:v>
                </c:pt>
                <c:pt idx="3119">
                  <c:v>164.78768843101</c:v>
                </c:pt>
                <c:pt idx="3120">
                  <c:v>238.20072055937499</c:v>
                </c:pt>
                <c:pt idx="3121">
                  <c:v>131.58388037486398</c:v>
                </c:pt>
                <c:pt idx="3122">
                  <c:v>119.75731567861402</c:v>
                </c:pt>
                <c:pt idx="3123">
                  <c:v>152.63357535761199</c:v>
                </c:pt>
                <c:pt idx="3124">
                  <c:v>100.73795889689085</c:v>
                </c:pt>
                <c:pt idx="3125">
                  <c:v>93.095123099776913</c:v>
                </c:pt>
                <c:pt idx="3126">
                  <c:v>108.12818959316279</c:v>
                </c:pt>
                <c:pt idx="3127">
                  <c:v>132.06757099091399</c:v>
                </c:pt>
                <c:pt idx="3128">
                  <c:v>87.323792643855171</c:v>
                </c:pt>
                <c:pt idx="3129">
                  <c:v>99.658556247408598</c:v>
                </c:pt>
                <c:pt idx="3130">
                  <c:v>86.972107041201198</c:v>
                </c:pt>
                <c:pt idx="3131">
                  <c:v>76.129758679220771</c:v>
                </c:pt>
                <c:pt idx="3132">
                  <c:v>84.309746144062856</c:v>
                </c:pt>
                <c:pt idx="3133">
                  <c:v>95.678472718491207</c:v>
                </c:pt>
                <c:pt idx="3134">
                  <c:v>59.511675898931912</c:v>
                </c:pt>
                <c:pt idx="3135">
                  <c:v>41.127362618766</c:v>
                </c:pt>
                <c:pt idx="3136">
                  <c:v>37.203927038576111</c:v>
                </c:pt>
                <c:pt idx="3137">
                  <c:v>31.489653739129519</c:v>
                </c:pt>
                <c:pt idx="3138">
                  <c:v>27.396432583199619</c:v>
                </c:pt>
                <c:pt idx="3139">
                  <c:v>22.284363707917887</c:v>
                </c:pt>
                <c:pt idx="3140">
                  <c:v>15.5811390389518</c:v>
                </c:pt>
                <c:pt idx="3141">
                  <c:v>10.223201727360298</c:v>
                </c:pt>
                <c:pt idx="3142">
                  <c:v>2.79086858115725</c:v>
                </c:pt>
                <c:pt idx="3143">
                  <c:v>0.54793740341708963</c:v>
                </c:pt>
                <c:pt idx="3144">
                  <c:v>-3.91848694394651</c:v>
                </c:pt>
                <c:pt idx="3145">
                  <c:v>-11.618671501069798</c:v>
                </c:pt>
                <c:pt idx="3146">
                  <c:v>-15.8411752574491</c:v>
                </c:pt>
                <c:pt idx="3147">
                  <c:v>-16.540387682976789</c:v>
                </c:pt>
                <c:pt idx="3148">
                  <c:v>-20.502201084682</c:v>
                </c:pt>
                <c:pt idx="3149">
                  <c:v>-27.091497691901189</c:v>
                </c:pt>
                <c:pt idx="3150">
                  <c:v>-28.482352266529162</c:v>
                </c:pt>
                <c:pt idx="3151">
                  <c:v>-34.119585737581012</c:v>
                </c:pt>
                <c:pt idx="3152">
                  <c:v>-37.596617603589003</c:v>
                </c:pt>
                <c:pt idx="3153">
                  <c:v>-40.275748042827075</c:v>
                </c:pt>
                <c:pt idx="3154">
                  <c:v>-44.219930095459212</c:v>
                </c:pt>
                <c:pt idx="3155">
                  <c:v>-47.801968605266978</c:v>
                </c:pt>
                <c:pt idx="3156">
                  <c:v>-52.257791299378397</c:v>
                </c:pt>
                <c:pt idx="3157">
                  <c:v>-56.522460266943597</c:v>
                </c:pt>
                <c:pt idx="3158">
                  <c:v>-60.987009484477994</c:v>
                </c:pt>
                <c:pt idx="3159">
                  <c:v>-67.3614594120764</c:v>
                </c:pt>
                <c:pt idx="3160">
                  <c:v>-72.770389508047401</c:v>
                </c:pt>
                <c:pt idx="3161">
                  <c:v>-77.320871602613735</c:v>
                </c:pt>
                <c:pt idx="3162">
                  <c:v>-83.583769356030189</c:v>
                </c:pt>
                <c:pt idx="3163">
                  <c:v>-90.402310710250859</c:v>
                </c:pt>
                <c:pt idx="3164">
                  <c:v>-100.50493119198379</c:v>
                </c:pt>
                <c:pt idx="3165">
                  <c:v>-109.91392751387302</c:v>
                </c:pt>
                <c:pt idx="3166">
                  <c:v>-120.87399460091299</c:v>
                </c:pt>
                <c:pt idx="3167">
                  <c:v>-171.38892873564967</c:v>
                </c:pt>
                <c:pt idx="3168">
                  <c:v>-2391.3545649313373</c:v>
                </c:pt>
                <c:pt idx="3169">
                  <c:v>-226.28137587062801</c:v>
                </c:pt>
                <c:pt idx="3170">
                  <c:v>578.23809925090052</c:v>
                </c:pt>
                <c:pt idx="3171">
                  <c:v>91.579254668924506</c:v>
                </c:pt>
                <c:pt idx="3172">
                  <c:v>294.83190777011811</c:v>
                </c:pt>
                <c:pt idx="3173">
                  <c:v>80.567225472969596</c:v>
                </c:pt>
                <c:pt idx="3174">
                  <c:v>65.015090353839554</c:v>
                </c:pt>
                <c:pt idx="3175">
                  <c:v>69.745989933348014</c:v>
                </c:pt>
                <c:pt idx="3176">
                  <c:v>60.619382339983211</c:v>
                </c:pt>
                <c:pt idx="3177">
                  <c:v>61.4703162515681</c:v>
                </c:pt>
                <c:pt idx="3178">
                  <c:v>59.893264657472656</c:v>
                </c:pt>
                <c:pt idx="3179">
                  <c:v>58.1731956217765</c:v>
                </c:pt>
                <c:pt idx="3180">
                  <c:v>58.3031847431348</c:v>
                </c:pt>
                <c:pt idx="3181">
                  <c:v>55.235934298201038</c:v>
                </c:pt>
                <c:pt idx="3182">
                  <c:v>51.869337565129001</c:v>
                </c:pt>
                <c:pt idx="3183">
                  <c:v>48.773310903510406</c:v>
                </c:pt>
                <c:pt idx="3184">
                  <c:v>45.320126723274811</c:v>
                </c:pt>
                <c:pt idx="3185">
                  <c:v>46.335636562802478</c:v>
                </c:pt>
                <c:pt idx="3186">
                  <c:v>41.122567820570737</c:v>
                </c:pt>
                <c:pt idx="3187">
                  <c:v>33.74850488232596</c:v>
                </c:pt>
                <c:pt idx="3188">
                  <c:v>22.38717571849838</c:v>
                </c:pt>
                <c:pt idx="3189">
                  <c:v>1.8632272095304798</c:v>
                </c:pt>
                <c:pt idx="3190">
                  <c:v>-43.858978403633209</c:v>
                </c:pt>
                <c:pt idx="3191">
                  <c:v>22.148734567995689</c:v>
                </c:pt>
                <c:pt idx="3192">
                  <c:v>30.134655843092265</c:v>
                </c:pt>
                <c:pt idx="3193">
                  <c:v>35.954351178415997</c:v>
                </c:pt>
                <c:pt idx="3194">
                  <c:v>15.0730835011015</c:v>
                </c:pt>
                <c:pt idx="3195">
                  <c:v>19.001797214526686</c:v>
                </c:pt>
                <c:pt idx="3196">
                  <c:v>49.684556240265501</c:v>
                </c:pt>
                <c:pt idx="3197">
                  <c:v>26.781380567762689</c:v>
                </c:pt>
                <c:pt idx="3198">
                  <c:v>30.316362002402435</c:v>
                </c:pt>
                <c:pt idx="3199">
                  <c:v>57.232914614508921</c:v>
                </c:pt>
                <c:pt idx="3200">
                  <c:v>37.525023594459107</c:v>
                </c:pt>
                <c:pt idx="3201">
                  <c:v>40.782997157893277</c:v>
                </c:pt>
                <c:pt idx="3202">
                  <c:v>61.221267191241694</c:v>
                </c:pt>
                <c:pt idx="3203">
                  <c:v>47.672991423847144</c:v>
                </c:pt>
                <c:pt idx="3204">
                  <c:v>51.951621924641778</c:v>
                </c:pt>
                <c:pt idx="3205">
                  <c:v>56.410164313860477</c:v>
                </c:pt>
                <c:pt idx="3206">
                  <c:v>63.184968131861496</c:v>
                </c:pt>
                <c:pt idx="3207">
                  <c:v>70.310482654652589</c:v>
                </c:pt>
                <c:pt idx="3208">
                  <c:v>76.700460220776804</c:v>
                </c:pt>
                <c:pt idx="3209">
                  <c:v>83.645464675517374</c:v>
                </c:pt>
                <c:pt idx="3210">
                  <c:v>90.780978432067798</c:v>
                </c:pt>
                <c:pt idx="3211">
                  <c:v>99.220714134866085</c:v>
                </c:pt>
                <c:pt idx="3212">
                  <c:v>108.86278510407963</c:v>
                </c:pt>
                <c:pt idx="3213">
                  <c:v>120.17151507131821</c:v>
                </c:pt>
                <c:pt idx="3214">
                  <c:v>133.4740766920585</c:v>
                </c:pt>
                <c:pt idx="3215">
                  <c:v>174.62867875290442</c:v>
                </c:pt>
                <c:pt idx="3216">
                  <c:v>166.37970947756699</c:v>
                </c:pt>
                <c:pt idx="3217">
                  <c:v>191.43779641636442</c:v>
                </c:pt>
                <c:pt idx="3218">
                  <c:v>340.81366022754702</c:v>
                </c:pt>
                <c:pt idx="3219">
                  <c:v>265.51828823617694</c:v>
                </c:pt>
                <c:pt idx="3220">
                  <c:v>337.58226209099405</c:v>
                </c:pt>
                <c:pt idx="3221">
                  <c:v>11342.733037788699</c:v>
                </c:pt>
                <c:pt idx="3222">
                  <c:v>715.11730391671904</c:v>
                </c:pt>
                <c:pt idx="3223">
                  <c:v>429.74730836198569</c:v>
                </c:pt>
                <c:pt idx="3224">
                  <c:v>-1857.9493934628301</c:v>
                </c:pt>
                <c:pt idx="3225">
                  <c:v>1514.7087891931947</c:v>
                </c:pt>
                <c:pt idx="3226">
                  <c:v>-3116.9247710530699</c:v>
                </c:pt>
                <c:pt idx="3227">
                  <c:v>-249.73770507175041</c:v>
                </c:pt>
                <c:pt idx="3228">
                  <c:v>-402.95071327756898</c:v>
                </c:pt>
                <c:pt idx="3229">
                  <c:v>-849.26422965527547</c:v>
                </c:pt>
                <c:pt idx="3230">
                  <c:v>-185.042334611727</c:v>
                </c:pt>
                <c:pt idx="3231">
                  <c:v>-55.723832050624111</c:v>
                </c:pt>
                <c:pt idx="3232">
                  <c:v>-57.927530768687802</c:v>
                </c:pt>
                <c:pt idx="3233">
                  <c:v>-48.058329895991498</c:v>
                </c:pt>
                <c:pt idx="3234">
                  <c:v>-32.915878682429302</c:v>
                </c:pt>
                <c:pt idx="3235">
                  <c:v>-31.108033096865402</c:v>
                </c:pt>
                <c:pt idx="3236">
                  <c:v>-23.749198927321789</c:v>
                </c:pt>
                <c:pt idx="3237">
                  <c:v>-13.797146970516399</c:v>
                </c:pt>
                <c:pt idx="3238">
                  <c:v>-10.242151859772401</c:v>
                </c:pt>
                <c:pt idx="3239">
                  <c:v>-4.0009510498905696</c:v>
                </c:pt>
                <c:pt idx="3240">
                  <c:v>2.0570826865086387</c:v>
                </c:pt>
                <c:pt idx="3241">
                  <c:v>5.9284631375863199</c:v>
                </c:pt>
                <c:pt idx="3242">
                  <c:v>11.879384206119136</c:v>
                </c:pt>
                <c:pt idx="3243">
                  <c:v>19.578135138533586</c:v>
                </c:pt>
                <c:pt idx="3244">
                  <c:v>25.561692281820527</c:v>
                </c:pt>
                <c:pt idx="3245">
                  <c:v>29.631383512292931</c:v>
                </c:pt>
                <c:pt idx="3246">
                  <c:v>37.855827189724693</c:v>
                </c:pt>
                <c:pt idx="3247">
                  <c:v>41.871139616918398</c:v>
                </c:pt>
                <c:pt idx="3248">
                  <c:v>45.103655358581513</c:v>
                </c:pt>
                <c:pt idx="3249">
                  <c:v>51.008793822809913</c:v>
                </c:pt>
                <c:pt idx="3250">
                  <c:v>57.154233942450411</c:v>
                </c:pt>
                <c:pt idx="3251">
                  <c:v>58.970744786835297</c:v>
                </c:pt>
                <c:pt idx="3252">
                  <c:v>69.710158563836202</c:v>
                </c:pt>
                <c:pt idx="3253">
                  <c:v>80.961432364148195</c:v>
                </c:pt>
                <c:pt idx="3254">
                  <c:v>89.913202512329889</c:v>
                </c:pt>
                <c:pt idx="3255">
                  <c:v>99.997963970766577</c:v>
                </c:pt>
                <c:pt idx="3256">
                  <c:v>112.40177456592721</c:v>
                </c:pt>
                <c:pt idx="3257">
                  <c:v>127.579950470573</c:v>
                </c:pt>
                <c:pt idx="3258">
                  <c:v>144.43504445975401</c:v>
                </c:pt>
                <c:pt idx="3259">
                  <c:v>156.52782619366201</c:v>
                </c:pt>
                <c:pt idx="3260">
                  <c:v>199.33480057838199</c:v>
                </c:pt>
                <c:pt idx="3261">
                  <c:v>239.36664366437756</c:v>
                </c:pt>
                <c:pt idx="3262">
                  <c:v>241.65893716331342</c:v>
                </c:pt>
                <c:pt idx="3263">
                  <c:v>422.64681351223396</c:v>
                </c:pt>
                <c:pt idx="3264">
                  <c:v>219372.48855491701</c:v>
                </c:pt>
                <c:pt idx="3265">
                  <c:v>1179.74183939824</c:v>
                </c:pt>
                <c:pt idx="3266">
                  <c:v>-539.92525085263946</c:v>
                </c:pt>
                <c:pt idx="3267">
                  <c:v>-189.78694071310798</c:v>
                </c:pt>
                <c:pt idx="3268">
                  <c:v>-283.51331704721093</c:v>
                </c:pt>
                <c:pt idx="3269">
                  <c:v>-222.475799368124</c:v>
                </c:pt>
                <c:pt idx="3270">
                  <c:v>-121.52680082629072</c:v>
                </c:pt>
                <c:pt idx="3271">
                  <c:v>-107.82260423631702</c:v>
                </c:pt>
                <c:pt idx="3272">
                  <c:v>-96.158936980480334</c:v>
                </c:pt>
                <c:pt idx="3273">
                  <c:v>-73.177848935319986</c:v>
                </c:pt>
                <c:pt idx="3274">
                  <c:v>-77.339872579835486</c:v>
                </c:pt>
                <c:pt idx="3275">
                  <c:v>-86.298272871173481</c:v>
                </c:pt>
                <c:pt idx="3276">
                  <c:v>-62.233572995151121</c:v>
                </c:pt>
                <c:pt idx="3277">
                  <c:v>-55.594950071172811</c:v>
                </c:pt>
                <c:pt idx="3278">
                  <c:v>-55.784011783000494</c:v>
                </c:pt>
                <c:pt idx="3279">
                  <c:v>-43.7529884859253</c:v>
                </c:pt>
                <c:pt idx="3280">
                  <c:v>-38.324258286420502</c:v>
                </c:pt>
                <c:pt idx="3281">
                  <c:v>-34.017758606759912</c:v>
                </c:pt>
                <c:pt idx="3282">
                  <c:v>-27.964744570347762</c:v>
                </c:pt>
                <c:pt idx="3283">
                  <c:v>-22.415256192972102</c:v>
                </c:pt>
                <c:pt idx="3284">
                  <c:v>-16.134169613917461</c:v>
                </c:pt>
                <c:pt idx="3285">
                  <c:v>-10.066601281649406</c:v>
                </c:pt>
                <c:pt idx="3286">
                  <c:v>-4.4955141611666933</c:v>
                </c:pt>
                <c:pt idx="3287">
                  <c:v>5.1565703667970677</c:v>
                </c:pt>
                <c:pt idx="3288">
                  <c:v>19.087012010429831</c:v>
                </c:pt>
                <c:pt idx="3289">
                  <c:v>24.900695609134338</c:v>
                </c:pt>
                <c:pt idx="3290">
                  <c:v>47.605926172258698</c:v>
                </c:pt>
                <c:pt idx="3291">
                  <c:v>85.427392933943082</c:v>
                </c:pt>
                <c:pt idx="3292">
                  <c:v>53.632784102895599</c:v>
                </c:pt>
                <c:pt idx="3293">
                  <c:v>83.799864476138595</c:v>
                </c:pt>
                <c:pt idx="3294">
                  <c:v>130.11011579734708</c:v>
                </c:pt>
                <c:pt idx="3295">
                  <c:v>80.707513079967086</c:v>
                </c:pt>
                <c:pt idx="3296">
                  <c:v>114.15164483860079</c:v>
                </c:pt>
                <c:pt idx="3297">
                  <c:v>161.52831471339701</c:v>
                </c:pt>
                <c:pt idx="3298">
                  <c:v>102.666499543811</c:v>
                </c:pt>
                <c:pt idx="3299">
                  <c:v>98.942551784016644</c:v>
                </c:pt>
                <c:pt idx="3300">
                  <c:v>126.912237883201</c:v>
                </c:pt>
                <c:pt idx="3301">
                  <c:v>92.861104945932951</c:v>
                </c:pt>
                <c:pt idx="3302">
                  <c:v>90.463839404105343</c:v>
                </c:pt>
                <c:pt idx="3303">
                  <c:v>108.3156780327006</c:v>
                </c:pt>
                <c:pt idx="3304">
                  <c:v>103.58217068980221</c:v>
                </c:pt>
                <c:pt idx="3305">
                  <c:v>99.464241264692674</c:v>
                </c:pt>
                <c:pt idx="3306">
                  <c:v>116.352275543132</c:v>
                </c:pt>
                <c:pt idx="3307">
                  <c:v>109.79769108152902</c:v>
                </c:pt>
                <c:pt idx="3308">
                  <c:v>104.10062878756</c:v>
                </c:pt>
                <c:pt idx="3309">
                  <c:v>118.74735395866399</c:v>
                </c:pt>
                <c:pt idx="3310">
                  <c:v>110.79576699332</c:v>
                </c:pt>
                <c:pt idx="3311">
                  <c:v>90.388615731824359</c:v>
                </c:pt>
                <c:pt idx="3312">
                  <c:v>86.642361660872197</c:v>
                </c:pt>
                <c:pt idx="3313">
                  <c:v>83.172022388609136</c:v>
                </c:pt>
                <c:pt idx="3314">
                  <c:v>76.175165961595681</c:v>
                </c:pt>
                <c:pt idx="3315">
                  <c:v>74.168837616012937</c:v>
                </c:pt>
                <c:pt idx="3316">
                  <c:v>73.953470059936578</c:v>
                </c:pt>
                <c:pt idx="3317">
                  <c:v>70.211619725421627</c:v>
                </c:pt>
                <c:pt idx="3318">
                  <c:v>68.241666556043995</c:v>
                </c:pt>
                <c:pt idx="3319">
                  <c:v>65.908377668160298</c:v>
                </c:pt>
                <c:pt idx="3320">
                  <c:v>64.291975103587248</c:v>
                </c:pt>
                <c:pt idx="3321">
                  <c:v>62.382647137788993</c:v>
                </c:pt>
                <c:pt idx="3322">
                  <c:v>58.7412544008711</c:v>
                </c:pt>
                <c:pt idx="3323">
                  <c:v>58.200821902763899</c:v>
                </c:pt>
                <c:pt idx="3324">
                  <c:v>56.091494231827703</c:v>
                </c:pt>
                <c:pt idx="3325">
                  <c:v>51.865143514971663</c:v>
                </c:pt>
                <c:pt idx="3326">
                  <c:v>49.404657404676286</c:v>
                </c:pt>
                <c:pt idx="3327">
                  <c:v>48.7479544357791</c:v>
                </c:pt>
                <c:pt idx="3328">
                  <c:v>44.515741153577999</c:v>
                </c:pt>
                <c:pt idx="3329">
                  <c:v>41.743999844584046</c:v>
                </c:pt>
                <c:pt idx="3330">
                  <c:v>39.947734002465296</c:v>
                </c:pt>
                <c:pt idx="3331">
                  <c:v>36.802180268460496</c:v>
                </c:pt>
                <c:pt idx="3332">
                  <c:v>33.078633862919922</c:v>
                </c:pt>
                <c:pt idx="3333">
                  <c:v>29.330147984886899</c:v>
                </c:pt>
                <c:pt idx="3334">
                  <c:v>25.1439248268893</c:v>
                </c:pt>
                <c:pt idx="3335">
                  <c:v>21.438868051820631</c:v>
                </c:pt>
                <c:pt idx="3336">
                  <c:v>16.0701901472072</c:v>
                </c:pt>
                <c:pt idx="3337">
                  <c:v>11.854354426504704</c:v>
                </c:pt>
                <c:pt idx="3338">
                  <c:v>6.3078550270229714</c:v>
                </c:pt>
                <c:pt idx="3339">
                  <c:v>-8.1311401245924912</c:v>
                </c:pt>
                <c:pt idx="3340">
                  <c:v>-22.883045711770688</c:v>
                </c:pt>
                <c:pt idx="3341">
                  <c:v>-157.533751357591</c:v>
                </c:pt>
                <c:pt idx="3342">
                  <c:v>-73.958192935305206</c:v>
                </c:pt>
                <c:pt idx="3343">
                  <c:v>-130.86924477760004</c:v>
                </c:pt>
                <c:pt idx="3344">
                  <c:v>175.37139499902401</c:v>
                </c:pt>
                <c:pt idx="3345">
                  <c:v>141.45567170783198</c:v>
                </c:pt>
                <c:pt idx="3346">
                  <c:v>123.51458179667</c:v>
                </c:pt>
                <c:pt idx="3347">
                  <c:v>62.951091677442896</c:v>
                </c:pt>
                <c:pt idx="3348">
                  <c:v>105.8527824471245</c:v>
                </c:pt>
                <c:pt idx="3349">
                  <c:v>264.77554670940299</c:v>
                </c:pt>
                <c:pt idx="3350">
                  <c:v>94.936024492596701</c:v>
                </c:pt>
                <c:pt idx="3351">
                  <c:v>91.320956326916018</c:v>
                </c:pt>
                <c:pt idx="3352">
                  <c:v>156.37065154919998</c:v>
                </c:pt>
                <c:pt idx="3353">
                  <c:v>139.71440297309599</c:v>
                </c:pt>
                <c:pt idx="3354">
                  <c:v>83.978146359976378</c:v>
                </c:pt>
                <c:pt idx="3355">
                  <c:v>117.75535287733277</c:v>
                </c:pt>
                <c:pt idx="3356">
                  <c:v>109.721087041885</c:v>
                </c:pt>
                <c:pt idx="3357">
                  <c:v>78.974361221294899</c:v>
                </c:pt>
                <c:pt idx="3358">
                  <c:v>97.096624809686404</c:v>
                </c:pt>
                <c:pt idx="3359">
                  <c:v>92.124480717946071</c:v>
                </c:pt>
                <c:pt idx="3360">
                  <c:v>74.720852796916148</c:v>
                </c:pt>
                <c:pt idx="3361">
                  <c:v>83.337735728287598</c:v>
                </c:pt>
                <c:pt idx="3362">
                  <c:v>79.793450358923778</c:v>
                </c:pt>
                <c:pt idx="3363">
                  <c:v>70.40507901084078</c:v>
                </c:pt>
                <c:pt idx="3364">
                  <c:v>72.835595412141586</c:v>
                </c:pt>
                <c:pt idx="3365">
                  <c:v>84.080308203771636</c:v>
                </c:pt>
                <c:pt idx="3366">
                  <c:v>67.11703253642078</c:v>
                </c:pt>
                <c:pt idx="3367">
                  <c:v>64.185337380072539</c:v>
                </c:pt>
                <c:pt idx="3368">
                  <c:v>67.340353976590649</c:v>
                </c:pt>
                <c:pt idx="3369">
                  <c:v>62.689021546544097</c:v>
                </c:pt>
                <c:pt idx="3370">
                  <c:v>76.911823473753714</c:v>
                </c:pt>
                <c:pt idx="3371">
                  <c:v>147.43011972228899</c:v>
                </c:pt>
                <c:pt idx="3372">
                  <c:v>62.149213050803496</c:v>
                </c:pt>
                <c:pt idx="3373">
                  <c:v>55.336071656976095</c:v>
                </c:pt>
                <c:pt idx="3374">
                  <c:v>85.114120816167201</c:v>
                </c:pt>
                <c:pt idx="3375">
                  <c:v>71.284211946652903</c:v>
                </c:pt>
                <c:pt idx="3376">
                  <c:v>37.807436117152477</c:v>
                </c:pt>
                <c:pt idx="3377">
                  <c:v>49.029972043558438</c:v>
                </c:pt>
                <c:pt idx="3378">
                  <c:v>40.0598457139277</c:v>
                </c:pt>
                <c:pt idx="3379">
                  <c:v>31.882843347514587</c:v>
                </c:pt>
                <c:pt idx="3380">
                  <c:v>64.357305853110859</c:v>
                </c:pt>
                <c:pt idx="3381">
                  <c:v>45.889464773849568</c:v>
                </c:pt>
                <c:pt idx="3382">
                  <c:v>11.653257124621501</c:v>
                </c:pt>
                <c:pt idx="3383">
                  <c:v>19.833220304971089</c:v>
                </c:pt>
                <c:pt idx="3384">
                  <c:v>81.368410090590388</c:v>
                </c:pt>
                <c:pt idx="3385">
                  <c:v>1.490407983176794</c:v>
                </c:pt>
                <c:pt idx="3386">
                  <c:v>1.9099655993281799</c:v>
                </c:pt>
                <c:pt idx="3387">
                  <c:v>33.186904903792225</c:v>
                </c:pt>
                <c:pt idx="3388">
                  <c:v>-25.537283024407561</c:v>
                </c:pt>
                <c:pt idx="3389">
                  <c:v>-1550.2108757777637</c:v>
                </c:pt>
                <c:pt idx="3390">
                  <c:v>84.567593075067578</c:v>
                </c:pt>
                <c:pt idx="3391">
                  <c:v>150.80857314748542</c:v>
                </c:pt>
                <c:pt idx="3392">
                  <c:v>315.49614145102714</c:v>
                </c:pt>
                <c:pt idx="3393">
                  <c:v>137.32931042753827</c:v>
                </c:pt>
                <c:pt idx="3394">
                  <c:v>211.89570773925098</c:v>
                </c:pt>
                <c:pt idx="3395">
                  <c:v>373.80687236857904</c:v>
                </c:pt>
                <c:pt idx="3396">
                  <c:v>206.96463071176157</c:v>
                </c:pt>
                <c:pt idx="3397">
                  <c:v>-1549.56236242349</c:v>
                </c:pt>
                <c:pt idx="3398">
                  <c:v>-146.31135099501299</c:v>
                </c:pt>
                <c:pt idx="3399">
                  <c:v>-132.89176203172698</c:v>
                </c:pt>
                <c:pt idx="3400">
                  <c:v>-122.836541910275</c:v>
                </c:pt>
                <c:pt idx="3401">
                  <c:v>-114.946651356076</c:v>
                </c:pt>
                <c:pt idx="3402">
                  <c:v>-196.82552619227943</c:v>
                </c:pt>
                <c:pt idx="3403">
                  <c:v>-171.08383217069601</c:v>
                </c:pt>
                <c:pt idx="3404">
                  <c:v>-152.301450754721</c:v>
                </c:pt>
                <c:pt idx="3405">
                  <c:v>-280.24552230807723</c:v>
                </c:pt>
                <c:pt idx="3406">
                  <c:v>-227.95780844959242</c:v>
                </c:pt>
                <c:pt idx="3407">
                  <c:v>-193.08533681126988</c:v>
                </c:pt>
                <c:pt idx="3408">
                  <c:v>-167.73520242451642</c:v>
                </c:pt>
                <c:pt idx="3409">
                  <c:v>-148.38388134299558</c:v>
                </c:pt>
                <c:pt idx="3410">
                  <c:v>-783.65313672402999</c:v>
                </c:pt>
                <c:pt idx="3411">
                  <c:v>-464.73500628214663</c:v>
                </c:pt>
                <c:pt idx="3412">
                  <c:v>-2191.9239518164222</c:v>
                </c:pt>
                <c:pt idx="3413">
                  <c:v>-747.64779891464605</c:v>
                </c:pt>
                <c:pt idx="3414">
                  <c:v>-444.09342515521303</c:v>
                </c:pt>
                <c:pt idx="3415">
                  <c:v>-1307.9542697750701</c:v>
                </c:pt>
                <c:pt idx="3416">
                  <c:v>-586.80109897094098</c:v>
                </c:pt>
                <c:pt idx="3417">
                  <c:v>-183.7451658458325</c:v>
                </c:pt>
                <c:pt idx="3418">
                  <c:v>-268.55499660655408</c:v>
                </c:pt>
                <c:pt idx="3419">
                  <c:v>-203.48833417026643</c:v>
                </c:pt>
                <c:pt idx="3420">
                  <c:v>-105.845973740536</c:v>
                </c:pt>
                <c:pt idx="3421">
                  <c:v>-130.150801139603</c:v>
                </c:pt>
                <c:pt idx="3422">
                  <c:v>-169.77077045988742</c:v>
                </c:pt>
                <c:pt idx="3423">
                  <c:v>-87.347158411995295</c:v>
                </c:pt>
                <c:pt idx="3424">
                  <c:v>-103.52997199372459</c:v>
                </c:pt>
                <c:pt idx="3425">
                  <c:v>-81.886667941201907</c:v>
                </c:pt>
                <c:pt idx="3426">
                  <c:v>-48.013551669394793</c:v>
                </c:pt>
                <c:pt idx="3427">
                  <c:v>-38.185551254534012</c:v>
                </c:pt>
                <c:pt idx="3428">
                  <c:v>-38.594281628110004</c:v>
                </c:pt>
                <c:pt idx="3429">
                  <c:v>-28.191975396169557</c:v>
                </c:pt>
                <c:pt idx="3430">
                  <c:v>-19.114477780249331</c:v>
                </c:pt>
                <c:pt idx="3431">
                  <c:v>-16.649702378777189</c:v>
                </c:pt>
                <c:pt idx="3432">
                  <c:v>-7.4969819505875295</c:v>
                </c:pt>
                <c:pt idx="3433">
                  <c:v>-2.86726372210873</c:v>
                </c:pt>
                <c:pt idx="3434">
                  <c:v>4.4098050780087865</c:v>
                </c:pt>
                <c:pt idx="3435">
                  <c:v>14.338205008153999</c:v>
                </c:pt>
                <c:pt idx="3436">
                  <c:v>20.651727545730342</c:v>
                </c:pt>
                <c:pt idx="3437">
                  <c:v>29.405601380321677</c:v>
                </c:pt>
                <c:pt idx="3438">
                  <c:v>35.283027697072278</c:v>
                </c:pt>
                <c:pt idx="3439">
                  <c:v>37.353503756599196</c:v>
                </c:pt>
                <c:pt idx="3440">
                  <c:v>44.9015513227409</c:v>
                </c:pt>
                <c:pt idx="3441">
                  <c:v>46.658593032862299</c:v>
                </c:pt>
                <c:pt idx="3442">
                  <c:v>51.057131796397897</c:v>
                </c:pt>
                <c:pt idx="3443">
                  <c:v>55.148016626565322</c:v>
                </c:pt>
                <c:pt idx="3444">
                  <c:v>59.254528792775112</c:v>
                </c:pt>
                <c:pt idx="3445">
                  <c:v>64.730299393690402</c:v>
                </c:pt>
                <c:pt idx="3446">
                  <c:v>67.555405923868278</c:v>
                </c:pt>
                <c:pt idx="3447">
                  <c:v>71.737617656829599</c:v>
                </c:pt>
                <c:pt idx="3448">
                  <c:v>78.687467832626083</c:v>
                </c:pt>
                <c:pt idx="3449">
                  <c:v>83.918414155392213</c:v>
                </c:pt>
                <c:pt idx="3450">
                  <c:v>86.342078728545559</c:v>
                </c:pt>
                <c:pt idx="3451">
                  <c:v>91.655766582887736</c:v>
                </c:pt>
                <c:pt idx="3452">
                  <c:v>100.52371667465295</c:v>
                </c:pt>
                <c:pt idx="3453">
                  <c:v>104.75813280076363</c:v>
                </c:pt>
                <c:pt idx="3454">
                  <c:v>114.14922488062012</c:v>
                </c:pt>
                <c:pt idx="3455">
                  <c:v>123.57222266811321</c:v>
                </c:pt>
                <c:pt idx="3456">
                  <c:v>135.35276827556001</c:v>
                </c:pt>
                <c:pt idx="3457">
                  <c:v>148.26951275671138</c:v>
                </c:pt>
                <c:pt idx="3458">
                  <c:v>156.80042389046801</c:v>
                </c:pt>
                <c:pt idx="3459">
                  <c:v>189.1136382349905</c:v>
                </c:pt>
                <c:pt idx="3460">
                  <c:v>218.03889805306449</c:v>
                </c:pt>
                <c:pt idx="3461">
                  <c:v>220.186875476919</c:v>
                </c:pt>
                <c:pt idx="3462">
                  <c:v>342.39342993694601</c:v>
                </c:pt>
                <c:pt idx="3463">
                  <c:v>483.46570041569004</c:v>
                </c:pt>
                <c:pt idx="3464">
                  <c:v>424.88321077471397</c:v>
                </c:pt>
                <c:pt idx="3465">
                  <c:v>720.29808842273405</c:v>
                </c:pt>
                <c:pt idx="3466">
                  <c:v>3196.0019395877202</c:v>
                </c:pt>
                <c:pt idx="3467">
                  <c:v>1612.1547395694358</c:v>
                </c:pt>
                <c:pt idx="3468">
                  <c:v>-1433.3041661888999</c:v>
                </c:pt>
                <c:pt idx="3469">
                  <c:v>-444.36804970830769</c:v>
                </c:pt>
                <c:pt idx="3470">
                  <c:v>-241.95126006258604</c:v>
                </c:pt>
                <c:pt idx="3471">
                  <c:v>-243.55045528567501</c:v>
                </c:pt>
                <c:pt idx="3472">
                  <c:v>-103.306405363235</c:v>
                </c:pt>
                <c:pt idx="3473">
                  <c:v>-72.293831000644289</c:v>
                </c:pt>
                <c:pt idx="3474">
                  <c:v>-62.464164009979996</c:v>
                </c:pt>
                <c:pt idx="3475">
                  <c:v>-39.745862950610004</c:v>
                </c:pt>
                <c:pt idx="3476">
                  <c:v>-23.2540800044656</c:v>
                </c:pt>
                <c:pt idx="3477">
                  <c:v>-10.944488654874602</c:v>
                </c:pt>
                <c:pt idx="3478">
                  <c:v>-0.68163137483355563</c:v>
                </c:pt>
                <c:pt idx="3479">
                  <c:v>7.4873853889428901</c:v>
                </c:pt>
                <c:pt idx="3480">
                  <c:v>17.992410563634486</c:v>
                </c:pt>
                <c:pt idx="3481">
                  <c:v>20.069207905720589</c:v>
                </c:pt>
                <c:pt idx="3482">
                  <c:v>25.222206910850886</c:v>
                </c:pt>
                <c:pt idx="3483">
                  <c:v>34.265704068826103</c:v>
                </c:pt>
                <c:pt idx="3484">
                  <c:v>33.903463310553803</c:v>
                </c:pt>
                <c:pt idx="3485">
                  <c:v>37.644606716125303</c:v>
                </c:pt>
                <c:pt idx="3486">
                  <c:v>45.167672506257901</c:v>
                </c:pt>
                <c:pt idx="3487">
                  <c:v>52.967396678307097</c:v>
                </c:pt>
                <c:pt idx="3488">
                  <c:v>50.85028417491062</c:v>
                </c:pt>
                <c:pt idx="3489">
                  <c:v>57.380364948701995</c:v>
                </c:pt>
                <c:pt idx="3490">
                  <c:v>64.212759628417743</c:v>
                </c:pt>
                <c:pt idx="3491">
                  <c:v>65.531119968839391</c:v>
                </c:pt>
                <c:pt idx="3492">
                  <c:v>71.947204442624226</c:v>
                </c:pt>
                <c:pt idx="3493">
                  <c:v>67.959194146107507</c:v>
                </c:pt>
                <c:pt idx="3494">
                  <c:v>66.421147211547293</c:v>
                </c:pt>
                <c:pt idx="3495">
                  <c:v>66.659572795882298</c:v>
                </c:pt>
                <c:pt idx="3496">
                  <c:v>69.242334792555624</c:v>
                </c:pt>
                <c:pt idx="3497">
                  <c:v>70.648543490557998</c:v>
                </c:pt>
                <c:pt idx="3498">
                  <c:v>72.106584220239199</c:v>
                </c:pt>
                <c:pt idx="3499">
                  <c:v>73.580212636355398</c:v>
                </c:pt>
                <c:pt idx="3500">
                  <c:v>74.561347364271498</c:v>
                </c:pt>
                <c:pt idx="3501">
                  <c:v>75.537436689786006</c:v>
                </c:pt>
                <c:pt idx="3502">
                  <c:v>75.89373663138548</c:v>
                </c:pt>
                <c:pt idx="3503">
                  <c:v>76.407119822231195</c:v>
                </c:pt>
                <c:pt idx="3504">
                  <c:v>76.992431664993603</c:v>
                </c:pt>
                <c:pt idx="3505">
                  <c:v>76.254329787868826</c:v>
                </c:pt>
                <c:pt idx="3506">
                  <c:v>76.559201053138878</c:v>
                </c:pt>
                <c:pt idx="3507">
                  <c:v>74.946036220928406</c:v>
                </c:pt>
                <c:pt idx="3508">
                  <c:v>73.363770712392935</c:v>
                </c:pt>
                <c:pt idx="3509">
                  <c:v>71.800205338511049</c:v>
                </c:pt>
                <c:pt idx="3510">
                  <c:v>70.246361082583789</c:v>
                </c:pt>
                <c:pt idx="3511">
                  <c:v>67.590342724959058</c:v>
                </c:pt>
                <c:pt idx="3512">
                  <c:v>65.588869925633901</c:v>
                </c:pt>
                <c:pt idx="3513">
                  <c:v>62.9380438164496</c:v>
                </c:pt>
                <c:pt idx="3514">
                  <c:v>60.646005661008097</c:v>
                </c:pt>
                <c:pt idx="3515">
                  <c:v>56.270702607754011</c:v>
                </c:pt>
                <c:pt idx="3516">
                  <c:v>55.771108409133703</c:v>
                </c:pt>
                <c:pt idx="3517">
                  <c:v>50.498089815131912</c:v>
                </c:pt>
                <c:pt idx="3518">
                  <c:v>44.976087539236786</c:v>
                </c:pt>
                <c:pt idx="3519">
                  <c:v>41.290698570118302</c:v>
                </c:pt>
                <c:pt idx="3520">
                  <c:v>37.642859419799194</c:v>
                </c:pt>
                <c:pt idx="3521">
                  <c:v>31.595569947464931</c:v>
                </c:pt>
                <c:pt idx="3522">
                  <c:v>30.091782328094531</c:v>
                </c:pt>
                <c:pt idx="3523">
                  <c:v>26.37790202643648</c:v>
                </c:pt>
                <c:pt idx="3524">
                  <c:v>18.282736085282519</c:v>
                </c:pt>
                <c:pt idx="3525">
                  <c:v>14.0844258840434</c:v>
                </c:pt>
                <c:pt idx="3526">
                  <c:v>9.9492039826201619</c:v>
                </c:pt>
                <c:pt idx="3527">
                  <c:v>5.846079282793184</c:v>
                </c:pt>
                <c:pt idx="3528">
                  <c:v>1.7520865317806043</c:v>
                </c:pt>
                <c:pt idx="3529">
                  <c:v>-2.3627877303925366</c:v>
                </c:pt>
                <c:pt idx="3530">
                  <c:v>-6.5267976779407864</c:v>
                </c:pt>
                <c:pt idx="3531">
                  <c:v>-10.769706607339502</c:v>
                </c:pt>
                <c:pt idx="3532">
                  <c:v>-14.193955526066899</c:v>
                </c:pt>
                <c:pt idx="3533">
                  <c:v>-19.443851521261902</c:v>
                </c:pt>
                <c:pt idx="3534">
                  <c:v>-28.945107466868802</c:v>
                </c:pt>
                <c:pt idx="3535">
                  <c:v>-29.225427567865289</c:v>
                </c:pt>
                <c:pt idx="3536">
                  <c:v>-34.426222086599111</c:v>
                </c:pt>
                <c:pt idx="3537">
                  <c:v>-39.976040811809803</c:v>
                </c:pt>
                <c:pt idx="3538">
                  <c:v>-47.041855190609098</c:v>
                </c:pt>
                <c:pt idx="3539">
                  <c:v>-53.912622964176002</c:v>
                </c:pt>
                <c:pt idx="3540">
                  <c:v>-64.134523763786902</c:v>
                </c:pt>
                <c:pt idx="3541">
                  <c:v>-68.504122132554087</c:v>
                </c:pt>
                <c:pt idx="3542">
                  <c:v>-77.836993603371027</c:v>
                </c:pt>
                <c:pt idx="3543">
                  <c:v>-112.65712288674401</c:v>
                </c:pt>
                <c:pt idx="3544">
                  <c:v>-97.65378519651388</c:v>
                </c:pt>
                <c:pt idx="3545">
                  <c:v>-111.55062923639602</c:v>
                </c:pt>
                <c:pt idx="3546">
                  <c:v>-264.64109042480891</c:v>
                </c:pt>
                <c:pt idx="3547">
                  <c:v>-375.937633163096</c:v>
                </c:pt>
                <c:pt idx="3548">
                  <c:v>-158.79556133676641</c:v>
                </c:pt>
                <c:pt idx="3549">
                  <c:v>-188.46401485415672</c:v>
                </c:pt>
                <c:pt idx="3550">
                  <c:v>-149.992123273028</c:v>
                </c:pt>
                <c:pt idx="3551">
                  <c:v>-140.47736146965198</c:v>
                </c:pt>
                <c:pt idx="3552">
                  <c:v>-158.39306100942301</c:v>
                </c:pt>
                <c:pt idx="3553">
                  <c:v>-181.29675171926735</c:v>
                </c:pt>
                <c:pt idx="3554">
                  <c:v>-133.820696172352</c:v>
                </c:pt>
                <c:pt idx="3555">
                  <c:v>-195.82534094850007</c:v>
                </c:pt>
                <c:pt idx="3556">
                  <c:v>-259.47875103398769</c:v>
                </c:pt>
                <c:pt idx="3557">
                  <c:v>-143.21760161129399</c:v>
                </c:pt>
                <c:pt idx="3558">
                  <c:v>-158.38670831840085</c:v>
                </c:pt>
                <c:pt idx="3559">
                  <c:v>-213.16614584928899</c:v>
                </c:pt>
                <c:pt idx="3560">
                  <c:v>-297.131849700722</c:v>
                </c:pt>
                <c:pt idx="3561">
                  <c:v>-410.76615525933892</c:v>
                </c:pt>
                <c:pt idx="3562">
                  <c:v>-592.45123206250946</c:v>
                </c:pt>
                <c:pt idx="3563">
                  <c:v>-1046.6999660174258</c:v>
                </c:pt>
                <c:pt idx="3564">
                  <c:v>-2207.7860216859826</c:v>
                </c:pt>
                <c:pt idx="3565">
                  <c:v>-2217.3346891181932</c:v>
                </c:pt>
                <c:pt idx="3566">
                  <c:v>-3799.7615451473398</c:v>
                </c:pt>
                <c:pt idx="3567">
                  <c:v>-5147.4802440720614</c:v>
                </c:pt>
                <c:pt idx="3568">
                  <c:v>37272.406412209399</c:v>
                </c:pt>
                <c:pt idx="3569">
                  <c:v>4305.9996491214124</c:v>
                </c:pt>
                <c:pt idx="3570">
                  <c:v>-13971.870167780169</c:v>
                </c:pt>
                <c:pt idx="3571">
                  <c:v>-3602.6986630318697</c:v>
                </c:pt>
                <c:pt idx="3572">
                  <c:v>-5964.4739085853498</c:v>
                </c:pt>
                <c:pt idx="3573">
                  <c:v>-4629.3833700201285</c:v>
                </c:pt>
                <c:pt idx="3574">
                  <c:v>-8733.1804014947102</c:v>
                </c:pt>
                <c:pt idx="3575">
                  <c:v>27801.956413873999</c:v>
                </c:pt>
                <c:pt idx="3576">
                  <c:v>7536.0715950275198</c:v>
                </c:pt>
                <c:pt idx="3577">
                  <c:v>3507.3366427522801</c:v>
                </c:pt>
                <c:pt idx="3578">
                  <c:v>6619.4632098015954</c:v>
                </c:pt>
                <c:pt idx="3579">
                  <c:v>23672.3249881019</c:v>
                </c:pt>
                <c:pt idx="3580">
                  <c:v>7346.2273874686798</c:v>
                </c:pt>
                <c:pt idx="3581">
                  <c:v>2990.0859975073522</c:v>
                </c:pt>
                <c:pt idx="3582">
                  <c:v>1834.2909197101201</c:v>
                </c:pt>
                <c:pt idx="3583">
                  <c:v>1125.4251116768301</c:v>
                </c:pt>
                <c:pt idx="3584">
                  <c:v>718.78135871167706</c:v>
                </c:pt>
                <c:pt idx="3585">
                  <c:v>570.09586416212403</c:v>
                </c:pt>
                <c:pt idx="3586">
                  <c:v>485.28073501432101</c:v>
                </c:pt>
                <c:pt idx="3587">
                  <c:v>430.04140243435597</c:v>
                </c:pt>
                <c:pt idx="3588">
                  <c:v>387.653499265812</c:v>
                </c:pt>
                <c:pt idx="3589">
                  <c:v>346.43370703159661</c:v>
                </c:pt>
                <c:pt idx="3590">
                  <c:v>293.15881837487905</c:v>
                </c:pt>
                <c:pt idx="3591">
                  <c:v>230.52124270087401</c:v>
                </c:pt>
                <c:pt idx="3592">
                  <c:v>144.62342237853542</c:v>
                </c:pt>
                <c:pt idx="3593">
                  <c:v>15.7840872833464</c:v>
                </c:pt>
                <c:pt idx="3594">
                  <c:v>-181.29877485958301</c:v>
                </c:pt>
                <c:pt idx="3595">
                  <c:v>-481.48281833430701</c:v>
                </c:pt>
                <c:pt idx="3596">
                  <c:v>-951.26057083171838</c:v>
                </c:pt>
                <c:pt idx="3597">
                  <c:v>-1750.8071780073999</c:v>
                </c:pt>
                <c:pt idx="3598">
                  <c:v>-3375.0507608237499</c:v>
                </c:pt>
                <c:pt idx="3599">
                  <c:v>-8087.2387072653864</c:v>
                </c:pt>
                <c:pt idx="3600">
                  <c:v>14346807.391345</c:v>
                </c:pt>
                <c:pt idx="3601">
                  <c:v>10075.605635271573</c:v>
                </c:pt>
                <c:pt idx="3602">
                  <c:v>5576.2637025006798</c:v>
                </c:pt>
                <c:pt idx="3603">
                  <c:v>4079.26415295793</c:v>
                </c:pt>
                <c:pt idx="3604">
                  <c:v>3308.58578808226</c:v>
                </c:pt>
                <c:pt idx="3605">
                  <c:v>2825.7878388610998</c:v>
                </c:pt>
                <c:pt idx="3606">
                  <c:v>2490.5436057424199</c:v>
                </c:pt>
                <c:pt idx="3607">
                  <c:v>2234.7772829099999</c:v>
                </c:pt>
                <c:pt idx="3608">
                  <c:v>2039.54602868909</c:v>
                </c:pt>
                <c:pt idx="3609">
                  <c:v>1892.86798012384</c:v>
                </c:pt>
                <c:pt idx="3610">
                  <c:v>1773.2414896017201</c:v>
                </c:pt>
                <c:pt idx="3611">
                  <c:v>1665.0452590026537</c:v>
                </c:pt>
                <c:pt idx="3612">
                  <c:v>1579.3637369058458</c:v>
                </c:pt>
                <c:pt idx="3613">
                  <c:v>1500.2938191850801</c:v>
                </c:pt>
                <c:pt idx="3614">
                  <c:v>1430.6810229453458</c:v>
                </c:pt>
                <c:pt idx="3615">
                  <c:v>1369.7129510966511</c:v>
                </c:pt>
                <c:pt idx="3616">
                  <c:v>1315.8915146430099</c:v>
                </c:pt>
                <c:pt idx="3617">
                  <c:v>1260.5858440965198</c:v>
                </c:pt>
                <c:pt idx="3618">
                  <c:v>1214.4702757256111</c:v>
                </c:pt>
                <c:pt idx="3619">
                  <c:v>1167.7146518453601</c:v>
                </c:pt>
                <c:pt idx="3620">
                  <c:v>1118.4379443642101</c:v>
                </c:pt>
                <c:pt idx="3621">
                  <c:v>1074.00885055084</c:v>
                </c:pt>
                <c:pt idx="3622">
                  <c:v>1035.7972744499</c:v>
                </c:pt>
                <c:pt idx="3623">
                  <c:v>999.8720008748129</c:v>
                </c:pt>
                <c:pt idx="3624">
                  <c:v>971.49057832307255</c:v>
                </c:pt>
                <c:pt idx="3625">
                  <c:v>946.64837414452802</c:v>
                </c:pt>
                <c:pt idx="3626">
                  <c:v>924.726601726083</c:v>
                </c:pt>
                <c:pt idx="3627">
                  <c:v>906.43305419095248</c:v>
                </c:pt>
                <c:pt idx="3628">
                  <c:v>890.28237726923089</c:v>
                </c:pt>
                <c:pt idx="3629">
                  <c:v>875.66107236372102</c:v>
                </c:pt>
                <c:pt idx="3630">
                  <c:v>861.87838116789851</c:v>
                </c:pt>
                <c:pt idx="3631">
                  <c:v>847.59679957525805</c:v>
                </c:pt>
                <c:pt idx="3632">
                  <c:v>833.12825520811282</c:v>
                </c:pt>
                <c:pt idx="3633">
                  <c:v>819.26814944521038</c:v>
                </c:pt>
                <c:pt idx="3634">
                  <c:v>802.47169889332247</c:v>
                </c:pt>
                <c:pt idx="3635">
                  <c:v>784.6889329990488</c:v>
                </c:pt>
                <c:pt idx="3636">
                  <c:v>766.94915580650638</c:v>
                </c:pt>
                <c:pt idx="3637">
                  <c:v>746.0967422088969</c:v>
                </c:pt>
                <c:pt idx="3638">
                  <c:v>724.21958630699555</c:v>
                </c:pt>
                <c:pt idx="3639">
                  <c:v>703.24822883384797</c:v>
                </c:pt>
                <c:pt idx="3640">
                  <c:v>679.28881572788487</c:v>
                </c:pt>
                <c:pt idx="3641">
                  <c:v>654.134646325782</c:v>
                </c:pt>
                <c:pt idx="3642">
                  <c:v>628.29552083308602</c:v>
                </c:pt>
                <c:pt idx="3643">
                  <c:v>600.20391147933492</c:v>
                </c:pt>
                <c:pt idx="3644">
                  <c:v>569.78839917210462</c:v>
                </c:pt>
                <c:pt idx="3645">
                  <c:v>537.96060210841608</c:v>
                </c:pt>
                <c:pt idx="3646">
                  <c:v>503.73492084523696</c:v>
                </c:pt>
                <c:pt idx="3647">
                  <c:v>467.28229139308098</c:v>
                </c:pt>
                <c:pt idx="3648">
                  <c:v>428.034677389389</c:v>
                </c:pt>
                <c:pt idx="3649">
                  <c:v>386.41546617261264</c:v>
                </c:pt>
                <c:pt idx="3650">
                  <c:v>343.55621925551861</c:v>
                </c:pt>
                <c:pt idx="3651">
                  <c:v>293.56646195889886</c:v>
                </c:pt>
                <c:pt idx="3652">
                  <c:v>242.85036188403058</c:v>
                </c:pt>
                <c:pt idx="3653">
                  <c:v>200.470686728993</c:v>
                </c:pt>
                <c:pt idx="3654">
                  <c:v>155.042779451016</c:v>
                </c:pt>
                <c:pt idx="3655">
                  <c:v>91.647979784415696</c:v>
                </c:pt>
                <c:pt idx="3656">
                  <c:v>11.621965768479456</c:v>
                </c:pt>
                <c:pt idx="3657">
                  <c:v>-90.09385721503368</c:v>
                </c:pt>
                <c:pt idx="3658">
                  <c:v>-232.59839932786201</c:v>
                </c:pt>
                <c:pt idx="3659">
                  <c:v>-400.56448390913204</c:v>
                </c:pt>
                <c:pt idx="3660">
                  <c:v>-600.85529863139948</c:v>
                </c:pt>
                <c:pt idx="3661">
                  <c:v>-904.56748432012898</c:v>
                </c:pt>
                <c:pt idx="3662">
                  <c:v>-1390.1510001979198</c:v>
                </c:pt>
                <c:pt idx="3663">
                  <c:v>-2354.6127339536101</c:v>
                </c:pt>
                <c:pt idx="3664">
                  <c:v>-4696.8166029728854</c:v>
                </c:pt>
                <c:pt idx="3665">
                  <c:v>-23762.793686030302</c:v>
                </c:pt>
                <c:pt idx="3666">
                  <c:v>5803.0710646678353</c:v>
                </c:pt>
                <c:pt idx="3667">
                  <c:v>2795.9417746828112</c:v>
                </c:pt>
                <c:pt idx="3668">
                  <c:v>2156.1431207830101</c:v>
                </c:pt>
                <c:pt idx="3669">
                  <c:v>1713.0483515088799</c:v>
                </c:pt>
                <c:pt idx="3670">
                  <c:v>1485.1522074413499</c:v>
                </c:pt>
                <c:pt idx="3671">
                  <c:v>1349.6510094423199</c:v>
                </c:pt>
                <c:pt idx="3672">
                  <c:v>1233.0959984958399</c:v>
                </c:pt>
                <c:pt idx="3673">
                  <c:v>1139.1396554023711</c:v>
                </c:pt>
                <c:pt idx="3674">
                  <c:v>1044.7283184388298</c:v>
                </c:pt>
                <c:pt idx="3675">
                  <c:v>972.26940948832896</c:v>
                </c:pt>
                <c:pt idx="3676">
                  <c:v>911.75231555851451</c:v>
                </c:pt>
                <c:pt idx="3677">
                  <c:v>856.05602743224608</c:v>
                </c:pt>
                <c:pt idx="3678">
                  <c:v>796.86615309406375</c:v>
                </c:pt>
                <c:pt idx="3679">
                  <c:v>731.09152486033099</c:v>
                </c:pt>
                <c:pt idx="3680">
                  <c:v>657.3268291784882</c:v>
                </c:pt>
                <c:pt idx="3681">
                  <c:v>561.31398214806995</c:v>
                </c:pt>
                <c:pt idx="3682">
                  <c:v>432.62938940144301</c:v>
                </c:pt>
                <c:pt idx="3683">
                  <c:v>265.15415787517895</c:v>
                </c:pt>
                <c:pt idx="3684">
                  <c:v>-4.5967046014142703</c:v>
                </c:pt>
                <c:pt idx="3685">
                  <c:v>-552.72839044915168</c:v>
                </c:pt>
                <c:pt idx="3686">
                  <c:v>-2367.7513818181801</c:v>
                </c:pt>
                <c:pt idx="3687">
                  <c:v>29766.6401641062</c:v>
                </c:pt>
                <c:pt idx="3688">
                  <c:v>4015.8147055069312</c:v>
                </c:pt>
                <c:pt idx="3689">
                  <c:v>2630.0410391924902</c:v>
                </c:pt>
                <c:pt idx="3690">
                  <c:v>2124.6708903900799</c:v>
                </c:pt>
                <c:pt idx="3691">
                  <c:v>1851.0156565828311</c:v>
                </c:pt>
                <c:pt idx="3692">
                  <c:v>1681.49313160727</c:v>
                </c:pt>
                <c:pt idx="3693">
                  <c:v>1562.3445930018299</c:v>
                </c:pt>
                <c:pt idx="3694">
                  <c:v>1472.2867147848101</c:v>
                </c:pt>
                <c:pt idx="3695">
                  <c:v>1400.7910371467801</c:v>
                </c:pt>
                <c:pt idx="3696">
                  <c:v>1342.1690187111199</c:v>
                </c:pt>
                <c:pt idx="3697">
                  <c:v>1293.3942384501963</c:v>
                </c:pt>
                <c:pt idx="3698">
                  <c:v>1252.74440596049</c:v>
                </c:pt>
                <c:pt idx="3699">
                  <c:v>1216.5427959608701</c:v>
                </c:pt>
                <c:pt idx="3700">
                  <c:v>1185.69165242798</c:v>
                </c:pt>
                <c:pt idx="3701">
                  <c:v>1158.6210688862998</c:v>
                </c:pt>
                <c:pt idx="3702">
                  <c:v>1133.7237533298801</c:v>
                </c:pt>
                <c:pt idx="3703">
                  <c:v>1113.0142884546899</c:v>
                </c:pt>
                <c:pt idx="3704">
                  <c:v>1093.5209079306101</c:v>
                </c:pt>
                <c:pt idx="3705">
                  <c:v>1075.1860473258198</c:v>
                </c:pt>
                <c:pt idx="3706">
                  <c:v>1059.1692189439498</c:v>
                </c:pt>
                <c:pt idx="3707">
                  <c:v>1044.56457082359</c:v>
                </c:pt>
                <c:pt idx="3708">
                  <c:v>1030.2062569075601</c:v>
                </c:pt>
                <c:pt idx="3709">
                  <c:v>1017.50993376391</c:v>
                </c:pt>
                <c:pt idx="3710">
                  <c:v>1005.81172966018</c:v>
                </c:pt>
                <c:pt idx="3711">
                  <c:v>992.311448061899</c:v>
                </c:pt>
                <c:pt idx="3712">
                  <c:v>978.71416343422788</c:v>
                </c:pt>
                <c:pt idx="3713">
                  <c:v>964.64540206269953</c:v>
                </c:pt>
                <c:pt idx="3714">
                  <c:v>947.14225233466038</c:v>
                </c:pt>
                <c:pt idx="3715">
                  <c:v>929.33188231440749</c:v>
                </c:pt>
                <c:pt idx="3716">
                  <c:v>913.52053172725505</c:v>
                </c:pt>
                <c:pt idx="3717">
                  <c:v>899.88471903083553</c:v>
                </c:pt>
                <c:pt idx="3718">
                  <c:v>884.96330621718789</c:v>
                </c:pt>
                <c:pt idx="3719">
                  <c:v>872.12306718516049</c:v>
                </c:pt>
                <c:pt idx="3720">
                  <c:v>859.69826837239805</c:v>
                </c:pt>
                <c:pt idx="3721">
                  <c:v>846.56383534897952</c:v>
                </c:pt>
                <c:pt idx="3722">
                  <c:v>835.08938881189351</c:v>
                </c:pt>
                <c:pt idx="3723">
                  <c:v>823.35065603850796</c:v>
                </c:pt>
                <c:pt idx="3724">
                  <c:v>811.86088691833595</c:v>
                </c:pt>
                <c:pt idx="3725">
                  <c:v>801.61249582863195</c:v>
                </c:pt>
                <c:pt idx="3726">
                  <c:v>792.09411234802803</c:v>
                </c:pt>
                <c:pt idx="3727">
                  <c:v>782.9174158573129</c:v>
                </c:pt>
                <c:pt idx="3728">
                  <c:v>774.14839554663035</c:v>
                </c:pt>
                <c:pt idx="3729">
                  <c:v>765.77672597382855</c:v>
                </c:pt>
                <c:pt idx="3730">
                  <c:v>758.16984087358003</c:v>
                </c:pt>
                <c:pt idx="3731">
                  <c:v>750.66188208521248</c:v>
                </c:pt>
                <c:pt idx="3732">
                  <c:v>742.90820102594296</c:v>
                </c:pt>
                <c:pt idx="3733">
                  <c:v>735.323499319603</c:v>
                </c:pt>
                <c:pt idx="3734">
                  <c:v>727.30035111769303</c:v>
                </c:pt>
                <c:pt idx="3735">
                  <c:v>718.57951114870195</c:v>
                </c:pt>
                <c:pt idx="3736">
                  <c:v>709.22044593729254</c:v>
                </c:pt>
                <c:pt idx="3737">
                  <c:v>698.83391978156794</c:v>
                </c:pt>
                <c:pt idx="3738">
                  <c:v>687.74768857341098</c:v>
                </c:pt>
                <c:pt idx="3739">
                  <c:v>675.60569287659655</c:v>
                </c:pt>
                <c:pt idx="3740">
                  <c:v>661.51466070266792</c:v>
                </c:pt>
                <c:pt idx="3741">
                  <c:v>646.56337576823455</c:v>
                </c:pt>
                <c:pt idx="3742">
                  <c:v>629.90997032946905</c:v>
                </c:pt>
                <c:pt idx="3743">
                  <c:v>611.28677471320395</c:v>
                </c:pt>
                <c:pt idx="3744">
                  <c:v>592.18921796994653</c:v>
                </c:pt>
                <c:pt idx="3745">
                  <c:v>570.67140205542205</c:v>
                </c:pt>
                <c:pt idx="3746">
                  <c:v>543.66328580145796</c:v>
                </c:pt>
                <c:pt idx="3747">
                  <c:v>512.001861121155</c:v>
                </c:pt>
                <c:pt idx="3748">
                  <c:v>474.09988191492931</c:v>
                </c:pt>
                <c:pt idx="3749">
                  <c:v>427.59607502499199</c:v>
                </c:pt>
                <c:pt idx="3750">
                  <c:v>364.44618985802163</c:v>
                </c:pt>
                <c:pt idx="3751">
                  <c:v>291.46451583280697</c:v>
                </c:pt>
                <c:pt idx="3752">
                  <c:v>179.28370593813398</c:v>
                </c:pt>
                <c:pt idx="3753">
                  <c:v>15.5760883877103</c:v>
                </c:pt>
                <c:pt idx="3754">
                  <c:v>-243.822945109648</c:v>
                </c:pt>
                <c:pt idx="3755">
                  <c:v>-771.47803794363449</c:v>
                </c:pt>
                <c:pt idx="3756">
                  <c:v>-2383.3646289273897</c:v>
                </c:pt>
                <c:pt idx="3757">
                  <c:v>37135.421917196203</c:v>
                </c:pt>
                <c:pt idx="3758">
                  <c:v>3376.75563306808</c:v>
                </c:pt>
                <c:pt idx="3759">
                  <c:v>2139.3005258527101</c:v>
                </c:pt>
                <c:pt idx="3760">
                  <c:v>1662.37197705874</c:v>
                </c:pt>
                <c:pt idx="3761">
                  <c:v>1419.4464893625911</c:v>
                </c:pt>
                <c:pt idx="3762">
                  <c:v>1282.6092856402411</c:v>
                </c:pt>
                <c:pt idx="3763">
                  <c:v>1178.25914958921</c:v>
                </c:pt>
                <c:pt idx="3764">
                  <c:v>1101.6780184039299</c:v>
                </c:pt>
                <c:pt idx="3765">
                  <c:v>1051.3821222150032</c:v>
                </c:pt>
                <c:pt idx="3766">
                  <c:v>1004.0305845435605</c:v>
                </c:pt>
                <c:pt idx="3767">
                  <c:v>959.80586892723295</c:v>
                </c:pt>
                <c:pt idx="3768">
                  <c:v>922.44725302150221</c:v>
                </c:pt>
                <c:pt idx="3769">
                  <c:v>886.81225708096326</c:v>
                </c:pt>
                <c:pt idx="3770">
                  <c:v>850.31607749270108</c:v>
                </c:pt>
                <c:pt idx="3771">
                  <c:v>814.22006903057104</c:v>
                </c:pt>
                <c:pt idx="3772">
                  <c:v>776.23669082596859</c:v>
                </c:pt>
                <c:pt idx="3773">
                  <c:v>732.03532500233598</c:v>
                </c:pt>
                <c:pt idx="3774">
                  <c:v>679.81665176441936</c:v>
                </c:pt>
                <c:pt idx="3775">
                  <c:v>616.81371602665854</c:v>
                </c:pt>
                <c:pt idx="3776">
                  <c:v>529.97768635672401</c:v>
                </c:pt>
                <c:pt idx="3777">
                  <c:v>403.90789650043308</c:v>
                </c:pt>
                <c:pt idx="3778">
                  <c:v>209.07065930412998</c:v>
                </c:pt>
                <c:pt idx="3779">
                  <c:v>-193.99203420173998</c:v>
                </c:pt>
                <c:pt idx="3780">
                  <c:v>-1444.21338577047</c:v>
                </c:pt>
                <c:pt idx="3781">
                  <c:v>100969.77487383199</c:v>
                </c:pt>
                <c:pt idx="3782">
                  <c:v>3068.3196287094602</c:v>
                </c:pt>
                <c:pt idx="3783">
                  <c:v>2053.1910233763178</c:v>
                </c:pt>
                <c:pt idx="3784">
                  <c:v>1687.7437691686011</c:v>
                </c:pt>
                <c:pt idx="3785">
                  <c:v>1497.31071133149</c:v>
                </c:pt>
                <c:pt idx="3786">
                  <c:v>1381.3935961439099</c:v>
                </c:pt>
                <c:pt idx="3787">
                  <c:v>1301.4390977679511</c:v>
                </c:pt>
                <c:pt idx="3788">
                  <c:v>1243.6578084093499</c:v>
                </c:pt>
                <c:pt idx="3789">
                  <c:v>1201.10583388948</c:v>
                </c:pt>
                <c:pt idx="3790">
                  <c:v>1165.7074091555401</c:v>
                </c:pt>
                <c:pt idx="3791">
                  <c:v>1136.95990163994</c:v>
                </c:pt>
                <c:pt idx="3792">
                  <c:v>1114.8551862663198</c:v>
                </c:pt>
                <c:pt idx="3793">
                  <c:v>1094.4467284480711</c:v>
                </c:pt>
                <c:pt idx="3794">
                  <c:v>1077.4564585617811</c:v>
                </c:pt>
                <c:pt idx="3795">
                  <c:v>1063.9686697917268</c:v>
                </c:pt>
                <c:pt idx="3796">
                  <c:v>1051.99096689209</c:v>
                </c:pt>
                <c:pt idx="3797">
                  <c:v>1040.2348880669799</c:v>
                </c:pt>
                <c:pt idx="3798">
                  <c:v>1031.7740124301199</c:v>
                </c:pt>
                <c:pt idx="3799">
                  <c:v>1023.01600014876</c:v>
                </c:pt>
                <c:pt idx="3800">
                  <c:v>1013.1415520154176</c:v>
                </c:pt>
                <c:pt idx="3801">
                  <c:v>996.63558622968355</c:v>
                </c:pt>
                <c:pt idx="3802">
                  <c:v>987.57007720758168</c:v>
                </c:pt>
                <c:pt idx="3803">
                  <c:v>979.28536469594098</c:v>
                </c:pt>
                <c:pt idx="3804">
                  <c:v>975.53113844933102</c:v>
                </c:pt>
                <c:pt idx="3805">
                  <c:v>972.96278387493919</c:v>
                </c:pt>
                <c:pt idx="3806">
                  <c:v>971.08174922079354</c:v>
                </c:pt>
                <c:pt idx="3807">
                  <c:v>970.82736269734289</c:v>
                </c:pt>
                <c:pt idx="3808">
                  <c:v>972.19138722593402</c:v>
                </c:pt>
                <c:pt idx="3809">
                  <c:v>972.41313069151397</c:v>
                </c:pt>
                <c:pt idx="3810">
                  <c:v>976.96924840457177</c:v>
                </c:pt>
                <c:pt idx="3811">
                  <c:v>983.43563609572288</c:v>
                </c:pt>
                <c:pt idx="3812">
                  <c:v>987.66840760572597</c:v>
                </c:pt>
                <c:pt idx="3813">
                  <c:v>991.98124260339102</c:v>
                </c:pt>
                <c:pt idx="3814">
                  <c:v>998.1500438754432</c:v>
                </c:pt>
                <c:pt idx="3815">
                  <c:v>1002.07099684235</c:v>
                </c:pt>
                <c:pt idx="3816">
                  <c:v>1006.2286701218005</c:v>
                </c:pt>
                <c:pt idx="3817">
                  <c:v>1013.2313132589917</c:v>
                </c:pt>
                <c:pt idx="3818">
                  <c:v>1016.98754133271</c:v>
                </c:pt>
                <c:pt idx="3819">
                  <c:v>1021.9360548414676</c:v>
                </c:pt>
                <c:pt idx="3820">
                  <c:v>1027.5668043839401</c:v>
                </c:pt>
                <c:pt idx="3821">
                  <c:v>1031.8936329377298</c:v>
                </c:pt>
                <c:pt idx="3822">
                  <c:v>1035.3957216036711</c:v>
                </c:pt>
                <c:pt idx="3823">
                  <c:v>1039.3186747726011</c:v>
                </c:pt>
                <c:pt idx="3824">
                  <c:v>1043.0532782655198</c:v>
                </c:pt>
                <c:pt idx="3825">
                  <c:v>1046.2754544956811</c:v>
                </c:pt>
                <c:pt idx="3826">
                  <c:v>1049.7540167633699</c:v>
                </c:pt>
                <c:pt idx="3827">
                  <c:v>1053.2369610627363</c:v>
                </c:pt>
                <c:pt idx="3828">
                  <c:v>1056.2249651787711</c:v>
                </c:pt>
                <c:pt idx="3829">
                  <c:v>1059.5018412313798</c:v>
                </c:pt>
                <c:pt idx="3830">
                  <c:v>1062.7753388420699</c:v>
                </c:pt>
                <c:pt idx="3831">
                  <c:v>1066.0614621017801</c:v>
                </c:pt>
                <c:pt idx="3832">
                  <c:v>1068.89491908575</c:v>
                </c:pt>
                <c:pt idx="3833">
                  <c:v>1072.27692465105</c:v>
                </c:pt>
                <c:pt idx="3834">
                  <c:v>1074.7090756241137</c:v>
                </c:pt>
                <c:pt idx="3835">
                  <c:v>1076.9147783174199</c:v>
                </c:pt>
                <c:pt idx="3836">
                  <c:v>1080.9751138940301</c:v>
                </c:pt>
                <c:pt idx="3837">
                  <c:v>1085.7551994336611</c:v>
                </c:pt>
                <c:pt idx="3838">
                  <c:v>1088.78041742199</c:v>
                </c:pt>
                <c:pt idx="3839">
                  <c:v>1095.3294973593261</c:v>
                </c:pt>
                <c:pt idx="3840">
                  <c:v>1099.2344129710498</c:v>
                </c:pt>
                <c:pt idx="3841">
                  <c:v>1103.94183187255</c:v>
                </c:pt>
                <c:pt idx="3842">
                  <c:v>1114.8686096611011</c:v>
                </c:pt>
                <c:pt idx="3843">
                  <c:v>1128.9790577417771</c:v>
                </c:pt>
                <c:pt idx="3844">
                  <c:v>1147.8934826642799</c:v>
                </c:pt>
                <c:pt idx="3845">
                  <c:v>1186.10615383606</c:v>
                </c:pt>
                <c:pt idx="3846">
                  <c:v>1246.2269558577711</c:v>
                </c:pt>
                <c:pt idx="3847">
                  <c:v>1329.45804365188</c:v>
                </c:pt>
                <c:pt idx="3848">
                  <c:v>1554.14416765326</c:v>
                </c:pt>
                <c:pt idx="3849">
                  <c:v>2547.5897235331522</c:v>
                </c:pt>
                <c:pt idx="3850">
                  <c:v>-1333.33862434099</c:v>
                </c:pt>
                <c:pt idx="3851">
                  <c:v>365.45361120480396</c:v>
                </c:pt>
                <c:pt idx="3852">
                  <c:v>644.48099812297289</c:v>
                </c:pt>
                <c:pt idx="3853">
                  <c:v>759.85498644698293</c:v>
                </c:pt>
                <c:pt idx="3854">
                  <c:v>831.58470875068667</c:v>
                </c:pt>
                <c:pt idx="3855">
                  <c:v>870.55721749667146</c:v>
                </c:pt>
                <c:pt idx="3856">
                  <c:v>897.81166553476248</c:v>
                </c:pt>
                <c:pt idx="3857">
                  <c:v>918.1940724546829</c:v>
                </c:pt>
                <c:pt idx="3858">
                  <c:v>934.22346656477453</c:v>
                </c:pt>
                <c:pt idx="3859">
                  <c:v>947.36628587240375</c:v>
                </c:pt>
                <c:pt idx="3860">
                  <c:v>958.56674156279303</c:v>
                </c:pt>
                <c:pt idx="3861">
                  <c:v>967.73847053723864</c:v>
                </c:pt>
                <c:pt idx="3862">
                  <c:v>977.26402056829352</c:v>
                </c:pt>
                <c:pt idx="3863">
                  <c:v>986.21324205115707</c:v>
                </c:pt>
                <c:pt idx="3864">
                  <c:v>994.77371870885054</c:v>
                </c:pt>
                <c:pt idx="3865">
                  <c:v>1003.0485327326005</c:v>
                </c:pt>
                <c:pt idx="3866">
                  <c:v>1009.6905149774317</c:v>
                </c:pt>
                <c:pt idx="3867">
                  <c:v>1015.9966180855171</c:v>
                </c:pt>
                <c:pt idx="3868">
                  <c:v>1020.8016894095482</c:v>
                </c:pt>
                <c:pt idx="3869">
                  <c:v>1022.5368058276</c:v>
                </c:pt>
                <c:pt idx="3870">
                  <c:v>1022.72179990498</c:v>
                </c:pt>
                <c:pt idx="3871">
                  <c:v>1025.1574009397198</c:v>
                </c:pt>
                <c:pt idx="3872">
                  <c:v>1027.4265103001442</c:v>
                </c:pt>
                <c:pt idx="3873">
                  <c:v>1033.5027463453098</c:v>
                </c:pt>
                <c:pt idx="3874">
                  <c:v>1051.8578852558999</c:v>
                </c:pt>
                <c:pt idx="3875">
                  <c:v>1133.4098612543401</c:v>
                </c:pt>
                <c:pt idx="3876">
                  <c:v>542.02360114880253</c:v>
                </c:pt>
                <c:pt idx="3877">
                  <c:v>884.31505001489199</c:v>
                </c:pt>
                <c:pt idx="3878">
                  <c:v>915.52500366724303</c:v>
                </c:pt>
                <c:pt idx="3879">
                  <c:v>929.14293110573794</c:v>
                </c:pt>
                <c:pt idx="3880">
                  <c:v>938.22079139818254</c:v>
                </c:pt>
                <c:pt idx="3881">
                  <c:v>940.17542566042653</c:v>
                </c:pt>
                <c:pt idx="3882">
                  <c:v>941.46207237745898</c:v>
                </c:pt>
                <c:pt idx="3883">
                  <c:v>945.24970996838999</c:v>
                </c:pt>
                <c:pt idx="3884">
                  <c:v>948.55084326924555</c:v>
                </c:pt>
                <c:pt idx="3885">
                  <c:v>949.76186515397796</c:v>
                </c:pt>
                <c:pt idx="3886">
                  <c:v>953.84574436982905</c:v>
                </c:pt>
                <c:pt idx="3887">
                  <c:v>958.109869188316</c:v>
                </c:pt>
                <c:pt idx="3888">
                  <c:v>959.08735047708831</c:v>
                </c:pt>
                <c:pt idx="3889">
                  <c:v>964.33785640511257</c:v>
                </c:pt>
                <c:pt idx="3890">
                  <c:v>968.27117669958682</c:v>
                </c:pt>
                <c:pt idx="3891">
                  <c:v>972.53271829069695</c:v>
                </c:pt>
                <c:pt idx="3892">
                  <c:v>977.03708259874099</c:v>
                </c:pt>
                <c:pt idx="3893">
                  <c:v>982.20993165160814</c:v>
                </c:pt>
                <c:pt idx="3894">
                  <c:v>986.12914429763293</c:v>
                </c:pt>
                <c:pt idx="3895">
                  <c:v>990.78011064484281</c:v>
                </c:pt>
                <c:pt idx="3896">
                  <c:v>996.41412640901797</c:v>
                </c:pt>
                <c:pt idx="3897">
                  <c:v>1007.4218079859776</c:v>
                </c:pt>
                <c:pt idx="3898">
                  <c:v>1012.70014713504</c:v>
                </c:pt>
                <c:pt idx="3899">
                  <c:v>1017.73920786998</c:v>
                </c:pt>
                <c:pt idx="3900">
                  <c:v>1019.9597585065405</c:v>
                </c:pt>
                <c:pt idx="3901">
                  <c:v>1021.1740244728505</c:v>
                </c:pt>
                <c:pt idx="3902">
                  <c:v>1022.26382347897</c:v>
                </c:pt>
                <c:pt idx="3903">
                  <c:v>1023.2733992429833</c:v>
                </c:pt>
                <c:pt idx="3904">
                  <c:v>1023.3786567947982</c:v>
                </c:pt>
                <c:pt idx="3905">
                  <c:v>1025.1594084468261</c:v>
                </c:pt>
                <c:pt idx="3906">
                  <c:v>1025.07633572792</c:v>
                </c:pt>
                <c:pt idx="3907">
                  <c:v>1025.0025459769899</c:v>
                </c:pt>
                <c:pt idx="3908">
                  <c:v>1027.10889842185</c:v>
                </c:pt>
                <c:pt idx="3909">
                  <c:v>1028.9403962582599</c:v>
                </c:pt>
                <c:pt idx="3910">
                  <c:v>1028.6294150380361</c:v>
                </c:pt>
                <c:pt idx="3911">
                  <c:v>1030.40746009854</c:v>
                </c:pt>
                <c:pt idx="3912">
                  <c:v>1031.6070200061099</c:v>
                </c:pt>
                <c:pt idx="3913">
                  <c:v>1029.6213535689699</c:v>
                </c:pt>
                <c:pt idx="3914">
                  <c:v>1030.6491557006511</c:v>
                </c:pt>
                <c:pt idx="3915">
                  <c:v>1030.1935902784544</c:v>
                </c:pt>
                <c:pt idx="3916">
                  <c:v>1028.8500766348598</c:v>
                </c:pt>
                <c:pt idx="3917">
                  <c:v>1028.5204820917299</c:v>
                </c:pt>
                <c:pt idx="3918">
                  <c:v>1028.7241103230599</c:v>
                </c:pt>
                <c:pt idx="3919">
                  <c:v>1028.35879521376</c:v>
                </c:pt>
                <c:pt idx="3920">
                  <c:v>1028.0051110501311</c:v>
                </c:pt>
                <c:pt idx="3921">
                  <c:v>1027.9471495343698</c:v>
                </c:pt>
                <c:pt idx="3922">
                  <c:v>1027.5903718697998</c:v>
                </c:pt>
                <c:pt idx="3923">
                  <c:v>1027.3634198397353</c:v>
                </c:pt>
                <c:pt idx="3924">
                  <c:v>1027.2141348685498</c:v>
                </c:pt>
                <c:pt idx="3925">
                  <c:v>1026.9275047885644</c:v>
                </c:pt>
                <c:pt idx="3926">
                  <c:v>1026.6284869470398</c:v>
                </c:pt>
                <c:pt idx="3927">
                  <c:v>1026.3713974594898</c:v>
                </c:pt>
                <c:pt idx="3928">
                  <c:v>1026.1335001971499</c:v>
                </c:pt>
                <c:pt idx="3929">
                  <c:v>1025.9050113365411</c:v>
                </c:pt>
                <c:pt idx="3930">
                  <c:v>1025.7001024303299</c:v>
                </c:pt>
                <c:pt idx="3931">
                  <c:v>1027.0176484318099</c:v>
                </c:pt>
                <c:pt idx="3932">
                  <c:v>1025.1709323578739</c:v>
                </c:pt>
                <c:pt idx="3933">
                  <c:v>1025.0648448821798</c:v>
                </c:pt>
                <c:pt idx="3934">
                  <c:v>1027.6823987210798</c:v>
                </c:pt>
                <c:pt idx="3935">
                  <c:v>1024.7922564964599</c:v>
                </c:pt>
                <c:pt idx="3936">
                  <c:v>1028.9704418394858</c:v>
                </c:pt>
                <c:pt idx="3937">
                  <c:v>1029.8084986786998</c:v>
                </c:pt>
                <c:pt idx="3938">
                  <c:v>1024.9383445851799</c:v>
                </c:pt>
                <c:pt idx="3939">
                  <c:v>1025.57657437286</c:v>
                </c:pt>
                <c:pt idx="3940">
                  <c:v>1026.6294446779534</c:v>
                </c:pt>
                <c:pt idx="3941">
                  <c:v>1028.3431642195853</c:v>
                </c:pt>
                <c:pt idx="3942">
                  <c:v>1017.15956983602</c:v>
                </c:pt>
                <c:pt idx="3943">
                  <c:v>1017.5903433200722</c:v>
                </c:pt>
                <c:pt idx="3944">
                  <c:v>1019.2422338526</c:v>
                </c:pt>
                <c:pt idx="3945">
                  <c:v>968.94798751346696</c:v>
                </c:pt>
                <c:pt idx="3946">
                  <c:v>-457.10683731733002</c:v>
                </c:pt>
                <c:pt idx="3947">
                  <c:v>1051.5773725583758</c:v>
                </c:pt>
                <c:pt idx="3948">
                  <c:v>1028.2581248410299</c:v>
                </c:pt>
                <c:pt idx="3949">
                  <c:v>1019.7910385644818</c:v>
                </c:pt>
                <c:pt idx="3950">
                  <c:v>1001.7184808509805</c:v>
                </c:pt>
                <c:pt idx="3951">
                  <c:v>1001.2767857850905</c:v>
                </c:pt>
                <c:pt idx="3952">
                  <c:v>1000.51802761693</c:v>
                </c:pt>
                <c:pt idx="3953">
                  <c:v>999.55225409591367</c:v>
                </c:pt>
                <c:pt idx="3954">
                  <c:v>998.40304438517501</c:v>
                </c:pt>
                <c:pt idx="3955">
                  <c:v>997.10188058075255</c:v>
                </c:pt>
                <c:pt idx="3956">
                  <c:v>995.62990958961302</c:v>
                </c:pt>
                <c:pt idx="3957">
                  <c:v>993.97521242754499</c:v>
                </c:pt>
                <c:pt idx="3958">
                  <c:v>992.11379965779906</c:v>
                </c:pt>
                <c:pt idx="3959">
                  <c:v>990.06126863776149</c:v>
                </c:pt>
                <c:pt idx="3960">
                  <c:v>987.81217964957204</c:v>
                </c:pt>
                <c:pt idx="3961">
                  <c:v>985.52120261696791</c:v>
                </c:pt>
                <c:pt idx="3962">
                  <c:v>983.49442773069404</c:v>
                </c:pt>
                <c:pt idx="3963">
                  <c:v>982.19295642039401</c:v>
                </c:pt>
                <c:pt idx="3964">
                  <c:v>982.02850628605995</c:v>
                </c:pt>
                <c:pt idx="3965">
                  <c:v>983.72443979634807</c:v>
                </c:pt>
                <c:pt idx="3966">
                  <c:v>985.72020924270009</c:v>
                </c:pt>
                <c:pt idx="3967">
                  <c:v>986.30622737097269</c:v>
                </c:pt>
                <c:pt idx="3968">
                  <c:v>985.26446740622396</c:v>
                </c:pt>
                <c:pt idx="3969">
                  <c:v>981.46995866378597</c:v>
                </c:pt>
                <c:pt idx="3970">
                  <c:v>972.91281884377759</c:v>
                </c:pt>
                <c:pt idx="3971">
                  <c:v>949.85684229520177</c:v>
                </c:pt>
                <c:pt idx="3972">
                  <c:v>874.83857744960005</c:v>
                </c:pt>
                <c:pt idx="3973">
                  <c:v>6506.1742166293134</c:v>
                </c:pt>
                <c:pt idx="3974">
                  <c:v>1172.6169325414598</c:v>
                </c:pt>
                <c:pt idx="3975">
                  <c:v>1106.7092298362199</c:v>
                </c:pt>
                <c:pt idx="3976">
                  <c:v>1081.81107484052</c:v>
                </c:pt>
                <c:pt idx="3977">
                  <c:v>1066.1855721644711</c:v>
                </c:pt>
                <c:pt idx="3978">
                  <c:v>1060.3609836723199</c:v>
                </c:pt>
                <c:pt idx="3979">
                  <c:v>1053.6441248073829</c:v>
                </c:pt>
                <c:pt idx="3980">
                  <c:v>1048.97327242393</c:v>
                </c:pt>
                <c:pt idx="3981">
                  <c:v>1048.1845788864998</c:v>
                </c:pt>
                <c:pt idx="3982">
                  <c:v>1044.6191144797599</c:v>
                </c:pt>
                <c:pt idx="3983">
                  <c:v>1041.4928354992301</c:v>
                </c:pt>
                <c:pt idx="3984">
                  <c:v>1043.0886226508499</c:v>
                </c:pt>
                <c:pt idx="3985">
                  <c:v>1041.6263551056911</c:v>
                </c:pt>
                <c:pt idx="3986">
                  <c:v>1038.21336936584</c:v>
                </c:pt>
                <c:pt idx="3987">
                  <c:v>1036.9086997089737</c:v>
                </c:pt>
                <c:pt idx="3988">
                  <c:v>1035.6187151316101</c:v>
                </c:pt>
                <c:pt idx="3989">
                  <c:v>1033.2244541693399</c:v>
                </c:pt>
                <c:pt idx="3990">
                  <c:v>1032.3707980894699</c:v>
                </c:pt>
                <c:pt idx="3991">
                  <c:v>1032.2264615307611</c:v>
                </c:pt>
                <c:pt idx="3992">
                  <c:v>1030.4331691410234</c:v>
                </c:pt>
                <c:pt idx="3993">
                  <c:v>1029.7266775507542</c:v>
                </c:pt>
                <c:pt idx="3994">
                  <c:v>1029.09808695472</c:v>
                </c:pt>
                <c:pt idx="3995">
                  <c:v>1028.1484119673999</c:v>
                </c:pt>
                <c:pt idx="3996">
                  <c:v>1027.8148118970498</c:v>
                </c:pt>
                <c:pt idx="3997">
                  <c:v>1027.50152702338</c:v>
                </c:pt>
                <c:pt idx="3998">
                  <c:v>1027.2057928838301</c:v>
                </c:pt>
                <c:pt idx="3999">
                  <c:v>1026.9255195495534</c:v>
                </c:pt>
                <c:pt idx="4000">
                  <c:v>1027.6160080367999</c:v>
                </c:pt>
                <c:pt idx="4001">
                  <c:v>1027.1468894201937</c:v>
                </c:pt>
                <c:pt idx="4002">
                  <c:v>1026.6938214312099</c:v>
                </c:pt>
                <c:pt idx="4003">
                  <c:v>1026.23349702522</c:v>
                </c:pt>
                <c:pt idx="4004">
                  <c:v>1025.7851327148699</c:v>
                </c:pt>
                <c:pt idx="4005">
                  <c:v>1023.1900475399618</c:v>
                </c:pt>
                <c:pt idx="4006">
                  <c:v>1022.8885521045594</c:v>
                </c:pt>
                <c:pt idx="4007">
                  <c:v>1022.5737280455705</c:v>
                </c:pt>
                <c:pt idx="4008">
                  <c:v>1020.5880913457599</c:v>
                </c:pt>
                <c:pt idx="4009">
                  <c:v>1021.9607086376205</c:v>
                </c:pt>
                <c:pt idx="4010">
                  <c:v>1021.6468742275929</c:v>
                </c:pt>
                <c:pt idx="4011">
                  <c:v>1021.3337917895</c:v>
                </c:pt>
                <c:pt idx="4012">
                  <c:v>1021.9900275796722</c:v>
                </c:pt>
                <c:pt idx="4013">
                  <c:v>1022.14531017413</c:v>
                </c:pt>
                <c:pt idx="4014">
                  <c:v>1021.08893880556</c:v>
                </c:pt>
                <c:pt idx="4015">
                  <c:v>1020.63203062074</c:v>
                </c:pt>
                <c:pt idx="4016">
                  <c:v>1020.42226157689</c:v>
                </c:pt>
                <c:pt idx="4017">
                  <c:v>1019.9017533736505</c:v>
                </c:pt>
                <c:pt idx="4018">
                  <c:v>1019.36574516775</c:v>
                </c:pt>
                <c:pt idx="4019">
                  <c:v>1018.7493295199999</c:v>
                </c:pt>
                <c:pt idx="4020">
                  <c:v>1017.7354588147994</c:v>
                </c:pt>
                <c:pt idx="4021">
                  <c:v>1016.5880020363634</c:v>
                </c:pt>
                <c:pt idx="4022">
                  <c:v>1015.9318461754482</c:v>
                </c:pt>
                <c:pt idx="4023">
                  <c:v>1015.2089792199829</c:v>
                </c:pt>
                <c:pt idx="4024">
                  <c:v>1014.4535606954976</c:v>
                </c:pt>
                <c:pt idx="4025">
                  <c:v>1013.64331673354</c:v>
                </c:pt>
                <c:pt idx="4026">
                  <c:v>1013.9376407341794</c:v>
                </c:pt>
                <c:pt idx="4027">
                  <c:v>1011.5737932839905</c:v>
                </c:pt>
                <c:pt idx="4028">
                  <c:v>1012.5680577926094</c:v>
                </c:pt>
                <c:pt idx="4029">
                  <c:v>1013.90437472224</c:v>
                </c:pt>
                <c:pt idx="4030">
                  <c:v>1010.27962105324</c:v>
                </c:pt>
                <c:pt idx="4031">
                  <c:v>1009.0314271130879</c:v>
                </c:pt>
                <c:pt idx="4032">
                  <c:v>1007.6056437297</c:v>
                </c:pt>
                <c:pt idx="4033">
                  <c:v>1000.5587779476136</c:v>
                </c:pt>
                <c:pt idx="4034">
                  <c:v>1004.1132305620121</c:v>
                </c:pt>
                <c:pt idx="4035">
                  <c:v>1001.48430986503</c:v>
                </c:pt>
                <c:pt idx="4036">
                  <c:v>998.00352672620704</c:v>
                </c:pt>
                <c:pt idx="4037">
                  <c:v>981.01732786184346</c:v>
                </c:pt>
                <c:pt idx="4038">
                  <c:v>986.00142514368099</c:v>
                </c:pt>
                <c:pt idx="4039">
                  <c:v>950.37117713418502</c:v>
                </c:pt>
                <c:pt idx="4040">
                  <c:v>906.63908246835331</c:v>
                </c:pt>
                <c:pt idx="4041">
                  <c:v>795.156758260483</c:v>
                </c:pt>
                <c:pt idx="4042">
                  <c:v>1236.7498846492401</c:v>
                </c:pt>
                <c:pt idx="4043">
                  <c:v>1089.8611079182999</c:v>
                </c:pt>
                <c:pt idx="4044">
                  <c:v>1060.0590387075699</c:v>
                </c:pt>
                <c:pt idx="4045">
                  <c:v>1047.0165592932144</c:v>
                </c:pt>
                <c:pt idx="4046">
                  <c:v>1052.13570843345</c:v>
                </c:pt>
                <c:pt idx="4047">
                  <c:v>1044.4148609307911</c:v>
                </c:pt>
                <c:pt idx="4048">
                  <c:v>1038.8395997823511</c:v>
                </c:pt>
                <c:pt idx="4049">
                  <c:v>1034.4686471935111</c:v>
                </c:pt>
                <c:pt idx="4050">
                  <c:v>1030.8889595707201</c:v>
                </c:pt>
                <c:pt idx="4051">
                  <c:v>1027.8228250513898</c:v>
                </c:pt>
                <c:pt idx="4052">
                  <c:v>1027.7344712008598</c:v>
                </c:pt>
                <c:pt idx="4053">
                  <c:v>1026.45336114888</c:v>
                </c:pt>
                <c:pt idx="4054">
                  <c:v>1024.06170249908</c:v>
                </c:pt>
                <c:pt idx="4055">
                  <c:v>1021.1535537761121</c:v>
                </c:pt>
                <c:pt idx="4056">
                  <c:v>1016.2857110001025</c:v>
                </c:pt>
                <c:pt idx="4057">
                  <c:v>1009.449567194307</c:v>
                </c:pt>
                <c:pt idx="4058">
                  <c:v>999.60287551548754</c:v>
                </c:pt>
                <c:pt idx="4059">
                  <c:v>986.8673445396081</c:v>
                </c:pt>
                <c:pt idx="4060">
                  <c:v>970.48756390708695</c:v>
                </c:pt>
                <c:pt idx="4061">
                  <c:v>950.30326667627605</c:v>
                </c:pt>
                <c:pt idx="4062">
                  <c:v>920.68789093735631</c:v>
                </c:pt>
                <c:pt idx="4063">
                  <c:v>884.28670272896352</c:v>
                </c:pt>
                <c:pt idx="4064">
                  <c:v>839.16811315224288</c:v>
                </c:pt>
                <c:pt idx="4065">
                  <c:v>783.53698351299204</c:v>
                </c:pt>
                <c:pt idx="4066">
                  <c:v>714.03006373449296</c:v>
                </c:pt>
                <c:pt idx="4067">
                  <c:v>629.99293197619932</c:v>
                </c:pt>
                <c:pt idx="4068">
                  <c:v>516.55254038348596</c:v>
                </c:pt>
                <c:pt idx="4069">
                  <c:v>360.55179920108185</c:v>
                </c:pt>
                <c:pt idx="4070">
                  <c:v>116.66008967488098</c:v>
                </c:pt>
                <c:pt idx="4071">
                  <c:v>-336.46700407891399</c:v>
                </c:pt>
                <c:pt idx="4072">
                  <c:v>-2180.7949422403622</c:v>
                </c:pt>
                <c:pt idx="4073">
                  <c:v>3713.8321949408974</c:v>
                </c:pt>
                <c:pt idx="4074">
                  <c:v>1256.9580192215301</c:v>
                </c:pt>
                <c:pt idx="4075">
                  <c:v>684.90397132720852</c:v>
                </c:pt>
                <c:pt idx="4076">
                  <c:v>345.58668081387202</c:v>
                </c:pt>
                <c:pt idx="4077">
                  <c:v>69.174834037049123</c:v>
                </c:pt>
                <c:pt idx="4078">
                  <c:v>-76.285644086043902</c:v>
                </c:pt>
                <c:pt idx="4079">
                  <c:v>-138.76057932081457</c:v>
                </c:pt>
                <c:pt idx="4080">
                  <c:v>-152.41684294293242</c:v>
                </c:pt>
                <c:pt idx="4081">
                  <c:v>-133.93290137681501</c:v>
                </c:pt>
                <c:pt idx="4082">
                  <c:v>-98.090476648134782</c:v>
                </c:pt>
                <c:pt idx="4083">
                  <c:v>-53.9227956077141</c:v>
                </c:pt>
                <c:pt idx="4084">
                  <c:v>-3.51436730486602</c:v>
                </c:pt>
                <c:pt idx="4085">
                  <c:v>49.5320270189182</c:v>
                </c:pt>
                <c:pt idx="4086">
                  <c:v>104.668026998763</c:v>
                </c:pt>
                <c:pt idx="4087">
                  <c:v>160.82895134151542</c:v>
                </c:pt>
                <c:pt idx="4088">
                  <c:v>213.26606122469832</c:v>
                </c:pt>
                <c:pt idx="4089">
                  <c:v>265.37048333996557</c:v>
                </c:pt>
                <c:pt idx="4090">
                  <c:v>313.59870244367414</c:v>
                </c:pt>
                <c:pt idx="4091">
                  <c:v>358.66594624701895</c:v>
                </c:pt>
                <c:pt idx="4092">
                  <c:v>402.58817611868233</c:v>
                </c:pt>
                <c:pt idx="4093">
                  <c:v>439.52936186906402</c:v>
                </c:pt>
                <c:pt idx="4094">
                  <c:v>473.68845633202801</c:v>
                </c:pt>
                <c:pt idx="4095">
                  <c:v>505.43707280126603</c:v>
                </c:pt>
                <c:pt idx="4096">
                  <c:v>526.43246962208798</c:v>
                </c:pt>
                <c:pt idx="4097">
                  <c:v>545.83321233702338</c:v>
                </c:pt>
                <c:pt idx="4098">
                  <c:v>564.79309998903852</c:v>
                </c:pt>
                <c:pt idx="4099">
                  <c:v>583.55735590774339</c:v>
                </c:pt>
                <c:pt idx="4100">
                  <c:v>597.96127735318601</c:v>
                </c:pt>
                <c:pt idx="4101">
                  <c:v>617.01659371234348</c:v>
                </c:pt>
                <c:pt idx="4102">
                  <c:v>635.17509996670844</c:v>
                </c:pt>
                <c:pt idx="4103">
                  <c:v>652.38463816093702</c:v>
                </c:pt>
                <c:pt idx="4104">
                  <c:v>672.66457718393895</c:v>
                </c:pt>
                <c:pt idx="4105">
                  <c:v>694.64679952223901</c:v>
                </c:pt>
                <c:pt idx="4106">
                  <c:v>715.51877746216815</c:v>
                </c:pt>
                <c:pt idx="4107">
                  <c:v>739.17584408078994</c:v>
                </c:pt>
                <c:pt idx="4108">
                  <c:v>764.43908238428696</c:v>
                </c:pt>
                <c:pt idx="4109">
                  <c:v>787.57397346277355</c:v>
                </c:pt>
                <c:pt idx="4110">
                  <c:v>814.36160535783847</c:v>
                </c:pt>
                <c:pt idx="4111">
                  <c:v>842.78657933732961</c:v>
                </c:pt>
                <c:pt idx="4112">
                  <c:v>869.15928791622002</c:v>
                </c:pt>
                <c:pt idx="4113">
                  <c:v>901.86587000417603</c:v>
                </c:pt>
                <c:pt idx="4114">
                  <c:v>937.43607598731899</c:v>
                </c:pt>
                <c:pt idx="4115">
                  <c:v>971.00086585770202</c:v>
                </c:pt>
                <c:pt idx="4116">
                  <c:v>1007.14505207428</c:v>
                </c:pt>
                <c:pt idx="4117">
                  <c:v>1047.4366914403558</c:v>
                </c:pt>
                <c:pt idx="4118">
                  <c:v>1084.91998643638</c:v>
                </c:pt>
                <c:pt idx="4119">
                  <c:v>1124.08878014839</c:v>
                </c:pt>
                <c:pt idx="4120">
                  <c:v>1163.88181600028</c:v>
                </c:pt>
                <c:pt idx="4121">
                  <c:v>1198.9028141167701</c:v>
                </c:pt>
                <c:pt idx="4122">
                  <c:v>1230.2013400302399</c:v>
                </c:pt>
                <c:pt idx="4123">
                  <c:v>1250.1386887303299</c:v>
                </c:pt>
                <c:pt idx="4124">
                  <c:v>1251.08528809873</c:v>
                </c:pt>
                <c:pt idx="4125">
                  <c:v>1221.80578620505</c:v>
                </c:pt>
                <c:pt idx="4126">
                  <c:v>1120.82129079328</c:v>
                </c:pt>
                <c:pt idx="4127">
                  <c:v>903.54281497612305</c:v>
                </c:pt>
                <c:pt idx="4128">
                  <c:v>534.46319156306254</c:v>
                </c:pt>
                <c:pt idx="4129">
                  <c:v>-82.127543172668339</c:v>
                </c:pt>
                <c:pt idx="4130">
                  <c:v>-901.44470393490008</c:v>
                </c:pt>
                <c:pt idx="4131">
                  <c:v>-1769.66735034563</c:v>
                </c:pt>
                <c:pt idx="4132">
                  <c:v>-2439.6377603887599</c:v>
                </c:pt>
                <c:pt idx="4133">
                  <c:v>-2744.9637453159498</c:v>
                </c:pt>
                <c:pt idx="4134">
                  <c:v>-2811.09789160632</c:v>
                </c:pt>
                <c:pt idx="4135">
                  <c:v>-2661.2792491716987</c:v>
                </c:pt>
                <c:pt idx="4136">
                  <c:v>-2435.2492776701201</c:v>
                </c:pt>
                <c:pt idx="4137">
                  <c:v>-2219.1821483724502</c:v>
                </c:pt>
                <c:pt idx="4138">
                  <c:v>-1997.3746648063063</c:v>
                </c:pt>
                <c:pt idx="4139">
                  <c:v>-1798.9777655615139</c:v>
                </c:pt>
                <c:pt idx="4140">
                  <c:v>-1624.5334168237098</c:v>
                </c:pt>
                <c:pt idx="4141">
                  <c:v>-1471.78880180395</c:v>
                </c:pt>
                <c:pt idx="4142">
                  <c:v>-1332.4999117247137</c:v>
                </c:pt>
                <c:pt idx="4143">
                  <c:v>-1215.62745215626</c:v>
                </c:pt>
                <c:pt idx="4144">
                  <c:v>-1112.09747784964</c:v>
                </c:pt>
                <c:pt idx="4145">
                  <c:v>-1016.8751449388718</c:v>
                </c:pt>
                <c:pt idx="4146">
                  <c:v>-934.57984747357955</c:v>
                </c:pt>
                <c:pt idx="4147">
                  <c:v>-860.26971653718726</c:v>
                </c:pt>
                <c:pt idx="4148">
                  <c:v>-791.94700273170247</c:v>
                </c:pt>
                <c:pt idx="4149">
                  <c:v>-729.655256242105</c:v>
                </c:pt>
                <c:pt idx="4150">
                  <c:v>-673.81258409510394</c:v>
                </c:pt>
                <c:pt idx="4151">
                  <c:v>-622.71030713606854</c:v>
                </c:pt>
                <c:pt idx="4152">
                  <c:v>-575.16637350335554</c:v>
                </c:pt>
                <c:pt idx="4153">
                  <c:v>-531.51293166239554</c:v>
                </c:pt>
                <c:pt idx="4154">
                  <c:v>-490.22101724947123</c:v>
                </c:pt>
                <c:pt idx="4155">
                  <c:v>-451.29937086034198</c:v>
                </c:pt>
                <c:pt idx="4156">
                  <c:v>-415.10613277464904</c:v>
                </c:pt>
                <c:pt idx="4157">
                  <c:v>-380.79567265441204</c:v>
                </c:pt>
                <c:pt idx="4158">
                  <c:v>-347.51101474197793</c:v>
                </c:pt>
                <c:pt idx="4159">
                  <c:v>-315.65349047363998</c:v>
                </c:pt>
                <c:pt idx="4160">
                  <c:v>-285.33685120768098</c:v>
                </c:pt>
                <c:pt idx="4161">
                  <c:v>-256.12547145790899</c:v>
                </c:pt>
                <c:pt idx="4162">
                  <c:v>-227.92400512464957</c:v>
                </c:pt>
                <c:pt idx="4163">
                  <c:v>-201.195886659427</c:v>
                </c:pt>
                <c:pt idx="4164">
                  <c:v>-174.92507990728842</c:v>
                </c:pt>
                <c:pt idx="4165">
                  <c:v>-150.41411730176699</c:v>
                </c:pt>
                <c:pt idx="4166">
                  <c:v>-126.65688573099163</c:v>
                </c:pt>
                <c:pt idx="4167">
                  <c:v>-103.11757013665648</c:v>
                </c:pt>
                <c:pt idx="4168">
                  <c:v>-80.605364605471578</c:v>
                </c:pt>
                <c:pt idx="4169">
                  <c:v>-58.667597859400196</c:v>
                </c:pt>
                <c:pt idx="4170">
                  <c:v>-36.745601377754497</c:v>
                </c:pt>
                <c:pt idx="4171">
                  <c:v>-15.2399828048757</c:v>
                </c:pt>
                <c:pt idx="4172">
                  <c:v>5.3958901130168604</c:v>
                </c:pt>
                <c:pt idx="4173">
                  <c:v>26.208601615709931</c:v>
                </c:pt>
                <c:pt idx="4174">
                  <c:v>46.223615902132899</c:v>
                </c:pt>
                <c:pt idx="4175">
                  <c:v>65.973208822842949</c:v>
                </c:pt>
                <c:pt idx="4176">
                  <c:v>86.085479676177101</c:v>
                </c:pt>
                <c:pt idx="4177">
                  <c:v>106.05218698320698</c:v>
                </c:pt>
                <c:pt idx="4178">
                  <c:v>125.31852832150598</c:v>
                </c:pt>
                <c:pt idx="4179">
                  <c:v>145.12030202287599</c:v>
                </c:pt>
                <c:pt idx="4180">
                  <c:v>164.887463221421</c:v>
                </c:pt>
                <c:pt idx="4181">
                  <c:v>184.017939535127</c:v>
                </c:pt>
                <c:pt idx="4182">
                  <c:v>203.136132788314</c:v>
                </c:pt>
                <c:pt idx="4183">
                  <c:v>223.00957661313399</c:v>
                </c:pt>
                <c:pt idx="4184">
                  <c:v>242.32682861163485</c:v>
                </c:pt>
                <c:pt idx="4185">
                  <c:v>261.74926434454238</c:v>
                </c:pt>
                <c:pt idx="4186">
                  <c:v>282.13556636841264</c:v>
                </c:pt>
                <c:pt idx="4187">
                  <c:v>302.79407578396996</c:v>
                </c:pt>
                <c:pt idx="4188">
                  <c:v>322.99113492990324</c:v>
                </c:pt>
                <c:pt idx="4189">
                  <c:v>344.45507874545916</c:v>
                </c:pt>
                <c:pt idx="4190">
                  <c:v>365.505511424801</c:v>
                </c:pt>
                <c:pt idx="4191">
                  <c:v>386.00428345495197</c:v>
                </c:pt>
                <c:pt idx="4192">
                  <c:v>409.33982532537578</c:v>
                </c:pt>
                <c:pt idx="4193">
                  <c:v>433.47626209570598</c:v>
                </c:pt>
                <c:pt idx="4194">
                  <c:v>457.24923078421801</c:v>
                </c:pt>
                <c:pt idx="4195">
                  <c:v>481.86873678268933</c:v>
                </c:pt>
                <c:pt idx="4196">
                  <c:v>509.20754138659993</c:v>
                </c:pt>
                <c:pt idx="4197">
                  <c:v>536.05505428607603</c:v>
                </c:pt>
                <c:pt idx="4198">
                  <c:v>564.17961060792754</c:v>
                </c:pt>
                <c:pt idx="4199">
                  <c:v>595.64035688589649</c:v>
                </c:pt>
                <c:pt idx="4200">
                  <c:v>626.82988839347797</c:v>
                </c:pt>
                <c:pt idx="4201">
                  <c:v>659.63424366084553</c:v>
                </c:pt>
                <c:pt idx="4202">
                  <c:v>696.81968766214504</c:v>
                </c:pt>
                <c:pt idx="4203">
                  <c:v>734.21209048220146</c:v>
                </c:pt>
                <c:pt idx="4204">
                  <c:v>774.12650363435398</c:v>
                </c:pt>
                <c:pt idx="4205">
                  <c:v>820.09306041731554</c:v>
                </c:pt>
                <c:pt idx="4206">
                  <c:v>870.07339335710674</c:v>
                </c:pt>
                <c:pt idx="4207">
                  <c:v>921.79845587218006</c:v>
                </c:pt>
                <c:pt idx="4208">
                  <c:v>982.74366282028996</c:v>
                </c:pt>
                <c:pt idx="4209">
                  <c:v>1046.2622037327601</c:v>
                </c:pt>
                <c:pt idx="4210">
                  <c:v>1117.36096155517</c:v>
                </c:pt>
                <c:pt idx="4211">
                  <c:v>1203.34347592368</c:v>
                </c:pt>
                <c:pt idx="4212">
                  <c:v>1302.9856921402061</c:v>
                </c:pt>
                <c:pt idx="4213">
                  <c:v>1415.26123571525</c:v>
                </c:pt>
                <c:pt idx="4214">
                  <c:v>1558.7455635688011</c:v>
                </c:pt>
                <c:pt idx="4215">
                  <c:v>1738.1043523433198</c:v>
                </c:pt>
                <c:pt idx="4216">
                  <c:v>1962.1916840482199</c:v>
                </c:pt>
                <c:pt idx="4217">
                  <c:v>2287.2479268449401</c:v>
                </c:pt>
                <c:pt idx="4218">
                  <c:v>2795.6863337741502</c:v>
                </c:pt>
                <c:pt idx="4219">
                  <c:v>3678.2379462984968</c:v>
                </c:pt>
                <c:pt idx="4220">
                  <c:v>5796.2407245690347</c:v>
                </c:pt>
                <c:pt idx="4221">
                  <c:v>22376.432211469499</c:v>
                </c:pt>
                <c:pt idx="4222">
                  <c:v>-7648.1574752494198</c:v>
                </c:pt>
                <c:pt idx="4223">
                  <c:v>-2290.001534575455</c:v>
                </c:pt>
                <c:pt idx="4224">
                  <c:v>-743.26440125745353</c:v>
                </c:pt>
                <c:pt idx="4225">
                  <c:v>85.227988988265395</c:v>
                </c:pt>
                <c:pt idx="4226">
                  <c:v>706.254413614393</c:v>
                </c:pt>
                <c:pt idx="4227">
                  <c:v>1315.8375536924111</c:v>
                </c:pt>
                <c:pt idx="4228">
                  <c:v>1992.9030121713199</c:v>
                </c:pt>
                <c:pt idx="4229">
                  <c:v>2858.1763772476702</c:v>
                </c:pt>
                <c:pt idx="4230">
                  <c:v>4429.5614201982744</c:v>
                </c:pt>
                <c:pt idx="4231">
                  <c:v>7783.1788653938002</c:v>
                </c:pt>
                <c:pt idx="4232">
                  <c:v>21374.18887033634</c:v>
                </c:pt>
                <c:pt idx="4233">
                  <c:v>-26960.686195267517</c:v>
                </c:pt>
                <c:pt idx="4234">
                  <c:v>-8847.7885240710093</c:v>
                </c:pt>
                <c:pt idx="4235">
                  <c:v>-5354.2571666020003</c:v>
                </c:pt>
                <c:pt idx="4236">
                  <c:v>-3852.4199747727812</c:v>
                </c:pt>
                <c:pt idx="4237">
                  <c:v>-3008.3943176047474</c:v>
                </c:pt>
                <c:pt idx="4238">
                  <c:v>-2480.2842385081799</c:v>
                </c:pt>
                <c:pt idx="4239">
                  <c:v>-2091.1485944361098</c:v>
                </c:pt>
                <c:pt idx="4240">
                  <c:v>-1800.96399938438</c:v>
                </c:pt>
                <c:pt idx="4241">
                  <c:v>-1581.5527745059298</c:v>
                </c:pt>
                <c:pt idx="4242">
                  <c:v>-1398.3709870123198</c:v>
                </c:pt>
                <c:pt idx="4243">
                  <c:v>-1247.1500510923399</c:v>
                </c:pt>
                <c:pt idx="4244">
                  <c:v>-1119.6725779900601</c:v>
                </c:pt>
                <c:pt idx="4245">
                  <c:v>-1013.55634563775</c:v>
                </c:pt>
                <c:pt idx="4246">
                  <c:v>-918.70570667239542</c:v>
                </c:pt>
                <c:pt idx="4247">
                  <c:v>-835.54924226540697</c:v>
                </c:pt>
                <c:pt idx="4248">
                  <c:v>-761.32443975495698</c:v>
                </c:pt>
                <c:pt idx="4249">
                  <c:v>-693.428634137735</c:v>
                </c:pt>
                <c:pt idx="4250">
                  <c:v>-633.09555730408795</c:v>
                </c:pt>
                <c:pt idx="4251">
                  <c:v>-578.8875091343192</c:v>
                </c:pt>
                <c:pt idx="4252">
                  <c:v>-528.16210254842497</c:v>
                </c:pt>
                <c:pt idx="4253">
                  <c:v>-480.06363355689899</c:v>
                </c:pt>
                <c:pt idx="4254">
                  <c:v>-436.14512491880993</c:v>
                </c:pt>
                <c:pt idx="4255">
                  <c:v>-394.96233100872195</c:v>
                </c:pt>
                <c:pt idx="4256">
                  <c:v>-355.53515654837292</c:v>
                </c:pt>
                <c:pt idx="4257">
                  <c:v>-319.04573909266799</c:v>
                </c:pt>
                <c:pt idx="4258">
                  <c:v>-285.14579553636497</c:v>
                </c:pt>
                <c:pt idx="4259">
                  <c:v>-252.24187532013642</c:v>
                </c:pt>
                <c:pt idx="4260">
                  <c:v>-221.44086560230457</c:v>
                </c:pt>
                <c:pt idx="4261">
                  <c:v>-190.83705614679801</c:v>
                </c:pt>
                <c:pt idx="4262">
                  <c:v>-161.43706013656157</c:v>
                </c:pt>
                <c:pt idx="4263">
                  <c:v>-134.14215642232901</c:v>
                </c:pt>
                <c:pt idx="4264">
                  <c:v>-107.24032002817921</c:v>
                </c:pt>
                <c:pt idx="4265">
                  <c:v>-81.127587364617298</c:v>
                </c:pt>
                <c:pt idx="4266">
                  <c:v>-56.247397857786893</c:v>
                </c:pt>
                <c:pt idx="4267">
                  <c:v>-32.019493950316892</c:v>
                </c:pt>
                <c:pt idx="4268">
                  <c:v>-7.8150044755516204</c:v>
                </c:pt>
                <c:pt idx="4269">
                  <c:v>15.926510301489104</c:v>
                </c:pt>
                <c:pt idx="4270">
                  <c:v>38.684286142132578</c:v>
                </c:pt>
                <c:pt idx="4271">
                  <c:v>61.659226210034099</c:v>
                </c:pt>
                <c:pt idx="4272">
                  <c:v>84.350740610280525</c:v>
                </c:pt>
                <c:pt idx="4273">
                  <c:v>106.22286659819601</c:v>
                </c:pt>
                <c:pt idx="4274">
                  <c:v>128.532638084197</c:v>
                </c:pt>
                <c:pt idx="4275">
                  <c:v>150.68960255425753</c:v>
                </c:pt>
                <c:pt idx="4276">
                  <c:v>172.12950542588041</c:v>
                </c:pt>
                <c:pt idx="4277">
                  <c:v>194.199176215395</c:v>
                </c:pt>
                <c:pt idx="4278">
                  <c:v>216.28403899790601</c:v>
                </c:pt>
                <c:pt idx="4279">
                  <c:v>237.73503248902799</c:v>
                </c:pt>
                <c:pt idx="4280">
                  <c:v>259.29775635166169</c:v>
                </c:pt>
                <c:pt idx="4281">
                  <c:v>281.7287573071855</c:v>
                </c:pt>
                <c:pt idx="4282">
                  <c:v>303.626431028166</c:v>
                </c:pt>
                <c:pt idx="4283">
                  <c:v>325.752361987261</c:v>
                </c:pt>
                <c:pt idx="4284">
                  <c:v>349.09247209569003</c:v>
                </c:pt>
                <c:pt idx="4285">
                  <c:v>371.97790652655499</c:v>
                </c:pt>
                <c:pt idx="4286">
                  <c:v>395.36077242516001</c:v>
                </c:pt>
                <c:pt idx="4287">
                  <c:v>420.49703202136197</c:v>
                </c:pt>
                <c:pt idx="4288">
                  <c:v>446.38975024425264</c:v>
                </c:pt>
                <c:pt idx="4289">
                  <c:v>471.86141623083108</c:v>
                </c:pt>
                <c:pt idx="4290">
                  <c:v>499.75345476925696</c:v>
                </c:pt>
                <c:pt idx="4291">
                  <c:v>528.82181270497676</c:v>
                </c:pt>
                <c:pt idx="4292">
                  <c:v>557.52448401943502</c:v>
                </c:pt>
                <c:pt idx="4293">
                  <c:v>589.36312074289299</c:v>
                </c:pt>
                <c:pt idx="4294">
                  <c:v>622.99671183129703</c:v>
                </c:pt>
                <c:pt idx="4295">
                  <c:v>656.25099868159293</c:v>
                </c:pt>
                <c:pt idx="4296">
                  <c:v>693.75261405255799</c:v>
                </c:pt>
                <c:pt idx="4297">
                  <c:v>733.57605178069002</c:v>
                </c:pt>
                <c:pt idx="4298">
                  <c:v>773.60822422188755</c:v>
                </c:pt>
                <c:pt idx="4299">
                  <c:v>819.41520828001796</c:v>
                </c:pt>
                <c:pt idx="4300">
                  <c:v>868.93403074598598</c:v>
                </c:pt>
                <c:pt idx="4301">
                  <c:v>919.84581353341196</c:v>
                </c:pt>
                <c:pt idx="4302">
                  <c:v>975.41448875346498</c:v>
                </c:pt>
                <c:pt idx="4303">
                  <c:v>1040.6641669109758</c:v>
                </c:pt>
                <c:pt idx="4304">
                  <c:v>1113.7056042147701</c:v>
                </c:pt>
                <c:pt idx="4305">
                  <c:v>1192.2421211508599</c:v>
                </c:pt>
                <c:pt idx="4306">
                  <c:v>1281.98851357892</c:v>
                </c:pt>
                <c:pt idx="4307">
                  <c:v>1386.2232631800211</c:v>
                </c:pt>
                <c:pt idx="4308">
                  <c:v>1509.70301149837</c:v>
                </c:pt>
                <c:pt idx="4309">
                  <c:v>1660.6496731449511</c:v>
                </c:pt>
                <c:pt idx="4310">
                  <c:v>1858.06546997443</c:v>
                </c:pt>
                <c:pt idx="4311">
                  <c:v>2109.2949108052912</c:v>
                </c:pt>
                <c:pt idx="4312">
                  <c:v>2486.87787971638</c:v>
                </c:pt>
                <c:pt idx="4313">
                  <c:v>3075.6874862569698</c:v>
                </c:pt>
                <c:pt idx="4314">
                  <c:v>4095.3942271715973</c:v>
                </c:pt>
                <c:pt idx="4315">
                  <c:v>6695.0692564703459</c:v>
                </c:pt>
                <c:pt idx="4316">
                  <c:v>28456.773449388496</c:v>
                </c:pt>
                <c:pt idx="4317">
                  <c:v>-8872.7717140119748</c:v>
                </c:pt>
                <c:pt idx="4318">
                  <c:v>-3027.4552001187299</c:v>
                </c:pt>
                <c:pt idx="4319">
                  <c:v>-1367.5168934650944</c:v>
                </c:pt>
                <c:pt idx="4320">
                  <c:v>-529.72013394702492</c:v>
                </c:pt>
                <c:pt idx="4321">
                  <c:v>40.105983758569003</c:v>
                </c:pt>
                <c:pt idx="4322">
                  <c:v>504.77761899527161</c:v>
                </c:pt>
                <c:pt idx="4323">
                  <c:v>914.96264414481072</c:v>
                </c:pt>
                <c:pt idx="4324">
                  <c:v>1362.0796088180598</c:v>
                </c:pt>
                <c:pt idx="4325">
                  <c:v>1925.90359025721</c:v>
                </c:pt>
                <c:pt idx="4326">
                  <c:v>2658.8801383306222</c:v>
                </c:pt>
                <c:pt idx="4327">
                  <c:v>3797.5117094049801</c:v>
                </c:pt>
                <c:pt idx="4328">
                  <c:v>6173.0627051351603</c:v>
                </c:pt>
                <c:pt idx="4329">
                  <c:v>13091.508354523687</c:v>
                </c:pt>
                <c:pt idx="4330">
                  <c:v>-324750.63034698187</c:v>
                </c:pt>
                <c:pt idx="4331">
                  <c:v>-11993.515735680456</c:v>
                </c:pt>
                <c:pt idx="4332">
                  <c:v>-6204.3587524737804</c:v>
                </c:pt>
                <c:pt idx="4333">
                  <c:v>-4278.2174246470204</c:v>
                </c:pt>
                <c:pt idx="4334">
                  <c:v>-3263.6930095162302</c:v>
                </c:pt>
                <c:pt idx="4335">
                  <c:v>-2606.1121838089712</c:v>
                </c:pt>
                <c:pt idx="4336">
                  <c:v>-2179.8937275279122</c:v>
                </c:pt>
                <c:pt idx="4337">
                  <c:v>-1865.85974922273</c:v>
                </c:pt>
                <c:pt idx="4338">
                  <c:v>-1614.1440833976899</c:v>
                </c:pt>
                <c:pt idx="4339">
                  <c:v>-1429.4794432596798</c:v>
                </c:pt>
                <c:pt idx="4340">
                  <c:v>-1276.3332063463156</c:v>
                </c:pt>
                <c:pt idx="4341">
                  <c:v>-1138.31974752162</c:v>
                </c:pt>
                <c:pt idx="4342">
                  <c:v>-1024.7973827134499</c:v>
                </c:pt>
                <c:pt idx="4343">
                  <c:v>-926.62338691920024</c:v>
                </c:pt>
                <c:pt idx="4344">
                  <c:v>-840.17858386979742</c:v>
                </c:pt>
                <c:pt idx="4345">
                  <c:v>-763.24933587229395</c:v>
                </c:pt>
                <c:pt idx="4346">
                  <c:v>-694.33910453246699</c:v>
                </c:pt>
                <c:pt idx="4347">
                  <c:v>-630.69331463108949</c:v>
                </c:pt>
                <c:pt idx="4348">
                  <c:v>-572.60759283582149</c:v>
                </c:pt>
                <c:pt idx="4349">
                  <c:v>-521.53317990489404</c:v>
                </c:pt>
                <c:pt idx="4350">
                  <c:v>-473.21669304106564</c:v>
                </c:pt>
                <c:pt idx="4351">
                  <c:v>-428.24545321410397</c:v>
                </c:pt>
                <c:pt idx="4352">
                  <c:v>-387.17963146723599</c:v>
                </c:pt>
                <c:pt idx="4353">
                  <c:v>-347.71930806862474</c:v>
                </c:pt>
                <c:pt idx="4354">
                  <c:v>-309.649337009205</c:v>
                </c:pt>
                <c:pt idx="4355">
                  <c:v>-274.40951961796469</c:v>
                </c:pt>
                <c:pt idx="4356">
                  <c:v>-240.171395900476</c:v>
                </c:pt>
                <c:pt idx="4357">
                  <c:v>-208.21340888163442</c:v>
                </c:pt>
                <c:pt idx="4358">
                  <c:v>-177.64354812867998</c:v>
                </c:pt>
                <c:pt idx="4359">
                  <c:v>-147.72569378308253</c:v>
                </c:pt>
                <c:pt idx="4360">
                  <c:v>-118.79441612257</c:v>
                </c:pt>
                <c:pt idx="4361">
                  <c:v>-91.432086516181656</c:v>
                </c:pt>
                <c:pt idx="4362">
                  <c:v>-64.904558678404982</c:v>
                </c:pt>
                <c:pt idx="4363">
                  <c:v>-38.536085223089401</c:v>
                </c:pt>
                <c:pt idx="4364">
                  <c:v>-13.326880769367326</c:v>
                </c:pt>
                <c:pt idx="4365">
                  <c:v>10.7523721200039</c:v>
                </c:pt>
                <c:pt idx="4366">
                  <c:v>35.465853681764393</c:v>
                </c:pt>
                <c:pt idx="4367">
                  <c:v>59.231874259104899</c:v>
                </c:pt>
                <c:pt idx="4368">
                  <c:v>82.046233966778914</c:v>
                </c:pt>
                <c:pt idx="4369">
                  <c:v>105.14250284712701</c:v>
                </c:pt>
                <c:pt idx="4370">
                  <c:v>128.00672731142743</c:v>
                </c:pt>
                <c:pt idx="4371">
                  <c:v>150.05831685637185</c:v>
                </c:pt>
                <c:pt idx="4372">
                  <c:v>172.60977513236804</c:v>
                </c:pt>
                <c:pt idx="4373">
                  <c:v>195.10038369245098</c:v>
                </c:pt>
                <c:pt idx="4374">
                  <c:v>216.885113255947</c:v>
                </c:pt>
                <c:pt idx="4375">
                  <c:v>239.377385118863</c:v>
                </c:pt>
                <c:pt idx="4376">
                  <c:v>262.72457782832299</c:v>
                </c:pt>
                <c:pt idx="4377">
                  <c:v>284.75199026772799</c:v>
                </c:pt>
                <c:pt idx="4378">
                  <c:v>307.73361674751123</c:v>
                </c:pt>
                <c:pt idx="4379">
                  <c:v>330.98090242463394</c:v>
                </c:pt>
                <c:pt idx="4380">
                  <c:v>353.70956633710705</c:v>
                </c:pt>
                <c:pt idx="4381">
                  <c:v>377.700828489402</c:v>
                </c:pt>
                <c:pt idx="4382">
                  <c:v>403.28102906671103</c:v>
                </c:pt>
                <c:pt idx="4383">
                  <c:v>428.50255981397999</c:v>
                </c:pt>
                <c:pt idx="4384">
                  <c:v>453.20014308457769</c:v>
                </c:pt>
                <c:pt idx="4385">
                  <c:v>479.88380575298004</c:v>
                </c:pt>
                <c:pt idx="4386">
                  <c:v>507.47022702837393</c:v>
                </c:pt>
                <c:pt idx="4387">
                  <c:v>534.52603973665555</c:v>
                </c:pt>
                <c:pt idx="4388">
                  <c:v>566.02993527731542</c:v>
                </c:pt>
                <c:pt idx="4389">
                  <c:v>597.20446000423601</c:v>
                </c:pt>
                <c:pt idx="4390">
                  <c:v>629.93473825535352</c:v>
                </c:pt>
                <c:pt idx="4391">
                  <c:v>664.47260856303603</c:v>
                </c:pt>
                <c:pt idx="4392">
                  <c:v>700.86298516752299</c:v>
                </c:pt>
                <c:pt idx="4393">
                  <c:v>737.12756084231296</c:v>
                </c:pt>
                <c:pt idx="4394">
                  <c:v>778.11159760514499</c:v>
                </c:pt>
                <c:pt idx="4395">
                  <c:v>824.32963904010501</c:v>
                </c:pt>
                <c:pt idx="4396">
                  <c:v>869.17027780591138</c:v>
                </c:pt>
                <c:pt idx="4397">
                  <c:v>920.63914587127204</c:v>
                </c:pt>
                <c:pt idx="4398">
                  <c:v>979.73019861279897</c:v>
                </c:pt>
                <c:pt idx="4399">
                  <c:v>1038.7974535954399</c:v>
                </c:pt>
                <c:pt idx="4400">
                  <c:v>1107.76894398696</c:v>
                </c:pt>
                <c:pt idx="4401">
                  <c:v>1189.5103934659701</c:v>
                </c:pt>
                <c:pt idx="4402">
                  <c:v>1279.3114423644761</c:v>
                </c:pt>
                <c:pt idx="4403">
                  <c:v>1383.5336325465098</c:v>
                </c:pt>
                <c:pt idx="4404">
                  <c:v>1506.8793533461001</c:v>
                </c:pt>
                <c:pt idx="4405">
                  <c:v>1663.2667136015837</c:v>
                </c:pt>
                <c:pt idx="4406">
                  <c:v>1846.2400123279299</c:v>
                </c:pt>
                <c:pt idx="4407">
                  <c:v>2100.2250694678073</c:v>
                </c:pt>
                <c:pt idx="4408">
                  <c:v>2443.4518754327701</c:v>
                </c:pt>
                <c:pt idx="4409">
                  <c:v>2953.6233661515412</c:v>
                </c:pt>
                <c:pt idx="4410">
                  <c:v>3856.0342534115002</c:v>
                </c:pt>
                <c:pt idx="4411">
                  <c:v>5919.4715814398614</c:v>
                </c:pt>
                <c:pt idx="4412">
                  <c:v>16447.967054920467</c:v>
                </c:pt>
                <c:pt idx="4413">
                  <c:v>-12444.003268506443</c:v>
                </c:pt>
                <c:pt idx="4414">
                  <c:v>-3490.9502228259212</c:v>
                </c:pt>
                <c:pt idx="4415">
                  <c:v>-1528.1499769920999</c:v>
                </c:pt>
                <c:pt idx="4416">
                  <c:v>-595.70384233911932</c:v>
                </c:pt>
                <c:pt idx="4417">
                  <c:v>6.9945086412331596</c:v>
                </c:pt>
                <c:pt idx="4418">
                  <c:v>470.83439764526895</c:v>
                </c:pt>
                <c:pt idx="4419">
                  <c:v>923.40371439665705</c:v>
                </c:pt>
                <c:pt idx="4420">
                  <c:v>1388.6241521274899</c:v>
                </c:pt>
                <c:pt idx="4421">
                  <c:v>1910.9921342959753</c:v>
                </c:pt>
                <c:pt idx="4422">
                  <c:v>2647.1086449947793</c:v>
                </c:pt>
                <c:pt idx="4423">
                  <c:v>3892.3586524889001</c:v>
                </c:pt>
                <c:pt idx="4424">
                  <c:v>6222.2529585323</c:v>
                </c:pt>
                <c:pt idx="4425">
                  <c:v>13386.5900162485</c:v>
                </c:pt>
                <c:pt idx="4426">
                  <c:v>-195292.20906074098</c:v>
                </c:pt>
                <c:pt idx="4427">
                  <c:v>-13042.954531562997</c:v>
                </c:pt>
                <c:pt idx="4428">
                  <c:v>-6823.0139426982396</c:v>
                </c:pt>
                <c:pt idx="4429">
                  <c:v>-4545.7999431230701</c:v>
                </c:pt>
                <c:pt idx="4430">
                  <c:v>-3408.2802102867799</c:v>
                </c:pt>
                <c:pt idx="4431">
                  <c:v>-2748.9755976681322</c:v>
                </c:pt>
                <c:pt idx="4432">
                  <c:v>-2275.7968524818998</c:v>
                </c:pt>
                <c:pt idx="4433">
                  <c:v>-1918.6689324103866</c:v>
                </c:pt>
                <c:pt idx="4434">
                  <c:v>-1672.1701280853658</c:v>
                </c:pt>
                <c:pt idx="4435">
                  <c:v>-1459.4812977174599</c:v>
                </c:pt>
                <c:pt idx="4436">
                  <c:v>-1287.6205185776898</c:v>
                </c:pt>
                <c:pt idx="4437">
                  <c:v>-1155.1023433788544</c:v>
                </c:pt>
                <c:pt idx="4438">
                  <c:v>-1037.54130936868</c:v>
                </c:pt>
                <c:pt idx="4439">
                  <c:v>-932.89572454950053</c:v>
                </c:pt>
                <c:pt idx="4440">
                  <c:v>-846.99321660748751</c:v>
                </c:pt>
                <c:pt idx="4441">
                  <c:v>-770.50109226929953</c:v>
                </c:pt>
                <c:pt idx="4442">
                  <c:v>-699.88953494290809</c:v>
                </c:pt>
                <c:pt idx="4443">
                  <c:v>-637.68639974306154</c:v>
                </c:pt>
                <c:pt idx="4444">
                  <c:v>-580.89128069021649</c:v>
                </c:pt>
                <c:pt idx="4445">
                  <c:v>-527.37743910467793</c:v>
                </c:pt>
                <c:pt idx="4446">
                  <c:v>-477.95874963077608</c:v>
                </c:pt>
                <c:pt idx="4447">
                  <c:v>-433.19184467131998</c:v>
                </c:pt>
                <c:pt idx="4448">
                  <c:v>-390.34572485876708</c:v>
                </c:pt>
                <c:pt idx="4449">
                  <c:v>-350.14033264597197</c:v>
                </c:pt>
                <c:pt idx="4450">
                  <c:v>-313.19977593644398</c:v>
                </c:pt>
                <c:pt idx="4451">
                  <c:v>-277.34174825999895</c:v>
                </c:pt>
                <c:pt idx="4452">
                  <c:v>-244.12663734197704</c:v>
                </c:pt>
                <c:pt idx="4453">
                  <c:v>-212.42831764455801</c:v>
                </c:pt>
                <c:pt idx="4454">
                  <c:v>-181.35791694478061</c:v>
                </c:pt>
                <c:pt idx="4455">
                  <c:v>-150.851703753717</c:v>
                </c:pt>
                <c:pt idx="4456">
                  <c:v>-122.80545818450778</c:v>
                </c:pt>
                <c:pt idx="4457">
                  <c:v>-94.496140986843713</c:v>
                </c:pt>
                <c:pt idx="4458">
                  <c:v>-67.654699775683781</c:v>
                </c:pt>
                <c:pt idx="4459">
                  <c:v>-42.133860116451807</c:v>
                </c:pt>
                <c:pt idx="4460">
                  <c:v>-17.294257880494399</c:v>
                </c:pt>
                <c:pt idx="4461">
                  <c:v>7.5378732511796196</c:v>
                </c:pt>
                <c:pt idx="4462">
                  <c:v>31.319709286765793</c:v>
                </c:pt>
                <c:pt idx="4463">
                  <c:v>55.245201805333394</c:v>
                </c:pt>
                <c:pt idx="4464">
                  <c:v>79.405661805057903</c:v>
                </c:pt>
                <c:pt idx="4465">
                  <c:v>102.11840862270078</c:v>
                </c:pt>
                <c:pt idx="4466">
                  <c:v>124.56964646057821</c:v>
                </c:pt>
                <c:pt idx="4467">
                  <c:v>147.44242704657142</c:v>
                </c:pt>
                <c:pt idx="4468">
                  <c:v>170.17936210079057</c:v>
                </c:pt>
                <c:pt idx="4469">
                  <c:v>192.2261951202085</c:v>
                </c:pt>
                <c:pt idx="4470">
                  <c:v>214.89062197572449</c:v>
                </c:pt>
                <c:pt idx="4471">
                  <c:v>237.5922461504517</c:v>
                </c:pt>
                <c:pt idx="4472">
                  <c:v>259.72303566125879</c:v>
                </c:pt>
                <c:pt idx="4473">
                  <c:v>282.68017119599898</c:v>
                </c:pt>
                <c:pt idx="4474">
                  <c:v>305.83768172773932</c:v>
                </c:pt>
                <c:pt idx="4475">
                  <c:v>328.50945649607917</c:v>
                </c:pt>
                <c:pt idx="4476">
                  <c:v>352.30294764585238</c:v>
                </c:pt>
                <c:pt idx="4477">
                  <c:v>376.51259920995</c:v>
                </c:pt>
                <c:pt idx="4478">
                  <c:v>400.308856939995</c:v>
                </c:pt>
                <c:pt idx="4479">
                  <c:v>425.62670492979896</c:v>
                </c:pt>
                <c:pt idx="4480">
                  <c:v>452.81805423270896</c:v>
                </c:pt>
                <c:pt idx="4481">
                  <c:v>478.53740992203069</c:v>
                </c:pt>
                <c:pt idx="4482">
                  <c:v>504.98446860103701</c:v>
                </c:pt>
                <c:pt idx="4483">
                  <c:v>535.3021816014292</c:v>
                </c:pt>
                <c:pt idx="4484">
                  <c:v>563.79913225191706</c:v>
                </c:pt>
                <c:pt idx="4485">
                  <c:v>593.40789851113004</c:v>
                </c:pt>
                <c:pt idx="4486">
                  <c:v>626.11343730208455</c:v>
                </c:pt>
                <c:pt idx="4487">
                  <c:v>660.60186288619502</c:v>
                </c:pt>
                <c:pt idx="4488">
                  <c:v>694.92009186421149</c:v>
                </c:pt>
                <c:pt idx="4489">
                  <c:v>733.397141906049</c:v>
                </c:pt>
                <c:pt idx="4490">
                  <c:v>774.36950264840289</c:v>
                </c:pt>
                <c:pt idx="4491">
                  <c:v>813.54033071996605</c:v>
                </c:pt>
                <c:pt idx="4492">
                  <c:v>860.37851845599346</c:v>
                </c:pt>
                <c:pt idx="4493">
                  <c:v>911.11062876274048</c:v>
                </c:pt>
                <c:pt idx="4494">
                  <c:v>960.92705182507859</c:v>
                </c:pt>
                <c:pt idx="4495">
                  <c:v>1021.3243495711525</c:v>
                </c:pt>
                <c:pt idx="4496">
                  <c:v>1087.9367662703701</c:v>
                </c:pt>
                <c:pt idx="4497">
                  <c:v>1159.5666663427842</c:v>
                </c:pt>
                <c:pt idx="4498">
                  <c:v>1244.2133529309899</c:v>
                </c:pt>
                <c:pt idx="4499">
                  <c:v>1341.75456696939</c:v>
                </c:pt>
                <c:pt idx="4500">
                  <c:v>1452.0286464967801</c:v>
                </c:pt>
                <c:pt idx="4501">
                  <c:v>1583.7576779274211</c:v>
                </c:pt>
                <c:pt idx="4502">
                  <c:v>1755.2620727497801</c:v>
                </c:pt>
                <c:pt idx="4503">
                  <c:v>1964.3898221325599</c:v>
                </c:pt>
                <c:pt idx="4504">
                  <c:v>2244.6084311724298</c:v>
                </c:pt>
                <c:pt idx="4505">
                  <c:v>2654.1181838823622</c:v>
                </c:pt>
                <c:pt idx="4506">
                  <c:v>3311.8536690529299</c:v>
                </c:pt>
                <c:pt idx="4507">
                  <c:v>4591.5455581696924</c:v>
                </c:pt>
                <c:pt idx="4508">
                  <c:v>8498.0446359144808</c:v>
                </c:pt>
                <c:pt idx="4509">
                  <c:v>-105553.53208221197</c:v>
                </c:pt>
                <c:pt idx="4510">
                  <c:v>-5214.0861258378854</c:v>
                </c:pt>
                <c:pt idx="4511">
                  <c:v>-1970.4907647455411</c:v>
                </c:pt>
                <c:pt idx="4512">
                  <c:v>-743.85012425766604</c:v>
                </c:pt>
                <c:pt idx="4513">
                  <c:v>-32.3805733254285</c:v>
                </c:pt>
                <c:pt idx="4514">
                  <c:v>508.89366021736384</c:v>
                </c:pt>
                <c:pt idx="4515">
                  <c:v>979.95216216619599</c:v>
                </c:pt>
                <c:pt idx="4516">
                  <c:v>1464.7603676267511</c:v>
                </c:pt>
                <c:pt idx="4517">
                  <c:v>2075.1136269123722</c:v>
                </c:pt>
                <c:pt idx="4518">
                  <c:v>2923.9444676875801</c:v>
                </c:pt>
                <c:pt idx="4519">
                  <c:v>4064.6280454563316</c:v>
                </c:pt>
                <c:pt idx="4520">
                  <c:v>6374.4751262109703</c:v>
                </c:pt>
                <c:pt idx="4521">
                  <c:v>14165.809984855789</c:v>
                </c:pt>
                <c:pt idx="4522">
                  <c:v>-247567.845282108</c:v>
                </c:pt>
                <c:pt idx="4523">
                  <c:v>-12388.625772196234</c:v>
                </c:pt>
                <c:pt idx="4524">
                  <c:v>-6437.1537359416398</c:v>
                </c:pt>
                <c:pt idx="4525">
                  <c:v>-4363.8861545947148</c:v>
                </c:pt>
                <c:pt idx="4526">
                  <c:v>-3298.9425857225797</c:v>
                </c:pt>
                <c:pt idx="4527">
                  <c:v>-2645.6840567363702</c:v>
                </c:pt>
                <c:pt idx="4528">
                  <c:v>-2200.5253452307002</c:v>
                </c:pt>
                <c:pt idx="4529">
                  <c:v>-1905.1829850660699</c:v>
                </c:pt>
                <c:pt idx="4530">
                  <c:v>-1660.57375526086</c:v>
                </c:pt>
                <c:pt idx="4531">
                  <c:v>-1464.3972830044099</c:v>
                </c:pt>
                <c:pt idx="4532">
                  <c:v>-1302.9113686004901</c:v>
                </c:pt>
                <c:pt idx="4533">
                  <c:v>-1161.8384045416199</c:v>
                </c:pt>
                <c:pt idx="4534">
                  <c:v>-1042.04331448059</c:v>
                </c:pt>
                <c:pt idx="4535">
                  <c:v>-945.79602688279795</c:v>
                </c:pt>
                <c:pt idx="4536">
                  <c:v>-855.12847884737437</c:v>
                </c:pt>
                <c:pt idx="4537">
                  <c:v>-774.77955212674055</c:v>
                </c:pt>
                <c:pt idx="4538">
                  <c:v>-705.00029117077099</c:v>
                </c:pt>
                <c:pt idx="4539">
                  <c:v>-640.16385975699495</c:v>
                </c:pt>
                <c:pt idx="4540">
                  <c:v>-581.0761862352831</c:v>
                </c:pt>
                <c:pt idx="4541">
                  <c:v>-528.390736421214</c:v>
                </c:pt>
                <c:pt idx="4542">
                  <c:v>-479.690848451151</c:v>
                </c:pt>
                <c:pt idx="4543">
                  <c:v>-433.28027557599717</c:v>
                </c:pt>
                <c:pt idx="4544">
                  <c:v>-391.08388774079395</c:v>
                </c:pt>
                <c:pt idx="4545">
                  <c:v>-351.51675086668098</c:v>
                </c:pt>
                <c:pt idx="4546">
                  <c:v>-313.24856690030896</c:v>
                </c:pt>
                <c:pt idx="4547">
                  <c:v>-277.99588315517423</c:v>
                </c:pt>
                <c:pt idx="4548">
                  <c:v>-244.50860510536398</c:v>
                </c:pt>
                <c:pt idx="4549">
                  <c:v>-211.7943727375725</c:v>
                </c:pt>
                <c:pt idx="4550">
                  <c:v>-180.47984914402699</c:v>
                </c:pt>
                <c:pt idx="4551">
                  <c:v>-151.18406714845099</c:v>
                </c:pt>
                <c:pt idx="4552">
                  <c:v>-122.30019788660201</c:v>
                </c:pt>
                <c:pt idx="4553">
                  <c:v>-95.026357316110037</c:v>
                </c:pt>
                <c:pt idx="4554">
                  <c:v>-68.641911270563583</c:v>
                </c:pt>
                <c:pt idx="4555">
                  <c:v>-43.014805360785594</c:v>
                </c:pt>
                <c:pt idx="4556">
                  <c:v>-17.454632457711142</c:v>
                </c:pt>
                <c:pt idx="4557">
                  <c:v>6.9360813823872762</c:v>
                </c:pt>
                <c:pt idx="4558">
                  <c:v>31.401635090974189</c:v>
                </c:pt>
                <c:pt idx="4559">
                  <c:v>54.857000974723547</c:v>
                </c:pt>
                <c:pt idx="4560">
                  <c:v>77.343125322381781</c:v>
                </c:pt>
                <c:pt idx="4561">
                  <c:v>100.67590391579878</c:v>
                </c:pt>
                <c:pt idx="4562">
                  <c:v>123.804161473406</c:v>
                </c:pt>
                <c:pt idx="4563">
                  <c:v>146.13549926518698</c:v>
                </c:pt>
                <c:pt idx="4564">
                  <c:v>168.31883849606501</c:v>
                </c:pt>
                <c:pt idx="4565">
                  <c:v>191.02122900745661</c:v>
                </c:pt>
                <c:pt idx="4566">
                  <c:v>213.70474096319072</c:v>
                </c:pt>
                <c:pt idx="4567">
                  <c:v>235.79797276712057</c:v>
                </c:pt>
                <c:pt idx="4568">
                  <c:v>258.63201211242608</c:v>
                </c:pt>
                <c:pt idx="4569">
                  <c:v>280.94151893434503</c:v>
                </c:pt>
                <c:pt idx="4570">
                  <c:v>303.41818252438696</c:v>
                </c:pt>
                <c:pt idx="4571">
                  <c:v>326.89152772019679</c:v>
                </c:pt>
                <c:pt idx="4572">
                  <c:v>349.92669506600504</c:v>
                </c:pt>
                <c:pt idx="4573">
                  <c:v>372.444709863904</c:v>
                </c:pt>
                <c:pt idx="4574">
                  <c:v>396.17102400162696</c:v>
                </c:pt>
                <c:pt idx="4575">
                  <c:v>420.37585444430601</c:v>
                </c:pt>
                <c:pt idx="4576">
                  <c:v>444.07410591966101</c:v>
                </c:pt>
                <c:pt idx="4577">
                  <c:v>470.6180856315529</c:v>
                </c:pt>
                <c:pt idx="4578">
                  <c:v>498.05946679790185</c:v>
                </c:pt>
                <c:pt idx="4579">
                  <c:v>523.72874509024655</c:v>
                </c:pt>
                <c:pt idx="4580">
                  <c:v>553.13899942422199</c:v>
                </c:pt>
                <c:pt idx="4581">
                  <c:v>583.85353152046105</c:v>
                </c:pt>
                <c:pt idx="4582">
                  <c:v>614.30607794826904</c:v>
                </c:pt>
                <c:pt idx="4583">
                  <c:v>646.15165733592153</c:v>
                </c:pt>
                <c:pt idx="4584">
                  <c:v>681.52184076675053</c:v>
                </c:pt>
                <c:pt idx="4585">
                  <c:v>718.91632660851792</c:v>
                </c:pt>
                <c:pt idx="4586">
                  <c:v>756.66505557229652</c:v>
                </c:pt>
                <c:pt idx="4587">
                  <c:v>799.06613389551183</c:v>
                </c:pt>
                <c:pt idx="4588">
                  <c:v>844.59710213921096</c:v>
                </c:pt>
                <c:pt idx="4589">
                  <c:v>891.5212467931442</c:v>
                </c:pt>
                <c:pt idx="4590">
                  <c:v>945.02387667170149</c:v>
                </c:pt>
                <c:pt idx="4591">
                  <c:v>1003.69240439389</c:v>
                </c:pt>
                <c:pt idx="4592">
                  <c:v>1062.9947469473698</c:v>
                </c:pt>
                <c:pt idx="4593">
                  <c:v>1131.6649299717099</c:v>
                </c:pt>
                <c:pt idx="4594">
                  <c:v>1211.8491227539498</c:v>
                </c:pt>
                <c:pt idx="4595">
                  <c:v>1300.5760878291901</c:v>
                </c:pt>
                <c:pt idx="4596">
                  <c:v>1407.12886405321</c:v>
                </c:pt>
                <c:pt idx="4597">
                  <c:v>1536.3997962294163</c:v>
                </c:pt>
                <c:pt idx="4598">
                  <c:v>1687.1380019713199</c:v>
                </c:pt>
                <c:pt idx="4599">
                  <c:v>1880.0790822635399</c:v>
                </c:pt>
                <c:pt idx="4600">
                  <c:v>2133.2399531313622</c:v>
                </c:pt>
                <c:pt idx="4601">
                  <c:v>2484.5015429516902</c:v>
                </c:pt>
                <c:pt idx="4602">
                  <c:v>3025.8070147422522</c:v>
                </c:pt>
                <c:pt idx="4603">
                  <c:v>4004.1154342848022</c:v>
                </c:pt>
                <c:pt idx="4604">
                  <c:v>6474.7580030757354</c:v>
                </c:pt>
                <c:pt idx="4605">
                  <c:v>29592.328734285005</c:v>
                </c:pt>
                <c:pt idx="4606">
                  <c:v>-7356.5483872223786</c:v>
                </c:pt>
                <c:pt idx="4607">
                  <c:v>-2312.6453737572801</c:v>
                </c:pt>
                <c:pt idx="4608">
                  <c:v>-801.44067554984281</c:v>
                </c:pt>
                <c:pt idx="4609">
                  <c:v>20.173195439706198</c:v>
                </c:pt>
                <c:pt idx="4610">
                  <c:v>609.30258077666053</c:v>
                </c:pt>
                <c:pt idx="4611">
                  <c:v>1132.50722387311</c:v>
                </c:pt>
                <c:pt idx="4612">
                  <c:v>1719.7564851433501</c:v>
                </c:pt>
                <c:pt idx="4613">
                  <c:v>2405.1366866899498</c:v>
                </c:pt>
                <c:pt idx="4614">
                  <c:v>3283.2022777195798</c:v>
                </c:pt>
                <c:pt idx="4615">
                  <c:v>5007.2268519569434</c:v>
                </c:pt>
                <c:pt idx="4616">
                  <c:v>9189.0810234419805</c:v>
                </c:pt>
                <c:pt idx="4617">
                  <c:v>26043.8820370416</c:v>
                </c:pt>
                <c:pt idx="4618">
                  <c:v>-25217.763540045096</c:v>
                </c:pt>
                <c:pt idx="4619">
                  <c:v>-9127.3591743982688</c:v>
                </c:pt>
                <c:pt idx="4620">
                  <c:v>-5605.6123865937716</c:v>
                </c:pt>
                <c:pt idx="4621">
                  <c:v>-4047.4266064660287</c:v>
                </c:pt>
                <c:pt idx="4622">
                  <c:v>-3161.3323135641326</c:v>
                </c:pt>
                <c:pt idx="4623">
                  <c:v>-2585.5507492895522</c:v>
                </c:pt>
                <c:pt idx="4624">
                  <c:v>-2178.86106086973</c:v>
                </c:pt>
                <c:pt idx="4625">
                  <c:v>-1860.1438782847399</c:v>
                </c:pt>
                <c:pt idx="4626">
                  <c:v>-1626.1103785535158</c:v>
                </c:pt>
                <c:pt idx="4627">
                  <c:v>-1437.3193832340999</c:v>
                </c:pt>
                <c:pt idx="4628">
                  <c:v>-1281.1940067214198</c:v>
                </c:pt>
                <c:pt idx="4629">
                  <c:v>-1149.4515081490711</c:v>
                </c:pt>
                <c:pt idx="4630">
                  <c:v>-1040.7825077403211</c:v>
                </c:pt>
                <c:pt idx="4631">
                  <c:v>-938.43101825320298</c:v>
                </c:pt>
                <c:pt idx="4632">
                  <c:v>-851.70297748043299</c:v>
                </c:pt>
                <c:pt idx="4633">
                  <c:v>-774.47237113057304</c:v>
                </c:pt>
                <c:pt idx="4634">
                  <c:v>-702.96153323304702</c:v>
                </c:pt>
                <c:pt idx="4635">
                  <c:v>-638.35715671554169</c:v>
                </c:pt>
                <c:pt idx="4636">
                  <c:v>-582.89365731661303</c:v>
                </c:pt>
                <c:pt idx="4637">
                  <c:v>-530.36752957106296</c:v>
                </c:pt>
                <c:pt idx="4638">
                  <c:v>-480.44722856418599</c:v>
                </c:pt>
                <c:pt idx="4639">
                  <c:v>-436.588083502816</c:v>
                </c:pt>
                <c:pt idx="4640">
                  <c:v>-393.29920354834894</c:v>
                </c:pt>
                <c:pt idx="4641">
                  <c:v>-352.66108246065198</c:v>
                </c:pt>
                <c:pt idx="4642">
                  <c:v>-316.44730546878861</c:v>
                </c:pt>
                <c:pt idx="4643">
                  <c:v>-281.20503319687799</c:v>
                </c:pt>
                <c:pt idx="4644">
                  <c:v>-246.845309511278</c:v>
                </c:pt>
                <c:pt idx="4645">
                  <c:v>-215.711289625495</c:v>
                </c:pt>
                <c:pt idx="4646">
                  <c:v>-185.92972500081098</c:v>
                </c:pt>
                <c:pt idx="4647">
                  <c:v>-156.54751753239799</c:v>
                </c:pt>
                <c:pt idx="4648">
                  <c:v>-128.258169477378</c:v>
                </c:pt>
                <c:pt idx="4649">
                  <c:v>-100.92149537853101</c:v>
                </c:pt>
                <c:pt idx="4650">
                  <c:v>-74.428108602569139</c:v>
                </c:pt>
                <c:pt idx="4651">
                  <c:v>-48.084301353247817</c:v>
                </c:pt>
                <c:pt idx="4652">
                  <c:v>-22.963717160295086</c:v>
                </c:pt>
                <c:pt idx="4653">
                  <c:v>1.56697743744617</c:v>
                </c:pt>
                <c:pt idx="4654">
                  <c:v>25.597767782170987</c:v>
                </c:pt>
                <c:pt idx="4655">
                  <c:v>49.198765210424298</c:v>
                </c:pt>
                <c:pt idx="4656">
                  <c:v>73.024123216333294</c:v>
                </c:pt>
                <c:pt idx="4657">
                  <c:v>96.566215574835695</c:v>
                </c:pt>
                <c:pt idx="4658">
                  <c:v>119.28106521526733</c:v>
                </c:pt>
                <c:pt idx="4659">
                  <c:v>142.40614603305801</c:v>
                </c:pt>
                <c:pt idx="4660">
                  <c:v>165.41418605364404</c:v>
                </c:pt>
                <c:pt idx="4661">
                  <c:v>187.7778525306025</c:v>
                </c:pt>
                <c:pt idx="4662">
                  <c:v>209.48879232043842</c:v>
                </c:pt>
                <c:pt idx="4663">
                  <c:v>232.421659032468</c:v>
                </c:pt>
                <c:pt idx="4664">
                  <c:v>254.176237550851</c:v>
                </c:pt>
                <c:pt idx="4665">
                  <c:v>276.68136919888599</c:v>
                </c:pt>
                <c:pt idx="4666">
                  <c:v>299.37149821712404</c:v>
                </c:pt>
                <c:pt idx="4667">
                  <c:v>322.30388779018205</c:v>
                </c:pt>
                <c:pt idx="4668">
                  <c:v>345.53843780887973</c:v>
                </c:pt>
                <c:pt idx="4669">
                  <c:v>370.77806662649397</c:v>
                </c:pt>
                <c:pt idx="4670">
                  <c:v>394.94168957697269</c:v>
                </c:pt>
                <c:pt idx="4671">
                  <c:v>419.59317567131069</c:v>
                </c:pt>
                <c:pt idx="4672">
                  <c:v>445.92297408126899</c:v>
                </c:pt>
                <c:pt idx="4673">
                  <c:v>473.07712216875098</c:v>
                </c:pt>
                <c:pt idx="4674">
                  <c:v>499.94978636365931</c:v>
                </c:pt>
                <c:pt idx="4675">
                  <c:v>529.14727370384799</c:v>
                </c:pt>
                <c:pt idx="4676">
                  <c:v>558.04047122572808</c:v>
                </c:pt>
                <c:pt idx="4677">
                  <c:v>588.09087003545403</c:v>
                </c:pt>
                <c:pt idx="4678">
                  <c:v>619.45532489211746</c:v>
                </c:pt>
                <c:pt idx="4679">
                  <c:v>654.16305983304699</c:v>
                </c:pt>
                <c:pt idx="4680">
                  <c:v>688.90616900960697</c:v>
                </c:pt>
                <c:pt idx="4681">
                  <c:v>725.61702721071447</c:v>
                </c:pt>
                <c:pt idx="4682">
                  <c:v>766.63607440227202</c:v>
                </c:pt>
                <c:pt idx="4683">
                  <c:v>808.44830752195753</c:v>
                </c:pt>
                <c:pt idx="4684">
                  <c:v>853.32145969155249</c:v>
                </c:pt>
                <c:pt idx="4685">
                  <c:v>904.16752347145859</c:v>
                </c:pt>
                <c:pt idx="4686">
                  <c:v>957.18026587038901</c:v>
                </c:pt>
                <c:pt idx="4687">
                  <c:v>1015.2884074399005</c:v>
                </c:pt>
                <c:pt idx="4688">
                  <c:v>1082.5186680107811</c:v>
                </c:pt>
                <c:pt idx="4689">
                  <c:v>1157.8511776072401</c:v>
                </c:pt>
                <c:pt idx="4690">
                  <c:v>1240.2081415975999</c:v>
                </c:pt>
                <c:pt idx="4691">
                  <c:v>1337.9853094206744</c:v>
                </c:pt>
                <c:pt idx="4692">
                  <c:v>1449.23916280196</c:v>
                </c:pt>
                <c:pt idx="4693">
                  <c:v>1574.8061043703599</c:v>
                </c:pt>
                <c:pt idx="4694">
                  <c:v>1738.8777788593898</c:v>
                </c:pt>
                <c:pt idx="4695">
                  <c:v>1944.5782521206511</c:v>
                </c:pt>
                <c:pt idx="4696">
                  <c:v>2215.3191167317032</c:v>
                </c:pt>
                <c:pt idx="4697">
                  <c:v>2609.2724360555712</c:v>
                </c:pt>
                <c:pt idx="4698">
                  <c:v>3233.7989672378499</c:v>
                </c:pt>
                <c:pt idx="4699">
                  <c:v>4437.6657317861454</c:v>
                </c:pt>
                <c:pt idx="4700">
                  <c:v>7931.3886697731768</c:v>
                </c:pt>
                <c:pt idx="4701">
                  <c:v>-920113.77599969727</c:v>
                </c:pt>
                <c:pt idx="4702">
                  <c:v>-5296.2690780252924</c:v>
                </c:pt>
                <c:pt idx="4703">
                  <c:v>-1883.5616702898499</c:v>
                </c:pt>
                <c:pt idx="4704">
                  <c:v>-639.69708886988781</c:v>
                </c:pt>
                <c:pt idx="4705">
                  <c:v>71.259866239669279</c:v>
                </c:pt>
                <c:pt idx="4706">
                  <c:v>611.05578482952308</c:v>
                </c:pt>
                <c:pt idx="4707">
                  <c:v>1125.96913830022</c:v>
                </c:pt>
                <c:pt idx="4708">
                  <c:v>1653.5505305722299</c:v>
                </c:pt>
                <c:pt idx="4709">
                  <c:v>2295.8508380780422</c:v>
                </c:pt>
                <c:pt idx="4710">
                  <c:v>3276.8123408666202</c:v>
                </c:pt>
                <c:pt idx="4711">
                  <c:v>4819.9474449577101</c:v>
                </c:pt>
                <c:pt idx="4712">
                  <c:v>7752.3105804014058</c:v>
                </c:pt>
                <c:pt idx="4713">
                  <c:v>22180.244731161063</c:v>
                </c:pt>
                <c:pt idx="4714">
                  <c:v>-35759.808893560403</c:v>
                </c:pt>
                <c:pt idx="4715">
                  <c:v>-10154.276222052114</c:v>
                </c:pt>
                <c:pt idx="4716">
                  <c:v>-5963.7929801650034</c:v>
                </c:pt>
                <c:pt idx="4717">
                  <c:v>-4141.9914503409864</c:v>
                </c:pt>
                <c:pt idx="4718">
                  <c:v>-3218.7603265665612</c:v>
                </c:pt>
                <c:pt idx="4719">
                  <c:v>-2624.4391466610368</c:v>
                </c:pt>
                <c:pt idx="4720">
                  <c:v>-2207.2230153973701</c:v>
                </c:pt>
                <c:pt idx="4721">
                  <c:v>-1896.49979277854</c:v>
                </c:pt>
                <c:pt idx="4722">
                  <c:v>-1643.8922637737501</c:v>
                </c:pt>
                <c:pt idx="4723">
                  <c:v>-1443.4089274624134</c:v>
                </c:pt>
                <c:pt idx="4724">
                  <c:v>-1286.4879376801837</c:v>
                </c:pt>
                <c:pt idx="4725">
                  <c:v>-1154.1812229879256</c:v>
                </c:pt>
                <c:pt idx="4726">
                  <c:v>-1036.3377921363599</c:v>
                </c:pt>
                <c:pt idx="4727">
                  <c:v>-938.19910733676682</c:v>
                </c:pt>
                <c:pt idx="4728">
                  <c:v>-851.69560810908399</c:v>
                </c:pt>
                <c:pt idx="4729">
                  <c:v>-774.699476815205</c:v>
                </c:pt>
                <c:pt idx="4730">
                  <c:v>-707.56339545038054</c:v>
                </c:pt>
                <c:pt idx="4731">
                  <c:v>-646.58267826941994</c:v>
                </c:pt>
                <c:pt idx="4732">
                  <c:v>-587.43122228098207</c:v>
                </c:pt>
                <c:pt idx="4733">
                  <c:v>-533.15846283321548</c:v>
                </c:pt>
                <c:pt idx="4734">
                  <c:v>-485.88131193221648</c:v>
                </c:pt>
                <c:pt idx="4735">
                  <c:v>-439.38229114390998</c:v>
                </c:pt>
                <c:pt idx="4736">
                  <c:v>-397.11624361044898</c:v>
                </c:pt>
                <c:pt idx="4737">
                  <c:v>-358.54653682771999</c:v>
                </c:pt>
                <c:pt idx="4738">
                  <c:v>-320.086601043531</c:v>
                </c:pt>
                <c:pt idx="4739">
                  <c:v>-283.655238226444</c:v>
                </c:pt>
                <c:pt idx="4740">
                  <c:v>-250.88172811536955</c:v>
                </c:pt>
                <c:pt idx="4741">
                  <c:v>-217.96948038343243</c:v>
                </c:pt>
                <c:pt idx="4742">
                  <c:v>-186.43259705826642</c:v>
                </c:pt>
                <c:pt idx="4743">
                  <c:v>-156.93611984492142</c:v>
                </c:pt>
                <c:pt idx="4744">
                  <c:v>-128.52174624518958</c:v>
                </c:pt>
                <c:pt idx="4745">
                  <c:v>-101.06621962182243</c:v>
                </c:pt>
                <c:pt idx="4746">
                  <c:v>-74.459466961209628</c:v>
                </c:pt>
                <c:pt idx="4747">
                  <c:v>-48.601733177062798</c:v>
                </c:pt>
                <c:pt idx="4748">
                  <c:v>-23.4183807692873</c:v>
                </c:pt>
                <c:pt idx="4749">
                  <c:v>1.2042819144441299</c:v>
                </c:pt>
                <c:pt idx="4750">
                  <c:v>25.3266930924664</c:v>
                </c:pt>
                <c:pt idx="4751">
                  <c:v>49.620797832234103</c:v>
                </c:pt>
                <c:pt idx="4752">
                  <c:v>72.966067630475393</c:v>
                </c:pt>
                <c:pt idx="4753">
                  <c:v>95.418156492106505</c:v>
                </c:pt>
                <c:pt idx="4754">
                  <c:v>118.19712017804221</c:v>
                </c:pt>
                <c:pt idx="4755">
                  <c:v>140.79034669773242</c:v>
                </c:pt>
                <c:pt idx="4756">
                  <c:v>162.66074611670501</c:v>
                </c:pt>
                <c:pt idx="4757">
                  <c:v>185.024721454087</c:v>
                </c:pt>
                <c:pt idx="4758">
                  <c:v>207.97101934056943</c:v>
                </c:pt>
                <c:pt idx="4759">
                  <c:v>229.75636713488399</c:v>
                </c:pt>
                <c:pt idx="4760">
                  <c:v>252.87226665782143</c:v>
                </c:pt>
                <c:pt idx="4761">
                  <c:v>276.16117748527444</c:v>
                </c:pt>
                <c:pt idx="4762">
                  <c:v>299.01323573914101</c:v>
                </c:pt>
                <c:pt idx="4763">
                  <c:v>322.10692037564701</c:v>
                </c:pt>
                <c:pt idx="4764">
                  <c:v>346.27450894326364</c:v>
                </c:pt>
                <c:pt idx="4765">
                  <c:v>369.32444323154078</c:v>
                </c:pt>
                <c:pt idx="4766">
                  <c:v>394.43536415167443</c:v>
                </c:pt>
                <c:pt idx="4767">
                  <c:v>420.17730163294897</c:v>
                </c:pt>
                <c:pt idx="4768">
                  <c:v>445.64612411580998</c:v>
                </c:pt>
                <c:pt idx="4769">
                  <c:v>471.82383568504508</c:v>
                </c:pt>
                <c:pt idx="4770">
                  <c:v>500.00306880989598</c:v>
                </c:pt>
                <c:pt idx="4771">
                  <c:v>527.95832014774294</c:v>
                </c:pt>
                <c:pt idx="4772">
                  <c:v>556.94345301871795</c:v>
                </c:pt>
                <c:pt idx="4773">
                  <c:v>587.09733976501309</c:v>
                </c:pt>
                <c:pt idx="4774">
                  <c:v>620.25150294677803</c:v>
                </c:pt>
                <c:pt idx="4775">
                  <c:v>653.40182848868596</c:v>
                </c:pt>
                <c:pt idx="4776">
                  <c:v>690.13176695868106</c:v>
                </c:pt>
                <c:pt idx="4777">
                  <c:v>729.05312514110699</c:v>
                </c:pt>
                <c:pt idx="4778">
                  <c:v>768.66162890535759</c:v>
                </c:pt>
                <c:pt idx="4779">
                  <c:v>810.94405575511291</c:v>
                </c:pt>
                <c:pt idx="4780">
                  <c:v>858.47518412146201</c:v>
                </c:pt>
                <c:pt idx="4781">
                  <c:v>907.84152074767292</c:v>
                </c:pt>
                <c:pt idx="4782">
                  <c:v>964.08146387729755</c:v>
                </c:pt>
                <c:pt idx="4783">
                  <c:v>1025.9985925831811</c:v>
                </c:pt>
                <c:pt idx="4784">
                  <c:v>1092.1872796211901</c:v>
                </c:pt>
                <c:pt idx="4785">
                  <c:v>1166.33016527257</c:v>
                </c:pt>
                <c:pt idx="4786">
                  <c:v>1250.4149735308999</c:v>
                </c:pt>
                <c:pt idx="4787">
                  <c:v>1343.9656931098611</c:v>
                </c:pt>
                <c:pt idx="4788">
                  <c:v>1456.57593180306</c:v>
                </c:pt>
                <c:pt idx="4789">
                  <c:v>1598.97447733178</c:v>
                </c:pt>
                <c:pt idx="4790">
                  <c:v>1767.2176430199199</c:v>
                </c:pt>
                <c:pt idx="4791">
                  <c:v>1985.42741859228</c:v>
                </c:pt>
                <c:pt idx="4792">
                  <c:v>2281.2508956244687</c:v>
                </c:pt>
                <c:pt idx="4793">
                  <c:v>2707.8646341316398</c:v>
                </c:pt>
                <c:pt idx="4794">
                  <c:v>3407.9733341150722</c:v>
                </c:pt>
                <c:pt idx="4795">
                  <c:v>4829.1279096537473</c:v>
                </c:pt>
                <c:pt idx="4796">
                  <c:v>9693.650305476629</c:v>
                </c:pt>
                <c:pt idx="4797">
                  <c:v>-29653.764765291729</c:v>
                </c:pt>
                <c:pt idx="4798">
                  <c:v>-4256.5963416764134</c:v>
                </c:pt>
                <c:pt idx="4799">
                  <c:v>-1634.4752981954</c:v>
                </c:pt>
                <c:pt idx="4800">
                  <c:v>-546.94874449312397</c:v>
                </c:pt>
                <c:pt idx="4801">
                  <c:v>133.00841997131101</c:v>
                </c:pt>
                <c:pt idx="4802">
                  <c:v>655.43872079689004</c:v>
                </c:pt>
                <c:pt idx="4803">
                  <c:v>1139.1434307806999</c:v>
                </c:pt>
                <c:pt idx="4804">
                  <c:v>1658.0766142766499</c:v>
                </c:pt>
                <c:pt idx="4805">
                  <c:v>2347.00045464298</c:v>
                </c:pt>
                <c:pt idx="4806">
                  <c:v>3266.7299827337197</c:v>
                </c:pt>
                <c:pt idx="4807">
                  <c:v>4796.3298304643859</c:v>
                </c:pt>
                <c:pt idx="4808">
                  <c:v>8546.7797167008703</c:v>
                </c:pt>
                <c:pt idx="4809">
                  <c:v>25053.412203223721</c:v>
                </c:pt>
                <c:pt idx="4810">
                  <c:v>-30463.9212552063</c:v>
                </c:pt>
                <c:pt idx="4811">
                  <c:v>-9702.795599202107</c:v>
                </c:pt>
                <c:pt idx="4812">
                  <c:v>-5645.9587003371134</c:v>
                </c:pt>
                <c:pt idx="4813">
                  <c:v>-4151.5133194820901</c:v>
                </c:pt>
                <c:pt idx="4814">
                  <c:v>-3177.6375939642012</c:v>
                </c:pt>
                <c:pt idx="4815">
                  <c:v>-2567.9912654375212</c:v>
                </c:pt>
                <c:pt idx="4816">
                  <c:v>-2167.9812708386912</c:v>
                </c:pt>
                <c:pt idx="4817">
                  <c:v>-1868.02617320337</c:v>
                </c:pt>
                <c:pt idx="4818">
                  <c:v>-1633.5797575475201</c:v>
                </c:pt>
                <c:pt idx="4819">
                  <c:v>-1453.08312272479</c:v>
                </c:pt>
                <c:pt idx="4820">
                  <c:v>-1295.2657297018811</c:v>
                </c:pt>
                <c:pt idx="4821">
                  <c:v>-1162.2357946848801</c:v>
                </c:pt>
                <c:pt idx="4822">
                  <c:v>-1056.5192759469601</c:v>
                </c:pt>
                <c:pt idx="4823">
                  <c:v>-956.18932214126255</c:v>
                </c:pt>
                <c:pt idx="4824">
                  <c:v>-865.00993812976003</c:v>
                </c:pt>
                <c:pt idx="4825">
                  <c:v>-786.85193760847289</c:v>
                </c:pt>
                <c:pt idx="4826">
                  <c:v>-714.55905433205294</c:v>
                </c:pt>
                <c:pt idx="4827">
                  <c:v>-649.25793837936305</c:v>
                </c:pt>
                <c:pt idx="4828">
                  <c:v>-591.609127519754</c:v>
                </c:pt>
                <c:pt idx="4829">
                  <c:v>-538.62596016816781</c:v>
                </c:pt>
                <c:pt idx="4830">
                  <c:v>-488.22071261723516</c:v>
                </c:pt>
                <c:pt idx="4831">
                  <c:v>-442.76195842659166</c:v>
                </c:pt>
                <c:pt idx="4832">
                  <c:v>-401.43652987357939</c:v>
                </c:pt>
                <c:pt idx="4833">
                  <c:v>-361.54719693145205</c:v>
                </c:pt>
                <c:pt idx="4834">
                  <c:v>-323.93772574867353</c:v>
                </c:pt>
                <c:pt idx="4835">
                  <c:v>-289.33224729908704</c:v>
                </c:pt>
                <c:pt idx="4836">
                  <c:v>-254.57500668067601</c:v>
                </c:pt>
                <c:pt idx="4837">
                  <c:v>-221.42696550954844</c:v>
                </c:pt>
                <c:pt idx="4838">
                  <c:v>-191.32714841387082</c:v>
                </c:pt>
                <c:pt idx="4839">
                  <c:v>-162.39455912079757</c:v>
                </c:pt>
                <c:pt idx="4840">
                  <c:v>-133.79932879493157</c:v>
                </c:pt>
                <c:pt idx="4841">
                  <c:v>-106.143516941724</c:v>
                </c:pt>
                <c:pt idx="4842">
                  <c:v>-79.347950441821794</c:v>
                </c:pt>
                <c:pt idx="4843">
                  <c:v>-53.296919371551098</c:v>
                </c:pt>
                <c:pt idx="4844">
                  <c:v>-27.8841168244724</c:v>
                </c:pt>
                <c:pt idx="4845">
                  <c:v>-3.0579765096371001</c:v>
                </c:pt>
                <c:pt idx="4846">
                  <c:v>21.273730582728778</c:v>
                </c:pt>
                <c:pt idx="4847">
                  <c:v>44.595303573954823</c:v>
                </c:pt>
                <c:pt idx="4848">
                  <c:v>68.129668059165681</c:v>
                </c:pt>
                <c:pt idx="4849">
                  <c:v>91.973822044047907</c:v>
                </c:pt>
                <c:pt idx="4850">
                  <c:v>115.02969469636599</c:v>
                </c:pt>
                <c:pt idx="4851">
                  <c:v>137.8956945398545</c:v>
                </c:pt>
                <c:pt idx="4852">
                  <c:v>161.23608877913657</c:v>
                </c:pt>
                <c:pt idx="4853">
                  <c:v>183.93809722703801</c:v>
                </c:pt>
                <c:pt idx="4854">
                  <c:v>206.0065516538595</c:v>
                </c:pt>
                <c:pt idx="4855">
                  <c:v>228.70971194281657</c:v>
                </c:pt>
                <c:pt idx="4856">
                  <c:v>251.5099440710415</c:v>
                </c:pt>
                <c:pt idx="4857">
                  <c:v>273.79647257399199</c:v>
                </c:pt>
                <c:pt idx="4858">
                  <c:v>296.92364892663704</c:v>
                </c:pt>
                <c:pt idx="4859">
                  <c:v>320.33404467077008</c:v>
                </c:pt>
                <c:pt idx="4860">
                  <c:v>343.30224592685897</c:v>
                </c:pt>
                <c:pt idx="4861">
                  <c:v>367.38048992529195</c:v>
                </c:pt>
                <c:pt idx="4862">
                  <c:v>391.92627394753714</c:v>
                </c:pt>
                <c:pt idx="4863">
                  <c:v>416.07644831317896</c:v>
                </c:pt>
                <c:pt idx="4864">
                  <c:v>441.72140626817702</c:v>
                </c:pt>
                <c:pt idx="4865">
                  <c:v>468.07915650514195</c:v>
                </c:pt>
                <c:pt idx="4866">
                  <c:v>494.03033970024148</c:v>
                </c:pt>
                <c:pt idx="4867">
                  <c:v>522.01415366309402</c:v>
                </c:pt>
                <c:pt idx="4868">
                  <c:v>551.05387137474281</c:v>
                </c:pt>
                <c:pt idx="4869">
                  <c:v>581.25537161787554</c:v>
                </c:pt>
                <c:pt idx="4870">
                  <c:v>612.78835979060455</c:v>
                </c:pt>
                <c:pt idx="4871">
                  <c:v>645.84459095950308</c:v>
                </c:pt>
                <c:pt idx="4872">
                  <c:v>680.62607782577697</c:v>
                </c:pt>
                <c:pt idx="4873">
                  <c:v>715.58905148003203</c:v>
                </c:pt>
                <c:pt idx="4874">
                  <c:v>754.40851880024047</c:v>
                </c:pt>
                <c:pt idx="4875">
                  <c:v>797.8306552434542</c:v>
                </c:pt>
                <c:pt idx="4876">
                  <c:v>840.45050292170799</c:v>
                </c:pt>
                <c:pt idx="4877">
                  <c:v>888.39074239578997</c:v>
                </c:pt>
                <c:pt idx="4878">
                  <c:v>940.42049029112309</c:v>
                </c:pt>
                <c:pt idx="4879">
                  <c:v>994.95858572709903</c:v>
                </c:pt>
                <c:pt idx="4880">
                  <c:v>1057.3572811762001</c:v>
                </c:pt>
                <c:pt idx="4881">
                  <c:v>1126.8195929743499</c:v>
                </c:pt>
                <c:pt idx="4882">
                  <c:v>1205.00790228708</c:v>
                </c:pt>
                <c:pt idx="4883">
                  <c:v>1297.1269539932637</c:v>
                </c:pt>
                <c:pt idx="4884">
                  <c:v>1406.31204106</c:v>
                </c:pt>
                <c:pt idx="4885">
                  <c:v>1530.6617336269699</c:v>
                </c:pt>
                <c:pt idx="4886">
                  <c:v>1681.7303006284699</c:v>
                </c:pt>
                <c:pt idx="4887">
                  <c:v>1871.1333441994232</c:v>
                </c:pt>
                <c:pt idx="4888">
                  <c:v>2119.5044851089278</c:v>
                </c:pt>
                <c:pt idx="4889">
                  <c:v>2466.4124014845902</c:v>
                </c:pt>
                <c:pt idx="4890">
                  <c:v>2997.56664267412</c:v>
                </c:pt>
                <c:pt idx="4891">
                  <c:v>3961.4870339099002</c:v>
                </c:pt>
                <c:pt idx="4892">
                  <c:v>6407.1436690402434</c:v>
                </c:pt>
                <c:pt idx="4893">
                  <c:v>29514.690308736732</c:v>
                </c:pt>
                <c:pt idx="4894">
                  <c:v>-6836.7708001927485</c:v>
                </c:pt>
                <c:pt idx="4895">
                  <c:v>-2005.9898379451301</c:v>
                </c:pt>
                <c:pt idx="4896">
                  <c:v>-551.63323139855754</c:v>
                </c:pt>
                <c:pt idx="4897">
                  <c:v>256.965099687661</c:v>
                </c:pt>
                <c:pt idx="4898">
                  <c:v>869.59295174403201</c:v>
                </c:pt>
                <c:pt idx="4899">
                  <c:v>1447.4898351997701</c:v>
                </c:pt>
                <c:pt idx="4900">
                  <c:v>2153.5876374350901</c:v>
                </c:pt>
                <c:pt idx="4901">
                  <c:v>2954.3990354201201</c:v>
                </c:pt>
                <c:pt idx="4902">
                  <c:v>4285.2417452555001</c:v>
                </c:pt>
                <c:pt idx="4903">
                  <c:v>7249.5239501975402</c:v>
                </c:pt>
                <c:pt idx="4904">
                  <c:v>15098.659176311099</c:v>
                </c:pt>
                <c:pt idx="4905">
                  <c:v>-144148.228886397</c:v>
                </c:pt>
                <c:pt idx="4906">
                  <c:v>-13006.4977055497</c:v>
                </c:pt>
                <c:pt idx="4907">
                  <c:v>-6890.9461344205747</c:v>
                </c:pt>
                <c:pt idx="4908">
                  <c:v>-4815.8157958773654</c:v>
                </c:pt>
                <c:pt idx="4909">
                  <c:v>-3567.7179048025273</c:v>
                </c:pt>
                <c:pt idx="4910">
                  <c:v>-2905.8532888870668</c:v>
                </c:pt>
                <c:pt idx="4911">
                  <c:v>-2442.1759794375812</c:v>
                </c:pt>
                <c:pt idx="4912">
                  <c:v>-2059.4518123336079</c:v>
                </c:pt>
                <c:pt idx="4913">
                  <c:v>-1786.9119541495811</c:v>
                </c:pt>
                <c:pt idx="4914">
                  <c:v>-1571.1808399900599</c:v>
                </c:pt>
                <c:pt idx="4915">
                  <c:v>-1387.4003320511499</c:v>
                </c:pt>
                <c:pt idx="4916">
                  <c:v>-1235.6758655450701</c:v>
                </c:pt>
                <c:pt idx="4917">
                  <c:v>-1113.0715736330301</c:v>
                </c:pt>
                <c:pt idx="4918">
                  <c:v>-999.38117471817895</c:v>
                </c:pt>
                <c:pt idx="4919">
                  <c:v>-904.02076450622053</c:v>
                </c:pt>
                <c:pt idx="4920">
                  <c:v>-825.72070589514101</c:v>
                </c:pt>
                <c:pt idx="4921">
                  <c:v>-752.91176955313301</c:v>
                </c:pt>
                <c:pt idx="4922">
                  <c:v>-687.14831422709881</c:v>
                </c:pt>
                <c:pt idx="4923">
                  <c:v>-629.18688084172004</c:v>
                </c:pt>
                <c:pt idx="4924">
                  <c:v>-574.28972909344293</c:v>
                </c:pt>
                <c:pt idx="4925">
                  <c:v>-523.69637145750642</c:v>
                </c:pt>
                <c:pt idx="4926">
                  <c:v>-478.159638314277</c:v>
                </c:pt>
                <c:pt idx="4927">
                  <c:v>-434.39271295220624</c:v>
                </c:pt>
                <c:pt idx="4928">
                  <c:v>-392.28423556707179</c:v>
                </c:pt>
                <c:pt idx="4929">
                  <c:v>-353.78508381521698</c:v>
                </c:pt>
                <c:pt idx="4930">
                  <c:v>-317.40007332762269</c:v>
                </c:pt>
                <c:pt idx="4931">
                  <c:v>-281.90424519233738</c:v>
                </c:pt>
                <c:pt idx="4932">
                  <c:v>-249.948271411251</c:v>
                </c:pt>
                <c:pt idx="4933">
                  <c:v>-219.41213744689361</c:v>
                </c:pt>
                <c:pt idx="4934">
                  <c:v>-189.32917797222058</c:v>
                </c:pt>
                <c:pt idx="4935">
                  <c:v>-159.662205927244</c:v>
                </c:pt>
                <c:pt idx="4936">
                  <c:v>-131.72733095416601</c:v>
                </c:pt>
                <c:pt idx="4937">
                  <c:v>-104.71857779455372</c:v>
                </c:pt>
                <c:pt idx="4938">
                  <c:v>-77.2681959715011</c:v>
                </c:pt>
                <c:pt idx="4939">
                  <c:v>-52.352962082655594</c:v>
                </c:pt>
                <c:pt idx="4940">
                  <c:v>-27.488803321182338</c:v>
                </c:pt>
                <c:pt idx="4941">
                  <c:v>-2.5896906456270212</c:v>
                </c:pt>
                <c:pt idx="4942">
                  <c:v>21.270286223365531</c:v>
                </c:pt>
                <c:pt idx="4943">
                  <c:v>44.708813158659915</c:v>
                </c:pt>
                <c:pt idx="4944">
                  <c:v>67.803990133507639</c:v>
                </c:pt>
              </c:numCache>
            </c:numRef>
          </c:yVal>
          <c:smooth val="1"/>
        </c:ser>
        <c:ser>
          <c:idx val="3"/>
          <c:order val="3"/>
          <c:tx>
            <c:strRef>
              <c:f>Sheet1!$F$1</c:f>
              <c:strCache>
                <c:ptCount val="1"/>
                <c:pt idx="0">
                  <c:v>ModifiedTakagi</c:v>
                </c:pt>
              </c:strCache>
            </c:strRef>
          </c:tx>
          <c:marker>
            <c:symbol val="none"/>
          </c:marker>
          <c:xVal>
            <c:numRef>
              <c:f>Sheet1!$B$2:$B$4946</c:f>
              <c:numCache>
                <c:formatCode>General</c:formatCode>
                <c:ptCount val="49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numCache>
            </c:numRef>
          </c:xVal>
          <c:yVal>
            <c:numRef>
              <c:f>Sheet1!$F$2:$F$4946</c:f>
              <c:numCache>
                <c:formatCode>General</c:formatCode>
                <c:ptCount val="4945"/>
                <c:pt idx="0">
                  <c:v>239.13100071401999</c:v>
                </c:pt>
                <c:pt idx="1">
                  <c:v>239.16684192009899</c:v>
                </c:pt>
                <c:pt idx="2">
                  <c:v>250.66655314098998</c:v>
                </c:pt>
                <c:pt idx="3">
                  <c:v>278.481886959056</c:v>
                </c:pt>
                <c:pt idx="4">
                  <c:v>246.809731822477</c:v>
                </c:pt>
                <c:pt idx="5">
                  <c:v>264.02142835196696</c:v>
                </c:pt>
                <c:pt idx="6">
                  <c:v>264.03309611722716</c:v>
                </c:pt>
                <c:pt idx="7">
                  <c:v>204.80483193261361</c:v>
                </c:pt>
                <c:pt idx="8">
                  <c:v>181.092269731453</c:v>
                </c:pt>
                <c:pt idx="9">
                  <c:v>226.87951852565399</c:v>
                </c:pt>
                <c:pt idx="10">
                  <c:v>180.250073838421</c:v>
                </c:pt>
                <c:pt idx="11">
                  <c:v>158.17869988785799</c:v>
                </c:pt>
                <c:pt idx="12">
                  <c:v>204.90111984712985</c:v>
                </c:pt>
                <c:pt idx="13">
                  <c:v>204.89585949984223</c:v>
                </c:pt>
                <c:pt idx="14">
                  <c:v>181.86546203924098</c:v>
                </c:pt>
                <c:pt idx="15">
                  <c:v>230.73135384873501</c:v>
                </c:pt>
                <c:pt idx="16">
                  <c:v>230.73350326011499</c:v>
                </c:pt>
                <c:pt idx="17">
                  <c:v>230.73294014056501</c:v>
                </c:pt>
                <c:pt idx="18">
                  <c:v>256.55952900580002</c:v>
                </c:pt>
                <c:pt idx="19">
                  <c:v>310.54319766801223</c:v>
                </c:pt>
                <c:pt idx="20">
                  <c:v>257.08296126200599</c:v>
                </c:pt>
                <c:pt idx="21">
                  <c:v>282.61147216082685</c:v>
                </c:pt>
                <c:pt idx="22">
                  <c:v>280.52475786432302</c:v>
                </c:pt>
                <c:pt idx="23">
                  <c:v>235.08714805490158</c:v>
                </c:pt>
                <c:pt idx="24">
                  <c:v>235.09419934724443</c:v>
                </c:pt>
                <c:pt idx="25">
                  <c:v>261.15975307365932</c:v>
                </c:pt>
                <c:pt idx="26">
                  <c:v>197.94049784519058</c:v>
                </c:pt>
                <c:pt idx="27">
                  <c:v>197.93543258888542</c:v>
                </c:pt>
                <c:pt idx="28">
                  <c:v>235.90214483263782</c:v>
                </c:pt>
                <c:pt idx="29">
                  <c:v>203.17112790048958</c:v>
                </c:pt>
                <c:pt idx="30">
                  <c:v>184.25071276125041</c:v>
                </c:pt>
                <c:pt idx="31">
                  <c:v>196.59527533465499</c:v>
                </c:pt>
                <c:pt idx="32">
                  <c:v>185.30531223562042</c:v>
                </c:pt>
                <c:pt idx="33">
                  <c:v>170.56350755210002</c:v>
                </c:pt>
                <c:pt idx="34">
                  <c:v>170.56355089516538</c:v>
                </c:pt>
                <c:pt idx="35">
                  <c:v>144.883858773539</c:v>
                </c:pt>
                <c:pt idx="36">
                  <c:v>131.866823111022</c:v>
                </c:pt>
                <c:pt idx="37">
                  <c:v>146.54218492702199</c:v>
                </c:pt>
                <c:pt idx="38">
                  <c:v>137.35943081794088</c:v>
                </c:pt>
                <c:pt idx="39">
                  <c:v>137.56650973576498</c:v>
                </c:pt>
                <c:pt idx="40">
                  <c:v>144.40013965044449</c:v>
                </c:pt>
                <c:pt idx="41">
                  <c:v>142.337907704071</c:v>
                </c:pt>
                <c:pt idx="42">
                  <c:v>150.06666252903472</c:v>
                </c:pt>
                <c:pt idx="43">
                  <c:v>145.76082701609801</c:v>
                </c:pt>
                <c:pt idx="44">
                  <c:v>151.51741316650256</c:v>
                </c:pt>
                <c:pt idx="45">
                  <c:v>171.180501965986</c:v>
                </c:pt>
                <c:pt idx="46">
                  <c:v>163.28281268644901</c:v>
                </c:pt>
                <c:pt idx="47">
                  <c:v>146.04455489733547</c:v>
                </c:pt>
                <c:pt idx="48">
                  <c:v>177.33510358800601</c:v>
                </c:pt>
                <c:pt idx="49">
                  <c:v>209.12290473256999</c:v>
                </c:pt>
                <c:pt idx="50">
                  <c:v>199.476145039286</c:v>
                </c:pt>
                <c:pt idx="51">
                  <c:v>240.48603134428058</c:v>
                </c:pt>
                <c:pt idx="52">
                  <c:v>254.17434590849001</c:v>
                </c:pt>
                <c:pt idx="53">
                  <c:v>237.57634208887001</c:v>
                </c:pt>
                <c:pt idx="54">
                  <c:v>253.17616736271199</c:v>
                </c:pt>
                <c:pt idx="55">
                  <c:v>285.42347713679601</c:v>
                </c:pt>
                <c:pt idx="56">
                  <c:v>285.43689339510303</c:v>
                </c:pt>
                <c:pt idx="57">
                  <c:v>322.61606955813897</c:v>
                </c:pt>
                <c:pt idx="58">
                  <c:v>359.65741857118894</c:v>
                </c:pt>
                <c:pt idx="59">
                  <c:v>323.50240297658769</c:v>
                </c:pt>
                <c:pt idx="60">
                  <c:v>343.32068327847969</c:v>
                </c:pt>
                <c:pt idx="61">
                  <c:v>365.6094652091179</c:v>
                </c:pt>
                <c:pt idx="62">
                  <c:v>344.51528031385351</c:v>
                </c:pt>
                <c:pt idx="63">
                  <c:v>365.9893973565845</c:v>
                </c:pt>
                <c:pt idx="64">
                  <c:v>389.90079912328696</c:v>
                </c:pt>
                <c:pt idx="65">
                  <c:v>389.90270929530396</c:v>
                </c:pt>
                <c:pt idx="66">
                  <c:v>345.62092275139503</c:v>
                </c:pt>
                <c:pt idx="67">
                  <c:v>367.59816499870169</c:v>
                </c:pt>
                <c:pt idx="68">
                  <c:v>367.60096258752901</c:v>
                </c:pt>
                <c:pt idx="69">
                  <c:v>344.96783669301198</c:v>
                </c:pt>
                <c:pt idx="70">
                  <c:v>344.97016102582108</c:v>
                </c:pt>
                <c:pt idx="71">
                  <c:v>344.972871087101</c:v>
                </c:pt>
                <c:pt idx="72">
                  <c:v>306.01052334392801</c:v>
                </c:pt>
                <c:pt idx="73">
                  <c:v>364.50979808342697</c:v>
                </c:pt>
                <c:pt idx="74">
                  <c:v>364.51241397829739</c:v>
                </c:pt>
                <c:pt idx="75">
                  <c:v>327.86100898467686</c:v>
                </c:pt>
                <c:pt idx="76">
                  <c:v>327.88174149657203</c:v>
                </c:pt>
                <c:pt idx="77">
                  <c:v>346.08403545765685</c:v>
                </c:pt>
                <c:pt idx="78">
                  <c:v>315.93953908810914</c:v>
                </c:pt>
                <c:pt idx="79">
                  <c:v>315.04824824180696</c:v>
                </c:pt>
                <c:pt idx="80">
                  <c:v>315.06902221083732</c:v>
                </c:pt>
                <c:pt idx="81">
                  <c:v>291.44475149614698</c:v>
                </c:pt>
                <c:pt idx="82">
                  <c:v>282.27494859601597</c:v>
                </c:pt>
                <c:pt idx="83">
                  <c:v>290.80303552136701</c:v>
                </c:pt>
                <c:pt idx="84">
                  <c:v>290.82872529404705</c:v>
                </c:pt>
                <c:pt idx="85">
                  <c:v>280.05074659499201</c:v>
                </c:pt>
                <c:pt idx="86">
                  <c:v>291.01338316840503</c:v>
                </c:pt>
                <c:pt idx="87">
                  <c:v>287.14620688773709</c:v>
                </c:pt>
                <c:pt idx="88">
                  <c:v>283.510552062361</c:v>
                </c:pt>
                <c:pt idx="89">
                  <c:v>283.52396031876378</c:v>
                </c:pt>
                <c:pt idx="90">
                  <c:v>283.58146624698685</c:v>
                </c:pt>
                <c:pt idx="91">
                  <c:v>284.87730056233897</c:v>
                </c:pt>
                <c:pt idx="92">
                  <c:v>282.50851598525685</c:v>
                </c:pt>
                <c:pt idx="93">
                  <c:v>281.19946586343804</c:v>
                </c:pt>
                <c:pt idx="94">
                  <c:v>289.15481635846197</c:v>
                </c:pt>
                <c:pt idx="95">
                  <c:v>271.91037340000861</c:v>
                </c:pt>
                <c:pt idx="96">
                  <c:v>263.31524908528769</c:v>
                </c:pt>
                <c:pt idx="97">
                  <c:v>272.12375727879669</c:v>
                </c:pt>
                <c:pt idx="98">
                  <c:v>272.12191001054993</c:v>
                </c:pt>
                <c:pt idx="99">
                  <c:v>241.63115473391957</c:v>
                </c:pt>
                <c:pt idx="100">
                  <c:v>276.03331714226539</c:v>
                </c:pt>
                <c:pt idx="101">
                  <c:v>276.03578036260194</c:v>
                </c:pt>
                <c:pt idx="102">
                  <c:v>238.03463515202699</c:v>
                </c:pt>
                <c:pt idx="103">
                  <c:v>265.42149110900601</c:v>
                </c:pt>
                <c:pt idx="104">
                  <c:v>296.09588254761923</c:v>
                </c:pt>
                <c:pt idx="105">
                  <c:v>280.68403148105398</c:v>
                </c:pt>
                <c:pt idx="106">
                  <c:v>296.67317424239604</c:v>
                </c:pt>
                <c:pt idx="107">
                  <c:v>312.0689149201886</c:v>
                </c:pt>
                <c:pt idx="108">
                  <c:v>278.83411209153269</c:v>
                </c:pt>
                <c:pt idx="109">
                  <c:v>242.02984683169461</c:v>
                </c:pt>
                <c:pt idx="110">
                  <c:v>275.94939602999801</c:v>
                </c:pt>
                <c:pt idx="111">
                  <c:v>241.31227982751201</c:v>
                </c:pt>
                <c:pt idx="112">
                  <c:v>241.31821472121499</c:v>
                </c:pt>
                <c:pt idx="113">
                  <c:v>258.06376952117716</c:v>
                </c:pt>
                <c:pt idx="114">
                  <c:v>240.005913582761</c:v>
                </c:pt>
                <c:pt idx="115">
                  <c:v>170.60149406852901</c:v>
                </c:pt>
                <c:pt idx="116">
                  <c:v>204.77418399637514</c:v>
                </c:pt>
                <c:pt idx="117">
                  <c:v>188.14480430162698</c:v>
                </c:pt>
                <c:pt idx="118">
                  <c:v>173.44403906871</c:v>
                </c:pt>
                <c:pt idx="119">
                  <c:v>203.17930231950857</c:v>
                </c:pt>
                <c:pt idx="120">
                  <c:v>220.734646376043</c:v>
                </c:pt>
                <c:pt idx="121">
                  <c:v>220.74202265179301</c:v>
                </c:pt>
                <c:pt idx="122">
                  <c:v>249.58634139832355</c:v>
                </c:pt>
                <c:pt idx="123">
                  <c:v>263.02199143455397</c:v>
                </c:pt>
                <c:pt idx="124">
                  <c:v>234.15546701772249</c:v>
                </c:pt>
                <c:pt idx="125">
                  <c:v>259.04347367051798</c:v>
                </c:pt>
                <c:pt idx="126">
                  <c:v>286.76285584769869</c:v>
                </c:pt>
                <c:pt idx="127">
                  <c:v>275.80025345287379</c:v>
                </c:pt>
                <c:pt idx="128">
                  <c:v>275.83096522423398</c:v>
                </c:pt>
                <c:pt idx="129">
                  <c:v>300.62970255681898</c:v>
                </c:pt>
                <c:pt idx="130">
                  <c:v>290.94136266800069</c:v>
                </c:pt>
                <c:pt idx="131">
                  <c:v>290.95354090510023</c:v>
                </c:pt>
                <c:pt idx="132">
                  <c:v>307.91941501025769</c:v>
                </c:pt>
                <c:pt idx="133">
                  <c:v>307.94544093138501</c:v>
                </c:pt>
                <c:pt idx="134">
                  <c:v>313.42877359326195</c:v>
                </c:pt>
                <c:pt idx="135">
                  <c:v>320.36078329909202</c:v>
                </c:pt>
                <c:pt idx="136">
                  <c:v>320.39523613399598</c:v>
                </c:pt>
                <c:pt idx="137">
                  <c:v>316.50093616674638</c:v>
                </c:pt>
                <c:pt idx="138">
                  <c:v>316.33247436910898</c:v>
                </c:pt>
                <c:pt idx="139">
                  <c:v>316.361556860831</c:v>
                </c:pt>
                <c:pt idx="140">
                  <c:v>316.39879136890897</c:v>
                </c:pt>
                <c:pt idx="141">
                  <c:v>303.36980769287402</c:v>
                </c:pt>
                <c:pt idx="142">
                  <c:v>303.38283077348405</c:v>
                </c:pt>
                <c:pt idx="143">
                  <c:v>319.48121779916369</c:v>
                </c:pt>
                <c:pt idx="144">
                  <c:v>300.23478908526403</c:v>
                </c:pt>
                <c:pt idx="145">
                  <c:v>269.38337427743204</c:v>
                </c:pt>
                <c:pt idx="146">
                  <c:v>279.20066386869064</c:v>
                </c:pt>
                <c:pt idx="147">
                  <c:v>265.34684770238101</c:v>
                </c:pt>
                <c:pt idx="148">
                  <c:v>219.085513657961</c:v>
                </c:pt>
                <c:pt idx="149">
                  <c:v>238.37869514061799</c:v>
                </c:pt>
                <c:pt idx="150">
                  <c:v>220.10516021330247</c:v>
                </c:pt>
                <c:pt idx="151">
                  <c:v>161.99371475895398</c:v>
                </c:pt>
                <c:pt idx="152">
                  <c:v>161.98321890966142</c:v>
                </c:pt>
                <c:pt idx="153">
                  <c:v>161.97534674754701</c:v>
                </c:pt>
                <c:pt idx="154">
                  <c:v>118.071870725842</c:v>
                </c:pt>
                <c:pt idx="155">
                  <c:v>141.383089248001</c:v>
                </c:pt>
                <c:pt idx="156">
                  <c:v>161.32018978148358</c:v>
                </c:pt>
                <c:pt idx="157">
                  <c:v>135.94942169946756</c:v>
                </c:pt>
                <c:pt idx="158">
                  <c:v>160.22991013753</c:v>
                </c:pt>
                <c:pt idx="159">
                  <c:v>160.22836163751199</c:v>
                </c:pt>
                <c:pt idx="160">
                  <c:v>134.43235255960542</c:v>
                </c:pt>
                <c:pt idx="161">
                  <c:v>134.43446864790027</c:v>
                </c:pt>
                <c:pt idx="162">
                  <c:v>184.47910313292698</c:v>
                </c:pt>
                <c:pt idx="163">
                  <c:v>135.69090512882244</c:v>
                </c:pt>
                <c:pt idx="164">
                  <c:v>114.19572923099101</c:v>
                </c:pt>
                <c:pt idx="165">
                  <c:v>137.69974704114156</c:v>
                </c:pt>
                <c:pt idx="166">
                  <c:v>137.69837537150599</c:v>
                </c:pt>
                <c:pt idx="167">
                  <c:v>137.701356583853</c:v>
                </c:pt>
                <c:pt idx="168">
                  <c:v>159.81621246985847</c:v>
                </c:pt>
                <c:pt idx="169">
                  <c:v>139.395259804185</c:v>
                </c:pt>
                <c:pt idx="170">
                  <c:v>101.567848458249</c:v>
                </c:pt>
                <c:pt idx="171">
                  <c:v>118.1282591904296</c:v>
                </c:pt>
                <c:pt idx="172">
                  <c:v>118.123689801946</c:v>
                </c:pt>
                <c:pt idx="173">
                  <c:v>86.518869004273043</c:v>
                </c:pt>
                <c:pt idx="174">
                  <c:v>113.05293484697798</c:v>
                </c:pt>
                <c:pt idx="175">
                  <c:v>125.21125845314538</c:v>
                </c:pt>
                <c:pt idx="176">
                  <c:v>101.2400971122816</c:v>
                </c:pt>
                <c:pt idx="177">
                  <c:v>101.89443847201601</c:v>
                </c:pt>
                <c:pt idx="178">
                  <c:v>120.0709372363245</c:v>
                </c:pt>
                <c:pt idx="179">
                  <c:v>112.43157813215063</c:v>
                </c:pt>
                <c:pt idx="180">
                  <c:v>112.46187879368578</c:v>
                </c:pt>
                <c:pt idx="181">
                  <c:v>125.71624929160629</c:v>
                </c:pt>
                <c:pt idx="182">
                  <c:v>118.311672493096</c:v>
                </c:pt>
                <c:pt idx="183">
                  <c:v>118.34050301994102</c:v>
                </c:pt>
                <c:pt idx="184">
                  <c:v>119.34478483874901</c:v>
                </c:pt>
                <c:pt idx="185">
                  <c:v>121.1011120104907</c:v>
                </c:pt>
                <c:pt idx="186">
                  <c:v>121.129540735517</c:v>
                </c:pt>
                <c:pt idx="187">
                  <c:v>116.331147864333</c:v>
                </c:pt>
                <c:pt idx="188">
                  <c:v>115.01573557665557</c:v>
                </c:pt>
                <c:pt idx="189">
                  <c:v>124.814321868631</c:v>
                </c:pt>
                <c:pt idx="190">
                  <c:v>115.39232526157721</c:v>
                </c:pt>
                <c:pt idx="191">
                  <c:v>115.41282525137633</c:v>
                </c:pt>
                <c:pt idx="192">
                  <c:v>141.60123233425799</c:v>
                </c:pt>
                <c:pt idx="193">
                  <c:v>127.74092502882822</c:v>
                </c:pt>
                <c:pt idx="194">
                  <c:v>97.640138302668717</c:v>
                </c:pt>
                <c:pt idx="195">
                  <c:v>129.03369984926798</c:v>
                </c:pt>
                <c:pt idx="196">
                  <c:v>94.953444525060405</c:v>
                </c:pt>
                <c:pt idx="197">
                  <c:v>75.673591214951699</c:v>
                </c:pt>
                <c:pt idx="198">
                  <c:v>153.07980390627156</c:v>
                </c:pt>
                <c:pt idx="199">
                  <c:v>133.917291700654</c:v>
                </c:pt>
                <c:pt idx="200">
                  <c:v>113.30895154546079</c:v>
                </c:pt>
                <c:pt idx="201">
                  <c:v>135.300697063397</c:v>
                </c:pt>
                <c:pt idx="202">
                  <c:v>159.20782982126499</c:v>
                </c:pt>
                <c:pt idx="203">
                  <c:v>137.3511371977647</c:v>
                </c:pt>
                <c:pt idx="204">
                  <c:v>183.45943458114999</c:v>
                </c:pt>
                <c:pt idx="205">
                  <c:v>234.38236192453701</c:v>
                </c:pt>
                <c:pt idx="206">
                  <c:v>209.73422095107699</c:v>
                </c:pt>
                <c:pt idx="207">
                  <c:v>258.36226598715302</c:v>
                </c:pt>
                <c:pt idx="208">
                  <c:v>258.34839662788397</c:v>
                </c:pt>
                <c:pt idx="209">
                  <c:v>234.63637372888041</c:v>
                </c:pt>
                <c:pt idx="210">
                  <c:v>234.63690960178698</c:v>
                </c:pt>
                <c:pt idx="211">
                  <c:v>340.507921912776</c:v>
                </c:pt>
                <c:pt idx="212">
                  <c:v>340.50872783922301</c:v>
                </c:pt>
                <c:pt idx="213">
                  <c:v>340.510733589962</c:v>
                </c:pt>
                <c:pt idx="214">
                  <c:v>427.63942936568395</c:v>
                </c:pt>
                <c:pt idx="215">
                  <c:v>398.07700288888896</c:v>
                </c:pt>
                <c:pt idx="216">
                  <c:v>367.25869422263969</c:v>
                </c:pt>
                <c:pt idx="217">
                  <c:v>419.66666376185378</c:v>
                </c:pt>
                <c:pt idx="218">
                  <c:v>426.21077617876301</c:v>
                </c:pt>
                <c:pt idx="219">
                  <c:v>377.27489843199697</c:v>
                </c:pt>
                <c:pt idx="220">
                  <c:v>398.59500260233602</c:v>
                </c:pt>
                <c:pt idx="221">
                  <c:v>356.46060316696008</c:v>
                </c:pt>
                <c:pt idx="222">
                  <c:v>315.95587817970932</c:v>
                </c:pt>
                <c:pt idx="223">
                  <c:v>349.59089764021394</c:v>
                </c:pt>
                <c:pt idx="224">
                  <c:v>349.59159537327798</c:v>
                </c:pt>
                <c:pt idx="225">
                  <c:v>314.71237903907695</c:v>
                </c:pt>
                <c:pt idx="226">
                  <c:v>327.80300451695098</c:v>
                </c:pt>
                <c:pt idx="227">
                  <c:v>346.04011509447503</c:v>
                </c:pt>
                <c:pt idx="228">
                  <c:v>319.83418076703464</c:v>
                </c:pt>
                <c:pt idx="229">
                  <c:v>293.96950251415302</c:v>
                </c:pt>
                <c:pt idx="230">
                  <c:v>297.91438608608195</c:v>
                </c:pt>
                <c:pt idx="231">
                  <c:v>291.35552988238101</c:v>
                </c:pt>
                <c:pt idx="232">
                  <c:v>278.67469314811501</c:v>
                </c:pt>
                <c:pt idx="233">
                  <c:v>281.33511772417648</c:v>
                </c:pt>
                <c:pt idx="234">
                  <c:v>281.78838673756923</c:v>
                </c:pt>
                <c:pt idx="235">
                  <c:v>283.76506004279599</c:v>
                </c:pt>
                <c:pt idx="236">
                  <c:v>275.40448675320999</c:v>
                </c:pt>
                <c:pt idx="237">
                  <c:v>280.33417050032801</c:v>
                </c:pt>
                <c:pt idx="238">
                  <c:v>286.52671929965697</c:v>
                </c:pt>
                <c:pt idx="239">
                  <c:v>270.16112899258098</c:v>
                </c:pt>
                <c:pt idx="240">
                  <c:v>273.80728105167697</c:v>
                </c:pt>
                <c:pt idx="241">
                  <c:v>285.73757741819202</c:v>
                </c:pt>
                <c:pt idx="242">
                  <c:v>274.19353937583799</c:v>
                </c:pt>
                <c:pt idx="243">
                  <c:v>287.10248860855728</c:v>
                </c:pt>
                <c:pt idx="244">
                  <c:v>327.79694140318861</c:v>
                </c:pt>
                <c:pt idx="245">
                  <c:v>307.67292899981891</c:v>
                </c:pt>
                <c:pt idx="246">
                  <c:v>323.41932832517199</c:v>
                </c:pt>
                <c:pt idx="247">
                  <c:v>339.94365660944698</c:v>
                </c:pt>
                <c:pt idx="248">
                  <c:v>339.95630014547311</c:v>
                </c:pt>
                <c:pt idx="249">
                  <c:v>285.13386521040201</c:v>
                </c:pt>
                <c:pt idx="250">
                  <c:v>323.10782602813401</c:v>
                </c:pt>
                <c:pt idx="251">
                  <c:v>320.57635657556966</c:v>
                </c:pt>
                <c:pt idx="252">
                  <c:v>302.84168502573527</c:v>
                </c:pt>
                <c:pt idx="253">
                  <c:v>325.45641685843185</c:v>
                </c:pt>
                <c:pt idx="254">
                  <c:v>349.23756408940602</c:v>
                </c:pt>
                <c:pt idx="255">
                  <c:v>304.29966565041298</c:v>
                </c:pt>
                <c:pt idx="256">
                  <c:v>304.29613097041124</c:v>
                </c:pt>
                <c:pt idx="257">
                  <c:v>326.51797881887569</c:v>
                </c:pt>
                <c:pt idx="258">
                  <c:v>281.20488289145669</c:v>
                </c:pt>
                <c:pt idx="259">
                  <c:v>325.71717519559417</c:v>
                </c:pt>
                <c:pt idx="260">
                  <c:v>347.54878819538732</c:v>
                </c:pt>
                <c:pt idx="261">
                  <c:v>324.25635314135394</c:v>
                </c:pt>
                <c:pt idx="262">
                  <c:v>324.25117751064516</c:v>
                </c:pt>
                <c:pt idx="263">
                  <c:v>347.27649410223717</c:v>
                </c:pt>
                <c:pt idx="264">
                  <c:v>304.87097424326601</c:v>
                </c:pt>
                <c:pt idx="265">
                  <c:v>286.05531020719474</c:v>
                </c:pt>
                <c:pt idx="266">
                  <c:v>342.87681220670999</c:v>
                </c:pt>
                <c:pt idx="267">
                  <c:v>342.88406503715902</c:v>
                </c:pt>
                <c:pt idx="268">
                  <c:v>325.394941778945</c:v>
                </c:pt>
                <c:pt idx="269">
                  <c:v>342.63071471676301</c:v>
                </c:pt>
                <c:pt idx="270">
                  <c:v>342.63632282242003</c:v>
                </c:pt>
                <c:pt idx="271">
                  <c:v>328.05775358248695</c:v>
                </c:pt>
                <c:pt idx="272">
                  <c:v>357.74191378699169</c:v>
                </c:pt>
                <c:pt idx="273">
                  <c:v>373.391687909626</c:v>
                </c:pt>
                <c:pt idx="274">
                  <c:v>346.72961577137704</c:v>
                </c:pt>
                <c:pt idx="275">
                  <c:v>345.969441980049</c:v>
                </c:pt>
                <c:pt idx="276">
                  <c:v>345.968388350461</c:v>
                </c:pt>
                <c:pt idx="277">
                  <c:v>315.50210433293802</c:v>
                </c:pt>
                <c:pt idx="278">
                  <c:v>328.39296773917903</c:v>
                </c:pt>
                <c:pt idx="279">
                  <c:v>333.24328992283301</c:v>
                </c:pt>
                <c:pt idx="280">
                  <c:v>328.5526281132349</c:v>
                </c:pt>
                <c:pt idx="281">
                  <c:v>327.67990580532785</c:v>
                </c:pt>
                <c:pt idx="282">
                  <c:v>328.132769557448</c:v>
                </c:pt>
                <c:pt idx="283">
                  <c:v>329.10587283613938</c:v>
                </c:pt>
                <c:pt idx="284">
                  <c:v>332.37764666830185</c:v>
                </c:pt>
                <c:pt idx="285">
                  <c:v>328.71239520746894</c:v>
                </c:pt>
                <c:pt idx="286">
                  <c:v>333.82138646397004</c:v>
                </c:pt>
                <c:pt idx="287">
                  <c:v>341.04787327080197</c:v>
                </c:pt>
                <c:pt idx="288">
                  <c:v>333.42816030656923</c:v>
                </c:pt>
                <c:pt idx="289">
                  <c:v>333.46533811038393</c:v>
                </c:pt>
                <c:pt idx="290">
                  <c:v>352.83802685461694</c:v>
                </c:pt>
                <c:pt idx="291">
                  <c:v>332.28198737797385</c:v>
                </c:pt>
                <c:pt idx="292">
                  <c:v>318.27974239067993</c:v>
                </c:pt>
                <c:pt idx="293">
                  <c:v>346.24588243859</c:v>
                </c:pt>
                <c:pt idx="294">
                  <c:v>331.57812657509004</c:v>
                </c:pt>
                <c:pt idx="295">
                  <c:v>315.94761248917803</c:v>
                </c:pt>
                <c:pt idx="296">
                  <c:v>331.60437624672801</c:v>
                </c:pt>
                <c:pt idx="297">
                  <c:v>295.00686800289799</c:v>
                </c:pt>
                <c:pt idx="298">
                  <c:v>241.14177425909153</c:v>
                </c:pt>
                <c:pt idx="299">
                  <c:v>258.45872452475732</c:v>
                </c:pt>
                <c:pt idx="300">
                  <c:v>240.38072906640801</c:v>
                </c:pt>
                <c:pt idx="301">
                  <c:v>221.042816154207</c:v>
                </c:pt>
                <c:pt idx="302">
                  <c:v>240.91740048394001</c:v>
                </c:pt>
                <c:pt idx="303">
                  <c:v>240.91893136704942</c:v>
                </c:pt>
                <c:pt idx="304">
                  <c:v>240.92497787057442</c:v>
                </c:pt>
                <c:pt idx="305">
                  <c:v>280.79559400080916</c:v>
                </c:pt>
                <c:pt idx="306">
                  <c:v>325.45687145289861</c:v>
                </c:pt>
                <c:pt idx="307">
                  <c:v>282.14921687028897</c:v>
                </c:pt>
                <c:pt idx="308">
                  <c:v>259.01312791518774</c:v>
                </c:pt>
                <c:pt idx="309">
                  <c:v>279.07632743954764</c:v>
                </c:pt>
                <c:pt idx="310">
                  <c:v>220.80512440545442</c:v>
                </c:pt>
                <c:pt idx="311">
                  <c:v>217.852162016828</c:v>
                </c:pt>
                <c:pt idx="312">
                  <c:v>237.67478063600441</c:v>
                </c:pt>
                <c:pt idx="313">
                  <c:v>185.75055903662798</c:v>
                </c:pt>
                <c:pt idx="314">
                  <c:v>153.65475854145598</c:v>
                </c:pt>
                <c:pt idx="315">
                  <c:v>180.74008377606438</c:v>
                </c:pt>
                <c:pt idx="316">
                  <c:v>168.53857442603757</c:v>
                </c:pt>
                <c:pt idx="317">
                  <c:v>168.54514639444301</c:v>
                </c:pt>
                <c:pt idx="318">
                  <c:v>194.15724613702858</c:v>
                </c:pt>
                <c:pt idx="319">
                  <c:v>173.15487836124692</c:v>
                </c:pt>
                <c:pt idx="320">
                  <c:v>150.82712570724701</c:v>
                </c:pt>
                <c:pt idx="321">
                  <c:v>170.84682303769361</c:v>
                </c:pt>
                <c:pt idx="322">
                  <c:v>170.85994465514199</c:v>
                </c:pt>
                <c:pt idx="323">
                  <c:v>170.85980712733101</c:v>
                </c:pt>
                <c:pt idx="324">
                  <c:v>190.32728475892549</c:v>
                </c:pt>
                <c:pt idx="325">
                  <c:v>206.88929224866899</c:v>
                </c:pt>
                <c:pt idx="326">
                  <c:v>199.94527600000001</c:v>
                </c:pt>
                <c:pt idx="327">
                  <c:v>199.94384052498498</c:v>
                </c:pt>
                <c:pt idx="328">
                  <c:v>208.792379297563</c:v>
                </c:pt>
                <c:pt idx="329">
                  <c:v>208.80089804140007</c:v>
                </c:pt>
                <c:pt idx="330">
                  <c:v>207.19004966884057</c:v>
                </c:pt>
                <c:pt idx="331">
                  <c:v>204.16505807623798</c:v>
                </c:pt>
                <c:pt idx="332">
                  <c:v>213.957911560947</c:v>
                </c:pt>
                <c:pt idx="333">
                  <c:v>211.89809066917499</c:v>
                </c:pt>
                <c:pt idx="334">
                  <c:v>205.04292954036001</c:v>
                </c:pt>
                <c:pt idx="335">
                  <c:v>221.90530089127199</c:v>
                </c:pt>
                <c:pt idx="336">
                  <c:v>228.81794320547601</c:v>
                </c:pt>
                <c:pt idx="337">
                  <c:v>217.50372297720799</c:v>
                </c:pt>
                <c:pt idx="338">
                  <c:v>219.72438466243301</c:v>
                </c:pt>
                <c:pt idx="339">
                  <c:v>219.72254736200804</c:v>
                </c:pt>
                <c:pt idx="340">
                  <c:v>178.91687867106657</c:v>
                </c:pt>
                <c:pt idx="341">
                  <c:v>198.8953476620907</c:v>
                </c:pt>
                <c:pt idx="342">
                  <c:v>216.61105407725756</c:v>
                </c:pt>
                <c:pt idx="343">
                  <c:v>213.94422793823207</c:v>
                </c:pt>
                <c:pt idx="344">
                  <c:v>213.96684307952299</c:v>
                </c:pt>
                <c:pt idx="345">
                  <c:v>266.85979492732298</c:v>
                </c:pt>
                <c:pt idx="346">
                  <c:v>228.48227950727991</c:v>
                </c:pt>
                <c:pt idx="347">
                  <c:v>212.07880409443598</c:v>
                </c:pt>
                <c:pt idx="348">
                  <c:v>212.086689286915</c:v>
                </c:pt>
                <c:pt idx="349">
                  <c:v>171.26170846473099</c:v>
                </c:pt>
                <c:pt idx="350">
                  <c:v>129.42456240739901</c:v>
                </c:pt>
                <c:pt idx="351">
                  <c:v>170.76243856989299</c:v>
                </c:pt>
                <c:pt idx="352">
                  <c:v>170.761381861925</c:v>
                </c:pt>
                <c:pt idx="353">
                  <c:v>150.232568835211</c:v>
                </c:pt>
                <c:pt idx="354">
                  <c:v>150.23456311012811</c:v>
                </c:pt>
                <c:pt idx="355">
                  <c:v>168.55426458038698</c:v>
                </c:pt>
                <c:pt idx="356">
                  <c:v>150.028279744711</c:v>
                </c:pt>
                <c:pt idx="357">
                  <c:v>187.58688628788801</c:v>
                </c:pt>
                <c:pt idx="358">
                  <c:v>205.66648557518599</c:v>
                </c:pt>
                <c:pt idx="359">
                  <c:v>149.345077538476</c:v>
                </c:pt>
                <c:pt idx="360">
                  <c:v>166.82623254011204</c:v>
                </c:pt>
                <c:pt idx="361">
                  <c:v>183.44699239319399</c:v>
                </c:pt>
                <c:pt idx="362">
                  <c:v>149.99943950254001</c:v>
                </c:pt>
                <c:pt idx="363">
                  <c:v>150.01012071362899</c:v>
                </c:pt>
                <c:pt idx="364">
                  <c:v>178.56755802258499</c:v>
                </c:pt>
                <c:pt idx="365">
                  <c:v>164.561087466835</c:v>
                </c:pt>
                <c:pt idx="366">
                  <c:v>152.49105744762858</c:v>
                </c:pt>
                <c:pt idx="367">
                  <c:v>175.07322282909499</c:v>
                </c:pt>
                <c:pt idx="368">
                  <c:v>153.03555035344795</c:v>
                </c:pt>
                <c:pt idx="369">
                  <c:v>134.39244168914342</c:v>
                </c:pt>
                <c:pt idx="370">
                  <c:v>134.405872243993</c:v>
                </c:pt>
                <c:pt idx="371">
                  <c:v>141.52440219124847</c:v>
                </c:pt>
                <c:pt idx="372">
                  <c:v>129.89986056906457</c:v>
                </c:pt>
                <c:pt idx="373">
                  <c:v>133.79717969348798</c:v>
                </c:pt>
                <c:pt idx="374">
                  <c:v>131.00754323600657</c:v>
                </c:pt>
                <c:pt idx="375">
                  <c:v>129.41308444467398</c:v>
                </c:pt>
                <c:pt idx="376">
                  <c:v>129.42691333837504</c:v>
                </c:pt>
                <c:pt idx="377">
                  <c:v>126.43417346551752</c:v>
                </c:pt>
                <c:pt idx="378">
                  <c:v>128.77756704959498</c:v>
                </c:pt>
                <c:pt idx="379">
                  <c:v>128.78147593468</c:v>
                </c:pt>
                <c:pt idx="380">
                  <c:v>118.029462937357</c:v>
                </c:pt>
                <c:pt idx="381">
                  <c:v>124.167439496228</c:v>
                </c:pt>
                <c:pt idx="382">
                  <c:v>124.1652307263597</c:v>
                </c:pt>
                <c:pt idx="383">
                  <c:v>114.73890555843079</c:v>
                </c:pt>
                <c:pt idx="384">
                  <c:v>124.50358259626579</c:v>
                </c:pt>
                <c:pt idx="385">
                  <c:v>124.48787170235595</c:v>
                </c:pt>
                <c:pt idx="386">
                  <c:v>102.280110746399</c:v>
                </c:pt>
                <c:pt idx="387">
                  <c:v>115.31028912488702</c:v>
                </c:pt>
                <c:pt idx="388">
                  <c:v>130.12244854785843</c:v>
                </c:pt>
                <c:pt idx="389">
                  <c:v>100.445366877271</c:v>
                </c:pt>
                <c:pt idx="390">
                  <c:v>83.241338968342561</c:v>
                </c:pt>
                <c:pt idx="391">
                  <c:v>132.16585535090999</c:v>
                </c:pt>
                <c:pt idx="392">
                  <c:v>115.989304049458</c:v>
                </c:pt>
                <c:pt idx="393">
                  <c:v>133.31627942497499</c:v>
                </c:pt>
                <c:pt idx="394">
                  <c:v>185.92321555413</c:v>
                </c:pt>
                <c:pt idx="395">
                  <c:v>185.92339212875856</c:v>
                </c:pt>
                <c:pt idx="396">
                  <c:v>167.587444073548</c:v>
                </c:pt>
                <c:pt idx="397">
                  <c:v>186.16552456662095</c:v>
                </c:pt>
                <c:pt idx="398">
                  <c:v>167.08821028282361</c:v>
                </c:pt>
                <c:pt idx="399">
                  <c:v>129.823246155654</c:v>
                </c:pt>
                <c:pt idx="400">
                  <c:v>129.82479307060601</c:v>
                </c:pt>
                <c:pt idx="401">
                  <c:v>130.76395973574805</c:v>
                </c:pt>
                <c:pt idx="402">
                  <c:v>91.555623601242118</c:v>
                </c:pt>
                <c:pt idx="403">
                  <c:v>108.94872655573502</c:v>
                </c:pt>
                <c:pt idx="404">
                  <c:v>129.641871952912</c:v>
                </c:pt>
                <c:pt idx="405">
                  <c:v>111.742590786099</c:v>
                </c:pt>
                <c:pt idx="406">
                  <c:v>145.45502717700143</c:v>
                </c:pt>
                <c:pt idx="407">
                  <c:v>165.796289392967</c:v>
                </c:pt>
                <c:pt idx="408">
                  <c:v>146.86249449866727</c:v>
                </c:pt>
                <c:pt idx="409">
                  <c:v>182.68743311007643</c:v>
                </c:pt>
                <c:pt idx="410">
                  <c:v>233.92154570189857</c:v>
                </c:pt>
                <c:pt idx="411">
                  <c:v>219.05955665887095</c:v>
                </c:pt>
                <c:pt idx="412">
                  <c:v>233.01064162749998</c:v>
                </c:pt>
                <c:pt idx="413">
                  <c:v>262.02560914816593</c:v>
                </c:pt>
                <c:pt idx="414">
                  <c:v>231.520129721713</c:v>
                </c:pt>
                <c:pt idx="415">
                  <c:v>231.52847643011557</c:v>
                </c:pt>
                <c:pt idx="416">
                  <c:v>271.52517844359647</c:v>
                </c:pt>
                <c:pt idx="417">
                  <c:v>259.83373679469798</c:v>
                </c:pt>
                <c:pt idx="418">
                  <c:v>251.75059654812901</c:v>
                </c:pt>
                <c:pt idx="419">
                  <c:v>268.10275615512904</c:v>
                </c:pt>
                <c:pt idx="420">
                  <c:v>261.42484597660916</c:v>
                </c:pt>
                <c:pt idx="421">
                  <c:v>241.56547485573807</c:v>
                </c:pt>
                <c:pt idx="422">
                  <c:v>257.63628641342098</c:v>
                </c:pt>
                <c:pt idx="423">
                  <c:v>259.32910615061195</c:v>
                </c:pt>
                <c:pt idx="424">
                  <c:v>259.3637821955229</c:v>
                </c:pt>
                <c:pt idx="425">
                  <c:v>258.79997915075398</c:v>
                </c:pt>
                <c:pt idx="426">
                  <c:v>259.85148994785396</c:v>
                </c:pt>
                <c:pt idx="427">
                  <c:v>262.42111603835798</c:v>
                </c:pt>
                <c:pt idx="428">
                  <c:v>258.38186177282205</c:v>
                </c:pt>
                <c:pt idx="429">
                  <c:v>255.10358218795056</c:v>
                </c:pt>
                <c:pt idx="430">
                  <c:v>262.37131921660074</c:v>
                </c:pt>
                <c:pt idx="431">
                  <c:v>253.60356064008553</c:v>
                </c:pt>
                <c:pt idx="432">
                  <c:v>233.63566575223999</c:v>
                </c:pt>
                <c:pt idx="433">
                  <c:v>233.64115741777542</c:v>
                </c:pt>
                <c:pt idx="434">
                  <c:v>244.36723612104601</c:v>
                </c:pt>
                <c:pt idx="435">
                  <c:v>229.50858512672556</c:v>
                </c:pt>
                <c:pt idx="436">
                  <c:v>260.78562652321204</c:v>
                </c:pt>
                <c:pt idx="437">
                  <c:v>260.78399055187504</c:v>
                </c:pt>
                <c:pt idx="438">
                  <c:v>221.67217616278299</c:v>
                </c:pt>
                <c:pt idx="439">
                  <c:v>240.95620147592982</c:v>
                </c:pt>
                <c:pt idx="440">
                  <c:v>240.94423323604457</c:v>
                </c:pt>
                <c:pt idx="441">
                  <c:v>177.80059103223601</c:v>
                </c:pt>
                <c:pt idx="442">
                  <c:v>180.40575028825498</c:v>
                </c:pt>
                <c:pt idx="443">
                  <c:v>247.751939679874</c:v>
                </c:pt>
                <c:pt idx="444">
                  <c:v>224.58440774956901</c:v>
                </c:pt>
                <c:pt idx="445">
                  <c:v>248.14153340005598</c:v>
                </c:pt>
                <c:pt idx="446">
                  <c:v>272.50402657471903</c:v>
                </c:pt>
                <c:pt idx="447">
                  <c:v>222.49591891677642</c:v>
                </c:pt>
                <c:pt idx="448">
                  <c:v>222.50165504947756</c:v>
                </c:pt>
                <c:pt idx="449">
                  <c:v>222.503924483725</c:v>
                </c:pt>
                <c:pt idx="450">
                  <c:v>222.49883181250485</c:v>
                </c:pt>
                <c:pt idx="451">
                  <c:v>152.99629769268142</c:v>
                </c:pt>
                <c:pt idx="452">
                  <c:v>174.51430978165499</c:v>
                </c:pt>
                <c:pt idx="453">
                  <c:v>174.51708639852299</c:v>
                </c:pt>
                <c:pt idx="454">
                  <c:v>154.42252790413607</c:v>
                </c:pt>
                <c:pt idx="455">
                  <c:v>196.32468577109847</c:v>
                </c:pt>
                <c:pt idx="456">
                  <c:v>196.32760782913701</c:v>
                </c:pt>
                <c:pt idx="457">
                  <c:v>156.41089783105599</c:v>
                </c:pt>
                <c:pt idx="458">
                  <c:v>177.55085317669599</c:v>
                </c:pt>
                <c:pt idx="459">
                  <c:v>177.55439092863546</c:v>
                </c:pt>
                <c:pt idx="460">
                  <c:v>129.05426220070757</c:v>
                </c:pt>
                <c:pt idx="461">
                  <c:v>129.0611507645805</c:v>
                </c:pt>
                <c:pt idx="462">
                  <c:v>142.12069167095098</c:v>
                </c:pt>
                <c:pt idx="463">
                  <c:v>116.63567720679863</c:v>
                </c:pt>
                <c:pt idx="464">
                  <c:v>139.64703388664799</c:v>
                </c:pt>
                <c:pt idx="465">
                  <c:v>172.93102684798188</c:v>
                </c:pt>
                <c:pt idx="466">
                  <c:v>163.303460920411</c:v>
                </c:pt>
                <c:pt idx="467">
                  <c:v>155.19527121339499</c:v>
                </c:pt>
                <c:pt idx="468">
                  <c:v>170.11865889244098</c:v>
                </c:pt>
                <c:pt idx="469">
                  <c:v>173.57934640552142</c:v>
                </c:pt>
                <c:pt idx="470">
                  <c:v>168.56288988687299</c:v>
                </c:pt>
                <c:pt idx="471">
                  <c:v>168.57636348633997</c:v>
                </c:pt>
                <c:pt idx="472">
                  <c:v>168.58971969644557</c:v>
                </c:pt>
                <c:pt idx="473">
                  <c:v>171.94921773625998</c:v>
                </c:pt>
                <c:pt idx="474">
                  <c:v>169.72128046935998</c:v>
                </c:pt>
                <c:pt idx="475">
                  <c:v>169.74990506877714</c:v>
                </c:pt>
                <c:pt idx="476">
                  <c:v>185.14189843639599</c:v>
                </c:pt>
                <c:pt idx="477">
                  <c:v>185.16247520145856</c:v>
                </c:pt>
                <c:pt idx="478">
                  <c:v>178.9497649632365</c:v>
                </c:pt>
                <c:pt idx="479">
                  <c:v>205.17245458526901</c:v>
                </c:pt>
                <c:pt idx="480">
                  <c:v>195.23938532440238</c:v>
                </c:pt>
                <c:pt idx="481">
                  <c:v>195.26576846574056</c:v>
                </c:pt>
                <c:pt idx="482">
                  <c:v>217.72537043147798</c:v>
                </c:pt>
                <c:pt idx="483">
                  <c:v>229.01745745195299</c:v>
                </c:pt>
                <c:pt idx="484">
                  <c:v>213.64675859844456</c:v>
                </c:pt>
                <c:pt idx="485">
                  <c:v>228.69722254710427</c:v>
                </c:pt>
                <c:pt idx="486">
                  <c:v>246.22645770358599</c:v>
                </c:pt>
                <c:pt idx="487">
                  <c:v>195.43696400480357</c:v>
                </c:pt>
                <c:pt idx="488">
                  <c:v>230.45841680397885</c:v>
                </c:pt>
                <c:pt idx="489">
                  <c:v>250.70704748396449</c:v>
                </c:pt>
                <c:pt idx="490">
                  <c:v>230.14087705073899</c:v>
                </c:pt>
                <c:pt idx="491">
                  <c:v>249.88056229666998</c:v>
                </c:pt>
                <c:pt idx="492">
                  <c:v>289.41412705207944</c:v>
                </c:pt>
                <c:pt idx="493">
                  <c:v>289.415283563537</c:v>
                </c:pt>
                <c:pt idx="494">
                  <c:v>289.40935159244896</c:v>
                </c:pt>
                <c:pt idx="495">
                  <c:v>331.96980935899199</c:v>
                </c:pt>
                <c:pt idx="496">
                  <c:v>331.965513621806</c:v>
                </c:pt>
                <c:pt idx="497">
                  <c:v>287.429502433442</c:v>
                </c:pt>
                <c:pt idx="498">
                  <c:v>334.19577627270917</c:v>
                </c:pt>
                <c:pt idx="499">
                  <c:v>360.09099080428916</c:v>
                </c:pt>
                <c:pt idx="500">
                  <c:v>333.74943643549102</c:v>
                </c:pt>
                <c:pt idx="501">
                  <c:v>378.37645668447101</c:v>
                </c:pt>
                <c:pt idx="502">
                  <c:v>355.32408224343698</c:v>
                </c:pt>
                <c:pt idx="503">
                  <c:v>290.58767059496097</c:v>
                </c:pt>
                <c:pt idx="504">
                  <c:v>332.58795202774002</c:v>
                </c:pt>
                <c:pt idx="505">
                  <c:v>330.92653243437474</c:v>
                </c:pt>
                <c:pt idx="506">
                  <c:v>273.9564649116121</c:v>
                </c:pt>
                <c:pt idx="507">
                  <c:v>289.45734885251517</c:v>
                </c:pt>
                <c:pt idx="508">
                  <c:v>294.32812891089804</c:v>
                </c:pt>
                <c:pt idx="509">
                  <c:v>265.29617336479185</c:v>
                </c:pt>
                <c:pt idx="510">
                  <c:v>283.09345561291394</c:v>
                </c:pt>
                <c:pt idx="511">
                  <c:v>327.67516322217023</c:v>
                </c:pt>
                <c:pt idx="512">
                  <c:v>302.15704666183234</c:v>
                </c:pt>
                <c:pt idx="513">
                  <c:v>298.17850702465302</c:v>
                </c:pt>
                <c:pt idx="514">
                  <c:v>321.75570701260716</c:v>
                </c:pt>
                <c:pt idx="515">
                  <c:v>303.85724899683197</c:v>
                </c:pt>
                <c:pt idx="516">
                  <c:v>291.44959185567899</c:v>
                </c:pt>
                <c:pt idx="517">
                  <c:v>296.25489958998685</c:v>
                </c:pt>
                <c:pt idx="518">
                  <c:v>278.775025710666</c:v>
                </c:pt>
                <c:pt idx="519">
                  <c:v>276.98663924519184</c:v>
                </c:pt>
                <c:pt idx="520">
                  <c:v>277.01523731900801</c:v>
                </c:pt>
                <c:pt idx="521">
                  <c:v>280.16567144098696</c:v>
                </c:pt>
                <c:pt idx="522">
                  <c:v>281.62003453026205</c:v>
                </c:pt>
                <c:pt idx="523">
                  <c:v>279.79795765032395</c:v>
                </c:pt>
                <c:pt idx="524">
                  <c:v>275.40235775449611</c:v>
                </c:pt>
                <c:pt idx="525">
                  <c:v>282.12512700274698</c:v>
                </c:pt>
                <c:pt idx="526">
                  <c:v>276.47084851616</c:v>
                </c:pt>
                <c:pt idx="527">
                  <c:v>276.50004740975197</c:v>
                </c:pt>
                <c:pt idx="528">
                  <c:v>299.34869297110799</c:v>
                </c:pt>
                <c:pt idx="529">
                  <c:v>299.37793349046098</c:v>
                </c:pt>
                <c:pt idx="530">
                  <c:v>291.59446003832397</c:v>
                </c:pt>
                <c:pt idx="531">
                  <c:v>302.78400805900969</c:v>
                </c:pt>
                <c:pt idx="532">
                  <c:v>288.89400628445702</c:v>
                </c:pt>
                <c:pt idx="533">
                  <c:v>273.73931047586763</c:v>
                </c:pt>
                <c:pt idx="534">
                  <c:v>273.751341705816</c:v>
                </c:pt>
                <c:pt idx="535">
                  <c:v>273.76314164305597</c:v>
                </c:pt>
                <c:pt idx="536">
                  <c:v>256.59125303107669</c:v>
                </c:pt>
                <c:pt idx="537">
                  <c:v>306.06481363317732</c:v>
                </c:pt>
                <c:pt idx="538">
                  <c:v>340.47328119514191</c:v>
                </c:pt>
                <c:pt idx="539">
                  <c:v>287.03645011993598</c:v>
                </c:pt>
                <c:pt idx="540">
                  <c:v>305.258478627383</c:v>
                </c:pt>
                <c:pt idx="541">
                  <c:v>325.61789392434997</c:v>
                </c:pt>
                <c:pt idx="542">
                  <c:v>306.30363958536498</c:v>
                </c:pt>
                <c:pt idx="543">
                  <c:v>346.79197750671023</c:v>
                </c:pt>
                <c:pt idx="544">
                  <c:v>368.82100616995905</c:v>
                </c:pt>
                <c:pt idx="545">
                  <c:v>368.82321060646501</c:v>
                </c:pt>
                <c:pt idx="546">
                  <c:v>368.82053453173398</c:v>
                </c:pt>
                <c:pt idx="547">
                  <c:v>434.03377869081999</c:v>
                </c:pt>
                <c:pt idx="548">
                  <c:v>369.50801525739854</c:v>
                </c:pt>
                <c:pt idx="549">
                  <c:v>329.94931808578696</c:v>
                </c:pt>
                <c:pt idx="550">
                  <c:v>349.39978445102503</c:v>
                </c:pt>
                <c:pt idx="551">
                  <c:v>330.33942083985278</c:v>
                </c:pt>
                <c:pt idx="552">
                  <c:v>330.34404436973051</c:v>
                </c:pt>
                <c:pt idx="553">
                  <c:v>368.09976894054904</c:v>
                </c:pt>
                <c:pt idx="554">
                  <c:v>367.38499830808917</c:v>
                </c:pt>
                <c:pt idx="555">
                  <c:v>349.603143148426</c:v>
                </c:pt>
                <c:pt idx="556">
                  <c:v>383.90525865468192</c:v>
                </c:pt>
                <c:pt idx="557">
                  <c:v>400.19380855316996</c:v>
                </c:pt>
                <c:pt idx="558">
                  <c:v>368.04866819132235</c:v>
                </c:pt>
                <c:pt idx="559">
                  <c:v>369.121284484542</c:v>
                </c:pt>
                <c:pt idx="560">
                  <c:v>382.03849610358969</c:v>
                </c:pt>
                <c:pt idx="561">
                  <c:v>343.86259055861763</c:v>
                </c:pt>
                <c:pt idx="562">
                  <c:v>354.390512530455</c:v>
                </c:pt>
                <c:pt idx="563">
                  <c:v>364.17368735757969</c:v>
                </c:pt>
                <c:pt idx="564">
                  <c:v>354.25780848050601</c:v>
                </c:pt>
                <c:pt idx="565">
                  <c:v>347.80660782696378</c:v>
                </c:pt>
                <c:pt idx="566">
                  <c:v>360.95528568728793</c:v>
                </c:pt>
                <c:pt idx="567">
                  <c:v>360.97368127406838</c:v>
                </c:pt>
                <c:pt idx="568">
                  <c:v>358.21710177057986</c:v>
                </c:pt>
                <c:pt idx="569">
                  <c:v>364.64219471119469</c:v>
                </c:pt>
                <c:pt idx="570">
                  <c:v>363.79658699039697</c:v>
                </c:pt>
                <c:pt idx="571">
                  <c:v>363.272215503636</c:v>
                </c:pt>
                <c:pt idx="572">
                  <c:v>357.56714923311205</c:v>
                </c:pt>
                <c:pt idx="573">
                  <c:v>352.61327566032008</c:v>
                </c:pt>
                <c:pt idx="574">
                  <c:v>355.80686917064298</c:v>
                </c:pt>
                <c:pt idx="575">
                  <c:v>336.80081244175102</c:v>
                </c:pt>
                <c:pt idx="576">
                  <c:v>326.99750720262239</c:v>
                </c:pt>
                <c:pt idx="577">
                  <c:v>337.13677319196597</c:v>
                </c:pt>
                <c:pt idx="578">
                  <c:v>337.14123277792999</c:v>
                </c:pt>
                <c:pt idx="579">
                  <c:v>314.48103100478693</c:v>
                </c:pt>
                <c:pt idx="580">
                  <c:v>341.11346830776915</c:v>
                </c:pt>
                <c:pt idx="581">
                  <c:v>341.112037350864</c:v>
                </c:pt>
                <c:pt idx="582">
                  <c:v>296.08659857847414</c:v>
                </c:pt>
                <c:pt idx="583">
                  <c:v>346.721843010643</c:v>
                </c:pt>
                <c:pt idx="584">
                  <c:v>311.96635517096303</c:v>
                </c:pt>
                <c:pt idx="585">
                  <c:v>272.62588717465798</c:v>
                </c:pt>
                <c:pt idx="586">
                  <c:v>293.64024796208099</c:v>
                </c:pt>
                <c:pt idx="587">
                  <c:v>273.4360730124431</c:v>
                </c:pt>
                <c:pt idx="588">
                  <c:v>233.40005002079698</c:v>
                </c:pt>
                <c:pt idx="589">
                  <c:v>253.650900891883</c:v>
                </c:pt>
                <c:pt idx="590">
                  <c:v>253.65227073441699</c:v>
                </c:pt>
                <c:pt idx="591">
                  <c:v>211.88939904933542</c:v>
                </c:pt>
                <c:pt idx="592">
                  <c:v>211.887800321105</c:v>
                </c:pt>
                <c:pt idx="593">
                  <c:v>255.410397246331</c:v>
                </c:pt>
                <c:pt idx="594">
                  <c:v>210.0711439940475</c:v>
                </c:pt>
                <c:pt idx="595">
                  <c:v>186.91659306363599</c:v>
                </c:pt>
                <c:pt idx="596">
                  <c:v>210.35150337296542</c:v>
                </c:pt>
                <c:pt idx="597">
                  <c:v>171.31003703838601</c:v>
                </c:pt>
                <c:pt idx="598">
                  <c:v>171.31252726936592</c:v>
                </c:pt>
                <c:pt idx="599">
                  <c:v>230.68955689561699</c:v>
                </c:pt>
                <c:pt idx="600">
                  <c:v>191.41448731872143</c:v>
                </c:pt>
                <c:pt idx="601">
                  <c:v>154.76817930823961</c:v>
                </c:pt>
                <c:pt idx="602">
                  <c:v>206.28348123691998</c:v>
                </c:pt>
                <c:pt idx="603">
                  <c:v>191.41440215962407</c:v>
                </c:pt>
                <c:pt idx="604">
                  <c:v>173.51296845222461</c:v>
                </c:pt>
                <c:pt idx="605">
                  <c:v>200.568693611226</c:v>
                </c:pt>
                <c:pt idx="606">
                  <c:v>212.857020894149</c:v>
                </c:pt>
                <c:pt idx="607">
                  <c:v>174.26120366960257</c:v>
                </c:pt>
                <c:pt idx="608">
                  <c:v>206.81904493426256</c:v>
                </c:pt>
                <c:pt idx="609">
                  <c:v>210.47696836848601</c:v>
                </c:pt>
                <c:pt idx="610">
                  <c:v>189.33914797548758</c:v>
                </c:pt>
                <c:pt idx="611">
                  <c:v>196.94473098143442</c:v>
                </c:pt>
                <c:pt idx="612">
                  <c:v>207.68457154759699</c:v>
                </c:pt>
                <c:pt idx="613">
                  <c:v>207.686470933067</c:v>
                </c:pt>
                <c:pt idx="614">
                  <c:v>211.71715352453342</c:v>
                </c:pt>
                <c:pt idx="615">
                  <c:v>212.593069848819</c:v>
                </c:pt>
                <c:pt idx="616">
                  <c:v>212.59105470415699</c:v>
                </c:pt>
                <c:pt idx="617">
                  <c:v>212.34455613138957</c:v>
                </c:pt>
                <c:pt idx="618">
                  <c:v>206.80901640991101</c:v>
                </c:pt>
                <c:pt idx="619">
                  <c:v>210.21814073483253</c:v>
                </c:pt>
                <c:pt idx="620">
                  <c:v>222.55707772304757</c:v>
                </c:pt>
                <c:pt idx="621">
                  <c:v>212.97260548042343</c:v>
                </c:pt>
                <c:pt idx="622">
                  <c:v>220.41997679438538</c:v>
                </c:pt>
                <c:pt idx="623">
                  <c:v>229.036050378651</c:v>
                </c:pt>
                <c:pt idx="624">
                  <c:v>199.68621430119799</c:v>
                </c:pt>
                <c:pt idx="625">
                  <c:v>199.69807501238699</c:v>
                </c:pt>
                <c:pt idx="626">
                  <c:v>251.79581399944041</c:v>
                </c:pt>
                <c:pt idx="627">
                  <c:v>208.89303285917299</c:v>
                </c:pt>
                <c:pt idx="628">
                  <c:v>213.409254327089</c:v>
                </c:pt>
                <c:pt idx="629">
                  <c:v>231.51505755823899</c:v>
                </c:pt>
                <c:pt idx="630">
                  <c:v>231.53009071208501</c:v>
                </c:pt>
                <c:pt idx="631">
                  <c:v>216.576280406282</c:v>
                </c:pt>
                <c:pt idx="632">
                  <c:v>236.75169108714002</c:v>
                </c:pt>
                <c:pt idx="633">
                  <c:v>195.92240962250543</c:v>
                </c:pt>
                <c:pt idx="634">
                  <c:v>155.77591242509698</c:v>
                </c:pt>
                <c:pt idx="635">
                  <c:v>155.78291735465658</c:v>
                </c:pt>
                <c:pt idx="636">
                  <c:v>174.23671734406301</c:v>
                </c:pt>
                <c:pt idx="637">
                  <c:v>150.89927018650098</c:v>
                </c:pt>
                <c:pt idx="638">
                  <c:v>150.89663779128401</c:v>
                </c:pt>
                <c:pt idx="639">
                  <c:v>150.89355311381041</c:v>
                </c:pt>
                <c:pt idx="640">
                  <c:v>104.95445112126302</c:v>
                </c:pt>
                <c:pt idx="641">
                  <c:v>104.95080831697459</c:v>
                </c:pt>
                <c:pt idx="642">
                  <c:v>128.16130666217401</c:v>
                </c:pt>
                <c:pt idx="643">
                  <c:v>64.574703654020979</c:v>
                </c:pt>
                <c:pt idx="644">
                  <c:v>126.59849927621498</c:v>
                </c:pt>
                <c:pt idx="645">
                  <c:v>148.69009217167499</c:v>
                </c:pt>
                <c:pt idx="646">
                  <c:v>107.215437922235</c:v>
                </c:pt>
                <c:pt idx="647">
                  <c:v>108.05251501855275</c:v>
                </c:pt>
                <c:pt idx="648">
                  <c:v>128.00240539316499</c:v>
                </c:pt>
                <c:pt idx="649">
                  <c:v>92.165753224562579</c:v>
                </c:pt>
                <c:pt idx="650">
                  <c:v>60.513906890646055</c:v>
                </c:pt>
                <c:pt idx="651">
                  <c:v>75.154610090107994</c:v>
                </c:pt>
                <c:pt idx="652">
                  <c:v>75.167509894952403</c:v>
                </c:pt>
                <c:pt idx="653">
                  <c:v>63.8150528266112</c:v>
                </c:pt>
                <c:pt idx="654">
                  <c:v>87.624874922456627</c:v>
                </c:pt>
                <c:pt idx="655">
                  <c:v>87.626136577485383</c:v>
                </c:pt>
                <c:pt idx="656">
                  <c:v>59.065775761025613</c:v>
                </c:pt>
                <c:pt idx="657">
                  <c:v>76.526893060795004</c:v>
                </c:pt>
                <c:pt idx="658">
                  <c:v>83.228093730239479</c:v>
                </c:pt>
                <c:pt idx="659">
                  <c:v>76.892763783976207</c:v>
                </c:pt>
                <c:pt idx="660">
                  <c:v>82.705953215173693</c:v>
                </c:pt>
                <c:pt idx="661">
                  <c:v>87.812075676965819</c:v>
                </c:pt>
                <c:pt idx="662">
                  <c:v>82.424324805639102</c:v>
                </c:pt>
                <c:pt idx="663">
                  <c:v>82.453546939535201</c:v>
                </c:pt>
                <c:pt idx="664">
                  <c:v>80.610039775692883</c:v>
                </c:pt>
                <c:pt idx="665">
                  <c:v>88.223485945268905</c:v>
                </c:pt>
                <c:pt idx="666">
                  <c:v>84.809440191317506</c:v>
                </c:pt>
                <c:pt idx="667">
                  <c:v>80.731368479695007</c:v>
                </c:pt>
                <c:pt idx="668">
                  <c:v>92.662570807832537</c:v>
                </c:pt>
                <c:pt idx="669">
                  <c:v>101.55641830778563</c:v>
                </c:pt>
                <c:pt idx="670">
                  <c:v>73.982975208014679</c:v>
                </c:pt>
                <c:pt idx="671">
                  <c:v>84.493435407838604</c:v>
                </c:pt>
                <c:pt idx="672">
                  <c:v>118.57525092125698</c:v>
                </c:pt>
                <c:pt idx="673">
                  <c:v>106.185425165249</c:v>
                </c:pt>
                <c:pt idx="674">
                  <c:v>106.20854970945398</c:v>
                </c:pt>
                <c:pt idx="675">
                  <c:v>146.45102155800743</c:v>
                </c:pt>
                <c:pt idx="676">
                  <c:v>133.27873452592698</c:v>
                </c:pt>
                <c:pt idx="677">
                  <c:v>117.68703223328863</c:v>
                </c:pt>
                <c:pt idx="678">
                  <c:v>164.89970994181795</c:v>
                </c:pt>
                <c:pt idx="679">
                  <c:v>130.30616968479299</c:v>
                </c:pt>
                <c:pt idx="680">
                  <c:v>130.31431979023901</c:v>
                </c:pt>
                <c:pt idx="681">
                  <c:v>186.07114243109407</c:v>
                </c:pt>
                <c:pt idx="682">
                  <c:v>186.08806850981799</c:v>
                </c:pt>
                <c:pt idx="683">
                  <c:v>168.11907914162998</c:v>
                </c:pt>
                <c:pt idx="684">
                  <c:v>226.95172870516799</c:v>
                </c:pt>
                <c:pt idx="685">
                  <c:v>207.569834752437</c:v>
                </c:pt>
                <c:pt idx="686">
                  <c:v>207.57271040271507</c:v>
                </c:pt>
                <c:pt idx="687">
                  <c:v>247.82964014502201</c:v>
                </c:pt>
                <c:pt idx="688">
                  <c:v>247.83154220417092</c:v>
                </c:pt>
                <c:pt idx="689">
                  <c:v>185.93143813639142</c:v>
                </c:pt>
                <c:pt idx="690">
                  <c:v>206.40803399136598</c:v>
                </c:pt>
                <c:pt idx="691">
                  <c:v>229.12393389651498</c:v>
                </c:pt>
                <c:pt idx="692">
                  <c:v>229.12643498649749</c:v>
                </c:pt>
                <c:pt idx="693">
                  <c:v>229.12119658545743</c:v>
                </c:pt>
                <c:pt idx="694">
                  <c:v>251.59211335726661</c:v>
                </c:pt>
                <c:pt idx="695">
                  <c:v>232.16029903295401</c:v>
                </c:pt>
                <c:pt idx="696">
                  <c:v>232.16704635260885</c:v>
                </c:pt>
                <c:pt idx="697">
                  <c:v>290.91084019626385</c:v>
                </c:pt>
                <c:pt idx="698">
                  <c:v>255.57063415047199</c:v>
                </c:pt>
                <c:pt idx="699">
                  <c:v>235.13237725747561</c:v>
                </c:pt>
                <c:pt idx="700">
                  <c:v>268.75816882401398</c:v>
                </c:pt>
                <c:pt idx="701">
                  <c:v>253.20591658330599</c:v>
                </c:pt>
                <c:pt idx="702">
                  <c:v>223.7575941925875</c:v>
                </c:pt>
                <c:pt idx="703">
                  <c:v>264.22492594891486</c:v>
                </c:pt>
                <c:pt idx="704">
                  <c:v>241.08233310998543</c:v>
                </c:pt>
                <c:pt idx="705">
                  <c:v>230.929242246032</c:v>
                </c:pt>
                <c:pt idx="706">
                  <c:v>253.01507422337917</c:v>
                </c:pt>
                <c:pt idx="707">
                  <c:v>244.64618622616129</c:v>
                </c:pt>
                <c:pt idx="708">
                  <c:v>227.24690168710657</c:v>
                </c:pt>
                <c:pt idx="709">
                  <c:v>241.77432525307057</c:v>
                </c:pt>
                <c:pt idx="710">
                  <c:v>249.734310379113</c:v>
                </c:pt>
                <c:pt idx="711">
                  <c:v>248.40488627169199</c:v>
                </c:pt>
                <c:pt idx="712">
                  <c:v>248.42423137005446</c:v>
                </c:pt>
                <c:pt idx="713">
                  <c:v>249.94838314293543</c:v>
                </c:pt>
                <c:pt idx="714">
                  <c:v>250.27834072631157</c:v>
                </c:pt>
                <c:pt idx="715">
                  <c:v>247.71320780158098</c:v>
                </c:pt>
                <c:pt idx="716">
                  <c:v>236.70150820313592</c:v>
                </c:pt>
                <c:pt idx="717">
                  <c:v>245.61857567906708</c:v>
                </c:pt>
                <c:pt idx="718">
                  <c:v>238.629714847896</c:v>
                </c:pt>
                <c:pt idx="719">
                  <c:v>220.26904090386157</c:v>
                </c:pt>
                <c:pt idx="720">
                  <c:v>239.17533549826399</c:v>
                </c:pt>
                <c:pt idx="721">
                  <c:v>251.49671418966199</c:v>
                </c:pt>
                <c:pt idx="722">
                  <c:v>185.93876815390101</c:v>
                </c:pt>
                <c:pt idx="723">
                  <c:v>230.66314299618156</c:v>
                </c:pt>
                <c:pt idx="724">
                  <c:v>257.58954114507196</c:v>
                </c:pt>
                <c:pt idx="725">
                  <c:v>224.07260904410657</c:v>
                </c:pt>
                <c:pt idx="726">
                  <c:v>224.07128892412999</c:v>
                </c:pt>
                <c:pt idx="727">
                  <c:v>259.11762812058208</c:v>
                </c:pt>
                <c:pt idx="728">
                  <c:v>259.12855150850311</c:v>
                </c:pt>
                <c:pt idx="729">
                  <c:v>280.03575910255603</c:v>
                </c:pt>
                <c:pt idx="730">
                  <c:v>319.76428185610905</c:v>
                </c:pt>
                <c:pt idx="731">
                  <c:v>319.76320003439901</c:v>
                </c:pt>
                <c:pt idx="732">
                  <c:v>301.15820746299869</c:v>
                </c:pt>
                <c:pt idx="733">
                  <c:v>324.67841591319069</c:v>
                </c:pt>
                <c:pt idx="734">
                  <c:v>324.68800617170598</c:v>
                </c:pt>
                <c:pt idx="735">
                  <c:v>278.59583020804695</c:v>
                </c:pt>
                <c:pt idx="736">
                  <c:v>325.66960830112498</c:v>
                </c:pt>
                <c:pt idx="737">
                  <c:v>325.67200385402697</c:v>
                </c:pt>
                <c:pt idx="738">
                  <c:v>301.14143133204897</c:v>
                </c:pt>
                <c:pt idx="739">
                  <c:v>348.54842954071108</c:v>
                </c:pt>
                <c:pt idx="740">
                  <c:v>302.45195379382801</c:v>
                </c:pt>
                <c:pt idx="741">
                  <c:v>279.57242047264469</c:v>
                </c:pt>
                <c:pt idx="742">
                  <c:v>301.61745188977397</c:v>
                </c:pt>
                <c:pt idx="743">
                  <c:v>347.16280977745384</c:v>
                </c:pt>
                <c:pt idx="744">
                  <c:v>302.90762115105701</c:v>
                </c:pt>
                <c:pt idx="745">
                  <c:v>345.59544060874384</c:v>
                </c:pt>
                <c:pt idx="746">
                  <c:v>412.52449671123293</c:v>
                </c:pt>
                <c:pt idx="747">
                  <c:v>412.523838845451</c:v>
                </c:pt>
                <c:pt idx="748">
                  <c:v>391.40379521191898</c:v>
                </c:pt>
                <c:pt idx="749">
                  <c:v>411.959823546211</c:v>
                </c:pt>
                <c:pt idx="750">
                  <c:v>373.80968756171285</c:v>
                </c:pt>
                <c:pt idx="751">
                  <c:v>373.81931781084108</c:v>
                </c:pt>
                <c:pt idx="752">
                  <c:v>409.25526904416995</c:v>
                </c:pt>
                <c:pt idx="753">
                  <c:v>409.26542852598698</c:v>
                </c:pt>
                <c:pt idx="754">
                  <c:v>394.94261764673308</c:v>
                </c:pt>
                <c:pt idx="755">
                  <c:v>407.78351698302504</c:v>
                </c:pt>
                <c:pt idx="756">
                  <c:v>419.66835456777397</c:v>
                </c:pt>
                <c:pt idx="757">
                  <c:v>400.49648360645205</c:v>
                </c:pt>
                <c:pt idx="758">
                  <c:v>418.96741893765869</c:v>
                </c:pt>
                <c:pt idx="759">
                  <c:v>418.9650389756066</c:v>
                </c:pt>
                <c:pt idx="760">
                  <c:v>407.70052741753369</c:v>
                </c:pt>
                <c:pt idx="761">
                  <c:v>411.02849575834716</c:v>
                </c:pt>
                <c:pt idx="762">
                  <c:v>411.02533979540863</c:v>
                </c:pt>
                <c:pt idx="763">
                  <c:v>409.65465169999669</c:v>
                </c:pt>
                <c:pt idx="764">
                  <c:v>412.01390999362417</c:v>
                </c:pt>
                <c:pt idx="765">
                  <c:v>403.70776588510108</c:v>
                </c:pt>
                <c:pt idx="766">
                  <c:v>418.52905614822879</c:v>
                </c:pt>
                <c:pt idx="767">
                  <c:v>429.86272442010898</c:v>
                </c:pt>
                <c:pt idx="768">
                  <c:v>406.38023993692099</c:v>
                </c:pt>
                <c:pt idx="769">
                  <c:v>423.78539761059523</c:v>
                </c:pt>
                <c:pt idx="770">
                  <c:v>423.78310421910169</c:v>
                </c:pt>
                <c:pt idx="771">
                  <c:v>388.72714148411569</c:v>
                </c:pt>
                <c:pt idx="772">
                  <c:v>387.23088035100204</c:v>
                </c:pt>
                <c:pt idx="773">
                  <c:v>418.20328024366898</c:v>
                </c:pt>
                <c:pt idx="774">
                  <c:v>418.20564962564708</c:v>
                </c:pt>
                <c:pt idx="775">
                  <c:v>435.70699808017611</c:v>
                </c:pt>
                <c:pt idx="776">
                  <c:v>452.94334461326901</c:v>
                </c:pt>
                <c:pt idx="777">
                  <c:v>414.747303079912</c:v>
                </c:pt>
                <c:pt idx="778">
                  <c:v>372.34314615923</c:v>
                </c:pt>
                <c:pt idx="779">
                  <c:v>414.18666077206097</c:v>
                </c:pt>
                <c:pt idx="780">
                  <c:v>349.34943006514902</c:v>
                </c:pt>
                <c:pt idx="781">
                  <c:v>349.3508091942449</c:v>
                </c:pt>
                <c:pt idx="782">
                  <c:v>349.35244453730627</c:v>
                </c:pt>
                <c:pt idx="783">
                  <c:v>349.34074794022303</c:v>
                </c:pt>
                <c:pt idx="784">
                  <c:v>326.55406872826097</c:v>
                </c:pt>
                <c:pt idx="785">
                  <c:v>370.96263425699385</c:v>
                </c:pt>
                <c:pt idx="786">
                  <c:v>347.36546427169696</c:v>
                </c:pt>
                <c:pt idx="787">
                  <c:v>258.28461894614497</c:v>
                </c:pt>
                <c:pt idx="788">
                  <c:v>258.28718595225598</c:v>
                </c:pt>
                <c:pt idx="789">
                  <c:v>258.28985548994802</c:v>
                </c:pt>
                <c:pt idx="790">
                  <c:v>218.14724858279385</c:v>
                </c:pt>
                <c:pt idx="791">
                  <c:v>237.12918444150557</c:v>
                </c:pt>
                <c:pt idx="792">
                  <c:v>258.50788661989753</c:v>
                </c:pt>
                <c:pt idx="793">
                  <c:v>223.54586152042657</c:v>
                </c:pt>
                <c:pt idx="794">
                  <c:v>221.13885268887398</c:v>
                </c:pt>
                <c:pt idx="795">
                  <c:v>256.18126110220896</c:v>
                </c:pt>
                <c:pt idx="796">
                  <c:v>223.54792653351404</c:v>
                </c:pt>
                <c:pt idx="797">
                  <c:v>238.206512080463</c:v>
                </c:pt>
                <c:pt idx="798">
                  <c:v>268.69523303552205</c:v>
                </c:pt>
                <c:pt idx="799">
                  <c:v>227.94818727820601</c:v>
                </c:pt>
                <c:pt idx="800">
                  <c:v>227.960183956946</c:v>
                </c:pt>
                <c:pt idx="801">
                  <c:v>249.006201970349</c:v>
                </c:pt>
                <c:pt idx="802">
                  <c:v>236.23322933094798</c:v>
                </c:pt>
                <c:pt idx="803">
                  <c:v>236.24701766644753</c:v>
                </c:pt>
                <c:pt idx="804">
                  <c:v>254.56981913206198</c:v>
                </c:pt>
                <c:pt idx="805">
                  <c:v>235.27989666936804</c:v>
                </c:pt>
                <c:pt idx="806">
                  <c:v>224.04955441685692</c:v>
                </c:pt>
                <c:pt idx="807">
                  <c:v>225.10047331776801</c:v>
                </c:pt>
                <c:pt idx="808">
                  <c:v>225.11393483645998</c:v>
                </c:pt>
                <c:pt idx="809">
                  <c:v>224.48446286935857</c:v>
                </c:pt>
                <c:pt idx="810">
                  <c:v>223.15373592674217</c:v>
                </c:pt>
                <c:pt idx="811">
                  <c:v>223.1585196248225</c:v>
                </c:pt>
                <c:pt idx="812">
                  <c:v>231.83742653730758</c:v>
                </c:pt>
                <c:pt idx="813">
                  <c:v>226.87662961839601</c:v>
                </c:pt>
                <c:pt idx="814">
                  <c:v>226.87411936751027</c:v>
                </c:pt>
                <c:pt idx="815">
                  <c:v>242.185868042268</c:v>
                </c:pt>
                <c:pt idx="816">
                  <c:v>232.95504559779604</c:v>
                </c:pt>
                <c:pt idx="817">
                  <c:v>213.66783819209343</c:v>
                </c:pt>
                <c:pt idx="818">
                  <c:v>224.55041376152698</c:v>
                </c:pt>
                <c:pt idx="819">
                  <c:v>224.56771791401601</c:v>
                </c:pt>
                <c:pt idx="820">
                  <c:v>185.62501472832457</c:v>
                </c:pt>
                <c:pt idx="821">
                  <c:v>215.68137971728976</c:v>
                </c:pt>
                <c:pt idx="822">
                  <c:v>232.34021993787601</c:v>
                </c:pt>
                <c:pt idx="823">
                  <c:v>185.69868725593543</c:v>
                </c:pt>
                <c:pt idx="824">
                  <c:v>185.69805997972199</c:v>
                </c:pt>
                <c:pt idx="825">
                  <c:v>202.98040942643757</c:v>
                </c:pt>
                <c:pt idx="826">
                  <c:v>150.10331152577498</c:v>
                </c:pt>
                <c:pt idx="827">
                  <c:v>150.10352776640457</c:v>
                </c:pt>
                <c:pt idx="828">
                  <c:v>166.30522485171542</c:v>
                </c:pt>
                <c:pt idx="829">
                  <c:v>126.75631941931121</c:v>
                </c:pt>
                <c:pt idx="830">
                  <c:v>126.75413370479302</c:v>
                </c:pt>
                <c:pt idx="831">
                  <c:v>166.85775386230199</c:v>
                </c:pt>
                <c:pt idx="832">
                  <c:v>126.403590566598</c:v>
                </c:pt>
                <c:pt idx="833">
                  <c:v>126.40537814199578</c:v>
                </c:pt>
                <c:pt idx="834">
                  <c:v>166.69619994807201</c:v>
                </c:pt>
                <c:pt idx="835">
                  <c:v>165.01890056569346</c:v>
                </c:pt>
                <c:pt idx="836">
                  <c:v>185.20913895768982</c:v>
                </c:pt>
                <c:pt idx="837">
                  <c:v>205.22171722700699</c:v>
                </c:pt>
                <c:pt idx="838">
                  <c:v>223.11014016777699</c:v>
                </c:pt>
                <c:pt idx="839">
                  <c:v>167.61858068468598</c:v>
                </c:pt>
                <c:pt idx="840">
                  <c:v>184.85550524785998</c:v>
                </c:pt>
                <c:pt idx="841">
                  <c:v>184.864063156783</c:v>
                </c:pt>
                <c:pt idx="842">
                  <c:v>138.76299654383442</c:v>
                </c:pt>
                <c:pt idx="843">
                  <c:v>138.77385201133998</c:v>
                </c:pt>
                <c:pt idx="844">
                  <c:v>151.43435595685398</c:v>
                </c:pt>
                <c:pt idx="845">
                  <c:v>138.60523671822801</c:v>
                </c:pt>
                <c:pt idx="846">
                  <c:v>162.02182011020957</c:v>
                </c:pt>
                <c:pt idx="847">
                  <c:v>184.43154414109301</c:v>
                </c:pt>
                <c:pt idx="848">
                  <c:v>152.31417531511798</c:v>
                </c:pt>
                <c:pt idx="849">
                  <c:v>134.35008402285399</c:v>
                </c:pt>
                <c:pt idx="850">
                  <c:v>150.016728398205</c:v>
                </c:pt>
                <c:pt idx="851">
                  <c:v>149.03041117172901</c:v>
                </c:pt>
                <c:pt idx="852">
                  <c:v>143.589063850218</c:v>
                </c:pt>
                <c:pt idx="853">
                  <c:v>150.16635690914157</c:v>
                </c:pt>
                <c:pt idx="854">
                  <c:v>147.23561677322098</c:v>
                </c:pt>
                <c:pt idx="855">
                  <c:v>147.26896111719199</c:v>
                </c:pt>
                <c:pt idx="856">
                  <c:v>147.96460837277343</c:v>
                </c:pt>
                <c:pt idx="857">
                  <c:v>145.59338913726799</c:v>
                </c:pt>
                <c:pt idx="858">
                  <c:v>147.94744933820485</c:v>
                </c:pt>
                <c:pt idx="859">
                  <c:v>140.04295863879901</c:v>
                </c:pt>
                <c:pt idx="860">
                  <c:v>133.83635763915098</c:v>
                </c:pt>
                <c:pt idx="861">
                  <c:v>148.12337519337038</c:v>
                </c:pt>
                <c:pt idx="862">
                  <c:v>140.51273455650198</c:v>
                </c:pt>
                <c:pt idx="863">
                  <c:v>112.74096800389</c:v>
                </c:pt>
                <c:pt idx="864">
                  <c:v>145.01848025263752</c:v>
                </c:pt>
                <c:pt idx="865">
                  <c:v>122.46667868813402</c:v>
                </c:pt>
                <c:pt idx="866">
                  <c:v>82.637964745694703</c:v>
                </c:pt>
                <c:pt idx="867">
                  <c:v>125.04756031191621</c:v>
                </c:pt>
                <c:pt idx="868">
                  <c:v>139.52909552331047</c:v>
                </c:pt>
                <c:pt idx="869">
                  <c:v>107.23029116532102</c:v>
                </c:pt>
                <c:pt idx="870">
                  <c:v>124.35434100904098</c:v>
                </c:pt>
                <c:pt idx="871">
                  <c:v>142.71134643480499</c:v>
                </c:pt>
                <c:pt idx="872">
                  <c:v>107.058210523879</c:v>
                </c:pt>
                <c:pt idx="873">
                  <c:v>144.45642226737442</c:v>
                </c:pt>
                <c:pt idx="874">
                  <c:v>184.10390406290057</c:v>
                </c:pt>
                <c:pt idx="875">
                  <c:v>144.81208132792042</c:v>
                </c:pt>
                <c:pt idx="876">
                  <c:v>164.97988333077157</c:v>
                </c:pt>
                <c:pt idx="877">
                  <c:v>164.980829496322</c:v>
                </c:pt>
                <c:pt idx="878">
                  <c:v>164.97776166151456</c:v>
                </c:pt>
                <c:pt idx="879">
                  <c:v>120.719971868057</c:v>
                </c:pt>
                <c:pt idx="880">
                  <c:v>141.47515978978498</c:v>
                </c:pt>
                <c:pt idx="881">
                  <c:v>141.47703950293158</c:v>
                </c:pt>
                <c:pt idx="882">
                  <c:v>141.47277430439792</c:v>
                </c:pt>
                <c:pt idx="883">
                  <c:v>226.156560442396</c:v>
                </c:pt>
                <c:pt idx="884">
                  <c:v>226.151651975504</c:v>
                </c:pt>
                <c:pt idx="885">
                  <c:v>226.155722370527</c:v>
                </c:pt>
                <c:pt idx="886">
                  <c:v>291.38821021060392</c:v>
                </c:pt>
                <c:pt idx="887">
                  <c:v>291.39105366579395</c:v>
                </c:pt>
                <c:pt idx="888">
                  <c:v>247.66916743380247</c:v>
                </c:pt>
                <c:pt idx="889">
                  <c:v>267.33534880755963</c:v>
                </c:pt>
                <c:pt idx="890">
                  <c:v>270.11351258342398</c:v>
                </c:pt>
                <c:pt idx="891">
                  <c:v>236.42029486855799</c:v>
                </c:pt>
                <c:pt idx="892">
                  <c:v>251.16304951676699</c:v>
                </c:pt>
                <c:pt idx="893">
                  <c:v>235.55433330056601</c:v>
                </c:pt>
                <c:pt idx="894">
                  <c:v>193.02593375579701</c:v>
                </c:pt>
                <c:pt idx="895">
                  <c:v>205.18081785983227</c:v>
                </c:pt>
                <c:pt idx="896">
                  <c:v>205.19315118411942</c:v>
                </c:pt>
                <c:pt idx="897">
                  <c:v>195.3018782213185</c:v>
                </c:pt>
                <c:pt idx="898">
                  <c:v>195.32789488433201</c:v>
                </c:pt>
                <c:pt idx="899">
                  <c:v>195.34126475676598</c:v>
                </c:pt>
                <c:pt idx="900">
                  <c:v>195.37084118745142</c:v>
                </c:pt>
                <c:pt idx="901">
                  <c:v>195.40142097596058</c:v>
                </c:pt>
                <c:pt idx="902">
                  <c:v>206.04455061372357</c:v>
                </c:pt>
                <c:pt idx="903">
                  <c:v>205.377843871045</c:v>
                </c:pt>
                <c:pt idx="904">
                  <c:v>196.6316953978785</c:v>
                </c:pt>
                <c:pt idx="905">
                  <c:v>195.76863651575201</c:v>
                </c:pt>
                <c:pt idx="906">
                  <c:v>195.79741604976442</c:v>
                </c:pt>
                <c:pt idx="907">
                  <c:v>199.21614598279501</c:v>
                </c:pt>
                <c:pt idx="908">
                  <c:v>188.363792057278</c:v>
                </c:pt>
                <c:pt idx="909">
                  <c:v>190.74203988036601</c:v>
                </c:pt>
                <c:pt idx="910">
                  <c:v>198.35200402509449</c:v>
                </c:pt>
                <c:pt idx="911">
                  <c:v>179.46132277617599</c:v>
                </c:pt>
                <c:pt idx="912">
                  <c:v>171.19433950658401</c:v>
                </c:pt>
                <c:pt idx="913">
                  <c:v>205.81307512030429</c:v>
                </c:pt>
                <c:pt idx="914">
                  <c:v>215.51756551254738</c:v>
                </c:pt>
                <c:pt idx="915">
                  <c:v>202.05994262027099</c:v>
                </c:pt>
                <c:pt idx="916">
                  <c:v>244.22681700704001</c:v>
                </c:pt>
                <c:pt idx="917">
                  <c:v>241.04171836487498</c:v>
                </c:pt>
                <c:pt idx="918">
                  <c:v>208.92546468977901</c:v>
                </c:pt>
                <c:pt idx="919">
                  <c:v>240.06797064324002</c:v>
                </c:pt>
                <c:pt idx="920">
                  <c:v>254.42792694771882</c:v>
                </c:pt>
                <c:pt idx="921">
                  <c:v>234.60294184912507</c:v>
                </c:pt>
                <c:pt idx="922">
                  <c:v>290.9972580691591</c:v>
                </c:pt>
                <c:pt idx="923">
                  <c:v>330.21660990059598</c:v>
                </c:pt>
                <c:pt idx="924">
                  <c:v>292.18764699390397</c:v>
                </c:pt>
                <c:pt idx="925">
                  <c:v>335.32688062315498</c:v>
                </c:pt>
                <c:pt idx="926">
                  <c:v>359.00768866934851</c:v>
                </c:pt>
                <c:pt idx="927">
                  <c:v>314.16294877944097</c:v>
                </c:pt>
                <c:pt idx="928">
                  <c:v>336.08628560628364</c:v>
                </c:pt>
                <c:pt idx="929">
                  <c:v>358.69982217098038</c:v>
                </c:pt>
                <c:pt idx="930">
                  <c:v>312.61236875111194</c:v>
                </c:pt>
                <c:pt idx="931">
                  <c:v>292.27203578274799</c:v>
                </c:pt>
                <c:pt idx="932">
                  <c:v>336.39201426599004</c:v>
                </c:pt>
                <c:pt idx="933">
                  <c:v>313.79156277899148</c:v>
                </c:pt>
                <c:pt idx="934">
                  <c:v>294.06516173548499</c:v>
                </c:pt>
                <c:pt idx="935">
                  <c:v>335.04364944583398</c:v>
                </c:pt>
                <c:pt idx="936">
                  <c:v>314.71952836298323</c:v>
                </c:pt>
                <c:pt idx="937">
                  <c:v>276.34751086465297</c:v>
                </c:pt>
                <c:pt idx="938">
                  <c:v>313.365520106134</c:v>
                </c:pt>
                <c:pt idx="939">
                  <c:v>313.36752379787396</c:v>
                </c:pt>
                <c:pt idx="940">
                  <c:v>297.070035060831</c:v>
                </c:pt>
                <c:pt idx="941">
                  <c:v>313.10491594499695</c:v>
                </c:pt>
                <c:pt idx="942">
                  <c:v>298.11242456766502</c:v>
                </c:pt>
                <c:pt idx="943">
                  <c:v>258.63197342224504</c:v>
                </c:pt>
                <c:pt idx="944">
                  <c:v>296.29030072350196</c:v>
                </c:pt>
                <c:pt idx="945">
                  <c:v>308.32514892552416</c:v>
                </c:pt>
                <c:pt idx="946">
                  <c:v>276.28400132403902</c:v>
                </c:pt>
                <c:pt idx="947">
                  <c:v>276.99627225867232</c:v>
                </c:pt>
                <c:pt idx="948">
                  <c:v>277.02249702452502</c:v>
                </c:pt>
                <c:pt idx="949">
                  <c:v>260.73166448999899</c:v>
                </c:pt>
                <c:pt idx="950">
                  <c:v>255.36721634253885</c:v>
                </c:pt>
                <c:pt idx="951">
                  <c:v>258.570258339519</c:v>
                </c:pt>
                <c:pt idx="952">
                  <c:v>255.5214838519247</c:v>
                </c:pt>
                <c:pt idx="953">
                  <c:v>256.13974964155898</c:v>
                </c:pt>
                <c:pt idx="954">
                  <c:v>255.56126528066198</c:v>
                </c:pt>
                <c:pt idx="955">
                  <c:v>257.39792463012401</c:v>
                </c:pt>
                <c:pt idx="956">
                  <c:v>263.19960807894898</c:v>
                </c:pt>
                <c:pt idx="957">
                  <c:v>259.20606891664869</c:v>
                </c:pt>
                <c:pt idx="958">
                  <c:v>264.41620628999385</c:v>
                </c:pt>
                <c:pt idx="959">
                  <c:v>282.13659829166699</c:v>
                </c:pt>
                <c:pt idx="960">
                  <c:v>269.03206351876202</c:v>
                </c:pt>
                <c:pt idx="961">
                  <c:v>269.04543030032232</c:v>
                </c:pt>
                <c:pt idx="962">
                  <c:v>295.57184851179102</c:v>
                </c:pt>
                <c:pt idx="963">
                  <c:v>266.67857233607197</c:v>
                </c:pt>
                <c:pt idx="964">
                  <c:v>244.31640259513998</c:v>
                </c:pt>
                <c:pt idx="965">
                  <c:v>269.28768157774732</c:v>
                </c:pt>
                <c:pt idx="966">
                  <c:v>256.25465306145202</c:v>
                </c:pt>
                <c:pt idx="967">
                  <c:v>214.43692044841058</c:v>
                </c:pt>
                <c:pt idx="968">
                  <c:v>242.90374065311198</c:v>
                </c:pt>
                <c:pt idx="969">
                  <c:v>228.20691091999501</c:v>
                </c:pt>
                <c:pt idx="970">
                  <c:v>195.22283735024482</c:v>
                </c:pt>
                <c:pt idx="971">
                  <c:v>210.46403749643801</c:v>
                </c:pt>
                <c:pt idx="972">
                  <c:v>193.73238797484757</c:v>
                </c:pt>
                <c:pt idx="973">
                  <c:v>142.03446759155742</c:v>
                </c:pt>
                <c:pt idx="974">
                  <c:v>159.42101903896543</c:v>
                </c:pt>
                <c:pt idx="975">
                  <c:v>196.728646971866</c:v>
                </c:pt>
                <c:pt idx="976">
                  <c:v>179.155583683034</c:v>
                </c:pt>
                <c:pt idx="977">
                  <c:v>162.77553144045999</c:v>
                </c:pt>
                <c:pt idx="978">
                  <c:v>181.78864712581</c:v>
                </c:pt>
                <c:pt idx="979">
                  <c:v>128.689589854595</c:v>
                </c:pt>
                <c:pt idx="980">
                  <c:v>109.9788512435937</c:v>
                </c:pt>
                <c:pt idx="981">
                  <c:v>142.80195086765104</c:v>
                </c:pt>
                <c:pt idx="982">
                  <c:v>112.51995543100612</c:v>
                </c:pt>
                <c:pt idx="983">
                  <c:v>95.032158202825059</c:v>
                </c:pt>
                <c:pt idx="984">
                  <c:v>139.78962092310141</c:v>
                </c:pt>
                <c:pt idx="985">
                  <c:v>125.45740126144725</c:v>
                </c:pt>
                <c:pt idx="986">
                  <c:v>110.20931035383001</c:v>
                </c:pt>
                <c:pt idx="987">
                  <c:v>134.303405978135</c:v>
                </c:pt>
                <c:pt idx="988">
                  <c:v>123.52966606817527</c:v>
                </c:pt>
                <c:pt idx="989">
                  <c:v>113.74898433645357</c:v>
                </c:pt>
                <c:pt idx="990">
                  <c:v>146.37271929459772</c:v>
                </c:pt>
                <c:pt idx="991">
                  <c:v>136.59712536142342</c:v>
                </c:pt>
                <c:pt idx="992">
                  <c:v>128.17421190905998</c:v>
                </c:pt>
                <c:pt idx="993">
                  <c:v>135.77734352648301</c:v>
                </c:pt>
                <c:pt idx="994">
                  <c:v>145.15507472946814</c:v>
                </c:pt>
                <c:pt idx="995">
                  <c:v>145.16899084036501</c:v>
                </c:pt>
                <c:pt idx="996">
                  <c:v>145.16842277753707</c:v>
                </c:pt>
                <c:pt idx="997">
                  <c:v>158.00824161540382</c:v>
                </c:pt>
                <c:pt idx="998">
                  <c:v>149.94734522848699</c:v>
                </c:pt>
                <c:pt idx="999">
                  <c:v>149.92326757791704</c:v>
                </c:pt>
                <c:pt idx="1000">
                  <c:v>156.39578491152</c:v>
                </c:pt>
                <c:pt idx="1001">
                  <c:v>157.62540513315557</c:v>
                </c:pt>
                <c:pt idx="1002">
                  <c:v>159.86799907727482</c:v>
                </c:pt>
                <c:pt idx="1003">
                  <c:v>156.466944464672</c:v>
                </c:pt>
                <c:pt idx="1004">
                  <c:v>166.49249910610101</c:v>
                </c:pt>
                <c:pt idx="1005">
                  <c:v>176.59498192009698</c:v>
                </c:pt>
                <c:pt idx="1006">
                  <c:v>170.16661655927601</c:v>
                </c:pt>
                <c:pt idx="1007">
                  <c:v>178.29371990432156</c:v>
                </c:pt>
                <c:pt idx="1008">
                  <c:v>193.82692449768561</c:v>
                </c:pt>
                <c:pt idx="1009">
                  <c:v>156.16674157057599</c:v>
                </c:pt>
                <c:pt idx="1010">
                  <c:v>147.36229033053985</c:v>
                </c:pt>
                <c:pt idx="1011">
                  <c:v>159.325976671869</c:v>
                </c:pt>
                <c:pt idx="1012">
                  <c:v>121.09206146942698</c:v>
                </c:pt>
                <c:pt idx="1013">
                  <c:v>108.33833858883963</c:v>
                </c:pt>
                <c:pt idx="1014">
                  <c:v>137.70022434875699</c:v>
                </c:pt>
                <c:pt idx="1015">
                  <c:v>109.169286359268</c:v>
                </c:pt>
                <c:pt idx="1016">
                  <c:v>95.784858786054727</c:v>
                </c:pt>
                <c:pt idx="1017">
                  <c:v>113.90674000367298</c:v>
                </c:pt>
                <c:pt idx="1018">
                  <c:v>77.57927414391088</c:v>
                </c:pt>
                <c:pt idx="1019">
                  <c:v>42.101617243410097</c:v>
                </c:pt>
                <c:pt idx="1020">
                  <c:v>60.836300917710496</c:v>
                </c:pt>
                <c:pt idx="1021">
                  <c:v>42.058575183129022</c:v>
                </c:pt>
                <c:pt idx="1022">
                  <c:v>21.647199083586987</c:v>
                </c:pt>
                <c:pt idx="1023">
                  <c:v>60.639354742826029</c:v>
                </c:pt>
                <c:pt idx="1024">
                  <c:v>96.956330929265206</c:v>
                </c:pt>
                <c:pt idx="1025">
                  <c:v>77.733965257426789</c:v>
                </c:pt>
                <c:pt idx="1026">
                  <c:v>77.730117437893099</c:v>
                </c:pt>
                <c:pt idx="1027">
                  <c:v>94.588308444347206</c:v>
                </c:pt>
                <c:pt idx="1028">
                  <c:v>23.100423859347586</c:v>
                </c:pt>
                <c:pt idx="1029">
                  <c:v>23.108912105613101</c:v>
                </c:pt>
                <c:pt idx="1030">
                  <c:v>73.691357547816182</c:v>
                </c:pt>
                <c:pt idx="1031">
                  <c:v>57.247667883797575</c:v>
                </c:pt>
                <c:pt idx="1032">
                  <c:v>72.952924507136998</c:v>
                </c:pt>
                <c:pt idx="1033">
                  <c:v>103.869274184887</c:v>
                </c:pt>
                <c:pt idx="1034">
                  <c:v>73.883461969046905</c:v>
                </c:pt>
                <c:pt idx="1035">
                  <c:v>73.889960702067199</c:v>
                </c:pt>
                <c:pt idx="1036">
                  <c:v>99.161185573285081</c:v>
                </c:pt>
                <c:pt idx="1037">
                  <c:v>86.866842923094154</c:v>
                </c:pt>
                <c:pt idx="1038">
                  <c:v>87.257905003943904</c:v>
                </c:pt>
                <c:pt idx="1039">
                  <c:v>108.57363502578085</c:v>
                </c:pt>
                <c:pt idx="1040">
                  <c:v>99.254820987618558</c:v>
                </c:pt>
                <c:pt idx="1041">
                  <c:v>91.432426944327574</c:v>
                </c:pt>
                <c:pt idx="1042">
                  <c:v>98.224529945376801</c:v>
                </c:pt>
                <c:pt idx="1043">
                  <c:v>92.395247200849383</c:v>
                </c:pt>
                <c:pt idx="1044">
                  <c:v>87.095994636450186</c:v>
                </c:pt>
                <c:pt idx="1045">
                  <c:v>90.225395440499398</c:v>
                </c:pt>
                <c:pt idx="1046">
                  <c:v>93.117151481811561</c:v>
                </c:pt>
                <c:pt idx="1047">
                  <c:v>92.13396102017488</c:v>
                </c:pt>
                <c:pt idx="1048">
                  <c:v>92.132387131653047</c:v>
                </c:pt>
                <c:pt idx="1049">
                  <c:v>87.588093150086337</c:v>
                </c:pt>
                <c:pt idx="1050">
                  <c:v>90.749336635115327</c:v>
                </c:pt>
                <c:pt idx="1051">
                  <c:v>90.762557779721888</c:v>
                </c:pt>
                <c:pt idx="1052">
                  <c:v>72.736442329813499</c:v>
                </c:pt>
                <c:pt idx="1053">
                  <c:v>86.812904481775675</c:v>
                </c:pt>
                <c:pt idx="1054">
                  <c:v>86.831828673469758</c:v>
                </c:pt>
                <c:pt idx="1055">
                  <c:v>57.426703818212196</c:v>
                </c:pt>
                <c:pt idx="1056">
                  <c:v>79.023324703612303</c:v>
                </c:pt>
                <c:pt idx="1057">
                  <c:v>79.03391006459448</c:v>
                </c:pt>
                <c:pt idx="1058">
                  <c:v>79.056432497468535</c:v>
                </c:pt>
                <c:pt idx="1059">
                  <c:v>104.96007205986598</c:v>
                </c:pt>
                <c:pt idx="1060">
                  <c:v>132.672973257667</c:v>
                </c:pt>
                <c:pt idx="1061">
                  <c:v>102.68552920963802</c:v>
                </c:pt>
                <c:pt idx="1062">
                  <c:v>85.369943297264783</c:v>
                </c:pt>
                <c:pt idx="1063">
                  <c:v>117.63337936713579</c:v>
                </c:pt>
                <c:pt idx="1064">
                  <c:v>101.26270147658765</c:v>
                </c:pt>
                <c:pt idx="1065">
                  <c:v>63.78522806974447</c:v>
                </c:pt>
                <c:pt idx="1066">
                  <c:v>101.763139325663</c:v>
                </c:pt>
                <c:pt idx="1067">
                  <c:v>101.76327519162598</c:v>
                </c:pt>
                <c:pt idx="1068">
                  <c:v>101.7637518504696</c:v>
                </c:pt>
                <c:pt idx="1069">
                  <c:v>178.53691431288343</c:v>
                </c:pt>
                <c:pt idx="1070">
                  <c:v>158.94425456084099</c:v>
                </c:pt>
                <c:pt idx="1071">
                  <c:v>120.90727034415799</c:v>
                </c:pt>
                <c:pt idx="1072">
                  <c:v>159.36848112593827</c:v>
                </c:pt>
                <c:pt idx="1073">
                  <c:v>177.69981668850798</c:v>
                </c:pt>
                <c:pt idx="1074">
                  <c:v>156.52570015002601</c:v>
                </c:pt>
                <c:pt idx="1075">
                  <c:v>217.44019548971499</c:v>
                </c:pt>
                <c:pt idx="1076">
                  <c:v>240.34490141339401</c:v>
                </c:pt>
                <c:pt idx="1077">
                  <c:v>200.76838114613301</c:v>
                </c:pt>
                <c:pt idx="1078">
                  <c:v>237.31987906273997</c:v>
                </c:pt>
                <c:pt idx="1079">
                  <c:v>259.97998583733585</c:v>
                </c:pt>
                <c:pt idx="1080">
                  <c:v>203.94238264096501</c:v>
                </c:pt>
                <c:pt idx="1081">
                  <c:v>184.13486572629341</c:v>
                </c:pt>
                <c:pt idx="1082">
                  <c:v>234.33606038191004</c:v>
                </c:pt>
                <c:pt idx="1083">
                  <c:v>204.27664902526499</c:v>
                </c:pt>
                <c:pt idx="1084">
                  <c:v>204.29566779470198</c:v>
                </c:pt>
                <c:pt idx="1085">
                  <c:v>230.90808651200385</c:v>
                </c:pt>
                <c:pt idx="1086">
                  <c:v>219.13922765707201</c:v>
                </c:pt>
                <c:pt idx="1087">
                  <c:v>219.16182573027172</c:v>
                </c:pt>
                <c:pt idx="1088">
                  <c:v>230.32587345548376</c:v>
                </c:pt>
                <c:pt idx="1089">
                  <c:v>220.16333921272101</c:v>
                </c:pt>
                <c:pt idx="1090">
                  <c:v>193.71977611495117</c:v>
                </c:pt>
                <c:pt idx="1091">
                  <c:v>206.5149619689015</c:v>
                </c:pt>
                <c:pt idx="1092">
                  <c:v>206.528224754332</c:v>
                </c:pt>
                <c:pt idx="1093">
                  <c:v>190.86319040419301</c:v>
                </c:pt>
                <c:pt idx="1094">
                  <c:v>194.01520789325798</c:v>
                </c:pt>
                <c:pt idx="1095">
                  <c:v>193.446306673349</c:v>
                </c:pt>
                <c:pt idx="1096">
                  <c:v>185.35694403031007</c:v>
                </c:pt>
                <c:pt idx="1097">
                  <c:v>186.81078092119057</c:v>
                </c:pt>
                <c:pt idx="1098">
                  <c:v>184.72917578894541</c:v>
                </c:pt>
                <c:pt idx="1099">
                  <c:v>187.91097600937698</c:v>
                </c:pt>
                <c:pt idx="1100">
                  <c:v>183.52596525711698</c:v>
                </c:pt>
                <c:pt idx="1101">
                  <c:v>166.79809939982698</c:v>
                </c:pt>
                <c:pt idx="1102">
                  <c:v>166.780579973014</c:v>
                </c:pt>
                <c:pt idx="1103">
                  <c:v>172.46913569249099</c:v>
                </c:pt>
                <c:pt idx="1104">
                  <c:v>154.42101052743249</c:v>
                </c:pt>
                <c:pt idx="1105">
                  <c:v>174.36906273469995</c:v>
                </c:pt>
                <c:pt idx="1106">
                  <c:v>174.35344944541501</c:v>
                </c:pt>
                <c:pt idx="1107">
                  <c:v>161.5080716018505</c:v>
                </c:pt>
                <c:pt idx="1108">
                  <c:v>176.67715890931399</c:v>
                </c:pt>
                <c:pt idx="1109">
                  <c:v>192.687582006931</c:v>
                </c:pt>
                <c:pt idx="1110">
                  <c:v>162.395291456357</c:v>
                </c:pt>
                <c:pt idx="1111">
                  <c:v>162.394267582157</c:v>
                </c:pt>
                <c:pt idx="1112">
                  <c:v>162.39363708854299</c:v>
                </c:pt>
                <c:pt idx="1113">
                  <c:v>109.63789475165395</c:v>
                </c:pt>
                <c:pt idx="1114">
                  <c:v>112.04100062374535</c:v>
                </c:pt>
                <c:pt idx="1115">
                  <c:v>148.810157871369</c:v>
                </c:pt>
                <c:pt idx="1116">
                  <c:v>109.36052171946601</c:v>
                </c:pt>
                <c:pt idx="1117">
                  <c:v>108.1799563731927</c:v>
                </c:pt>
                <c:pt idx="1118">
                  <c:v>108.17775903224801</c:v>
                </c:pt>
                <c:pt idx="1119">
                  <c:v>88.123571468013381</c:v>
                </c:pt>
                <c:pt idx="1120">
                  <c:v>49.993192678556603</c:v>
                </c:pt>
                <c:pt idx="1121">
                  <c:v>49.994921218078602</c:v>
                </c:pt>
                <c:pt idx="1122">
                  <c:v>70.543568979244696</c:v>
                </c:pt>
                <c:pt idx="1123">
                  <c:v>53.090979106301511</c:v>
                </c:pt>
                <c:pt idx="1124">
                  <c:v>108.69286244195898</c:v>
                </c:pt>
                <c:pt idx="1125">
                  <c:v>128.33144585506585</c:v>
                </c:pt>
                <c:pt idx="1126">
                  <c:v>55.955573793510702</c:v>
                </c:pt>
                <c:pt idx="1127">
                  <c:v>72.973697162814588</c:v>
                </c:pt>
                <c:pt idx="1128">
                  <c:v>105.77204008475285</c:v>
                </c:pt>
                <c:pt idx="1129">
                  <c:v>73.819548882286554</c:v>
                </c:pt>
                <c:pt idx="1130">
                  <c:v>89.4409330157645</c:v>
                </c:pt>
                <c:pt idx="1131">
                  <c:v>89.452781881258119</c:v>
                </c:pt>
                <c:pt idx="1132">
                  <c:v>63.983562782939103</c:v>
                </c:pt>
                <c:pt idx="1133">
                  <c:v>64.020399804743988</c:v>
                </c:pt>
                <c:pt idx="1134">
                  <c:v>74.539932079766658</c:v>
                </c:pt>
                <c:pt idx="1135">
                  <c:v>64.382525699560404</c:v>
                </c:pt>
                <c:pt idx="1136">
                  <c:v>63.635410191863301</c:v>
                </c:pt>
                <c:pt idx="1137">
                  <c:v>88.46156635574846</c:v>
                </c:pt>
                <c:pt idx="1138">
                  <c:v>87.98147999914255</c:v>
                </c:pt>
                <c:pt idx="1139">
                  <c:v>88.0102148329524</c:v>
                </c:pt>
                <c:pt idx="1140">
                  <c:v>98.780356342808389</c:v>
                </c:pt>
                <c:pt idx="1141">
                  <c:v>100.70296604874221</c:v>
                </c:pt>
                <c:pt idx="1142">
                  <c:v>97.409394447719706</c:v>
                </c:pt>
                <c:pt idx="1143">
                  <c:v>97.427546623301396</c:v>
                </c:pt>
                <c:pt idx="1144">
                  <c:v>97.446266527682894</c:v>
                </c:pt>
                <c:pt idx="1145">
                  <c:v>101.75116170085198</c:v>
                </c:pt>
                <c:pt idx="1146">
                  <c:v>101.76452536684921</c:v>
                </c:pt>
                <c:pt idx="1147">
                  <c:v>93.970639484204114</c:v>
                </c:pt>
                <c:pt idx="1148">
                  <c:v>110.88663470831821</c:v>
                </c:pt>
                <c:pt idx="1149">
                  <c:v>97.898905825812705</c:v>
                </c:pt>
                <c:pt idx="1150">
                  <c:v>82.368301030132486</c:v>
                </c:pt>
                <c:pt idx="1151">
                  <c:v>100.537334408921</c:v>
                </c:pt>
                <c:pt idx="1152">
                  <c:v>79.745616409127621</c:v>
                </c:pt>
                <c:pt idx="1153">
                  <c:v>79.750353700319593</c:v>
                </c:pt>
                <c:pt idx="1154">
                  <c:v>79.742411642656748</c:v>
                </c:pt>
                <c:pt idx="1155">
                  <c:v>79.728843849899619</c:v>
                </c:pt>
                <c:pt idx="1156">
                  <c:v>48.716530243555013</c:v>
                </c:pt>
                <c:pt idx="1157">
                  <c:v>96.341244703936226</c:v>
                </c:pt>
                <c:pt idx="1158">
                  <c:v>114.12943182004459</c:v>
                </c:pt>
                <c:pt idx="1159">
                  <c:v>80.332472885002119</c:v>
                </c:pt>
                <c:pt idx="1160">
                  <c:v>80.323856249866282</c:v>
                </c:pt>
                <c:pt idx="1161">
                  <c:v>119.183828000175</c:v>
                </c:pt>
                <c:pt idx="1162">
                  <c:v>79.863814712326658</c:v>
                </c:pt>
                <c:pt idx="1163">
                  <c:v>79.863667585463503</c:v>
                </c:pt>
                <c:pt idx="1164">
                  <c:v>118.84997757872578</c:v>
                </c:pt>
                <c:pt idx="1165">
                  <c:v>99.326894992543359</c:v>
                </c:pt>
                <c:pt idx="1166">
                  <c:v>99.327955829257903</c:v>
                </c:pt>
                <c:pt idx="1167">
                  <c:v>139.26325552659708</c:v>
                </c:pt>
                <c:pt idx="1168">
                  <c:v>119.41534515704379</c:v>
                </c:pt>
                <c:pt idx="1169">
                  <c:v>100.29626998315746</c:v>
                </c:pt>
                <c:pt idx="1170">
                  <c:v>162.41809800719449</c:v>
                </c:pt>
                <c:pt idx="1171">
                  <c:v>162.413545313893</c:v>
                </c:pt>
                <c:pt idx="1172">
                  <c:v>142.80206520329799</c:v>
                </c:pt>
                <c:pt idx="1173">
                  <c:v>161.183108675131</c:v>
                </c:pt>
                <c:pt idx="1174">
                  <c:v>142.24714196133999</c:v>
                </c:pt>
                <c:pt idx="1175">
                  <c:v>124.31122629814843</c:v>
                </c:pt>
                <c:pt idx="1176">
                  <c:v>158.28040674738642</c:v>
                </c:pt>
                <c:pt idx="1177">
                  <c:v>178.92574357527604</c:v>
                </c:pt>
                <c:pt idx="1178">
                  <c:v>147.281956444109</c:v>
                </c:pt>
                <c:pt idx="1179">
                  <c:v>177.005676386787</c:v>
                </c:pt>
                <c:pt idx="1180">
                  <c:v>209.51956025930011</c:v>
                </c:pt>
                <c:pt idx="1181">
                  <c:v>181.81406708774099</c:v>
                </c:pt>
                <c:pt idx="1182">
                  <c:v>165.423150049025</c:v>
                </c:pt>
                <c:pt idx="1183">
                  <c:v>191.06589169251853</c:v>
                </c:pt>
                <c:pt idx="1184">
                  <c:v>180.07568668379199</c:v>
                </c:pt>
                <c:pt idx="1185">
                  <c:v>180.101407143442</c:v>
                </c:pt>
                <c:pt idx="1186">
                  <c:v>208.44086445584247</c:v>
                </c:pt>
                <c:pt idx="1187">
                  <c:v>194.21570042880214</c:v>
                </c:pt>
                <c:pt idx="1188">
                  <c:v>183.78251319515041</c:v>
                </c:pt>
                <c:pt idx="1189">
                  <c:v>200.79700492495138</c:v>
                </c:pt>
                <c:pt idx="1190">
                  <c:v>204.59039234756142</c:v>
                </c:pt>
                <c:pt idx="1191">
                  <c:v>204.61900064338832</c:v>
                </c:pt>
                <c:pt idx="1192">
                  <c:v>215.436862325237</c:v>
                </c:pt>
                <c:pt idx="1193">
                  <c:v>213.39127817469361</c:v>
                </c:pt>
                <c:pt idx="1194">
                  <c:v>219.28746775503842</c:v>
                </c:pt>
                <c:pt idx="1195">
                  <c:v>215.75381023723</c:v>
                </c:pt>
                <c:pt idx="1196">
                  <c:v>215.76656487772698</c:v>
                </c:pt>
                <c:pt idx="1197">
                  <c:v>233.80311164581798</c:v>
                </c:pt>
                <c:pt idx="1198">
                  <c:v>233.82457070069799</c:v>
                </c:pt>
                <c:pt idx="1199">
                  <c:v>209.95154355842249</c:v>
                </c:pt>
                <c:pt idx="1200">
                  <c:v>229.88583995601758</c:v>
                </c:pt>
                <c:pt idx="1201">
                  <c:v>229.89807800685699</c:v>
                </c:pt>
                <c:pt idx="1202">
                  <c:v>229.91017117499499</c:v>
                </c:pt>
                <c:pt idx="1203">
                  <c:v>244.140007920996</c:v>
                </c:pt>
                <c:pt idx="1204">
                  <c:v>256.47769697781803</c:v>
                </c:pt>
                <c:pt idx="1205">
                  <c:v>238.26786862647498</c:v>
                </c:pt>
                <c:pt idx="1206">
                  <c:v>289.42867596229502</c:v>
                </c:pt>
                <c:pt idx="1207">
                  <c:v>342.0829447420341</c:v>
                </c:pt>
                <c:pt idx="1208">
                  <c:v>325.08196494934396</c:v>
                </c:pt>
                <c:pt idx="1209">
                  <c:v>383.38380627571001</c:v>
                </c:pt>
                <c:pt idx="1210">
                  <c:v>424.51012345703685</c:v>
                </c:pt>
                <c:pt idx="1211">
                  <c:v>381.71141063706705</c:v>
                </c:pt>
                <c:pt idx="1212">
                  <c:v>427.46640868240894</c:v>
                </c:pt>
                <c:pt idx="1213">
                  <c:v>473.75212020985498</c:v>
                </c:pt>
                <c:pt idx="1214">
                  <c:v>473.74283993048903</c:v>
                </c:pt>
                <c:pt idx="1215">
                  <c:v>473.72756013300591</c:v>
                </c:pt>
                <c:pt idx="1216">
                  <c:v>501.83250722536701</c:v>
                </c:pt>
                <c:pt idx="1217">
                  <c:v>501.81719352964097</c:v>
                </c:pt>
                <c:pt idx="1218">
                  <c:v>473.36287405404732</c:v>
                </c:pt>
                <c:pt idx="1219">
                  <c:v>500.17474728325197</c:v>
                </c:pt>
                <c:pt idx="1220">
                  <c:v>447.60043014454385</c:v>
                </c:pt>
                <c:pt idx="1221">
                  <c:v>421.8058240296549</c:v>
                </c:pt>
                <c:pt idx="1222">
                  <c:v>446.78306769749099</c:v>
                </c:pt>
                <c:pt idx="1223">
                  <c:v>446.78617696832623</c:v>
                </c:pt>
                <c:pt idx="1224">
                  <c:v>378.33397390589164</c:v>
                </c:pt>
                <c:pt idx="1225">
                  <c:v>422.784067837983</c:v>
                </c:pt>
                <c:pt idx="1226">
                  <c:v>422.77921217563397</c:v>
                </c:pt>
                <c:pt idx="1227">
                  <c:v>381.675227464839</c:v>
                </c:pt>
                <c:pt idx="1228">
                  <c:v>381.67131973028074</c:v>
                </c:pt>
                <c:pt idx="1229">
                  <c:v>381.67282551494941</c:v>
                </c:pt>
                <c:pt idx="1230">
                  <c:v>349.07348001855502</c:v>
                </c:pt>
                <c:pt idx="1231">
                  <c:v>349.08332796466954</c:v>
                </c:pt>
                <c:pt idx="1232">
                  <c:v>363.89498566736432</c:v>
                </c:pt>
                <c:pt idx="1233">
                  <c:v>325.47303337570793</c:v>
                </c:pt>
                <c:pt idx="1234">
                  <c:v>325.43986568744697</c:v>
                </c:pt>
                <c:pt idx="1235">
                  <c:v>344.13309256474901</c:v>
                </c:pt>
                <c:pt idx="1236">
                  <c:v>326.05658164697195</c:v>
                </c:pt>
                <c:pt idx="1237">
                  <c:v>320.03702975180693</c:v>
                </c:pt>
                <c:pt idx="1238">
                  <c:v>336.49617883996194</c:v>
                </c:pt>
                <c:pt idx="1239">
                  <c:v>336.509123814075</c:v>
                </c:pt>
                <c:pt idx="1240">
                  <c:v>334.11516621992502</c:v>
                </c:pt>
                <c:pt idx="1241">
                  <c:v>337.49697976668978</c:v>
                </c:pt>
                <c:pt idx="1242">
                  <c:v>337.50169189290301</c:v>
                </c:pt>
                <c:pt idx="1243">
                  <c:v>338.29987198978</c:v>
                </c:pt>
                <c:pt idx="1244">
                  <c:v>331.29866572097899</c:v>
                </c:pt>
                <c:pt idx="1245">
                  <c:v>330.01334422027361</c:v>
                </c:pt>
                <c:pt idx="1246">
                  <c:v>338.72298946196264</c:v>
                </c:pt>
                <c:pt idx="1247">
                  <c:v>327.01232819292397</c:v>
                </c:pt>
                <c:pt idx="1248">
                  <c:v>317.38269777796205</c:v>
                </c:pt>
                <c:pt idx="1249">
                  <c:v>317.39624958710669</c:v>
                </c:pt>
                <c:pt idx="1250">
                  <c:v>317.40984202827195</c:v>
                </c:pt>
                <c:pt idx="1251">
                  <c:v>294.95768625363797</c:v>
                </c:pt>
                <c:pt idx="1252">
                  <c:v>321.18768966374199</c:v>
                </c:pt>
                <c:pt idx="1253">
                  <c:v>279.565299621154</c:v>
                </c:pt>
                <c:pt idx="1254">
                  <c:v>262.06531745335195</c:v>
                </c:pt>
                <c:pt idx="1255">
                  <c:v>312.02511169982301</c:v>
                </c:pt>
                <c:pt idx="1256">
                  <c:v>328.36123064386891</c:v>
                </c:pt>
                <c:pt idx="1257">
                  <c:v>289.88014320530198</c:v>
                </c:pt>
                <c:pt idx="1258">
                  <c:v>308.87588804927196</c:v>
                </c:pt>
                <c:pt idx="1259">
                  <c:v>308.87641945761538</c:v>
                </c:pt>
                <c:pt idx="1260">
                  <c:v>269.8227281349549</c:v>
                </c:pt>
                <c:pt idx="1261">
                  <c:v>246.73750924028798</c:v>
                </c:pt>
                <c:pt idx="1262">
                  <c:v>246.72855173279157</c:v>
                </c:pt>
                <c:pt idx="1263">
                  <c:v>206.53141635802197</c:v>
                </c:pt>
                <c:pt idx="1264">
                  <c:v>206.53005258857198</c:v>
                </c:pt>
                <c:pt idx="1265">
                  <c:v>225.765928639995</c:v>
                </c:pt>
                <c:pt idx="1266">
                  <c:v>163.60942774748204</c:v>
                </c:pt>
                <c:pt idx="1267">
                  <c:v>85.529466530931089</c:v>
                </c:pt>
                <c:pt idx="1268">
                  <c:v>103.97177575676064</c:v>
                </c:pt>
                <c:pt idx="1269">
                  <c:v>86.738531752894119</c:v>
                </c:pt>
                <c:pt idx="1270">
                  <c:v>51.117262715591799</c:v>
                </c:pt>
                <c:pt idx="1271">
                  <c:v>67.765048954309549</c:v>
                </c:pt>
                <c:pt idx="1272">
                  <c:v>70.59640637598028</c:v>
                </c:pt>
                <c:pt idx="1273">
                  <c:v>70.607401701200004</c:v>
                </c:pt>
                <c:pt idx="1274">
                  <c:v>99.300414978465682</c:v>
                </c:pt>
                <c:pt idx="1275">
                  <c:v>86.436203223386727</c:v>
                </c:pt>
                <c:pt idx="1276">
                  <c:v>59.503618487905996</c:v>
                </c:pt>
                <c:pt idx="1277">
                  <c:v>81.962560601995875</c:v>
                </c:pt>
                <c:pt idx="1278">
                  <c:v>96.361057772306481</c:v>
                </c:pt>
                <c:pt idx="1279">
                  <c:v>74.73286389898368</c:v>
                </c:pt>
                <c:pt idx="1280">
                  <c:v>83.398271470702483</c:v>
                </c:pt>
                <c:pt idx="1281">
                  <c:v>83.385073708207401</c:v>
                </c:pt>
                <c:pt idx="1282">
                  <c:v>63.149208338209107</c:v>
                </c:pt>
                <c:pt idx="1283">
                  <c:v>63.149165084285102</c:v>
                </c:pt>
                <c:pt idx="1284">
                  <c:v>70.658462886483321</c:v>
                </c:pt>
                <c:pt idx="1285">
                  <c:v>67.026441339202748</c:v>
                </c:pt>
                <c:pt idx="1286">
                  <c:v>62.753157056343177</c:v>
                </c:pt>
                <c:pt idx="1287">
                  <c:v>65.428484752201186</c:v>
                </c:pt>
                <c:pt idx="1288">
                  <c:v>65.431773690331013</c:v>
                </c:pt>
                <c:pt idx="1289">
                  <c:v>69.355318998210919</c:v>
                </c:pt>
                <c:pt idx="1290">
                  <c:v>58.146114544447599</c:v>
                </c:pt>
                <c:pt idx="1291">
                  <c:v>58.143815790592001</c:v>
                </c:pt>
                <c:pt idx="1292">
                  <c:v>64.675655549744619</c:v>
                </c:pt>
                <c:pt idx="1293">
                  <c:v>41.939935059391999</c:v>
                </c:pt>
                <c:pt idx="1294">
                  <c:v>51.424627379420997</c:v>
                </c:pt>
                <c:pt idx="1295">
                  <c:v>80.758777610722916</c:v>
                </c:pt>
                <c:pt idx="1296">
                  <c:v>60.479721959536896</c:v>
                </c:pt>
                <c:pt idx="1297">
                  <c:v>60.4968751808265</c:v>
                </c:pt>
                <c:pt idx="1298">
                  <c:v>99.500747381699469</c:v>
                </c:pt>
                <c:pt idx="1299">
                  <c:v>85.9430874123439</c:v>
                </c:pt>
                <c:pt idx="1300">
                  <c:v>73.937492973483089</c:v>
                </c:pt>
                <c:pt idx="1301">
                  <c:v>90.877356639029088</c:v>
                </c:pt>
                <c:pt idx="1302">
                  <c:v>56.242610331739215</c:v>
                </c:pt>
                <c:pt idx="1303">
                  <c:v>3.8219667099619299</c:v>
                </c:pt>
                <c:pt idx="1304">
                  <c:v>17.191782929345887</c:v>
                </c:pt>
                <c:pt idx="1305">
                  <c:v>-2.4626478778543999</c:v>
                </c:pt>
                <c:pt idx="1306">
                  <c:v>-37.664110555766293</c:v>
                </c:pt>
                <c:pt idx="1307">
                  <c:v>-508.01236824759474</c:v>
                </c:pt>
                <c:pt idx="1308">
                  <c:v>217.24085451193457</c:v>
                </c:pt>
                <c:pt idx="1309">
                  <c:v>34.337817516554395</c:v>
                </c:pt>
                <c:pt idx="1310">
                  <c:v>10.815969240453599</c:v>
                </c:pt>
                <c:pt idx="1311">
                  <c:v>7.7113019410407899</c:v>
                </c:pt>
                <c:pt idx="1312">
                  <c:v>8.5940702697881104</c:v>
                </c:pt>
                <c:pt idx="1313">
                  <c:v>10.078895467693798</c:v>
                </c:pt>
                <c:pt idx="1314">
                  <c:v>11.427400553571626</c:v>
                </c:pt>
                <c:pt idx="1315">
                  <c:v>12.511695161289399</c:v>
                </c:pt>
                <c:pt idx="1316">
                  <c:v>13.314369429832301</c:v>
                </c:pt>
                <c:pt idx="1317">
                  <c:v>13.908317743160467</c:v>
                </c:pt>
                <c:pt idx="1318">
                  <c:v>14.328022027761499</c:v>
                </c:pt>
                <c:pt idx="1319">
                  <c:v>14.6237809388134</c:v>
                </c:pt>
                <c:pt idx="1320">
                  <c:v>14.815016692875426</c:v>
                </c:pt>
                <c:pt idx="1321">
                  <c:v>14.932203346652798</c:v>
                </c:pt>
                <c:pt idx="1322">
                  <c:v>14.9912887026089</c:v>
                </c:pt>
                <c:pt idx="1323">
                  <c:v>15.004494598411636</c:v>
                </c:pt>
                <c:pt idx="1324">
                  <c:v>14.984166918440502</c:v>
                </c:pt>
                <c:pt idx="1325">
                  <c:v>14.9325813062711</c:v>
                </c:pt>
                <c:pt idx="1326">
                  <c:v>14.856680408466353</c:v>
                </c:pt>
                <c:pt idx="1327">
                  <c:v>14.7622332412984</c:v>
                </c:pt>
                <c:pt idx="1328">
                  <c:v>14.6517190674065</c:v>
                </c:pt>
                <c:pt idx="1329">
                  <c:v>14.527484037967445</c:v>
                </c:pt>
                <c:pt idx="1330">
                  <c:v>14.395121128372898</c:v>
                </c:pt>
                <c:pt idx="1331">
                  <c:v>14.257417361520501</c:v>
                </c:pt>
                <c:pt idx="1332">
                  <c:v>14.116905729521498</c:v>
                </c:pt>
                <c:pt idx="1333">
                  <c:v>13.975037258244068</c:v>
                </c:pt>
                <c:pt idx="1334">
                  <c:v>13.834129386895798</c:v>
                </c:pt>
                <c:pt idx="1335">
                  <c:v>13.693297068184</c:v>
                </c:pt>
                <c:pt idx="1336">
                  <c:v>13.553887521135406</c:v>
                </c:pt>
                <c:pt idx="1337">
                  <c:v>13.417763254427404</c:v>
                </c:pt>
                <c:pt idx="1338">
                  <c:v>13.283222807660801</c:v>
                </c:pt>
                <c:pt idx="1339">
                  <c:v>13.150997719181326</c:v>
                </c:pt>
                <c:pt idx="1340">
                  <c:v>13.022041687287604</c:v>
                </c:pt>
                <c:pt idx="1341">
                  <c:v>12.8944858012901</c:v>
                </c:pt>
                <c:pt idx="1342">
                  <c:v>12.769171040671761</c:v>
                </c:pt>
                <c:pt idx="1343">
                  <c:v>12.646004428738699</c:v>
                </c:pt>
                <c:pt idx="1344">
                  <c:v>12.5236782782577</c:v>
                </c:pt>
                <c:pt idx="1345">
                  <c:v>12.401993893943599</c:v>
                </c:pt>
                <c:pt idx="1346">
                  <c:v>12.279748171677499</c:v>
                </c:pt>
                <c:pt idx="1347">
                  <c:v>12.15659339897903</c:v>
                </c:pt>
                <c:pt idx="1348">
                  <c:v>12.030878460040146</c:v>
                </c:pt>
                <c:pt idx="1349">
                  <c:v>11.902047313446349</c:v>
                </c:pt>
                <c:pt idx="1350">
                  <c:v>11.769181387571798</c:v>
                </c:pt>
                <c:pt idx="1351">
                  <c:v>11.6307007145491</c:v>
                </c:pt>
                <c:pt idx="1352">
                  <c:v>11.486210392169102</c:v>
                </c:pt>
                <c:pt idx="1353">
                  <c:v>11.3344034937194</c:v>
                </c:pt>
                <c:pt idx="1354">
                  <c:v>11.173731234210702</c:v>
                </c:pt>
                <c:pt idx="1355">
                  <c:v>11.003915641759498</c:v>
                </c:pt>
                <c:pt idx="1356">
                  <c:v>10.823869937860502</c:v>
                </c:pt>
                <c:pt idx="1357">
                  <c:v>10.633734797736899</c:v>
                </c:pt>
                <c:pt idx="1358">
                  <c:v>10.4327198630361</c:v>
                </c:pt>
                <c:pt idx="1359">
                  <c:v>10.221450081775567</c:v>
                </c:pt>
                <c:pt idx="1360">
                  <c:v>10.000826078424424</c:v>
                </c:pt>
                <c:pt idx="1361">
                  <c:v>9.7723702474711889</c:v>
                </c:pt>
                <c:pt idx="1362">
                  <c:v>9.5378944140868303</c:v>
                </c:pt>
                <c:pt idx="1363">
                  <c:v>9.2999340603071907</c:v>
                </c:pt>
                <c:pt idx="1364">
                  <c:v>9.0609732082207994</c:v>
                </c:pt>
                <c:pt idx="1365">
                  <c:v>8.8240973812302901</c:v>
                </c:pt>
                <c:pt idx="1366">
                  <c:v>8.5923080627845039</c:v>
                </c:pt>
                <c:pt idx="1367">
                  <c:v>8.3677236732993805</c:v>
                </c:pt>
                <c:pt idx="1368">
                  <c:v>8.1529718414088492</c:v>
                </c:pt>
                <c:pt idx="1369">
                  <c:v>7.9503650563503401</c:v>
                </c:pt>
                <c:pt idx="1370">
                  <c:v>7.7605197046321734</c:v>
                </c:pt>
                <c:pt idx="1371">
                  <c:v>7.5844482248289697</c:v>
                </c:pt>
                <c:pt idx="1372">
                  <c:v>7.4226274319821544</c:v>
                </c:pt>
                <c:pt idx="1373">
                  <c:v>7.2746452436657298</c:v>
                </c:pt>
                <c:pt idx="1374">
                  <c:v>7.1399980714384297</c:v>
                </c:pt>
                <c:pt idx="1375">
                  <c:v>7.0176775624060364</c:v>
                </c:pt>
                <c:pt idx="1376">
                  <c:v>6.9068513047886402</c:v>
                </c:pt>
                <c:pt idx="1377">
                  <c:v>6.8059249282643295</c:v>
                </c:pt>
                <c:pt idx="1378">
                  <c:v>6.7141317268801055</c:v>
                </c:pt>
                <c:pt idx="1379">
                  <c:v>6.6301612880998402</c:v>
                </c:pt>
                <c:pt idx="1380">
                  <c:v>6.5527316512855664</c:v>
                </c:pt>
                <c:pt idx="1381">
                  <c:v>6.4804837213336963</c:v>
                </c:pt>
                <c:pt idx="1382">
                  <c:v>6.4126064308126134</c:v>
                </c:pt>
                <c:pt idx="1383">
                  <c:v>6.3476497371669796</c:v>
                </c:pt>
                <c:pt idx="1384">
                  <c:v>6.2843698947493483</c:v>
                </c:pt>
                <c:pt idx="1385">
                  <c:v>6.2215210907489498</c:v>
                </c:pt>
                <c:pt idx="1386">
                  <c:v>6.1581076573069939</c:v>
                </c:pt>
                <c:pt idx="1387">
                  <c:v>6.0931356382770918</c:v>
                </c:pt>
                <c:pt idx="1388">
                  <c:v>6.0252773651588303</c:v>
                </c:pt>
                <c:pt idx="1389">
                  <c:v>5.9536018751520814</c:v>
                </c:pt>
                <c:pt idx="1390">
                  <c:v>5.8768150780282653</c:v>
                </c:pt>
                <c:pt idx="1391">
                  <c:v>5.7938916801985814</c:v>
                </c:pt>
                <c:pt idx="1392">
                  <c:v>5.7039836747029797</c:v>
                </c:pt>
                <c:pt idx="1393">
                  <c:v>5.6060714597275485</c:v>
                </c:pt>
                <c:pt idx="1394">
                  <c:v>5.4990036762094796</c:v>
                </c:pt>
                <c:pt idx="1395">
                  <c:v>5.3818004726492301</c:v>
                </c:pt>
                <c:pt idx="1396">
                  <c:v>5.2533798849096183</c:v>
                </c:pt>
                <c:pt idx="1397">
                  <c:v>5.1131402107049775</c:v>
                </c:pt>
                <c:pt idx="1398">
                  <c:v>4.9607787966484196</c:v>
                </c:pt>
                <c:pt idx="1399">
                  <c:v>4.7948118903667254</c:v>
                </c:pt>
                <c:pt idx="1400">
                  <c:v>4.6131677694715396</c:v>
                </c:pt>
                <c:pt idx="1401">
                  <c:v>4.4180676570547996</c:v>
                </c:pt>
                <c:pt idx="1402">
                  <c:v>4.2201053760817677</c:v>
                </c:pt>
                <c:pt idx="1403">
                  <c:v>4.0381126870424202</c:v>
                </c:pt>
                <c:pt idx="1404">
                  <c:v>3.86539972908961</c:v>
                </c:pt>
                <c:pt idx="1405">
                  <c:v>3.7073977849187405</c:v>
                </c:pt>
                <c:pt idx="1406">
                  <c:v>3.5759446034894635</c:v>
                </c:pt>
                <c:pt idx="1407">
                  <c:v>3.4725460305459377</c:v>
                </c:pt>
                <c:pt idx="1408">
                  <c:v>3.3981071650036077</c:v>
                </c:pt>
                <c:pt idx="1409">
                  <c:v>3.3471727941437197</c:v>
                </c:pt>
                <c:pt idx="1410">
                  <c:v>3.315566693808266</c:v>
                </c:pt>
                <c:pt idx="1411">
                  <c:v>3.29765717798128</c:v>
                </c:pt>
                <c:pt idx="1412">
                  <c:v>3.2883949171079867</c:v>
                </c:pt>
                <c:pt idx="1413">
                  <c:v>3.2847632509830866</c:v>
                </c:pt>
                <c:pt idx="1414">
                  <c:v>3.2842447958964405</c:v>
                </c:pt>
                <c:pt idx="1415">
                  <c:v>3.2856056445397277</c:v>
                </c:pt>
                <c:pt idx="1416">
                  <c:v>3.2873589717307001</c:v>
                </c:pt>
                <c:pt idx="1417">
                  <c:v>3.28970523925152</c:v>
                </c:pt>
                <c:pt idx="1418">
                  <c:v>3.2926406704479598</c:v>
                </c:pt>
                <c:pt idx="1419">
                  <c:v>3.2952898533548187</c:v>
                </c:pt>
                <c:pt idx="1420">
                  <c:v>3.2982136234510797</c:v>
                </c:pt>
                <c:pt idx="1421">
                  <c:v>3.3011924152073502</c:v>
                </c:pt>
                <c:pt idx="1422">
                  <c:v>3.3042092166477599</c:v>
                </c:pt>
                <c:pt idx="1423">
                  <c:v>3.3072240207476375</c:v>
                </c:pt>
                <c:pt idx="1424">
                  <c:v>3.3104253698711767</c:v>
                </c:pt>
                <c:pt idx="1425">
                  <c:v>3.3135742634543601</c:v>
                </c:pt>
                <c:pt idx="1426">
                  <c:v>3.3166969726519877</c:v>
                </c:pt>
                <c:pt idx="1427">
                  <c:v>3.3199131524921599</c:v>
                </c:pt>
                <c:pt idx="1428">
                  <c:v>3.3229748387723812</c:v>
                </c:pt>
                <c:pt idx="1429">
                  <c:v>3.3257355730794398</c:v>
                </c:pt>
                <c:pt idx="1430">
                  <c:v>3.3283369196263699</c:v>
                </c:pt>
                <c:pt idx="1431">
                  <c:v>3.3306688326889016</c:v>
                </c:pt>
                <c:pt idx="1432">
                  <c:v>3.3326188313005773</c:v>
                </c:pt>
                <c:pt idx="1433">
                  <c:v>3.3342338629155801</c:v>
                </c:pt>
                <c:pt idx="1434">
                  <c:v>3.3354482906026979</c:v>
                </c:pt>
                <c:pt idx="1435">
                  <c:v>3.3361859232015121</c:v>
                </c:pt>
                <c:pt idx="1436">
                  <c:v>3.3363951944942358</c:v>
                </c:pt>
                <c:pt idx="1437">
                  <c:v>3.3361918417260812</c:v>
                </c:pt>
                <c:pt idx="1438">
                  <c:v>3.3354989993572475</c:v>
                </c:pt>
                <c:pt idx="1439">
                  <c:v>3.3339977028970318</c:v>
                </c:pt>
                <c:pt idx="1440">
                  <c:v>3.3322691716977921</c:v>
                </c:pt>
                <c:pt idx="1441">
                  <c:v>3.3298467710431625</c:v>
                </c:pt>
                <c:pt idx="1442">
                  <c:v>3.3268721647731159</c:v>
                </c:pt>
                <c:pt idx="1443">
                  <c:v>3.3232778264513212</c:v>
                </c:pt>
                <c:pt idx="1444">
                  <c:v>3.3193892312854998</c:v>
                </c:pt>
                <c:pt idx="1445">
                  <c:v>3.3147413044227587</c:v>
                </c:pt>
                <c:pt idx="1446">
                  <c:v>3.3100528865691521</c:v>
                </c:pt>
                <c:pt idx="1447">
                  <c:v>3.3052028229974999</c:v>
                </c:pt>
                <c:pt idx="1448">
                  <c:v>3.3002139087751701</c:v>
                </c:pt>
                <c:pt idx="1449">
                  <c:v>3.2953665387247399</c:v>
                </c:pt>
                <c:pt idx="1450">
                  <c:v>3.2904889883164299</c:v>
                </c:pt>
                <c:pt idx="1451">
                  <c:v>3.2861920393104</c:v>
                </c:pt>
                <c:pt idx="1452">
                  <c:v>3.2824638079231399</c:v>
                </c:pt>
                <c:pt idx="1453">
                  <c:v>3.2788219830338177</c:v>
                </c:pt>
                <c:pt idx="1454">
                  <c:v>3.2762220766243502</c:v>
                </c:pt>
                <c:pt idx="1455">
                  <c:v>3.2742472699671299</c:v>
                </c:pt>
                <c:pt idx="1456">
                  <c:v>3.2729814811680398</c:v>
                </c:pt>
                <c:pt idx="1457">
                  <c:v>3.2726914568682797</c:v>
                </c:pt>
                <c:pt idx="1458">
                  <c:v>3.2729272701621586</c:v>
                </c:pt>
                <c:pt idx="1459">
                  <c:v>3.2740284847994388</c:v>
                </c:pt>
                <c:pt idx="1460">
                  <c:v>3.2756171760582187</c:v>
                </c:pt>
                <c:pt idx="1461">
                  <c:v>3.2776493801158977</c:v>
                </c:pt>
                <c:pt idx="1462">
                  <c:v>3.2800306530890402</c:v>
                </c:pt>
                <c:pt idx="1463">
                  <c:v>3.282764657630342</c:v>
                </c:pt>
                <c:pt idx="1464">
                  <c:v>3.2857131931202397</c:v>
                </c:pt>
                <c:pt idx="1465">
                  <c:v>3.28878633901817</c:v>
                </c:pt>
                <c:pt idx="1466">
                  <c:v>3.2919939346414302</c:v>
                </c:pt>
                <c:pt idx="1467">
                  <c:v>3.2956344866720602</c:v>
                </c:pt>
                <c:pt idx="1468">
                  <c:v>3.2991903335312798</c:v>
                </c:pt>
                <c:pt idx="1469">
                  <c:v>3.3028336228870399</c:v>
                </c:pt>
                <c:pt idx="1470">
                  <c:v>3.3065595613797787</c:v>
                </c:pt>
                <c:pt idx="1471">
                  <c:v>3.3104163274698331</c:v>
                </c:pt>
                <c:pt idx="1472">
                  <c:v>3.3141518750479002</c:v>
                </c:pt>
                <c:pt idx="1473">
                  <c:v>3.31815655124102</c:v>
                </c:pt>
                <c:pt idx="1474">
                  <c:v>3.3219729655182215</c:v>
                </c:pt>
                <c:pt idx="1475">
                  <c:v>3.3256803213734587</c:v>
                </c:pt>
                <c:pt idx="1476">
                  <c:v>3.3293413890002626</c:v>
                </c:pt>
                <c:pt idx="1477">
                  <c:v>3.3329369218431721</c:v>
                </c:pt>
                <c:pt idx="1478">
                  <c:v>3.3361363978328598</c:v>
                </c:pt>
                <c:pt idx="1479">
                  <c:v>3.33906184291421</c:v>
                </c:pt>
                <c:pt idx="1480">
                  <c:v>3.34175113083265</c:v>
                </c:pt>
                <c:pt idx="1481">
                  <c:v>3.3440274553514402</c:v>
                </c:pt>
                <c:pt idx="1482">
                  <c:v>3.3460115765781597</c:v>
                </c:pt>
                <c:pt idx="1483">
                  <c:v>3.3474609996380615</c:v>
                </c:pt>
                <c:pt idx="1484">
                  <c:v>3.3482638552580797</c:v>
                </c:pt>
                <c:pt idx="1485">
                  <c:v>3.3485776620267376</c:v>
                </c:pt>
                <c:pt idx="1486">
                  <c:v>3.3486266057742067</c:v>
                </c:pt>
                <c:pt idx="1487">
                  <c:v>3.34818550337538</c:v>
                </c:pt>
                <c:pt idx="1488">
                  <c:v>3.3471885671157202</c:v>
                </c:pt>
                <c:pt idx="1489">
                  <c:v>3.3455984904858025</c:v>
                </c:pt>
                <c:pt idx="1490">
                  <c:v>3.3436175314636798</c:v>
                </c:pt>
                <c:pt idx="1491">
                  <c:v>3.3415099247484177</c:v>
                </c:pt>
                <c:pt idx="1492">
                  <c:v>3.3390671262967593</c:v>
                </c:pt>
                <c:pt idx="1493">
                  <c:v>3.3364049607514987</c:v>
                </c:pt>
                <c:pt idx="1494">
                  <c:v>3.3332552894807721</c:v>
                </c:pt>
                <c:pt idx="1495">
                  <c:v>3.33010431068764</c:v>
                </c:pt>
                <c:pt idx="1496">
                  <c:v>3.3270687005105799</c:v>
                </c:pt>
                <c:pt idx="1497">
                  <c:v>3.32390568222718</c:v>
                </c:pt>
                <c:pt idx="1498">
                  <c:v>3.3208354250276635</c:v>
                </c:pt>
                <c:pt idx="1499">
                  <c:v>3.3177223210834677</c:v>
                </c:pt>
                <c:pt idx="1500">
                  <c:v>3.3146372255676302</c:v>
                </c:pt>
                <c:pt idx="1501">
                  <c:v>3.311774494829633</c:v>
                </c:pt>
                <c:pt idx="1502">
                  <c:v>3.3091222086555576</c:v>
                </c:pt>
                <c:pt idx="1503">
                  <c:v>3.3065956234690979</c:v>
                </c:pt>
                <c:pt idx="1504">
                  <c:v>3.3040929782841477</c:v>
                </c:pt>
                <c:pt idx="1505">
                  <c:v>3.3015961937483067</c:v>
                </c:pt>
                <c:pt idx="1506">
                  <c:v>3.2992923919287835</c:v>
                </c:pt>
                <c:pt idx="1507">
                  <c:v>3.2970628689665076</c:v>
                </c:pt>
                <c:pt idx="1508">
                  <c:v>3.2947981661973205</c:v>
                </c:pt>
                <c:pt idx="1509">
                  <c:v>3.2927112319064995</c:v>
                </c:pt>
                <c:pt idx="1510">
                  <c:v>3.2908639917288967</c:v>
                </c:pt>
                <c:pt idx="1511">
                  <c:v>3.2891849678205438</c:v>
                </c:pt>
                <c:pt idx="1512">
                  <c:v>3.2877436007837901</c:v>
                </c:pt>
                <c:pt idx="1513">
                  <c:v>3.2866558575615898</c:v>
                </c:pt>
                <c:pt idx="1514">
                  <c:v>3.2853916024772838</c:v>
                </c:pt>
                <c:pt idx="1515">
                  <c:v>3.2845011883543109</c:v>
                </c:pt>
                <c:pt idx="1516">
                  <c:v>3.283924921801201</c:v>
                </c:pt>
                <c:pt idx="1517">
                  <c:v>3.2833209388649109</c:v>
                </c:pt>
                <c:pt idx="1518">
                  <c:v>3.2829150277130101</c:v>
                </c:pt>
                <c:pt idx="1519">
                  <c:v>3.2826944560462201</c:v>
                </c:pt>
                <c:pt idx="1520">
                  <c:v>3.2824530750456198</c:v>
                </c:pt>
                <c:pt idx="1521">
                  <c:v>3.28233299704908</c:v>
                </c:pt>
                <c:pt idx="1522">
                  <c:v>3.2822955539737677</c:v>
                </c:pt>
                <c:pt idx="1523">
                  <c:v>3.2823017691681402</c:v>
                </c:pt>
                <c:pt idx="1524">
                  <c:v>3.2821524362778187</c:v>
                </c:pt>
                <c:pt idx="1525">
                  <c:v>3.2821859294688025</c:v>
                </c:pt>
                <c:pt idx="1526">
                  <c:v>3.2822348806341299</c:v>
                </c:pt>
                <c:pt idx="1527">
                  <c:v>3.2821329946311701</c:v>
                </c:pt>
                <c:pt idx="1528">
                  <c:v>3.2821345139225295</c:v>
                </c:pt>
                <c:pt idx="1529">
                  <c:v>3.2821600360571899</c:v>
                </c:pt>
                <c:pt idx="1530">
                  <c:v>3.2820193270479776</c:v>
                </c:pt>
                <c:pt idx="1531">
                  <c:v>3.2819390057316795</c:v>
                </c:pt>
                <c:pt idx="1532">
                  <c:v>3.2818028380765401</c:v>
                </c:pt>
                <c:pt idx="1533">
                  <c:v>3.2816220412146699</c:v>
                </c:pt>
                <c:pt idx="1534">
                  <c:v>3.2814765351531987</c:v>
                </c:pt>
                <c:pt idx="1535">
                  <c:v>3.2811575774837376</c:v>
                </c:pt>
                <c:pt idx="1536">
                  <c:v>3.2806137829920123</c:v>
                </c:pt>
                <c:pt idx="1537">
                  <c:v>3.2800511824869405</c:v>
                </c:pt>
                <c:pt idx="1538">
                  <c:v>3.2794788864635187</c:v>
                </c:pt>
                <c:pt idx="1539">
                  <c:v>3.2789145207825676</c:v>
                </c:pt>
                <c:pt idx="1540">
                  <c:v>3.27806139027081</c:v>
                </c:pt>
                <c:pt idx="1541">
                  <c:v>3.2774635469384212</c:v>
                </c:pt>
                <c:pt idx="1542">
                  <c:v>3.2764238694861101</c:v>
                </c:pt>
                <c:pt idx="1543">
                  <c:v>3.2756085577508798</c:v>
                </c:pt>
                <c:pt idx="1544">
                  <c:v>3.2747848962258899</c:v>
                </c:pt>
                <c:pt idx="1545">
                  <c:v>3.2737237118200815</c:v>
                </c:pt>
                <c:pt idx="1546">
                  <c:v>3.2724735490258667</c:v>
                </c:pt>
                <c:pt idx="1547">
                  <c:v>3.2708972661681099</c:v>
                </c:pt>
                <c:pt idx="1548">
                  <c:v>3.269110047672676</c:v>
                </c:pt>
                <c:pt idx="1549">
                  <c:v>3.2674530463805675</c:v>
                </c:pt>
                <c:pt idx="1550">
                  <c:v>3.2655612704244805</c:v>
                </c:pt>
                <c:pt idx="1551">
                  <c:v>3.2634581531853</c:v>
                </c:pt>
                <c:pt idx="1552">
                  <c:v>3.261567542787656</c:v>
                </c:pt>
                <c:pt idx="1553">
                  <c:v>3.25955338632432</c:v>
                </c:pt>
                <c:pt idx="1554">
                  <c:v>3.2579036287076266</c:v>
                </c:pt>
                <c:pt idx="1555">
                  <c:v>3.2563022873366299</c:v>
                </c:pt>
                <c:pt idx="1556">
                  <c:v>3.25481172395319</c:v>
                </c:pt>
                <c:pt idx="1557">
                  <c:v>3.2534897783934076</c:v>
                </c:pt>
                <c:pt idx="1558">
                  <c:v>3.2526424279733193</c:v>
                </c:pt>
                <c:pt idx="1559">
                  <c:v>3.2519297895663466</c:v>
                </c:pt>
                <c:pt idx="1560">
                  <c:v>3.2515081822174698</c:v>
                </c:pt>
                <c:pt idx="1561">
                  <c:v>3.2512879247945468</c:v>
                </c:pt>
                <c:pt idx="1562">
                  <c:v>3.251443993558107</c:v>
                </c:pt>
                <c:pt idx="1563">
                  <c:v>3.25169369699841</c:v>
                </c:pt>
                <c:pt idx="1564">
                  <c:v>3.2522322419175005</c:v>
                </c:pt>
                <c:pt idx="1565">
                  <c:v>3.2532653325834198</c:v>
                </c:pt>
                <c:pt idx="1566">
                  <c:v>3.2543762271727186</c:v>
                </c:pt>
                <c:pt idx="1567">
                  <c:v>3.2556761940646721</c:v>
                </c:pt>
                <c:pt idx="1568">
                  <c:v>3.2573718554518605</c:v>
                </c:pt>
                <c:pt idx="1569">
                  <c:v>3.2590759631578567</c:v>
                </c:pt>
                <c:pt idx="1570">
                  <c:v>3.2610477845601</c:v>
                </c:pt>
                <c:pt idx="1571">
                  <c:v>3.2632131558089585</c:v>
                </c:pt>
                <c:pt idx="1572">
                  <c:v>3.2655137218357586</c:v>
                </c:pt>
                <c:pt idx="1573">
                  <c:v>3.2677966951478012</c:v>
                </c:pt>
                <c:pt idx="1574">
                  <c:v>3.2702556628434198</c:v>
                </c:pt>
                <c:pt idx="1575">
                  <c:v>3.2727475410108</c:v>
                </c:pt>
                <c:pt idx="1576">
                  <c:v>3.2753128200205501</c:v>
                </c:pt>
                <c:pt idx="1577">
                  <c:v>3.2780427317352867</c:v>
                </c:pt>
                <c:pt idx="1578">
                  <c:v>3.2806592323008799</c:v>
                </c:pt>
                <c:pt idx="1579">
                  <c:v>3.2833532186024761</c:v>
                </c:pt>
                <c:pt idx="1580">
                  <c:v>3.2861584285852867</c:v>
                </c:pt>
                <c:pt idx="1581">
                  <c:v>3.28886453200733</c:v>
                </c:pt>
                <c:pt idx="1582">
                  <c:v>3.2914101264452835</c:v>
                </c:pt>
                <c:pt idx="1583">
                  <c:v>3.2939553425344976</c:v>
                </c:pt>
                <c:pt idx="1584">
                  <c:v>3.2964616584211499</c:v>
                </c:pt>
                <c:pt idx="1585">
                  <c:v>3.2988039580137998</c:v>
                </c:pt>
                <c:pt idx="1586">
                  <c:v>3.3010490944895121</c:v>
                </c:pt>
                <c:pt idx="1587">
                  <c:v>3.3032079984073066</c:v>
                </c:pt>
                <c:pt idx="1588">
                  <c:v>3.30503182561054</c:v>
                </c:pt>
                <c:pt idx="1589">
                  <c:v>3.3066939888288567</c:v>
                </c:pt>
                <c:pt idx="1590">
                  <c:v>3.3081119564182901</c:v>
                </c:pt>
                <c:pt idx="1591">
                  <c:v>3.3091723147152177</c:v>
                </c:pt>
                <c:pt idx="1592">
                  <c:v>3.3044572989614212</c:v>
                </c:pt>
                <c:pt idx="1593">
                  <c:v>3.2944233554843976</c:v>
                </c:pt>
                <c:pt idx="1594">
                  <c:v>3.2807850312134099</c:v>
                </c:pt>
                <c:pt idx="1595">
                  <c:v>3.2634589986489502</c:v>
                </c:pt>
                <c:pt idx="1596">
                  <c:v>3.2426433669882635</c:v>
                </c:pt>
                <c:pt idx="1597">
                  <c:v>3.2186611070140199</c:v>
                </c:pt>
                <c:pt idx="1598">
                  <c:v>3.1931804347850199</c:v>
                </c:pt>
                <c:pt idx="1599">
                  <c:v>3.1673618139540776</c:v>
                </c:pt>
                <c:pt idx="1600">
                  <c:v>3.1426902495989166</c:v>
                </c:pt>
                <c:pt idx="1601">
                  <c:v>3.1200291225795</c:v>
                </c:pt>
                <c:pt idx="1602">
                  <c:v>3.0997838614621802</c:v>
                </c:pt>
                <c:pt idx="1603">
                  <c:v>3.0825828485517066</c:v>
                </c:pt>
                <c:pt idx="1604">
                  <c:v>3.0686372522769561</c:v>
                </c:pt>
                <c:pt idx="1605">
                  <c:v>3.05798510148627</c:v>
                </c:pt>
                <c:pt idx="1606">
                  <c:v>3.0508408256107931</c:v>
                </c:pt>
                <c:pt idx="1607">
                  <c:v>3.0470314946501502</c:v>
                </c:pt>
                <c:pt idx="1608">
                  <c:v>3.0468842140523802</c:v>
                </c:pt>
                <c:pt idx="1609">
                  <c:v>3.0501638807603366</c:v>
                </c:pt>
                <c:pt idx="1610">
                  <c:v>3.0571248524217238</c:v>
                </c:pt>
                <c:pt idx="1611">
                  <c:v>3.06789528555429</c:v>
                </c:pt>
                <c:pt idx="1612">
                  <c:v>3.0822916495472601</c:v>
                </c:pt>
                <c:pt idx="1613">
                  <c:v>3.1006335575118609</c:v>
                </c:pt>
                <c:pt idx="1614">
                  <c:v>3.1230294836223202</c:v>
                </c:pt>
                <c:pt idx="1615">
                  <c:v>3.1499863915074866</c:v>
                </c:pt>
                <c:pt idx="1616">
                  <c:v>3.1813412235781877</c:v>
                </c:pt>
                <c:pt idx="1617">
                  <c:v>3.2172685194710597</c:v>
                </c:pt>
                <c:pt idx="1618">
                  <c:v>3.2578555321642777</c:v>
                </c:pt>
                <c:pt idx="1619">
                  <c:v>3.3027829216959397</c:v>
                </c:pt>
                <c:pt idx="1620">
                  <c:v>3.3522356460620597</c:v>
                </c:pt>
                <c:pt idx="1621">
                  <c:v>3.4058964460612877</c:v>
                </c:pt>
                <c:pt idx="1622">
                  <c:v>3.4627102295843901</c:v>
                </c:pt>
                <c:pt idx="1623">
                  <c:v>3.5223217273581899</c:v>
                </c:pt>
                <c:pt idx="1624">
                  <c:v>3.58346901350451</c:v>
                </c:pt>
                <c:pt idx="1625">
                  <c:v>3.6451906729347012</c:v>
                </c:pt>
                <c:pt idx="1626">
                  <c:v>3.7053968103387498</c:v>
                </c:pt>
                <c:pt idx="1627">
                  <c:v>3.7625732721231002</c:v>
                </c:pt>
                <c:pt idx="1628">
                  <c:v>3.8149242320178698</c:v>
                </c:pt>
                <c:pt idx="1629">
                  <c:v>3.8603527939343301</c:v>
                </c:pt>
                <c:pt idx="1630">
                  <c:v>3.8968792495155187</c:v>
                </c:pt>
                <c:pt idx="1631">
                  <c:v>3.9229612933874898</c:v>
                </c:pt>
                <c:pt idx="1632">
                  <c:v>3.9368644828983177</c:v>
                </c:pt>
                <c:pt idx="1633">
                  <c:v>3.9373879978991799</c:v>
                </c:pt>
                <c:pt idx="1634">
                  <c:v>3.9239401992314398</c:v>
                </c:pt>
                <c:pt idx="1635">
                  <c:v>3.8969633398272578</c:v>
                </c:pt>
                <c:pt idx="1636">
                  <c:v>3.8571094914575799</c:v>
                </c:pt>
                <c:pt idx="1637">
                  <c:v>3.8058688610383635</c:v>
                </c:pt>
                <c:pt idx="1638">
                  <c:v>3.7448279653510186</c:v>
                </c:pt>
                <c:pt idx="1639">
                  <c:v>3.6756852082467102</c:v>
                </c:pt>
                <c:pt idx="1640">
                  <c:v>3.6009107710365518</c:v>
                </c:pt>
                <c:pt idx="1641">
                  <c:v>3.5229740060480701</c:v>
                </c:pt>
                <c:pt idx="1642">
                  <c:v>3.4436387381223876</c:v>
                </c:pt>
                <c:pt idx="1643">
                  <c:v>3.3649080799592577</c:v>
                </c:pt>
                <c:pt idx="1644">
                  <c:v>3.2878536416859876</c:v>
                </c:pt>
                <c:pt idx="1645">
                  <c:v>3.2132093217824802</c:v>
                </c:pt>
                <c:pt idx="1646">
                  <c:v>3.1422047995497797</c:v>
                </c:pt>
                <c:pt idx="1647">
                  <c:v>3.0767402065696587</c:v>
                </c:pt>
                <c:pt idx="1648">
                  <c:v>3.0145928854032187</c:v>
                </c:pt>
                <c:pt idx="1649">
                  <c:v>2.9580927081971002</c:v>
                </c:pt>
                <c:pt idx="1650">
                  <c:v>2.9089561309332721</c:v>
                </c:pt>
                <c:pt idx="1651">
                  <c:v>2.8619808168037197</c:v>
                </c:pt>
                <c:pt idx="1652">
                  <c:v>2.8192917055806102</c:v>
                </c:pt>
                <c:pt idx="1653">
                  <c:v>2.7809182817189071</c:v>
                </c:pt>
                <c:pt idx="1654">
                  <c:v>2.7455746735353785</c:v>
                </c:pt>
                <c:pt idx="1655">
                  <c:v>2.7130062769544976</c:v>
                </c:pt>
                <c:pt idx="1656">
                  <c:v>2.6813241657985976</c:v>
                </c:pt>
                <c:pt idx="1657">
                  <c:v>2.6502148584184009</c:v>
                </c:pt>
                <c:pt idx="1658">
                  <c:v>2.61992897566043</c:v>
                </c:pt>
                <c:pt idx="1659">
                  <c:v>2.5877338132422012</c:v>
                </c:pt>
                <c:pt idx="1660">
                  <c:v>2.5548469552736579</c:v>
                </c:pt>
                <c:pt idx="1661">
                  <c:v>2.5230278919678266</c:v>
                </c:pt>
                <c:pt idx="1662">
                  <c:v>2.4921395299767477</c:v>
                </c:pt>
                <c:pt idx="1663">
                  <c:v>2.4621062753201999</c:v>
                </c:pt>
                <c:pt idx="1664">
                  <c:v>2.4376928632266988</c:v>
                </c:pt>
                <c:pt idx="1665">
                  <c:v>2.4201907748517812</c:v>
                </c:pt>
                <c:pt idx="1666">
                  <c:v>2.4063769118495597</c:v>
                </c:pt>
                <c:pt idx="1667">
                  <c:v>2.4111234202379501</c:v>
                </c:pt>
                <c:pt idx="1668">
                  <c:v>2.4209783595262677</c:v>
                </c:pt>
                <c:pt idx="1669">
                  <c:v>2.4390486585297215</c:v>
                </c:pt>
                <c:pt idx="1670">
                  <c:v>2.4729117588148402</c:v>
                </c:pt>
                <c:pt idx="1671">
                  <c:v>2.5289508295671701</c:v>
                </c:pt>
                <c:pt idx="1672">
                  <c:v>2.5936760315562877</c:v>
                </c:pt>
                <c:pt idx="1673">
                  <c:v>2.6721378160777012</c:v>
                </c:pt>
                <c:pt idx="1674">
                  <c:v>2.780027546435496</c:v>
                </c:pt>
                <c:pt idx="1675">
                  <c:v>2.8991273452454376</c:v>
                </c:pt>
                <c:pt idx="1676">
                  <c:v>3.05481957751977</c:v>
                </c:pt>
                <c:pt idx="1677">
                  <c:v>3.2560788947841131</c:v>
                </c:pt>
                <c:pt idx="1678">
                  <c:v>3.5096401104267625</c:v>
                </c:pt>
                <c:pt idx="1679">
                  <c:v>3.8152934076139378</c:v>
                </c:pt>
                <c:pt idx="1680">
                  <c:v>4.2210530133254798</c:v>
                </c:pt>
                <c:pt idx="1681">
                  <c:v>4.7600739713998204</c:v>
                </c:pt>
                <c:pt idx="1682">
                  <c:v>5.3862310372897895</c:v>
                </c:pt>
                <c:pt idx="1683">
                  <c:v>6.3482846859911124</c:v>
                </c:pt>
                <c:pt idx="1684">
                  <c:v>7.8420676093575796</c:v>
                </c:pt>
                <c:pt idx="1685">
                  <c:v>9.3974238345916792</c:v>
                </c:pt>
                <c:pt idx="1686">
                  <c:v>12.144077980426298</c:v>
                </c:pt>
                <c:pt idx="1687">
                  <c:v>18.215424016947338</c:v>
                </c:pt>
                <c:pt idx="1688">
                  <c:v>20.978402143899487</c:v>
                </c:pt>
                <c:pt idx="1689">
                  <c:v>32.853709345579503</c:v>
                </c:pt>
                <c:pt idx="1690">
                  <c:v>44.270855683165102</c:v>
                </c:pt>
                <c:pt idx="1691">
                  <c:v>63.245580505465</c:v>
                </c:pt>
                <c:pt idx="1692">
                  <c:v>91.581098195234219</c:v>
                </c:pt>
                <c:pt idx="1693">
                  <c:v>154.40354190890599</c:v>
                </c:pt>
                <c:pt idx="1694">
                  <c:v>166.90334749429701</c:v>
                </c:pt>
                <c:pt idx="1695">
                  <c:v>205.12061923931657</c:v>
                </c:pt>
                <c:pt idx="1696">
                  <c:v>2100.2925122372526</c:v>
                </c:pt>
                <c:pt idx="1697">
                  <c:v>35.519669810776378</c:v>
                </c:pt>
                <c:pt idx="1698">
                  <c:v>-98.903472755772398</c:v>
                </c:pt>
                <c:pt idx="1699">
                  <c:v>34.420014576828102</c:v>
                </c:pt>
                <c:pt idx="1700">
                  <c:v>54.971874426909899</c:v>
                </c:pt>
                <c:pt idx="1701">
                  <c:v>90.220973387293881</c:v>
                </c:pt>
                <c:pt idx="1702">
                  <c:v>1707.81084477014</c:v>
                </c:pt>
                <c:pt idx="1703">
                  <c:v>-391.45612895442673</c:v>
                </c:pt>
                <c:pt idx="1704">
                  <c:v>-184.00888029218399</c:v>
                </c:pt>
                <c:pt idx="1705">
                  <c:v>-146.04976530028495</c:v>
                </c:pt>
                <c:pt idx="1706">
                  <c:v>-149.85866332864001</c:v>
                </c:pt>
                <c:pt idx="1707">
                  <c:v>-106.74234915198301</c:v>
                </c:pt>
                <c:pt idx="1708">
                  <c:v>-96.17324597067288</c:v>
                </c:pt>
                <c:pt idx="1709">
                  <c:v>-92.442355808567683</c:v>
                </c:pt>
                <c:pt idx="1710">
                  <c:v>-71.282735348265348</c:v>
                </c:pt>
                <c:pt idx="1711">
                  <c:v>-66.956080302020169</c:v>
                </c:pt>
                <c:pt idx="1712">
                  <c:v>-66.655375760433785</c:v>
                </c:pt>
                <c:pt idx="1713">
                  <c:v>-57.643709206285813</c:v>
                </c:pt>
                <c:pt idx="1714">
                  <c:v>-57.921452383050202</c:v>
                </c:pt>
                <c:pt idx="1715">
                  <c:v>-53.135222688170607</c:v>
                </c:pt>
                <c:pt idx="1716">
                  <c:v>-48.295300645156175</c:v>
                </c:pt>
                <c:pt idx="1717">
                  <c:v>-135.478456584555</c:v>
                </c:pt>
                <c:pt idx="1718">
                  <c:v>-53.242350472930212</c:v>
                </c:pt>
                <c:pt idx="1719">
                  <c:v>-41.410977186811294</c:v>
                </c:pt>
                <c:pt idx="1720">
                  <c:v>-48.088388051728096</c:v>
                </c:pt>
                <c:pt idx="1721">
                  <c:v>40.548911365899002</c:v>
                </c:pt>
                <c:pt idx="1722">
                  <c:v>-60.247380611744994</c:v>
                </c:pt>
                <c:pt idx="1723">
                  <c:v>-45.002581651015944</c:v>
                </c:pt>
                <c:pt idx="1724">
                  <c:v>27.283847266920919</c:v>
                </c:pt>
                <c:pt idx="1725">
                  <c:v>-62.212034652040295</c:v>
                </c:pt>
                <c:pt idx="1726">
                  <c:v>-58.764093826598213</c:v>
                </c:pt>
                <c:pt idx="1727">
                  <c:v>-79.2585534380989</c:v>
                </c:pt>
                <c:pt idx="1728">
                  <c:v>-64.356470949761658</c:v>
                </c:pt>
                <c:pt idx="1729">
                  <c:v>-77.612584292350448</c:v>
                </c:pt>
                <c:pt idx="1730">
                  <c:v>-162.05389528326256</c:v>
                </c:pt>
                <c:pt idx="1731">
                  <c:v>-60.395659169878002</c:v>
                </c:pt>
                <c:pt idx="1732">
                  <c:v>-82.35035962865318</c:v>
                </c:pt>
                <c:pt idx="1733">
                  <c:v>-80.511646943966014</c:v>
                </c:pt>
                <c:pt idx="1734">
                  <c:v>-83.820043325850648</c:v>
                </c:pt>
                <c:pt idx="1735">
                  <c:v>-82.04499786552968</c:v>
                </c:pt>
                <c:pt idx="1736">
                  <c:v>-94.260276096283889</c:v>
                </c:pt>
                <c:pt idx="1737">
                  <c:v>-82.081986443200805</c:v>
                </c:pt>
                <c:pt idx="1738">
                  <c:v>-81.595852156842554</c:v>
                </c:pt>
                <c:pt idx="1739">
                  <c:v>-83.54490695745578</c:v>
                </c:pt>
                <c:pt idx="1740">
                  <c:v>-86.322808113092847</c:v>
                </c:pt>
                <c:pt idx="1741">
                  <c:v>-86.754432165035183</c:v>
                </c:pt>
                <c:pt idx="1742">
                  <c:v>-81.795590626031881</c:v>
                </c:pt>
                <c:pt idx="1743">
                  <c:v>-86.139527805827782</c:v>
                </c:pt>
                <c:pt idx="1744">
                  <c:v>-106.141559855569</c:v>
                </c:pt>
                <c:pt idx="1745">
                  <c:v>-50.249279692025922</c:v>
                </c:pt>
                <c:pt idx="1746">
                  <c:v>-86.526887062373419</c:v>
                </c:pt>
                <c:pt idx="1747">
                  <c:v>-289.58317564893673</c:v>
                </c:pt>
                <c:pt idx="1748">
                  <c:v>-24.911326748441802</c:v>
                </c:pt>
                <c:pt idx="1749">
                  <c:v>-15.140768660286167</c:v>
                </c:pt>
                <c:pt idx="1750">
                  <c:v>-139.68479474690992</c:v>
                </c:pt>
                <c:pt idx="1751">
                  <c:v>-235.24603780873201</c:v>
                </c:pt>
                <c:pt idx="1752">
                  <c:v>-438.59054932279264</c:v>
                </c:pt>
                <c:pt idx="1753">
                  <c:v>-271.28579181918099</c:v>
                </c:pt>
                <c:pt idx="1754">
                  <c:v>-59.282020097478011</c:v>
                </c:pt>
                <c:pt idx="1755">
                  <c:v>-313.85289485538232</c:v>
                </c:pt>
                <c:pt idx="1756">
                  <c:v>-2471.1614342622302</c:v>
                </c:pt>
                <c:pt idx="1757">
                  <c:v>-45.583643894583297</c:v>
                </c:pt>
                <c:pt idx="1758">
                  <c:v>-355.00017371272099</c:v>
                </c:pt>
                <c:pt idx="1759">
                  <c:v>-75.456014866360306</c:v>
                </c:pt>
                <c:pt idx="1760">
                  <c:v>-230.95775305521943</c:v>
                </c:pt>
                <c:pt idx="1761">
                  <c:v>433.813428987468</c:v>
                </c:pt>
                <c:pt idx="1762">
                  <c:v>-104.83982060576102</c:v>
                </c:pt>
                <c:pt idx="1763">
                  <c:v>-328.62449102045127</c:v>
                </c:pt>
                <c:pt idx="1764">
                  <c:v>432.83671160402969</c:v>
                </c:pt>
                <c:pt idx="1765">
                  <c:v>424.29074589445702</c:v>
                </c:pt>
                <c:pt idx="1766">
                  <c:v>-110.13254864673785</c:v>
                </c:pt>
                <c:pt idx="1767">
                  <c:v>-111.84013683118079</c:v>
                </c:pt>
                <c:pt idx="1768">
                  <c:v>-2143.8549797790702</c:v>
                </c:pt>
                <c:pt idx="1769">
                  <c:v>-237.07995305445735</c:v>
                </c:pt>
                <c:pt idx="1770">
                  <c:v>195.048911495564</c:v>
                </c:pt>
                <c:pt idx="1771">
                  <c:v>-288.05998889214197</c:v>
                </c:pt>
                <c:pt idx="1772">
                  <c:v>-1117.0279162632901</c:v>
                </c:pt>
                <c:pt idx="1773">
                  <c:v>-760.60707677417804</c:v>
                </c:pt>
                <c:pt idx="1774">
                  <c:v>-334.46808885524416</c:v>
                </c:pt>
                <c:pt idx="1775">
                  <c:v>-829.07715826805804</c:v>
                </c:pt>
                <c:pt idx="1776">
                  <c:v>-451.65367025530702</c:v>
                </c:pt>
                <c:pt idx="1777">
                  <c:v>-8413.8080279828118</c:v>
                </c:pt>
                <c:pt idx="1778">
                  <c:v>-138.13186699815498</c:v>
                </c:pt>
                <c:pt idx="1779">
                  <c:v>-2010.98581691561</c:v>
                </c:pt>
                <c:pt idx="1780">
                  <c:v>-915.10094533741255</c:v>
                </c:pt>
                <c:pt idx="1781">
                  <c:v>-926.22915415350599</c:v>
                </c:pt>
                <c:pt idx="1782">
                  <c:v>-874.40932472680311</c:v>
                </c:pt>
                <c:pt idx="1783">
                  <c:v>-1559.9541009822401</c:v>
                </c:pt>
                <c:pt idx="1784">
                  <c:v>-1999.1574780836199</c:v>
                </c:pt>
                <c:pt idx="1785">
                  <c:v>-1561.4805381118999</c:v>
                </c:pt>
                <c:pt idx="1786">
                  <c:v>2371.0535604996599</c:v>
                </c:pt>
                <c:pt idx="1787">
                  <c:v>-2698.0318959270098</c:v>
                </c:pt>
                <c:pt idx="1788">
                  <c:v>-2817.6015025381107</c:v>
                </c:pt>
                <c:pt idx="1789">
                  <c:v>-3081.90620103121</c:v>
                </c:pt>
                <c:pt idx="1790">
                  <c:v>-1782.3459438677501</c:v>
                </c:pt>
                <c:pt idx="1791">
                  <c:v>-1402.9859317472144</c:v>
                </c:pt>
                <c:pt idx="1792">
                  <c:v>-2118.9895234466999</c:v>
                </c:pt>
                <c:pt idx="1793">
                  <c:v>-12666.2568091544</c:v>
                </c:pt>
                <c:pt idx="1794">
                  <c:v>-2324.6326469998698</c:v>
                </c:pt>
                <c:pt idx="1795">
                  <c:v>1520.2721746208099</c:v>
                </c:pt>
                <c:pt idx="1796">
                  <c:v>81.204634094774505</c:v>
                </c:pt>
                <c:pt idx="1797">
                  <c:v>4583.7526423285399</c:v>
                </c:pt>
                <c:pt idx="1798">
                  <c:v>281.97477586638416</c:v>
                </c:pt>
                <c:pt idx="1799">
                  <c:v>-267.24529485518394</c:v>
                </c:pt>
                <c:pt idx="1800">
                  <c:v>566.150448106353</c:v>
                </c:pt>
                <c:pt idx="1801">
                  <c:v>-190.35292201412543</c:v>
                </c:pt>
                <c:pt idx="1802">
                  <c:v>-412.74448602397416</c:v>
                </c:pt>
                <c:pt idx="1803">
                  <c:v>38.048136299791601</c:v>
                </c:pt>
                <c:pt idx="1804">
                  <c:v>0.97053818122958901</c:v>
                </c:pt>
                <c:pt idx="1805">
                  <c:v>-271.75807354102869</c:v>
                </c:pt>
                <c:pt idx="1806">
                  <c:v>-216.26688170119223</c:v>
                </c:pt>
                <c:pt idx="1807">
                  <c:v>-211.74046890065199</c:v>
                </c:pt>
                <c:pt idx="1808">
                  <c:v>-574.99094940260397</c:v>
                </c:pt>
                <c:pt idx="1809">
                  <c:v>-293.16740004484097</c:v>
                </c:pt>
                <c:pt idx="1810">
                  <c:v>-309.02186643540102</c:v>
                </c:pt>
                <c:pt idx="1811">
                  <c:v>-694.44554436919282</c:v>
                </c:pt>
                <c:pt idx="1812">
                  <c:v>-362.84025642263703</c:v>
                </c:pt>
                <c:pt idx="1813">
                  <c:v>-70.798374413039298</c:v>
                </c:pt>
                <c:pt idx="1814">
                  <c:v>-410.638902984011</c:v>
                </c:pt>
                <c:pt idx="1815">
                  <c:v>-322.00549189658301</c:v>
                </c:pt>
                <c:pt idx="1816">
                  <c:v>-69.929877617897048</c:v>
                </c:pt>
                <c:pt idx="1817">
                  <c:v>-43.072093063325298</c:v>
                </c:pt>
                <c:pt idx="1818">
                  <c:v>-237.69918770763701</c:v>
                </c:pt>
                <c:pt idx="1819">
                  <c:v>81.590347423577498</c:v>
                </c:pt>
                <c:pt idx="1820">
                  <c:v>-185.26695914893401</c:v>
                </c:pt>
                <c:pt idx="1821">
                  <c:v>-425.56404171035297</c:v>
                </c:pt>
                <c:pt idx="1822">
                  <c:v>-81.839768927167299</c:v>
                </c:pt>
                <c:pt idx="1823">
                  <c:v>-136.638158196539</c:v>
                </c:pt>
                <c:pt idx="1824">
                  <c:v>-366.358366510834</c:v>
                </c:pt>
                <c:pt idx="1825">
                  <c:v>47.250227133301294</c:v>
                </c:pt>
                <c:pt idx="1826">
                  <c:v>207.81001651162842</c:v>
                </c:pt>
                <c:pt idx="1827">
                  <c:v>11.997640041533501</c:v>
                </c:pt>
                <c:pt idx="1828">
                  <c:v>188.59109494059899</c:v>
                </c:pt>
                <c:pt idx="1829">
                  <c:v>145.70903151616653</c:v>
                </c:pt>
                <c:pt idx="1830">
                  <c:v>107.72785861695279</c:v>
                </c:pt>
                <c:pt idx="1831">
                  <c:v>237.46203996462961</c:v>
                </c:pt>
                <c:pt idx="1832">
                  <c:v>154.26388986298798</c:v>
                </c:pt>
                <c:pt idx="1833">
                  <c:v>80.273343763259419</c:v>
                </c:pt>
                <c:pt idx="1834">
                  <c:v>92.333912275262406</c:v>
                </c:pt>
                <c:pt idx="1835">
                  <c:v>86.127923417423958</c:v>
                </c:pt>
                <c:pt idx="1836">
                  <c:v>58.319070872009497</c:v>
                </c:pt>
                <c:pt idx="1837">
                  <c:v>65.971954143269699</c:v>
                </c:pt>
                <c:pt idx="1838">
                  <c:v>54.016023615730894</c:v>
                </c:pt>
                <c:pt idx="1839">
                  <c:v>350.33641951157074</c:v>
                </c:pt>
                <c:pt idx="1840">
                  <c:v>417.67471419336357</c:v>
                </c:pt>
                <c:pt idx="1841">
                  <c:v>354.59546897152404</c:v>
                </c:pt>
                <c:pt idx="1842">
                  <c:v>393.00342734875602</c:v>
                </c:pt>
                <c:pt idx="1843">
                  <c:v>539.79415954657975</c:v>
                </c:pt>
                <c:pt idx="1844">
                  <c:v>42.7342838021913</c:v>
                </c:pt>
                <c:pt idx="1845">
                  <c:v>-40.536312903890945</c:v>
                </c:pt>
                <c:pt idx="1846">
                  <c:v>106.85977581726952</c:v>
                </c:pt>
                <c:pt idx="1847">
                  <c:v>-246.21976689107117</c:v>
                </c:pt>
                <c:pt idx="1848">
                  <c:v>-283.12808979311001</c:v>
                </c:pt>
                <c:pt idx="1849">
                  <c:v>-57.626520369230001</c:v>
                </c:pt>
                <c:pt idx="1850">
                  <c:v>-194.82357594177572</c:v>
                </c:pt>
                <c:pt idx="1851">
                  <c:v>-109.63535212525863</c:v>
                </c:pt>
                <c:pt idx="1852">
                  <c:v>27.742185190967689</c:v>
                </c:pt>
                <c:pt idx="1853">
                  <c:v>12.953324463791098</c:v>
                </c:pt>
                <c:pt idx="1854">
                  <c:v>-49.414329718133295</c:v>
                </c:pt>
                <c:pt idx="1855">
                  <c:v>109.18915518267798</c:v>
                </c:pt>
                <c:pt idx="1856">
                  <c:v>98.104632320567688</c:v>
                </c:pt>
                <c:pt idx="1857">
                  <c:v>-45.006494166155903</c:v>
                </c:pt>
                <c:pt idx="1858">
                  <c:v>9.8205148527300796</c:v>
                </c:pt>
                <c:pt idx="1859">
                  <c:v>212.36664828181301</c:v>
                </c:pt>
                <c:pt idx="1860">
                  <c:v>58.397329948371606</c:v>
                </c:pt>
                <c:pt idx="1861">
                  <c:v>172.74859627772301</c:v>
                </c:pt>
                <c:pt idx="1862">
                  <c:v>386.64928187039669</c:v>
                </c:pt>
                <c:pt idx="1863">
                  <c:v>248.26272516896157</c:v>
                </c:pt>
                <c:pt idx="1864">
                  <c:v>341.03451211049969</c:v>
                </c:pt>
                <c:pt idx="1865">
                  <c:v>701.382752697005</c:v>
                </c:pt>
                <c:pt idx="1866">
                  <c:v>598.64490691922003</c:v>
                </c:pt>
                <c:pt idx="1867">
                  <c:v>654.33676224919054</c:v>
                </c:pt>
                <c:pt idx="1868">
                  <c:v>831.23306620450103</c:v>
                </c:pt>
                <c:pt idx="1869">
                  <c:v>871.80163983484249</c:v>
                </c:pt>
                <c:pt idx="1870">
                  <c:v>793.40693715473049</c:v>
                </c:pt>
                <c:pt idx="1871">
                  <c:v>964.18034422361961</c:v>
                </c:pt>
                <c:pt idx="1872">
                  <c:v>993.4479096119652</c:v>
                </c:pt>
                <c:pt idx="1873">
                  <c:v>937.35227161619252</c:v>
                </c:pt>
                <c:pt idx="1874">
                  <c:v>1030.8663821360299</c:v>
                </c:pt>
                <c:pt idx="1875">
                  <c:v>1052.9793660594798</c:v>
                </c:pt>
                <c:pt idx="1876">
                  <c:v>1031.6601135123954</c:v>
                </c:pt>
                <c:pt idx="1877">
                  <c:v>1044.6213388357746</c:v>
                </c:pt>
                <c:pt idx="1878">
                  <c:v>1057.0257536511144</c:v>
                </c:pt>
                <c:pt idx="1879">
                  <c:v>991.69019890477807</c:v>
                </c:pt>
                <c:pt idx="1880">
                  <c:v>918.51339068227253</c:v>
                </c:pt>
                <c:pt idx="1881">
                  <c:v>1008.0422380825373</c:v>
                </c:pt>
                <c:pt idx="1882">
                  <c:v>961.81692235953199</c:v>
                </c:pt>
                <c:pt idx="1883">
                  <c:v>1015.37633884575</c:v>
                </c:pt>
                <c:pt idx="1884">
                  <c:v>1006.2572042972994</c:v>
                </c:pt>
                <c:pt idx="1885">
                  <c:v>1003.7330085405623</c:v>
                </c:pt>
                <c:pt idx="1886">
                  <c:v>1065.3354472027099</c:v>
                </c:pt>
                <c:pt idx="1887">
                  <c:v>976.58068011347348</c:v>
                </c:pt>
                <c:pt idx="1888">
                  <c:v>999.29069798290038</c:v>
                </c:pt>
                <c:pt idx="1889">
                  <c:v>991.35670641560796</c:v>
                </c:pt>
                <c:pt idx="1890">
                  <c:v>1103.82993234678</c:v>
                </c:pt>
                <c:pt idx="1891">
                  <c:v>933.52418248710501</c:v>
                </c:pt>
                <c:pt idx="1892">
                  <c:v>904.93683189234196</c:v>
                </c:pt>
                <c:pt idx="1893">
                  <c:v>1082.8738803759998</c:v>
                </c:pt>
                <c:pt idx="1894">
                  <c:v>1063.75720040189</c:v>
                </c:pt>
                <c:pt idx="1895">
                  <c:v>1796.8457719882858</c:v>
                </c:pt>
                <c:pt idx="1896">
                  <c:v>-4468.6850014354159</c:v>
                </c:pt>
                <c:pt idx="1897">
                  <c:v>1139.4465950884437</c:v>
                </c:pt>
                <c:pt idx="1898">
                  <c:v>1068.6543289036053</c:v>
                </c:pt>
                <c:pt idx="1899">
                  <c:v>1044.2728496782199</c:v>
                </c:pt>
                <c:pt idx="1900">
                  <c:v>711.29232558055253</c:v>
                </c:pt>
                <c:pt idx="1901">
                  <c:v>986.12297273681781</c:v>
                </c:pt>
                <c:pt idx="1902">
                  <c:v>3750.43846768292</c:v>
                </c:pt>
                <c:pt idx="1903">
                  <c:v>944.54287614097848</c:v>
                </c:pt>
                <c:pt idx="1904">
                  <c:v>817.77125875511308</c:v>
                </c:pt>
                <c:pt idx="1905">
                  <c:v>2556.2872226824702</c:v>
                </c:pt>
                <c:pt idx="1906">
                  <c:v>893.47632807820105</c:v>
                </c:pt>
                <c:pt idx="1907">
                  <c:v>752.44407945359603</c:v>
                </c:pt>
                <c:pt idx="1908">
                  <c:v>1842.4627986354799</c:v>
                </c:pt>
                <c:pt idx="1909">
                  <c:v>859.82572283113791</c:v>
                </c:pt>
                <c:pt idx="1910">
                  <c:v>495.42800155868093</c:v>
                </c:pt>
                <c:pt idx="1911">
                  <c:v>573.59782863959401</c:v>
                </c:pt>
                <c:pt idx="1912">
                  <c:v>470.58747258520799</c:v>
                </c:pt>
                <c:pt idx="1913">
                  <c:v>475.13478121319702</c:v>
                </c:pt>
                <c:pt idx="1914">
                  <c:v>451.96221125237474</c:v>
                </c:pt>
                <c:pt idx="1915">
                  <c:v>499.92553624620683</c:v>
                </c:pt>
                <c:pt idx="1916">
                  <c:v>493.13848191150799</c:v>
                </c:pt>
                <c:pt idx="1917">
                  <c:v>470.8667778741991</c:v>
                </c:pt>
                <c:pt idx="1918">
                  <c:v>482.35648306183697</c:v>
                </c:pt>
                <c:pt idx="1919">
                  <c:v>514.71455163406654</c:v>
                </c:pt>
                <c:pt idx="1920">
                  <c:v>584.62004500633554</c:v>
                </c:pt>
                <c:pt idx="1921">
                  <c:v>501.99133709612636</c:v>
                </c:pt>
                <c:pt idx="1922">
                  <c:v>338.50381097214404</c:v>
                </c:pt>
                <c:pt idx="1923">
                  <c:v>389.03888952625198</c:v>
                </c:pt>
                <c:pt idx="1924">
                  <c:v>459.885349913048</c:v>
                </c:pt>
                <c:pt idx="1925">
                  <c:v>337.20458890144602</c:v>
                </c:pt>
                <c:pt idx="1926">
                  <c:v>498.85854308795598</c:v>
                </c:pt>
                <c:pt idx="1927">
                  <c:v>435.19859725710575</c:v>
                </c:pt>
                <c:pt idx="1928">
                  <c:v>388.97117104398774</c:v>
                </c:pt>
                <c:pt idx="1929">
                  <c:v>-2796.0224553133698</c:v>
                </c:pt>
                <c:pt idx="1930">
                  <c:v>445.40625987304969</c:v>
                </c:pt>
                <c:pt idx="1931">
                  <c:v>-6574.6853027918314</c:v>
                </c:pt>
                <c:pt idx="1932">
                  <c:v>-521.45179499348149</c:v>
                </c:pt>
                <c:pt idx="1933">
                  <c:v>-520.86395258479297</c:v>
                </c:pt>
                <c:pt idx="1934">
                  <c:v>-33324.265429864332</c:v>
                </c:pt>
                <c:pt idx="1935">
                  <c:v>-435.02894689891463</c:v>
                </c:pt>
                <c:pt idx="1936">
                  <c:v>-1344.4644788020298</c:v>
                </c:pt>
                <c:pt idx="1937">
                  <c:v>-516.363200239202</c:v>
                </c:pt>
                <c:pt idx="1938">
                  <c:v>-422.729026203915</c:v>
                </c:pt>
                <c:pt idx="1939">
                  <c:v>-378.97610866553669</c:v>
                </c:pt>
                <c:pt idx="1940">
                  <c:v>-407.56230333507102</c:v>
                </c:pt>
                <c:pt idx="1941">
                  <c:v>-458.81858003586916</c:v>
                </c:pt>
                <c:pt idx="1942">
                  <c:v>-400.95154184080769</c:v>
                </c:pt>
                <c:pt idx="1943">
                  <c:v>-663.895479645965</c:v>
                </c:pt>
                <c:pt idx="1944">
                  <c:v>-413.26076767913702</c:v>
                </c:pt>
                <c:pt idx="1945">
                  <c:v>-376.31890924101361</c:v>
                </c:pt>
                <c:pt idx="1946">
                  <c:v>-365.7458071261641</c:v>
                </c:pt>
                <c:pt idx="1947">
                  <c:v>-279.31415230776901</c:v>
                </c:pt>
                <c:pt idx="1948">
                  <c:v>-264.36710816258199</c:v>
                </c:pt>
                <c:pt idx="1949">
                  <c:v>-344.074331803539</c:v>
                </c:pt>
                <c:pt idx="1950">
                  <c:v>-197.87408582513257</c:v>
                </c:pt>
                <c:pt idx="1951">
                  <c:v>-217.44930015082198</c:v>
                </c:pt>
                <c:pt idx="1952">
                  <c:v>-312.56036876109869</c:v>
                </c:pt>
                <c:pt idx="1953">
                  <c:v>-55.759790208069113</c:v>
                </c:pt>
                <c:pt idx="1954">
                  <c:v>-38.408633855807096</c:v>
                </c:pt>
                <c:pt idx="1955">
                  <c:v>-123.73076854772972</c:v>
                </c:pt>
                <c:pt idx="1956">
                  <c:v>-241.04907395804995</c:v>
                </c:pt>
                <c:pt idx="1957">
                  <c:v>-92.067039097683448</c:v>
                </c:pt>
                <c:pt idx="1958">
                  <c:v>-151.27485956814698</c:v>
                </c:pt>
                <c:pt idx="1959">
                  <c:v>-264.296452394445</c:v>
                </c:pt>
                <c:pt idx="1960">
                  <c:v>-31.083902059010505</c:v>
                </c:pt>
                <c:pt idx="1961">
                  <c:v>-409.56299218954615</c:v>
                </c:pt>
                <c:pt idx="1962">
                  <c:v>-389.70221337380701</c:v>
                </c:pt>
                <c:pt idx="1963">
                  <c:v>-116.93465117609098</c:v>
                </c:pt>
                <c:pt idx="1964">
                  <c:v>-101.7283511314745</c:v>
                </c:pt>
                <c:pt idx="1965">
                  <c:v>-321.39758486076209</c:v>
                </c:pt>
                <c:pt idx="1966">
                  <c:v>-74.565321135807281</c:v>
                </c:pt>
                <c:pt idx="1967">
                  <c:v>-162.7616799063515</c:v>
                </c:pt>
                <c:pt idx="1968">
                  <c:v>-415.71362307734501</c:v>
                </c:pt>
                <c:pt idx="1969">
                  <c:v>-189.91070785776807</c:v>
                </c:pt>
                <c:pt idx="1970">
                  <c:v>-173.25432480982499</c:v>
                </c:pt>
                <c:pt idx="1971">
                  <c:v>-427.47630386710239</c:v>
                </c:pt>
                <c:pt idx="1972">
                  <c:v>-250.09067643768142</c:v>
                </c:pt>
                <c:pt idx="1973">
                  <c:v>-234.91462045660401</c:v>
                </c:pt>
                <c:pt idx="1974">
                  <c:v>-380.23544539121599</c:v>
                </c:pt>
                <c:pt idx="1975">
                  <c:v>-151.038161625626</c:v>
                </c:pt>
                <c:pt idx="1976">
                  <c:v>26.282371125278299</c:v>
                </c:pt>
                <c:pt idx="1977">
                  <c:v>-42.817921899519277</c:v>
                </c:pt>
                <c:pt idx="1978">
                  <c:v>-106.57377604881798</c:v>
                </c:pt>
                <c:pt idx="1979">
                  <c:v>-400.08953102070802</c:v>
                </c:pt>
                <c:pt idx="1980">
                  <c:v>-285.49614265793866</c:v>
                </c:pt>
                <c:pt idx="1981">
                  <c:v>-234.49968526952614</c:v>
                </c:pt>
                <c:pt idx="1982">
                  <c:v>-720.23522820003598</c:v>
                </c:pt>
                <c:pt idx="1983">
                  <c:v>-470.18960442687205</c:v>
                </c:pt>
                <c:pt idx="1984">
                  <c:v>-217.03937598726799</c:v>
                </c:pt>
                <c:pt idx="1985">
                  <c:v>-510.16042147130185</c:v>
                </c:pt>
                <c:pt idx="1986">
                  <c:v>-224.72779571000692</c:v>
                </c:pt>
                <c:pt idx="1987">
                  <c:v>-239.74634982028527</c:v>
                </c:pt>
                <c:pt idx="1988">
                  <c:v>-182.97798920337698</c:v>
                </c:pt>
                <c:pt idx="1989">
                  <c:v>-238.752583484426</c:v>
                </c:pt>
                <c:pt idx="1990">
                  <c:v>-226.64938863750498</c:v>
                </c:pt>
                <c:pt idx="1991">
                  <c:v>-137.95263661422561</c:v>
                </c:pt>
                <c:pt idx="1992">
                  <c:v>4.7948619073465855</c:v>
                </c:pt>
                <c:pt idx="1993">
                  <c:v>-1749.8418676971601</c:v>
                </c:pt>
                <c:pt idx="1994">
                  <c:v>200.840232762255</c:v>
                </c:pt>
                <c:pt idx="1995">
                  <c:v>199.52160733034799</c:v>
                </c:pt>
                <c:pt idx="1996">
                  <c:v>-354.66245901679184</c:v>
                </c:pt>
                <c:pt idx="1997">
                  <c:v>-349.21775385217336</c:v>
                </c:pt>
                <c:pt idx="1998">
                  <c:v>132100.99510520801</c:v>
                </c:pt>
                <c:pt idx="1999">
                  <c:v>-264.67221516620697</c:v>
                </c:pt>
                <c:pt idx="2000">
                  <c:v>-232.74418026454998</c:v>
                </c:pt>
                <c:pt idx="2001">
                  <c:v>-250.10729504133499</c:v>
                </c:pt>
                <c:pt idx="2002">
                  <c:v>-233.98299324449943</c:v>
                </c:pt>
                <c:pt idx="2003">
                  <c:v>-249.76425293380538</c:v>
                </c:pt>
                <c:pt idx="2004">
                  <c:v>-234.22520179327657</c:v>
                </c:pt>
                <c:pt idx="2005">
                  <c:v>-237.584401028164</c:v>
                </c:pt>
                <c:pt idx="2006">
                  <c:v>-247.21708343856741</c:v>
                </c:pt>
                <c:pt idx="2007">
                  <c:v>-220.739383555324</c:v>
                </c:pt>
                <c:pt idx="2008">
                  <c:v>-243.64141750394401</c:v>
                </c:pt>
                <c:pt idx="2009">
                  <c:v>-283.72888843046002</c:v>
                </c:pt>
                <c:pt idx="2010">
                  <c:v>-242.157451597956</c:v>
                </c:pt>
                <c:pt idx="2011">
                  <c:v>-706.94078288436197</c:v>
                </c:pt>
                <c:pt idx="2012">
                  <c:v>879.92549313020197</c:v>
                </c:pt>
                <c:pt idx="2013">
                  <c:v>-541.72051063311301</c:v>
                </c:pt>
                <c:pt idx="2014">
                  <c:v>1030.1165068456701</c:v>
                </c:pt>
                <c:pt idx="2015">
                  <c:v>138.75988635525601</c:v>
                </c:pt>
                <c:pt idx="2016">
                  <c:v>-2456.0868241362032</c:v>
                </c:pt>
                <c:pt idx="2017">
                  <c:v>-27.290988317985001</c:v>
                </c:pt>
                <c:pt idx="2018">
                  <c:v>-81.623933378059235</c:v>
                </c:pt>
                <c:pt idx="2019">
                  <c:v>-64.134754663586719</c:v>
                </c:pt>
                <c:pt idx="2020">
                  <c:v>-30.283906559910889</c:v>
                </c:pt>
                <c:pt idx="2021">
                  <c:v>-85.093777761856458</c:v>
                </c:pt>
                <c:pt idx="2022">
                  <c:v>-41.340491925926393</c:v>
                </c:pt>
                <c:pt idx="2023">
                  <c:v>3.5926784618197707</c:v>
                </c:pt>
                <c:pt idx="2024">
                  <c:v>-50.131685908886702</c:v>
                </c:pt>
                <c:pt idx="2025">
                  <c:v>-2.7093770716035976</c:v>
                </c:pt>
                <c:pt idx="2026">
                  <c:v>37.407327463513909</c:v>
                </c:pt>
                <c:pt idx="2027">
                  <c:v>-11.756784969159806</c:v>
                </c:pt>
                <c:pt idx="2028">
                  <c:v>37.829583849441995</c:v>
                </c:pt>
                <c:pt idx="2029">
                  <c:v>328.01711384649798</c:v>
                </c:pt>
                <c:pt idx="2030">
                  <c:v>119.277711025339</c:v>
                </c:pt>
                <c:pt idx="2031">
                  <c:v>214.44775446181617</c:v>
                </c:pt>
                <c:pt idx="2032">
                  <c:v>242.61244461728742</c:v>
                </c:pt>
                <c:pt idx="2033">
                  <c:v>207.05152943898042</c:v>
                </c:pt>
                <c:pt idx="2034">
                  <c:v>171.43339617742382</c:v>
                </c:pt>
                <c:pt idx="2035">
                  <c:v>253.49225368269558</c:v>
                </c:pt>
                <c:pt idx="2036">
                  <c:v>259.99619900423733</c:v>
                </c:pt>
                <c:pt idx="2037">
                  <c:v>230.18709028647299</c:v>
                </c:pt>
                <c:pt idx="2038">
                  <c:v>241.20005456606808</c:v>
                </c:pt>
                <c:pt idx="2039">
                  <c:v>245.94408704172798</c:v>
                </c:pt>
                <c:pt idx="2040">
                  <c:v>235.22353850976592</c:v>
                </c:pt>
                <c:pt idx="2041">
                  <c:v>251.29948024435538</c:v>
                </c:pt>
                <c:pt idx="2042">
                  <c:v>266.68267068527001</c:v>
                </c:pt>
                <c:pt idx="2043">
                  <c:v>260.47039154003193</c:v>
                </c:pt>
                <c:pt idx="2044">
                  <c:v>262.29218255235196</c:v>
                </c:pt>
                <c:pt idx="2045">
                  <c:v>263.6411797025691</c:v>
                </c:pt>
                <c:pt idx="2046">
                  <c:v>266.62902340285501</c:v>
                </c:pt>
                <c:pt idx="2047">
                  <c:v>260.92904464187194</c:v>
                </c:pt>
                <c:pt idx="2048">
                  <c:v>265.38778124363608</c:v>
                </c:pt>
                <c:pt idx="2049">
                  <c:v>273.91163000297354</c:v>
                </c:pt>
                <c:pt idx="2050">
                  <c:v>251.01556258758399</c:v>
                </c:pt>
                <c:pt idx="2051">
                  <c:v>246.07040684669485</c:v>
                </c:pt>
                <c:pt idx="2052">
                  <c:v>260.59043181239895</c:v>
                </c:pt>
                <c:pt idx="2053">
                  <c:v>254.12779525544599</c:v>
                </c:pt>
                <c:pt idx="2054">
                  <c:v>248.23388285825772</c:v>
                </c:pt>
                <c:pt idx="2055">
                  <c:v>261.99077211632698</c:v>
                </c:pt>
                <c:pt idx="2056">
                  <c:v>255.29542456291401</c:v>
                </c:pt>
                <c:pt idx="2057">
                  <c:v>247.17578368879757</c:v>
                </c:pt>
                <c:pt idx="2058">
                  <c:v>242.15963518868401</c:v>
                </c:pt>
                <c:pt idx="2059">
                  <c:v>229.31387724344057</c:v>
                </c:pt>
                <c:pt idx="2060">
                  <c:v>206.83582896586299</c:v>
                </c:pt>
                <c:pt idx="2061">
                  <c:v>240.83184604401964</c:v>
                </c:pt>
                <c:pt idx="2062">
                  <c:v>214.173375987394</c:v>
                </c:pt>
                <c:pt idx="2063">
                  <c:v>117.33814242797401</c:v>
                </c:pt>
                <c:pt idx="2064">
                  <c:v>185.44834565900101</c:v>
                </c:pt>
                <c:pt idx="2065">
                  <c:v>85.138290271839779</c:v>
                </c:pt>
                <c:pt idx="2066">
                  <c:v>68.488497376355298</c:v>
                </c:pt>
                <c:pt idx="2067">
                  <c:v>143.549345314063</c:v>
                </c:pt>
                <c:pt idx="2068">
                  <c:v>5.3934815430996954</c:v>
                </c:pt>
                <c:pt idx="2069">
                  <c:v>29.8766907919074</c:v>
                </c:pt>
                <c:pt idx="2070">
                  <c:v>100.197073976905</c:v>
                </c:pt>
                <c:pt idx="2071">
                  <c:v>92.730502816237248</c:v>
                </c:pt>
                <c:pt idx="2072">
                  <c:v>29.695648554324123</c:v>
                </c:pt>
                <c:pt idx="2073">
                  <c:v>23.908141380874831</c:v>
                </c:pt>
                <c:pt idx="2074">
                  <c:v>18.880699570732954</c:v>
                </c:pt>
                <c:pt idx="2075">
                  <c:v>-16.610899232442531</c:v>
                </c:pt>
                <c:pt idx="2076">
                  <c:v>-3.55741966930891</c:v>
                </c:pt>
                <c:pt idx="2077">
                  <c:v>-37.205246576316895</c:v>
                </c:pt>
                <c:pt idx="2078">
                  <c:v>-74.422622829307926</c:v>
                </c:pt>
                <c:pt idx="2079">
                  <c:v>-39.062863321255499</c:v>
                </c:pt>
                <c:pt idx="2080">
                  <c:v>-23.984038229578342</c:v>
                </c:pt>
                <c:pt idx="2081">
                  <c:v>-64.063702152960019</c:v>
                </c:pt>
                <c:pt idx="2082">
                  <c:v>-40.116619778992799</c:v>
                </c:pt>
                <c:pt idx="2083">
                  <c:v>-33.979389144031401</c:v>
                </c:pt>
                <c:pt idx="2084">
                  <c:v>-20.581609172031197</c:v>
                </c:pt>
                <c:pt idx="2085">
                  <c:v>-8.6964726127992247</c:v>
                </c:pt>
                <c:pt idx="2086">
                  <c:v>7.1372949808167698</c:v>
                </c:pt>
                <c:pt idx="2087">
                  <c:v>29.424834500469146</c:v>
                </c:pt>
                <c:pt idx="2088">
                  <c:v>12.441069282624399</c:v>
                </c:pt>
                <c:pt idx="2089">
                  <c:v>-35.643127185185499</c:v>
                </c:pt>
                <c:pt idx="2090">
                  <c:v>-37.256608793515497</c:v>
                </c:pt>
                <c:pt idx="2091">
                  <c:v>-38.7477662691552</c:v>
                </c:pt>
                <c:pt idx="2092">
                  <c:v>-105.47734420917521</c:v>
                </c:pt>
                <c:pt idx="2093">
                  <c:v>-101.47384362712</c:v>
                </c:pt>
                <c:pt idx="2094">
                  <c:v>-105.27206671035798</c:v>
                </c:pt>
                <c:pt idx="2095">
                  <c:v>200.84773432427798</c:v>
                </c:pt>
                <c:pt idx="2096">
                  <c:v>140.09226155814</c:v>
                </c:pt>
                <c:pt idx="2097">
                  <c:v>135.70772346464557</c:v>
                </c:pt>
                <c:pt idx="2098">
                  <c:v>78.385171363909436</c:v>
                </c:pt>
                <c:pt idx="2099">
                  <c:v>131.05178495896101</c:v>
                </c:pt>
                <c:pt idx="2100">
                  <c:v>112.794439199264</c:v>
                </c:pt>
                <c:pt idx="2101">
                  <c:v>43.441230812594597</c:v>
                </c:pt>
                <c:pt idx="2102">
                  <c:v>130.490481679385</c:v>
                </c:pt>
                <c:pt idx="2103">
                  <c:v>85.594253294025421</c:v>
                </c:pt>
                <c:pt idx="2104">
                  <c:v>5.4438122735894465</c:v>
                </c:pt>
                <c:pt idx="2105">
                  <c:v>64.743521696979343</c:v>
                </c:pt>
                <c:pt idx="2106">
                  <c:v>57.086877383616411</c:v>
                </c:pt>
                <c:pt idx="2107">
                  <c:v>-33.661185245322699</c:v>
                </c:pt>
                <c:pt idx="2108">
                  <c:v>67.346783337323771</c:v>
                </c:pt>
                <c:pt idx="2109">
                  <c:v>58.827697110609996</c:v>
                </c:pt>
                <c:pt idx="2110">
                  <c:v>-33.432699442739498</c:v>
                </c:pt>
                <c:pt idx="2111">
                  <c:v>79.885345430124119</c:v>
                </c:pt>
                <c:pt idx="2112">
                  <c:v>70.283225368337227</c:v>
                </c:pt>
                <c:pt idx="2113">
                  <c:v>15.172254829621806</c:v>
                </c:pt>
                <c:pt idx="2114">
                  <c:v>63.657421936712844</c:v>
                </c:pt>
                <c:pt idx="2115">
                  <c:v>269.37679042208811</c:v>
                </c:pt>
                <c:pt idx="2116">
                  <c:v>-277.37152176620003</c:v>
                </c:pt>
                <c:pt idx="2117">
                  <c:v>-241.54810669428301</c:v>
                </c:pt>
                <c:pt idx="2118">
                  <c:v>-4.8153635183269445</c:v>
                </c:pt>
                <c:pt idx="2119">
                  <c:v>-56.560023590680899</c:v>
                </c:pt>
                <c:pt idx="2120">
                  <c:v>-283.55869536844</c:v>
                </c:pt>
                <c:pt idx="2121">
                  <c:v>-25.434116513491599</c:v>
                </c:pt>
                <c:pt idx="2122">
                  <c:v>-80.533120702512903</c:v>
                </c:pt>
                <c:pt idx="2123">
                  <c:v>-301.369510591157</c:v>
                </c:pt>
                <c:pt idx="2124">
                  <c:v>-45.655705967496395</c:v>
                </c:pt>
                <c:pt idx="2125">
                  <c:v>-125.455285220588</c:v>
                </c:pt>
                <c:pt idx="2126">
                  <c:v>-398.55404510957732</c:v>
                </c:pt>
                <c:pt idx="2127">
                  <c:v>-84.328498557244743</c:v>
                </c:pt>
                <c:pt idx="2128">
                  <c:v>-114.06371037676963</c:v>
                </c:pt>
                <c:pt idx="2129">
                  <c:v>-516.71489244415852</c:v>
                </c:pt>
                <c:pt idx="2130">
                  <c:v>-249.51190337640301</c:v>
                </c:pt>
                <c:pt idx="2131">
                  <c:v>-335.98377967165169</c:v>
                </c:pt>
                <c:pt idx="2132">
                  <c:v>66.798939558949982</c:v>
                </c:pt>
                <c:pt idx="2133">
                  <c:v>254.07623080181</c:v>
                </c:pt>
                <c:pt idx="2134">
                  <c:v>423.71266029430916</c:v>
                </c:pt>
                <c:pt idx="2135">
                  <c:v>158.01818241682199</c:v>
                </c:pt>
                <c:pt idx="2136">
                  <c:v>225.66603571074498</c:v>
                </c:pt>
                <c:pt idx="2137">
                  <c:v>-208.78122820776446</c:v>
                </c:pt>
                <c:pt idx="2138">
                  <c:v>-386.71100311494308</c:v>
                </c:pt>
                <c:pt idx="2139">
                  <c:v>-1198.0388489294899</c:v>
                </c:pt>
                <c:pt idx="2140">
                  <c:v>-260.95318753613697</c:v>
                </c:pt>
                <c:pt idx="2141">
                  <c:v>-1069.1497321261299</c:v>
                </c:pt>
                <c:pt idx="2142">
                  <c:v>-63.509940731810801</c:v>
                </c:pt>
                <c:pt idx="2143">
                  <c:v>-255.17773710237901</c:v>
                </c:pt>
                <c:pt idx="2144">
                  <c:v>-912.00083686451205</c:v>
                </c:pt>
                <c:pt idx="2145">
                  <c:v>-18.2510083187371</c:v>
                </c:pt>
                <c:pt idx="2146">
                  <c:v>-324.83794713176934</c:v>
                </c:pt>
                <c:pt idx="2147">
                  <c:v>-2417.4519139171007</c:v>
                </c:pt>
                <c:pt idx="2148">
                  <c:v>32.948061544433394</c:v>
                </c:pt>
                <c:pt idx="2149">
                  <c:v>81.209768529837802</c:v>
                </c:pt>
                <c:pt idx="2150">
                  <c:v>76.870379424987178</c:v>
                </c:pt>
                <c:pt idx="2151">
                  <c:v>-283.63609338218311</c:v>
                </c:pt>
                <c:pt idx="2152">
                  <c:v>-672.20488131041054</c:v>
                </c:pt>
                <c:pt idx="2153">
                  <c:v>1227.6303563532499</c:v>
                </c:pt>
                <c:pt idx="2154">
                  <c:v>-710.73216237008899</c:v>
                </c:pt>
                <c:pt idx="2155">
                  <c:v>1462.2208615531911</c:v>
                </c:pt>
                <c:pt idx="2156">
                  <c:v>300.07735330404705</c:v>
                </c:pt>
                <c:pt idx="2157">
                  <c:v>-69.01189251091678</c:v>
                </c:pt>
                <c:pt idx="2158">
                  <c:v>-73.210491144348893</c:v>
                </c:pt>
                <c:pt idx="2159">
                  <c:v>-368.1242462730429</c:v>
                </c:pt>
                <c:pt idx="2160">
                  <c:v>-68.204854562390096</c:v>
                </c:pt>
                <c:pt idx="2161">
                  <c:v>-54.9891139970144</c:v>
                </c:pt>
                <c:pt idx="2162">
                  <c:v>-119.15502808387978</c:v>
                </c:pt>
                <c:pt idx="2163">
                  <c:v>-68.219932093924356</c:v>
                </c:pt>
                <c:pt idx="2164">
                  <c:v>-51.198413114153375</c:v>
                </c:pt>
                <c:pt idx="2165">
                  <c:v>-97.9548223855884</c:v>
                </c:pt>
                <c:pt idx="2166">
                  <c:v>-70.033469320684759</c:v>
                </c:pt>
                <c:pt idx="2167">
                  <c:v>-46.402853785573498</c:v>
                </c:pt>
                <c:pt idx="2168">
                  <c:v>-67.060141361772807</c:v>
                </c:pt>
                <c:pt idx="2169">
                  <c:v>-66.497116442313342</c:v>
                </c:pt>
                <c:pt idx="2170">
                  <c:v>-45.808703389250297</c:v>
                </c:pt>
                <c:pt idx="2171">
                  <c:v>-41.119892222933913</c:v>
                </c:pt>
                <c:pt idx="2172">
                  <c:v>-58.684605949140703</c:v>
                </c:pt>
                <c:pt idx="2173">
                  <c:v>-58.862639456289997</c:v>
                </c:pt>
                <c:pt idx="2174">
                  <c:v>-9.2517732051162493</c:v>
                </c:pt>
                <c:pt idx="2175">
                  <c:v>-71.907124230954096</c:v>
                </c:pt>
                <c:pt idx="2176">
                  <c:v>-101.87953606030401</c:v>
                </c:pt>
                <c:pt idx="2177">
                  <c:v>-101.24212849115821</c:v>
                </c:pt>
                <c:pt idx="2178">
                  <c:v>-194.848704210779</c:v>
                </c:pt>
                <c:pt idx="2179">
                  <c:v>548.30444455388681</c:v>
                </c:pt>
                <c:pt idx="2180">
                  <c:v>-147.98463792694</c:v>
                </c:pt>
                <c:pt idx="2181">
                  <c:v>1110.7325672517011</c:v>
                </c:pt>
                <c:pt idx="2182">
                  <c:v>190.96887790211701</c:v>
                </c:pt>
                <c:pt idx="2183">
                  <c:v>-263.46240976438003</c:v>
                </c:pt>
                <c:pt idx="2184">
                  <c:v>-161.826695324995</c:v>
                </c:pt>
                <c:pt idx="2185">
                  <c:v>-1347.2422488442298</c:v>
                </c:pt>
                <c:pt idx="2186">
                  <c:v>-78.607833372228058</c:v>
                </c:pt>
                <c:pt idx="2187">
                  <c:v>-638.47464170653654</c:v>
                </c:pt>
                <c:pt idx="2188">
                  <c:v>710.97088176728619</c:v>
                </c:pt>
                <c:pt idx="2189">
                  <c:v>-85.014773667083205</c:v>
                </c:pt>
                <c:pt idx="2190">
                  <c:v>-75.462448067552685</c:v>
                </c:pt>
                <c:pt idx="2191">
                  <c:v>-101.08413945826725</c:v>
                </c:pt>
                <c:pt idx="2192">
                  <c:v>-47.46409210545</c:v>
                </c:pt>
                <c:pt idx="2193">
                  <c:v>-49.199913398131514</c:v>
                </c:pt>
                <c:pt idx="2194">
                  <c:v>-72.898445463834548</c:v>
                </c:pt>
                <c:pt idx="2195">
                  <c:v>-50.259515192845207</c:v>
                </c:pt>
                <c:pt idx="2196">
                  <c:v>-51.562970170496698</c:v>
                </c:pt>
                <c:pt idx="2197">
                  <c:v>-63.524574312722912</c:v>
                </c:pt>
                <c:pt idx="2198">
                  <c:v>-71.019410608770727</c:v>
                </c:pt>
                <c:pt idx="2199">
                  <c:v>-53.0002120353872</c:v>
                </c:pt>
                <c:pt idx="2200">
                  <c:v>-63.521169541203562</c:v>
                </c:pt>
                <c:pt idx="2201">
                  <c:v>-73.479221856613819</c:v>
                </c:pt>
                <c:pt idx="2202">
                  <c:v>-55.116341239495497</c:v>
                </c:pt>
                <c:pt idx="2203">
                  <c:v>-69.092814317383258</c:v>
                </c:pt>
                <c:pt idx="2204">
                  <c:v>-81.528776689840782</c:v>
                </c:pt>
                <c:pt idx="2205">
                  <c:v>-100.231569162581</c:v>
                </c:pt>
                <c:pt idx="2206">
                  <c:v>-91.762555150443688</c:v>
                </c:pt>
                <c:pt idx="2207">
                  <c:v>-96.909613059799327</c:v>
                </c:pt>
                <c:pt idx="2208">
                  <c:v>-133.444676152174</c:v>
                </c:pt>
                <c:pt idx="2209">
                  <c:v>-93.867477469807596</c:v>
                </c:pt>
                <c:pt idx="2210">
                  <c:v>-97.089076525424417</c:v>
                </c:pt>
                <c:pt idx="2211">
                  <c:v>-130.46969624762443</c:v>
                </c:pt>
                <c:pt idx="2212">
                  <c:v>-105.809447583675</c:v>
                </c:pt>
                <c:pt idx="2213">
                  <c:v>-87.638150372433984</c:v>
                </c:pt>
                <c:pt idx="2214">
                  <c:v>-151.31275019271499</c:v>
                </c:pt>
                <c:pt idx="2215">
                  <c:v>-279.48219564831697</c:v>
                </c:pt>
                <c:pt idx="2216">
                  <c:v>-103.62605291170964</c:v>
                </c:pt>
                <c:pt idx="2217">
                  <c:v>1231.4990071072211</c:v>
                </c:pt>
                <c:pt idx="2218">
                  <c:v>41.826323287491803</c:v>
                </c:pt>
                <c:pt idx="2219">
                  <c:v>-317.48372487190397</c:v>
                </c:pt>
                <c:pt idx="2220">
                  <c:v>-6090.9694453261964</c:v>
                </c:pt>
                <c:pt idx="2221">
                  <c:v>41.307277662716395</c:v>
                </c:pt>
                <c:pt idx="2222">
                  <c:v>-312.0118314516431</c:v>
                </c:pt>
                <c:pt idx="2223">
                  <c:v>-984.59760180874798</c:v>
                </c:pt>
                <c:pt idx="2224">
                  <c:v>27.049234042476588</c:v>
                </c:pt>
                <c:pt idx="2225">
                  <c:v>-965.45403381192648</c:v>
                </c:pt>
                <c:pt idx="2226">
                  <c:v>-962.73694521449295</c:v>
                </c:pt>
                <c:pt idx="2227">
                  <c:v>654.18319997698154</c:v>
                </c:pt>
                <c:pt idx="2228">
                  <c:v>-72.843484934229679</c:v>
                </c:pt>
                <c:pt idx="2229">
                  <c:v>-69.527431545173599</c:v>
                </c:pt>
                <c:pt idx="2230">
                  <c:v>-333.56476687771402</c:v>
                </c:pt>
                <c:pt idx="2231">
                  <c:v>51718.905304362801</c:v>
                </c:pt>
                <c:pt idx="2232">
                  <c:v>-275.57105522268762</c:v>
                </c:pt>
                <c:pt idx="2233">
                  <c:v>-49.238597377986103</c:v>
                </c:pt>
                <c:pt idx="2234">
                  <c:v>-41.724965692816902</c:v>
                </c:pt>
                <c:pt idx="2235">
                  <c:v>-46.920837897601594</c:v>
                </c:pt>
                <c:pt idx="2236">
                  <c:v>-43.469458430313999</c:v>
                </c:pt>
                <c:pt idx="2237">
                  <c:v>-39.183122743160112</c:v>
                </c:pt>
                <c:pt idx="2238">
                  <c:v>-39.592164779787097</c:v>
                </c:pt>
                <c:pt idx="2239">
                  <c:v>-36.867515694218703</c:v>
                </c:pt>
                <c:pt idx="2240">
                  <c:v>-32.683272726857311</c:v>
                </c:pt>
                <c:pt idx="2241">
                  <c:v>-30.2870557037241</c:v>
                </c:pt>
                <c:pt idx="2242">
                  <c:v>-32.567106998717101</c:v>
                </c:pt>
                <c:pt idx="2243">
                  <c:v>-32.832528000330598</c:v>
                </c:pt>
                <c:pt idx="2244">
                  <c:v>-32.422824865321097</c:v>
                </c:pt>
                <c:pt idx="2245">
                  <c:v>-33.469858953645897</c:v>
                </c:pt>
                <c:pt idx="2246">
                  <c:v>-34.951597276262909</c:v>
                </c:pt>
                <c:pt idx="2247">
                  <c:v>-35.28572294829803</c:v>
                </c:pt>
                <c:pt idx="2248">
                  <c:v>-35.638215229487045</c:v>
                </c:pt>
                <c:pt idx="2249">
                  <c:v>-40.461155400660196</c:v>
                </c:pt>
                <c:pt idx="2250">
                  <c:v>-36.226710763485222</c:v>
                </c:pt>
                <c:pt idx="2251">
                  <c:v>-36.510706766541198</c:v>
                </c:pt>
                <c:pt idx="2252">
                  <c:v>-41.649767708309298</c:v>
                </c:pt>
                <c:pt idx="2253">
                  <c:v>-36.5982991781433</c:v>
                </c:pt>
                <c:pt idx="2254">
                  <c:v>-40.508445086918499</c:v>
                </c:pt>
                <c:pt idx="2255">
                  <c:v>-47.279923351460397</c:v>
                </c:pt>
                <c:pt idx="2256">
                  <c:v>-46.076410014875506</c:v>
                </c:pt>
                <c:pt idx="2257">
                  <c:v>-44.541566826709001</c:v>
                </c:pt>
                <c:pt idx="2258">
                  <c:v>-53.104743869605393</c:v>
                </c:pt>
                <c:pt idx="2259">
                  <c:v>-40.6266005171804</c:v>
                </c:pt>
                <c:pt idx="2260">
                  <c:v>-38.743295946611006</c:v>
                </c:pt>
                <c:pt idx="2261">
                  <c:v>-47.201198523387497</c:v>
                </c:pt>
                <c:pt idx="2262">
                  <c:v>-41.677562460943285</c:v>
                </c:pt>
                <c:pt idx="2263">
                  <c:v>-39.903057542989806</c:v>
                </c:pt>
                <c:pt idx="2264">
                  <c:v>-48.086940884724598</c:v>
                </c:pt>
                <c:pt idx="2265">
                  <c:v>-42.692180805382698</c:v>
                </c:pt>
                <c:pt idx="2266">
                  <c:v>-41.328826305113296</c:v>
                </c:pt>
                <c:pt idx="2267">
                  <c:v>-56.9582179548554</c:v>
                </c:pt>
                <c:pt idx="2268">
                  <c:v>-49.285743225128876</c:v>
                </c:pt>
                <c:pt idx="2269">
                  <c:v>-42.800917362267185</c:v>
                </c:pt>
                <c:pt idx="2270">
                  <c:v>-43.045806518547998</c:v>
                </c:pt>
                <c:pt idx="2271">
                  <c:v>-38.947815990981113</c:v>
                </c:pt>
                <c:pt idx="2272">
                  <c:v>-31.1715261667721</c:v>
                </c:pt>
                <c:pt idx="2273">
                  <c:v>-26.130136149448553</c:v>
                </c:pt>
                <c:pt idx="2274">
                  <c:v>-31.117861869462718</c:v>
                </c:pt>
                <c:pt idx="2275">
                  <c:v>-25.127618656843801</c:v>
                </c:pt>
                <c:pt idx="2276">
                  <c:v>-21.644686251131027</c:v>
                </c:pt>
                <c:pt idx="2277">
                  <c:v>-21.701186011743289</c:v>
                </c:pt>
                <c:pt idx="2278">
                  <c:v>-16.481671264389931</c:v>
                </c:pt>
                <c:pt idx="2279">
                  <c:v>-11.375816269341538</c:v>
                </c:pt>
                <c:pt idx="2280">
                  <c:v>-17.202853765411735</c:v>
                </c:pt>
                <c:pt idx="2281">
                  <c:v>-16.4300584525209</c:v>
                </c:pt>
                <c:pt idx="2282">
                  <c:v>-12.343237188336801</c:v>
                </c:pt>
                <c:pt idx="2283">
                  <c:v>-16.615878642159476</c:v>
                </c:pt>
                <c:pt idx="2284">
                  <c:v>-16.634991244499687</c:v>
                </c:pt>
                <c:pt idx="2285">
                  <c:v>-13.807034499968745</c:v>
                </c:pt>
                <c:pt idx="2286">
                  <c:v>-16.369506203826127</c:v>
                </c:pt>
                <c:pt idx="2287">
                  <c:v>-16.394535870674886</c:v>
                </c:pt>
                <c:pt idx="2288">
                  <c:v>-14.924639400991399</c:v>
                </c:pt>
                <c:pt idx="2289">
                  <c:v>-13.677251127574298</c:v>
                </c:pt>
                <c:pt idx="2290">
                  <c:v>-14.208348785978147</c:v>
                </c:pt>
                <c:pt idx="2291">
                  <c:v>-14.082521481135201</c:v>
                </c:pt>
                <c:pt idx="2292">
                  <c:v>-13.039941664473798</c:v>
                </c:pt>
                <c:pt idx="2293">
                  <c:v>-11.821888675189102</c:v>
                </c:pt>
                <c:pt idx="2294">
                  <c:v>-16.661717204708289</c:v>
                </c:pt>
                <c:pt idx="2295">
                  <c:v>-18.000122786885889</c:v>
                </c:pt>
                <c:pt idx="2296">
                  <c:v>-14.783464984105002</c:v>
                </c:pt>
                <c:pt idx="2297">
                  <c:v>-22.593288639576286</c:v>
                </c:pt>
                <c:pt idx="2298">
                  <c:v>-25.817098656533101</c:v>
                </c:pt>
                <c:pt idx="2299">
                  <c:v>-18.110731352531189</c:v>
                </c:pt>
                <c:pt idx="2300">
                  <c:v>-29.083729615651819</c:v>
                </c:pt>
                <c:pt idx="2301">
                  <c:v>-38.210714500726006</c:v>
                </c:pt>
                <c:pt idx="2302">
                  <c:v>-24.310473031115286</c:v>
                </c:pt>
                <c:pt idx="2303">
                  <c:v>-19.401020202582931</c:v>
                </c:pt>
                <c:pt idx="2304">
                  <c:v>-27.838331561326189</c:v>
                </c:pt>
                <c:pt idx="2305">
                  <c:v>-23.089630058161411</c:v>
                </c:pt>
                <c:pt idx="2306">
                  <c:v>-17.050074236875087</c:v>
                </c:pt>
                <c:pt idx="2307">
                  <c:v>-26.843658662520902</c:v>
                </c:pt>
                <c:pt idx="2308">
                  <c:v>-21.855834990090301</c:v>
                </c:pt>
                <c:pt idx="2309">
                  <c:v>-15.013241301533498</c:v>
                </c:pt>
                <c:pt idx="2310">
                  <c:v>-22.129308114505999</c:v>
                </c:pt>
                <c:pt idx="2311">
                  <c:v>-9.7579982491574988</c:v>
                </c:pt>
                <c:pt idx="2312">
                  <c:v>-12.5948232714022</c:v>
                </c:pt>
                <c:pt idx="2313">
                  <c:v>-24.270356623714701</c:v>
                </c:pt>
                <c:pt idx="2314">
                  <c:v>-30.975419246573562</c:v>
                </c:pt>
                <c:pt idx="2315">
                  <c:v>-22.109548892845087</c:v>
                </c:pt>
                <c:pt idx="2316">
                  <c:v>-34.619765786806006</c:v>
                </c:pt>
                <c:pt idx="2317">
                  <c:v>-39.806727501730656</c:v>
                </c:pt>
                <c:pt idx="2318">
                  <c:v>-32.995802581611997</c:v>
                </c:pt>
                <c:pt idx="2319">
                  <c:v>-35.510050128531013</c:v>
                </c:pt>
                <c:pt idx="2320">
                  <c:v>-40.314100284502999</c:v>
                </c:pt>
                <c:pt idx="2321">
                  <c:v>-34.789504143990598</c:v>
                </c:pt>
                <c:pt idx="2322">
                  <c:v>-35.999148959341994</c:v>
                </c:pt>
                <c:pt idx="2323">
                  <c:v>-40.997075404141803</c:v>
                </c:pt>
                <c:pt idx="2324">
                  <c:v>-41.037408891669898</c:v>
                </c:pt>
                <c:pt idx="2325">
                  <c:v>-37.156821888963997</c:v>
                </c:pt>
                <c:pt idx="2326">
                  <c:v>-40.126316626146213</c:v>
                </c:pt>
                <c:pt idx="2327">
                  <c:v>-36.869194464846309</c:v>
                </c:pt>
                <c:pt idx="2328">
                  <c:v>-33.827767614151803</c:v>
                </c:pt>
                <c:pt idx="2329">
                  <c:v>-34.842445053306271</c:v>
                </c:pt>
                <c:pt idx="2330">
                  <c:v>-19.679176841113499</c:v>
                </c:pt>
                <c:pt idx="2331">
                  <c:v>-5.5572162532165343</c:v>
                </c:pt>
                <c:pt idx="2332">
                  <c:v>-7.7656909423316502</c:v>
                </c:pt>
                <c:pt idx="2333">
                  <c:v>-11.512735731093899</c:v>
                </c:pt>
                <c:pt idx="2334">
                  <c:v>-158.28040836620946</c:v>
                </c:pt>
                <c:pt idx="2335">
                  <c:v>65.909260879597227</c:v>
                </c:pt>
                <c:pt idx="2336">
                  <c:v>48.378125454500399</c:v>
                </c:pt>
                <c:pt idx="2337">
                  <c:v>51.228823363305501</c:v>
                </c:pt>
                <c:pt idx="2338">
                  <c:v>30.989288048931627</c:v>
                </c:pt>
                <c:pt idx="2339">
                  <c:v>30.857949460023601</c:v>
                </c:pt>
                <c:pt idx="2340">
                  <c:v>-5.5469398100145497</c:v>
                </c:pt>
                <c:pt idx="2341">
                  <c:v>-5.5491184680194854</c:v>
                </c:pt>
                <c:pt idx="2342">
                  <c:v>30.546936141303142</c:v>
                </c:pt>
                <c:pt idx="2343">
                  <c:v>-153.40569495158999</c:v>
                </c:pt>
                <c:pt idx="2344">
                  <c:v>-18.516230009008531</c:v>
                </c:pt>
                <c:pt idx="2345">
                  <c:v>30.051668994066631</c:v>
                </c:pt>
                <c:pt idx="2346">
                  <c:v>-21.341673646566786</c:v>
                </c:pt>
                <c:pt idx="2347">
                  <c:v>-26.122554080651</c:v>
                </c:pt>
                <c:pt idx="2348">
                  <c:v>-6.6436758875684285</c:v>
                </c:pt>
                <c:pt idx="2349">
                  <c:v>-2.3156488787091773</c:v>
                </c:pt>
                <c:pt idx="2350">
                  <c:v>-21.726246638304897</c:v>
                </c:pt>
                <c:pt idx="2351">
                  <c:v>1.0002391059098299</c:v>
                </c:pt>
                <c:pt idx="2352">
                  <c:v>0.61651693561835796</c:v>
                </c:pt>
                <c:pt idx="2353">
                  <c:v>-24.109565032423699</c:v>
                </c:pt>
                <c:pt idx="2354">
                  <c:v>2.7128086475244997</c:v>
                </c:pt>
                <c:pt idx="2355">
                  <c:v>-24.819579291132786</c:v>
                </c:pt>
                <c:pt idx="2356">
                  <c:v>-36.728018649980413</c:v>
                </c:pt>
                <c:pt idx="2357">
                  <c:v>-36.905388148766598</c:v>
                </c:pt>
                <c:pt idx="2358">
                  <c:v>-24.556950753946676</c:v>
                </c:pt>
                <c:pt idx="2359">
                  <c:v>-39.018709479186548</c:v>
                </c:pt>
                <c:pt idx="2360">
                  <c:v>-38.286754038675603</c:v>
                </c:pt>
                <c:pt idx="2361">
                  <c:v>-25.396214996393187</c:v>
                </c:pt>
                <c:pt idx="2362">
                  <c:v>-40.744161932497001</c:v>
                </c:pt>
                <c:pt idx="2363">
                  <c:v>-40.128529232371818</c:v>
                </c:pt>
                <c:pt idx="2364">
                  <c:v>-26.842492212618186</c:v>
                </c:pt>
                <c:pt idx="2365">
                  <c:v>-41.10865156354447</c:v>
                </c:pt>
                <c:pt idx="2366">
                  <c:v>-54.635170982726976</c:v>
                </c:pt>
                <c:pt idx="2367">
                  <c:v>-54.970388245044198</c:v>
                </c:pt>
                <c:pt idx="2368">
                  <c:v>-59.146852418381911</c:v>
                </c:pt>
                <c:pt idx="2369">
                  <c:v>-59.225865281049003</c:v>
                </c:pt>
                <c:pt idx="2370">
                  <c:v>-59.706879433019999</c:v>
                </c:pt>
                <c:pt idx="2371">
                  <c:v>-58.644879529223218</c:v>
                </c:pt>
                <c:pt idx="2372">
                  <c:v>-58.540484252490309</c:v>
                </c:pt>
                <c:pt idx="2373">
                  <c:v>-60.235446390923876</c:v>
                </c:pt>
                <c:pt idx="2374">
                  <c:v>-60.602674935816594</c:v>
                </c:pt>
                <c:pt idx="2375">
                  <c:v>-59.849943458905344</c:v>
                </c:pt>
                <c:pt idx="2376">
                  <c:v>-61.230845139253802</c:v>
                </c:pt>
                <c:pt idx="2377">
                  <c:v>-60.503661479418142</c:v>
                </c:pt>
                <c:pt idx="2378">
                  <c:v>-59.472850518230999</c:v>
                </c:pt>
                <c:pt idx="2379">
                  <c:v>-64.379252605715095</c:v>
                </c:pt>
                <c:pt idx="2380">
                  <c:v>-66.9074795249647</c:v>
                </c:pt>
                <c:pt idx="2381">
                  <c:v>-65.211352482777826</c:v>
                </c:pt>
                <c:pt idx="2382">
                  <c:v>-76.457040885064202</c:v>
                </c:pt>
                <c:pt idx="2383">
                  <c:v>-71.846434310773049</c:v>
                </c:pt>
                <c:pt idx="2384">
                  <c:v>-69.624719597448419</c:v>
                </c:pt>
                <c:pt idx="2385">
                  <c:v>-74.518682755941782</c:v>
                </c:pt>
                <c:pt idx="2386">
                  <c:v>-70.694482001327003</c:v>
                </c:pt>
                <c:pt idx="2387">
                  <c:v>-68.629044936997389</c:v>
                </c:pt>
                <c:pt idx="2388">
                  <c:v>-72.711899608768277</c:v>
                </c:pt>
                <c:pt idx="2389">
                  <c:v>-73.266834713164727</c:v>
                </c:pt>
                <c:pt idx="2390">
                  <c:v>-70.643759325095601</c:v>
                </c:pt>
                <c:pt idx="2391">
                  <c:v>-71.022999094667483</c:v>
                </c:pt>
                <c:pt idx="2392">
                  <c:v>-76.794430449893596</c:v>
                </c:pt>
                <c:pt idx="2393">
                  <c:v>-60.945273459782278</c:v>
                </c:pt>
                <c:pt idx="2394">
                  <c:v>-53.139933591583599</c:v>
                </c:pt>
                <c:pt idx="2395">
                  <c:v>-53.648740446093498</c:v>
                </c:pt>
                <c:pt idx="2396">
                  <c:v>-41.714903830287298</c:v>
                </c:pt>
                <c:pt idx="2397">
                  <c:v>-39.728614118020921</c:v>
                </c:pt>
                <c:pt idx="2398">
                  <c:v>-42.512849789365077</c:v>
                </c:pt>
                <c:pt idx="2399">
                  <c:v>-40.477037165521097</c:v>
                </c:pt>
                <c:pt idx="2400">
                  <c:v>-38.393604090062993</c:v>
                </c:pt>
                <c:pt idx="2401">
                  <c:v>-50.120799356977138</c:v>
                </c:pt>
                <c:pt idx="2402">
                  <c:v>-52.764331309979184</c:v>
                </c:pt>
                <c:pt idx="2403">
                  <c:v>-48.0563972789652</c:v>
                </c:pt>
                <c:pt idx="2404">
                  <c:v>-51.363381844376008</c:v>
                </c:pt>
                <c:pt idx="2405">
                  <c:v>-48.761978288061407</c:v>
                </c:pt>
                <c:pt idx="2406">
                  <c:v>-46.495489757748409</c:v>
                </c:pt>
                <c:pt idx="2407">
                  <c:v>-46.660321505455912</c:v>
                </c:pt>
                <c:pt idx="2408">
                  <c:v>-44.187508308762496</c:v>
                </c:pt>
                <c:pt idx="2409">
                  <c:v>-22.030075380808135</c:v>
                </c:pt>
                <c:pt idx="2410">
                  <c:v>-19.100014596769402</c:v>
                </c:pt>
                <c:pt idx="2411">
                  <c:v>-24.262790480315189</c:v>
                </c:pt>
                <c:pt idx="2412">
                  <c:v>8.9180314309717179</c:v>
                </c:pt>
                <c:pt idx="2413">
                  <c:v>11.765203649772101</c:v>
                </c:pt>
                <c:pt idx="2414">
                  <c:v>6.2958635909956344</c:v>
                </c:pt>
                <c:pt idx="2415">
                  <c:v>26.902092781077027</c:v>
                </c:pt>
                <c:pt idx="2416">
                  <c:v>35.10225323291813</c:v>
                </c:pt>
                <c:pt idx="2417">
                  <c:v>34.2434025419672</c:v>
                </c:pt>
                <c:pt idx="2418">
                  <c:v>41.122876019791597</c:v>
                </c:pt>
                <c:pt idx="2419">
                  <c:v>51.3062009021222</c:v>
                </c:pt>
                <c:pt idx="2420">
                  <c:v>47.696148071978968</c:v>
                </c:pt>
                <c:pt idx="2421">
                  <c:v>41.997550800015603</c:v>
                </c:pt>
                <c:pt idx="2422">
                  <c:v>47.348631117070596</c:v>
                </c:pt>
                <c:pt idx="2423">
                  <c:v>42.068933536524014</c:v>
                </c:pt>
                <c:pt idx="2424">
                  <c:v>45.187874902861495</c:v>
                </c:pt>
                <c:pt idx="2425">
                  <c:v>49.923090054190396</c:v>
                </c:pt>
                <c:pt idx="2426">
                  <c:v>46.4080753243136</c:v>
                </c:pt>
                <c:pt idx="2427">
                  <c:v>45.329846558781355</c:v>
                </c:pt>
                <c:pt idx="2428">
                  <c:v>49.377513226665499</c:v>
                </c:pt>
                <c:pt idx="2429">
                  <c:v>50.471218745052802</c:v>
                </c:pt>
                <c:pt idx="2430">
                  <c:v>49.6236998456408</c:v>
                </c:pt>
                <c:pt idx="2431">
                  <c:v>53.559035374606701</c:v>
                </c:pt>
                <c:pt idx="2432">
                  <c:v>54.829768935297196</c:v>
                </c:pt>
                <c:pt idx="2433">
                  <c:v>44.326051037761196</c:v>
                </c:pt>
                <c:pt idx="2434">
                  <c:v>53.768796260346498</c:v>
                </c:pt>
                <c:pt idx="2435">
                  <c:v>51.793650027919213</c:v>
                </c:pt>
                <c:pt idx="2436">
                  <c:v>50.365971895173907</c:v>
                </c:pt>
                <c:pt idx="2437">
                  <c:v>51.831023719182255</c:v>
                </c:pt>
                <c:pt idx="2438">
                  <c:v>54.689145069611975</c:v>
                </c:pt>
                <c:pt idx="2439">
                  <c:v>54.601605209279903</c:v>
                </c:pt>
                <c:pt idx="2440">
                  <c:v>55.620416709674501</c:v>
                </c:pt>
                <c:pt idx="2441">
                  <c:v>56.266014557531399</c:v>
                </c:pt>
                <c:pt idx="2442">
                  <c:v>56.756107443098593</c:v>
                </c:pt>
                <c:pt idx="2443">
                  <c:v>58.677060702638244</c:v>
                </c:pt>
                <c:pt idx="2444">
                  <c:v>54.865694286276899</c:v>
                </c:pt>
                <c:pt idx="2445">
                  <c:v>51.900566855755194</c:v>
                </c:pt>
                <c:pt idx="2446">
                  <c:v>54.204310486696293</c:v>
                </c:pt>
                <c:pt idx="2447">
                  <c:v>54.204777646850211</c:v>
                </c:pt>
                <c:pt idx="2448">
                  <c:v>54.178254459048944</c:v>
                </c:pt>
                <c:pt idx="2449">
                  <c:v>58.777142851774002</c:v>
                </c:pt>
                <c:pt idx="2450">
                  <c:v>59.949206688336417</c:v>
                </c:pt>
                <c:pt idx="2451">
                  <c:v>63.326781529058799</c:v>
                </c:pt>
                <c:pt idx="2452">
                  <c:v>60.501980697737409</c:v>
                </c:pt>
                <c:pt idx="2453">
                  <c:v>60.437965497721493</c:v>
                </c:pt>
                <c:pt idx="2454">
                  <c:v>59.342289496520593</c:v>
                </c:pt>
                <c:pt idx="2455">
                  <c:v>66.078274126166434</c:v>
                </c:pt>
                <c:pt idx="2456">
                  <c:v>59.825706433871311</c:v>
                </c:pt>
                <c:pt idx="2457">
                  <c:v>58.512367769496016</c:v>
                </c:pt>
                <c:pt idx="2458">
                  <c:v>58.279048805187401</c:v>
                </c:pt>
                <c:pt idx="2459">
                  <c:v>53.179066390918699</c:v>
                </c:pt>
                <c:pt idx="2460">
                  <c:v>49.990900893892295</c:v>
                </c:pt>
                <c:pt idx="2461">
                  <c:v>52.774136289023303</c:v>
                </c:pt>
                <c:pt idx="2462">
                  <c:v>57.487540942965907</c:v>
                </c:pt>
                <c:pt idx="2463">
                  <c:v>55.939249184155301</c:v>
                </c:pt>
                <c:pt idx="2464">
                  <c:v>60.708993629165413</c:v>
                </c:pt>
                <c:pt idx="2465">
                  <c:v>63.724512991690503</c:v>
                </c:pt>
                <c:pt idx="2466">
                  <c:v>61.967848677638294</c:v>
                </c:pt>
                <c:pt idx="2467">
                  <c:v>65.158157770531034</c:v>
                </c:pt>
                <c:pt idx="2468">
                  <c:v>66.143029638541705</c:v>
                </c:pt>
                <c:pt idx="2469">
                  <c:v>65.055987697397299</c:v>
                </c:pt>
                <c:pt idx="2470">
                  <c:v>63.771260195344418</c:v>
                </c:pt>
                <c:pt idx="2471">
                  <c:v>64.450715974634278</c:v>
                </c:pt>
                <c:pt idx="2472">
                  <c:v>64.209036729185101</c:v>
                </c:pt>
                <c:pt idx="2473">
                  <c:v>63.931790966932098</c:v>
                </c:pt>
                <c:pt idx="2474">
                  <c:v>64.968222203467406</c:v>
                </c:pt>
                <c:pt idx="2475">
                  <c:v>62.573239563539595</c:v>
                </c:pt>
                <c:pt idx="2476">
                  <c:v>60.678540160249199</c:v>
                </c:pt>
                <c:pt idx="2477">
                  <c:v>61.797933047560512</c:v>
                </c:pt>
                <c:pt idx="2478">
                  <c:v>58.706680251528802</c:v>
                </c:pt>
                <c:pt idx="2479">
                  <c:v>57.093083086879012</c:v>
                </c:pt>
                <c:pt idx="2480">
                  <c:v>58.104028306451511</c:v>
                </c:pt>
                <c:pt idx="2481">
                  <c:v>59.795157399276263</c:v>
                </c:pt>
                <c:pt idx="2482">
                  <c:v>59.516341296587399</c:v>
                </c:pt>
                <c:pt idx="2483">
                  <c:v>62.394986888977002</c:v>
                </c:pt>
                <c:pt idx="2484">
                  <c:v>62.277502207518602</c:v>
                </c:pt>
                <c:pt idx="2485">
                  <c:v>61.999822177630094</c:v>
                </c:pt>
                <c:pt idx="2486">
                  <c:v>63.033120252277811</c:v>
                </c:pt>
                <c:pt idx="2487">
                  <c:v>63.614985508919595</c:v>
                </c:pt>
                <c:pt idx="2488">
                  <c:v>65.070108501170878</c:v>
                </c:pt>
                <c:pt idx="2489">
                  <c:v>62.531691589261364</c:v>
                </c:pt>
                <c:pt idx="2490">
                  <c:v>60.856187115161944</c:v>
                </c:pt>
                <c:pt idx="2491">
                  <c:v>60.03788325502957</c:v>
                </c:pt>
                <c:pt idx="2492">
                  <c:v>60.218586869509302</c:v>
                </c:pt>
                <c:pt idx="2493">
                  <c:v>55.453535184377699</c:v>
                </c:pt>
                <c:pt idx="2494">
                  <c:v>53.704369421009297</c:v>
                </c:pt>
                <c:pt idx="2495">
                  <c:v>53.511451024958703</c:v>
                </c:pt>
                <c:pt idx="2496">
                  <c:v>46.673718529675845</c:v>
                </c:pt>
                <c:pt idx="2497">
                  <c:v>51.459968143384394</c:v>
                </c:pt>
                <c:pt idx="2498">
                  <c:v>52.514396088839902</c:v>
                </c:pt>
                <c:pt idx="2499">
                  <c:v>43.921750986062008</c:v>
                </c:pt>
                <c:pt idx="2500">
                  <c:v>40.616598807587401</c:v>
                </c:pt>
                <c:pt idx="2501">
                  <c:v>39.127780457217241</c:v>
                </c:pt>
                <c:pt idx="2502">
                  <c:v>33.98056838012193</c:v>
                </c:pt>
                <c:pt idx="2503">
                  <c:v>32.256232979943</c:v>
                </c:pt>
                <c:pt idx="2504">
                  <c:v>32.064686447510347</c:v>
                </c:pt>
                <c:pt idx="2505">
                  <c:v>19.4352324248364</c:v>
                </c:pt>
                <c:pt idx="2506">
                  <c:v>12.602296256241436</c:v>
                </c:pt>
                <c:pt idx="2507">
                  <c:v>18.557617051277287</c:v>
                </c:pt>
                <c:pt idx="2508">
                  <c:v>18.270529295344204</c:v>
                </c:pt>
                <c:pt idx="2509">
                  <c:v>12.228710194013852</c:v>
                </c:pt>
                <c:pt idx="2510">
                  <c:v>18.423465621062</c:v>
                </c:pt>
                <c:pt idx="2511">
                  <c:v>15.6176093026224</c:v>
                </c:pt>
                <c:pt idx="2512">
                  <c:v>2.0044173113404402</c:v>
                </c:pt>
                <c:pt idx="2513">
                  <c:v>1.6182418707536501</c:v>
                </c:pt>
                <c:pt idx="2514">
                  <c:v>-1.2525988584669798</c:v>
                </c:pt>
                <c:pt idx="2515">
                  <c:v>-33.018317213772598</c:v>
                </c:pt>
                <c:pt idx="2516">
                  <c:v>-26.906323081818186</c:v>
                </c:pt>
                <c:pt idx="2517">
                  <c:v>-16.090582082025289</c:v>
                </c:pt>
                <c:pt idx="2518">
                  <c:v>-38.690100377478245</c:v>
                </c:pt>
                <c:pt idx="2519">
                  <c:v>-39.020920602308912</c:v>
                </c:pt>
                <c:pt idx="2520">
                  <c:v>-39.348009358222278</c:v>
                </c:pt>
                <c:pt idx="2521">
                  <c:v>-78.174872810105384</c:v>
                </c:pt>
                <c:pt idx="2522">
                  <c:v>-191.59261810919301</c:v>
                </c:pt>
                <c:pt idx="2523">
                  <c:v>-80.35438306796668</c:v>
                </c:pt>
                <c:pt idx="2524">
                  <c:v>-410.53001202112216</c:v>
                </c:pt>
                <c:pt idx="2525">
                  <c:v>175.24463634327699</c:v>
                </c:pt>
                <c:pt idx="2526">
                  <c:v>-334.86968504905491</c:v>
                </c:pt>
                <c:pt idx="2527">
                  <c:v>-615.68818181395602</c:v>
                </c:pt>
                <c:pt idx="2528">
                  <c:v>126.92891366910843</c:v>
                </c:pt>
                <c:pt idx="2529">
                  <c:v>-369.14702722392803</c:v>
                </c:pt>
                <c:pt idx="2530">
                  <c:v>-309.05125995167714</c:v>
                </c:pt>
                <c:pt idx="2531">
                  <c:v>162.62763150314399</c:v>
                </c:pt>
                <c:pt idx="2532">
                  <c:v>-514.42897263277803</c:v>
                </c:pt>
                <c:pt idx="2533">
                  <c:v>-138.00212719549143</c:v>
                </c:pt>
                <c:pt idx="2534">
                  <c:v>-4231.0419557824298</c:v>
                </c:pt>
                <c:pt idx="2535">
                  <c:v>1030.6898808122398</c:v>
                </c:pt>
                <c:pt idx="2536">
                  <c:v>-240.21926101170217</c:v>
                </c:pt>
                <c:pt idx="2537">
                  <c:v>103.96223689316398</c:v>
                </c:pt>
                <c:pt idx="2538">
                  <c:v>34.238594298257603</c:v>
                </c:pt>
                <c:pt idx="2539">
                  <c:v>30.529401611238999</c:v>
                </c:pt>
                <c:pt idx="2540">
                  <c:v>12.882009153774106</c:v>
                </c:pt>
                <c:pt idx="2541">
                  <c:v>35.707283859014794</c:v>
                </c:pt>
                <c:pt idx="2542">
                  <c:v>18.579843048157802</c:v>
                </c:pt>
                <c:pt idx="2543">
                  <c:v>18.768013347702311</c:v>
                </c:pt>
                <c:pt idx="2544">
                  <c:v>23.088724884985993</c:v>
                </c:pt>
                <c:pt idx="2545">
                  <c:v>47.505011183976599</c:v>
                </c:pt>
                <c:pt idx="2546">
                  <c:v>52.872235268122012</c:v>
                </c:pt>
                <c:pt idx="2547">
                  <c:v>28.617338877543087</c:v>
                </c:pt>
                <c:pt idx="2548">
                  <c:v>33.904778104822597</c:v>
                </c:pt>
                <c:pt idx="2549">
                  <c:v>55.173330816453323</c:v>
                </c:pt>
                <c:pt idx="2550">
                  <c:v>41.035807653625078</c:v>
                </c:pt>
                <c:pt idx="2551">
                  <c:v>53.107942690560002</c:v>
                </c:pt>
                <c:pt idx="2552">
                  <c:v>123.96138137373001</c:v>
                </c:pt>
                <c:pt idx="2553">
                  <c:v>64.174724784216195</c:v>
                </c:pt>
                <c:pt idx="2554">
                  <c:v>64.315866078702982</c:v>
                </c:pt>
                <c:pt idx="2555">
                  <c:v>149.265792855775</c:v>
                </c:pt>
                <c:pt idx="2556">
                  <c:v>95.234886748958303</c:v>
                </c:pt>
                <c:pt idx="2557">
                  <c:v>64.835158100768837</c:v>
                </c:pt>
                <c:pt idx="2558">
                  <c:v>89.968230802255448</c:v>
                </c:pt>
                <c:pt idx="2559">
                  <c:v>131.92926075114141</c:v>
                </c:pt>
                <c:pt idx="2560">
                  <c:v>131.92813793887976</c:v>
                </c:pt>
                <c:pt idx="2561">
                  <c:v>85.754995833091698</c:v>
                </c:pt>
                <c:pt idx="2562">
                  <c:v>135.29319563063257</c:v>
                </c:pt>
                <c:pt idx="2563">
                  <c:v>135.26197362628653</c:v>
                </c:pt>
                <c:pt idx="2564">
                  <c:v>135.2173517883985</c:v>
                </c:pt>
                <c:pt idx="2565">
                  <c:v>135.21652742992595</c:v>
                </c:pt>
                <c:pt idx="2566">
                  <c:v>90.920261315723678</c:v>
                </c:pt>
                <c:pt idx="2567">
                  <c:v>57.236989407303547</c:v>
                </c:pt>
                <c:pt idx="2568">
                  <c:v>64.27169753261748</c:v>
                </c:pt>
                <c:pt idx="2569">
                  <c:v>96.508577541207899</c:v>
                </c:pt>
                <c:pt idx="2570">
                  <c:v>61.569044407289944</c:v>
                </c:pt>
                <c:pt idx="2571">
                  <c:v>58.724954629784698</c:v>
                </c:pt>
                <c:pt idx="2572">
                  <c:v>99.510724166395093</c:v>
                </c:pt>
                <c:pt idx="2573">
                  <c:v>63.012861325282877</c:v>
                </c:pt>
                <c:pt idx="2574">
                  <c:v>54.361751503848794</c:v>
                </c:pt>
                <c:pt idx="2575">
                  <c:v>101.670628631548</c:v>
                </c:pt>
                <c:pt idx="2576">
                  <c:v>65.012472793531018</c:v>
                </c:pt>
                <c:pt idx="2577">
                  <c:v>17.020251964799701</c:v>
                </c:pt>
                <c:pt idx="2578">
                  <c:v>45.996350208152876</c:v>
                </c:pt>
                <c:pt idx="2579">
                  <c:v>1.7688991844302799</c:v>
                </c:pt>
                <c:pt idx="2580">
                  <c:v>263.63195302956905</c:v>
                </c:pt>
                <c:pt idx="2581">
                  <c:v>13.192114617206242</c:v>
                </c:pt>
                <c:pt idx="2582">
                  <c:v>34.748889876170963</c:v>
                </c:pt>
                <c:pt idx="2583">
                  <c:v>-11.811626176049502</c:v>
                </c:pt>
                <c:pt idx="2584">
                  <c:v>41.778366080350111</c:v>
                </c:pt>
                <c:pt idx="2585">
                  <c:v>47.644813226171507</c:v>
                </c:pt>
                <c:pt idx="2586">
                  <c:v>35.228499820427146</c:v>
                </c:pt>
                <c:pt idx="2587">
                  <c:v>83.2610490396318</c:v>
                </c:pt>
                <c:pt idx="2588">
                  <c:v>45.543316349600012</c:v>
                </c:pt>
                <c:pt idx="2589">
                  <c:v>28.317763323959031</c:v>
                </c:pt>
                <c:pt idx="2590">
                  <c:v>84.869342550002358</c:v>
                </c:pt>
                <c:pt idx="2591">
                  <c:v>89.502846927106319</c:v>
                </c:pt>
                <c:pt idx="2592">
                  <c:v>80.870508443712282</c:v>
                </c:pt>
                <c:pt idx="2593">
                  <c:v>79.130062976554882</c:v>
                </c:pt>
                <c:pt idx="2594">
                  <c:v>3.6648421336169177</c:v>
                </c:pt>
                <c:pt idx="2595">
                  <c:v>-24.2043957822519</c:v>
                </c:pt>
                <c:pt idx="2596">
                  <c:v>81.471785020015602</c:v>
                </c:pt>
                <c:pt idx="2597">
                  <c:v>-124.53407774156598</c:v>
                </c:pt>
                <c:pt idx="2598">
                  <c:v>71.054178101007778</c:v>
                </c:pt>
                <c:pt idx="2599">
                  <c:v>13.489486604182753</c:v>
                </c:pt>
                <c:pt idx="2600">
                  <c:v>-178.394539024773</c:v>
                </c:pt>
                <c:pt idx="2601">
                  <c:v>30.5264381619115</c:v>
                </c:pt>
                <c:pt idx="2602">
                  <c:v>90.421708160841078</c:v>
                </c:pt>
                <c:pt idx="2603">
                  <c:v>168.87672459106057</c:v>
                </c:pt>
                <c:pt idx="2604">
                  <c:v>99.355549957931458</c:v>
                </c:pt>
                <c:pt idx="2605">
                  <c:v>4.9430852849567897</c:v>
                </c:pt>
                <c:pt idx="2606">
                  <c:v>108.729500210502</c:v>
                </c:pt>
                <c:pt idx="2607">
                  <c:v>179.29452056150441</c:v>
                </c:pt>
                <c:pt idx="2608">
                  <c:v>178.96451793319901</c:v>
                </c:pt>
                <c:pt idx="2609">
                  <c:v>96.069557828775302</c:v>
                </c:pt>
                <c:pt idx="2610">
                  <c:v>66.644300225327697</c:v>
                </c:pt>
                <c:pt idx="2611">
                  <c:v>72.089693166088679</c:v>
                </c:pt>
                <c:pt idx="2612">
                  <c:v>-88.398302500069335</c:v>
                </c:pt>
                <c:pt idx="2613">
                  <c:v>64.217636432210796</c:v>
                </c:pt>
                <c:pt idx="2614">
                  <c:v>76.327163739023604</c:v>
                </c:pt>
                <c:pt idx="2615">
                  <c:v>74.587922731275313</c:v>
                </c:pt>
                <c:pt idx="2616">
                  <c:v>-6.0801647666591965</c:v>
                </c:pt>
                <c:pt idx="2617">
                  <c:v>70.047399754689579</c:v>
                </c:pt>
                <c:pt idx="2618">
                  <c:v>76.342739791683471</c:v>
                </c:pt>
                <c:pt idx="2619">
                  <c:v>72.679357230763884</c:v>
                </c:pt>
                <c:pt idx="2620">
                  <c:v>77.831787094986325</c:v>
                </c:pt>
                <c:pt idx="2621">
                  <c:v>210.01127153351857</c:v>
                </c:pt>
                <c:pt idx="2622">
                  <c:v>86.86437164464428</c:v>
                </c:pt>
                <c:pt idx="2623">
                  <c:v>78.476212165388304</c:v>
                </c:pt>
                <c:pt idx="2624">
                  <c:v>338.915946120125</c:v>
                </c:pt>
                <c:pt idx="2625">
                  <c:v>1533.6752140379554</c:v>
                </c:pt>
                <c:pt idx="2626">
                  <c:v>117.091676818772</c:v>
                </c:pt>
                <c:pt idx="2627">
                  <c:v>269.93450791391916</c:v>
                </c:pt>
                <c:pt idx="2628">
                  <c:v>2062.9404134382012</c:v>
                </c:pt>
                <c:pt idx="2629">
                  <c:v>58.159995117533001</c:v>
                </c:pt>
                <c:pt idx="2630">
                  <c:v>332.83004439510802</c:v>
                </c:pt>
                <c:pt idx="2631">
                  <c:v>-123.83756709550802</c:v>
                </c:pt>
                <c:pt idx="2632">
                  <c:v>931.20779191751706</c:v>
                </c:pt>
                <c:pt idx="2633">
                  <c:v>-3279.1260127755122</c:v>
                </c:pt>
                <c:pt idx="2634">
                  <c:v>-116.803928847222</c:v>
                </c:pt>
                <c:pt idx="2635">
                  <c:v>1462.1608384536198</c:v>
                </c:pt>
                <c:pt idx="2636">
                  <c:v>1164.2836372035999</c:v>
                </c:pt>
                <c:pt idx="2637">
                  <c:v>-124.13442813602448</c:v>
                </c:pt>
                <c:pt idx="2638">
                  <c:v>-119.918369254653</c:v>
                </c:pt>
                <c:pt idx="2639">
                  <c:v>-119.89482252708098</c:v>
                </c:pt>
                <c:pt idx="2640">
                  <c:v>-115.450135739049</c:v>
                </c:pt>
                <c:pt idx="2641">
                  <c:v>-100.20276439745363</c:v>
                </c:pt>
                <c:pt idx="2642">
                  <c:v>-100.230177299053</c:v>
                </c:pt>
                <c:pt idx="2643">
                  <c:v>-53.324973902565112</c:v>
                </c:pt>
                <c:pt idx="2644">
                  <c:v>-30.176257170325702</c:v>
                </c:pt>
                <c:pt idx="2645">
                  <c:v>-40.420427100522495</c:v>
                </c:pt>
                <c:pt idx="2646">
                  <c:v>-41.445363780382799</c:v>
                </c:pt>
                <c:pt idx="2647">
                  <c:v>-29.178638240238186</c:v>
                </c:pt>
                <c:pt idx="2648">
                  <c:v>-39.829567827624494</c:v>
                </c:pt>
                <c:pt idx="2649">
                  <c:v>-43.145996067585912</c:v>
                </c:pt>
                <c:pt idx="2650">
                  <c:v>-36.1386693659191</c:v>
                </c:pt>
                <c:pt idx="2651">
                  <c:v>-43.474802439776347</c:v>
                </c:pt>
                <c:pt idx="2652">
                  <c:v>-56.378612896129944</c:v>
                </c:pt>
                <c:pt idx="2653">
                  <c:v>-45.666564898124612</c:v>
                </c:pt>
                <c:pt idx="2654">
                  <c:v>-45.750897614506897</c:v>
                </c:pt>
                <c:pt idx="2655">
                  <c:v>-53.695780208293101</c:v>
                </c:pt>
                <c:pt idx="2656">
                  <c:v>-58.549702093379011</c:v>
                </c:pt>
                <c:pt idx="2657">
                  <c:v>-31.255904645860099</c:v>
                </c:pt>
                <c:pt idx="2658">
                  <c:v>-32.050438442163298</c:v>
                </c:pt>
                <c:pt idx="2659">
                  <c:v>-32.151105828162102</c:v>
                </c:pt>
                <c:pt idx="2660">
                  <c:v>-36.909750316652008</c:v>
                </c:pt>
                <c:pt idx="2661">
                  <c:v>-16.812625607314299</c:v>
                </c:pt>
                <c:pt idx="2662">
                  <c:v>-16.812610159089399</c:v>
                </c:pt>
                <c:pt idx="2663">
                  <c:v>-2.4224311156974001</c:v>
                </c:pt>
                <c:pt idx="2664">
                  <c:v>6.4837539807976583</c:v>
                </c:pt>
                <c:pt idx="2665">
                  <c:v>6.4258933396972955</c:v>
                </c:pt>
                <c:pt idx="2666">
                  <c:v>13.415830815506546</c:v>
                </c:pt>
                <c:pt idx="2667">
                  <c:v>17.997415173423189</c:v>
                </c:pt>
                <c:pt idx="2668">
                  <c:v>13.4686027305675</c:v>
                </c:pt>
                <c:pt idx="2669">
                  <c:v>16.537546596313089</c:v>
                </c:pt>
                <c:pt idx="2670">
                  <c:v>19.336234590154</c:v>
                </c:pt>
                <c:pt idx="2671">
                  <c:v>17.200954601384801</c:v>
                </c:pt>
                <c:pt idx="2672">
                  <c:v>16.696196684433499</c:v>
                </c:pt>
                <c:pt idx="2673">
                  <c:v>17.473700283520177</c:v>
                </c:pt>
                <c:pt idx="2674">
                  <c:v>16.827282907568389</c:v>
                </c:pt>
                <c:pt idx="2675">
                  <c:v>15.891973856485199</c:v>
                </c:pt>
                <c:pt idx="2676">
                  <c:v>16.705734660716502</c:v>
                </c:pt>
                <c:pt idx="2677">
                  <c:v>20.546691930629489</c:v>
                </c:pt>
                <c:pt idx="2678">
                  <c:v>20.978206919182487</c:v>
                </c:pt>
                <c:pt idx="2679">
                  <c:v>18.708634700510402</c:v>
                </c:pt>
                <c:pt idx="2680">
                  <c:v>22.763994209223402</c:v>
                </c:pt>
                <c:pt idx="2681">
                  <c:v>24.290634709986499</c:v>
                </c:pt>
                <c:pt idx="2682">
                  <c:v>16.281728556818987</c:v>
                </c:pt>
                <c:pt idx="2683">
                  <c:v>18.3753903910909</c:v>
                </c:pt>
                <c:pt idx="2684">
                  <c:v>23.6146276204638</c:v>
                </c:pt>
                <c:pt idx="2685">
                  <c:v>13.724425183606298</c:v>
                </c:pt>
                <c:pt idx="2686">
                  <c:v>16.103144912323746</c:v>
                </c:pt>
                <c:pt idx="2687">
                  <c:v>22.978606163383734</c:v>
                </c:pt>
                <c:pt idx="2688">
                  <c:v>18.655134701418731</c:v>
                </c:pt>
                <c:pt idx="2689">
                  <c:v>11.054860299045504</c:v>
                </c:pt>
                <c:pt idx="2690">
                  <c:v>19.074648420567389</c:v>
                </c:pt>
                <c:pt idx="2691">
                  <c:v>16.544418734584287</c:v>
                </c:pt>
                <c:pt idx="2692">
                  <c:v>10.88356065858143</c:v>
                </c:pt>
                <c:pt idx="2693">
                  <c:v>19.792682063774819</c:v>
                </c:pt>
                <c:pt idx="2694">
                  <c:v>19.890341426296665</c:v>
                </c:pt>
                <c:pt idx="2695">
                  <c:v>13.5466821142504</c:v>
                </c:pt>
                <c:pt idx="2696">
                  <c:v>23.572173453959302</c:v>
                </c:pt>
                <c:pt idx="2697">
                  <c:v>20.399374675770087</c:v>
                </c:pt>
                <c:pt idx="2698">
                  <c:v>13.6780200853072</c:v>
                </c:pt>
                <c:pt idx="2699">
                  <c:v>28.4370952348809</c:v>
                </c:pt>
                <c:pt idx="2700">
                  <c:v>34.445467059913426</c:v>
                </c:pt>
                <c:pt idx="2701">
                  <c:v>19.931455541280435</c:v>
                </c:pt>
                <c:pt idx="2702">
                  <c:v>34.443392711238495</c:v>
                </c:pt>
                <c:pt idx="2703">
                  <c:v>30.656046042</c:v>
                </c:pt>
                <c:pt idx="2704">
                  <c:v>26.909289822363423</c:v>
                </c:pt>
                <c:pt idx="2705">
                  <c:v>37.906941686059703</c:v>
                </c:pt>
                <c:pt idx="2706">
                  <c:v>44.347043910921812</c:v>
                </c:pt>
                <c:pt idx="2707">
                  <c:v>38.609168486917902</c:v>
                </c:pt>
                <c:pt idx="2708">
                  <c:v>36.674778712764201</c:v>
                </c:pt>
                <c:pt idx="2709">
                  <c:v>43.281971821360344</c:v>
                </c:pt>
                <c:pt idx="2710">
                  <c:v>43.331742744699099</c:v>
                </c:pt>
                <c:pt idx="2711">
                  <c:v>43.988126483103578</c:v>
                </c:pt>
                <c:pt idx="2712">
                  <c:v>49.361262938841101</c:v>
                </c:pt>
                <c:pt idx="2713">
                  <c:v>46.594050327015111</c:v>
                </c:pt>
                <c:pt idx="2714">
                  <c:v>49.678818530181445</c:v>
                </c:pt>
                <c:pt idx="2715">
                  <c:v>51.622467670634485</c:v>
                </c:pt>
                <c:pt idx="2716">
                  <c:v>46.898169701645998</c:v>
                </c:pt>
                <c:pt idx="2717">
                  <c:v>50.754250247188203</c:v>
                </c:pt>
                <c:pt idx="2718">
                  <c:v>50.174400375993898</c:v>
                </c:pt>
                <c:pt idx="2719">
                  <c:v>47.237433697300297</c:v>
                </c:pt>
                <c:pt idx="2720">
                  <c:v>51.721129765154402</c:v>
                </c:pt>
                <c:pt idx="2721">
                  <c:v>54.0639479288823</c:v>
                </c:pt>
                <c:pt idx="2722">
                  <c:v>47.977195373243994</c:v>
                </c:pt>
                <c:pt idx="2723">
                  <c:v>52.499531910597511</c:v>
                </c:pt>
                <c:pt idx="2724">
                  <c:v>52.308194297523698</c:v>
                </c:pt>
                <c:pt idx="2725">
                  <c:v>46.477615637472198</c:v>
                </c:pt>
                <c:pt idx="2726">
                  <c:v>56.928485899811399</c:v>
                </c:pt>
                <c:pt idx="2727">
                  <c:v>53.146837934172311</c:v>
                </c:pt>
                <c:pt idx="2728">
                  <c:v>45.670665347733099</c:v>
                </c:pt>
                <c:pt idx="2729">
                  <c:v>59.672217121444803</c:v>
                </c:pt>
                <c:pt idx="2730">
                  <c:v>64.128622209099149</c:v>
                </c:pt>
                <c:pt idx="2731">
                  <c:v>52.437619679502994</c:v>
                </c:pt>
                <c:pt idx="2732">
                  <c:v>61.169677731172008</c:v>
                </c:pt>
                <c:pt idx="2733">
                  <c:v>64.109247851061298</c:v>
                </c:pt>
                <c:pt idx="2734">
                  <c:v>61.780629166644047</c:v>
                </c:pt>
                <c:pt idx="2735">
                  <c:v>57.864911437833996</c:v>
                </c:pt>
                <c:pt idx="2736">
                  <c:v>74.736293491315095</c:v>
                </c:pt>
                <c:pt idx="2737">
                  <c:v>57.589664597316911</c:v>
                </c:pt>
                <c:pt idx="2738">
                  <c:v>70.249799054470998</c:v>
                </c:pt>
                <c:pt idx="2739">
                  <c:v>74.473796523563934</c:v>
                </c:pt>
                <c:pt idx="2740">
                  <c:v>58.874441451733333</c:v>
                </c:pt>
                <c:pt idx="2741">
                  <c:v>75.473686029748094</c:v>
                </c:pt>
                <c:pt idx="2742">
                  <c:v>73.820587575683334</c:v>
                </c:pt>
                <c:pt idx="2743">
                  <c:v>47.662315651158245</c:v>
                </c:pt>
                <c:pt idx="2744">
                  <c:v>47.768023640161076</c:v>
                </c:pt>
                <c:pt idx="2745">
                  <c:v>49.050332014909884</c:v>
                </c:pt>
                <c:pt idx="2746">
                  <c:v>43.914880175223409</c:v>
                </c:pt>
                <c:pt idx="2747">
                  <c:v>49.086852886179223</c:v>
                </c:pt>
                <c:pt idx="2748">
                  <c:v>58.135288555675494</c:v>
                </c:pt>
                <c:pt idx="2749">
                  <c:v>55.994246893492694</c:v>
                </c:pt>
                <c:pt idx="2750">
                  <c:v>50.629488298947699</c:v>
                </c:pt>
                <c:pt idx="2751">
                  <c:v>53.001967615729093</c:v>
                </c:pt>
                <c:pt idx="2752">
                  <c:v>56.573027350231897</c:v>
                </c:pt>
                <c:pt idx="2753">
                  <c:v>47.399162297438806</c:v>
                </c:pt>
                <c:pt idx="2754">
                  <c:v>72.552130273492736</c:v>
                </c:pt>
                <c:pt idx="2755">
                  <c:v>72.552187008369486</c:v>
                </c:pt>
                <c:pt idx="2756">
                  <c:v>305.567382217003</c:v>
                </c:pt>
                <c:pt idx="2757">
                  <c:v>-3247.02033961199</c:v>
                </c:pt>
                <c:pt idx="2758">
                  <c:v>-3247.2312538442079</c:v>
                </c:pt>
                <c:pt idx="2759">
                  <c:v>164.70506671816557</c:v>
                </c:pt>
                <c:pt idx="2760">
                  <c:v>162.24021262667998</c:v>
                </c:pt>
                <c:pt idx="2761">
                  <c:v>-2293.4609900861201</c:v>
                </c:pt>
                <c:pt idx="2762">
                  <c:v>167.39294993634343</c:v>
                </c:pt>
                <c:pt idx="2763">
                  <c:v>21.328226774547442</c:v>
                </c:pt>
                <c:pt idx="2764">
                  <c:v>-126.98124120634321</c:v>
                </c:pt>
                <c:pt idx="2765">
                  <c:v>43.306131455223777</c:v>
                </c:pt>
                <c:pt idx="2766">
                  <c:v>-156.15878454358599</c:v>
                </c:pt>
                <c:pt idx="2767">
                  <c:v>-31.670862855238635</c:v>
                </c:pt>
                <c:pt idx="2768">
                  <c:v>-43.829850718071313</c:v>
                </c:pt>
                <c:pt idx="2769">
                  <c:v>-492.79783025252169</c:v>
                </c:pt>
                <c:pt idx="2770">
                  <c:v>2.5418809885045301</c:v>
                </c:pt>
                <c:pt idx="2771">
                  <c:v>-431.51382610664598</c:v>
                </c:pt>
                <c:pt idx="2772">
                  <c:v>-108.13575735398852</c:v>
                </c:pt>
                <c:pt idx="2773">
                  <c:v>-193.48876552957572</c:v>
                </c:pt>
                <c:pt idx="2774">
                  <c:v>37.451591575837341</c:v>
                </c:pt>
                <c:pt idx="2775">
                  <c:v>-114.324520518005</c:v>
                </c:pt>
                <c:pt idx="2776">
                  <c:v>-56.389929537509097</c:v>
                </c:pt>
                <c:pt idx="2777">
                  <c:v>-106.907008235643</c:v>
                </c:pt>
                <c:pt idx="2778">
                  <c:v>-101.55580180052857</c:v>
                </c:pt>
                <c:pt idx="2779">
                  <c:v>-162.23623991244042</c:v>
                </c:pt>
                <c:pt idx="2780">
                  <c:v>195.443129927114</c:v>
                </c:pt>
                <c:pt idx="2781">
                  <c:v>-162.555627127702</c:v>
                </c:pt>
                <c:pt idx="2782">
                  <c:v>-30.153045995356731</c:v>
                </c:pt>
                <c:pt idx="2783">
                  <c:v>-565.52433783793754</c:v>
                </c:pt>
                <c:pt idx="2784">
                  <c:v>240.35870708444543</c:v>
                </c:pt>
                <c:pt idx="2785">
                  <c:v>164.53453733254</c:v>
                </c:pt>
                <c:pt idx="2786">
                  <c:v>65.292237934846199</c:v>
                </c:pt>
                <c:pt idx="2787">
                  <c:v>202.704143067404</c:v>
                </c:pt>
                <c:pt idx="2788">
                  <c:v>56.041460761537671</c:v>
                </c:pt>
                <c:pt idx="2789">
                  <c:v>25.635295895031199</c:v>
                </c:pt>
                <c:pt idx="2790">
                  <c:v>25.6362755977778</c:v>
                </c:pt>
                <c:pt idx="2791">
                  <c:v>-38.568694042278963</c:v>
                </c:pt>
                <c:pt idx="2792">
                  <c:v>-80.320215278987803</c:v>
                </c:pt>
                <c:pt idx="2793">
                  <c:v>16.959699811500631</c:v>
                </c:pt>
                <c:pt idx="2794">
                  <c:v>-43.301251235943077</c:v>
                </c:pt>
                <c:pt idx="2795">
                  <c:v>-94.605421773435836</c:v>
                </c:pt>
                <c:pt idx="2796">
                  <c:v>25.126091742242661</c:v>
                </c:pt>
                <c:pt idx="2797">
                  <c:v>-83.294818075640706</c:v>
                </c:pt>
                <c:pt idx="2798">
                  <c:v>-374.01630028664016</c:v>
                </c:pt>
                <c:pt idx="2799">
                  <c:v>16.726033108379923</c:v>
                </c:pt>
                <c:pt idx="2800">
                  <c:v>-3715.5362925576801</c:v>
                </c:pt>
                <c:pt idx="2801">
                  <c:v>86.520165163876001</c:v>
                </c:pt>
                <c:pt idx="2802">
                  <c:v>-6.6680483798539845</c:v>
                </c:pt>
                <c:pt idx="2803">
                  <c:v>-6.6674559261197484</c:v>
                </c:pt>
                <c:pt idx="2804">
                  <c:v>101.059094891802</c:v>
                </c:pt>
                <c:pt idx="2805">
                  <c:v>19.829470443639288</c:v>
                </c:pt>
                <c:pt idx="2806">
                  <c:v>70.209903800523719</c:v>
                </c:pt>
                <c:pt idx="2807">
                  <c:v>16.614174915110876</c:v>
                </c:pt>
                <c:pt idx="2808">
                  <c:v>133.64340629112138</c:v>
                </c:pt>
                <c:pt idx="2809">
                  <c:v>683.76823049436496</c:v>
                </c:pt>
                <c:pt idx="2810">
                  <c:v>197.07552486459142</c:v>
                </c:pt>
                <c:pt idx="2811">
                  <c:v>136.636104933692</c:v>
                </c:pt>
                <c:pt idx="2812">
                  <c:v>876.59163343112652</c:v>
                </c:pt>
                <c:pt idx="2813">
                  <c:v>136.538567273025</c:v>
                </c:pt>
                <c:pt idx="2814">
                  <c:v>104.39331830846064</c:v>
                </c:pt>
                <c:pt idx="2815">
                  <c:v>429.52181724428124</c:v>
                </c:pt>
                <c:pt idx="2816">
                  <c:v>125.88284624484298</c:v>
                </c:pt>
                <c:pt idx="2817">
                  <c:v>113.240085943189</c:v>
                </c:pt>
                <c:pt idx="2818">
                  <c:v>3246.3053769698922</c:v>
                </c:pt>
                <c:pt idx="2819">
                  <c:v>175.22764527291301</c:v>
                </c:pt>
                <c:pt idx="2820">
                  <c:v>191.95001009353899</c:v>
                </c:pt>
                <c:pt idx="2821">
                  <c:v>192.19076922517957</c:v>
                </c:pt>
                <c:pt idx="2822">
                  <c:v>97.647092738597379</c:v>
                </c:pt>
                <c:pt idx="2823">
                  <c:v>115.32280916741875</c:v>
                </c:pt>
                <c:pt idx="2824">
                  <c:v>-546.04109625140939</c:v>
                </c:pt>
                <c:pt idx="2825">
                  <c:v>112.40046211668655</c:v>
                </c:pt>
                <c:pt idx="2826">
                  <c:v>52.623310776648211</c:v>
                </c:pt>
                <c:pt idx="2827">
                  <c:v>110.526937487363</c:v>
                </c:pt>
                <c:pt idx="2828">
                  <c:v>242.01581992253901</c:v>
                </c:pt>
                <c:pt idx="2829">
                  <c:v>81.957990997603304</c:v>
                </c:pt>
                <c:pt idx="2830">
                  <c:v>242.85817221399807</c:v>
                </c:pt>
                <c:pt idx="2831">
                  <c:v>-1455.6379576734601</c:v>
                </c:pt>
                <c:pt idx="2832">
                  <c:v>154.72488081451399</c:v>
                </c:pt>
                <c:pt idx="2833">
                  <c:v>281.22360211515405</c:v>
                </c:pt>
                <c:pt idx="2834">
                  <c:v>-1277.8459380235299</c:v>
                </c:pt>
                <c:pt idx="2835">
                  <c:v>153.12653058185072</c:v>
                </c:pt>
                <c:pt idx="2836">
                  <c:v>115.735677551168</c:v>
                </c:pt>
                <c:pt idx="2837">
                  <c:v>144.841222833768</c:v>
                </c:pt>
                <c:pt idx="2838">
                  <c:v>80.19950513144228</c:v>
                </c:pt>
                <c:pt idx="2839">
                  <c:v>80.199603463003626</c:v>
                </c:pt>
                <c:pt idx="2840">
                  <c:v>133.52031215142742</c:v>
                </c:pt>
                <c:pt idx="2841">
                  <c:v>133.52555885674002</c:v>
                </c:pt>
                <c:pt idx="2842">
                  <c:v>305.47965586200417</c:v>
                </c:pt>
                <c:pt idx="2843">
                  <c:v>32135.639196926932</c:v>
                </c:pt>
                <c:pt idx="2844">
                  <c:v>262.03049096718661</c:v>
                </c:pt>
                <c:pt idx="2845">
                  <c:v>96.391646810914878</c:v>
                </c:pt>
                <c:pt idx="2846">
                  <c:v>212.04568947099798</c:v>
                </c:pt>
                <c:pt idx="2847">
                  <c:v>-19.802356608770086</c:v>
                </c:pt>
                <c:pt idx="2848">
                  <c:v>137.37412988141458</c:v>
                </c:pt>
                <c:pt idx="2849">
                  <c:v>137.349404088206</c:v>
                </c:pt>
                <c:pt idx="2850">
                  <c:v>-16.166535872499338</c:v>
                </c:pt>
                <c:pt idx="2851">
                  <c:v>107.39107846137321</c:v>
                </c:pt>
                <c:pt idx="2852">
                  <c:v>-15.819578225635</c:v>
                </c:pt>
                <c:pt idx="2853">
                  <c:v>81.621892125778956</c:v>
                </c:pt>
                <c:pt idx="2854">
                  <c:v>81.621330455180441</c:v>
                </c:pt>
                <c:pt idx="2855">
                  <c:v>83.850105448368495</c:v>
                </c:pt>
                <c:pt idx="2856">
                  <c:v>5421.7741943782303</c:v>
                </c:pt>
                <c:pt idx="2857">
                  <c:v>5428.8569267458115</c:v>
                </c:pt>
                <c:pt idx="2858">
                  <c:v>194.39736109674499</c:v>
                </c:pt>
                <c:pt idx="2859">
                  <c:v>-124.56245185072959</c:v>
                </c:pt>
                <c:pt idx="2860">
                  <c:v>125.75037249336378</c:v>
                </c:pt>
                <c:pt idx="2861">
                  <c:v>183.131444554322</c:v>
                </c:pt>
                <c:pt idx="2862">
                  <c:v>-385.37750647019885</c:v>
                </c:pt>
                <c:pt idx="2863">
                  <c:v>234.93360882233199</c:v>
                </c:pt>
                <c:pt idx="2864">
                  <c:v>-408.44606485416</c:v>
                </c:pt>
                <c:pt idx="2865">
                  <c:v>3.3527483040444275</c:v>
                </c:pt>
                <c:pt idx="2866">
                  <c:v>-7.9927657385160495</c:v>
                </c:pt>
                <c:pt idx="2867">
                  <c:v>2.93971290065035</c:v>
                </c:pt>
                <c:pt idx="2868">
                  <c:v>2.0912391681372902</c:v>
                </c:pt>
                <c:pt idx="2869">
                  <c:v>25.668064380513499</c:v>
                </c:pt>
                <c:pt idx="2870">
                  <c:v>-10.890082837164449</c:v>
                </c:pt>
                <c:pt idx="2871">
                  <c:v>31.1132263198872</c:v>
                </c:pt>
                <c:pt idx="2872">
                  <c:v>43.258434714891912</c:v>
                </c:pt>
                <c:pt idx="2873">
                  <c:v>28.158197023824901</c:v>
                </c:pt>
                <c:pt idx="2874">
                  <c:v>-5.9972380945224923</c:v>
                </c:pt>
                <c:pt idx="2875">
                  <c:v>-12.8617206606081</c:v>
                </c:pt>
                <c:pt idx="2876">
                  <c:v>-240.868331250685</c:v>
                </c:pt>
                <c:pt idx="2877">
                  <c:v>-175.68656505178399</c:v>
                </c:pt>
                <c:pt idx="2878">
                  <c:v>-0.19860118347734154</c:v>
                </c:pt>
                <c:pt idx="2879">
                  <c:v>-205.67222975593558</c:v>
                </c:pt>
                <c:pt idx="2880">
                  <c:v>379.28540837114895</c:v>
                </c:pt>
                <c:pt idx="2881">
                  <c:v>387.85987929470247</c:v>
                </c:pt>
                <c:pt idx="2882">
                  <c:v>311.95461461376777</c:v>
                </c:pt>
                <c:pt idx="2883">
                  <c:v>177.65127005612899</c:v>
                </c:pt>
                <c:pt idx="2884">
                  <c:v>340.19519821870199</c:v>
                </c:pt>
                <c:pt idx="2885">
                  <c:v>573.05273421988352</c:v>
                </c:pt>
                <c:pt idx="2886">
                  <c:v>573.06769850179296</c:v>
                </c:pt>
                <c:pt idx="2887">
                  <c:v>-188.94146300701701</c:v>
                </c:pt>
                <c:pt idx="2888">
                  <c:v>-89.171449006416537</c:v>
                </c:pt>
                <c:pt idx="2889">
                  <c:v>-970.82171164760803</c:v>
                </c:pt>
                <c:pt idx="2890">
                  <c:v>483.45701293668861</c:v>
                </c:pt>
                <c:pt idx="2891">
                  <c:v>-309.37620786280399</c:v>
                </c:pt>
                <c:pt idx="2892">
                  <c:v>-536.47912444494239</c:v>
                </c:pt>
                <c:pt idx="2893">
                  <c:v>6362.6474983214475</c:v>
                </c:pt>
                <c:pt idx="2894">
                  <c:v>-256.29105321408611</c:v>
                </c:pt>
                <c:pt idx="2895">
                  <c:v>-4252.9001773066875</c:v>
                </c:pt>
                <c:pt idx="2896">
                  <c:v>-4252.1275204700278</c:v>
                </c:pt>
                <c:pt idx="2897">
                  <c:v>-448.4742800752</c:v>
                </c:pt>
                <c:pt idx="2898">
                  <c:v>-161.24245343540301</c:v>
                </c:pt>
                <c:pt idx="2899">
                  <c:v>-313.59441133507005</c:v>
                </c:pt>
                <c:pt idx="2900">
                  <c:v>-21265.2070038895</c:v>
                </c:pt>
                <c:pt idx="2901">
                  <c:v>-507.40591820791161</c:v>
                </c:pt>
                <c:pt idx="2902">
                  <c:v>1027.74854154032</c:v>
                </c:pt>
                <c:pt idx="2903">
                  <c:v>206.23285896977598</c:v>
                </c:pt>
                <c:pt idx="2904">
                  <c:v>1669.5385768313001</c:v>
                </c:pt>
                <c:pt idx="2905">
                  <c:v>-280.30846978365798</c:v>
                </c:pt>
                <c:pt idx="2906">
                  <c:v>1055.3377681567401</c:v>
                </c:pt>
                <c:pt idx="2907">
                  <c:v>8970.4021950129209</c:v>
                </c:pt>
                <c:pt idx="2908">
                  <c:v>-139.94010744944401</c:v>
                </c:pt>
                <c:pt idx="2909">
                  <c:v>-139.94265529417902</c:v>
                </c:pt>
                <c:pt idx="2910">
                  <c:v>-267.03935284455895</c:v>
                </c:pt>
                <c:pt idx="2911">
                  <c:v>-60.515292101429303</c:v>
                </c:pt>
                <c:pt idx="2912">
                  <c:v>-121.789168561427</c:v>
                </c:pt>
                <c:pt idx="2913">
                  <c:v>-62.400712423525263</c:v>
                </c:pt>
                <c:pt idx="2914">
                  <c:v>-27.483717140535404</c:v>
                </c:pt>
                <c:pt idx="2915">
                  <c:v>-72.043646057935504</c:v>
                </c:pt>
                <c:pt idx="2916">
                  <c:v>-28.893081933670199</c:v>
                </c:pt>
                <c:pt idx="2917">
                  <c:v>-134.56238702074299</c:v>
                </c:pt>
                <c:pt idx="2918">
                  <c:v>-60.820894368467478</c:v>
                </c:pt>
                <c:pt idx="2919">
                  <c:v>-157.659997074628</c:v>
                </c:pt>
                <c:pt idx="2920">
                  <c:v>-30.978981292446601</c:v>
                </c:pt>
                <c:pt idx="2921">
                  <c:v>-54.904784724474702</c:v>
                </c:pt>
                <c:pt idx="2922">
                  <c:v>-425.93803656441298</c:v>
                </c:pt>
                <c:pt idx="2923">
                  <c:v>-54.84668140608774</c:v>
                </c:pt>
                <c:pt idx="2924">
                  <c:v>-5.4600742779471876</c:v>
                </c:pt>
                <c:pt idx="2925">
                  <c:v>-110.49674759858701</c:v>
                </c:pt>
                <c:pt idx="2926">
                  <c:v>-61.569936790335007</c:v>
                </c:pt>
                <c:pt idx="2927">
                  <c:v>0.70981618013440551</c:v>
                </c:pt>
                <c:pt idx="2928">
                  <c:v>-59.585948353342523</c:v>
                </c:pt>
                <c:pt idx="2929">
                  <c:v>-271.27921577713869</c:v>
                </c:pt>
                <c:pt idx="2930">
                  <c:v>-57.763630623556011</c:v>
                </c:pt>
                <c:pt idx="2931">
                  <c:v>-239.77815065946598</c:v>
                </c:pt>
                <c:pt idx="2932">
                  <c:v>1135.6407023134698</c:v>
                </c:pt>
                <c:pt idx="2933">
                  <c:v>-411.88830754407098</c:v>
                </c:pt>
                <c:pt idx="2934">
                  <c:v>-193.90928371943997</c:v>
                </c:pt>
                <c:pt idx="2935">
                  <c:v>-596.16961216119398</c:v>
                </c:pt>
                <c:pt idx="2936">
                  <c:v>-213.77032088910698</c:v>
                </c:pt>
                <c:pt idx="2937">
                  <c:v>-42.755171155419802</c:v>
                </c:pt>
                <c:pt idx="2938">
                  <c:v>-219.386659549379</c:v>
                </c:pt>
                <c:pt idx="2939">
                  <c:v>-44.170949366368497</c:v>
                </c:pt>
                <c:pt idx="2940">
                  <c:v>4.3758501114723103</c:v>
                </c:pt>
                <c:pt idx="2941">
                  <c:v>-8.0885888215491004</c:v>
                </c:pt>
                <c:pt idx="2942">
                  <c:v>-8.6496956330862567</c:v>
                </c:pt>
                <c:pt idx="2943">
                  <c:v>42.047918818978346</c:v>
                </c:pt>
                <c:pt idx="2944">
                  <c:v>29.959755235811802</c:v>
                </c:pt>
                <c:pt idx="2945">
                  <c:v>29.960445780178823</c:v>
                </c:pt>
                <c:pt idx="2946">
                  <c:v>461.11356856572201</c:v>
                </c:pt>
                <c:pt idx="2947">
                  <c:v>276.38558400024698</c:v>
                </c:pt>
                <c:pt idx="2948">
                  <c:v>276.39755300506698</c:v>
                </c:pt>
                <c:pt idx="2949">
                  <c:v>140.24046403435699</c:v>
                </c:pt>
                <c:pt idx="2950">
                  <c:v>44.701963552226985</c:v>
                </c:pt>
                <c:pt idx="2951">
                  <c:v>41.411303028768394</c:v>
                </c:pt>
                <c:pt idx="2952">
                  <c:v>-2.2445280537521191</c:v>
                </c:pt>
                <c:pt idx="2953">
                  <c:v>-316.61488551147232</c:v>
                </c:pt>
                <c:pt idx="2954">
                  <c:v>-31.019197010590531</c:v>
                </c:pt>
                <c:pt idx="2955">
                  <c:v>-485.45903327730895</c:v>
                </c:pt>
                <c:pt idx="2956">
                  <c:v>-412.11810946476101</c:v>
                </c:pt>
                <c:pt idx="2957">
                  <c:v>-16.305320731049687</c:v>
                </c:pt>
                <c:pt idx="2958">
                  <c:v>-510.52268317319408</c:v>
                </c:pt>
                <c:pt idx="2959">
                  <c:v>49.209574518854907</c:v>
                </c:pt>
                <c:pt idx="2960">
                  <c:v>-438.39771514706564</c:v>
                </c:pt>
                <c:pt idx="2961">
                  <c:v>53.481112131316394</c:v>
                </c:pt>
                <c:pt idx="2962">
                  <c:v>54.017336235606585</c:v>
                </c:pt>
                <c:pt idx="2963">
                  <c:v>-334.10076466568398</c:v>
                </c:pt>
                <c:pt idx="2964">
                  <c:v>-58.484873260809493</c:v>
                </c:pt>
                <c:pt idx="2965">
                  <c:v>21.793735032725177</c:v>
                </c:pt>
                <c:pt idx="2966">
                  <c:v>119.93341372281527</c:v>
                </c:pt>
                <c:pt idx="2967">
                  <c:v>-20.873693413418469</c:v>
                </c:pt>
                <c:pt idx="2968">
                  <c:v>9.0742696599980306</c:v>
                </c:pt>
                <c:pt idx="2969">
                  <c:v>-18.148183021388405</c:v>
                </c:pt>
                <c:pt idx="2970">
                  <c:v>58.721171525372803</c:v>
                </c:pt>
                <c:pt idx="2971">
                  <c:v>-51.19429909734847</c:v>
                </c:pt>
                <c:pt idx="2972">
                  <c:v>153.864473038288</c:v>
                </c:pt>
                <c:pt idx="2973">
                  <c:v>4.1167973168316996</c:v>
                </c:pt>
                <c:pt idx="2974">
                  <c:v>62.237884577957885</c:v>
                </c:pt>
                <c:pt idx="2975">
                  <c:v>-13.815234056689274</c:v>
                </c:pt>
                <c:pt idx="2976">
                  <c:v>-39.027002933921729</c:v>
                </c:pt>
                <c:pt idx="2977">
                  <c:v>-39.005095280500946</c:v>
                </c:pt>
                <c:pt idx="2978">
                  <c:v>-11.507350930870498</c:v>
                </c:pt>
                <c:pt idx="2979">
                  <c:v>-40.015621127814548</c:v>
                </c:pt>
                <c:pt idx="2980">
                  <c:v>-10.9987255123801</c:v>
                </c:pt>
                <c:pt idx="2981">
                  <c:v>-10.9735011423427</c:v>
                </c:pt>
                <c:pt idx="2982">
                  <c:v>-42.493787870198496</c:v>
                </c:pt>
                <c:pt idx="2983">
                  <c:v>8.4424594005353043E-2</c:v>
                </c:pt>
                <c:pt idx="2984">
                  <c:v>11.742308512551098</c:v>
                </c:pt>
                <c:pt idx="2985">
                  <c:v>-45.925086704911202</c:v>
                </c:pt>
                <c:pt idx="2986">
                  <c:v>-45.385131412649294</c:v>
                </c:pt>
                <c:pt idx="2987">
                  <c:v>-13.719228068688098</c:v>
                </c:pt>
                <c:pt idx="2988">
                  <c:v>-61.161175591192901</c:v>
                </c:pt>
                <c:pt idx="2989">
                  <c:v>-63.757685067304116</c:v>
                </c:pt>
                <c:pt idx="2990">
                  <c:v>-45.034714852049397</c:v>
                </c:pt>
                <c:pt idx="2991">
                  <c:v>-45.034671790806577</c:v>
                </c:pt>
                <c:pt idx="2992">
                  <c:v>-64.907464369258406</c:v>
                </c:pt>
                <c:pt idx="2993">
                  <c:v>-45.156232814282198</c:v>
                </c:pt>
                <c:pt idx="2994">
                  <c:v>-46.036735790046812</c:v>
                </c:pt>
                <c:pt idx="2995">
                  <c:v>-65.553017353202179</c:v>
                </c:pt>
                <c:pt idx="2996">
                  <c:v>-45.622642716327846</c:v>
                </c:pt>
                <c:pt idx="2997">
                  <c:v>-24.851967888193801</c:v>
                </c:pt>
                <c:pt idx="2998">
                  <c:v>-45.133889180824596</c:v>
                </c:pt>
                <c:pt idx="2999">
                  <c:v>28.580243515756038</c:v>
                </c:pt>
                <c:pt idx="3000">
                  <c:v>4.4081477861195424</c:v>
                </c:pt>
                <c:pt idx="3001">
                  <c:v>-16.695728978388789</c:v>
                </c:pt>
                <c:pt idx="3002">
                  <c:v>2.7347901201174412</c:v>
                </c:pt>
                <c:pt idx="3003">
                  <c:v>4.4747004328695503</c:v>
                </c:pt>
                <c:pt idx="3004">
                  <c:v>-2.5194057466205302</c:v>
                </c:pt>
                <c:pt idx="3005">
                  <c:v>3.8889506058808077</c:v>
                </c:pt>
                <c:pt idx="3006">
                  <c:v>2.4718087994476026</c:v>
                </c:pt>
                <c:pt idx="3007">
                  <c:v>-0.60192479229292495</c:v>
                </c:pt>
                <c:pt idx="3008">
                  <c:v>4.8343921511473704</c:v>
                </c:pt>
                <c:pt idx="3009">
                  <c:v>4.8341964406107465</c:v>
                </c:pt>
                <c:pt idx="3010">
                  <c:v>4.8341152180314939</c:v>
                </c:pt>
                <c:pt idx="3011">
                  <c:v>20.848146576054731</c:v>
                </c:pt>
                <c:pt idx="3012">
                  <c:v>20.847732565913734</c:v>
                </c:pt>
                <c:pt idx="3013">
                  <c:v>1.4024559264868759</c:v>
                </c:pt>
                <c:pt idx="3014">
                  <c:v>21.733581368036553</c:v>
                </c:pt>
                <c:pt idx="3015">
                  <c:v>9.2656860997855883</c:v>
                </c:pt>
                <c:pt idx="3016">
                  <c:v>1.3784363304744898</c:v>
                </c:pt>
                <c:pt idx="3017">
                  <c:v>24.834846459687061</c:v>
                </c:pt>
                <c:pt idx="3018">
                  <c:v>24.834909149869535</c:v>
                </c:pt>
                <c:pt idx="3019">
                  <c:v>24.834460577213399</c:v>
                </c:pt>
                <c:pt idx="3020">
                  <c:v>63.281966870768578</c:v>
                </c:pt>
                <c:pt idx="3021">
                  <c:v>-388.86042340325798</c:v>
                </c:pt>
                <c:pt idx="3022">
                  <c:v>31.882901382331923</c:v>
                </c:pt>
                <c:pt idx="3023">
                  <c:v>174.73473401101256</c:v>
                </c:pt>
                <c:pt idx="3024">
                  <c:v>175.16500247050772</c:v>
                </c:pt>
                <c:pt idx="3025">
                  <c:v>26.887883472041999</c:v>
                </c:pt>
                <c:pt idx="3026">
                  <c:v>175.63018461778901</c:v>
                </c:pt>
                <c:pt idx="3027">
                  <c:v>83.227749445487703</c:v>
                </c:pt>
                <c:pt idx="3028">
                  <c:v>13.880828876933499</c:v>
                </c:pt>
                <c:pt idx="3029">
                  <c:v>13.8806404447767</c:v>
                </c:pt>
                <c:pt idx="3030">
                  <c:v>64.039919369209997</c:v>
                </c:pt>
                <c:pt idx="3031">
                  <c:v>4.9915242552577155</c:v>
                </c:pt>
                <c:pt idx="3032">
                  <c:v>16.129046637596289</c:v>
                </c:pt>
                <c:pt idx="3033">
                  <c:v>55.436173420536903</c:v>
                </c:pt>
                <c:pt idx="3034">
                  <c:v>3.8147712747497398</c:v>
                </c:pt>
                <c:pt idx="3035">
                  <c:v>-9.1235600144892306</c:v>
                </c:pt>
                <c:pt idx="3036">
                  <c:v>25.696172001490201</c:v>
                </c:pt>
                <c:pt idx="3037">
                  <c:v>7.4188330734576802</c:v>
                </c:pt>
                <c:pt idx="3038">
                  <c:v>-7.86114730310514</c:v>
                </c:pt>
                <c:pt idx="3039">
                  <c:v>6.4683961207417502</c:v>
                </c:pt>
                <c:pt idx="3040">
                  <c:v>-29.598870175691999</c:v>
                </c:pt>
                <c:pt idx="3041">
                  <c:v>-7.3897295918286963</c:v>
                </c:pt>
                <c:pt idx="3042">
                  <c:v>11.820489991480038</c:v>
                </c:pt>
                <c:pt idx="3043">
                  <c:v>-5.8112789367098303</c:v>
                </c:pt>
                <c:pt idx="3044">
                  <c:v>-51.492680342358007</c:v>
                </c:pt>
                <c:pt idx="3045">
                  <c:v>11.19788129690823</c:v>
                </c:pt>
                <c:pt idx="3046">
                  <c:v>11.198071633109098</c:v>
                </c:pt>
                <c:pt idx="3047">
                  <c:v>-6.3693371241049324</c:v>
                </c:pt>
                <c:pt idx="3048">
                  <c:v>-6.4844223538973402</c:v>
                </c:pt>
                <c:pt idx="3049">
                  <c:v>-6.1797897473273995</c:v>
                </c:pt>
                <c:pt idx="3050">
                  <c:v>-85.540944999028795</c:v>
                </c:pt>
                <c:pt idx="3051">
                  <c:v>-61.516934681913447</c:v>
                </c:pt>
                <c:pt idx="3052">
                  <c:v>2.6406987252584799</c:v>
                </c:pt>
                <c:pt idx="3053">
                  <c:v>-29.6590767463322</c:v>
                </c:pt>
                <c:pt idx="3054">
                  <c:v>-64.758933903440749</c:v>
                </c:pt>
                <c:pt idx="3055">
                  <c:v>-2.5419177058947766</c:v>
                </c:pt>
                <c:pt idx="3056">
                  <c:v>-51.417155955909912</c:v>
                </c:pt>
                <c:pt idx="3057">
                  <c:v>75.480720930181278</c:v>
                </c:pt>
                <c:pt idx="3058">
                  <c:v>-26.996602394295131</c:v>
                </c:pt>
                <c:pt idx="3059">
                  <c:v>-28.0065954553476</c:v>
                </c:pt>
                <c:pt idx="3060">
                  <c:v>75.335238322976437</c:v>
                </c:pt>
                <c:pt idx="3061">
                  <c:v>-37.620651751728701</c:v>
                </c:pt>
                <c:pt idx="3062">
                  <c:v>-37.619574885430801</c:v>
                </c:pt>
                <c:pt idx="3063">
                  <c:v>78.483563972542314</c:v>
                </c:pt>
                <c:pt idx="3064">
                  <c:v>77.283508059575681</c:v>
                </c:pt>
                <c:pt idx="3065">
                  <c:v>77.352330867742324</c:v>
                </c:pt>
                <c:pt idx="3066">
                  <c:v>80.284192186560389</c:v>
                </c:pt>
                <c:pt idx="3067">
                  <c:v>77.11593167011128</c:v>
                </c:pt>
                <c:pt idx="3068">
                  <c:v>77.331447154840859</c:v>
                </c:pt>
                <c:pt idx="3069">
                  <c:v>84.173723537358256</c:v>
                </c:pt>
                <c:pt idx="3070">
                  <c:v>83.766244207259405</c:v>
                </c:pt>
                <c:pt idx="3071">
                  <c:v>17.9376720760967</c:v>
                </c:pt>
                <c:pt idx="3072">
                  <c:v>67.7352319504473</c:v>
                </c:pt>
                <c:pt idx="3073">
                  <c:v>72.164591716248282</c:v>
                </c:pt>
                <c:pt idx="3074">
                  <c:v>14.86516702584743</c:v>
                </c:pt>
                <c:pt idx="3075">
                  <c:v>65.802755593013089</c:v>
                </c:pt>
                <c:pt idx="3076">
                  <c:v>68.873212811026235</c:v>
                </c:pt>
                <c:pt idx="3077">
                  <c:v>12.893376628740302</c:v>
                </c:pt>
                <c:pt idx="3078">
                  <c:v>63.482851606404594</c:v>
                </c:pt>
                <c:pt idx="3079">
                  <c:v>65.593588799916603</c:v>
                </c:pt>
                <c:pt idx="3080">
                  <c:v>12.452733631648057</c:v>
                </c:pt>
                <c:pt idx="3081">
                  <c:v>68.454706887637201</c:v>
                </c:pt>
                <c:pt idx="3082">
                  <c:v>68.454492783523179</c:v>
                </c:pt>
                <c:pt idx="3083">
                  <c:v>241.84299133692357</c:v>
                </c:pt>
                <c:pt idx="3084">
                  <c:v>-75.404175607565605</c:v>
                </c:pt>
                <c:pt idx="3085">
                  <c:v>72.431373026220399</c:v>
                </c:pt>
                <c:pt idx="3086">
                  <c:v>68.509103933497101</c:v>
                </c:pt>
                <c:pt idx="3087">
                  <c:v>56.789925277570312</c:v>
                </c:pt>
                <c:pt idx="3088">
                  <c:v>67.973912389870407</c:v>
                </c:pt>
                <c:pt idx="3089">
                  <c:v>63.923867712144997</c:v>
                </c:pt>
                <c:pt idx="3090">
                  <c:v>66.198078808755781</c:v>
                </c:pt>
                <c:pt idx="3091">
                  <c:v>62.966270194304698</c:v>
                </c:pt>
                <c:pt idx="3092">
                  <c:v>71.972215157486033</c:v>
                </c:pt>
                <c:pt idx="3093">
                  <c:v>86.766631963454358</c:v>
                </c:pt>
                <c:pt idx="3094">
                  <c:v>70.271303729297628</c:v>
                </c:pt>
                <c:pt idx="3095">
                  <c:v>66.589082277994336</c:v>
                </c:pt>
                <c:pt idx="3096">
                  <c:v>96.794740337247106</c:v>
                </c:pt>
                <c:pt idx="3097">
                  <c:v>69.304205887433</c:v>
                </c:pt>
                <c:pt idx="3098">
                  <c:v>59.284844848906197</c:v>
                </c:pt>
                <c:pt idx="3099">
                  <c:v>92.75313890935098</c:v>
                </c:pt>
                <c:pt idx="3100">
                  <c:v>68.432717444377644</c:v>
                </c:pt>
                <c:pt idx="3101">
                  <c:v>49.476764756365995</c:v>
                </c:pt>
                <c:pt idx="3102">
                  <c:v>85.811041265366327</c:v>
                </c:pt>
                <c:pt idx="3103">
                  <c:v>63.680104595530295</c:v>
                </c:pt>
                <c:pt idx="3104">
                  <c:v>35.552128236182163</c:v>
                </c:pt>
                <c:pt idx="3105">
                  <c:v>215.16639625815799</c:v>
                </c:pt>
                <c:pt idx="3106">
                  <c:v>80.872890250905627</c:v>
                </c:pt>
                <c:pt idx="3107">
                  <c:v>194.45933361862743</c:v>
                </c:pt>
                <c:pt idx="3108">
                  <c:v>229.93128952489798</c:v>
                </c:pt>
                <c:pt idx="3109">
                  <c:v>229.64977614676357</c:v>
                </c:pt>
                <c:pt idx="3110">
                  <c:v>41.760815839818022</c:v>
                </c:pt>
                <c:pt idx="3111">
                  <c:v>-81.032447962184534</c:v>
                </c:pt>
                <c:pt idx="3112">
                  <c:v>127.28016977476724</c:v>
                </c:pt>
                <c:pt idx="3113">
                  <c:v>-101.724943974921</c:v>
                </c:pt>
                <c:pt idx="3114">
                  <c:v>-21.329427597084599</c:v>
                </c:pt>
                <c:pt idx="3115">
                  <c:v>-61.410927896982898</c:v>
                </c:pt>
                <c:pt idx="3116">
                  <c:v>-61.439945839183913</c:v>
                </c:pt>
                <c:pt idx="3117">
                  <c:v>-27.922255012526499</c:v>
                </c:pt>
                <c:pt idx="3118">
                  <c:v>-73.38915197413148</c:v>
                </c:pt>
                <c:pt idx="3119">
                  <c:v>-46.122296480401502</c:v>
                </c:pt>
                <c:pt idx="3120">
                  <c:v>-29.932292264351727</c:v>
                </c:pt>
                <c:pt idx="3121">
                  <c:v>-41.659183846853907</c:v>
                </c:pt>
                <c:pt idx="3122">
                  <c:v>-49.0792089711153</c:v>
                </c:pt>
                <c:pt idx="3123">
                  <c:v>-35.024110265080303</c:v>
                </c:pt>
                <c:pt idx="3124">
                  <c:v>-46.207562293321203</c:v>
                </c:pt>
                <c:pt idx="3125">
                  <c:v>-46.129355213053884</c:v>
                </c:pt>
                <c:pt idx="3126">
                  <c:v>-37.281884340629198</c:v>
                </c:pt>
                <c:pt idx="3127">
                  <c:v>-19.562744356191427</c:v>
                </c:pt>
                <c:pt idx="3128">
                  <c:v>-26.936305517095899</c:v>
                </c:pt>
                <c:pt idx="3129">
                  <c:v>-30.078449351894687</c:v>
                </c:pt>
                <c:pt idx="3130">
                  <c:v>-30.0785051113469</c:v>
                </c:pt>
                <c:pt idx="3131">
                  <c:v>-30.078556219633089</c:v>
                </c:pt>
                <c:pt idx="3132">
                  <c:v>-33.258899897646018</c:v>
                </c:pt>
                <c:pt idx="3133">
                  <c:v>-30.591869414478861</c:v>
                </c:pt>
                <c:pt idx="3134">
                  <c:v>-33.323854194528401</c:v>
                </c:pt>
                <c:pt idx="3135">
                  <c:v>-61.6517479165514</c:v>
                </c:pt>
                <c:pt idx="3136">
                  <c:v>-47.445821524890896</c:v>
                </c:pt>
                <c:pt idx="3137">
                  <c:v>-47.281042735064197</c:v>
                </c:pt>
                <c:pt idx="3138">
                  <c:v>-49.670005276555322</c:v>
                </c:pt>
                <c:pt idx="3139">
                  <c:v>-49.954555723204294</c:v>
                </c:pt>
                <c:pt idx="3140">
                  <c:v>-49.069741765440277</c:v>
                </c:pt>
                <c:pt idx="3141">
                  <c:v>-75.132962733396127</c:v>
                </c:pt>
                <c:pt idx="3142">
                  <c:v>-60.647854327671595</c:v>
                </c:pt>
                <c:pt idx="3143">
                  <c:v>-62.920237594501202</c:v>
                </c:pt>
                <c:pt idx="3144">
                  <c:v>-62.920232513831202</c:v>
                </c:pt>
                <c:pt idx="3145">
                  <c:v>-52.636673204057807</c:v>
                </c:pt>
                <c:pt idx="3146">
                  <c:v>-42.898084457501895</c:v>
                </c:pt>
                <c:pt idx="3147">
                  <c:v>-71.403687871964678</c:v>
                </c:pt>
                <c:pt idx="3148">
                  <c:v>-89.286932410657869</c:v>
                </c:pt>
                <c:pt idx="3149">
                  <c:v>-59.177164398510499</c:v>
                </c:pt>
                <c:pt idx="3150">
                  <c:v>-70.770016689198997</c:v>
                </c:pt>
                <c:pt idx="3151">
                  <c:v>-71.363832850030533</c:v>
                </c:pt>
                <c:pt idx="3152">
                  <c:v>-71.363623422465494</c:v>
                </c:pt>
                <c:pt idx="3153">
                  <c:v>-85.475639515963579</c:v>
                </c:pt>
                <c:pt idx="3154">
                  <c:v>-107.52211317291101</c:v>
                </c:pt>
                <c:pt idx="3155">
                  <c:v>-88.080043880424654</c:v>
                </c:pt>
                <c:pt idx="3156">
                  <c:v>-84.594959479529194</c:v>
                </c:pt>
                <c:pt idx="3157">
                  <c:v>-104.73377976374502</c:v>
                </c:pt>
                <c:pt idx="3158">
                  <c:v>-136.180020679449</c:v>
                </c:pt>
                <c:pt idx="3159">
                  <c:v>-114.63355524901399</c:v>
                </c:pt>
                <c:pt idx="3160">
                  <c:v>-152.13988247399399</c:v>
                </c:pt>
                <c:pt idx="3161">
                  <c:v>-213.09387560095729</c:v>
                </c:pt>
                <c:pt idx="3162">
                  <c:v>-127.04206161507724</c:v>
                </c:pt>
                <c:pt idx="3163">
                  <c:v>-140.20561257372592</c:v>
                </c:pt>
                <c:pt idx="3164">
                  <c:v>-263.98474588836098</c:v>
                </c:pt>
                <c:pt idx="3165">
                  <c:v>-149.226413926997</c:v>
                </c:pt>
                <c:pt idx="3166">
                  <c:v>-119.29444311453398</c:v>
                </c:pt>
                <c:pt idx="3167">
                  <c:v>-231.108404428645</c:v>
                </c:pt>
                <c:pt idx="3168">
                  <c:v>1812.1799546887901</c:v>
                </c:pt>
                <c:pt idx="3169">
                  <c:v>-135.03129565095301</c:v>
                </c:pt>
                <c:pt idx="3170">
                  <c:v>1179.0019828849599</c:v>
                </c:pt>
                <c:pt idx="3171">
                  <c:v>80.041117917343513</c:v>
                </c:pt>
                <c:pt idx="3172">
                  <c:v>1879.5924379682499</c:v>
                </c:pt>
                <c:pt idx="3173">
                  <c:v>75.677735379254457</c:v>
                </c:pt>
                <c:pt idx="3174">
                  <c:v>53.995036053331496</c:v>
                </c:pt>
                <c:pt idx="3175">
                  <c:v>78.050761170653018</c:v>
                </c:pt>
                <c:pt idx="3176">
                  <c:v>55.153673407341969</c:v>
                </c:pt>
                <c:pt idx="3177">
                  <c:v>52.246148053533901</c:v>
                </c:pt>
                <c:pt idx="3178">
                  <c:v>53.5522120338196</c:v>
                </c:pt>
                <c:pt idx="3179">
                  <c:v>53.061611046369912</c:v>
                </c:pt>
                <c:pt idx="3180">
                  <c:v>52.950568321150399</c:v>
                </c:pt>
                <c:pt idx="3181">
                  <c:v>9.2951848451179266</c:v>
                </c:pt>
                <c:pt idx="3182">
                  <c:v>18.584146440594289</c:v>
                </c:pt>
                <c:pt idx="3183">
                  <c:v>42.709614016065302</c:v>
                </c:pt>
                <c:pt idx="3184">
                  <c:v>27.793715348508599</c:v>
                </c:pt>
                <c:pt idx="3185">
                  <c:v>56.3302057235585</c:v>
                </c:pt>
                <c:pt idx="3186">
                  <c:v>61.038356803633498</c:v>
                </c:pt>
                <c:pt idx="3187">
                  <c:v>-70.908359008084688</c:v>
                </c:pt>
                <c:pt idx="3188">
                  <c:v>-70.873907209834641</c:v>
                </c:pt>
                <c:pt idx="3189">
                  <c:v>44.317259595879378</c:v>
                </c:pt>
                <c:pt idx="3190">
                  <c:v>99.411398267988204</c:v>
                </c:pt>
                <c:pt idx="3191">
                  <c:v>89.301372938124217</c:v>
                </c:pt>
                <c:pt idx="3192">
                  <c:v>78.804624137155002</c:v>
                </c:pt>
                <c:pt idx="3193">
                  <c:v>78.8047291835979</c:v>
                </c:pt>
                <c:pt idx="3194">
                  <c:v>28.021546681447919</c:v>
                </c:pt>
                <c:pt idx="3195">
                  <c:v>10.733398794151356</c:v>
                </c:pt>
                <c:pt idx="3196">
                  <c:v>75.480361255473298</c:v>
                </c:pt>
                <c:pt idx="3197">
                  <c:v>28.115011081172099</c:v>
                </c:pt>
                <c:pt idx="3198">
                  <c:v>8.0957913329311406</c:v>
                </c:pt>
                <c:pt idx="3199">
                  <c:v>83.489128769031026</c:v>
                </c:pt>
                <c:pt idx="3200">
                  <c:v>48.080861493651987</c:v>
                </c:pt>
                <c:pt idx="3201">
                  <c:v>33.661809755404796</c:v>
                </c:pt>
                <c:pt idx="3202">
                  <c:v>90.332870523727436</c:v>
                </c:pt>
                <c:pt idx="3203">
                  <c:v>53.130827439922193</c:v>
                </c:pt>
                <c:pt idx="3204">
                  <c:v>54.400528596364097</c:v>
                </c:pt>
                <c:pt idx="3205">
                  <c:v>54.469086946891402</c:v>
                </c:pt>
                <c:pt idx="3206">
                  <c:v>95.625888019136482</c:v>
                </c:pt>
                <c:pt idx="3207">
                  <c:v>140.91102855553243</c:v>
                </c:pt>
                <c:pt idx="3208">
                  <c:v>79.188238041555437</c:v>
                </c:pt>
                <c:pt idx="3209">
                  <c:v>110.72318092931027</c:v>
                </c:pt>
                <c:pt idx="3210">
                  <c:v>151.80184666254442</c:v>
                </c:pt>
                <c:pt idx="3211">
                  <c:v>105.84501394822733</c:v>
                </c:pt>
                <c:pt idx="3212">
                  <c:v>76.966181945759999</c:v>
                </c:pt>
                <c:pt idx="3213">
                  <c:v>105.89746934635302</c:v>
                </c:pt>
                <c:pt idx="3214">
                  <c:v>77.435335437573798</c:v>
                </c:pt>
                <c:pt idx="3215">
                  <c:v>91.170438939125816</c:v>
                </c:pt>
                <c:pt idx="3216">
                  <c:v>102.78488096672</c:v>
                </c:pt>
                <c:pt idx="3217">
                  <c:v>76.717787442259578</c:v>
                </c:pt>
                <c:pt idx="3218">
                  <c:v>96.419582211632104</c:v>
                </c:pt>
                <c:pt idx="3219">
                  <c:v>99.170110112519083</c:v>
                </c:pt>
                <c:pt idx="3220">
                  <c:v>76.384321975528849</c:v>
                </c:pt>
                <c:pt idx="3221">
                  <c:v>101.59574060002301</c:v>
                </c:pt>
                <c:pt idx="3222">
                  <c:v>95.205642826087086</c:v>
                </c:pt>
                <c:pt idx="3223">
                  <c:v>62.903441546223704</c:v>
                </c:pt>
                <c:pt idx="3224">
                  <c:v>77.307942253793769</c:v>
                </c:pt>
                <c:pt idx="3225">
                  <c:v>73.981151854241702</c:v>
                </c:pt>
                <c:pt idx="3226">
                  <c:v>73.981164646318291</c:v>
                </c:pt>
                <c:pt idx="3227">
                  <c:v>94.070758425811789</c:v>
                </c:pt>
                <c:pt idx="3228">
                  <c:v>86.781114486868276</c:v>
                </c:pt>
                <c:pt idx="3229">
                  <c:v>71.739400547767303</c:v>
                </c:pt>
                <c:pt idx="3230">
                  <c:v>87.440806777005207</c:v>
                </c:pt>
                <c:pt idx="3231">
                  <c:v>562.50659145957695</c:v>
                </c:pt>
                <c:pt idx="3232">
                  <c:v>293.57742039506127</c:v>
                </c:pt>
                <c:pt idx="3233">
                  <c:v>206.55194280149385</c:v>
                </c:pt>
                <c:pt idx="3234">
                  <c:v>584.37748245649504</c:v>
                </c:pt>
                <c:pt idx="3235">
                  <c:v>254.26942814859299</c:v>
                </c:pt>
                <c:pt idx="3236">
                  <c:v>220.285351759679</c:v>
                </c:pt>
                <c:pt idx="3237">
                  <c:v>587.73151241866401</c:v>
                </c:pt>
                <c:pt idx="3238">
                  <c:v>224.18471666909699</c:v>
                </c:pt>
                <c:pt idx="3239">
                  <c:v>238.32504098989207</c:v>
                </c:pt>
                <c:pt idx="3240">
                  <c:v>238.32272470888699</c:v>
                </c:pt>
                <c:pt idx="3241">
                  <c:v>124.65957271644437</c:v>
                </c:pt>
                <c:pt idx="3242">
                  <c:v>146.31902065744001</c:v>
                </c:pt>
                <c:pt idx="3243">
                  <c:v>233.76319549736641</c:v>
                </c:pt>
                <c:pt idx="3244">
                  <c:v>166.05501880143657</c:v>
                </c:pt>
                <c:pt idx="3245">
                  <c:v>159.92073741299501</c:v>
                </c:pt>
                <c:pt idx="3246">
                  <c:v>236.01999137768343</c:v>
                </c:pt>
                <c:pt idx="3247">
                  <c:v>115.84095020287702</c:v>
                </c:pt>
                <c:pt idx="3248">
                  <c:v>56.991656979399096</c:v>
                </c:pt>
                <c:pt idx="3249">
                  <c:v>56.991294439316817</c:v>
                </c:pt>
                <c:pt idx="3250">
                  <c:v>20.001409733026687</c:v>
                </c:pt>
                <c:pt idx="3251">
                  <c:v>8.1905738121293528</c:v>
                </c:pt>
                <c:pt idx="3252">
                  <c:v>62.570018914283601</c:v>
                </c:pt>
                <c:pt idx="3253">
                  <c:v>69.143868175007</c:v>
                </c:pt>
                <c:pt idx="3254">
                  <c:v>69.144043666963526</c:v>
                </c:pt>
                <c:pt idx="3255">
                  <c:v>132.29920041058</c:v>
                </c:pt>
                <c:pt idx="3256">
                  <c:v>135.94310974150395</c:v>
                </c:pt>
                <c:pt idx="3257">
                  <c:v>70.713026113619378</c:v>
                </c:pt>
                <c:pt idx="3258">
                  <c:v>172.81684329285972</c:v>
                </c:pt>
                <c:pt idx="3259">
                  <c:v>542.05342647710802</c:v>
                </c:pt>
                <c:pt idx="3260">
                  <c:v>160.043377745339</c:v>
                </c:pt>
                <c:pt idx="3261">
                  <c:v>3551.5974039978701</c:v>
                </c:pt>
                <c:pt idx="3262">
                  <c:v>-358.64518701599201</c:v>
                </c:pt>
                <c:pt idx="3263">
                  <c:v>742.10055037620054</c:v>
                </c:pt>
                <c:pt idx="3264">
                  <c:v>-185.33297537361958</c:v>
                </c:pt>
                <c:pt idx="3265">
                  <c:v>-131.43042719461201</c:v>
                </c:pt>
                <c:pt idx="3266">
                  <c:v>-182.343530421629</c:v>
                </c:pt>
                <c:pt idx="3267">
                  <c:v>-106.74834956342379</c:v>
                </c:pt>
                <c:pt idx="3268">
                  <c:v>-189.40738513109301</c:v>
                </c:pt>
                <c:pt idx="3269">
                  <c:v>-1414.0699573019701</c:v>
                </c:pt>
                <c:pt idx="3270">
                  <c:v>-203.48008985904542</c:v>
                </c:pt>
                <c:pt idx="3271">
                  <c:v>-102.910395148304</c:v>
                </c:pt>
                <c:pt idx="3272">
                  <c:v>-102.91050813864398</c:v>
                </c:pt>
                <c:pt idx="3273">
                  <c:v>-105.70257621992501</c:v>
                </c:pt>
                <c:pt idx="3274">
                  <c:v>-103.71630810162785</c:v>
                </c:pt>
                <c:pt idx="3275">
                  <c:v>-219.157208196554</c:v>
                </c:pt>
                <c:pt idx="3276">
                  <c:v>-103.98576649189702</c:v>
                </c:pt>
                <c:pt idx="3277">
                  <c:v>-55.637930795694295</c:v>
                </c:pt>
                <c:pt idx="3278">
                  <c:v>-33.353941886010418</c:v>
                </c:pt>
                <c:pt idx="3279">
                  <c:v>-97.746259107843727</c:v>
                </c:pt>
                <c:pt idx="3280">
                  <c:v>-56.192803413305199</c:v>
                </c:pt>
                <c:pt idx="3281">
                  <c:v>-83.213123370880126</c:v>
                </c:pt>
                <c:pt idx="3282">
                  <c:v>-182.27825915385156</c:v>
                </c:pt>
                <c:pt idx="3283">
                  <c:v>-89.419279142181381</c:v>
                </c:pt>
                <c:pt idx="3284">
                  <c:v>-50.316489859743079</c:v>
                </c:pt>
                <c:pt idx="3285">
                  <c:v>-207.63023654426601</c:v>
                </c:pt>
                <c:pt idx="3286">
                  <c:v>-47.269701323227103</c:v>
                </c:pt>
                <c:pt idx="3287">
                  <c:v>16.688659317829327</c:v>
                </c:pt>
                <c:pt idx="3288">
                  <c:v>-568.977137097992</c:v>
                </c:pt>
                <c:pt idx="3289">
                  <c:v>144.51338890593442</c:v>
                </c:pt>
                <c:pt idx="3290">
                  <c:v>127.37974337616357</c:v>
                </c:pt>
                <c:pt idx="3291">
                  <c:v>67.606564786925404</c:v>
                </c:pt>
                <c:pt idx="3292">
                  <c:v>130.69664364476557</c:v>
                </c:pt>
                <c:pt idx="3293">
                  <c:v>91.857117471418903</c:v>
                </c:pt>
                <c:pt idx="3294">
                  <c:v>260.67324284220194</c:v>
                </c:pt>
                <c:pt idx="3295">
                  <c:v>89.690788197992987</c:v>
                </c:pt>
                <c:pt idx="3296">
                  <c:v>84.263069004400094</c:v>
                </c:pt>
                <c:pt idx="3297">
                  <c:v>92.619093849197696</c:v>
                </c:pt>
                <c:pt idx="3298">
                  <c:v>11.297240278360199</c:v>
                </c:pt>
                <c:pt idx="3299">
                  <c:v>108.623241999577</c:v>
                </c:pt>
                <c:pt idx="3300">
                  <c:v>164.86886194397601</c:v>
                </c:pt>
                <c:pt idx="3301">
                  <c:v>-6.0770663968424001</c:v>
                </c:pt>
                <c:pt idx="3302">
                  <c:v>109.94058529378</c:v>
                </c:pt>
                <c:pt idx="3303">
                  <c:v>177.03216367769201</c:v>
                </c:pt>
                <c:pt idx="3304">
                  <c:v>-17.157583624940205</c:v>
                </c:pt>
                <c:pt idx="3305">
                  <c:v>194.32242831067549</c:v>
                </c:pt>
                <c:pt idx="3306">
                  <c:v>73.157191178196058</c:v>
                </c:pt>
                <c:pt idx="3307">
                  <c:v>373.57614413488301</c:v>
                </c:pt>
                <c:pt idx="3308">
                  <c:v>-49.190168635980946</c:v>
                </c:pt>
                <c:pt idx="3309">
                  <c:v>-1017.45043032825</c:v>
                </c:pt>
                <c:pt idx="3310">
                  <c:v>-47.516783549055802</c:v>
                </c:pt>
                <c:pt idx="3311">
                  <c:v>-64.879419026034569</c:v>
                </c:pt>
                <c:pt idx="3312">
                  <c:v>-979.69366780909195</c:v>
                </c:pt>
                <c:pt idx="3313">
                  <c:v>-979.94618808750749</c:v>
                </c:pt>
                <c:pt idx="3314">
                  <c:v>-274.85924550735604</c:v>
                </c:pt>
                <c:pt idx="3315">
                  <c:v>1361.59284175113</c:v>
                </c:pt>
                <c:pt idx="3316">
                  <c:v>-334.61674226868598</c:v>
                </c:pt>
                <c:pt idx="3317">
                  <c:v>-2111.9138504009802</c:v>
                </c:pt>
                <c:pt idx="3318">
                  <c:v>-567.18024163170253</c:v>
                </c:pt>
                <c:pt idx="3319">
                  <c:v>-180.56653007793042</c:v>
                </c:pt>
                <c:pt idx="3320">
                  <c:v>589.88314964827293</c:v>
                </c:pt>
                <c:pt idx="3321">
                  <c:v>-192.28417459442142</c:v>
                </c:pt>
                <c:pt idx="3322">
                  <c:v>-113.36416354675498</c:v>
                </c:pt>
                <c:pt idx="3323">
                  <c:v>1105.5137491809301</c:v>
                </c:pt>
                <c:pt idx="3324">
                  <c:v>-48.202153639122322</c:v>
                </c:pt>
                <c:pt idx="3325">
                  <c:v>-37.861929162089595</c:v>
                </c:pt>
                <c:pt idx="3326">
                  <c:v>-466.88720963641498</c:v>
                </c:pt>
                <c:pt idx="3327">
                  <c:v>253.63700196064002</c:v>
                </c:pt>
                <c:pt idx="3328">
                  <c:v>-335.27602221942499</c:v>
                </c:pt>
                <c:pt idx="3329">
                  <c:v>286.60161803040802</c:v>
                </c:pt>
                <c:pt idx="3330">
                  <c:v>159.472263282119</c:v>
                </c:pt>
                <c:pt idx="3331">
                  <c:v>282.63375605101311</c:v>
                </c:pt>
                <c:pt idx="3332">
                  <c:v>278.29372294575717</c:v>
                </c:pt>
                <c:pt idx="3333">
                  <c:v>152.10455385566698</c:v>
                </c:pt>
                <c:pt idx="3334">
                  <c:v>338.32847198055299</c:v>
                </c:pt>
                <c:pt idx="3335">
                  <c:v>263.95689685741695</c:v>
                </c:pt>
                <c:pt idx="3336">
                  <c:v>132.72447899369601</c:v>
                </c:pt>
                <c:pt idx="3337">
                  <c:v>184.68379049573301</c:v>
                </c:pt>
                <c:pt idx="3338">
                  <c:v>114.57596757141972</c:v>
                </c:pt>
                <c:pt idx="3339">
                  <c:v>113.48988027715895</c:v>
                </c:pt>
                <c:pt idx="3340">
                  <c:v>201.72263498967342</c:v>
                </c:pt>
                <c:pt idx="3341">
                  <c:v>107.77471846296298</c:v>
                </c:pt>
                <c:pt idx="3342">
                  <c:v>112.54823006987822</c:v>
                </c:pt>
                <c:pt idx="3343">
                  <c:v>217.53851141695901</c:v>
                </c:pt>
                <c:pt idx="3344">
                  <c:v>315.04252309466904</c:v>
                </c:pt>
                <c:pt idx="3345">
                  <c:v>103.36698978592821</c:v>
                </c:pt>
                <c:pt idx="3346">
                  <c:v>291.63025951272397</c:v>
                </c:pt>
                <c:pt idx="3347">
                  <c:v>54.022050148107375</c:v>
                </c:pt>
                <c:pt idx="3348">
                  <c:v>104.17043342639467</c:v>
                </c:pt>
                <c:pt idx="3349">
                  <c:v>113.66514934504799</c:v>
                </c:pt>
                <c:pt idx="3350">
                  <c:v>83.918432816677225</c:v>
                </c:pt>
                <c:pt idx="3351">
                  <c:v>74.843868333063398</c:v>
                </c:pt>
                <c:pt idx="3352">
                  <c:v>65.232370896318741</c:v>
                </c:pt>
                <c:pt idx="3353">
                  <c:v>82.8721446949464</c:v>
                </c:pt>
                <c:pt idx="3354">
                  <c:v>68.187640453802402</c:v>
                </c:pt>
                <c:pt idx="3355">
                  <c:v>50.020844449962524</c:v>
                </c:pt>
                <c:pt idx="3356">
                  <c:v>65.171377707008034</c:v>
                </c:pt>
                <c:pt idx="3357">
                  <c:v>68.116546805093819</c:v>
                </c:pt>
                <c:pt idx="3358">
                  <c:v>49.285262166347295</c:v>
                </c:pt>
                <c:pt idx="3359">
                  <c:v>85.751202846653285</c:v>
                </c:pt>
                <c:pt idx="3360">
                  <c:v>75.64065362103733</c:v>
                </c:pt>
                <c:pt idx="3361">
                  <c:v>71.151364197856424</c:v>
                </c:pt>
                <c:pt idx="3362">
                  <c:v>85.341612665586993</c:v>
                </c:pt>
                <c:pt idx="3363">
                  <c:v>76.080536233278778</c:v>
                </c:pt>
                <c:pt idx="3364">
                  <c:v>71.102015367002878</c:v>
                </c:pt>
                <c:pt idx="3365">
                  <c:v>107.91672881223801</c:v>
                </c:pt>
                <c:pt idx="3366">
                  <c:v>84.99494864130105</c:v>
                </c:pt>
                <c:pt idx="3367">
                  <c:v>71.586129591484848</c:v>
                </c:pt>
                <c:pt idx="3368">
                  <c:v>76.915092719500848</c:v>
                </c:pt>
                <c:pt idx="3369">
                  <c:v>103.073996499134</c:v>
                </c:pt>
                <c:pt idx="3370">
                  <c:v>95.532491904060748</c:v>
                </c:pt>
                <c:pt idx="3371">
                  <c:v>47.256332848450398</c:v>
                </c:pt>
                <c:pt idx="3372">
                  <c:v>50.02723003851986</c:v>
                </c:pt>
                <c:pt idx="3373">
                  <c:v>50.027167707302794</c:v>
                </c:pt>
                <c:pt idx="3374">
                  <c:v>-1.79024328881104</c:v>
                </c:pt>
                <c:pt idx="3375">
                  <c:v>45.21254983810293</c:v>
                </c:pt>
                <c:pt idx="3376">
                  <c:v>48.500662192233094</c:v>
                </c:pt>
                <c:pt idx="3377">
                  <c:v>-0.13513728349948551</c:v>
                </c:pt>
                <c:pt idx="3378">
                  <c:v>42.745721617120502</c:v>
                </c:pt>
                <c:pt idx="3379">
                  <c:v>42.661844227040547</c:v>
                </c:pt>
                <c:pt idx="3380">
                  <c:v>-15.638672492257461</c:v>
                </c:pt>
                <c:pt idx="3381">
                  <c:v>27.2078062376875</c:v>
                </c:pt>
                <c:pt idx="3382">
                  <c:v>39.395104520227399</c:v>
                </c:pt>
                <c:pt idx="3383">
                  <c:v>-11.600322044546401</c:v>
                </c:pt>
                <c:pt idx="3384">
                  <c:v>-25.6335842869563</c:v>
                </c:pt>
                <c:pt idx="3385">
                  <c:v>56.742864463774048</c:v>
                </c:pt>
                <c:pt idx="3386">
                  <c:v>-40.024257559591895</c:v>
                </c:pt>
                <c:pt idx="3387">
                  <c:v>-100.890994920628</c:v>
                </c:pt>
                <c:pt idx="3388">
                  <c:v>-38.799488069367378</c:v>
                </c:pt>
                <c:pt idx="3389">
                  <c:v>-101.56150228964827</c:v>
                </c:pt>
                <c:pt idx="3390">
                  <c:v>-156.272906027658</c:v>
                </c:pt>
                <c:pt idx="3391">
                  <c:v>-155.04847370432157</c:v>
                </c:pt>
                <c:pt idx="3392">
                  <c:v>-155.04834152931798</c:v>
                </c:pt>
                <c:pt idx="3393">
                  <c:v>-184.59495988677199</c:v>
                </c:pt>
                <c:pt idx="3394">
                  <c:v>-246.77824665054342</c:v>
                </c:pt>
                <c:pt idx="3395">
                  <c:v>-246.77540582145053</c:v>
                </c:pt>
                <c:pt idx="3396">
                  <c:v>-166.290814518774</c:v>
                </c:pt>
                <c:pt idx="3397">
                  <c:v>-362.28584138378932</c:v>
                </c:pt>
                <c:pt idx="3398">
                  <c:v>-168.074772788693</c:v>
                </c:pt>
                <c:pt idx="3399">
                  <c:v>-168.07463159818738</c:v>
                </c:pt>
                <c:pt idx="3400">
                  <c:v>-168.07485871159653</c:v>
                </c:pt>
                <c:pt idx="3401">
                  <c:v>-168.07495277654314</c:v>
                </c:pt>
                <c:pt idx="3402">
                  <c:v>-121.762190229154</c:v>
                </c:pt>
                <c:pt idx="3403">
                  <c:v>-121.764457614405</c:v>
                </c:pt>
                <c:pt idx="3404">
                  <c:v>-452.17083419432265</c:v>
                </c:pt>
                <c:pt idx="3405">
                  <c:v>-3.6457458629112098</c:v>
                </c:pt>
                <c:pt idx="3406">
                  <c:v>-3.6449058288918601</c:v>
                </c:pt>
                <c:pt idx="3407">
                  <c:v>-3.7116266627147598</c:v>
                </c:pt>
                <c:pt idx="3408">
                  <c:v>-177.13816619349601</c:v>
                </c:pt>
                <c:pt idx="3409">
                  <c:v>-191.35598981516361</c:v>
                </c:pt>
                <c:pt idx="3410">
                  <c:v>437.917645344444</c:v>
                </c:pt>
                <c:pt idx="3411">
                  <c:v>317.50794102948385</c:v>
                </c:pt>
                <c:pt idx="3412">
                  <c:v>133.07412498879998</c:v>
                </c:pt>
                <c:pt idx="3413">
                  <c:v>146.92218725323161</c:v>
                </c:pt>
                <c:pt idx="3414">
                  <c:v>156.22106129806957</c:v>
                </c:pt>
                <c:pt idx="3415">
                  <c:v>106.21554192968398</c:v>
                </c:pt>
                <c:pt idx="3416">
                  <c:v>105.96787701138398</c:v>
                </c:pt>
                <c:pt idx="3417">
                  <c:v>155.48162408855899</c:v>
                </c:pt>
                <c:pt idx="3418">
                  <c:v>108.80385948417421</c:v>
                </c:pt>
                <c:pt idx="3419">
                  <c:v>103.03021846102223</c:v>
                </c:pt>
                <c:pt idx="3420">
                  <c:v>152.52237491705142</c:v>
                </c:pt>
                <c:pt idx="3421">
                  <c:v>111.789857591897</c:v>
                </c:pt>
                <c:pt idx="3422">
                  <c:v>80.1035271212981</c:v>
                </c:pt>
                <c:pt idx="3423">
                  <c:v>84.044223663052222</c:v>
                </c:pt>
                <c:pt idx="3424">
                  <c:v>80.969054277834005</c:v>
                </c:pt>
                <c:pt idx="3425">
                  <c:v>67.833754037634236</c:v>
                </c:pt>
                <c:pt idx="3426">
                  <c:v>54.234983465734508</c:v>
                </c:pt>
                <c:pt idx="3427">
                  <c:v>78.276014942677904</c:v>
                </c:pt>
                <c:pt idx="3428">
                  <c:v>80.489296163105394</c:v>
                </c:pt>
                <c:pt idx="3429">
                  <c:v>64.468256262142958</c:v>
                </c:pt>
                <c:pt idx="3430">
                  <c:v>81.442678410133283</c:v>
                </c:pt>
                <c:pt idx="3431">
                  <c:v>80.594741390180886</c:v>
                </c:pt>
                <c:pt idx="3432">
                  <c:v>69.520029305246794</c:v>
                </c:pt>
                <c:pt idx="3433">
                  <c:v>63.901024276802893</c:v>
                </c:pt>
                <c:pt idx="3434">
                  <c:v>69.671129849633701</c:v>
                </c:pt>
                <c:pt idx="3435">
                  <c:v>62.415042424190297</c:v>
                </c:pt>
                <c:pt idx="3436">
                  <c:v>63.680924875350478</c:v>
                </c:pt>
                <c:pt idx="3437">
                  <c:v>70.243037997730198</c:v>
                </c:pt>
                <c:pt idx="3438">
                  <c:v>62.427440965416316</c:v>
                </c:pt>
                <c:pt idx="3439">
                  <c:v>63.312867389858347</c:v>
                </c:pt>
                <c:pt idx="3440">
                  <c:v>70.469803386133904</c:v>
                </c:pt>
                <c:pt idx="3441">
                  <c:v>63.232964158380703</c:v>
                </c:pt>
                <c:pt idx="3442">
                  <c:v>66.220436962199656</c:v>
                </c:pt>
                <c:pt idx="3443">
                  <c:v>75.293357856191136</c:v>
                </c:pt>
                <c:pt idx="3444">
                  <c:v>64.856202109189269</c:v>
                </c:pt>
                <c:pt idx="3445">
                  <c:v>57.327279841603385</c:v>
                </c:pt>
                <c:pt idx="3446">
                  <c:v>64.804784924425888</c:v>
                </c:pt>
                <c:pt idx="3447">
                  <c:v>64.804818969887904</c:v>
                </c:pt>
                <c:pt idx="3448">
                  <c:v>57.753224879003348</c:v>
                </c:pt>
                <c:pt idx="3449">
                  <c:v>67.393900703592848</c:v>
                </c:pt>
                <c:pt idx="3450">
                  <c:v>66.1177254937448</c:v>
                </c:pt>
                <c:pt idx="3451">
                  <c:v>59.215189150065903</c:v>
                </c:pt>
                <c:pt idx="3452">
                  <c:v>59.587280991714117</c:v>
                </c:pt>
                <c:pt idx="3453">
                  <c:v>59.471425739543797</c:v>
                </c:pt>
                <c:pt idx="3454">
                  <c:v>55.627038827136403</c:v>
                </c:pt>
                <c:pt idx="3455">
                  <c:v>55.294132442267006</c:v>
                </c:pt>
                <c:pt idx="3456">
                  <c:v>58.467767827751999</c:v>
                </c:pt>
                <c:pt idx="3457">
                  <c:v>56.371314343370699</c:v>
                </c:pt>
                <c:pt idx="3458">
                  <c:v>55.512179637901312</c:v>
                </c:pt>
                <c:pt idx="3459">
                  <c:v>56.565793364168222</c:v>
                </c:pt>
                <c:pt idx="3460">
                  <c:v>56.465308444535076</c:v>
                </c:pt>
                <c:pt idx="3461">
                  <c:v>55.131518538299822</c:v>
                </c:pt>
                <c:pt idx="3462">
                  <c:v>55.654786584472447</c:v>
                </c:pt>
                <c:pt idx="3463">
                  <c:v>57.105157891135022</c:v>
                </c:pt>
                <c:pt idx="3464">
                  <c:v>55.339052956087201</c:v>
                </c:pt>
                <c:pt idx="3465">
                  <c:v>52.939964116173911</c:v>
                </c:pt>
                <c:pt idx="3466">
                  <c:v>55.713094839239396</c:v>
                </c:pt>
                <c:pt idx="3467">
                  <c:v>56.700435160742494</c:v>
                </c:pt>
                <c:pt idx="3468">
                  <c:v>54.012683320121411</c:v>
                </c:pt>
                <c:pt idx="3469">
                  <c:v>50.065167112131945</c:v>
                </c:pt>
                <c:pt idx="3470">
                  <c:v>54.287526596553299</c:v>
                </c:pt>
                <c:pt idx="3471">
                  <c:v>49.361427822246718</c:v>
                </c:pt>
                <c:pt idx="3472">
                  <c:v>49.732308269098311</c:v>
                </c:pt>
                <c:pt idx="3473">
                  <c:v>54.930821813217278</c:v>
                </c:pt>
                <c:pt idx="3474">
                  <c:v>49.146530497762278</c:v>
                </c:pt>
                <c:pt idx="3475">
                  <c:v>42.216622645604097</c:v>
                </c:pt>
                <c:pt idx="3476">
                  <c:v>49.356998591975099</c:v>
                </c:pt>
                <c:pt idx="3477">
                  <c:v>50.017848890569802</c:v>
                </c:pt>
                <c:pt idx="3478">
                  <c:v>41.955959712723299</c:v>
                </c:pt>
                <c:pt idx="3479">
                  <c:v>49.473210619090295</c:v>
                </c:pt>
                <c:pt idx="3480">
                  <c:v>50.118744288261901</c:v>
                </c:pt>
                <c:pt idx="3481">
                  <c:v>41.810702523431495</c:v>
                </c:pt>
                <c:pt idx="3482">
                  <c:v>54.184694383762718</c:v>
                </c:pt>
                <c:pt idx="3483">
                  <c:v>54.569257427735494</c:v>
                </c:pt>
                <c:pt idx="3484">
                  <c:v>47.477868606534194</c:v>
                </c:pt>
                <c:pt idx="3485">
                  <c:v>58.956349199262817</c:v>
                </c:pt>
                <c:pt idx="3486">
                  <c:v>66.070326757421384</c:v>
                </c:pt>
                <c:pt idx="3487">
                  <c:v>62.08909461925407</c:v>
                </c:pt>
                <c:pt idx="3488">
                  <c:v>61.088689134993899</c:v>
                </c:pt>
                <c:pt idx="3489">
                  <c:v>66.025696505419148</c:v>
                </c:pt>
                <c:pt idx="3490">
                  <c:v>67.849867938675501</c:v>
                </c:pt>
                <c:pt idx="3491">
                  <c:v>67.849874795762304</c:v>
                </c:pt>
                <c:pt idx="3492">
                  <c:v>73.186789801985924</c:v>
                </c:pt>
                <c:pt idx="3493">
                  <c:v>67.093325989343768</c:v>
                </c:pt>
                <c:pt idx="3494">
                  <c:v>61.771598195364703</c:v>
                </c:pt>
                <c:pt idx="3495">
                  <c:v>60.699618371243801</c:v>
                </c:pt>
                <c:pt idx="3496">
                  <c:v>64.695244900716403</c:v>
                </c:pt>
                <c:pt idx="3497">
                  <c:v>61.883165536752095</c:v>
                </c:pt>
                <c:pt idx="3498">
                  <c:v>64.556198814160339</c:v>
                </c:pt>
                <c:pt idx="3499">
                  <c:v>68.422921868677093</c:v>
                </c:pt>
                <c:pt idx="3500">
                  <c:v>66.245921323136201</c:v>
                </c:pt>
                <c:pt idx="3501">
                  <c:v>69.291760420942936</c:v>
                </c:pt>
                <c:pt idx="3502">
                  <c:v>72.429635151462648</c:v>
                </c:pt>
                <c:pt idx="3503">
                  <c:v>71.01284767861118</c:v>
                </c:pt>
                <c:pt idx="3504">
                  <c:v>72.878573839537538</c:v>
                </c:pt>
                <c:pt idx="3505">
                  <c:v>75.351746440712105</c:v>
                </c:pt>
                <c:pt idx="3506">
                  <c:v>86.139625144351299</c:v>
                </c:pt>
                <c:pt idx="3507">
                  <c:v>66.389812899450334</c:v>
                </c:pt>
                <c:pt idx="3508">
                  <c:v>54.604486884309296</c:v>
                </c:pt>
                <c:pt idx="3509">
                  <c:v>65.877484387768689</c:v>
                </c:pt>
                <c:pt idx="3510">
                  <c:v>41.4277666292259</c:v>
                </c:pt>
                <c:pt idx="3511">
                  <c:v>-45.424241721851999</c:v>
                </c:pt>
                <c:pt idx="3512">
                  <c:v>-13.689781907087102</c:v>
                </c:pt>
                <c:pt idx="3513">
                  <c:v>-42.510268164996994</c:v>
                </c:pt>
                <c:pt idx="3514">
                  <c:v>210.820983100045</c:v>
                </c:pt>
                <c:pt idx="3515">
                  <c:v>-880.71785565301502</c:v>
                </c:pt>
                <c:pt idx="3516">
                  <c:v>228.47045519103057</c:v>
                </c:pt>
                <c:pt idx="3517">
                  <c:v>137.2042350461065</c:v>
                </c:pt>
                <c:pt idx="3518">
                  <c:v>772.84032498563749</c:v>
                </c:pt>
                <c:pt idx="3519">
                  <c:v>772.92320609506282</c:v>
                </c:pt>
                <c:pt idx="3520">
                  <c:v>772.85051446687601</c:v>
                </c:pt>
                <c:pt idx="3521">
                  <c:v>-106.067841676727</c:v>
                </c:pt>
                <c:pt idx="3522">
                  <c:v>-76.950176989878258</c:v>
                </c:pt>
                <c:pt idx="3523">
                  <c:v>-505.53293646308163</c:v>
                </c:pt>
                <c:pt idx="3524">
                  <c:v>-162.947463514334</c:v>
                </c:pt>
                <c:pt idx="3525">
                  <c:v>-44.619477658530194</c:v>
                </c:pt>
                <c:pt idx="3526">
                  <c:v>-44.619266577159998</c:v>
                </c:pt>
                <c:pt idx="3527">
                  <c:v>-85.209692132667158</c:v>
                </c:pt>
                <c:pt idx="3528">
                  <c:v>-33.409718097571876</c:v>
                </c:pt>
                <c:pt idx="3529">
                  <c:v>-6.2212067415758101</c:v>
                </c:pt>
                <c:pt idx="3530">
                  <c:v>-33.414803971023844</c:v>
                </c:pt>
                <c:pt idx="3531">
                  <c:v>-33.414670103662964</c:v>
                </c:pt>
                <c:pt idx="3532">
                  <c:v>-41.2506086327205</c:v>
                </c:pt>
                <c:pt idx="3533">
                  <c:v>-73.818281878212701</c:v>
                </c:pt>
                <c:pt idx="3534">
                  <c:v>-43.945215572668097</c:v>
                </c:pt>
                <c:pt idx="3535">
                  <c:v>-32.311519045611178</c:v>
                </c:pt>
                <c:pt idx="3536">
                  <c:v>-69.347967158501589</c:v>
                </c:pt>
                <c:pt idx="3537">
                  <c:v>-69.346887094377493</c:v>
                </c:pt>
                <c:pt idx="3538">
                  <c:v>-73.460068328241803</c:v>
                </c:pt>
                <c:pt idx="3539">
                  <c:v>-137.667697242608</c:v>
                </c:pt>
                <c:pt idx="3540">
                  <c:v>-154.19957228767856</c:v>
                </c:pt>
                <c:pt idx="3541">
                  <c:v>-71.997635303489119</c:v>
                </c:pt>
                <c:pt idx="3542">
                  <c:v>-131.53751561387156</c:v>
                </c:pt>
                <c:pt idx="3543">
                  <c:v>-201.36047278648343</c:v>
                </c:pt>
                <c:pt idx="3544">
                  <c:v>-125.40911945051029</c:v>
                </c:pt>
                <c:pt idx="3545">
                  <c:v>-117.19287072358952</c:v>
                </c:pt>
                <c:pt idx="3546">
                  <c:v>13.853941999370226</c:v>
                </c:pt>
                <c:pt idx="3547">
                  <c:v>-99.193563941820926</c:v>
                </c:pt>
                <c:pt idx="3548">
                  <c:v>-96.8025460005817</c:v>
                </c:pt>
                <c:pt idx="3549">
                  <c:v>-96.802370158917256</c:v>
                </c:pt>
                <c:pt idx="3550">
                  <c:v>-69.348627451618313</c:v>
                </c:pt>
                <c:pt idx="3551">
                  <c:v>-63.506004900383594</c:v>
                </c:pt>
                <c:pt idx="3552">
                  <c:v>-85.564688442478698</c:v>
                </c:pt>
                <c:pt idx="3553">
                  <c:v>-98.158964191321019</c:v>
                </c:pt>
                <c:pt idx="3554">
                  <c:v>-63.365724727203094</c:v>
                </c:pt>
                <c:pt idx="3555">
                  <c:v>-68.482763418579381</c:v>
                </c:pt>
                <c:pt idx="3556">
                  <c:v>-50.8471429457338</c:v>
                </c:pt>
                <c:pt idx="3557">
                  <c:v>-46.317289586199657</c:v>
                </c:pt>
                <c:pt idx="3558">
                  <c:v>-31.493133751908342</c:v>
                </c:pt>
                <c:pt idx="3559">
                  <c:v>-21.424389231144719</c:v>
                </c:pt>
                <c:pt idx="3560">
                  <c:v>-3.2341504010422302</c:v>
                </c:pt>
                <c:pt idx="3561">
                  <c:v>38.776764597351296</c:v>
                </c:pt>
                <c:pt idx="3562">
                  <c:v>89.422924395140527</c:v>
                </c:pt>
                <c:pt idx="3563">
                  <c:v>7511.5548387181398</c:v>
                </c:pt>
                <c:pt idx="3564">
                  <c:v>1825.0957384978499</c:v>
                </c:pt>
                <c:pt idx="3565">
                  <c:v>53692.709608714693</c:v>
                </c:pt>
                <c:pt idx="3566">
                  <c:v>-15132.851188564369</c:v>
                </c:pt>
                <c:pt idx="3567">
                  <c:v>-2853.4146725661712</c:v>
                </c:pt>
                <c:pt idx="3568">
                  <c:v>-4045.2240289909087</c:v>
                </c:pt>
                <c:pt idx="3569">
                  <c:v>-6707.1493886783301</c:v>
                </c:pt>
                <c:pt idx="3570">
                  <c:v>-622.784003798973</c:v>
                </c:pt>
                <c:pt idx="3571">
                  <c:v>-242.46974957615757</c:v>
                </c:pt>
                <c:pt idx="3572">
                  <c:v>-213.172816054804</c:v>
                </c:pt>
                <c:pt idx="3573">
                  <c:v>-60.5743422742893</c:v>
                </c:pt>
                <c:pt idx="3574">
                  <c:v>-51.344457057894296</c:v>
                </c:pt>
                <c:pt idx="3575">
                  <c:v>-83.632242275158958</c:v>
                </c:pt>
                <c:pt idx="3576">
                  <c:v>-83.834235571450549</c:v>
                </c:pt>
                <c:pt idx="3577">
                  <c:v>-145.29357223468111</c:v>
                </c:pt>
                <c:pt idx="3578">
                  <c:v>-0.69724003983633198</c:v>
                </c:pt>
                <c:pt idx="3579">
                  <c:v>152.87303039886598</c:v>
                </c:pt>
                <c:pt idx="3580">
                  <c:v>184.408698649125</c:v>
                </c:pt>
                <c:pt idx="3581">
                  <c:v>147.26960744011598</c:v>
                </c:pt>
                <c:pt idx="3582">
                  <c:v>139.08195820153799</c:v>
                </c:pt>
                <c:pt idx="3583">
                  <c:v>46.135048744814945</c:v>
                </c:pt>
                <c:pt idx="3584">
                  <c:v>-267.32255029507894</c:v>
                </c:pt>
                <c:pt idx="3585">
                  <c:v>-948.34354395419302</c:v>
                </c:pt>
                <c:pt idx="3586">
                  <c:v>5538.3017797421198</c:v>
                </c:pt>
                <c:pt idx="3587">
                  <c:v>1147.7499599387311</c:v>
                </c:pt>
                <c:pt idx="3588">
                  <c:v>841.81935501358794</c:v>
                </c:pt>
                <c:pt idx="3589">
                  <c:v>760.25694432616206</c:v>
                </c:pt>
                <c:pt idx="3590">
                  <c:v>2075.8651185936674</c:v>
                </c:pt>
                <c:pt idx="3591">
                  <c:v>-392.85816474677603</c:v>
                </c:pt>
                <c:pt idx="3592">
                  <c:v>-54.5049132533657</c:v>
                </c:pt>
                <c:pt idx="3593">
                  <c:v>15.050563802089506</c:v>
                </c:pt>
                <c:pt idx="3594">
                  <c:v>14.670988743259699</c:v>
                </c:pt>
                <c:pt idx="3595">
                  <c:v>-19.351140870668686</c:v>
                </c:pt>
                <c:pt idx="3596">
                  <c:v>-69.185263406331003</c:v>
                </c:pt>
                <c:pt idx="3597">
                  <c:v>-121.79544152036</c:v>
                </c:pt>
                <c:pt idx="3598">
                  <c:v>-182.74358126920899</c:v>
                </c:pt>
                <c:pt idx="3599">
                  <c:v>-231.613391833783</c:v>
                </c:pt>
                <c:pt idx="3600">
                  <c:v>-273.972228304233</c:v>
                </c:pt>
                <c:pt idx="3601">
                  <c:v>-319.31138348867074</c:v>
                </c:pt>
                <c:pt idx="3602">
                  <c:v>-363.41318459771696</c:v>
                </c:pt>
                <c:pt idx="3603">
                  <c:v>-387.04866708750097</c:v>
                </c:pt>
                <c:pt idx="3604">
                  <c:v>-411.30353562078602</c:v>
                </c:pt>
                <c:pt idx="3605">
                  <c:v>-437.34408645854302</c:v>
                </c:pt>
                <c:pt idx="3606">
                  <c:v>-460.96297403538608</c:v>
                </c:pt>
                <c:pt idx="3607">
                  <c:v>-487.04500324354098</c:v>
                </c:pt>
                <c:pt idx="3608">
                  <c:v>-511.97915055960004</c:v>
                </c:pt>
                <c:pt idx="3609">
                  <c:v>-518.64678889683103</c:v>
                </c:pt>
                <c:pt idx="3610">
                  <c:v>-515.02087898593288</c:v>
                </c:pt>
                <c:pt idx="3611">
                  <c:v>-496.41789897102569</c:v>
                </c:pt>
                <c:pt idx="3612">
                  <c:v>-432.72139838642704</c:v>
                </c:pt>
                <c:pt idx="3613">
                  <c:v>-303.48595638712197</c:v>
                </c:pt>
                <c:pt idx="3614">
                  <c:v>93.649634814122678</c:v>
                </c:pt>
                <c:pt idx="3615">
                  <c:v>-271.92337830882161</c:v>
                </c:pt>
                <c:pt idx="3616">
                  <c:v>540.02478111713992</c:v>
                </c:pt>
                <c:pt idx="3617">
                  <c:v>716.47246030397946</c:v>
                </c:pt>
                <c:pt idx="3618">
                  <c:v>778.99883355188274</c:v>
                </c:pt>
                <c:pt idx="3619">
                  <c:v>783.88769419132859</c:v>
                </c:pt>
                <c:pt idx="3620">
                  <c:v>750.58442861776803</c:v>
                </c:pt>
                <c:pt idx="3621">
                  <c:v>705.25120083695299</c:v>
                </c:pt>
                <c:pt idx="3622">
                  <c:v>668.26306884481198</c:v>
                </c:pt>
                <c:pt idx="3623">
                  <c:v>628.19383635702889</c:v>
                </c:pt>
                <c:pt idx="3624">
                  <c:v>586.80085647250701</c:v>
                </c:pt>
                <c:pt idx="3625">
                  <c:v>556.95634980258797</c:v>
                </c:pt>
                <c:pt idx="3626">
                  <c:v>529.9411448702682</c:v>
                </c:pt>
                <c:pt idx="3627">
                  <c:v>509.71642420232564</c:v>
                </c:pt>
                <c:pt idx="3628">
                  <c:v>482.68744788422885</c:v>
                </c:pt>
                <c:pt idx="3629">
                  <c:v>469.41444849626464</c:v>
                </c:pt>
                <c:pt idx="3630">
                  <c:v>459.71622194584569</c:v>
                </c:pt>
                <c:pt idx="3631">
                  <c:v>453.87586189219797</c:v>
                </c:pt>
                <c:pt idx="3632">
                  <c:v>457.68997454656301</c:v>
                </c:pt>
                <c:pt idx="3633">
                  <c:v>464.40804374148462</c:v>
                </c:pt>
                <c:pt idx="3634">
                  <c:v>475.91891541023574</c:v>
                </c:pt>
                <c:pt idx="3635">
                  <c:v>500.55399199011703</c:v>
                </c:pt>
                <c:pt idx="3636">
                  <c:v>522.34127915610338</c:v>
                </c:pt>
                <c:pt idx="3637">
                  <c:v>545.79517162389925</c:v>
                </c:pt>
                <c:pt idx="3638">
                  <c:v>576.33747225504101</c:v>
                </c:pt>
                <c:pt idx="3639">
                  <c:v>604.18245275025095</c:v>
                </c:pt>
                <c:pt idx="3640">
                  <c:v>632.84063367525448</c:v>
                </c:pt>
                <c:pt idx="3641">
                  <c:v>660.59993086670852</c:v>
                </c:pt>
                <c:pt idx="3642">
                  <c:v>696.1304252176983</c:v>
                </c:pt>
                <c:pt idx="3643">
                  <c:v>722.10966103457702</c:v>
                </c:pt>
                <c:pt idx="3644">
                  <c:v>746.98682901982704</c:v>
                </c:pt>
                <c:pt idx="3645">
                  <c:v>780.21085888366497</c:v>
                </c:pt>
                <c:pt idx="3646">
                  <c:v>785.59583939223307</c:v>
                </c:pt>
                <c:pt idx="3647">
                  <c:v>807.57829202217181</c:v>
                </c:pt>
                <c:pt idx="3648">
                  <c:v>838.12067050319581</c:v>
                </c:pt>
                <c:pt idx="3649">
                  <c:v>841.69549126238894</c:v>
                </c:pt>
                <c:pt idx="3650">
                  <c:v>858.28324106168679</c:v>
                </c:pt>
                <c:pt idx="3651">
                  <c:v>887.46622320265794</c:v>
                </c:pt>
                <c:pt idx="3652">
                  <c:v>905.79299396506303</c:v>
                </c:pt>
                <c:pt idx="3653">
                  <c:v>907.68505406971781</c:v>
                </c:pt>
                <c:pt idx="3654">
                  <c:v>933.94022358165648</c:v>
                </c:pt>
                <c:pt idx="3655">
                  <c:v>958.75316495367895</c:v>
                </c:pt>
                <c:pt idx="3656">
                  <c:v>963.44752990590212</c:v>
                </c:pt>
                <c:pt idx="3657">
                  <c:v>963.03477862204852</c:v>
                </c:pt>
                <c:pt idx="3658">
                  <c:v>982.00229892433299</c:v>
                </c:pt>
                <c:pt idx="3659">
                  <c:v>470.76431789425101</c:v>
                </c:pt>
                <c:pt idx="3660">
                  <c:v>468.354978265564</c:v>
                </c:pt>
                <c:pt idx="3661">
                  <c:v>434.47542043550897</c:v>
                </c:pt>
                <c:pt idx="3662">
                  <c:v>401.57317307189811</c:v>
                </c:pt>
                <c:pt idx="3663">
                  <c:v>366.88972779049999</c:v>
                </c:pt>
                <c:pt idx="3664">
                  <c:v>354.96518691987569</c:v>
                </c:pt>
                <c:pt idx="3665">
                  <c:v>348.18242832809898</c:v>
                </c:pt>
                <c:pt idx="3666">
                  <c:v>254.141454962333</c:v>
                </c:pt>
                <c:pt idx="3667">
                  <c:v>42.652311218006311</c:v>
                </c:pt>
                <c:pt idx="3668">
                  <c:v>-30.615172466088161</c:v>
                </c:pt>
                <c:pt idx="3669">
                  <c:v>-289.99061380097811</c:v>
                </c:pt>
                <c:pt idx="3670">
                  <c:v>-642.96897213624595</c:v>
                </c:pt>
                <c:pt idx="3671">
                  <c:v>-979.145369201363</c:v>
                </c:pt>
                <c:pt idx="3672">
                  <c:v>-1801.0886687921011</c:v>
                </c:pt>
                <c:pt idx="3673">
                  <c:v>-4756.3121053336654</c:v>
                </c:pt>
                <c:pt idx="3674">
                  <c:v>3487.8217382043026</c:v>
                </c:pt>
                <c:pt idx="3675">
                  <c:v>2043.6762686954398</c:v>
                </c:pt>
                <c:pt idx="3676">
                  <c:v>1709.48295733537</c:v>
                </c:pt>
                <c:pt idx="3677">
                  <c:v>1584.5300050276001</c:v>
                </c:pt>
                <c:pt idx="3678">
                  <c:v>1507.4401808397699</c:v>
                </c:pt>
                <c:pt idx="3679">
                  <c:v>1455.5179774568701</c:v>
                </c:pt>
                <c:pt idx="3680">
                  <c:v>1435.3859635482211</c:v>
                </c:pt>
                <c:pt idx="3681">
                  <c:v>1416.8632435062098</c:v>
                </c:pt>
                <c:pt idx="3682">
                  <c:v>1390.6233149907498</c:v>
                </c:pt>
                <c:pt idx="3683">
                  <c:v>1385.4879554523411</c:v>
                </c:pt>
                <c:pt idx="3684">
                  <c:v>1374.25498334741</c:v>
                </c:pt>
                <c:pt idx="3685">
                  <c:v>1390.1387785070799</c:v>
                </c:pt>
                <c:pt idx="3686">
                  <c:v>1242.7896642123599</c:v>
                </c:pt>
                <c:pt idx="3687">
                  <c:v>999.51499457614761</c:v>
                </c:pt>
                <c:pt idx="3688">
                  <c:v>5259.7978322901354</c:v>
                </c:pt>
                <c:pt idx="3689">
                  <c:v>1174.7349715573398</c:v>
                </c:pt>
                <c:pt idx="3690">
                  <c:v>1082.92942100401</c:v>
                </c:pt>
                <c:pt idx="3691">
                  <c:v>1025.6068913823901</c:v>
                </c:pt>
                <c:pt idx="3692">
                  <c:v>995.74303514205553</c:v>
                </c:pt>
                <c:pt idx="3693">
                  <c:v>982.69399095907431</c:v>
                </c:pt>
                <c:pt idx="3694">
                  <c:v>962.3204442707131</c:v>
                </c:pt>
                <c:pt idx="3695">
                  <c:v>953.87360528205204</c:v>
                </c:pt>
                <c:pt idx="3696">
                  <c:v>951.02290493079704</c:v>
                </c:pt>
                <c:pt idx="3697">
                  <c:v>944.13832225204453</c:v>
                </c:pt>
                <c:pt idx="3698">
                  <c:v>937.68452082040346</c:v>
                </c:pt>
                <c:pt idx="3699">
                  <c:v>944.55147393346101</c:v>
                </c:pt>
                <c:pt idx="3700">
                  <c:v>936.29339735422582</c:v>
                </c:pt>
                <c:pt idx="3701">
                  <c:v>932.09756814036496</c:v>
                </c:pt>
                <c:pt idx="3702">
                  <c:v>942.7576624558277</c:v>
                </c:pt>
                <c:pt idx="3703">
                  <c:v>926.94798805739993</c:v>
                </c:pt>
                <c:pt idx="3704">
                  <c:v>922.15431737743154</c:v>
                </c:pt>
                <c:pt idx="3705">
                  <c:v>931.86247319923746</c:v>
                </c:pt>
                <c:pt idx="3706">
                  <c:v>922.78287306819095</c:v>
                </c:pt>
                <c:pt idx="3707">
                  <c:v>918.00338968551102</c:v>
                </c:pt>
                <c:pt idx="3708">
                  <c:v>926.50942929481096</c:v>
                </c:pt>
                <c:pt idx="3709">
                  <c:v>920.59563813067405</c:v>
                </c:pt>
                <c:pt idx="3710">
                  <c:v>912.10539234211353</c:v>
                </c:pt>
                <c:pt idx="3711">
                  <c:v>920.91945329904104</c:v>
                </c:pt>
                <c:pt idx="3712">
                  <c:v>911.73563067629846</c:v>
                </c:pt>
                <c:pt idx="3713">
                  <c:v>898.96691515041152</c:v>
                </c:pt>
                <c:pt idx="3714">
                  <c:v>893.26252474721548</c:v>
                </c:pt>
                <c:pt idx="3715">
                  <c:v>885.57423038018453</c:v>
                </c:pt>
                <c:pt idx="3716">
                  <c:v>871.38081651504251</c:v>
                </c:pt>
                <c:pt idx="3717">
                  <c:v>857.56885523762355</c:v>
                </c:pt>
                <c:pt idx="3718">
                  <c:v>849.43149907707652</c:v>
                </c:pt>
                <c:pt idx="3719">
                  <c:v>836.07942673893399</c:v>
                </c:pt>
                <c:pt idx="3720">
                  <c:v>826.68788240831805</c:v>
                </c:pt>
                <c:pt idx="3721">
                  <c:v>823.70522315702999</c:v>
                </c:pt>
                <c:pt idx="3722">
                  <c:v>812.70705156671681</c:v>
                </c:pt>
                <c:pt idx="3723">
                  <c:v>801.79212929887308</c:v>
                </c:pt>
                <c:pt idx="3724">
                  <c:v>806.15655783377895</c:v>
                </c:pt>
                <c:pt idx="3725">
                  <c:v>800.22930865419448</c:v>
                </c:pt>
                <c:pt idx="3726">
                  <c:v>793.09198823690804</c:v>
                </c:pt>
                <c:pt idx="3727">
                  <c:v>796.23619459564202</c:v>
                </c:pt>
                <c:pt idx="3728">
                  <c:v>792.16860762229999</c:v>
                </c:pt>
                <c:pt idx="3729">
                  <c:v>787.48779938847201</c:v>
                </c:pt>
                <c:pt idx="3730">
                  <c:v>788.77052430250001</c:v>
                </c:pt>
                <c:pt idx="3731">
                  <c:v>786.76285155868607</c:v>
                </c:pt>
                <c:pt idx="3732">
                  <c:v>780.33453313324048</c:v>
                </c:pt>
                <c:pt idx="3733">
                  <c:v>779.01943432498695</c:v>
                </c:pt>
                <c:pt idx="3734">
                  <c:v>776.27971612017461</c:v>
                </c:pt>
                <c:pt idx="3735">
                  <c:v>771.71621248313738</c:v>
                </c:pt>
                <c:pt idx="3736">
                  <c:v>769.27595684571349</c:v>
                </c:pt>
                <c:pt idx="3737">
                  <c:v>767.21840319742705</c:v>
                </c:pt>
                <c:pt idx="3738">
                  <c:v>762.62553455056354</c:v>
                </c:pt>
                <c:pt idx="3739">
                  <c:v>760.48742306815802</c:v>
                </c:pt>
                <c:pt idx="3740">
                  <c:v>758.26703896291099</c:v>
                </c:pt>
                <c:pt idx="3741">
                  <c:v>755.68095441843809</c:v>
                </c:pt>
                <c:pt idx="3742">
                  <c:v>754.95812885172495</c:v>
                </c:pt>
                <c:pt idx="3743">
                  <c:v>756.19385439493499</c:v>
                </c:pt>
                <c:pt idx="3744">
                  <c:v>762.43247677781801</c:v>
                </c:pt>
                <c:pt idx="3745">
                  <c:v>771.25835789832001</c:v>
                </c:pt>
                <c:pt idx="3746">
                  <c:v>775.4693486535931</c:v>
                </c:pt>
                <c:pt idx="3747">
                  <c:v>780.55205643693796</c:v>
                </c:pt>
                <c:pt idx="3748">
                  <c:v>788.07160952360903</c:v>
                </c:pt>
                <c:pt idx="3749">
                  <c:v>794.74472767685381</c:v>
                </c:pt>
                <c:pt idx="3750">
                  <c:v>794.69782944673102</c:v>
                </c:pt>
                <c:pt idx="3751">
                  <c:v>810.09203181483201</c:v>
                </c:pt>
                <c:pt idx="3752">
                  <c:v>807.00190597061805</c:v>
                </c:pt>
                <c:pt idx="3753">
                  <c:v>802.86652361621395</c:v>
                </c:pt>
                <c:pt idx="3754">
                  <c:v>827.89675387379702</c:v>
                </c:pt>
                <c:pt idx="3755">
                  <c:v>837.30667422984004</c:v>
                </c:pt>
                <c:pt idx="3756">
                  <c:v>843.21362526964606</c:v>
                </c:pt>
                <c:pt idx="3757">
                  <c:v>865.55417656291309</c:v>
                </c:pt>
                <c:pt idx="3758">
                  <c:v>887.10811523139353</c:v>
                </c:pt>
                <c:pt idx="3759">
                  <c:v>884.5568440079179</c:v>
                </c:pt>
                <c:pt idx="3760">
                  <c:v>897.80896188898146</c:v>
                </c:pt>
                <c:pt idx="3761">
                  <c:v>910.50753432480496</c:v>
                </c:pt>
                <c:pt idx="3762">
                  <c:v>913.27412668433396</c:v>
                </c:pt>
                <c:pt idx="3763">
                  <c:v>931.42857814236754</c:v>
                </c:pt>
                <c:pt idx="3764">
                  <c:v>941.83549019777547</c:v>
                </c:pt>
                <c:pt idx="3765">
                  <c:v>935.06180755686455</c:v>
                </c:pt>
                <c:pt idx="3766">
                  <c:v>938.33632153397798</c:v>
                </c:pt>
                <c:pt idx="3767">
                  <c:v>950.36868102254198</c:v>
                </c:pt>
                <c:pt idx="3768">
                  <c:v>947.12388150753338</c:v>
                </c:pt>
                <c:pt idx="3769">
                  <c:v>952.96123929288296</c:v>
                </c:pt>
                <c:pt idx="3770">
                  <c:v>967.98429377031403</c:v>
                </c:pt>
                <c:pt idx="3771">
                  <c:v>967.80707261659802</c:v>
                </c:pt>
                <c:pt idx="3772">
                  <c:v>969.53951398359447</c:v>
                </c:pt>
                <c:pt idx="3773">
                  <c:v>977.69946423013369</c:v>
                </c:pt>
                <c:pt idx="3774">
                  <c:v>978.08033996785662</c:v>
                </c:pt>
                <c:pt idx="3775">
                  <c:v>980.65447264118882</c:v>
                </c:pt>
                <c:pt idx="3776">
                  <c:v>987.74213748582747</c:v>
                </c:pt>
                <c:pt idx="3777">
                  <c:v>985.74049678700601</c:v>
                </c:pt>
                <c:pt idx="3778">
                  <c:v>986.69992813793397</c:v>
                </c:pt>
                <c:pt idx="3779">
                  <c:v>991.2993513724283</c:v>
                </c:pt>
                <c:pt idx="3780">
                  <c:v>998.25360501373348</c:v>
                </c:pt>
                <c:pt idx="3781">
                  <c:v>1003.4209078279182</c:v>
                </c:pt>
                <c:pt idx="3782">
                  <c:v>1003.4656941188382</c:v>
                </c:pt>
                <c:pt idx="3783">
                  <c:v>1007.50107907149</c:v>
                </c:pt>
                <c:pt idx="3784">
                  <c:v>1010.8260085826494</c:v>
                </c:pt>
                <c:pt idx="3785">
                  <c:v>1009.75169802007</c:v>
                </c:pt>
                <c:pt idx="3786">
                  <c:v>1008.58029544275</c:v>
                </c:pt>
                <c:pt idx="3787">
                  <c:v>1015.88533988288</c:v>
                </c:pt>
                <c:pt idx="3788">
                  <c:v>1017.48767506645</c:v>
                </c:pt>
                <c:pt idx="3789">
                  <c:v>1013.3379079884375</c:v>
                </c:pt>
                <c:pt idx="3790">
                  <c:v>1015.74114866536</c:v>
                </c:pt>
                <c:pt idx="3791">
                  <c:v>1013.69416556397</c:v>
                </c:pt>
                <c:pt idx="3792">
                  <c:v>1008.7883275574836</c:v>
                </c:pt>
                <c:pt idx="3793">
                  <c:v>1010.72154402821</c:v>
                </c:pt>
                <c:pt idx="3794">
                  <c:v>1011.2868150266025</c:v>
                </c:pt>
                <c:pt idx="3795">
                  <c:v>1007.09002479781</c:v>
                </c:pt>
                <c:pt idx="3796">
                  <c:v>1003.84659121963</c:v>
                </c:pt>
                <c:pt idx="3797">
                  <c:v>1003.7787453760247</c:v>
                </c:pt>
                <c:pt idx="3798">
                  <c:v>992.19918031941154</c:v>
                </c:pt>
                <c:pt idx="3799">
                  <c:v>987.15061098784793</c:v>
                </c:pt>
                <c:pt idx="3800">
                  <c:v>993.60378947167226</c:v>
                </c:pt>
                <c:pt idx="3801">
                  <c:v>999.54001786065101</c:v>
                </c:pt>
                <c:pt idx="3802">
                  <c:v>972.28683614958607</c:v>
                </c:pt>
                <c:pt idx="3803">
                  <c:v>734.92014256511754</c:v>
                </c:pt>
                <c:pt idx="3804">
                  <c:v>7968.4718379038695</c:v>
                </c:pt>
                <c:pt idx="3805">
                  <c:v>1591.8509343693461</c:v>
                </c:pt>
                <c:pt idx="3806">
                  <c:v>1401.6826364980166</c:v>
                </c:pt>
                <c:pt idx="3807">
                  <c:v>1407.25999769484</c:v>
                </c:pt>
                <c:pt idx="3808">
                  <c:v>1358.5710632929399</c:v>
                </c:pt>
                <c:pt idx="3809">
                  <c:v>1316.0218566611111</c:v>
                </c:pt>
                <c:pt idx="3810">
                  <c:v>1312.6091818145098</c:v>
                </c:pt>
                <c:pt idx="3811">
                  <c:v>1316.1118442254754</c:v>
                </c:pt>
                <c:pt idx="3812">
                  <c:v>1323.6004947309998</c:v>
                </c:pt>
                <c:pt idx="3813">
                  <c:v>1337.8526375612801</c:v>
                </c:pt>
                <c:pt idx="3814">
                  <c:v>1340.9349917505901</c:v>
                </c:pt>
                <c:pt idx="3815">
                  <c:v>1355.4353946480401</c:v>
                </c:pt>
                <c:pt idx="3816">
                  <c:v>1367.6886637414611</c:v>
                </c:pt>
                <c:pt idx="3817">
                  <c:v>1359.97237930863</c:v>
                </c:pt>
                <c:pt idx="3818">
                  <c:v>1374.0415113635811</c:v>
                </c:pt>
                <c:pt idx="3819">
                  <c:v>1374.5476621675937</c:v>
                </c:pt>
                <c:pt idx="3820">
                  <c:v>1348.63752866347</c:v>
                </c:pt>
                <c:pt idx="3821">
                  <c:v>1356.3678630388001</c:v>
                </c:pt>
                <c:pt idx="3822">
                  <c:v>1380.2270522118799</c:v>
                </c:pt>
                <c:pt idx="3823">
                  <c:v>1361.2582774243701</c:v>
                </c:pt>
                <c:pt idx="3824">
                  <c:v>1357.1026015590598</c:v>
                </c:pt>
                <c:pt idx="3825">
                  <c:v>1349.5204700803299</c:v>
                </c:pt>
                <c:pt idx="3826">
                  <c:v>1292.4752613108001</c:v>
                </c:pt>
                <c:pt idx="3827">
                  <c:v>1282.4472266131199</c:v>
                </c:pt>
                <c:pt idx="3828">
                  <c:v>1302.2120235621501</c:v>
                </c:pt>
                <c:pt idx="3829">
                  <c:v>1273.40273320489</c:v>
                </c:pt>
                <c:pt idx="3830">
                  <c:v>1262.0164443911899</c:v>
                </c:pt>
                <c:pt idx="3831">
                  <c:v>1250.6084255723961</c:v>
                </c:pt>
                <c:pt idx="3832">
                  <c:v>1237.1004030346498</c:v>
                </c:pt>
                <c:pt idx="3833">
                  <c:v>1220.6026536026611</c:v>
                </c:pt>
                <c:pt idx="3834">
                  <c:v>1219.8834620378029</c:v>
                </c:pt>
                <c:pt idx="3835">
                  <c:v>1207.05874315562</c:v>
                </c:pt>
                <c:pt idx="3836">
                  <c:v>1185.1462703407701</c:v>
                </c:pt>
                <c:pt idx="3837">
                  <c:v>1192.0936422324846</c:v>
                </c:pt>
                <c:pt idx="3838">
                  <c:v>1191.56466079437</c:v>
                </c:pt>
                <c:pt idx="3839">
                  <c:v>1185.6446882773944</c:v>
                </c:pt>
                <c:pt idx="3840">
                  <c:v>1199.9208991782734</c:v>
                </c:pt>
                <c:pt idx="3841">
                  <c:v>1205.60419648828</c:v>
                </c:pt>
                <c:pt idx="3842">
                  <c:v>1216.61306750672</c:v>
                </c:pt>
                <c:pt idx="3843">
                  <c:v>1216.48250561839</c:v>
                </c:pt>
                <c:pt idx="3844">
                  <c:v>1219.05396816487</c:v>
                </c:pt>
                <c:pt idx="3845">
                  <c:v>1220.5355814000163</c:v>
                </c:pt>
                <c:pt idx="3846">
                  <c:v>1229.9319027623801</c:v>
                </c:pt>
                <c:pt idx="3847">
                  <c:v>1230.84939366919</c:v>
                </c:pt>
                <c:pt idx="3848">
                  <c:v>1234.5548459269598</c:v>
                </c:pt>
                <c:pt idx="3849">
                  <c:v>1241.9985174666958</c:v>
                </c:pt>
                <c:pt idx="3850">
                  <c:v>1242.3247311416901</c:v>
                </c:pt>
                <c:pt idx="3851">
                  <c:v>1239.0757973005211</c:v>
                </c:pt>
                <c:pt idx="3852">
                  <c:v>1238.3203614085601</c:v>
                </c:pt>
                <c:pt idx="3853">
                  <c:v>1235.02126390948</c:v>
                </c:pt>
                <c:pt idx="3854">
                  <c:v>1223.3333360794425</c:v>
                </c:pt>
                <c:pt idx="3855">
                  <c:v>1227.4793659841437</c:v>
                </c:pt>
                <c:pt idx="3856">
                  <c:v>1222.7765799336037</c:v>
                </c:pt>
                <c:pt idx="3857">
                  <c:v>1222.8175888945</c:v>
                </c:pt>
                <c:pt idx="3858">
                  <c:v>1233.1470152754198</c:v>
                </c:pt>
                <c:pt idx="3859">
                  <c:v>1212.1710005035263</c:v>
                </c:pt>
                <c:pt idx="3860">
                  <c:v>1205.0969733477837</c:v>
                </c:pt>
                <c:pt idx="3861">
                  <c:v>1211.60781517392</c:v>
                </c:pt>
                <c:pt idx="3862">
                  <c:v>1203.3981149183144</c:v>
                </c:pt>
                <c:pt idx="3863">
                  <c:v>1173.6057880450801</c:v>
                </c:pt>
                <c:pt idx="3864">
                  <c:v>1185.9975952219811</c:v>
                </c:pt>
                <c:pt idx="3865">
                  <c:v>1153.6034188132344</c:v>
                </c:pt>
                <c:pt idx="3866">
                  <c:v>1119.1210480283144</c:v>
                </c:pt>
                <c:pt idx="3867">
                  <c:v>1105.0061887665811</c:v>
                </c:pt>
                <c:pt idx="3868">
                  <c:v>1087.5251111771711</c:v>
                </c:pt>
                <c:pt idx="3869">
                  <c:v>1048.0268819036137</c:v>
                </c:pt>
                <c:pt idx="3870">
                  <c:v>1035.4728776623001</c:v>
                </c:pt>
                <c:pt idx="3871">
                  <c:v>1019.9289951778918</c:v>
                </c:pt>
                <c:pt idx="3872">
                  <c:v>995.17994747367845</c:v>
                </c:pt>
                <c:pt idx="3873">
                  <c:v>985.31526229643248</c:v>
                </c:pt>
                <c:pt idx="3874">
                  <c:v>975.14132267570949</c:v>
                </c:pt>
                <c:pt idx="3875">
                  <c:v>965.30982338861293</c:v>
                </c:pt>
                <c:pt idx="3876">
                  <c:v>958.93643022895753</c:v>
                </c:pt>
                <c:pt idx="3877">
                  <c:v>957.03192002153548</c:v>
                </c:pt>
                <c:pt idx="3878">
                  <c:v>961.6572778480429</c:v>
                </c:pt>
                <c:pt idx="3879">
                  <c:v>964.06309826538654</c:v>
                </c:pt>
                <c:pt idx="3880">
                  <c:v>964.20669709173706</c:v>
                </c:pt>
                <c:pt idx="3881">
                  <c:v>968.493852830935</c:v>
                </c:pt>
                <c:pt idx="3882">
                  <c:v>973.56077474168831</c:v>
                </c:pt>
                <c:pt idx="3883">
                  <c:v>973.76715703553646</c:v>
                </c:pt>
                <c:pt idx="3884">
                  <c:v>973.16789719560836</c:v>
                </c:pt>
                <c:pt idx="3885">
                  <c:v>978.02430758816854</c:v>
                </c:pt>
                <c:pt idx="3886">
                  <c:v>978.31826876851289</c:v>
                </c:pt>
                <c:pt idx="3887">
                  <c:v>976.40185808490719</c:v>
                </c:pt>
                <c:pt idx="3888">
                  <c:v>988.10142434024306</c:v>
                </c:pt>
                <c:pt idx="3889">
                  <c:v>987.98729615308298</c:v>
                </c:pt>
                <c:pt idx="3890">
                  <c:v>995.22701634218004</c:v>
                </c:pt>
                <c:pt idx="3891">
                  <c:v>1002.19966500301</c:v>
                </c:pt>
                <c:pt idx="3892">
                  <c:v>1010.3731875647305</c:v>
                </c:pt>
                <c:pt idx="3893">
                  <c:v>1010.9640835689405</c:v>
                </c:pt>
                <c:pt idx="3894">
                  <c:v>1023.2435569304999</c:v>
                </c:pt>
                <c:pt idx="3895">
                  <c:v>1036.1919100833463</c:v>
                </c:pt>
                <c:pt idx="3896">
                  <c:v>1034.8971037652111</c:v>
                </c:pt>
                <c:pt idx="3897">
                  <c:v>1007.1866763631923</c:v>
                </c:pt>
                <c:pt idx="3898">
                  <c:v>-46.480171775396755</c:v>
                </c:pt>
                <c:pt idx="3899">
                  <c:v>1056.9553808083899</c:v>
                </c:pt>
                <c:pt idx="3900">
                  <c:v>1039.8499687342601</c:v>
                </c:pt>
                <c:pt idx="3901">
                  <c:v>1032.0886563977801</c:v>
                </c:pt>
                <c:pt idx="3902">
                  <c:v>1024.9452818251734</c:v>
                </c:pt>
                <c:pt idx="3903">
                  <c:v>1023.0181873582305</c:v>
                </c:pt>
                <c:pt idx="3904">
                  <c:v>1025.30453569109</c:v>
                </c:pt>
                <c:pt idx="3905">
                  <c:v>1022.1944485373941</c:v>
                </c:pt>
                <c:pt idx="3906">
                  <c:v>1022.2579018049172</c:v>
                </c:pt>
                <c:pt idx="3907">
                  <c:v>1024.63372816577</c:v>
                </c:pt>
                <c:pt idx="3908">
                  <c:v>1026.9870625486401</c:v>
                </c:pt>
                <c:pt idx="3909">
                  <c:v>1029.25482726467</c:v>
                </c:pt>
                <c:pt idx="3910">
                  <c:v>1033.3467947939</c:v>
                </c:pt>
                <c:pt idx="3911">
                  <c:v>1033.5393187731199</c:v>
                </c:pt>
                <c:pt idx="3912">
                  <c:v>1035.3618410082997</c:v>
                </c:pt>
                <c:pt idx="3913">
                  <c:v>1038.77024706252</c:v>
                </c:pt>
                <c:pt idx="3914">
                  <c:v>1037.2852341616701</c:v>
                </c:pt>
                <c:pt idx="3915">
                  <c:v>1038.9517510318401</c:v>
                </c:pt>
                <c:pt idx="3916">
                  <c:v>1043.5961029601701</c:v>
                </c:pt>
                <c:pt idx="3917">
                  <c:v>1044.47295982992</c:v>
                </c:pt>
                <c:pt idx="3918">
                  <c:v>1042.79521701423</c:v>
                </c:pt>
                <c:pt idx="3919">
                  <c:v>1044.2316929465201</c:v>
                </c:pt>
                <c:pt idx="3920">
                  <c:v>1044.2523980250598</c:v>
                </c:pt>
                <c:pt idx="3921">
                  <c:v>1044.2913782050198</c:v>
                </c:pt>
                <c:pt idx="3922">
                  <c:v>1045.65166145798</c:v>
                </c:pt>
                <c:pt idx="3923">
                  <c:v>1045.7953757230437</c:v>
                </c:pt>
                <c:pt idx="3924">
                  <c:v>1045.4158402785599</c:v>
                </c:pt>
                <c:pt idx="3925">
                  <c:v>1045.2174571143501</c:v>
                </c:pt>
                <c:pt idx="3926">
                  <c:v>1044.8338970919499</c:v>
                </c:pt>
                <c:pt idx="3927">
                  <c:v>1044.2945754844011</c:v>
                </c:pt>
                <c:pt idx="3928">
                  <c:v>1043.55187595435</c:v>
                </c:pt>
                <c:pt idx="3929">
                  <c:v>1042.69108584478</c:v>
                </c:pt>
                <c:pt idx="3930">
                  <c:v>1041.8083985024398</c:v>
                </c:pt>
                <c:pt idx="3931">
                  <c:v>1040.2712651891511</c:v>
                </c:pt>
                <c:pt idx="3932">
                  <c:v>1039.4601751619311</c:v>
                </c:pt>
                <c:pt idx="3933">
                  <c:v>1038.1629311326799</c:v>
                </c:pt>
                <c:pt idx="3934">
                  <c:v>1035.7499229488299</c:v>
                </c:pt>
                <c:pt idx="3935">
                  <c:v>1035.0922422130832</c:v>
                </c:pt>
                <c:pt idx="3936">
                  <c:v>1032.4208428239499</c:v>
                </c:pt>
                <c:pt idx="3937">
                  <c:v>1030.62872781177</c:v>
                </c:pt>
                <c:pt idx="3938">
                  <c:v>1029.9776775407458</c:v>
                </c:pt>
                <c:pt idx="3939">
                  <c:v>1028.1165986860801</c:v>
                </c:pt>
                <c:pt idx="3940">
                  <c:v>1026.17409547224</c:v>
                </c:pt>
                <c:pt idx="3941">
                  <c:v>1024.2077959387611</c:v>
                </c:pt>
                <c:pt idx="3942">
                  <c:v>1023.5926772433605</c:v>
                </c:pt>
                <c:pt idx="3943">
                  <c:v>1021.5868478086505</c:v>
                </c:pt>
                <c:pt idx="3944">
                  <c:v>1019.55082450753</c:v>
                </c:pt>
                <c:pt idx="3945">
                  <c:v>1018.4966279417901</c:v>
                </c:pt>
                <c:pt idx="3946">
                  <c:v>1016.53454714896</c:v>
                </c:pt>
                <c:pt idx="3947">
                  <c:v>1014.4703923383327</c:v>
                </c:pt>
                <c:pt idx="3948">
                  <c:v>1012.3091023881</c:v>
                </c:pt>
                <c:pt idx="3949">
                  <c:v>1010.2461694019775</c:v>
                </c:pt>
                <c:pt idx="3950">
                  <c:v>1006.6397215051305</c:v>
                </c:pt>
                <c:pt idx="3951">
                  <c:v>1004.68635514542</c:v>
                </c:pt>
                <c:pt idx="3952">
                  <c:v>1002.68317340372</c:v>
                </c:pt>
                <c:pt idx="3953">
                  <c:v>1000.7039885537322</c:v>
                </c:pt>
                <c:pt idx="3954">
                  <c:v>998.87539237469719</c:v>
                </c:pt>
                <c:pt idx="3955">
                  <c:v>997.06267160290247</c:v>
                </c:pt>
                <c:pt idx="3956">
                  <c:v>995.33547141553947</c:v>
                </c:pt>
                <c:pt idx="3957">
                  <c:v>993.64033573504003</c:v>
                </c:pt>
                <c:pt idx="3958">
                  <c:v>992.10627034665606</c:v>
                </c:pt>
                <c:pt idx="3959">
                  <c:v>990.79274307875505</c:v>
                </c:pt>
                <c:pt idx="3960">
                  <c:v>989.47564718453748</c:v>
                </c:pt>
                <c:pt idx="3961">
                  <c:v>988.56775240525769</c:v>
                </c:pt>
                <c:pt idx="3962">
                  <c:v>988.15526549133347</c:v>
                </c:pt>
                <c:pt idx="3963">
                  <c:v>988.18563795163607</c:v>
                </c:pt>
                <c:pt idx="3964">
                  <c:v>988.60293312866895</c:v>
                </c:pt>
                <c:pt idx="3965">
                  <c:v>987.34093163134253</c:v>
                </c:pt>
                <c:pt idx="3966">
                  <c:v>987.72668723349705</c:v>
                </c:pt>
                <c:pt idx="3967">
                  <c:v>992.81095340836998</c:v>
                </c:pt>
                <c:pt idx="3968">
                  <c:v>990.27503071088006</c:v>
                </c:pt>
                <c:pt idx="3969">
                  <c:v>990.19578272416925</c:v>
                </c:pt>
                <c:pt idx="3970">
                  <c:v>992.94692940999221</c:v>
                </c:pt>
                <c:pt idx="3971">
                  <c:v>992.90176707802095</c:v>
                </c:pt>
                <c:pt idx="3972">
                  <c:v>992.9340817400481</c:v>
                </c:pt>
                <c:pt idx="3973">
                  <c:v>992.99467773486253</c:v>
                </c:pt>
                <c:pt idx="3974">
                  <c:v>993.16826897475346</c:v>
                </c:pt>
                <c:pt idx="3975">
                  <c:v>990.16694927716742</c:v>
                </c:pt>
                <c:pt idx="3976">
                  <c:v>990.58956410405096</c:v>
                </c:pt>
                <c:pt idx="3977">
                  <c:v>993.89229404038497</c:v>
                </c:pt>
                <c:pt idx="3978">
                  <c:v>994.31466347264598</c:v>
                </c:pt>
                <c:pt idx="3979">
                  <c:v>998.17408176489494</c:v>
                </c:pt>
                <c:pt idx="3980">
                  <c:v>1001.89101765894</c:v>
                </c:pt>
                <c:pt idx="3981">
                  <c:v>1002.5052730603505</c:v>
                </c:pt>
                <c:pt idx="3982">
                  <c:v>1007.3389886467805</c:v>
                </c:pt>
                <c:pt idx="3983">
                  <c:v>1011.5815336350905</c:v>
                </c:pt>
                <c:pt idx="3984">
                  <c:v>1008.6836401689718</c:v>
                </c:pt>
                <c:pt idx="3985">
                  <c:v>1009.4943831530305</c:v>
                </c:pt>
                <c:pt idx="3986">
                  <c:v>1013.52378772291</c:v>
                </c:pt>
                <c:pt idx="3987">
                  <c:v>1012.5475133890981</c:v>
                </c:pt>
                <c:pt idx="3988">
                  <c:v>1012.9767855498131</c:v>
                </c:pt>
                <c:pt idx="3989">
                  <c:v>1017.5122518308179</c:v>
                </c:pt>
                <c:pt idx="3990">
                  <c:v>1016.4764594344382</c:v>
                </c:pt>
                <c:pt idx="3991">
                  <c:v>1013.1371128132071</c:v>
                </c:pt>
                <c:pt idx="3992">
                  <c:v>1017.5521652319678</c:v>
                </c:pt>
                <c:pt idx="3993">
                  <c:v>1017.1833726826131</c:v>
                </c:pt>
                <c:pt idx="3994">
                  <c:v>1016.8541657072479</c:v>
                </c:pt>
                <c:pt idx="3995">
                  <c:v>1021.2236818238</c:v>
                </c:pt>
                <c:pt idx="3996">
                  <c:v>1021.05763110815</c:v>
                </c:pt>
                <c:pt idx="3997">
                  <c:v>1020.9031177907882</c:v>
                </c:pt>
                <c:pt idx="3998">
                  <c:v>1021.8118328021999</c:v>
                </c:pt>
                <c:pt idx="3999">
                  <c:v>1022.2014824462518</c:v>
                </c:pt>
                <c:pt idx="4000">
                  <c:v>1020.2750863968022</c:v>
                </c:pt>
                <c:pt idx="4001">
                  <c:v>1021.2788732660152</c:v>
                </c:pt>
                <c:pt idx="4002">
                  <c:v>1021.0312720636999</c:v>
                </c:pt>
                <c:pt idx="4003">
                  <c:v>1020.8008334451</c:v>
                </c:pt>
                <c:pt idx="4004">
                  <c:v>1020.58014243793</c:v>
                </c:pt>
                <c:pt idx="4005">
                  <c:v>1020.6342751364</c:v>
                </c:pt>
                <c:pt idx="4006">
                  <c:v>1020.5126941146079</c:v>
                </c:pt>
                <c:pt idx="4007">
                  <c:v>1021.2037135987221</c:v>
                </c:pt>
                <c:pt idx="4008">
                  <c:v>1020.23923111277</c:v>
                </c:pt>
                <c:pt idx="4009">
                  <c:v>1020.63162321828</c:v>
                </c:pt>
                <c:pt idx="4010">
                  <c:v>1021.2061838332301</c:v>
                </c:pt>
                <c:pt idx="4011">
                  <c:v>1021.6884271395105</c:v>
                </c:pt>
                <c:pt idx="4012">
                  <c:v>1022.0221920322282</c:v>
                </c:pt>
                <c:pt idx="4013">
                  <c:v>1022.1720387058</c:v>
                </c:pt>
                <c:pt idx="4014">
                  <c:v>1022.51772692644</c:v>
                </c:pt>
                <c:pt idx="4015">
                  <c:v>1022.3698390130101</c:v>
                </c:pt>
                <c:pt idx="4016">
                  <c:v>1022.9709642954894</c:v>
                </c:pt>
                <c:pt idx="4017">
                  <c:v>1023.5584229978</c:v>
                </c:pt>
                <c:pt idx="4018">
                  <c:v>1023.6343566581834</c:v>
                </c:pt>
                <c:pt idx="4019">
                  <c:v>1023.48641480778</c:v>
                </c:pt>
                <c:pt idx="4020">
                  <c:v>1023.2724105463134</c:v>
                </c:pt>
                <c:pt idx="4021">
                  <c:v>1023.0853456576637</c:v>
                </c:pt>
                <c:pt idx="4022">
                  <c:v>1023.1105353179</c:v>
                </c:pt>
                <c:pt idx="4023">
                  <c:v>1023.13082667282</c:v>
                </c:pt>
                <c:pt idx="4024">
                  <c:v>1023.1106676900383</c:v>
                </c:pt>
                <c:pt idx="4025">
                  <c:v>1023.0790090666936</c:v>
                </c:pt>
                <c:pt idx="4026">
                  <c:v>1022.8961450852272</c:v>
                </c:pt>
                <c:pt idx="4027">
                  <c:v>1022.96124152934</c:v>
                </c:pt>
                <c:pt idx="4028">
                  <c:v>1022.8057442563934</c:v>
                </c:pt>
                <c:pt idx="4029">
                  <c:v>1022.2272090074282</c:v>
                </c:pt>
                <c:pt idx="4030">
                  <c:v>1022.5501028290294</c:v>
                </c:pt>
                <c:pt idx="4031">
                  <c:v>1022.4801402558505</c:v>
                </c:pt>
                <c:pt idx="4032">
                  <c:v>1022.3157326183318</c:v>
                </c:pt>
                <c:pt idx="4033">
                  <c:v>1022.3529758303994</c:v>
                </c:pt>
                <c:pt idx="4034">
                  <c:v>1022.0941259785405</c:v>
                </c:pt>
                <c:pt idx="4035">
                  <c:v>1022.01023731281</c:v>
                </c:pt>
                <c:pt idx="4036">
                  <c:v>1021.7303086626623</c:v>
                </c:pt>
                <c:pt idx="4037">
                  <c:v>1022.16490393446</c:v>
                </c:pt>
                <c:pt idx="4038">
                  <c:v>1021.6287778991318</c:v>
                </c:pt>
                <c:pt idx="4039">
                  <c:v>1021.99890284742</c:v>
                </c:pt>
                <c:pt idx="4040">
                  <c:v>1021.6075611954566</c:v>
                </c:pt>
                <c:pt idx="4041">
                  <c:v>1020.9776014855473</c:v>
                </c:pt>
                <c:pt idx="4042">
                  <c:v>1020.2960845627018</c:v>
                </c:pt>
                <c:pt idx="4043">
                  <c:v>1019.5320832898</c:v>
                </c:pt>
                <c:pt idx="4044">
                  <c:v>1019.0563536009701</c:v>
                </c:pt>
                <c:pt idx="4045">
                  <c:v>1018.12065769912</c:v>
                </c:pt>
                <c:pt idx="4046">
                  <c:v>1016.3503626882382</c:v>
                </c:pt>
                <c:pt idx="4047">
                  <c:v>1015.7383352522229</c:v>
                </c:pt>
                <c:pt idx="4048">
                  <c:v>1014.7502887229894</c:v>
                </c:pt>
                <c:pt idx="4049">
                  <c:v>1011.93104414814</c:v>
                </c:pt>
                <c:pt idx="4050">
                  <c:v>1010.2100582400918</c:v>
                </c:pt>
                <c:pt idx="4051">
                  <c:v>1007.13953187292</c:v>
                </c:pt>
                <c:pt idx="4052">
                  <c:v>996.10989028130803</c:v>
                </c:pt>
                <c:pt idx="4053">
                  <c:v>985.83847369931505</c:v>
                </c:pt>
                <c:pt idx="4054">
                  <c:v>964.91687441910301</c:v>
                </c:pt>
                <c:pt idx="4055">
                  <c:v>876.52388448446538</c:v>
                </c:pt>
                <c:pt idx="4056">
                  <c:v>838.53108191905255</c:v>
                </c:pt>
                <c:pt idx="4057">
                  <c:v>784.95513111307696</c:v>
                </c:pt>
                <c:pt idx="4058">
                  <c:v>665.30133446414254</c:v>
                </c:pt>
                <c:pt idx="4059">
                  <c:v>696.29012839985103</c:v>
                </c:pt>
                <c:pt idx="4060">
                  <c:v>730.72880963775424</c:v>
                </c:pt>
                <c:pt idx="4061">
                  <c:v>705.33181676459799</c:v>
                </c:pt>
                <c:pt idx="4062">
                  <c:v>779.89467923407403</c:v>
                </c:pt>
                <c:pt idx="4063">
                  <c:v>834.7787357087459</c:v>
                </c:pt>
                <c:pt idx="4064">
                  <c:v>853.93032614208096</c:v>
                </c:pt>
                <c:pt idx="4065">
                  <c:v>880.19904444270003</c:v>
                </c:pt>
                <c:pt idx="4066">
                  <c:v>916.58599407746055</c:v>
                </c:pt>
                <c:pt idx="4067">
                  <c:v>946.93106098732846</c:v>
                </c:pt>
                <c:pt idx="4068">
                  <c:v>976.52070706586755</c:v>
                </c:pt>
                <c:pt idx="4069">
                  <c:v>1011.4810110616</c:v>
                </c:pt>
                <c:pt idx="4070">
                  <c:v>1045.2554656659811</c:v>
                </c:pt>
                <c:pt idx="4071">
                  <c:v>1082.8997834803301</c:v>
                </c:pt>
                <c:pt idx="4072">
                  <c:v>1127.33370414569</c:v>
                </c:pt>
                <c:pt idx="4073">
                  <c:v>1171.5911648867998</c:v>
                </c:pt>
                <c:pt idx="4074">
                  <c:v>1231.8590767574799</c:v>
                </c:pt>
                <c:pt idx="4075">
                  <c:v>1281.2502352168453</c:v>
                </c:pt>
                <c:pt idx="4076">
                  <c:v>1244.01952482149</c:v>
                </c:pt>
                <c:pt idx="4077">
                  <c:v>733.41986675311102</c:v>
                </c:pt>
                <c:pt idx="4078">
                  <c:v>-40.470752943575476</c:v>
                </c:pt>
                <c:pt idx="4079">
                  <c:v>-558.70298577197752</c:v>
                </c:pt>
                <c:pt idx="4080">
                  <c:v>-866.80870157876882</c:v>
                </c:pt>
                <c:pt idx="4081">
                  <c:v>-1033.6797346320798</c:v>
                </c:pt>
                <c:pt idx="4082">
                  <c:v>-1144.88260368683</c:v>
                </c:pt>
                <c:pt idx="4083">
                  <c:v>-1251.7185686939911</c:v>
                </c:pt>
                <c:pt idx="4084">
                  <c:v>-1401.1998876113398</c:v>
                </c:pt>
                <c:pt idx="4085">
                  <c:v>-1687.72265309932</c:v>
                </c:pt>
                <c:pt idx="4086">
                  <c:v>-2200.5549934392102</c:v>
                </c:pt>
                <c:pt idx="4087">
                  <c:v>-4833.4221817305124</c:v>
                </c:pt>
                <c:pt idx="4088">
                  <c:v>2653.0535309760626</c:v>
                </c:pt>
                <c:pt idx="4089">
                  <c:v>22.288669506919689</c:v>
                </c:pt>
                <c:pt idx="4090">
                  <c:v>-1010.74727890407</c:v>
                </c:pt>
                <c:pt idx="4091">
                  <c:v>7824.4996557373297</c:v>
                </c:pt>
                <c:pt idx="4092">
                  <c:v>753.59091883688995</c:v>
                </c:pt>
                <c:pt idx="4093">
                  <c:v>186.02218469448599</c:v>
                </c:pt>
                <c:pt idx="4094">
                  <c:v>-72.413820370339096</c:v>
                </c:pt>
                <c:pt idx="4095">
                  <c:v>-217.9796424442585</c:v>
                </c:pt>
                <c:pt idx="4096">
                  <c:v>-412.95742645518311</c:v>
                </c:pt>
                <c:pt idx="4097">
                  <c:v>-579.64950992938282</c:v>
                </c:pt>
                <c:pt idx="4098">
                  <c:v>-719.59474085808006</c:v>
                </c:pt>
                <c:pt idx="4099">
                  <c:v>-952.60566204957001</c:v>
                </c:pt>
                <c:pt idx="4100">
                  <c:v>-1242.9728282127198</c:v>
                </c:pt>
                <c:pt idx="4101">
                  <c:v>-1679.74294100712</c:v>
                </c:pt>
                <c:pt idx="4102">
                  <c:v>-3410.7747531595501</c:v>
                </c:pt>
                <c:pt idx="4103">
                  <c:v>140944.46174045801</c:v>
                </c:pt>
                <c:pt idx="4104">
                  <c:v>3955.1919881085996</c:v>
                </c:pt>
                <c:pt idx="4105">
                  <c:v>1455.6744800718025</c:v>
                </c:pt>
                <c:pt idx="4106">
                  <c:v>822.82397238276349</c:v>
                </c:pt>
                <c:pt idx="4107">
                  <c:v>565.44519181654948</c:v>
                </c:pt>
                <c:pt idx="4108">
                  <c:v>337.25354235821385</c:v>
                </c:pt>
                <c:pt idx="4109">
                  <c:v>156.46588708771142</c:v>
                </c:pt>
                <c:pt idx="4110">
                  <c:v>44.743489746392044</c:v>
                </c:pt>
                <c:pt idx="4111">
                  <c:v>-52.825868025900903</c:v>
                </c:pt>
                <c:pt idx="4112">
                  <c:v>-151.01005280517657</c:v>
                </c:pt>
                <c:pt idx="4113">
                  <c:v>-218.34106599159657</c:v>
                </c:pt>
                <c:pt idx="4114">
                  <c:v>-288.07534875170199</c:v>
                </c:pt>
                <c:pt idx="4115">
                  <c:v>-371.05899566331902</c:v>
                </c:pt>
                <c:pt idx="4116">
                  <c:v>-442.90264915611903</c:v>
                </c:pt>
                <c:pt idx="4117">
                  <c:v>-542.92616123395146</c:v>
                </c:pt>
                <c:pt idx="4118">
                  <c:v>-644.49811193125254</c:v>
                </c:pt>
                <c:pt idx="4119">
                  <c:v>-746.91667859958898</c:v>
                </c:pt>
                <c:pt idx="4120">
                  <c:v>-878.40271748403734</c:v>
                </c:pt>
                <c:pt idx="4121">
                  <c:v>-1005.8459462902282</c:v>
                </c:pt>
                <c:pt idx="4122">
                  <c:v>-1105.58550249933</c:v>
                </c:pt>
                <c:pt idx="4123">
                  <c:v>-1302.26184819112</c:v>
                </c:pt>
                <c:pt idx="4124">
                  <c:v>-1391.8099442431098</c:v>
                </c:pt>
                <c:pt idx="4125">
                  <c:v>-1413.9029754279011</c:v>
                </c:pt>
                <c:pt idx="4126">
                  <c:v>-1607.30749866366</c:v>
                </c:pt>
                <c:pt idx="4127">
                  <c:v>-1797.0199885943798</c:v>
                </c:pt>
                <c:pt idx="4128">
                  <c:v>-1845.0794278147598</c:v>
                </c:pt>
                <c:pt idx="4129">
                  <c:v>-2004.9082013282937</c:v>
                </c:pt>
                <c:pt idx="4130">
                  <c:v>-2040.48389269163</c:v>
                </c:pt>
                <c:pt idx="4131">
                  <c:v>-1886.2656070032044</c:v>
                </c:pt>
                <c:pt idx="4132">
                  <c:v>-1909.2287097302344</c:v>
                </c:pt>
                <c:pt idx="4133">
                  <c:v>-1951.1487331053299</c:v>
                </c:pt>
                <c:pt idx="4134">
                  <c:v>-1565.8954393256499</c:v>
                </c:pt>
                <c:pt idx="4135">
                  <c:v>-1528.5190117964</c:v>
                </c:pt>
                <c:pt idx="4136">
                  <c:v>-1662.9853156431211</c:v>
                </c:pt>
                <c:pt idx="4137">
                  <c:v>-1387.8891281529163</c:v>
                </c:pt>
                <c:pt idx="4138">
                  <c:v>-1368.6973204419999</c:v>
                </c:pt>
                <c:pt idx="4139">
                  <c:v>-1294.2847954976</c:v>
                </c:pt>
                <c:pt idx="4140">
                  <c:v>-1159.6747650388061</c:v>
                </c:pt>
                <c:pt idx="4141">
                  <c:v>-1131.0677063247601</c:v>
                </c:pt>
                <c:pt idx="4142">
                  <c:v>-1101.3439163502997</c:v>
                </c:pt>
                <c:pt idx="4143">
                  <c:v>-928.136744732838</c:v>
                </c:pt>
                <c:pt idx="4144">
                  <c:v>-809.72472424613511</c:v>
                </c:pt>
                <c:pt idx="4145">
                  <c:v>-845.19001456834894</c:v>
                </c:pt>
                <c:pt idx="4146">
                  <c:v>-802.71919220145253</c:v>
                </c:pt>
                <c:pt idx="4147">
                  <c:v>-782.92938162086853</c:v>
                </c:pt>
                <c:pt idx="4148">
                  <c:v>-798.84945074046539</c:v>
                </c:pt>
                <c:pt idx="4149">
                  <c:v>-740.34828664616794</c:v>
                </c:pt>
                <c:pt idx="4150">
                  <c:v>-717.10574857913286</c:v>
                </c:pt>
                <c:pt idx="4151">
                  <c:v>-710.56673884671795</c:v>
                </c:pt>
                <c:pt idx="4152">
                  <c:v>-672.24158244640103</c:v>
                </c:pt>
                <c:pt idx="4153">
                  <c:v>-620.19067827093852</c:v>
                </c:pt>
                <c:pt idx="4154">
                  <c:v>-594.81308618950789</c:v>
                </c:pt>
                <c:pt idx="4155">
                  <c:v>-573.03918517924399</c:v>
                </c:pt>
                <c:pt idx="4156">
                  <c:v>-537.90272533526797</c:v>
                </c:pt>
                <c:pt idx="4157">
                  <c:v>-533.350095026281</c:v>
                </c:pt>
                <c:pt idx="4158">
                  <c:v>-507.17959376803969</c:v>
                </c:pt>
                <c:pt idx="4159">
                  <c:v>-477.54483153513297</c:v>
                </c:pt>
                <c:pt idx="4160">
                  <c:v>-451.77763137010101</c:v>
                </c:pt>
                <c:pt idx="4161">
                  <c:v>-431.99856231378101</c:v>
                </c:pt>
                <c:pt idx="4162">
                  <c:v>-413.16946789019715</c:v>
                </c:pt>
                <c:pt idx="4163">
                  <c:v>-401.29098730020695</c:v>
                </c:pt>
                <c:pt idx="4164">
                  <c:v>-382.36186032359291</c:v>
                </c:pt>
                <c:pt idx="4165">
                  <c:v>-376.93581436312695</c:v>
                </c:pt>
                <c:pt idx="4166">
                  <c:v>-374.31856973081398</c:v>
                </c:pt>
                <c:pt idx="4167">
                  <c:v>-348.29727426780869</c:v>
                </c:pt>
                <c:pt idx="4168">
                  <c:v>-356.23172792516203</c:v>
                </c:pt>
                <c:pt idx="4169">
                  <c:v>-365.84049066899098</c:v>
                </c:pt>
                <c:pt idx="4170">
                  <c:v>-340.350198607869</c:v>
                </c:pt>
                <c:pt idx="4171">
                  <c:v>-323.82137491686899</c:v>
                </c:pt>
                <c:pt idx="4172">
                  <c:v>-341.75625562488398</c:v>
                </c:pt>
                <c:pt idx="4173">
                  <c:v>-314.53034526990399</c:v>
                </c:pt>
                <c:pt idx="4174">
                  <c:v>-312.42260073323098</c:v>
                </c:pt>
                <c:pt idx="4175">
                  <c:v>-338.12888174591802</c:v>
                </c:pt>
                <c:pt idx="4176">
                  <c:v>-306.53227827282916</c:v>
                </c:pt>
                <c:pt idx="4177">
                  <c:v>-294.29615114481669</c:v>
                </c:pt>
                <c:pt idx="4178">
                  <c:v>-312.50299195246299</c:v>
                </c:pt>
                <c:pt idx="4179">
                  <c:v>-281.97911362427323</c:v>
                </c:pt>
                <c:pt idx="4180">
                  <c:v>-254.34966792926741</c:v>
                </c:pt>
                <c:pt idx="4181">
                  <c:v>-290.84167948091698</c:v>
                </c:pt>
                <c:pt idx="4182">
                  <c:v>-294.54211250624695</c:v>
                </c:pt>
                <c:pt idx="4183">
                  <c:v>-281.447916424347</c:v>
                </c:pt>
                <c:pt idx="4184">
                  <c:v>-343.87858194472898</c:v>
                </c:pt>
                <c:pt idx="4185">
                  <c:v>-349.27205617588299</c:v>
                </c:pt>
                <c:pt idx="4186">
                  <c:v>-313.33926908110698</c:v>
                </c:pt>
                <c:pt idx="4187">
                  <c:v>-322.71486021083416</c:v>
                </c:pt>
                <c:pt idx="4188">
                  <c:v>-327.36593234866194</c:v>
                </c:pt>
                <c:pt idx="4189">
                  <c:v>-310.15716107317598</c:v>
                </c:pt>
                <c:pt idx="4190">
                  <c:v>-337.20946124568394</c:v>
                </c:pt>
                <c:pt idx="4191">
                  <c:v>-411.98895484809015</c:v>
                </c:pt>
                <c:pt idx="4192">
                  <c:v>-336.03683437586301</c:v>
                </c:pt>
                <c:pt idx="4193">
                  <c:v>-290.40428113973911</c:v>
                </c:pt>
                <c:pt idx="4194">
                  <c:v>-310.27670677228275</c:v>
                </c:pt>
                <c:pt idx="4195">
                  <c:v>-286.02722347991602</c:v>
                </c:pt>
                <c:pt idx="4196">
                  <c:v>-256.57045279099896</c:v>
                </c:pt>
                <c:pt idx="4197">
                  <c:v>-271.15119195976098</c:v>
                </c:pt>
                <c:pt idx="4198">
                  <c:v>-246.88760714855701</c:v>
                </c:pt>
                <c:pt idx="4199">
                  <c:v>-203.005807940577</c:v>
                </c:pt>
                <c:pt idx="4200">
                  <c:v>-229.7918205667475</c:v>
                </c:pt>
                <c:pt idx="4201">
                  <c:v>-223.91457701028301</c:v>
                </c:pt>
                <c:pt idx="4202">
                  <c:v>-202.04440845132899</c:v>
                </c:pt>
                <c:pt idx="4203">
                  <c:v>-238.85888573234857</c:v>
                </c:pt>
                <c:pt idx="4204">
                  <c:v>-232.338850757855</c:v>
                </c:pt>
                <c:pt idx="4205">
                  <c:v>-197.49344710007043</c:v>
                </c:pt>
                <c:pt idx="4206">
                  <c:v>-189.26270830332501</c:v>
                </c:pt>
                <c:pt idx="4207">
                  <c:v>-192.30893418247658</c:v>
                </c:pt>
                <c:pt idx="4208">
                  <c:v>-165.30949551111999</c:v>
                </c:pt>
                <c:pt idx="4209">
                  <c:v>-159.37599162517498</c:v>
                </c:pt>
                <c:pt idx="4210">
                  <c:v>-160.96209138683957</c:v>
                </c:pt>
                <c:pt idx="4211">
                  <c:v>-137.48309845161961</c:v>
                </c:pt>
                <c:pt idx="4212">
                  <c:v>-125.400533823396</c:v>
                </c:pt>
                <c:pt idx="4213">
                  <c:v>-119.87108790045158</c:v>
                </c:pt>
                <c:pt idx="4214">
                  <c:v>-104.34540279937721</c:v>
                </c:pt>
                <c:pt idx="4215">
                  <c:v>-94.071413121038603</c:v>
                </c:pt>
                <c:pt idx="4216">
                  <c:v>-86.228690192994534</c:v>
                </c:pt>
                <c:pt idx="4217">
                  <c:v>-73.859706136176314</c:v>
                </c:pt>
                <c:pt idx="4218">
                  <c:v>-64.580520102785641</c:v>
                </c:pt>
                <c:pt idx="4219">
                  <c:v>-46.954695956493993</c:v>
                </c:pt>
                <c:pt idx="4220">
                  <c:v>-43.911976275895995</c:v>
                </c:pt>
                <c:pt idx="4221">
                  <c:v>-46.575584303304197</c:v>
                </c:pt>
                <c:pt idx="4222">
                  <c:v>-28.316869081388731</c:v>
                </c:pt>
                <c:pt idx="4223">
                  <c:v>-20.969076568340189</c:v>
                </c:pt>
                <c:pt idx="4224">
                  <c:v>-29.070433697969289</c:v>
                </c:pt>
                <c:pt idx="4225">
                  <c:v>-8.8843875556309797</c:v>
                </c:pt>
                <c:pt idx="4226">
                  <c:v>10.729300942221398</c:v>
                </c:pt>
                <c:pt idx="4227">
                  <c:v>9.9580502709430547</c:v>
                </c:pt>
                <c:pt idx="4228">
                  <c:v>17.523168524927389</c:v>
                </c:pt>
                <c:pt idx="4229">
                  <c:v>47.185877479511447</c:v>
                </c:pt>
                <c:pt idx="4230">
                  <c:v>19.711747834076931</c:v>
                </c:pt>
                <c:pt idx="4231">
                  <c:v>41.153549648238197</c:v>
                </c:pt>
                <c:pt idx="4232">
                  <c:v>101.371691487622</c:v>
                </c:pt>
                <c:pt idx="4233">
                  <c:v>100.1314797972</c:v>
                </c:pt>
                <c:pt idx="4234">
                  <c:v>92.144326789206474</c:v>
                </c:pt>
                <c:pt idx="4235">
                  <c:v>100.60072030788274</c:v>
                </c:pt>
                <c:pt idx="4236">
                  <c:v>109.45082404169221</c:v>
                </c:pt>
                <c:pt idx="4237">
                  <c:v>103.75608078245163</c:v>
                </c:pt>
                <c:pt idx="4238">
                  <c:v>154.87217671910199</c:v>
                </c:pt>
                <c:pt idx="4239">
                  <c:v>148.56721629302407</c:v>
                </c:pt>
                <c:pt idx="4240">
                  <c:v>125.895115505435</c:v>
                </c:pt>
                <c:pt idx="4241">
                  <c:v>207.31998238393501</c:v>
                </c:pt>
                <c:pt idx="4242">
                  <c:v>230.58836145358143</c:v>
                </c:pt>
                <c:pt idx="4243">
                  <c:v>237.34350645598101</c:v>
                </c:pt>
                <c:pt idx="4244">
                  <c:v>274.79400784870899</c:v>
                </c:pt>
                <c:pt idx="4245">
                  <c:v>294.036882431013</c:v>
                </c:pt>
                <c:pt idx="4246">
                  <c:v>300.78925242611399</c:v>
                </c:pt>
                <c:pt idx="4247">
                  <c:v>325.27641019860704</c:v>
                </c:pt>
                <c:pt idx="4248">
                  <c:v>346.73038167638703</c:v>
                </c:pt>
                <c:pt idx="4249">
                  <c:v>313.76236984864693</c:v>
                </c:pt>
                <c:pt idx="4250">
                  <c:v>320.561849123282</c:v>
                </c:pt>
                <c:pt idx="4251">
                  <c:v>351.63029076325108</c:v>
                </c:pt>
                <c:pt idx="4252">
                  <c:v>346.53634583069004</c:v>
                </c:pt>
                <c:pt idx="4253">
                  <c:v>352.50541000746</c:v>
                </c:pt>
                <c:pt idx="4254">
                  <c:v>365.58142589646002</c:v>
                </c:pt>
                <c:pt idx="4255">
                  <c:v>345.36326236205201</c:v>
                </c:pt>
                <c:pt idx="4256">
                  <c:v>329.19524396222016</c:v>
                </c:pt>
                <c:pt idx="4257">
                  <c:v>346.31098955738793</c:v>
                </c:pt>
                <c:pt idx="4258">
                  <c:v>338.44215599056395</c:v>
                </c:pt>
                <c:pt idx="4259">
                  <c:v>332.49543916548879</c:v>
                </c:pt>
                <c:pt idx="4260">
                  <c:v>342.57559926211599</c:v>
                </c:pt>
                <c:pt idx="4261">
                  <c:v>327.60658921668517</c:v>
                </c:pt>
                <c:pt idx="4262">
                  <c:v>322.29339888810824</c:v>
                </c:pt>
                <c:pt idx="4263">
                  <c:v>330.82709213565715</c:v>
                </c:pt>
                <c:pt idx="4264">
                  <c:v>330.71557062360398</c:v>
                </c:pt>
                <c:pt idx="4265">
                  <c:v>330.53717578685917</c:v>
                </c:pt>
                <c:pt idx="4266">
                  <c:v>331.028384143567</c:v>
                </c:pt>
                <c:pt idx="4267">
                  <c:v>331.10374695536001</c:v>
                </c:pt>
                <c:pt idx="4268">
                  <c:v>337.85405300513997</c:v>
                </c:pt>
                <c:pt idx="4269">
                  <c:v>335.82873107118161</c:v>
                </c:pt>
                <c:pt idx="4270">
                  <c:v>334.15281950285697</c:v>
                </c:pt>
                <c:pt idx="4271">
                  <c:v>340.30232170334432</c:v>
                </c:pt>
                <c:pt idx="4272">
                  <c:v>341.62749885401701</c:v>
                </c:pt>
                <c:pt idx="4273">
                  <c:v>331.52114426276694</c:v>
                </c:pt>
                <c:pt idx="4274">
                  <c:v>338.42837883817617</c:v>
                </c:pt>
                <c:pt idx="4275">
                  <c:v>344.65663361024298</c:v>
                </c:pt>
                <c:pt idx="4276">
                  <c:v>326.21791259058023</c:v>
                </c:pt>
                <c:pt idx="4277">
                  <c:v>334.43948402398405</c:v>
                </c:pt>
                <c:pt idx="4278">
                  <c:v>342.14513519307201</c:v>
                </c:pt>
                <c:pt idx="4279">
                  <c:v>318.50145272088503</c:v>
                </c:pt>
                <c:pt idx="4280">
                  <c:v>330.71584727380298</c:v>
                </c:pt>
                <c:pt idx="4281">
                  <c:v>317.17480430970176</c:v>
                </c:pt>
                <c:pt idx="4282">
                  <c:v>302.58504072826997</c:v>
                </c:pt>
                <c:pt idx="4283">
                  <c:v>302.05396791808204</c:v>
                </c:pt>
                <c:pt idx="4284">
                  <c:v>314.68051209380678</c:v>
                </c:pt>
                <c:pt idx="4285">
                  <c:v>282.71558727849163</c:v>
                </c:pt>
                <c:pt idx="4286">
                  <c:v>267.31228151562897</c:v>
                </c:pt>
                <c:pt idx="4287">
                  <c:v>303.316280648256</c:v>
                </c:pt>
                <c:pt idx="4288">
                  <c:v>305.4663962966905</c:v>
                </c:pt>
                <c:pt idx="4289">
                  <c:v>290.26662487618393</c:v>
                </c:pt>
                <c:pt idx="4290">
                  <c:v>296.219187840941</c:v>
                </c:pt>
                <c:pt idx="4291">
                  <c:v>338.61027261554716</c:v>
                </c:pt>
                <c:pt idx="4292">
                  <c:v>324.51049443160395</c:v>
                </c:pt>
                <c:pt idx="4293">
                  <c:v>369.22925982454097</c:v>
                </c:pt>
                <c:pt idx="4294">
                  <c:v>378.72977790211354</c:v>
                </c:pt>
                <c:pt idx="4295">
                  <c:v>346.79954108784602</c:v>
                </c:pt>
                <c:pt idx="4296">
                  <c:v>373.60171989572802</c:v>
                </c:pt>
                <c:pt idx="4297">
                  <c:v>381.61602465701799</c:v>
                </c:pt>
                <c:pt idx="4298">
                  <c:v>351.30067822476241</c:v>
                </c:pt>
                <c:pt idx="4299">
                  <c:v>392.36591977257098</c:v>
                </c:pt>
                <c:pt idx="4300">
                  <c:v>433.20653261695395</c:v>
                </c:pt>
                <c:pt idx="4301">
                  <c:v>404.64643039528102</c:v>
                </c:pt>
                <c:pt idx="4302">
                  <c:v>407.61808286057698</c:v>
                </c:pt>
                <c:pt idx="4303">
                  <c:v>444.33191679103169</c:v>
                </c:pt>
                <c:pt idx="4304">
                  <c:v>421.38297184047195</c:v>
                </c:pt>
                <c:pt idx="4305">
                  <c:v>411.99094412833398</c:v>
                </c:pt>
                <c:pt idx="4306">
                  <c:v>414.35203917857069</c:v>
                </c:pt>
                <c:pt idx="4307">
                  <c:v>405.83080449249195</c:v>
                </c:pt>
                <c:pt idx="4308">
                  <c:v>398.69516047602895</c:v>
                </c:pt>
                <c:pt idx="4309">
                  <c:v>409.72409554186896</c:v>
                </c:pt>
                <c:pt idx="4310">
                  <c:v>413.75396171795597</c:v>
                </c:pt>
                <c:pt idx="4311">
                  <c:v>405.47314308439894</c:v>
                </c:pt>
                <c:pt idx="4312">
                  <c:v>420.44789363834491</c:v>
                </c:pt>
                <c:pt idx="4313">
                  <c:v>435.66134551595701</c:v>
                </c:pt>
                <c:pt idx="4314">
                  <c:v>435.78778843553602</c:v>
                </c:pt>
                <c:pt idx="4315">
                  <c:v>440.90978237008102</c:v>
                </c:pt>
                <c:pt idx="4316">
                  <c:v>442.50057801299704</c:v>
                </c:pt>
                <c:pt idx="4317">
                  <c:v>449.16335344466961</c:v>
                </c:pt>
                <c:pt idx="4318">
                  <c:v>439.97768616202302</c:v>
                </c:pt>
                <c:pt idx="4319">
                  <c:v>432.58587334544501</c:v>
                </c:pt>
                <c:pt idx="4320">
                  <c:v>447.595265022305</c:v>
                </c:pt>
                <c:pt idx="4321">
                  <c:v>435.55194853173998</c:v>
                </c:pt>
                <c:pt idx="4322">
                  <c:v>399.24678163759</c:v>
                </c:pt>
                <c:pt idx="4323">
                  <c:v>421.42276670429885</c:v>
                </c:pt>
                <c:pt idx="4324">
                  <c:v>411.11599540278303</c:v>
                </c:pt>
                <c:pt idx="4325">
                  <c:v>387.390151495731</c:v>
                </c:pt>
                <c:pt idx="4326">
                  <c:v>417.45681169083701</c:v>
                </c:pt>
                <c:pt idx="4327">
                  <c:v>437.11947767301297</c:v>
                </c:pt>
                <c:pt idx="4328">
                  <c:v>407.50112091390793</c:v>
                </c:pt>
                <c:pt idx="4329">
                  <c:v>408.61630924171504</c:v>
                </c:pt>
                <c:pt idx="4330">
                  <c:v>429.616387011413</c:v>
                </c:pt>
                <c:pt idx="4331">
                  <c:v>393.39955035934184</c:v>
                </c:pt>
                <c:pt idx="4332">
                  <c:v>356.71152509339601</c:v>
                </c:pt>
                <c:pt idx="4333">
                  <c:v>380.98916523419399</c:v>
                </c:pt>
                <c:pt idx="4334">
                  <c:v>362.86752967947001</c:v>
                </c:pt>
                <c:pt idx="4335">
                  <c:v>324.46469201606902</c:v>
                </c:pt>
                <c:pt idx="4336">
                  <c:v>348.20805923681093</c:v>
                </c:pt>
                <c:pt idx="4337">
                  <c:v>307.84177475143269</c:v>
                </c:pt>
                <c:pt idx="4338">
                  <c:v>268.95461398844969</c:v>
                </c:pt>
                <c:pt idx="4339">
                  <c:v>310.00989556773402</c:v>
                </c:pt>
                <c:pt idx="4340">
                  <c:v>310.00721916475231</c:v>
                </c:pt>
                <c:pt idx="4341">
                  <c:v>273.20132435015216</c:v>
                </c:pt>
                <c:pt idx="4342">
                  <c:v>294.37206567842401</c:v>
                </c:pt>
                <c:pt idx="4343">
                  <c:v>296.68398843414138</c:v>
                </c:pt>
                <c:pt idx="4344">
                  <c:v>262.49780717694301</c:v>
                </c:pt>
                <c:pt idx="4345">
                  <c:v>298.05055412027463</c:v>
                </c:pt>
                <c:pt idx="4346">
                  <c:v>300.82198955047369</c:v>
                </c:pt>
                <c:pt idx="4347">
                  <c:v>273.03988829561501</c:v>
                </c:pt>
                <c:pt idx="4348">
                  <c:v>275.08783138314897</c:v>
                </c:pt>
                <c:pt idx="4349">
                  <c:v>287.93039762980197</c:v>
                </c:pt>
                <c:pt idx="4350">
                  <c:v>263.19945478319602</c:v>
                </c:pt>
                <c:pt idx="4351">
                  <c:v>273.32370601133999</c:v>
                </c:pt>
                <c:pt idx="4352">
                  <c:v>295.43350275521539</c:v>
                </c:pt>
                <c:pt idx="4353">
                  <c:v>283.34821447109204</c:v>
                </c:pt>
                <c:pt idx="4354">
                  <c:v>271.61183226351898</c:v>
                </c:pt>
                <c:pt idx="4355">
                  <c:v>276.99909612491001</c:v>
                </c:pt>
                <c:pt idx="4356">
                  <c:v>254.12657188639199</c:v>
                </c:pt>
                <c:pt idx="4357">
                  <c:v>252.38573926844401</c:v>
                </c:pt>
                <c:pt idx="4358">
                  <c:v>253.46289830035542</c:v>
                </c:pt>
                <c:pt idx="4359">
                  <c:v>245.55300317252599</c:v>
                </c:pt>
                <c:pt idx="4360">
                  <c:v>239.34790252559699</c:v>
                </c:pt>
                <c:pt idx="4361">
                  <c:v>237.26782563419641</c:v>
                </c:pt>
                <c:pt idx="4362">
                  <c:v>238.313162252235</c:v>
                </c:pt>
                <c:pt idx="4363">
                  <c:v>241.95982596488557</c:v>
                </c:pt>
                <c:pt idx="4364">
                  <c:v>234.183728239239</c:v>
                </c:pt>
                <c:pt idx="4365">
                  <c:v>234.1879288379657</c:v>
                </c:pt>
                <c:pt idx="4366">
                  <c:v>249.088183206298</c:v>
                </c:pt>
                <c:pt idx="4367">
                  <c:v>248.08978201327699</c:v>
                </c:pt>
                <c:pt idx="4368">
                  <c:v>248.08767348081798</c:v>
                </c:pt>
                <c:pt idx="4369">
                  <c:v>261.91966563560402</c:v>
                </c:pt>
                <c:pt idx="4370">
                  <c:v>251.96941529182541</c:v>
                </c:pt>
                <c:pt idx="4371">
                  <c:v>231.51322024017398</c:v>
                </c:pt>
                <c:pt idx="4372">
                  <c:v>253.68477938288899</c:v>
                </c:pt>
                <c:pt idx="4373">
                  <c:v>263.20608463683902</c:v>
                </c:pt>
                <c:pt idx="4374">
                  <c:v>238.18676577493972</c:v>
                </c:pt>
                <c:pt idx="4375">
                  <c:v>249.852333458201</c:v>
                </c:pt>
                <c:pt idx="4376">
                  <c:v>259.36646195700399</c:v>
                </c:pt>
                <c:pt idx="4377">
                  <c:v>243.23643650322558</c:v>
                </c:pt>
                <c:pt idx="4378">
                  <c:v>256.99986417742201</c:v>
                </c:pt>
                <c:pt idx="4379">
                  <c:v>269.31583130026308</c:v>
                </c:pt>
                <c:pt idx="4380">
                  <c:v>235.06889219333698</c:v>
                </c:pt>
                <c:pt idx="4381">
                  <c:v>286.05520690395701</c:v>
                </c:pt>
                <c:pt idx="4382">
                  <c:v>337.24956457523905</c:v>
                </c:pt>
                <c:pt idx="4383">
                  <c:v>336.72922256773501</c:v>
                </c:pt>
                <c:pt idx="4384">
                  <c:v>318.36965585522501</c:v>
                </c:pt>
                <c:pt idx="4385">
                  <c:v>357.65300660480278</c:v>
                </c:pt>
                <c:pt idx="4386">
                  <c:v>359.35831338101769</c:v>
                </c:pt>
                <c:pt idx="4387">
                  <c:v>320.22312824306363</c:v>
                </c:pt>
                <c:pt idx="4388">
                  <c:v>345.38317298090885</c:v>
                </c:pt>
                <c:pt idx="4389">
                  <c:v>328.55921712353916</c:v>
                </c:pt>
                <c:pt idx="4390">
                  <c:v>331.71250151490102</c:v>
                </c:pt>
                <c:pt idx="4391">
                  <c:v>354.54398330227599</c:v>
                </c:pt>
                <c:pt idx="4392">
                  <c:v>339.14293383915827</c:v>
                </c:pt>
                <c:pt idx="4393">
                  <c:v>320.86742248616201</c:v>
                </c:pt>
                <c:pt idx="4394">
                  <c:v>340.96416622249217</c:v>
                </c:pt>
                <c:pt idx="4395">
                  <c:v>360.63913680517385</c:v>
                </c:pt>
                <c:pt idx="4396">
                  <c:v>327.42814430054904</c:v>
                </c:pt>
                <c:pt idx="4397">
                  <c:v>345.101697500954</c:v>
                </c:pt>
                <c:pt idx="4398">
                  <c:v>361.97291187771299</c:v>
                </c:pt>
                <c:pt idx="4399">
                  <c:v>333.89164007884301</c:v>
                </c:pt>
                <c:pt idx="4400">
                  <c:v>360.02371725119275</c:v>
                </c:pt>
                <c:pt idx="4401">
                  <c:v>387.17525717585931</c:v>
                </c:pt>
                <c:pt idx="4402">
                  <c:v>377.10151228571397</c:v>
                </c:pt>
                <c:pt idx="4403">
                  <c:v>377.89638933938602</c:v>
                </c:pt>
                <c:pt idx="4404">
                  <c:v>387.69463368808499</c:v>
                </c:pt>
                <c:pt idx="4405">
                  <c:v>389.70035267376898</c:v>
                </c:pt>
                <c:pt idx="4406">
                  <c:v>389.73067708912396</c:v>
                </c:pt>
                <c:pt idx="4407">
                  <c:v>406.83943015506401</c:v>
                </c:pt>
                <c:pt idx="4408">
                  <c:v>401.61634755483897</c:v>
                </c:pt>
                <c:pt idx="4409">
                  <c:v>395.72599475096911</c:v>
                </c:pt>
                <c:pt idx="4410">
                  <c:v>396.79247963671997</c:v>
                </c:pt>
                <c:pt idx="4411">
                  <c:v>395.87940409197</c:v>
                </c:pt>
                <c:pt idx="4412">
                  <c:v>397.90222801790895</c:v>
                </c:pt>
                <c:pt idx="4413">
                  <c:v>390.93825575047401</c:v>
                </c:pt>
                <c:pt idx="4414">
                  <c:v>393.93623707591848</c:v>
                </c:pt>
                <c:pt idx="4415">
                  <c:v>404.97659667560811</c:v>
                </c:pt>
                <c:pt idx="4416">
                  <c:v>397.69764664888299</c:v>
                </c:pt>
                <c:pt idx="4417">
                  <c:v>395.97730274826324</c:v>
                </c:pt>
                <c:pt idx="4418">
                  <c:v>433.43397874538914</c:v>
                </c:pt>
                <c:pt idx="4419">
                  <c:v>412.50081764209369</c:v>
                </c:pt>
                <c:pt idx="4420">
                  <c:v>400.56092115264499</c:v>
                </c:pt>
                <c:pt idx="4421">
                  <c:v>426.51476301314597</c:v>
                </c:pt>
                <c:pt idx="4422">
                  <c:v>398.62826432815405</c:v>
                </c:pt>
                <c:pt idx="4423">
                  <c:v>334.82736462786897</c:v>
                </c:pt>
                <c:pt idx="4424">
                  <c:v>350.96194801979101</c:v>
                </c:pt>
                <c:pt idx="4425">
                  <c:v>351.93924215390405</c:v>
                </c:pt>
                <c:pt idx="4426">
                  <c:v>316.73894770981099</c:v>
                </c:pt>
                <c:pt idx="4427">
                  <c:v>354.24111059542003</c:v>
                </c:pt>
                <c:pt idx="4428">
                  <c:v>393.32741677393801</c:v>
                </c:pt>
                <c:pt idx="4429">
                  <c:v>353.18219407057194</c:v>
                </c:pt>
                <c:pt idx="4430">
                  <c:v>353.64455791536932</c:v>
                </c:pt>
                <c:pt idx="4431">
                  <c:v>395.39607344291414</c:v>
                </c:pt>
                <c:pt idx="4432">
                  <c:v>374.97898280646598</c:v>
                </c:pt>
                <c:pt idx="4433">
                  <c:v>353.37380367600002</c:v>
                </c:pt>
                <c:pt idx="4434">
                  <c:v>417.70748984500301</c:v>
                </c:pt>
                <c:pt idx="4435">
                  <c:v>376.12558654188803</c:v>
                </c:pt>
                <c:pt idx="4436">
                  <c:v>335.63580473932478</c:v>
                </c:pt>
                <c:pt idx="4437">
                  <c:v>376.17426713412027</c:v>
                </c:pt>
                <c:pt idx="4438">
                  <c:v>336.31014266631001</c:v>
                </c:pt>
                <c:pt idx="4439">
                  <c:v>299.61741694258086</c:v>
                </c:pt>
                <c:pt idx="4440">
                  <c:v>354.63552791030895</c:v>
                </c:pt>
                <c:pt idx="4441">
                  <c:v>354.63070677325896</c:v>
                </c:pt>
                <c:pt idx="4442">
                  <c:v>337.53024266694405</c:v>
                </c:pt>
                <c:pt idx="4443">
                  <c:v>371.01708905974897</c:v>
                </c:pt>
                <c:pt idx="4444">
                  <c:v>371.01290329385597</c:v>
                </c:pt>
                <c:pt idx="4445">
                  <c:v>354.56486682058232</c:v>
                </c:pt>
                <c:pt idx="4446">
                  <c:v>380.62826112516797</c:v>
                </c:pt>
                <c:pt idx="4447">
                  <c:v>396.21729018716997</c:v>
                </c:pt>
                <c:pt idx="4448">
                  <c:v>380.189689998375</c:v>
                </c:pt>
                <c:pt idx="4449">
                  <c:v>377.532101813086</c:v>
                </c:pt>
                <c:pt idx="4450">
                  <c:v>386.82919175586801</c:v>
                </c:pt>
                <c:pt idx="4451">
                  <c:v>364.64396595826696</c:v>
                </c:pt>
                <c:pt idx="4452">
                  <c:v>374.07890685847798</c:v>
                </c:pt>
                <c:pt idx="4453">
                  <c:v>387.9355278495816</c:v>
                </c:pt>
                <c:pt idx="4454">
                  <c:v>377.08079465331298</c:v>
                </c:pt>
                <c:pt idx="4455">
                  <c:v>358.378995219373</c:v>
                </c:pt>
                <c:pt idx="4456">
                  <c:v>364.30718880204108</c:v>
                </c:pt>
                <c:pt idx="4457">
                  <c:v>352.41441376714516</c:v>
                </c:pt>
                <c:pt idx="4458">
                  <c:v>350.80324644776698</c:v>
                </c:pt>
                <c:pt idx="4459">
                  <c:v>348.91124069974285</c:v>
                </c:pt>
                <c:pt idx="4460">
                  <c:v>348.89211619859361</c:v>
                </c:pt>
                <c:pt idx="4461">
                  <c:v>350.42259315506698</c:v>
                </c:pt>
                <c:pt idx="4462">
                  <c:v>341.31676039215608</c:v>
                </c:pt>
                <c:pt idx="4463">
                  <c:v>345.15361515049602</c:v>
                </c:pt>
                <c:pt idx="4464">
                  <c:v>354.693314033722</c:v>
                </c:pt>
                <c:pt idx="4465">
                  <c:v>339.09005645061586</c:v>
                </c:pt>
                <c:pt idx="4466">
                  <c:v>339.09502781672501</c:v>
                </c:pt>
                <c:pt idx="4467">
                  <c:v>347.42022578213169</c:v>
                </c:pt>
                <c:pt idx="4468">
                  <c:v>319.3894529511071</c:v>
                </c:pt>
                <c:pt idx="4469">
                  <c:v>292.410459565351</c:v>
                </c:pt>
                <c:pt idx="4470">
                  <c:v>304.24023958685001</c:v>
                </c:pt>
                <c:pt idx="4471">
                  <c:v>298.75274134580002</c:v>
                </c:pt>
                <c:pt idx="4472">
                  <c:v>280.25721056625764</c:v>
                </c:pt>
                <c:pt idx="4473">
                  <c:v>294.92517725315111</c:v>
                </c:pt>
                <c:pt idx="4474">
                  <c:v>289.62939638378498</c:v>
                </c:pt>
                <c:pt idx="4475">
                  <c:v>249.07089117409095</c:v>
                </c:pt>
                <c:pt idx="4476">
                  <c:v>266.75098684948205</c:v>
                </c:pt>
                <c:pt idx="4477">
                  <c:v>241.01636563932357</c:v>
                </c:pt>
                <c:pt idx="4478">
                  <c:v>195.70344418586856</c:v>
                </c:pt>
                <c:pt idx="4479">
                  <c:v>193.712033051498</c:v>
                </c:pt>
                <c:pt idx="4480">
                  <c:v>260.87578693443498</c:v>
                </c:pt>
                <c:pt idx="4481">
                  <c:v>213.25768315532599</c:v>
                </c:pt>
                <c:pt idx="4482">
                  <c:v>213.254869273293</c:v>
                </c:pt>
                <c:pt idx="4483">
                  <c:v>263.07963465994902</c:v>
                </c:pt>
                <c:pt idx="4484">
                  <c:v>215.894164356652</c:v>
                </c:pt>
                <c:pt idx="4485">
                  <c:v>215.89926496343998</c:v>
                </c:pt>
                <c:pt idx="4486">
                  <c:v>240.469800071523</c:v>
                </c:pt>
                <c:pt idx="4487">
                  <c:v>242.59519327029199</c:v>
                </c:pt>
                <c:pt idx="4488">
                  <c:v>220.83830629023967</c:v>
                </c:pt>
                <c:pt idx="4489">
                  <c:v>244.17888943894002</c:v>
                </c:pt>
                <c:pt idx="4490">
                  <c:v>245.5761846910635</c:v>
                </c:pt>
                <c:pt idx="4491">
                  <c:v>188.19656637824698</c:v>
                </c:pt>
                <c:pt idx="4492">
                  <c:v>207.20230339860899</c:v>
                </c:pt>
                <c:pt idx="4493">
                  <c:v>224.76849770911198</c:v>
                </c:pt>
                <c:pt idx="4494">
                  <c:v>209.12138847864742</c:v>
                </c:pt>
                <c:pt idx="4495">
                  <c:v>224.8890072092</c:v>
                </c:pt>
                <c:pt idx="4496">
                  <c:v>223.30247785769646</c:v>
                </c:pt>
                <c:pt idx="4497">
                  <c:v>211.26632290874599</c:v>
                </c:pt>
                <c:pt idx="4498">
                  <c:v>232.38795866816199</c:v>
                </c:pt>
                <c:pt idx="4499">
                  <c:v>251.55013606152701</c:v>
                </c:pt>
                <c:pt idx="4500">
                  <c:v>234.49002853297804</c:v>
                </c:pt>
                <c:pt idx="4501">
                  <c:v>241.336627534027</c:v>
                </c:pt>
                <c:pt idx="4502">
                  <c:v>248.63349396342301</c:v>
                </c:pt>
                <c:pt idx="4503">
                  <c:v>240.46922629370198</c:v>
                </c:pt>
                <c:pt idx="4504">
                  <c:v>241.82758743344004</c:v>
                </c:pt>
                <c:pt idx="4505">
                  <c:v>239.94926929613541</c:v>
                </c:pt>
                <c:pt idx="4506">
                  <c:v>236.23788295044099</c:v>
                </c:pt>
                <c:pt idx="4507">
                  <c:v>240.35502366541201</c:v>
                </c:pt>
                <c:pt idx="4508">
                  <c:v>233.85560543579342</c:v>
                </c:pt>
                <c:pt idx="4509">
                  <c:v>237.43315904128698</c:v>
                </c:pt>
                <c:pt idx="4510">
                  <c:v>252.68443467105598</c:v>
                </c:pt>
                <c:pt idx="4511">
                  <c:v>242.04618188753201</c:v>
                </c:pt>
                <c:pt idx="4512">
                  <c:v>228.75418702547401</c:v>
                </c:pt>
                <c:pt idx="4513">
                  <c:v>241.84313450038098</c:v>
                </c:pt>
                <c:pt idx="4514">
                  <c:v>197.84083721636301</c:v>
                </c:pt>
                <c:pt idx="4515">
                  <c:v>197.85187530867049</c:v>
                </c:pt>
                <c:pt idx="4516">
                  <c:v>230.393361642824</c:v>
                </c:pt>
                <c:pt idx="4517">
                  <c:v>211.53740010748746</c:v>
                </c:pt>
                <c:pt idx="4518">
                  <c:v>207.68304016147198</c:v>
                </c:pt>
                <c:pt idx="4519">
                  <c:v>289.81607408983598</c:v>
                </c:pt>
                <c:pt idx="4520">
                  <c:v>289.83147311536891</c:v>
                </c:pt>
                <c:pt idx="4521">
                  <c:v>244.38312543815198</c:v>
                </c:pt>
                <c:pt idx="4522">
                  <c:v>308.30088469374027</c:v>
                </c:pt>
                <c:pt idx="4523">
                  <c:v>284.63799836979405</c:v>
                </c:pt>
                <c:pt idx="4524">
                  <c:v>260.64082671273235</c:v>
                </c:pt>
                <c:pt idx="4525">
                  <c:v>283.39892410703101</c:v>
                </c:pt>
                <c:pt idx="4526">
                  <c:v>258.90598758955701</c:v>
                </c:pt>
                <c:pt idx="4527">
                  <c:v>234.25375998380844</c:v>
                </c:pt>
                <c:pt idx="4528">
                  <c:v>257.87662008147396</c:v>
                </c:pt>
                <c:pt idx="4529">
                  <c:v>307.227718625313</c:v>
                </c:pt>
                <c:pt idx="4530">
                  <c:v>235.65275666270199</c:v>
                </c:pt>
                <c:pt idx="4531">
                  <c:v>235.65469674220299</c:v>
                </c:pt>
                <c:pt idx="4532">
                  <c:v>282.77260234176998</c:v>
                </c:pt>
                <c:pt idx="4533">
                  <c:v>236.11906507853541</c:v>
                </c:pt>
                <c:pt idx="4534">
                  <c:v>233.90447029836992</c:v>
                </c:pt>
                <c:pt idx="4535">
                  <c:v>301.23690541712432</c:v>
                </c:pt>
                <c:pt idx="4536">
                  <c:v>237.62492750989901</c:v>
                </c:pt>
                <c:pt idx="4537">
                  <c:v>198.43391127556757</c:v>
                </c:pt>
                <c:pt idx="4538">
                  <c:v>216.10444915692707</c:v>
                </c:pt>
                <c:pt idx="4539">
                  <c:v>181.14737128806399</c:v>
                </c:pt>
                <c:pt idx="4540">
                  <c:v>150.03379357808257</c:v>
                </c:pt>
                <c:pt idx="4541">
                  <c:v>179.25770777964792</c:v>
                </c:pt>
                <c:pt idx="4542">
                  <c:v>166.16212607352801</c:v>
                </c:pt>
                <c:pt idx="4543">
                  <c:v>138.93461490955372</c:v>
                </c:pt>
                <c:pt idx="4544">
                  <c:v>148.93485828482844</c:v>
                </c:pt>
                <c:pt idx="4545">
                  <c:v>148.93177539810657</c:v>
                </c:pt>
                <c:pt idx="4546">
                  <c:v>136.41344030453442</c:v>
                </c:pt>
                <c:pt idx="4547">
                  <c:v>149.88953080586899</c:v>
                </c:pt>
                <c:pt idx="4548">
                  <c:v>154.29339467948847</c:v>
                </c:pt>
                <c:pt idx="4549">
                  <c:v>138.05769655805042</c:v>
                </c:pt>
                <c:pt idx="4550">
                  <c:v>128.92999927295199</c:v>
                </c:pt>
                <c:pt idx="4551">
                  <c:v>128.92960860803899</c:v>
                </c:pt>
                <c:pt idx="4552">
                  <c:v>125.97540609373785</c:v>
                </c:pt>
                <c:pt idx="4553">
                  <c:v>124.790814052138</c:v>
                </c:pt>
                <c:pt idx="4554">
                  <c:v>121.44608368073543</c:v>
                </c:pt>
                <c:pt idx="4555">
                  <c:v>129.93929442550257</c:v>
                </c:pt>
                <c:pt idx="4556">
                  <c:v>132.99155405073199</c:v>
                </c:pt>
                <c:pt idx="4557">
                  <c:v>125.734980373502</c:v>
                </c:pt>
                <c:pt idx="4558">
                  <c:v>130.72368617320498</c:v>
                </c:pt>
                <c:pt idx="4559">
                  <c:v>130.72138458685399</c:v>
                </c:pt>
                <c:pt idx="4560">
                  <c:v>111.73589593745064</c:v>
                </c:pt>
                <c:pt idx="4561">
                  <c:v>130.54903668935592</c:v>
                </c:pt>
                <c:pt idx="4562">
                  <c:v>149.529809576133</c:v>
                </c:pt>
                <c:pt idx="4563">
                  <c:v>135.29577438128598</c:v>
                </c:pt>
                <c:pt idx="4564">
                  <c:v>147.14669394241798</c:v>
                </c:pt>
                <c:pt idx="4565">
                  <c:v>184.89965857815844</c:v>
                </c:pt>
                <c:pt idx="4566">
                  <c:v>178.73794162849401</c:v>
                </c:pt>
                <c:pt idx="4567">
                  <c:v>178.72613548228043</c:v>
                </c:pt>
                <c:pt idx="4568">
                  <c:v>207.24224393317098</c:v>
                </c:pt>
                <c:pt idx="4569">
                  <c:v>189.82707603040743</c:v>
                </c:pt>
                <c:pt idx="4570">
                  <c:v>189.82639245192485</c:v>
                </c:pt>
                <c:pt idx="4571">
                  <c:v>221.80493195205707</c:v>
                </c:pt>
                <c:pt idx="4572">
                  <c:v>203.054764860684</c:v>
                </c:pt>
                <c:pt idx="4573">
                  <c:v>168.17159362734014</c:v>
                </c:pt>
                <c:pt idx="4574">
                  <c:v>168.17093168140798</c:v>
                </c:pt>
                <c:pt idx="4575">
                  <c:v>147.83969545291001</c:v>
                </c:pt>
                <c:pt idx="4576">
                  <c:v>89.07864172573808</c:v>
                </c:pt>
                <c:pt idx="4577">
                  <c:v>109.04121300546632</c:v>
                </c:pt>
                <c:pt idx="4578">
                  <c:v>129.06501682609507</c:v>
                </c:pt>
                <c:pt idx="4579">
                  <c:v>68.257725963539002</c:v>
                </c:pt>
                <c:pt idx="4580">
                  <c:v>128.84976271305217</c:v>
                </c:pt>
                <c:pt idx="4581">
                  <c:v>169.26644771767582</c:v>
                </c:pt>
                <c:pt idx="4582">
                  <c:v>130.68364476001742</c:v>
                </c:pt>
                <c:pt idx="4583">
                  <c:v>130.68702860775642</c:v>
                </c:pt>
                <c:pt idx="4584">
                  <c:v>168.060274481585</c:v>
                </c:pt>
                <c:pt idx="4585">
                  <c:v>150.80264449958301</c:v>
                </c:pt>
                <c:pt idx="4586">
                  <c:v>150.81434136836</c:v>
                </c:pt>
                <c:pt idx="4587">
                  <c:v>200.11712007477098</c:v>
                </c:pt>
                <c:pt idx="4588">
                  <c:v>199.64159209439714</c:v>
                </c:pt>
                <c:pt idx="4589">
                  <c:v>170.731932333874</c:v>
                </c:pt>
                <c:pt idx="4590">
                  <c:v>184.11383960438047</c:v>
                </c:pt>
                <c:pt idx="4591">
                  <c:v>183.80997125953098</c:v>
                </c:pt>
                <c:pt idx="4592">
                  <c:v>173.81218821108342</c:v>
                </c:pt>
                <c:pt idx="4593">
                  <c:v>183.90124072422401</c:v>
                </c:pt>
                <c:pt idx="4594">
                  <c:v>190.69359173952205</c:v>
                </c:pt>
                <c:pt idx="4595">
                  <c:v>174.93814295003685</c:v>
                </c:pt>
                <c:pt idx="4596">
                  <c:v>185.99390310560301</c:v>
                </c:pt>
                <c:pt idx="4597">
                  <c:v>180.34771218211</c:v>
                </c:pt>
                <c:pt idx="4598">
                  <c:v>173.28685122751557</c:v>
                </c:pt>
                <c:pt idx="4599">
                  <c:v>172.87446592525757</c:v>
                </c:pt>
                <c:pt idx="4600">
                  <c:v>170.62001759843957</c:v>
                </c:pt>
                <c:pt idx="4601">
                  <c:v>172.36806272446847</c:v>
                </c:pt>
                <c:pt idx="4602">
                  <c:v>171.04599306477138</c:v>
                </c:pt>
                <c:pt idx="4603">
                  <c:v>160.64533006300999</c:v>
                </c:pt>
                <c:pt idx="4604">
                  <c:v>170.7330513934925</c:v>
                </c:pt>
                <c:pt idx="4605">
                  <c:v>165.48239001192388</c:v>
                </c:pt>
                <c:pt idx="4606">
                  <c:v>139.540947590896</c:v>
                </c:pt>
                <c:pt idx="4607">
                  <c:v>146.041134991593</c:v>
                </c:pt>
                <c:pt idx="4608">
                  <c:v>146.06079967007798</c:v>
                </c:pt>
                <c:pt idx="4609">
                  <c:v>118.44968346834864</c:v>
                </c:pt>
                <c:pt idx="4610">
                  <c:v>144.79347734098701</c:v>
                </c:pt>
                <c:pt idx="4611">
                  <c:v>144.80398578084214</c:v>
                </c:pt>
                <c:pt idx="4612">
                  <c:v>113.70415537830822</c:v>
                </c:pt>
                <c:pt idx="4613">
                  <c:v>129.21474712028098</c:v>
                </c:pt>
                <c:pt idx="4614">
                  <c:v>183.22510797563243</c:v>
                </c:pt>
                <c:pt idx="4615">
                  <c:v>145.83495424419641</c:v>
                </c:pt>
                <c:pt idx="4616">
                  <c:v>124.920522195445</c:v>
                </c:pt>
                <c:pt idx="4617">
                  <c:v>165.91484359724672</c:v>
                </c:pt>
                <c:pt idx="4618">
                  <c:v>126.44179908446621</c:v>
                </c:pt>
                <c:pt idx="4619">
                  <c:v>126.443483238854</c:v>
                </c:pt>
                <c:pt idx="4620">
                  <c:v>168.17044932936099</c:v>
                </c:pt>
                <c:pt idx="4621">
                  <c:v>168.17033987738549</c:v>
                </c:pt>
                <c:pt idx="4622">
                  <c:v>168.17058280658495</c:v>
                </c:pt>
                <c:pt idx="4623">
                  <c:v>210.835743561219</c:v>
                </c:pt>
                <c:pt idx="4624">
                  <c:v>190.43607680351801</c:v>
                </c:pt>
                <c:pt idx="4625">
                  <c:v>148.52147023907798</c:v>
                </c:pt>
                <c:pt idx="4626">
                  <c:v>209.49249587982601</c:v>
                </c:pt>
                <c:pt idx="4627">
                  <c:v>209.48889989898743</c:v>
                </c:pt>
                <c:pt idx="4628">
                  <c:v>169.32320569273</c:v>
                </c:pt>
                <c:pt idx="4629">
                  <c:v>188.39512677882601</c:v>
                </c:pt>
                <c:pt idx="4630">
                  <c:v>209.35207075283242</c:v>
                </c:pt>
                <c:pt idx="4631">
                  <c:v>153.19072698907101</c:v>
                </c:pt>
                <c:pt idx="4632">
                  <c:v>170.69410798823046</c:v>
                </c:pt>
                <c:pt idx="4633">
                  <c:v>204.74688968378192</c:v>
                </c:pt>
                <c:pt idx="4634">
                  <c:v>186.94207048889101</c:v>
                </c:pt>
                <c:pt idx="4635">
                  <c:v>185.05966296383556</c:v>
                </c:pt>
                <c:pt idx="4636">
                  <c:v>215.17729418674557</c:v>
                </c:pt>
                <c:pt idx="4637">
                  <c:v>187.01137015837</c:v>
                </c:pt>
                <c:pt idx="4638">
                  <c:v>171.05008474261601</c:v>
                </c:pt>
                <c:pt idx="4639">
                  <c:v>209.146996471721</c:v>
                </c:pt>
                <c:pt idx="4640">
                  <c:v>184.185719474915</c:v>
                </c:pt>
                <c:pt idx="4641">
                  <c:v>169.94841758314101</c:v>
                </c:pt>
                <c:pt idx="4642">
                  <c:v>199.53989945606099</c:v>
                </c:pt>
                <c:pt idx="4643">
                  <c:v>191.178179245374</c:v>
                </c:pt>
                <c:pt idx="4644">
                  <c:v>175.81991582679692</c:v>
                </c:pt>
                <c:pt idx="4645">
                  <c:v>196.56025105106499</c:v>
                </c:pt>
                <c:pt idx="4646">
                  <c:v>208.25417151638857</c:v>
                </c:pt>
                <c:pt idx="4647">
                  <c:v>208.28599677006301</c:v>
                </c:pt>
                <c:pt idx="4648">
                  <c:v>209.80293609358458</c:v>
                </c:pt>
                <c:pt idx="4649">
                  <c:v>208.48763015096642</c:v>
                </c:pt>
                <c:pt idx="4650">
                  <c:v>210.81397055827901</c:v>
                </c:pt>
                <c:pt idx="4651">
                  <c:v>207.22191133278201</c:v>
                </c:pt>
                <c:pt idx="4652">
                  <c:v>207.23595848764299</c:v>
                </c:pt>
                <c:pt idx="4653">
                  <c:v>207.25746119575098</c:v>
                </c:pt>
                <c:pt idx="4654">
                  <c:v>198.53065111088998</c:v>
                </c:pt>
                <c:pt idx="4655">
                  <c:v>187.91785474403741</c:v>
                </c:pt>
                <c:pt idx="4656">
                  <c:v>204.34294524718601</c:v>
                </c:pt>
                <c:pt idx="4657">
                  <c:v>211.09143154824642</c:v>
                </c:pt>
                <c:pt idx="4658">
                  <c:v>185.09986034343601</c:v>
                </c:pt>
                <c:pt idx="4659">
                  <c:v>210.548612865384</c:v>
                </c:pt>
                <c:pt idx="4660">
                  <c:v>219.61003122902247</c:v>
                </c:pt>
                <c:pt idx="4661">
                  <c:v>183.06517045609343</c:v>
                </c:pt>
                <c:pt idx="4662">
                  <c:v>170.84572772368</c:v>
                </c:pt>
                <c:pt idx="4663">
                  <c:v>199.986473369598</c:v>
                </c:pt>
                <c:pt idx="4664">
                  <c:v>163.77637979930941</c:v>
                </c:pt>
                <c:pt idx="4665">
                  <c:v>163.76680671380157</c:v>
                </c:pt>
                <c:pt idx="4666">
                  <c:v>163.75862665217949</c:v>
                </c:pt>
                <c:pt idx="4667">
                  <c:v>114.77336157470879</c:v>
                </c:pt>
                <c:pt idx="4668">
                  <c:v>114.76877279401585</c:v>
                </c:pt>
                <c:pt idx="4669">
                  <c:v>201.43418179739498</c:v>
                </c:pt>
                <c:pt idx="4670">
                  <c:v>176.61205118743442</c:v>
                </c:pt>
                <c:pt idx="4671">
                  <c:v>176.60807787039604</c:v>
                </c:pt>
                <c:pt idx="4672">
                  <c:v>223.88305260103598</c:v>
                </c:pt>
                <c:pt idx="4673">
                  <c:v>221.34798266964998</c:v>
                </c:pt>
                <c:pt idx="4674">
                  <c:v>221.34962829967398</c:v>
                </c:pt>
                <c:pt idx="4675">
                  <c:v>272.14045977406585</c:v>
                </c:pt>
                <c:pt idx="4676">
                  <c:v>246.49404610749991</c:v>
                </c:pt>
                <c:pt idx="4677">
                  <c:v>196.49476327678357</c:v>
                </c:pt>
                <c:pt idx="4678">
                  <c:v>244.955805259291</c:v>
                </c:pt>
                <c:pt idx="4679">
                  <c:v>270.086564139394</c:v>
                </c:pt>
                <c:pt idx="4680">
                  <c:v>246.46208697278564</c:v>
                </c:pt>
                <c:pt idx="4681">
                  <c:v>268.91763277104599</c:v>
                </c:pt>
                <c:pt idx="4682">
                  <c:v>290.989276695554</c:v>
                </c:pt>
                <c:pt idx="4683">
                  <c:v>248.28505852976392</c:v>
                </c:pt>
                <c:pt idx="4684">
                  <c:v>229.02425378624844</c:v>
                </c:pt>
                <c:pt idx="4685">
                  <c:v>284.15423058851638</c:v>
                </c:pt>
                <c:pt idx="4686">
                  <c:v>248.78935153652057</c:v>
                </c:pt>
                <c:pt idx="4687">
                  <c:v>233.08553969440598</c:v>
                </c:pt>
                <c:pt idx="4688">
                  <c:v>246.36842079279558</c:v>
                </c:pt>
                <c:pt idx="4689">
                  <c:v>231.56557233216753</c:v>
                </c:pt>
                <c:pt idx="4690">
                  <c:v>220.09716212094747</c:v>
                </c:pt>
                <c:pt idx="4691">
                  <c:v>236.65744159838346</c:v>
                </c:pt>
                <c:pt idx="4692">
                  <c:v>228.51693737451299</c:v>
                </c:pt>
                <c:pt idx="4693">
                  <c:v>221.52638871627042</c:v>
                </c:pt>
                <c:pt idx="4694">
                  <c:v>231.66239521154657</c:v>
                </c:pt>
                <c:pt idx="4695">
                  <c:v>231.69443713143627</c:v>
                </c:pt>
                <c:pt idx="4696">
                  <c:v>232.15970458970656</c:v>
                </c:pt>
                <c:pt idx="4697">
                  <c:v>227.83693837497742</c:v>
                </c:pt>
                <c:pt idx="4698">
                  <c:v>221.32542244201682</c:v>
                </c:pt>
                <c:pt idx="4699">
                  <c:v>228.24866137222699</c:v>
                </c:pt>
                <c:pt idx="4700">
                  <c:v>208.38722350736242</c:v>
                </c:pt>
                <c:pt idx="4701">
                  <c:v>196.380545409272</c:v>
                </c:pt>
                <c:pt idx="4702">
                  <c:v>214.27097087767407</c:v>
                </c:pt>
                <c:pt idx="4703">
                  <c:v>192.79923737420299</c:v>
                </c:pt>
                <c:pt idx="4704">
                  <c:v>192.79622322284541</c:v>
                </c:pt>
                <c:pt idx="4705">
                  <c:v>236.10215294612698</c:v>
                </c:pt>
                <c:pt idx="4706">
                  <c:v>236.09939998360358</c:v>
                </c:pt>
                <c:pt idx="4707">
                  <c:v>217.296867435482</c:v>
                </c:pt>
                <c:pt idx="4708">
                  <c:v>233.101138796009</c:v>
                </c:pt>
                <c:pt idx="4709">
                  <c:v>215.86768543619999</c:v>
                </c:pt>
                <c:pt idx="4710">
                  <c:v>130.69302497564598</c:v>
                </c:pt>
                <c:pt idx="4711">
                  <c:v>175.51318883404741</c:v>
                </c:pt>
                <c:pt idx="4712">
                  <c:v>200.78746568113698</c:v>
                </c:pt>
                <c:pt idx="4713">
                  <c:v>175.34100323244499</c:v>
                </c:pt>
                <c:pt idx="4714">
                  <c:v>197.97921149586247</c:v>
                </c:pt>
                <c:pt idx="4715">
                  <c:v>223.76947231899899</c:v>
                </c:pt>
                <c:pt idx="4716">
                  <c:v>173.19699309266198</c:v>
                </c:pt>
                <c:pt idx="4717">
                  <c:v>119.85413704594202</c:v>
                </c:pt>
                <c:pt idx="4718">
                  <c:v>147.12405226828557</c:v>
                </c:pt>
                <c:pt idx="4719">
                  <c:v>93.846043722807494</c:v>
                </c:pt>
                <c:pt idx="4720">
                  <c:v>93.846820058360194</c:v>
                </c:pt>
                <c:pt idx="4721">
                  <c:v>119.10693277379158</c:v>
                </c:pt>
                <c:pt idx="4722">
                  <c:v>16.016185499786587</c:v>
                </c:pt>
                <c:pt idx="4723">
                  <c:v>-11.638243857275871</c:v>
                </c:pt>
                <c:pt idx="4724">
                  <c:v>37.979630465006217</c:v>
                </c:pt>
                <c:pt idx="4725">
                  <c:v>37.981916449826393</c:v>
                </c:pt>
                <c:pt idx="4726">
                  <c:v>12.895285139629836</c:v>
                </c:pt>
                <c:pt idx="4727">
                  <c:v>57.843926409173378</c:v>
                </c:pt>
                <c:pt idx="4728">
                  <c:v>79.558657589146307</c:v>
                </c:pt>
                <c:pt idx="4729">
                  <c:v>39.450357965913177</c:v>
                </c:pt>
                <c:pt idx="4730">
                  <c:v>59.921897370758394</c:v>
                </c:pt>
                <c:pt idx="4731">
                  <c:v>80.814544394929698</c:v>
                </c:pt>
                <c:pt idx="4732">
                  <c:v>62.319283448500997</c:v>
                </c:pt>
                <c:pt idx="4733">
                  <c:v>59.918954636339102</c:v>
                </c:pt>
                <c:pt idx="4734">
                  <c:v>92.724466950187306</c:v>
                </c:pt>
                <c:pt idx="4735">
                  <c:v>50.700267649026593</c:v>
                </c:pt>
                <c:pt idx="4736">
                  <c:v>62.783879702462194</c:v>
                </c:pt>
                <c:pt idx="4737">
                  <c:v>88.637326815162098</c:v>
                </c:pt>
                <c:pt idx="4738">
                  <c:v>57.645246644279013</c:v>
                </c:pt>
                <c:pt idx="4739">
                  <c:v>52.020495338365563</c:v>
                </c:pt>
                <c:pt idx="4740">
                  <c:v>73.557827627284482</c:v>
                </c:pt>
                <c:pt idx="4741">
                  <c:v>62.240139345935944</c:v>
                </c:pt>
                <c:pt idx="4742">
                  <c:v>53.983032939860401</c:v>
                </c:pt>
                <c:pt idx="4743">
                  <c:v>54.460579303474411</c:v>
                </c:pt>
                <c:pt idx="4744">
                  <c:v>58.419117812518699</c:v>
                </c:pt>
                <c:pt idx="4745">
                  <c:v>62.412210786166597</c:v>
                </c:pt>
                <c:pt idx="4746">
                  <c:v>57.800602905197294</c:v>
                </c:pt>
                <c:pt idx="4747">
                  <c:v>57.814725622631997</c:v>
                </c:pt>
                <c:pt idx="4748">
                  <c:v>65.900774952708389</c:v>
                </c:pt>
                <c:pt idx="4749">
                  <c:v>74.554531688282395</c:v>
                </c:pt>
                <c:pt idx="4750">
                  <c:v>83.637151824311502</c:v>
                </c:pt>
                <c:pt idx="4751">
                  <c:v>102.08753266084724</c:v>
                </c:pt>
                <c:pt idx="4752">
                  <c:v>77.485844429874604</c:v>
                </c:pt>
                <c:pt idx="4753">
                  <c:v>68.562294122961148</c:v>
                </c:pt>
                <c:pt idx="4754">
                  <c:v>98.724376596753814</c:v>
                </c:pt>
                <c:pt idx="4755">
                  <c:v>80.713653976410228</c:v>
                </c:pt>
                <c:pt idx="4756">
                  <c:v>69.651376524390969</c:v>
                </c:pt>
                <c:pt idx="4757">
                  <c:v>90.120584411325879</c:v>
                </c:pt>
                <c:pt idx="4758">
                  <c:v>119.1367752323666</c:v>
                </c:pt>
                <c:pt idx="4759">
                  <c:v>66.8439655887844</c:v>
                </c:pt>
                <c:pt idx="4760">
                  <c:v>82.314584074871902</c:v>
                </c:pt>
                <c:pt idx="4761">
                  <c:v>136.48709749324701</c:v>
                </c:pt>
                <c:pt idx="4762">
                  <c:v>113.80501637841579</c:v>
                </c:pt>
                <c:pt idx="4763">
                  <c:v>136.81937052930041</c:v>
                </c:pt>
                <c:pt idx="4764">
                  <c:v>174.67411728873199</c:v>
                </c:pt>
                <c:pt idx="4765">
                  <c:v>112.19899287810578</c:v>
                </c:pt>
                <c:pt idx="4766">
                  <c:v>131.38448360079801</c:v>
                </c:pt>
                <c:pt idx="4767">
                  <c:v>173.49346029588492</c:v>
                </c:pt>
                <c:pt idx="4768">
                  <c:v>150.26502516122457</c:v>
                </c:pt>
                <c:pt idx="4769">
                  <c:v>150.26670697273352</c:v>
                </c:pt>
                <c:pt idx="4770">
                  <c:v>171.94307122653038</c:v>
                </c:pt>
                <c:pt idx="4771">
                  <c:v>148.27942216424614</c:v>
                </c:pt>
                <c:pt idx="4772">
                  <c:v>148.27960605865599</c:v>
                </c:pt>
                <c:pt idx="4773">
                  <c:v>171.61743606251127</c:v>
                </c:pt>
                <c:pt idx="4774">
                  <c:v>149.05725923117157</c:v>
                </c:pt>
                <c:pt idx="4775">
                  <c:v>149.06631056685157</c:v>
                </c:pt>
                <c:pt idx="4776">
                  <c:v>169.75252517410956</c:v>
                </c:pt>
                <c:pt idx="4777">
                  <c:v>188.91877480987498</c:v>
                </c:pt>
                <c:pt idx="4778">
                  <c:v>188.93003889843158</c:v>
                </c:pt>
                <c:pt idx="4779">
                  <c:v>188.925284146698</c:v>
                </c:pt>
                <c:pt idx="4780">
                  <c:v>223.48160425547201</c:v>
                </c:pt>
                <c:pt idx="4781">
                  <c:v>189.216001985535</c:v>
                </c:pt>
                <c:pt idx="4782">
                  <c:v>219.50157098150999</c:v>
                </c:pt>
                <c:pt idx="4783">
                  <c:v>264.27742134417696</c:v>
                </c:pt>
                <c:pt idx="4784">
                  <c:v>235.19641376735257</c:v>
                </c:pt>
                <c:pt idx="4785">
                  <c:v>235.19783050722646</c:v>
                </c:pt>
                <c:pt idx="4786">
                  <c:v>247.27929512853714</c:v>
                </c:pt>
                <c:pt idx="4787">
                  <c:v>221.21329269740053</c:v>
                </c:pt>
                <c:pt idx="4788">
                  <c:v>221.21256407111198</c:v>
                </c:pt>
                <c:pt idx="4789">
                  <c:v>235.243388355946</c:v>
                </c:pt>
                <c:pt idx="4790">
                  <c:v>225.28917749239699</c:v>
                </c:pt>
                <c:pt idx="4791">
                  <c:v>227.42057057575099</c:v>
                </c:pt>
                <c:pt idx="4792">
                  <c:v>225.68548585215407</c:v>
                </c:pt>
                <c:pt idx="4793">
                  <c:v>226.41563378224998</c:v>
                </c:pt>
                <c:pt idx="4794">
                  <c:v>233.47040707787949</c:v>
                </c:pt>
                <c:pt idx="4795">
                  <c:v>230.94473291974595</c:v>
                </c:pt>
                <c:pt idx="4796">
                  <c:v>240.68270864174798</c:v>
                </c:pt>
                <c:pt idx="4797">
                  <c:v>262.42772052708716</c:v>
                </c:pt>
                <c:pt idx="4798">
                  <c:v>256.14622066863404</c:v>
                </c:pt>
                <c:pt idx="4799">
                  <c:v>265.43193780745611</c:v>
                </c:pt>
                <c:pt idx="4800">
                  <c:v>284.78248963739185</c:v>
                </c:pt>
                <c:pt idx="4801">
                  <c:v>261.14925796945732</c:v>
                </c:pt>
                <c:pt idx="4802">
                  <c:v>248.21169118461592</c:v>
                </c:pt>
                <c:pt idx="4803">
                  <c:v>275.26069548125895</c:v>
                </c:pt>
                <c:pt idx="4804">
                  <c:v>275.25835718272197</c:v>
                </c:pt>
                <c:pt idx="4805">
                  <c:v>256.917298583432</c:v>
                </c:pt>
                <c:pt idx="4806">
                  <c:v>306.74616906668598</c:v>
                </c:pt>
                <c:pt idx="4807">
                  <c:v>290.33401556777869</c:v>
                </c:pt>
                <c:pt idx="4808">
                  <c:v>252.12444927318899</c:v>
                </c:pt>
                <c:pt idx="4809">
                  <c:v>291.54379366221269</c:v>
                </c:pt>
                <c:pt idx="4810">
                  <c:v>272.61114519840203</c:v>
                </c:pt>
                <c:pt idx="4811">
                  <c:v>231.42425126715747</c:v>
                </c:pt>
                <c:pt idx="4812">
                  <c:v>250.33367412088214</c:v>
                </c:pt>
                <c:pt idx="4813">
                  <c:v>274.51034550690099</c:v>
                </c:pt>
                <c:pt idx="4814">
                  <c:v>227.4839225041415</c:v>
                </c:pt>
                <c:pt idx="4815">
                  <c:v>247.47462113246098</c:v>
                </c:pt>
                <c:pt idx="4816">
                  <c:v>269.10001291412499</c:v>
                </c:pt>
                <c:pt idx="4817">
                  <c:v>269.09690053214416</c:v>
                </c:pt>
                <c:pt idx="4818">
                  <c:v>335.75495396988896</c:v>
                </c:pt>
                <c:pt idx="4819">
                  <c:v>434.50439570679896</c:v>
                </c:pt>
                <c:pt idx="4820">
                  <c:v>434.507169349869</c:v>
                </c:pt>
                <c:pt idx="4821">
                  <c:v>434.51016979803899</c:v>
                </c:pt>
                <c:pt idx="4822">
                  <c:v>515.09518800329499</c:v>
                </c:pt>
                <c:pt idx="4823">
                  <c:v>463.45639439897798</c:v>
                </c:pt>
                <c:pt idx="4824">
                  <c:v>392.399794843108</c:v>
                </c:pt>
                <c:pt idx="4825">
                  <c:v>435.57854361239197</c:v>
                </c:pt>
                <c:pt idx="4826">
                  <c:v>411.81390693601799</c:v>
                </c:pt>
                <c:pt idx="4827">
                  <c:v>368.99091180482469</c:v>
                </c:pt>
                <c:pt idx="4828">
                  <c:v>368.99364720584896</c:v>
                </c:pt>
                <c:pt idx="4829">
                  <c:v>351.59203664371501</c:v>
                </c:pt>
                <c:pt idx="4830">
                  <c:v>318.002365559076</c:v>
                </c:pt>
                <c:pt idx="4831">
                  <c:v>345.80755019171716</c:v>
                </c:pt>
                <c:pt idx="4832">
                  <c:v>362.6846208143549</c:v>
                </c:pt>
                <c:pt idx="4833">
                  <c:v>350.972407024696</c:v>
                </c:pt>
                <c:pt idx="4834">
                  <c:v>363.06650009559894</c:v>
                </c:pt>
                <c:pt idx="4835">
                  <c:v>369.27969685358897</c:v>
                </c:pt>
                <c:pt idx="4836">
                  <c:v>337.73089925727123</c:v>
                </c:pt>
                <c:pt idx="4837">
                  <c:v>316.71664651843503</c:v>
                </c:pt>
                <c:pt idx="4838">
                  <c:v>338.24550983668917</c:v>
                </c:pt>
                <c:pt idx="4839">
                  <c:v>351.97541657092569</c:v>
                </c:pt>
                <c:pt idx="4840">
                  <c:v>351.97387550318564</c:v>
                </c:pt>
                <c:pt idx="4841">
                  <c:v>351.97187240362916</c:v>
                </c:pt>
                <c:pt idx="4842">
                  <c:v>351.4735973441621</c:v>
                </c:pt>
                <c:pt idx="4843">
                  <c:v>353.11854158215698</c:v>
                </c:pt>
                <c:pt idx="4844">
                  <c:v>347.95150035736896</c:v>
                </c:pt>
                <c:pt idx="4845">
                  <c:v>347.94886319094485</c:v>
                </c:pt>
                <c:pt idx="4846">
                  <c:v>347.946069494646</c:v>
                </c:pt>
                <c:pt idx="4847">
                  <c:v>337.98940154542993</c:v>
                </c:pt>
                <c:pt idx="4848">
                  <c:v>347.46343181023599</c:v>
                </c:pt>
                <c:pt idx="4849">
                  <c:v>341.16719536477001</c:v>
                </c:pt>
                <c:pt idx="4850">
                  <c:v>319.75849958333708</c:v>
                </c:pt>
                <c:pt idx="4851">
                  <c:v>319.77886375676798</c:v>
                </c:pt>
                <c:pt idx="4852">
                  <c:v>327.64530750295398</c:v>
                </c:pt>
                <c:pt idx="4853">
                  <c:v>310.90138463615398</c:v>
                </c:pt>
                <c:pt idx="4854">
                  <c:v>285.92600106369474</c:v>
                </c:pt>
                <c:pt idx="4855">
                  <c:v>320.60553575514194</c:v>
                </c:pt>
                <c:pt idx="4856">
                  <c:v>300.58910549244899</c:v>
                </c:pt>
                <c:pt idx="4857">
                  <c:v>249.35405157504198</c:v>
                </c:pt>
                <c:pt idx="4858">
                  <c:v>271.97826424146263</c:v>
                </c:pt>
                <c:pt idx="4859">
                  <c:v>293.04061370583184</c:v>
                </c:pt>
                <c:pt idx="4860">
                  <c:v>253.89367552758156</c:v>
                </c:pt>
                <c:pt idx="4861">
                  <c:v>253.89931231670349</c:v>
                </c:pt>
                <c:pt idx="4862">
                  <c:v>277.325445</c:v>
                </c:pt>
                <c:pt idx="4863">
                  <c:v>208.35402994378558</c:v>
                </c:pt>
                <c:pt idx="4864">
                  <c:v>208.35734779804542</c:v>
                </c:pt>
                <c:pt idx="4865">
                  <c:v>233.22852490204301</c:v>
                </c:pt>
                <c:pt idx="4866">
                  <c:v>185.15357205782792</c:v>
                </c:pt>
                <c:pt idx="4867">
                  <c:v>209.950749310405</c:v>
                </c:pt>
                <c:pt idx="4868">
                  <c:v>209.95268650547482</c:v>
                </c:pt>
                <c:pt idx="4869">
                  <c:v>185.49773902090701</c:v>
                </c:pt>
                <c:pt idx="4870">
                  <c:v>208.92280496283342</c:v>
                </c:pt>
                <c:pt idx="4871">
                  <c:v>208.9180642710545</c:v>
                </c:pt>
                <c:pt idx="4872">
                  <c:v>187.01186809478057</c:v>
                </c:pt>
                <c:pt idx="4873">
                  <c:v>147.09635061404092</c:v>
                </c:pt>
                <c:pt idx="4874">
                  <c:v>147.10836045160042</c:v>
                </c:pt>
                <c:pt idx="4875">
                  <c:v>164.46629721979627</c:v>
                </c:pt>
                <c:pt idx="4876">
                  <c:v>131.7512270716947</c:v>
                </c:pt>
                <c:pt idx="4877">
                  <c:v>131.778196527522</c:v>
                </c:pt>
                <c:pt idx="4878">
                  <c:v>131.78749927059701</c:v>
                </c:pt>
                <c:pt idx="4879">
                  <c:v>95.919275935577843</c:v>
                </c:pt>
                <c:pt idx="4880">
                  <c:v>118.28179947919321</c:v>
                </c:pt>
                <c:pt idx="4881">
                  <c:v>128.96412266102698</c:v>
                </c:pt>
                <c:pt idx="4882">
                  <c:v>111.15370367831221</c:v>
                </c:pt>
                <c:pt idx="4883">
                  <c:v>130.596151927661</c:v>
                </c:pt>
                <c:pt idx="4884">
                  <c:v>141.148968272643</c:v>
                </c:pt>
                <c:pt idx="4885">
                  <c:v>136.05281964093476</c:v>
                </c:pt>
                <c:pt idx="4886">
                  <c:v>134.27405465470923</c:v>
                </c:pt>
                <c:pt idx="4887">
                  <c:v>132.09038214476999</c:v>
                </c:pt>
                <c:pt idx="4888">
                  <c:v>131.93794912176099</c:v>
                </c:pt>
                <c:pt idx="4889">
                  <c:v>130.71621206219172</c:v>
                </c:pt>
                <c:pt idx="4890">
                  <c:v>120.18529109929598</c:v>
                </c:pt>
                <c:pt idx="4891">
                  <c:v>124.63406543516012</c:v>
                </c:pt>
                <c:pt idx="4892">
                  <c:v>124.648208784969</c:v>
                </c:pt>
                <c:pt idx="4893">
                  <c:v>93.958516314090289</c:v>
                </c:pt>
                <c:pt idx="4894">
                  <c:v>88.229108055641419</c:v>
                </c:pt>
                <c:pt idx="4895">
                  <c:v>88.240852151626356</c:v>
                </c:pt>
                <c:pt idx="4896">
                  <c:v>58.749807738350498</c:v>
                </c:pt>
                <c:pt idx="4897">
                  <c:v>74.265986453405759</c:v>
                </c:pt>
                <c:pt idx="4898">
                  <c:v>91.979238677058248</c:v>
                </c:pt>
                <c:pt idx="4899">
                  <c:v>55.038599204117922</c:v>
                </c:pt>
                <c:pt idx="4900">
                  <c:v>10.530434509843534</c:v>
                </c:pt>
                <c:pt idx="4901">
                  <c:v>36.010519919581945</c:v>
                </c:pt>
                <c:pt idx="4902">
                  <c:v>36.016392262677698</c:v>
                </c:pt>
                <c:pt idx="4903">
                  <c:v>-19.119058742193161</c:v>
                </c:pt>
                <c:pt idx="4904">
                  <c:v>59.955696131978911</c:v>
                </c:pt>
                <c:pt idx="4905">
                  <c:v>7.6670262047228297</c:v>
                </c:pt>
                <c:pt idx="4906">
                  <c:v>7.6706965797307696</c:v>
                </c:pt>
                <c:pt idx="4907">
                  <c:v>60.950229248616694</c:v>
                </c:pt>
                <c:pt idx="4908">
                  <c:v>36.594538500716801</c:v>
                </c:pt>
                <c:pt idx="4909">
                  <c:v>6.1617606532102602</c:v>
                </c:pt>
                <c:pt idx="4910">
                  <c:v>64.971772917851922</c:v>
                </c:pt>
                <c:pt idx="4911">
                  <c:v>39.975460660368448</c:v>
                </c:pt>
                <c:pt idx="4912">
                  <c:v>-17.135021518814469</c:v>
                </c:pt>
                <c:pt idx="4913">
                  <c:v>11.424577468548399</c:v>
                </c:pt>
                <c:pt idx="4914">
                  <c:v>11.421329409849299</c:v>
                </c:pt>
                <c:pt idx="4915">
                  <c:v>-96.249449879163194</c:v>
                </c:pt>
                <c:pt idx="4916">
                  <c:v>-152.86473363869101</c:v>
                </c:pt>
                <c:pt idx="4917">
                  <c:v>-152.86204638519428</c:v>
                </c:pt>
                <c:pt idx="4918">
                  <c:v>-230.06910855078101</c:v>
                </c:pt>
                <c:pt idx="4919">
                  <c:v>-257.22559697092811</c:v>
                </c:pt>
                <c:pt idx="4920">
                  <c:v>-188.76643136226949</c:v>
                </c:pt>
                <c:pt idx="4921">
                  <c:v>-209.84669461888672</c:v>
                </c:pt>
                <c:pt idx="4922">
                  <c:v>-209.84258806038599</c:v>
                </c:pt>
                <c:pt idx="4923">
                  <c:v>-172.16890024314847</c:v>
                </c:pt>
                <c:pt idx="4924">
                  <c:v>-172.17716749064999</c:v>
                </c:pt>
                <c:pt idx="4925">
                  <c:v>-172.18544530648461</c:v>
                </c:pt>
                <c:pt idx="4926">
                  <c:v>-141.87755634060358</c:v>
                </c:pt>
                <c:pt idx="4927">
                  <c:v>-163.75555364549399</c:v>
                </c:pt>
                <c:pt idx="4928">
                  <c:v>-186.19576467414308</c:v>
                </c:pt>
                <c:pt idx="4929">
                  <c:v>-180.0319196319</c:v>
                </c:pt>
                <c:pt idx="4930">
                  <c:v>-180.01100631357104</c:v>
                </c:pt>
                <c:pt idx="4931">
                  <c:v>-192.25204158315299</c:v>
                </c:pt>
                <c:pt idx="4932">
                  <c:v>-181.84396669510457</c:v>
                </c:pt>
                <c:pt idx="4933">
                  <c:v>-173.21639579123814</c:v>
                </c:pt>
                <c:pt idx="4934">
                  <c:v>-166.64747026081653</c:v>
                </c:pt>
                <c:pt idx="4935">
                  <c:v>-163.23259271497557</c:v>
                </c:pt>
                <c:pt idx="4936">
                  <c:v>-169.112632346385</c:v>
                </c:pt>
                <c:pt idx="4937">
                  <c:v>-169.08044167961557</c:v>
                </c:pt>
                <c:pt idx="4938">
                  <c:v>-161.88078780023176</c:v>
                </c:pt>
                <c:pt idx="4939">
                  <c:v>-183.00359173303556</c:v>
                </c:pt>
                <c:pt idx="4940">
                  <c:v>-153.03185879930541</c:v>
                </c:pt>
                <c:pt idx="4941">
                  <c:v>-143.72223092063561</c:v>
                </c:pt>
                <c:pt idx="4942">
                  <c:v>-143.68951087695172</c:v>
                </c:pt>
                <c:pt idx="4943">
                  <c:v>-124.07321359939232</c:v>
                </c:pt>
                <c:pt idx="4944">
                  <c:v>-107.35119822755578</c:v>
                </c:pt>
              </c:numCache>
            </c:numRef>
          </c:yVal>
          <c:smooth val="1"/>
        </c:ser>
        <c:ser>
          <c:idx val="4"/>
          <c:order val="4"/>
          <c:tx>
            <c:strRef>
              <c:f>Sheet1!$G$1</c:f>
              <c:strCache>
                <c:ptCount val="1"/>
                <c:pt idx="0">
                  <c:v>NovoselEtAl</c:v>
                </c:pt>
              </c:strCache>
            </c:strRef>
          </c:tx>
          <c:marker>
            <c:symbol val="none"/>
          </c:marker>
          <c:xVal>
            <c:numRef>
              <c:f>Sheet1!$B$2:$B$4946</c:f>
              <c:numCache>
                <c:formatCode>General</c:formatCode>
                <c:ptCount val="494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pt idx="1612">
                  <c:v>1612</c:v>
                </c:pt>
                <c:pt idx="1613">
                  <c:v>1613</c:v>
                </c:pt>
                <c:pt idx="1614">
                  <c:v>1614</c:v>
                </c:pt>
                <c:pt idx="1615">
                  <c:v>1615</c:v>
                </c:pt>
                <c:pt idx="1616">
                  <c:v>1616</c:v>
                </c:pt>
                <c:pt idx="1617">
                  <c:v>1617</c:v>
                </c:pt>
                <c:pt idx="1618">
                  <c:v>1618</c:v>
                </c:pt>
                <c:pt idx="1619">
                  <c:v>1619</c:v>
                </c:pt>
                <c:pt idx="1620">
                  <c:v>1620</c:v>
                </c:pt>
                <c:pt idx="1621">
                  <c:v>1621</c:v>
                </c:pt>
                <c:pt idx="1622">
                  <c:v>1622</c:v>
                </c:pt>
                <c:pt idx="1623">
                  <c:v>1623</c:v>
                </c:pt>
                <c:pt idx="1624">
                  <c:v>1624</c:v>
                </c:pt>
                <c:pt idx="1625">
                  <c:v>1625</c:v>
                </c:pt>
                <c:pt idx="1626">
                  <c:v>1626</c:v>
                </c:pt>
                <c:pt idx="1627">
                  <c:v>1627</c:v>
                </c:pt>
                <c:pt idx="1628">
                  <c:v>1628</c:v>
                </c:pt>
                <c:pt idx="1629">
                  <c:v>1629</c:v>
                </c:pt>
                <c:pt idx="1630">
                  <c:v>1630</c:v>
                </c:pt>
                <c:pt idx="1631">
                  <c:v>1631</c:v>
                </c:pt>
                <c:pt idx="1632">
                  <c:v>1632</c:v>
                </c:pt>
                <c:pt idx="1633">
                  <c:v>1633</c:v>
                </c:pt>
                <c:pt idx="1634">
                  <c:v>1634</c:v>
                </c:pt>
                <c:pt idx="1635">
                  <c:v>1635</c:v>
                </c:pt>
                <c:pt idx="1636">
                  <c:v>1636</c:v>
                </c:pt>
                <c:pt idx="1637">
                  <c:v>1637</c:v>
                </c:pt>
                <c:pt idx="1638">
                  <c:v>1638</c:v>
                </c:pt>
                <c:pt idx="1639">
                  <c:v>1639</c:v>
                </c:pt>
                <c:pt idx="1640">
                  <c:v>1640</c:v>
                </c:pt>
                <c:pt idx="1641">
                  <c:v>1641</c:v>
                </c:pt>
                <c:pt idx="1642">
                  <c:v>1642</c:v>
                </c:pt>
                <c:pt idx="1643">
                  <c:v>1643</c:v>
                </c:pt>
                <c:pt idx="1644">
                  <c:v>1644</c:v>
                </c:pt>
                <c:pt idx="1645">
                  <c:v>1645</c:v>
                </c:pt>
                <c:pt idx="1646">
                  <c:v>1646</c:v>
                </c:pt>
                <c:pt idx="1647">
                  <c:v>1647</c:v>
                </c:pt>
                <c:pt idx="1648">
                  <c:v>1648</c:v>
                </c:pt>
                <c:pt idx="1649">
                  <c:v>1649</c:v>
                </c:pt>
                <c:pt idx="1650">
                  <c:v>1650</c:v>
                </c:pt>
                <c:pt idx="1651">
                  <c:v>1651</c:v>
                </c:pt>
                <c:pt idx="1652">
                  <c:v>1652</c:v>
                </c:pt>
                <c:pt idx="1653">
                  <c:v>1653</c:v>
                </c:pt>
                <c:pt idx="1654">
                  <c:v>1654</c:v>
                </c:pt>
                <c:pt idx="1655">
                  <c:v>1655</c:v>
                </c:pt>
                <c:pt idx="1656">
                  <c:v>1656</c:v>
                </c:pt>
                <c:pt idx="1657">
                  <c:v>1657</c:v>
                </c:pt>
                <c:pt idx="1658">
                  <c:v>1658</c:v>
                </c:pt>
                <c:pt idx="1659">
                  <c:v>1659</c:v>
                </c:pt>
                <c:pt idx="1660">
                  <c:v>1660</c:v>
                </c:pt>
                <c:pt idx="1661">
                  <c:v>1661</c:v>
                </c:pt>
                <c:pt idx="1662">
                  <c:v>1662</c:v>
                </c:pt>
                <c:pt idx="1663">
                  <c:v>1663</c:v>
                </c:pt>
                <c:pt idx="1664">
                  <c:v>1664</c:v>
                </c:pt>
                <c:pt idx="1665">
                  <c:v>1665</c:v>
                </c:pt>
                <c:pt idx="1666">
                  <c:v>1666</c:v>
                </c:pt>
                <c:pt idx="1667">
                  <c:v>1667</c:v>
                </c:pt>
                <c:pt idx="1668">
                  <c:v>1668</c:v>
                </c:pt>
                <c:pt idx="1669">
                  <c:v>1669</c:v>
                </c:pt>
                <c:pt idx="1670">
                  <c:v>1670</c:v>
                </c:pt>
                <c:pt idx="1671">
                  <c:v>1671</c:v>
                </c:pt>
                <c:pt idx="1672">
                  <c:v>1672</c:v>
                </c:pt>
                <c:pt idx="1673">
                  <c:v>1673</c:v>
                </c:pt>
                <c:pt idx="1674">
                  <c:v>1674</c:v>
                </c:pt>
                <c:pt idx="1675">
                  <c:v>1675</c:v>
                </c:pt>
                <c:pt idx="1676">
                  <c:v>1676</c:v>
                </c:pt>
                <c:pt idx="1677">
                  <c:v>1677</c:v>
                </c:pt>
                <c:pt idx="1678">
                  <c:v>1678</c:v>
                </c:pt>
                <c:pt idx="1679">
                  <c:v>1679</c:v>
                </c:pt>
                <c:pt idx="1680">
                  <c:v>1680</c:v>
                </c:pt>
                <c:pt idx="1681">
                  <c:v>1681</c:v>
                </c:pt>
                <c:pt idx="1682">
                  <c:v>1682</c:v>
                </c:pt>
                <c:pt idx="1683">
                  <c:v>1683</c:v>
                </c:pt>
                <c:pt idx="1684">
                  <c:v>1684</c:v>
                </c:pt>
                <c:pt idx="1685">
                  <c:v>1685</c:v>
                </c:pt>
                <c:pt idx="1686">
                  <c:v>1686</c:v>
                </c:pt>
                <c:pt idx="1687">
                  <c:v>1687</c:v>
                </c:pt>
                <c:pt idx="1688">
                  <c:v>1688</c:v>
                </c:pt>
                <c:pt idx="1689">
                  <c:v>1689</c:v>
                </c:pt>
                <c:pt idx="1690">
                  <c:v>1690</c:v>
                </c:pt>
                <c:pt idx="1691">
                  <c:v>1691</c:v>
                </c:pt>
                <c:pt idx="1692">
                  <c:v>1692</c:v>
                </c:pt>
                <c:pt idx="1693">
                  <c:v>1693</c:v>
                </c:pt>
                <c:pt idx="1694">
                  <c:v>1694</c:v>
                </c:pt>
                <c:pt idx="1695">
                  <c:v>1695</c:v>
                </c:pt>
                <c:pt idx="1696">
                  <c:v>1696</c:v>
                </c:pt>
                <c:pt idx="1697">
                  <c:v>1697</c:v>
                </c:pt>
                <c:pt idx="1698">
                  <c:v>1698</c:v>
                </c:pt>
                <c:pt idx="1699">
                  <c:v>1699</c:v>
                </c:pt>
                <c:pt idx="1700">
                  <c:v>1700</c:v>
                </c:pt>
                <c:pt idx="1701">
                  <c:v>1701</c:v>
                </c:pt>
                <c:pt idx="1702">
                  <c:v>1702</c:v>
                </c:pt>
                <c:pt idx="1703">
                  <c:v>1703</c:v>
                </c:pt>
                <c:pt idx="1704">
                  <c:v>1704</c:v>
                </c:pt>
                <c:pt idx="1705">
                  <c:v>1705</c:v>
                </c:pt>
                <c:pt idx="1706">
                  <c:v>1706</c:v>
                </c:pt>
                <c:pt idx="1707">
                  <c:v>1707</c:v>
                </c:pt>
                <c:pt idx="1708">
                  <c:v>1708</c:v>
                </c:pt>
                <c:pt idx="1709">
                  <c:v>1709</c:v>
                </c:pt>
                <c:pt idx="1710">
                  <c:v>1710</c:v>
                </c:pt>
                <c:pt idx="1711">
                  <c:v>1711</c:v>
                </c:pt>
                <c:pt idx="1712">
                  <c:v>1712</c:v>
                </c:pt>
                <c:pt idx="1713">
                  <c:v>1713</c:v>
                </c:pt>
                <c:pt idx="1714">
                  <c:v>1714</c:v>
                </c:pt>
                <c:pt idx="1715">
                  <c:v>1715</c:v>
                </c:pt>
                <c:pt idx="1716">
                  <c:v>1716</c:v>
                </c:pt>
                <c:pt idx="1717">
                  <c:v>1717</c:v>
                </c:pt>
                <c:pt idx="1718">
                  <c:v>1718</c:v>
                </c:pt>
                <c:pt idx="1719">
                  <c:v>1719</c:v>
                </c:pt>
                <c:pt idx="1720">
                  <c:v>1720</c:v>
                </c:pt>
                <c:pt idx="1721">
                  <c:v>1721</c:v>
                </c:pt>
                <c:pt idx="1722">
                  <c:v>1722</c:v>
                </c:pt>
                <c:pt idx="1723">
                  <c:v>1723</c:v>
                </c:pt>
                <c:pt idx="1724">
                  <c:v>1724</c:v>
                </c:pt>
                <c:pt idx="1725">
                  <c:v>1725</c:v>
                </c:pt>
                <c:pt idx="1726">
                  <c:v>1726</c:v>
                </c:pt>
                <c:pt idx="1727">
                  <c:v>1727</c:v>
                </c:pt>
                <c:pt idx="1728">
                  <c:v>1728</c:v>
                </c:pt>
                <c:pt idx="1729">
                  <c:v>1729</c:v>
                </c:pt>
                <c:pt idx="1730">
                  <c:v>1730</c:v>
                </c:pt>
                <c:pt idx="1731">
                  <c:v>1731</c:v>
                </c:pt>
                <c:pt idx="1732">
                  <c:v>1732</c:v>
                </c:pt>
                <c:pt idx="1733">
                  <c:v>1733</c:v>
                </c:pt>
                <c:pt idx="1734">
                  <c:v>1734</c:v>
                </c:pt>
                <c:pt idx="1735">
                  <c:v>1735</c:v>
                </c:pt>
                <c:pt idx="1736">
                  <c:v>1736</c:v>
                </c:pt>
                <c:pt idx="1737">
                  <c:v>1737</c:v>
                </c:pt>
                <c:pt idx="1738">
                  <c:v>1738</c:v>
                </c:pt>
                <c:pt idx="1739">
                  <c:v>1739</c:v>
                </c:pt>
                <c:pt idx="1740">
                  <c:v>1740</c:v>
                </c:pt>
                <c:pt idx="1741">
                  <c:v>1741</c:v>
                </c:pt>
                <c:pt idx="1742">
                  <c:v>1742</c:v>
                </c:pt>
                <c:pt idx="1743">
                  <c:v>1743</c:v>
                </c:pt>
                <c:pt idx="1744">
                  <c:v>1744</c:v>
                </c:pt>
                <c:pt idx="1745">
                  <c:v>1745</c:v>
                </c:pt>
                <c:pt idx="1746">
                  <c:v>1746</c:v>
                </c:pt>
                <c:pt idx="1747">
                  <c:v>1747</c:v>
                </c:pt>
                <c:pt idx="1748">
                  <c:v>1748</c:v>
                </c:pt>
                <c:pt idx="1749">
                  <c:v>1749</c:v>
                </c:pt>
                <c:pt idx="1750">
                  <c:v>1750</c:v>
                </c:pt>
                <c:pt idx="1751">
                  <c:v>1751</c:v>
                </c:pt>
                <c:pt idx="1752">
                  <c:v>1752</c:v>
                </c:pt>
                <c:pt idx="1753">
                  <c:v>1753</c:v>
                </c:pt>
                <c:pt idx="1754">
                  <c:v>1754</c:v>
                </c:pt>
                <c:pt idx="1755">
                  <c:v>1755</c:v>
                </c:pt>
                <c:pt idx="1756">
                  <c:v>1756</c:v>
                </c:pt>
                <c:pt idx="1757">
                  <c:v>1757</c:v>
                </c:pt>
                <c:pt idx="1758">
                  <c:v>1758</c:v>
                </c:pt>
                <c:pt idx="1759">
                  <c:v>1759</c:v>
                </c:pt>
                <c:pt idx="1760">
                  <c:v>1760</c:v>
                </c:pt>
                <c:pt idx="1761">
                  <c:v>1761</c:v>
                </c:pt>
                <c:pt idx="1762">
                  <c:v>1762</c:v>
                </c:pt>
                <c:pt idx="1763">
                  <c:v>1763</c:v>
                </c:pt>
                <c:pt idx="1764">
                  <c:v>1764</c:v>
                </c:pt>
                <c:pt idx="1765">
                  <c:v>1765</c:v>
                </c:pt>
                <c:pt idx="1766">
                  <c:v>1766</c:v>
                </c:pt>
                <c:pt idx="1767">
                  <c:v>1767</c:v>
                </c:pt>
                <c:pt idx="1768">
                  <c:v>1768</c:v>
                </c:pt>
                <c:pt idx="1769">
                  <c:v>1769</c:v>
                </c:pt>
                <c:pt idx="1770">
                  <c:v>1770</c:v>
                </c:pt>
                <c:pt idx="1771">
                  <c:v>1771</c:v>
                </c:pt>
                <c:pt idx="1772">
                  <c:v>1772</c:v>
                </c:pt>
                <c:pt idx="1773">
                  <c:v>1773</c:v>
                </c:pt>
                <c:pt idx="1774">
                  <c:v>1774</c:v>
                </c:pt>
                <c:pt idx="1775">
                  <c:v>1775</c:v>
                </c:pt>
                <c:pt idx="1776">
                  <c:v>1776</c:v>
                </c:pt>
                <c:pt idx="1777">
                  <c:v>1777</c:v>
                </c:pt>
                <c:pt idx="1778">
                  <c:v>1778</c:v>
                </c:pt>
                <c:pt idx="1779">
                  <c:v>1779</c:v>
                </c:pt>
                <c:pt idx="1780">
                  <c:v>1780</c:v>
                </c:pt>
                <c:pt idx="1781">
                  <c:v>1781</c:v>
                </c:pt>
                <c:pt idx="1782">
                  <c:v>1782</c:v>
                </c:pt>
                <c:pt idx="1783">
                  <c:v>1783</c:v>
                </c:pt>
                <c:pt idx="1784">
                  <c:v>1784</c:v>
                </c:pt>
                <c:pt idx="1785">
                  <c:v>1785</c:v>
                </c:pt>
                <c:pt idx="1786">
                  <c:v>1786</c:v>
                </c:pt>
                <c:pt idx="1787">
                  <c:v>1787</c:v>
                </c:pt>
                <c:pt idx="1788">
                  <c:v>1788</c:v>
                </c:pt>
                <c:pt idx="1789">
                  <c:v>1789</c:v>
                </c:pt>
                <c:pt idx="1790">
                  <c:v>1790</c:v>
                </c:pt>
                <c:pt idx="1791">
                  <c:v>1791</c:v>
                </c:pt>
                <c:pt idx="1792">
                  <c:v>1792</c:v>
                </c:pt>
                <c:pt idx="1793">
                  <c:v>1793</c:v>
                </c:pt>
                <c:pt idx="1794">
                  <c:v>1794</c:v>
                </c:pt>
                <c:pt idx="1795">
                  <c:v>1795</c:v>
                </c:pt>
                <c:pt idx="1796">
                  <c:v>1796</c:v>
                </c:pt>
                <c:pt idx="1797">
                  <c:v>1797</c:v>
                </c:pt>
                <c:pt idx="1798">
                  <c:v>1798</c:v>
                </c:pt>
                <c:pt idx="1799">
                  <c:v>1799</c:v>
                </c:pt>
                <c:pt idx="1800">
                  <c:v>1800</c:v>
                </c:pt>
                <c:pt idx="1801">
                  <c:v>1801</c:v>
                </c:pt>
                <c:pt idx="1802">
                  <c:v>1802</c:v>
                </c:pt>
                <c:pt idx="1803">
                  <c:v>1803</c:v>
                </c:pt>
                <c:pt idx="1804">
                  <c:v>1804</c:v>
                </c:pt>
                <c:pt idx="1805">
                  <c:v>1805</c:v>
                </c:pt>
                <c:pt idx="1806">
                  <c:v>1806</c:v>
                </c:pt>
                <c:pt idx="1807">
                  <c:v>1807</c:v>
                </c:pt>
                <c:pt idx="1808">
                  <c:v>1808</c:v>
                </c:pt>
                <c:pt idx="1809">
                  <c:v>1809</c:v>
                </c:pt>
                <c:pt idx="1810">
                  <c:v>1810</c:v>
                </c:pt>
                <c:pt idx="1811">
                  <c:v>1811</c:v>
                </c:pt>
                <c:pt idx="1812">
                  <c:v>1812</c:v>
                </c:pt>
                <c:pt idx="1813">
                  <c:v>1813</c:v>
                </c:pt>
                <c:pt idx="1814">
                  <c:v>1814</c:v>
                </c:pt>
                <c:pt idx="1815">
                  <c:v>1815</c:v>
                </c:pt>
                <c:pt idx="1816">
                  <c:v>1816</c:v>
                </c:pt>
                <c:pt idx="1817">
                  <c:v>1817</c:v>
                </c:pt>
                <c:pt idx="1818">
                  <c:v>1818</c:v>
                </c:pt>
                <c:pt idx="1819">
                  <c:v>1819</c:v>
                </c:pt>
                <c:pt idx="1820">
                  <c:v>1820</c:v>
                </c:pt>
                <c:pt idx="1821">
                  <c:v>1821</c:v>
                </c:pt>
                <c:pt idx="1822">
                  <c:v>1822</c:v>
                </c:pt>
                <c:pt idx="1823">
                  <c:v>1823</c:v>
                </c:pt>
                <c:pt idx="1824">
                  <c:v>1824</c:v>
                </c:pt>
                <c:pt idx="1825">
                  <c:v>1825</c:v>
                </c:pt>
                <c:pt idx="1826">
                  <c:v>1826</c:v>
                </c:pt>
                <c:pt idx="1827">
                  <c:v>1827</c:v>
                </c:pt>
                <c:pt idx="1828">
                  <c:v>1828</c:v>
                </c:pt>
                <c:pt idx="1829">
                  <c:v>1829</c:v>
                </c:pt>
                <c:pt idx="1830">
                  <c:v>1830</c:v>
                </c:pt>
                <c:pt idx="1831">
                  <c:v>1831</c:v>
                </c:pt>
                <c:pt idx="1832">
                  <c:v>1832</c:v>
                </c:pt>
                <c:pt idx="1833">
                  <c:v>1833</c:v>
                </c:pt>
                <c:pt idx="1834">
                  <c:v>1834</c:v>
                </c:pt>
                <c:pt idx="1835">
                  <c:v>1835</c:v>
                </c:pt>
                <c:pt idx="1836">
                  <c:v>1836</c:v>
                </c:pt>
                <c:pt idx="1837">
                  <c:v>1837</c:v>
                </c:pt>
                <c:pt idx="1838">
                  <c:v>1838</c:v>
                </c:pt>
                <c:pt idx="1839">
                  <c:v>1839</c:v>
                </c:pt>
                <c:pt idx="1840">
                  <c:v>1840</c:v>
                </c:pt>
                <c:pt idx="1841">
                  <c:v>1841</c:v>
                </c:pt>
                <c:pt idx="1842">
                  <c:v>1842</c:v>
                </c:pt>
                <c:pt idx="1843">
                  <c:v>1843</c:v>
                </c:pt>
                <c:pt idx="1844">
                  <c:v>1844</c:v>
                </c:pt>
                <c:pt idx="1845">
                  <c:v>1845</c:v>
                </c:pt>
                <c:pt idx="1846">
                  <c:v>1846</c:v>
                </c:pt>
                <c:pt idx="1847">
                  <c:v>1847</c:v>
                </c:pt>
                <c:pt idx="1848">
                  <c:v>1848</c:v>
                </c:pt>
                <c:pt idx="1849">
                  <c:v>1849</c:v>
                </c:pt>
                <c:pt idx="1850">
                  <c:v>1850</c:v>
                </c:pt>
                <c:pt idx="1851">
                  <c:v>1851</c:v>
                </c:pt>
                <c:pt idx="1852">
                  <c:v>1852</c:v>
                </c:pt>
                <c:pt idx="1853">
                  <c:v>1853</c:v>
                </c:pt>
                <c:pt idx="1854">
                  <c:v>1854</c:v>
                </c:pt>
                <c:pt idx="1855">
                  <c:v>1855</c:v>
                </c:pt>
                <c:pt idx="1856">
                  <c:v>1856</c:v>
                </c:pt>
                <c:pt idx="1857">
                  <c:v>1857</c:v>
                </c:pt>
                <c:pt idx="1858">
                  <c:v>1858</c:v>
                </c:pt>
                <c:pt idx="1859">
                  <c:v>1859</c:v>
                </c:pt>
                <c:pt idx="1860">
                  <c:v>1860</c:v>
                </c:pt>
                <c:pt idx="1861">
                  <c:v>1861</c:v>
                </c:pt>
                <c:pt idx="1862">
                  <c:v>1862</c:v>
                </c:pt>
                <c:pt idx="1863">
                  <c:v>1863</c:v>
                </c:pt>
                <c:pt idx="1864">
                  <c:v>1864</c:v>
                </c:pt>
                <c:pt idx="1865">
                  <c:v>1865</c:v>
                </c:pt>
                <c:pt idx="1866">
                  <c:v>1866</c:v>
                </c:pt>
                <c:pt idx="1867">
                  <c:v>1867</c:v>
                </c:pt>
                <c:pt idx="1868">
                  <c:v>1868</c:v>
                </c:pt>
                <c:pt idx="1869">
                  <c:v>1869</c:v>
                </c:pt>
                <c:pt idx="1870">
                  <c:v>1870</c:v>
                </c:pt>
                <c:pt idx="1871">
                  <c:v>1871</c:v>
                </c:pt>
                <c:pt idx="1872">
                  <c:v>1872</c:v>
                </c:pt>
                <c:pt idx="1873">
                  <c:v>1873</c:v>
                </c:pt>
                <c:pt idx="1874">
                  <c:v>1874</c:v>
                </c:pt>
                <c:pt idx="1875">
                  <c:v>1875</c:v>
                </c:pt>
                <c:pt idx="1876">
                  <c:v>1876</c:v>
                </c:pt>
                <c:pt idx="1877">
                  <c:v>1877</c:v>
                </c:pt>
                <c:pt idx="1878">
                  <c:v>1878</c:v>
                </c:pt>
                <c:pt idx="1879">
                  <c:v>1879</c:v>
                </c:pt>
                <c:pt idx="1880">
                  <c:v>1880</c:v>
                </c:pt>
                <c:pt idx="1881">
                  <c:v>1881</c:v>
                </c:pt>
                <c:pt idx="1882">
                  <c:v>1882</c:v>
                </c:pt>
                <c:pt idx="1883">
                  <c:v>1883</c:v>
                </c:pt>
                <c:pt idx="1884">
                  <c:v>1884</c:v>
                </c:pt>
                <c:pt idx="1885">
                  <c:v>1885</c:v>
                </c:pt>
                <c:pt idx="1886">
                  <c:v>1886</c:v>
                </c:pt>
                <c:pt idx="1887">
                  <c:v>1887</c:v>
                </c:pt>
                <c:pt idx="1888">
                  <c:v>1888</c:v>
                </c:pt>
                <c:pt idx="1889">
                  <c:v>1889</c:v>
                </c:pt>
                <c:pt idx="1890">
                  <c:v>1890</c:v>
                </c:pt>
                <c:pt idx="1891">
                  <c:v>1891</c:v>
                </c:pt>
                <c:pt idx="1892">
                  <c:v>1892</c:v>
                </c:pt>
                <c:pt idx="1893">
                  <c:v>1893</c:v>
                </c:pt>
                <c:pt idx="1894">
                  <c:v>1894</c:v>
                </c:pt>
                <c:pt idx="1895">
                  <c:v>1895</c:v>
                </c:pt>
                <c:pt idx="1896">
                  <c:v>1896</c:v>
                </c:pt>
                <c:pt idx="1897">
                  <c:v>1897</c:v>
                </c:pt>
                <c:pt idx="1898">
                  <c:v>1898</c:v>
                </c:pt>
                <c:pt idx="1899">
                  <c:v>1899</c:v>
                </c:pt>
                <c:pt idx="1900">
                  <c:v>1900</c:v>
                </c:pt>
                <c:pt idx="1901">
                  <c:v>1901</c:v>
                </c:pt>
                <c:pt idx="1902">
                  <c:v>1902</c:v>
                </c:pt>
                <c:pt idx="1903">
                  <c:v>1903</c:v>
                </c:pt>
                <c:pt idx="1904">
                  <c:v>1904</c:v>
                </c:pt>
                <c:pt idx="1905">
                  <c:v>1905</c:v>
                </c:pt>
                <c:pt idx="1906">
                  <c:v>1906</c:v>
                </c:pt>
                <c:pt idx="1907">
                  <c:v>1907</c:v>
                </c:pt>
                <c:pt idx="1908">
                  <c:v>1908</c:v>
                </c:pt>
                <c:pt idx="1909">
                  <c:v>1909</c:v>
                </c:pt>
                <c:pt idx="1910">
                  <c:v>1910</c:v>
                </c:pt>
                <c:pt idx="1911">
                  <c:v>1911</c:v>
                </c:pt>
                <c:pt idx="1912">
                  <c:v>1912</c:v>
                </c:pt>
                <c:pt idx="1913">
                  <c:v>1913</c:v>
                </c:pt>
                <c:pt idx="1914">
                  <c:v>1914</c:v>
                </c:pt>
                <c:pt idx="1915">
                  <c:v>1915</c:v>
                </c:pt>
                <c:pt idx="1916">
                  <c:v>1916</c:v>
                </c:pt>
                <c:pt idx="1917">
                  <c:v>1917</c:v>
                </c:pt>
                <c:pt idx="1918">
                  <c:v>1918</c:v>
                </c:pt>
                <c:pt idx="1919">
                  <c:v>1919</c:v>
                </c:pt>
                <c:pt idx="1920">
                  <c:v>1920</c:v>
                </c:pt>
                <c:pt idx="1921">
                  <c:v>1921</c:v>
                </c:pt>
                <c:pt idx="1922">
                  <c:v>1922</c:v>
                </c:pt>
                <c:pt idx="1923">
                  <c:v>1923</c:v>
                </c:pt>
                <c:pt idx="1924">
                  <c:v>1924</c:v>
                </c:pt>
                <c:pt idx="1925">
                  <c:v>1925</c:v>
                </c:pt>
                <c:pt idx="1926">
                  <c:v>1926</c:v>
                </c:pt>
                <c:pt idx="1927">
                  <c:v>1927</c:v>
                </c:pt>
                <c:pt idx="1928">
                  <c:v>1928</c:v>
                </c:pt>
                <c:pt idx="1929">
                  <c:v>1929</c:v>
                </c:pt>
                <c:pt idx="1930">
                  <c:v>1930</c:v>
                </c:pt>
                <c:pt idx="1931">
                  <c:v>1931</c:v>
                </c:pt>
                <c:pt idx="1932">
                  <c:v>1932</c:v>
                </c:pt>
                <c:pt idx="1933">
                  <c:v>1933</c:v>
                </c:pt>
                <c:pt idx="1934">
                  <c:v>1934</c:v>
                </c:pt>
                <c:pt idx="1935">
                  <c:v>1935</c:v>
                </c:pt>
                <c:pt idx="1936">
                  <c:v>1936</c:v>
                </c:pt>
                <c:pt idx="1937">
                  <c:v>1937</c:v>
                </c:pt>
                <c:pt idx="1938">
                  <c:v>1938</c:v>
                </c:pt>
                <c:pt idx="1939">
                  <c:v>1939</c:v>
                </c:pt>
                <c:pt idx="1940">
                  <c:v>1940</c:v>
                </c:pt>
                <c:pt idx="1941">
                  <c:v>1941</c:v>
                </c:pt>
                <c:pt idx="1942">
                  <c:v>1942</c:v>
                </c:pt>
                <c:pt idx="1943">
                  <c:v>1943</c:v>
                </c:pt>
                <c:pt idx="1944">
                  <c:v>1944</c:v>
                </c:pt>
                <c:pt idx="1945">
                  <c:v>1945</c:v>
                </c:pt>
                <c:pt idx="1946">
                  <c:v>1946</c:v>
                </c:pt>
                <c:pt idx="1947">
                  <c:v>1947</c:v>
                </c:pt>
                <c:pt idx="1948">
                  <c:v>1948</c:v>
                </c:pt>
                <c:pt idx="1949">
                  <c:v>1949</c:v>
                </c:pt>
                <c:pt idx="1950">
                  <c:v>1950</c:v>
                </c:pt>
                <c:pt idx="1951">
                  <c:v>1951</c:v>
                </c:pt>
                <c:pt idx="1952">
                  <c:v>1952</c:v>
                </c:pt>
                <c:pt idx="1953">
                  <c:v>1953</c:v>
                </c:pt>
                <c:pt idx="1954">
                  <c:v>1954</c:v>
                </c:pt>
                <c:pt idx="1955">
                  <c:v>1955</c:v>
                </c:pt>
                <c:pt idx="1956">
                  <c:v>1956</c:v>
                </c:pt>
                <c:pt idx="1957">
                  <c:v>1957</c:v>
                </c:pt>
                <c:pt idx="1958">
                  <c:v>1958</c:v>
                </c:pt>
                <c:pt idx="1959">
                  <c:v>1959</c:v>
                </c:pt>
                <c:pt idx="1960">
                  <c:v>1960</c:v>
                </c:pt>
                <c:pt idx="1961">
                  <c:v>1961</c:v>
                </c:pt>
                <c:pt idx="1962">
                  <c:v>1962</c:v>
                </c:pt>
                <c:pt idx="1963">
                  <c:v>1963</c:v>
                </c:pt>
                <c:pt idx="1964">
                  <c:v>1964</c:v>
                </c:pt>
                <c:pt idx="1965">
                  <c:v>1965</c:v>
                </c:pt>
                <c:pt idx="1966">
                  <c:v>1966</c:v>
                </c:pt>
                <c:pt idx="1967">
                  <c:v>1967</c:v>
                </c:pt>
                <c:pt idx="1968">
                  <c:v>1968</c:v>
                </c:pt>
                <c:pt idx="1969">
                  <c:v>1969</c:v>
                </c:pt>
                <c:pt idx="1970">
                  <c:v>1970</c:v>
                </c:pt>
                <c:pt idx="1971">
                  <c:v>1971</c:v>
                </c:pt>
                <c:pt idx="1972">
                  <c:v>1972</c:v>
                </c:pt>
                <c:pt idx="1973">
                  <c:v>1973</c:v>
                </c:pt>
                <c:pt idx="1974">
                  <c:v>1974</c:v>
                </c:pt>
                <c:pt idx="1975">
                  <c:v>1975</c:v>
                </c:pt>
                <c:pt idx="1976">
                  <c:v>1976</c:v>
                </c:pt>
                <c:pt idx="1977">
                  <c:v>1977</c:v>
                </c:pt>
                <c:pt idx="1978">
                  <c:v>1978</c:v>
                </c:pt>
                <c:pt idx="1979">
                  <c:v>1979</c:v>
                </c:pt>
                <c:pt idx="1980">
                  <c:v>1980</c:v>
                </c:pt>
                <c:pt idx="1981">
                  <c:v>1981</c:v>
                </c:pt>
                <c:pt idx="1982">
                  <c:v>1982</c:v>
                </c:pt>
                <c:pt idx="1983">
                  <c:v>1983</c:v>
                </c:pt>
                <c:pt idx="1984">
                  <c:v>1984</c:v>
                </c:pt>
                <c:pt idx="1985">
                  <c:v>1985</c:v>
                </c:pt>
                <c:pt idx="1986">
                  <c:v>1986</c:v>
                </c:pt>
                <c:pt idx="1987">
                  <c:v>1987</c:v>
                </c:pt>
                <c:pt idx="1988">
                  <c:v>1988</c:v>
                </c:pt>
                <c:pt idx="1989">
                  <c:v>1989</c:v>
                </c:pt>
                <c:pt idx="1990">
                  <c:v>1990</c:v>
                </c:pt>
                <c:pt idx="1991">
                  <c:v>1991</c:v>
                </c:pt>
                <c:pt idx="1992">
                  <c:v>1992</c:v>
                </c:pt>
                <c:pt idx="1993">
                  <c:v>1993</c:v>
                </c:pt>
                <c:pt idx="1994">
                  <c:v>1994</c:v>
                </c:pt>
                <c:pt idx="1995">
                  <c:v>1995</c:v>
                </c:pt>
                <c:pt idx="1996">
                  <c:v>1996</c:v>
                </c:pt>
                <c:pt idx="1997">
                  <c:v>1997</c:v>
                </c:pt>
                <c:pt idx="1998">
                  <c:v>1998</c:v>
                </c:pt>
                <c:pt idx="1999">
                  <c:v>1999</c:v>
                </c:pt>
                <c:pt idx="2000">
                  <c:v>2000</c:v>
                </c:pt>
                <c:pt idx="2001">
                  <c:v>2001</c:v>
                </c:pt>
                <c:pt idx="2002">
                  <c:v>2002</c:v>
                </c:pt>
                <c:pt idx="2003">
                  <c:v>2003</c:v>
                </c:pt>
                <c:pt idx="2004">
                  <c:v>2004</c:v>
                </c:pt>
                <c:pt idx="2005">
                  <c:v>2005</c:v>
                </c:pt>
                <c:pt idx="2006">
                  <c:v>2006</c:v>
                </c:pt>
                <c:pt idx="2007">
                  <c:v>2007</c:v>
                </c:pt>
                <c:pt idx="2008">
                  <c:v>2008</c:v>
                </c:pt>
                <c:pt idx="2009">
                  <c:v>2009</c:v>
                </c:pt>
                <c:pt idx="2010">
                  <c:v>2010</c:v>
                </c:pt>
                <c:pt idx="2011">
                  <c:v>2011</c:v>
                </c:pt>
                <c:pt idx="2012">
                  <c:v>2012</c:v>
                </c:pt>
                <c:pt idx="2013">
                  <c:v>2013</c:v>
                </c:pt>
                <c:pt idx="2014">
                  <c:v>2014</c:v>
                </c:pt>
                <c:pt idx="2015">
                  <c:v>2015</c:v>
                </c:pt>
                <c:pt idx="2016">
                  <c:v>2016</c:v>
                </c:pt>
                <c:pt idx="2017">
                  <c:v>2017</c:v>
                </c:pt>
                <c:pt idx="2018">
                  <c:v>2018</c:v>
                </c:pt>
                <c:pt idx="2019">
                  <c:v>2019</c:v>
                </c:pt>
                <c:pt idx="2020">
                  <c:v>2020</c:v>
                </c:pt>
                <c:pt idx="2021">
                  <c:v>2021</c:v>
                </c:pt>
                <c:pt idx="2022">
                  <c:v>2022</c:v>
                </c:pt>
                <c:pt idx="2023">
                  <c:v>2023</c:v>
                </c:pt>
                <c:pt idx="2024">
                  <c:v>2024</c:v>
                </c:pt>
                <c:pt idx="2025">
                  <c:v>2025</c:v>
                </c:pt>
                <c:pt idx="2026">
                  <c:v>2026</c:v>
                </c:pt>
                <c:pt idx="2027">
                  <c:v>2027</c:v>
                </c:pt>
                <c:pt idx="2028">
                  <c:v>2028</c:v>
                </c:pt>
                <c:pt idx="2029">
                  <c:v>2029</c:v>
                </c:pt>
                <c:pt idx="2030">
                  <c:v>2030</c:v>
                </c:pt>
                <c:pt idx="2031">
                  <c:v>2031</c:v>
                </c:pt>
                <c:pt idx="2032">
                  <c:v>2032</c:v>
                </c:pt>
                <c:pt idx="2033">
                  <c:v>2033</c:v>
                </c:pt>
                <c:pt idx="2034">
                  <c:v>2034</c:v>
                </c:pt>
                <c:pt idx="2035">
                  <c:v>2035</c:v>
                </c:pt>
                <c:pt idx="2036">
                  <c:v>2036</c:v>
                </c:pt>
                <c:pt idx="2037">
                  <c:v>2037</c:v>
                </c:pt>
                <c:pt idx="2038">
                  <c:v>2038</c:v>
                </c:pt>
                <c:pt idx="2039">
                  <c:v>2039</c:v>
                </c:pt>
                <c:pt idx="2040">
                  <c:v>2040</c:v>
                </c:pt>
                <c:pt idx="2041">
                  <c:v>2041</c:v>
                </c:pt>
                <c:pt idx="2042">
                  <c:v>2042</c:v>
                </c:pt>
                <c:pt idx="2043">
                  <c:v>2043</c:v>
                </c:pt>
                <c:pt idx="2044">
                  <c:v>2044</c:v>
                </c:pt>
                <c:pt idx="2045">
                  <c:v>2045</c:v>
                </c:pt>
                <c:pt idx="2046">
                  <c:v>2046</c:v>
                </c:pt>
                <c:pt idx="2047">
                  <c:v>2047</c:v>
                </c:pt>
                <c:pt idx="2048">
                  <c:v>2048</c:v>
                </c:pt>
                <c:pt idx="2049">
                  <c:v>2049</c:v>
                </c:pt>
                <c:pt idx="2050">
                  <c:v>2050</c:v>
                </c:pt>
                <c:pt idx="2051">
                  <c:v>2051</c:v>
                </c:pt>
                <c:pt idx="2052">
                  <c:v>2052</c:v>
                </c:pt>
                <c:pt idx="2053">
                  <c:v>2053</c:v>
                </c:pt>
                <c:pt idx="2054">
                  <c:v>2054</c:v>
                </c:pt>
                <c:pt idx="2055">
                  <c:v>2055</c:v>
                </c:pt>
                <c:pt idx="2056">
                  <c:v>2056</c:v>
                </c:pt>
                <c:pt idx="2057">
                  <c:v>2057</c:v>
                </c:pt>
                <c:pt idx="2058">
                  <c:v>2058</c:v>
                </c:pt>
                <c:pt idx="2059">
                  <c:v>2059</c:v>
                </c:pt>
                <c:pt idx="2060">
                  <c:v>2060</c:v>
                </c:pt>
                <c:pt idx="2061">
                  <c:v>2061</c:v>
                </c:pt>
                <c:pt idx="2062">
                  <c:v>2062</c:v>
                </c:pt>
                <c:pt idx="2063">
                  <c:v>2063</c:v>
                </c:pt>
                <c:pt idx="2064">
                  <c:v>2064</c:v>
                </c:pt>
                <c:pt idx="2065">
                  <c:v>2065</c:v>
                </c:pt>
                <c:pt idx="2066">
                  <c:v>2066</c:v>
                </c:pt>
                <c:pt idx="2067">
                  <c:v>2067</c:v>
                </c:pt>
                <c:pt idx="2068">
                  <c:v>2068</c:v>
                </c:pt>
                <c:pt idx="2069">
                  <c:v>2069</c:v>
                </c:pt>
                <c:pt idx="2070">
                  <c:v>2070</c:v>
                </c:pt>
                <c:pt idx="2071">
                  <c:v>2071</c:v>
                </c:pt>
                <c:pt idx="2072">
                  <c:v>2072</c:v>
                </c:pt>
                <c:pt idx="2073">
                  <c:v>2073</c:v>
                </c:pt>
                <c:pt idx="2074">
                  <c:v>2074</c:v>
                </c:pt>
                <c:pt idx="2075">
                  <c:v>2075</c:v>
                </c:pt>
                <c:pt idx="2076">
                  <c:v>2076</c:v>
                </c:pt>
                <c:pt idx="2077">
                  <c:v>2077</c:v>
                </c:pt>
                <c:pt idx="2078">
                  <c:v>2078</c:v>
                </c:pt>
                <c:pt idx="2079">
                  <c:v>2079</c:v>
                </c:pt>
                <c:pt idx="2080">
                  <c:v>2080</c:v>
                </c:pt>
                <c:pt idx="2081">
                  <c:v>2081</c:v>
                </c:pt>
                <c:pt idx="2082">
                  <c:v>2082</c:v>
                </c:pt>
                <c:pt idx="2083">
                  <c:v>2083</c:v>
                </c:pt>
                <c:pt idx="2084">
                  <c:v>2084</c:v>
                </c:pt>
                <c:pt idx="2085">
                  <c:v>2085</c:v>
                </c:pt>
                <c:pt idx="2086">
                  <c:v>2086</c:v>
                </c:pt>
                <c:pt idx="2087">
                  <c:v>2087</c:v>
                </c:pt>
                <c:pt idx="2088">
                  <c:v>2088</c:v>
                </c:pt>
                <c:pt idx="2089">
                  <c:v>2089</c:v>
                </c:pt>
                <c:pt idx="2090">
                  <c:v>2090</c:v>
                </c:pt>
                <c:pt idx="2091">
                  <c:v>2091</c:v>
                </c:pt>
                <c:pt idx="2092">
                  <c:v>2092</c:v>
                </c:pt>
                <c:pt idx="2093">
                  <c:v>2093</c:v>
                </c:pt>
                <c:pt idx="2094">
                  <c:v>2094</c:v>
                </c:pt>
                <c:pt idx="2095">
                  <c:v>2095</c:v>
                </c:pt>
                <c:pt idx="2096">
                  <c:v>2096</c:v>
                </c:pt>
                <c:pt idx="2097">
                  <c:v>2097</c:v>
                </c:pt>
                <c:pt idx="2098">
                  <c:v>2098</c:v>
                </c:pt>
                <c:pt idx="2099">
                  <c:v>2099</c:v>
                </c:pt>
                <c:pt idx="2100">
                  <c:v>2100</c:v>
                </c:pt>
                <c:pt idx="2101">
                  <c:v>2101</c:v>
                </c:pt>
                <c:pt idx="2102">
                  <c:v>2102</c:v>
                </c:pt>
                <c:pt idx="2103">
                  <c:v>2103</c:v>
                </c:pt>
                <c:pt idx="2104">
                  <c:v>2104</c:v>
                </c:pt>
                <c:pt idx="2105">
                  <c:v>2105</c:v>
                </c:pt>
                <c:pt idx="2106">
                  <c:v>2106</c:v>
                </c:pt>
                <c:pt idx="2107">
                  <c:v>2107</c:v>
                </c:pt>
                <c:pt idx="2108">
                  <c:v>2108</c:v>
                </c:pt>
                <c:pt idx="2109">
                  <c:v>2109</c:v>
                </c:pt>
                <c:pt idx="2110">
                  <c:v>2110</c:v>
                </c:pt>
                <c:pt idx="2111">
                  <c:v>2111</c:v>
                </c:pt>
                <c:pt idx="2112">
                  <c:v>2112</c:v>
                </c:pt>
                <c:pt idx="2113">
                  <c:v>2113</c:v>
                </c:pt>
                <c:pt idx="2114">
                  <c:v>2114</c:v>
                </c:pt>
                <c:pt idx="2115">
                  <c:v>2115</c:v>
                </c:pt>
                <c:pt idx="2116">
                  <c:v>2116</c:v>
                </c:pt>
                <c:pt idx="2117">
                  <c:v>2117</c:v>
                </c:pt>
                <c:pt idx="2118">
                  <c:v>2118</c:v>
                </c:pt>
                <c:pt idx="2119">
                  <c:v>2119</c:v>
                </c:pt>
                <c:pt idx="2120">
                  <c:v>2120</c:v>
                </c:pt>
                <c:pt idx="2121">
                  <c:v>2121</c:v>
                </c:pt>
                <c:pt idx="2122">
                  <c:v>2122</c:v>
                </c:pt>
                <c:pt idx="2123">
                  <c:v>2123</c:v>
                </c:pt>
                <c:pt idx="2124">
                  <c:v>2124</c:v>
                </c:pt>
                <c:pt idx="2125">
                  <c:v>2125</c:v>
                </c:pt>
                <c:pt idx="2126">
                  <c:v>2126</c:v>
                </c:pt>
                <c:pt idx="2127">
                  <c:v>2127</c:v>
                </c:pt>
                <c:pt idx="2128">
                  <c:v>2128</c:v>
                </c:pt>
                <c:pt idx="2129">
                  <c:v>2129</c:v>
                </c:pt>
                <c:pt idx="2130">
                  <c:v>2130</c:v>
                </c:pt>
                <c:pt idx="2131">
                  <c:v>2131</c:v>
                </c:pt>
                <c:pt idx="2132">
                  <c:v>2132</c:v>
                </c:pt>
                <c:pt idx="2133">
                  <c:v>2133</c:v>
                </c:pt>
                <c:pt idx="2134">
                  <c:v>2134</c:v>
                </c:pt>
                <c:pt idx="2135">
                  <c:v>2135</c:v>
                </c:pt>
                <c:pt idx="2136">
                  <c:v>2136</c:v>
                </c:pt>
                <c:pt idx="2137">
                  <c:v>2137</c:v>
                </c:pt>
                <c:pt idx="2138">
                  <c:v>2138</c:v>
                </c:pt>
                <c:pt idx="2139">
                  <c:v>2139</c:v>
                </c:pt>
                <c:pt idx="2140">
                  <c:v>2140</c:v>
                </c:pt>
                <c:pt idx="2141">
                  <c:v>2141</c:v>
                </c:pt>
                <c:pt idx="2142">
                  <c:v>2142</c:v>
                </c:pt>
                <c:pt idx="2143">
                  <c:v>2143</c:v>
                </c:pt>
                <c:pt idx="2144">
                  <c:v>2144</c:v>
                </c:pt>
                <c:pt idx="2145">
                  <c:v>2145</c:v>
                </c:pt>
                <c:pt idx="2146">
                  <c:v>2146</c:v>
                </c:pt>
                <c:pt idx="2147">
                  <c:v>2147</c:v>
                </c:pt>
                <c:pt idx="2148">
                  <c:v>2148</c:v>
                </c:pt>
                <c:pt idx="2149">
                  <c:v>2149</c:v>
                </c:pt>
                <c:pt idx="2150">
                  <c:v>2150</c:v>
                </c:pt>
                <c:pt idx="2151">
                  <c:v>2151</c:v>
                </c:pt>
                <c:pt idx="2152">
                  <c:v>2152</c:v>
                </c:pt>
                <c:pt idx="2153">
                  <c:v>2153</c:v>
                </c:pt>
                <c:pt idx="2154">
                  <c:v>2154</c:v>
                </c:pt>
                <c:pt idx="2155">
                  <c:v>2155</c:v>
                </c:pt>
                <c:pt idx="2156">
                  <c:v>2156</c:v>
                </c:pt>
                <c:pt idx="2157">
                  <c:v>2157</c:v>
                </c:pt>
                <c:pt idx="2158">
                  <c:v>2158</c:v>
                </c:pt>
                <c:pt idx="2159">
                  <c:v>2159</c:v>
                </c:pt>
                <c:pt idx="2160">
                  <c:v>2160</c:v>
                </c:pt>
                <c:pt idx="2161">
                  <c:v>2161</c:v>
                </c:pt>
                <c:pt idx="2162">
                  <c:v>2162</c:v>
                </c:pt>
                <c:pt idx="2163">
                  <c:v>2163</c:v>
                </c:pt>
                <c:pt idx="2164">
                  <c:v>2164</c:v>
                </c:pt>
                <c:pt idx="2165">
                  <c:v>2165</c:v>
                </c:pt>
                <c:pt idx="2166">
                  <c:v>2166</c:v>
                </c:pt>
                <c:pt idx="2167">
                  <c:v>2167</c:v>
                </c:pt>
                <c:pt idx="2168">
                  <c:v>2168</c:v>
                </c:pt>
                <c:pt idx="2169">
                  <c:v>2169</c:v>
                </c:pt>
                <c:pt idx="2170">
                  <c:v>2170</c:v>
                </c:pt>
                <c:pt idx="2171">
                  <c:v>2171</c:v>
                </c:pt>
                <c:pt idx="2172">
                  <c:v>2172</c:v>
                </c:pt>
                <c:pt idx="2173">
                  <c:v>2173</c:v>
                </c:pt>
                <c:pt idx="2174">
                  <c:v>2174</c:v>
                </c:pt>
                <c:pt idx="2175">
                  <c:v>2175</c:v>
                </c:pt>
                <c:pt idx="2176">
                  <c:v>2176</c:v>
                </c:pt>
                <c:pt idx="2177">
                  <c:v>2177</c:v>
                </c:pt>
                <c:pt idx="2178">
                  <c:v>2178</c:v>
                </c:pt>
                <c:pt idx="2179">
                  <c:v>2179</c:v>
                </c:pt>
                <c:pt idx="2180">
                  <c:v>2180</c:v>
                </c:pt>
                <c:pt idx="2181">
                  <c:v>2181</c:v>
                </c:pt>
                <c:pt idx="2182">
                  <c:v>2182</c:v>
                </c:pt>
                <c:pt idx="2183">
                  <c:v>2183</c:v>
                </c:pt>
                <c:pt idx="2184">
                  <c:v>2184</c:v>
                </c:pt>
                <c:pt idx="2185">
                  <c:v>2185</c:v>
                </c:pt>
                <c:pt idx="2186">
                  <c:v>2186</c:v>
                </c:pt>
                <c:pt idx="2187">
                  <c:v>2187</c:v>
                </c:pt>
                <c:pt idx="2188">
                  <c:v>2188</c:v>
                </c:pt>
                <c:pt idx="2189">
                  <c:v>2189</c:v>
                </c:pt>
                <c:pt idx="2190">
                  <c:v>2190</c:v>
                </c:pt>
                <c:pt idx="2191">
                  <c:v>2191</c:v>
                </c:pt>
                <c:pt idx="2192">
                  <c:v>2192</c:v>
                </c:pt>
                <c:pt idx="2193">
                  <c:v>2193</c:v>
                </c:pt>
                <c:pt idx="2194">
                  <c:v>2194</c:v>
                </c:pt>
                <c:pt idx="2195">
                  <c:v>2195</c:v>
                </c:pt>
                <c:pt idx="2196">
                  <c:v>2196</c:v>
                </c:pt>
                <c:pt idx="2197">
                  <c:v>2197</c:v>
                </c:pt>
                <c:pt idx="2198">
                  <c:v>2198</c:v>
                </c:pt>
                <c:pt idx="2199">
                  <c:v>2199</c:v>
                </c:pt>
                <c:pt idx="2200">
                  <c:v>2200</c:v>
                </c:pt>
                <c:pt idx="2201">
                  <c:v>2201</c:v>
                </c:pt>
                <c:pt idx="2202">
                  <c:v>2202</c:v>
                </c:pt>
                <c:pt idx="2203">
                  <c:v>2203</c:v>
                </c:pt>
                <c:pt idx="2204">
                  <c:v>2204</c:v>
                </c:pt>
                <c:pt idx="2205">
                  <c:v>2205</c:v>
                </c:pt>
                <c:pt idx="2206">
                  <c:v>2206</c:v>
                </c:pt>
                <c:pt idx="2207">
                  <c:v>2207</c:v>
                </c:pt>
                <c:pt idx="2208">
                  <c:v>2208</c:v>
                </c:pt>
                <c:pt idx="2209">
                  <c:v>2209</c:v>
                </c:pt>
                <c:pt idx="2210">
                  <c:v>2210</c:v>
                </c:pt>
                <c:pt idx="2211">
                  <c:v>2211</c:v>
                </c:pt>
                <c:pt idx="2212">
                  <c:v>2212</c:v>
                </c:pt>
                <c:pt idx="2213">
                  <c:v>2213</c:v>
                </c:pt>
                <c:pt idx="2214">
                  <c:v>2214</c:v>
                </c:pt>
                <c:pt idx="2215">
                  <c:v>2215</c:v>
                </c:pt>
                <c:pt idx="2216">
                  <c:v>2216</c:v>
                </c:pt>
                <c:pt idx="2217">
                  <c:v>2217</c:v>
                </c:pt>
                <c:pt idx="2218">
                  <c:v>2218</c:v>
                </c:pt>
                <c:pt idx="2219">
                  <c:v>2219</c:v>
                </c:pt>
                <c:pt idx="2220">
                  <c:v>2220</c:v>
                </c:pt>
                <c:pt idx="2221">
                  <c:v>2221</c:v>
                </c:pt>
                <c:pt idx="2222">
                  <c:v>2222</c:v>
                </c:pt>
                <c:pt idx="2223">
                  <c:v>2223</c:v>
                </c:pt>
                <c:pt idx="2224">
                  <c:v>2224</c:v>
                </c:pt>
                <c:pt idx="2225">
                  <c:v>2225</c:v>
                </c:pt>
                <c:pt idx="2226">
                  <c:v>2226</c:v>
                </c:pt>
                <c:pt idx="2227">
                  <c:v>2227</c:v>
                </c:pt>
                <c:pt idx="2228">
                  <c:v>2228</c:v>
                </c:pt>
                <c:pt idx="2229">
                  <c:v>2229</c:v>
                </c:pt>
                <c:pt idx="2230">
                  <c:v>2230</c:v>
                </c:pt>
                <c:pt idx="2231">
                  <c:v>2231</c:v>
                </c:pt>
                <c:pt idx="2232">
                  <c:v>2232</c:v>
                </c:pt>
                <c:pt idx="2233">
                  <c:v>2233</c:v>
                </c:pt>
                <c:pt idx="2234">
                  <c:v>2234</c:v>
                </c:pt>
                <c:pt idx="2235">
                  <c:v>2235</c:v>
                </c:pt>
                <c:pt idx="2236">
                  <c:v>2236</c:v>
                </c:pt>
                <c:pt idx="2237">
                  <c:v>2237</c:v>
                </c:pt>
                <c:pt idx="2238">
                  <c:v>2238</c:v>
                </c:pt>
                <c:pt idx="2239">
                  <c:v>2239</c:v>
                </c:pt>
                <c:pt idx="2240">
                  <c:v>2240</c:v>
                </c:pt>
                <c:pt idx="2241">
                  <c:v>2241</c:v>
                </c:pt>
                <c:pt idx="2242">
                  <c:v>2242</c:v>
                </c:pt>
                <c:pt idx="2243">
                  <c:v>2243</c:v>
                </c:pt>
                <c:pt idx="2244">
                  <c:v>2244</c:v>
                </c:pt>
                <c:pt idx="2245">
                  <c:v>2245</c:v>
                </c:pt>
                <c:pt idx="2246">
                  <c:v>2246</c:v>
                </c:pt>
                <c:pt idx="2247">
                  <c:v>2247</c:v>
                </c:pt>
                <c:pt idx="2248">
                  <c:v>2248</c:v>
                </c:pt>
                <c:pt idx="2249">
                  <c:v>2249</c:v>
                </c:pt>
                <c:pt idx="2250">
                  <c:v>2250</c:v>
                </c:pt>
                <c:pt idx="2251">
                  <c:v>2251</c:v>
                </c:pt>
                <c:pt idx="2252">
                  <c:v>2252</c:v>
                </c:pt>
                <c:pt idx="2253">
                  <c:v>2253</c:v>
                </c:pt>
                <c:pt idx="2254">
                  <c:v>2254</c:v>
                </c:pt>
                <c:pt idx="2255">
                  <c:v>2255</c:v>
                </c:pt>
                <c:pt idx="2256">
                  <c:v>2256</c:v>
                </c:pt>
                <c:pt idx="2257">
                  <c:v>2257</c:v>
                </c:pt>
                <c:pt idx="2258">
                  <c:v>2258</c:v>
                </c:pt>
                <c:pt idx="2259">
                  <c:v>2259</c:v>
                </c:pt>
                <c:pt idx="2260">
                  <c:v>2260</c:v>
                </c:pt>
                <c:pt idx="2261">
                  <c:v>2261</c:v>
                </c:pt>
                <c:pt idx="2262">
                  <c:v>2262</c:v>
                </c:pt>
                <c:pt idx="2263">
                  <c:v>2263</c:v>
                </c:pt>
                <c:pt idx="2264">
                  <c:v>2264</c:v>
                </c:pt>
                <c:pt idx="2265">
                  <c:v>2265</c:v>
                </c:pt>
                <c:pt idx="2266">
                  <c:v>2266</c:v>
                </c:pt>
                <c:pt idx="2267">
                  <c:v>2267</c:v>
                </c:pt>
                <c:pt idx="2268">
                  <c:v>2268</c:v>
                </c:pt>
                <c:pt idx="2269">
                  <c:v>2269</c:v>
                </c:pt>
                <c:pt idx="2270">
                  <c:v>2270</c:v>
                </c:pt>
                <c:pt idx="2271">
                  <c:v>2271</c:v>
                </c:pt>
                <c:pt idx="2272">
                  <c:v>2272</c:v>
                </c:pt>
                <c:pt idx="2273">
                  <c:v>2273</c:v>
                </c:pt>
                <c:pt idx="2274">
                  <c:v>2274</c:v>
                </c:pt>
                <c:pt idx="2275">
                  <c:v>2275</c:v>
                </c:pt>
                <c:pt idx="2276">
                  <c:v>2276</c:v>
                </c:pt>
                <c:pt idx="2277">
                  <c:v>2277</c:v>
                </c:pt>
                <c:pt idx="2278">
                  <c:v>2278</c:v>
                </c:pt>
                <c:pt idx="2279">
                  <c:v>2279</c:v>
                </c:pt>
                <c:pt idx="2280">
                  <c:v>2280</c:v>
                </c:pt>
                <c:pt idx="2281">
                  <c:v>2281</c:v>
                </c:pt>
                <c:pt idx="2282">
                  <c:v>2282</c:v>
                </c:pt>
                <c:pt idx="2283">
                  <c:v>2283</c:v>
                </c:pt>
                <c:pt idx="2284">
                  <c:v>2284</c:v>
                </c:pt>
                <c:pt idx="2285">
                  <c:v>2285</c:v>
                </c:pt>
                <c:pt idx="2286">
                  <c:v>2286</c:v>
                </c:pt>
                <c:pt idx="2287">
                  <c:v>2287</c:v>
                </c:pt>
                <c:pt idx="2288">
                  <c:v>2288</c:v>
                </c:pt>
                <c:pt idx="2289">
                  <c:v>2289</c:v>
                </c:pt>
                <c:pt idx="2290">
                  <c:v>2290</c:v>
                </c:pt>
                <c:pt idx="2291">
                  <c:v>2291</c:v>
                </c:pt>
                <c:pt idx="2292">
                  <c:v>2292</c:v>
                </c:pt>
                <c:pt idx="2293">
                  <c:v>2293</c:v>
                </c:pt>
                <c:pt idx="2294">
                  <c:v>2294</c:v>
                </c:pt>
                <c:pt idx="2295">
                  <c:v>2295</c:v>
                </c:pt>
                <c:pt idx="2296">
                  <c:v>2296</c:v>
                </c:pt>
                <c:pt idx="2297">
                  <c:v>2297</c:v>
                </c:pt>
                <c:pt idx="2298">
                  <c:v>2298</c:v>
                </c:pt>
                <c:pt idx="2299">
                  <c:v>2299</c:v>
                </c:pt>
                <c:pt idx="2300">
                  <c:v>2300</c:v>
                </c:pt>
                <c:pt idx="2301">
                  <c:v>2301</c:v>
                </c:pt>
                <c:pt idx="2302">
                  <c:v>2302</c:v>
                </c:pt>
                <c:pt idx="2303">
                  <c:v>2303</c:v>
                </c:pt>
                <c:pt idx="2304">
                  <c:v>2304</c:v>
                </c:pt>
                <c:pt idx="2305">
                  <c:v>2305</c:v>
                </c:pt>
                <c:pt idx="2306">
                  <c:v>2306</c:v>
                </c:pt>
                <c:pt idx="2307">
                  <c:v>2307</c:v>
                </c:pt>
                <c:pt idx="2308">
                  <c:v>2308</c:v>
                </c:pt>
                <c:pt idx="2309">
                  <c:v>2309</c:v>
                </c:pt>
                <c:pt idx="2310">
                  <c:v>2310</c:v>
                </c:pt>
                <c:pt idx="2311">
                  <c:v>2311</c:v>
                </c:pt>
                <c:pt idx="2312">
                  <c:v>2312</c:v>
                </c:pt>
                <c:pt idx="2313">
                  <c:v>2313</c:v>
                </c:pt>
                <c:pt idx="2314">
                  <c:v>2314</c:v>
                </c:pt>
                <c:pt idx="2315">
                  <c:v>2315</c:v>
                </c:pt>
                <c:pt idx="2316">
                  <c:v>2316</c:v>
                </c:pt>
                <c:pt idx="2317">
                  <c:v>2317</c:v>
                </c:pt>
                <c:pt idx="2318">
                  <c:v>2318</c:v>
                </c:pt>
                <c:pt idx="2319">
                  <c:v>2319</c:v>
                </c:pt>
                <c:pt idx="2320">
                  <c:v>2320</c:v>
                </c:pt>
                <c:pt idx="2321">
                  <c:v>2321</c:v>
                </c:pt>
                <c:pt idx="2322">
                  <c:v>2322</c:v>
                </c:pt>
                <c:pt idx="2323">
                  <c:v>2323</c:v>
                </c:pt>
                <c:pt idx="2324">
                  <c:v>2324</c:v>
                </c:pt>
                <c:pt idx="2325">
                  <c:v>2325</c:v>
                </c:pt>
                <c:pt idx="2326">
                  <c:v>2326</c:v>
                </c:pt>
                <c:pt idx="2327">
                  <c:v>2327</c:v>
                </c:pt>
                <c:pt idx="2328">
                  <c:v>2328</c:v>
                </c:pt>
                <c:pt idx="2329">
                  <c:v>2329</c:v>
                </c:pt>
                <c:pt idx="2330">
                  <c:v>2330</c:v>
                </c:pt>
                <c:pt idx="2331">
                  <c:v>2331</c:v>
                </c:pt>
                <c:pt idx="2332">
                  <c:v>2332</c:v>
                </c:pt>
                <c:pt idx="2333">
                  <c:v>2333</c:v>
                </c:pt>
                <c:pt idx="2334">
                  <c:v>2334</c:v>
                </c:pt>
                <c:pt idx="2335">
                  <c:v>2335</c:v>
                </c:pt>
                <c:pt idx="2336">
                  <c:v>2336</c:v>
                </c:pt>
                <c:pt idx="2337">
                  <c:v>2337</c:v>
                </c:pt>
                <c:pt idx="2338">
                  <c:v>2338</c:v>
                </c:pt>
                <c:pt idx="2339">
                  <c:v>2339</c:v>
                </c:pt>
                <c:pt idx="2340">
                  <c:v>2340</c:v>
                </c:pt>
                <c:pt idx="2341">
                  <c:v>2341</c:v>
                </c:pt>
                <c:pt idx="2342">
                  <c:v>2342</c:v>
                </c:pt>
                <c:pt idx="2343">
                  <c:v>2343</c:v>
                </c:pt>
                <c:pt idx="2344">
                  <c:v>2344</c:v>
                </c:pt>
                <c:pt idx="2345">
                  <c:v>2345</c:v>
                </c:pt>
                <c:pt idx="2346">
                  <c:v>2346</c:v>
                </c:pt>
                <c:pt idx="2347">
                  <c:v>2347</c:v>
                </c:pt>
                <c:pt idx="2348">
                  <c:v>2348</c:v>
                </c:pt>
                <c:pt idx="2349">
                  <c:v>2349</c:v>
                </c:pt>
                <c:pt idx="2350">
                  <c:v>2350</c:v>
                </c:pt>
                <c:pt idx="2351">
                  <c:v>2351</c:v>
                </c:pt>
                <c:pt idx="2352">
                  <c:v>2352</c:v>
                </c:pt>
                <c:pt idx="2353">
                  <c:v>2353</c:v>
                </c:pt>
                <c:pt idx="2354">
                  <c:v>2354</c:v>
                </c:pt>
                <c:pt idx="2355">
                  <c:v>2355</c:v>
                </c:pt>
                <c:pt idx="2356">
                  <c:v>2356</c:v>
                </c:pt>
                <c:pt idx="2357">
                  <c:v>2357</c:v>
                </c:pt>
                <c:pt idx="2358">
                  <c:v>2358</c:v>
                </c:pt>
                <c:pt idx="2359">
                  <c:v>2359</c:v>
                </c:pt>
                <c:pt idx="2360">
                  <c:v>2360</c:v>
                </c:pt>
                <c:pt idx="2361">
                  <c:v>2361</c:v>
                </c:pt>
                <c:pt idx="2362">
                  <c:v>2362</c:v>
                </c:pt>
                <c:pt idx="2363">
                  <c:v>2363</c:v>
                </c:pt>
                <c:pt idx="2364">
                  <c:v>2364</c:v>
                </c:pt>
                <c:pt idx="2365">
                  <c:v>2365</c:v>
                </c:pt>
                <c:pt idx="2366">
                  <c:v>2366</c:v>
                </c:pt>
                <c:pt idx="2367">
                  <c:v>2367</c:v>
                </c:pt>
                <c:pt idx="2368">
                  <c:v>2368</c:v>
                </c:pt>
                <c:pt idx="2369">
                  <c:v>2369</c:v>
                </c:pt>
                <c:pt idx="2370">
                  <c:v>2370</c:v>
                </c:pt>
                <c:pt idx="2371">
                  <c:v>2371</c:v>
                </c:pt>
                <c:pt idx="2372">
                  <c:v>2372</c:v>
                </c:pt>
                <c:pt idx="2373">
                  <c:v>2373</c:v>
                </c:pt>
                <c:pt idx="2374">
                  <c:v>2374</c:v>
                </c:pt>
                <c:pt idx="2375">
                  <c:v>2375</c:v>
                </c:pt>
                <c:pt idx="2376">
                  <c:v>2376</c:v>
                </c:pt>
                <c:pt idx="2377">
                  <c:v>2377</c:v>
                </c:pt>
                <c:pt idx="2378">
                  <c:v>2378</c:v>
                </c:pt>
                <c:pt idx="2379">
                  <c:v>2379</c:v>
                </c:pt>
                <c:pt idx="2380">
                  <c:v>2380</c:v>
                </c:pt>
                <c:pt idx="2381">
                  <c:v>2381</c:v>
                </c:pt>
                <c:pt idx="2382">
                  <c:v>2382</c:v>
                </c:pt>
                <c:pt idx="2383">
                  <c:v>2383</c:v>
                </c:pt>
                <c:pt idx="2384">
                  <c:v>2384</c:v>
                </c:pt>
                <c:pt idx="2385">
                  <c:v>2385</c:v>
                </c:pt>
                <c:pt idx="2386">
                  <c:v>2386</c:v>
                </c:pt>
                <c:pt idx="2387">
                  <c:v>2387</c:v>
                </c:pt>
                <c:pt idx="2388">
                  <c:v>2388</c:v>
                </c:pt>
                <c:pt idx="2389">
                  <c:v>2389</c:v>
                </c:pt>
                <c:pt idx="2390">
                  <c:v>2390</c:v>
                </c:pt>
                <c:pt idx="2391">
                  <c:v>2391</c:v>
                </c:pt>
                <c:pt idx="2392">
                  <c:v>2392</c:v>
                </c:pt>
                <c:pt idx="2393">
                  <c:v>2393</c:v>
                </c:pt>
                <c:pt idx="2394">
                  <c:v>2394</c:v>
                </c:pt>
                <c:pt idx="2395">
                  <c:v>2395</c:v>
                </c:pt>
                <c:pt idx="2396">
                  <c:v>2396</c:v>
                </c:pt>
                <c:pt idx="2397">
                  <c:v>2397</c:v>
                </c:pt>
                <c:pt idx="2398">
                  <c:v>2398</c:v>
                </c:pt>
                <c:pt idx="2399">
                  <c:v>2399</c:v>
                </c:pt>
                <c:pt idx="2400">
                  <c:v>2400</c:v>
                </c:pt>
                <c:pt idx="2401">
                  <c:v>2401</c:v>
                </c:pt>
                <c:pt idx="2402">
                  <c:v>2402</c:v>
                </c:pt>
                <c:pt idx="2403">
                  <c:v>2403</c:v>
                </c:pt>
                <c:pt idx="2404">
                  <c:v>2404</c:v>
                </c:pt>
                <c:pt idx="2405">
                  <c:v>2405</c:v>
                </c:pt>
                <c:pt idx="2406">
                  <c:v>2406</c:v>
                </c:pt>
                <c:pt idx="2407">
                  <c:v>2407</c:v>
                </c:pt>
                <c:pt idx="2408">
                  <c:v>2408</c:v>
                </c:pt>
                <c:pt idx="2409">
                  <c:v>2409</c:v>
                </c:pt>
                <c:pt idx="2410">
                  <c:v>2410</c:v>
                </c:pt>
                <c:pt idx="2411">
                  <c:v>2411</c:v>
                </c:pt>
                <c:pt idx="2412">
                  <c:v>2412</c:v>
                </c:pt>
                <c:pt idx="2413">
                  <c:v>2413</c:v>
                </c:pt>
                <c:pt idx="2414">
                  <c:v>2414</c:v>
                </c:pt>
                <c:pt idx="2415">
                  <c:v>2415</c:v>
                </c:pt>
                <c:pt idx="2416">
                  <c:v>2416</c:v>
                </c:pt>
                <c:pt idx="2417">
                  <c:v>2417</c:v>
                </c:pt>
                <c:pt idx="2418">
                  <c:v>2418</c:v>
                </c:pt>
                <c:pt idx="2419">
                  <c:v>2419</c:v>
                </c:pt>
                <c:pt idx="2420">
                  <c:v>2420</c:v>
                </c:pt>
                <c:pt idx="2421">
                  <c:v>2421</c:v>
                </c:pt>
                <c:pt idx="2422">
                  <c:v>2422</c:v>
                </c:pt>
                <c:pt idx="2423">
                  <c:v>2423</c:v>
                </c:pt>
                <c:pt idx="2424">
                  <c:v>2424</c:v>
                </c:pt>
                <c:pt idx="2425">
                  <c:v>2425</c:v>
                </c:pt>
                <c:pt idx="2426">
                  <c:v>2426</c:v>
                </c:pt>
                <c:pt idx="2427">
                  <c:v>2427</c:v>
                </c:pt>
                <c:pt idx="2428">
                  <c:v>2428</c:v>
                </c:pt>
                <c:pt idx="2429">
                  <c:v>2429</c:v>
                </c:pt>
                <c:pt idx="2430">
                  <c:v>2430</c:v>
                </c:pt>
                <c:pt idx="2431">
                  <c:v>2431</c:v>
                </c:pt>
                <c:pt idx="2432">
                  <c:v>2432</c:v>
                </c:pt>
                <c:pt idx="2433">
                  <c:v>2433</c:v>
                </c:pt>
                <c:pt idx="2434">
                  <c:v>2434</c:v>
                </c:pt>
                <c:pt idx="2435">
                  <c:v>2435</c:v>
                </c:pt>
                <c:pt idx="2436">
                  <c:v>2436</c:v>
                </c:pt>
                <c:pt idx="2437">
                  <c:v>2437</c:v>
                </c:pt>
                <c:pt idx="2438">
                  <c:v>2438</c:v>
                </c:pt>
                <c:pt idx="2439">
                  <c:v>2439</c:v>
                </c:pt>
                <c:pt idx="2440">
                  <c:v>2440</c:v>
                </c:pt>
                <c:pt idx="2441">
                  <c:v>2441</c:v>
                </c:pt>
                <c:pt idx="2442">
                  <c:v>2442</c:v>
                </c:pt>
                <c:pt idx="2443">
                  <c:v>2443</c:v>
                </c:pt>
                <c:pt idx="2444">
                  <c:v>2444</c:v>
                </c:pt>
                <c:pt idx="2445">
                  <c:v>2445</c:v>
                </c:pt>
                <c:pt idx="2446">
                  <c:v>2446</c:v>
                </c:pt>
                <c:pt idx="2447">
                  <c:v>2447</c:v>
                </c:pt>
                <c:pt idx="2448">
                  <c:v>2448</c:v>
                </c:pt>
                <c:pt idx="2449">
                  <c:v>2449</c:v>
                </c:pt>
                <c:pt idx="2450">
                  <c:v>2450</c:v>
                </c:pt>
                <c:pt idx="2451">
                  <c:v>2451</c:v>
                </c:pt>
                <c:pt idx="2452">
                  <c:v>2452</c:v>
                </c:pt>
                <c:pt idx="2453">
                  <c:v>2453</c:v>
                </c:pt>
                <c:pt idx="2454">
                  <c:v>2454</c:v>
                </c:pt>
                <c:pt idx="2455">
                  <c:v>2455</c:v>
                </c:pt>
                <c:pt idx="2456">
                  <c:v>2456</c:v>
                </c:pt>
                <c:pt idx="2457">
                  <c:v>2457</c:v>
                </c:pt>
                <c:pt idx="2458">
                  <c:v>2458</c:v>
                </c:pt>
                <c:pt idx="2459">
                  <c:v>2459</c:v>
                </c:pt>
                <c:pt idx="2460">
                  <c:v>2460</c:v>
                </c:pt>
                <c:pt idx="2461">
                  <c:v>2461</c:v>
                </c:pt>
                <c:pt idx="2462">
                  <c:v>2462</c:v>
                </c:pt>
                <c:pt idx="2463">
                  <c:v>2463</c:v>
                </c:pt>
                <c:pt idx="2464">
                  <c:v>2464</c:v>
                </c:pt>
                <c:pt idx="2465">
                  <c:v>2465</c:v>
                </c:pt>
                <c:pt idx="2466">
                  <c:v>2466</c:v>
                </c:pt>
                <c:pt idx="2467">
                  <c:v>2467</c:v>
                </c:pt>
                <c:pt idx="2468">
                  <c:v>2468</c:v>
                </c:pt>
                <c:pt idx="2469">
                  <c:v>2469</c:v>
                </c:pt>
                <c:pt idx="2470">
                  <c:v>2470</c:v>
                </c:pt>
                <c:pt idx="2471">
                  <c:v>2471</c:v>
                </c:pt>
                <c:pt idx="2472">
                  <c:v>2472</c:v>
                </c:pt>
                <c:pt idx="2473">
                  <c:v>2473</c:v>
                </c:pt>
                <c:pt idx="2474">
                  <c:v>2474</c:v>
                </c:pt>
                <c:pt idx="2475">
                  <c:v>2475</c:v>
                </c:pt>
                <c:pt idx="2476">
                  <c:v>2476</c:v>
                </c:pt>
                <c:pt idx="2477">
                  <c:v>2477</c:v>
                </c:pt>
                <c:pt idx="2478">
                  <c:v>2478</c:v>
                </c:pt>
                <c:pt idx="2479">
                  <c:v>2479</c:v>
                </c:pt>
                <c:pt idx="2480">
                  <c:v>2480</c:v>
                </c:pt>
                <c:pt idx="2481">
                  <c:v>2481</c:v>
                </c:pt>
                <c:pt idx="2482">
                  <c:v>2482</c:v>
                </c:pt>
                <c:pt idx="2483">
                  <c:v>2483</c:v>
                </c:pt>
                <c:pt idx="2484">
                  <c:v>2484</c:v>
                </c:pt>
                <c:pt idx="2485">
                  <c:v>2485</c:v>
                </c:pt>
                <c:pt idx="2486">
                  <c:v>2486</c:v>
                </c:pt>
                <c:pt idx="2487">
                  <c:v>2487</c:v>
                </c:pt>
                <c:pt idx="2488">
                  <c:v>2488</c:v>
                </c:pt>
                <c:pt idx="2489">
                  <c:v>2489</c:v>
                </c:pt>
                <c:pt idx="2490">
                  <c:v>2490</c:v>
                </c:pt>
                <c:pt idx="2491">
                  <c:v>2491</c:v>
                </c:pt>
                <c:pt idx="2492">
                  <c:v>2492</c:v>
                </c:pt>
                <c:pt idx="2493">
                  <c:v>2493</c:v>
                </c:pt>
                <c:pt idx="2494">
                  <c:v>2494</c:v>
                </c:pt>
                <c:pt idx="2495">
                  <c:v>2495</c:v>
                </c:pt>
                <c:pt idx="2496">
                  <c:v>2496</c:v>
                </c:pt>
                <c:pt idx="2497">
                  <c:v>2497</c:v>
                </c:pt>
                <c:pt idx="2498">
                  <c:v>2498</c:v>
                </c:pt>
                <c:pt idx="2499">
                  <c:v>2499</c:v>
                </c:pt>
                <c:pt idx="2500">
                  <c:v>2500</c:v>
                </c:pt>
                <c:pt idx="2501">
                  <c:v>2501</c:v>
                </c:pt>
                <c:pt idx="2502">
                  <c:v>2502</c:v>
                </c:pt>
                <c:pt idx="2503">
                  <c:v>2503</c:v>
                </c:pt>
                <c:pt idx="2504">
                  <c:v>2504</c:v>
                </c:pt>
                <c:pt idx="2505">
                  <c:v>2505</c:v>
                </c:pt>
                <c:pt idx="2506">
                  <c:v>2506</c:v>
                </c:pt>
                <c:pt idx="2507">
                  <c:v>2507</c:v>
                </c:pt>
                <c:pt idx="2508">
                  <c:v>2508</c:v>
                </c:pt>
                <c:pt idx="2509">
                  <c:v>2509</c:v>
                </c:pt>
                <c:pt idx="2510">
                  <c:v>2510</c:v>
                </c:pt>
                <c:pt idx="2511">
                  <c:v>2511</c:v>
                </c:pt>
                <c:pt idx="2512">
                  <c:v>2512</c:v>
                </c:pt>
                <c:pt idx="2513">
                  <c:v>2513</c:v>
                </c:pt>
                <c:pt idx="2514">
                  <c:v>2514</c:v>
                </c:pt>
                <c:pt idx="2515">
                  <c:v>2515</c:v>
                </c:pt>
                <c:pt idx="2516">
                  <c:v>2516</c:v>
                </c:pt>
                <c:pt idx="2517">
                  <c:v>2517</c:v>
                </c:pt>
                <c:pt idx="2518">
                  <c:v>2518</c:v>
                </c:pt>
                <c:pt idx="2519">
                  <c:v>2519</c:v>
                </c:pt>
                <c:pt idx="2520">
                  <c:v>2520</c:v>
                </c:pt>
                <c:pt idx="2521">
                  <c:v>2521</c:v>
                </c:pt>
                <c:pt idx="2522">
                  <c:v>2522</c:v>
                </c:pt>
                <c:pt idx="2523">
                  <c:v>2523</c:v>
                </c:pt>
                <c:pt idx="2524">
                  <c:v>2524</c:v>
                </c:pt>
                <c:pt idx="2525">
                  <c:v>2525</c:v>
                </c:pt>
                <c:pt idx="2526">
                  <c:v>2526</c:v>
                </c:pt>
                <c:pt idx="2527">
                  <c:v>2527</c:v>
                </c:pt>
                <c:pt idx="2528">
                  <c:v>2528</c:v>
                </c:pt>
                <c:pt idx="2529">
                  <c:v>2529</c:v>
                </c:pt>
                <c:pt idx="2530">
                  <c:v>2530</c:v>
                </c:pt>
                <c:pt idx="2531">
                  <c:v>2531</c:v>
                </c:pt>
                <c:pt idx="2532">
                  <c:v>2532</c:v>
                </c:pt>
                <c:pt idx="2533">
                  <c:v>2533</c:v>
                </c:pt>
                <c:pt idx="2534">
                  <c:v>2534</c:v>
                </c:pt>
                <c:pt idx="2535">
                  <c:v>2535</c:v>
                </c:pt>
                <c:pt idx="2536">
                  <c:v>2536</c:v>
                </c:pt>
                <c:pt idx="2537">
                  <c:v>2537</c:v>
                </c:pt>
                <c:pt idx="2538">
                  <c:v>2538</c:v>
                </c:pt>
                <c:pt idx="2539">
                  <c:v>2539</c:v>
                </c:pt>
                <c:pt idx="2540">
                  <c:v>2540</c:v>
                </c:pt>
                <c:pt idx="2541">
                  <c:v>2541</c:v>
                </c:pt>
                <c:pt idx="2542">
                  <c:v>2542</c:v>
                </c:pt>
                <c:pt idx="2543">
                  <c:v>2543</c:v>
                </c:pt>
                <c:pt idx="2544">
                  <c:v>2544</c:v>
                </c:pt>
                <c:pt idx="2545">
                  <c:v>2545</c:v>
                </c:pt>
                <c:pt idx="2546">
                  <c:v>2546</c:v>
                </c:pt>
                <c:pt idx="2547">
                  <c:v>2547</c:v>
                </c:pt>
                <c:pt idx="2548">
                  <c:v>2548</c:v>
                </c:pt>
                <c:pt idx="2549">
                  <c:v>2549</c:v>
                </c:pt>
                <c:pt idx="2550">
                  <c:v>2550</c:v>
                </c:pt>
                <c:pt idx="2551">
                  <c:v>2551</c:v>
                </c:pt>
                <c:pt idx="2552">
                  <c:v>2552</c:v>
                </c:pt>
                <c:pt idx="2553">
                  <c:v>2553</c:v>
                </c:pt>
                <c:pt idx="2554">
                  <c:v>2554</c:v>
                </c:pt>
                <c:pt idx="2555">
                  <c:v>2555</c:v>
                </c:pt>
                <c:pt idx="2556">
                  <c:v>2556</c:v>
                </c:pt>
                <c:pt idx="2557">
                  <c:v>2557</c:v>
                </c:pt>
                <c:pt idx="2558">
                  <c:v>2558</c:v>
                </c:pt>
                <c:pt idx="2559">
                  <c:v>2559</c:v>
                </c:pt>
                <c:pt idx="2560">
                  <c:v>2560</c:v>
                </c:pt>
                <c:pt idx="2561">
                  <c:v>2561</c:v>
                </c:pt>
                <c:pt idx="2562">
                  <c:v>2562</c:v>
                </c:pt>
                <c:pt idx="2563">
                  <c:v>2563</c:v>
                </c:pt>
                <c:pt idx="2564">
                  <c:v>2564</c:v>
                </c:pt>
                <c:pt idx="2565">
                  <c:v>2565</c:v>
                </c:pt>
                <c:pt idx="2566">
                  <c:v>2566</c:v>
                </c:pt>
                <c:pt idx="2567">
                  <c:v>2567</c:v>
                </c:pt>
                <c:pt idx="2568">
                  <c:v>2568</c:v>
                </c:pt>
                <c:pt idx="2569">
                  <c:v>2569</c:v>
                </c:pt>
                <c:pt idx="2570">
                  <c:v>2570</c:v>
                </c:pt>
                <c:pt idx="2571">
                  <c:v>2571</c:v>
                </c:pt>
                <c:pt idx="2572">
                  <c:v>2572</c:v>
                </c:pt>
                <c:pt idx="2573">
                  <c:v>2573</c:v>
                </c:pt>
                <c:pt idx="2574">
                  <c:v>2574</c:v>
                </c:pt>
                <c:pt idx="2575">
                  <c:v>2575</c:v>
                </c:pt>
                <c:pt idx="2576">
                  <c:v>2576</c:v>
                </c:pt>
                <c:pt idx="2577">
                  <c:v>2577</c:v>
                </c:pt>
                <c:pt idx="2578">
                  <c:v>2578</c:v>
                </c:pt>
                <c:pt idx="2579">
                  <c:v>2579</c:v>
                </c:pt>
                <c:pt idx="2580">
                  <c:v>2580</c:v>
                </c:pt>
                <c:pt idx="2581">
                  <c:v>2581</c:v>
                </c:pt>
                <c:pt idx="2582">
                  <c:v>2582</c:v>
                </c:pt>
                <c:pt idx="2583">
                  <c:v>2583</c:v>
                </c:pt>
                <c:pt idx="2584">
                  <c:v>2584</c:v>
                </c:pt>
                <c:pt idx="2585">
                  <c:v>2585</c:v>
                </c:pt>
                <c:pt idx="2586">
                  <c:v>2586</c:v>
                </c:pt>
                <c:pt idx="2587">
                  <c:v>2587</c:v>
                </c:pt>
                <c:pt idx="2588">
                  <c:v>2588</c:v>
                </c:pt>
                <c:pt idx="2589">
                  <c:v>2589</c:v>
                </c:pt>
                <c:pt idx="2590">
                  <c:v>2590</c:v>
                </c:pt>
                <c:pt idx="2591">
                  <c:v>2591</c:v>
                </c:pt>
                <c:pt idx="2592">
                  <c:v>2592</c:v>
                </c:pt>
                <c:pt idx="2593">
                  <c:v>2593</c:v>
                </c:pt>
                <c:pt idx="2594">
                  <c:v>2594</c:v>
                </c:pt>
                <c:pt idx="2595">
                  <c:v>2595</c:v>
                </c:pt>
                <c:pt idx="2596">
                  <c:v>2596</c:v>
                </c:pt>
                <c:pt idx="2597">
                  <c:v>2597</c:v>
                </c:pt>
                <c:pt idx="2598">
                  <c:v>2598</c:v>
                </c:pt>
                <c:pt idx="2599">
                  <c:v>2599</c:v>
                </c:pt>
                <c:pt idx="2600">
                  <c:v>2600</c:v>
                </c:pt>
                <c:pt idx="2601">
                  <c:v>2601</c:v>
                </c:pt>
                <c:pt idx="2602">
                  <c:v>2602</c:v>
                </c:pt>
                <c:pt idx="2603">
                  <c:v>2603</c:v>
                </c:pt>
                <c:pt idx="2604">
                  <c:v>2604</c:v>
                </c:pt>
                <c:pt idx="2605">
                  <c:v>2605</c:v>
                </c:pt>
                <c:pt idx="2606">
                  <c:v>2606</c:v>
                </c:pt>
                <c:pt idx="2607">
                  <c:v>2607</c:v>
                </c:pt>
                <c:pt idx="2608">
                  <c:v>2608</c:v>
                </c:pt>
                <c:pt idx="2609">
                  <c:v>2609</c:v>
                </c:pt>
                <c:pt idx="2610">
                  <c:v>2610</c:v>
                </c:pt>
                <c:pt idx="2611">
                  <c:v>2611</c:v>
                </c:pt>
                <c:pt idx="2612">
                  <c:v>2612</c:v>
                </c:pt>
                <c:pt idx="2613">
                  <c:v>2613</c:v>
                </c:pt>
                <c:pt idx="2614">
                  <c:v>2614</c:v>
                </c:pt>
                <c:pt idx="2615">
                  <c:v>2615</c:v>
                </c:pt>
                <c:pt idx="2616">
                  <c:v>2616</c:v>
                </c:pt>
                <c:pt idx="2617">
                  <c:v>2617</c:v>
                </c:pt>
                <c:pt idx="2618">
                  <c:v>2618</c:v>
                </c:pt>
                <c:pt idx="2619">
                  <c:v>2619</c:v>
                </c:pt>
                <c:pt idx="2620">
                  <c:v>2620</c:v>
                </c:pt>
                <c:pt idx="2621">
                  <c:v>2621</c:v>
                </c:pt>
                <c:pt idx="2622">
                  <c:v>2622</c:v>
                </c:pt>
                <c:pt idx="2623">
                  <c:v>2623</c:v>
                </c:pt>
                <c:pt idx="2624">
                  <c:v>2624</c:v>
                </c:pt>
                <c:pt idx="2625">
                  <c:v>2625</c:v>
                </c:pt>
                <c:pt idx="2626">
                  <c:v>2626</c:v>
                </c:pt>
                <c:pt idx="2627">
                  <c:v>2627</c:v>
                </c:pt>
                <c:pt idx="2628">
                  <c:v>2628</c:v>
                </c:pt>
                <c:pt idx="2629">
                  <c:v>2629</c:v>
                </c:pt>
                <c:pt idx="2630">
                  <c:v>2630</c:v>
                </c:pt>
                <c:pt idx="2631">
                  <c:v>2631</c:v>
                </c:pt>
                <c:pt idx="2632">
                  <c:v>2632</c:v>
                </c:pt>
                <c:pt idx="2633">
                  <c:v>2633</c:v>
                </c:pt>
                <c:pt idx="2634">
                  <c:v>2634</c:v>
                </c:pt>
                <c:pt idx="2635">
                  <c:v>2635</c:v>
                </c:pt>
                <c:pt idx="2636">
                  <c:v>2636</c:v>
                </c:pt>
                <c:pt idx="2637">
                  <c:v>2637</c:v>
                </c:pt>
                <c:pt idx="2638">
                  <c:v>2638</c:v>
                </c:pt>
                <c:pt idx="2639">
                  <c:v>2639</c:v>
                </c:pt>
                <c:pt idx="2640">
                  <c:v>2640</c:v>
                </c:pt>
                <c:pt idx="2641">
                  <c:v>2641</c:v>
                </c:pt>
                <c:pt idx="2642">
                  <c:v>2642</c:v>
                </c:pt>
                <c:pt idx="2643">
                  <c:v>2643</c:v>
                </c:pt>
                <c:pt idx="2644">
                  <c:v>2644</c:v>
                </c:pt>
                <c:pt idx="2645">
                  <c:v>2645</c:v>
                </c:pt>
                <c:pt idx="2646">
                  <c:v>2646</c:v>
                </c:pt>
                <c:pt idx="2647">
                  <c:v>2647</c:v>
                </c:pt>
                <c:pt idx="2648">
                  <c:v>2648</c:v>
                </c:pt>
                <c:pt idx="2649">
                  <c:v>2649</c:v>
                </c:pt>
                <c:pt idx="2650">
                  <c:v>2650</c:v>
                </c:pt>
                <c:pt idx="2651">
                  <c:v>2651</c:v>
                </c:pt>
                <c:pt idx="2652">
                  <c:v>2652</c:v>
                </c:pt>
                <c:pt idx="2653">
                  <c:v>2653</c:v>
                </c:pt>
                <c:pt idx="2654">
                  <c:v>2654</c:v>
                </c:pt>
                <c:pt idx="2655">
                  <c:v>2655</c:v>
                </c:pt>
                <c:pt idx="2656">
                  <c:v>2656</c:v>
                </c:pt>
                <c:pt idx="2657">
                  <c:v>2657</c:v>
                </c:pt>
                <c:pt idx="2658">
                  <c:v>2658</c:v>
                </c:pt>
                <c:pt idx="2659">
                  <c:v>2659</c:v>
                </c:pt>
                <c:pt idx="2660">
                  <c:v>2660</c:v>
                </c:pt>
                <c:pt idx="2661">
                  <c:v>2661</c:v>
                </c:pt>
                <c:pt idx="2662">
                  <c:v>2662</c:v>
                </c:pt>
                <c:pt idx="2663">
                  <c:v>2663</c:v>
                </c:pt>
                <c:pt idx="2664">
                  <c:v>2664</c:v>
                </c:pt>
                <c:pt idx="2665">
                  <c:v>2665</c:v>
                </c:pt>
                <c:pt idx="2666">
                  <c:v>2666</c:v>
                </c:pt>
                <c:pt idx="2667">
                  <c:v>2667</c:v>
                </c:pt>
                <c:pt idx="2668">
                  <c:v>2668</c:v>
                </c:pt>
                <c:pt idx="2669">
                  <c:v>2669</c:v>
                </c:pt>
                <c:pt idx="2670">
                  <c:v>2670</c:v>
                </c:pt>
                <c:pt idx="2671">
                  <c:v>2671</c:v>
                </c:pt>
                <c:pt idx="2672">
                  <c:v>2672</c:v>
                </c:pt>
                <c:pt idx="2673">
                  <c:v>2673</c:v>
                </c:pt>
                <c:pt idx="2674">
                  <c:v>2674</c:v>
                </c:pt>
                <c:pt idx="2675">
                  <c:v>2675</c:v>
                </c:pt>
                <c:pt idx="2676">
                  <c:v>2676</c:v>
                </c:pt>
                <c:pt idx="2677">
                  <c:v>2677</c:v>
                </c:pt>
                <c:pt idx="2678">
                  <c:v>2678</c:v>
                </c:pt>
                <c:pt idx="2679">
                  <c:v>2679</c:v>
                </c:pt>
                <c:pt idx="2680">
                  <c:v>2680</c:v>
                </c:pt>
                <c:pt idx="2681">
                  <c:v>2681</c:v>
                </c:pt>
                <c:pt idx="2682">
                  <c:v>2682</c:v>
                </c:pt>
                <c:pt idx="2683">
                  <c:v>2683</c:v>
                </c:pt>
                <c:pt idx="2684">
                  <c:v>2684</c:v>
                </c:pt>
                <c:pt idx="2685">
                  <c:v>2685</c:v>
                </c:pt>
                <c:pt idx="2686">
                  <c:v>2686</c:v>
                </c:pt>
                <c:pt idx="2687">
                  <c:v>2687</c:v>
                </c:pt>
                <c:pt idx="2688">
                  <c:v>2688</c:v>
                </c:pt>
                <c:pt idx="2689">
                  <c:v>2689</c:v>
                </c:pt>
                <c:pt idx="2690">
                  <c:v>2690</c:v>
                </c:pt>
                <c:pt idx="2691">
                  <c:v>2691</c:v>
                </c:pt>
                <c:pt idx="2692">
                  <c:v>2692</c:v>
                </c:pt>
                <c:pt idx="2693">
                  <c:v>2693</c:v>
                </c:pt>
                <c:pt idx="2694">
                  <c:v>2694</c:v>
                </c:pt>
                <c:pt idx="2695">
                  <c:v>2695</c:v>
                </c:pt>
                <c:pt idx="2696">
                  <c:v>2696</c:v>
                </c:pt>
                <c:pt idx="2697">
                  <c:v>2697</c:v>
                </c:pt>
                <c:pt idx="2698">
                  <c:v>2698</c:v>
                </c:pt>
                <c:pt idx="2699">
                  <c:v>2699</c:v>
                </c:pt>
                <c:pt idx="2700">
                  <c:v>2700</c:v>
                </c:pt>
                <c:pt idx="2701">
                  <c:v>2701</c:v>
                </c:pt>
                <c:pt idx="2702">
                  <c:v>2702</c:v>
                </c:pt>
                <c:pt idx="2703">
                  <c:v>2703</c:v>
                </c:pt>
                <c:pt idx="2704">
                  <c:v>2704</c:v>
                </c:pt>
                <c:pt idx="2705">
                  <c:v>2705</c:v>
                </c:pt>
                <c:pt idx="2706">
                  <c:v>2706</c:v>
                </c:pt>
                <c:pt idx="2707">
                  <c:v>2707</c:v>
                </c:pt>
                <c:pt idx="2708">
                  <c:v>2708</c:v>
                </c:pt>
                <c:pt idx="2709">
                  <c:v>2709</c:v>
                </c:pt>
                <c:pt idx="2710">
                  <c:v>2710</c:v>
                </c:pt>
                <c:pt idx="2711">
                  <c:v>2711</c:v>
                </c:pt>
                <c:pt idx="2712">
                  <c:v>2712</c:v>
                </c:pt>
                <c:pt idx="2713">
                  <c:v>2713</c:v>
                </c:pt>
                <c:pt idx="2714">
                  <c:v>2714</c:v>
                </c:pt>
                <c:pt idx="2715">
                  <c:v>2715</c:v>
                </c:pt>
                <c:pt idx="2716">
                  <c:v>2716</c:v>
                </c:pt>
                <c:pt idx="2717">
                  <c:v>2717</c:v>
                </c:pt>
                <c:pt idx="2718">
                  <c:v>2718</c:v>
                </c:pt>
                <c:pt idx="2719">
                  <c:v>2719</c:v>
                </c:pt>
                <c:pt idx="2720">
                  <c:v>2720</c:v>
                </c:pt>
                <c:pt idx="2721">
                  <c:v>2721</c:v>
                </c:pt>
                <c:pt idx="2722">
                  <c:v>2722</c:v>
                </c:pt>
                <c:pt idx="2723">
                  <c:v>2723</c:v>
                </c:pt>
                <c:pt idx="2724">
                  <c:v>2724</c:v>
                </c:pt>
                <c:pt idx="2725">
                  <c:v>2725</c:v>
                </c:pt>
                <c:pt idx="2726">
                  <c:v>2726</c:v>
                </c:pt>
                <c:pt idx="2727">
                  <c:v>2727</c:v>
                </c:pt>
                <c:pt idx="2728">
                  <c:v>2728</c:v>
                </c:pt>
                <c:pt idx="2729">
                  <c:v>2729</c:v>
                </c:pt>
                <c:pt idx="2730">
                  <c:v>2730</c:v>
                </c:pt>
                <c:pt idx="2731">
                  <c:v>2731</c:v>
                </c:pt>
                <c:pt idx="2732">
                  <c:v>2732</c:v>
                </c:pt>
                <c:pt idx="2733">
                  <c:v>2733</c:v>
                </c:pt>
                <c:pt idx="2734">
                  <c:v>2734</c:v>
                </c:pt>
                <c:pt idx="2735">
                  <c:v>2735</c:v>
                </c:pt>
                <c:pt idx="2736">
                  <c:v>2736</c:v>
                </c:pt>
                <c:pt idx="2737">
                  <c:v>2737</c:v>
                </c:pt>
                <c:pt idx="2738">
                  <c:v>2738</c:v>
                </c:pt>
                <c:pt idx="2739">
                  <c:v>2739</c:v>
                </c:pt>
                <c:pt idx="2740">
                  <c:v>2740</c:v>
                </c:pt>
                <c:pt idx="2741">
                  <c:v>2741</c:v>
                </c:pt>
                <c:pt idx="2742">
                  <c:v>2742</c:v>
                </c:pt>
                <c:pt idx="2743">
                  <c:v>2743</c:v>
                </c:pt>
                <c:pt idx="2744">
                  <c:v>2744</c:v>
                </c:pt>
                <c:pt idx="2745">
                  <c:v>2745</c:v>
                </c:pt>
                <c:pt idx="2746">
                  <c:v>2746</c:v>
                </c:pt>
                <c:pt idx="2747">
                  <c:v>2747</c:v>
                </c:pt>
                <c:pt idx="2748">
                  <c:v>2748</c:v>
                </c:pt>
                <c:pt idx="2749">
                  <c:v>2749</c:v>
                </c:pt>
                <c:pt idx="2750">
                  <c:v>2750</c:v>
                </c:pt>
                <c:pt idx="2751">
                  <c:v>2751</c:v>
                </c:pt>
                <c:pt idx="2752">
                  <c:v>2752</c:v>
                </c:pt>
                <c:pt idx="2753">
                  <c:v>2753</c:v>
                </c:pt>
                <c:pt idx="2754">
                  <c:v>2754</c:v>
                </c:pt>
                <c:pt idx="2755">
                  <c:v>2755</c:v>
                </c:pt>
                <c:pt idx="2756">
                  <c:v>2756</c:v>
                </c:pt>
                <c:pt idx="2757">
                  <c:v>2757</c:v>
                </c:pt>
                <c:pt idx="2758">
                  <c:v>2758</c:v>
                </c:pt>
                <c:pt idx="2759">
                  <c:v>2759</c:v>
                </c:pt>
                <c:pt idx="2760">
                  <c:v>2760</c:v>
                </c:pt>
                <c:pt idx="2761">
                  <c:v>2761</c:v>
                </c:pt>
                <c:pt idx="2762">
                  <c:v>2762</c:v>
                </c:pt>
                <c:pt idx="2763">
                  <c:v>2763</c:v>
                </c:pt>
                <c:pt idx="2764">
                  <c:v>2764</c:v>
                </c:pt>
                <c:pt idx="2765">
                  <c:v>2765</c:v>
                </c:pt>
                <c:pt idx="2766">
                  <c:v>2766</c:v>
                </c:pt>
                <c:pt idx="2767">
                  <c:v>2767</c:v>
                </c:pt>
                <c:pt idx="2768">
                  <c:v>2768</c:v>
                </c:pt>
                <c:pt idx="2769">
                  <c:v>2769</c:v>
                </c:pt>
                <c:pt idx="2770">
                  <c:v>2770</c:v>
                </c:pt>
                <c:pt idx="2771">
                  <c:v>2771</c:v>
                </c:pt>
                <c:pt idx="2772">
                  <c:v>2772</c:v>
                </c:pt>
                <c:pt idx="2773">
                  <c:v>2773</c:v>
                </c:pt>
                <c:pt idx="2774">
                  <c:v>2774</c:v>
                </c:pt>
                <c:pt idx="2775">
                  <c:v>2775</c:v>
                </c:pt>
                <c:pt idx="2776">
                  <c:v>2776</c:v>
                </c:pt>
                <c:pt idx="2777">
                  <c:v>2777</c:v>
                </c:pt>
                <c:pt idx="2778">
                  <c:v>2778</c:v>
                </c:pt>
                <c:pt idx="2779">
                  <c:v>2779</c:v>
                </c:pt>
                <c:pt idx="2780">
                  <c:v>2780</c:v>
                </c:pt>
                <c:pt idx="2781">
                  <c:v>2781</c:v>
                </c:pt>
                <c:pt idx="2782">
                  <c:v>2782</c:v>
                </c:pt>
                <c:pt idx="2783">
                  <c:v>2783</c:v>
                </c:pt>
                <c:pt idx="2784">
                  <c:v>2784</c:v>
                </c:pt>
                <c:pt idx="2785">
                  <c:v>2785</c:v>
                </c:pt>
                <c:pt idx="2786">
                  <c:v>2786</c:v>
                </c:pt>
                <c:pt idx="2787">
                  <c:v>2787</c:v>
                </c:pt>
                <c:pt idx="2788">
                  <c:v>2788</c:v>
                </c:pt>
                <c:pt idx="2789">
                  <c:v>2789</c:v>
                </c:pt>
                <c:pt idx="2790">
                  <c:v>2790</c:v>
                </c:pt>
                <c:pt idx="2791">
                  <c:v>2791</c:v>
                </c:pt>
                <c:pt idx="2792">
                  <c:v>2792</c:v>
                </c:pt>
                <c:pt idx="2793">
                  <c:v>2793</c:v>
                </c:pt>
                <c:pt idx="2794">
                  <c:v>2794</c:v>
                </c:pt>
                <c:pt idx="2795">
                  <c:v>2795</c:v>
                </c:pt>
                <c:pt idx="2796">
                  <c:v>2796</c:v>
                </c:pt>
                <c:pt idx="2797">
                  <c:v>2797</c:v>
                </c:pt>
                <c:pt idx="2798">
                  <c:v>2798</c:v>
                </c:pt>
                <c:pt idx="2799">
                  <c:v>2799</c:v>
                </c:pt>
                <c:pt idx="2800">
                  <c:v>2800</c:v>
                </c:pt>
                <c:pt idx="2801">
                  <c:v>2801</c:v>
                </c:pt>
                <c:pt idx="2802">
                  <c:v>2802</c:v>
                </c:pt>
                <c:pt idx="2803">
                  <c:v>2803</c:v>
                </c:pt>
                <c:pt idx="2804">
                  <c:v>2804</c:v>
                </c:pt>
                <c:pt idx="2805">
                  <c:v>2805</c:v>
                </c:pt>
                <c:pt idx="2806">
                  <c:v>2806</c:v>
                </c:pt>
                <c:pt idx="2807">
                  <c:v>2807</c:v>
                </c:pt>
                <c:pt idx="2808">
                  <c:v>2808</c:v>
                </c:pt>
                <c:pt idx="2809">
                  <c:v>2809</c:v>
                </c:pt>
                <c:pt idx="2810">
                  <c:v>2810</c:v>
                </c:pt>
                <c:pt idx="2811">
                  <c:v>2811</c:v>
                </c:pt>
                <c:pt idx="2812">
                  <c:v>2812</c:v>
                </c:pt>
                <c:pt idx="2813">
                  <c:v>2813</c:v>
                </c:pt>
                <c:pt idx="2814">
                  <c:v>2814</c:v>
                </c:pt>
                <c:pt idx="2815">
                  <c:v>2815</c:v>
                </c:pt>
                <c:pt idx="2816">
                  <c:v>2816</c:v>
                </c:pt>
                <c:pt idx="2817">
                  <c:v>2817</c:v>
                </c:pt>
                <c:pt idx="2818">
                  <c:v>2818</c:v>
                </c:pt>
                <c:pt idx="2819">
                  <c:v>2819</c:v>
                </c:pt>
                <c:pt idx="2820">
                  <c:v>2820</c:v>
                </c:pt>
                <c:pt idx="2821">
                  <c:v>2821</c:v>
                </c:pt>
                <c:pt idx="2822">
                  <c:v>2822</c:v>
                </c:pt>
                <c:pt idx="2823">
                  <c:v>2823</c:v>
                </c:pt>
                <c:pt idx="2824">
                  <c:v>2824</c:v>
                </c:pt>
                <c:pt idx="2825">
                  <c:v>2825</c:v>
                </c:pt>
                <c:pt idx="2826">
                  <c:v>2826</c:v>
                </c:pt>
                <c:pt idx="2827">
                  <c:v>2827</c:v>
                </c:pt>
                <c:pt idx="2828">
                  <c:v>2828</c:v>
                </c:pt>
                <c:pt idx="2829">
                  <c:v>2829</c:v>
                </c:pt>
                <c:pt idx="2830">
                  <c:v>2830</c:v>
                </c:pt>
                <c:pt idx="2831">
                  <c:v>2831</c:v>
                </c:pt>
                <c:pt idx="2832">
                  <c:v>2832</c:v>
                </c:pt>
                <c:pt idx="2833">
                  <c:v>2833</c:v>
                </c:pt>
                <c:pt idx="2834">
                  <c:v>2834</c:v>
                </c:pt>
                <c:pt idx="2835">
                  <c:v>2835</c:v>
                </c:pt>
                <c:pt idx="2836">
                  <c:v>2836</c:v>
                </c:pt>
                <c:pt idx="2837">
                  <c:v>2837</c:v>
                </c:pt>
                <c:pt idx="2838">
                  <c:v>2838</c:v>
                </c:pt>
                <c:pt idx="2839">
                  <c:v>2839</c:v>
                </c:pt>
                <c:pt idx="2840">
                  <c:v>2840</c:v>
                </c:pt>
                <c:pt idx="2841">
                  <c:v>2841</c:v>
                </c:pt>
                <c:pt idx="2842">
                  <c:v>2842</c:v>
                </c:pt>
                <c:pt idx="2843">
                  <c:v>2843</c:v>
                </c:pt>
                <c:pt idx="2844">
                  <c:v>2844</c:v>
                </c:pt>
                <c:pt idx="2845">
                  <c:v>2845</c:v>
                </c:pt>
                <c:pt idx="2846">
                  <c:v>2846</c:v>
                </c:pt>
                <c:pt idx="2847">
                  <c:v>2847</c:v>
                </c:pt>
                <c:pt idx="2848">
                  <c:v>2848</c:v>
                </c:pt>
                <c:pt idx="2849">
                  <c:v>2849</c:v>
                </c:pt>
                <c:pt idx="2850">
                  <c:v>2850</c:v>
                </c:pt>
                <c:pt idx="2851">
                  <c:v>2851</c:v>
                </c:pt>
                <c:pt idx="2852">
                  <c:v>2852</c:v>
                </c:pt>
                <c:pt idx="2853">
                  <c:v>2853</c:v>
                </c:pt>
                <c:pt idx="2854">
                  <c:v>2854</c:v>
                </c:pt>
                <c:pt idx="2855">
                  <c:v>2855</c:v>
                </c:pt>
                <c:pt idx="2856">
                  <c:v>2856</c:v>
                </c:pt>
                <c:pt idx="2857">
                  <c:v>2857</c:v>
                </c:pt>
                <c:pt idx="2858">
                  <c:v>2858</c:v>
                </c:pt>
                <c:pt idx="2859">
                  <c:v>2859</c:v>
                </c:pt>
                <c:pt idx="2860">
                  <c:v>2860</c:v>
                </c:pt>
                <c:pt idx="2861">
                  <c:v>2861</c:v>
                </c:pt>
                <c:pt idx="2862">
                  <c:v>2862</c:v>
                </c:pt>
                <c:pt idx="2863">
                  <c:v>2863</c:v>
                </c:pt>
                <c:pt idx="2864">
                  <c:v>2864</c:v>
                </c:pt>
                <c:pt idx="2865">
                  <c:v>2865</c:v>
                </c:pt>
                <c:pt idx="2866">
                  <c:v>2866</c:v>
                </c:pt>
                <c:pt idx="2867">
                  <c:v>2867</c:v>
                </c:pt>
                <c:pt idx="2868">
                  <c:v>2868</c:v>
                </c:pt>
                <c:pt idx="2869">
                  <c:v>2869</c:v>
                </c:pt>
                <c:pt idx="2870">
                  <c:v>2870</c:v>
                </c:pt>
                <c:pt idx="2871">
                  <c:v>2871</c:v>
                </c:pt>
                <c:pt idx="2872">
                  <c:v>2872</c:v>
                </c:pt>
                <c:pt idx="2873">
                  <c:v>2873</c:v>
                </c:pt>
                <c:pt idx="2874">
                  <c:v>2874</c:v>
                </c:pt>
                <c:pt idx="2875">
                  <c:v>2875</c:v>
                </c:pt>
                <c:pt idx="2876">
                  <c:v>2876</c:v>
                </c:pt>
                <c:pt idx="2877">
                  <c:v>2877</c:v>
                </c:pt>
                <c:pt idx="2878">
                  <c:v>2878</c:v>
                </c:pt>
                <c:pt idx="2879">
                  <c:v>2879</c:v>
                </c:pt>
                <c:pt idx="2880">
                  <c:v>2880</c:v>
                </c:pt>
                <c:pt idx="2881">
                  <c:v>2881</c:v>
                </c:pt>
                <c:pt idx="2882">
                  <c:v>2882</c:v>
                </c:pt>
                <c:pt idx="2883">
                  <c:v>2883</c:v>
                </c:pt>
                <c:pt idx="2884">
                  <c:v>2884</c:v>
                </c:pt>
                <c:pt idx="2885">
                  <c:v>2885</c:v>
                </c:pt>
                <c:pt idx="2886">
                  <c:v>2886</c:v>
                </c:pt>
                <c:pt idx="2887">
                  <c:v>2887</c:v>
                </c:pt>
                <c:pt idx="2888">
                  <c:v>2888</c:v>
                </c:pt>
                <c:pt idx="2889">
                  <c:v>2889</c:v>
                </c:pt>
                <c:pt idx="2890">
                  <c:v>2890</c:v>
                </c:pt>
                <c:pt idx="2891">
                  <c:v>2891</c:v>
                </c:pt>
                <c:pt idx="2892">
                  <c:v>2892</c:v>
                </c:pt>
                <c:pt idx="2893">
                  <c:v>2893</c:v>
                </c:pt>
                <c:pt idx="2894">
                  <c:v>2894</c:v>
                </c:pt>
                <c:pt idx="2895">
                  <c:v>2895</c:v>
                </c:pt>
                <c:pt idx="2896">
                  <c:v>2896</c:v>
                </c:pt>
                <c:pt idx="2897">
                  <c:v>2897</c:v>
                </c:pt>
                <c:pt idx="2898">
                  <c:v>2898</c:v>
                </c:pt>
                <c:pt idx="2899">
                  <c:v>2899</c:v>
                </c:pt>
                <c:pt idx="2900">
                  <c:v>2900</c:v>
                </c:pt>
                <c:pt idx="2901">
                  <c:v>2901</c:v>
                </c:pt>
                <c:pt idx="2902">
                  <c:v>2902</c:v>
                </c:pt>
                <c:pt idx="2903">
                  <c:v>2903</c:v>
                </c:pt>
                <c:pt idx="2904">
                  <c:v>2904</c:v>
                </c:pt>
                <c:pt idx="2905">
                  <c:v>2905</c:v>
                </c:pt>
                <c:pt idx="2906">
                  <c:v>2906</c:v>
                </c:pt>
                <c:pt idx="2907">
                  <c:v>2907</c:v>
                </c:pt>
                <c:pt idx="2908">
                  <c:v>2908</c:v>
                </c:pt>
                <c:pt idx="2909">
                  <c:v>2909</c:v>
                </c:pt>
                <c:pt idx="2910">
                  <c:v>2910</c:v>
                </c:pt>
                <c:pt idx="2911">
                  <c:v>2911</c:v>
                </c:pt>
                <c:pt idx="2912">
                  <c:v>2912</c:v>
                </c:pt>
                <c:pt idx="2913">
                  <c:v>2913</c:v>
                </c:pt>
                <c:pt idx="2914">
                  <c:v>2914</c:v>
                </c:pt>
                <c:pt idx="2915">
                  <c:v>2915</c:v>
                </c:pt>
                <c:pt idx="2916">
                  <c:v>2916</c:v>
                </c:pt>
                <c:pt idx="2917">
                  <c:v>2917</c:v>
                </c:pt>
                <c:pt idx="2918">
                  <c:v>2918</c:v>
                </c:pt>
                <c:pt idx="2919">
                  <c:v>2919</c:v>
                </c:pt>
                <c:pt idx="2920">
                  <c:v>2920</c:v>
                </c:pt>
                <c:pt idx="2921">
                  <c:v>2921</c:v>
                </c:pt>
                <c:pt idx="2922">
                  <c:v>2922</c:v>
                </c:pt>
                <c:pt idx="2923">
                  <c:v>2923</c:v>
                </c:pt>
                <c:pt idx="2924">
                  <c:v>2924</c:v>
                </c:pt>
                <c:pt idx="2925">
                  <c:v>2925</c:v>
                </c:pt>
                <c:pt idx="2926">
                  <c:v>2926</c:v>
                </c:pt>
                <c:pt idx="2927">
                  <c:v>2927</c:v>
                </c:pt>
                <c:pt idx="2928">
                  <c:v>2928</c:v>
                </c:pt>
                <c:pt idx="2929">
                  <c:v>2929</c:v>
                </c:pt>
                <c:pt idx="2930">
                  <c:v>2930</c:v>
                </c:pt>
                <c:pt idx="2931">
                  <c:v>2931</c:v>
                </c:pt>
                <c:pt idx="2932">
                  <c:v>2932</c:v>
                </c:pt>
                <c:pt idx="2933">
                  <c:v>2933</c:v>
                </c:pt>
                <c:pt idx="2934">
                  <c:v>2934</c:v>
                </c:pt>
                <c:pt idx="2935">
                  <c:v>2935</c:v>
                </c:pt>
                <c:pt idx="2936">
                  <c:v>2936</c:v>
                </c:pt>
                <c:pt idx="2937">
                  <c:v>2937</c:v>
                </c:pt>
                <c:pt idx="2938">
                  <c:v>2938</c:v>
                </c:pt>
                <c:pt idx="2939">
                  <c:v>2939</c:v>
                </c:pt>
                <c:pt idx="2940">
                  <c:v>2940</c:v>
                </c:pt>
                <c:pt idx="2941">
                  <c:v>2941</c:v>
                </c:pt>
                <c:pt idx="2942">
                  <c:v>2942</c:v>
                </c:pt>
                <c:pt idx="2943">
                  <c:v>2943</c:v>
                </c:pt>
                <c:pt idx="2944">
                  <c:v>2944</c:v>
                </c:pt>
                <c:pt idx="2945">
                  <c:v>2945</c:v>
                </c:pt>
                <c:pt idx="2946">
                  <c:v>2946</c:v>
                </c:pt>
                <c:pt idx="2947">
                  <c:v>2947</c:v>
                </c:pt>
                <c:pt idx="2948">
                  <c:v>2948</c:v>
                </c:pt>
                <c:pt idx="2949">
                  <c:v>2949</c:v>
                </c:pt>
                <c:pt idx="2950">
                  <c:v>2950</c:v>
                </c:pt>
                <c:pt idx="2951">
                  <c:v>2951</c:v>
                </c:pt>
                <c:pt idx="2952">
                  <c:v>2952</c:v>
                </c:pt>
                <c:pt idx="2953">
                  <c:v>2953</c:v>
                </c:pt>
                <c:pt idx="2954">
                  <c:v>2954</c:v>
                </c:pt>
                <c:pt idx="2955">
                  <c:v>2955</c:v>
                </c:pt>
                <c:pt idx="2956">
                  <c:v>2956</c:v>
                </c:pt>
                <c:pt idx="2957">
                  <c:v>2957</c:v>
                </c:pt>
                <c:pt idx="2958">
                  <c:v>2958</c:v>
                </c:pt>
                <c:pt idx="2959">
                  <c:v>2959</c:v>
                </c:pt>
                <c:pt idx="2960">
                  <c:v>2960</c:v>
                </c:pt>
                <c:pt idx="2961">
                  <c:v>2961</c:v>
                </c:pt>
                <c:pt idx="2962">
                  <c:v>2962</c:v>
                </c:pt>
                <c:pt idx="2963">
                  <c:v>2963</c:v>
                </c:pt>
                <c:pt idx="2964">
                  <c:v>2964</c:v>
                </c:pt>
                <c:pt idx="2965">
                  <c:v>2965</c:v>
                </c:pt>
                <c:pt idx="2966">
                  <c:v>2966</c:v>
                </c:pt>
                <c:pt idx="2967">
                  <c:v>2967</c:v>
                </c:pt>
                <c:pt idx="2968">
                  <c:v>2968</c:v>
                </c:pt>
                <c:pt idx="2969">
                  <c:v>2969</c:v>
                </c:pt>
                <c:pt idx="2970">
                  <c:v>2970</c:v>
                </c:pt>
                <c:pt idx="2971">
                  <c:v>2971</c:v>
                </c:pt>
                <c:pt idx="2972">
                  <c:v>2972</c:v>
                </c:pt>
                <c:pt idx="2973">
                  <c:v>2973</c:v>
                </c:pt>
                <c:pt idx="2974">
                  <c:v>2974</c:v>
                </c:pt>
                <c:pt idx="2975">
                  <c:v>2975</c:v>
                </c:pt>
                <c:pt idx="2976">
                  <c:v>2976</c:v>
                </c:pt>
                <c:pt idx="2977">
                  <c:v>2977</c:v>
                </c:pt>
                <c:pt idx="2978">
                  <c:v>2978</c:v>
                </c:pt>
                <c:pt idx="2979">
                  <c:v>2979</c:v>
                </c:pt>
                <c:pt idx="2980">
                  <c:v>2980</c:v>
                </c:pt>
                <c:pt idx="2981">
                  <c:v>2981</c:v>
                </c:pt>
                <c:pt idx="2982">
                  <c:v>2982</c:v>
                </c:pt>
                <c:pt idx="2983">
                  <c:v>2983</c:v>
                </c:pt>
                <c:pt idx="2984">
                  <c:v>2984</c:v>
                </c:pt>
                <c:pt idx="2985">
                  <c:v>2985</c:v>
                </c:pt>
                <c:pt idx="2986">
                  <c:v>2986</c:v>
                </c:pt>
                <c:pt idx="2987">
                  <c:v>2987</c:v>
                </c:pt>
                <c:pt idx="2988">
                  <c:v>2988</c:v>
                </c:pt>
                <c:pt idx="2989">
                  <c:v>2989</c:v>
                </c:pt>
                <c:pt idx="2990">
                  <c:v>2990</c:v>
                </c:pt>
                <c:pt idx="2991">
                  <c:v>2991</c:v>
                </c:pt>
                <c:pt idx="2992">
                  <c:v>2992</c:v>
                </c:pt>
                <c:pt idx="2993">
                  <c:v>2993</c:v>
                </c:pt>
                <c:pt idx="2994">
                  <c:v>2994</c:v>
                </c:pt>
                <c:pt idx="2995">
                  <c:v>2995</c:v>
                </c:pt>
                <c:pt idx="2996">
                  <c:v>2996</c:v>
                </c:pt>
                <c:pt idx="2997">
                  <c:v>2997</c:v>
                </c:pt>
                <c:pt idx="2998">
                  <c:v>2998</c:v>
                </c:pt>
                <c:pt idx="2999">
                  <c:v>2999</c:v>
                </c:pt>
                <c:pt idx="3000">
                  <c:v>3000</c:v>
                </c:pt>
                <c:pt idx="3001">
                  <c:v>3001</c:v>
                </c:pt>
                <c:pt idx="3002">
                  <c:v>3002</c:v>
                </c:pt>
                <c:pt idx="3003">
                  <c:v>3003</c:v>
                </c:pt>
                <c:pt idx="3004">
                  <c:v>3004</c:v>
                </c:pt>
                <c:pt idx="3005">
                  <c:v>3005</c:v>
                </c:pt>
                <c:pt idx="3006">
                  <c:v>3006</c:v>
                </c:pt>
                <c:pt idx="3007">
                  <c:v>3007</c:v>
                </c:pt>
                <c:pt idx="3008">
                  <c:v>3008</c:v>
                </c:pt>
                <c:pt idx="3009">
                  <c:v>3009</c:v>
                </c:pt>
                <c:pt idx="3010">
                  <c:v>3010</c:v>
                </c:pt>
                <c:pt idx="3011">
                  <c:v>3011</c:v>
                </c:pt>
                <c:pt idx="3012">
                  <c:v>3012</c:v>
                </c:pt>
                <c:pt idx="3013">
                  <c:v>3013</c:v>
                </c:pt>
                <c:pt idx="3014">
                  <c:v>3014</c:v>
                </c:pt>
                <c:pt idx="3015">
                  <c:v>3015</c:v>
                </c:pt>
                <c:pt idx="3016">
                  <c:v>3016</c:v>
                </c:pt>
                <c:pt idx="3017">
                  <c:v>3017</c:v>
                </c:pt>
                <c:pt idx="3018">
                  <c:v>3018</c:v>
                </c:pt>
                <c:pt idx="3019">
                  <c:v>3019</c:v>
                </c:pt>
                <c:pt idx="3020">
                  <c:v>3020</c:v>
                </c:pt>
                <c:pt idx="3021">
                  <c:v>3021</c:v>
                </c:pt>
                <c:pt idx="3022">
                  <c:v>3022</c:v>
                </c:pt>
                <c:pt idx="3023">
                  <c:v>3023</c:v>
                </c:pt>
                <c:pt idx="3024">
                  <c:v>3024</c:v>
                </c:pt>
                <c:pt idx="3025">
                  <c:v>3025</c:v>
                </c:pt>
                <c:pt idx="3026">
                  <c:v>3026</c:v>
                </c:pt>
                <c:pt idx="3027">
                  <c:v>3027</c:v>
                </c:pt>
                <c:pt idx="3028">
                  <c:v>3028</c:v>
                </c:pt>
                <c:pt idx="3029">
                  <c:v>3029</c:v>
                </c:pt>
                <c:pt idx="3030">
                  <c:v>3030</c:v>
                </c:pt>
                <c:pt idx="3031">
                  <c:v>3031</c:v>
                </c:pt>
                <c:pt idx="3032">
                  <c:v>3032</c:v>
                </c:pt>
                <c:pt idx="3033">
                  <c:v>3033</c:v>
                </c:pt>
                <c:pt idx="3034">
                  <c:v>3034</c:v>
                </c:pt>
                <c:pt idx="3035">
                  <c:v>3035</c:v>
                </c:pt>
                <c:pt idx="3036">
                  <c:v>3036</c:v>
                </c:pt>
                <c:pt idx="3037">
                  <c:v>3037</c:v>
                </c:pt>
                <c:pt idx="3038">
                  <c:v>3038</c:v>
                </c:pt>
                <c:pt idx="3039">
                  <c:v>3039</c:v>
                </c:pt>
                <c:pt idx="3040">
                  <c:v>3040</c:v>
                </c:pt>
                <c:pt idx="3041">
                  <c:v>3041</c:v>
                </c:pt>
                <c:pt idx="3042">
                  <c:v>3042</c:v>
                </c:pt>
                <c:pt idx="3043">
                  <c:v>3043</c:v>
                </c:pt>
                <c:pt idx="3044">
                  <c:v>3044</c:v>
                </c:pt>
                <c:pt idx="3045">
                  <c:v>3045</c:v>
                </c:pt>
                <c:pt idx="3046">
                  <c:v>3046</c:v>
                </c:pt>
                <c:pt idx="3047">
                  <c:v>3047</c:v>
                </c:pt>
                <c:pt idx="3048">
                  <c:v>3048</c:v>
                </c:pt>
                <c:pt idx="3049">
                  <c:v>3049</c:v>
                </c:pt>
                <c:pt idx="3050">
                  <c:v>3050</c:v>
                </c:pt>
                <c:pt idx="3051">
                  <c:v>3051</c:v>
                </c:pt>
                <c:pt idx="3052">
                  <c:v>3052</c:v>
                </c:pt>
                <c:pt idx="3053">
                  <c:v>3053</c:v>
                </c:pt>
                <c:pt idx="3054">
                  <c:v>3054</c:v>
                </c:pt>
                <c:pt idx="3055">
                  <c:v>3055</c:v>
                </c:pt>
                <c:pt idx="3056">
                  <c:v>3056</c:v>
                </c:pt>
                <c:pt idx="3057">
                  <c:v>3057</c:v>
                </c:pt>
                <c:pt idx="3058">
                  <c:v>3058</c:v>
                </c:pt>
                <c:pt idx="3059">
                  <c:v>3059</c:v>
                </c:pt>
                <c:pt idx="3060">
                  <c:v>3060</c:v>
                </c:pt>
                <c:pt idx="3061">
                  <c:v>3061</c:v>
                </c:pt>
                <c:pt idx="3062">
                  <c:v>3062</c:v>
                </c:pt>
                <c:pt idx="3063">
                  <c:v>3063</c:v>
                </c:pt>
                <c:pt idx="3064">
                  <c:v>3064</c:v>
                </c:pt>
                <c:pt idx="3065">
                  <c:v>3065</c:v>
                </c:pt>
                <c:pt idx="3066">
                  <c:v>3066</c:v>
                </c:pt>
                <c:pt idx="3067">
                  <c:v>3067</c:v>
                </c:pt>
                <c:pt idx="3068">
                  <c:v>3068</c:v>
                </c:pt>
                <c:pt idx="3069">
                  <c:v>3069</c:v>
                </c:pt>
                <c:pt idx="3070">
                  <c:v>3070</c:v>
                </c:pt>
                <c:pt idx="3071">
                  <c:v>3071</c:v>
                </c:pt>
                <c:pt idx="3072">
                  <c:v>3072</c:v>
                </c:pt>
                <c:pt idx="3073">
                  <c:v>3073</c:v>
                </c:pt>
                <c:pt idx="3074">
                  <c:v>3074</c:v>
                </c:pt>
                <c:pt idx="3075">
                  <c:v>3075</c:v>
                </c:pt>
                <c:pt idx="3076">
                  <c:v>3076</c:v>
                </c:pt>
                <c:pt idx="3077">
                  <c:v>3077</c:v>
                </c:pt>
                <c:pt idx="3078">
                  <c:v>3078</c:v>
                </c:pt>
                <c:pt idx="3079">
                  <c:v>3079</c:v>
                </c:pt>
                <c:pt idx="3080">
                  <c:v>3080</c:v>
                </c:pt>
                <c:pt idx="3081">
                  <c:v>3081</c:v>
                </c:pt>
                <c:pt idx="3082">
                  <c:v>3082</c:v>
                </c:pt>
                <c:pt idx="3083">
                  <c:v>3083</c:v>
                </c:pt>
                <c:pt idx="3084">
                  <c:v>3084</c:v>
                </c:pt>
                <c:pt idx="3085">
                  <c:v>3085</c:v>
                </c:pt>
                <c:pt idx="3086">
                  <c:v>3086</c:v>
                </c:pt>
                <c:pt idx="3087">
                  <c:v>3087</c:v>
                </c:pt>
                <c:pt idx="3088">
                  <c:v>3088</c:v>
                </c:pt>
                <c:pt idx="3089">
                  <c:v>3089</c:v>
                </c:pt>
                <c:pt idx="3090">
                  <c:v>3090</c:v>
                </c:pt>
                <c:pt idx="3091">
                  <c:v>3091</c:v>
                </c:pt>
                <c:pt idx="3092">
                  <c:v>3092</c:v>
                </c:pt>
                <c:pt idx="3093">
                  <c:v>3093</c:v>
                </c:pt>
                <c:pt idx="3094">
                  <c:v>3094</c:v>
                </c:pt>
                <c:pt idx="3095">
                  <c:v>3095</c:v>
                </c:pt>
                <c:pt idx="3096">
                  <c:v>3096</c:v>
                </c:pt>
                <c:pt idx="3097">
                  <c:v>3097</c:v>
                </c:pt>
                <c:pt idx="3098">
                  <c:v>3098</c:v>
                </c:pt>
                <c:pt idx="3099">
                  <c:v>3099</c:v>
                </c:pt>
                <c:pt idx="3100">
                  <c:v>3100</c:v>
                </c:pt>
                <c:pt idx="3101">
                  <c:v>3101</c:v>
                </c:pt>
                <c:pt idx="3102">
                  <c:v>3102</c:v>
                </c:pt>
                <c:pt idx="3103">
                  <c:v>3103</c:v>
                </c:pt>
                <c:pt idx="3104">
                  <c:v>3104</c:v>
                </c:pt>
                <c:pt idx="3105">
                  <c:v>3105</c:v>
                </c:pt>
                <c:pt idx="3106">
                  <c:v>3106</c:v>
                </c:pt>
                <c:pt idx="3107">
                  <c:v>3107</c:v>
                </c:pt>
                <c:pt idx="3108">
                  <c:v>3108</c:v>
                </c:pt>
                <c:pt idx="3109">
                  <c:v>3109</c:v>
                </c:pt>
                <c:pt idx="3110">
                  <c:v>3110</c:v>
                </c:pt>
                <c:pt idx="3111">
                  <c:v>3111</c:v>
                </c:pt>
                <c:pt idx="3112">
                  <c:v>3112</c:v>
                </c:pt>
                <c:pt idx="3113">
                  <c:v>3113</c:v>
                </c:pt>
                <c:pt idx="3114">
                  <c:v>3114</c:v>
                </c:pt>
                <c:pt idx="3115">
                  <c:v>3115</c:v>
                </c:pt>
                <c:pt idx="3116">
                  <c:v>3116</c:v>
                </c:pt>
                <c:pt idx="3117">
                  <c:v>3117</c:v>
                </c:pt>
                <c:pt idx="3118">
                  <c:v>3118</c:v>
                </c:pt>
                <c:pt idx="3119">
                  <c:v>3119</c:v>
                </c:pt>
                <c:pt idx="3120">
                  <c:v>3120</c:v>
                </c:pt>
                <c:pt idx="3121">
                  <c:v>3121</c:v>
                </c:pt>
                <c:pt idx="3122">
                  <c:v>3122</c:v>
                </c:pt>
                <c:pt idx="3123">
                  <c:v>3123</c:v>
                </c:pt>
                <c:pt idx="3124">
                  <c:v>3124</c:v>
                </c:pt>
                <c:pt idx="3125">
                  <c:v>3125</c:v>
                </c:pt>
                <c:pt idx="3126">
                  <c:v>3126</c:v>
                </c:pt>
                <c:pt idx="3127">
                  <c:v>3127</c:v>
                </c:pt>
                <c:pt idx="3128">
                  <c:v>3128</c:v>
                </c:pt>
                <c:pt idx="3129">
                  <c:v>3129</c:v>
                </c:pt>
                <c:pt idx="3130">
                  <c:v>3130</c:v>
                </c:pt>
                <c:pt idx="3131">
                  <c:v>3131</c:v>
                </c:pt>
                <c:pt idx="3132">
                  <c:v>3132</c:v>
                </c:pt>
                <c:pt idx="3133">
                  <c:v>3133</c:v>
                </c:pt>
                <c:pt idx="3134">
                  <c:v>3134</c:v>
                </c:pt>
                <c:pt idx="3135">
                  <c:v>3135</c:v>
                </c:pt>
                <c:pt idx="3136">
                  <c:v>3136</c:v>
                </c:pt>
                <c:pt idx="3137">
                  <c:v>3137</c:v>
                </c:pt>
                <c:pt idx="3138">
                  <c:v>3138</c:v>
                </c:pt>
                <c:pt idx="3139">
                  <c:v>3139</c:v>
                </c:pt>
                <c:pt idx="3140">
                  <c:v>3140</c:v>
                </c:pt>
                <c:pt idx="3141">
                  <c:v>3141</c:v>
                </c:pt>
                <c:pt idx="3142">
                  <c:v>3142</c:v>
                </c:pt>
                <c:pt idx="3143">
                  <c:v>3143</c:v>
                </c:pt>
                <c:pt idx="3144">
                  <c:v>3144</c:v>
                </c:pt>
                <c:pt idx="3145">
                  <c:v>3145</c:v>
                </c:pt>
                <c:pt idx="3146">
                  <c:v>3146</c:v>
                </c:pt>
                <c:pt idx="3147">
                  <c:v>3147</c:v>
                </c:pt>
                <c:pt idx="3148">
                  <c:v>3148</c:v>
                </c:pt>
                <c:pt idx="3149">
                  <c:v>3149</c:v>
                </c:pt>
                <c:pt idx="3150">
                  <c:v>3150</c:v>
                </c:pt>
                <c:pt idx="3151">
                  <c:v>3151</c:v>
                </c:pt>
                <c:pt idx="3152">
                  <c:v>3152</c:v>
                </c:pt>
                <c:pt idx="3153">
                  <c:v>3153</c:v>
                </c:pt>
                <c:pt idx="3154">
                  <c:v>3154</c:v>
                </c:pt>
                <c:pt idx="3155">
                  <c:v>3155</c:v>
                </c:pt>
                <c:pt idx="3156">
                  <c:v>3156</c:v>
                </c:pt>
                <c:pt idx="3157">
                  <c:v>3157</c:v>
                </c:pt>
                <c:pt idx="3158">
                  <c:v>3158</c:v>
                </c:pt>
                <c:pt idx="3159">
                  <c:v>3159</c:v>
                </c:pt>
                <c:pt idx="3160">
                  <c:v>3160</c:v>
                </c:pt>
                <c:pt idx="3161">
                  <c:v>3161</c:v>
                </c:pt>
                <c:pt idx="3162">
                  <c:v>3162</c:v>
                </c:pt>
                <c:pt idx="3163">
                  <c:v>3163</c:v>
                </c:pt>
                <c:pt idx="3164">
                  <c:v>3164</c:v>
                </c:pt>
                <c:pt idx="3165">
                  <c:v>3165</c:v>
                </c:pt>
                <c:pt idx="3166">
                  <c:v>3166</c:v>
                </c:pt>
                <c:pt idx="3167">
                  <c:v>3167</c:v>
                </c:pt>
                <c:pt idx="3168">
                  <c:v>3168</c:v>
                </c:pt>
                <c:pt idx="3169">
                  <c:v>3169</c:v>
                </c:pt>
                <c:pt idx="3170">
                  <c:v>3170</c:v>
                </c:pt>
                <c:pt idx="3171">
                  <c:v>3171</c:v>
                </c:pt>
                <c:pt idx="3172">
                  <c:v>3172</c:v>
                </c:pt>
                <c:pt idx="3173">
                  <c:v>3173</c:v>
                </c:pt>
                <c:pt idx="3174">
                  <c:v>3174</c:v>
                </c:pt>
                <c:pt idx="3175">
                  <c:v>3175</c:v>
                </c:pt>
                <c:pt idx="3176">
                  <c:v>3176</c:v>
                </c:pt>
                <c:pt idx="3177">
                  <c:v>3177</c:v>
                </c:pt>
                <c:pt idx="3178">
                  <c:v>3178</c:v>
                </c:pt>
                <c:pt idx="3179">
                  <c:v>3179</c:v>
                </c:pt>
                <c:pt idx="3180">
                  <c:v>3180</c:v>
                </c:pt>
                <c:pt idx="3181">
                  <c:v>3181</c:v>
                </c:pt>
                <c:pt idx="3182">
                  <c:v>3182</c:v>
                </c:pt>
                <c:pt idx="3183">
                  <c:v>3183</c:v>
                </c:pt>
                <c:pt idx="3184">
                  <c:v>3184</c:v>
                </c:pt>
                <c:pt idx="3185">
                  <c:v>3185</c:v>
                </c:pt>
                <c:pt idx="3186">
                  <c:v>3186</c:v>
                </c:pt>
                <c:pt idx="3187">
                  <c:v>3187</c:v>
                </c:pt>
                <c:pt idx="3188">
                  <c:v>3188</c:v>
                </c:pt>
                <c:pt idx="3189">
                  <c:v>3189</c:v>
                </c:pt>
                <c:pt idx="3190">
                  <c:v>3190</c:v>
                </c:pt>
                <c:pt idx="3191">
                  <c:v>3191</c:v>
                </c:pt>
                <c:pt idx="3192">
                  <c:v>3192</c:v>
                </c:pt>
                <c:pt idx="3193">
                  <c:v>3193</c:v>
                </c:pt>
                <c:pt idx="3194">
                  <c:v>3194</c:v>
                </c:pt>
                <c:pt idx="3195">
                  <c:v>3195</c:v>
                </c:pt>
                <c:pt idx="3196">
                  <c:v>3196</c:v>
                </c:pt>
                <c:pt idx="3197">
                  <c:v>3197</c:v>
                </c:pt>
                <c:pt idx="3198">
                  <c:v>3198</c:v>
                </c:pt>
                <c:pt idx="3199">
                  <c:v>3199</c:v>
                </c:pt>
                <c:pt idx="3200">
                  <c:v>3200</c:v>
                </c:pt>
                <c:pt idx="3201">
                  <c:v>3201</c:v>
                </c:pt>
                <c:pt idx="3202">
                  <c:v>3202</c:v>
                </c:pt>
                <c:pt idx="3203">
                  <c:v>3203</c:v>
                </c:pt>
                <c:pt idx="3204">
                  <c:v>3204</c:v>
                </c:pt>
                <c:pt idx="3205">
                  <c:v>3205</c:v>
                </c:pt>
                <c:pt idx="3206">
                  <c:v>3206</c:v>
                </c:pt>
                <c:pt idx="3207">
                  <c:v>3207</c:v>
                </c:pt>
                <c:pt idx="3208">
                  <c:v>3208</c:v>
                </c:pt>
                <c:pt idx="3209">
                  <c:v>3209</c:v>
                </c:pt>
                <c:pt idx="3210">
                  <c:v>3210</c:v>
                </c:pt>
                <c:pt idx="3211">
                  <c:v>3211</c:v>
                </c:pt>
                <c:pt idx="3212">
                  <c:v>3212</c:v>
                </c:pt>
                <c:pt idx="3213">
                  <c:v>3213</c:v>
                </c:pt>
                <c:pt idx="3214">
                  <c:v>3214</c:v>
                </c:pt>
                <c:pt idx="3215">
                  <c:v>3215</c:v>
                </c:pt>
                <c:pt idx="3216">
                  <c:v>3216</c:v>
                </c:pt>
                <c:pt idx="3217">
                  <c:v>3217</c:v>
                </c:pt>
                <c:pt idx="3218">
                  <c:v>3218</c:v>
                </c:pt>
                <c:pt idx="3219">
                  <c:v>3219</c:v>
                </c:pt>
                <c:pt idx="3220">
                  <c:v>3220</c:v>
                </c:pt>
                <c:pt idx="3221">
                  <c:v>3221</c:v>
                </c:pt>
                <c:pt idx="3222">
                  <c:v>3222</c:v>
                </c:pt>
                <c:pt idx="3223">
                  <c:v>3223</c:v>
                </c:pt>
                <c:pt idx="3224">
                  <c:v>3224</c:v>
                </c:pt>
                <c:pt idx="3225">
                  <c:v>3225</c:v>
                </c:pt>
                <c:pt idx="3226">
                  <c:v>3226</c:v>
                </c:pt>
                <c:pt idx="3227">
                  <c:v>3227</c:v>
                </c:pt>
                <c:pt idx="3228">
                  <c:v>3228</c:v>
                </c:pt>
                <c:pt idx="3229">
                  <c:v>3229</c:v>
                </c:pt>
                <c:pt idx="3230">
                  <c:v>3230</c:v>
                </c:pt>
                <c:pt idx="3231">
                  <c:v>3231</c:v>
                </c:pt>
                <c:pt idx="3232">
                  <c:v>3232</c:v>
                </c:pt>
                <c:pt idx="3233">
                  <c:v>3233</c:v>
                </c:pt>
                <c:pt idx="3234">
                  <c:v>3234</c:v>
                </c:pt>
                <c:pt idx="3235">
                  <c:v>3235</c:v>
                </c:pt>
                <c:pt idx="3236">
                  <c:v>3236</c:v>
                </c:pt>
                <c:pt idx="3237">
                  <c:v>3237</c:v>
                </c:pt>
                <c:pt idx="3238">
                  <c:v>3238</c:v>
                </c:pt>
                <c:pt idx="3239">
                  <c:v>3239</c:v>
                </c:pt>
                <c:pt idx="3240">
                  <c:v>3240</c:v>
                </c:pt>
                <c:pt idx="3241">
                  <c:v>3241</c:v>
                </c:pt>
                <c:pt idx="3242">
                  <c:v>3242</c:v>
                </c:pt>
                <c:pt idx="3243">
                  <c:v>3243</c:v>
                </c:pt>
                <c:pt idx="3244">
                  <c:v>3244</c:v>
                </c:pt>
                <c:pt idx="3245">
                  <c:v>3245</c:v>
                </c:pt>
                <c:pt idx="3246">
                  <c:v>3246</c:v>
                </c:pt>
                <c:pt idx="3247">
                  <c:v>3247</c:v>
                </c:pt>
                <c:pt idx="3248">
                  <c:v>3248</c:v>
                </c:pt>
                <c:pt idx="3249">
                  <c:v>3249</c:v>
                </c:pt>
                <c:pt idx="3250">
                  <c:v>3250</c:v>
                </c:pt>
                <c:pt idx="3251">
                  <c:v>3251</c:v>
                </c:pt>
                <c:pt idx="3252">
                  <c:v>3252</c:v>
                </c:pt>
                <c:pt idx="3253">
                  <c:v>3253</c:v>
                </c:pt>
                <c:pt idx="3254">
                  <c:v>3254</c:v>
                </c:pt>
                <c:pt idx="3255">
                  <c:v>3255</c:v>
                </c:pt>
                <c:pt idx="3256">
                  <c:v>3256</c:v>
                </c:pt>
                <c:pt idx="3257">
                  <c:v>3257</c:v>
                </c:pt>
                <c:pt idx="3258">
                  <c:v>3258</c:v>
                </c:pt>
                <c:pt idx="3259">
                  <c:v>3259</c:v>
                </c:pt>
                <c:pt idx="3260">
                  <c:v>3260</c:v>
                </c:pt>
                <c:pt idx="3261">
                  <c:v>3261</c:v>
                </c:pt>
                <c:pt idx="3262">
                  <c:v>3262</c:v>
                </c:pt>
                <c:pt idx="3263">
                  <c:v>3263</c:v>
                </c:pt>
                <c:pt idx="3264">
                  <c:v>3264</c:v>
                </c:pt>
                <c:pt idx="3265">
                  <c:v>3265</c:v>
                </c:pt>
                <c:pt idx="3266">
                  <c:v>3266</c:v>
                </c:pt>
                <c:pt idx="3267">
                  <c:v>3267</c:v>
                </c:pt>
                <c:pt idx="3268">
                  <c:v>3268</c:v>
                </c:pt>
                <c:pt idx="3269">
                  <c:v>3269</c:v>
                </c:pt>
                <c:pt idx="3270">
                  <c:v>3270</c:v>
                </c:pt>
                <c:pt idx="3271">
                  <c:v>3271</c:v>
                </c:pt>
                <c:pt idx="3272">
                  <c:v>3272</c:v>
                </c:pt>
                <c:pt idx="3273">
                  <c:v>3273</c:v>
                </c:pt>
                <c:pt idx="3274">
                  <c:v>3274</c:v>
                </c:pt>
                <c:pt idx="3275">
                  <c:v>3275</c:v>
                </c:pt>
                <c:pt idx="3276">
                  <c:v>3276</c:v>
                </c:pt>
                <c:pt idx="3277">
                  <c:v>3277</c:v>
                </c:pt>
                <c:pt idx="3278">
                  <c:v>3278</c:v>
                </c:pt>
                <c:pt idx="3279">
                  <c:v>3279</c:v>
                </c:pt>
                <c:pt idx="3280">
                  <c:v>3280</c:v>
                </c:pt>
                <c:pt idx="3281">
                  <c:v>3281</c:v>
                </c:pt>
                <c:pt idx="3282">
                  <c:v>3282</c:v>
                </c:pt>
                <c:pt idx="3283">
                  <c:v>3283</c:v>
                </c:pt>
                <c:pt idx="3284">
                  <c:v>3284</c:v>
                </c:pt>
                <c:pt idx="3285">
                  <c:v>3285</c:v>
                </c:pt>
                <c:pt idx="3286">
                  <c:v>3286</c:v>
                </c:pt>
                <c:pt idx="3287">
                  <c:v>3287</c:v>
                </c:pt>
                <c:pt idx="3288">
                  <c:v>3288</c:v>
                </c:pt>
                <c:pt idx="3289">
                  <c:v>3289</c:v>
                </c:pt>
                <c:pt idx="3290">
                  <c:v>3290</c:v>
                </c:pt>
                <c:pt idx="3291">
                  <c:v>3291</c:v>
                </c:pt>
                <c:pt idx="3292">
                  <c:v>3292</c:v>
                </c:pt>
                <c:pt idx="3293">
                  <c:v>3293</c:v>
                </c:pt>
                <c:pt idx="3294">
                  <c:v>3294</c:v>
                </c:pt>
                <c:pt idx="3295">
                  <c:v>3295</c:v>
                </c:pt>
                <c:pt idx="3296">
                  <c:v>3296</c:v>
                </c:pt>
                <c:pt idx="3297">
                  <c:v>3297</c:v>
                </c:pt>
                <c:pt idx="3298">
                  <c:v>3298</c:v>
                </c:pt>
                <c:pt idx="3299">
                  <c:v>3299</c:v>
                </c:pt>
                <c:pt idx="3300">
                  <c:v>3300</c:v>
                </c:pt>
                <c:pt idx="3301">
                  <c:v>3301</c:v>
                </c:pt>
                <c:pt idx="3302">
                  <c:v>3302</c:v>
                </c:pt>
                <c:pt idx="3303">
                  <c:v>3303</c:v>
                </c:pt>
                <c:pt idx="3304">
                  <c:v>3304</c:v>
                </c:pt>
                <c:pt idx="3305">
                  <c:v>3305</c:v>
                </c:pt>
                <c:pt idx="3306">
                  <c:v>3306</c:v>
                </c:pt>
                <c:pt idx="3307">
                  <c:v>3307</c:v>
                </c:pt>
                <c:pt idx="3308">
                  <c:v>3308</c:v>
                </c:pt>
                <c:pt idx="3309">
                  <c:v>3309</c:v>
                </c:pt>
                <c:pt idx="3310">
                  <c:v>3310</c:v>
                </c:pt>
                <c:pt idx="3311">
                  <c:v>3311</c:v>
                </c:pt>
                <c:pt idx="3312">
                  <c:v>3312</c:v>
                </c:pt>
                <c:pt idx="3313">
                  <c:v>3313</c:v>
                </c:pt>
                <c:pt idx="3314">
                  <c:v>3314</c:v>
                </c:pt>
                <c:pt idx="3315">
                  <c:v>3315</c:v>
                </c:pt>
                <c:pt idx="3316">
                  <c:v>3316</c:v>
                </c:pt>
                <c:pt idx="3317">
                  <c:v>3317</c:v>
                </c:pt>
                <c:pt idx="3318">
                  <c:v>3318</c:v>
                </c:pt>
                <c:pt idx="3319">
                  <c:v>3319</c:v>
                </c:pt>
                <c:pt idx="3320">
                  <c:v>3320</c:v>
                </c:pt>
                <c:pt idx="3321">
                  <c:v>3321</c:v>
                </c:pt>
                <c:pt idx="3322">
                  <c:v>3322</c:v>
                </c:pt>
                <c:pt idx="3323">
                  <c:v>3323</c:v>
                </c:pt>
                <c:pt idx="3324">
                  <c:v>3324</c:v>
                </c:pt>
                <c:pt idx="3325">
                  <c:v>3325</c:v>
                </c:pt>
                <c:pt idx="3326">
                  <c:v>3326</c:v>
                </c:pt>
                <c:pt idx="3327">
                  <c:v>3327</c:v>
                </c:pt>
                <c:pt idx="3328">
                  <c:v>3328</c:v>
                </c:pt>
                <c:pt idx="3329">
                  <c:v>3329</c:v>
                </c:pt>
                <c:pt idx="3330">
                  <c:v>3330</c:v>
                </c:pt>
                <c:pt idx="3331">
                  <c:v>3331</c:v>
                </c:pt>
                <c:pt idx="3332">
                  <c:v>3332</c:v>
                </c:pt>
                <c:pt idx="3333">
                  <c:v>3333</c:v>
                </c:pt>
                <c:pt idx="3334">
                  <c:v>3334</c:v>
                </c:pt>
                <c:pt idx="3335">
                  <c:v>3335</c:v>
                </c:pt>
                <c:pt idx="3336">
                  <c:v>3336</c:v>
                </c:pt>
                <c:pt idx="3337">
                  <c:v>3337</c:v>
                </c:pt>
                <c:pt idx="3338">
                  <c:v>3338</c:v>
                </c:pt>
                <c:pt idx="3339">
                  <c:v>3339</c:v>
                </c:pt>
                <c:pt idx="3340">
                  <c:v>3340</c:v>
                </c:pt>
                <c:pt idx="3341">
                  <c:v>3341</c:v>
                </c:pt>
                <c:pt idx="3342">
                  <c:v>3342</c:v>
                </c:pt>
                <c:pt idx="3343">
                  <c:v>3343</c:v>
                </c:pt>
                <c:pt idx="3344">
                  <c:v>3344</c:v>
                </c:pt>
                <c:pt idx="3345">
                  <c:v>3345</c:v>
                </c:pt>
                <c:pt idx="3346">
                  <c:v>3346</c:v>
                </c:pt>
                <c:pt idx="3347">
                  <c:v>3347</c:v>
                </c:pt>
                <c:pt idx="3348">
                  <c:v>3348</c:v>
                </c:pt>
                <c:pt idx="3349">
                  <c:v>3349</c:v>
                </c:pt>
                <c:pt idx="3350">
                  <c:v>3350</c:v>
                </c:pt>
                <c:pt idx="3351">
                  <c:v>3351</c:v>
                </c:pt>
                <c:pt idx="3352">
                  <c:v>3352</c:v>
                </c:pt>
                <c:pt idx="3353">
                  <c:v>3353</c:v>
                </c:pt>
                <c:pt idx="3354">
                  <c:v>3354</c:v>
                </c:pt>
                <c:pt idx="3355">
                  <c:v>3355</c:v>
                </c:pt>
                <c:pt idx="3356">
                  <c:v>3356</c:v>
                </c:pt>
                <c:pt idx="3357">
                  <c:v>3357</c:v>
                </c:pt>
                <c:pt idx="3358">
                  <c:v>3358</c:v>
                </c:pt>
                <c:pt idx="3359">
                  <c:v>3359</c:v>
                </c:pt>
                <c:pt idx="3360">
                  <c:v>3360</c:v>
                </c:pt>
                <c:pt idx="3361">
                  <c:v>3361</c:v>
                </c:pt>
                <c:pt idx="3362">
                  <c:v>3362</c:v>
                </c:pt>
                <c:pt idx="3363">
                  <c:v>3363</c:v>
                </c:pt>
                <c:pt idx="3364">
                  <c:v>3364</c:v>
                </c:pt>
                <c:pt idx="3365">
                  <c:v>3365</c:v>
                </c:pt>
                <c:pt idx="3366">
                  <c:v>3366</c:v>
                </c:pt>
                <c:pt idx="3367">
                  <c:v>3367</c:v>
                </c:pt>
                <c:pt idx="3368">
                  <c:v>3368</c:v>
                </c:pt>
                <c:pt idx="3369">
                  <c:v>3369</c:v>
                </c:pt>
                <c:pt idx="3370">
                  <c:v>3370</c:v>
                </c:pt>
                <c:pt idx="3371">
                  <c:v>3371</c:v>
                </c:pt>
                <c:pt idx="3372">
                  <c:v>3372</c:v>
                </c:pt>
                <c:pt idx="3373">
                  <c:v>3373</c:v>
                </c:pt>
                <c:pt idx="3374">
                  <c:v>3374</c:v>
                </c:pt>
                <c:pt idx="3375">
                  <c:v>3375</c:v>
                </c:pt>
                <c:pt idx="3376">
                  <c:v>3376</c:v>
                </c:pt>
                <c:pt idx="3377">
                  <c:v>3377</c:v>
                </c:pt>
                <c:pt idx="3378">
                  <c:v>3378</c:v>
                </c:pt>
                <c:pt idx="3379">
                  <c:v>3379</c:v>
                </c:pt>
                <c:pt idx="3380">
                  <c:v>3380</c:v>
                </c:pt>
                <c:pt idx="3381">
                  <c:v>3381</c:v>
                </c:pt>
                <c:pt idx="3382">
                  <c:v>3382</c:v>
                </c:pt>
                <c:pt idx="3383">
                  <c:v>3383</c:v>
                </c:pt>
                <c:pt idx="3384">
                  <c:v>3384</c:v>
                </c:pt>
                <c:pt idx="3385">
                  <c:v>3385</c:v>
                </c:pt>
                <c:pt idx="3386">
                  <c:v>3386</c:v>
                </c:pt>
                <c:pt idx="3387">
                  <c:v>3387</c:v>
                </c:pt>
                <c:pt idx="3388">
                  <c:v>3388</c:v>
                </c:pt>
                <c:pt idx="3389">
                  <c:v>3389</c:v>
                </c:pt>
                <c:pt idx="3390">
                  <c:v>3390</c:v>
                </c:pt>
                <c:pt idx="3391">
                  <c:v>3391</c:v>
                </c:pt>
                <c:pt idx="3392">
                  <c:v>3392</c:v>
                </c:pt>
                <c:pt idx="3393">
                  <c:v>3393</c:v>
                </c:pt>
                <c:pt idx="3394">
                  <c:v>3394</c:v>
                </c:pt>
                <c:pt idx="3395">
                  <c:v>3395</c:v>
                </c:pt>
                <c:pt idx="3396">
                  <c:v>3396</c:v>
                </c:pt>
                <c:pt idx="3397">
                  <c:v>3397</c:v>
                </c:pt>
                <c:pt idx="3398">
                  <c:v>3398</c:v>
                </c:pt>
                <c:pt idx="3399">
                  <c:v>3399</c:v>
                </c:pt>
                <c:pt idx="3400">
                  <c:v>3400</c:v>
                </c:pt>
                <c:pt idx="3401">
                  <c:v>3401</c:v>
                </c:pt>
                <c:pt idx="3402">
                  <c:v>3402</c:v>
                </c:pt>
                <c:pt idx="3403">
                  <c:v>3403</c:v>
                </c:pt>
                <c:pt idx="3404">
                  <c:v>3404</c:v>
                </c:pt>
                <c:pt idx="3405">
                  <c:v>3405</c:v>
                </c:pt>
                <c:pt idx="3406">
                  <c:v>3406</c:v>
                </c:pt>
                <c:pt idx="3407">
                  <c:v>3407</c:v>
                </c:pt>
                <c:pt idx="3408">
                  <c:v>3408</c:v>
                </c:pt>
                <c:pt idx="3409">
                  <c:v>3409</c:v>
                </c:pt>
                <c:pt idx="3410">
                  <c:v>3410</c:v>
                </c:pt>
                <c:pt idx="3411">
                  <c:v>3411</c:v>
                </c:pt>
                <c:pt idx="3412">
                  <c:v>3412</c:v>
                </c:pt>
                <c:pt idx="3413">
                  <c:v>3413</c:v>
                </c:pt>
                <c:pt idx="3414">
                  <c:v>3414</c:v>
                </c:pt>
                <c:pt idx="3415">
                  <c:v>3415</c:v>
                </c:pt>
                <c:pt idx="3416">
                  <c:v>3416</c:v>
                </c:pt>
                <c:pt idx="3417">
                  <c:v>3417</c:v>
                </c:pt>
                <c:pt idx="3418">
                  <c:v>3418</c:v>
                </c:pt>
                <c:pt idx="3419">
                  <c:v>3419</c:v>
                </c:pt>
                <c:pt idx="3420">
                  <c:v>3420</c:v>
                </c:pt>
                <c:pt idx="3421">
                  <c:v>3421</c:v>
                </c:pt>
                <c:pt idx="3422">
                  <c:v>3422</c:v>
                </c:pt>
                <c:pt idx="3423">
                  <c:v>3423</c:v>
                </c:pt>
                <c:pt idx="3424">
                  <c:v>3424</c:v>
                </c:pt>
                <c:pt idx="3425">
                  <c:v>3425</c:v>
                </c:pt>
                <c:pt idx="3426">
                  <c:v>3426</c:v>
                </c:pt>
                <c:pt idx="3427">
                  <c:v>3427</c:v>
                </c:pt>
                <c:pt idx="3428">
                  <c:v>3428</c:v>
                </c:pt>
                <c:pt idx="3429">
                  <c:v>3429</c:v>
                </c:pt>
                <c:pt idx="3430">
                  <c:v>3430</c:v>
                </c:pt>
                <c:pt idx="3431">
                  <c:v>3431</c:v>
                </c:pt>
                <c:pt idx="3432">
                  <c:v>3432</c:v>
                </c:pt>
                <c:pt idx="3433">
                  <c:v>3433</c:v>
                </c:pt>
                <c:pt idx="3434">
                  <c:v>3434</c:v>
                </c:pt>
                <c:pt idx="3435">
                  <c:v>3435</c:v>
                </c:pt>
                <c:pt idx="3436">
                  <c:v>3436</c:v>
                </c:pt>
                <c:pt idx="3437">
                  <c:v>3437</c:v>
                </c:pt>
                <c:pt idx="3438">
                  <c:v>3438</c:v>
                </c:pt>
                <c:pt idx="3439">
                  <c:v>3439</c:v>
                </c:pt>
                <c:pt idx="3440">
                  <c:v>3440</c:v>
                </c:pt>
                <c:pt idx="3441">
                  <c:v>3441</c:v>
                </c:pt>
                <c:pt idx="3442">
                  <c:v>3442</c:v>
                </c:pt>
                <c:pt idx="3443">
                  <c:v>3443</c:v>
                </c:pt>
                <c:pt idx="3444">
                  <c:v>3444</c:v>
                </c:pt>
                <c:pt idx="3445">
                  <c:v>3445</c:v>
                </c:pt>
                <c:pt idx="3446">
                  <c:v>3446</c:v>
                </c:pt>
                <c:pt idx="3447">
                  <c:v>3447</c:v>
                </c:pt>
                <c:pt idx="3448">
                  <c:v>3448</c:v>
                </c:pt>
                <c:pt idx="3449">
                  <c:v>3449</c:v>
                </c:pt>
                <c:pt idx="3450">
                  <c:v>3450</c:v>
                </c:pt>
                <c:pt idx="3451">
                  <c:v>3451</c:v>
                </c:pt>
                <c:pt idx="3452">
                  <c:v>3452</c:v>
                </c:pt>
                <c:pt idx="3453">
                  <c:v>3453</c:v>
                </c:pt>
                <c:pt idx="3454">
                  <c:v>3454</c:v>
                </c:pt>
                <c:pt idx="3455">
                  <c:v>3455</c:v>
                </c:pt>
                <c:pt idx="3456">
                  <c:v>3456</c:v>
                </c:pt>
                <c:pt idx="3457">
                  <c:v>3457</c:v>
                </c:pt>
                <c:pt idx="3458">
                  <c:v>3458</c:v>
                </c:pt>
                <c:pt idx="3459">
                  <c:v>3459</c:v>
                </c:pt>
                <c:pt idx="3460">
                  <c:v>3460</c:v>
                </c:pt>
                <c:pt idx="3461">
                  <c:v>3461</c:v>
                </c:pt>
                <c:pt idx="3462">
                  <c:v>3462</c:v>
                </c:pt>
                <c:pt idx="3463">
                  <c:v>3463</c:v>
                </c:pt>
                <c:pt idx="3464">
                  <c:v>3464</c:v>
                </c:pt>
                <c:pt idx="3465">
                  <c:v>3465</c:v>
                </c:pt>
                <c:pt idx="3466">
                  <c:v>3466</c:v>
                </c:pt>
                <c:pt idx="3467">
                  <c:v>3467</c:v>
                </c:pt>
                <c:pt idx="3468">
                  <c:v>3468</c:v>
                </c:pt>
                <c:pt idx="3469">
                  <c:v>3469</c:v>
                </c:pt>
                <c:pt idx="3470">
                  <c:v>3470</c:v>
                </c:pt>
                <c:pt idx="3471">
                  <c:v>3471</c:v>
                </c:pt>
                <c:pt idx="3472">
                  <c:v>3472</c:v>
                </c:pt>
                <c:pt idx="3473">
                  <c:v>3473</c:v>
                </c:pt>
                <c:pt idx="3474">
                  <c:v>3474</c:v>
                </c:pt>
                <c:pt idx="3475">
                  <c:v>3475</c:v>
                </c:pt>
                <c:pt idx="3476">
                  <c:v>3476</c:v>
                </c:pt>
                <c:pt idx="3477">
                  <c:v>3477</c:v>
                </c:pt>
                <c:pt idx="3478">
                  <c:v>3478</c:v>
                </c:pt>
                <c:pt idx="3479">
                  <c:v>3479</c:v>
                </c:pt>
                <c:pt idx="3480">
                  <c:v>3480</c:v>
                </c:pt>
                <c:pt idx="3481">
                  <c:v>3481</c:v>
                </c:pt>
                <c:pt idx="3482">
                  <c:v>3482</c:v>
                </c:pt>
                <c:pt idx="3483">
                  <c:v>3483</c:v>
                </c:pt>
                <c:pt idx="3484">
                  <c:v>3484</c:v>
                </c:pt>
                <c:pt idx="3485">
                  <c:v>3485</c:v>
                </c:pt>
                <c:pt idx="3486">
                  <c:v>3486</c:v>
                </c:pt>
                <c:pt idx="3487">
                  <c:v>3487</c:v>
                </c:pt>
                <c:pt idx="3488">
                  <c:v>3488</c:v>
                </c:pt>
                <c:pt idx="3489">
                  <c:v>3489</c:v>
                </c:pt>
                <c:pt idx="3490">
                  <c:v>3490</c:v>
                </c:pt>
                <c:pt idx="3491">
                  <c:v>3491</c:v>
                </c:pt>
                <c:pt idx="3492">
                  <c:v>3492</c:v>
                </c:pt>
                <c:pt idx="3493">
                  <c:v>3493</c:v>
                </c:pt>
                <c:pt idx="3494">
                  <c:v>3494</c:v>
                </c:pt>
                <c:pt idx="3495">
                  <c:v>3495</c:v>
                </c:pt>
                <c:pt idx="3496">
                  <c:v>3496</c:v>
                </c:pt>
                <c:pt idx="3497">
                  <c:v>3497</c:v>
                </c:pt>
                <c:pt idx="3498">
                  <c:v>3498</c:v>
                </c:pt>
                <c:pt idx="3499">
                  <c:v>3499</c:v>
                </c:pt>
                <c:pt idx="3500">
                  <c:v>3500</c:v>
                </c:pt>
                <c:pt idx="3501">
                  <c:v>3501</c:v>
                </c:pt>
                <c:pt idx="3502">
                  <c:v>3502</c:v>
                </c:pt>
                <c:pt idx="3503">
                  <c:v>3503</c:v>
                </c:pt>
                <c:pt idx="3504">
                  <c:v>3504</c:v>
                </c:pt>
                <c:pt idx="3505">
                  <c:v>3505</c:v>
                </c:pt>
                <c:pt idx="3506">
                  <c:v>3506</c:v>
                </c:pt>
                <c:pt idx="3507">
                  <c:v>3507</c:v>
                </c:pt>
                <c:pt idx="3508">
                  <c:v>3508</c:v>
                </c:pt>
                <c:pt idx="3509">
                  <c:v>3509</c:v>
                </c:pt>
                <c:pt idx="3510">
                  <c:v>3510</c:v>
                </c:pt>
                <c:pt idx="3511">
                  <c:v>3511</c:v>
                </c:pt>
                <c:pt idx="3512">
                  <c:v>3512</c:v>
                </c:pt>
                <c:pt idx="3513">
                  <c:v>3513</c:v>
                </c:pt>
                <c:pt idx="3514">
                  <c:v>3514</c:v>
                </c:pt>
                <c:pt idx="3515">
                  <c:v>3515</c:v>
                </c:pt>
                <c:pt idx="3516">
                  <c:v>3516</c:v>
                </c:pt>
                <c:pt idx="3517">
                  <c:v>3517</c:v>
                </c:pt>
                <c:pt idx="3518">
                  <c:v>3518</c:v>
                </c:pt>
                <c:pt idx="3519">
                  <c:v>3519</c:v>
                </c:pt>
                <c:pt idx="3520">
                  <c:v>3520</c:v>
                </c:pt>
                <c:pt idx="3521">
                  <c:v>3521</c:v>
                </c:pt>
                <c:pt idx="3522">
                  <c:v>3522</c:v>
                </c:pt>
                <c:pt idx="3523">
                  <c:v>3523</c:v>
                </c:pt>
                <c:pt idx="3524">
                  <c:v>3524</c:v>
                </c:pt>
                <c:pt idx="3525">
                  <c:v>3525</c:v>
                </c:pt>
                <c:pt idx="3526">
                  <c:v>3526</c:v>
                </c:pt>
                <c:pt idx="3527">
                  <c:v>3527</c:v>
                </c:pt>
                <c:pt idx="3528">
                  <c:v>3528</c:v>
                </c:pt>
                <c:pt idx="3529">
                  <c:v>3529</c:v>
                </c:pt>
                <c:pt idx="3530">
                  <c:v>3530</c:v>
                </c:pt>
                <c:pt idx="3531">
                  <c:v>3531</c:v>
                </c:pt>
                <c:pt idx="3532">
                  <c:v>3532</c:v>
                </c:pt>
                <c:pt idx="3533">
                  <c:v>3533</c:v>
                </c:pt>
                <c:pt idx="3534">
                  <c:v>3534</c:v>
                </c:pt>
                <c:pt idx="3535">
                  <c:v>3535</c:v>
                </c:pt>
                <c:pt idx="3536">
                  <c:v>3536</c:v>
                </c:pt>
                <c:pt idx="3537">
                  <c:v>3537</c:v>
                </c:pt>
                <c:pt idx="3538">
                  <c:v>3538</c:v>
                </c:pt>
                <c:pt idx="3539">
                  <c:v>3539</c:v>
                </c:pt>
                <c:pt idx="3540">
                  <c:v>3540</c:v>
                </c:pt>
                <c:pt idx="3541">
                  <c:v>3541</c:v>
                </c:pt>
                <c:pt idx="3542">
                  <c:v>3542</c:v>
                </c:pt>
                <c:pt idx="3543">
                  <c:v>3543</c:v>
                </c:pt>
                <c:pt idx="3544">
                  <c:v>3544</c:v>
                </c:pt>
                <c:pt idx="3545">
                  <c:v>3545</c:v>
                </c:pt>
                <c:pt idx="3546">
                  <c:v>3546</c:v>
                </c:pt>
                <c:pt idx="3547">
                  <c:v>3547</c:v>
                </c:pt>
                <c:pt idx="3548">
                  <c:v>3548</c:v>
                </c:pt>
                <c:pt idx="3549">
                  <c:v>3549</c:v>
                </c:pt>
                <c:pt idx="3550">
                  <c:v>3550</c:v>
                </c:pt>
                <c:pt idx="3551">
                  <c:v>3551</c:v>
                </c:pt>
                <c:pt idx="3552">
                  <c:v>3552</c:v>
                </c:pt>
                <c:pt idx="3553">
                  <c:v>3553</c:v>
                </c:pt>
                <c:pt idx="3554">
                  <c:v>3554</c:v>
                </c:pt>
                <c:pt idx="3555">
                  <c:v>3555</c:v>
                </c:pt>
                <c:pt idx="3556">
                  <c:v>3556</c:v>
                </c:pt>
                <c:pt idx="3557">
                  <c:v>3557</c:v>
                </c:pt>
                <c:pt idx="3558">
                  <c:v>3558</c:v>
                </c:pt>
                <c:pt idx="3559">
                  <c:v>3559</c:v>
                </c:pt>
                <c:pt idx="3560">
                  <c:v>3560</c:v>
                </c:pt>
                <c:pt idx="3561">
                  <c:v>3561</c:v>
                </c:pt>
                <c:pt idx="3562">
                  <c:v>3562</c:v>
                </c:pt>
                <c:pt idx="3563">
                  <c:v>3563</c:v>
                </c:pt>
                <c:pt idx="3564">
                  <c:v>3564</c:v>
                </c:pt>
                <c:pt idx="3565">
                  <c:v>3565</c:v>
                </c:pt>
                <c:pt idx="3566">
                  <c:v>3566</c:v>
                </c:pt>
                <c:pt idx="3567">
                  <c:v>3567</c:v>
                </c:pt>
                <c:pt idx="3568">
                  <c:v>3568</c:v>
                </c:pt>
                <c:pt idx="3569">
                  <c:v>3569</c:v>
                </c:pt>
                <c:pt idx="3570">
                  <c:v>3570</c:v>
                </c:pt>
                <c:pt idx="3571">
                  <c:v>3571</c:v>
                </c:pt>
                <c:pt idx="3572">
                  <c:v>3572</c:v>
                </c:pt>
                <c:pt idx="3573">
                  <c:v>3573</c:v>
                </c:pt>
                <c:pt idx="3574">
                  <c:v>3574</c:v>
                </c:pt>
                <c:pt idx="3575">
                  <c:v>3575</c:v>
                </c:pt>
                <c:pt idx="3576">
                  <c:v>3576</c:v>
                </c:pt>
                <c:pt idx="3577">
                  <c:v>3577</c:v>
                </c:pt>
                <c:pt idx="3578">
                  <c:v>3578</c:v>
                </c:pt>
                <c:pt idx="3579">
                  <c:v>3579</c:v>
                </c:pt>
                <c:pt idx="3580">
                  <c:v>3580</c:v>
                </c:pt>
                <c:pt idx="3581">
                  <c:v>3581</c:v>
                </c:pt>
                <c:pt idx="3582">
                  <c:v>3582</c:v>
                </c:pt>
                <c:pt idx="3583">
                  <c:v>3583</c:v>
                </c:pt>
                <c:pt idx="3584">
                  <c:v>3584</c:v>
                </c:pt>
                <c:pt idx="3585">
                  <c:v>3585</c:v>
                </c:pt>
                <c:pt idx="3586">
                  <c:v>3586</c:v>
                </c:pt>
                <c:pt idx="3587">
                  <c:v>3587</c:v>
                </c:pt>
                <c:pt idx="3588">
                  <c:v>3588</c:v>
                </c:pt>
                <c:pt idx="3589">
                  <c:v>3589</c:v>
                </c:pt>
                <c:pt idx="3590">
                  <c:v>3590</c:v>
                </c:pt>
                <c:pt idx="3591">
                  <c:v>3591</c:v>
                </c:pt>
                <c:pt idx="3592">
                  <c:v>3592</c:v>
                </c:pt>
                <c:pt idx="3593">
                  <c:v>3593</c:v>
                </c:pt>
                <c:pt idx="3594">
                  <c:v>3594</c:v>
                </c:pt>
                <c:pt idx="3595">
                  <c:v>3595</c:v>
                </c:pt>
                <c:pt idx="3596">
                  <c:v>3596</c:v>
                </c:pt>
                <c:pt idx="3597">
                  <c:v>3597</c:v>
                </c:pt>
                <c:pt idx="3598">
                  <c:v>3598</c:v>
                </c:pt>
                <c:pt idx="3599">
                  <c:v>3599</c:v>
                </c:pt>
                <c:pt idx="3600">
                  <c:v>3600</c:v>
                </c:pt>
                <c:pt idx="3601">
                  <c:v>3601</c:v>
                </c:pt>
                <c:pt idx="3602">
                  <c:v>3602</c:v>
                </c:pt>
                <c:pt idx="3603">
                  <c:v>3603</c:v>
                </c:pt>
                <c:pt idx="3604">
                  <c:v>3604</c:v>
                </c:pt>
                <c:pt idx="3605">
                  <c:v>3605</c:v>
                </c:pt>
                <c:pt idx="3606">
                  <c:v>3606</c:v>
                </c:pt>
                <c:pt idx="3607">
                  <c:v>3607</c:v>
                </c:pt>
                <c:pt idx="3608">
                  <c:v>3608</c:v>
                </c:pt>
                <c:pt idx="3609">
                  <c:v>3609</c:v>
                </c:pt>
                <c:pt idx="3610">
                  <c:v>3610</c:v>
                </c:pt>
                <c:pt idx="3611">
                  <c:v>3611</c:v>
                </c:pt>
                <c:pt idx="3612">
                  <c:v>3612</c:v>
                </c:pt>
                <c:pt idx="3613">
                  <c:v>3613</c:v>
                </c:pt>
                <c:pt idx="3614">
                  <c:v>3614</c:v>
                </c:pt>
                <c:pt idx="3615">
                  <c:v>3615</c:v>
                </c:pt>
                <c:pt idx="3616">
                  <c:v>3616</c:v>
                </c:pt>
                <c:pt idx="3617">
                  <c:v>3617</c:v>
                </c:pt>
                <c:pt idx="3618">
                  <c:v>3618</c:v>
                </c:pt>
                <c:pt idx="3619">
                  <c:v>3619</c:v>
                </c:pt>
                <c:pt idx="3620">
                  <c:v>3620</c:v>
                </c:pt>
                <c:pt idx="3621">
                  <c:v>3621</c:v>
                </c:pt>
                <c:pt idx="3622">
                  <c:v>3622</c:v>
                </c:pt>
                <c:pt idx="3623">
                  <c:v>3623</c:v>
                </c:pt>
                <c:pt idx="3624">
                  <c:v>3624</c:v>
                </c:pt>
                <c:pt idx="3625">
                  <c:v>3625</c:v>
                </c:pt>
                <c:pt idx="3626">
                  <c:v>3626</c:v>
                </c:pt>
                <c:pt idx="3627">
                  <c:v>3627</c:v>
                </c:pt>
                <c:pt idx="3628">
                  <c:v>3628</c:v>
                </c:pt>
                <c:pt idx="3629">
                  <c:v>3629</c:v>
                </c:pt>
                <c:pt idx="3630">
                  <c:v>3630</c:v>
                </c:pt>
                <c:pt idx="3631">
                  <c:v>3631</c:v>
                </c:pt>
                <c:pt idx="3632">
                  <c:v>3632</c:v>
                </c:pt>
                <c:pt idx="3633">
                  <c:v>3633</c:v>
                </c:pt>
                <c:pt idx="3634">
                  <c:v>3634</c:v>
                </c:pt>
                <c:pt idx="3635">
                  <c:v>3635</c:v>
                </c:pt>
                <c:pt idx="3636">
                  <c:v>3636</c:v>
                </c:pt>
                <c:pt idx="3637">
                  <c:v>3637</c:v>
                </c:pt>
                <c:pt idx="3638">
                  <c:v>3638</c:v>
                </c:pt>
                <c:pt idx="3639">
                  <c:v>3639</c:v>
                </c:pt>
                <c:pt idx="3640">
                  <c:v>3640</c:v>
                </c:pt>
                <c:pt idx="3641">
                  <c:v>3641</c:v>
                </c:pt>
                <c:pt idx="3642">
                  <c:v>3642</c:v>
                </c:pt>
                <c:pt idx="3643">
                  <c:v>3643</c:v>
                </c:pt>
                <c:pt idx="3644">
                  <c:v>3644</c:v>
                </c:pt>
                <c:pt idx="3645">
                  <c:v>3645</c:v>
                </c:pt>
                <c:pt idx="3646">
                  <c:v>3646</c:v>
                </c:pt>
                <c:pt idx="3647">
                  <c:v>3647</c:v>
                </c:pt>
                <c:pt idx="3648">
                  <c:v>3648</c:v>
                </c:pt>
                <c:pt idx="3649">
                  <c:v>3649</c:v>
                </c:pt>
                <c:pt idx="3650">
                  <c:v>3650</c:v>
                </c:pt>
                <c:pt idx="3651">
                  <c:v>3651</c:v>
                </c:pt>
                <c:pt idx="3652">
                  <c:v>3652</c:v>
                </c:pt>
                <c:pt idx="3653">
                  <c:v>3653</c:v>
                </c:pt>
                <c:pt idx="3654">
                  <c:v>3654</c:v>
                </c:pt>
                <c:pt idx="3655">
                  <c:v>3655</c:v>
                </c:pt>
                <c:pt idx="3656">
                  <c:v>3656</c:v>
                </c:pt>
                <c:pt idx="3657">
                  <c:v>3657</c:v>
                </c:pt>
                <c:pt idx="3658">
                  <c:v>3658</c:v>
                </c:pt>
                <c:pt idx="3659">
                  <c:v>3659</c:v>
                </c:pt>
                <c:pt idx="3660">
                  <c:v>3660</c:v>
                </c:pt>
                <c:pt idx="3661">
                  <c:v>3661</c:v>
                </c:pt>
                <c:pt idx="3662">
                  <c:v>3662</c:v>
                </c:pt>
                <c:pt idx="3663">
                  <c:v>3663</c:v>
                </c:pt>
                <c:pt idx="3664">
                  <c:v>3664</c:v>
                </c:pt>
                <c:pt idx="3665">
                  <c:v>3665</c:v>
                </c:pt>
                <c:pt idx="3666">
                  <c:v>3666</c:v>
                </c:pt>
                <c:pt idx="3667">
                  <c:v>3667</c:v>
                </c:pt>
                <c:pt idx="3668">
                  <c:v>3668</c:v>
                </c:pt>
                <c:pt idx="3669">
                  <c:v>3669</c:v>
                </c:pt>
                <c:pt idx="3670">
                  <c:v>3670</c:v>
                </c:pt>
                <c:pt idx="3671">
                  <c:v>3671</c:v>
                </c:pt>
                <c:pt idx="3672">
                  <c:v>3672</c:v>
                </c:pt>
                <c:pt idx="3673">
                  <c:v>3673</c:v>
                </c:pt>
                <c:pt idx="3674">
                  <c:v>3674</c:v>
                </c:pt>
                <c:pt idx="3675">
                  <c:v>3675</c:v>
                </c:pt>
                <c:pt idx="3676">
                  <c:v>3676</c:v>
                </c:pt>
                <c:pt idx="3677">
                  <c:v>3677</c:v>
                </c:pt>
                <c:pt idx="3678">
                  <c:v>3678</c:v>
                </c:pt>
                <c:pt idx="3679">
                  <c:v>3679</c:v>
                </c:pt>
                <c:pt idx="3680">
                  <c:v>3680</c:v>
                </c:pt>
                <c:pt idx="3681">
                  <c:v>3681</c:v>
                </c:pt>
                <c:pt idx="3682">
                  <c:v>3682</c:v>
                </c:pt>
                <c:pt idx="3683">
                  <c:v>3683</c:v>
                </c:pt>
                <c:pt idx="3684">
                  <c:v>3684</c:v>
                </c:pt>
                <c:pt idx="3685">
                  <c:v>3685</c:v>
                </c:pt>
                <c:pt idx="3686">
                  <c:v>3686</c:v>
                </c:pt>
                <c:pt idx="3687">
                  <c:v>3687</c:v>
                </c:pt>
                <c:pt idx="3688">
                  <c:v>3688</c:v>
                </c:pt>
                <c:pt idx="3689">
                  <c:v>3689</c:v>
                </c:pt>
                <c:pt idx="3690">
                  <c:v>3690</c:v>
                </c:pt>
                <c:pt idx="3691">
                  <c:v>3691</c:v>
                </c:pt>
                <c:pt idx="3692">
                  <c:v>3692</c:v>
                </c:pt>
                <c:pt idx="3693">
                  <c:v>3693</c:v>
                </c:pt>
                <c:pt idx="3694">
                  <c:v>3694</c:v>
                </c:pt>
                <c:pt idx="3695">
                  <c:v>3695</c:v>
                </c:pt>
                <c:pt idx="3696">
                  <c:v>3696</c:v>
                </c:pt>
                <c:pt idx="3697">
                  <c:v>3697</c:v>
                </c:pt>
                <c:pt idx="3698">
                  <c:v>3698</c:v>
                </c:pt>
                <c:pt idx="3699">
                  <c:v>3699</c:v>
                </c:pt>
                <c:pt idx="3700">
                  <c:v>3700</c:v>
                </c:pt>
                <c:pt idx="3701">
                  <c:v>3701</c:v>
                </c:pt>
                <c:pt idx="3702">
                  <c:v>3702</c:v>
                </c:pt>
                <c:pt idx="3703">
                  <c:v>3703</c:v>
                </c:pt>
                <c:pt idx="3704">
                  <c:v>3704</c:v>
                </c:pt>
                <c:pt idx="3705">
                  <c:v>3705</c:v>
                </c:pt>
                <c:pt idx="3706">
                  <c:v>3706</c:v>
                </c:pt>
                <c:pt idx="3707">
                  <c:v>3707</c:v>
                </c:pt>
                <c:pt idx="3708">
                  <c:v>3708</c:v>
                </c:pt>
                <c:pt idx="3709">
                  <c:v>3709</c:v>
                </c:pt>
                <c:pt idx="3710">
                  <c:v>3710</c:v>
                </c:pt>
                <c:pt idx="3711">
                  <c:v>3711</c:v>
                </c:pt>
                <c:pt idx="3712">
                  <c:v>3712</c:v>
                </c:pt>
                <c:pt idx="3713">
                  <c:v>3713</c:v>
                </c:pt>
                <c:pt idx="3714">
                  <c:v>3714</c:v>
                </c:pt>
                <c:pt idx="3715">
                  <c:v>3715</c:v>
                </c:pt>
                <c:pt idx="3716">
                  <c:v>3716</c:v>
                </c:pt>
                <c:pt idx="3717">
                  <c:v>3717</c:v>
                </c:pt>
                <c:pt idx="3718">
                  <c:v>3718</c:v>
                </c:pt>
                <c:pt idx="3719">
                  <c:v>3719</c:v>
                </c:pt>
                <c:pt idx="3720">
                  <c:v>3720</c:v>
                </c:pt>
                <c:pt idx="3721">
                  <c:v>3721</c:v>
                </c:pt>
                <c:pt idx="3722">
                  <c:v>3722</c:v>
                </c:pt>
                <c:pt idx="3723">
                  <c:v>3723</c:v>
                </c:pt>
                <c:pt idx="3724">
                  <c:v>3724</c:v>
                </c:pt>
                <c:pt idx="3725">
                  <c:v>3725</c:v>
                </c:pt>
                <c:pt idx="3726">
                  <c:v>3726</c:v>
                </c:pt>
                <c:pt idx="3727">
                  <c:v>3727</c:v>
                </c:pt>
                <c:pt idx="3728">
                  <c:v>3728</c:v>
                </c:pt>
                <c:pt idx="3729">
                  <c:v>3729</c:v>
                </c:pt>
                <c:pt idx="3730">
                  <c:v>3730</c:v>
                </c:pt>
                <c:pt idx="3731">
                  <c:v>3731</c:v>
                </c:pt>
                <c:pt idx="3732">
                  <c:v>3732</c:v>
                </c:pt>
                <c:pt idx="3733">
                  <c:v>3733</c:v>
                </c:pt>
                <c:pt idx="3734">
                  <c:v>3734</c:v>
                </c:pt>
                <c:pt idx="3735">
                  <c:v>3735</c:v>
                </c:pt>
                <c:pt idx="3736">
                  <c:v>3736</c:v>
                </c:pt>
                <c:pt idx="3737">
                  <c:v>3737</c:v>
                </c:pt>
                <c:pt idx="3738">
                  <c:v>3738</c:v>
                </c:pt>
                <c:pt idx="3739">
                  <c:v>3739</c:v>
                </c:pt>
                <c:pt idx="3740">
                  <c:v>3740</c:v>
                </c:pt>
                <c:pt idx="3741">
                  <c:v>3741</c:v>
                </c:pt>
                <c:pt idx="3742">
                  <c:v>3742</c:v>
                </c:pt>
                <c:pt idx="3743">
                  <c:v>3743</c:v>
                </c:pt>
                <c:pt idx="3744">
                  <c:v>3744</c:v>
                </c:pt>
                <c:pt idx="3745">
                  <c:v>3745</c:v>
                </c:pt>
                <c:pt idx="3746">
                  <c:v>3746</c:v>
                </c:pt>
                <c:pt idx="3747">
                  <c:v>3747</c:v>
                </c:pt>
                <c:pt idx="3748">
                  <c:v>3748</c:v>
                </c:pt>
                <c:pt idx="3749">
                  <c:v>3749</c:v>
                </c:pt>
                <c:pt idx="3750">
                  <c:v>3750</c:v>
                </c:pt>
                <c:pt idx="3751">
                  <c:v>3751</c:v>
                </c:pt>
                <c:pt idx="3752">
                  <c:v>3752</c:v>
                </c:pt>
                <c:pt idx="3753">
                  <c:v>3753</c:v>
                </c:pt>
                <c:pt idx="3754">
                  <c:v>3754</c:v>
                </c:pt>
                <c:pt idx="3755">
                  <c:v>3755</c:v>
                </c:pt>
                <c:pt idx="3756">
                  <c:v>3756</c:v>
                </c:pt>
                <c:pt idx="3757">
                  <c:v>3757</c:v>
                </c:pt>
                <c:pt idx="3758">
                  <c:v>3758</c:v>
                </c:pt>
                <c:pt idx="3759">
                  <c:v>3759</c:v>
                </c:pt>
                <c:pt idx="3760">
                  <c:v>3760</c:v>
                </c:pt>
                <c:pt idx="3761">
                  <c:v>3761</c:v>
                </c:pt>
                <c:pt idx="3762">
                  <c:v>3762</c:v>
                </c:pt>
                <c:pt idx="3763">
                  <c:v>3763</c:v>
                </c:pt>
                <c:pt idx="3764">
                  <c:v>3764</c:v>
                </c:pt>
                <c:pt idx="3765">
                  <c:v>3765</c:v>
                </c:pt>
                <c:pt idx="3766">
                  <c:v>3766</c:v>
                </c:pt>
                <c:pt idx="3767">
                  <c:v>3767</c:v>
                </c:pt>
                <c:pt idx="3768">
                  <c:v>3768</c:v>
                </c:pt>
                <c:pt idx="3769">
                  <c:v>3769</c:v>
                </c:pt>
                <c:pt idx="3770">
                  <c:v>3770</c:v>
                </c:pt>
                <c:pt idx="3771">
                  <c:v>3771</c:v>
                </c:pt>
                <c:pt idx="3772">
                  <c:v>3772</c:v>
                </c:pt>
                <c:pt idx="3773">
                  <c:v>3773</c:v>
                </c:pt>
                <c:pt idx="3774">
                  <c:v>3774</c:v>
                </c:pt>
                <c:pt idx="3775">
                  <c:v>3775</c:v>
                </c:pt>
                <c:pt idx="3776">
                  <c:v>3776</c:v>
                </c:pt>
                <c:pt idx="3777">
                  <c:v>3777</c:v>
                </c:pt>
                <c:pt idx="3778">
                  <c:v>3778</c:v>
                </c:pt>
                <c:pt idx="3779">
                  <c:v>3779</c:v>
                </c:pt>
                <c:pt idx="3780">
                  <c:v>3780</c:v>
                </c:pt>
                <c:pt idx="3781">
                  <c:v>3781</c:v>
                </c:pt>
                <c:pt idx="3782">
                  <c:v>3782</c:v>
                </c:pt>
                <c:pt idx="3783">
                  <c:v>3783</c:v>
                </c:pt>
                <c:pt idx="3784">
                  <c:v>3784</c:v>
                </c:pt>
                <c:pt idx="3785">
                  <c:v>3785</c:v>
                </c:pt>
                <c:pt idx="3786">
                  <c:v>3786</c:v>
                </c:pt>
                <c:pt idx="3787">
                  <c:v>3787</c:v>
                </c:pt>
                <c:pt idx="3788">
                  <c:v>3788</c:v>
                </c:pt>
                <c:pt idx="3789">
                  <c:v>3789</c:v>
                </c:pt>
                <c:pt idx="3790">
                  <c:v>3790</c:v>
                </c:pt>
                <c:pt idx="3791">
                  <c:v>3791</c:v>
                </c:pt>
                <c:pt idx="3792">
                  <c:v>3792</c:v>
                </c:pt>
                <c:pt idx="3793">
                  <c:v>3793</c:v>
                </c:pt>
                <c:pt idx="3794">
                  <c:v>3794</c:v>
                </c:pt>
                <c:pt idx="3795">
                  <c:v>3795</c:v>
                </c:pt>
                <c:pt idx="3796">
                  <c:v>3796</c:v>
                </c:pt>
                <c:pt idx="3797">
                  <c:v>3797</c:v>
                </c:pt>
                <c:pt idx="3798">
                  <c:v>3798</c:v>
                </c:pt>
                <c:pt idx="3799">
                  <c:v>3799</c:v>
                </c:pt>
                <c:pt idx="3800">
                  <c:v>3800</c:v>
                </c:pt>
                <c:pt idx="3801">
                  <c:v>3801</c:v>
                </c:pt>
                <c:pt idx="3802">
                  <c:v>3802</c:v>
                </c:pt>
                <c:pt idx="3803">
                  <c:v>3803</c:v>
                </c:pt>
                <c:pt idx="3804">
                  <c:v>3804</c:v>
                </c:pt>
                <c:pt idx="3805">
                  <c:v>3805</c:v>
                </c:pt>
                <c:pt idx="3806">
                  <c:v>3806</c:v>
                </c:pt>
                <c:pt idx="3807">
                  <c:v>3807</c:v>
                </c:pt>
                <c:pt idx="3808">
                  <c:v>3808</c:v>
                </c:pt>
                <c:pt idx="3809">
                  <c:v>3809</c:v>
                </c:pt>
                <c:pt idx="3810">
                  <c:v>3810</c:v>
                </c:pt>
                <c:pt idx="3811">
                  <c:v>3811</c:v>
                </c:pt>
                <c:pt idx="3812">
                  <c:v>3812</c:v>
                </c:pt>
                <c:pt idx="3813">
                  <c:v>3813</c:v>
                </c:pt>
                <c:pt idx="3814">
                  <c:v>3814</c:v>
                </c:pt>
                <c:pt idx="3815">
                  <c:v>3815</c:v>
                </c:pt>
                <c:pt idx="3816">
                  <c:v>3816</c:v>
                </c:pt>
                <c:pt idx="3817">
                  <c:v>3817</c:v>
                </c:pt>
                <c:pt idx="3818">
                  <c:v>3818</c:v>
                </c:pt>
                <c:pt idx="3819">
                  <c:v>3819</c:v>
                </c:pt>
                <c:pt idx="3820">
                  <c:v>3820</c:v>
                </c:pt>
                <c:pt idx="3821">
                  <c:v>3821</c:v>
                </c:pt>
                <c:pt idx="3822">
                  <c:v>3822</c:v>
                </c:pt>
                <c:pt idx="3823">
                  <c:v>3823</c:v>
                </c:pt>
                <c:pt idx="3824">
                  <c:v>3824</c:v>
                </c:pt>
                <c:pt idx="3825">
                  <c:v>3825</c:v>
                </c:pt>
                <c:pt idx="3826">
                  <c:v>3826</c:v>
                </c:pt>
                <c:pt idx="3827">
                  <c:v>3827</c:v>
                </c:pt>
                <c:pt idx="3828">
                  <c:v>3828</c:v>
                </c:pt>
                <c:pt idx="3829">
                  <c:v>3829</c:v>
                </c:pt>
                <c:pt idx="3830">
                  <c:v>3830</c:v>
                </c:pt>
                <c:pt idx="3831">
                  <c:v>3831</c:v>
                </c:pt>
                <c:pt idx="3832">
                  <c:v>3832</c:v>
                </c:pt>
                <c:pt idx="3833">
                  <c:v>3833</c:v>
                </c:pt>
                <c:pt idx="3834">
                  <c:v>3834</c:v>
                </c:pt>
                <c:pt idx="3835">
                  <c:v>3835</c:v>
                </c:pt>
                <c:pt idx="3836">
                  <c:v>3836</c:v>
                </c:pt>
                <c:pt idx="3837">
                  <c:v>3837</c:v>
                </c:pt>
                <c:pt idx="3838">
                  <c:v>3838</c:v>
                </c:pt>
                <c:pt idx="3839">
                  <c:v>3839</c:v>
                </c:pt>
                <c:pt idx="3840">
                  <c:v>3840</c:v>
                </c:pt>
                <c:pt idx="3841">
                  <c:v>3841</c:v>
                </c:pt>
                <c:pt idx="3842">
                  <c:v>3842</c:v>
                </c:pt>
                <c:pt idx="3843">
                  <c:v>3843</c:v>
                </c:pt>
                <c:pt idx="3844">
                  <c:v>3844</c:v>
                </c:pt>
                <c:pt idx="3845">
                  <c:v>3845</c:v>
                </c:pt>
                <c:pt idx="3846">
                  <c:v>3846</c:v>
                </c:pt>
                <c:pt idx="3847">
                  <c:v>3847</c:v>
                </c:pt>
                <c:pt idx="3848">
                  <c:v>3848</c:v>
                </c:pt>
                <c:pt idx="3849">
                  <c:v>3849</c:v>
                </c:pt>
                <c:pt idx="3850">
                  <c:v>3850</c:v>
                </c:pt>
                <c:pt idx="3851">
                  <c:v>3851</c:v>
                </c:pt>
                <c:pt idx="3852">
                  <c:v>3852</c:v>
                </c:pt>
                <c:pt idx="3853">
                  <c:v>3853</c:v>
                </c:pt>
                <c:pt idx="3854">
                  <c:v>3854</c:v>
                </c:pt>
                <c:pt idx="3855">
                  <c:v>3855</c:v>
                </c:pt>
                <c:pt idx="3856">
                  <c:v>3856</c:v>
                </c:pt>
                <c:pt idx="3857">
                  <c:v>3857</c:v>
                </c:pt>
                <c:pt idx="3858">
                  <c:v>3858</c:v>
                </c:pt>
                <c:pt idx="3859">
                  <c:v>3859</c:v>
                </c:pt>
                <c:pt idx="3860">
                  <c:v>3860</c:v>
                </c:pt>
                <c:pt idx="3861">
                  <c:v>3861</c:v>
                </c:pt>
                <c:pt idx="3862">
                  <c:v>3862</c:v>
                </c:pt>
                <c:pt idx="3863">
                  <c:v>3863</c:v>
                </c:pt>
                <c:pt idx="3864">
                  <c:v>3864</c:v>
                </c:pt>
                <c:pt idx="3865">
                  <c:v>3865</c:v>
                </c:pt>
                <c:pt idx="3866">
                  <c:v>3866</c:v>
                </c:pt>
                <c:pt idx="3867">
                  <c:v>3867</c:v>
                </c:pt>
                <c:pt idx="3868">
                  <c:v>3868</c:v>
                </c:pt>
                <c:pt idx="3869">
                  <c:v>3869</c:v>
                </c:pt>
                <c:pt idx="3870">
                  <c:v>3870</c:v>
                </c:pt>
                <c:pt idx="3871">
                  <c:v>3871</c:v>
                </c:pt>
                <c:pt idx="3872">
                  <c:v>3872</c:v>
                </c:pt>
                <c:pt idx="3873">
                  <c:v>3873</c:v>
                </c:pt>
                <c:pt idx="3874">
                  <c:v>3874</c:v>
                </c:pt>
                <c:pt idx="3875">
                  <c:v>3875</c:v>
                </c:pt>
                <c:pt idx="3876">
                  <c:v>3876</c:v>
                </c:pt>
                <c:pt idx="3877">
                  <c:v>3877</c:v>
                </c:pt>
                <c:pt idx="3878">
                  <c:v>3878</c:v>
                </c:pt>
                <c:pt idx="3879">
                  <c:v>3879</c:v>
                </c:pt>
                <c:pt idx="3880">
                  <c:v>3880</c:v>
                </c:pt>
                <c:pt idx="3881">
                  <c:v>3881</c:v>
                </c:pt>
                <c:pt idx="3882">
                  <c:v>3882</c:v>
                </c:pt>
                <c:pt idx="3883">
                  <c:v>3883</c:v>
                </c:pt>
                <c:pt idx="3884">
                  <c:v>3884</c:v>
                </c:pt>
                <c:pt idx="3885">
                  <c:v>3885</c:v>
                </c:pt>
                <c:pt idx="3886">
                  <c:v>3886</c:v>
                </c:pt>
                <c:pt idx="3887">
                  <c:v>3887</c:v>
                </c:pt>
                <c:pt idx="3888">
                  <c:v>3888</c:v>
                </c:pt>
                <c:pt idx="3889">
                  <c:v>3889</c:v>
                </c:pt>
                <c:pt idx="3890">
                  <c:v>3890</c:v>
                </c:pt>
                <c:pt idx="3891">
                  <c:v>3891</c:v>
                </c:pt>
                <c:pt idx="3892">
                  <c:v>3892</c:v>
                </c:pt>
                <c:pt idx="3893">
                  <c:v>3893</c:v>
                </c:pt>
                <c:pt idx="3894">
                  <c:v>3894</c:v>
                </c:pt>
                <c:pt idx="3895">
                  <c:v>3895</c:v>
                </c:pt>
                <c:pt idx="3896">
                  <c:v>3896</c:v>
                </c:pt>
                <c:pt idx="3897">
                  <c:v>3897</c:v>
                </c:pt>
                <c:pt idx="3898">
                  <c:v>3898</c:v>
                </c:pt>
                <c:pt idx="3899">
                  <c:v>3899</c:v>
                </c:pt>
                <c:pt idx="3900">
                  <c:v>3900</c:v>
                </c:pt>
                <c:pt idx="3901">
                  <c:v>3901</c:v>
                </c:pt>
                <c:pt idx="3902">
                  <c:v>3902</c:v>
                </c:pt>
                <c:pt idx="3903">
                  <c:v>3903</c:v>
                </c:pt>
                <c:pt idx="3904">
                  <c:v>3904</c:v>
                </c:pt>
                <c:pt idx="3905">
                  <c:v>3905</c:v>
                </c:pt>
                <c:pt idx="3906">
                  <c:v>3906</c:v>
                </c:pt>
                <c:pt idx="3907">
                  <c:v>3907</c:v>
                </c:pt>
                <c:pt idx="3908">
                  <c:v>3908</c:v>
                </c:pt>
                <c:pt idx="3909">
                  <c:v>3909</c:v>
                </c:pt>
                <c:pt idx="3910">
                  <c:v>3910</c:v>
                </c:pt>
                <c:pt idx="3911">
                  <c:v>3911</c:v>
                </c:pt>
                <c:pt idx="3912">
                  <c:v>3912</c:v>
                </c:pt>
                <c:pt idx="3913">
                  <c:v>3913</c:v>
                </c:pt>
                <c:pt idx="3914">
                  <c:v>3914</c:v>
                </c:pt>
                <c:pt idx="3915">
                  <c:v>3915</c:v>
                </c:pt>
                <c:pt idx="3916">
                  <c:v>3916</c:v>
                </c:pt>
                <c:pt idx="3917">
                  <c:v>3917</c:v>
                </c:pt>
                <c:pt idx="3918">
                  <c:v>3918</c:v>
                </c:pt>
                <c:pt idx="3919">
                  <c:v>3919</c:v>
                </c:pt>
                <c:pt idx="3920">
                  <c:v>3920</c:v>
                </c:pt>
                <c:pt idx="3921">
                  <c:v>3921</c:v>
                </c:pt>
                <c:pt idx="3922">
                  <c:v>3922</c:v>
                </c:pt>
                <c:pt idx="3923">
                  <c:v>3923</c:v>
                </c:pt>
                <c:pt idx="3924">
                  <c:v>3924</c:v>
                </c:pt>
                <c:pt idx="3925">
                  <c:v>3925</c:v>
                </c:pt>
                <c:pt idx="3926">
                  <c:v>3926</c:v>
                </c:pt>
                <c:pt idx="3927">
                  <c:v>3927</c:v>
                </c:pt>
                <c:pt idx="3928">
                  <c:v>3928</c:v>
                </c:pt>
                <c:pt idx="3929">
                  <c:v>3929</c:v>
                </c:pt>
                <c:pt idx="3930">
                  <c:v>3930</c:v>
                </c:pt>
                <c:pt idx="3931">
                  <c:v>3931</c:v>
                </c:pt>
                <c:pt idx="3932">
                  <c:v>3932</c:v>
                </c:pt>
                <c:pt idx="3933">
                  <c:v>3933</c:v>
                </c:pt>
                <c:pt idx="3934">
                  <c:v>3934</c:v>
                </c:pt>
                <c:pt idx="3935">
                  <c:v>3935</c:v>
                </c:pt>
                <c:pt idx="3936">
                  <c:v>3936</c:v>
                </c:pt>
                <c:pt idx="3937">
                  <c:v>3937</c:v>
                </c:pt>
                <c:pt idx="3938">
                  <c:v>3938</c:v>
                </c:pt>
                <c:pt idx="3939">
                  <c:v>3939</c:v>
                </c:pt>
                <c:pt idx="3940">
                  <c:v>3940</c:v>
                </c:pt>
                <c:pt idx="3941">
                  <c:v>3941</c:v>
                </c:pt>
                <c:pt idx="3942">
                  <c:v>3942</c:v>
                </c:pt>
                <c:pt idx="3943">
                  <c:v>3943</c:v>
                </c:pt>
                <c:pt idx="3944">
                  <c:v>3944</c:v>
                </c:pt>
                <c:pt idx="3945">
                  <c:v>3945</c:v>
                </c:pt>
                <c:pt idx="3946">
                  <c:v>3946</c:v>
                </c:pt>
                <c:pt idx="3947">
                  <c:v>3947</c:v>
                </c:pt>
                <c:pt idx="3948">
                  <c:v>3948</c:v>
                </c:pt>
                <c:pt idx="3949">
                  <c:v>3949</c:v>
                </c:pt>
                <c:pt idx="3950">
                  <c:v>3950</c:v>
                </c:pt>
                <c:pt idx="3951">
                  <c:v>3951</c:v>
                </c:pt>
                <c:pt idx="3952">
                  <c:v>3952</c:v>
                </c:pt>
                <c:pt idx="3953">
                  <c:v>3953</c:v>
                </c:pt>
                <c:pt idx="3954">
                  <c:v>3954</c:v>
                </c:pt>
                <c:pt idx="3955">
                  <c:v>3955</c:v>
                </c:pt>
                <c:pt idx="3956">
                  <c:v>3956</c:v>
                </c:pt>
                <c:pt idx="3957">
                  <c:v>3957</c:v>
                </c:pt>
                <c:pt idx="3958">
                  <c:v>3958</c:v>
                </c:pt>
                <c:pt idx="3959">
                  <c:v>3959</c:v>
                </c:pt>
                <c:pt idx="3960">
                  <c:v>3960</c:v>
                </c:pt>
                <c:pt idx="3961">
                  <c:v>3961</c:v>
                </c:pt>
                <c:pt idx="3962">
                  <c:v>3962</c:v>
                </c:pt>
                <c:pt idx="3963">
                  <c:v>3963</c:v>
                </c:pt>
                <c:pt idx="3964">
                  <c:v>3964</c:v>
                </c:pt>
                <c:pt idx="3965">
                  <c:v>3965</c:v>
                </c:pt>
                <c:pt idx="3966">
                  <c:v>3966</c:v>
                </c:pt>
                <c:pt idx="3967">
                  <c:v>3967</c:v>
                </c:pt>
                <c:pt idx="3968">
                  <c:v>3968</c:v>
                </c:pt>
                <c:pt idx="3969">
                  <c:v>3969</c:v>
                </c:pt>
                <c:pt idx="3970">
                  <c:v>3970</c:v>
                </c:pt>
                <c:pt idx="3971">
                  <c:v>3971</c:v>
                </c:pt>
                <c:pt idx="3972">
                  <c:v>3972</c:v>
                </c:pt>
                <c:pt idx="3973">
                  <c:v>3973</c:v>
                </c:pt>
                <c:pt idx="3974">
                  <c:v>3974</c:v>
                </c:pt>
                <c:pt idx="3975">
                  <c:v>3975</c:v>
                </c:pt>
                <c:pt idx="3976">
                  <c:v>3976</c:v>
                </c:pt>
                <c:pt idx="3977">
                  <c:v>3977</c:v>
                </c:pt>
                <c:pt idx="3978">
                  <c:v>3978</c:v>
                </c:pt>
                <c:pt idx="3979">
                  <c:v>3979</c:v>
                </c:pt>
                <c:pt idx="3980">
                  <c:v>3980</c:v>
                </c:pt>
                <c:pt idx="3981">
                  <c:v>3981</c:v>
                </c:pt>
                <c:pt idx="3982">
                  <c:v>3982</c:v>
                </c:pt>
                <c:pt idx="3983">
                  <c:v>3983</c:v>
                </c:pt>
                <c:pt idx="3984">
                  <c:v>3984</c:v>
                </c:pt>
                <c:pt idx="3985">
                  <c:v>3985</c:v>
                </c:pt>
                <c:pt idx="3986">
                  <c:v>3986</c:v>
                </c:pt>
                <c:pt idx="3987">
                  <c:v>3987</c:v>
                </c:pt>
                <c:pt idx="3988">
                  <c:v>3988</c:v>
                </c:pt>
                <c:pt idx="3989">
                  <c:v>3989</c:v>
                </c:pt>
                <c:pt idx="3990">
                  <c:v>3990</c:v>
                </c:pt>
                <c:pt idx="3991">
                  <c:v>3991</c:v>
                </c:pt>
                <c:pt idx="3992">
                  <c:v>3992</c:v>
                </c:pt>
                <c:pt idx="3993">
                  <c:v>3993</c:v>
                </c:pt>
                <c:pt idx="3994">
                  <c:v>3994</c:v>
                </c:pt>
                <c:pt idx="3995">
                  <c:v>3995</c:v>
                </c:pt>
                <c:pt idx="3996">
                  <c:v>3996</c:v>
                </c:pt>
                <c:pt idx="3997">
                  <c:v>3997</c:v>
                </c:pt>
                <c:pt idx="3998">
                  <c:v>3998</c:v>
                </c:pt>
                <c:pt idx="3999">
                  <c:v>3999</c:v>
                </c:pt>
                <c:pt idx="4000">
                  <c:v>4000</c:v>
                </c:pt>
                <c:pt idx="4001">
                  <c:v>4001</c:v>
                </c:pt>
                <c:pt idx="4002">
                  <c:v>4002</c:v>
                </c:pt>
                <c:pt idx="4003">
                  <c:v>4003</c:v>
                </c:pt>
                <c:pt idx="4004">
                  <c:v>4004</c:v>
                </c:pt>
                <c:pt idx="4005">
                  <c:v>4005</c:v>
                </c:pt>
                <c:pt idx="4006">
                  <c:v>4006</c:v>
                </c:pt>
                <c:pt idx="4007">
                  <c:v>4007</c:v>
                </c:pt>
                <c:pt idx="4008">
                  <c:v>4008</c:v>
                </c:pt>
                <c:pt idx="4009">
                  <c:v>4009</c:v>
                </c:pt>
                <c:pt idx="4010">
                  <c:v>4010</c:v>
                </c:pt>
                <c:pt idx="4011">
                  <c:v>4011</c:v>
                </c:pt>
                <c:pt idx="4012">
                  <c:v>4012</c:v>
                </c:pt>
                <c:pt idx="4013">
                  <c:v>4013</c:v>
                </c:pt>
                <c:pt idx="4014">
                  <c:v>4014</c:v>
                </c:pt>
                <c:pt idx="4015">
                  <c:v>4015</c:v>
                </c:pt>
                <c:pt idx="4016">
                  <c:v>4016</c:v>
                </c:pt>
                <c:pt idx="4017">
                  <c:v>4017</c:v>
                </c:pt>
                <c:pt idx="4018">
                  <c:v>4018</c:v>
                </c:pt>
                <c:pt idx="4019">
                  <c:v>4019</c:v>
                </c:pt>
                <c:pt idx="4020">
                  <c:v>4020</c:v>
                </c:pt>
                <c:pt idx="4021">
                  <c:v>4021</c:v>
                </c:pt>
                <c:pt idx="4022">
                  <c:v>4022</c:v>
                </c:pt>
                <c:pt idx="4023">
                  <c:v>4023</c:v>
                </c:pt>
                <c:pt idx="4024">
                  <c:v>4024</c:v>
                </c:pt>
                <c:pt idx="4025">
                  <c:v>4025</c:v>
                </c:pt>
                <c:pt idx="4026">
                  <c:v>4026</c:v>
                </c:pt>
                <c:pt idx="4027">
                  <c:v>4027</c:v>
                </c:pt>
                <c:pt idx="4028">
                  <c:v>4028</c:v>
                </c:pt>
                <c:pt idx="4029">
                  <c:v>4029</c:v>
                </c:pt>
                <c:pt idx="4030">
                  <c:v>4030</c:v>
                </c:pt>
                <c:pt idx="4031">
                  <c:v>4031</c:v>
                </c:pt>
                <c:pt idx="4032">
                  <c:v>4032</c:v>
                </c:pt>
                <c:pt idx="4033">
                  <c:v>4033</c:v>
                </c:pt>
                <c:pt idx="4034">
                  <c:v>4034</c:v>
                </c:pt>
                <c:pt idx="4035">
                  <c:v>4035</c:v>
                </c:pt>
                <c:pt idx="4036">
                  <c:v>4036</c:v>
                </c:pt>
                <c:pt idx="4037">
                  <c:v>4037</c:v>
                </c:pt>
                <c:pt idx="4038">
                  <c:v>4038</c:v>
                </c:pt>
                <c:pt idx="4039">
                  <c:v>4039</c:v>
                </c:pt>
                <c:pt idx="4040">
                  <c:v>4040</c:v>
                </c:pt>
                <c:pt idx="4041">
                  <c:v>4041</c:v>
                </c:pt>
                <c:pt idx="4042">
                  <c:v>4042</c:v>
                </c:pt>
                <c:pt idx="4043">
                  <c:v>4043</c:v>
                </c:pt>
                <c:pt idx="4044">
                  <c:v>4044</c:v>
                </c:pt>
                <c:pt idx="4045">
                  <c:v>4045</c:v>
                </c:pt>
                <c:pt idx="4046">
                  <c:v>4046</c:v>
                </c:pt>
                <c:pt idx="4047">
                  <c:v>4047</c:v>
                </c:pt>
                <c:pt idx="4048">
                  <c:v>4048</c:v>
                </c:pt>
                <c:pt idx="4049">
                  <c:v>4049</c:v>
                </c:pt>
                <c:pt idx="4050">
                  <c:v>4050</c:v>
                </c:pt>
                <c:pt idx="4051">
                  <c:v>4051</c:v>
                </c:pt>
                <c:pt idx="4052">
                  <c:v>4052</c:v>
                </c:pt>
                <c:pt idx="4053">
                  <c:v>4053</c:v>
                </c:pt>
                <c:pt idx="4054">
                  <c:v>4054</c:v>
                </c:pt>
                <c:pt idx="4055">
                  <c:v>4055</c:v>
                </c:pt>
                <c:pt idx="4056">
                  <c:v>4056</c:v>
                </c:pt>
                <c:pt idx="4057">
                  <c:v>4057</c:v>
                </c:pt>
                <c:pt idx="4058">
                  <c:v>4058</c:v>
                </c:pt>
                <c:pt idx="4059">
                  <c:v>4059</c:v>
                </c:pt>
                <c:pt idx="4060">
                  <c:v>4060</c:v>
                </c:pt>
                <c:pt idx="4061">
                  <c:v>4061</c:v>
                </c:pt>
                <c:pt idx="4062">
                  <c:v>4062</c:v>
                </c:pt>
                <c:pt idx="4063">
                  <c:v>4063</c:v>
                </c:pt>
                <c:pt idx="4064">
                  <c:v>4064</c:v>
                </c:pt>
                <c:pt idx="4065">
                  <c:v>4065</c:v>
                </c:pt>
                <c:pt idx="4066">
                  <c:v>4066</c:v>
                </c:pt>
                <c:pt idx="4067">
                  <c:v>4067</c:v>
                </c:pt>
                <c:pt idx="4068">
                  <c:v>4068</c:v>
                </c:pt>
                <c:pt idx="4069">
                  <c:v>4069</c:v>
                </c:pt>
                <c:pt idx="4070">
                  <c:v>4070</c:v>
                </c:pt>
                <c:pt idx="4071">
                  <c:v>4071</c:v>
                </c:pt>
                <c:pt idx="4072">
                  <c:v>4072</c:v>
                </c:pt>
                <c:pt idx="4073">
                  <c:v>4073</c:v>
                </c:pt>
                <c:pt idx="4074">
                  <c:v>4074</c:v>
                </c:pt>
                <c:pt idx="4075">
                  <c:v>4075</c:v>
                </c:pt>
                <c:pt idx="4076">
                  <c:v>4076</c:v>
                </c:pt>
                <c:pt idx="4077">
                  <c:v>4077</c:v>
                </c:pt>
                <c:pt idx="4078">
                  <c:v>4078</c:v>
                </c:pt>
                <c:pt idx="4079">
                  <c:v>4079</c:v>
                </c:pt>
                <c:pt idx="4080">
                  <c:v>4080</c:v>
                </c:pt>
                <c:pt idx="4081">
                  <c:v>4081</c:v>
                </c:pt>
                <c:pt idx="4082">
                  <c:v>4082</c:v>
                </c:pt>
                <c:pt idx="4083">
                  <c:v>4083</c:v>
                </c:pt>
                <c:pt idx="4084">
                  <c:v>4084</c:v>
                </c:pt>
                <c:pt idx="4085">
                  <c:v>4085</c:v>
                </c:pt>
                <c:pt idx="4086">
                  <c:v>4086</c:v>
                </c:pt>
                <c:pt idx="4087">
                  <c:v>4087</c:v>
                </c:pt>
                <c:pt idx="4088">
                  <c:v>4088</c:v>
                </c:pt>
                <c:pt idx="4089">
                  <c:v>4089</c:v>
                </c:pt>
                <c:pt idx="4090">
                  <c:v>4090</c:v>
                </c:pt>
                <c:pt idx="4091">
                  <c:v>4091</c:v>
                </c:pt>
                <c:pt idx="4092">
                  <c:v>4092</c:v>
                </c:pt>
                <c:pt idx="4093">
                  <c:v>4093</c:v>
                </c:pt>
                <c:pt idx="4094">
                  <c:v>4094</c:v>
                </c:pt>
                <c:pt idx="4095">
                  <c:v>4095</c:v>
                </c:pt>
                <c:pt idx="4096">
                  <c:v>4096</c:v>
                </c:pt>
                <c:pt idx="4097">
                  <c:v>4097</c:v>
                </c:pt>
                <c:pt idx="4098">
                  <c:v>4098</c:v>
                </c:pt>
                <c:pt idx="4099">
                  <c:v>4099</c:v>
                </c:pt>
                <c:pt idx="4100">
                  <c:v>4100</c:v>
                </c:pt>
                <c:pt idx="4101">
                  <c:v>4101</c:v>
                </c:pt>
                <c:pt idx="4102">
                  <c:v>4102</c:v>
                </c:pt>
                <c:pt idx="4103">
                  <c:v>4103</c:v>
                </c:pt>
                <c:pt idx="4104">
                  <c:v>4104</c:v>
                </c:pt>
                <c:pt idx="4105">
                  <c:v>4105</c:v>
                </c:pt>
                <c:pt idx="4106">
                  <c:v>4106</c:v>
                </c:pt>
                <c:pt idx="4107">
                  <c:v>4107</c:v>
                </c:pt>
                <c:pt idx="4108">
                  <c:v>4108</c:v>
                </c:pt>
                <c:pt idx="4109">
                  <c:v>4109</c:v>
                </c:pt>
                <c:pt idx="4110">
                  <c:v>4110</c:v>
                </c:pt>
                <c:pt idx="4111">
                  <c:v>4111</c:v>
                </c:pt>
                <c:pt idx="4112">
                  <c:v>4112</c:v>
                </c:pt>
                <c:pt idx="4113">
                  <c:v>4113</c:v>
                </c:pt>
                <c:pt idx="4114">
                  <c:v>4114</c:v>
                </c:pt>
                <c:pt idx="4115">
                  <c:v>4115</c:v>
                </c:pt>
                <c:pt idx="4116">
                  <c:v>4116</c:v>
                </c:pt>
                <c:pt idx="4117">
                  <c:v>4117</c:v>
                </c:pt>
                <c:pt idx="4118">
                  <c:v>4118</c:v>
                </c:pt>
                <c:pt idx="4119">
                  <c:v>4119</c:v>
                </c:pt>
                <c:pt idx="4120">
                  <c:v>4120</c:v>
                </c:pt>
                <c:pt idx="4121">
                  <c:v>4121</c:v>
                </c:pt>
                <c:pt idx="4122">
                  <c:v>4122</c:v>
                </c:pt>
                <c:pt idx="4123">
                  <c:v>4123</c:v>
                </c:pt>
                <c:pt idx="4124">
                  <c:v>4124</c:v>
                </c:pt>
                <c:pt idx="4125">
                  <c:v>4125</c:v>
                </c:pt>
                <c:pt idx="4126">
                  <c:v>4126</c:v>
                </c:pt>
                <c:pt idx="4127">
                  <c:v>4127</c:v>
                </c:pt>
                <c:pt idx="4128">
                  <c:v>4128</c:v>
                </c:pt>
                <c:pt idx="4129">
                  <c:v>4129</c:v>
                </c:pt>
                <c:pt idx="4130">
                  <c:v>4130</c:v>
                </c:pt>
                <c:pt idx="4131">
                  <c:v>4131</c:v>
                </c:pt>
                <c:pt idx="4132">
                  <c:v>4132</c:v>
                </c:pt>
                <c:pt idx="4133">
                  <c:v>4133</c:v>
                </c:pt>
                <c:pt idx="4134">
                  <c:v>4134</c:v>
                </c:pt>
                <c:pt idx="4135">
                  <c:v>4135</c:v>
                </c:pt>
                <c:pt idx="4136">
                  <c:v>4136</c:v>
                </c:pt>
                <c:pt idx="4137">
                  <c:v>4137</c:v>
                </c:pt>
                <c:pt idx="4138">
                  <c:v>4138</c:v>
                </c:pt>
                <c:pt idx="4139">
                  <c:v>4139</c:v>
                </c:pt>
                <c:pt idx="4140">
                  <c:v>4140</c:v>
                </c:pt>
                <c:pt idx="4141">
                  <c:v>4141</c:v>
                </c:pt>
                <c:pt idx="4142">
                  <c:v>4142</c:v>
                </c:pt>
                <c:pt idx="4143">
                  <c:v>4143</c:v>
                </c:pt>
                <c:pt idx="4144">
                  <c:v>4144</c:v>
                </c:pt>
                <c:pt idx="4145">
                  <c:v>4145</c:v>
                </c:pt>
                <c:pt idx="4146">
                  <c:v>4146</c:v>
                </c:pt>
                <c:pt idx="4147">
                  <c:v>4147</c:v>
                </c:pt>
                <c:pt idx="4148">
                  <c:v>4148</c:v>
                </c:pt>
                <c:pt idx="4149">
                  <c:v>4149</c:v>
                </c:pt>
                <c:pt idx="4150">
                  <c:v>4150</c:v>
                </c:pt>
                <c:pt idx="4151">
                  <c:v>4151</c:v>
                </c:pt>
                <c:pt idx="4152">
                  <c:v>4152</c:v>
                </c:pt>
                <c:pt idx="4153">
                  <c:v>4153</c:v>
                </c:pt>
                <c:pt idx="4154">
                  <c:v>4154</c:v>
                </c:pt>
                <c:pt idx="4155">
                  <c:v>4155</c:v>
                </c:pt>
                <c:pt idx="4156">
                  <c:v>4156</c:v>
                </c:pt>
                <c:pt idx="4157">
                  <c:v>4157</c:v>
                </c:pt>
                <c:pt idx="4158">
                  <c:v>4158</c:v>
                </c:pt>
                <c:pt idx="4159">
                  <c:v>4159</c:v>
                </c:pt>
                <c:pt idx="4160">
                  <c:v>4160</c:v>
                </c:pt>
                <c:pt idx="4161">
                  <c:v>4161</c:v>
                </c:pt>
                <c:pt idx="4162">
                  <c:v>4162</c:v>
                </c:pt>
                <c:pt idx="4163">
                  <c:v>4163</c:v>
                </c:pt>
                <c:pt idx="4164">
                  <c:v>4164</c:v>
                </c:pt>
                <c:pt idx="4165">
                  <c:v>4165</c:v>
                </c:pt>
                <c:pt idx="4166">
                  <c:v>4166</c:v>
                </c:pt>
                <c:pt idx="4167">
                  <c:v>4167</c:v>
                </c:pt>
                <c:pt idx="4168">
                  <c:v>4168</c:v>
                </c:pt>
                <c:pt idx="4169">
                  <c:v>4169</c:v>
                </c:pt>
                <c:pt idx="4170">
                  <c:v>4170</c:v>
                </c:pt>
                <c:pt idx="4171">
                  <c:v>4171</c:v>
                </c:pt>
                <c:pt idx="4172">
                  <c:v>4172</c:v>
                </c:pt>
                <c:pt idx="4173">
                  <c:v>4173</c:v>
                </c:pt>
                <c:pt idx="4174">
                  <c:v>4174</c:v>
                </c:pt>
                <c:pt idx="4175">
                  <c:v>4175</c:v>
                </c:pt>
                <c:pt idx="4176">
                  <c:v>4176</c:v>
                </c:pt>
                <c:pt idx="4177">
                  <c:v>4177</c:v>
                </c:pt>
                <c:pt idx="4178">
                  <c:v>4178</c:v>
                </c:pt>
                <c:pt idx="4179">
                  <c:v>4179</c:v>
                </c:pt>
                <c:pt idx="4180">
                  <c:v>4180</c:v>
                </c:pt>
                <c:pt idx="4181">
                  <c:v>4181</c:v>
                </c:pt>
                <c:pt idx="4182">
                  <c:v>4182</c:v>
                </c:pt>
                <c:pt idx="4183">
                  <c:v>4183</c:v>
                </c:pt>
                <c:pt idx="4184">
                  <c:v>4184</c:v>
                </c:pt>
                <c:pt idx="4185">
                  <c:v>4185</c:v>
                </c:pt>
                <c:pt idx="4186">
                  <c:v>4186</c:v>
                </c:pt>
                <c:pt idx="4187">
                  <c:v>4187</c:v>
                </c:pt>
                <c:pt idx="4188">
                  <c:v>4188</c:v>
                </c:pt>
                <c:pt idx="4189">
                  <c:v>4189</c:v>
                </c:pt>
                <c:pt idx="4190">
                  <c:v>4190</c:v>
                </c:pt>
                <c:pt idx="4191">
                  <c:v>4191</c:v>
                </c:pt>
                <c:pt idx="4192">
                  <c:v>4192</c:v>
                </c:pt>
                <c:pt idx="4193">
                  <c:v>4193</c:v>
                </c:pt>
                <c:pt idx="4194">
                  <c:v>4194</c:v>
                </c:pt>
                <c:pt idx="4195">
                  <c:v>4195</c:v>
                </c:pt>
                <c:pt idx="4196">
                  <c:v>4196</c:v>
                </c:pt>
                <c:pt idx="4197">
                  <c:v>4197</c:v>
                </c:pt>
                <c:pt idx="4198">
                  <c:v>4198</c:v>
                </c:pt>
                <c:pt idx="4199">
                  <c:v>4199</c:v>
                </c:pt>
                <c:pt idx="4200">
                  <c:v>4200</c:v>
                </c:pt>
                <c:pt idx="4201">
                  <c:v>4201</c:v>
                </c:pt>
                <c:pt idx="4202">
                  <c:v>4202</c:v>
                </c:pt>
                <c:pt idx="4203">
                  <c:v>4203</c:v>
                </c:pt>
                <c:pt idx="4204">
                  <c:v>4204</c:v>
                </c:pt>
                <c:pt idx="4205">
                  <c:v>4205</c:v>
                </c:pt>
                <c:pt idx="4206">
                  <c:v>4206</c:v>
                </c:pt>
                <c:pt idx="4207">
                  <c:v>4207</c:v>
                </c:pt>
                <c:pt idx="4208">
                  <c:v>4208</c:v>
                </c:pt>
                <c:pt idx="4209">
                  <c:v>4209</c:v>
                </c:pt>
                <c:pt idx="4210">
                  <c:v>4210</c:v>
                </c:pt>
                <c:pt idx="4211">
                  <c:v>4211</c:v>
                </c:pt>
                <c:pt idx="4212">
                  <c:v>4212</c:v>
                </c:pt>
                <c:pt idx="4213">
                  <c:v>4213</c:v>
                </c:pt>
                <c:pt idx="4214">
                  <c:v>4214</c:v>
                </c:pt>
                <c:pt idx="4215">
                  <c:v>4215</c:v>
                </c:pt>
                <c:pt idx="4216">
                  <c:v>4216</c:v>
                </c:pt>
                <c:pt idx="4217">
                  <c:v>4217</c:v>
                </c:pt>
                <c:pt idx="4218">
                  <c:v>4218</c:v>
                </c:pt>
                <c:pt idx="4219">
                  <c:v>4219</c:v>
                </c:pt>
                <c:pt idx="4220">
                  <c:v>4220</c:v>
                </c:pt>
                <c:pt idx="4221">
                  <c:v>4221</c:v>
                </c:pt>
                <c:pt idx="4222">
                  <c:v>4222</c:v>
                </c:pt>
                <c:pt idx="4223">
                  <c:v>4223</c:v>
                </c:pt>
                <c:pt idx="4224">
                  <c:v>4224</c:v>
                </c:pt>
                <c:pt idx="4225">
                  <c:v>4225</c:v>
                </c:pt>
                <c:pt idx="4226">
                  <c:v>4226</c:v>
                </c:pt>
                <c:pt idx="4227">
                  <c:v>4227</c:v>
                </c:pt>
                <c:pt idx="4228">
                  <c:v>4228</c:v>
                </c:pt>
                <c:pt idx="4229">
                  <c:v>4229</c:v>
                </c:pt>
                <c:pt idx="4230">
                  <c:v>4230</c:v>
                </c:pt>
                <c:pt idx="4231">
                  <c:v>4231</c:v>
                </c:pt>
                <c:pt idx="4232">
                  <c:v>4232</c:v>
                </c:pt>
                <c:pt idx="4233">
                  <c:v>4233</c:v>
                </c:pt>
                <c:pt idx="4234">
                  <c:v>4234</c:v>
                </c:pt>
                <c:pt idx="4235">
                  <c:v>4235</c:v>
                </c:pt>
                <c:pt idx="4236">
                  <c:v>4236</c:v>
                </c:pt>
                <c:pt idx="4237">
                  <c:v>4237</c:v>
                </c:pt>
                <c:pt idx="4238">
                  <c:v>4238</c:v>
                </c:pt>
                <c:pt idx="4239">
                  <c:v>4239</c:v>
                </c:pt>
                <c:pt idx="4240">
                  <c:v>4240</c:v>
                </c:pt>
                <c:pt idx="4241">
                  <c:v>4241</c:v>
                </c:pt>
                <c:pt idx="4242">
                  <c:v>4242</c:v>
                </c:pt>
                <c:pt idx="4243">
                  <c:v>4243</c:v>
                </c:pt>
                <c:pt idx="4244">
                  <c:v>4244</c:v>
                </c:pt>
                <c:pt idx="4245">
                  <c:v>4245</c:v>
                </c:pt>
                <c:pt idx="4246">
                  <c:v>4246</c:v>
                </c:pt>
                <c:pt idx="4247">
                  <c:v>4247</c:v>
                </c:pt>
                <c:pt idx="4248">
                  <c:v>4248</c:v>
                </c:pt>
                <c:pt idx="4249">
                  <c:v>4249</c:v>
                </c:pt>
                <c:pt idx="4250">
                  <c:v>4250</c:v>
                </c:pt>
                <c:pt idx="4251">
                  <c:v>4251</c:v>
                </c:pt>
                <c:pt idx="4252">
                  <c:v>4252</c:v>
                </c:pt>
                <c:pt idx="4253">
                  <c:v>4253</c:v>
                </c:pt>
                <c:pt idx="4254">
                  <c:v>4254</c:v>
                </c:pt>
                <c:pt idx="4255">
                  <c:v>4255</c:v>
                </c:pt>
                <c:pt idx="4256">
                  <c:v>4256</c:v>
                </c:pt>
                <c:pt idx="4257">
                  <c:v>4257</c:v>
                </c:pt>
                <c:pt idx="4258">
                  <c:v>4258</c:v>
                </c:pt>
                <c:pt idx="4259">
                  <c:v>4259</c:v>
                </c:pt>
                <c:pt idx="4260">
                  <c:v>4260</c:v>
                </c:pt>
                <c:pt idx="4261">
                  <c:v>4261</c:v>
                </c:pt>
                <c:pt idx="4262">
                  <c:v>4262</c:v>
                </c:pt>
                <c:pt idx="4263">
                  <c:v>4263</c:v>
                </c:pt>
                <c:pt idx="4264">
                  <c:v>4264</c:v>
                </c:pt>
                <c:pt idx="4265">
                  <c:v>4265</c:v>
                </c:pt>
                <c:pt idx="4266">
                  <c:v>4266</c:v>
                </c:pt>
                <c:pt idx="4267">
                  <c:v>4267</c:v>
                </c:pt>
                <c:pt idx="4268">
                  <c:v>4268</c:v>
                </c:pt>
                <c:pt idx="4269">
                  <c:v>4269</c:v>
                </c:pt>
                <c:pt idx="4270">
                  <c:v>4270</c:v>
                </c:pt>
                <c:pt idx="4271">
                  <c:v>4271</c:v>
                </c:pt>
                <c:pt idx="4272">
                  <c:v>4272</c:v>
                </c:pt>
                <c:pt idx="4273">
                  <c:v>4273</c:v>
                </c:pt>
                <c:pt idx="4274">
                  <c:v>4274</c:v>
                </c:pt>
                <c:pt idx="4275">
                  <c:v>4275</c:v>
                </c:pt>
                <c:pt idx="4276">
                  <c:v>4276</c:v>
                </c:pt>
                <c:pt idx="4277">
                  <c:v>4277</c:v>
                </c:pt>
                <c:pt idx="4278">
                  <c:v>4278</c:v>
                </c:pt>
                <c:pt idx="4279">
                  <c:v>4279</c:v>
                </c:pt>
                <c:pt idx="4280">
                  <c:v>4280</c:v>
                </c:pt>
                <c:pt idx="4281">
                  <c:v>4281</c:v>
                </c:pt>
                <c:pt idx="4282">
                  <c:v>4282</c:v>
                </c:pt>
                <c:pt idx="4283">
                  <c:v>4283</c:v>
                </c:pt>
                <c:pt idx="4284">
                  <c:v>4284</c:v>
                </c:pt>
                <c:pt idx="4285">
                  <c:v>4285</c:v>
                </c:pt>
                <c:pt idx="4286">
                  <c:v>4286</c:v>
                </c:pt>
                <c:pt idx="4287">
                  <c:v>4287</c:v>
                </c:pt>
                <c:pt idx="4288">
                  <c:v>4288</c:v>
                </c:pt>
                <c:pt idx="4289">
                  <c:v>4289</c:v>
                </c:pt>
                <c:pt idx="4290">
                  <c:v>4290</c:v>
                </c:pt>
                <c:pt idx="4291">
                  <c:v>4291</c:v>
                </c:pt>
                <c:pt idx="4292">
                  <c:v>4292</c:v>
                </c:pt>
                <c:pt idx="4293">
                  <c:v>4293</c:v>
                </c:pt>
                <c:pt idx="4294">
                  <c:v>4294</c:v>
                </c:pt>
                <c:pt idx="4295">
                  <c:v>4295</c:v>
                </c:pt>
                <c:pt idx="4296">
                  <c:v>4296</c:v>
                </c:pt>
                <c:pt idx="4297">
                  <c:v>4297</c:v>
                </c:pt>
                <c:pt idx="4298">
                  <c:v>4298</c:v>
                </c:pt>
                <c:pt idx="4299">
                  <c:v>4299</c:v>
                </c:pt>
                <c:pt idx="4300">
                  <c:v>4300</c:v>
                </c:pt>
                <c:pt idx="4301">
                  <c:v>4301</c:v>
                </c:pt>
                <c:pt idx="4302">
                  <c:v>4302</c:v>
                </c:pt>
                <c:pt idx="4303">
                  <c:v>4303</c:v>
                </c:pt>
                <c:pt idx="4304">
                  <c:v>4304</c:v>
                </c:pt>
                <c:pt idx="4305">
                  <c:v>4305</c:v>
                </c:pt>
                <c:pt idx="4306">
                  <c:v>4306</c:v>
                </c:pt>
                <c:pt idx="4307">
                  <c:v>4307</c:v>
                </c:pt>
                <c:pt idx="4308">
                  <c:v>4308</c:v>
                </c:pt>
                <c:pt idx="4309">
                  <c:v>4309</c:v>
                </c:pt>
                <c:pt idx="4310">
                  <c:v>4310</c:v>
                </c:pt>
                <c:pt idx="4311">
                  <c:v>4311</c:v>
                </c:pt>
                <c:pt idx="4312">
                  <c:v>4312</c:v>
                </c:pt>
                <c:pt idx="4313">
                  <c:v>4313</c:v>
                </c:pt>
                <c:pt idx="4314">
                  <c:v>4314</c:v>
                </c:pt>
                <c:pt idx="4315">
                  <c:v>4315</c:v>
                </c:pt>
                <c:pt idx="4316">
                  <c:v>4316</c:v>
                </c:pt>
                <c:pt idx="4317">
                  <c:v>4317</c:v>
                </c:pt>
                <c:pt idx="4318">
                  <c:v>4318</c:v>
                </c:pt>
                <c:pt idx="4319">
                  <c:v>4319</c:v>
                </c:pt>
                <c:pt idx="4320">
                  <c:v>4320</c:v>
                </c:pt>
                <c:pt idx="4321">
                  <c:v>4321</c:v>
                </c:pt>
                <c:pt idx="4322">
                  <c:v>4322</c:v>
                </c:pt>
                <c:pt idx="4323">
                  <c:v>4323</c:v>
                </c:pt>
                <c:pt idx="4324">
                  <c:v>4324</c:v>
                </c:pt>
                <c:pt idx="4325">
                  <c:v>4325</c:v>
                </c:pt>
                <c:pt idx="4326">
                  <c:v>4326</c:v>
                </c:pt>
                <c:pt idx="4327">
                  <c:v>4327</c:v>
                </c:pt>
                <c:pt idx="4328">
                  <c:v>4328</c:v>
                </c:pt>
                <c:pt idx="4329">
                  <c:v>4329</c:v>
                </c:pt>
                <c:pt idx="4330">
                  <c:v>4330</c:v>
                </c:pt>
                <c:pt idx="4331">
                  <c:v>4331</c:v>
                </c:pt>
                <c:pt idx="4332">
                  <c:v>4332</c:v>
                </c:pt>
                <c:pt idx="4333">
                  <c:v>4333</c:v>
                </c:pt>
                <c:pt idx="4334">
                  <c:v>4334</c:v>
                </c:pt>
                <c:pt idx="4335">
                  <c:v>4335</c:v>
                </c:pt>
                <c:pt idx="4336">
                  <c:v>4336</c:v>
                </c:pt>
                <c:pt idx="4337">
                  <c:v>4337</c:v>
                </c:pt>
                <c:pt idx="4338">
                  <c:v>4338</c:v>
                </c:pt>
                <c:pt idx="4339">
                  <c:v>4339</c:v>
                </c:pt>
                <c:pt idx="4340">
                  <c:v>4340</c:v>
                </c:pt>
                <c:pt idx="4341">
                  <c:v>4341</c:v>
                </c:pt>
                <c:pt idx="4342">
                  <c:v>4342</c:v>
                </c:pt>
                <c:pt idx="4343">
                  <c:v>4343</c:v>
                </c:pt>
                <c:pt idx="4344">
                  <c:v>4344</c:v>
                </c:pt>
                <c:pt idx="4345">
                  <c:v>4345</c:v>
                </c:pt>
                <c:pt idx="4346">
                  <c:v>4346</c:v>
                </c:pt>
                <c:pt idx="4347">
                  <c:v>4347</c:v>
                </c:pt>
                <c:pt idx="4348">
                  <c:v>4348</c:v>
                </c:pt>
                <c:pt idx="4349">
                  <c:v>4349</c:v>
                </c:pt>
                <c:pt idx="4350">
                  <c:v>4350</c:v>
                </c:pt>
                <c:pt idx="4351">
                  <c:v>4351</c:v>
                </c:pt>
                <c:pt idx="4352">
                  <c:v>4352</c:v>
                </c:pt>
                <c:pt idx="4353">
                  <c:v>4353</c:v>
                </c:pt>
                <c:pt idx="4354">
                  <c:v>4354</c:v>
                </c:pt>
                <c:pt idx="4355">
                  <c:v>4355</c:v>
                </c:pt>
                <c:pt idx="4356">
                  <c:v>4356</c:v>
                </c:pt>
                <c:pt idx="4357">
                  <c:v>4357</c:v>
                </c:pt>
                <c:pt idx="4358">
                  <c:v>4358</c:v>
                </c:pt>
                <c:pt idx="4359">
                  <c:v>4359</c:v>
                </c:pt>
                <c:pt idx="4360">
                  <c:v>4360</c:v>
                </c:pt>
                <c:pt idx="4361">
                  <c:v>4361</c:v>
                </c:pt>
                <c:pt idx="4362">
                  <c:v>4362</c:v>
                </c:pt>
                <c:pt idx="4363">
                  <c:v>4363</c:v>
                </c:pt>
                <c:pt idx="4364">
                  <c:v>4364</c:v>
                </c:pt>
                <c:pt idx="4365">
                  <c:v>4365</c:v>
                </c:pt>
                <c:pt idx="4366">
                  <c:v>4366</c:v>
                </c:pt>
                <c:pt idx="4367">
                  <c:v>4367</c:v>
                </c:pt>
                <c:pt idx="4368">
                  <c:v>4368</c:v>
                </c:pt>
                <c:pt idx="4369">
                  <c:v>4369</c:v>
                </c:pt>
                <c:pt idx="4370">
                  <c:v>4370</c:v>
                </c:pt>
                <c:pt idx="4371">
                  <c:v>4371</c:v>
                </c:pt>
                <c:pt idx="4372">
                  <c:v>4372</c:v>
                </c:pt>
                <c:pt idx="4373">
                  <c:v>4373</c:v>
                </c:pt>
                <c:pt idx="4374">
                  <c:v>4374</c:v>
                </c:pt>
                <c:pt idx="4375">
                  <c:v>4375</c:v>
                </c:pt>
                <c:pt idx="4376">
                  <c:v>4376</c:v>
                </c:pt>
                <c:pt idx="4377">
                  <c:v>4377</c:v>
                </c:pt>
                <c:pt idx="4378">
                  <c:v>4378</c:v>
                </c:pt>
                <c:pt idx="4379">
                  <c:v>4379</c:v>
                </c:pt>
                <c:pt idx="4380">
                  <c:v>4380</c:v>
                </c:pt>
                <c:pt idx="4381">
                  <c:v>4381</c:v>
                </c:pt>
                <c:pt idx="4382">
                  <c:v>4382</c:v>
                </c:pt>
                <c:pt idx="4383">
                  <c:v>4383</c:v>
                </c:pt>
                <c:pt idx="4384">
                  <c:v>4384</c:v>
                </c:pt>
                <c:pt idx="4385">
                  <c:v>4385</c:v>
                </c:pt>
                <c:pt idx="4386">
                  <c:v>4386</c:v>
                </c:pt>
                <c:pt idx="4387">
                  <c:v>4387</c:v>
                </c:pt>
                <c:pt idx="4388">
                  <c:v>4388</c:v>
                </c:pt>
                <c:pt idx="4389">
                  <c:v>4389</c:v>
                </c:pt>
                <c:pt idx="4390">
                  <c:v>4390</c:v>
                </c:pt>
                <c:pt idx="4391">
                  <c:v>4391</c:v>
                </c:pt>
                <c:pt idx="4392">
                  <c:v>4392</c:v>
                </c:pt>
                <c:pt idx="4393">
                  <c:v>4393</c:v>
                </c:pt>
                <c:pt idx="4394">
                  <c:v>4394</c:v>
                </c:pt>
                <c:pt idx="4395">
                  <c:v>4395</c:v>
                </c:pt>
                <c:pt idx="4396">
                  <c:v>4396</c:v>
                </c:pt>
                <c:pt idx="4397">
                  <c:v>4397</c:v>
                </c:pt>
                <c:pt idx="4398">
                  <c:v>4398</c:v>
                </c:pt>
                <c:pt idx="4399">
                  <c:v>4399</c:v>
                </c:pt>
                <c:pt idx="4400">
                  <c:v>4400</c:v>
                </c:pt>
                <c:pt idx="4401">
                  <c:v>4401</c:v>
                </c:pt>
                <c:pt idx="4402">
                  <c:v>4402</c:v>
                </c:pt>
                <c:pt idx="4403">
                  <c:v>4403</c:v>
                </c:pt>
                <c:pt idx="4404">
                  <c:v>4404</c:v>
                </c:pt>
                <c:pt idx="4405">
                  <c:v>4405</c:v>
                </c:pt>
                <c:pt idx="4406">
                  <c:v>4406</c:v>
                </c:pt>
                <c:pt idx="4407">
                  <c:v>4407</c:v>
                </c:pt>
                <c:pt idx="4408">
                  <c:v>4408</c:v>
                </c:pt>
                <c:pt idx="4409">
                  <c:v>4409</c:v>
                </c:pt>
                <c:pt idx="4410">
                  <c:v>4410</c:v>
                </c:pt>
                <c:pt idx="4411">
                  <c:v>4411</c:v>
                </c:pt>
                <c:pt idx="4412">
                  <c:v>4412</c:v>
                </c:pt>
                <c:pt idx="4413">
                  <c:v>4413</c:v>
                </c:pt>
                <c:pt idx="4414">
                  <c:v>4414</c:v>
                </c:pt>
                <c:pt idx="4415">
                  <c:v>4415</c:v>
                </c:pt>
                <c:pt idx="4416">
                  <c:v>4416</c:v>
                </c:pt>
                <c:pt idx="4417">
                  <c:v>4417</c:v>
                </c:pt>
                <c:pt idx="4418">
                  <c:v>4418</c:v>
                </c:pt>
                <c:pt idx="4419">
                  <c:v>4419</c:v>
                </c:pt>
                <c:pt idx="4420">
                  <c:v>4420</c:v>
                </c:pt>
                <c:pt idx="4421">
                  <c:v>4421</c:v>
                </c:pt>
                <c:pt idx="4422">
                  <c:v>4422</c:v>
                </c:pt>
                <c:pt idx="4423">
                  <c:v>4423</c:v>
                </c:pt>
                <c:pt idx="4424">
                  <c:v>4424</c:v>
                </c:pt>
                <c:pt idx="4425">
                  <c:v>4425</c:v>
                </c:pt>
                <c:pt idx="4426">
                  <c:v>4426</c:v>
                </c:pt>
                <c:pt idx="4427">
                  <c:v>4427</c:v>
                </c:pt>
                <c:pt idx="4428">
                  <c:v>4428</c:v>
                </c:pt>
                <c:pt idx="4429">
                  <c:v>4429</c:v>
                </c:pt>
                <c:pt idx="4430">
                  <c:v>4430</c:v>
                </c:pt>
                <c:pt idx="4431">
                  <c:v>4431</c:v>
                </c:pt>
                <c:pt idx="4432">
                  <c:v>4432</c:v>
                </c:pt>
                <c:pt idx="4433">
                  <c:v>4433</c:v>
                </c:pt>
                <c:pt idx="4434">
                  <c:v>4434</c:v>
                </c:pt>
                <c:pt idx="4435">
                  <c:v>4435</c:v>
                </c:pt>
                <c:pt idx="4436">
                  <c:v>4436</c:v>
                </c:pt>
                <c:pt idx="4437">
                  <c:v>4437</c:v>
                </c:pt>
                <c:pt idx="4438">
                  <c:v>4438</c:v>
                </c:pt>
                <c:pt idx="4439">
                  <c:v>4439</c:v>
                </c:pt>
                <c:pt idx="4440">
                  <c:v>4440</c:v>
                </c:pt>
                <c:pt idx="4441">
                  <c:v>4441</c:v>
                </c:pt>
                <c:pt idx="4442">
                  <c:v>4442</c:v>
                </c:pt>
                <c:pt idx="4443">
                  <c:v>4443</c:v>
                </c:pt>
                <c:pt idx="4444">
                  <c:v>4444</c:v>
                </c:pt>
                <c:pt idx="4445">
                  <c:v>4445</c:v>
                </c:pt>
                <c:pt idx="4446">
                  <c:v>4446</c:v>
                </c:pt>
                <c:pt idx="4447">
                  <c:v>4447</c:v>
                </c:pt>
                <c:pt idx="4448">
                  <c:v>4448</c:v>
                </c:pt>
                <c:pt idx="4449">
                  <c:v>4449</c:v>
                </c:pt>
                <c:pt idx="4450">
                  <c:v>4450</c:v>
                </c:pt>
                <c:pt idx="4451">
                  <c:v>4451</c:v>
                </c:pt>
                <c:pt idx="4452">
                  <c:v>4452</c:v>
                </c:pt>
                <c:pt idx="4453">
                  <c:v>4453</c:v>
                </c:pt>
                <c:pt idx="4454">
                  <c:v>4454</c:v>
                </c:pt>
                <c:pt idx="4455">
                  <c:v>4455</c:v>
                </c:pt>
                <c:pt idx="4456">
                  <c:v>4456</c:v>
                </c:pt>
                <c:pt idx="4457">
                  <c:v>4457</c:v>
                </c:pt>
                <c:pt idx="4458">
                  <c:v>4458</c:v>
                </c:pt>
                <c:pt idx="4459">
                  <c:v>4459</c:v>
                </c:pt>
                <c:pt idx="4460">
                  <c:v>4460</c:v>
                </c:pt>
                <c:pt idx="4461">
                  <c:v>4461</c:v>
                </c:pt>
                <c:pt idx="4462">
                  <c:v>4462</c:v>
                </c:pt>
                <c:pt idx="4463">
                  <c:v>4463</c:v>
                </c:pt>
                <c:pt idx="4464">
                  <c:v>4464</c:v>
                </c:pt>
                <c:pt idx="4465">
                  <c:v>4465</c:v>
                </c:pt>
                <c:pt idx="4466">
                  <c:v>4466</c:v>
                </c:pt>
                <c:pt idx="4467">
                  <c:v>4467</c:v>
                </c:pt>
                <c:pt idx="4468">
                  <c:v>4468</c:v>
                </c:pt>
                <c:pt idx="4469">
                  <c:v>4469</c:v>
                </c:pt>
                <c:pt idx="4470">
                  <c:v>4470</c:v>
                </c:pt>
                <c:pt idx="4471">
                  <c:v>4471</c:v>
                </c:pt>
                <c:pt idx="4472">
                  <c:v>4472</c:v>
                </c:pt>
                <c:pt idx="4473">
                  <c:v>4473</c:v>
                </c:pt>
                <c:pt idx="4474">
                  <c:v>4474</c:v>
                </c:pt>
                <c:pt idx="4475">
                  <c:v>4475</c:v>
                </c:pt>
                <c:pt idx="4476">
                  <c:v>4476</c:v>
                </c:pt>
                <c:pt idx="4477">
                  <c:v>4477</c:v>
                </c:pt>
                <c:pt idx="4478">
                  <c:v>4478</c:v>
                </c:pt>
                <c:pt idx="4479">
                  <c:v>4479</c:v>
                </c:pt>
                <c:pt idx="4480">
                  <c:v>4480</c:v>
                </c:pt>
                <c:pt idx="4481">
                  <c:v>4481</c:v>
                </c:pt>
                <c:pt idx="4482">
                  <c:v>4482</c:v>
                </c:pt>
                <c:pt idx="4483">
                  <c:v>4483</c:v>
                </c:pt>
                <c:pt idx="4484">
                  <c:v>4484</c:v>
                </c:pt>
                <c:pt idx="4485">
                  <c:v>4485</c:v>
                </c:pt>
                <c:pt idx="4486">
                  <c:v>4486</c:v>
                </c:pt>
                <c:pt idx="4487">
                  <c:v>4487</c:v>
                </c:pt>
                <c:pt idx="4488">
                  <c:v>4488</c:v>
                </c:pt>
                <c:pt idx="4489">
                  <c:v>4489</c:v>
                </c:pt>
                <c:pt idx="4490">
                  <c:v>4490</c:v>
                </c:pt>
                <c:pt idx="4491">
                  <c:v>4491</c:v>
                </c:pt>
                <c:pt idx="4492">
                  <c:v>4492</c:v>
                </c:pt>
                <c:pt idx="4493">
                  <c:v>4493</c:v>
                </c:pt>
                <c:pt idx="4494">
                  <c:v>4494</c:v>
                </c:pt>
                <c:pt idx="4495">
                  <c:v>4495</c:v>
                </c:pt>
                <c:pt idx="4496">
                  <c:v>4496</c:v>
                </c:pt>
                <c:pt idx="4497">
                  <c:v>4497</c:v>
                </c:pt>
                <c:pt idx="4498">
                  <c:v>4498</c:v>
                </c:pt>
                <c:pt idx="4499">
                  <c:v>4499</c:v>
                </c:pt>
                <c:pt idx="4500">
                  <c:v>4500</c:v>
                </c:pt>
                <c:pt idx="4501">
                  <c:v>4501</c:v>
                </c:pt>
                <c:pt idx="4502">
                  <c:v>4502</c:v>
                </c:pt>
                <c:pt idx="4503">
                  <c:v>4503</c:v>
                </c:pt>
                <c:pt idx="4504">
                  <c:v>4504</c:v>
                </c:pt>
                <c:pt idx="4505">
                  <c:v>4505</c:v>
                </c:pt>
                <c:pt idx="4506">
                  <c:v>4506</c:v>
                </c:pt>
                <c:pt idx="4507">
                  <c:v>4507</c:v>
                </c:pt>
                <c:pt idx="4508">
                  <c:v>4508</c:v>
                </c:pt>
                <c:pt idx="4509">
                  <c:v>4509</c:v>
                </c:pt>
                <c:pt idx="4510">
                  <c:v>4510</c:v>
                </c:pt>
                <c:pt idx="4511">
                  <c:v>4511</c:v>
                </c:pt>
                <c:pt idx="4512">
                  <c:v>4512</c:v>
                </c:pt>
                <c:pt idx="4513">
                  <c:v>4513</c:v>
                </c:pt>
                <c:pt idx="4514">
                  <c:v>4514</c:v>
                </c:pt>
                <c:pt idx="4515">
                  <c:v>4515</c:v>
                </c:pt>
                <c:pt idx="4516">
                  <c:v>4516</c:v>
                </c:pt>
                <c:pt idx="4517">
                  <c:v>4517</c:v>
                </c:pt>
                <c:pt idx="4518">
                  <c:v>4518</c:v>
                </c:pt>
                <c:pt idx="4519">
                  <c:v>4519</c:v>
                </c:pt>
                <c:pt idx="4520">
                  <c:v>4520</c:v>
                </c:pt>
                <c:pt idx="4521">
                  <c:v>4521</c:v>
                </c:pt>
                <c:pt idx="4522">
                  <c:v>4522</c:v>
                </c:pt>
                <c:pt idx="4523">
                  <c:v>4523</c:v>
                </c:pt>
                <c:pt idx="4524">
                  <c:v>4524</c:v>
                </c:pt>
                <c:pt idx="4525">
                  <c:v>4525</c:v>
                </c:pt>
                <c:pt idx="4526">
                  <c:v>4526</c:v>
                </c:pt>
                <c:pt idx="4527">
                  <c:v>4527</c:v>
                </c:pt>
                <c:pt idx="4528">
                  <c:v>4528</c:v>
                </c:pt>
                <c:pt idx="4529">
                  <c:v>4529</c:v>
                </c:pt>
                <c:pt idx="4530">
                  <c:v>4530</c:v>
                </c:pt>
                <c:pt idx="4531">
                  <c:v>4531</c:v>
                </c:pt>
                <c:pt idx="4532">
                  <c:v>4532</c:v>
                </c:pt>
                <c:pt idx="4533">
                  <c:v>4533</c:v>
                </c:pt>
                <c:pt idx="4534">
                  <c:v>4534</c:v>
                </c:pt>
                <c:pt idx="4535">
                  <c:v>4535</c:v>
                </c:pt>
                <c:pt idx="4536">
                  <c:v>4536</c:v>
                </c:pt>
                <c:pt idx="4537">
                  <c:v>4537</c:v>
                </c:pt>
                <c:pt idx="4538">
                  <c:v>4538</c:v>
                </c:pt>
                <c:pt idx="4539">
                  <c:v>4539</c:v>
                </c:pt>
                <c:pt idx="4540">
                  <c:v>4540</c:v>
                </c:pt>
                <c:pt idx="4541">
                  <c:v>4541</c:v>
                </c:pt>
                <c:pt idx="4542">
                  <c:v>4542</c:v>
                </c:pt>
                <c:pt idx="4543">
                  <c:v>4543</c:v>
                </c:pt>
                <c:pt idx="4544">
                  <c:v>4544</c:v>
                </c:pt>
                <c:pt idx="4545">
                  <c:v>4545</c:v>
                </c:pt>
                <c:pt idx="4546">
                  <c:v>4546</c:v>
                </c:pt>
                <c:pt idx="4547">
                  <c:v>4547</c:v>
                </c:pt>
                <c:pt idx="4548">
                  <c:v>4548</c:v>
                </c:pt>
                <c:pt idx="4549">
                  <c:v>4549</c:v>
                </c:pt>
                <c:pt idx="4550">
                  <c:v>4550</c:v>
                </c:pt>
                <c:pt idx="4551">
                  <c:v>4551</c:v>
                </c:pt>
                <c:pt idx="4552">
                  <c:v>4552</c:v>
                </c:pt>
                <c:pt idx="4553">
                  <c:v>4553</c:v>
                </c:pt>
                <c:pt idx="4554">
                  <c:v>4554</c:v>
                </c:pt>
                <c:pt idx="4555">
                  <c:v>4555</c:v>
                </c:pt>
                <c:pt idx="4556">
                  <c:v>4556</c:v>
                </c:pt>
                <c:pt idx="4557">
                  <c:v>4557</c:v>
                </c:pt>
                <c:pt idx="4558">
                  <c:v>4558</c:v>
                </c:pt>
                <c:pt idx="4559">
                  <c:v>4559</c:v>
                </c:pt>
                <c:pt idx="4560">
                  <c:v>4560</c:v>
                </c:pt>
                <c:pt idx="4561">
                  <c:v>4561</c:v>
                </c:pt>
                <c:pt idx="4562">
                  <c:v>4562</c:v>
                </c:pt>
                <c:pt idx="4563">
                  <c:v>4563</c:v>
                </c:pt>
                <c:pt idx="4564">
                  <c:v>4564</c:v>
                </c:pt>
                <c:pt idx="4565">
                  <c:v>4565</c:v>
                </c:pt>
                <c:pt idx="4566">
                  <c:v>4566</c:v>
                </c:pt>
                <c:pt idx="4567">
                  <c:v>4567</c:v>
                </c:pt>
                <c:pt idx="4568">
                  <c:v>4568</c:v>
                </c:pt>
                <c:pt idx="4569">
                  <c:v>4569</c:v>
                </c:pt>
                <c:pt idx="4570">
                  <c:v>4570</c:v>
                </c:pt>
                <c:pt idx="4571">
                  <c:v>4571</c:v>
                </c:pt>
                <c:pt idx="4572">
                  <c:v>4572</c:v>
                </c:pt>
                <c:pt idx="4573">
                  <c:v>4573</c:v>
                </c:pt>
                <c:pt idx="4574">
                  <c:v>4574</c:v>
                </c:pt>
                <c:pt idx="4575">
                  <c:v>4575</c:v>
                </c:pt>
                <c:pt idx="4576">
                  <c:v>4576</c:v>
                </c:pt>
                <c:pt idx="4577">
                  <c:v>4577</c:v>
                </c:pt>
                <c:pt idx="4578">
                  <c:v>4578</c:v>
                </c:pt>
                <c:pt idx="4579">
                  <c:v>4579</c:v>
                </c:pt>
                <c:pt idx="4580">
                  <c:v>4580</c:v>
                </c:pt>
                <c:pt idx="4581">
                  <c:v>4581</c:v>
                </c:pt>
                <c:pt idx="4582">
                  <c:v>4582</c:v>
                </c:pt>
                <c:pt idx="4583">
                  <c:v>4583</c:v>
                </c:pt>
                <c:pt idx="4584">
                  <c:v>4584</c:v>
                </c:pt>
                <c:pt idx="4585">
                  <c:v>4585</c:v>
                </c:pt>
                <c:pt idx="4586">
                  <c:v>4586</c:v>
                </c:pt>
                <c:pt idx="4587">
                  <c:v>4587</c:v>
                </c:pt>
                <c:pt idx="4588">
                  <c:v>4588</c:v>
                </c:pt>
                <c:pt idx="4589">
                  <c:v>4589</c:v>
                </c:pt>
                <c:pt idx="4590">
                  <c:v>4590</c:v>
                </c:pt>
                <c:pt idx="4591">
                  <c:v>4591</c:v>
                </c:pt>
                <c:pt idx="4592">
                  <c:v>4592</c:v>
                </c:pt>
                <c:pt idx="4593">
                  <c:v>4593</c:v>
                </c:pt>
                <c:pt idx="4594">
                  <c:v>4594</c:v>
                </c:pt>
                <c:pt idx="4595">
                  <c:v>4595</c:v>
                </c:pt>
                <c:pt idx="4596">
                  <c:v>4596</c:v>
                </c:pt>
                <c:pt idx="4597">
                  <c:v>4597</c:v>
                </c:pt>
                <c:pt idx="4598">
                  <c:v>4598</c:v>
                </c:pt>
                <c:pt idx="4599">
                  <c:v>4599</c:v>
                </c:pt>
                <c:pt idx="4600">
                  <c:v>4600</c:v>
                </c:pt>
                <c:pt idx="4601">
                  <c:v>4601</c:v>
                </c:pt>
                <c:pt idx="4602">
                  <c:v>4602</c:v>
                </c:pt>
                <c:pt idx="4603">
                  <c:v>4603</c:v>
                </c:pt>
                <c:pt idx="4604">
                  <c:v>4604</c:v>
                </c:pt>
                <c:pt idx="4605">
                  <c:v>4605</c:v>
                </c:pt>
                <c:pt idx="4606">
                  <c:v>4606</c:v>
                </c:pt>
                <c:pt idx="4607">
                  <c:v>4607</c:v>
                </c:pt>
                <c:pt idx="4608">
                  <c:v>4608</c:v>
                </c:pt>
                <c:pt idx="4609">
                  <c:v>4609</c:v>
                </c:pt>
                <c:pt idx="4610">
                  <c:v>4610</c:v>
                </c:pt>
                <c:pt idx="4611">
                  <c:v>4611</c:v>
                </c:pt>
                <c:pt idx="4612">
                  <c:v>4612</c:v>
                </c:pt>
                <c:pt idx="4613">
                  <c:v>4613</c:v>
                </c:pt>
                <c:pt idx="4614">
                  <c:v>4614</c:v>
                </c:pt>
                <c:pt idx="4615">
                  <c:v>4615</c:v>
                </c:pt>
                <c:pt idx="4616">
                  <c:v>4616</c:v>
                </c:pt>
                <c:pt idx="4617">
                  <c:v>4617</c:v>
                </c:pt>
                <c:pt idx="4618">
                  <c:v>4618</c:v>
                </c:pt>
                <c:pt idx="4619">
                  <c:v>4619</c:v>
                </c:pt>
                <c:pt idx="4620">
                  <c:v>4620</c:v>
                </c:pt>
                <c:pt idx="4621">
                  <c:v>4621</c:v>
                </c:pt>
                <c:pt idx="4622">
                  <c:v>4622</c:v>
                </c:pt>
                <c:pt idx="4623">
                  <c:v>4623</c:v>
                </c:pt>
                <c:pt idx="4624">
                  <c:v>4624</c:v>
                </c:pt>
                <c:pt idx="4625">
                  <c:v>4625</c:v>
                </c:pt>
                <c:pt idx="4626">
                  <c:v>4626</c:v>
                </c:pt>
                <c:pt idx="4627">
                  <c:v>4627</c:v>
                </c:pt>
                <c:pt idx="4628">
                  <c:v>4628</c:v>
                </c:pt>
                <c:pt idx="4629">
                  <c:v>4629</c:v>
                </c:pt>
                <c:pt idx="4630">
                  <c:v>4630</c:v>
                </c:pt>
                <c:pt idx="4631">
                  <c:v>4631</c:v>
                </c:pt>
                <c:pt idx="4632">
                  <c:v>4632</c:v>
                </c:pt>
                <c:pt idx="4633">
                  <c:v>4633</c:v>
                </c:pt>
                <c:pt idx="4634">
                  <c:v>4634</c:v>
                </c:pt>
                <c:pt idx="4635">
                  <c:v>4635</c:v>
                </c:pt>
                <c:pt idx="4636">
                  <c:v>4636</c:v>
                </c:pt>
                <c:pt idx="4637">
                  <c:v>4637</c:v>
                </c:pt>
                <c:pt idx="4638">
                  <c:v>4638</c:v>
                </c:pt>
                <c:pt idx="4639">
                  <c:v>4639</c:v>
                </c:pt>
                <c:pt idx="4640">
                  <c:v>4640</c:v>
                </c:pt>
                <c:pt idx="4641">
                  <c:v>4641</c:v>
                </c:pt>
                <c:pt idx="4642">
                  <c:v>4642</c:v>
                </c:pt>
                <c:pt idx="4643">
                  <c:v>4643</c:v>
                </c:pt>
                <c:pt idx="4644">
                  <c:v>4644</c:v>
                </c:pt>
                <c:pt idx="4645">
                  <c:v>4645</c:v>
                </c:pt>
                <c:pt idx="4646">
                  <c:v>4646</c:v>
                </c:pt>
                <c:pt idx="4647">
                  <c:v>4647</c:v>
                </c:pt>
                <c:pt idx="4648">
                  <c:v>4648</c:v>
                </c:pt>
                <c:pt idx="4649">
                  <c:v>4649</c:v>
                </c:pt>
                <c:pt idx="4650">
                  <c:v>4650</c:v>
                </c:pt>
                <c:pt idx="4651">
                  <c:v>4651</c:v>
                </c:pt>
                <c:pt idx="4652">
                  <c:v>4652</c:v>
                </c:pt>
                <c:pt idx="4653">
                  <c:v>4653</c:v>
                </c:pt>
                <c:pt idx="4654">
                  <c:v>4654</c:v>
                </c:pt>
                <c:pt idx="4655">
                  <c:v>4655</c:v>
                </c:pt>
                <c:pt idx="4656">
                  <c:v>4656</c:v>
                </c:pt>
                <c:pt idx="4657">
                  <c:v>4657</c:v>
                </c:pt>
                <c:pt idx="4658">
                  <c:v>4658</c:v>
                </c:pt>
                <c:pt idx="4659">
                  <c:v>4659</c:v>
                </c:pt>
                <c:pt idx="4660">
                  <c:v>4660</c:v>
                </c:pt>
                <c:pt idx="4661">
                  <c:v>4661</c:v>
                </c:pt>
                <c:pt idx="4662">
                  <c:v>4662</c:v>
                </c:pt>
                <c:pt idx="4663">
                  <c:v>4663</c:v>
                </c:pt>
                <c:pt idx="4664">
                  <c:v>4664</c:v>
                </c:pt>
                <c:pt idx="4665">
                  <c:v>4665</c:v>
                </c:pt>
                <c:pt idx="4666">
                  <c:v>4666</c:v>
                </c:pt>
                <c:pt idx="4667">
                  <c:v>4667</c:v>
                </c:pt>
                <c:pt idx="4668">
                  <c:v>4668</c:v>
                </c:pt>
                <c:pt idx="4669">
                  <c:v>4669</c:v>
                </c:pt>
                <c:pt idx="4670">
                  <c:v>4670</c:v>
                </c:pt>
                <c:pt idx="4671">
                  <c:v>4671</c:v>
                </c:pt>
                <c:pt idx="4672">
                  <c:v>4672</c:v>
                </c:pt>
                <c:pt idx="4673">
                  <c:v>4673</c:v>
                </c:pt>
                <c:pt idx="4674">
                  <c:v>4674</c:v>
                </c:pt>
                <c:pt idx="4675">
                  <c:v>4675</c:v>
                </c:pt>
                <c:pt idx="4676">
                  <c:v>4676</c:v>
                </c:pt>
                <c:pt idx="4677">
                  <c:v>4677</c:v>
                </c:pt>
                <c:pt idx="4678">
                  <c:v>4678</c:v>
                </c:pt>
                <c:pt idx="4679">
                  <c:v>4679</c:v>
                </c:pt>
                <c:pt idx="4680">
                  <c:v>4680</c:v>
                </c:pt>
                <c:pt idx="4681">
                  <c:v>4681</c:v>
                </c:pt>
                <c:pt idx="4682">
                  <c:v>4682</c:v>
                </c:pt>
                <c:pt idx="4683">
                  <c:v>4683</c:v>
                </c:pt>
                <c:pt idx="4684">
                  <c:v>4684</c:v>
                </c:pt>
                <c:pt idx="4685">
                  <c:v>4685</c:v>
                </c:pt>
                <c:pt idx="4686">
                  <c:v>4686</c:v>
                </c:pt>
                <c:pt idx="4687">
                  <c:v>4687</c:v>
                </c:pt>
                <c:pt idx="4688">
                  <c:v>4688</c:v>
                </c:pt>
                <c:pt idx="4689">
                  <c:v>4689</c:v>
                </c:pt>
                <c:pt idx="4690">
                  <c:v>4690</c:v>
                </c:pt>
                <c:pt idx="4691">
                  <c:v>4691</c:v>
                </c:pt>
                <c:pt idx="4692">
                  <c:v>4692</c:v>
                </c:pt>
                <c:pt idx="4693">
                  <c:v>4693</c:v>
                </c:pt>
                <c:pt idx="4694">
                  <c:v>4694</c:v>
                </c:pt>
                <c:pt idx="4695">
                  <c:v>4695</c:v>
                </c:pt>
                <c:pt idx="4696">
                  <c:v>4696</c:v>
                </c:pt>
                <c:pt idx="4697">
                  <c:v>4697</c:v>
                </c:pt>
                <c:pt idx="4698">
                  <c:v>4698</c:v>
                </c:pt>
                <c:pt idx="4699">
                  <c:v>4699</c:v>
                </c:pt>
                <c:pt idx="4700">
                  <c:v>4700</c:v>
                </c:pt>
                <c:pt idx="4701">
                  <c:v>4701</c:v>
                </c:pt>
                <c:pt idx="4702">
                  <c:v>4702</c:v>
                </c:pt>
                <c:pt idx="4703">
                  <c:v>4703</c:v>
                </c:pt>
                <c:pt idx="4704">
                  <c:v>4704</c:v>
                </c:pt>
                <c:pt idx="4705">
                  <c:v>4705</c:v>
                </c:pt>
                <c:pt idx="4706">
                  <c:v>4706</c:v>
                </c:pt>
                <c:pt idx="4707">
                  <c:v>4707</c:v>
                </c:pt>
                <c:pt idx="4708">
                  <c:v>4708</c:v>
                </c:pt>
                <c:pt idx="4709">
                  <c:v>4709</c:v>
                </c:pt>
                <c:pt idx="4710">
                  <c:v>4710</c:v>
                </c:pt>
                <c:pt idx="4711">
                  <c:v>4711</c:v>
                </c:pt>
                <c:pt idx="4712">
                  <c:v>4712</c:v>
                </c:pt>
                <c:pt idx="4713">
                  <c:v>4713</c:v>
                </c:pt>
                <c:pt idx="4714">
                  <c:v>4714</c:v>
                </c:pt>
                <c:pt idx="4715">
                  <c:v>4715</c:v>
                </c:pt>
                <c:pt idx="4716">
                  <c:v>4716</c:v>
                </c:pt>
                <c:pt idx="4717">
                  <c:v>4717</c:v>
                </c:pt>
                <c:pt idx="4718">
                  <c:v>4718</c:v>
                </c:pt>
                <c:pt idx="4719">
                  <c:v>4719</c:v>
                </c:pt>
                <c:pt idx="4720">
                  <c:v>4720</c:v>
                </c:pt>
                <c:pt idx="4721">
                  <c:v>4721</c:v>
                </c:pt>
                <c:pt idx="4722">
                  <c:v>4722</c:v>
                </c:pt>
                <c:pt idx="4723">
                  <c:v>4723</c:v>
                </c:pt>
                <c:pt idx="4724">
                  <c:v>4724</c:v>
                </c:pt>
                <c:pt idx="4725">
                  <c:v>4725</c:v>
                </c:pt>
                <c:pt idx="4726">
                  <c:v>4726</c:v>
                </c:pt>
                <c:pt idx="4727">
                  <c:v>4727</c:v>
                </c:pt>
                <c:pt idx="4728">
                  <c:v>4728</c:v>
                </c:pt>
                <c:pt idx="4729">
                  <c:v>4729</c:v>
                </c:pt>
                <c:pt idx="4730">
                  <c:v>4730</c:v>
                </c:pt>
                <c:pt idx="4731">
                  <c:v>4731</c:v>
                </c:pt>
                <c:pt idx="4732">
                  <c:v>4732</c:v>
                </c:pt>
                <c:pt idx="4733">
                  <c:v>4733</c:v>
                </c:pt>
                <c:pt idx="4734">
                  <c:v>4734</c:v>
                </c:pt>
                <c:pt idx="4735">
                  <c:v>4735</c:v>
                </c:pt>
                <c:pt idx="4736">
                  <c:v>4736</c:v>
                </c:pt>
                <c:pt idx="4737">
                  <c:v>4737</c:v>
                </c:pt>
                <c:pt idx="4738">
                  <c:v>4738</c:v>
                </c:pt>
                <c:pt idx="4739">
                  <c:v>4739</c:v>
                </c:pt>
                <c:pt idx="4740">
                  <c:v>4740</c:v>
                </c:pt>
                <c:pt idx="4741">
                  <c:v>4741</c:v>
                </c:pt>
                <c:pt idx="4742">
                  <c:v>4742</c:v>
                </c:pt>
                <c:pt idx="4743">
                  <c:v>4743</c:v>
                </c:pt>
                <c:pt idx="4744">
                  <c:v>4744</c:v>
                </c:pt>
                <c:pt idx="4745">
                  <c:v>4745</c:v>
                </c:pt>
                <c:pt idx="4746">
                  <c:v>4746</c:v>
                </c:pt>
                <c:pt idx="4747">
                  <c:v>4747</c:v>
                </c:pt>
                <c:pt idx="4748">
                  <c:v>4748</c:v>
                </c:pt>
                <c:pt idx="4749">
                  <c:v>4749</c:v>
                </c:pt>
                <c:pt idx="4750">
                  <c:v>4750</c:v>
                </c:pt>
                <c:pt idx="4751">
                  <c:v>4751</c:v>
                </c:pt>
                <c:pt idx="4752">
                  <c:v>4752</c:v>
                </c:pt>
                <c:pt idx="4753">
                  <c:v>4753</c:v>
                </c:pt>
                <c:pt idx="4754">
                  <c:v>4754</c:v>
                </c:pt>
                <c:pt idx="4755">
                  <c:v>4755</c:v>
                </c:pt>
                <c:pt idx="4756">
                  <c:v>4756</c:v>
                </c:pt>
                <c:pt idx="4757">
                  <c:v>4757</c:v>
                </c:pt>
                <c:pt idx="4758">
                  <c:v>4758</c:v>
                </c:pt>
                <c:pt idx="4759">
                  <c:v>4759</c:v>
                </c:pt>
                <c:pt idx="4760">
                  <c:v>4760</c:v>
                </c:pt>
                <c:pt idx="4761">
                  <c:v>4761</c:v>
                </c:pt>
                <c:pt idx="4762">
                  <c:v>4762</c:v>
                </c:pt>
                <c:pt idx="4763">
                  <c:v>4763</c:v>
                </c:pt>
                <c:pt idx="4764">
                  <c:v>4764</c:v>
                </c:pt>
                <c:pt idx="4765">
                  <c:v>4765</c:v>
                </c:pt>
                <c:pt idx="4766">
                  <c:v>4766</c:v>
                </c:pt>
                <c:pt idx="4767">
                  <c:v>4767</c:v>
                </c:pt>
                <c:pt idx="4768">
                  <c:v>4768</c:v>
                </c:pt>
                <c:pt idx="4769">
                  <c:v>4769</c:v>
                </c:pt>
                <c:pt idx="4770">
                  <c:v>4770</c:v>
                </c:pt>
                <c:pt idx="4771">
                  <c:v>4771</c:v>
                </c:pt>
                <c:pt idx="4772">
                  <c:v>4772</c:v>
                </c:pt>
                <c:pt idx="4773">
                  <c:v>4773</c:v>
                </c:pt>
                <c:pt idx="4774">
                  <c:v>4774</c:v>
                </c:pt>
                <c:pt idx="4775">
                  <c:v>4775</c:v>
                </c:pt>
                <c:pt idx="4776">
                  <c:v>4776</c:v>
                </c:pt>
                <c:pt idx="4777">
                  <c:v>4777</c:v>
                </c:pt>
                <c:pt idx="4778">
                  <c:v>4778</c:v>
                </c:pt>
                <c:pt idx="4779">
                  <c:v>4779</c:v>
                </c:pt>
                <c:pt idx="4780">
                  <c:v>4780</c:v>
                </c:pt>
                <c:pt idx="4781">
                  <c:v>4781</c:v>
                </c:pt>
                <c:pt idx="4782">
                  <c:v>4782</c:v>
                </c:pt>
                <c:pt idx="4783">
                  <c:v>4783</c:v>
                </c:pt>
                <c:pt idx="4784">
                  <c:v>4784</c:v>
                </c:pt>
                <c:pt idx="4785">
                  <c:v>4785</c:v>
                </c:pt>
                <c:pt idx="4786">
                  <c:v>4786</c:v>
                </c:pt>
                <c:pt idx="4787">
                  <c:v>4787</c:v>
                </c:pt>
                <c:pt idx="4788">
                  <c:v>4788</c:v>
                </c:pt>
                <c:pt idx="4789">
                  <c:v>4789</c:v>
                </c:pt>
                <c:pt idx="4790">
                  <c:v>4790</c:v>
                </c:pt>
                <c:pt idx="4791">
                  <c:v>4791</c:v>
                </c:pt>
                <c:pt idx="4792">
                  <c:v>4792</c:v>
                </c:pt>
                <c:pt idx="4793">
                  <c:v>4793</c:v>
                </c:pt>
                <c:pt idx="4794">
                  <c:v>4794</c:v>
                </c:pt>
                <c:pt idx="4795">
                  <c:v>4795</c:v>
                </c:pt>
                <c:pt idx="4796">
                  <c:v>4796</c:v>
                </c:pt>
                <c:pt idx="4797">
                  <c:v>4797</c:v>
                </c:pt>
                <c:pt idx="4798">
                  <c:v>4798</c:v>
                </c:pt>
                <c:pt idx="4799">
                  <c:v>4799</c:v>
                </c:pt>
                <c:pt idx="4800">
                  <c:v>4800</c:v>
                </c:pt>
                <c:pt idx="4801">
                  <c:v>4801</c:v>
                </c:pt>
                <c:pt idx="4802">
                  <c:v>4802</c:v>
                </c:pt>
                <c:pt idx="4803">
                  <c:v>4803</c:v>
                </c:pt>
                <c:pt idx="4804">
                  <c:v>4804</c:v>
                </c:pt>
                <c:pt idx="4805">
                  <c:v>4805</c:v>
                </c:pt>
                <c:pt idx="4806">
                  <c:v>4806</c:v>
                </c:pt>
                <c:pt idx="4807">
                  <c:v>4807</c:v>
                </c:pt>
                <c:pt idx="4808">
                  <c:v>4808</c:v>
                </c:pt>
                <c:pt idx="4809">
                  <c:v>4809</c:v>
                </c:pt>
                <c:pt idx="4810">
                  <c:v>4810</c:v>
                </c:pt>
                <c:pt idx="4811">
                  <c:v>4811</c:v>
                </c:pt>
                <c:pt idx="4812">
                  <c:v>4812</c:v>
                </c:pt>
                <c:pt idx="4813">
                  <c:v>4813</c:v>
                </c:pt>
                <c:pt idx="4814">
                  <c:v>4814</c:v>
                </c:pt>
                <c:pt idx="4815">
                  <c:v>4815</c:v>
                </c:pt>
                <c:pt idx="4816">
                  <c:v>4816</c:v>
                </c:pt>
                <c:pt idx="4817">
                  <c:v>4817</c:v>
                </c:pt>
                <c:pt idx="4818">
                  <c:v>4818</c:v>
                </c:pt>
                <c:pt idx="4819">
                  <c:v>4819</c:v>
                </c:pt>
                <c:pt idx="4820">
                  <c:v>4820</c:v>
                </c:pt>
                <c:pt idx="4821">
                  <c:v>4821</c:v>
                </c:pt>
                <c:pt idx="4822">
                  <c:v>4822</c:v>
                </c:pt>
                <c:pt idx="4823">
                  <c:v>4823</c:v>
                </c:pt>
                <c:pt idx="4824">
                  <c:v>4824</c:v>
                </c:pt>
                <c:pt idx="4825">
                  <c:v>4825</c:v>
                </c:pt>
                <c:pt idx="4826">
                  <c:v>4826</c:v>
                </c:pt>
                <c:pt idx="4827">
                  <c:v>4827</c:v>
                </c:pt>
                <c:pt idx="4828">
                  <c:v>4828</c:v>
                </c:pt>
                <c:pt idx="4829">
                  <c:v>4829</c:v>
                </c:pt>
                <c:pt idx="4830">
                  <c:v>4830</c:v>
                </c:pt>
                <c:pt idx="4831">
                  <c:v>4831</c:v>
                </c:pt>
                <c:pt idx="4832">
                  <c:v>4832</c:v>
                </c:pt>
                <c:pt idx="4833">
                  <c:v>4833</c:v>
                </c:pt>
                <c:pt idx="4834">
                  <c:v>4834</c:v>
                </c:pt>
                <c:pt idx="4835">
                  <c:v>4835</c:v>
                </c:pt>
                <c:pt idx="4836">
                  <c:v>4836</c:v>
                </c:pt>
                <c:pt idx="4837">
                  <c:v>4837</c:v>
                </c:pt>
                <c:pt idx="4838">
                  <c:v>4838</c:v>
                </c:pt>
                <c:pt idx="4839">
                  <c:v>4839</c:v>
                </c:pt>
                <c:pt idx="4840">
                  <c:v>4840</c:v>
                </c:pt>
                <c:pt idx="4841">
                  <c:v>4841</c:v>
                </c:pt>
                <c:pt idx="4842">
                  <c:v>4842</c:v>
                </c:pt>
                <c:pt idx="4843">
                  <c:v>4843</c:v>
                </c:pt>
                <c:pt idx="4844">
                  <c:v>4844</c:v>
                </c:pt>
                <c:pt idx="4845">
                  <c:v>4845</c:v>
                </c:pt>
                <c:pt idx="4846">
                  <c:v>4846</c:v>
                </c:pt>
                <c:pt idx="4847">
                  <c:v>4847</c:v>
                </c:pt>
                <c:pt idx="4848">
                  <c:v>4848</c:v>
                </c:pt>
                <c:pt idx="4849">
                  <c:v>4849</c:v>
                </c:pt>
                <c:pt idx="4850">
                  <c:v>4850</c:v>
                </c:pt>
                <c:pt idx="4851">
                  <c:v>4851</c:v>
                </c:pt>
                <c:pt idx="4852">
                  <c:v>4852</c:v>
                </c:pt>
                <c:pt idx="4853">
                  <c:v>4853</c:v>
                </c:pt>
                <c:pt idx="4854">
                  <c:v>4854</c:v>
                </c:pt>
                <c:pt idx="4855">
                  <c:v>4855</c:v>
                </c:pt>
                <c:pt idx="4856">
                  <c:v>4856</c:v>
                </c:pt>
                <c:pt idx="4857">
                  <c:v>4857</c:v>
                </c:pt>
                <c:pt idx="4858">
                  <c:v>4858</c:v>
                </c:pt>
                <c:pt idx="4859">
                  <c:v>4859</c:v>
                </c:pt>
                <c:pt idx="4860">
                  <c:v>4860</c:v>
                </c:pt>
                <c:pt idx="4861">
                  <c:v>4861</c:v>
                </c:pt>
                <c:pt idx="4862">
                  <c:v>4862</c:v>
                </c:pt>
                <c:pt idx="4863">
                  <c:v>4863</c:v>
                </c:pt>
                <c:pt idx="4864">
                  <c:v>4864</c:v>
                </c:pt>
                <c:pt idx="4865">
                  <c:v>4865</c:v>
                </c:pt>
                <c:pt idx="4866">
                  <c:v>4866</c:v>
                </c:pt>
                <c:pt idx="4867">
                  <c:v>4867</c:v>
                </c:pt>
                <c:pt idx="4868">
                  <c:v>4868</c:v>
                </c:pt>
                <c:pt idx="4869">
                  <c:v>4869</c:v>
                </c:pt>
                <c:pt idx="4870">
                  <c:v>4870</c:v>
                </c:pt>
                <c:pt idx="4871">
                  <c:v>4871</c:v>
                </c:pt>
                <c:pt idx="4872">
                  <c:v>4872</c:v>
                </c:pt>
                <c:pt idx="4873">
                  <c:v>4873</c:v>
                </c:pt>
                <c:pt idx="4874">
                  <c:v>4874</c:v>
                </c:pt>
                <c:pt idx="4875">
                  <c:v>4875</c:v>
                </c:pt>
                <c:pt idx="4876">
                  <c:v>4876</c:v>
                </c:pt>
                <c:pt idx="4877">
                  <c:v>4877</c:v>
                </c:pt>
                <c:pt idx="4878">
                  <c:v>4878</c:v>
                </c:pt>
                <c:pt idx="4879">
                  <c:v>4879</c:v>
                </c:pt>
                <c:pt idx="4880">
                  <c:v>4880</c:v>
                </c:pt>
                <c:pt idx="4881">
                  <c:v>4881</c:v>
                </c:pt>
                <c:pt idx="4882">
                  <c:v>4882</c:v>
                </c:pt>
                <c:pt idx="4883">
                  <c:v>4883</c:v>
                </c:pt>
                <c:pt idx="4884">
                  <c:v>4884</c:v>
                </c:pt>
                <c:pt idx="4885">
                  <c:v>4885</c:v>
                </c:pt>
                <c:pt idx="4886">
                  <c:v>4886</c:v>
                </c:pt>
                <c:pt idx="4887">
                  <c:v>4887</c:v>
                </c:pt>
                <c:pt idx="4888">
                  <c:v>4888</c:v>
                </c:pt>
                <c:pt idx="4889">
                  <c:v>4889</c:v>
                </c:pt>
                <c:pt idx="4890">
                  <c:v>4890</c:v>
                </c:pt>
                <c:pt idx="4891">
                  <c:v>4891</c:v>
                </c:pt>
                <c:pt idx="4892">
                  <c:v>4892</c:v>
                </c:pt>
                <c:pt idx="4893">
                  <c:v>4893</c:v>
                </c:pt>
                <c:pt idx="4894">
                  <c:v>4894</c:v>
                </c:pt>
                <c:pt idx="4895">
                  <c:v>4895</c:v>
                </c:pt>
                <c:pt idx="4896">
                  <c:v>4896</c:v>
                </c:pt>
                <c:pt idx="4897">
                  <c:v>4897</c:v>
                </c:pt>
                <c:pt idx="4898">
                  <c:v>4898</c:v>
                </c:pt>
                <c:pt idx="4899">
                  <c:v>4899</c:v>
                </c:pt>
                <c:pt idx="4900">
                  <c:v>4900</c:v>
                </c:pt>
                <c:pt idx="4901">
                  <c:v>4901</c:v>
                </c:pt>
                <c:pt idx="4902">
                  <c:v>4902</c:v>
                </c:pt>
                <c:pt idx="4903">
                  <c:v>4903</c:v>
                </c:pt>
                <c:pt idx="4904">
                  <c:v>4904</c:v>
                </c:pt>
                <c:pt idx="4905">
                  <c:v>4905</c:v>
                </c:pt>
                <c:pt idx="4906">
                  <c:v>4906</c:v>
                </c:pt>
                <c:pt idx="4907">
                  <c:v>4907</c:v>
                </c:pt>
                <c:pt idx="4908">
                  <c:v>4908</c:v>
                </c:pt>
                <c:pt idx="4909">
                  <c:v>4909</c:v>
                </c:pt>
                <c:pt idx="4910">
                  <c:v>4910</c:v>
                </c:pt>
                <c:pt idx="4911">
                  <c:v>4911</c:v>
                </c:pt>
                <c:pt idx="4912">
                  <c:v>4912</c:v>
                </c:pt>
                <c:pt idx="4913">
                  <c:v>4913</c:v>
                </c:pt>
                <c:pt idx="4914">
                  <c:v>4914</c:v>
                </c:pt>
                <c:pt idx="4915">
                  <c:v>4915</c:v>
                </c:pt>
                <c:pt idx="4916">
                  <c:v>4916</c:v>
                </c:pt>
                <c:pt idx="4917">
                  <c:v>4917</c:v>
                </c:pt>
                <c:pt idx="4918">
                  <c:v>4918</c:v>
                </c:pt>
                <c:pt idx="4919">
                  <c:v>4919</c:v>
                </c:pt>
                <c:pt idx="4920">
                  <c:v>4920</c:v>
                </c:pt>
                <c:pt idx="4921">
                  <c:v>4921</c:v>
                </c:pt>
                <c:pt idx="4922">
                  <c:v>4922</c:v>
                </c:pt>
                <c:pt idx="4923">
                  <c:v>4923</c:v>
                </c:pt>
                <c:pt idx="4924">
                  <c:v>4924</c:v>
                </c:pt>
                <c:pt idx="4925">
                  <c:v>4925</c:v>
                </c:pt>
                <c:pt idx="4926">
                  <c:v>4926</c:v>
                </c:pt>
                <c:pt idx="4927">
                  <c:v>4927</c:v>
                </c:pt>
                <c:pt idx="4928">
                  <c:v>4928</c:v>
                </c:pt>
                <c:pt idx="4929">
                  <c:v>4929</c:v>
                </c:pt>
                <c:pt idx="4930">
                  <c:v>4930</c:v>
                </c:pt>
                <c:pt idx="4931">
                  <c:v>4931</c:v>
                </c:pt>
                <c:pt idx="4932">
                  <c:v>4932</c:v>
                </c:pt>
                <c:pt idx="4933">
                  <c:v>4933</c:v>
                </c:pt>
                <c:pt idx="4934">
                  <c:v>4934</c:v>
                </c:pt>
                <c:pt idx="4935">
                  <c:v>4935</c:v>
                </c:pt>
                <c:pt idx="4936">
                  <c:v>4936</c:v>
                </c:pt>
                <c:pt idx="4937">
                  <c:v>4937</c:v>
                </c:pt>
                <c:pt idx="4938">
                  <c:v>4938</c:v>
                </c:pt>
                <c:pt idx="4939">
                  <c:v>4939</c:v>
                </c:pt>
                <c:pt idx="4940">
                  <c:v>4940</c:v>
                </c:pt>
                <c:pt idx="4941">
                  <c:v>4941</c:v>
                </c:pt>
                <c:pt idx="4942">
                  <c:v>4942</c:v>
                </c:pt>
                <c:pt idx="4943">
                  <c:v>4943</c:v>
                </c:pt>
                <c:pt idx="4944">
                  <c:v>4944</c:v>
                </c:pt>
              </c:numCache>
            </c:numRef>
          </c:xVal>
          <c:yVal>
            <c:numRef>
              <c:f>Sheet1!$G$2:$G$4946</c:f>
              <c:numCache>
                <c:formatCode>General</c:formatCode>
                <c:ptCount val="4945"/>
                <c:pt idx="0">
                  <c:v>0</c:v>
                </c:pt>
                <c:pt idx="1">
                  <c:v>-740.70656471579696</c:v>
                </c:pt>
                <c:pt idx="2">
                  <c:v>-712.85674313406298</c:v>
                </c:pt>
                <c:pt idx="3">
                  <c:v>-689.62794813087601</c:v>
                </c:pt>
                <c:pt idx="4">
                  <c:v>-660.27110203515781</c:v>
                </c:pt>
                <c:pt idx="5">
                  <c:v>-635.65161022335599</c:v>
                </c:pt>
                <c:pt idx="6">
                  <c:v>-611.92243880354795</c:v>
                </c:pt>
                <c:pt idx="7">
                  <c:v>-587.25306613359294</c:v>
                </c:pt>
                <c:pt idx="8">
                  <c:v>-563.69466970919905</c:v>
                </c:pt>
                <c:pt idx="9">
                  <c:v>-544.15088046219853</c:v>
                </c:pt>
                <c:pt idx="10">
                  <c:v>-522.32133325675954</c:v>
                </c:pt>
                <c:pt idx="11">
                  <c:v>-502.54144596152599</c:v>
                </c:pt>
                <c:pt idx="12">
                  <c:v>-483.33185397306602</c:v>
                </c:pt>
                <c:pt idx="13">
                  <c:v>-464.66657316387398</c:v>
                </c:pt>
                <c:pt idx="14">
                  <c:v>-446.51208172467301</c:v>
                </c:pt>
                <c:pt idx="15">
                  <c:v>-428.84475270889197</c:v>
                </c:pt>
                <c:pt idx="16">
                  <c:v>-411.63663485636698</c:v>
                </c:pt>
                <c:pt idx="17">
                  <c:v>-394.853479610384</c:v>
                </c:pt>
                <c:pt idx="18">
                  <c:v>-378.49073506339869</c:v>
                </c:pt>
                <c:pt idx="19">
                  <c:v>-363.12408542304115</c:v>
                </c:pt>
                <c:pt idx="20">
                  <c:v>-346.90931977464192</c:v>
                </c:pt>
                <c:pt idx="21">
                  <c:v>-331.65159439037404</c:v>
                </c:pt>
                <c:pt idx="22">
                  <c:v>-316.71950802191299</c:v>
                </c:pt>
                <c:pt idx="23">
                  <c:v>-302.09805539927504</c:v>
                </c:pt>
                <c:pt idx="24">
                  <c:v>-287.77041230517864</c:v>
                </c:pt>
                <c:pt idx="25">
                  <c:v>-274.102714188628</c:v>
                </c:pt>
                <c:pt idx="26">
                  <c:v>-259.96329592467686</c:v>
                </c:pt>
                <c:pt idx="27">
                  <c:v>-246.42761917029361</c:v>
                </c:pt>
                <c:pt idx="28">
                  <c:v>-233.41273559917244</c:v>
                </c:pt>
                <c:pt idx="29">
                  <c:v>-220.32494660535042</c:v>
                </c:pt>
                <c:pt idx="30">
                  <c:v>-207.20475317840129</c:v>
                </c:pt>
                <c:pt idx="31">
                  <c:v>-194.53369339565072</c:v>
                </c:pt>
                <c:pt idx="32">
                  <c:v>-182.05018053502201</c:v>
                </c:pt>
                <c:pt idx="33">
                  <c:v>-169.54611087153799</c:v>
                </c:pt>
                <c:pt idx="34">
                  <c:v>-157.40994833644407</c:v>
                </c:pt>
                <c:pt idx="35">
                  <c:v>-145.24012040204099</c:v>
                </c:pt>
                <c:pt idx="36">
                  <c:v>-133.24870347399997</c:v>
                </c:pt>
                <c:pt idx="37">
                  <c:v>-121.70943723268357</c:v>
                </c:pt>
                <c:pt idx="38">
                  <c:v>-110.013578111397</c:v>
                </c:pt>
                <c:pt idx="39">
                  <c:v>-98.571402070483657</c:v>
                </c:pt>
                <c:pt idx="40">
                  <c:v>-87.501881837745756</c:v>
                </c:pt>
                <c:pt idx="41">
                  <c:v>-76.408071410307798</c:v>
                </c:pt>
                <c:pt idx="42">
                  <c:v>-65.302285481722194</c:v>
                </c:pt>
                <c:pt idx="43">
                  <c:v>-54.282752735131368</c:v>
                </c:pt>
                <c:pt idx="44">
                  <c:v>-43.341954942470203</c:v>
                </c:pt>
                <c:pt idx="45">
                  <c:v>-32.381781430406917</c:v>
                </c:pt>
                <c:pt idx="46">
                  <c:v>-21.590997575893887</c:v>
                </c:pt>
                <c:pt idx="47">
                  <c:v>-10.977542153867645</c:v>
                </c:pt>
                <c:pt idx="48">
                  <c:v>-0.20551039677703492</c:v>
                </c:pt>
                <c:pt idx="49">
                  <c:v>10.518810894627602</c:v>
                </c:pt>
                <c:pt idx="50">
                  <c:v>20.973118129498491</c:v>
                </c:pt>
                <c:pt idx="51">
                  <c:v>31.496479855711531</c:v>
                </c:pt>
                <c:pt idx="52">
                  <c:v>41.984160460777147</c:v>
                </c:pt>
                <c:pt idx="53">
                  <c:v>52.447891302112794</c:v>
                </c:pt>
                <c:pt idx="54">
                  <c:v>62.881315637212047</c:v>
                </c:pt>
                <c:pt idx="55">
                  <c:v>73.434471263830105</c:v>
                </c:pt>
                <c:pt idx="56">
                  <c:v>83.846117227464489</c:v>
                </c:pt>
                <c:pt idx="57">
                  <c:v>94.252585566446086</c:v>
                </c:pt>
                <c:pt idx="58">
                  <c:v>-56503.7745748874</c:v>
                </c:pt>
                <c:pt idx="59">
                  <c:v>-22888.240970902196</c:v>
                </c:pt>
                <c:pt idx="60">
                  <c:v>-14348.143576371243</c:v>
                </c:pt>
                <c:pt idx="61">
                  <c:v>-10431.388391881685</c:v>
                </c:pt>
                <c:pt idx="62">
                  <c:v>-8181.1859117335844</c:v>
                </c:pt>
                <c:pt idx="63">
                  <c:v>-6721.2186804797948</c:v>
                </c:pt>
                <c:pt idx="64">
                  <c:v>-5696.4242840487814</c:v>
                </c:pt>
                <c:pt idx="65">
                  <c:v>-4937.0084874649201</c:v>
                </c:pt>
                <c:pt idx="66">
                  <c:v>-4356.7092361212954</c:v>
                </c:pt>
                <c:pt idx="67">
                  <c:v>-3890.1209798104101</c:v>
                </c:pt>
                <c:pt idx="68">
                  <c:v>-3510.2618619613227</c:v>
                </c:pt>
                <c:pt idx="69">
                  <c:v>-3194.8561197195522</c:v>
                </c:pt>
                <c:pt idx="70">
                  <c:v>-2928.6050453923799</c:v>
                </c:pt>
                <c:pt idx="71">
                  <c:v>-2700.6982647508416</c:v>
                </c:pt>
                <c:pt idx="72">
                  <c:v>-2507.383116856508</c:v>
                </c:pt>
                <c:pt idx="73">
                  <c:v>-2330.6084720681297</c:v>
                </c:pt>
                <c:pt idx="74">
                  <c:v>-2178.3629629795073</c:v>
                </c:pt>
                <c:pt idx="75">
                  <c:v>-2046.2299939611237</c:v>
                </c:pt>
                <c:pt idx="76">
                  <c:v>-1924.5743299370458</c:v>
                </c:pt>
                <c:pt idx="77">
                  <c:v>-1814.9777254864937</c:v>
                </c:pt>
                <c:pt idx="78">
                  <c:v>-1718.33937706394</c:v>
                </c:pt>
                <c:pt idx="79">
                  <c:v>-1630.1809219358861</c:v>
                </c:pt>
                <c:pt idx="80">
                  <c:v>-1546.9601723383998</c:v>
                </c:pt>
                <c:pt idx="81">
                  <c:v>-1470.5769222585266</c:v>
                </c:pt>
                <c:pt idx="82">
                  <c:v>-1402.11833594059</c:v>
                </c:pt>
                <c:pt idx="83">
                  <c:v>-1336.81578857352</c:v>
                </c:pt>
                <c:pt idx="84">
                  <c:v>-1276.23010103305</c:v>
                </c:pt>
                <c:pt idx="85">
                  <c:v>-1222.7113108187798</c:v>
                </c:pt>
                <c:pt idx="86">
                  <c:v>-1169.88354376756</c:v>
                </c:pt>
                <c:pt idx="87">
                  <c:v>-1120.53154598691</c:v>
                </c:pt>
                <c:pt idx="88">
                  <c:v>-1074.3625333469699</c:v>
                </c:pt>
                <c:pt idx="89">
                  <c:v>-1031.1265152644301</c:v>
                </c:pt>
                <c:pt idx="90">
                  <c:v>-990.72546491105254</c:v>
                </c:pt>
                <c:pt idx="91">
                  <c:v>-953.10274903402399</c:v>
                </c:pt>
                <c:pt idx="92">
                  <c:v>-918.42469712929346</c:v>
                </c:pt>
                <c:pt idx="93">
                  <c:v>-888.93401296928801</c:v>
                </c:pt>
                <c:pt idx="94">
                  <c:v>-865.33168494517497</c:v>
                </c:pt>
                <c:pt idx="95">
                  <c:v>-870.81449554090602</c:v>
                </c:pt>
                <c:pt idx="96">
                  <c:v>-9023.9559544270378</c:v>
                </c:pt>
                <c:pt idx="97">
                  <c:v>-673.8629561918217</c:v>
                </c:pt>
                <c:pt idx="98">
                  <c:v>-680.04763953226939</c:v>
                </c:pt>
                <c:pt idx="99">
                  <c:v>-661.35709816583233</c:v>
                </c:pt>
                <c:pt idx="100">
                  <c:v>-644.77217215144594</c:v>
                </c:pt>
                <c:pt idx="101">
                  <c:v>-623.33998562737804</c:v>
                </c:pt>
                <c:pt idx="102">
                  <c:v>-599.67833782240552</c:v>
                </c:pt>
                <c:pt idx="103">
                  <c:v>-578.53970879844996</c:v>
                </c:pt>
                <c:pt idx="104">
                  <c:v>-559.37461563159309</c:v>
                </c:pt>
                <c:pt idx="105">
                  <c:v>-538.83109957957754</c:v>
                </c:pt>
                <c:pt idx="106">
                  <c:v>-518.79901739460809</c:v>
                </c:pt>
                <c:pt idx="107">
                  <c:v>-499.28629362052897</c:v>
                </c:pt>
                <c:pt idx="108">
                  <c:v>-480.29721611704895</c:v>
                </c:pt>
                <c:pt idx="109">
                  <c:v>-460.78669027673101</c:v>
                </c:pt>
                <c:pt idx="110">
                  <c:v>-442.86547147235098</c:v>
                </c:pt>
                <c:pt idx="111">
                  <c:v>-425.39755704453569</c:v>
                </c:pt>
                <c:pt idx="112">
                  <c:v>-408.365206500407</c:v>
                </c:pt>
                <c:pt idx="113">
                  <c:v>-391.747378395552</c:v>
                </c:pt>
                <c:pt idx="114">
                  <c:v>-375.52428400005584</c:v>
                </c:pt>
                <c:pt idx="115">
                  <c:v>-359.080874966755</c:v>
                </c:pt>
                <c:pt idx="116">
                  <c:v>-344.17623180658899</c:v>
                </c:pt>
                <c:pt idx="117">
                  <c:v>-329.02145794490866</c:v>
                </c:pt>
                <c:pt idx="118">
                  <c:v>-314.187182008116</c:v>
                </c:pt>
                <c:pt idx="119">
                  <c:v>-299.65689434616701</c:v>
                </c:pt>
                <c:pt idx="120">
                  <c:v>-285.80130445638673</c:v>
                </c:pt>
                <c:pt idx="121">
                  <c:v>-271.81035746853973</c:v>
                </c:pt>
                <c:pt idx="122">
                  <c:v>-258.07892955767932</c:v>
                </c:pt>
                <c:pt idx="123">
                  <c:v>-244.59328868481398</c:v>
                </c:pt>
                <c:pt idx="124">
                  <c:v>-231.05484592562442</c:v>
                </c:pt>
                <c:pt idx="125">
                  <c:v>-218.01917149286356</c:v>
                </c:pt>
                <c:pt idx="126">
                  <c:v>-205.43755665114656</c:v>
                </c:pt>
                <c:pt idx="127">
                  <c:v>-192.80674946319701</c:v>
                </c:pt>
                <c:pt idx="128">
                  <c:v>-180.35624804127397</c:v>
                </c:pt>
                <c:pt idx="129">
                  <c:v>-168.28240085196742</c:v>
                </c:pt>
                <c:pt idx="130">
                  <c:v>-156.16993655939601</c:v>
                </c:pt>
                <c:pt idx="131">
                  <c:v>-144.2255643460505</c:v>
                </c:pt>
                <c:pt idx="132">
                  <c:v>-132.57817640592458</c:v>
                </c:pt>
                <c:pt idx="133">
                  <c:v>-120.912730381562</c:v>
                </c:pt>
                <c:pt idx="134">
                  <c:v>-109.36470159333398</c:v>
                </c:pt>
                <c:pt idx="135">
                  <c:v>-97.950983139303503</c:v>
                </c:pt>
                <c:pt idx="136">
                  <c:v>-86.651335140394437</c:v>
                </c:pt>
                <c:pt idx="137">
                  <c:v>-75.343271664193594</c:v>
                </c:pt>
                <c:pt idx="138">
                  <c:v>-64.356003871491637</c:v>
                </c:pt>
                <c:pt idx="139">
                  <c:v>-53.355672566190094</c:v>
                </c:pt>
                <c:pt idx="140">
                  <c:v>-42.551133552731095</c:v>
                </c:pt>
                <c:pt idx="141">
                  <c:v>-31.8345662702644</c:v>
                </c:pt>
                <c:pt idx="142">
                  <c:v>-21.087117866665846</c:v>
                </c:pt>
                <c:pt idx="143">
                  <c:v>-10.398783810544804</c:v>
                </c:pt>
                <c:pt idx="144">
                  <c:v>0.21964338480860354</c:v>
                </c:pt>
                <c:pt idx="145">
                  <c:v>10.674837832408826</c:v>
                </c:pt>
                <c:pt idx="146">
                  <c:v>21.3043953905098</c:v>
                </c:pt>
                <c:pt idx="147">
                  <c:v>31.782875630289286</c:v>
                </c:pt>
                <c:pt idx="148">
                  <c:v>42.100450323792295</c:v>
                </c:pt>
                <c:pt idx="149">
                  <c:v>52.504762617357294</c:v>
                </c:pt>
                <c:pt idx="150">
                  <c:v>62.881715635166799</c:v>
                </c:pt>
                <c:pt idx="151">
                  <c:v>73.106723557318503</c:v>
                </c:pt>
                <c:pt idx="152">
                  <c:v>83.448675130455626</c:v>
                </c:pt>
                <c:pt idx="153">
                  <c:v>93.777382104999319</c:v>
                </c:pt>
                <c:pt idx="154">
                  <c:v>-51936.336841000899</c:v>
                </c:pt>
                <c:pt idx="155">
                  <c:v>-22139.117122215099</c:v>
                </c:pt>
                <c:pt idx="156">
                  <c:v>-14054.931907668601</c:v>
                </c:pt>
                <c:pt idx="157">
                  <c:v>-10269.2628097007</c:v>
                </c:pt>
                <c:pt idx="158">
                  <c:v>-8078.2590350837054</c:v>
                </c:pt>
                <c:pt idx="159">
                  <c:v>-6649.00816691004</c:v>
                </c:pt>
                <c:pt idx="160">
                  <c:v>-5642.6374282569004</c:v>
                </c:pt>
                <c:pt idx="161">
                  <c:v>-4895.0557388674324</c:v>
                </c:pt>
                <c:pt idx="162">
                  <c:v>-4318.0662363210859</c:v>
                </c:pt>
                <c:pt idx="163">
                  <c:v>-3858.81007916216</c:v>
                </c:pt>
                <c:pt idx="164">
                  <c:v>-3489.2714290553999</c:v>
                </c:pt>
                <c:pt idx="165">
                  <c:v>-3177.2286106665993</c:v>
                </c:pt>
                <c:pt idx="166">
                  <c:v>-2913.7517636023922</c:v>
                </c:pt>
                <c:pt idx="167">
                  <c:v>-2688.1390840856698</c:v>
                </c:pt>
                <c:pt idx="168">
                  <c:v>-2492.7590917801299</c:v>
                </c:pt>
                <c:pt idx="169">
                  <c:v>-2321.7774338307522</c:v>
                </c:pt>
                <c:pt idx="170">
                  <c:v>-2170.7717813361401</c:v>
                </c:pt>
                <c:pt idx="171">
                  <c:v>-2033.2736774211639</c:v>
                </c:pt>
                <c:pt idx="172">
                  <c:v>-1913.3675409184798</c:v>
                </c:pt>
                <c:pt idx="173">
                  <c:v>-1805.2597630981111</c:v>
                </c:pt>
                <c:pt idx="174">
                  <c:v>-1704.6338967990998</c:v>
                </c:pt>
                <c:pt idx="175">
                  <c:v>-1610.6698004533698</c:v>
                </c:pt>
                <c:pt idx="176">
                  <c:v>-1529.6330312726798</c:v>
                </c:pt>
                <c:pt idx="177">
                  <c:v>-1457.2508762682401</c:v>
                </c:pt>
                <c:pt idx="178">
                  <c:v>-1386.4166101637361</c:v>
                </c:pt>
                <c:pt idx="179">
                  <c:v>-1322.7708571004334</c:v>
                </c:pt>
                <c:pt idx="180">
                  <c:v>-1263.72441130978</c:v>
                </c:pt>
                <c:pt idx="181">
                  <c:v>-1205.9798744320801</c:v>
                </c:pt>
                <c:pt idx="182">
                  <c:v>-1154.9908530525101</c:v>
                </c:pt>
                <c:pt idx="183">
                  <c:v>-1107.3628914618801</c:v>
                </c:pt>
                <c:pt idx="184">
                  <c:v>-1062.8482957132201</c:v>
                </c:pt>
                <c:pt idx="185">
                  <c:v>-1021.2637500745417</c:v>
                </c:pt>
                <c:pt idx="186">
                  <c:v>-982.53692518543994</c:v>
                </c:pt>
                <c:pt idx="187">
                  <c:v>-946.75475119288751</c:v>
                </c:pt>
                <c:pt idx="188">
                  <c:v>-914.98806235396398</c:v>
                </c:pt>
                <c:pt idx="189">
                  <c:v>-886.20081901541846</c:v>
                </c:pt>
                <c:pt idx="190">
                  <c:v>-867.38667762493299</c:v>
                </c:pt>
                <c:pt idx="191">
                  <c:v>-883.82783090396197</c:v>
                </c:pt>
                <c:pt idx="192">
                  <c:v>-347.63517605556194</c:v>
                </c:pt>
                <c:pt idx="193">
                  <c:v>-673.16255800366446</c:v>
                </c:pt>
                <c:pt idx="194">
                  <c:v>-670.79344004505106</c:v>
                </c:pt>
                <c:pt idx="195">
                  <c:v>-656.371944858912</c:v>
                </c:pt>
                <c:pt idx="196">
                  <c:v>-637.229080705873</c:v>
                </c:pt>
                <c:pt idx="197">
                  <c:v>-616.65030003897004</c:v>
                </c:pt>
                <c:pt idx="198">
                  <c:v>-597.68628652091195</c:v>
                </c:pt>
                <c:pt idx="199">
                  <c:v>-576.62376675623352</c:v>
                </c:pt>
                <c:pt idx="200">
                  <c:v>-555.95111706704597</c:v>
                </c:pt>
                <c:pt idx="201">
                  <c:v>-535.72920637255095</c:v>
                </c:pt>
                <c:pt idx="202">
                  <c:v>-517.26751566720009</c:v>
                </c:pt>
                <c:pt idx="203">
                  <c:v>-497.92821912929486</c:v>
                </c:pt>
                <c:pt idx="204">
                  <c:v>-479.10478191475869</c:v>
                </c:pt>
                <c:pt idx="205">
                  <c:v>-461.78905309205999</c:v>
                </c:pt>
                <c:pt idx="206">
                  <c:v>-443.84681134230397</c:v>
                </c:pt>
                <c:pt idx="207">
                  <c:v>-426.37898811656402</c:v>
                </c:pt>
                <c:pt idx="208">
                  <c:v>-409.35218267915434</c:v>
                </c:pt>
                <c:pt idx="209">
                  <c:v>-392.74418943709895</c:v>
                </c:pt>
                <c:pt idx="210">
                  <c:v>-376.53367208479602</c:v>
                </c:pt>
                <c:pt idx="211">
                  <c:v>-361.30043503214898</c:v>
                </c:pt>
                <c:pt idx="212">
                  <c:v>-345.78860252164196</c:v>
                </c:pt>
                <c:pt idx="213">
                  <c:v>-330.61772711698404</c:v>
                </c:pt>
                <c:pt idx="214">
                  <c:v>-316.24155457822349</c:v>
                </c:pt>
                <c:pt idx="215">
                  <c:v>-301.67044491578184</c:v>
                </c:pt>
                <c:pt idx="216">
                  <c:v>-287.00264274413308</c:v>
                </c:pt>
                <c:pt idx="217">
                  <c:v>-273.01921938312</c:v>
                </c:pt>
                <c:pt idx="218">
                  <c:v>-259.626524883569</c:v>
                </c:pt>
                <c:pt idx="219">
                  <c:v>-246.13353812133738</c:v>
                </c:pt>
                <c:pt idx="220">
                  <c:v>-232.87786469390056</c:v>
                </c:pt>
                <c:pt idx="221">
                  <c:v>-219.83649885780491</c:v>
                </c:pt>
                <c:pt idx="222">
                  <c:v>-206.75945833368004</c:v>
                </c:pt>
                <c:pt idx="223">
                  <c:v>-194.13423138763085</c:v>
                </c:pt>
                <c:pt idx="224">
                  <c:v>-181.686801811458</c:v>
                </c:pt>
                <c:pt idx="225">
                  <c:v>-169.22315754008901</c:v>
                </c:pt>
                <c:pt idx="226">
                  <c:v>-157.12534769164799</c:v>
                </c:pt>
                <c:pt idx="227">
                  <c:v>-145.35519445840461</c:v>
                </c:pt>
                <c:pt idx="228">
                  <c:v>-133.38690446800427</c:v>
                </c:pt>
                <c:pt idx="229">
                  <c:v>-121.56993120008595</c:v>
                </c:pt>
                <c:pt idx="230">
                  <c:v>-110.17595892826795</c:v>
                </c:pt>
                <c:pt idx="231">
                  <c:v>-98.759427770556385</c:v>
                </c:pt>
                <c:pt idx="232">
                  <c:v>-87.191710140384089</c:v>
                </c:pt>
                <c:pt idx="233">
                  <c:v>-76.091242156909658</c:v>
                </c:pt>
                <c:pt idx="234">
                  <c:v>-64.879122698904681</c:v>
                </c:pt>
                <c:pt idx="235">
                  <c:v>-53.858430443134594</c:v>
                </c:pt>
                <c:pt idx="236">
                  <c:v>-42.927748421992554</c:v>
                </c:pt>
                <c:pt idx="237">
                  <c:v>-32.069698724075714</c:v>
                </c:pt>
                <c:pt idx="238">
                  <c:v>-21.283062844371077</c:v>
                </c:pt>
                <c:pt idx="239">
                  <c:v>-10.56149706060593</c:v>
                </c:pt>
                <c:pt idx="240">
                  <c:v>-1.1888267347908441E-2</c:v>
                </c:pt>
                <c:pt idx="241">
                  <c:v>10.590353420968798</c:v>
                </c:pt>
                <c:pt idx="242">
                  <c:v>21.152032955082401</c:v>
                </c:pt>
                <c:pt idx="243">
                  <c:v>31.666901652819035</c:v>
                </c:pt>
                <c:pt idx="244">
                  <c:v>42.268725988437346</c:v>
                </c:pt>
                <c:pt idx="245">
                  <c:v>52.852588570774195</c:v>
                </c:pt>
                <c:pt idx="246">
                  <c:v>63.297242170697395</c:v>
                </c:pt>
                <c:pt idx="247">
                  <c:v>73.720462239024258</c:v>
                </c:pt>
                <c:pt idx="248">
                  <c:v>84.131101106271771</c:v>
                </c:pt>
                <c:pt idx="249">
                  <c:v>94.382919634295106</c:v>
                </c:pt>
                <c:pt idx="250">
                  <c:v>-47675.036342858999</c:v>
                </c:pt>
                <c:pt idx="251">
                  <c:v>-21408.339099896424</c:v>
                </c:pt>
                <c:pt idx="252">
                  <c:v>-13735.308255710002</c:v>
                </c:pt>
                <c:pt idx="253">
                  <c:v>-10101.93750253391</c:v>
                </c:pt>
                <c:pt idx="254">
                  <c:v>-7976.6864567028124</c:v>
                </c:pt>
                <c:pt idx="255">
                  <c:v>-6581.6741486370602</c:v>
                </c:pt>
                <c:pt idx="256">
                  <c:v>-5595.0193717470702</c:v>
                </c:pt>
                <c:pt idx="257">
                  <c:v>-4859.9483244821204</c:v>
                </c:pt>
                <c:pt idx="258">
                  <c:v>-4290.9230167230999</c:v>
                </c:pt>
                <c:pt idx="259">
                  <c:v>-3837.2519451063499</c:v>
                </c:pt>
                <c:pt idx="260">
                  <c:v>-3461.8294580043512</c:v>
                </c:pt>
                <c:pt idx="261">
                  <c:v>-3154.3626715396899</c:v>
                </c:pt>
                <c:pt idx="262">
                  <c:v>-2894.2781952113601</c:v>
                </c:pt>
                <c:pt idx="263">
                  <c:v>-2671.3409155036102</c:v>
                </c:pt>
                <c:pt idx="264">
                  <c:v>-2477.9574254844101</c:v>
                </c:pt>
                <c:pt idx="265">
                  <c:v>-2312.2707717030898</c:v>
                </c:pt>
                <c:pt idx="266">
                  <c:v>-2158.7339196559101</c:v>
                </c:pt>
                <c:pt idx="267">
                  <c:v>-2025.5004860875399</c:v>
                </c:pt>
                <c:pt idx="268">
                  <c:v>-1909.1040080783544</c:v>
                </c:pt>
                <c:pt idx="269">
                  <c:v>-1800.9937111631311</c:v>
                </c:pt>
                <c:pt idx="270">
                  <c:v>-1702.9834018524998</c:v>
                </c:pt>
                <c:pt idx="271">
                  <c:v>-1616.1331200310754</c:v>
                </c:pt>
                <c:pt idx="272">
                  <c:v>-1534.1239641592799</c:v>
                </c:pt>
                <c:pt idx="273">
                  <c:v>-1456.6089467017998</c:v>
                </c:pt>
                <c:pt idx="274">
                  <c:v>-1389.1566778835311</c:v>
                </c:pt>
                <c:pt idx="275">
                  <c:v>-1324.7154971205937</c:v>
                </c:pt>
                <c:pt idx="276">
                  <c:v>-1264.8468780860401</c:v>
                </c:pt>
                <c:pt idx="277">
                  <c:v>-1211.8879908763458</c:v>
                </c:pt>
                <c:pt idx="278">
                  <c:v>-1159.4879448895299</c:v>
                </c:pt>
                <c:pt idx="279">
                  <c:v>-1110.4622534370801</c:v>
                </c:pt>
                <c:pt idx="280">
                  <c:v>-1064.4765721830661</c:v>
                </c:pt>
                <c:pt idx="281">
                  <c:v>-1021.2864022904705</c:v>
                </c:pt>
                <c:pt idx="282">
                  <c:v>-980.69517489394048</c:v>
                </c:pt>
                <c:pt idx="283">
                  <c:v>-942.58211450840497</c:v>
                </c:pt>
                <c:pt idx="284">
                  <c:v>-906.33756700397237</c:v>
                </c:pt>
                <c:pt idx="285">
                  <c:v>-872.97085854924705</c:v>
                </c:pt>
                <c:pt idx="286">
                  <c:v>-843.17899952959851</c:v>
                </c:pt>
                <c:pt idx="287">
                  <c:v>-815.34121337145177</c:v>
                </c:pt>
                <c:pt idx="288">
                  <c:v>-99.073201529019101</c:v>
                </c:pt>
                <c:pt idx="289">
                  <c:v>-726.89609391065801</c:v>
                </c:pt>
                <c:pt idx="290">
                  <c:v>-710.98371573811789</c:v>
                </c:pt>
                <c:pt idx="291">
                  <c:v>-684.94532219198788</c:v>
                </c:pt>
                <c:pt idx="292">
                  <c:v>-656.73008374908852</c:v>
                </c:pt>
                <c:pt idx="293">
                  <c:v>-635.00670237454904</c:v>
                </c:pt>
                <c:pt idx="294">
                  <c:v>-611.28694652769161</c:v>
                </c:pt>
                <c:pt idx="295">
                  <c:v>-588.39226649952388</c:v>
                </c:pt>
                <c:pt idx="296">
                  <c:v>-566.25366052896095</c:v>
                </c:pt>
                <c:pt idx="297">
                  <c:v>-543.38604313289102</c:v>
                </c:pt>
                <c:pt idx="298">
                  <c:v>-521.52377782645954</c:v>
                </c:pt>
                <c:pt idx="299">
                  <c:v>-501.70517711284299</c:v>
                </c:pt>
                <c:pt idx="300">
                  <c:v>-482.45657894048787</c:v>
                </c:pt>
                <c:pt idx="301">
                  <c:v>-463.75292660712108</c:v>
                </c:pt>
                <c:pt idx="302">
                  <c:v>-445.56271498009897</c:v>
                </c:pt>
                <c:pt idx="303">
                  <c:v>-427.85925449264897</c:v>
                </c:pt>
                <c:pt idx="304">
                  <c:v>-410.61682613199508</c:v>
                </c:pt>
                <c:pt idx="305">
                  <c:v>-393.80129629968923</c:v>
                </c:pt>
                <c:pt idx="306">
                  <c:v>-378.05435069413585</c:v>
                </c:pt>
                <c:pt idx="307">
                  <c:v>-361.40292994176986</c:v>
                </c:pt>
                <c:pt idx="308">
                  <c:v>-345.19783193596732</c:v>
                </c:pt>
                <c:pt idx="309">
                  <c:v>-329.94148132648598</c:v>
                </c:pt>
                <c:pt idx="310">
                  <c:v>-314.54654630077903</c:v>
                </c:pt>
                <c:pt idx="311">
                  <c:v>-299.50585737954202</c:v>
                </c:pt>
                <c:pt idx="312">
                  <c:v>-285.611949891834</c:v>
                </c:pt>
                <c:pt idx="313">
                  <c:v>-271.21618124492392</c:v>
                </c:pt>
                <c:pt idx="314">
                  <c:v>-257.13592652713203</c:v>
                </c:pt>
                <c:pt idx="315">
                  <c:v>-243.65002861780442</c:v>
                </c:pt>
                <c:pt idx="316">
                  <c:v>-230.39201856023658</c:v>
                </c:pt>
                <c:pt idx="317">
                  <c:v>-217.35964253162601</c:v>
                </c:pt>
                <c:pt idx="318">
                  <c:v>-204.7799159430225</c:v>
                </c:pt>
                <c:pt idx="319">
                  <c:v>-192.14096179695798</c:v>
                </c:pt>
                <c:pt idx="320">
                  <c:v>-179.47863183812001</c:v>
                </c:pt>
                <c:pt idx="321">
                  <c:v>-167.40768633658001</c:v>
                </c:pt>
                <c:pt idx="322">
                  <c:v>-155.30510537107699</c:v>
                </c:pt>
                <c:pt idx="323">
                  <c:v>-143.35834925911061</c:v>
                </c:pt>
                <c:pt idx="324">
                  <c:v>-131.72724631172858</c:v>
                </c:pt>
                <c:pt idx="325">
                  <c:v>-120.22141069089723</c:v>
                </c:pt>
                <c:pt idx="326">
                  <c:v>-108.56004042211498</c:v>
                </c:pt>
                <c:pt idx="327">
                  <c:v>-97.156933560688259</c:v>
                </c:pt>
                <c:pt idx="328">
                  <c:v>-86.130781541257718</c:v>
                </c:pt>
                <c:pt idx="329">
                  <c:v>-74.838953952304848</c:v>
                </c:pt>
                <c:pt idx="330">
                  <c:v>-63.756928769687548</c:v>
                </c:pt>
                <c:pt idx="331">
                  <c:v>-52.772541998283003</c:v>
                </c:pt>
                <c:pt idx="332">
                  <c:v>-41.861608787752978</c:v>
                </c:pt>
                <c:pt idx="333">
                  <c:v>-30.926084986539927</c:v>
                </c:pt>
                <c:pt idx="334">
                  <c:v>-20.1656534922048</c:v>
                </c:pt>
                <c:pt idx="335">
                  <c:v>-9.4761250251891394</c:v>
                </c:pt>
                <c:pt idx="336">
                  <c:v>1.2770778169617842</c:v>
                </c:pt>
                <c:pt idx="337">
                  <c:v>11.86570300452953</c:v>
                </c:pt>
                <c:pt idx="338">
                  <c:v>22.286856464459131</c:v>
                </c:pt>
                <c:pt idx="339">
                  <c:v>32.777137178433911</c:v>
                </c:pt>
                <c:pt idx="340">
                  <c:v>43.108521084356802</c:v>
                </c:pt>
                <c:pt idx="341">
                  <c:v>53.404727531745209</c:v>
                </c:pt>
                <c:pt idx="342">
                  <c:v>63.789165231041103</c:v>
                </c:pt>
                <c:pt idx="343">
                  <c:v>74.292386465126583</c:v>
                </c:pt>
                <c:pt idx="344">
                  <c:v>84.656522964005305</c:v>
                </c:pt>
                <c:pt idx="345">
                  <c:v>95.161484500245095</c:v>
                </c:pt>
                <c:pt idx="346">
                  <c:v>-64774.665366885594</c:v>
                </c:pt>
                <c:pt idx="347">
                  <c:v>-24117.569980831096</c:v>
                </c:pt>
                <c:pt idx="348">
                  <c:v>-14814.473732172128</c:v>
                </c:pt>
                <c:pt idx="349">
                  <c:v>-10671.502458734944</c:v>
                </c:pt>
                <c:pt idx="350">
                  <c:v>-8325.5524091362968</c:v>
                </c:pt>
                <c:pt idx="351">
                  <c:v>-6816.3992294143454</c:v>
                </c:pt>
                <c:pt idx="352">
                  <c:v>-5763.3628616486158</c:v>
                </c:pt>
                <c:pt idx="353">
                  <c:v>-4986.3664383204614</c:v>
                </c:pt>
                <c:pt idx="354">
                  <c:v>-4389.1747674455601</c:v>
                </c:pt>
                <c:pt idx="355">
                  <c:v>-3910.4217622273968</c:v>
                </c:pt>
                <c:pt idx="356">
                  <c:v>-3531.3964419248287</c:v>
                </c:pt>
                <c:pt idx="357">
                  <c:v>-3207.4181630633302</c:v>
                </c:pt>
                <c:pt idx="358">
                  <c:v>-2934.5675486262899</c:v>
                </c:pt>
                <c:pt idx="359">
                  <c:v>-2709.7836160568099</c:v>
                </c:pt>
                <c:pt idx="360">
                  <c:v>-2511.1218936299297</c:v>
                </c:pt>
                <c:pt idx="361">
                  <c:v>-2333.7802161286527</c:v>
                </c:pt>
                <c:pt idx="362">
                  <c:v>-2181.0625319885512</c:v>
                </c:pt>
                <c:pt idx="363">
                  <c:v>-2045.2699390153398</c:v>
                </c:pt>
                <c:pt idx="364">
                  <c:v>-1920.5939284967799</c:v>
                </c:pt>
                <c:pt idx="365">
                  <c:v>-1811.3508619845511</c:v>
                </c:pt>
                <c:pt idx="366">
                  <c:v>-1715.0291839022611</c:v>
                </c:pt>
                <c:pt idx="367">
                  <c:v>-1622.1057581285511</c:v>
                </c:pt>
                <c:pt idx="368">
                  <c:v>-1539.5428522178661</c:v>
                </c:pt>
                <c:pt idx="369">
                  <c:v>-1465.87915879053</c:v>
                </c:pt>
                <c:pt idx="370">
                  <c:v>-1395.7823542710298</c:v>
                </c:pt>
                <c:pt idx="371">
                  <c:v>-1330.91738082556</c:v>
                </c:pt>
                <c:pt idx="372">
                  <c:v>-1272.34768009136</c:v>
                </c:pt>
                <c:pt idx="373">
                  <c:v>-1216.1692836611201</c:v>
                </c:pt>
                <c:pt idx="374">
                  <c:v>-1163.75834396394</c:v>
                </c:pt>
                <c:pt idx="375">
                  <c:v>-1114.7619448750561</c:v>
                </c:pt>
                <c:pt idx="376">
                  <c:v>-1068.89179961627</c:v>
                </c:pt>
                <c:pt idx="377">
                  <c:v>-1025.3858408366398</c:v>
                </c:pt>
                <c:pt idx="378">
                  <c:v>-985.33102176950047</c:v>
                </c:pt>
                <c:pt idx="379">
                  <c:v>-948.00686854314495</c:v>
                </c:pt>
                <c:pt idx="380">
                  <c:v>-914.27038429546053</c:v>
                </c:pt>
                <c:pt idx="381">
                  <c:v>-884.10483410268694</c:v>
                </c:pt>
                <c:pt idx="382">
                  <c:v>-860.80386356189081</c:v>
                </c:pt>
                <c:pt idx="383">
                  <c:v>-869.57642833236753</c:v>
                </c:pt>
                <c:pt idx="384">
                  <c:v>-214.10525262542998</c:v>
                </c:pt>
                <c:pt idx="385">
                  <c:v>-681.21290113507996</c:v>
                </c:pt>
                <c:pt idx="386">
                  <c:v>-681.09450138155</c:v>
                </c:pt>
                <c:pt idx="387">
                  <c:v>-664.26017866645952</c:v>
                </c:pt>
                <c:pt idx="388">
                  <c:v>-646.35775202828597</c:v>
                </c:pt>
                <c:pt idx="389">
                  <c:v>-622.07531035951854</c:v>
                </c:pt>
                <c:pt idx="390">
                  <c:v>-598.39816197777395</c:v>
                </c:pt>
                <c:pt idx="391">
                  <c:v>-578.9542808422492</c:v>
                </c:pt>
                <c:pt idx="392">
                  <c:v>-557.96201451911998</c:v>
                </c:pt>
                <c:pt idx="393">
                  <c:v>-537.4619512926829</c:v>
                </c:pt>
                <c:pt idx="394">
                  <c:v>-518.77344690742655</c:v>
                </c:pt>
                <c:pt idx="395">
                  <c:v>-499.20038727046801</c:v>
                </c:pt>
                <c:pt idx="396">
                  <c:v>-480.16985809454741</c:v>
                </c:pt>
                <c:pt idx="397">
                  <c:v>-461.65795710148001</c:v>
                </c:pt>
                <c:pt idx="398">
                  <c:v>-443.63689212608301</c:v>
                </c:pt>
                <c:pt idx="399">
                  <c:v>-426.08708750974432</c:v>
                </c:pt>
                <c:pt idx="400">
                  <c:v>-408.98361743973197</c:v>
                </c:pt>
                <c:pt idx="401">
                  <c:v>-392.99231643418238</c:v>
                </c:pt>
                <c:pt idx="402">
                  <c:v>-376.03086129622704</c:v>
                </c:pt>
                <c:pt idx="403">
                  <c:v>-360.13617580111298</c:v>
                </c:pt>
                <c:pt idx="404">
                  <c:v>-345.15965793534627</c:v>
                </c:pt>
                <c:pt idx="405">
                  <c:v>-329.93491981240379</c:v>
                </c:pt>
                <c:pt idx="406">
                  <c:v>-315.03655639666886</c:v>
                </c:pt>
                <c:pt idx="407">
                  <c:v>-300.89616983701694</c:v>
                </c:pt>
                <c:pt idx="408">
                  <c:v>-286.186722034642</c:v>
                </c:pt>
                <c:pt idx="409">
                  <c:v>-272.538525813734</c:v>
                </c:pt>
                <c:pt idx="410">
                  <c:v>-259.09203607512569</c:v>
                </c:pt>
                <c:pt idx="411">
                  <c:v>-245.549326879788</c:v>
                </c:pt>
                <c:pt idx="412">
                  <c:v>-232.24219273003098</c:v>
                </c:pt>
                <c:pt idx="413">
                  <c:v>-219.14489914213399</c:v>
                </c:pt>
                <c:pt idx="414">
                  <c:v>-206.01764121510598</c:v>
                </c:pt>
                <c:pt idx="415">
                  <c:v>-193.34380875321699</c:v>
                </c:pt>
                <c:pt idx="416">
                  <c:v>-181.07606281079401</c:v>
                </c:pt>
                <c:pt idx="417">
                  <c:v>-168.75547943981499</c:v>
                </c:pt>
                <c:pt idx="418">
                  <c:v>-156.60742850164942</c:v>
                </c:pt>
                <c:pt idx="419">
                  <c:v>-144.61048929820672</c:v>
                </c:pt>
                <c:pt idx="420">
                  <c:v>-132.76132774918599</c:v>
                </c:pt>
                <c:pt idx="421">
                  <c:v>-120.895366091771</c:v>
                </c:pt>
                <c:pt idx="422">
                  <c:v>-109.44730132487302</c:v>
                </c:pt>
                <c:pt idx="423">
                  <c:v>-97.990943417600107</c:v>
                </c:pt>
                <c:pt idx="424">
                  <c:v>-86.648901592666334</c:v>
                </c:pt>
                <c:pt idx="425">
                  <c:v>-75.419319967090829</c:v>
                </c:pt>
                <c:pt idx="426">
                  <c:v>-64.394501221027326</c:v>
                </c:pt>
                <c:pt idx="427">
                  <c:v>-53.35582656463356</c:v>
                </c:pt>
                <c:pt idx="428">
                  <c:v>-42.402156041111212</c:v>
                </c:pt>
                <c:pt idx="429">
                  <c:v>-31.641411830962927</c:v>
                </c:pt>
                <c:pt idx="430">
                  <c:v>-20.849217293152702</c:v>
                </c:pt>
                <c:pt idx="431">
                  <c:v>-10.1158315833187</c:v>
                </c:pt>
                <c:pt idx="432">
                  <c:v>0.43462829260732383</c:v>
                </c:pt>
                <c:pt idx="433">
                  <c:v>11.0382870340613</c:v>
                </c:pt>
                <c:pt idx="434">
                  <c:v>21.718838293258731</c:v>
                </c:pt>
                <c:pt idx="435">
                  <c:v>32.244165586657097</c:v>
                </c:pt>
                <c:pt idx="436">
                  <c:v>42.861234408195799</c:v>
                </c:pt>
                <c:pt idx="437">
                  <c:v>53.3319278491037</c:v>
                </c:pt>
                <c:pt idx="438">
                  <c:v>63.775800032326806</c:v>
                </c:pt>
                <c:pt idx="439">
                  <c:v>74.202038505693935</c:v>
                </c:pt>
                <c:pt idx="440">
                  <c:v>84.622242568956224</c:v>
                </c:pt>
                <c:pt idx="441">
                  <c:v>94.880155096296448</c:v>
                </c:pt>
                <c:pt idx="442">
                  <c:v>-46333.535952382001</c:v>
                </c:pt>
                <c:pt idx="443">
                  <c:v>-21132.865634014055</c:v>
                </c:pt>
                <c:pt idx="444">
                  <c:v>-13634.4502653412</c:v>
                </c:pt>
                <c:pt idx="445">
                  <c:v>-10046.513406986212</c:v>
                </c:pt>
                <c:pt idx="446">
                  <c:v>-7942.0833972126975</c:v>
                </c:pt>
                <c:pt idx="447">
                  <c:v>-6557.9578295942201</c:v>
                </c:pt>
                <c:pt idx="448">
                  <c:v>-5577.9181844534378</c:v>
                </c:pt>
                <c:pt idx="449">
                  <c:v>-4846.73526588815</c:v>
                </c:pt>
                <c:pt idx="450">
                  <c:v>-4280.6877668029301</c:v>
                </c:pt>
                <c:pt idx="451">
                  <c:v>-3834.0903342191368</c:v>
                </c:pt>
                <c:pt idx="452">
                  <c:v>-3459.4200272459702</c:v>
                </c:pt>
                <c:pt idx="453">
                  <c:v>-3152.4204796791901</c:v>
                </c:pt>
                <c:pt idx="454">
                  <c:v>-2897.0747061869502</c:v>
                </c:pt>
                <c:pt idx="455">
                  <c:v>-2669.5998471985899</c:v>
                </c:pt>
                <c:pt idx="456">
                  <c:v>-2476.5431763934107</c:v>
                </c:pt>
                <c:pt idx="457">
                  <c:v>-2311.0649401479227</c:v>
                </c:pt>
                <c:pt idx="458">
                  <c:v>-2164.5259205509101</c:v>
                </c:pt>
                <c:pt idx="459">
                  <c:v>-2030.6906548973063</c:v>
                </c:pt>
                <c:pt idx="460">
                  <c:v>-1913.8115994604511</c:v>
                </c:pt>
                <c:pt idx="461">
                  <c:v>-1805.3484314315799</c:v>
                </c:pt>
                <c:pt idx="462">
                  <c:v>-1704.3592405264853</c:v>
                </c:pt>
                <c:pt idx="463">
                  <c:v>-1615.0171124757801</c:v>
                </c:pt>
                <c:pt idx="464">
                  <c:v>-1533.2441746608699</c:v>
                </c:pt>
                <c:pt idx="465">
                  <c:v>-1455.9271977879437</c:v>
                </c:pt>
                <c:pt idx="466">
                  <c:v>-1386.7264460592198</c:v>
                </c:pt>
                <c:pt idx="467">
                  <c:v>-1322.6195811854011</c:v>
                </c:pt>
                <c:pt idx="468">
                  <c:v>-1261.4820035463099</c:v>
                </c:pt>
                <c:pt idx="469">
                  <c:v>-1203.37798323109</c:v>
                </c:pt>
                <c:pt idx="470">
                  <c:v>-1151.9857874363411</c:v>
                </c:pt>
                <c:pt idx="471">
                  <c:v>-1103.8869716118199</c:v>
                </c:pt>
                <c:pt idx="472">
                  <c:v>-1058.8010051921701</c:v>
                </c:pt>
                <c:pt idx="473">
                  <c:v>-1017.0138742690636</c:v>
                </c:pt>
                <c:pt idx="474">
                  <c:v>-977.18718503249704</c:v>
                </c:pt>
                <c:pt idx="475">
                  <c:v>-939.93522334301247</c:v>
                </c:pt>
                <c:pt idx="476">
                  <c:v>-904.67702022966353</c:v>
                </c:pt>
                <c:pt idx="477">
                  <c:v>-872.74229926330497</c:v>
                </c:pt>
                <c:pt idx="478">
                  <c:v>-845.60091877410309</c:v>
                </c:pt>
                <c:pt idx="479">
                  <c:v>-825.57986530113851</c:v>
                </c:pt>
                <c:pt idx="480">
                  <c:v>-558.9277648350652</c:v>
                </c:pt>
                <c:pt idx="481">
                  <c:v>-715.62255090933502</c:v>
                </c:pt>
                <c:pt idx="482">
                  <c:v>-698.43738099432289</c:v>
                </c:pt>
                <c:pt idx="483">
                  <c:v>-675.62051822758804</c:v>
                </c:pt>
                <c:pt idx="484">
                  <c:v>-649.31187015710805</c:v>
                </c:pt>
                <c:pt idx="485">
                  <c:v>-626.41620610467248</c:v>
                </c:pt>
                <c:pt idx="486">
                  <c:v>-605.912425238271</c:v>
                </c:pt>
                <c:pt idx="487">
                  <c:v>-581.92299119906795</c:v>
                </c:pt>
                <c:pt idx="488">
                  <c:v>-560.52176445915495</c:v>
                </c:pt>
                <c:pt idx="489">
                  <c:v>-541.16132385468291</c:v>
                </c:pt>
                <c:pt idx="490">
                  <c:v>-519.52154694845103</c:v>
                </c:pt>
                <c:pt idx="491">
                  <c:v>-499.88684974475098</c:v>
                </c:pt>
                <c:pt idx="492">
                  <c:v>-480.80824440972884</c:v>
                </c:pt>
                <c:pt idx="493">
                  <c:v>-462.25344573225397</c:v>
                </c:pt>
                <c:pt idx="494">
                  <c:v>-444.19208076849799</c:v>
                </c:pt>
                <c:pt idx="495">
                  <c:v>-426.61621495658574</c:v>
                </c:pt>
                <c:pt idx="496">
                  <c:v>-409.49243761001196</c:v>
                </c:pt>
                <c:pt idx="497">
                  <c:v>-392.11003012361897</c:v>
                </c:pt>
                <c:pt idx="498">
                  <c:v>-376.50380718446985</c:v>
                </c:pt>
                <c:pt idx="499">
                  <c:v>-361.200346728863</c:v>
                </c:pt>
                <c:pt idx="500">
                  <c:v>-345.05265510635235</c:v>
                </c:pt>
                <c:pt idx="501">
                  <c:v>-329.85245814303209</c:v>
                </c:pt>
                <c:pt idx="502">
                  <c:v>-314.97396992627444</c:v>
                </c:pt>
                <c:pt idx="503">
                  <c:v>-299.95029678323698</c:v>
                </c:pt>
                <c:pt idx="504">
                  <c:v>-286.08082028357597</c:v>
                </c:pt>
                <c:pt idx="505">
                  <c:v>-272.07787297930901</c:v>
                </c:pt>
                <c:pt idx="506">
                  <c:v>-258.00990899558394</c:v>
                </c:pt>
                <c:pt idx="507">
                  <c:v>-244.52639005982701</c:v>
                </c:pt>
                <c:pt idx="508">
                  <c:v>-231.55813495561085</c:v>
                </c:pt>
                <c:pt idx="509">
                  <c:v>-218.52175675010099</c:v>
                </c:pt>
                <c:pt idx="510">
                  <c:v>-205.93528305157099</c:v>
                </c:pt>
                <c:pt idx="511">
                  <c:v>-193.51805700430657</c:v>
                </c:pt>
                <c:pt idx="512">
                  <c:v>-181.04651096774498</c:v>
                </c:pt>
                <c:pt idx="513">
                  <c:v>-168.55952064898099</c:v>
                </c:pt>
                <c:pt idx="514">
                  <c:v>-156.61790749862701</c:v>
                </c:pt>
                <c:pt idx="515">
                  <c:v>-144.65077766990757</c:v>
                </c:pt>
                <c:pt idx="516">
                  <c:v>-132.66686469669247</c:v>
                </c:pt>
                <c:pt idx="517">
                  <c:v>-120.98467893152385</c:v>
                </c:pt>
                <c:pt idx="518">
                  <c:v>-109.29303576335002</c:v>
                </c:pt>
                <c:pt idx="519">
                  <c:v>-97.859927864925282</c:v>
                </c:pt>
                <c:pt idx="520">
                  <c:v>-86.534465165076995</c:v>
                </c:pt>
                <c:pt idx="521">
                  <c:v>-75.424081619205595</c:v>
                </c:pt>
                <c:pt idx="522">
                  <c:v>-64.201847895230301</c:v>
                </c:pt>
                <c:pt idx="523">
                  <c:v>-53.176849272376494</c:v>
                </c:pt>
                <c:pt idx="524">
                  <c:v>-42.236412260253601</c:v>
                </c:pt>
                <c:pt idx="525">
                  <c:v>-31.259254683912399</c:v>
                </c:pt>
                <c:pt idx="526">
                  <c:v>-20.461784640601042</c:v>
                </c:pt>
                <c:pt idx="527">
                  <c:v>-9.7246055922609607</c:v>
                </c:pt>
                <c:pt idx="528">
                  <c:v>1.0672464808201498</c:v>
                </c:pt>
                <c:pt idx="529">
                  <c:v>11.699958068568501</c:v>
                </c:pt>
                <c:pt idx="530">
                  <c:v>22.1677146986815</c:v>
                </c:pt>
                <c:pt idx="531">
                  <c:v>32.703371496068002</c:v>
                </c:pt>
                <c:pt idx="532">
                  <c:v>43.199780417146577</c:v>
                </c:pt>
                <c:pt idx="533">
                  <c:v>53.6667046920806</c:v>
                </c:pt>
                <c:pt idx="534">
                  <c:v>64.109772030517234</c:v>
                </c:pt>
                <c:pt idx="535">
                  <c:v>74.534631660753803</c:v>
                </c:pt>
                <c:pt idx="536">
                  <c:v>84.944088492130007</c:v>
                </c:pt>
                <c:pt idx="537">
                  <c:v>95.499536038271401</c:v>
                </c:pt>
                <c:pt idx="538">
                  <c:v>-49585.479467380195</c:v>
                </c:pt>
                <c:pt idx="539">
                  <c:v>-21656.3147577694</c:v>
                </c:pt>
                <c:pt idx="540">
                  <c:v>-13852.1628392159</c:v>
                </c:pt>
                <c:pt idx="541">
                  <c:v>-10164.955745543901</c:v>
                </c:pt>
                <c:pt idx="542">
                  <c:v>-8015.9888503702905</c:v>
                </c:pt>
                <c:pt idx="543">
                  <c:v>-6608.1841615960002</c:v>
                </c:pt>
                <c:pt idx="544">
                  <c:v>-5614.0545219465203</c:v>
                </c:pt>
                <c:pt idx="545">
                  <c:v>-4874.3915430771558</c:v>
                </c:pt>
                <c:pt idx="546">
                  <c:v>-4302.1428251329044</c:v>
                </c:pt>
                <c:pt idx="547">
                  <c:v>-3841.1196145546</c:v>
                </c:pt>
                <c:pt idx="548">
                  <c:v>-3474.5692891912627</c:v>
                </c:pt>
                <c:pt idx="549">
                  <c:v>-3169.4570760245178</c:v>
                </c:pt>
                <c:pt idx="550">
                  <c:v>-2906.8979624978801</c:v>
                </c:pt>
                <c:pt idx="551">
                  <c:v>-2681.97499085963</c:v>
                </c:pt>
                <c:pt idx="552">
                  <c:v>-2487.0427608338</c:v>
                </c:pt>
                <c:pt idx="553">
                  <c:v>-2312.7084403476779</c:v>
                </c:pt>
                <c:pt idx="554">
                  <c:v>-2159.0164454481087</c:v>
                </c:pt>
                <c:pt idx="555">
                  <c:v>-2028.8779816256701</c:v>
                </c:pt>
                <c:pt idx="556">
                  <c:v>-1905.8963680488498</c:v>
                </c:pt>
                <c:pt idx="557">
                  <c:v>-1795.1349974320099</c:v>
                </c:pt>
                <c:pt idx="558">
                  <c:v>-1700.21402796097</c:v>
                </c:pt>
                <c:pt idx="559">
                  <c:v>-1613.4569447867934</c:v>
                </c:pt>
                <c:pt idx="560">
                  <c:v>-1529.2264919333002</c:v>
                </c:pt>
                <c:pt idx="561">
                  <c:v>-1456.2055855544611</c:v>
                </c:pt>
                <c:pt idx="562">
                  <c:v>-1386.6456147613401</c:v>
                </c:pt>
                <c:pt idx="563">
                  <c:v>-1322.2073767586401</c:v>
                </c:pt>
                <c:pt idx="564">
                  <c:v>-1262.3193349179851</c:v>
                </c:pt>
                <c:pt idx="565">
                  <c:v>-1209.3089488791898</c:v>
                </c:pt>
                <c:pt idx="566">
                  <c:v>-1156.8396011816744</c:v>
                </c:pt>
                <c:pt idx="567">
                  <c:v>-1107.7104513466111</c:v>
                </c:pt>
                <c:pt idx="568">
                  <c:v>-1062.37053045574</c:v>
                </c:pt>
                <c:pt idx="569">
                  <c:v>-1018.31686520163</c:v>
                </c:pt>
                <c:pt idx="570">
                  <c:v>-977.4524364009327</c:v>
                </c:pt>
                <c:pt idx="571">
                  <c:v>-938.92587168403099</c:v>
                </c:pt>
                <c:pt idx="572">
                  <c:v>-903.30797611642799</c:v>
                </c:pt>
                <c:pt idx="573">
                  <c:v>-871.48984435997181</c:v>
                </c:pt>
                <c:pt idx="574">
                  <c:v>-842.8770995377231</c:v>
                </c:pt>
                <c:pt idx="575">
                  <c:v>-834.75523955743301</c:v>
                </c:pt>
                <c:pt idx="576">
                  <c:v>-496.63214877760169</c:v>
                </c:pt>
                <c:pt idx="577">
                  <c:v>-708.77879647933298</c:v>
                </c:pt>
                <c:pt idx="578">
                  <c:v>-694.67549635085982</c:v>
                </c:pt>
                <c:pt idx="579">
                  <c:v>-672.99174467633054</c:v>
                </c:pt>
                <c:pt idx="580">
                  <c:v>-652.68329337495902</c:v>
                </c:pt>
                <c:pt idx="581">
                  <c:v>-629.14703093398396</c:v>
                </c:pt>
                <c:pt idx="582">
                  <c:v>-604.13874679864955</c:v>
                </c:pt>
                <c:pt idx="583">
                  <c:v>-583.79770875685142</c:v>
                </c:pt>
                <c:pt idx="584">
                  <c:v>-562.10009566445603</c:v>
                </c:pt>
                <c:pt idx="585">
                  <c:v>-539.63430960353401</c:v>
                </c:pt>
                <c:pt idx="586">
                  <c:v>-520.67521844315399</c:v>
                </c:pt>
                <c:pt idx="587">
                  <c:v>-500.88745505384185</c:v>
                </c:pt>
                <c:pt idx="588">
                  <c:v>-481.670264451516</c:v>
                </c:pt>
                <c:pt idx="589">
                  <c:v>-463.00157576035696</c:v>
                </c:pt>
                <c:pt idx="590">
                  <c:v>-444.848313694772</c:v>
                </c:pt>
                <c:pt idx="591">
                  <c:v>-427.18321290868124</c:v>
                </c:pt>
                <c:pt idx="592">
                  <c:v>-409.97796048217504</c:v>
                </c:pt>
                <c:pt idx="593">
                  <c:v>-393.88984678031397</c:v>
                </c:pt>
                <c:pt idx="594">
                  <c:v>-376.84060242500038</c:v>
                </c:pt>
                <c:pt idx="595">
                  <c:v>-360.266753283745</c:v>
                </c:pt>
                <c:pt idx="596">
                  <c:v>-345.26475845358863</c:v>
                </c:pt>
                <c:pt idx="597">
                  <c:v>-330.00874358626601</c:v>
                </c:pt>
                <c:pt idx="598">
                  <c:v>-315.08453170026985</c:v>
                </c:pt>
                <c:pt idx="599">
                  <c:v>-300.91432443548803</c:v>
                </c:pt>
                <c:pt idx="600">
                  <c:v>-286.18149432546085</c:v>
                </c:pt>
                <c:pt idx="601">
                  <c:v>-271.75832746269106</c:v>
                </c:pt>
                <c:pt idx="602">
                  <c:v>-258.30733445562004</c:v>
                </c:pt>
                <c:pt idx="603">
                  <c:v>-244.772909361194</c:v>
                </c:pt>
                <c:pt idx="604">
                  <c:v>-231.18970922425629</c:v>
                </c:pt>
                <c:pt idx="605">
                  <c:v>-218.12198193393507</c:v>
                </c:pt>
                <c:pt idx="606">
                  <c:v>-205.26383810038857</c:v>
                </c:pt>
                <c:pt idx="607">
                  <c:v>-192.377543451028</c:v>
                </c:pt>
                <c:pt idx="608">
                  <c:v>-179.90948279118541</c:v>
                </c:pt>
                <c:pt idx="609">
                  <c:v>-167.81425974289098</c:v>
                </c:pt>
                <c:pt idx="610">
                  <c:v>-155.507377273412</c:v>
                </c:pt>
                <c:pt idx="611">
                  <c:v>-143.53032106758542</c:v>
                </c:pt>
                <c:pt idx="612">
                  <c:v>-131.87599133249458</c:v>
                </c:pt>
                <c:pt idx="613">
                  <c:v>-120.197026531544</c:v>
                </c:pt>
                <c:pt idx="614">
                  <c:v>-108.642162744462</c:v>
                </c:pt>
                <c:pt idx="615">
                  <c:v>-97.209320015680689</c:v>
                </c:pt>
                <c:pt idx="616">
                  <c:v>-85.896312208037898</c:v>
                </c:pt>
                <c:pt idx="617">
                  <c:v>-74.574114402085598</c:v>
                </c:pt>
                <c:pt idx="618">
                  <c:v>-63.567746879830899</c:v>
                </c:pt>
                <c:pt idx="619">
                  <c:v>-52.547500580681898</c:v>
                </c:pt>
                <c:pt idx="620">
                  <c:v>-41.495018864344601</c:v>
                </c:pt>
                <c:pt idx="621">
                  <c:v>-30.742244076893538</c:v>
                </c:pt>
                <c:pt idx="622">
                  <c:v>-19.958173421463499</c:v>
                </c:pt>
                <c:pt idx="623">
                  <c:v>-9.239517804678588</c:v>
                </c:pt>
                <c:pt idx="624">
                  <c:v>1.3013247901468952</c:v>
                </c:pt>
                <c:pt idx="625">
                  <c:v>11.899912149989706</c:v>
                </c:pt>
                <c:pt idx="626">
                  <c:v>22.571001050863799</c:v>
                </c:pt>
                <c:pt idx="627">
                  <c:v>33.090015700156613</c:v>
                </c:pt>
                <c:pt idx="628">
                  <c:v>43.446812096625003</c:v>
                </c:pt>
                <c:pt idx="629">
                  <c:v>53.897545987254702</c:v>
                </c:pt>
                <c:pt idx="630">
                  <c:v>64.318342498833488</c:v>
                </c:pt>
                <c:pt idx="631">
                  <c:v>74.582424050751371</c:v>
                </c:pt>
                <c:pt idx="632">
                  <c:v>84.961939732722982</c:v>
                </c:pt>
                <c:pt idx="633">
                  <c:v>95.334135188451256</c:v>
                </c:pt>
                <c:pt idx="634">
                  <c:v>-48632.893901623574</c:v>
                </c:pt>
                <c:pt idx="635">
                  <c:v>-21524.222460792829</c:v>
                </c:pt>
                <c:pt idx="636">
                  <c:v>-13806.289961710399</c:v>
                </c:pt>
                <c:pt idx="637">
                  <c:v>-10137.168224564201</c:v>
                </c:pt>
                <c:pt idx="638">
                  <c:v>-7995.6915037940016</c:v>
                </c:pt>
                <c:pt idx="639">
                  <c:v>-6593.2456765811157</c:v>
                </c:pt>
                <c:pt idx="640">
                  <c:v>-5602.3865243622158</c:v>
                </c:pt>
                <c:pt idx="641">
                  <c:v>-4864.8640919500658</c:v>
                </c:pt>
                <c:pt idx="642">
                  <c:v>-4294.3608100812744</c:v>
                </c:pt>
                <c:pt idx="643">
                  <c:v>-3844.6204781684387</c:v>
                </c:pt>
                <c:pt idx="644">
                  <c:v>-3467.6977062977512</c:v>
                </c:pt>
                <c:pt idx="645">
                  <c:v>-3159.0601973243301</c:v>
                </c:pt>
                <c:pt idx="646">
                  <c:v>-2898.0718599868401</c:v>
                </c:pt>
                <c:pt idx="647">
                  <c:v>-2678.4874842577797</c:v>
                </c:pt>
                <c:pt idx="648">
                  <c:v>-2484.0920118507302</c:v>
                </c:pt>
                <c:pt idx="649">
                  <c:v>-2317.6006412941697</c:v>
                </c:pt>
                <c:pt idx="650">
                  <c:v>-2170.3043233889202</c:v>
                </c:pt>
                <c:pt idx="651">
                  <c:v>-2032.5483120760798</c:v>
                </c:pt>
                <c:pt idx="652">
                  <c:v>-1912.39591473325</c:v>
                </c:pt>
                <c:pt idx="653">
                  <c:v>-1806.9375928081811</c:v>
                </c:pt>
                <c:pt idx="654">
                  <c:v>-1705.8373486660298</c:v>
                </c:pt>
                <c:pt idx="655">
                  <c:v>-1616.4225999843711</c:v>
                </c:pt>
                <c:pt idx="656">
                  <c:v>-1539.14525153052</c:v>
                </c:pt>
                <c:pt idx="657">
                  <c:v>-1461.4402073052001</c:v>
                </c:pt>
                <c:pt idx="658">
                  <c:v>-1389.9997027751801</c:v>
                </c:pt>
                <c:pt idx="659">
                  <c:v>-1325.8533463437996</c:v>
                </c:pt>
                <c:pt idx="660">
                  <c:v>-1266.3223302186132</c:v>
                </c:pt>
                <c:pt idx="661">
                  <c:v>-1208.1365863123799</c:v>
                </c:pt>
                <c:pt idx="662">
                  <c:v>-1156.74272654018</c:v>
                </c:pt>
                <c:pt idx="663">
                  <c:v>-1108.7366698550111</c:v>
                </c:pt>
                <c:pt idx="664">
                  <c:v>-1063.0782394983298</c:v>
                </c:pt>
                <c:pt idx="665">
                  <c:v>-1021.7544945343518</c:v>
                </c:pt>
                <c:pt idx="666">
                  <c:v>-982.65489232422601</c:v>
                </c:pt>
                <c:pt idx="667">
                  <c:v>-946.46947664804554</c:v>
                </c:pt>
                <c:pt idx="668">
                  <c:v>-913.537327651022</c:v>
                </c:pt>
                <c:pt idx="669">
                  <c:v>-883.47120788048994</c:v>
                </c:pt>
                <c:pt idx="670">
                  <c:v>-865.96263839331721</c:v>
                </c:pt>
                <c:pt idx="671">
                  <c:v>-881.25585153527095</c:v>
                </c:pt>
                <c:pt idx="672">
                  <c:v>-409.29465864396002</c:v>
                </c:pt>
                <c:pt idx="673">
                  <c:v>-677.42070123365806</c:v>
                </c:pt>
                <c:pt idx="674">
                  <c:v>-676.86657907860103</c:v>
                </c:pt>
                <c:pt idx="675">
                  <c:v>-663.52023830400697</c:v>
                </c:pt>
                <c:pt idx="676">
                  <c:v>-642.61639878373148</c:v>
                </c:pt>
                <c:pt idx="677">
                  <c:v>-620.87495866773304</c:v>
                </c:pt>
                <c:pt idx="678">
                  <c:v>-601.11401213258307</c:v>
                </c:pt>
                <c:pt idx="679">
                  <c:v>-577.71603547436303</c:v>
                </c:pt>
                <c:pt idx="680">
                  <c:v>-556.74046164968706</c:v>
                </c:pt>
                <c:pt idx="681">
                  <c:v>-537.69693341089805</c:v>
                </c:pt>
                <c:pt idx="682">
                  <c:v>-517.61002948774308</c:v>
                </c:pt>
                <c:pt idx="683">
                  <c:v>-498.07128952174298</c:v>
                </c:pt>
                <c:pt idx="684">
                  <c:v>-480.12117921729543</c:v>
                </c:pt>
                <c:pt idx="685">
                  <c:v>-461.55966501587932</c:v>
                </c:pt>
                <c:pt idx="686">
                  <c:v>-443.49833476092124</c:v>
                </c:pt>
                <c:pt idx="687">
                  <c:v>-425.91473827390769</c:v>
                </c:pt>
                <c:pt idx="688">
                  <c:v>-408.78390145981399</c:v>
                </c:pt>
                <c:pt idx="689">
                  <c:v>-391.39723202651396</c:v>
                </c:pt>
                <c:pt idx="690">
                  <c:v>-375.14411103817196</c:v>
                </c:pt>
                <c:pt idx="691">
                  <c:v>-359.86957024053896</c:v>
                </c:pt>
                <c:pt idx="692">
                  <c:v>-344.31214428757517</c:v>
                </c:pt>
                <c:pt idx="693">
                  <c:v>-329.10742795547895</c:v>
                </c:pt>
                <c:pt idx="694">
                  <c:v>-314.69110385262661</c:v>
                </c:pt>
                <c:pt idx="695">
                  <c:v>-300.09551154292774</c:v>
                </c:pt>
                <c:pt idx="696">
                  <c:v>-285.78865608136499</c:v>
                </c:pt>
                <c:pt idx="697">
                  <c:v>-272.13828787948205</c:v>
                </c:pt>
                <c:pt idx="698">
                  <c:v>-258.35315563179802</c:v>
                </c:pt>
                <c:pt idx="699">
                  <c:v>-244.49578332706301</c:v>
                </c:pt>
                <c:pt idx="700">
                  <c:v>-231.49007258275199</c:v>
                </c:pt>
                <c:pt idx="701">
                  <c:v>-218.40428377441592</c:v>
                </c:pt>
                <c:pt idx="702">
                  <c:v>-205.28798983648446</c:v>
                </c:pt>
                <c:pt idx="703">
                  <c:v>-192.84557423028838</c:v>
                </c:pt>
                <c:pt idx="704">
                  <c:v>-180.36318302566198</c:v>
                </c:pt>
                <c:pt idx="705">
                  <c:v>-168.05709812644199</c:v>
                </c:pt>
                <c:pt idx="706">
                  <c:v>-156.09601116718099</c:v>
                </c:pt>
                <c:pt idx="707">
                  <c:v>-144.11033061492901</c:v>
                </c:pt>
                <c:pt idx="708">
                  <c:v>-132.10856066307957</c:v>
                </c:pt>
                <c:pt idx="709">
                  <c:v>-120.55919068098602</c:v>
                </c:pt>
                <c:pt idx="710">
                  <c:v>-109.12216355705077</c:v>
                </c:pt>
                <c:pt idx="711">
                  <c:v>-97.675499101924217</c:v>
                </c:pt>
                <c:pt idx="712">
                  <c:v>-86.342182982125379</c:v>
                </c:pt>
                <c:pt idx="713">
                  <c:v>-75.230331851744523</c:v>
                </c:pt>
                <c:pt idx="714">
                  <c:v>-63.994142950629822</c:v>
                </c:pt>
                <c:pt idx="715">
                  <c:v>-52.955141516379697</c:v>
                </c:pt>
                <c:pt idx="716">
                  <c:v>-42.111276524539001</c:v>
                </c:pt>
                <c:pt idx="717">
                  <c:v>-31.135523573297238</c:v>
                </c:pt>
                <c:pt idx="718">
                  <c:v>-20.328426872689004</c:v>
                </c:pt>
                <c:pt idx="719">
                  <c:v>-9.5847490744084123</c:v>
                </c:pt>
                <c:pt idx="720">
                  <c:v>1.2129917760392857</c:v>
                </c:pt>
                <c:pt idx="721">
                  <c:v>11.847911462860456</c:v>
                </c:pt>
                <c:pt idx="722">
                  <c:v>22.321503912472988</c:v>
                </c:pt>
                <c:pt idx="723">
                  <c:v>32.857208983352947</c:v>
                </c:pt>
                <c:pt idx="724">
                  <c:v>43.493179418872913</c:v>
                </c:pt>
                <c:pt idx="725">
                  <c:v>53.979148098208498</c:v>
                </c:pt>
                <c:pt idx="726">
                  <c:v>64.442053798499003</c:v>
                </c:pt>
                <c:pt idx="727">
                  <c:v>75.026887344073458</c:v>
                </c:pt>
                <c:pt idx="728">
                  <c:v>85.479570330571136</c:v>
                </c:pt>
                <c:pt idx="729">
                  <c:v>95.917314290797677</c:v>
                </c:pt>
                <c:pt idx="730">
                  <c:v>-44488.657055437099</c:v>
                </c:pt>
                <c:pt idx="731">
                  <c:v>-20695.810940793996</c:v>
                </c:pt>
                <c:pt idx="732">
                  <c:v>-13441.793459561532</c:v>
                </c:pt>
                <c:pt idx="733">
                  <c:v>-9943.5333746560409</c:v>
                </c:pt>
                <c:pt idx="734">
                  <c:v>-7878.4942751225899</c:v>
                </c:pt>
                <c:pt idx="735">
                  <c:v>-6514.8644041356947</c:v>
                </c:pt>
                <c:pt idx="736">
                  <c:v>-5546.8288044115416</c:v>
                </c:pt>
                <c:pt idx="737">
                  <c:v>-4823.3467501499299</c:v>
                </c:pt>
                <c:pt idx="738">
                  <c:v>-4262.4452727669914</c:v>
                </c:pt>
                <c:pt idx="739">
                  <c:v>-3814.3341548106473</c:v>
                </c:pt>
                <c:pt idx="740">
                  <c:v>-3447.9753733299522</c:v>
                </c:pt>
                <c:pt idx="741">
                  <c:v>-3142.7172496391499</c:v>
                </c:pt>
                <c:pt idx="742">
                  <c:v>-2884.3225874469799</c:v>
                </c:pt>
                <c:pt idx="743">
                  <c:v>-2658.5371680098801</c:v>
                </c:pt>
                <c:pt idx="744">
                  <c:v>-2466.7515384267999</c:v>
                </c:pt>
                <c:pt idx="745">
                  <c:v>-2294.9770740981612</c:v>
                </c:pt>
                <c:pt idx="746">
                  <c:v>-2143.2518471594799</c:v>
                </c:pt>
                <c:pt idx="747">
                  <c:v>-2011.5468743773399</c:v>
                </c:pt>
                <c:pt idx="748">
                  <c:v>-1896.3614747319798</c:v>
                </c:pt>
                <c:pt idx="749">
                  <c:v>-1789.2985610806563</c:v>
                </c:pt>
                <c:pt idx="750">
                  <c:v>-1694.7603579248901</c:v>
                </c:pt>
                <c:pt idx="751">
                  <c:v>-1605.8635697876937</c:v>
                </c:pt>
                <c:pt idx="752">
                  <c:v>-1522.0941334294798</c:v>
                </c:pt>
                <c:pt idx="753">
                  <c:v>-1447.3188933128899</c:v>
                </c:pt>
                <c:pt idx="754">
                  <c:v>-1380.1720043612399</c:v>
                </c:pt>
                <c:pt idx="755">
                  <c:v>-1315.9095184387311</c:v>
                </c:pt>
                <c:pt idx="756">
                  <c:v>-1256.1553295445899</c:v>
                </c:pt>
                <c:pt idx="757">
                  <c:v>-1203.1880868241899</c:v>
                </c:pt>
                <c:pt idx="758">
                  <c:v>-1150.7153359806434</c:v>
                </c:pt>
                <c:pt idx="759">
                  <c:v>-1101.4526267687911</c:v>
                </c:pt>
                <c:pt idx="760">
                  <c:v>-1055.8543896470399</c:v>
                </c:pt>
                <c:pt idx="761">
                  <c:v>-1011.8972421755781</c:v>
                </c:pt>
                <c:pt idx="762">
                  <c:v>-970.21778816568803</c:v>
                </c:pt>
                <c:pt idx="763">
                  <c:v>-930.447882952143</c:v>
                </c:pt>
                <c:pt idx="764">
                  <c:v>-891.46139483405796</c:v>
                </c:pt>
                <c:pt idx="765">
                  <c:v>-854.92811261270799</c:v>
                </c:pt>
                <c:pt idx="766">
                  <c:v>-813.75026932281048</c:v>
                </c:pt>
                <c:pt idx="767">
                  <c:v>-756.65861212284949</c:v>
                </c:pt>
                <c:pt idx="768">
                  <c:v>-1271.0463404563598</c:v>
                </c:pt>
                <c:pt idx="769">
                  <c:v>-770.33238332969654</c:v>
                </c:pt>
                <c:pt idx="770">
                  <c:v>-727.47056765456807</c:v>
                </c:pt>
                <c:pt idx="771">
                  <c:v>-692.00979980688805</c:v>
                </c:pt>
                <c:pt idx="772">
                  <c:v>-661.61241540378796</c:v>
                </c:pt>
                <c:pt idx="773">
                  <c:v>-638.59387187763662</c:v>
                </c:pt>
                <c:pt idx="774">
                  <c:v>-614.03902992409849</c:v>
                </c:pt>
                <c:pt idx="775">
                  <c:v>-590.54745329839398</c:v>
                </c:pt>
                <c:pt idx="776">
                  <c:v>-567.98402124119082</c:v>
                </c:pt>
                <c:pt idx="777">
                  <c:v>-546.25292139960197</c:v>
                </c:pt>
                <c:pt idx="778">
                  <c:v>-523.96395505899397</c:v>
                </c:pt>
                <c:pt idx="779">
                  <c:v>-504.99421649251298</c:v>
                </c:pt>
                <c:pt idx="780">
                  <c:v>-484.29769274235395</c:v>
                </c:pt>
                <c:pt idx="781">
                  <c:v>-465.35776971279398</c:v>
                </c:pt>
                <c:pt idx="782">
                  <c:v>-446.955698115117</c:v>
                </c:pt>
                <c:pt idx="783">
                  <c:v>-429.07918366303898</c:v>
                </c:pt>
                <c:pt idx="784">
                  <c:v>-411.68456575898603</c:v>
                </c:pt>
                <c:pt idx="785">
                  <c:v>-394.74319015494802</c:v>
                </c:pt>
                <c:pt idx="786">
                  <c:v>-378.22966865900901</c:v>
                </c:pt>
                <c:pt idx="787">
                  <c:v>-361.50955899893216</c:v>
                </c:pt>
                <c:pt idx="788">
                  <c:v>-345.81378092086902</c:v>
                </c:pt>
                <c:pt idx="789">
                  <c:v>-330.47283912413678</c:v>
                </c:pt>
                <c:pt idx="790">
                  <c:v>-314.99337168484999</c:v>
                </c:pt>
                <c:pt idx="791">
                  <c:v>-300.31577125801385</c:v>
                </c:pt>
                <c:pt idx="792">
                  <c:v>-286.33571610358399</c:v>
                </c:pt>
                <c:pt idx="793">
                  <c:v>-272.22620110183897</c:v>
                </c:pt>
                <c:pt idx="794">
                  <c:v>-258.05618395512892</c:v>
                </c:pt>
                <c:pt idx="795">
                  <c:v>-244.79927697662799</c:v>
                </c:pt>
                <c:pt idx="796">
                  <c:v>-231.16180037711899</c:v>
                </c:pt>
                <c:pt idx="797">
                  <c:v>-218.0433731408265</c:v>
                </c:pt>
                <c:pt idx="798">
                  <c:v>-205.38441170652601</c:v>
                </c:pt>
                <c:pt idx="799">
                  <c:v>-192.45532067822052</c:v>
                </c:pt>
                <c:pt idx="800">
                  <c:v>-179.92913085426201</c:v>
                </c:pt>
                <c:pt idx="801">
                  <c:v>-167.58843736883861</c:v>
                </c:pt>
                <c:pt idx="802">
                  <c:v>-155.23787022953641</c:v>
                </c:pt>
                <c:pt idx="803">
                  <c:v>-143.22584314960099</c:v>
                </c:pt>
                <c:pt idx="804">
                  <c:v>-131.5256176248925</c:v>
                </c:pt>
                <c:pt idx="805">
                  <c:v>-119.65287244179864</c:v>
                </c:pt>
                <c:pt idx="806">
                  <c:v>-107.922585149963</c:v>
                </c:pt>
                <c:pt idx="807">
                  <c:v>-96.458470592579417</c:v>
                </c:pt>
                <c:pt idx="808">
                  <c:v>-85.104183225870727</c:v>
                </c:pt>
                <c:pt idx="809">
                  <c:v>-73.735972471623086</c:v>
                </c:pt>
                <c:pt idx="810">
                  <c:v>-62.586047000643411</c:v>
                </c:pt>
                <c:pt idx="811">
                  <c:v>-51.535357062484813</c:v>
                </c:pt>
                <c:pt idx="812">
                  <c:v>-40.571256818050699</c:v>
                </c:pt>
                <c:pt idx="813">
                  <c:v>-29.681784074877488</c:v>
                </c:pt>
                <c:pt idx="814">
                  <c:v>-18.8707171091425</c:v>
                </c:pt>
                <c:pt idx="815">
                  <c:v>-8.1214330786352296</c:v>
                </c:pt>
                <c:pt idx="816">
                  <c:v>2.5625442287845601</c:v>
                </c:pt>
                <c:pt idx="817">
                  <c:v>13.0786167666888</c:v>
                </c:pt>
                <c:pt idx="818">
                  <c:v>23.6576143106338</c:v>
                </c:pt>
                <c:pt idx="819">
                  <c:v>34.192594811180612</c:v>
                </c:pt>
                <c:pt idx="820">
                  <c:v>44.559237458680286</c:v>
                </c:pt>
                <c:pt idx="821">
                  <c:v>55.014274050758893</c:v>
                </c:pt>
                <c:pt idx="822">
                  <c:v>65.447936899324205</c:v>
                </c:pt>
                <c:pt idx="823">
                  <c:v>75.7194172185485</c:v>
                </c:pt>
                <c:pt idx="824">
                  <c:v>86.107186998399982</c:v>
                </c:pt>
                <c:pt idx="825">
                  <c:v>96.487069129996414</c:v>
                </c:pt>
                <c:pt idx="826">
                  <c:v>-61173.565570536186</c:v>
                </c:pt>
                <c:pt idx="827">
                  <c:v>-23668.782470202121</c:v>
                </c:pt>
                <c:pt idx="828">
                  <c:v>-14661.498656965185</c:v>
                </c:pt>
                <c:pt idx="829">
                  <c:v>-10591.669868469</c:v>
                </c:pt>
                <c:pt idx="830">
                  <c:v>-8277.5292811329073</c:v>
                </c:pt>
                <c:pt idx="831">
                  <c:v>-6783.9157746308902</c:v>
                </c:pt>
                <c:pt idx="832">
                  <c:v>-5739.6766727848244</c:v>
                </c:pt>
                <c:pt idx="833">
                  <c:v>-4968.1768136826404</c:v>
                </c:pt>
                <c:pt idx="834">
                  <c:v>-4374.6298701160404</c:v>
                </c:pt>
                <c:pt idx="835">
                  <c:v>-3898.55007138275</c:v>
                </c:pt>
                <c:pt idx="836">
                  <c:v>-3521.26550188804</c:v>
                </c:pt>
                <c:pt idx="837">
                  <c:v>-3203.3611563509726</c:v>
                </c:pt>
                <c:pt idx="838">
                  <c:v>-2930.8670327366312</c:v>
                </c:pt>
                <c:pt idx="839">
                  <c:v>-2706.4451632136402</c:v>
                </c:pt>
                <c:pt idx="840">
                  <c:v>-2507.9827682882201</c:v>
                </c:pt>
                <c:pt idx="841">
                  <c:v>-2334.4446547737398</c:v>
                </c:pt>
                <c:pt idx="842">
                  <c:v>-2184.8879251296316</c:v>
                </c:pt>
                <c:pt idx="843">
                  <c:v>-2048.3926868256399</c:v>
                </c:pt>
                <c:pt idx="844">
                  <c:v>-1923.1426162892499</c:v>
                </c:pt>
                <c:pt idx="845">
                  <c:v>-1813.3379790407137</c:v>
                </c:pt>
                <c:pt idx="846">
                  <c:v>-1711.2286593596411</c:v>
                </c:pt>
                <c:pt idx="847">
                  <c:v>-1618.4490411800211</c:v>
                </c:pt>
                <c:pt idx="848">
                  <c:v>-1538.3626095781599</c:v>
                </c:pt>
                <c:pt idx="849">
                  <c:v>-1464.5659007562601</c:v>
                </c:pt>
                <c:pt idx="850">
                  <c:v>-1392.3821608335898</c:v>
                </c:pt>
                <c:pt idx="851">
                  <c:v>-1325.7852189083999</c:v>
                </c:pt>
                <c:pt idx="852">
                  <c:v>-1265.7276255457011</c:v>
                </c:pt>
                <c:pt idx="853">
                  <c:v>-1206.9885896989501</c:v>
                </c:pt>
                <c:pt idx="854">
                  <c:v>-1154.9857738807568</c:v>
                </c:pt>
                <c:pt idx="855">
                  <c:v>-1106.3398181073298</c:v>
                </c:pt>
                <c:pt idx="856">
                  <c:v>-1059.94783151243</c:v>
                </c:pt>
                <c:pt idx="857">
                  <c:v>-1016.7796372502933</c:v>
                </c:pt>
                <c:pt idx="858">
                  <c:v>-976.90575160359504</c:v>
                </c:pt>
                <c:pt idx="859">
                  <c:v>-939.71507644169355</c:v>
                </c:pt>
                <c:pt idx="860">
                  <c:v>-906.12034529478501</c:v>
                </c:pt>
                <c:pt idx="861">
                  <c:v>-874.26632001489099</c:v>
                </c:pt>
                <c:pt idx="862">
                  <c:v>-849.32398875354602</c:v>
                </c:pt>
                <c:pt idx="863">
                  <c:v>-856.1331810634631</c:v>
                </c:pt>
                <c:pt idx="864">
                  <c:v>-566.11349273776352</c:v>
                </c:pt>
                <c:pt idx="865">
                  <c:v>-702.19186816063802</c:v>
                </c:pt>
                <c:pt idx="866">
                  <c:v>-685.50144807981155</c:v>
                </c:pt>
                <c:pt idx="867">
                  <c:v>-669.08537574394302</c:v>
                </c:pt>
                <c:pt idx="868">
                  <c:v>-649.27813911740054</c:v>
                </c:pt>
                <c:pt idx="869">
                  <c:v>-623.96792466577244</c:v>
                </c:pt>
                <c:pt idx="870">
                  <c:v>-601.62152939370219</c:v>
                </c:pt>
                <c:pt idx="871">
                  <c:v>-581.46653280290388</c:v>
                </c:pt>
                <c:pt idx="872">
                  <c:v>-559.95739812500847</c:v>
                </c:pt>
                <c:pt idx="873">
                  <c:v>-539.08580853778881</c:v>
                </c:pt>
                <c:pt idx="874">
                  <c:v>-520.10498106913042</c:v>
                </c:pt>
                <c:pt idx="875">
                  <c:v>-499.16008821450498</c:v>
                </c:pt>
                <c:pt idx="876">
                  <c:v>-480.04695938747523</c:v>
                </c:pt>
                <c:pt idx="877">
                  <c:v>-461.46834725869081</c:v>
                </c:pt>
                <c:pt idx="878">
                  <c:v>-443.39833355303023</c:v>
                </c:pt>
                <c:pt idx="879">
                  <c:v>-424.947261866627</c:v>
                </c:pt>
                <c:pt idx="880">
                  <c:v>-407.87174174717148</c:v>
                </c:pt>
                <c:pt idx="881">
                  <c:v>-391.21114611042469</c:v>
                </c:pt>
                <c:pt idx="882">
                  <c:v>-374.96234110046885</c:v>
                </c:pt>
                <c:pt idx="883">
                  <c:v>-359.69078780699397</c:v>
                </c:pt>
                <c:pt idx="884">
                  <c:v>-344.14555231242002</c:v>
                </c:pt>
                <c:pt idx="885">
                  <c:v>-328.943842602139</c:v>
                </c:pt>
                <c:pt idx="886">
                  <c:v>-314.53726166745685</c:v>
                </c:pt>
                <c:pt idx="887">
                  <c:v>-299.94806125893194</c:v>
                </c:pt>
                <c:pt idx="888">
                  <c:v>-285.26147844511274</c:v>
                </c:pt>
                <c:pt idx="889">
                  <c:v>-271.25959207277469</c:v>
                </c:pt>
                <c:pt idx="890">
                  <c:v>-257.83622525225854</c:v>
                </c:pt>
                <c:pt idx="891">
                  <c:v>-244.3283880497317</c:v>
                </c:pt>
                <c:pt idx="892">
                  <c:v>-231.054256775478</c:v>
                </c:pt>
                <c:pt idx="893">
                  <c:v>-218.00099575630847</c:v>
                </c:pt>
                <c:pt idx="894">
                  <c:v>-204.90914380060701</c:v>
                </c:pt>
                <c:pt idx="895">
                  <c:v>-192.26330542554814</c:v>
                </c:pt>
                <c:pt idx="896">
                  <c:v>-179.803272909209</c:v>
                </c:pt>
                <c:pt idx="897">
                  <c:v>-167.51856547991247</c:v>
                </c:pt>
                <c:pt idx="898">
                  <c:v>-155.39327512818844</c:v>
                </c:pt>
                <c:pt idx="899">
                  <c:v>-143.42276542187057</c:v>
                </c:pt>
                <c:pt idx="900">
                  <c:v>-131.59964198214499</c:v>
                </c:pt>
                <c:pt idx="901">
                  <c:v>-119.91425924644743</c:v>
                </c:pt>
                <c:pt idx="902">
                  <c:v>-108.49690231623801</c:v>
                </c:pt>
                <c:pt idx="903">
                  <c:v>-97.063334927104748</c:v>
                </c:pt>
                <c:pt idx="904">
                  <c:v>-85.490141676962395</c:v>
                </c:pt>
                <c:pt idx="905">
                  <c:v>-74.385823088662704</c:v>
                </c:pt>
                <c:pt idx="906">
                  <c:v>-63.268558587340699</c:v>
                </c:pt>
                <c:pt idx="907">
                  <c:v>-52.24264604252793</c:v>
                </c:pt>
                <c:pt idx="908">
                  <c:v>-41.294933112596503</c:v>
                </c:pt>
                <c:pt idx="909">
                  <c:v>-30.546094901445599</c:v>
                </c:pt>
                <c:pt idx="910">
                  <c:v>-19.765027915568993</c:v>
                </c:pt>
                <c:pt idx="911">
                  <c:v>-9.0533706371394391</c:v>
                </c:pt>
                <c:pt idx="912">
                  <c:v>1.4912014974828551</c:v>
                </c:pt>
                <c:pt idx="913">
                  <c:v>12.2017949938034</c:v>
                </c:pt>
                <c:pt idx="914">
                  <c:v>22.877630772717087</c:v>
                </c:pt>
                <c:pt idx="915">
                  <c:v>33.402315078451615</c:v>
                </c:pt>
                <c:pt idx="916">
                  <c:v>44.019499251137347</c:v>
                </c:pt>
                <c:pt idx="917">
                  <c:v>54.625165899912012</c:v>
                </c:pt>
                <c:pt idx="918">
                  <c:v>64.940892919964682</c:v>
                </c:pt>
                <c:pt idx="919">
                  <c:v>75.508819261976996</c:v>
                </c:pt>
                <c:pt idx="920">
                  <c:v>86.077228360462399</c:v>
                </c:pt>
                <c:pt idx="921">
                  <c:v>96.507498228521371</c:v>
                </c:pt>
                <c:pt idx="922">
                  <c:v>-47285.692566341197</c:v>
                </c:pt>
                <c:pt idx="923">
                  <c:v>-21340.542254953605</c:v>
                </c:pt>
                <c:pt idx="924">
                  <c:v>-13709.012133653156</c:v>
                </c:pt>
                <c:pt idx="925">
                  <c:v>-10087.609645959799</c:v>
                </c:pt>
                <c:pt idx="926">
                  <c:v>-7966.8937378523597</c:v>
                </c:pt>
                <c:pt idx="927">
                  <c:v>-6574.7192485804944</c:v>
                </c:pt>
                <c:pt idx="928">
                  <c:v>-5589.7621869701734</c:v>
                </c:pt>
                <c:pt idx="929">
                  <c:v>-4855.8049076961597</c:v>
                </c:pt>
                <c:pt idx="930">
                  <c:v>-4287.38407822928</c:v>
                </c:pt>
                <c:pt idx="931">
                  <c:v>-3839.0828866531197</c:v>
                </c:pt>
                <c:pt idx="932">
                  <c:v>-3463.0367506895968</c:v>
                </c:pt>
                <c:pt idx="933">
                  <c:v>-3155.0459324661301</c:v>
                </c:pt>
                <c:pt idx="934">
                  <c:v>-2898.8755806755207</c:v>
                </c:pt>
                <c:pt idx="935">
                  <c:v>-2670.5872649167632</c:v>
                </c:pt>
                <c:pt idx="936">
                  <c:v>-2476.94306974237</c:v>
                </c:pt>
                <c:pt idx="937">
                  <c:v>-2311.0399350039302</c:v>
                </c:pt>
                <c:pt idx="938">
                  <c:v>-2160.7376129275012</c:v>
                </c:pt>
                <c:pt idx="939">
                  <c:v>-2026.9218999021634</c:v>
                </c:pt>
                <c:pt idx="940">
                  <c:v>-1910.0085237083501</c:v>
                </c:pt>
                <c:pt idx="941">
                  <c:v>-1801.4898014407861</c:v>
                </c:pt>
                <c:pt idx="942">
                  <c:v>-1703.0751531369601</c:v>
                </c:pt>
                <c:pt idx="943">
                  <c:v>-1615.8311977666001</c:v>
                </c:pt>
                <c:pt idx="944">
                  <c:v>-1531.08527278632</c:v>
                </c:pt>
                <c:pt idx="945">
                  <c:v>-1453.3993881532099</c:v>
                </c:pt>
                <c:pt idx="946">
                  <c:v>-1385.7711321564898</c:v>
                </c:pt>
                <c:pt idx="947">
                  <c:v>-1322.90070493082</c:v>
                </c:pt>
                <c:pt idx="948">
                  <c:v>-1262.6747588349756</c:v>
                </c:pt>
                <c:pt idx="949">
                  <c:v>-1209.3421012732799</c:v>
                </c:pt>
                <c:pt idx="950">
                  <c:v>-1156.58639066808</c:v>
                </c:pt>
                <c:pt idx="951">
                  <c:v>-1107.1368052738299</c:v>
                </c:pt>
                <c:pt idx="952">
                  <c:v>-1060.6723808832198</c:v>
                </c:pt>
                <c:pt idx="953">
                  <c:v>-1017.38911772848</c:v>
                </c:pt>
                <c:pt idx="954">
                  <c:v>-975.90937058227053</c:v>
                </c:pt>
                <c:pt idx="955">
                  <c:v>-936.64418722269352</c:v>
                </c:pt>
                <c:pt idx="956">
                  <c:v>-898.74651354377204</c:v>
                </c:pt>
                <c:pt idx="957">
                  <c:v>-862.74055219922138</c:v>
                </c:pt>
                <c:pt idx="958">
                  <c:v>-827.78050670768869</c:v>
                </c:pt>
                <c:pt idx="959">
                  <c:v>-784.29302309604304</c:v>
                </c:pt>
                <c:pt idx="960">
                  <c:v>-1080.3374159373798</c:v>
                </c:pt>
                <c:pt idx="961">
                  <c:v>-754.74666215417346</c:v>
                </c:pt>
                <c:pt idx="962">
                  <c:v>-724.70657446005953</c:v>
                </c:pt>
                <c:pt idx="963">
                  <c:v>-690.24930356543405</c:v>
                </c:pt>
                <c:pt idx="964">
                  <c:v>-660.3134456238281</c:v>
                </c:pt>
                <c:pt idx="965">
                  <c:v>-637.5620062611431</c:v>
                </c:pt>
                <c:pt idx="966">
                  <c:v>-613.12739876091996</c:v>
                </c:pt>
                <c:pt idx="967">
                  <c:v>-587.9146983764831</c:v>
                </c:pt>
                <c:pt idx="968">
                  <c:v>-565.60692381797548</c:v>
                </c:pt>
                <c:pt idx="969">
                  <c:v>-544.06195424234704</c:v>
                </c:pt>
                <c:pt idx="970">
                  <c:v>-521.91610538187649</c:v>
                </c:pt>
                <c:pt idx="971">
                  <c:v>-501.85976805630901</c:v>
                </c:pt>
                <c:pt idx="972">
                  <c:v>-482.41786639525998</c:v>
                </c:pt>
                <c:pt idx="973">
                  <c:v>-462.50633096584704</c:v>
                </c:pt>
                <c:pt idx="974">
                  <c:v>-444.24954138163201</c:v>
                </c:pt>
                <c:pt idx="975">
                  <c:v>-427.35988624256998</c:v>
                </c:pt>
                <c:pt idx="976">
                  <c:v>-410.00335988558811</c:v>
                </c:pt>
                <c:pt idx="977">
                  <c:v>-393.09486445059395</c:v>
                </c:pt>
                <c:pt idx="978">
                  <c:v>-377.25624195491969</c:v>
                </c:pt>
                <c:pt idx="979">
                  <c:v>-360.52153444478154</c:v>
                </c:pt>
                <c:pt idx="980">
                  <c:v>-344.23254653439204</c:v>
                </c:pt>
                <c:pt idx="981">
                  <c:v>-329.39966520207969</c:v>
                </c:pt>
                <c:pt idx="982">
                  <c:v>-314.37954818134432</c:v>
                </c:pt>
                <c:pt idx="983">
                  <c:v>-299.23072954099854</c:v>
                </c:pt>
                <c:pt idx="984">
                  <c:v>-285.23856312316678</c:v>
                </c:pt>
                <c:pt idx="985">
                  <c:v>-271.11554512202201</c:v>
                </c:pt>
                <c:pt idx="986">
                  <c:v>-256.93460874995299</c:v>
                </c:pt>
                <c:pt idx="987">
                  <c:v>-243.34924060190798</c:v>
                </c:pt>
                <c:pt idx="988">
                  <c:v>-230.00208877006099</c:v>
                </c:pt>
                <c:pt idx="989">
                  <c:v>-216.8726243333</c:v>
                </c:pt>
                <c:pt idx="990">
                  <c:v>-204.20925412537514</c:v>
                </c:pt>
                <c:pt idx="991">
                  <c:v>-191.49393314986995</c:v>
                </c:pt>
                <c:pt idx="992">
                  <c:v>-178.96854380205542</c:v>
                </c:pt>
                <c:pt idx="993">
                  <c:v>-166.62832550140504</c:v>
                </c:pt>
                <c:pt idx="994">
                  <c:v>-154.64062947459399</c:v>
                </c:pt>
                <c:pt idx="995">
                  <c:v>-142.62067718404498</c:v>
                </c:pt>
                <c:pt idx="996">
                  <c:v>-130.75637363613257</c:v>
                </c:pt>
                <c:pt idx="997">
                  <c:v>-119.18211370190799</c:v>
                </c:pt>
                <c:pt idx="998">
                  <c:v>-107.44590136518002</c:v>
                </c:pt>
                <c:pt idx="999">
                  <c:v>-95.97676220290758</c:v>
                </c:pt>
                <c:pt idx="1000">
                  <c:v>-84.875794570790418</c:v>
                </c:pt>
                <c:pt idx="1001">
                  <c:v>-73.520082814791621</c:v>
                </c:pt>
                <c:pt idx="1002">
                  <c:v>-62.376087715020994</c:v>
                </c:pt>
                <c:pt idx="1003">
                  <c:v>-51.319678738177863</c:v>
                </c:pt>
                <c:pt idx="1004">
                  <c:v>-40.349511923032594</c:v>
                </c:pt>
                <c:pt idx="1005">
                  <c:v>-29.348502582969058</c:v>
                </c:pt>
                <c:pt idx="1006">
                  <c:v>-18.519140704146388</c:v>
                </c:pt>
                <c:pt idx="1007">
                  <c:v>-7.7504359844770203</c:v>
                </c:pt>
                <c:pt idx="1008">
                  <c:v>3.0621230021758499</c:v>
                </c:pt>
                <c:pt idx="1009">
                  <c:v>13.598889395965324</c:v>
                </c:pt>
                <c:pt idx="1010">
                  <c:v>24.0761101900383</c:v>
                </c:pt>
                <c:pt idx="1011">
                  <c:v>34.623342542415145</c:v>
                </c:pt>
                <c:pt idx="1012">
                  <c:v>45.005829902540398</c:v>
                </c:pt>
                <c:pt idx="1013">
                  <c:v>55.346939502010194</c:v>
                </c:pt>
                <c:pt idx="1014">
                  <c:v>65.922010645076497</c:v>
                </c:pt>
                <c:pt idx="1015">
                  <c:v>76.209808707055458</c:v>
                </c:pt>
                <c:pt idx="1016">
                  <c:v>86.475507118295042</c:v>
                </c:pt>
                <c:pt idx="1017">
                  <c:v>96.859030573571516</c:v>
                </c:pt>
                <c:pt idx="1018">
                  <c:v>-56540.775463730977</c:v>
                </c:pt>
                <c:pt idx="1019">
                  <c:v>-22876.932957464702</c:v>
                </c:pt>
                <c:pt idx="1020">
                  <c:v>-14334.962920541069</c:v>
                </c:pt>
                <c:pt idx="1021">
                  <c:v>-10419.405182603756</c:v>
                </c:pt>
                <c:pt idx="1022">
                  <c:v>-8171.2402815233854</c:v>
                </c:pt>
                <c:pt idx="1023">
                  <c:v>-6711.7001033684701</c:v>
                </c:pt>
                <c:pt idx="1024">
                  <c:v>-5682.4850623209495</c:v>
                </c:pt>
                <c:pt idx="1025">
                  <c:v>-4924.7360807576624</c:v>
                </c:pt>
                <c:pt idx="1026">
                  <c:v>-4340.7815541998634</c:v>
                </c:pt>
                <c:pt idx="1027">
                  <c:v>-3871.4052283651299</c:v>
                </c:pt>
                <c:pt idx="1028">
                  <c:v>-3499.1049906912899</c:v>
                </c:pt>
                <c:pt idx="1029">
                  <c:v>-3184.8493142272773</c:v>
                </c:pt>
                <c:pt idx="1030">
                  <c:v>-2915.2365532014774</c:v>
                </c:pt>
                <c:pt idx="1031">
                  <c:v>-2688.8640772342173</c:v>
                </c:pt>
                <c:pt idx="1032">
                  <c:v>-2492.7791275540212</c:v>
                </c:pt>
                <c:pt idx="1033">
                  <c:v>-2317.46610240666</c:v>
                </c:pt>
                <c:pt idx="1034">
                  <c:v>-2166.3279267733878</c:v>
                </c:pt>
                <c:pt idx="1035">
                  <c:v>-2031.9083071574</c:v>
                </c:pt>
                <c:pt idx="1036">
                  <c:v>-1908.4320130586</c:v>
                </c:pt>
                <c:pt idx="1037">
                  <c:v>-1800.1509161430399</c:v>
                </c:pt>
                <c:pt idx="1038">
                  <c:v>-1704.5990897993699</c:v>
                </c:pt>
                <c:pt idx="1039">
                  <c:v>-1614.8471340146498</c:v>
                </c:pt>
                <c:pt idx="1040">
                  <c:v>-1532.6794584478198</c:v>
                </c:pt>
                <c:pt idx="1041">
                  <c:v>-1459.28279472494</c:v>
                </c:pt>
                <c:pt idx="1042">
                  <c:v>-1389.4025886949701</c:v>
                </c:pt>
                <c:pt idx="1043">
                  <c:v>-1324.6593585240998</c:v>
                </c:pt>
                <c:pt idx="1044">
                  <c:v>-1264.55010926655</c:v>
                </c:pt>
                <c:pt idx="1045">
                  <c:v>-1208.5422667876701</c:v>
                </c:pt>
                <c:pt idx="1046">
                  <c:v>-1155.0685936246637</c:v>
                </c:pt>
                <c:pt idx="1047">
                  <c:v>-1106.2102589767701</c:v>
                </c:pt>
                <c:pt idx="1048">
                  <c:v>-1060.36887606354</c:v>
                </c:pt>
                <c:pt idx="1049">
                  <c:v>-1016.80064775832</c:v>
                </c:pt>
                <c:pt idx="1050">
                  <c:v>-976.47448903105555</c:v>
                </c:pt>
                <c:pt idx="1051">
                  <c:v>-938.64205552919395</c:v>
                </c:pt>
                <c:pt idx="1052">
                  <c:v>-903.97021261982604</c:v>
                </c:pt>
                <c:pt idx="1053">
                  <c:v>-872.13328023950305</c:v>
                </c:pt>
                <c:pt idx="1054">
                  <c:v>-845.36604262388198</c:v>
                </c:pt>
                <c:pt idx="1055">
                  <c:v>-845.5303427954442</c:v>
                </c:pt>
                <c:pt idx="1056">
                  <c:v>-573.74533208072307</c:v>
                </c:pt>
                <c:pt idx="1057">
                  <c:v>-702.69195032199502</c:v>
                </c:pt>
                <c:pt idx="1058">
                  <c:v>-690.00329970507789</c:v>
                </c:pt>
                <c:pt idx="1059">
                  <c:v>-669.12272993443446</c:v>
                </c:pt>
                <c:pt idx="1060">
                  <c:v>-649.26930666171302</c:v>
                </c:pt>
                <c:pt idx="1061">
                  <c:v>-623.88094191435653</c:v>
                </c:pt>
                <c:pt idx="1062">
                  <c:v>-599.50418199144849</c:v>
                </c:pt>
                <c:pt idx="1063">
                  <c:v>-577.87133665443253</c:v>
                </c:pt>
                <c:pt idx="1064">
                  <c:v>-556.74707858151896</c:v>
                </c:pt>
                <c:pt idx="1065">
                  <c:v>-534.76007052823354</c:v>
                </c:pt>
                <c:pt idx="1066">
                  <c:v>-516.14538499588753</c:v>
                </c:pt>
                <c:pt idx="1067">
                  <c:v>-496.67690273347205</c:v>
                </c:pt>
                <c:pt idx="1068">
                  <c:v>-477.73812054953169</c:v>
                </c:pt>
                <c:pt idx="1069">
                  <c:v>-460.32292147661769</c:v>
                </c:pt>
                <c:pt idx="1070">
                  <c:v>-442.29233760135003</c:v>
                </c:pt>
                <c:pt idx="1071">
                  <c:v>-424.74691184344198</c:v>
                </c:pt>
                <c:pt idx="1072">
                  <c:v>-407.65030636885808</c:v>
                </c:pt>
                <c:pt idx="1073">
                  <c:v>-390.97902808349397</c:v>
                </c:pt>
                <c:pt idx="1074">
                  <c:v>-374.07602230190196</c:v>
                </c:pt>
                <c:pt idx="1075">
                  <c:v>-358.82429006553298</c:v>
                </c:pt>
                <c:pt idx="1076">
                  <c:v>-343.86260395221899</c:v>
                </c:pt>
                <c:pt idx="1077">
                  <c:v>-328.15766675639202</c:v>
                </c:pt>
                <c:pt idx="1078">
                  <c:v>-313.29801044739014</c:v>
                </c:pt>
                <c:pt idx="1079">
                  <c:v>-299.17618541995398</c:v>
                </c:pt>
                <c:pt idx="1080">
                  <c:v>-284.49919296967823</c:v>
                </c:pt>
                <c:pt idx="1081">
                  <c:v>-270.13646427985378</c:v>
                </c:pt>
                <c:pt idx="1082">
                  <c:v>-256.74586075528799</c:v>
                </c:pt>
                <c:pt idx="1083">
                  <c:v>-243.258894947708</c:v>
                </c:pt>
                <c:pt idx="1084">
                  <c:v>-229.99906127564847</c:v>
                </c:pt>
                <c:pt idx="1085">
                  <c:v>-216.958694595672</c:v>
                </c:pt>
                <c:pt idx="1086">
                  <c:v>-204.13131854509842</c:v>
                </c:pt>
                <c:pt idx="1087">
                  <c:v>-191.49450706561601</c:v>
                </c:pt>
                <c:pt idx="1088">
                  <c:v>-179.04150353994038</c:v>
                </c:pt>
                <c:pt idx="1089">
                  <c:v>-166.77044502796699</c:v>
                </c:pt>
                <c:pt idx="1090">
                  <c:v>-154.480552392525</c:v>
                </c:pt>
                <c:pt idx="1091">
                  <c:v>-142.53186103997498</c:v>
                </c:pt>
                <c:pt idx="1092">
                  <c:v>-130.72966182898156</c:v>
                </c:pt>
                <c:pt idx="1093">
                  <c:v>-118.91583181345145</c:v>
                </c:pt>
                <c:pt idx="1094">
                  <c:v>-107.38610376922733</c:v>
                </c:pt>
                <c:pt idx="1095">
                  <c:v>-95.971726718422119</c:v>
                </c:pt>
                <c:pt idx="1096">
                  <c:v>-84.418769984835606</c:v>
                </c:pt>
                <c:pt idx="1097">
                  <c:v>-73.327720574004758</c:v>
                </c:pt>
                <c:pt idx="1098">
                  <c:v>-62.347511955253744</c:v>
                </c:pt>
                <c:pt idx="1099">
                  <c:v>-51.352645318958402</c:v>
                </c:pt>
                <c:pt idx="1100">
                  <c:v>-40.442231594624594</c:v>
                </c:pt>
                <c:pt idx="1101">
                  <c:v>-29.719442818793027</c:v>
                </c:pt>
                <c:pt idx="1102">
                  <c:v>-18.969487773773789</c:v>
                </c:pt>
                <c:pt idx="1103">
                  <c:v>-8.1668697774380092</c:v>
                </c:pt>
                <c:pt idx="1104">
                  <c:v>2.3578259337259215</c:v>
                </c:pt>
                <c:pt idx="1105">
                  <c:v>13.049040103844202</c:v>
                </c:pt>
                <c:pt idx="1106">
                  <c:v>23.5913215141486</c:v>
                </c:pt>
                <c:pt idx="1107">
                  <c:v>34.091041653903524</c:v>
                </c:pt>
                <c:pt idx="1108">
                  <c:v>44.551928161524494</c:v>
                </c:pt>
                <c:pt idx="1109">
                  <c:v>54.987267408429148</c:v>
                </c:pt>
                <c:pt idx="1110">
                  <c:v>65.2621673497963</c:v>
                </c:pt>
                <c:pt idx="1111">
                  <c:v>75.645623462223426</c:v>
                </c:pt>
                <c:pt idx="1112">
                  <c:v>86.016572007639624</c:v>
                </c:pt>
                <c:pt idx="1113">
                  <c:v>96.228465810799648</c:v>
                </c:pt>
                <c:pt idx="1114">
                  <c:v>-47358.489306113675</c:v>
                </c:pt>
                <c:pt idx="1115">
                  <c:v>-21317.053475006</c:v>
                </c:pt>
                <c:pt idx="1116">
                  <c:v>-13702.585156528387</c:v>
                </c:pt>
                <c:pt idx="1117">
                  <c:v>-10078.854862850912</c:v>
                </c:pt>
                <c:pt idx="1118">
                  <c:v>-7959.0952643106648</c:v>
                </c:pt>
                <c:pt idx="1119">
                  <c:v>-6567.4940881254497</c:v>
                </c:pt>
                <c:pt idx="1120">
                  <c:v>-5588.2111833967001</c:v>
                </c:pt>
                <c:pt idx="1121">
                  <c:v>-4853.6071129532202</c:v>
                </c:pt>
                <c:pt idx="1122">
                  <c:v>-4285.0722403855234</c:v>
                </c:pt>
                <c:pt idx="1123">
                  <c:v>-3836.8796742806512</c:v>
                </c:pt>
                <c:pt idx="1124">
                  <c:v>-3460.8581828884526</c:v>
                </c:pt>
                <c:pt idx="1125">
                  <c:v>-3153.1233973855474</c:v>
                </c:pt>
                <c:pt idx="1126">
                  <c:v>-2897.1934313724273</c:v>
                </c:pt>
                <c:pt idx="1127">
                  <c:v>-2673.5097576427902</c:v>
                </c:pt>
                <c:pt idx="1128">
                  <c:v>-2475.7418758352401</c:v>
                </c:pt>
                <c:pt idx="1129">
                  <c:v>-2310.1796584307199</c:v>
                </c:pt>
                <c:pt idx="1130">
                  <c:v>-2160.2174430291698</c:v>
                </c:pt>
                <c:pt idx="1131">
                  <c:v>-2026.7814983309058</c:v>
                </c:pt>
                <c:pt idx="1132">
                  <c:v>-1910.1977435766498</c:v>
                </c:pt>
                <c:pt idx="1133">
                  <c:v>-1801.9899715217937</c:v>
                </c:pt>
                <c:pt idx="1134">
                  <c:v>-1701.3384183693461</c:v>
                </c:pt>
                <c:pt idx="1135">
                  <c:v>-1612.31626484152</c:v>
                </c:pt>
                <c:pt idx="1136">
                  <c:v>-1530.8496185719098</c:v>
                </c:pt>
                <c:pt idx="1137">
                  <c:v>-1453.8702062571958</c:v>
                </c:pt>
                <c:pt idx="1138">
                  <c:v>-1383.07845437528</c:v>
                </c:pt>
                <c:pt idx="1139">
                  <c:v>-1319.5181747600511</c:v>
                </c:pt>
                <c:pt idx="1140">
                  <c:v>-1260.52250489579</c:v>
                </c:pt>
                <c:pt idx="1141">
                  <c:v>-1202.8597563964699</c:v>
                </c:pt>
                <c:pt idx="1142">
                  <c:v>-1153.03987631161</c:v>
                </c:pt>
                <c:pt idx="1143">
                  <c:v>-1105.34792570745</c:v>
                </c:pt>
                <c:pt idx="1144">
                  <c:v>-1060.7832485631598</c:v>
                </c:pt>
                <c:pt idx="1145">
                  <c:v>-1019.6525005186405</c:v>
                </c:pt>
                <c:pt idx="1146">
                  <c:v>-980.75139219418998</c:v>
                </c:pt>
                <c:pt idx="1147">
                  <c:v>-944.79450474663827</c:v>
                </c:pt>
                <c:pt idx="1148">
                  <c:v>-911.51652803822947</c:v>
                </c:pt>
                <c:pt idx="1149">
                  <c:v>-883.05780006147597</c:v>
                </c:pt>
                <c:pt idx="1150">
                  <c:v>-863.49154022409095</c:v>
                </c:pt>
                <c:pt idx="1151">
                  <c:v>-880.94044720165755</c:v>
                </c:pt>
                <c:pt idx="1152">
                  <c:v>-491.18241197803599</c:v>
                </c:pt>
                <c:pt idx="1153">
                  <c:v>-681.59839497414998</c:v>
                </c:pt>
                <c:pt idx="1154">
                  <c:v>-677.92861768194746</c:v>
                </c:pt>
                <c:pt idx="1155">
                  <c:v>-660.56232141922646</c:v>
                </c:pt>
                <c:pt idx="1156">
                  <c:v>-637.31254091997289</c:v>
                </c:pt>
                <c:pt idx="1157">
                  <c:v>-616.23663497779353</c:v>
                </c:pt>
                <c:pt idx="1158">
                  <c:v>-596.91498500690204</c:v>
                </c:pt>
                <c:pt idx="1159">
                  <c:v>-575.58515098278292</c:v>
                </c:pt>
                <c:pt idx="1160">
                  <c:v>-554.67798345185554</c:v>
                </c:pt>
                <c:pt idx="1161">
                  <c:v>-535.69038134521804</c:v>
                </c:pt>
                <c:pt idx="1162">
                  <c:v>-514.40819119363289</c:v>
                </c:pt>
                <c:pt idx="1163">
                  <c:v>-495.04860676602101</c:v>
                </c:pt>
                <c:pt idx="1164">
                  <c:v>-476.20288448895701</c:v>
                </c:pt>
                <c:pt idx="1165">
                  <c:v>-457.85468342565935</c:v>
                </c:pt>
                <c:pt idx="1166">
                  <c:v>-439.9845957252121</c:v>
                </c:pt>
                <c:pt idx="1167">
                  <c:v>-422.57178712072584</c:v>
                </c:pt>
                <c:pt idx="1168">
                  <c:v>-405.59497191681999</c:v>
                </c:pt>
                <c:pt idx="1169">
                  <c:v>-389.02356847964694</c:v>
                </c:pt>
                <c:pt idx="1170">
                  <c:v>-373.48762118353238</c:v>
                </c:pt>
                <c:pt idx="1171">
                  <c:v>-357.65548314879902</c:v>
                </c:pt>
                <c:pt idx="1172">
                  <c:v>-342.18145107425403</c:v>
                </c:pt>
                <c:pt idx="1173">
                  <c:v>-327.04668621304785</c:v>
                </c:pt>
                <c:pt idx="1174">
                  <c:v>-312.23321684108402</c:v>
                </c:pt>
                <c:pt idx="1175">
                  <c:v>-297.72399864977416</c:v>
                </c:pt>
                <c:pt idx="1176">
                  <c:v>-283.50285114368501</c:v>
                </c:pt>
                <c:pt idx="1177">
                  <c:v>-269.92087035842195</c:v>
                </c:pt>
                <c:pt idx="1178">
                  <c:v>-256.20648019967808</c:v>
                </c:pt>
                <c:pt idx="1179">
                  <c:v>-242.74008380323698</c:v>
                </c:pt>
                <c:pt idx="1180">
                  <c:v>-229.79226396770599</c:v>
                </c:pt>
                <c:pt idx="1181">
                  <c:v>-216.76668545861901</c:v>
                </c:pt>
                <c:pt idx="1182">
                  <c:v>-203.70276549959357</c:v>
                </c:pt>
                <c:pt idx="1183">
                  <c:v>-191.31322997122001</c:v>
                </c:pt>
                <c:pt idx="1184">
                  <c:v>-178.877665953464</c:v>
                </c:pt>
                <c:pt idx="1185">
                  <c:v>-166.61074219135614</c:v>
                </c:pt>
                <c:pt idx="1186">
                  <c:v>-154.69226520002599</c:v>
                </c:pt>
                <c:pt idx="1187">
                  <c:v>-142.74172286034357</c:v>
                </c:pt>
                <c:pt idx="1188">
                  <c:v>-130.77517747770798</c:v>
                </c:pt>
                <c:pt idx="1189">
                  <c:v>-119.258660491786</c:v>
                </c:pt>
                <c:pt idx="1190">
                  <c:v>-107.86007230121</c:v>
                </c:pt>
                <c:pt idx="1191">
                  <c:v>-96.444682226372677</c:v>
                </c:pt>
                <c:pt idx="1192">
                  <c:v>-85.399977780149001</c:v>
                </c:pt>
                <c:pt idx="1193">
                  <c:v>-74.212539551580448</c:v>
                </c:pt>
                <c:pt idx="1194">
                  <c:v>-63.005243253246718</c:v>
                </c:pt>
                <c:pt idx="1195">
                  <c:v>-51.999736494872401</c:v>
                </c:pt>
                <c:pt idx="1196">
                  <c:v>-41.071279079739796</c:v>
                </c:pt>
                <c:pt idx="1197">
                  <c:v>-30.11625100920768</c:v>
                </c:pt>
                <c:pt idx="1198">
                  <c:v>-19.334557607292687</c:v>
                </c:pt>
                <c:pt idx="1199">
                  <c:v>-8.8393747981291106</c:v>
                </c:pt>
                <c:pt idx="1200">
                  <c:v>1.9189474209990836</c:v>
                </c:pt>
                <c:pt idx="1201">
                  <c:v>12.520307548380799</c:v>
                </c:pt>
                <c:pt idx="1202">
                  <c:v>23.076109640051499</c:v>
                </c:pt>
                <c:pt idx="1203">
                  <c:v>33.588164719633994</c:v>
                </c:pt>
                <c:pt idx="1204">
                  <c:v>44.192850714602002</c:v>
                </c:pt>
                <c:pt idx="1205">
                  <c:v>54.658329150295998</c:v>
                </c:pt>
                <c:pt idx="1206">
                  <c:v>65.231946053838001</c:v>
                </c:pt>
                <c:pt idx="1207">
                  <c:v>75.798360934939879</c:v>
                </c:pt>
                <c:pt idx="1208">
                  <c:v>86.077209216844679</c:v>
                </c:pt>
                <c:pt idx="1209">
                  <c:v>96.639902609233701</c:v>
                </c:pt>
                <c:pt idx="1210">
                  <c:v>-40360.563889734884</c:v>
                </c:pt>
                <c:pt idx="1211">
                  <c:v>-19688.991143954121</c:v>
                </c:pt>
                <c:pt idx="1212">
                  <c:v>-13015.032162938112</c:v>
                </c:pt>
                <c:pt idx="1213">
                  <c:v>-9705.075516988536</c:v>
                </c:pt>
                <c:pt idx="1214">
                  <c:v>-7724.4846240252737</c:v>
                </c:pt>
                <c:pt idx="1215">
                  <c:v>-6407.4017500271575</c:v>
                </c:pt>
                <c:pt idx="1216">
                  <c:v>-5467.3479883933896</c:v>
                </c:pt>
                <c:pt idx="1217">
                  <c:v>-4762.3687912529658</c:v>
                </c:pt>
                <c:pt idx="1218">
                  <c:v>-4213.8258694521674</c:v>
                </c:pt>
                <c:pt idx="1219">
                  <c:v>-3774.6359720032174</c:v>
                </c:pt>
                <c:pt idx="1220">
                  <c:v>-3414.8233820324126</c:v>
                </c:pt>
                <c:pt idx="1221">
                  <c:v>-3114.60489255731</c:v>
                </c:pt>
                <c:pt idx="1222">
                  <c:v>-2860.1878876374999</c:v>
                </c:pt>
                <c:pt idx="1223">
                  <c:v>-2641.5707077038701</c:v>
                </c:pt>
                <c:pt idx="1224">
                  <c:v>-2455.6215340078602</c:v>
                </c:pt>
                <c:pt idx="1225">
                  <c:v>-2285.0411895875422</c:v>
                </c:pt>
                <c:pt idx="1226">
                  <c:v>-2137.8169808338312</c:v>
                </c:pt>
                <c:pt idx="1227">
                  <c:v>-2009.7957848906301</c:v>
                </c:pt>
                <c:pt idx="1228">
                  <c:v>-1891.6913792381861</c:v>
                </c:pt>
                <c:pt idx="1229">
                  <c:v>-1785.04886052349</c:v>
                </c:pt>
                <c:pt idx="1230">
                  <c:v>-1690.8846731148899</c:v>
                </c:pt>
                <c:pt idx="1231">
                  <c:v>-1602.3163559003401</c:v>
                </c:pt>
                <c:pt idx="1232">
                  <c:v>-1521.1199305942198</c:v>
                </c:pt>
                <c:pt idx="1233">
                  <c:v>-1448.58105622115</c:v>
                </c:pt>
                <c:pt idx="1234">
                  <c:v>-1381.3886534336611</c:v>
                </c:pt>
                <c:pt idx="1235">
                  <c:v>-1315.4266990567842</c:v>
                </c:pt>
                <c:pt idx="1236">
                  <c:v>-1255.8756977131011</c:v>
                </c:pt>
                <c:pt idx="1237">
                  <c:v>-1203.1239660903098</c:v>
                </c:pt>
                <c:pt idx="1238">
                  <c:v>-1149.7866717288111</c:v>
                </c:pt>
                <c:pt idx="1239">
                  <c:v>-1100.9969578318601</c:v>
                </c:pt>
                <c:pt idx="1240">
                  <c:v>-1055.9257635087658</c:v>
                </c:pt>
                <c:pt idx="1241">
                  <c:v>-1012.1041740493322</c:v>
                </c:pt>
                <c:pt idx="1242">
                  <c:v>-971.41797787600899</c:v>
                </c:pt>
                <c:pt idx="1243">
                  <c:v>-932.91080262403705</c:v>
                </c:pt>
                <c:pt idx="1244">
                  <c:v>-897.02887648768831</c:v>
                </c:pt>
                <c:pt idx="1245">
                  <c:v>-864.69607757929566</c:v>
                </c:pt>
                <c:pt idx="1246">
                  <c:v>-834.7735206838131</c:v>
                </c:pt>
                <c:pt idx="1247">
                  <c:v>-814.69680965585803</c:v>
                </c:pt>
                <c:pt idx="1248">
                  <c:v>-655.19199167395595</c:v>
                </c:pt>
                <c:pt idx="1249">
                  <c:v>-714.45968330779101</c:v>
                </c:pt>
                <c:pt idx="1250">
                  <c:v>-695.81713228165449</c:v>
                </c:pt>
                <c:pt idx="1251">
                  <c:v>-672.69675578737281</c:v>
                </c:pt>
                <c:pt idx="1252">
                  <c:v>-651.70449126681774</c:v>
                </c:pt>
                <c:pt idx="1253">
                  <c:v>-627.82205276161289</c:v>
                </c:pt>
                <c:pt idx="1254">
                  <c:v>-602.64994102803405</c:v>
                </c:pt>
                <c:pt idx="1255">
                  <c:v>-582.17866863732854</c:v>
                </c:pt>
                <c:pt idx="1256">
                  <c:v>-560.42931640422796</c:v>
                </c:pt>
                <c:pt idx="1257">
                  <c:v>-537.93109703055791</c:v>
                </c:pt>
                <c:pt idx="1258">
                  <c:v>-517.65685341800599</c:v>
                </c:pt>
                <c:pt idx="1259">
                  <c:v>-497.96907154097369</c:v>
                </c:pt>
                <c:pt idx="1260">
                  <c:v>-478.85656649408003</c:v>
                </c:pt>
                <c:pt idx="1261">
                  <c:v>-459.26560910924701</c:v>
                </c:pt>
                <c:pt idx="1262">
                  <c:v>-441.27779497060004</c:v>
                </c:pt>
                <c:pt idx="1263">
                  <c:v>-423.76048297245597</c:v>
                </c:pt>
                <c:pt idx="1264">
                  <c:v>-406.6911047457491</c:v>
                </c:pt>
                <c:pt idx="1265">
                  <c:v>-390.04556096383732</c:v>
                </c:pt>
                <c:pt idx="1266">
                  <c:v>-373.16682135813704</c:v>
                </c:pt>
                <c:pt idx="1267">
                  <c:v>-356.75045513614702</c:v>
                </c:pt>
                <c:pt idx="1268">
                  <c:v>-341.30819831873464</c:v>
                </c:pt>
                <c:pt idx="1269">
                  <c:v>-326.21044172622101</c:v>
                </c:pt>
                <c:pt idx="1270">
                  <c:v>-310.96939899327811</c:v>
                </c:pt>
                <c:pt idx="1271">
                  <c:v>-296.51440627248769</c:v>
                </c:pt>
                <c:pt idx="1272">
                  <c:v>-282.72653677607184</c:v>
                </c:pt>
                <c:pt idx="1273">
                  <c:v>-268.80772174485901</c:v>
                </c:pt>
                <c:pt idx="1274">
                  <c:v>-255.14501272432614</c:v>
                </c:pt>
                <c:pt idx="1275">
                  <c:v>-241.72479360148057</c:v>
                </c:pt>
                <c:pt idx="1276">
                  <c:v>-228.26022559065757</c:v>
                </c:pt>
                <c:pt idx="1277">
                  <c:v>-215.29426745223458</c:v>
                </c:pt>
                <c:pt idx="1278">
                  <c:v>-202.78442805898842</c:v>
                </c:pt>
                <c:pt idx="1279">
                  <c:v>-190.00014705558985</c:v>
                </c:pt>
                <c:pt idx="1280">
                  <c:v>-177.62825674938799</c:v>
                </c:pt>
                <c:pt idx="1281">
                  <c:v>-165.42974171255798</c:v>
                </c:pt>
                <c:pt idx="1282">
                  <c:v>-153.21257060756653</c:v>
                </c:pt>
                <c:pt idx="1283">
                  <c:v>-141.3276132395585</c:v>
                </c:pt>
                <c:pt idx="1284">
                  <c:v>-129.7547462981675</c:v>
                </c:pt>
                <c:pt idx="1285">
                  <c:v>-118.15634649702064</c:v>
                </c:pt>
                <c:pt idx="1286">
                  <c:v>-106.53584623167598</c:v>
                </c:pt>
                <c:pt idx="1287">
                  <c:v>-95.424885568514881</c:v>
                </c:pt>
                <c:pt idx="1288">
                  <c:v>-84.185174061446858</c:v>
                </c:pt>
                <c:pt idx="1289">
                  <c:v>-72.928826679556181</c:v>
                </c:pt>
                <c:pt idx="1290">
                  <c:v>-61.997728478787394</c:v>
                </c:pt>
                <c:pt idx="1291">
                  <c:v>-51.051007087889218</c:v>
                </c:pt>
                <c:pt idx="1292">
                  <c:v>-40.182277674958812</c:v>
                </c:pt>
                <c:pt idx="1293">
                  <c:v>-29.499785638453087</c:v>
                </c:pt>
                <c:pt idx="1294">
                  <c:v>-18.784600484686202</c:v>
                </c:pt>
                <c:pt idx="1295">
                  <c:v>-8.0164203356417598</c:v>
                </c:pt>
                <c:pt idx="1296">
                  <c:v>2.4714191752693235</c:v>
                </c:pt>
                <c:pt idx="1297">
                  <c:v>13.013026361302</c:v>
                </c:pt>
                <c:pt idx="1298">
                  <c:v>23.627428426564901</c:v>
                </c:pt>
                <c:pt idx="1299">
                  <c:v>34.090974091092093</c:v>
                </c:pt>
                <c:pt idx="1300">
                  <c:v>44.397649839498293</c:v>
                </c:pt>
                <c:pt idx="1301">
                  <c:v>54.788467922276595</c:v>
                </c:pt>
                <c:pt idx="1302">
                  <c:v>65.152611004676089</c:v>
                </c:pt>
                <c:pt idx="1303">
                  <c:v>75.364917730052582</c:v>
                </c:pt>
                <c:pt idx="1304">
                  <c:v>85.9906666682066</c:v>
                </c:pt>
                <c:pt idx="1305">
                  <c:v>96.331950261409403</c:v>
                </c:pt>
                <c:pt idx="1306">
                  <c:v>-43312.305190375198</c:v>
                </c:pt>
                <c:pt idx="1307">
                  <c:v>-19862.166261119699</c:v>
                </c:pt>
                <c:pt idx="1308">
                  <c:v>-14745.186813288256</c:v>
                </c:pt>
                <c:pt idx="1309">
                  <c:v>-17380.410182009309</c:v>
                </c:pt>
                <c:pt idx="1310">
                  <c:v>-44957.145943110976</c:v>
                </c:pt>
                <c:pt idx="1311">
                  <c:v>35.594975997121622</c:v>
                </c:pt>
                <c:pt idx="1312">
                  <c:v>27.145827330670286</c:v>
                </c:pt>
                <c:pt idx="1313">
                  <c:v>22.203728600212202</c:v>
                </c:pt>
                <c:pt idx="1314">
                  <c:v>19.338257016059131</c:v>
                </c:pt>
                <c:pt idx="1315">
                  <c:v>17.620181979634001</c:v>
                </c:pt>
                <c:pt idx="1316">
                  <c:v>16.575932685342689</c:v>
                </c:pt>
                <c:pt idx="1317">
                  <c:v>15.936331458449599</c:v>
                </c:pt>
                <c:pt idx="1318">
                  <c:v>15.5331249387776</c:v>
                </c:pt>
                <c:pt idx="1319">
                  <c:v>15.269330392230801</c:v>
                </c:pt>
                <c:pt idx="1320">
                  <c:v>15.088351628712065</c:v>
                </c:pt>
                <c:pt idx="1321">
                  <c:v>14.955191002662804</c:v>
                </c:pt>
                <c:pt idx="1322">
                  <c:v>14.8471322201197</c:v>
                </c:pt>
                <c:pt idx="1323">
                  <c:v>14.751151564714201</c:v>
                </c:pt>
                <c:pt idx="1324">
                  <c:v>14.662245856229349</c:v>
                </c:pt>
                <c:pt idx="1325">
                  <c:v>14.5707142869518</c:v>
                </c:pt>
                <c:pt idx="1326">
                  <c:v>14.476573122652001</c:v>
                </c:pt>
                <c:pt idx="1327">
                  <c:v>14.377795336211404</c:v>
                </c:pt>
                <c:pt idx="1328">
                  <c:v>14.271849427844202</c:v>
                </c:pt>
                <c:pt idx="1329">
                  <c:v>14.1600726675863</c:v>
                </c:pt>
                <c:pt idx="1330">
                  <c:v>14.04398485980173</c:v>
                </c:pt>
                <c:pt idx="1331">
                  <c:v>13.925622733184024</c:v>
                </c:pt>
                <c:pt idx="1332">
                  <c:v>13.8062810066923</c:v>
                </c:pt>
                <c:pt idx="1333">
                  <c:v>13.68595243997823</c:v>
                </c:pt>
                <c:pt idx="1334">
                  <c:v>13.566482971385657</c:v>
                </c:pt>
                <c:pt idx="1335">
                  <c:v>13.447510783856201</c:v>
                </c:pt>
                <c:pt idx="1336">
                  <c:v>13.3294783239732</c:v>
                </c:pt>
                <c:pt idx="1337">
                  <c:v>13.213324045919901</c:v>
                </c:pt>
                <c:pt idx="1338">
                  <c:v>13.098342538119304</c:v>
                </c:pt>
                <c:pt idx="1339">
                  <c:v>12.984221079993301</c:v>
                </c:pt>
                <c:pt idx="1340">
                  <c:v>12.872075163694699</c:v>
                </c:pt>
                <c:pt idx="1341">
                  <c:v>12.760395224711701</c:v>
                </c:pt>
                <c:pt idx="1342">
                  <c:v>12.649805944073298</c:v>
                </c:pt>
                <c:pt idx="1343">
                  <c:v>12.539806577158242</c:v>
                </c:pt>
                <c:pt idx="1344">
                  <c:v>12.429321658339799</c:v>
                </c:pt>
                <c:pt idx="1345">
                  <c:v>12.3181924086749</c:v>
                </c:pt>
                <c:pt idx="1346">
                  <c:v>12.205280596277404</c:v>
                </c:pt>
                <c:pt idx="1347">
                  <c:v>12.0899221359953</c:v>
                </c:pt>
                <c:pt idx="1348">
                  <c:v>11.970921235982924</c:v>
                </c:pt>
                <c:pt idx="1349">
                  <c:v>11.847494303545426</c:v>
                </c:pt>
                <c:pt idx="1350">
                  <c:v>11.718859907268699</c:v>
                </c:pt>
                <c:pt idx="1351">
                  <c:v>11.58335773910823</c:v>
                </c:pt>
                <c:pt idx="1352">
                  <c:v>11.440604964263002</c:v>
                </c:pt>
                <c:pt idx="1353">
                  <c:v>11.289186590839938</c:v>
                </c:pt>
                <c:pt idx="1354">
                  <c:v>11.127691667583798</c:v>
                </c:pt>
                <c:pt idx="1355">
                  <c:v>10.955733313415257</c:v>
                </c:pt>
                <c:pt idx="1356">
                  <c:v>10.772179765107101</c:v>
                </c:pt>
                <c:pt idx="1357">
                  <c:v>10.577629517727345</c:v>
                </c:pt>
                <c:pt idx="1358">
                  <c:v>10.371194326543238</c:v>
                </c:pt>
                <c:pt idx="1359">
                  <c:v>10.153552619563049</c:v>
                </c:pt>
                <c:pt idx="1360">
                  <c:v>9.9260979241743108</c:v>
                </c:pt>
                <c:pt idx="1361">
                  <c:v>9.6905639915026693</c:v>
                </c:pt>
                <c:pt idx="1362">
                  <c:v>9.4490082802786493</c:v>
                </c:pt>
                <c:pt idx="1363">
                  <c:v>9.2042557022637919</c:v>
                </c:pt>
                <c:pt idx="1364">
                  <c:v>8.9594830924430759</c:v>
                </c:pt>
                <c:pt idx="1365">
                  <c:v>8.7178436998287907</c:v>
                </c:pt>
                <c:pt idx="1366">
                  <c:v>8.4826074809001195</c:v>
                </c:pt>
                <c:pt idx="1367">
                  <c:v>8.256427396008295</c:v>
                </c:pt>
                <c:pt idx="1368">
                  <c:v>8.0418624353497599</c:v>
                </c:pt>
                <c:pt idx="1369">
                  <c:v>7.8412351317398334</c:v>
                </c:pt>
                <c:pt idx="1370">
                  <c:v>7.6551300361147119</c:v>
                </c:pt>
                <c:pt idx="1371">
                  <c:v>7.4842458956135278</c:v>
                </c:pt>
                <c:pt idx="1372">
                  <c:v>7.3288836847488597</c:v>
                </c:pt>
                <c:pt idx="1373">
                  <c:v>7.1882798584547798</c:v>
                </c:pt>
                <c:pt idx="1374">
                  <c:v>7.0616885896706103</c:v>
                </c:pt>
                <c:pt idx="1375">
                  <c:v>6.9477779890245834</c:v>
                </c:pt>
                <c:pt idx="1376">
                  <c:v>6.8454545851580875</c:v>
                </c:pt>
                <c:pt idx="1377">
                  <c:v>6.7529388181258119</c:v>
                </c:pt>
                <c:pt idx="1378">
                  <c:v>6.6692609202905704</c:v>
                </c:pt>
                <c:pt idx="1379">
                  <c:v>6.5929318096466867</c:v>
                </c:pt>
                <c:pt idx="1380">
                  <c:v>6.5225968527497233</c:v>
                </c:pt>
                <c:pt idx="1381">
                  <c:v>6.4568293110937134</c:v>
                </c:pt>
                <c:pt idx="1382">
                  <c:v>6.3947318869411065</c:v>
                </c:pt>
                <c:pt idx="1383">
                  <c:v>6.3348608243508497</c:v>
                </c:pt>
                <c:pt idx="1384">
                  <c:v>6.2759434391374596</c:v>
                </c:pt>
                <c:pt idx="1385">
                  <c:v>6.2167270936997534</c:v>
                </c:pt>
                <c:pt idx="1386">
                  <c:v>6.1562598493110485</c:v>
                </c:pt>
                <c:pt idx="1387">
                  <c:v>6.0935893263158754</c:v>
                </c:pt>
                <c:pt idx="1388">
                  <c:v>6.0273561528744155</c:v>
                </c:pt>
                <c:pt idx="1389">
                  <c:v>5.9567088534985801</c:v>
                </c:pt>
                <c:pt idx="1390">
                  <c:v>5.88036689973395</c:v>
                </c:pt>
                <c:pt idx="1391">
                  <c:v>5.7973551835136412</c:v>
                </c:pt>
                <c:pt idx="1392">
                  <c:v>5.7069350753503301</c:v>
                </c:pt>
                <c:pt idx="1393">
                  <c:v>5.6081183921868396</c:v>
                </c:pt>
                <c:pt idx="1394">
                  <c:v>5.4998100361827875</c:v>
                </c:pt>
                <c:pt idx="1395">
                  <c:v>5.3811201184631434</c:v>
                </c:pt>
                <c:pt idx="1396">
                  <c:v>5.2510701993119824</c:v>
                </c:pt>
                <c:pt idx="1397">
                  <c:v>5.1091344982940896</c:v>
                </c:pt>
                <c:pt idx="1398">
                  <c:v>4.9550989587269285</c:v>
                </c:pt>
                <c:pt idx="1399">
                  <c:v>4.7875585589609386</c:v>
                </c:pt>
                <c:pt idx="1400">
                  <c:v>4.6045094837810003</c:v>
                </c:pt>
                <c:pt idx="1401">
                  <c:v>4.4083123703187095</c:v>
                </c:pt>
                <c:pt idx="1402">
                  <c:v>4.2096530990612431</c:v>
                </c:pt>
                <c:pt idx="1403">
                  <c:v>4.0275880568697806</c:v>
                </c:pt>
                <c:pt idx="1404">
                  <c:v>3.8552641440102793</c:v>
                </c:pt>
                <c:pt idx="1405">
                  <c:v>3.6979509236183277</c:v>
                </c:pt>
                <c:pt idx="1406">
                  <c:v>3.5673528779372576</c:v>
                </c:pt>
                <c:pt idx="1407">
                  <c:v>3.4648902727949475</c:v>
                </c:pt>
                <c:pt idx="1408">
                  <c:v>3.3913306590531787</c:v>
                </c:pt>
                <c:pt idx="1409">
                  <c:v>3.3411970765889212</c:v>
                </c:pt>
                <c:pt idx="1410">
                  <c:v>3.3102785769092531</c:v>
                </c:pt>
                <c:pt idx="1411">
                  <c:v>3.2929265700112702</c:v>
                </c:pt>
                <c:pt idx="1412">
                  <c:v>3.2841391504940676</c:v>
                </c:pt>
                <c:pt idx="1413">
                  <c:v>3.2809148736161986</c:v>
                </c:pt>
                <c:pt idx="1414">
                  <c:v>3.2807485779194212</c:v>
                </c:pt>
                <c:pt idx="1415">
                  <c:v>3.2824227181374686</c:v>
                </c:pt>
                <c:pt idx="1416">
                  <c:v>3.2844910080030405</c:v>
                </c:pt>
                <c:pt idx="1417">
                  <c:v>3.2871230620451137</c:v>
                </c:pt>
                <c:pt idx="1418">
                  <c:v>3.2903092821962012</c:v>
                </c:pt>
                <c:pt idx="1419">
                  <c:v>3.2932145748707602</c:v>
                </c:pt>
                <c:pt idx="1420">
                  <c:v>3.2963667731727102</c:v>
                </c:pt>
                <c:pt idx="1421">
                  <c:v>3.29956234450083</c:v>
                </c:pt>
                <c:pt idx="1422">
                  <c:v>3.3027885459425499</c:v>
                </c:pt>
                <c:pt idx="1423">
                  <c:v>3.3060052297745779</c:v>
                </c:pt>
                <c:pt idx="1424">
                  <c:v>3.3093976462298</c:v>
                </c:pt>
                <c:pt idx="1425">
                  <c:v>3.3127367513584498</c:v>
                </c:pt>
                <c:pt idx="1426">
                  <c:v>3.3160422163719225</c:v>
                </c:pt>
                <c:pt idx="1427">
                  <c:v>3.3194286624415787</c:v>
                </c:pt>
                <c:pt idx="1428">
                  <c:v>3.3226532115130167</c:v>
                </c:pt>
                <c:pt idx="1429">
                  <c:v>3.3255669564724299</c:v>
                </c:pt>
                <c:pt idx="1430">
                  <c:v>3.3283129825383599</c:v>
                </c:pt>
                <c:pt idx="1431">
                  <c:v>3.3307802133922597</c:v>
                </c:pt>
                <c:pt idx="1432">
                  <c:v>3.3328510665931721</c:v>
                </c:pt>
                <c:pt idx="1433">
                  <c:v>3.3345830513038677</c:v>
                </c:pt>
                <c:pt idx="1434">
                  <c:v>3.3358999633240516</c:v>
                </c:pt>
                <c:pt idx="1435">
                  <c:v>3.3367179355724397</c:v>
                </c:pt>
                <c:pt idx="1436">
                  <c:v>3.3369995824464902</c:v>
                </c:pt>
                <c:pt idx="1437">
                  <c:v>3.3368458827405973</c:v>
                </c:pt>
                <c:pt idx="1438">
                  <c:v>3.3361514687805398</c:v>
                </c:pt>
                <c:pt idx="1439">
                  <c:v>3.3346281849407506</c:v>
                </c:pt>
                <c:pt idx="1440">
                  <c:v>3.3328711656671626</c:v>
                </c:pt>
                <c:pt idx="1441">
                  <c:v>3.3303795271730587</c:v>
                </c:pt>
                <c:pt idx="1442">
                  <c:v>3.3273041565614405</c:v>
                </c:pt>
                <c:pt idx="1443">
                  <c:v>3.3235852212491701</c:v>
                </c:pt>
                <c:pt idx="1444">
                  <c:v>3.3195275046280797</c:v>
                </c:pt>
                <c:pt idx="1445">
                  <c:v>3.3146508280911435</c:v>
                </c:pt>
                <c:pt idx="1446">
                  <c:v>3.3097209608589599</c:v>
                </c:pt>
                <c:pt idx="1447">
                  <c:v>3.3045841110835399</c:v>
                </c:pt>
                <c:pt idx="1448">
                  <c:v>3.2992541763588625</c:v>
                </c:pt>
                <c:pt idx="1449">
                  <c:v>3.2940592615497302</c:v>
                </c:pt>
                <c:pt idx="1450">
                  <c:v>3.2888093700796599</c:v>
                </c:pt>
                <c:pt idx="1451">
                  <c:v>3.2840955932325366</c:v>
                </c:pt>
                <c:pt idx="1452">
                  <c:v>3.2799693686754376</c:v>
                </c:pt>
                <c:pt idx="1453">
                  <c:v>3.2759032774513885</c:v>
                </c:pt>
                <c:pt idx="1454">
                  <c:v>3.2728500866224102</c:v>
                </c:pt>
                <c:pt idx="1455">
                  <c:v>3.2704387669727986</c:v>
                </c:pt>
                <c:pt idx="1456">
                  <c:v>3.2687337991394276</c:v>
                </c:pt>
                <c:pt idx="1457">
                  <c:v>3.2679921479145815</c:v>
                </c:pt>
                <c:pt idx="1458">
                  <c:v>3.2677809103070805</c:v>
                </c:pt>
                <c:pt idx="1459">
                  <c:v>3.2684523224112199</c:v>
                </c:pt>
                <c:pt idx="1460">
                  <c:v>3.2695853387476586</c:v>
                </c:pt>
                <c:pt idx="1461">
                  <c:v>3.2711765732220002</c:v>
                </c:pt>
                <c:pt idx="1462">
                  <c:v>3.2731353881964318</c:v>
                </c:pt>
                <c:pt idx="1463">
                  <c:v>3.27543882220575</c:v>
                </c:pt>
                <c:pt idx="1464">
                  <c:v>3.2779649480314523</c:v>
                </c:pt>
                <c:pt idx="1465">
                  <c:v>3.2806300079092576</c:v>
                </c:pt>
                <c:pt idx="1466">
                  <c:v>3.2834294113927376</c:v>
                </c:pt>
                <c:pt idx="1467">
                  <c:v>3.28666390706185</c:v>
                </c:pt>
                <c:pt idx="1468">
                  <c:v>3.2898210473405918</c:v>
                </c:pt>
                <c:pt idx="1469">
                  <c:v>3.293071737537681</c:v>
                </c:pt>
                <c:pt idx="1470">
                  <c:v>3.29640134042375</c:v>
                </c:pt>
                <c:pt idx="1471">
                  <c:v>3.2998649163652187</c:v>
                </c:pt>
                <c:pt idx="1472">
                  <c:v>3.3032225947261398</c:v>
                </c:pt>
                <c:pt idx="1473">
                  <c:v>3.3068403613350177</c:v>
                </c:pt>
                <c:pt idx="1474">
                  <c:v>3.3102767716405799</c:v>
                </c:pt>
                <c:pt idx="1475">
                  <c:v>3.3136101240518379</c:v>
                </c:pt>
                <c:pt idx="1476">
                  <c:v>3.3168915245265667</c:v>
                </c:pt>
                <c:pt idx="1477">
                  <c:v>3.3201117954233612</c:v>
                </c:pt>
                <c:pt idx="1478">
                  <c:v>3.3229275261062501</c:v>
                </c:pt>
                <c:pt idx="1479">
                  <c:v>3.3254636085126501</c:v>
                </c:pt>
                <c:pt idx="1480">
                  <c:v>3.3277764447892877</c:v>
                </c:pt>
                <c:pt idx="1481">
                  <c:v>3.3296680707494977</c:v>
                </c:pt>
                <c:pt idx="1482">
                  <c:v>3.33130129010177</c:v>
                </c:pt>
                <c:pt idx="1483">
                  <c:v>3.3323908679701502</c:v>
                </c:pt>
                <c:pt idx="1484">
                  <c:v>3.332830911916663</c:v>
                </c:pt>
                <c:pt idx="1485">
                  <c:v>3.332847823334232</c:v>
                </c:pt>
                <c:pt idx="1486">
                  <c:v>3.3326285433714635</c:v>
                </c:pt>
                <c:pt idx="1487">
                  <c:v>3.3319626463409677</c:v>
                </c:pt>
                <c:pt idx="1488">
                  <c:v>3.3307735091492767</c:v>
                </c:pt>
                <c:pt idx="1489">
                  <c:v>3.329058176609303</c:v>
                </c:pt>
                <c:pt idx="1490">
                  <c:v>3.3269771265520398</c:v>
                </c:pt>
                <c:pt idx="1491">
                  <c:v>3.3248387181311201</c:v>
                </c:pt>
                <c:pt idx="1492">
                  <c:v>3.3224806369999778</c:v>
                </c:pt>
                <c:pt idx="1493">
                  <c:v>3.3199028026548816</c:v>
                </c:pt>
                <c:pt idx="1494">
                  <c:v>3.3168905412462677</c:v>
                </c:pt>
                <c:pt idx="1495">
                  <c:v>3.3139763619562501</c:v>
                </c:pt>
                <c:pt idx="1496">
                  <c:v>3.3112119383321397</c:v>
                </c:pt>
                <c:pt idx="1497">
                  <c:v>3.30837670519856</c:v>
                </c:pt>
                <c:pt idx="1498">
                  <c:v>3.3057395726260586</c:v>
                </c:pt>
                <c:pt idx="1499">
                  <c:v>3.30306997289936</c:v>
                </c:pt>
                <c:pt idx="1500">
                  <c:v>3.3004580108215835</c:v>
                </c:pt>
                <c:pt idx="1501">
                  <c:v>3.2981240147896602</c:v>
                </c:pt>
                <c:pt idx="1502">
                  <c:v>3.2960477280815099</c:v>
                </c:pt>
                <c:pt idx="1503">
                  <c:v>3.2940735093075402</c:v>
                </c:pt>
                <c:pt idx="1504">
                  <c:v>3.2921833986068401</c:v>
                </c:pt>
                <c:pt idx="1505">
                  <c:v>3.2903327588582276</c:v>
                </c:pt>
                <c:pt idx="1506">
                  <c:v>3.2886586941125797</c:v>
                </c:pt>
                <c:pt idx="1507">
                  <c:v>3.2870530908987301</c:v>
                </c:pt>
                <c:pt idx="1508">
                  <c:v>3.2854474756988767</c:v>
                </c:pt>
                <c:pt idx="1509">
                  <c:v>3.2839947210362919</c:v>
                </c:pt>
                <c:pt idx="1510">
                  <c:v>3.2827968158233412</c:v>
                </c:pt>
                <c:pt idx="1511">
                  <c:v>3.2817963099537399</c:v>
                </c:pt>
                <c:pt idx="1512">
                  <c:v>3.2809751531288667</c:v>
                </c:pt>
                <c:pt idx="1513">
                  <c:v>3.280493798494021</c:v>
                </c:pt>
                <c:pt idx="1514">
                  <c:v>3.2798678887089499</c:v>
                </c:pt>
                <c:pt idx="1515">
                  <c:v>3.2795636156147467</c:v>
                </c:pt>
                <c:pt idx="1516">
                  <c:v>3.2795509310161877</c:v>
                </c:pt>
                <c:pt idx="1517">
                  <c:v>3.2795201275196399</c:v>
                </c:pt>
                <c:pt idx="1518">
                  <c:v>3.2796385873649498</c:v>
                </c:pt>
                <c:pt idx="1519">
                  <c:v>3.2799095290543301</c:v>
                </c:pt>
                <c:pt idx="1520">
                  <c:v>3.2801403686928405</c:v>
                </c:pt>
                <c:pt idx="1521">
                  <c:v>3.2804574292371598</c:v>
                </c:pt>
                <c:pt idx="1522">
                  <c:v>3.2808251725165776</c:v>
                </c:pt>
                <c:pt idx="1523">
                  <c:v>3.2812109173066166</c:v>
                </c:pt>
                <c:pt idx="1524">
                  <c:v>3.281409047367581</c:v>
                </c:pt>
                <c:pt idx="1525">
                  <c:v>3.2817581071975699</c:v>
                </c:pt>
                <c:pt idx="1526">
                  <c:v>3.282090246157682</c:v>
                </c:pt>
                <c:pt idx="1527">
                  <c:v>3.2822311548876786</c:v>
                </c:pt>
                <c:pt idx="1528">
                  <c:v>3.28244221109439</c:v>
                </c:pt>
                <c:pt idx="1529">
                  <c:v>3.28263573785916</c:v>
                </c:pt>
                <c:pt idx="1530">
                  <c:v>3.2826183986430597</c:v>
                </c:pt>
                <c:pt idx="1531">
                  <c:v>3.28264390168217</c:v>
                </c:pt>
                <c:pt idx="1532">
                  <c:v>3.28256630173576</c:v>
                </c:pt>
                <c:pt idx="1533">
                  <c:v>3.282394486647402</c:v>
                </c:pt>
                <c:pt idx="1534">
                  <c:v>3.2822571203193598</c:v>
                </c:pt>
                <c:pt idx="1535">
                  <c:v>3.2819078289469523</c:v>
                </c:pt>
                <c:pt idx="1536">
                  <c:v>3.2812744900497877</c:v>
                </c:pt>
                <c:pt idx="1537">
                  <c:v>3.2805957557451815</c:v>
                </c:pt>
                <c:pt idx="1538">
                  <c:v>3.2798750691202225</c:v>
                </c:pt>
                <c:pt idx="1539">
                  <c:v>3.2791154267393101</c:v>
                </c:pt>
                <c:pt idx="1540">
                  <c:v>3.2780353838071998</c:v>
                </c:pt>
                <c:pt idx="1541">
                  <c:v>3.2771890551634266</c:v>
                </c:pt>
                <c:pt idx="1542">
                  <c:v>3.2758258643956397</c:v>
                </c:pt>
                <c:pt idx="1543">
                  <c:v>3.2746662538038387</c:v>
                </c:pt>
                <c:pt idx="1544">
                  <c:v>3.2735046853542298</c:v>
                </c:pt>
                <c:pt idx="1545">
                  <c:v>3.2720826926948567</c:v>
                </c:pt>
                <c:pt idx="1546">
                  <c:v>3.27042653166987</c:v>
                </c:pt>
                <c:pt idx="1547">
                  <c:v>3.2685209436315805</c:v>
                </c:pt>
                <c:pt idx="1548">
                  <c:v>3.2663730925307002</c:v>
                </c:pt>
                <c:pt idx="1549">
                  <c:v>3.2643509678191012</c:v>
                </c:pt>
                <c:pt idx="1550">
                  <c:v>3.2621209374302298</c:v>
                </c:pt>
                <c:pt idx="1551">
                  <c:v>3.2596982346028267</c:v>
                </c:pt>
                <c:pt idx="1552">
                  <c:v>3.2574539126859801</c:v>
                </c:pt>
                <c:pt idx="1553">
                  <c:v>3.25511921346365</c:v>
                </c:pt>
                <c:pt idx="1554">
                  <c:v>3.2531545006767986</c:v>
                </c:pt>
                <c:pt idx="1555">
                  <c:v>3.2512158492962877</c:v>
                </c:pt>
                <c:pt idx="1556">
                  <c:v>3.2494335459039405</c:v>
                </c:pt>
                <c:pt idx="1557">
                  <c:v>3.2478264989473695</c:v>
                </c:pt>
                <c:pt idx="1558">
                  <c:v>3.24668697293425</c:v>
                </c:pt>
                <c:pt idx="1559">
                  <c:v>3.2456960711420466</c:v>
                </c:pt>
                <c:pt idx="1560">
                  <c:v>3.2450098536671801</c:v>
                </c:pt>
                <c:pt idx="1561">
                  <c:v>3.2445226621673853</c:v>
                </c:pt>
                <c:pt idx="1562">
                  <c:v>3.2444124605481877</c:v>
                </c:pt>
                <c:pt idx="1563">
                  <c:v>3.2444116988227805</c:v>
                </c:pt>
                <c:pt idx="1564">
                  <c:v>3.2447033406985666</c:v>
                </c:pt>
                <c:pt idx="1565">
                  <c:v>3.2454768377889498</c:v>
                </c:pt>
                <c:pt idx="1566">
                  <c:v>3.2463509696353099</c:v>
                </c:pt>
                <c:pt idx="1567">
                  <c:v>3.2474133533186902</c:v>
                </c:pt>
                <c:pt idx="1568">
                  <c:v>3.2488494115838567</c:v>
                </c:pt>
                <c:pt idx="1569">
                  <c:v>3.2503059811159098</c:v>
                </c:pt>
                <c:pt idx="1570">
                  <c:v>3.2520214901382816</c:v>
                </c:pt>
                <c:pt idx="1571">
                  <c:v>3.2539551427961002</c:v>
                </c:pt>
                <c:pt idx="1572">
                  <c:v>3.2560021010401625</c:v>
                </c:pt>
                <c:pt idx="1573">
                  <c:v>3.2580207023882166</c:v>
                </c:pt>
                <c:pt idx="1574">
                  <c:v>3.260264508431622</c:v>
                </c:pt>
                <c:pt idx="1575">
                  <c:v>3.2625158101728098</c:v>
                </c:pt>
                <c:pt idx="1576">
                  <c:v>3.2648401294860987</c:v>
                </c:pt>
                <c:pt idx="1577">
                  <c:v>3.2673782100924895</c:v>
                </c:pt>
                <c:pt idx="1578">
                  <c:v>3.269761817444381</c:v>
                </c:pt>
                <c:pt idx="1579">
                  <c:v>3.2722382510124786</c:v>
                </c:pt>
                <c:pt idx="1580">
                  <c:v>3.274867856592921</c:v>
                </c:pt>
                <c:pt idx="1581">
                  <c:v>3.2773936058346602</c:v>
                </c:pt>
                <c:pt idx="1582">
                  <c:v>3.2797858399885778</c:v>
                </c:pt>
                <c:pt idx="1583">
                  <c:v>3.28220243783207</c:v>
                </c:pt>
                <c:pt idx="1584">
                  <c:v>3.2846161639855298</c:v>
                </c:pt>
                <c:pt idx="1585">
                  <c:v>3.2868970278468201</c:v>
                </c:pt>
                <c:pt idx="1586">
                  <c:v>3.2891529050503601</c:v>
                </c:pt>
                <c:pt idx="1587">
                  <c:v>3.2913560524102601</c:v>
                </c:pt>
                <c:pt idx="1588">
                  <c:v>3.2932135351817702</c:v>
                </c:pt>
                <c:pt idx="1589">
                  <c:v>3.2949693711516099</c:v>
                </c:pt>
                <c:pt idx="1590">
                  <c:v>3.2966184967962606</c:v>
                </c:pt>
                <c:pt idx="1591">
                  <c:v>3.2978966881005776</c:v>
                </c:pt>
                <c:pt idx="1592">
                  <c:v>3.2933813470651319</c:v>
                </c:pt>
                <c:pt idx="1593">
                  <c:v>3.2836703579829161</c:v>
                </c:pt>
                <c:pt idx="1594">
                  <c:v>3.2704710117735298</c:v>
                </c:pt>
                <c:pt idx="1595">
                  <c:v>3.2537733615994395</c:v>
                </c:pt>
                <c:pt idx="1596">
                  <c:v>3.2337940475003562</c:v>
                </c:pt>
                <c:pt idx="1597">
                  <c:v>3.2108074545946597</c:v>
                </c:pt>
                <c:pt idx="1598">
                  <c:v>3.1864314514071386</c:v>
                </c:pt>
                <c:pt idx="1599">
                  <c:v>3.1619148254894576</c:v>
                </c:pt>
                <c:pt idx="1600">
                  <c:v>3.1386131748275501</c:v>
                </c:pt>
                <c:pt idx="1601">
                  <c:v>3.1173060639597101</c:v>
                </c:pt>
                <c:pt idx="1602">
                  <c:v>3.0983769063128999</c:v>
                </c:pt>
                <c:pt idx="1603">
                  <c:v>3.0823609863657597</c:v>
                </c:pt>
                <c:pt idx="1604">
                  <c:v>3.0693925514645586</c:v>
                </c:pt>
                <c:pt idx="1605">
                  <c:v>3.05942631100555</c:v>
                </c:pt>
                <c:pt idx="1606">
                  <c:v>3.052612783659252</c:v>
                </c:pt>
                <c:pt idx="1607">
                  <c:v>3.0488202009979615</c:v>
                </c:pt>
                <c:pt idx="1608">
                  <c:v>3.0482624827642977</c:v>
                </c:pt>
                <c:pt idx="1609">
                  <c:v>3.0506572308927997</c:v>
                </c:pt>
                <c:pt idx="1610">
                  <c:v>3.05632395746977</c:v>
                </c:pt>
                <c:pt idx="1611">
                  <c:v>3.0653066601595</c:v>
                </c:pt>
                <c:pt idx="1612">
                  <c:v>3.0773696053752198</c:v>
                </c:pt>
                <c:pt idx="1613">
                  <c:v>3.0930778253335198</c:v>
                </c:pt>
                <c:pt idx="1614">
                  <c:v>3.1123880669292388</c:v>
                </c:pt>
                <c:pt idx="1615">
                  <c:v>3.1355003794029801</c:v>
                </c:pt>
                <c:pt idx="1616">
                  <c:v>3.1628291317926798</c:v>
                </c:pt>
                <c:pt idx="1617">
                  <c:v>3.19447666404221</c:v>
                </c:pt>
                <c:pt idx="1618">
                  <c:v>3.2305324336415877</c:v>
                </c:pt>
                <c:pt idx="1619">
                  <c:v>3.2708982194088367</c:v>
                </c:pt>
                <c:pt idx="1620">
                  <c:v>3.3158790616407177</c:v>
                </c:pt>
                <c:pt idx="1621">
                  <c:v>3.3648973984473405</c:v>
                </c:pt>
                <c:pt idx="1622">
                  <c:v>3.4176666147862731</c:v>
                </c:pt>
                <c:pt idx="1623">
                  <c:v>3.47394103424794</c:v>
                </c:pt>
                <c:pt idx="1624">
                  <c:v>3.5325129989994197</c:v>
                </c:pt>
                <c:pt idx="1625">
                  <c:v>3.5923254526663202</c:v>
                </c:pt>
                <c:pt idx="1626">
                  <c:v>3.65212106926686</c:v>
                </c:pt>
                <c:pt idx="1627">
                  <c:v>3.7102715603855576</c:v>
                </c:pt>
                <c:pt idx="1628">
                  <c:v>3.7649608911885601</c:v>
                </c:pt>
                <c:pt idx="1629">
                  <c:v>3.8141456309913435</c:v>
                </c:pt>
                <c:pt idx="1630">
                  <c:v>3.85569403196049</c:v>
                </c:pt>
                <c:pt idx="1631">
                  <c:v>3.8878377469232976</c:v>
                </c:pt>
                <c:pt idx="1632">
                  <c:v>3.9087180115532787</c:v>
                </c:pt>
                <c:pt idx="1633">
                  <c:v>3.9167758997163467</c:v>
                </c:pt>
                <c:pt idx="1634">
                  <c:v>3.9110237322580867</c:v>
                </c:pt>
                <c:pt idx="1635">
                  <c:v>3.8913828178836067</c:v>
                </c:pt>
                <c:pt idx="1636">
                  <c:v>3.8583062022418599</c:v>
                </c:pt>
                <c:pt idx="1637">
                  <c:v>3.8128926840708433</c:v>
                </c:pt>
                <c:pt idx="1638">
                  <c:v>3.7567184325885177</c:v>
                </c:pt>
                <c:pt idx="1639">
                  <c:v>3.6913903127454195</c:v>
                </c:pt>
                <c:pt idx="1640">
                  <c:v>3.6190156699364597</c:v>
                </c:pt>
                <c:pt idx="1641">
                  <c:v>3.5424510289209401</c:v>
                </c:pt>
                <c:pt idx="1642">
                  <c:v>3.4637219780025137</c:v>
                </c:pt>
                <c:pt idx="1643">
                  <c:v>3.3841923694369775</c:v>
                </c:pt>
                <c:pt idx="1644">
                  <c:v>3.3058172992290387</c:v>
                </c:pt>
                <c:pt idx="1645">
                  <c:v>3.2296448750604201</c:v>
                </c:pt>
                <c:pt idx="1646">
                  <c:v>3.1567308407268002</c:v>
                </c:pt>
                <c:pt idx="1647">
                  <c:v>3.0881472977531002</c:v>
                </c:pt>
                <c:pt idx="1648">
                  <c:v>3.0240556397093967</c:v>
                </c:pt>
                <c:pt idx="1649">
                  <c:v>2.9653528379391787</c:v>
                </c:pt>
                <c:pt idx="1650">
                  <c:v>2.9115466135892665</c:v>
                </c:pt>
                <c:pt idx="1651">
                  <c:v>2.8633248067662675</c:v>
                </c:pt>
                <c:pt idx="1652">
                  <c:v>2.8197605542768867</c:v>
                </c:pt>
                <c:pt idx="1653">
                  <c:v>2.7809246121846805</c:v>
                </c:pt>
                <c:pt idx="1654">
                  <c:v>2.7457455852686667</c:v>
                </c:pt>
                <c:pt idx="1655">
                  <c:v>2.7137438006399002</c:v>
                </c:pt>
                <c:pt idx="1656">
                  <c:v>2.6836063454516812</c:v>
                </c:pt>
                <c:pt idx="1657">
                  <c:v>2.6549847489025593</c:v>
                </c:pt>
                <c:pt idx="1658">
                  <c:v>2.6270357796201202</c:v>
                </c:pt>
                <c:pt idx="1659">
                  <c:v>2.5991106901024899</c:v>
                </c:pt>
                <c:pt idx="1660">
                  <c:v>2.5715761476723666</c:v>
                </c:pt>
                <c:pt idx="1661">
                  <c:v>2.5443311981500805</c:v>
                </c:pt>
                <c:pt idx="1662">
                  <c:v>2.51977565488207</c:v>
                </c:pt>
                <c:pt idx="1663">
                  <c:v>2.4983715465205405</c:v>
                </c:pt>
                <c:pt idx="1664">
                  <c:v>2.4813895534185701</c:v>
                </c:pt>
                <c:pt idx="1665">
                  <c:v>2.4722434565189979</c:v>
                </c:pt>
                <c:pt idx="1666">
                  <c:v>2.4717186255029797</c:v>
                </c:pt>
                <c:pt idx="1667">
                  <c:v>2.4822029722177077</c:v>
                </c:pt>
                <c:pt idx="1668">
                  <c:v>2.5050173071833299</c:v>
                </c:pt>
                <c:pt idx="1669">
                  <c:v>2.54120622684166</c:v>
                </c:pt>
                <c:pt idx="1670">
                  <c:v>2.5934657190554198</c:v>
                </c:pt>
                <c:pt idx="1671">
                  <c:v>2.6670410725521876</c:v>
                </c:pt>
                <c:pt idx="1672">
                  <c:v>2.7617442711043876</c:v>
                </c:pt>
                <c:pt idx="1673">
                  <c:v>2.882218493122267</c:v>
                </c:pt>
                <c:pt idx="1674">
                  <c:v>3.0333509732819399</c:v>
                </c:pt>
                <c:pt idx="1675">
                  <c:v>3.2254235429305238</c:v>
                </c:pt>
                <c:pt idx="1676">
                  <c:v>3.4682135011773476</c:v>
                </c:pt>
                <c:pt idx="1677">
                  <c:v>3.777591496021941</c:v>
                </c:pt>
                <c:pt idx="1678">
                  <c:v>4.1781363648876875</c:v>
                </c:pt>
                <c:pt idx="1679">
                  <c:v>4.7088351251412304</c:v>
                </c:pt>
                <c:pt idx="1680">
                  <c:v>5.4233431881666911</c:v>
                </c:pt>
                <c:pt idx="1681">
                  <c:v>6.4319707064334324</c:v>
                </c:pt>
                <c:pt idx="1682">
                  <c:v>7.9223482607662055</c:v>
                </c:pt>
                <c:pt idx="1683">
                  <c:v>10.2718843555531</c:v>
                </c:pt>
                <c:pt idx="1684">
                  <c:v>14.455652438317653</c:v>
                </c:pt>
                <c:pt idx="1685">
                  <c:v>23.501386373950499</c:v>
                </c:pt>
                <c:pt idx="1686">
                  <c:v>55.985991130178213</c:v>
                </c:pt>
                <c:pt idx="1687">
                  <c:v>0</c:v>
                </c:pt>
                <c:pt idx="1688">
                  <c:v>0</c:v>
                </c:pt>
                <c:pt idx="1689">
                  <c:v>-379.43716399543069</c:v>
                </c:pt>
                <c:pt idx="1690">
                  <c:v>-604.65927456908219</c:v>
                </c:pt>
                <c:pt idx="1691">
                  <c:v>-824.06161997028846</c:v>
                </c:pt>
                <c:pt idx="1692">
                  <c:v>-1037.6705594357211</c:v>
                </c:pt>
                <c:pt idx="1693">
                  <c:v>-1260.2854166767299</c:v>
                </c:pt>
                <c:pt idx="1694">
                  <c:v>-1566.8019103468198</c:v>
                </c:pt>
                <c:pt idx="1695">
                  <c:v>-2106.2930483253799</c:v>
                </c:pt>
                <c:pt idx="1696">
                  <c:v>-2736.5971245061273</c:v>
                </c:pt>
                <c:pt idx="1697">
                  <c:v>-4691.7054741805314</c:v>
                </c:pt>
                <c:pt idx="1698">
                  <c:v>-505996.61534885701</c:v>
                </c:pt>
                <c:pt idx="1699">
                  <c:v>-28.548235980161877</c:v>
                </c:pt>
                <c:pt idx="1700">
                  <c:v>-31.6933529032009</c:v>
                </c:pt>
                <c:pt idx="1701">
                  <c:v>-34.280322411975412</c:v>
                </c:pt>
                <c:pt idx="1702">
                  <c:v>-36.728015940783344</c:v>
                </c:pt>
                <c:pt idx="1703">
                  <c:v>-38.999251204253397</c:v>
                </c:pt>
                <c:pt idx="1704">
                  <c:v>-41.521516019226098</c:v>
                </c:pt>
                <c:pt idx="1705">
                  <c:v>-43.709421683469898</c:v>
                </c:pt>
                <c:pt idx="1706">
                  <c:v>-44.978978469897896</c:v>
                </c:pt>
                <c:pt idx="1707">
                  <c:v>-46.769942453979112</c:v>
                </c:pt>
                <c:pt idx="1708">
                  <c:v>-48.768942628467222</c:v>
                </c:pt>
                <c:pt idx="1709">
                  <c:v>-49.119013854176103</c:v>
                </c:pt>
                <c:pt idx="1710">
                  <c:v>-50.939385756963802</c:v>
                </c:pt>
                <c:pt idx="1711">
                  <c:v>-53.223399265204201</c:v>
                </c:pt>
                <c:pt idx="1712">
                  <c:v>-52.373113728593815</c:v>
                </c:pt>
                <c:pt idx="1713">
                  <c:v>-54.677951648401923</c:v>
                </c:pt>
                <c:pt idx="1714">
                  <c:v>-58.222202522239307</c:v>
                </c:pt>
                <c:pt idx="1715">
                  <c:v>-51.917880606543186</c:v>
                </c:pt>
                <c:pt idx="1716">
                  <c:v>-50.653851057449117</c:v>
                </c:pt>
                <c:pt idx="1717">
                  <c:v>-51.9025457946735</c:v>
                </c:pt>
                <c:pt idx="1718">
                  <c:v>-50.540259779457493</c:v>
                </c:pt>
                <c:pt idx="1719">
                  <c:v>-48.731939533157203</c:v>
                </c:pt>
                <c:pt idx="1720">
                  <c:v>-52.218734920417013</c:v>
                </c:pt>
                <c:pt idx="1721">
                  <c:v>-52.2587747660912</c:v>
                </c:pt>
                <c:pt idx="1722">
                  <c:v>-52.158437830302397</c:v>
                </c:pt>
                <c:pt idx="1723">
                  <c:v>-54.849910276052199</c:v>
                </c:pt>
                <c:pt idx="1724">
                  <c:v>-57.366278666631999</c:v>
                </c:pt>
                <c:pt idx="1725">
                  <c:v>-61.367692271894796</c:v>
                </c:pt>
                <c:pt idx="1726">
                  <c:v>-64.208661102757986</c:v>
                </c:pt>
                <c:pt idx="1727">
                  <c:v>-1004859.86704616</c:v>
                </c:pt>
                <c:pt idx="1728">
                  <c:v>-3239.8348322160573</c:v>
                </c:pt>
                <c:pt idx="1729">
                  <c:v>-3956.7179980168398</c:v>
                </c:pt>
                <c:pt idx="1730">
                  <c:v>-2655.7701697758498</c:v>
                </c:pt>
                <c:pt idx="1731">
                  <c:v>-1965.8714073460999</c:v>
                </c:pt>
                <c:pt idx="1732">
                  <c:v>-2222.1486789075998</c:v>
                </c:pt>
                <c:pt idx="1733">
                  <c:v>-3247.7342849941297</c:v>
                </c:pt>
                <c:pt idx="1734">
                  <c:v>-1452.6114041485298</c:v>
                </c:pt>
                <c:pt idx="1735">
                  <c:v>-1618.1353124094098</c:v>
                </c:pt>
                <c:pt idx="1736">
                  <c:v>-2534.0202251842297</c:v>
                </c:pt>
                <c:pt idx="1737">
                  <c:v>-1176.5623410775963</c:v>
                </c:pt>
                <c:pt idx="1738">
                  <c:v>-876.09496010013254</c:v>
                </c:pt>
                <c:pt idx="1739">
                  <c:v>-789.78986097891482</c:v>
                </c:pt>
                <c:pt idx="1740">
                  <c:v>-688.09802016687706</c:v>
                </c:pt>
                <c:pt idx="1741">
                  <c:v>-609.29361174801852</c:v>
                </c:pt>
                <c:pt idx="1742">
                  <c:v>-433.00701006528863</c:v>
                </c:pt>
                <c:pt idx="1743">
                  <c:v>-405.98137524788075</c:v>
                </c:pt>
                <c:pt idx="1744">
                  <c:v>8.8685099045841227</c:v>
                </c:pt>
                <c:pt idx="1745">
                  <c:v>-354.20953081803697</c:v>
                </c:pt>
                <c:pt idx="1746">
                  <c:v>-356.02118720671803</c:v>
                </c:pt>
                <c:pt idx="1747">
                  <c:v>-516.02067481833205</c:v>
                </c:pt>
                <c:pt idx="1748">
                  <c:v>-346.54516045168123</c:v>
                </c:pt>
                <c:pt idx="1749">
                  <c:v>-352.15372776285398</c:v>
                </c:pt>
                <c:pt idx="1750">
                  <c:v>-357.47972824417474</c:v>
                </c:pt>
                <c:pt idx="1751">
                  <c:v>-233.31157764946698</c:v>
                </c:pt>
                <c:pt idx="1752">
                  <c:v>-262.78985030298003</c:v>
                </c:pt>
                <c:pt idx="1753">
                  <c:v>-276.98204161547397</c:v>
                </c:pt>
                <c:pt idx="1754">
                  <c:v>-406.18854583329602</c:v>
                </c:pt>
                <c:pt idx="1755">
                  <c:v>-323.56330356822667</c:v>
                </c:pt>
                <c:pt idx="1756">
                  <c:v>-418.60848379955115</c:v>
                </c:pt>
                <c:pt idx="1757">
                  <c:v>-567.60158482666282</c:v>
                </c:pt>
                <c:pt idx="1758">
                  <c:v>-424.72558258846999</c:v>
                </c:pt>
                <c:pt idx="1759">
                  <c:v>-552.7018475966488</c:v>
                </c:pt>
                <c:pt idx="1760">
                  <c:v>-650.75315513722103</c:v>
                </c:pt>
                <c:pt idx="1761">
                  <c:v>-528.35114468918096</c:v>
                </c:pt>
                <c:pt idx="1762">
                  <c:v>-522.37711845609795</c:v>
                </c:pt>
                <c:pt idx="1763">
                  <c:v>-608.54680720764804</c:v>
                </c:pt>
                <c:pt idx="1764">
                  <c:v>-511.54106865627023</c:v>
                </c:pt>
                <c:pt idx="1765">
                  <c:v>-509.47543675445093</c:v>
                </c:pt>
                <c:pt idx="1766">
                  <c:v>-576.40434662788618</c:v>
                </c:pt>
                <c:pt idx="1767">
                  <c:v>-507.56490720290799</c:v>
                </c:pt>
                <c:pt idx="1768">
                  <c:v>-508.50114705729305</c:v>
                </c:pt>
                <c:pt idx="1769">
                  <c:v>-551.26613324860853</c:v>
                </c:pt>
                <c:pt idx="1770">
                  <c:v>-542.81327528779809</c:v>
                </c:pt>
                <c:pt idx="1771">
                  <c:v>-535.52074088234792</c:v>
                </c:pt>
                <c:pt idx="1772">
                  <c:v>-576.61357993682407</c:v>
                </c:pt>
                <c:pt idx="1773">
                  <c:v>-562.22162448254596</c:v>
                </c:pt>
                <c:pt idx="1774">
                  <c:v>-549.16287586292106</c:v>
                </c:pt>
                <c:pt idx="1775">
                  <c:v>-537.2104591836079</c:v>
                </c:pt>
                <c:pt idx="1776">
                  <c:v>-526.25464541461349</c:v>
                </c:pt>
                <c:pt idx="1777">
                  <c:v>-507.594427084225</c:v>
                </c:pt>
                <c:pt idx="1778">
                  <c:v>-505.27387242494802</c:v>
                </c:pt>
                <c:pt idx="1779">
                  <c:v>-503.36118097923799</c:v>
                </c:pt>
                <c:pt idx="1780">
                  <c:v>-9809.5495870624709</c:v>
                </c:pt>
                <c:pt idx="1781">
                  <c:v>-5295.8913920737969</c:v>
                </c:pt>
                <c:pt idx="1782">
                  <c:v>-3486.5889693375698</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-854.84419059056597</c:v>
                </c:pt>
                <c:pt idx="1813">
                  <c:v>-994.58883810531802</c:v>
                </c:pt>
                <c:pt idx="1814">
                  <c:v>-1321.5411194877811</c:v>
                </c:pt>
                <c:pt idx="1815">
                  <c:v>-1280.3804465024132</c:v>
                </c:pt>
                <c:pt idx="1816">
                  <c:v>-1766.7344914064099</c:v>
                </c:pt>
                <c:pt idx="1817">
                  <c:v>-2056.6181566665473</c:v>
                </c:pt>
                <c:pt idx="1818">
                  <c:v>-1827.5504664348898</c:v>
                </c:pt>
                <c:pt idx="1819">
                  <c:v>-2068.6092650646378</c:v>
                </c:pt>
                <c:pt idx="1820">
                  <c:v>-2363.82540908685</c:v>
                </c:pt>
                <c:pt idx="1821">
                  <c:v>-2033.8824140715953</c:v>
                </c:pt>
                <c:pt idx="1822">
                  <c:v>-2262.6686854615937</c:v>
                </c:pt>
                <c:pt idx="1823">
                  <c:v>-3758.4257504933012</c:v>
                </c:pt>
                <c:pt idx="1824">
                  <c:v>-2953.7497167772622</c:v>
                </c:pt>
                <c:pt idx="1825">
                  <c:v>-3455.4705609336702</c:v>
                </c:pt>
                <c:pt idx="1826">
                  <c:v>-8903.400681452993</c:v>
                </c:pt>
                <c:pt idx="1827">
                  <c:v>-20285.764213213275</c:v>
                </c:pt>
                <c:pt idx="1828">
                  <c:v>630.46850397604805</c:v>
                </c:pt>
                <c:pt idx="1829">
                  <c:v>845.15030110586702</c:v>
                </c:pt>
                <c:pt idx="1830">
                  <c:v>988.67047684668012</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-2312.5872641388387</c:v>
                </c:pt>
                <c:pt idx="1872">
                  <c:v>-1586.07828049557</c:v>
                </c:pt>
                <c:pt idx="1873">
                  <c:v>-1263.5075811737861</c:v>
                </c:pt>
                <c:pt idx="1874">
                  <c:v>-1138.1678583227601</c:v>
                </c:pt>
                <c:pt idx="1875">
                  <c:v>-972.66511558085699</c:v>
                </c:pt>
                <c:pt idx="1876">
                  <c:v>-930.59142892838895</c:v>
                </c:pt>
                <c:pt idx="1877">
                  <c:v>-813.60964667678832</c:v>
                </c:pt>
                <c:pt idx="1878">
                  <c:v>-720.87179095492195</c:v>
                </c:pt>
                <c:pt idx="1879">
                  <c:v>-656.12729038894247</c:v>
                </c:pt>
                <c:pt idx="1880">
                  <c:v>-593.66138005189794</c:v>
                </c:pt>
                <c:pt idx="1881">
                  <c:v>-536.87388250942854</c:v>
                </c:pt>
                <c:pt idx="1882">
                  <c:v>-473.957951099139</c:v>
                </c:pt>
                <c:pt idx="1883">
                  <c:v>-399.05416314638597</c:v>
                </c:pt>
                <c:pt idx="1884">
                  <c:v>-392.15719654938101</c:v>
                </c:pt>
                <c:pt idx="1885">
                  <c:v>-352.93054122480493</c:v>
                </c:pt>
                <c:pt idx="1886">
                  <c:v>-280.57190092318569</c:v>
                </c:pt>
                <c:pt idx="1887">
                  <c:v>-286.66055055612696</c:v>
                </c:pt>
                <c:pt idx="1888">
                  <c:v>-254.19383073993853</c:v>
                </c:pt>
                <c:pt idx="1889">
                  <c:v>-188.409303886571</c:v>
                </c:pt>
                <c:pt idx="1890">
                  <c:v>-163.15901014794699</c:v>
                </c:pt>
                <c:pt idx="1891">
                  <c:v>-139.04790364585153</c:v>
                </c:pt>
                <c:pt idx="1892">
                  <c:v>-115.88449269841098</c:v>
                </c:pt>
                <c:pt idx="1893">
                  <c:v>-93.626937472612227</c:v>
                </c:pt>
                <c:pt idx="1894">
                  <c:v>-72.174463848719782</c:v>
                </c:pt>
                <c:pt idx="1895">
                  <c:v>-25.895051726670676</c:v>
                </c:pt>
                <c:pt idx="1896">
                  <c:v>-9.6934045043512267</c:v>
                </c:pt>
                <c:pt idx="1897">
                  <c:v>-13.146555572057199</c:v>
                </c:pt>
                <c:pt idx="1898">
                  <c:v>5.5390425466712099</c:v>
                </c:pt>
                <c:pt idx="1899">
                  <c:v>23.530499304906289</c:v>
                </c:pt>
                <c:pt idx="1900">
                  <c:v>43.361341979962354</c:v>
                </c:pt>
                <c:pt idx="1901">
                  <c:v>57.710782835447702</c:v>
                </c:pt>
                <c:pt idx="1902">
                  <c:v>77.542615488576075</c:v>
                </c:pt>
                <c:pt idx="1903">
                  <c:v>89.475324144594154</c:v>
                </c:pt>
                <c:pt idx="1904">
                  <c:v>104.638617018237</c:v>
                </c:pt>
                <c:pt idx="1905">
                  <c:v>118.79828446663799</c:v>
                </c:pt>
                <c:pt idx="1906">
                  <c:v>133.421810329896</c:v>
                </c:pt>
                <c:pt idx="1907">
                  <c:v>147.40623688174742</c:v>
                </c:pt>
                <c:pt idx="1908">
                  <c:v>-78431.616169069399</c:v>
                </c:pt>
                <c:pt idx="1909">
                  <c:v>174.30450527659642</c:v>
                </c:pt>
                <c:pt idx="1910">
                  <c:v>265.92930537043395</c:v>
                </c:pt>
                <c:pt idx="1911">
                  <c:v>201.932211333742</c:v>
                </c:pt>
                <c:pt idx="1912">
                  <c:v>294.0794564435771</c:v>
                </c:pt>
                <c:pt idx="1913">
                  <c:v>306.96305219928894</c:v>
                </c:pt>
                <c:pt idx="1914">
                  <c:v>318.84643363253002</c:v>
                </c:pt>
                <c:pt idx="1915">
                  <c:v>329.81643170387269</c:v>
                </c:pt>
                <c:pt idx="1916">
                  <c:v>339.97455749833404</c:v>
                </c:pt>
                <c:pt idx="1917">
                  <c:v>349.40750976889439</c:v>
                </c:pt>
                <c:pt idx="1918">
                  <c:v>358.16014796920803</c:v>
                </c:pt>
                <c:pt idx="1919">
                  <c:v>0</c:v>
                </c:pt>
                <c:pt idx="1920">
                  <c:v>0</c:v>
                </c:pt>
                <c:pt idx="1921">
                  <c:v>394.93395845400244</c:v>
                </c:pt>
                <c:pt idx="1922">
                  <c:v>0</c:v>
                </c:pt>
                <c:pt idx="1923">
                  <c:v>0</c:v>
                </c:pt>
                <c:pt idx="1924">
                  <c:v>422.91544713477998</c:v>
                </c:pt>
                <c:pt idx="1925">
                  <c:v>0</c:v>
                </c:pt>
                <c:pt idx="1926">
                  <c:v>0</c:v>
                </c:pt>
                <c:pt idx="1927">
                  <c:v>-12366.024952352851</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161.73438883823943</c:v>
                </c:pt>
                <c:pt idx="1960">
                  <c:v>0</c:v>
                </c:pt>
                <c:pt idx="1961">
                  <c:v>132.69625256221499</c:v>
                </c:pt>
                <c:pt idx="1962">
                  <c:v>75.305276071975598</c:v>
                </c:pt>
                <c:pt idx="1963">
                  <c:v>0</c:v>
                </c:pt>
                <c:pt idx="1964">
                  <c:v>53.3512623341677</c:v>
                </c:pt>
                <c:pt idx="1965">
                  <c:v>-14.425392416538624</c:v>
                </c:pt>
                <c:pt idx="1966">
                  <c:v>-20.419704653911346</c:v>
                </c:pt>
                <c:pt idx="1967">
                  <c:v>-42.574496071621525</c:v>
                </c:pt>
                <c:pt idx="1968">
                  <c:v>-79.878876320587551</c:v>
                </c:pt>
                <c:pt idx="1969">
                  <c:v>-5615.6434013699754</c:v>
                </c:pt>
                <c:pt idx="1970">
                  <c:v>-99.017252255060313</c:v>
                </c:pt>
                <c:pt idx="1971">
                  <c:v>-1666.3242055125261</c:v>
                </c:pt>
                <c:pt idx="1972">
                  <c:v>-1077.55268019609</c:v>
                </c:pt>
                <c:pt idx="1973">
                  <c:v>-699.04942908140652</c:v>
                </c:pt>
                <c:pt idx="1974">
                  <c:v>0</c:v>
                </c:pt>
                <c:pt idx="1975">
                  <c:v>-699.06511035904396</c:v>
                </c:pt>
                <c:pt idx="1976">
                  <c:v>-22293.378458803702</c:v>
                </c:pt>
                <c:pt idx="1977">
                  <c:v>-4110.7479450276196</c:v>
                </c:pt>
                <c:pt idx="1978">
                  <c:v>-320.33142362196901</c:v>
                </c:pt>
                <c:pt idx="1979">
                  <c:v>-829.48666041952299</c:v>
                </c:pt>
                <c:pt idx="1980">
                  <c:v>-758.08477591116048</c:v>
                </c:pt>
                <c:pt idx="1981">
                  <c:v>-262.9687072672516</c:v>
                </c:pt>
                <c:pt idx="1982">
                  <c:v>-679.5706634909352</c:v>
                </c:pt>
                <c:pt idx="1983">
                  <c:v>-627.14425994104795</c:v>
                </c:pt>
                <c:pt idx="1984">
                  <c:v>-244.885193069103</c:v>
                </c:pt>
                <c:pt idx="1985">
                  <c:v>-566.69385543645205</c:v>
                </c:pt>
                <c:pt idx="1986">
                  <c:v>-527.01292464153289</c:v>
                </c:pt>
                <c:pt idx="1987">
                  <c:v>-239.366789630217</c:v>
                </c:pt>
                <c:pt idx="1988">
                  <c:v>-237.60093435610901</c:v>
                </c:pt>
                <c:pt idx="1989">
                  <c:v>-236.07422019650244</c:v>
                </c:pt>
                <c:pt idx="1990">
                  <c:v>-234.77091285056798</c:v>
                </c:pt>
                <c:pt idx="1991">
                  <c:v>-437.75552902759404</c:v>
                </c:pt>
                <c:pt idx="1992">
                  <c:v>-409.12886555859694</c:v>
                </c:pt>
                <c:pt idx="1993">
                  <c:v>-382.96575666138199</c:v>
                </c:pt>
                <c:pt idx="1994">
                  <c:v>-358.98929516948698</c:v>
                </c:pt>
                <c:pt idx="1995">
                  <c:v>-337.00581998677399</c:v>
                </c:pt>
                <c:pt idx="1996">
                  <c:v>-223.74668332253995</c:v>
                </c:pt>
                <c:pt idx="1997">
                  <c:v>-221.69008941162627</c:v>
                </c:pt>
                <c:pt idx="1998">
                  <c:v>-289.44894226739763</c:v>
                </c:pt>
                <c:pt idx="1999">
                  <c:v>-216.95142963641385</c:v>
                </c:pt>
                <c:pt idx="2000">
                  <c:v>-2260.9974380357612</c:v>
                </c:pt>
                <c:pt idx="2001">
                  <c:v>-348851.13072376599</c:v>
                </c:pt>
                <c:pt idx="2002">
                  <c:v>-8952.8063361380318</c:v>
                </c:pt>
                <c:pt idx="2003">
                  <c:v>-1295.1742007981798</c:v>
                </c:pt>
                <c:pt idx="2004">
                  <c:v>-2191.1944354073398</c:v>
                </c:pt>
                <c:pt idx="2005">
                  <c:v>-1659.6606551051934</c:v>
                </c:pt>
                <c:pt idx="2006">
                  <c:v>-795.96211978364011</c:v>
                </c:pt>
                <c:pt idx="2007">
                  <c:v>-810.83344031449406</c:v>
                </c:pt>
                <c:pt idx="2008">
                  <c:v>-586.63084544793253</c:v>
                </c:pt>
                <c:pt idx="2009">
                  <c:v>0</c:v>
                </c:pt>
                <c:pt idx="2010">
                  <c:v>0</c:v>
                </c:pt>
                <c:pt idx="2011">
                  <c:v>0</c:v>
                </c:pt>
                <c:pt idx="2012">
                  <c:v>0</c:v>
                </c:pt>
                <c:pt idx="2013">
                  <c:v>0</c:v>
                </c:pt>
                <c:pt idx="2014">
                  <c:v>0</c:v>
                </c:pt>
                <c:pt idx="2015">
                  <c:v>0</c:v>
                </c:pt>
                <c:pt idx="2016">
                  <c:v>0</c:v>
                </c:pt>
                <c:pt idx="2017">
                  <c:v>0</c:v>
                </c:pt>
                <c:pt idx="2018">
                  <c:v>0</c:v>
                </c:pt>
                <c:pt idx="2019">
                  <c:v>0</c:v>
                </c:pt>
                <c:pt idx="2020">
                  <c:v>0</c:v>
                </c:pt>
                <c:pt idx="2021">
                  <c:v>0</c:v>
                </c:pt>
                <c:pt idx="2022">
                  <c:v>0</c:v>
                </c:pt>
                <c:pt idx="2023">
                  <c:v>0</c:v>
                </c:pt>
                <c:pt idx="2024">
                  <c:v>0</c:v>
                </c:pt>
                <c:pt idx="2025">
                  <c:v>0</c:v>
                </c:pt>
                <c:pt idx="2026">
                  <c:v>0</c:v>
                </c:pt>
                <c:pt idx="2027">
                  <c:v>0</c:v>
                </c:pt>
                <c:pt idx="2028">
                  <c:v>0</c:v>
                </c:pt>
                <c:pt idx="2029">
                  <c:v>0</c:v>
                </c:pt>
                <c:pt idx="2030">
                  <c:v>336.00529874585897</c:v>
                </c:pt>
                <c:pt idx="2031">
                  <c:v>0</c:v>
                </c:pt>
                <c:pt idx="2032">
                  <c:v>258.32098671089602</c:v>
                </c:pt>
                <c:pt idx="2033">
                  <c:v>238.32972367310256</c:v>
                </c:pt>
                <c:pt idx="2034">
                  <c:v>224.120502000785</c:v>
                </c:pt>
                <c:pt idx="2035">
                  <c:v>213.55388311152856</c:v>
                </c:pt>
                <c:pt idx="2036">
                  <c:v>205.82325814514002</c:v>
                </c:pt>
                <c:pt idx="2037">
                  <c:v>199.99468100887657</c:v>
                </c:pt>
                <c:pt idx="2038">
                  <c:v>195.691923617958</c:v>
                </c:pt>
                <c:pt idx="2039">
                  <c:v>-2604.9948457471087</c:v>
                </c:pt>
                <c:pt idx="2040">
                  <c:v>-1941.6587869963698</c:v>
                </c:pt>
                <c:pt idx="2041">
                  <c:v>-2367.34935845768</c:v>
                </c:pt>
                <c:pt idx="2042">
                  <c:v>-1798.9303559053201</c:v>
                </c:pt>
                <c:pt idx="2043">
                  <c:v>-1441.3218492179853</c:v>
                </c:pt>
                <c:pt idx="2044">
                  <c:v>-1193.7797372779098</c:v>
                </c:pt>
                <c:pt idx="2045">
                  <c:v>-929.94178006170307</c:v>
                </c:pt>
                <c:pt idx="2046">
                  <c:v>-805.36168925649497</c:v>
                </c:pt>
                <c:pt idx="2047">
                  <c:v>-682.2761601977129</c:v>
                </c:pt>
                <c:pt idx="2048">
                  <c:v>-640.73586266036182</c:v>
                </c:pt>
                <c:pt idx="2049">
                  <c:v>-565.33576105514203</c:v>
                </c:pt>
                <c:pt idx="2050">
                  <c:v>-434.42077455485293</c:v>
                </c:pt>
                <c:pt idx="2051">
                  <c:v>-386.96795763522499</c:v>
                </c:pt>
                <c:pt idx="2052">
                  <c:v>-418.14658535989702</c:v>
                </c:pt>
                <c:pt idx="2053">
                  <c:v>-370.91106017812416</c:v>
                </c:pt>
                <c:pt idx="2054">
                  <c:v>-328.56155939827562</c:v>
                </c:pt>
                <c:pt idx="2055">
                  <c:v>-345.472460910221</c:v>
                </c:pt>
                <c:pt idx="2056">
                  <c:v>-304.13124790064904</c:v>
                </c:pt>
                <c:pt idx="2057">
                  <c:v>-266.69102339611896</c:v>
                </c:pt>
                <c:pt idx="2058">
                  <c:v>-232.85145946181404</c:v>
                </c:pt>
                <c:pt idx="2059">
                  <c:v>-202.17644945097842</c:v>
                </c:pt>
                <c:pt idx="2060">
                  <c:v>-174.05031505281104</c:v>
                </c:pt>
                <c:pt idx="2061">
                  <c:v>-183.71451056213232</c:v>
                </c:pt>
                <c:pt idx="2062">
                  <c:v>-154.43472167377598</c:v>
                </c:pt>
                <c:pt idx="2063">
                  <c:v>-100.28091843649067</c:v>
                </c:pt>
                <c:pt idx="2064">
                  <c:v>-104.004601906402</c:v>
                </c:pt>
                <c:pt idx="2065">
                  <c:v>-80.858476281855189</c:v>
                </c:pt>
                <c:pt idx="2066">
                  <c:v>-44.841999641778095</c:v>
                </c:pt>
                <c:pt idx="2067">
                  <c:v>-39.907292604127399</c:v>
                </c:pt>
                <c:pt idx="2068">
                  <c:v>-21.068648557019319</c:v>
                </c:pt>
                <c:pt idx="2069">
                  <c:v>-0.28425412690037299</c:v>
                </c:pt>
                <c:pt idx="2070">
                  <c:v>13.109429608023326</c:v>
                </c:pt>
                <c:pt idx="2071">
                  <c:v>25.8784016428685</c:v>
                </c:pt>
                <c:pt idx="2072">
                  <c:v>36.086188809032294</c:v>
                </c:pt>
                <c:pt idx="2073">
                  <c:v>47.027371473573098</c:v>
                </c:pt>
                <c:pt idx="2074">
                  <c:v>57.985037660656523</c:v>
                </c:pt>
                <c:pt idx="2075">
                  <c:v>67.520478417633484</c:v>
                </c:pt>
                <c:pt idx="2076">
                  <c:v>78.81859000732328</c:v>
                </c:pt>
                <c:pt idx="2077">
                  <c:v>89.728635158197648</c:v>
                </c:pt>
                <c:pt idx="2078">
                  <c:v>101.11232725612778</c:v>
                </c:pt>
                <c:pt idx="2079">
                  <c:v>112.726234967758</c:v>
                </c:pt>
                <c:pt idx="2080">
                  <c:v>124.730638902942</c:v>
                </c:pt>
                <c:pt idx="2081">
                  <c:v>136.21558016071342</c:v>
                </c:pt>
                <c:pt idx="2082">
                  <c:v>-5931.4841097007402</c:v>
                </c:pt>
                <c:pt idx="2083">
                  <c:v>-8664.6333872243595</c:v>
                </c:pt>
                <c:pt idx="2084">
                  <c:v>-4914.4145208530954</c:v>
                </c:pt>
                <c:pt idx="2085">
                  <c:v>-2441.9779912231102</c:v>
                </c:pt>
                <c:pt idx="2086">
                  <c:v>-1979.2420993420001</c:v>
                </c:pt>
                <c:pt idx="2087">
                  <c:v>-1653.7737577864111</c:v>
                </c:pt>
                <c:pt idx="2088">
                  <c:v>-1412.0461564791101</c:v>
                </c:pt>
                <c:pt idx="2089">
                  <c:v>-1225.0655553770537</c:v>
                </c:pt>
                <c:pt idx="2090">
                  <c:v>-1075.7934336752598</c:v>
                </c:pt>
                <c:pt idx="2091">
                  <c:v>-953.28683884425004</c:v>
                </c:pt>
                <c:pt idx="2092">
                  <c:v>-837.07451984456702</c:v>
                </c:pt>
                <c:pt idx="2093">
                  <c:v>-721.2833632979233</c:v>
                </c:pt>
                <c:pt idx="2094">
                  <c:v>-653.98613518647198</c:v>
                </c:pt>
                <c:pt idx="2095">
                  <c:v>-538.52472600861995</c:v>
                </c:pt>
                <c:pt idx="2096">
                  <c:v>-417.19755436013099</c:v>
                </c:pt>
                <c:pt idx="2097">
                  <c:v>-387.32891623131769</c:v>
                </c:pt>
                <c:pt idx="2098">
                  <c:v>-432.99825944735232</c:v>
                </c:pt>
                <c:pt idx="2099">
                  <c:v>-331.71865717892194</c:v>
                </c:pt>
                <c:pt idx="2100">
                  <c:v>-309.92133716917232</c:v>
                </c:pt>
                <c:pt idx="2101">
                  <c:v>-351.10703337799799</c:v>
                </c:pt>
                <c:pt idx="2102">
                  <c:v>-269.98397214657274</c:v>
                </c:pt>
                <c:pt idx="2103">
                  <c:v>-253.67477045641499</c:v>
                </c:pt>
                <c:pt idx="2104">
                  <c:v>-286.48422937928194</c:v>
                </c:pt>
                <c:pt idx="2105">
                  <c:v>-224.31309070427147</c:v>
                </c:pt>
                <c:pt idx="2106">
                  <c:v>-211.772087030774</c:v>
                </c:pt>
                <c:pt idx="2107">
                  <c:v>-234.66811015702976</c:v>
                </c:pt>
                <c:pt idx="2108">
                  <c:v>-189.47380870098598</c:v>
                </c:pt>
                <c:pt idx="2109">
                  <c:v>-179.61166244956041</c:v>
                </c:pt>
                <c:pt idx="2110">
                  <c:v>-193.02431276905153</c:v>
                </c:pt>
                <c:pt idx="2111">
                  <c:v>-162.17818923221199</c:v>
                </c:pt>
                <c:pt idx="2112">
                  <c:v>-154.28615859227</c:v>
                </c:pt>
                <c:pt idx="2113">
                  <c:v>-146.96062794740843</c:v>
                </c:pt>
                <c:pt idx="2114">
                  <c:v>-140.147998344912</c:v>
                </c:pt>
                <c:pt idx="2115">
                  <c:v>-137.22191067129901</c:v>
                </c:pt>
                <c:pt idx="2116">
                  <c:v>-155.580980704734</c:v>
                </c:pt>
                <c:pt idx="2117">
                  <c:v>-143.71575513340414</c:v>
                </c:pt>
                <c:pt idx="2118">
                  <c:v>-118.67967624452663</c:v>
                </c:pt>
                <c:pt idx="2119">
                  <c:v>-111.63014537763578</c:v>
                </c:pt>
                <c:pt idx="2120">
                  <c:v>-113.60620864897299</c:v>
                </c:pt>
                <c:pt idx="2121">
                  <c:v>-98.608518590825241</c:v>
                </c:pt>
                <c:pt idx="2122">
                  <c:v>-92.593561278439282</c:v>
                </c:pt>
                <c:pt idx="2123">
                  <c:v>-88.850346189924537</c:v>
                </c:pt>
                <c:pt idx="2124">
                  <c:v>-81.094822999777762</c:v>
                </c:pt>
                <c:pt idx="2125">
                  <c:v>-75.716465854733102</c:v>
                </c:pt>
                <c:pt idx="2126">
                  <c:v>-68.373563005960193</c:v>
                </c:pt>
                <c:pt idx="2127">
                  <c:v>-65.166294018923679</c:v>
                </c:pt>
                <c:pt idx="2128">
                  <c:v>-60.319112652218898</c:v>
                </c:pt>
                <c:pt idx="2129">
                  <c:v>-51.408085566390177</c:v>
                </c:pt>
                <c:pt idx="2130">
                  <c:v>-46.1689695684585</c:v>
                </c:pt>
                <c:pt idx="2131">
                  <c:v>-41.138127959916901</c:v>
                </c:pt>
                <c:pt idx="2132">
                  <c:v>-33.260852624949607</c:v>
                </c:pt>
                <c:pt idx="2133">
                  <c:v>-27.653792142728889</c:v>
                </c:pt>
                <c:pt idx="2134">
                  <c:v>-22.295026228375097</c:v>
                </c:pt>
                <c:pt idx="2135">
                  <c:v>-17.1596891601008</c:v>
                </c:pt>
                <c:pt idx="2136">
                  <c:v>-12.2919643310436</c:v>
                </c:pt>
                <c:pt idx="2137">
                  <c:v>-29442.2691875657</c:v>
                </c:pt>
                <c:pt idx="2138">
                  <c:v>-9049.2403405074128</c:v>
                </c:pt>
                <c:pt idx="2139">
                  <c:v>0.7359350114455635</c:v>
                </c:pt>
                <c:pt idx="2140">
                  <c:v>5.0917572696639795</c:v>
                </c:pt>
                <c:pt idx="2141">
                  <c:v>9.34206569550817</c:v>
                </c:pt>
                <c:pt idx="2142">
                  <c:v>22.4551837588224</c:v>
                </c:pt>
                <c:pt idx="2143">
                  <c:v>-13643.715484946702</c:v>
                </c:pt>
                <c:pt idx="2144">
                  <c:v>-6536.4870118339986</c:v>
                </c:pt>
                <c:pt idx="2145">
                  <c:v>31.740791433359842</c:v>
                </c:pt>
                <c:pt idx="2146">
                  <c:v>-3739.7907833224299</c:v>
                </c:pt>
                <c:pt idx="2147">
                  <c:v>-2818.62613241392</c:v>
                </c:pt>
                <c:pt idx="2148">
                  <c:v>39.457925886250898</c:v>
                </c:pt>
                <c:pt idx="2149">
                  <c:v>42.587660587135986</c:v>
                </c:pt>
                <c:pt idx="2150">
                  <c:v>45.648580537461697</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87.060048365921588</c:v>
                </c:pt>
                <c:pt idx="2174">
                  <c:v>58.820093693788799</c:v>
                </c:pt>
                <c:pt idx="2175">
                  <c:v>41.617205797027701</c:v>
                </c:pt>
                <c:pt idx="2176">
                  <c:v>29.373838126127101</c:v>
                </c:pt>
                <c:pt idx="2177">
                  <c:v>19.730534372563277</c:v>
                </c:pt>
                <c:pt idx="2178">
                  <c:v>10.952182898453842</c:v>
                </c:pt>
                <c:pt idx="2179">
                  <c:v>5.9544871773359995</c:v>
                </c:pt>
                <c:pt idx="2180">
                  <c:v>0.104759525882794</c:v>
                </c:pt>
                <c:pt idx="2181">
                  <c:v>-3.0303449938163798</c:v>
                </c:pt>
                <c:pt idx="2182">
                  <c:v>-7.0413813315858995</c:v>
                </c:pt>
                <c:pt idx="2183">
                  <c:v>-12.871997230822242</c:v>
                </c:pt>
                <c:pt idx="2184">
                  <c:v>-16.593274153435505</c:v>
                </c:pt>
                <c:pt idx="2185">
                  <c:v>-20.007900001282465</c:v>
                </c:pt>
                <c:pt idx="2186">
                  <c:v>-28.704226900033927</c:v>
                </c:pt>
                <c:pt idx="2187">
                  <c:v>-26.519501055733802</c:v>
                </c:pt>
                <c:pt idx="2188">
                  <c:v>-29.685502043746915</c:v>
                </c:pt>
                <c:pt idx="2189">
                  <c:v>-35.750993157327578</c:v>
                </c:pt>
                <c:pt idx="2190">
                  <c:v>-37.869447089282787</c:v>
                </c:pt>
                <c:pt idx="2191">
                  <c:v>-39.959690054193317</c:v>
                </c:pt>
                <c:pt idx="2192">
                  <c:v>-54.159721240033001</c:v>
                </c:pt>
                <c:pt idx="2193">
                  <c:v>-54.263464521224094</c:v>
                </c:pt>
                <c:pt idx="2194">
                  <c:v>-45.98374067970277</c:v>
                </c:pt>
                <c:pt idx="2195">
                  <c:v>-54.247936383734903</c:v>
                </c:pt>
                <c:pt idx="2196">
                  <c:v>-54.340142537560297</c:v>
                </c:pt>
                <c:pt idx="2197">
                  <c:v>-51.105833771118697</c:v>
                </c:pt>
                <c:pt idx="2198">
                  <c:v>-52.722130918770112</c:v>
                </c:pt>
                <c:pt idx="2199">
                  <c:v>-54.003070061382523</c:v>
                </c:pt>
                <c:pt idx="2200">
                  <c:v>-32378.458451465205</c:v>
                </c:pt>
                <c:pt idx="2201">
                  <c:v>-7594.9916852338702</c:v>
                </c:pt>
                <c:pt idx="2202">
                  <c:v>-54.368566644841302</c:v>
                </c:pt>
                <c:pt idx="2203">
                  <c:v>-3365.0358696715602</c:v>
                </c:pt>
                <c:pt idx="2204">
                  <c:v>-2446.2561780607498</c:v>
                </c:pt>
                <c:pt idx="2205">
                  <c:v>-1897.0513304375361</c:v>
                </c:pt>
                <c:pt idx="2206">
                  <c:v>-1216.0419591751611</c:v>
                </c:pt>
                <c:pt idx="2207">
                  <c:v>-1021.8797800810705</c:v>
                </c:pt>
                <c:pt idx="2208">
                  <c:v>-865.86562104291659</c:v>
                </c:pt>
                <c:pt idx="2209">
                  <c:v>-736.95499870462697</c:v>
                </c:pt>
                <c:pt idx="2210">
                  <c:v>-627.37129187299297</c:v>
                </c:pt>
                <c:pt idx="2211">
                  <c:v>-531.40902078190152</c:v>
                </c:pt>
                <c:pt idx="2212">
                  <c:v>-525.50409286510205</c:v>
                </c:pt>
                <c:pt idx="2213">
                  <c:v>-440.81141003673702</c:v>
                </c:pt>
                <c:pt idx="2214">
                  <c:v>0</c:v>
                </c:pt>
                <c:pt idx="2215">
                  <c:v>0</c:v>
                </c:pt>
                <c:pt idx="2216">
                  <c:v>0</c:v>
                </c:pt>
                <c:pt idx="2217">
                  <c:v>0</c:v>
                </c:pt>
                <c:pt idx="2218">
                  <c:v>0</c:v>
                </c:pt>
                <c:pt idx="2219">
                  <c:v>0</c:v>
                </c:pt>
                <c:pt idx="2220">
                  <c:v>0</c:v>
                </c:pt>
                <c:pt idx="2221">
                  <c:v>47.210265959782255</c:v>
                </c:pt>
                <c:pt idx="2222">
                  <c:v>0</c:v>
                </c:pt>
                <c:pt idx="2223">
                  <c:v>0</c:v>
                </c:pt>
                <c:pt idx="2224">
                  <c:v>17.599100767569688</c:v>
                </c:pt>
                <c:pt idx="2225">
                  <c:v>30.238729773556731</c:v>
                </c:pt>
                <c:pt idx="2226">
                  <c:v>13.722538041330299</c:v>
                </c:pt>
                <c:pt idx="2227">
                  <c:v>2.9036057478172386</c:v>
                </c:pt>
                <c:pt idx="2228">
                  <c:v>-11.184457861331801</c:v>
                </c:pt>
                <c:pt idx="2229">
                  <c:v>-24.254147608751889</c:v>
                </c:pt>
                <c:pt idx="2230">
                  <c:v>-16.877913594853698</c:v>
                </c:pt>
                <c:pt idx="2231">
                  <c:v>-21.471666826711687</c:v>
                </c:pt>
                <c:pt idx="2232">
                  <c:v>-25.627010599131189</c:v>
                </c:pt>
                <c:pt idx="2233">
                  <c:v>-98.589600595296204</c:v>
                </c:pt>
                <c:pt idx="2234">
                  <c:v>-288.68619996871166</c:v>
                </c:pt>
                <c:pt idx="2235">
                  <c:v>-470.67292487896901</c:v>
                </c:pt>
                <c:pt idx="2236">
                  <c:v>-418.30755609867367</c:v>
                </c:pt>
                <c:pt idx="2237">
                  <c:v>-371.83093796262148</c:v>
                </c:pt>
                <c:pt idx="2238">
                  <c:v>-469.4104845893699</c:v>
                </c:pt>
                <c:pt idx="2239">
                  <c:v>-418.27348612272908</c:v>
                </c:pt>
                <c:pt idx="2240">
                  <c:v>-372.65257719876922</c:v>
                </c:pt>
                <c:pt idx="2241">
                  <c:v>-369.57732598268348</c:v>
                </c:pt>
                <c:pt idx="2242">
                  <c:v>-329.57686890002196</c:v>
                </c:pt>
                <c:pt idx="2243">
                  <c:v>-294.04936539713702</c:v>
                </c:pt>
                <c:pt idx="2244">
                  <c:v>-294.88222369401097</c:v>
                </c:pt>
                <c:pt idx="2245">
                  <c:v>-232.75143746719758</c:v>
                </c:pt>
                <c:pt idx="2246">
                  <c:v>-180.89438713866107</c:v>
                </c:pt>
                <c:pt idx="2247">
                  <c:v>-163.52736151733376</c:v>
                </c:pt>
                <c:pt idx="2248">
                  <c:v>-148.47227785977807</c:v>
                </c:pt>
                <c:pt idx="2249">
                  <c:v>-135.39559888420899</c:v>
                </c:pt>
                <c:pt idx="2250">
                  <c:v>-123.970155870333</c:v>
                </c:pt>
                <c:pt idx="2251">
                  <c:v>-113.830840934165</c:v>
                </c:pt>
                <c:pt idx="2252">
                  <c:v>-104.893014757187</c:v>
                </c:pt>
                <c:pt idx="2253">
                  <c:v>-109.15593550314578</c:v>
                </c:pt>
                <c:pt idx="2254">
                  <c:v>-112.83451374918324</c:v>
                </c:pt>
                <c:pt idx="2255">
                  <c:v>-103.122287634312</c:v>
                </c:pt>
                <c:pt idx="2256">
                  <c:v>-105.66122772101421</c:v>
                </c:pt>
                <c:pt idx="2257">
                  <c:v>-107.55755925079302</c:v>
                </c:pt>
                <c:pt idx="2258">
                  <c:v>-97.303696447632404</c:v>
                </c:pt>
                <c:pt idx="2259">
                  <c:v>-88.129344035422633</c:v>
                </c:pt>
                <c:pt idx="2260">
                  <c:v>-88.444953843238451</c:v>
                </c:pt>
                <c:pt idx="2261">
                  <c:v>-79.480785759244981</c:v>
                </c:pt>
                <c:pt idx="2262">
                  <c:v>-65.326815488741204</c:v>
                </c:pt>
                <c:pt idx="2263">
                  <c:v>-64.006929718078595</c:v>
                </c:pt>
                <c:pt idx="2264">
                  <c:v>-57.242978887967922</c:v>
                </c:pt>
                <c:pt idx="2265">
                  <c:v>-47.669605990801323</c:v>
                </c:pt>
                <c:pt idx="2266">
                  <c:v>-45.305065393844394</c:v>
                </c:pt>
                <c:pt idx="2267">
                  <c:v>-42.802678120916006</c:v>
                </c:pt>
                <c:pt idx="2268">
                  <c:v>-34.736987348952113</c:v>
                </c:pt>
                <c:pt idx="2269">
                  <c:v>-29.819916579966289</c:v>
                </c:pt>
                <c:pt idx="2270">
                  <c:v>-25.104954386386076</c:v>
                </c:pt>
                <c:pt idx="2271">
                  <c:v>-19.640067152448491</c:v>
                </c:pt>
                <c:pt idx="2272">
                  <c:v>-14.7986875834861</c:v>
                </c:pt>
                <c:pt idx="2273">
                  <c:v>-10.591035666233999</c:v>
                </c:pt>
                <c:pt idx="2274">
                  <c:v>-6.3651390719054257</c:v>
                </c:pt>
                <c:pt idx="2275">
                  <c:v>-18025.9491144327</c:v>
                </c:pt>
                <c:pt idx="2276">
                  <c:v>2.09159277199868</c:v>
                </c:pt>
                <c:pt idx="2277">
                  <c:v>6.6207241067302043</c:v>
                </c:pt>
                <c:pt idx="2278">
                  <c:v>-3429.3282259464499</c:v>
                </c:pt>
                <c:pt idx="2279">
                  <c:v>-3003.81636508263</c:v>
                </c:pt>
                <c:pt idx="2280">
                  <c:v>-2247.6064775651698</c:v>
                </c:pt>
                <c:pt idx="2281">
                  <c:v>-1619.3380054442111</c:v>
                </c:pt>
                <c:pt idx="2282">
                  <c:v>-1432.7365712891847</c:v>
                </c:pt>
                <c:pt idx="2283">
                  <c:v>-1204.7884103256099</c:v>
                </c:pt>
                <c:pt idx="2284">
                  <c:v>-1029.4943641381399</c:v>
                </c:pt>
                <c:pt idx="2285">
                  <c:v>-904.19177492087999</c:v>
                </c:pt>
                <c:pt idx="2286">
                  <c:v>-788.21073051836993</c:v>
                </c:pt>
                <c:pt idx="2287">
                  <c:v>-699.05123104513848</c:v>
                </c:pt>
                <c:pt idx="2288">
                  <c:v>-600.98187497363949</c:v>
                </c:pt>
                <c:pt idx="2289">
                  <c:v>-531.62869175708681</c:v>
                </c:pt>
                <c:pt idx="2290">
                  <c:v>-493.67465621593402</c:v>
                </c:pt>
                <c:pt idx="2291">
                  <c:v>-413.502707299615</c:v>
                </c:pt>
                <c:pt idx="2292">
                  <c:v>-367.81264510856209</c:v>
                </c:pt>
                <c:pt idx="2293">
                  <c:v>-327.704200070139</c:v>
                </c:pt>
                <c:pt idx="2294">
                  <c:v>-292.32963372780301</c:v>
                </c:pt>
                <c:pt idx="2295">
                  <c:v>-234.19698047115847</c:v>
                </c:pt>
                <c:pt idx="2296">
                  <c:v>-210.38037181983552</c:v>
                </c:pt>
                <c:pt idx="2297">
                  <c:v>-189.63970425635708</c:v>
                </c:pt>
                <c:pt idx="2298">
                  <c:v>-150.70591231696</c:v>
                </c:pt>
                <c:pt idx="2299">
                  <c:v>-156.534540255981</c:v>
                </c:pt>
                <c:pt idx="2300">
                  <c:v>-142.47407826519657</c:v>
                </c:pt>
                <c:pt idx="2301">
                  <c:v>-130.080659257702</c:v>
                </c:pt>
                <c:pt idx="2302">
                  <c:v>-118.97482651059001</c:v>
                </c:pt>
                <c:pt idx="2303">
                  <c:v>-121.54733202662278</c:v>
                </c:pt>
                <c:pt idx="2304">
                  <c:v>-110.627419328968</c:v>
                </c:pt>
                <c:pt idx="2305">
                  <c:v>-100.868560377667</c:v>
                </c:pt>
                <c:pt idx="2306">
                  <c:v>-101.24902272362202</c:v>
                </c:pt>
                <c:pt idx="2307">
                  <c:v>-91.820066474611281</c:v>
                </c:pt>
                <c:pt idx="2308">
                  <c:v>-83.230829439559798</c:v>
                </c:pt>
                <c:pt idx="2309">
                  <c:v>-81.978432383593685</c:v>
                </c:pt>
                <c:pt idx="2310">
                  <c:v>-68.297445062553379</c:v>
                </c:pt>
                <c:pt idx="2311">
                  <c:v>-58.615158446759523</c:v>
                </c:pt>
                <c:pt idx="2312">
                  <c:v>-55.995363082985122</c:v>
                </c:pt>
                <c:pt idx="2313">
                  <c:v>-48.6670942982498</c:v>
                </c:pt>
                <c:pt idx="2314">
                  <c:v>-43.253496731530703</c:v>
                </c:pt>
                <c:pt idx="2315">
                  <c:v>-39.115607008322577</c:v>
                </c:pt>
                <c:pt idx="2316">
                  <c:v>-35.186685620003999</c:v>
                </c:pt>
                <c:pt idx="2317">
                  <c:v>-31.668302736217289</c:v>
                </c:pt>
                <c:pt idx="2318">
                  <c:v>-28.041646928695187</c:v>
                </c:pt>
                <c:pt idx="2319">
                  <c:v>-24.361906943404531</c:v>
                </c:pt>
                <c:pt idx="2320">
                  <c:v>-21.321982950875999</c:v>
                </c:pt>
                <c:pt idx="2321">
                  <c:v>-156775.61756967907</c:v>
                </c:pt>
                <c:pt idx="2322">
                  <c:v>-47485.565602733186</c:v>
                </c:pt>
                <c:pt idx="2323">
                  <c:v>-9219.9972928933494</c:v>
                </c:pt>
                <c:pt idx="2324">
                  <c:v>-5052.4240251554347</c:v>
                </c:pt>
                <c:pt idx="2325">
                  <c:v>-3447.07402463376</c:v>
                </c:pt>
                <c:pt idx="2326">
                  <c:v>2.1523446607701877</c:v>
                </c:pt>
                <c:pt idx="2327">
                  <c:v>6.5281608129977355</c:v>
                </c:pt>
                <c:pt idx="2328">
                  <c:v>-1635.2507456788899</c:v>
                </c:pt>
                <c:pt idx="2329">
                  <c:v>-1508.5666315612211</c:v>
                </c:pt>
                <c:pt idx="2330">
                  <c:v>-1400.4983036230301</c:v>
                </c:pt>
                <c:pt idx="2331">
                  <c:v>-1444.7632787193663</c:v>
                </c:pt>
                <c:pt idx="2332">
                  <c:v>-1236.4524883758561</c:v>
                </c:pt>
                <c:pt idx="2333">
                  <c:v>-1071.4978772409311</c:v>
                </c:pt>
                <c:pt idx="2334">
                  <c:v>-2930.5768647711197</c:v>
                </c:pt>
                <c:pt idx="2335">
                  <c:v>-2066.3059860565422</c:v>
                </c:pt>
                <c:pt idx="2336">
                  <c:v>-1565.18560792834</c:v>
                </c:pt>
                <c:pt idx="2337">
                  <c:v>-1233.6735641233599</c:v>
                </c:pt>
                <c:pt idx="2338">
                  <c:v>-571.55678117307605</c:v>
                </c:pt>
                <c:pt idx="2339">
                  <c:v>-451.360813984581</c:v>
                </c:pt>
                <c:pt idx="2340">
                  <c:v>-327.75526124005802</c:v>
                </c:pt>
                <c:pt idx="2341">
                  <c:v>0</c:v>
                </c:pt>
                <c:pt idx="2342">
                  <c:v>0</c:v>
                </c:pt>
                <c:pt idx="2343">
                  <c:v>-2795.4993940967602</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0</c:v>
                </c:pt>
                <c:pt idx="2367">
                  <c:v>0</c:v>
                </c:pt>
                <c:pt idx="2368">
                  <c:v>0</c:v>
                </c:pt>
                <c:pt idx="2369">
                  <c:v>-98.649190536513288</c:v>
                </c:pt>
                <c:pt idx="2370">
                  <c:v>5.5983927701025404</c:v>
                </c:pt>
                <c:pt idx="2371">
                  <c:v>-164.144443836021</c:v>
                </c:pt>
                <c:pt idx="2372">
                  <c:v>-177.52490129860598</c:v>
                </c:pt>
                <c:pt idx="2373">
                  <c:v>-154.40074084553558</c:v>
                </c:pt>
                <c:pt idx="2374">
                  <c:v>-136.86152542688257</c:v>
                </c:pt>
                <c:pt idx="2375">
                  <c:v>-123.321222782923</c:v>
                </c:pt>
                <c:pt idx="2376">
                  <c:v>-135.65759969705698</c:v>
                </c:pt>
                <c:pt idx="2377">
                  <c:v>-104.40654846857302</c:v>
                </c:pt>
                <c:pt idx="2378">
                  <c:v>-115.95476054094902</c:v>
                </c:pt>
                <c:pt idx="2379">
                  <c:v>-108.54126605471333</c:v>
                </c:pt>
                <c:pt idx="2380">
                  <c:v>-102.39792788136621</c:v>
                </c:pt>
                <c:pt idx="2381">
                  <c:v>-97.523166067218696</c:v>
                </c:pt>
                <c:pt idx="2382">
                  <c:v>-105.00797645020702</c:v>
                </c:pt>
                <c:pt idx="2383">
                  <c:v>-89.492509515174007</c:v>
                </c:pt>
                <c:pt idx="2384">
                  <c:v>-86.607863315045407</c:v>
                </c:pt>
                <c:pt idx="2385">
                  <c:v>-92.068236325867403</c:v>
                </c:pt>
                <c:pt idx="2386">
                  <c:v>-81.798167808355203</c:v>
                </c:pt>
                <c:pt idx="2387">
                  <c:v>-79.838785630837918</c:v>
                </c:pt>
                <c:pt idx="2388">
                  <c:v>-83.32190779172258</c:v>
                </c:pt>
                <c:pt idx="2389">
                  <c:v>-80.942790074860881</c:v>
                </c:pt>
                <c:pt idx="2390">
                  <c:v>-83.581790219151458</c:v>
                </c:pt>
                <c:pt idx="2391">
                  <c:v>-85.842272337063037</c:v>
                </c:pt>
                <c:pt idx="2392">
                  <c:v>-87.906180444195627</c:v>
                </c:pt>
                <c:pt idx="2393">
                  <c:v>-89.780215100948894</c:v>
                </c:pt>
                <c:pt idx="2394">
                  <c:v>-97.657461576458317</c:v>
                </c:pt>
                <c:pt idx="2395">
                  <c:v>-91.632691349344782</c:v>
                </c:pt>
                <c:pt idx="2396">
                  <c:v>-86.099513229686195</c:v>
                </c:pt>
                <c:pt idx="2397">
                  <c:v>-86.135081417430399</c:v>
                </c:pt>
                <c:pt idx="2398">
                  <c:v>-85.786992673654638</c:v>
                </c:pt>
                <c:pt idx="2399">
                  <c:v>-75.654844255571589</c:v>
                </c:pt>
                <c:pt idx="2400">
                  <c:v>-74.623376539879985</c:v>
                </c:pt>
                <c:pt idx="2401">
                  <c:v>-69.707796275624588</c:v>
                </c:pt>
                <c:pt idx="2402">
                  <c:v>-62.949723074455299</c:v>
                </c:pt>
                <c:pt idx="2403">
                  <c:v>-59.210633405395797</c:v>
                </c:pt>
                <c:pt idx="2404">
                  <c:v>-57.015151409265393</c:v>
                </c:pt>
                <c:pt idx="2405">
                  <c:v>-52.210201540744244</c:v>
                </c:pt>
                <c:pt idx="2406">
                  <c:v>-49.569554946773046</c:v>
                </c:pt>
                <c:pt idx="2407">
                  <c:v>-46.743821365154396</c:v>
                </c:pt>
                <c:pt idx="2408">
                  <c:v>-42.711868372724901</c:v>
                </c:pt>
                <c:pt idx="2409">
                  <c:v>-39.557365661436187</c:v>
                </c:pt>
                <c:pt idx="2410">
                  <c:v>-36.317096793176994</c:v>
                </c:pt>
                <c:pt idx="2411">
                  <c:v>-32.873496549580395</c:v>
                </c:pt>
                <c:pt idx="2412">
                  <c:v>-29.441341563373104</c:v>
                </c:pt>
                <c:pt idx="2413">
                  <c:v>-25.938285686813099</c:v>
                </c:pt>
                <c:pt idx="2414">
                  <c:v>-22.435532434689911</c:v>
                </c:pt>
                <c:pt idx="2415">
                  <c:v>-18.937886360930399</c:v>
                </c:pt>
                <c:pt idx="2416">
                  <c:v>-15.038104414433198</c:v>
                </c:pt>
                <c:pt idx="2417">
                  <c:v>-11.080998982059098</c:v>
                </c:pt>
                <c:pt idx="2418">
                  <c:v>-7.2778257067011198</c:v>
                </c:pt>
                <c:pt idx="2419">
                  <c:v>-3.0880433269375001</c:v>
                </c:pt>
                <c:pt idx="2420">
                  <c:v>0.60545861197361595</c:v>
                </c:pt>
                <c:pt idx="2421">
                  <c:v>4.1781370339712298</c:v>
                </c:pt>
                <c:pt idx="2422">
                  <c:v>7.5936486623982704</c:v>
                </c:pt>
                <c:pt idx="2423">
                  <c:v>10.880175963243801</c:v>
                </c:pt>
                <c:pt idx="2424">
                  <c:v>13.362136537001776</c:v>
                </c:pt>
                <c:pt idx="2425">
                  <c:v>17.182070967413999</c:v>
                </c:pt>
                <c:pt idx="2426">
                  <c:v>21.0369820167851</c:v>
                </c:pt>
                <c:pt idx="2427">
                  <c:v>23.312114055798698</c:v>
                </c:pt>
                <c:pt idx="2428">
                  <c:v>26.388520358679827</c:v>
                </c:pt>
                <c:pt idx="2429">
                  <c:v>29.712047628074401</c:v>
                </c:pt>
                <c:pt idx="2430">
                  <c:v>32.500057392872101</c:v>
                </c:pt>
                <c:pt idx="2431">
                  <c:v>-25490.494033244267</c:v>
                </c:pt>
                <c:pt idx="2432">
                  <c:v>-36344.416566886699</c:v>
                </c:pt>
                <c:pt idx="2433">
                  <c:v>-8667.1438937963194</c:v>
                </c:pt>
                <c:pt idx="2434">
                  <c:v>-3475.0570783370222</c:v>
                </c:pt>
                <c:pt idx="2435">
                  <c:v>-3209.2384740077287</c:v>
                </c:pt>
                <c:pt idx="2436">
                  <c:v>-2446.3937621473979</c:v>
                </c:pt>
                <c:pt idx="2437">
                  <c:v>-1778.8615145041199</c:v>
                </c:pt>
                <c:pt idx="2438">
                  <c:v>-1577.4822660421</c:v>
                </c:pt>
                <c:pt idx="2439">
                  <c:v>-1335.5164605182999</c:v>
                </c:pt>
                <c:pt idx="2440">
                  <c:v>-1133.5480881995099</c:v>
                </c:pt>
                <c:pt idx="2441">
                  <c:v>-976.36652650777648</c:v>
                </c:pt>
                <c:pt idx="2442">
                  <c:v>-788.20841378522096</c:v>
                </c:pt>
                <c:pt idx="2443">
                  <c:v>-695.32864679453746</c:v>
                </c:pt>
                <c:pt idx="2444">
                  <c:v>-614.95312238383394</c:v>
                </c:pt>
                <c:pt idx="2445">
                  <c:v>-544.44122983388706</c:v>
                </c:pt>
                <c:pt idx="2446">
                  <c:v>-546.0065782219931</c:v>
                </c:pt>
                <c:pt idx="2447">
                  <c:v>-482.73815651769183</c:v>
                </c:pt>
                <c:pt idx="2448">
                  <c:v>-426.57459783889999</c:v>
                </c:pt>
                <c:pt idx="2449">
                  <c:v>-376.08387900439101</c:v>
                </c:pt>
                <c:pt idx="2450">
                  <c:v>-386.670057113079</c:v>
                </c:pt>
                <c:pt idx="2451">
                  <c:v>-284.92157766840933</c:v>
                </c:pt>
                <c:pt idx="2452">
                  <c:v>-301.60285309784416</c:v>
                </c:pt>
                <c:pt idx="2453">
                  <c:v>-262.692401769095</c:v>
                </c:pt>
                <c:pt idx="2454">
                  <c:v>-181.87082060114247</c:v>
                </c:pt>
                <c:pt idx="2455">
                  <c:v>-156.98706976991301</c:v>
                </c:pt>
                <c:pt idx="2456">
                  <c:v>-173.12755571711492</c:v>
                </c:pt>
                <c:pt idx="2457">
                  <c:v>-115.01341326088523</c:v>
                </c:pt>
                <c:pt idx="2458">
                  <c:v>-98.589454774263004</c:v>
                </c:pt>
                <c:pt idx="2459">
                  <c:v>-108.56248855724795</c:v>
                </c:pt>
                <c:pt idx="2460">
                  <c:v>-71.258546504967498</c:v>
                </c:pt>
                <c:pt idx="2461">
                  <c:v>-76.898272592495218</c:v>
                </c:pt>
                <c:pt idx="2462">
                  <c:v>-105.91984657789898</c:v>
                </c:pt>
                <c:pt idx="2463">
                  <c:v>-109.37906212802864</c:v>
                </c:pt>
                <c:pt idx="2464">
                  <c:v>-110.24876279340585</c:v>
                </c:pt>
                <c:pt idx="2465">
                  <c:v>-133.59119609845442</c:v>
                </c:pt>
                <c:pt idx="2466">
                  <c:v>-101.52280852332267</c:v>
                </c:pt>
                <c:pt idx="2467">
                  <c:v>-115.76091725936321</c:v>
                </c:pt>
                <c:pt idx="2468">
                  <c:v>-101.35859223208557</c:v>
                </c:pt>
                <c:pt idx="2469">
                  <c:v>-65.077507945695004</c:v>
                </c:pt>
                <c:pt idx="2470">
                  <c:v>-25.244327082901634</c:v>
                </c:pt>
                <c:pt idx="2471">
                  <c:v>-6.2445561998679695</c:v>
                </c:pt>
                <c:pt idx="2472">
                  <c:v>7.9926355367766675</c:v>
                </c:pt>
                <c:pt idx="2473">
                  <c:v>15.125593699142724</c:v>
                </c:pt>
                <c:pt idx="2474">
                  <c:v>26.006178256164599</c:v>
                </c:pt>
                <c:pt idx="2475">
                  <c:v>32.011447097133342</c:v>
                </c:pt>
                <c:pt idx="2476">
                  <c:v>31.533329435421919</c:v>
                </c:pt>
                <c:pt idx="2477">
                  <c:v>35.161362646936013</c:v>
                </c:pt>
                <c:pt idx="2478">
                  <c:v>43.015401841726799</c:v>
                </c:pt>
                <c:pt idx="2479">
                  <c:v>40.863948202694495</c:v>
                </c:pt>
                <c:pt idx="2480">
                  <c:v>43.062610138494875</c:v>
                </c:pt>
                <c:pt idx="2481">
                  <c:v>48.897210206679922</c:v>
                </c:pt>
                <c:pt idx="2482">
                  <c:v>50.359813183460247</c:v>
                </c:pt>
                <c:pt idx="2483">
                  <c:v>51.648703938135213</c:v>
                </c:pt>
                <c:pt idx="2484">
                  <c:v>56.620796895471507</c:v>
                </c:pt>
                <c:pt idx="2485">
                  <c:v>57.213877329329399</c:v>
                </c:pt>
                <c:pt idx="2486">
                  <c:v>61.848704687152093</c:v>
                </c:pt>
                <c:pt idx="2487">
                  <c:v>66.983657026252601</c:v>
                </c:pt>
                <c:pt idx="2488">
                  <c:v>72.610681791532983</c:v>
                </c:pt>
                <c:pt idx="2489">
                  <c:v>78.904068008548194</c:v>
                </c:pt>
                <c:pt idx="2490">
                  <c:v>103.88983699683163</c:v>
                </c:pt>
                <c:pt idx="2491">
                  <c:v>120.0519415134215</c:v>
                </c:pt>
                <c:pt idx="2492">
                  <c:v>89.7314529261822</c:v>
                </c:pt>
                <c:pt idx="2493">
                  <c:v>98.102004129356459</c:v>
                </c:pt>
                <c:pt idx="2494">
                  <c:v>108.72978981632563</c:v>
                </c:pt>
                <c:pt idx="2495">
                  <c:v>98.586233406182998</c:v>
                </c:pt>
                <c:pt idx="2496">
                  <c:v>108.12124891095164</c:v>
                </c:pt>
                <c:pt idx="2497">
                  <c:v>97.176066078625624</c:v>
                </c:pt>
                <c:pt idx="2498">
                  <c:v>78.128392087484059</c:v>
                </c:pt>
                <c:pt idx="2499">
                  <c:v>72.927427142476148</c:v>
                </c:pt>
                <c:pt idx="2500">
                  <c:v>74.363757162102559</c:v>
                </c:pt>
                <c:pt idx="2501">
                  <c:v>64.106591871709327</c:v>
                </c:pt>
                <c:pt idx="2502">
                  <c:v>60.035205377093597</c:v>
                </c:pt>
                <c:pt idx="2503">
                  <c:v>58.937061368242041</c:v>
                </c:pt>
                <c:pt idx="2504">
                  <c:v>54.646807165488347</c:v>
                </c:pt>
                <c:pt idx="2505">
                  <c:v>52.880555862151603</c:v>
                </c:pt>
                <c:pt idx="2506">
                  <c:v>51.188769740964112</c:v>
                </c:pt>
                <c:pt idx="2507">
                  <c:v>43.821055163107395</c:v>
                </c:pt>
                <c:pt idx="2508">
                  <c:v>39.420260289753998</c:v>
                </c:pt>
                <c:pt idx="2509">
                  <c:v>36.079615443642794</c:v>
                </c:pt>
                <c:pt idx="2510">
                  <c:v>31.312045688449501</c:v>
                </c:pt>
                <c:pt idx="2511">
                  <c:v>26.465045641009546</c:v>
                </c:pt>
                <c:pt idx="2512">
                  <c:v>23.453653095102087</c:v>
                </c:pt>
                <c:pt idx="2513">
                  <c:v>19.540151723511531</c:v>
                </c:pt>
                <c:pt idx="2514">
                  <c:v>13.905833336575942</c:v>
                </c:pt>
                <c:pt idx="2515">
                  <c:v>9.7188708959593182</c:v>
                </c:pt>
                <c:pt idx="2516">
                  <c:v>4.1320691012929753</c:v>
                </c:pt>
                <c:pt idx="2517">
                  <c:v>-2.2379736830469898</c:v>
                </c:pt>
                <c:pt idx="2518">
                  <c:v>-16268.716505869004</c:v>
                </c:pt>
                <c:pt idx="2519">
                  <c:v>-5300.1023125009824</c:v>
                </c:pt>
                <c:pt idx="2520">
                  <c:v>-3106.0244509887598</c:v>
                </c:pt>
                <c:pt idx="2521">
                  <c:v>-2155.7594513901699</c:v>
                </c:pt>
                <c:pt idx="2522">
                  <c:v>-2344.55329904978</c:v>
                </c:pt>
                <c:pt idx="2523">
                  <c:v>-1321.7439892647501</c:v>
                </c:pt>
                <c:pt idx="2524">
                  <c:v>-1058.2119384988998</c:v>
                </c:pt>
                <c:pt idx="2525">
                  <c:v>-979.54501770892546</c:v>
                </c:pt>
                <c:pt idx="2526">
                  <c:v>-796.63026629494288</c:v>
                </c:pt>
                <c:pt idx="2527">
                  <c:v>-647.44059705901338</c:v>
                </c:pt>
                <c:pt idx="2528">
                  <c:v>-533.30385955772852</c:v>
                </c:pt>
                <c:pt idx="2529">
                  <c:v>-411.26027054327523</c:v>
                </c:pt>
                <c:pt idx="2530">
                  <c:v>-322.7185160180166</c:v>
                </c:pt>
                <c:pt idx="2531">
                  <c:v>0</c:v>
                </c:pt>
                <c:pt idx="2532">
                  <c:v>0</c:v>
                </c:pt>
                <c:pt idx="2533">
                  <c:v>0</c:v>
                </c:pt>
                <c:pt idx="2534">
                  <c:v>0</c:v>
                </c:pt>
                <c:pt idx="2535">
                  <c:v>0</c:v>
                </c:pt>
                <c:pt idx="2536">
                  <c:v>0</c:v>
                </c:pt>
                <c:pt idx="2537">
                  <c:v>0</c:v>
                </c:pt>
                <c:pt idx="2538">
                  <c:v>0</c:v>
                </c:pt>
                <c:pt idx="2539">
                  <c:v>0</c:v>
                </c:pt>
                <c:pt idx="2540">
                  <c:v>0</c:v>
                </c:pt>
                <c:pt idx="2541">
                  <c:v>165.88838287635627</c:v>
                </c:pt>
                <c:pt idx="2542">
                  <c:v>140.48632324560742</c:v>
                </c:pt>
                <c:pt idx="2543">
                  <c:v>124.63964080708072</c:v>
                </c:pt>
                <c:pt idx="2544">
                  <c:v>113.008127348093</c:v>
                </c:pt>
                <c:pt idx="2545">
                  <c:v>103.761492754152</c:v>
                </c:pt>
                <c:pt idx="2546">
                  <c:v>96.048794133987258</c:v>
                </c:pt>
                <c:pt idx="2547">
                  <c:v>75.848070738418258</c:v>
                </c:pt>
                <c:pt idx="2548">
                  <c:v>73.246390050819983</c:v>
                </c:pt>
                <c:pt idx="2549">
                  <c:v>77.356818605881585</c:v>
                </c:pt>
                <c:pt idx="2550">
                  <c:v>68.470502541714779</c:v>
                </c:pt>
                <c:pt idx="2551">
                  <c:v>68.038924965631296</c:v>
                </c:pt>
                <c:pt idx="2552">
                  <c:v>83.186517521853389</c:v>
                </c:pt>
                <c:pt idx="2553">
                  <c:v>60.323033689528003</c:v>
                </c:pt>
                <c:pt idx="2554">
                  <c:v>56.481038259728344</c:v>
                </c:pt>
                <c:pt idx="2555">
                  <c:v>57.872616588047393</c:v>
                </c:pt>
                <c:pt idx="2556">
                  <c:v>48.989222355957594</c:v>
                </c:pt>
                <c:pt idx="2557">
                  <c:v>45.115222209656395</c:v>
                </c:pt>
                <c:pt idx="2558">
                  <c:v>39.864974152931701</c:v>
                </c:pt>
                <c:pt idx="2559">
                  <c:v>34.753198567148999</c:v>
                </c:pt>
                <c:pt idx="2560">
                  <c:v>29.786715216209931</c:v>
                </c:pt>
                <c:pt idx="2561">
                  <c:v>24.906413422154099</c:v>
                </c:pt>
                <c:pt idx="2562">
                  <c:v>20.059648273589019</c:v>
                </c:pt>
                <c:pt idx="2563">
                  <c:v>15.190537222022806</c:v>
                </c:pt>
                <c:pt idx="2564">
                  <c:v>10.242000552325599</c:v>
                </c:pt>
                <c:pt idx="2565">
                  <c:v>5.0689779517749765</c:v>
                </c:pt>
                <c:pt idx="2566">
                  <c:v>0.743273405910159</c:v>
                </c:pt>
                <c:pt idx="2567">
                  <c:v>-1247.5673839380599</c:v>
                </c:pt>
                <c:pt idx="2568">
                  <c:v>-1027.3616341958998</c:v>
                </c:pt>
                <c:pt idx="2569">
                  <c:v>-807.05861979931819</c:v>
                </c:pt>
                <c:pt idx="2570">
                  <c:v>-672.43638484607902</c:v>
                </c:pt>
                <c:pt idx="2571">
                  <c:v>-507.96901077011404</c:v>
                </c:pt>
                <c:pt idx="2572">
                  <c:v>-479.21530802102194</c:v>
                </c:pt>
                <c:pt idx="2573">
                  <c:v>-377.8436958163129</c:v>
                </c:pt>
                <c:pt idx="2574">
                  <c:v>0</c:v>
                </c:pt>
                <c:pt idx="2575">
                  <c:v>0</c:v>
                </c:pt>
                <c:pt idx="2576">
                  <c:v>0</c:v>
                </c:pt>
                <c:pt idx="2577">
                  <c:v>0</c:v>
                </c:pt>
                <c:pt idx="2578">
                  <c:v>0</c:v>
                </c:pt>
                <c:pt idx="2579">
                  <c:v>0</c:v>
                </c:pt>
                <c:pt idx="2580">
                  <c:v>0</c:v>
                </c:pt>
                <c:pt idx="2581">
                  <c:v>0</c:v>
                </c:pt>
                <c:pt idx="2582">
                  <c:v>0</c:v>
                </c:pt>
                <c:pt idx="2583">
                  <c:v>0</c:v>
                </c:pt>
                <c:pt idx="2584">
                  <c:v>166.74811362939244</c:v>
                </c:pt>
                <c:pt idx="2585">
                  <c:v>140.33612993702161</c:v>
                </c:pt>
                <c:pt idx="2586">
                  <c:v>125.73213517668452</c:v>
                </c:pt>
                <c:pt idx="2587">
                  <c:v>76.779721020693358</c:v>
                </c:pt>
                <c:pt idx="2588">
                  <c:v>107.24193188083512</c:v>
                </c:pt>
                <c:pt idx="2589">
                  <c:v>101.05204054113898</c:v>
                </c:pt>
                <c:pt idx="2590">
                  <c:v>76.160730673034635</c:v>
                </c:pt>
                <c:pt idx="2591">
                  <c:v>75.618680687647995</c:v>
                </c:pt>
                <c:pt idx="2592">
                  <c:v>75.09017957279238</c:v>
                </c:pt>
                <c:pt idx="2593">
                  <c:v>74.575930804427884</c:v>
                </c:pt>
                <c:pt idx="2594">
                  <c:v>78.252251110032248</c:v>
                </c:pt>
                <c:pt idx="2595">
                  <c:v>75.586659458894104</c:v>
                </c:pt>
                <c:pt idx="2596">
                  <c:v>-3847.0761811158532</c:v>
                </c:pt>
                <c:pt idx="2597">
                  <c:v>70.408945620423481</c:v>
                </c:pt>
                <c:pt idx="2598">
                  <c:v>96.106818603765959</c:v>
                </c:pt>
                <c:pt idx="2599">
                  <c:v>-22915.849234627502</c:v>
                </c:pt>
                <c:pt idx="2600">
                  <c:v>-6138.4019294755253</c:v>
                </c:pt>
                <c:pt idx="2601">
                  <c:v>-3489.9365609328202</c:v>
                </c:pt>
                <c:pt idx="2602">
                  <c:v>-1277.1282704969599</c:v>
                </c:pt>
                <c:pt idx="2603">
                  <c:v>-1052.8878913420401</c:v>
                </c:pt>
                <c:pt idx="2604">
                  <c:v>-1127.1241315396344</c:v>
                </c:pt>
                <c:pt idx="2605">
                  <c:v>-935.51455634908802</c:v>
                </c:pt>
                <c:pt idx="2606">
                  <c:v>-784.25735075608304</c:v>
                </c:pt>
                <c:pt idx="2607">
                  <c:v>-797.83307187698301</c:v>
                </c:pt>
                <c:pt idx="2608">
                  <c:v>-669.81353644563751</c:v>
                </c:pt>
                <c:pt idx="2609">
                  <c:v>-570.27999384136331</c:v>
                </c:pt>
                <c:pt idx="2610">
                  <c:v>-350.69783967385797</c:v>
                </c:pt>
                <c:pt idx="2611">
                  <c:v>-280.54734396216895</c:v>
                </c:pt>
                <c:pt idx="2612">
                  <c:v>-399.80287799684731</c:v>
                </c:pt>
                <c:pt idx="2613">
                  <c:v>-65.97696904346148</c:v>
                </c:pt>
                <c:pt idx="2614">
                  <c:v>0</c:v>
                </c:pt>
                <c:pt idx="2615">
                  <c:v>-240.37215634184901</c:v>
                </c:pt>
                <c:pt idx="2616">
                  <c:v>-128.57858080399404</c:v>
                </c:pt>
                <c:pt idx="2617">
                  <c:v>0</c:v>
                </c:pt>
                <c:pt idx="2618">
                  <c:v>0</c:v>
                </c:pt>
                <c:pt idx="2619">
                  <c:v>84.048189027987902</c:v>
                </c:pt>
                <c:pt idx="2620">
                  <c:v>81.922636303874569</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141.49145103980857</c:v>
                </c:pt>
                <c:pt idx="2649">
                  <c:v>0</c:v>
                </c:pt>
                <c:pt idx="2650">
                  <c:v>0</c:v>
                </c:pt>
                <c:pt idx="2651">
                  <c:v>145.83195435717442</c:v>
                </c:pt>
                <c:pt idx="2652">
                  <c:v>96.061271217581037</c:v>
                </c:pt>
                <c:pt idx="2653">
                  <c:v>0</c:v>
                </c:pt>
                <c:pt idx="2654">
                  <c:v>108.648203703579</c:v>
                </c:pt>
                <c:pt idx="2655">
                  <c:v>0</c:v>
                </c:pt>
                <c:pt idx="2656">
                  <c:v>0</c:v>
                </c:pt>
                <c:pt idx="2657">
                  <c:v>34.505956912537975</c:v>
                </c:pt>
                <c:pt idx="2658">
                  <c:v>20.002938410760986</c:v>
                </c:pt>
                <c:pt idx="2659">
                  <c:v>14.5558431215604</c:v>
                </c:pt>
                <c:pt idx="2660">
                  <c:v>10.8217321615824</c:v>
                </c:pt>
                <c:pt idx="2661">
                  <c:v>6.1186448867810546</c:v>
                </c:pt>
                <c:pt idx="2662">
                  <c:v>1.3275583874275299</c:v>
                </c:pt>
                <c:pt idx="2663">
                  <c:v>-5906.9819154295501</c:v>
                </c:pt>
                <c:pt idx="2664">
                  <c:v>-2478.3399852754774</c:v>
                </c:pt>
                <c:pt idx="2665">
                  <c:v>-1871.60115352249</c:v>
                </c:pt>
                <c:pt idx="2666">
                  <c:v>-1478.0951469128361</c:v>
                </c:pt>
                <c:pt idx="2667">
                  <c:v>-1114.80612722314</c:v>
                </c:pt>
                <c:pt idx="2668">
                  <c:v>-922.10008541829404</c:v>
                </c:pt>
                <c:pt idx="2669">
                  <c:v>-766.52294725200704</c:v>
                </c:pt>
                <c:pt idx="2670">
                  <c:v>-639.62690457034853</c:v>
                </c:pt>
                <c:pt idx="2671">
                  <c:v>-523.85359612689308</c:v>
                </c:pt>
                <c:pt idx="2672">
                  <c:v>-388.81401906605799</c:v>
                </c:pt>
                <c:pt idx="2673">
                  <c:v>-315.18926035475539</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173.05724096681101</c:v>
                </c:pt>
                <c:pt idx="2695">
                  <c:v>0</c:v>
                </c:pt>
                <c:pt idx="2696">
                  <c:v>153.038719938144</c:v>
                </c:pt>
                <c:pt idx="2697">
                  <c:v>91.915624832664449</c:v>
                </c:pt>
                <c:pt idx="2698">
                  <c:v>96.233353353803949</c:v>
                </c:pt>
                <c:pt idx="2699">
                  <c:v>102.5267420275576</c:v>
                </c:pt>
                <c:pt idx="2700">
                  <c:v>69.709278466222102</c:v>
                </c:pt>
                <c:pt idx="2701">
                  <c:v>59.860573254556598</c:v>
                </c:pt>
                <c:pt idx="2702">
                  <c:v>51.42324745633907</c:v>
                </c:pt>
                <c:pt idx="2703">
                  <c:v>40.418196965269999</c:v>
                </c:pt>
                <c:pt idx="2704">
                  <c:v>34.271753001084399</c:v>
                </c:pt>
                <c:pt idx="2705">
                  <c:v>30.015210507231142</c:v>
                </c:pt>
                <c:pt idx="2706">
                  <c:v>23.896819570529189</c:v>
                </c:pt>
                <c:pt idx="2707">
                  <c:v>17.911371003985</c:v>
                </c:pt>
                <c:pt idx="2708">
                  <c:v>12.985835510039045</c:v>
                </c:pt>
                <c:pt idx="2709">
                  <c:v>6.9916016245825583</c:v>
                </c:pt>
                <c:pt idx="2710">
                  <c:v>1.0671079443948701</c:v>
                </c:pt>
                <c:pt idx="2711">
                  <c:v>-4.1881638746416501</c:v>
                </c:pt>
                <c:pt idx="2712">
                  <c:v>-10.151255562732098</c:v>
                </c:pt>
                <c:pt idx="2713">
                  <c:v>-7705.8763274109024</c:v>
                </c:pt>
                <c:pt idx="2714">
                  <c:v>-9159.9284033759304</c:v>
                </c:pt>
                <c:pt idx="2715">
                  <c:v>-4160.7782687558947</c:v>
                </c:pt>
                <c:pt idx="2716">
                  <c:v>-1940.1291442965344</c:v>
                </c:pt>
                <c:pt idx="2717">
                  <c:v>-1821.43186211337</c:v>
                </c:pt>
                <c:pt idx="2718">
                  <c:v>-1399.7554328861399</c:v>
                </c:pt>
                <c:pt idx="2719">
                  <c:v>-989.83767544874047</c:v>
                </c:pt>
                <c:pt idx="2720">
                  <c:v>-868.29867541110855</c:v>
                </c:pt>
                <c:pt idx="2721">
                  <c:v>-755.59944383774553</c:v>
                </c:pt>
                <c:pt idx="2722">
                  <c:v>-583.93440374846307</c:v>
                </c:pt>
                <c:pt idx="2723">
                  <c:v>-455.72714317778195</c:v>
                </c:pt>
                <c:pt idx="2724">
                  <c:v>-280.30783271983938</c:v>
                </c:pt>
                <c:pt idx="2725">
                  <c:v>0</c:v>
                </c:pt>
                <c:pt idx="2726">
                  <c:v>0</c:v>
                </c:pt>
                <c:pt idx="2727">
                  <c:v>0</c:v>
                </c:pt>
                <c:pt idx="2728">
                  <c:v>0</c:v>
                </c:pt>
                <c:pt idx="2729">
                  <c:v>0</c:v>
                </c:pt>
                <c:pt idx="2730">
                  <c:v>0</c:v>
                </c:pt>
                <c:pt idx="2731">
                  <c:v>0</c:v>
                </c:pt>
                <c:pt idx="2732">
                  <c:v>0</c:v>
                </c:pt>
                <c:pt idx="2733">
                  <c:v>0</c:v>
                </c:pt>
                <c:pt idx="2734">
                  <c:v>0</c:v>
                </c:pt>
                <c:pt idx="2735">
                  <c:v>0</c:v>
                </c:pt>
                <c:pt idx="2736">
                  <c:v>0</c:v>
                </c:pt>
                <c:pt idx="2737">
                  <c:v>0</c:v>
                </c:pt>
                <c:pt idx="2738">
                  <c:v>0</c:v>
                </c:pt>
                <c:pt idx="2739">
                  <c:v>0</c:v>
                </c:pt>
                <c:pt idx="2740">
                  <c:v>0</c:v>
                </c:pt>
                <c:pt idx="2741">
                  <c:v>0</c:v>
                </c:pt>
                <c:pt idx="2742">
                  <c:v>0</c:v>
                </c:pt>
                <c:pt idx="2743">
                  <c:v>152.5946834940905</c:v>
                </c:pt>
                <c:pt idx="2744">
                  <c:v>121.702224398485</c:v>
                </c:pt>
                <c:pt idx="2745">
                  <c:v>85.185067081956888</c:v>
                </c:pt>
                <c:pt idx="2746">
                  <c:v>70.573702815763582</c:v>
                </c:pt>
                <c:pt idx="2747">
                  <c:v>68.743782288962507</c:v>
                </c:pt>
                <c:pt idx="2748">
                  <c:v>67.749128891976127</c:v>
                </c:pt>
                <c:pt idx="2749">
                  <c:v>55.735159271389968</c:v>
                </c:pt>
                <c:pt idx="2750">
                  <c:v>49.184297151733709</c:v>
                </c:pt>
                <c:pt idx="2751">
                  <c:v>44.239483800934003</c:v>
                </c:pt>
                <c:pt idx="2752">
                  <c:v>40.179125599570845</c:v>
                </c:pt>
                <c:pt idx="2753">
                  <c:v>34.337967029039945</c:v>
                </c:pt>
                <c:pt idx="2754">
                  <c:v>30.286034669808501</c:v>
                </c:pt>
                <c:pt idx="2755">
                  <c:v>23.093814504434501</c:v>
                </c:pt>
                <c:pt idx="2756">
                  <c:v>20.404657142694461</c:v>
                </c:pt>
                <c:pt idx="2757">
                  <c:v>12.398998496521299</c:v>
                </c:pt>
                <c:pt idx="2758">
                  <c:v>-0.20642019849845999</c:v>
                </c:pt>
                <c:pt idx="2759">
                  <c:v>-9.6046829542440246</c:v>
                </c:pt>
                <c:pt idx="2760">
                  <c:v>-26.659411319222453</c:v>
                </c:pt>
                <c:pt idx="2761">
                  <c:v>-33.370784947437294</c:v>
                </c:pt>
                <c:pt idx="2762">
                  <c:v>-38.672616798908876</c:v>
                </c:pt>
                <c:pt idx="2763">
                  <c:v>-42.893702382346596</c:v>
                </c:pt>
                <c:pt idx="2764">
                  <c:v>-62.044735287335399</c:v>
                </c:pt>
                <c:pt idx="2765">
                  <c:v>-63.654284100926795</c:v>
                </c:pt>
                <c:pt idx="2766">
                  <c:v>-85.272176179634272</c:v>
                </c:pt>
                <c:pt idx="2767">
                  <c:v>-109.644935383598</c:v>
                </c:pt>
                <c:pt idx="2768">
                  <c:v>-82.542310808953559</c:v>
                </c:pt>
                <c:pt idx="2769">
                  <c:v>-81.731969526965713</c:v>
                </c:pt>
                <c:pt idx="2770">
                  <c:v>-99.097319451243621</c:v>
                </c:pt>
                <c:pt idx="2771">
                  <c:v>-80.171437266989656</c:v>
                </c:pt>
                <c:pt idx="2772">
                  <c:v>-93.583040707293478</c:v>
                </c:pt>
                <c:pt idx="2773">
                  <c:v>-109.118967225628</c:v>
                </c:pt>
                <c:pt idx="2774">
                  <c:v>-88.922951030513758</c:v>
                </c:pt>
                <c:pt idx="2775">
                  <c:v>-87.079451749798878</c:v>
                </c:pt>
                <c:pt idx="2776">
                  <c:v>-97.202891597051433</c:v>
                </c:pt>
                <c:pt idx="2777">
                  <c:v>-83.656706056028014</c:v>
                </c:pt>
                <c:pt idx="2778">
                  <c:v>-82.084044086136103</c:v>
                </c:pt>
                <c:pt idx="2779">
                  <c:v>-87.773960348182399</c:v>
                </c:pt>
                <c:pt idx="2780">
                  <c:v>-85.064397638526458</c:v>
                </c:pt>
                <c:pt idx="2781">
                  <c:v>-82.613766552872278</c:v>
                </c:pt>
                <c:pt idx="2782">
                  <c:v>-87.391824951072806</c:v>
                </c:pt>
                <c:pt idx="2783">
                  <c:v>-83.749999359614904</c:v>
                </c:pt>
                <c:pt idx="2784">
                  <c:v>-80.324948390512048</c:v>
                </c:pt>
                <c:pt idx="2785">
                  <c:v>-84.3235313724891</c:v>
                </c:pt>
                <c:pt idx="2786">
                  <c:v>-79.850701748040649</c:v>
                </c:pt>
                <c:pt idx="2787">
                  <c:v>-71.225566919486127</c:v>
                </c:pt>
                <c:pt idx="2788">
                  <c:v>-71.606977897570019</c:v>
                </c:pt>
                <c:pt idx="2789">
                  <c:v>-73.528975856664658</c:v>
                </c:pt>
                <c:pt idx="2790">
                  <c:v>-68.657899967338196</c:v>
                </c:pt>
                <c:pt idx="2791">
                  <c:v>-71.097955816627959</c:v>
                </c:pt>
                <c:pt idx="2792">
                  <c:v>-75.306197825554534</c:v>
                </c:pt>
                <c:pt idx="2793">
                  <c:v>-59.829827022122196</c:v>
                </c:pt>
                <c:pt idx="2794">
                  <c:v>-54.70448416514914</c:v>
                </c:pt>
                <c:pt idx="2795">
                  <c:v>-54.773704010491699</c:v>
                </c:pt>
                <c:pt idx="2796">
                  <c:v>-45.201742676312193</c:v>
                </c:pt>
                <c:pt idx="2797">
                  <c:v>-40.771214622811911</c:v>
                </c:pt>
                <c:pt idx="2798">
                  <c:v>-38.243212819347697</c:v>
                </c:pt>
                <c:pt idx="2799">
                  <c:v>-32.385270147571013</c:v>
                </c:pt>
                <c:pt idx="2800">
                  <c:v>-28.344970843095201</c:v>
                </c:pt>
                <c:pt idx="2801">
                  <c:v>-24.287678000766846</c:v>
                </c:pt>
                <c:pt idx="2802">
                  <c:v>-20.031056230110501</c:v>
                </c:pt>
                <c:pt idx="2803">
                  <c:v>-15.899247079276504</c:v>
                </c:pt>
                <c:pt idx="2804">
                  <c:v>-11.865506995329991</c:v>
                </c:pt>
                <c:pt idx="2805">
                  <c:v>-7.9050965301403604</c:v>
                </c:pt>
                <c:pt idx="2806">
                  <c:v>-3.9947459402237016</c:v>
                </c:pt>
                <c:pt idx="2807">
                  <c:v>-0.10993977582443112</c:v>
                </c:pt>
                <c:pt idx="2808">
                  <c:v>3.7666223799550198</c:v>
                </c:pt>
                <c:pt idx="2809">
                  <c:v>7.3026115545897685</c:v>
                </c:pt>
                <c:pt idx="2810">
                  <c:v>-5395.23966768835</c:v>
                </c:pt>
                <c:pt idx="2811">
                  <c:v>-7400.3126786865678</c:v>
                </c:pt>
                <c:pt idx="2812">
                  <c:v>-2852.1213894500897</c:v>
                </c:pt>
                <c:pt idx="2813">
                  <c:v>-2961.0563010955302</c:v>
                </c:pt>
                <c:pt idx="2814">
                  <c:v>-3476.5091930201402</c:v>
                </c:pt>
                <c:pt idx="2815">
                  <c:v>-1966.6257756555801</c:v>
                </c:pt>
                <c:pt idx="2816">
                  <c:v>-1632.3409309337499</c:v>
                </c:pt>
                <c:pt idx="2817">
                  <c:v>-1530.2638916246701</c:v>
                </c:pt>
                <c:pt idx="2818">
                  <c:v>-1236.46492369471</c:v>
                </c:pt>
                <c:pt idx="2819">
                  <c:v>-1073.6060652226711</c:v>
                </c:pt>
                <c:pt idx="2820">
                  <c:v>-902.37205656362255</c:v>
                </c:pt>
                <c:pt idx="2821">
                  <c:v>-797.04191345038203</c:v>
                </c:pt>
                <c:pt idx="2822">
                  <c:v>-707.04443046754352</c:v>
                </c:pt>
                <c:pt idx="2823">
                  <c:v>-492.93926712729069</c:v>
                </c:pt>
                <c:pt idx="2824">
                  <c:v>-440.42291990458739</c:v>
                </c:pt>
                <c:pt idx="2825">
                  <c:v>-538.29841866344282</c:v>
                </c:pt>
                <c:pt idx="2826">
                  <c:v>-480.38410011585785</c:v>
                </c:pt>
                <c:pt idx="2827">
                  <c:v>-428.64608117272235</c:v>
                </c:pt>
                <c:pt idx="2828">
                  <c:v>-486.49865459754199</c:v>
                </c:pt>
                <c:pt idx="2829">
                  <c:v>-433.55609639677903</c:v>
                </c:pt>
                <c:pt idx="2830">
                  <c:v>-386.024384644208</c:v>
                </c:pt>
                <c:pt idx="2831">
                  <c:v>-424.25705113700798</c:v>
                </c:pt>
                <c:pt idx="2832">
                  <c:v>-377.01612431029673</c:v>
                </c:pt>
                <c:pt idx="2833">
                  <c:v>-259.447633537098</c:v>
                </c:pt>
                <c:pt idx="2834">
                  <c:v>-301.72475475819539</c:v>
                </c:pt>
                <c:pt idx="2835">
                  <c:v>-266.75761265923501</c:v>
                </c:pt>
                <c:pt idx="2836">
                  <c:v>-175.15061600061043</c:v>
                </c:pt>
                <c:pt idx="2837">
                  <c:v>-210.44745965735501</c:v>
                </c:pt>
                <c:pt idx="2838">
                  <c:v>-184.82413474545601</c:v>
                </c:pt>
                <c:pt idx="2839">
                  <c:v>-162.02943516689399</c:v>
                </c:pt>
                <c:pt idx="2840">
                  <c:v>-141.80753318139</c:v>
                </c:pt>
                <c:pt idx="2841">
                  <c:v>-124.0260225336577</c:v>
                </c:pt>
                <c:pt idx="2842">
                  <c:v>-82.270426852860737</c:v>
                </c:pt>
                <c:pt idx="2843">
                  <c:v>-94.728625600313435</c:v>
                </c:pt>
                <c:pt idx="2844">
                  <c:v>-109.19612868559102</c:v>
                </c:pt>
                <c:pt idx="2845">
                  <c:v>-93.199112160815105</c:v>
                </c:pt>
                <c:pt idx="2846">
                  <c:v>-78.997476061803297</c:v>
                </c:pt>
                <c:pt idx="2847">
                  <c:v>-88.195021129682971</c:v>
                </c:pt>
                <c:pt idx="2848">
                  <c:v>-72.527902793107501</c:v>
                </c:pt>
                <c:pt idx="2849">
                  <c:v>-58.846213483653294</c:v>
                </c:pt>
                <c:pt idx="2850">
                  <c:v>-62.5326705741982</c:v>
                </c:pt>
                <c:pt idx="2851">
                  <c:v>-47.980951164566477</c:v>
                </c:pt>
                <c:pt idx="2852">
                  <c:v>-35.430440105492977</c:v>
                </c:pt>
                <c:pt idx="2853">
                  <c:v>-33.344859682153093</c:v>
                </c:pt>
                <c:pt idx="2854">
                  <c:v>-20.446887438141488</c:v>
                </c:pt>
                <c:pt idx="2855">
                  <c:v>-6.5616884563880395</c:v>
                </c:pt>
                <c:pt idx="2856">
                  <c:v>-0.26888517724462091</c:v>
                </c:pt>
                <c:pt idx="2857">
                  <c:v>7.5944623488296399</c:v>
                </c:pt>
                <c:pt idx="2858">
                  <c:v>12.9299814559173</c:v>
                </c:pt>
                <c:pt idx="2859">
                  <c:v>18.232556269690505</c:v>
                </c:pt>
                <c:pt idx="2860">
                  <c:v>25.71191775881438</c:v>
                </c:pt>
                <c:pt idx="2861">
                  <c:v>27.594743969761815</c:v>
                </c:pt>
                <c:pt idx="2862">
                  <c:v>34.6773298456879</c:v>
                </c:pt>
                <c:pt idx="2863">
                  <c:v>44.200959231175943</c:v>
                </c:pt>
                <c:pt idx="2864">
                  <c:v>42.204675758068397</c:v>
                </c:pt>
                <c:pt idx="2865">
                  <c:v>43.101811948308601</c:v>
                </c:pt>
                <c:pt idx="2866">
                  <c:v>48.556335556108912</c:v>
                </c:pt>
                <c:pt idx="2867">
                  <c:v>49.786755109157511</c:v>
                </c:pt>
                <c:pt idx="2868">
                  <c:v>52.967034710107903</c:v>
                </c:pt>
                <c:pt idx="2869">
                  <c:v>56.879833879662094</c:v>
                </c:pt>
                <c:pt idx="2870">
                  <c:v>59.567241543213441</c:v>
                </c:pt>
                <c:pt idx="2871">
                  <c:v>-143689.83063087898</c:v>
                </c:pt>
                <c:pt idx="2872">
                  <c:v>64.847947901457999</c:v>
                </c:pt>
                <c:pt idx="2873">
                  <c:v>-20268.208323004463</c:v>
                </c:pt>
                <c:pt idx="2874">
                  <c:v>-3309.3895591056003</c:v>
                </c:pt>
                <c:pt idx="2875">
                  <c:v>-3510.3513842647312</c:v>
                </c:pt>
                <c:pt idx="2876">
                  <c:v>-1917.9336382848198</c:v>
                </c:pt>
                <c:pt idx="2877">
                  <c:v>-1368.11163165012</c:v>
                </c:pt>
                <c:pt idx="2878">
                  <c:v>-1240.75152060818</c:v>
                </c:pt>
                <c:pt idx="2879">
                  <c:v>-1048.0806215832611</c:v>
                </c:pt>
                <c:pt idx="2880">
                  <c:v>-869.73357861347904</c:v>
                </c:pt>
                <c:pt idx="2881">
                  <c:v>-757.01526978842435</c:v>
                </c:pt>
                <c:pt idx="2882">
                  <c:v>-657.29532520379553</c:v>
                </c:pt>
                <c:pt idx="2883">
                  <c:v>-588.11280601008605</c:v>
                </c:pt>
                <c:pt idx="2884">
                  <c:v>-489.52291840445696</c:v>
                </c:pt>
                <c:pt idx="2885">
                  <c:v>-392.25790037012808</c:v>
                </c:pt>
                <c:pt idx="2886">
                  <c:v>-341.1200872647579</c:v>
                </c:pt>
                <c:pt idx="2887">
                  <c:v>-249.79765003446457</c:v>
                </c:pt>
                <c:pt idx="2888">
                  <c:v>-166.64666790998098</c:v>
                </c:pt>
                <c:pt idx="2889">
                  <c:v>-188.98816123028701</c:v>
                </c:pt>
                <c:pt idx="2890">
                  <c:v>-202.02460407806399</c:v>
                </c:pt>
                <c:pt idx="2891">
                  <c:v>-134.20082776323699</c:v>
                </c:pt>
                <c:pt idx="2892">
                  <c:v>-113.210022391498</c:v>
                </c:pt>
                <c:pt idx="2893">
                  <c:v>-94.688710682629647</c:v>
                </c:pt>
                <c:pt idx="2894">
                  <c:v>-60.821501818546999</c:v>
                </c:pt>
                <c:pt idx="2895">
                  <c:v>-65.226329821339107</c:v>
                </c:pt>
                <c:pt idx="2896">
                  <c:v>-52.696688505041799</c:v>
                </c:pt>
                <c:pt idx="2897">
                  <c:v>-34.129420937136402</c:v>
                </c:pt>
                <c:pt idx="2898">
                  <c:v>-26.983781874447622</c:v>
                </c:pt>
                <c:pt idx="2899">
                  <c:v>-23.717624275550687</c:v>
                </c:pt>
                <c:pt idx="2900">
                  <c:v>-16.011357829636253</c:v>
                </c:pt>
                <c:pt idx="2901">
                  <c:v>-9.1144238116205187</c:v>
                </c:pt>
                <c:pt idx="2902">
                  <c:v>-2.1607332503610244</c:v>
                </c:pt>
                <c:pt idx="2903">
                  <c:v>4.84938576132304</c:v>
                </c:pt>
                <c:pt idx="2904">
                  <c:v>10.888638558142826</c:v>
                </c:pt>
                <c:pt idx="2905">
                  <c:v>16.3381129616625</c:v>
                </c:pt>
                <c:pt idx="2906">
                  <c:v>21.209461403644301</c:v>
                </c:pt>
                <c:pt idx="2907">
                  <c:v>21.222576328696601</c:v>
                </c:pt>
                <c:pt idx="2908">
                  <c:v>25.112280117722531</c:v>
                </c:pt>
                <c:pt idx="2909">
                  <c:v>28.795867740987202</c:v>
                </c:pt>
                <c:pt idx="2910">
                  <c:v>30.2075563485404</c:v>
                </c:pt>
                <c:pt idx="2911">
                  <c:v>33.780839913138699</c:v>
                </c:pt>
                <c:pt idx="2912">
                  <c:v>38.808181914342804</c:v>
                </c:pt>
                <c:pt idx="2913">
                  <c:v>40.905156118583413</c:v>
                </c:pt>
                <c:pt idx="2914">
                  <c:v>45.020193349765513</c:v>
                </c:pt>
                <c:pt idx="2915">
                  <c:v>49.906442451760718</c:v>
                </c:pt>
                <c:pt idx="2916">
                  <c:v>51.238388239172522</c:v>
                </c:pt>
                <c:pt idx="2917">
                  <c:v>54.270123809398498</c:v>
                </c:pt>
                <c:pt idx="2918">
                  <c:v>57.380673655558248</c:v>
                </c:pt>
                <c:pt idx="2919">
                  <c:v>-12075.4040536713</c:v>
                </c:pt>
                <c:pt idx="2920">
                  <c:v>-5768.2205630844537</c:v>
                </c:pt>
                <c:pt idx="2921">
                  <c:v>-9224.7059389790611</c:v>
                </c:pt>
                <c:pt idx="2922">
                  <c:v>-4983.5640797801134</c:v>
                </c:pt>
                <c:pt idx="2923">
                  <c:v>-3378.8922427963112</c:v>
                </c:pt>
                <c:pt idx="2924">
                  <c:v>-4643.2621773333904</c:v>
                </c:pt>
                <c:pt idx="2925">
                  <c:v>-3200.00949630898</c:v>
                </c:pt>
                <c:pt idx="2926">
                  <c:v>-1811.84563016382</c:v>
                </c:pt>
                <c:pt idx="2927">
                  <c:v>-1502.9154688864601</c:v>
                </c:pt>
                <c:pt idx="2928">
                  <c:v>-1271.3417993438002</c:v>
                </c:pt>
                <c:pt idx="2929">
                  <c:v>-1070.9465741824658</c:v>
                </c:pt>
                <c:pt idx="2930">
                  <c:v>-928.79261868361448</c:v>
                </c:pt>
                <c:pt idx="2931">
                  <c:v>-770.13552866763803</c:v>
                </c:pt>
                <c:pt idx="2932">
                  <c:v>-728.69529795790004</c:v>
                </c:pt>
                <c:pt idx="2933">
                  <c:v>-639.59972967412955</c:v>
                </c:pt>
                <c:pt idx="2934">
                  <c:v>-492.43379479105869</c:v>
                </c:pt>
                <c:pt idx="2935">
                  <c:v>-432.63449599956198</c:v>
                </c:pt>
                <c:pt idx="2936">
                  <c:v>-378.96782420955498</c:v>
                </c:pt>
                <c:pt idx="2937">
                  <c:v>-238.40606461198399</c:v>
                </c:pt>
                <c:pt idx="2938">
                  <c:v>-294.45293658236102</c:v>
                </c:pt>
                <c:pt idx="2939">
                  <c:v>-172.47144691102085</c:v>
                </c:pt>
                <c:pt idx="2940">
                  <c:v>-89.026825440146496</c:v>
                </c:pt>
                <c:pt idx="2941">
                  <c:v>-77.045373969238028</c:v>
                </c:pt>
                <c:pt idx="2942">
                  <c:v>-66.319813170875406</c:v>
                </c:pt>
                <c:pt idx="2943">
                  <c:v>-40.904529375373293</c:v>
                </c:pt>
                <c:pt idx="2944">
                  <c:v>-35.304948453478318</c:v>
                </c:pt>
                <c:pt idx="2945">
                  <c:v>-29.945863945957786</c:v>
                </c:pt>
                <c:pt idx="2946">
                  <c:v>-22.304505316713801</c:v>
                </c:pt>
                <c:pt idx="2947">
                  <c:v>-17.7782744440816</c:v>
                </c:pt>
                <c:pt idx="2948">
                  <c:v>-13.202084408022326</c:v>
                </c:pt>
                <c:pt idx="2949">
                  <c:v>-9820.79574499913</c:v>
                </c:pt>
                <c:pt idx="2950">
                  <c:v>-4840.1970761089024</c:v>
                </c:pt>
                <c:pt idx="2951">
                  <c:v>4.8463178645288311E-2</c:v>
                </c:pt>
                <c:pt idx="2952">
                  <c:v>4.8511432073210203</c:v>
                </c:pt>
                <c:pt idx="2953">
                  <c:v>-2098.21626088219</c:v>
                </c:pt>
                <c:pt idx="2954">
                  <c:v>-2754.7188520637687</c:v>
                </c:pt>
                <c:pt idx="2955">
                  <c:v>-2099.1586786628227</c:v>
                </c:pt>
                <c:pt idx="2956">
                  <c:v>-1289.9435114340711</c:v>
                </c:pt>
                <c:pt idx="2957">
                  <c:v>-1290.1367094816944</c:v>
                </c:pt>
                <c:pt idx="2958">
                  <c:v>-1096.57388832377</c:v>
                </c:pt>
                <c:pt idx="2959">
                  <c:v>-892.43882547149497</c:v>
                </c:pt>
                <c:pt idx="2960">
                  <c:v>-774.98403838097499</c:v>
                </c:pt>
                <c:pt idx="2961">
                  <c:v>-609.090759874014</c:v>
                </c:pt>
                <c:pt idx="2962">
                  <c:v>-634.2207813824831</c:v>
                </c:pt>
                <c:pt idx="2963">
                  <c:v>-438.79840464538199</c:v>
                </c:pt>
                <c:pt idx="2964">
                  <c:v>-115.84203099608364</c:v>
                </c:pt>
                <c:pt idx="2965">
                  <c:v>-379.17617505322897</c:v>
                </c:pt>
                <c:pt idx="2966">
                  <c:v>-338.78441231446538</c:v>
                </c:pt>
                <c:pt idx="2967">
                  <c:v>-96.963592820266783</c:v>
                </c:pt>
                <c:pt idx="2968">
                  <c:v>-93.932811586718103</c:v>
                </c:pt>
                <c:pt idx="2969">
                  <c:v>-91.168299028538783</c:v>
                </c:pt>
                <c:pt idx="2970">
                  <c:v>-14278.7851953381</c:v>
                </c:pt>
                <c:pt idx="2971">
                  <c:v>-5684.1070370642901</c:v>
                </c:pt>
                <c:pt idx="2972">
                  <c:v>-1445.09684879305</c:v>
                </c:pt>
                <c:pt idx="2973">
                  <c:v>-989.75546150913351</c:v>
                </c:pt>
                <c:pt idx="2974">
                  <c:v>-823.23913751061843</c:v>
                </c:pt>
                <c:pt idx="2975">
                  <c:v>-679.99983841436904</c:v>
                </c:pt>
                <c:pt idx="2976">
                  <c:v>-603.65081543453346</c:v>
                </c:pt>
                <c:pt idx="2977">
                  <c:v>-488.95476548070701</c:v>
                </c:pt>
                <c:pt idx="2978">
                  <c:v>0</c:v>
                </c:pt>
                <c:pt idx="2979">
                  <c:v>0</c:v>
                </c:pt>
                <c:pt idx="2980">
                  <c:v>0</c:v>
                </c:pt>
                <c:pt idx="2981">
                  <c:v>0</c:v>
                </c:pt>
                <c:pt idx="2982">
                  <c:v>0</c:v>
                </c:pt>
                <c:pt idx="2983">
                  <c:v>0</c:v>
                </c:pt>
                <c:pt idx="2984">
                  <c:v>0</c:v>
                </c:pt>
                <c:pt idx="2985">
                  <c:v>0</c:v>
                </c:pt>
                <c:pt idx="2986">
                  <c:v>0</c:v>
                </c:pt>
                <c:pt idx="2987">
                  <c:v>0</c:v>
                </c:pt>
                <c:pt idx="2988">
                  <c:v>0</c:v>
                </c:pt>
                <c:pt idx="2989">
                  <c:v>0</c:v>
                </c:pt>
                <c:pt idx="2990">
                  <c:v>0</c:v>
                </c:pt>
                <c:pt idx="2991">
                  <c:v>0</c:v>
                </c:pt>
                <c:pt idx="2992">
                  <c:v>0</c:v>
                </c:pt>
                <c:pt idx="2993">
                  <c:v>0</c:v>
                </c:pt>
                <c:pt idx="2994">
                  <c:v>112.31196700957902</c:v>
                </c:pt>
                <c:pt idx="2995">
                  <c:v>0</c:v>
                </c:pt>
                <c:pt idx="2996">
                  <c:v>0</c:v>
                </c:pt>
                <c:pt idx="2997">
                  <c:v>28.709151717344898</c:v>
                </c:pt>
                <c:pt idx="2998">
                  <c:v>52.310071944290385</c:v>
                </c:pt>
                <c:pt idx="2999">
                  <c:v>21.062896344644287</c:v>
                </c:pt>
                <c:pt idx="3000">
                  <c:v>0.166139952875688</c:v>
                </c:pt>
                <c:pt idx="3001">
                  <c:v>-6.8872465247281598</c:v>
                </c:pt>
                <c:pt idx="3002">
                  <c:v>-13.244321708124952</c:v>
                </c:pt>
                <c:pt idx="3003">
                  <c:v>-19.572157317692465</c:v>
                </c:pt>
                <c:pt idx="3004">
                  <c:v>-25.140533821486986</c:v>
                </c:pt>
                <c:pt idx="3005">
                  <c:v>-29.681897476632461</c:v>
                </c:pt>
                <c:pt idx="3006">
                  <c:v>-36.377170191960197</c:v>
                </c:pt>
                <c:pt idx="3007">
                  <c:v>-17254.680970300717</c:v>
                </c:pt>
                <c:pt idx="3008">
                  <c:v>-44.917188671030218</c:v>
                </c:pt>
                <c:pt idx="3009">
                  <c:v>-50.071512511741496</c:v>
                </c:pt>
                <c:pt idx="3010">
                  <c:v>-44777.253035525275</c:v>
                </c:pt>
                <c:pt idx="3011">
                  <c:v>-56.451990583733341</c:v>
                </c:pt>
                <c:pt idx="3012">
                  <c:v>-60.266466753595701</c:v>
                </c:pt>
                <c:pt idx="3013">
                  <c:v>-3105.7390296777498</c:v>
                </c:pt>
                <c:pt idx="3014">
                  <c:v>-68.657254478097727</c:v>
                </c:pt>
                <c:pt idx="3015">
                  <c:v>-10422.495236784165</c:v>
                </c:pt>
                <c:pt idx="3016">
                  <c:v>-1511.1073884224299</c:v>
                </c:pt>
                <c:pt idx="3017">
                  <c:v>-2342.24755851493</c:v>
                </c:pt>
                <c:pt idx="3018">
                  <c:v>-1740.7718338795698</c:v>
                </c:pt>
                <c:pt idx="3019">
                  <c:v>-1358.0326084078699</c:v>
                </c:pt>
                <c:pt idx="3020">
                  <c:v>-5844.6738796099944</c:v>
                </c:pt>
                <c:pt idx="3021">
                  <c:v>-3372.7940096682687</c:v>
                </c:pt>
                <c:pt idx="3022">
                  <c:v>-924.54982783483297</c:v>
                </c:pt>
                <c:pt idx="3023">
                  <c:v>-758.2179142000781</c:v>
                </c:pt>
                <c:pt idx="3024">
                  <c:v>-619.91408366850305</c:v>
                </c:pt>
                <c:pt idx="3025">
                  <c:v>-506.77927225496001</c:v>
                </c:pt>
                <c:pt idx="3026">
                  <c:v>-389.88134818662695</c:v>
                </c:pt>
                <c:pt idx="3027">
                  <c:v>0</c:v>
                </c:pt>
                <c:pt idx="3028">
                  <c:v>0</c:v>
                </c:pt>
                <c:pt idx="3029">
                  <c:v>0</c:v>
                </c:pt>
                <c:pt idx="3030">
                  <c:v>0</c:v>
                </c:pt>
                <c:pt idx="3031">
                  <c:v>0</c:v>
                </c:pt>
                <c:pt idx="3032">
                  <c:v>0</c:v>
                </c:pt>
                <c:pt idx="3033">
                  <c:v>0</c:v>
                </c:pt>
                <c:pt idx="3034">
                  <c:v>0</c:v>
                </c:pt>
                <c:pt idx="3035">
                  <c:v>160.28499686115757</c:v>
                </c:pt>
                <c:pt idx="3036">
                  <c:v>61.250917068642394</c:v>
                </c:pt>
                <c:pt idx="3037">
                  <c:v>56.256685241839698</c:v>
                </c:pt>
                <c:pt idx="3038">
                  <c:v>73.343476632681742</c:v>
                </c:pt>
                <c:pt idx="3039">
                  <c:v>46.801675202218796</c:v>
                </c:pt>
                <c:pt idx="3040">
                  <c:v>42.105051116689502</c:v>
                </c:pt>
                <c:pt idx="3041">
                  <c:v>41.155663383538801</c:v>
                </c:pt>
                <c:pt idx="3042">
                  <c:v>-1899.30744366457</c:v>
                </c:pt>
                <c:pt idx="3043">
                  <c:v>-1509.7047371030301</c:v>
                </c:pt>
                <c:pt idx="3044">
                  <c:v>-1520.8053487668599</c:v>
                </c:pt>
                <c:pt idx="3045">
                  <c:v>-1239.38181604223</c:v>
                </c:pt>
                <c:pt idx="3046">
                  <c:v>-1027.2149317138899</c:v>
                </c:pt>
                <c:pt idx="3047">
                  <c:v>10.183195167076301</c:v>
                </c:pt>
                <c:pt idx="3048">
                  <c:v>3.4107124617209501</c:v>
                </c:pt>
                <c:pt idx="3049">
                  <c:v>-687.69675043608254</c:v>
                </c:pt>
                <c:pt idx="3050">
                  <c:v>-574.38045883145696</c:v>
                </c:pt>
                <c:pt idx="3051">
                  <c:v>-355.47967054163416</c:v>
                </c:pt>
                <c:pt idx="3052">
                  <c:v>-411.86171427792004</c:v>
                </c:pt>
                <c:pt idx="3053">
                  <c:v>-319.01694871749669</c:v>
                </c:pt>
                <c:pt idx="3054">
                  <c:v>0</c:v>
                </c:pt>
                <c:pt idx="3055">
                  <c:v>0</c:v>
                </c:pt>
                <c:pt idx="3056">
                  <c:v>0</c:v>
                </c:pt>
                <c:pt idx="3057">
                  <c:v>75.442149653825197</c:v>
                </c:pt>
                <c:pt idx="3058">
                  <c:v>0</c:v>
                </c:pt>
                <c:pt idx="3059">
                  <c:v>0</c:v>
                </c:pt>
                <c:pt idx="3060">
                  <c:v>75.5119050828947</c:v>
                </c:pt>
                <c:pt idx="3061">
                  <c:v>0</c:v>
                </c:pt>
                <c:pt idx="3062">
                  <c:v>0</c:v>
                </c:pt>
                <c:pt idx="3063">
                  <c:v>76.623623058020982</c:v>
                </c:pt>
                <c:pt idx="3064">
                  <c:v>76.613382055093737</c:v>
                </c:pt>
                <c:pt idx="3065">
                  <c:v>76.611505792738399</c:v>
                </c:pt>
                <c:pt idx="3066">
                  <c:v>76.533101516865358</c:v>
                </c:pt>
                <c:pt idx="3067">
                  <c:v>76.460540305063603</c:v>
                </c:pt>
                <c:pt idx="3068">
                  <c:v>76.470759402755789</c:v>
                </c:pt>
                <c:pt idx="3069">
                  <c:v>76.409324817760648</c:v>
                </c:pt>
                <c:pt idx="3070">
                  <c:v>76.425968527061258</c:v>
                </c:pt>
                <c:pt idx="3071">
                  <c:v>177.62075898940299</c:v>
                </c:pt>
                <c:pt idx="3072">
                  <c:v>146.45163371966899</c:v>
                </c:pt>
                <c:pt idx="3073">
                  <c:v>76.532431064809288</c:v>
                </c:pt>
                <c:pt idx="3074">
                  <c:v>114.80787392059598</c:v>
                </c:pt>
                <c:pt idx="3075">
                  <c:v>105.40699889026</c:v>
                </c:pt>
                <c:pt idx="3076">
                  <c:v>-15942.7723805695</c:v>
                </c:pt>
                <c:pt idx="3077">
                  <c:v>89.282491007840719</c:v>
                </c:pt>
                <c:pt idx="3078">
                  <c:v>83.622102879456435</c:v>
                </c:pt>
                <c:pt idx="3079">
                  <c:v>-3412.0893284417998</c:v>
                </c:pt>
                <c:pt idx="3080">
                  <c:v>72.490042192761535</c:v>
                </c:pt>
                <c:pt idx="3081">
                  <c:v>68.285775086431926</c:v>
                </c:pt>
                <c:pt idx="3082">
                  <c:v>64.229509998118075</c:v>
                </c:pt>
                <c:pt idx="3083">
                  <c:v>0</c:v>
                </c:pt>
                <c:pt idx="3084">
                  <c:v>0</c:v>
                </c:pt>
                <c:pt idx="3085">
                  <c:v>-1870.5704095028198</c:v>
                </c:pt>
                <c:pt idx="3086">
                  <c:v>-1037.2868823441711</c:v>
                </c:pt>
                <c:pt idx="3087">
                  <c:v>-1072.5713629142599</c:v>
                </c:pt>
                <c:pt idx="3088">
                  <c:v>-890.47660428906295</c:v>
                </c:pt>
                <c:pt idx="3089">
                  <c:v>-683.93084323438802</c:v>
                </c:pt>
                <c:pt idx="3090">
                  <c:v>-573.374242790837</c:v>
                </c:pt>
                <c:pt idx="3091">
                  <c:v>-479.00231406423194</c:v>
                </c:pt>
                <c:pt idx="3092">
                  <c:v>-395.18406459695734</c:v>
                </c:pt>
                <c:pt idx="3093">
                  <c:v>-142.13073352898999</c:v>
                </c:pt>
                <c:pt idx="3094">
                  <c:v>-77.207060784699806</c:v>
                </c:pt>
                <c:pt idx="3095">
                  <c:v>-233.61327122130498</c:v>
                </c:pt>
                <c:pt idx="3096">
                  <c:v>0</c:v>
                </c:pt>
                <c:pt idx="3097">
                  <c:v>0</c:v>
                </c:pt>
                <c:pt idx="3098">
                  <c:v>0</c:v>
                </c:pt>
                <c:pt idx="3099">
                  <c:v>0</c:v>
                </c:pt>
                <c:pt idx="3100">
                  <c:v>0</c:v>
                </c:pt>
                <c:pt idx="3101">
                  <c:v>0</c:v>
                </c:pt>
                <c:pt idx="3102">
                  <c:v>89.47853830608689</c:v>
                </c:pt>
                <c:pt idx="3103">
                  <c:v>87.302543398786554</c:v>
                </c:pt>
                <c:pt idx="3104">
                  <c:v>0</c:v>
                </c:pt>
                <c:pt idx="3105">
                  <c:v>0</c:v>
                </c:pt>
                <c:pt idx="3106">
                  <c:v>80.680539068632001</c:v>
                </c:pt>
                <c:pt idx="3107">
                  <c:v>0</c:v>
                </c:pt>
                <c:pt idx="3108">
                  <c:v>0</c:v>
                </c:pt>
                <c:pt idx="3109">
                  <c:v>0</c:v>
                </c:pt>
                <c:pt idx="3110">
                  <c:v>0</c:v>
                </c:pt>
                <c:pt idx="3111">
                  <c:v>0</c:v>
                </c:pt>
                <c:pt idx="3112">
                  <c:v>0</c:v>
                </c:pt>
                <c:pt idx="3113">
                  <c:v>0</c:v>
                </c:pt>
                <c:pt idx="3114">
                  <c:v>0</c:v>
                </c:pt>
                <c:pt idx="3115">
                  <c:v>0</c:v>
                </c:pt>
                <c:pt idx="3116">
                  <c:v>0</c:v>
                </c:pt>
                <c:pt idx="3117">
                  <c:v>0</c:v>
                </c:pt>
                <c:pt idx="3118">
                  <c:v>0</c:v>
                </c:pt>
                <c:pt idx="3119">
                  <c:v>0</c:v>
                </c:pt>
                <c:pt idx="3120">
                  <c:v>0</c:v>
                </c:pt>
                <c:pt idx="3121">
                  <c:v>0</c:v>
                </c:pt>
                <c:pt idx="3122">
                  <c:v>0</c:v>
                </c:pt>
                <c:pt idx="3123">
                  <c:v>0</c:v>
                </c:pt>
                <c:pt idx="3124">
                  <c:v>171.635033802988</c:v>
                </c:pt>
                <c:pt idx="3125">
                  <c:v>138.97872212162198</c:v>
                </c:pt>
                <c:pt idx="3126">
                  <c:v>0</c:v>
                </c:pt>
                <c:pt idx="3127">
                  <c:v>0</c:v>
                </c:pt>
                <c:pt idx="3128">
                  <c:v>157.03417949193198</c:v>
                </c:pt>
                <c:pt idx="3129">
                  <c:v>0</c:v>
                </c:pt>
                <c:pt idx="3130">
                  <c:v>0</c:v>
                </c:pt>
                <c:pt idx="3131">
                  <c:v>167.10693440460699</c:v>
                </c:pt>
                <c:pt idx="3132">
                  <c:v>0</c:v>
                </c:pt>
                <c:pt idx="3133">
                  <c:v>0</c:v>
                </c:pt>
                <c:pt idx="3134">
                  <c:v>128.76577913428457</c:v>
                </c:pt>
                <c:pt idx="3135">
                  <c:v>50.892968586318496</c:v>
                </c:pt>
                <c:pt idx="3136">
                  <c:v>49.628284203606377</c:v>
                </c:pt>
                <c:pt idx="3137">
                  <c:v>37.7690498397155</c:v>
                </c:pt>
                <c:pt idx="3138">
                  <c:v>39.940008760734194</c:v>
                </c:pt>
                <c:pt idx="3139">
                  <c:v>39.326298361493244</c:v>
                </c:pt>
                <c:pt idx="3140">
                  <c:v>22.174498000171287</c:v>
                </c:pt>
                <c:pt idx="3141">
                  <c:v>14.829273340643498</c:v>
                </c:pt>
                <c:pt idx="3142">
                  <c:v>7.8329258397932655</c:v>
                </c:pt>
                <c:pt idx="3143">
                  <c:v>2.30027748584767</c:v>
                </c:pt>
                <c:pt idx="3144">
                  <c:v>-3.2855310109274161</c:v>
                </c:pt>
                <c:pt idx="3145">
                  <c:v>-11.0633466499307</c:v>
                </c:pt>
                <c:pt idx="3146">
                  <c:v>-16.231923381143002</c:v>
                </c:pt>
                <c:pt idx="3147">
                  <c:v>-18.552200864809699</c:v>
                </c:pt>
                <c:pt idx="3148">
                  <c:v>-23.318283311972287</c:v>
                </c:pt>
                <c:pt idx="3149">
                  <c:v>-29.726003771691389</c:v>
                </c:pt>
                <c:pt idx="3150">
                  <c:v>-32.858974232090596</c:v>
                </c:pt>
                <c:pt idx="3151">
                  <c:v>-38.078821507888144</c:v>
                </c:pt>
                <c:pt idx="3152">
                  <c:v>-42.197720499023902</c:v>
                </c:pt>
                <c:pt idx="3153">
                  <c:v>-87682.694006316102</c:v>
                </c:pt>
                <c:pt idx="3154">
                  <c:v>-8283.0756745798935</c:v>
                </c:pt>
                <c:pt idx="3155">
                  <c:v>-439108.54108125402</c:v>
                </c:pt>
                <c:pt idx="3156">
                  <c:v>-3050.7334273656597</c:v>
                </c:pt>
                <c:pt idx="3157">
                  <c:v>-2206.8704163294174</c:v>
                </c:pt>
                <c:pt idx="3158">
                  <c:v>-1699.4438455146098</c:v>
                </c:pt>
                <c:pt idx="3159">
                  <c:v>-1174.6925358129558</c:v>
                </c:pt>
                <c:pt idx="3160">
                  <c:v>-966.17198874590099</c:v>
                </c:pt>
                <c:pt idx="3161">
                  <c:v>-835.57707180321097</c:v>
                </c:pt>
                <c:pt idx="3162">
                  <c:v>-690.35176615573835</c:v>
                </c:pt>
                <c:pt idx="3163">
                  <c:v>-563.90697577394849</c:v>
                </c:pt>
                <c:pt idx="3164">
                  <c:v>-373.25967230448202</c:v>
                </c:pt>
                <c:pt idx="3165">
                  <c:v>0</c:v>
                </c:pt>
                <c:pt idx="3166">
                  <c:v>0</c:v>
                </c:pt>
                <c:pt idx="3167">
                  <c:v>0</c:v>
                </c:pt>
                <c:pt idx="3168">
                  <c:v>0</c:v>
                </c:pt>
                <c:pt idx="3169">
                  <c:v>0</c:v>
                </c:pt>
                <c:pt idx="3170">
                  <c:v>0</c:v>
                </c:pt>
                <c:pt idx="3171">
                  <c:v>100.968867222532</c:v>
                </c:pt>
                <c:pt idx="3172">
                  <c:v>0</c:v>
                </c:pt>
                <c:pt idx="3173">
                  <c:v>87.484769072098103</c:v>
                </c:pt>
                <c:pt idx="3174">
                  <c:v>68.097152979680502</c:v>
                </c:pt>
                <c:pt idx="3175">
                  <c:v>75.183504736462254</c:v>
                </c:pt>
                <c:pt idx="3176">
                  <c:v>-18120.091664585096</c:v>
                </c:pt>
                <c:pt idx="3177">
                  <c:v>-1942.81612890357</c:v>
                </c:pt>
                <c:pt idx="3178">
                  <c:v>-1523.4222705924399</c:v>
                </c:pt>
                <c:pt idx="3179">
                  <c:v>-1234.4735665261901</c:v>
                </c:pt>
                <c:pt idx="3180">
                  <c:v>-899.44371177472703</c:v>
                </c:pt>
                <c:pt idx="3181">
                  <c:v>-813.74784493984453</c:v>
                </c:pt>
                <c:pt idx="3182">
                  <c:v>-730.13416564493298</c:v>
                </c:pt>
                <c:pt idx="3183">
                  <c:v>-612.61708389970249</c:v>
                </c:pt>
                <c:pt idx="3184">
                  <c:v>-517.99422424138095</c:v>
                </c:pt>
                <c:pt idx="3185">
                  <c:v>-378.54900721199601</c:v>
                </c:pt>
                <c:pt idx="3186">
                  <c:v>-311.395700600429</c:v>
                </c:pt>
                <c:pt idx="3187">
                  <c:v>-249.32615215434856</c:v>
                </c:pt>
                <c:pt idx="3188">
                  <c:v>-190.521543066975</c:v>
                </c:pt>
                <c:pt idx="3189">
                  <c:v>-132.24652249612214</c:v>
                </c:pt>
                <c:pt idx="3190">
                  <c:v>-68.720977285622482</c:v>
                </c:pt>
                <c:pt idx="3191">
                  <c:v>6.1971842462228901</c:v>
                </c:pt>
                <c:pt idx="3192">
                  <c:v>16.5137671015815</c:v>
                </c:pt>
                <c:pt idx="3193">
                  <c:v>24.484686907661619</c:v>
                </c:pt>
                <c:pt idx="3194">
                  <c:v>12.273184844167726</c:v>
                </c:pt>
                <c:pt idx="3195">
                  <c:v>16.167029200812099</c:v>
                </c:pt>
                <c:pt idx="3196">
                  <c:v>42.622570292526277</c:v>
                </c:pt>
                <c:pt idx="3197">
                  <c:v>23.7783144590361</c:v>
                </c:pt>
                <c:pt idx="3198">
                  <c:v>27.2913182343319</c:v>
                </c:pt>
                <c:pt idx="3199">
                  <c:v>52.80662058289434</c:v>
                </c:pt>
                <c:pt idx="3200">
                  <c:v>34.337291296434998</c:v>
                </c:pt>
                <c:pt idx="3201">
                  <c:v>37.564456866506703</c:v>
                </c:pt>
                <c:pt idx="3202">
                  <c:v>58.1276727507692</c:v>
                </c:pt>
                <c:pt idx="3203">
                  <c:v>44.264242651104702</c:v>
                </c:pt>
                <c:pt idx="3204">
                  <c:v>-3385.9854721972501</c:v>
                </c:pt>
                <c:pt idx="3205">
                  <c:v>-2561.3056283646397</c:v>
                </c:pt>
                <c:pt idx="3206">
                  <c:v>-1636.5052996632842</c:v>
                </c:pt>
                <c:pt idx="3207">
                  <c:v>-1300.5880459544098</c:v>
                </c:pt>
                <c:pt idx="3208">
                  <c:v>-1123.95822539854</c:v>
                </c:pt>
                <c:pt idx="3209">
                  <c:v>-980.66521746971648</c:v>
                </c:pt>
                <c:pt idx="3210">
                  <c:v>-894.46417317451096</c:v>
                </c:pt>
                <c:pt idx="3211">
                  <c:v>-788.95666774574363</c:v>
                </c:pt>
                <c:pt idx="3212">
                  <c:v>-698.64053407850781</c:v>
                </c:pt>
                <c:pt idx="3213">
                  <c:v>-620.52253036462002</c:v>
                </c:pt>
                <c:pt idx="3214">
                  <c:v>-551.83994759057396</c:v>
                </c:pt>
                <c:pt idx="3215">
                  <c:v>-422.35443932295402</c:v>
                </c:pt>
                <c:pt idx="3216">
                  <c:v>-444.97460078299895</c:v>
                </c:pt>
                <c:pt idx="3217">
                  <c:v>-395.51785216573916</c:v>
                </c:pt>
                <c:pt idx="3218">
                  <c:v>-285.681046585167</c:v>
                </c:pt>
                <c:pt idx="3219">
                  <c:v>-316.27047572509099</c:v>
                </c:pt>
                <c:pt idx="3220">
                  <c:v>-279.67383042561801</c:v>
                </c:pt>
                <c:pt idx="3221">
                  <c:v>-192.77521976174114</c:v>
                </c:pt>
                <c:pt idx="3222">
                  <c:v>-220.25800658258842</c:v>
                </c:pt>
                <c:pt idx="3223">
                  <c:v>-241.40938710833601</c:v>
                </c:pt>
                <c:pt idx="3224">
                  <c:v>-167.760843135013</c:v>
                </c:pt>
                <c:pt idx="3225">
                  <c:v>-185.94565139515623</c:v>
                </c:pt>
                <c:pt idx="3226">
                  <c:v>-161.34600764102299</c:v>
                </c:pt>
                <c:pt idx="3227">
                  <c:v>-110.02129921305</c:v>
                </c:pt>
                <c:pt idx="3228">
                  <c:v>-121.13064889976501</c:v>
                </c:pt>
                <c:pt idx="3229">
                  <c:v>-130.95298231009485</c:v>
                </c:pt>
                <c:pt idx="3230">
                  <c:v>-88.009997641796602</c:v>
                </c:pt>
                <c:pt idx="3231">
                  <c:v>-44.897466852694009</c:v>
                </c:pt>
                <c:pt idx="3232">
                  <c:v>-44.061178961864002</c:v>
                </c:pt>
                <c:pt idx="3233">
                  <c:v>-37.291158635734845</c:v>
                </c:pt>
                <c:pt idx="3234">
                  <c:v>-27.7476589974736</c:v>
                </c:pt>
                <c:pt idx="3235">
                  <c:v>-24.900087675500842</c:v>
                </c:pt>
                <c:pt idx="3236">
                  <c:v>-19.220349597412486</c:v>
                </c:pt>
                <c:pt idx="3237">
                  <c:v>-12.327100753319202</c:v>
                </c:pt>
                <c:pt idx="3238">
                  <c:v>-8.4822160984964068</c:v>
                </c:pt>
                <c:pt idx="3239">
                  <c:v>-3.3860075856517597</c:v>
                </c:pt>
                <c:pt idx="3240">
                  <c:v>1.6018941081817999</c:v>
                </c:pt>
                <c:pt idx="3241">
                  <c:v>5.7422280236684013</c:v>
                </c:pt>
                <c:pt idx="3242">
                  <c:v>10.668313229460098</c:v>
                </c:pt>
                <c:pt idx="3243">
                  <c:v>16.175921512681899</c:v>
                </c:pt>
                <c:pt idx="3244">
                  <c:v>-151005.80726471744</c:v>
                </c:pt>
                <c:pt idx="3245">
                  <c:v>25.251188188577199</c:v>
                </c:pt>
                <c:pt idx="3246">
                  <c:v>-5095.1691067283637</c:v>
                </c:pt>
                <c:pt idx="3247">
                  <c:v>-6808.7050336068614</c:v>
                </c:pt>
                <c:pt idx="3248">
                  <c:v>-18515.98320015132</c:v>
                </c:pt>
                <c:pt idx="3249">
                  <c:v>-6376.1076596690336</c:v>
                </c:pt>
                <c:pt idx="3250">
                  <c:v>-3810.1217848419101</c:v>
                </c:pt>
                <c:pt idx="3251">
                  <c:v>-7043.9102229507944</c:v>
                </c:pt>
                <c:pt idx="3252">
                  <c:v>-2179.58105568769</c:v>
                </c:pt>
                <c:pt idx="3253">
                  <c:v>-1430.10539242097</c:v>
                </c:pt>
                <c:pt idx="3254">
                  <c:v>-1202.6500420851098</c:v>
                </c:pt>
                <c:pt idx="3255">
                  <c:v>-1027.6560244944899</c:v>
                </c:pt>
                <c:pt idx="3256">
                  <c:v>-867.64904538984501</c:v>
                </c:pt>
                <c:pt idx="3257">
                  <c:v>-753.84828463347696</c:v>
                </c:pt>
                <c:pt idx="3258">
                  <c:v>-661.54106212353395</c:v>
                </c:pt>
                <c:pt idx="3259">
                  <c:v>-609.00199132632054</c:v>
                </c:pt>
                <c:pt idx="3260">
                  <c:v>-503.19371942315769</c:v>
                </c:pt>
                <c:pt idx="3261">
                  <c:v>-445.46145862576878</c:v>
                </c:pt>
                <c:pt idx="3262">
                  <c:v>-436.21990766921698</c:v>
                </c:pt>
                <c:pt idx="3263">
                  <c:v>-342.51185662224469</c:v>
                </c:pt>
                <c:pt idx="3264">
                  <c:v>-251.74294384107299</c:v>
                </c:pt>
                <c:pt idx="3265">
                  <c:v>-273.89593984770386</c:v>
                </c:pt>
                <c:pt idx="3266">
                  <c:v>-195.98531803164045</c:v>
                </c:pt>
                <c:pt idx="3267">
                  <c:v>-134.44334858647358</c:v>
                </c:pt>
                <c:pt idx="3268">
                  <c:v>-158.10238891700385</c:v>
                </c:pt>
                <c:pt idx="3269">
                  <c:v>-141.06939583304157</c:v>
                </c:pt>
                <c:pt idx="3270">
                  <c:v>-99.378186333919118</c:v>
                </c:pt>
                <c:pt idx="3271">
                  <c:v>-90.441233246277349</c:v>
                </c:pt>
                <c:pt idx="3272">
                  <c:v>-82.291110929298668</c:v>
                </c:pt>
                <c:pt idx="3273">
                  <c:v>-65.539335816906018</c:v>
                </c:pt>
                <c:pt idx="3274">
                  <c:v>-68.074573603139399</c:v>
                </c:pt>
                <c:pt idx="3275">
                  <c:v>-73.675908825016336</c:v>
                </c:pt>
                <c:pt idx="3276">
                  <c:v>-55.750403356660193</c:v>
                </c:pt>
                <c:pt idx="3277">
                  <c:v>-50.096750346156085</c:v>
                </c:pt>
                <c:pt idx="3278">
                  <c:v>-50.416209402492271</c:v>
                </c:pt>
                <c:pt idx="3279">
                  <c:v>-39.699394170718399</c:v>
                </c:pt>
                <c:pt idx="3280">
                  <c:v>-34.810968389448355</c:v>
                </c:pt>
                <c:pt idx="3281">
                  <c:v>-31.807617114491435</c:v>
                </c:pt>
                <c:pt idx="3282">
                  <c:v>-26.381093842322127</c:v>
                </c:pt>
                <c:pt idx="3283">
                  <c:v>-21.3215153004017</c:v>
                </c:pt>
                <c:pt idx="3284">
                  <c:v>-17.207302711108287</c:v>
                </c:pt>
                <c:pt idx="3285">
                  <c:v>-11.588268132337298</c:v>
                </c:pt>
                <c:pt idx="3286">
                  <c:v>-6.3448273964208797</c:v>
                </c:pt>
                <c:pt idx="3287">
                  <c:v>0.3209803940728545</c:v>
                </c:pt>
                <c:pt idx="3288">
                  <c:v>10.100991411160701</c:v>
                </c:pt>
                <c:pt idx="3289">
                  <c:v>16.592316528045487</c:v>
                </c:pt>
                <c:pt idx="3290">
                  <c:v>36.544182475182794</c:v>
                </c:pt>
                <c:pt idx="3291">
                  <c:v>0</c:v>
                </c:pt>
                <c:pt idx="3292">
                  <c:v>46.165478052303101</c:v>
                </c:pt>
                <c:pt idx="3293">
                  <c:v>94.101365986686758</c:v>
                </c:pt>
                <c:pt idx="3294">
                  <c:v>0</c:v>
                </c:pt>
                <c:pt idx="3295">
                  <c:v>84.671905524321048</c:v>
                </c:pt>
                <c:pt idx="3296">
                  <c:v>0</c:v>
                </c:pt>
                <c:pt idx="3297">
                  <c:v>0</c:v>
                </c:pt>
                <c:pt idx="3298">
                  <c:v>143.65328655487198</c:v>
                </c:pt>
                <c:pt idx="3299">
                  <c:v>123.380920485423</c:v>
                </c:pt>
                <c:pt idx="3300">
                  <c:v>0</c:v>
                </c:pt>
                <c:pt idx="3301">
                  <c:v>105.65006553245857</c:v>
                </c:pt>
                <c:pt idx="3302">
                  <c:v>100.61540401624978</c:v>
                </c:pt>
                <c:pt idx="3303">
                  <c:v>154.5446830895855</c:v>
                </c:pt>
                <c:pt idx="3304">
                  <c:v>134.19148577699599</c:v>
                </c:pt>
                <c:pt idx="3305">
                  <c:v>122.142983838278</c:v>
                </c:pt>
                <c:pt idx="3306">
                  <c:v>0</c:v>
                </c:pt>
                <c:pt idx="3307">
                  <c:v>166.376608113251</c:v>
                </c:pt>
                <c:pt idx="3308">
                  <c:v>141.51943212026657</c:v>
                </c:pt>
                <c:pt idx="3309">
                  <c:v>0</c:v>
                </c:pt>
                <c:pt idx="3310">
                  <c:v>206.90637444946</c:v>
                </c:pt>
                <c:pt idx="3311">
                  <c:v>108.07996351289501</c:v>
                </c:pt>
                <c:pt idx="3312">
                  <c:v>101.36271937531302</c:v>
                </c:pt>
                <c:pt idx="3313">
                  <c:v>95.648039489082507</c:v>
                </c:pt>
                <c:pt idx="3314">
                  <c:v>82.102354400468158</c:v>
                </c:pt>
                <c:pt idx="3315">
                  <c:v>79.506323978055605</c:v>
                </c:pt>
                <c:pt idx="3316">
                  <c:v>81.949198085588407</c:v>
                </c:pt>
                <c:pt idx="3317">
                  <c:v>74.706646702363798</c:v>
                </c:pt>
                <c:pt idx="3318">
                  <c:v>72.347478630021286</c:v>
                </c:pt>
                <c:pt idx="3319">
                  <c:v>71.372667233476534</c:v>
                </c:pt>
                <c:pt idx="3320">
                  <c:v>67.823287230080027</c:v>
                </c:pt>
                <c:pt idx="3321">
                  <c:v>65.623476300343498</c:v>
                </c:pt>
                <c:pt idx="3322">
                  <c:v>62.580495772694896</c:v>
                </c:pt>
                <c:pt idx="3323">
                  <c:v>-13906.482816738902</c:v>
                </c:pt>
                <c:pt idx="3324">
                  <c:v>-5660.8743420074197</c:v>
                </c:pt>
                <c:pt idx="3325">
                  <c:v>-7047.4870288943885</c:v>
                </c:pt>
                <c:pt idx="3326">
                  <c:v>-3995.9353146734852</c:v>
                </c:pt>
                <c:pt idx="3327">
                  <c:v>-2075.6212744179998</c:v>
                </c:pt>
                <c:pt idx="3328">
                  <c:v>-1969.77945837676</c:v>
                </c:pt>
                <c:pt idx="3329">
                  <c:v>-1567.2074620498001</c:v>
                </c:pt>
                <c:pt idx="3330">
                  <c:v>-1178.25229359624</c:v>
                </c:pt>
                <c:pt idx="3331">
                  <c:v>-987.43175302700195</c:v>
                </c:pt>
                <c:pt idx="3332">
                  <c:v>-842.451714510957</c:v>
                </c:pt>
                <c:pt idx="3333">
                  <c:v>-726.74275268205849</c:v>
                </c:pt>
                <c:pt idx="3334">
                  <c:v>-615.84791457566496</c:v>
                </c:pt>
                <c:pt idx="3335">
                  <c:v>-478.37897847192897</c:v>
                </c:pt>
                <c:pt idx="3336">
                  <c:v>10.226981485717555</c:v>
                </c:pt>
                <c:pt idx="3337">
                  <c:v>0.61445222283503398</c:v>
                </c:pt>
                <c:pt idx="3338">
                  <c:v>0</c:v>
                </c:pt>
                <c:pt idx="3339">
                  <c:v>0</c:v>
                </c:pt>
                <c:pt idx="3340">
                  <c:v>0</c:v>
                </c:pt>
                <c:pt idx="3341">
                  <c:v>0</c:v>
                </c:pt>
                <c:pt idx="3342">
                  <c:v>0</c:v>
                </c:pt>
                <c:pt idx="3343">
                  <c:v>0</c:v>
                </c:pt>
                <c:pt idx="3344">
                  <c:v>0</c:v>
                </c:pt>
                <c:pt idx="3345">
                  <c:v>0</c:v>
                </c:pt>
                <c:pt idx="3346">
                  <c:v>0</c:v>
                </c:pt>
                <c:pt idx="3347">
                  <c:v>62.426850191793044</c:v>
                </c:pt>
                <c:pt idx="3348">
                  <c:v>118.26075244733802</c:v>
                </c:pt>
                <c:pt idx="3349">
                  <c:v>0</c:v>
                </c:pt>
                <c:pt idx="3350">
                  <c:v>99.817799995283394</c:v>
                </c:pt>
                <c:pt idx="3351">
                  <c:v>94.998221783867962</c:v>
                </c:pt>
                <c:pt idx="3352">
                  <c:v>0</c:v>
                </c:pt>
                <c:pt idx="3353">
                  <c:v>0</c:v>
                </c:pt>
                <c:pt idx="3354">
                  <c:v>86.256714121050379</c:v>
                </c:pt>
                <c:pt idx="3355">
                  <c:v>139.16765517763199</c:v>
                </c:pt>
                <c:pt idx="3356">
                  <c:v>123.662369423233</c:v>
                </c:pt>
                <c:pt idx="3357">
                  <c:v>80.929304764220902</c:v>
                </c:pt>
                <c:pt idx="3358">
                  <c:v>104.89278675009567</c:v>
                </c:pt>
                <c:pt idx="3359">
                  <c:v>98.545511224248344</c:v>
                </c:pt>
                <c:pt idx="3360">
                  <c:v>76.718087015189298</c:v>
                </c:pt>
                <c:pt idx="3361">
                  <c:v>88.153155048839778</c:v>
                </c:pt>
                <c:pt idx="3362">
                  <c:v>84.228312529453618</c:v>
                </c:pt>
                <c:pt idx="3363">
                  <c:v>72.664924821416307</c:v>
                </c:pt>
                <c:pt idx="3364">
                  <c:v>76.781571844609786</c:v>
                </c:pt>
                <c:pt idx="3365">
                  <c:v>92.039252839968682</c:v>
                </c:pt>
                <c:pt idx="3366">
                  <c:v>71.060122561603094</c:v>
                </c:pt>
                <c:pt idx="3367">
                  <c:v>68.162762483535786</c:v>
                </c:pt>
                <c:pt idx="3368">
                  <c:v>72.805226788111227</c:v>
                </c:pt>
                <c:pt idx="3369">
                  <c:v>67.870309390133798</c:v>
                </c:pt>
                <c:pt idx="3370">
                  <c:v>86.642267518463598</c:v>
                </c:pt>
                <c:pt idx="3371">
                  <c:v>0</c:v>
                </c:pt>
                <c:pt idx="3372">
                  <c:v>68.544140249991926</c:v>
                </c:pt>
                <c:pt idx="3373">
                  <c:v>60.769704809747495</c:v>
                </c:pt>
                <c:pt idx="3374">
                  <c:v>108.810740089056</c:v>
                </c:pt>
                <c:pt idx="3375">
                  <c:v>83.353363172691317</c:v>
                </c:pt>
                <c:pt idx="3376">
                  <c:v>41.770968899919907</c:v>
                </c:pt>
                <c:pt idx="3377">
                  <c:v>52.943282973467539</c:v>
                </c:pt>
                <c:pt idx="3378">
                  <c:v>42.392833783313996</c:v>
                </c:pt>
                <c:pt idx="3379">
                  <c:v>33.245454437652185</c:v>
                </c:pt>
                <c:pt idx="3380">
                  <c:v>80.794004893380404</c:v>
                </c:pt>
                <c:pt idx="3381">
                  <c:v>45.893773274474846</c:v>
                </c:pt>
                <c:pt idx="3382">
                  <c:v>11.6053088922162</c:v>
                </c:pt>
                <c:pt idx="3383">
                  <c:v>14.472873990322499</c:v>
                </c:pt>
                <c:pt idx="3384">
                  <c:v>0</c:v>
                </c:pt>
                <c:pt idx="3385">
                  <c:v>-4.0911028557818199</c:v>
                </c:pt>
                <c:pt idx="3386">
                  <c:v>-21.897831154852106</c:v>
                </c:pt>
                <c:pt idx="3387">
                  <c:v>-139.68259380431698</c:v>
                </c:pt>
                <c:pt idx="3388">
                  <c:v>-38.433555500929145</c:v>
                </c:pt>
                <c:pt idx="3389">
                  <c:v>-121.708545218548</c:v>
                </c:pt>
                <c:pt idx="3390">
                  <c:v>-241.19609317969199</c:v>
                </c:pt>
                <c:pt idx="3391">
                  <c:v>-215.48037899031101</c:v>
                </c:pt>
                <c:pt idx="3392">
                  <c:v>-193.83189881238485</c:v>
                </c:pt>
                <c:pt idx="3393">
                  <c:v>-280.68053628779103</c:v>
                </c:pt>
                <c:pt idx="3394">
                  <c:v>-252.052354282755</c:v>
                </c:pt>
                <c:pt idx="3395">
                  <c:v>-227.25485527559042</c:v>
                </c:pt>
                <c:pt idx="3396">
                  <c:v>-290.062581507392</c:v>
                </c:pt>
                <c:pt idx="3397">
                  <c:v>-184.08556706045599</c:v>
                </c:pt>
                <c:pt idx="3398">
                  <c:v>-113.45051315677398</c:v>
                </c:pt>
                <c:pt idx="3399">
                  <c:v>-108.3037897976896</c:v>
                </c:pt>
                <c:pt idx="3400">
                  <c:v>-103.80314169113221</c:v>
                </c:pt>
                <c:pt idx="3401">
                  <c:v>-99.8159506378678</c:v>
                </c:pt>
                <c:pt idx="3402">
                  <c:v>-131.08876779738799</c:v>
                </c:pt>
                <c:pt idx="3403">
                  <c:v>-122.96025559102621</c:v>
                </c:pt>
                <c:pt idx="3404">
                  <c:v>-115.75913260833721</c:v>
                </c:pt>
                <c:pt idx="3405">
                  <c:v>-148.890354601333</c:v>
                </c:pt>
                <c:pt idx="3406">
                  <c:v>-137.48608335857142</c:v>
                </c:pt>
                <c:pt idx="3407">
                  <c:v>-127.46606331720521</c:v>
                </c:pt>
                <c:pt idx="3408">
                  <c:v>-118.40822271905202</c:v>
                </c:pt>
                <c:pt idx="3409">
                  <c:v>-110.25246328493921</c:v>
                </c:pt>
                <c:pt idx="3410">
                  <c:v>-178.918881007061</c:v>
                </c:pt>
                <c:pt idx="3411">
                  <c:v>-160.986975802187</c:v>
                </c:pt>
                <c:pt idx="3412">
                  <c:v>-190.51456366989171</c:v>
                </c:pt>
                <c:pt idx="3413">
                  <c:v>-169.76589113450629</c:v>
                </c:pt>
                <c:pt idx="3414">
                  <c:v>-151.29079832035157</c:v>
                </c:pt>
                <c:pt idx="3415">
                  <c:v>-173.01474707537901</c:v>
                </c:pt>
                <c:pt idx="3416">
                  <c:v>-152.83254301479604</c:v>
                </c:pt>
                <c:pt idx="3417">
                  <c:v>-105.94896811308779</c:v>
                </c:pt>
                <c:pt idx="3418">
                  <c:v>-119.061656118755</c:v>
                </c:pt>
                <c:pt idx="3419">
                  <c:v>-104.46067982664998</c:v>
                </c:pt>
                <c:pt idx="3420">
                  <c:v>-74.102611107549023</c:v>
                </c:pt>
                <c:pt idx="3421">
                  <c:v>-79.981221126349027</c:v>
                </c:pt>
                <c:pt idx="3422">
                  <c:v>-86.918694885063275</c:v>
                </c:pt>
                <c:pt idx="3423">
                  <c:v>-59.746527974592098</c:v>
                </c:pt>
                <c:pt idx="3424">
                  <c:v>-62.693851945425706</c:v>
                </c:pt>
                <c:pt idx="3425">
                  <c:v>-52.314551379229293</c:v>
                </c:pt>
                <c:pt idx="3426">
                  <c:v>-35.709317104722203</c:v>
                </c:pt>
                <c:pt idx="3427">
                  <c:v>-28.836761015022731</c:v>
                </c:pt>
                <c:pt idx="3428">
                  <c:v>-26.686371675160238</c:v>
                </c:pt>
                <c:pt idx="3429">
                  <c:v>-19.461353407121827</c:v>
                </c:pt>
                <c:pt idx="3430">
                  <c:v>-12.84549320170373</c:v>
                </c:pt>
                <c:pt idx="3431">
                  <c:v>-8.9677223060145899</c:v>
                </c:pt>
                <c:pt idx="3432">
                  <c:v>-2.2789130188736899</c:v>
                </c:pt>
                <c:pt idx="3433">
                  <c:v>3.2143799705162301</c:v>
                </c:pt>
                <c:pt idx="3434">
                  <c:v>10.894011470996871</c:v>
                </c:pt>
                <c:pt idx="3435">
                  <c:v>18.038042120289099</c:v>
                </c:pt>
                <c:pt idx="3436">
                  <c:v>21.417992191431601</c:v>
                </c:pt>
                <c:pt idx="3437">
                  <c:v>29.930331073717927</c:v>
                </c:pt>
                <c:pt idx="3438">
                  <c:v>34.876612263983901</c:v>
                </c:pt>
                <c:pt idx="3439">
                  <c:v>35.584901723403448</c:v>
                </c:pt>
                <c:pt idx="3440">
                  <c:v>43.252116884079136</c:v>
                </c:pt>
                <c:pt idx="3441">
                  <c:v>43.741332539513003</c:v>
                </c:pt>
                <c:pt idx="3442">
                  <c:v>46.534887172718612</c:v>
                </c:pt>
                <c:pt idx="3443">
                  <c:v>51.12805033632587</c:v>
                </c:pt>
                <c:pt idx="3444">
                  <c:v>54.701286745437493</c:v>
                </c:pt>
                <c:pt idx="3445">
                  <c:v>58.211237080144898</c:v>
                </c:pt>
                <c:pt idx="3446">
                  <c:v>61.723530737491913</c:v>
                </c:pt>
                <c:pt idx="3447">
                  <c:v>-33675.015762769537</c:v>
                </c:pt>
                <c:pt idx="3448">
                  <c:v>-3499.9152533784936</c:v>
                </c:pt>
                <c:pt idx="3449">
                  <c:v>-2513.2374813694287</c:v>
                </c:pt>
                <c:pt idx="3450">
                  <c:v>-2557.5515630541322</c:v>
                </c:pt>
                <c:pt idx="3451">
                  <c:v>-1966.45289232544</c:v>
                </c:pt>
                <c:pt idx="3452">
                  <c:v>-1371.4359900441211</c:v>
                </c:pt>
                <c:pt idx="3453">
                  <c:v>-1266.38715345733</c:v>
                </c:pt>
                <c:pt idx="3454">
                  <c:v>-1007.6635215718405</c:v>
                </c:pt>
                <c:pt idx="3455">
                  <c:v>-848.80599490420138</c:v>
                </c:pt>
                <c:pt idx="3456">
                  <c:v>-736.71139166123805</c:v>
                </c:pt>
                <c:pt idx="3457">
                  <c:v>-643.21179281761852</c:v>
                </c:pt>
                <c:pt idx="3458">
                  <c:v>-582.82009474009499</c:v>
                </c:pt>
                <c:pt idx="3459">
                  <c:v>-484.387157153337</c:v>
                </c:pt>
                <c:pt idx="3460">
                  <c:v>-424.72213512542601</c:v>
                </c:pt>
                <c:pt idx="3461">
                  <c:v>-404.3456819030099</c:v>
                </c:pt>
                <c:pt idx="3462">
                  <c:v>-319.23869650395704</c:v>
                </c:pt>
                <c:pt idx="3463">
                  <c:v>-278.17772338646932</c:v>
                </c:pt>
                <c:pt idx="3464">
                  <c:v>-274.72241459557603</c:v>
                </c:pt>
                <c:pt idx="3465">
                  <c:v>-237.18060723204499</c:v>
                </c:pt>
                <c:pt idx="3466">
                  <c:v>-203.47270841305001</c:v>
                </c:pt>
                <c:pt idx="3467">
                  <c:v>-199.95590297139901</c:v>
                </c:pt>
                <c:pt idx="3468">
                  <c:v>-169.07778564811557</c:v>
                </c:pt>
                <c:pt idx="3469">
                  <c:v>-141.71162979787957</c:v>
                </c:pt>
                <c:pt idx="3470">
                  <c:v>-117.43035341042</c:v>
                </c:pt>
                <c:pt idx="3471">
                  <c:v>-112.59870127398364</c:v>
                </c:pt>
                <c:pt idx="3472">
                  <c:v>-76.954241391812843</c:v>
                </c:pt>
                <c:pt idx="3473">
                  <c:v>-61.029961817769802</c:v>
                </c:pt>
                <c:pt idx="3474">
                  <c:v>-55.116906836113913</c:v>
                </c:pt>
                <c:pt idx="3475">
                  <c:v>-40.503140870315697</c:v>
                </c:pt>
                <c:pt idx="3476">
                  <c:v>-27.980938043534046</c:v>
                </c:pt>
                <c:pt idx="3477">
                  <c:v>-19.545511946523177</c:v>
                </c:pt>
                <c:pt idx="3478">
                  <c:v>-7.9502002864994399</c:v>
                </c:pt>
                <c:pt idx="3479">
                  <c:v>5.4667660821434677E-2</c:v>
                </c:pt>
                <c:pt idx="3480">
                  <c:v>8.744893682054764</c:v>
                </c:pt>
                <c:pt idx="3481">
                  <c:v>13.077328552100498</c:v>
                </c:pt>
                <c:pt idx="3482">
                  <c:v>18.5608411782801</c:v>
                </c:pt>
                <c:pt idx="3483">
                  <c:v>26.876916969858595</c:v>
                </c:pt>
                <c:pt idx="3484">
                  <c:v>27.925678220386089</c:v>
                </c:pt>
                <c:pt idx="3485">
                  <c:v>31.983535908258286</c:v>
                </c:pt>
                <c:pt idx="3486">
                  <c:v>39.3430918390291</c:v>
                </c:pt>
                <c:pt idx="3487">
                  <c:v>47.444423366992147</c:v>
                </c:pt>
                <c:pt idx="3488">
                  <c:v>45.787658651622777</c:v>
                </c:pt>
                <c:pt idx="3489">
                  <c:v>52.768927003349496</c:v>
                </c:pt>
                <c:pt idx="3490">
                  <c:v>60.600075410026811</c:v>
                </c:pt>
                <c:pt idx="3491">
                  <c:v>62.260252589533813</c:v>
                </c:pt>
                <c:pt idx="3492">
                  <c:v>70.351319625000727</c:v>
                </c:pt>
                <c:pt idx="3493">
                  <c:v>65.228137764481033</c:v>
                </c:pt>
                <c:pt idx="3494">
                  <c:v>63.194171601702593</c:v>
                </c:pt>
                <c:pt idx="3495">
                  <c:v>63.145247733145993</c:v>
                </c:pt>
                <c:pt idx="3496">
                  <c:v>66.296691115819002</c:v>
                </c:pt>
                <c:pt idx="3497">
                  <c:v>67.817691329663504</c:v>
                </c:pt>
                <c:pt idx="3498">
                  <c:v>69.361804396087479</c:v>
                </c:pt>
                <c:pt idx="3499">
                  <c:v>71.518378885130986</c:v>
                </c:pt>
                <c:pt idx="3500">
                  <c:v>72.573151713225258</c:v>
                </c:pt>
                <c:pt idx="3501">
                  <c:v>73.608871031833772</c:v>
                </c:pt>
                <c:pt idx="3502">
                  <c:v>74.699605926449181</c:v>
                </c:pt>
                <c:pt idx="3503">
                  <c:v>75.25943817668572</c:v>
                </c:pt>
                <c:pt idx="3504">
                  <c:v>75.875314356281251</c:v>
                </c:pt>
                <c:pt idx="3505">
                  <c:v>75.863079786350099</c:v>
                </c:pt>
                <c:pt idx="3506">
                  <c:v>80.795407770730989</c:v>
                </c:pt>
                <c:pt idx="3507">
                  <c:v>78.826401449762201</c:v>
                </c:pt>
                <c:pt idx="3508">
                  <c:v>76.936944843947728</c:v>
                </c:pt>
                <c:pt idx="3509">
                  <c:v>75.105438796451168</c:v>
                </c:pt>
                <c:pt idx="3510">
                  <c:v>73.315813428770994</c:v>
                </c:pt>
                <c:pt idx="3511">
                  <c:v>72.381996339497448</c:v>
                </c:pt>
                <c:pt idx="3512">
                  <c:v>73.580118170796098</c:v>
                </c:pt>
                <c:pt idx="3513">
                  <c:v>67.03557176004368</c:v>
                </c:pt>
                <c:pt idx="3514">
                  <c:v>64.3744258914451</c:v>
                </c:pt>
                <c:pt idx="3515">
                  <c:v>61.443935943372111</c:v>
                </c:pt>
                <c:pt idx="3516">
                  <c:v>-33823.293532221076</c:v>
                </c:pt>
                <c:pt idx="3517">
                  <c:v>54.380162582552998</c:v>
                </c:pt>
                <c:pt idx="3518">
                  <c:v>50.615242888251807</c:v>
                </c:pt>
                <c:pt idx="3519">
                  <c:v>46.0260328832968</c:v>
                </c:pt>
                <c:pt idx="3520">
                  <c:v>41.550593259756894</c:v>
                </c:pt>
                <c:pt idx="3521">
                  <c:v>39.041522662471301</c:v>
                </c:pt>
                <c:pt idx="3522">
                  <c:v>32.587311099711094</c:v>
                </c:pt>
                <c:pt idx="3523">
                  <c:v>28.114872708520661</c:v>
                </c:pt>
                <c:pt idx="3524">
                  <c:v>21.184408294453</c:v>
                </c:pt>
                <c:pt idx="3525">
                  <c:v>15.948411480144555</c:v>
                </c:pt>
                <c:pt idx="3526">
                  <c:v>10.843490494247424</c:v>
                </c:pt>
                <c:pt idx="3527">
                  <c:v>5.8073007690278065</c:v>
                </c:pt>
                <c:pt idx="3528">
                  <c:v>0.78997981506335291</c:v>
                </c:pt>
                <c:pt idx="3529">
                  <c:v>-4.2661895721349765</c:v>
                </c:pt>
                <c:pt idx="3530">
                  <c:v>-31898.610611957716</c:v>
                </c:pt>
                <c:pt idx="3531">
                  <c:v>-7032.8612765666803</c:v>
                </c:pt>
                <c:pt idx="3532">
                  <c:v>-1544.4425265181399</c:v>
                </c:pt>
                <c:pt idx="3533">
                  <c:v>-2141.3215562370551</c:v>
                </c:pt>
                <c:pt idx="3534">
                  <c:v>-32.115251067518493</c:v>
                </c:pt>
                <c:pt idx="3535">
                  <c:v>-1548.9997207887911</c:v>
                </c:pt>
                <c:pt idx="3536">
                  <c:v>-1247.8332345761744</c:v>
                </c:pt>
                <c:pt idx="3537">
                  <c:v>-1023.2548382107105</c:v>
                </c:pt>
                <c:pt idx="3538">
                  <c:v>-771.48166071342496</c:v>
                </c:pt>
                <c:pt idx="3539">
                  <c:v>-636.75275813910253</c:v>
                </c:pt>
                <c:pt idx="3540">
                  <c:v>-412.96889016194905</c:v>
                </c:pt>
                <c:pt idx="3541">
                  <c:v>-450.79912514293699</c:v>
                </c:pt>
                <c:pt idx="3542">
                  <c:v>-329.80932809974115</c:v>
                </c:pt>
                <c:pt idx="3543">
                  <c:v>0</c:v>
                </c:pt>
                <c:pt idx="3544">
                  <c:v>0</c:v>
                </c:pt>
                <c:pt idx="3545">
                  <c:v>0</c:v>
                </c:pt>
                <c:pt idx="3546">
                  <c:v>0</c:v>
                </c:pt>
                <c:pt idx="3547">
                  <c:v>0</c:v>
                </c:pt>
                <c:pt idx="3548">
                  <c:v>0</c:v>
                </c:pt>
                <c:pt idx="3549">
                  <c:v>0</c:v>
                </c:pt>
                <c:pt idx="3550">
                  <c:v>0</c:v>
                </c:pt>
                <c:pt idx="3551">
                  <c:v>0</c:v>
                </c:pt>
                <c:pt idx="3552">
                  <c:v>0</c:v>
                </c:pt>
                <c:pt idx="3553">
                  <c:v>0</c:v>
                </c:pt>
                <c:pt idx="3554">
                  <c:v>0</c:v>
                </c:pt>
                <c:pt idx="3555">
                  <c:v>0</c:v>
                </c:pt>
                <c:pt idx="3556">
                  <c:v>0</c:v>
                </c:pt>
                <c:pt idx="3557">
                  <c:v>0</c:v>
                </c:pt>
                <c:pt idx="3558">
                  <c:v>0</c:v>
                </c:pt>
                <c:pt idx="3559">
                  <c:v>0</c:v>
                </c:pt>
                <c:pt idx="3560">
                  <c:v>0</c:v>
                </c:pt>
                <c:pt idx="3561">
                  <c:v>0</c:v>
                </c:pt>
                <c:pt idx="3562">
                  <c:v>0</c:v>
                </c:pt>
                <c:pt idx="3563">
                  <c:v>0</c:v>
                </c:pt>
                <c:pt idx="3564">
                  <c:v>0</c:v>
                </c:pt>
                <c:pt idx="3565">
                  <c:v>0</c:v>
                </c:pt>
                <c:pt idx="3566">
                  <c:v>0</c:v>
                </c:pt>
                <c:pt idx="3567">
                  <c:v>0</c:v>
                </c:pt>
                <c:pt idx="3568">
                  <c:v>0</c:v>
                </c:pt>
                <c:pt idx="3569">
                  <c:v>0</c:v>
                </c:pt>
                <c:pt idx="3570">
                  <c:v>0</c:v>
                </c:pt>
                <c:pt idx="3571">
                  <c:v>0</c:v>
                </c:pt>
                <c:pt idx="3572">
                  <c:v>0</c:v>
                </c:pt>
                <c:pt idx="3573">
                  <c:v>0</c:v>
                </c:pt>
                <c:pt idx="3574">
                  <c:v>0</c:v>
                </c:pt>
                <c:pt idx="3575">
                  <c:v>0</c:v>
                </c:pt>
                <c:pt idx="3576">
                  <c:v>0</c:v>
                </c:pt>
                <c:pt idx="3577">
                  <c:v>0</c:v>
                </c:pt>
                <c:pt idx="3578">
                  <c:v>0</c:v>
                </c:pt>
                <c:pt idx="3579">
                  <c:v>0</c:v>
                </c:pt>
                <c:pt idx="3580">
                  <c:v>0</c:v>
                </c:pt>
                <c:pt idx="3581">
                  <c:v>0</c:v>
                </c:pt>
                <c:pt idx="3582">
                  <c:v>0</c:v>
                </c:pt>
                <c:pt idx="3583">
                  <c:v>0</c:v>
                </c:pt>
                <c:pt idx="3584">
                  <c:v>0</c:v>
                </c:pt>
                <c:pt idx="3585">
                  <c:v>0</c:v>
                </c:pt>
                <c:pt idx="3586">
                  <c:v>-3942.6534799378301</c:v>
                </c:pt>
                <c:pt idx="3587">
                  <c:v>-1306.2979810106901</c:v>
                </c:pt>
                <c:pt idx="3588">
                  <c:v>-862.32953399594919</c:v>
                </c:pt>
                <c:pt idx="3589">
                  <c:v>-641.76431836369352</c:v>
                </c:pt>
                <c:pt idx="3590">
                  <c:v>-542.33657411779348</c:v>
                </c:pt>
                <c:pt idx="3591">
                  <c:v>-436.39347931845964</c:v>
                </c:pt>
                <c:pt idx="3592">
                  <c:v>-330.30500758596298</c:v>
                </c:pt>
                <c:pt idx="3593">
                  <c:v>-222.43951276064817</c:v>
                </c:pt>
                <c:pt idx="3594">
                  <c:v>-106.820572685839</c:v>
                </c:pt>
                <c:pt idx="3595">
                  <c:v>55.723357784060312</c:v>
                </c:pt>
                <c:pt idx="3596">
                  <c:v>0</c:v>
                </c:pt>
                <c:pt idx="3597">
                  <c:v>0</c:v>
                </c:pt>
                <c:pt idx="3598">
                  <c:v>0</c:v>
                </c:pt>
                <c:pt idx="3599">
                  <c:v>0</c:v>
                </c:pt>
                <c:pt idx="3600">
                  <c:v>0</c:v>
                </c:pt>
                <c:pt idx="3601">
                  <c:v>0</c:v>
                </c:pt>
                <c:pt idx="3602">
                  <c:v>0</c:v>
                </c:pt>
                <c:pt idx="3603">
                  <c:v>0</c:v>
                </c:pt>
                <c:pt idx="3604">
                  <c:v>0</c:v>
                </c:pt>
                <c:pt idx="3605">
                  <c:v>0</c:v>
                </c:pt>
                <c:pt idx="3606">
                  <c:v>0</c:v>
                </c:pt>
                <c:pt idx="3607">
                  <c:v>0</c:v>
                </c:pt>
                <c:pt idx="3608">
                  <c:v>0</c:v>
                </c:pt>
                <c:pt idx="3609">
                  <c:v>0</c:v>
                </c:pt>
                <c:pt idx="3610">
                  <c:v>0</c:v>
                </c:pt>
                <c:pt idx="3611">
                  <c:v>0</c:v>
                </c:pt>
                <c:pt idx="3612">
                  <c:v>0</c:v>
                </c:pt>
                <c:pt idx="3613">
                  <c:v>0</c:v>
                </c:pt>
                <c:pt idx="3614">
                  <c:v>0</c:v>
                </c:pt>
                <c:pt idx="3615">
                  <c:v>0</c:v>
                </c:pt>
                <c:pt idx="3616">
                  <c:v>0</c:v>
                </c:pt>
                <c:pt idx="3617">
                  <c:v>0</c:v>
                </c:pt>
                <c:pt idx="3618">
                  <c:v>0</c:v>
                </c:pt>
                <c:pt idx="3619">
                  <c:v>0</c:v>
                </c:pt>
                <c:pt idx="3620">
                  <c:v>0</c:v>
                </c:pt>
                <c:pt idx="3621">
                  <c:v>0</c:v>
                </c:pt>
                <c:pt idx="3622">
                  <c:v>0</c:v>
                </c:pt>
                <c:pt idx="3623">
                  <c:v>0</c:v>
                </c:pt>
                <c:pt idx="3624">
                  <c:v>0</c:v>
                </c:pt>
                <c:pt idx="3625">
                  <c:v>0</c:v>
                </c:pt>
                <c:pt idx="3626">
                  <c:v>0</c:v>
                </c:pt>
                <c:pt idx="3627">
                  <c:v>0</c:v>
                </c:pt>
                <c:pt idx="3628">
                  <c:v>0</c:v>
                </c:pt>
                <c:pt idx="3629">
                  <c:v>0</c:v>
                </c:pt>
                <c:pt idx="3630">
                  <c:v>0</c:v>
                </c:pt>
                <c:pt idx="3631">
                  <c:v>0</c:v>
                </c:pt>
                <c:pt idx="3632">
                  <c:v>0</c:v>
                </c:pt>
                <c:pt idx="3633">
                  <c:v>0</c:v>
                </c:pt>
                <c:pt idx="3634">
                  <c:v>0</c:v>
                </c:pt>
                <c:pt idx="3635">
                  <c:v>0</c:v>
                </c:pt>
                <c:pt idx="3636">
                  <c:v>0</c:v>
                </c:pt>
                <c:pt idx="3637">
                  <c:v>0</c:v>
                </c:pt>
                <c:pt idx="3638">
                  <c:v>0</c:v>
                </c:pt>
                <c:pt idx="3639">
                  <c:v>0</c:v>
                </c:pt>
                <c:pt idx="3640">
                  <c:v>0</c:v>
                </c:pt>
                <c:pt idx="3641">
                  <c:v>0</c:v>
                </c:pt>
                <c:pt idx="3642">
                  <c:v>0</c:v>
                </c:pt>
                <c:pt idx="3643">
                  <c:v>-6525.2323009854699</c:v>
                </c:pt>
                <c:pt idx="3644">
                  <c:v>-1995.3587927321601</c:v>
                </c:pt>
                <c:pt idx="3645">
                  <c:v>-1228.9397328104999</c:v>
                </c:pt>
                <c:pt idx="3646">
                  <c:v>-854.55890262150604</c:v>
                </c:pt>
                <c:pt idx="3647">
                  <c:v>-612.90509968419701</c:v>
                </c:pt>
                <c:pt idx="3648">
                  <c:v>-432.49217365601885</c:v>
                </c:pt>
                <c:pt idx="3649">
                  <c:v>-285.73701715112611</c:v>
                </c:pt>
                <c:pt idx="3650">
                  <c:v>-156.62118276588399</c:v>
                </c:pt>
                <c:pt idx="3651">
                  <c:v>-31.433511436728338</c:v>
                </c:pt>
                <c:pt idx="3652">
                  <c:v>97.930164917953903</c:v>
                </c:pt>
                <c:pt idx="3653">
                  <c:v>255.38500961092967</c:v>
                </c:pt>
                <c:pt idx="3654">
                  <c:v>0</c:v>
                </c:pt>
                <c:pt idx="3655">
                  <c:v>0</c:v>
                </c:pt>
                <c:pt idx="3656">
                  <c:v>0</c:v>
                </c:pt>
                <c:pt idx="3657">
                  <c:v>0</c:v>
                </c:pt>
                <c:pt idx="3658">
                  <c:v>0</c:v>
                </c:pt>
                <c:pt idx="3659">
                  <c:v>0</c:v>
                </c:pt>
                <c:pt idx="3660">
                  <c:v>0</c:v>
                </c:pt>
                <c:pt idx="3661">
                  <c:v>0</c:v>
                </c:pt>
                <c:pt idx="3662">
                  <c:v>0</c:v>
                </c:pt>
                <c:pt idx="3663">
                  <c:v>0</c:v>
                </c:pt>
                <c:pt idx="3664">
                  <c:v>0</c:v>
                </c:pt>
                <c:pt idx="3665">
                  <c:v>0</c:v>
                </c:pt>
                <c:pt idx="3666">
                  <c:v>0</c:v>
                </c:pt>
                <c:pt idx="3667">
                  <c:v>0</c:v>
                </c:pt>
                <c:pt idx="3668">
                  <c:v>0</c:v>
                </c:pt>
                <c:pt idx="3669">
                  <c:v>0</c:v>
                </c:pt>
                <c:pt idx="3670">
                  <c:v>-9234.84194704324</c:v>
                </c:pt>
                <c:pt idx="3671">
                  <c:v>-3001.2049649349287</c:v>
                </c:pt>
                <c:pt idx="3672">
                  <c:v>-1853.3859451257001</c:v>
                </c:pt>
                <c:pt idx="3673">
                  <c:v>-1361.5951957480011</c:v>
                </c:pt>
                <c:pt idx="3674">
                  <c:v>-1018.35713456156</c:v>
                </c:pt>
                <c:pt idx="3675">
                  <c:v>-813.16234477031901</c:v>
                </c:pt>
                <c:pt idx="3676">
                  <c:v>-679.94506200076796</c:v>
                </c:pt>
                <c:pt idx="3677">
                  <c:v>-583.72704875540819</c:v>
                </c:pt>
                <c:pt idx="3678">
                  <c:v>-504.28034603587696</c:v>
                </c:pt>
                <c:pt idx="3679">
                  <c:v>-438.41896978348223</c:v>
                </c:pt>
                <c:pt idx="3680">
                  <c:v>-383.56031896774363</c:v>
                </c:pt>
                <c:pt idx="3681">
                  <c:v>-332.55338933096908</c:v>
                </c:pt>
                <c:pt idx="3682">
                  <c:v>-285.94705567698099</c:v>
                </c:pt>
                <c:pt idx="3683">
                  <c:v>-244.66715803294002</c:v>
                </c:pt>
                <c:pt idx="3684">
                  <c:v>-205.07390553200656</c:v>
                </c:pt>
                <c:pt idx="3685">
                  <c:v>-166.355814519662</c:v>
                </c:pt>
                <c:pt idx="3686">
                  <c:v>-128.27651060568999</c:v>
                </c:pt>
                <c:pt idx="3687">
                  <c:v>-91.494203793177064</c:v>
                </c:pt>
                <c:pt idx="3688">
                  <c:v>-56.735054101504311</c:v>
                </c:pt>
                <c:pt idx="3689">
                  <c:v>-23.243306902131089</c:v>
                </c:pt>
                <c:pt idx="3690">
                  <c:v>9.0842160438546902</c:v>
                </c:pt>
                <c:pt idx="3691">
                  <c:v>41.252169522821603</c:v>
                </c:pt>
                <c:pt idx="3692">
                  <c:v>72.299250852918405</c:v>
                </c:pt>
                <c:pt idx="3693">
                  <c:v>102.19092027115002</c:v>
                </c:pt>
                <c:pt idx="3694">
                  <c:v>132.983734748264</c:v>
                </c:pt>
                <c:pt idx="3695">
                  <c:v>163.48921948754727</c:v>
                </c:pt>
                <c:pt idx="3696">
                  <c:v>193.52369556139138</c:v>
                </c:pt>
                <c:pt idx="3697">
                  <c:v>224.27020167302757</c:v>
                </c:pt>
                <c:pt idx="3698">
                  <c:v>257.87943392091398</c:v>
                </c:pt>
                <c:pt idx="3699">
                  <c:v>289.07928091645232</c:v>
                </c:pt>
                <c:pt idx="3700">
                  <c:v>324.27434944525379</c:v>
                </c:pt>
                <c:pt idx="3701">
                  <c:v>362.38470685229373</c:v>
                </c:pt>
                <c:pt idx="3702">
                  <c:v>400.0921857916191</c:v>
                </c:pt>
                <c:pt idx="3703">
                  <c:v>456.36906411295735</c:v>
                </c:pt>
                <c:pt idx="3704">
                  <c:v>534.07774712348498</c:v>
                </c:pt>
                <c:pt idx="3705">
                  <c:v>0</c:v>
                </c:pt>
                <c:pt idx="3706">
                  <c:v>0</c:v>
                </c:pt>
                <c:pt idx="3707">
                  <c:v>0</c:v>
                </c:pt>
                <c:pt idx="3708">
                  <c:v>0</c:v>
                </c:pt>
                <c:pt idx="3709">
                  <c:v>0</c:v>
                </c:pt>
                <c:pt idx="3710">
                  <c:v>0</c:v>
                </c:pt>
                <c:pt idx="3711">
                  <c:v>0</c:v>
                </c:pt>
                <c:pt idx="3712">
                  <c:v>0</c:v>
                </c:pt>
                <c:pt idx="3713">
                  <c:v>0</c:v>
                </c:pt>
                <c:pt idx="3714">
                  <c:v>0</c:v>
                </c:pt>
                <c:pt idx="3715">
                  <c:v>0</c:v>
                </c:pt>
                <c:pt idx="3716">
                  <c:v>0</c:v>
                </c:pt>
                <c:pt idx="3717">
                  <c:v>0</c:v>
                </c:pt>
                <c:pt idx="3718">
                  <c:v>0</c:v>
                </c:pt>
                <c:pt idx="3719">
                  <c:v>0</c:v>
                </c:pt>
                <c:pt idx="3720">
                  <c:v>0</c:v>
                </c:pt>
                <c:pt idx="3721">
                  <c:v>0</c:v>
                </c:pt>
                <c:pt idx="3722">
                  <c:v>0</c:v>
                </c:pt>
                <c:pt idx="3723">
                  <c:v>0</c:v>
                </c:pt>
                <c:pt idx="3724">
                  <c:v>0</c:v>
                </c:pt>
                <c:pt idx="3725">
                  <c:v>0</c:v>
                </c:pt>
                <c:pt idx="3726">
                  <c:v>0</c:v>
                </c:pt>
                <c:pt idx="3727">
                  <c:v>0</c:v>
                </c:pt>
                <c:pt idx="3728">
                  <c:v>1229.3766596839837</c:v>
                </c:pt>
                <c:pt idx="3729">
                  <c:v>1130.6259629620401</c:v>
                </c:pt>
                <c:pt idx="3730">
                  <c:v>1069.4979714148901</c:v>
                </c:pt>
                <c:pt idx="3731">
                  <c:v>1028.0721085607299</c:v>
                </c:pt>
                <c:pt idx="3732">
                  <c:v>-84689.044802821038</c:v>
                </c:pt>
                <c:pt idx="3733">
                  <c:v>-8184.6041723956714</c:v>
                </c:pt>
                <c:pt idx="3734">
                  <c:v>-4231.4726932229514</c:v>
                </c:pt>
                <c:pt idx="3735">
                  <c:v>-2799.3439046707122</c:v>
                </c:pt>
                <c:pt idx="3736">
                  <c:v>-2049.1508343524702</c:v>
                </c:pt>
                <c:pt idx="3737">
                  <c:v>-1581.6659691258601</c:v>
                </c:pt>
                <c:pt idx="3738">
                  <c:v>-1255.5756161735601</c:v>
                </c:pt>
                <c:pt idx="3739">
                  <c:v>-1012.1846858512805</c:v>
                </c:pt>
                <c:pt idx="3740">
                  <c:v>-820.29036321706189</c:v>
                </c:pt>
                <c:pt idx="3741">
                  <c:v>-661.95049454762182</c:v>
                </c:pt>
                <c:pt idx="3742">
                  <c:v>-526.61922025116303</c:v>
                </c:pt>
                <c:pt idx="3743">
                  <c:v>-407.04140293624602</c:v>
                </c:pt>
                <c:pt idx="3744">
                  <c:v>-298.49156425225539</c:v>
                </c:pt>
                <c:pt idx="3745">
                  <c:v>-196.58011097819201</c:v>
                </c:pt>
                <c:pt idx="3746">
                  <c:v>-96.671994766867883</c:v>
                </c:pt>
                <c:pt idx="3747">
                  <c:v>5.0540164079432843</c:v>
                </c:pt>
                <c:pt idx="3748">
                  <c:v>115.17685906792885</c:v>
                </c:pt>
                <c:pt idx="3749">
                  <c:v>249.29729473889572</c:v>
                </c:pt>
                <c:pt idx="3750">
                  <c:v>0</c:v>
                </c:pt>
                <c:pt idx="3751">
                  <c:v>0</c:v>
                </c:pt>
                <c:pt idx="3752">
                  <c:v>0</c:v>
                </c:pt>
                <c:pt idx="3753">
                  <c:v>0</c:v>
                </c:pt>
                <c:pt idx="3754">
                  <c:v>0</c:v>
                </c:pt>
                <c:pt idx="3755">
                  <c:v>0</c:v>
                </c:pt>
                <c:pt idx="3756">
                  <c:v>0</c:v>
                </c:pt>
                <c:pt idx="3757">
                  <c:v>0</c:v>
                </c:pt>
                <c:pt idx="3758">
                  <c:v>0</c:v>
                </c:pt>
                <c:pt idx="3759">
                  <c:v>0</c:v>
                </c:pt>
                <c:pt idx="3760">
                  <c:v>0</c:v>
                </c:pt>
                <c:pt idx="3761">
                  <c:v>1443.6222535286199</c:v>
                </c:pt>
                <c:pt idx="3762">
                  <c:v>-11741.508172285387</c:v>
                </c:pt>
                <c:pt idx="3763">
                  <c:v>-3640.4710240370373</c:v>
                </c:pt>
                <c:pt idx="3764">
                  <c:v>-2221.6614324356501</c:v>
                </c:pt>
                <c:pt idx="3765">
                  <c:v>-1658.0136242052899</c:v>
                </c:pt>
                <c:pt idx="3766">
                  <c:v>-1306.3084318123456</c:v>
                </c:pt>
                <c:pt idx="3767">
                  <c:v>-1064.4803547561601</c:v>
                </c:pt>
                <c:pt idx="3768">
                  <c:v>-898.91906931536698</c:v>
                </c:pt>
                <c:pt idx="3769">
                  <c:v>-771.98395395447801</c:v>
                </c:pt>
                <c:pt idx="3770">
                  <c:v>-667.09571167385354</c:v>
                </c:pt>
                <c:pt idx="3771">
                  <c:v>-583.8386856554979</c:v>
                </c:pt>
                <c:pt idx="3772">
                  <c:v>-515.17962798072847</c:v>
                </c:pt>
                <c:pt idx="3773">
                  <c:v>-453.64387065522402</c:v>
                </c:pt>
                <c:pt idx="3774">
                  <c:v>-399.42635829290901</c:v>
                </c:pt>
                <c:pt idx="3775">
                  <c:v>-352.04159657480704</c:v>
                </c:pt>
                <c:pt idx="3776">
                  <c:v>-307.98638379309864</c:v>
                </c:pt>
                <c:pt idx="3777">
                  <c:v>-267.647484615331</c:v>
                </c:pt>
                <c:pt idx="3778">
                  <c:v>-231.06487658101901</c:v>
                </c:pt>
                <c:pt idx="3779">
                  <c:v>-196.18495626681553</c:v>
                </c:pt>
                <c:pt idx="3780">
                  <c:v>-163.40395689936557</c:v>
                </c:pt>
                <c:pt idx="3781">
                  <c:v>-132.90051737380901</c:v>
                </c:pt>
                <c:pt idx="3782">
                  <c:v>-102.77953631107798</c:v>
                </c:pt>
                <c:pt idx="3783">
                  <c:v>-74.836336214711636</c:v>
                </c:pt>
                <c:pt idx="3784">
                  <c:v>-47.822527154122398</c:v>
                </c:pt>
                <c:pt idx="3785">
                  <c:v>-21.2186581233263</c:v>
                </c:pt>
                <c:pt idx="3786">
                  <c:v>4.7186668286381304</c:v>
                </c:pt>
                <c:pt idx="3787">
                  <c:v>29.125803524328788</c:v>
                </c:pt>
                <c:pt idx="3788">
                  <c:v>53.581351522216018</c:v>
                </c:pt>
                <c:pt idx="3789">
                  <c:v>78.230994944098128</c:v>
                </c:pt>
                <c:pt idx="3790">
                  <c:v>102.0558957933517</c:v>
                </c:pt>
                <c:pt idx="3791">
                  <c:v>125.68308421775158</c:v>
                </c:pt>
                <c:pt idx="3792">
                  <c:v>150.03392816569942</c:v>
                </c:pt>
                <c:pt idx="3793">
                  <c:v>173.567923854756</c:v>
                </c:pt>
                <c:pt idx="3794">
                  <c:v>197.09648776510198</c:v>
                </c:pt>
                <c:pt idx="3795">
                  <c:v>221.99733005383158</c:v>
                </c:pt>
                <c:pt idx="3796">
                  <c:v>247.344492840811</c:v>
                </c:pt>
                <c:pt idx="3797">
                  <c:v>271.67064709625402</c:v>
                </c:pt>
                <c:pt idx="3798">
                  <c:v>299.98686722817354</c:v>
                </c:pt>
                <c:pt idx="3799">
                  <c:v>327.52175487347199</c:v>
                </c:pt>
                <c:pt idx="3800">
                  <c:v>351.35255031917802</c:v>
                </c:pt>
                <c:pt idx="3801">
                  <c:v>365.95084035418608</c:v>
                </c:pt>
                <c:pt idx="3802">
                  <c:v>384.16175505509869</c:v>
                </c:pt>
                <c:pt idx="3803">
                  <c:v>399.350513885422</c:v>
                </c:pt>
                <c:pt idx="3804">
                  <c:v>421.58265326092896</c:v>
                </c:pt>
                <c:pt idx="3805">
                  <c:v>443.73993681721669</c:v>
                </c:pt>
                <c:pt idx="3806">
                  <c:v>465.80895525605899</c:v>
                </c:pt>
                <c:pt idx="3807">
                  <c:v>490.66910099322308</c:v>
                </c:pt>
                <c:pt idx="3808">
                  <c:v>515.29547863364974</c:v>
                </c:pt>
                <c:pt idx="3809">
                  <c:v>532.33732804999795</c:v>
                </c:pt>
                <c:pt idx="3810">
                  <c:v>554.52679647236255</c:v>
                </c:pt>
                <c:pt idx="3811">
                  <c:v>579.14393762251302</c:v>
                </c:pt>
                <c:pt idx="3812">
                  <c:v>599.35912798461788</c:v>
                </c:pt>
                <c:pt idx="3813">
                  <c:v>618.69564786381795</c:v>
                </c:pt>
                <c:pt idx="3814">
                  <c:v>640.84886942442108</c:v>
                </c:pt>
                <c:pt idx="3815">
                  <c:v>658.74731488658006</c:v>
                </c:pt>
                <c:pt idx="3816">
                  <c:v>676.24514968790299</c:v>
                </c:pt>
                <c:pt idx="3817">
                  <c:v>699.88343096392805</c:v>
                </c:pt>
                <c:pt idx="3818">
                  <c:v>716.82401368839601</c:v>
                </c:pt>
                <c:pt idx="3819">
                  <c:v>736.41820854961804</c:v>
                </c:pt>
                <c:pt idx="3820">
                  <c:v>758.19944460007594</c:v>
                </c:pt>
                <c:pt idx="3821">
                  <c:v>777.08771550678352</c:v>
                </c:pt>
                <c:pt idx="3822">
                  <c:v>793.61863901261302</c:v>
                </c:pt>
                <c:pt idx="3823">
                  <c:v>811.49477815430805</c:v>
                </c:pt>
                <c:pt idx="3824">
                  <c:v>828.8150160887127</c:v>
                </c:pt>
                <c:pt idx="3825">
                  <c:v>844.68432454351819</c:v>
                </c:pt>
                <c:pt idx="3826">
                  <c:v>860.66157870489599</c:v>
                </c:pt>
                <c:pt idx="3827">
                  <c:v>875.72063404997903</c:v>
                </c:pt>
                <c:pt idx="3828">
                  <c:v>-18223.614091320102</c:v>
                </c:pt>
                <c:pt idx="3829">
                  <c:v>-7951.2653172181654</c:v>
                </c:pt>
                <c:pt idx="3830">
                  <c:v>-4945.9277828012364</c:v>
                </c:pt>
                <c:pt idx="3831">
                  <c:v>-3506.5365012945822</c:v>
                </c:pt>
                <c:pt idx="3832">
                  <c:v>-2664.0081464251098</c:v>
                </c:pt>
                <c:pt idx="3833">
                  <c:v>-2099.5215838328122</c:v>
                </c:pt>
                <c:pt idx="3834">
                  <c:v>-1698.43920202557</c:v>
                </c:pt>
                <c:pt idx="3835">
                  <c:v>-1393.7235557996939</c:v>
                </c:pt>
                <c:pt idx="3836">
                  <c:v>-1151.6455081611011</c:v>
                </c:pt>
                <c:pt idx="3837">
                  <c:v>-953.93910391377847</c:v>
                </c:pt>
                <c:pt idx="3838">
                  <c:v>-787.11131007177801</c:v>
                </c:pt>
                <c:pt idx="3839">
                  <c:v>-642.28178108229304</c:v>
                </c:pt>
                <c:pt idx="3840">
                  <c:v>-512.72419798442547</c:v>
                </c:pt>
                <c:pt idx="3841">
                  <c:v>-393.71529058764696</c:v>
                </c:pt>
                <c:pt idx="3842">
                  <c:v>-282.28327984243185</c:v>
                </c:pt>
                <c:pt idx="3843">
                  <c:v>-174.690627756304</c:v>
                </c:pt>
                <c:pt idx="3844">
                  <c:v>-67.938459315271302</c:v>
                </c:pt>
                <c:pt idx="3845">
                  <c:v>40.676653704958603</c:v>
                </c:pt>
                <c:pt idx="3846">
                  <c:v>154.54513179672398</c:v>
                </c:pt>
                <c:pt idx="3847">
                  <c:v>276.226886377021</c:v>
                </c:pt>
                <c:pt idx="3848">
                  <c:v>406.91185008791194</c:v>
                </c:pt>
                <c:pt idx="3849">
                  <c:v>541.81373386682856</c:v>
                </c:pt>
                <c:pt idx="3850">
                  <c:v>667.06173277610992</c:v>
                </c:pt>
                <c:pt idx="3851">
                  <c:v>762.024075454593</c:v>
                </c:pt>
                <c:pt idx="3852">
                  <c:v>822.50752373681598</c:v>
                </c:pt>
                <c:pt idx="3853">
                  <c:v>859.41883061205351</c:v>
                </c:pt>
                <c:pt idx="3854">
                  <c:v>887.92452252433998</c:v>
                </c:pt>
                <c:pt idx="3855">
                  <c:v>-74859.276617704905</c:v>
                </c:pt>
                <c:pt idx="3856">
                  <c:v>-6751.5792515187104</c:v>
                </c:pt>
                <c:pt idx="3857">
                  <c:v>-3596.2899987880487</c:v>
                </c:pt>
                <c:pt idx="3858">
                  <c:v>-2467.7218410267578</c:v>
                </c:pt>
                <c:pt idx="3859">
                  <c:v>-1881.3567394862337</c:v>
                </c:pt>
                <c:pt idx="3860">
                  <c:v>-1517.7814266054361</c:v>
                </c:pt>
                <c:pt idx="3861">
                  <c:v>-1257.3769677479011</c:v>
                </c:pt>
                <c:pt idx="3862">
                  <c:v>-1075.60695091045</c:v>
                </c:pt>
                <c:pt idx="3863">
                  <c:v>-934.23230880050596</c:v>
                </c:pt>
                <c:pt idx="3864">
                  <c:v>-820.09809698213553</c:v>
                </c:pt>
                <c:pt idx="3865">
                  <c:v>-725.17904576681974</c:v>
                </c:pt>
                <c:pt idx="3866">
                  <c:v>-646.71682899679809</c:v>
                </c:pt>
                <c:pt idx="3867">
                  <c:v>-575.91788495537605</c:v>
                </c:pt>
                <c:pt idx="3868">
                  <c:v>-513.11055828399947</c:v>
                </c:pt>
                <c:pt idx="3869">
                  <c:v>-457.69744331119205</c:v>
                </c:pt>
                <c:pt idx="3870">
                  <c:v>-406.95766349238698</c:v>
                </c:pt>
                <c:pt idx="3871">
                  <c:v>-358.24169398397697</c:v>
                </c:pt>
                <c:pt idx="3872">
                  <c:v>-314.94801330717661</c:v>
                </c:pt>
                <c:pt idx="3873">
                  <c:v>-274.57472582502385</c:v>
                </c:pt>
                <c:pt idx="3874">
                  <c:v>-236.07589674062299</c:v>
                </c:pt>
                <c:pt idx="3875">
                  <c:v>-199.84901979385614</c:v>
                </c:pt>
                <c:pt idx="3876">
                  <c:v>-166.101527091626</c:v>
                </c:pt>
                <c:pt idx="3877">
                  <c:v>-133.98516747623049</c:v>
                </c:pt>
                <c:pt idx="3878">
                  <c:v>-103.782298582897</c:v>
                </c:pt>
                <c:pt idx="3879">
                  <c:v>-74.340299106911104</c:v>
                </c:pt>
                <c:pt idx="3880">
                  <c:v>-45.499698192163912</c:v>
                </c:pt>
                <c:pt idx="3881">
                  <c:v>-17.9581919655134</c:v>
                </c:pt>
                <c:pt idx="3882">
                  <c:v>8.8911093919326305</c:v>
                </c:pt>
                <c:pt idx="3883">
                  <c:v>35.758285476455903</c:v>
                </c:pt>
                <c:pt idx="3884">
                  <c:v>62.347412993231295</c:v>
                </c:pt>
                <c:pt idx="3885">
                  <c:v>88.1630044747737</c:v>
                </c:pt>
                <c:pt idx="3886">
                  <c:v>114.65033716257139</c:v>
                </c:pt>
                <c:pt idx="3887">
                  <c:v>141.32282792847394</c:v>
                </c:pt>
                <c:pt idx="3888">
                  <c:v>166.32633021374801</c:v>
                </c:pt>
                <c:pt idx="3889">
                  <c:v>193.37154948216801</c:v>
                </c:pt>
                <c:pt idx="3890">
                  <c:v>219.52857570922157</c:v>
                </c:pt>
                <c:pt idx="3891">
                  <c:v>245.81258988354099</c:v>
                </c:pt>
                <c:pt idx="3892">
                  <c:v>272.23728812286998</c:v>
                </c:pt>
                <c:pt idx="3893">
                  <c:v>300.63601392915194</c:v>
                </c:pt>
                <c:pt idx="3894">
                  <c:v>325.55052558285308</c:v>
                </c:pt>
                <c:pt idx="3895">
                  <c:v>350.26147159662196</c:v>
                </c:pt>
                <c:pt idx="3896">
                  <c:v>382.11121961573684</c:v>
                </c:pt>
                <c:pt idx="3897">
                  <c:v>427.25673830900399</c:v>
                </c:pt>
                <c:pt idx="3898">
                  <c:v>472.61464571520401</c:v>
                </c:pt>
                <c:pt idx="3899">
                  <c:v>531.89329270376788</c:v>
                </c:pt>
                <c:pt idx="3900">
                  <c:v>594.87791444218499</c:v>
                </c:pt>
                <c:pt idx="3901">
                  <c:v>672.98381267493255</c:v>
                </c:pt>
                <c:pt idx="3902">
                  <c:v>0</c:v>
                </c:pt>
                <c:pt idx="3903">
                  <c:v>0</c:v>
                </c:pt>
                <c:pt idx="3904">
                  <c:v>0</c:v>
                </c:pt>
                <c:pt idx="3905">
                  <c:v>0</c:v>
                </c:pt>
                <c:pt idx="3906">
                  <c:v>0</c:v>
                </c:pt>
                <c:pt idx="3907">
                  <c:v>0</c:v>
                </c:pt>
                <c:pt idx="3908">
                  <c:v>0</c:v>
                </c:pt>
                <c:pt idx="3909">
                  <c:v>0</c:v>
                </c:pt>
                <c:pt idx="3910">
                  <c:v>0</c:v>
                </c:pt>
                <c:pt idx="3911">
                  <c:v>0</c:v>
                </c:pt>
                <c:pt idx="3912">
                  <c:v>0</c:v>
                </c:pt>
                <c:pt idx="3913">
                  <c:v>0</c:v>
                </c:pt>
                <c:pt idx="3914">
                  <c:v>0</c:v>
                </c:pt>
                <c:pt idx="3915">
                  <c:v>0</c:v>
                </c:pt>
                <c:pt idx="3916">
                  <c:v>0</c:v>
                </c:pt>
                <c:pt idx="3917">
                  <c:v>1309.3695004190099</c:v>
                </c:pt>
                <c:pt idx="3918">
                  <c:v>1220.9350022277811</c:v>
                </c:pt>
                <c:pt idx="3919">
                  <c:v>1174.4805802425901</c:v>
                </c:pt>
                <c:pt idx="3920">
                  <c:v>1145.7606913851337</c:v>
                </c:pt>
                <c:pt idx="3921">
                  <c:v>1127.8795608253399</c:v>
                </c:pt>
                <c:pt idx="3922">
                  <c:v>1112.10901737413</c:v>
                </c:pt>
                <c:pt idx="3923">
                  <c:v>1099.0939409172058</c:v>
                </c:pt>
                <c:pt idx="3924">
                  <c:v>-36295.5347671251</c:v>
                </c:pt>
                <c:pt idx="3925">
                  <c:v>-8714.0908858385592</c:v>
                </c:pt>
                <c:pt idx="3926">
                  <c:v>-4853.1718817824903</c:v>
                </c:pt>
                <c:pt idx="3927">
                  <c:v>-3301.5078725527901</c:v>
                </c:pt>
                <c:pt idx="3928">
                  <c:v>-2456.1879602262497</c:v>
                </c:pt>
                <c:pt idx="3929">
                  <c:v>-1918.7538714021334</c:v>
                </c:pt>
                <c:pt idx="3930">
                  <c:v>-1542.7842616178298</c:v>
                </c:pt>
                <c:pt idx="3931">
                  <c:v>-1260.7274023415</c:v>
                </c:pt>
                <c:pt idx="3932">
                  <c:v>-1040.6874334763966</c:v>
                </c:pt>
                <c:pt idx="3933">
                  <c:v>-859.65919816810754</c:v>
                </c:pt>
                <c:pt idx="3934">
                  <c:v>-706.56777249983099</c:v>
                </c:pt>
                <c:pt idx="3935">
                  <c:v>-572.58265420086695</c:v>
                </c:pt>
                <c:pt idx="3936">
                  <c:v>-452.84674514308705</c:v>
                </c:pt>
                <c:pt idx="3937">
                  <c:v>-342.25408697726101</c:v>
                </c:pt>
                <c:pt idx="3938">
                  <c:v>-237.35690551587001</c:v>
                </c:pt>
                <c:pt idx="3939">
                  <c:v>-135.95094066090343</c:v>
                </c:pt>
                <c:pt idx="3940">
                  <c:v>-34.967320559584095</c:v>
                </c:pt>
                <c:pt idx="3941">
                  <c:v>68.501767606044581</c:v>
                </c:pt>
                <c:pt idx="3942">
                  <c:v>177.75504814283701</c:v>
                </c:pt>
                <c:pt idx="3943">
                  <c:v>296.51514105456801</c:v>
                </c:pt>
                <c:pt idx="3944">
                  <c:v>430.55743805256799</c:v>
                </c:pt>
                <c:pt idx="3945">
                  <c:v>591.26195437957051</c:v>
                </c:pt>
                <c:pt idx="3946">
                  <c:v>795.79606708301947</c:v>
                </c:pt>
                <c:pt idx="3947">
                  <c:v>0</c:v>
                </c:pt>
                <c:pt idx="3948">
                  <c:v>1030.50202769407</c:v>
                </c:pt>
                <c:pt idx="3949">
                  <c:v>1018.96244077309</c:v>
                </c:pt>
                <c:pt idx="3950">
                  <c:v>1002.3764112950394</c:v>
                </c:pt>
                <c:pt idx="3951">
                  <c:v>1001.60981282458</c:v>
                </c:pt>
                <c:pt idx="3952">
                  <c:v>1000.59069476006</c:v>
                </c:pt>
                <c:pt idx="3953">
                  <c:v>-8180.2302245543615</c:v>
                </c:pt>
                <c:pt idx="3954">
                  <c:v>-3915.5052077475302</c:v>
                </c:pt>
                <c:pt idx="3955">
                  <c:v>-2591.66423857376</c:v>
                </c:pt>
                <c:pt idx="3956">
                  <c:v>-1938.9486110928401</c:v>
                </c:pt>
                <c:pt idx="3957">
                  <c:v>-1545.57294368509</c:v>
                </c:pt>
                <c:pt idx="3958">
                  <c:v>-1279.5871350694199</c:v>
                </c:pt>
                <c:pt idx="3959">
                  <c:v>-1085.5145402678763</c:v>
                </c:pt>
                <c:pt idx="3960">
                  <c:v>-936.31721442070375</c:v>
                </c:pt>
                <c:pt idx="3961">
                  <c:v>-816.82303574635455</c:v>
                </c:pt>
                <c:pt idx="3962">
                  <c:v>-718.12851440362704</c:v>
                </c:pt>
                <c:pt idx="3963">
                  <c:v>-634.67670660398153</c:v>
                </c:pt>
                <c:pt idx="3964">
                  <c:v>-562.83050281776298</c:v>
                </c:pt>
                <c:pt idx="3965">
                  <c:v>-498.43203237530264</c:v>
                </c:pt>
                <c:pt idx="3966">
                  <c:v>-442.85558584069264</c:v>
                </c:pt>
                <c:pt idx="3967">
                  <c:v>-394.91372571261348</c:v>
                </c:pt>
                <c:pt idx="3968">
                  <c:v>-347.78203183389098</c:v>
                </c:pt>
                <c:pt idx="3969">
                  <c:v>-305.15754607108101</c:v>
                </c:pt>
                <c:pt idx="3970">
                  <c:v>-266.04743480295178</c:v>
                </c:pt>
                <c:pt idx="3971">
                  <c:v>-228.53221245071242</c:v>
                </c:pt>
                <c:pt idx="3972">
                  <c:v>-193.00230037251058</c:v>
                </c:pt>
                <c:pt idx="3973">
                  <c:v>-159.14188144459999</c:v>
                </c:pt>
                <c:pt idx="3974">
                  <c:v>-126.66574710381563</c:v>
                </c:pt>
                <c:pt idx="3975">
                  <c:v>-94.885855985512507</c:v>
                </c:pt>
                <c:pt idx="3976">
                  <c:v>-64.518702938567586</c:v>
                </c:pt>
                <c:pt idx="3977">
                  <c:v>-35.323300354364697</c:v>
                </c:pt>
                <c:pt idx="3978">
                  <c:v>-6.3739247538269064</c:v>
                </c:pt>
                <c:pt idx="3979">
                  <c:v>21.614261015366161</c:v>
                </c:pt>
                <c:pt idx="3980">
                  <c:v>49.125664376771603</c:v>
                </c:pt>
                <c:pt idx="3981">
                  <c:v>76.822206339520136</c:v>
                </c:pt>
                <c:pt idx="3982">
                  <c:v>103.597035473254</c:v>
                </c:pt>
                <c:pt idx="3983">
                  <c:v>130.05117689837201</c:v>
                </c:pt>
                <c:pt idx="3984">
                  <c:v>158.07647573395457</c:v>
                </c:pt>
                <c:pt idx="3985">
                  <c:v>185.3504166650647</c:v>
                </c:pt>
                <c:pt idx="3986">
                  <c:v>211.62943334757546</c:v>
                </c:pt>
                <c:pt idx="3987">
                  <c:v>239.31530364616398</c:v>
                </c:pt>
                <c:pt idx="3988">
                  <c:v>267.49805639930503</c:v>
                </c:pt>
                <c:pt idx="3989">
                  <c:v>294.45729406221199</c:v>
                </c:pt>
                <c:pt idx="3990">
                  <c:v>323.84579443153598</c:v>
                </c:pt>
                <c:pt idx="3991">
                  <c:v>356.70215359053395</c:v>
                </c:pt>
                <c:pt idx="3992">
                  <c:v>385.67842369988216</c:v>
                </c:pt>
                <c:pt idx="3993">
                  <c:v>418.52809271437417</c:v>
                </c:pt>
                <c:pt idx="3994">
                  <c:v>453.03306111256501</c:v>
                </c:pt>
                <c:pt idx="3995">
                  <c:v>484.94621326060661</c:v>
                </c:pt>
                <c:pt idx="3996">
                  <c:v>522.92733489523835</c:v>
                </c:pt>
                <c:pt idx="3997">
                  <c:v>563.63907565617262</c:v>
                </c:pt>
                <c:pt idx="3998">
                  <c:v>607.81113870854199</c:v>
                </c:pt>
                <c:pt idx="3999">
                  <c:v>656.60719563352347</c:v>
                </c:pt>
                <c:pt idx="4000">
                  <c:v>729.55808052970804</c:v>
                </c:pt>
                <c:pt idx="4001">
                  <c:v>824.61362949135298</c:v>
                </c:pt>
                <c:pt idx="4002">
                  <c:v>0</c:v>
                </c:pt>
                <c:pt idx="4003">
                  <c:v>0</c:v>
                </c:pt>
                <c:pt idx="4004">
                  <c:v>0</c:v>
                </c:pt>
                <c:pt idx="4005">
                  <c:v>0</c:v>
                </c:pt>
                <c:pt idx="4006">
                  <c:v>0</c:v>
                </c:pt>
                <c:pt idx="4007">
                  <c:v>0</c:v>
                </c:pt>
                <c:pt idx="4008">
                  <c:v>0</c:v>
                </c:pt>
                <c:pt idx="4009">
                  <c:v>0</c:v>
                </c:pt>
                <c:pt idx="4010">
                  <c:v>1116.7733907572799</c:v>
                </c:pt>
                <c:pt idx="4011">
                  <c:v>1086.7358058036411</c:v>
                </c:pt>
                <c:pt idx="4012">
                  <c:v>1083.3109127575599</c:v>
                </c:pt>
                <c:pt idx="4013">
                  <c:v>1079.8593961073698</c:v>
                </c:pt>
                <c:pt idx="4014">
                  <c:v>1064.57266618989</c:v>
                </c:pt>
                <c:pt idx="4015">
                  <c:v>1058.5078154471037</c:v>
                </c:pt>
                <c:pt idx="4016">
                  <c:v>1056.5185764535511</c:v>
                </c:pt>
                <c:pt idx="4017">
                  <c:v>1052.3920929417998</c:v>
                </c:pt>
                <c:pt idx="4018">
                  <c:v>1048.9631837940001</c:v>
                </c:pt>
                <c:pt idx="4019">
                  <c:v>1046.2849155859799</c:v>
                </c:pt>
                <c:pt idx="4020">
                  <c:v>-13981.281427481304</c:v>
                </c:pt>
                <c:pt idx="4021">
                  <c:v>-6308.1524602031159</c:v>
                </c:pt>
                <c:pt idx="4022">
                  <c:v>-3969.7226152643998</c:v>
                </c:pt>
                <c:pt idx="4023">
                  <c:v>-2839.9140628825317</c:v>
                </c:pt>
                <c:pt idx="4024">
                  <c:v>-2168.3556028400526</c:v>
                </c:pt>
                <c:pt idx="4025">
                  <c:v>-1718.9303456503199</c:v>
                </c:pt>
                <c:pt idx="4026">
                  <c:v>-1392.23031206115</c:v>
                </c:pt>
                <c:pt idx="4027">
                  <c:v>-1144.56987859076</c:v>
                </c:pt>
                <c:pt idx="4028">
                  <c:v>-944.33619860413296</c:v>
                </c:pt>
                <c:pt idx="4029">
                  <c:v>-778.69989257018631</c:v>
                </c:pt>
                <c:pt idx="4030">
                  <c:v>-636.53115340447732</c:v>
                </c:pt>
                <c:pt idx="4031">
                  <c:v>-510.90917475112605</c:v>
                </c:pt>
                <c:pt idx="4032">
                  <c:v>-397.12205828900898</c:v>
                </c:pt>
                <c:pt idx="4033">
                  <c:v>-290.90708978844697</c:v>
                </c:pt>
                <c:pt idx="4034">
                  <c:v>-190.13420328262001</c:v>
                </c:pt>
                <c:pt idx="4035">
                  <c:v>-91.105095269736282</c:v>
                </c:pt>
                <c:pt idx="4036">
                  <c:v>8.5980559539694408</c:v>
                </c:pt>
                <c:pt idx="4037">
                  <c:v>112.23934169108</c:v>
                </c:pt>
                <c:pt idx="4038">
                  <c:v>222.55356528596553</c:v>
                </c:pt>
                <c:pt idx="4039">
                  <c:v>345.83621981793385</c:v>
                </c:pt>
                <c:pt idx="4040">
                  <c:v>489.37228853840838</c:v>
                </c:pt>
                <c:pt idx="4041">
                  <c:v>664.13578011634854</c:v>
                </c:pt>
                <c:pt idx="4042">
                  <c:v>0</c:v>
                </c:pt>
                <c:pt idx="4043">
                  <c:v>0</c:v>
                </c:pt>
                <c:pt idx="4044">
                  <c:v>1072.4348851619711</c:v>
                </c:pt>
                <c:pt idx="4045">
                  <c:v>1047.6967616330301</c:v>
                </c:pt>
                <c:pt idx="4046">
                  <c:v>1052.3077538256434</c:v>
                </c:pt>
                <c:pt idx="4047">
                  <c:v>1044.9050290654611</c:v>
                </c:pt>
                <c:pt idx="4048">
                  <c:v>-457934.69198124402</c:v>
                </c:pt>
                <c:pt idx="4049">
                  <c:v>-7049.95331548779</c:v>
                </c:pt>
                <c:pt idx="4050">
                  <c:v>-3620.1001063663612</c:v>
                </c:pt>
                <c:pt idx="4051">
                  <c:v>-2450.5713938773551</c:v>
                </c:pt>
                <c:pt idx="4052">
                  <c:v>-1880.74289696141</c:v>
                </c:pt>
                <c:pt idx="4053">
                  <c:v>-1521.3331852519298</c:v>
                </c:pt>
                <c:pt idx="4054">
                  <c:v>-1271.40009013401</c:v>
                </c:pt>
                <c:pt idx="4055">
                  <c:v>-1093.69069375198</c:v>
                </c:pt>
                <c:pt idx="4056">
                  <c:v>-952.91749857720004</c:v>
                </c:pt>
                <c:pt idx="4057">
                  <c:v>-837.73760489841152</c:v>
                </c:pt>
                <c:pt idx="4058">
                  <c:v>-744.23505656875852</c:v>
                </c:pt>
                <c:pt idx="4059">
                  <c:v>-666.23134900253899</c:v>
                </c:pt>
                <c:pt idx="4060">
                  <c:v>-596.89648149331799</c:v>
                </c:pt>
                <c:pt idx="4061">
                  <c:v>-536.59279503948801</c:v>
                </c:pt>
                <c:pt idx="4062">
                  <c:v>-483.66113900855311</c:v>
                </c:pt>
                <c:pt idx="4063">
                  <c:v>-434.27264235892602</c:v>
                </c:pt>
                <c:pt idx="4064">
                  <c:v>-391.09264792286501</c:v>
                </c:pt>
                <c:pt idx="4065">
                  <c:v>-349.69742210240184</c:v>
                </c:pt>
                <c:pt idx="4066">
                  <c:v>-309.81257509036038</c:v>
                </c:pt>
                <c:pt idx="4067">
                  <c:v>-272.09998957314178</c:v>
                </c:pt>
                <c:pt idx="4068">
                  <c:v>-235.33764473833901</c:v>
                </c:pt>
                <c:pt idx="4069">
                  <c:v>-199.33718318826504</c:v>
                </c:pt>
                <c:pt idx="4070">
                  <c:v>-163.83330479827092</c:v>
                </c:pt>
                <c:pt idx="4071">
                  <c:v>-129.22465032636538</c:v>
                </c:pt>
                <c:pt idx="4072">
                  <c:v>-94.995450466914804</c:v>
                </c:pt>
                <c:pt idx="4073">
                  <c:v>-61.390257403002018</c:v>
                </c:pt>
                <c:pt idx="4074">
                  <c:v>-30.763593853693489</c:v>
                </c:pt>
                <c:pt idx="4075">
                  <c:v>-6.45286629275195</c:v>
                </c:pt>
                <c:pt idx="4076">
                  <c:v>3.3140007273885197</c:v>
                </c:pt>
                <c:pt idx="4077">
                  <c:v>-8.3701799539785302</c:v>
                </c:pt>
                <c:pt idx="4078">
                  <c:v>-19.971560991746099</c:v>
                </c:pt>
                <c:pt idx="4079">
                  <c:v>-21.653238572946886</c:v>
                </c:pt>
                <c:pt idx="4080">
                  <c:v>-13238.5205192171</c:v>
                </c:pt>
                <c:pt idx="4081">
                  <c:v>-7510.5208766213354</c:v>
                </c:pt>
                <c:pt idx="4082">
                  <c:v>9.7578339617482595</c:v>
                </c:pt>
                <c:pt idx="4083">
                  <c:v>-4959.0753313170399</c:v>
                </c:pt>
                <c:pt idx="4084">
                  <c:v>-4448.3784628773601</c:v>
                </c:pt>
                <c:pt idx="4085">
                  <c:v>-4093.6225968921722</c:v>
                </c:pt>
                <c:pt idx="4086">
                  <c:v>-3829.5785605167098</c:v>
                </c:pt>
                <c:pt idx="4087">
                  <c:v>-3628.3157637984268</c:v>
                </c:pt>
                <c:pt idx="4088">
                  <c:v>-3443.5519625526422</c:v>
                </c:pt>
                <c:pt idx="4089">
                  <c:v>-3286.6869820688416</c:v>
                </c:pt>
                <c:pt idx="4090">
                  <c:v>-3149.9783519865068</c:v>
                </c:pt>
                <c:pt idx="4091">
                  <c:v>-3020.8806736869901</c:v>
                </c:pt>
                <c:pt idx="4092">
                  <c:v>-2905.4358964726712</c:v>
                </c:pt>
                <c:pt idx="4093">
                  <c:v>-2795.4005535901579</c:v>
                </c:pt>
                <c:pt idx="4094">
                  <c:v>-2689.3581862493079</c:v>
                </c:pt>
                <c:pt idx="4095">
                  <c:v>-2587.52975121295</c:v>
                </c:pt>
                <c:pt idx="4096">
                  <c:v>-2493.9442494176978</c:v>
                </c:pt>
                <c:pt idx="4097">
                  <c:v>-2395.1927998044612</c:v>
                </c:pt>
                <c:pt idx="4098">
                  <c:v>-2301.7150203814822</c:v>
                </c:pt>
                <c:pt idx="4099">
                  <c:v>-2212.8645226329822</c:v>
                </c:pt>
                <c:pt idx="4100">
                  <c:v>-2130.99474779298</c:v>
                </c:pt>
                <c:pt idx="4101">
                  <c:v>-2049.5028298423399</c:v>
                </c:pt>
                <c:pt idx="4102">
                  <c:v>-1974.8219889542399</c:v>
                </c:pt>
                <c:pt idx="4103">
                  <c:v>-1906.0130732541199</c:v>
                </c:pt>
                <c:pt idx="4104">
                  <c:v>-1839.2635842669699</c:v>
                </c:pt>
                <c:pt idx="4105">
                  <c:v>-1777.4000123359699</c:v>
                </c:pt>
                <c:pt idx="4106">
                  <c:v>-1719.7331203284598</c:v>
                </c:pt>
                <c:pt idx="4107">
                  <c:v>-1662.7168813489211</c:v>
                </c:pt>
                <c:pt idx="4108">
                  <c:v>-1609.2134945615198</c:v>
                </c:pt>
                <c:pt idx="4109">
                  <c:v>-1561.7872652179299</c:v>
                </c:pt>
                <c:pt idx="4110">
                  <c:v>-1511.4591732022411</c:v>
                </c:pt>
                <c:pt idx="4111">
                  <c:v>-1463.9019757812873</c:v>
                </c:pt>
                <c:pt idx="4112">
                  <c:v>-1421.4590588356</c:v>
                </c:pt>
                <c:pt idx="4113">
                  <c:v>-1376.1293317838599</c:v>
                </c:pt>
                <c:pt idx="4114">
                  <c:v>-1330.9694576011611</c:v>
                </c:pt>
                <c:pt idx="4115">
                  <c:v>-1292.29370036161</c:v>
                </c:pt>
                <c:pt idx="4116">
                  <c:v>-1255.0680885266299</c:v>
                </c:pt>
                <c:pt idx="4117">
                  <c:v>-1213.0422938148258</c:v>
                </c:pt>
                <c:pt idx="4118">
                  <c:v>-1176.9815471240711</c:v>
                </c:pt>
                <c:pt idx="4119">
                  <c:v>-1141.64306676458</c:v>
                </c:pt>
                <c:pt idx="4120">
                  <c:v>-1107.6034915716298</c:v>
                </c:pt>
                <c:pt idx="4121">
                  <c:v>-1077.1288159422311</c:v>
                </c:pt>
                <c:pt idx="4122">
                  <c:v>-1050.2112352705199</c:v>
                </c:pt>
                <c:pt idx="4123">
                  <c:v>-1027.5641386600698</c:v>
                </c:pt>
                <c:pt idx="4124">
                  <c:v>-1013.8955917614001</c:v>
                </c:pt>
                <c:pt idx="4125">
                  <c:v>-1016.9939744708223</c:v>
                </c:pt>
                <c:pt idx="4126">
                  <c:v>-1068.0747024186198</c:v>
                </c:pt>
                <c:pt idx="4127">
                  <c:v>-1374.7138663061201</c:v>
                </c:pt>
                <c:pt idx="4128">
                  <c:v>-38.204717830300503</c:v>
                </c:pt>
                <c:pt idx="4129">
                  <c:v>-466.49963686524569</c:v>
                </c:pt>
                <c:pt idx="4130">
                  <c:v>-548.53259223598639</c:v>
                </c:pt>
                <c:pt idx="4131">
                  <c:v>-566.68541312722095</c:v>
                </c:pt>
                <c:pt idx="4132">
                  <c:v>-563.93330704464302</c:v>
                </c:pt>
                <c:pt idx="4133">
                  <c:v>-552.20969639253849</c:v>
                </c:pt>
                <c:pt idx="4134">
                  <c:v>-538.52561796338807</c:v>
                </c:pt>
                <c:pt idx="4135">
                  <c:v>-521.56805026296604</c:v>
                </c:pt>
                <c:pt idx="4136">
                  <c:v>-503.61554447768304</c:v>
                </c:pt>
                <c:pt idx="4137">
                  <c:v>-486.18221427336402</c:v>
                </c:pt>
                <c:pt idx="4138">
                  <c:v>-468.10873530091101</c:v>
                </c:pt>
                <c:pt idx="4139">
                  <c:v>-450.26653939163123</c:v>
                </c:pt>
                <c:pt idx="4140">
                  <c:v>-432.74669446705099</c:v>
                </c:pt>
                <c:pt idx="4141">
                  <c:v>-415.57671995163514</c:v>
                </c:pt>
                <c:pt idx="4142">
                  <c:v>-398.34182605507397</c:v>
                </c:pt>
                <c:pt idx="4143">
                  <c:v>-381.93966753628416</c:v>
                </c:pt>
                <c:pt idx="4144">
                  <c:v>-365.89650204135904</c:v>
                </c:pt>
                <c:pt idx="4145">
                  <c:v>-349.87160353684197</c:v>
                </c:pt>
                <c:pt idx="4146">
                  <c:v>-334.53624397943099</c:v>
                </c:pt>
                <c:pt idx="4147">
                  <c:v>-319.51920703151097</c:v>
                </c:pt>
                <c:pt idx="4148">
                  <c:v>-304.675010227418</c:v>
                </c:pt>
                <c:pt idx="4149">
                  <c:v>-290.13597922736204</c:v>
                </c:pt>
                <c:pt idx="4150">
                  <c:v>-276.09267847389799</c:v>
                </c:pt>
                <c:pt idx="4151">
                  <c:v>-262.38591982671704</c:v>
                </c:pt>
                <c:pt idx="4152">
                  <c:v>-248.90378632464257</c:v>
                </c:pt>
                <c:pt idx="4153">
                  <c:v>-235.78071540939195</c:v>
                </c:pt>
                <c:pt idx="4154">
                  <c:v>-222.789493412111</c:v>
                </c:pt>
                <c:pt idx="4155">
                  <c:v>-209.98257577250999</c:v>
                </c:pt>
                <c:pt idx="4156">
                  <c:v>-197.47759381371699</c:v>
                </c:pt>
                <c:pt idx="4157">
                  <c:v>-185.14097690734698</c:v>
                </c:pt>
                <c:pt idx="4158">
                  <c:v>-172.83610636975601</c:v>
                </c:pt>
                <c:pt idx="4159">
                  <c:v>-160.66759900923199</c:v>
                </c:pt>
                <c:pt idx="4160">
                  <c:v>-148.68743101115601</c:v>
                </c:pt>
                <c:pt idx="4161">
                  <c:v>-136.81787970196399</c:v>
                </c:pt>
                <c:pt idx="4162">
                  <c:v>-125.05434863183601</c:v>
                </c:pt>
                <c:pt idx="4163">
                  <c:v>-113.50978078254879</c:v>
                </c:pt>
                <c:pt idx="4164">
                  <c:v>-101.98791456836337</c:v>
                </c:pt>
                <c:pt idx="4165">
                  <c:v>-90.767681586008905</c:v>
                </c:pt>
                <c:pt idx="4166">
                  <c:v>-79.650040402480784</c:v>
                </c:pt>
                <c:pt idx="4167">
                  <c:v>-68.536695926447393</c:v>
                </c:pt>
                <c:pt idx="4168">
                  <c:v>-57.598083984069113</c:v>
                </c:pt>
                <c:pt idx="4169">
                  <c:v>-46.754550558126901</c:v>
                </c:pt>
                <c:pt idx="4170">
                  <c:v>-35.888991238506399</c:v>
                </c:pt>
                <c:pt idx="4171">
                  <c:v>-25.090797745232287</c:v>
                </c:pt>
                <c:pt idx="4172">
                  <c:v>-14.466848694459006</c:v>
                </c:pt>
                <c:pt idx="4173">
                  <c:v>-3.7864421481186397</c:v>
                </c:pt>
                <c:pt idx="4174">
                  <c:v>6.7252113619269043</c:v>
                </c:pt>
                <c:pt idx="4175">
                  <c:v>17.182469839701689</c:v>
                </c:pt>
                <c:pt idx="4176">
                  <c:v>27.733402005192087</c:v>
                </c:pt>
                <c:pt idx="4177">
                  <c:v>38.259716250953602</c:v>
                </c:pt>
                <c:pt idx="4178">
                  <c:v>48.615962072292348</c:v>
                </c:pt>
                <c:pt idx="4179">
                  <c:v>59.107760237499598</c:v>
                </c:pt>
                <c:pt idx="4180">
                  <c:v>69.591936879709081</c:v>
                </c:pt>
                <c:pt idx="4181">
                  <c:v>79.903047116200923</c:v>
                </c:pt>
                <c:pt idx="4182">
                  <c:v>90.197367063167306</c:v>
                </c:pt>
                <c:pt idx="4183">
                  <c:v>100.67404243596879</c:v>
                </c:pt>
                <c:pt idx="4184">
                  <c:v>110.982234500514</c:v>
                </c:pt>
                <c:pt idx="4185">
                  <c:v>121.28595597672079</c:v>
                </c:pt>
                <c:pt idx="4186">
                  <c:v>131.81188598237</c:v>
                </c:pt>
                <c:pt idx="4187">
                  <c:v>142.36949600345449</c:v>
                </c:pt>
                <c:pt idx="4188">
                  <c:v>152.75391376179817</c:v>
                </c:pt>
                <c:pt idx="4189">
                  <c:v>163.41444850512352</c:v>
                </c:pt>
                <c:pt idx="4190">
                  <c:v>173.90014959347101</c:v>
                </c:pt>
                <c:pt idx="4191">
                  <c:v>-39949.983771501575</c:v>
                </c:pt>
                <c:pt idx="4192">
                  <c:v>-19092.983497335801</c:v>
                </c:pt>
                <c:pt idx="4193">
                  <c:v>-12469.384985058285</c:v>
                </c:pt>
                <c:pt idx="4194">
                  <c:v>-9231.1605871956599</c:v>
                </c:pt>
                <c:pt idx="4195">
                  <c:v>-7303.7988135651303</c:v>
                </c:pt>
                <c:pt idx="4196">
                  <c:v>-6012.9073332400685</c:v>
                </c:pt>
                <c:pt idx="4197">
                  <c:v>-5104.9483050620065</c:v>
                </c:pt>
                <c:pt idx="4198">
                  <c:v>-4424.4148647102702</c:v>
                </c:pt>
                <c:pt idx="4199">
                  <c:v>-3887.2736006486398</c:v>
                </c:pt>
                <c:pt idx="4200">
                  <c:v>-3465.33676491508</c:v>
                </c:pt>
                <c:pt idx="4201">
                  <c:v>-3119.7111542305352</c:v>
                </c:pt>
                <c:pt idx="4202">
                  <c:v>-2825.19064583416</c:v>
                </c:pt>
                <c:pt idx="4203">
                  <c:v>-2581.3855965870507</c:v>
                </c:pt>
                <c:pt idx="4204">
                  <c:v>-2371.8671711076199</c:v>
                </c:pt>
                <c:pt idx="4205">
                  <c:v>-2185.1998238157698</c:v>
                </c:pt>
                <c:pt idx="4206">
                  <c:v>-2021.6634183514532</c:v>
                </c:pt>
                <c:pt idx="4207">
                  <c:v>-1880.6835036114298</c:v>
                </c:pt>
                <c:pt idx="4208">
                  <c:v>-1751.2167839790411</c:v>
                </c:pt>
                <c:pt idx="4209">
                  <c:v>-1638.1057315231201</c:v>
                </c:pt>
                <c:pt idx="4210">
                  <c:v>-1535.5555466584199</c:v>
                </c:pt>
                <c:pt idx="4211">
                  <c:v>-1439.2711470422601</c:v>
                </c:pt>
                <c:pt idx="4212">
                  <c:v>-1351.10784597716</c:v>
                </c:pt>
                <c:pt idx="4213">
                  <c:v>-1271.7634458442199</c:v>
                </c:pt>
                <c:pt idx="4214">
                  <c:v>-1195.7463542759099</c:v>
                </c:pt>
                <c:pt idx="4215">
                  <c:v>-1124.4743186042099</c:v>
                </c:pt>
                <c:pt idx="4216">
                  <c:v>-1058.3162854094801</c:v>
                </c:pt>
                <c:pt idx="4217">
                  <c:v>-992.96054013616254</c:v>
                </c:pt>
                <c:pt idx="4218">
                  <c:v>-928.02817509631802</c:v>
                </c:pt>
                <c:pt idx="4219">
                  <c:v>-863.46069280760696</c:v>
                </c:pt>
                <c:pt idx="4220">
                  <c:v>-795.11863118576298</c:v>
                </c:pt>
                <c:pt idx="4221">
                  <c:v>-715.72960546074705</c:v>
                </c:pt>
                <c:pt idx="4222">
                  <c:v>-611.47239870789804</c:v>
                </c:pt>
                <c:pt idx="4223">
                  <c:v>-428.51669488756801</c:v>
                </c:pt>
                <c:pt idx="4224">
                  <c:v>28.769727674434122</c:v>
                </c:pt>
                <c:pt idx="4225">
                  <c:v>-1568.9164771355711</c:v>
                </c:pt>
                <c:pt idx="4226">
                  <c:v>-1043.92084005569</c:v>
                </c:pt>
                <c:pt idx="4227">
                  <c:v>-881.10411715368002</c:v>
                </c:pt>
                <c:pt idx="4228">
                  <c:v>-795.43736351741347</c:v>
                </c:pt>
                <c:pt idx="4229">
                  <c:v>-737.83325526036253</c:v>
                </c:pt>
                <c:pt idx="4230">
                  <c:v>-688.64833739315554</c:v>
                </c:pt>
                <c:pt idx="4231">
                  <c:v>-649.07750644799398</c:v>
                </c:pt>
                <c:pt idx="4232">
                  <c:v>-615.68275298830804</c:v>
                </c:pt>
                <c:pt idx="4233">
                  <c:v>-583.12617134425898</c:v>
                </c:pt>
                <c:pt idx="4234">
                  <c:v>-554.43311622575288</c:v>
                </c:pt>
                <c:pt idx="4235">
                  <c:v>-527.8472433454225</c:v>
                </c:pt>
                <c:pt idx="4236">
                  <c:v>-502.95702265658099</c:v>
                </c:pt>
                <c:pt idx="4237">
                  <c:v>-479.48534712579499</c:v>
                </c:pt>
                <c:pt idx="4238">
                  <c:v>-457.80113707654385</c:v>
                </c:pt>
                <c:pt idx="4239">
                  <c:v>-436.51649972103303</c:v>
                </c:pt>
                <c:pt idx="4240">
                  <c:v>-416.14769761545881</c:v>
                </c:pt>
                <c:pt idx="4241">
                  <c:v>-397.03442469870498</c:v>
                </c:pt>
                <c:pt idx="4242">
                  <c:v>-378.16544376841398</c:v>
                </c:pt>
                <c:pt idx="4243">
                  <c:v>-359.94722633503085</c:v>
                </c:pt>
                <c:pt idx="4244">
                  <c:v>-342.31893925074593</c:v>
                </c:pt>
                <c:pt idx="4245">
                  <c:v>-325.60671929045969</c:v>
                </c:pt>
                <c:pt idx="4246">
                  <c:v>-309.07540208044998</c:v>
                </c:pt>
                <c:pt idx="4247">
                  <c:v>-293.051181544965</c:v>
                </c:pt>
                <c:pt idx="4248">
                  <c:v>-277.43162842244863</c:v>
                </c:pt>
                <c:pt idx="4249">
                  <c:v>-262.00739085740003</c:v>
                </c:pt>
                <c:pt idx="4250">
                  <c:v>-247.16168909209401</c:v>
                </c:pt>
                <c:pt idx="4251">
                  <c:v>-232.82001063971501</c:v>
                </c:pt>
                <c:pt idx="4252">
                  <c:v>-218.61809031450301</c:v>
                </c:pt>
                <c:pt idx="4253">
                  <c:v>-204.48459555975757</c:v>
                </c:pt>
                <c:pt idx="4254">
                  <c:v>-190.79166667210998</c:v>
                </c:pt>
                <c:pt idx="4255">
                  <c:v>-177.32789458677601</c:v>
                </c:pt>
                <c:pt idx="4256">
                  <c:v>-163.94456423533214</c:v>
                </c:pt>
                <c:pt idx="4257">
                  <c:v>-150.93526977115357</c:v>
                </c:pt>
                <c:pt idx="4258">
                  <c:v>-138.270289848418</c:v>
                </c:pt>
                <c:pt idx="4259">
                  <c:v>-125.647158951199</c:v>
                </c:pt>
                <c:pt idx="4260">
                  <c:v>-113.32697190560579</c:v>
                </c:pt>
                <c:pt idx="4261">
                  <c:v>-100.935589696709</c:v>
                </c:pt>
                <c:pt idx="4262">
                  <c:v>-88.699889305099788</c:v>
                </c:pt>
                <c:pt idx="4263">
                  <c:v>-76.824953361939706</c:v>
                </c:pt>
                <c:pt idx="4264">
                  <c:v>-64.96900830909</c:v>
                </c:pt>
                <c:pt idx="4265">
                  <c:v>-53.220112247858083</c:v>
                </c:pt>
                <c:pt idx="4266">
                  <c:v>-41.689685322051403</c:v>
                </c:pt>
                <c:pt idx="4267">
                  <c:v>-30.264766732433042</c:v>
                </c:pt>
                <c:pt idx="4268">
                  <c:v>-18.816516586429046</c:v>
                </c:pt>
                <c:pt idx="4269">
                  <c:v>-7.4431005580343497</c:v>
                </c:pt>
                <c:pt idx="4270">
                  <c:v>3.7287378441450238</c:v>
                </c:pt>
                <c:pt idx="4271">
                  <c:v>14.962059307457826</c:v>
                </c:pt>
                <c:pt idx="4272">
                  <c:v>26.1435846401404</c:v>
                </c:pt>
                <c:pt idx="4273">
                  <c:v>37.144494420674995</c:v>
                </c:pt>
                <c:pt idx="4274">
                  <c:v>48.251221993878801</c:v>
                </c:pt>
                <c:pt idx="4275">
                  <c:v>59.317765871172085</c:v>
                </c:pt>
                <c:pt idx="4276">
                  <c:v>70.205755115434187</c:v>
                </c:pt>
                <c:pt idx="4277">
                  <c:v>81.231821929592897</c:v>
                </c:pt>
                <c:pt idx="4278">
                  <c:v>92.246000246274306</c:v>
                </c:pt>
                <c:pt idx="4279">
                  <c:v>103.08014478419521</c:v>
                </c:pt>
                <c:pt idx="4280">
                  <c:v>113.90846965534637</c:v>
                </c:pt>
                <c:pt idx="4281">
                  <c:v>124.914932030364</c:v>
                </c:pt>
                <c:pt idx="4282">
                  <c:v>135.74571079737947</c:v>
                </c:pt>
                <c:pt idx="4283">
                  <c:v>146.58476675899601</c:v>
                </c:pt>
                <c:pt idx="4284">
                  <c:v>157.65642032916301</c:v>
                </c:pt>
                <c:pt idx="4285">
                  <c:v>-522370.14857482689</c:v>
                </c:pt>
                <c:pt idx="4286">
                  <c:v>-35433.114565920398</c:v>
                </c:pt>
                <c:pt idx="4287">
                  <c:v>-18233.880700353599</c:v>
                </c:pt>
                <c:pt idx="4288">
                  <c:v>-12215.997619854987</c:v>
                </c:pt>
                <c:pt idx="4289">
                  <c:v>-9158.8513939057284</c:v>
                </c:pt>
                <c:pt idx="4290">
                  <c:v>-7294.4045519175297</c:v>
                </c:pt>
                <c:pt idx="4291">
                  <c:v>-6042.9543591192096</c:v>
                </c:pt>
                <c:pt idx="4292">
                  <c:v>-5152.4780147705396</c:v>
                </c:pt>
                <c:pt idx="4293">
                  <c:v>-4473.6690919429147</c:v>
                </c:pt>
                <c:pt idx="4294">
                  <c:v>-3943.79990184705</c:v>
                </c:pt>
                <c:pt idx="4295">
                  <c:v>-3524.8484546671298</c:v>
                </c:pt>
                <c:pt idx="4296">
                  <c:v>-3174.43185819993</c:v>
                </c:pt>
                <c:pt idx="4297">
                  <c:v>-2881.4813705540073</c:v>
                </c:pt>
                <c:pt idx="4298">
                  <c:v>-2637.5769062958102</c:v>
                </c:pt>
                <c:pt idx="4299">
                  <c:v>-2422.73797154678</c:v>
                </c:pt>
                <c:pt idx="4300">
                  <c:v>-2235.7545247350899</c:v>
                </c:pt>
                <c:pt idx="4301">
                  <c:v>-2075.1040109808901</c:v>
                </c:pt>
                <c:pt idx="4302">
                  <c:v>-1932.3580550210911</c:v>
                </c:pt>
                <c:pt idx="4303">
                  <c:v>-1801.16776606954</c:v>
                </c:pt>
                <c:pt idx="4304">
                  <c:v>-1682.99170163948</c:v>
                </c:pt>
                <c:pt idx="4305">
                  <c:v>-1578.4642573261901</c:v>
                </c:pt>
                <c:pt idx="4306">
                  <c:v>-1482.72872809297</c:v>
                </c:pt>
                <c:pt idx="4307">
                  <c:v>-1394.45884242489</c:v>
                </c:pt>
                <c:pt idx="4308">
                  <c:v>-1312.5227845233599</c:v>
                </c:pt>
                <c:pt idx="4309">
                  <c:v>-1235.8009589984899</c:v>
                </c:pt>
                <c:pt idx="4310">
                  <c:v>-1161.84589953568</c:v>
                </c:pt>
                <c:pt idx="4311">
                  <c:v>-1093.0449492656198</c:v>
                </c:pt>
                <c:pt idx="4312">
                  <c:v>-1024.2976782006901</c:v>
                </c:pt>
                <c:pt idx="4313">
                  <c:v>-957.53007168589295</c:v>
                </c:pt>
                <c:pt idx="4314">
                  <c:v>-892.62958281914155</c:v>
                </c:pt>
                <c:pt idx="4315">
                  <c:v>-824.66886001193848</c:v>
                </c:pt>
                <c:pt idx="4316">
                  <c:v>-750.88166840048336</c:v>
                </c:pt>
                <c:pt idx="4317">
                  <c:v>-663.82911861405796</c:v>
                </c:pt>
                <c:pt idx="4318">
                  <c:v>-546.72740766679453</c:v>
                </c:pt>
                <c:pt idx="4319">
                  <c:v>-353.01360298409969</c:v>
                </c:pt>
                <c:pt idx="4320">
                  <c:v>13.709218067716771</c:v>
                </c:pt>
                <c:pt idx="4321">
                  <c:v>-2220.7221189489101</c:v>
                </c:pt>
                <c:pt idx="4322">
                  <c:v>-1239.2056189404911</c:v>
                </c:pt>
                <c:pt idx="4323">
                  <c:v>-1006.24484586021</c:v>
                </c:pt>
                <c:pt idx="4324">
                  <c:v>-884.14543648813105</c:v>
                </c:pt>
                <c:pt idx="4325">
                  <c:v>-801.62921643783795</c:v>
                </c:pt>
                <c:pt idx="4326">
                  <c:v>-743.13843915428401</c:v>
                </c:pt>
                <c:pt idx="4327">
                  <c:v>-695.75831072786855</c:v>
                </c:pt>
                <c:pt idx="4328">
                  <c:v>-653.45996199161948</c:v>
                </c:pt>
                <c:pt idx="4329">
                  <c:v>-618.01154786089103</c:v>
                </c:pt>
                <c:pt idx="4330">
                  <c:v>-586.041486344031</c:v>
                </c:pt>
                <c:pt idx="4331">
                  <c:v>-555.39379430201905</c:v>
                </c:pt>
                <c:pt idx="4332">
                  <c:v>-527.16560263121846</c:v>
                </c:pt>
                <c:pt idx="4333">
                  <c:v>-501.92341128313569</c:v>
                </c:pt>
                <c:pt idx="4334">
                  <c:v>-478.09267186072498</c:v>
                </c:pt>
                <c:pt idx="4335">
                  <c:v>-454.63078397685501</c:v>
                </c:pt>
                <c:pt idx="4336">
                  <c:v>-433.12007855993102</c:v>
                </c:pt>
                <c:pt idx="4337">
                  <c:v>-412.50870543331808</c:v>
                </c:pt>
                <c:pt idx="4338">
                  <c:v>-392.08243024655894</c:v>
                </c:pt>
                <c:pt idx="4339">
                  <c:v>-373.59461351422198</c:v>
                </c:pt>
                <c:pt idx="4340">
                  <c:v>-355.68452314580497</c:v>
                </c:pt>
                <c:pt idx="4341">
                  <c:v>-337.43141345001624</c:v>
                </c:pt>
                <c:pt idx="4342">
                  <c:v>-320.20052148384138</c:v>
                </c:pt>
                <c:pt idx="4343">
                  <c:v>-303.50618815701699</c:v>
                </c:pt>
                <c:pt idx="4344">
                  <c:v>-287.25280602022298</c:v>
                </c:pt>
                <c:pt idx="4345">
                  <c:v>-271.41015388096196</c:v>
                </c:pt>
                <c:pt idx="4346">
                  <c:v>-255.974253876094</c:v>
                </c:pt>
                <c:pt idx="4347">
                  <c:v>-240.68725659720201</c:v>
                </c:pt>
                <c:pt idx="4348">
                  <c:v>-225.73967380703795</c:v>
                </c:pt>
                <c:pt idx="4349">
                  <c:v>-211.52884182191701</c:v>
                </c:pt>
                <c:pt idx="4350">
                  <c:v>-197.39553041209243</c:v>
                </c:pt>
                <c:pt idx="4351">
                  <c:v>-183.52298863534099</c:v>
                </c:pt>
                <c:pt idx="4352">
                  <c:v>-170.09241016416198</c:v>
                </c:pt>
                <c:pt idx="4353">
                  <c:v>-156.71022569190214</c:v>
                </c:pt>
                <c:pt idx="4354">
                  <c:v>-143.37020162940999</c:v>
                </c:pt>
                <c:pt idx="4355">
                  <c:v>-130.40922521522501</c:v>
                </c:pt>
                <c:pt idx="4356">
                  <c:v>-117.48830400260201</c:v>
                </c:pt>
                <c:pt idx="4357">
                  <c:v>-104.8993314337886</c:v>
                </c:pt>
                <c:pt idx="4358">
                  <c:v>-92.483628596831181</c:v>
                </c:pt>
                <c:pt idx="4359">
                  <c:v>-80.109271849830648</c:v>
                </c:pt>
                <c:pt idx="4360">
                  <c:v>-67.855794673597188</c:v>
                </c:pt>
                <c:pt idx="4361">
                  <c:v>-55.867000320492295</c:v>
                </c:pt>
                <c:pt idx="4362">
                  <c:v>-44.00154364666237</c:v>
                </c:pt>
                <c:pt idx="4363">
                  <c:v>-32.125946240342202</c:v>
                </c:pt>
                <c:pt idx="4364">
                  <c:v>-20.456436731729877</c:v>
                </c:pt>
                <c:pt idx="4365">
                  <c:v>-9.0056778837354408</c:v>
                </c:pt>
                <c:pt idx="4366">
                  <c:v>2.6000243800863476</c:v>
                </c:pt>
                <c:pt idx="4367">
                  <c:v>14.017268674777398</c:v>
                </c:pt>
                <c:pt idx="4368">
                  <c:v>25.230340012343227</c:v>
                </c:pt>
                <c:pt idx="4369">
                  <c:v>36.506931805034498</c:v>
                </c:pt>
                <c:pt idx="4370">
                  <c:v>47.730533095325946</c:v>
                </c:pt>
                <c:pt idx="4371">
                  <c:v>58.757650853768418</c:v>
                </c:pt>
                <c:pt idx="4372">
                  <c:v>69.888317023298669</c:v>
                </c:pt>
                <c:pt idx="4373">
                  <c:v>80.991824153093603</c:v>
                </c:pt>
                <c:pt idx="4374">
                  <c:v>91.898988964295683</c:v>
                </c:pt>
                <c:pt idx="4375">
                  <c:v>102.945484832915</c:v>
                </c:pt>
                <c:pt idx="4376">
                  <c:v>114.16300087271877</c:v>
                </c:pt>
                <c:pt idx="4377">
                  <c:v>125.022595583662</c:v>
                </c:pt>
                <c:pt idx="4378">
                  <c:v>136.06144694649001</c:v>
                </c:pt>
                <c:pt idx="4379">
                  <c:v>147.10804585178801</c:v>
                </c:pt>
                <c:pt idx="4380">
                  <c:v>157.96858483778504</c:v>
                </c:pt>
                <c:pt idx="4381">
                  <c:v>-57115.914278709613</c:v>
                </c:pt>
                <c:pt idx="4382">
                  <c:v>-22914.451566038493</c:v>
                </c:pt>
                <c:pt idx="4383">
                  <c:v>-14256.540775658304</c:v>
                </c:pt>
                <c:pt idx="4384">
                  <c:v>-10316.562090488165</c:v>
                </c:pt>
                <c:pt idx="4385">
                  <c:v>-8053.5062656742548</c:v>
                </c:pt>
                <c:pt idx="4386">
                  <c:v>-6587.4320225408901</c:v>
                </c:pt>
                <c:pt idx="4387">
                  <c:v>-5567.9270052185775</c:v>
                </c:pt>
                <c:pt idx="4388">
                  <c:v>-4797.3807438187596</c:v>
                </c:pt>
                <c:pt idx="4389">
                  <c:v>-4211.4545035176534</c:v>
                </c:pt>
                <c:pt idx="4390">
                  <c:v>-3745.7315326990779</c:v>
                </c:pt>
                <c:pt idx="4391">
                  <c:v>-3366.1955230023368</c:v>
                </c:pt>
                <c:pt idx="4392">
                  <c:v>-3051.0711578924552</c:v>
                </c:pt>
                <c:pt idx="4393">
                  <c:v>-2789.8567154593402</c:v>
                </c:pt>
                <c:pt idx="4394">
                  <c:v>-2561.0693174905573</c:v>
                </c:pt>
                <c:pt idx="4395">
                  <c:v>-2358.5731966605326</c:v>
                </c:pt>
                <c:pt idx="4396">
                  <c:v>-2189.3254038224622</c:v>
                </c:pt>
                <c:pt idx="4397">
                  <c:v>-2035.6542189191644</c:v>
                </c:pt>
                <c:pt idx="4398">
                  <c:v>-1895.3537212559261</c:v>
                </c:pt>
                <c:pt idx="4399">
                  <c:v>-1775.6670532287801</c:v>
                </c:pt>
                <c:pt idx="4400">
                  <c:v>-1664.2289991810137</c:v>
                </c:pt>
                <c:pt idx="4401">
                  <c:v>-1560.1951604782901</c:v>
                </c:pt>
                <c:pt idx="4402">
                  <c:v>-1467.3746246626199</c:v>
                </c:pt>
                <c:pt idx="4403">
                  <c:v>-1381.68636737971</c:v>
                </c:pt>
                <c:pt idx="4404">
                  <c:v>-1302.0788448972398</c:v>
                </c:pt>
                <c:pt idx="4405">
                  <c:v>-1225.8486543045401</c:v>
                </c:pt>
                <c:pt idx="4406">
                  <c:v>-1157.13500535254</c:v>
                </c:pt>
                <c:pt idx="4407">
                  <c:v>-1088.9064377042437</c:v>
                </c:pt>
                <c:pt idx="4408">
                  <c:v>-1024.50797965331</c:v>
                </c:pt>
                <c:pt idx="4409">
                  <c:v>-962.05694269770299</c:v>
                </c:pt>
                <c:pt idx="4410">
                  <c:v>-898.60951289953596</c:v>
                </c:pt>
                <c:pt idx="4411">
                  <c:v>-832.94003550851005</c:v>
                </c:pt>
                <c:pt idx="4412">
                  <c:v>-761.32331509562698</c:v>
                </c:pt>
                <c:pt idx="4413">
                  <c:v>-676.60692237095293</c:v>
                </c:pt>
                <c:pt idx="4414">
                  <c:v>-562.53395415785053</c:v>
                </c:pt>
                <c:pt idx="4415">
                  <c:v>-371.90473538483297</c:v>
                </c:pt>
                <c:pt idx="4416">
                  <c:v>4.26820779833779</c:v>
                </c:pt>
                <c:pt idx="4417">
                  <c:v>-2182.8550598273068</c:v>
                </c:pt>
                <c:pt idx="4418">
                  <c:v>-1242.3766954821651</c:v>
                </c:pt>
                <c:pt idx="4419">
                  <c:v>-991.5442228543842</c:v>
                </c:pt>
                <c:pt idx="4420">
                  <c:v>-873.35970341591747</c:v>
                </c:pt>
                <c:pt idx="4421">
                  <c:v>-799.78486956802999</c:v>
                </c:pt>
                <c:pt idx="4422">
                  <c:v>-741.28877208226493</c:v>
                </c:pt>
                <c:pt idx="4423">
                  <c:v>-691.4725933577331</c:v>
                </c:pt>
                <c:pt idx="4424">
                  <c:v>-651.36232973642996</c:v>
                </c:pt>
                <c:pt idx="4425">
                  <c:v>-616.00871048475346</c:v>
                </c:pt>
                <c:pt idx="4426">
                  <c:v>-584.11024158381599</c:v>
                </c:pt>
                <c:pt idx="4427">
                  <c:v>-556.17912397676093</c:v>
                </c:pt>
                <c:pt idx="4428">
                  <c:v>-530.06486617040946</c:v>
                </c:pt>
                <c:pt idx="4429">
                  <c:v>-504.39102819578898</c:v>
                </c:pt>
                <c:pt idx="4430">
                  <c:v>-480.18878694292204</c:v>
                </c:pt>
                <c:pt idx="4431">
                  <c:v>-458.09330510177404</c:v>
                </c:pt>
                <c:pt idx="4432">
                  <c:v>-436.16033189775197</c:v>
                </c:pt>
                <c:pt idx="4433">
                  <c:v>-414.414157694712</c:v>
                </c:pt>
                <c:pt idx="4434">
                  <c:v>-394.99567410161404</c:v>
                </c:pt>
                <c:pt idx="4435">
                  <c:v>-375.09921248867039</c:v>
                </c:pt>
                <c:pt idx="4436">
                  <c:v>-355.95165478696896</c:v>
                </c:pt>
                <c:pt idx="4437">
                  <c:v>-338.47301576503685</c:v>
                </c:pt>
                <c:pt idx="4438">
                  <c:v>-321.053274987767</c:v>
                </c:pt>
                <c:pt idx="4439">
                  <c:v>-303.77343380919899</c:v>
                </c:pt>
                <c:pt idx="4440">
                  <c:v>-287.73331446694232</c:v>
                </c:pt>
                <c:pt idx="4441">
                  <c:v>-272.08798980986438</c:v>
                </c:pt>
                <c:pt idx="4442">
                  <c:v>-256.51746060779897</c:v>
                </c:pt>
                <c:pt idx="4443">
                  <c:v>-241.581518503561</c:v>
                </c:pt>
                <c:pt idx="4444">
                  <c:v>-226.96210027033442</c:v>
                </c:pt>
                <c:pt idx="4445">
                  <c:v>-212.39847889141461</c:v>
                </c:pt>
                <c:pt idx="4446">
                  <c:v>-198.13095557668098</c:v>
                </c:pt>
                <c:pt idx="4447">
                  <c:v>-184.35123983762227</c:v>
                </c:pt>
                <c:pt idx="4448">
                  <c:v>-170.61582217589657</c:v>
                </c:pt>
                <c:pt idx="4449">
                  <c:v>-157.11942059005656</c:v>
                </c:pt>
                <c:pt idx="4450">
                  <c:v>-144.03824131253407</c:v>
                </c:pt>
                <c:pt idx="4451">
                  <c:v>-130.97387992939557</c:v>
                </c:pt>
                <c:pt idx="4452">
                  <c:v>-118.28366566411142</c:v>
                </c:pt>
                <c:pt idx="4453">
                  <c:v>-105.764074141563</c:v>
                </c:pt>
                <c:pt idx="4454">
                  <c:v>-93.251439445903927</c:v>
                </c:pt>
                <c:pt idx="4455">
                  <c:v>-80.756751937052798</c:v>
                </c:pt>
                <c:pt idx="4456">
                  <c:v>-68.698726538227589</c:v>
                </c:pt>
                <c:pt idx="4457">
                  <c:v>-56.517534077061278</c:v>
                </c:pt>
                <c:pt idx="4458">
                  <c:v>-44.590419378467303</c:v>
                </c:pt>
                <c:pt idx="4459">
                  <c:v>-32.900744314102802</c:v>
                </c:pt>
                <c:pt idx="4460">
                  <c:v>-21.326768301457701</c:v>
                </c:pt>
                <c:pt idx="4461">
                  <c:v>-9.7279517732177521</c:v>
                </c:pt>
                <c:pt idx="4462">
                  <c:v>1.6625290860289299</c:v>
                </c:pt>
                <c:pt idx="4463">
                  <c:v>13.100105059868406</c:v>
                </c:pt>
                <c:pt idx="4464">
                  <c:v>24.599119968462887</c:v>
                </c:pt>
                <c:pt idx="4465">
                  <c:v>35.775251504114699</c:v>
                </c:pt>
                <c:pt idx="4466">
                  <c:v>46.885860101085477</c:v>
                </c:pt>
                <c:pt idx="4467">
                  <c:v>58.085856039342147</c:v>
                </c:pt>
                <c:pt idx="4468">
                  <c:v>69.241708318881237</c:v>
                </c:pt>
                <c:pt idx="4469">
                  <c:v>80.214767834245606</c:v>
                </c:pt>
                <c:pt idx="4470">
                  <c:v>91.310040826354324</c:v>
                </c:pt>
                <c:pt idx="4471">
                  <c:v>102.384856946713</c:v>
                </c:pt>
                <c:pt idx="4472">
                  <c:v>113.28731244381221</c:v>
                </c:pt>
                <c:pt idx="4473">
                  <c:v>124.341057911479</c:v>
                </c:pt>
                <c:pt idx="4474">
                  <c:v>135.39311461870301</c:v>
                </c:pt>
                <c:pt idx="4475">
                  <c:v>146.27135803618157</c:v>
                </c:pt>
                <c:pt idx="4476">
                  <c:v>157.34888962019301</c:v>
                </c:pt>
                <c:pt idx="4477">
                  <c:v>-39490.803462606193</c:v>
                </c:pt>
                <c:pt idx="4478">
                  <c:v>-19395.958029472102</c:v>
                </c:pt>
                <c:pt idx="4479">
                  <c:v>-12810.736228929612</c:v>
                </c:pt>
                <c:pt idx="4480">
                  <c:v>-9525.3243730445611</c:v>
                </c:pt>
                <c:pt idx="4481">
                  <c:v>-7570.9690731042901</c:v>
                </c:pt>
                <c:pt idx="4482">
                  <c:v>-6269.3301229221097</c:v>
                </c:pt>
                <c:pt idx="4483">
                  <c:v>-5323.9674231790714</c:v>
                </c:pt>
                <c:pt idx="4484">
                  <c:v>-4629.6436590362</c:v>
                </c:pt>
                <c:pt idx="4485">
                  <c:v>-4088.4464914263526</c:v>
                </c:pt>
                <c:pt idx="4486">
                  <c:v>-3648.31742165286</c:v>
                </c:pt>
                <c:pt idx="4487">
                  <c:v>-3287.7419578991212</c:v>
                </c:pt>
                <c:pt idx="4488">
                  <c:v>-2991.9827008280699</c:v>
                </c:pt>
                <c:pt idx="4489">
                  <c:v>-2735.8768129241002</c:v>
                </c:pt>
                <c:pt idx="4490">
                  <c:v>-2515.7179216368299</c:v>
                </c:pt>
                <c:pt idx="4491">
                  <c:v>-2332.7230872877799</c:v>
                </c:pt>
                <c:pt idx="4492">
                  <c:v>-2163.6931698010412</c:v>
                </c:pt>
                <c:pt idx="4493">
                  <c:v>-2014.03457246482</c:v>
                </c:pt>
                <c:pt idx="4494">
                  <c:v>-1886.9249250207811</c:v>
                </c:pt>
                <c:pt idx="4495">
                  <c:v>-1765.9984711104901</c:v>
                </c:pt>
                <c:pt idx="4496">
                  <c:v>-1656.5651032457811</c:v>
                </c:pt>
                <c:pt idx="4497">
                  <c:v>-1559.33099475276</c:v>
                </c:pt>
                <c:pt idx="4498">
                  <c:v>-1467.6352287756099</c:v>
                </c:pt>
                <c:pt idx="4499">
                  <c:v>-1383.02989202251</c:v>
                </c:pt>
                <c:pt idx="4500">
                  <c:v>-1306.33631584095</c:v>
                </c:pt>
                <c:pt idx="4501">
                  <c:v>-1234.3707768440199</c:v>
                </c:pt>
                <c:pt idx="4502">
                  <c:v>-1163.59370988723</c:v>
                </c:pt>
                <c:pt idx="4503">
                  <c:v>-1098.9449343663998</c:v>
                </c:pt>
                <c:pt idx="4504">
                  <c:v>-1036.4959952873401</c:v>
                </c:pt>
                <c:pt idx="4505">
                  <c:v>-974.59293915596538</c:v>
                </c:pt>
                <c:pt idx="4506">
                  <c:v>-912.99358835725855</c:v>
                </c:pt>
                <c:pt idx="4507">
                  <c:v>-849.76929640026196</c:v>
                </c:pt>
                <c:pt idx="4508">
                  <c:v>-781.21552878181797</c:v>
                </c:pt>
                <c:pt idx="4509">
                  <c:v>-701.21629949940109</c:v>
                </c:pt>
                <c:pt idx="4510">
                  <c:v>-592.96873997579803</c:v>
                </c:pt>
                <c:pt idx="4511">
                  <c:v>-410.25736010987708</c:v>
                </c:pt>
                <c:pt idx="4512">
                  <c:v>-6.1792265178557795</c:v>
                </c:pt>
                <c:pt idx="4513">
                  <c:v>-1964.68699647211</c:v>
                </c:pt>
                <c:pt idx="4514">
                  <c:v>-1156.1928961716098</c:v>
                </c:pt>
                <c:pt idx="4515">
                  <c:v>-956.05314035302604</c:v>
                </c:pt>
                <c:pt idx="4516">
                  <c:v>-852.92001522835301</c:v>
                </c:pt>
                <c:pt idx="4517">
                  <c:v>-780.43472093307605</c:v>
                </c:pt>
                <c:pt idx="4518">
                  <c:v>-725.49227475483406</c:v>
                </c:pt>
                <c:pt idx="4519">
                  <c:v>-685.46552674590737</c:v>
                </c:pt>
                <c:pt idx="4520">
                  <c:v>-648.22930579113302</c:v>
                </c:pt>
                <c:pt idx="4521">
                  <c:v>-613.04924020897499</c:v>
                </c:pt>
                <c:pt idx="4522">
                  <c:v>-582.94268882152335</c:v>
                </c:pt>
                <c:pt idx="4523">
                  <c:v>-553.60598721690053</c:v>
                </c:pt>
                <c:pt idx="4524">
                  <c:v>-526.39314993056655</c:v>
                </c:pt>
                <c:pt idx="4525">
                  <c:v>-500.90121911099169</c:v>
                </c:pt>
                <c:pt idx="4526">
                  <c:v>-476.84224872777685</c:v>
                </c:pt>
                <c:pt idx="4527">
                  <c:v>-454.03088863264901</c:v>
                </c:pt>
                <c:pt idx="4528">
                  <c:v>-432.28961841855516</c:v>
                </c:pt>
                <c:pt idx="4529">
                  <c:v>-413.01495634711904</c:v>
                </c:pt>
                <c:pt idx="4530">
                  <c:v>-393.63592802837894</c:v>
                </c:pt>
                <c:pt idx="4531">
                  <c:v>-374.91085933948705</c:v>
                </c:pt>
                <c:pt idx="4532">
                  <c:v>-356.78191365496195</c:v>
                </c:pt>
                <c:pt idx="4533">
                  <c:v>-338.68171954637262</c:v>
                </c:pt>
                <c:pt idx="4534">
                  <c:v>-321.14722379726197</c:v>
                </c:pt>
                <c:pt idx="4535">
                  <c:v>-304.98929225054695</c:v>
                </c:pt>
                <c:pt idx="4536">
                  <c:v>-288.48173880596948</c:v>
                </c:pt>
                <c:pt idx="4537">
                  <c:v>-272.39979647108504</c:v>
                </c:pt>
                <c:pt idx="4538">
                  <c:v>-257.040675410223</c:v>
                </c:pt>
                <c:pt idx="4539">
                  <c:v>-241.75391096435135</c:v>
                </c:pt>
                <c:pt idx="4540">
                  <c:v>-226.79586827297999</c:v>
                </c:pt>
                <c:pt idx="4541">
                  <c:v>-212.41942184228742</c:v>
                </c:pt>
                <c:pt idx="4542">
                  <c:v>-198.31741723545701</c:v>
                </c:pt>
                <c:pt idx="4543">
                  <c:v>-184.258271736534</c:v>
                </c:pt>
                <c:pt idx="4544">
                  <c:v>-170.66810892135499</c:v>
                </c:pt>
                <c:pt idx="4545">
                  <c:v>-157.31630610504101</c:v>
                </c:pt>
                <c:pt idx="4546">
                  <c:v>-143.983122063911</c:v>
                </c:pt>
                <c:pt idx="4547">
                  <c:v>-131.053677428329</c:v>
                </c:pt>
                <c:pt idx="4548">
                  <c:v>-118.31463665856712</c:v>
                </c:pt>
                <c:pt idx="4549">
                  <c:v>-105.58930280555658</c:v>
                </c:pt>
                <c:pt idx="4550">
                  <c:v>-93.030530022163319</c:v>
                </c:pt>
                <c:pt idx="4551">
                  <c:v>-80.793925764852474</c:v>
                </c:pt>
                <c:pt idx="4552">
                  <c:v>-68.558862079939558</c:v>
                </c:pt>
                <c:pt idx="4553">
                  <c:v>-56.590683301937098</c:v>
                </c:pt>
                <c:pt idx="4554">
                  <c:v>-44.76278988810283</c:v>
                </c:pt>
                <c:pt idx="4555">
                  <c:v>-33.053573956770698</c:v>
                </c:pt>
                <c:pt idx="4556">
                  <c:v>-21.321303612805288</c:v>
                </c:pt>
                <c:pt idx="4557">
                  <c:v>-9.8179843693835291</c:v>
                </c:pt>
                <c:pt idx="4558">
                  <c:v>1.7224113162774564</c:v>
                </c:pt>
                <c:pt idx="4559">
                  <c:v>13.0519241360306</c:v>
                </c:pt>
                <c:pt idx="4560">
                  <c:v>24.166443575791789</c:v>
                </c:pt>
                <c:pt idx="4561">
                  <c:v>35.472746740650912</c:v>
                </c:pt>
                <c:pt idx="4562">
                  <c:v>46.736318975167507</c:v>
                </c:pt>
                <c:pt idx="4563">
                  <c:v>57.801648784859495</c:v>
                </c:pt>
                <c:pt idx="4564">
                  <c:v>68.815863517193478</c:v>
                </c:pt>
                <c:pt idx="4565">
                  <c:v>79.9335884407717</c:v>
                </c:pt>
                <c:pt idx="4566">
                  <c:v>91.023397836043614</c:v>
                </c:pt>
                <c:pt idx="4567">
                  <c:v>101.93834874578295</c:v>
                </c:pt>
                <c:pt idx="4568">
                  <c:v>112.99462231824324</c:v>
                </c:pt>
                <c:pt idx="4569">
                  <c:v>123.87899273692945</c:v>
                </c:pt>
                <c:pt idx="4570">
                  <c:v>134.751381289824</c:v>
                </c:pt>
                <c:pt idx="4571">
                  <c:v>145.80567608114998</c:v>
                </c:pt>
                <c:pt idx="4572">
                  <c:v>-269440.76368059457</c:v>
                </c:pt>
                <c:pt idx="4573">
                  <c:v>-33519.695137508184</c:v>
                </c:pt>
                <c:pt idx="4574">
                  <c:v>-17829.5120346285</c:v>
                </c:pt>
                <c:pt idx="4575">
                  <c:v>-12105.789638239799</c:v>
                </c:pt>
                <c:pt idx="4576">
                  <c:v>-9146.2247323612391</c:v>
                </c:pt>
                <c:pt idx="4577">
                  <c:v>-7320.7972710683844</c:v>
                </c:pt>
                <c:pt idx="4578">
                  <c:v>-6088.3449296631416</c:v>
                </c:pt>
                <c:pt idx="4579">
                  <c:v>-5214.6652234399871</c:v>
                </c:pt>
                <c:pt idx="4580">
                  <c:v>-4539.2389857897797</c:v>
                </c:pt>
                <c:pt idx="4581">
                  <c:v>-4011.3607057673998</c:v>
                </c:pt>
                <c:pt idx="4582">
                  <c:v>-3592.9983938164974</c:v>
                </c:pt>
                <c:pt idx="4583">
                  <c:v>-3248.57227030388</c:v>
                </c:pt>
                <c:pt idx="4584">
                  <c:v>-2954.7306608186632</c:v>
                </c:pt>
                <c:pt idx="4585">
                  <c:v>-2705.1368208313702</c:v>
                </c:pt>
                <c:pt idx="4586">
                  <c:v>-2494.7245814781932</c:v>
                </c:pt>
                <c:pt idx="4587">
                  <c:v>-2307.1285954712198</c:v>
                </c:pt>
                <c:pt idx="4588">
                  <c:v>-2142.2647151136107</c:v>
                </c:pt>
                <c:pt idx="4589">
                  <c:v>-1999.4532826134098</c:v>
                </c:pt>
                <c:pt idx="4590">
                  <c:v>-1868.3846215256899</c:v>
                </c:pt>
                <c:pt idx="4591">
                  <c:v>-1750.4370786894301</c:v>
                </c:pt>
                <c:pt idx="4592">
                  <c:v>-1648.9822473869799</c:v>
                </c:pt>
                <c:pt idx="4593">
                  <c:v>-1553.5006153737311</c:v>
                </c:pt>
                <c:pt idx="4594">
                  <c:v>-1463.48850005963</c:v>
                </c:pt>
                <c:pt idx="4595">
                  <c:v>-1382.4657354055237</c:v>
                </c:pt>
                <c:pt idx="4596">
                  <c:v>-1305.2438734200334</c:v>
                </c:pt>
                <c:pt idx="4597">
                  <c:v>-1231.7131304658899</c:v>
                </c:pt>
                <c:pt idx="4598">
                  <c:v>-1165.41372098798</c:v>
                </c:pt>
                <c:pt idx="4599">
                  <c:v>-1101.2103256487201</c:v>
                </c:pt>
                <c:pt idx="4600">
                  <c:v>-1039.7253853183699</c:v>
                </c:pt>
                <c:pt idx="4601">
                  <c:v>-980.52079351509303</c:v>
                </c:pt>
                <c:pt idx="4602">
                  <c:v>-921.41113236877095</c:v>
                </c:pt>
                <c:pt idx="4603">
                  <c:v>-860.56652701948394</c:v>
                </c:pt>
                <c:pt idx="4604">
                  <c:v>-794.9349643406731</c:v>
                </c:pt>
                <c:pt idx="4605">
                  <c:v>-717.92229737563446</c:v>
                </c:pt>
                <c:pt idx="4606">
                  <c:v>-614.98166103731705</c:v>
                </c:pt>
                <c:pt idx="4607">
                  <c:v>-432.80651709379703</c:v>
                </c:pt>
                <c:pt idx="4608">
                  <c:v>16.734491250229102</c:v>
                </c:pt>
                <c:pt idx="4609">
                  <c:v>-1619.23263849251</c:v>
                </c:pt>
                <c:pt idx="4610">
                  <c:v>-1071.4361471404811</c:v>
                </c:pt>
                <c:pt idx="4611">
                  <c:v>-908.97419086731395</c:v>
                </c:pt>
                <c:pt idx="4612">
                  <c:v>-816.27659156245352</c:v>
                </c:pt>
                <c:pt idx="4613">
                  <c:v>-756.21352380737505</c:v>
                </c:pt>
                <c:pt idx="4614">
                  <c:v>-711.860808674532</c:v>
                </c:pt>
                <c:pt idx="4615">
                  <c:v>-669.31875544936054</c:v>
                </c:pt>
                <c:pt idx="4616">
                  <c:v>-632.26836834091705</c:v>
                </c:pt>
                <c:pt idx="4617">
                  <c:v>-602.89219804946697</c:v>
                </c:pt>
                <c:pt idx="4618">
                  <c:v>-572.38445788370109</c:v>
                </c:pt>
                <c:pt idx="4619">
                  <c:v>-545.64537700111293</c:v>
                </c:pt>
                <c:pt idx="4620">
                  <c:v>-520.50936575299204</c:v>
                </c:pt>
                <c:pt idx="4621">
                  <c:v>-496.715898866705</c:v>
                </c:pt>
                <c:pt idx="4622">
                  <c:v>-474.07139195611148</c:v>
                </c:pt>
                <c:pt idx="4623">
                  <c:v>-452.4271614635021</c:v>
                </c:pt>
                <c:pt idx="4624">
                  <c:v>-431.66575812885702</c:v>
                </c:pt>
                <c:pt idx="4625">
                  <c:v>-410.92143184604669</c:v>
                </c:pt>
                <c:pt idx="4626">
                  <c:v>-391.71083642858298</c:v>
                </c:pt>
                <c:pt idx="4627">
                  <c:v>-373.13840503719416</c:v>
                </c:pt>
                <c:pt idx="4628">
                  <c:v>-355.14863393017993</c:v>
                </c:pt>
                <c:pt idx="4629">
                  <c:v>-337.6935226483871</c:v>
                </c:pt>
                <c:pt idx="4630">
                  <c:v>-321.21387070395002</c:v>
                </c:pt>
                <c:pt idx="4631">
                  <c:v>-304.2640968047549</c:v>
                </c:pt>
                <c:pt idx="4632">
                  <c:v>-288.17533672318069</c:v>
                </c:pt>
                <c:pt idx="4633">
                  <c:v>-272.47473823956801</c:v>
                </c:pt>
                <c:pt idx="4634">
                  <c:v>-256.80930198610099</c:v>
                </c:pt>
                <c:pt idx="4635">
                  <c:v>-241.51395142476514</c:v>
                </c:pt>
                <c:pt idx="4636">
                  <c:v>-227.136822358865</c:v>
                </c:pt>
                <c:pt idx="4637">
                  <c:v>-212.77344676676847</c:v>
                </c:pt>
                <c:pt idx="4638">
                  <c:v>-198.43746500154757</c:v>
                </c:pt>
                <c:pt idx="4639">
                  <c:v>-184.84789528828901</c:v>
                </c:pt>
                <c:pt idx="4640">
                  <c:v>-171.04587364362999</c:v>
                </c:pt>
                <c:pt idx="4641">
                  <c:v>-157.47522955521242</c:v>
                </c:pt>
                <c:pt idx="4642">
                  <c:v>-144.55078352063001</c:v>
                </c:pt>
                <c:pt idx="4643">
                  <c:v>-131.62390307251999</c:v>
                </c:pt>
                <c:pt idx="4644">
                  <c:v>-118.70608750259863</c:v>
                </c:pt>
                <c:pt idx="4645">
                  <c:v>-106.3139471522946</c:v>
                </c:pt>
                <c:pt idx="4646">
                  <c:v>-94.088018628044779</c:v>
                </c:pt>
                <c:pt idx="4647">
                  <c:v>-81.843363068090227</c:v>
                </c:pt>
                <c:pt idx="4648">
                  <c:v>-69.749124293618877</c:v>
                </c:pt>
                <c:pt idx="4649">
                  <c:v>-57.789563556523802</c:v>
                </c:pt>
                <c:pt idx="4650">
                  <c:v>-45.955393064011901</c:v>
                </c:pt>
                <c:pt idx="4651">
                  <c:v>-34.107762362877011</c:v>
                </c:pt>
                <c:pt idx="4652">
                  <c:v>-22.486376562037446</c:v>
                </c:pt>
                <c:pt idx="4653">
                  <c:v>-10.9715932423121</c:v>
                </c:pt>
                <c:pt idx="4654">
                  <c:v>0.45117406062737708</c:v>
                </c:pt>
                <c:pt idx="4655">
                  <c:v>11.7896470639061</c:v>
                </c:pt>
                <c:pt idx="4656">
                  <c:v>23.1865380615554</c:v>
                </c:pt>
                <c:pt idx="4657">
                  <c:v>34.523033269382296</c:v>
                </c:pt>
                <c:pt idx="4658">
                  <c:v>45.662393380846311</c:v>
                </c:pt>
                <c:pt idx="4659">
                  <c:v>56.888843180250177</c:v>
                </c:pt>
                <c:pt idx="4660">
                  <c:v>68.075049135012648</c:v>
                </c:pt>
                <c:pt idx="4661">
                  <c:v>79.089445377888069</c:v>
                </c:pt>
                <c:pt idx="4662">
                  <c:v>89.914243032718559</c:v>
                </c:pt>
                <c:pt idx="4663">
                  <c:v>100.99970385879401</c:v>
                </c:pt>
                <c:pt idx="4664">
                  <c:v>111.75934926337521</c:v>
                </c:pt>
                <c:pt idx="4665">
                  <c:v>122.65211685071078</c:v>
                </c:pt>
                <c:pt idx="4666">
                  <c:v>133.53576007660399</c:v>
                </c:pt>
                <c:pt idx="4667">
                  <c:v>144.416820035163</c:v>
                </c:pt>
                <c:pt idx="4668">
                  <c:v>-67259.356593386838</c:v>
                </c:pt>
                <c:pt idx="4669">
                  <c:v>-24598.165782066721</c:v>
                </c:pt>
                <c:pt idx="4670">
                  <c:v>-14946.586035524473</c:v>
                </c:pt>
                <c:pt idx="4671">
                  <c:v>-10705.563257003008</c:v>
                </c:pt>
                <c:pt idx="4672">
                  <c:v>-8313.5017860275893</c:v>
                </c:pt>
                <c:pt idx="4673">
                  <c:v>-6778.2984669213902</c:v>
                </c:pt>
                <c:pt idx="4674">
                  <c:v>-5716.0860325957246</c:v>
                </c:pt>
                <c:pt idx="4675">
                  <c:v>-4925.7902546008054</c:v>
                </c:pt>
                <c:pt idx="4676">
                  <c:v>-4325.8528438724534</c:v>
                </c:pt>
                <c:pt idx="4677">
                  <c:v>-3850.0256444768197</c:v>
                </c:pt>
                <c:pt idx="4678">
                  <c:v>-3463.14518169541</c:v>
                </c:pt>
                <c:pt idx="4679">
                  <c:v>-3136.6309807715702</c:v>
                </c:pt>
                <c:pt idx="4680">
                  <c:v>-2866.7410385864273</c:v>
                </c:pt>
                <c:pt idx="4681">
                  <c:v>-2635.7310553983102</c:v>
                </c:pt>
                <c:pt idx="4682">
                  <c:v>-2431.3068425790902</c:v>
                </c:pt>
                <c:pt idx="4683">
                  <c:v>-2256.6056409676216</c:v>
                </c:pt>
                <c:pt idx="4684">
                  <c:v>-2102.17672721191</c:v>
                </c:pt>
                <c:pt idx="4685">
                  <c:v>-1961.131605093</c:v>
                </c:pt>
                <c:pt idx="4686">
                  <c:v>-1837.89851841717</c:v>
                </c:pt>
                <c:pt idx="4687">
                  <c:v>-1726.4388217396811</c:v>
                </c:pt>
                <c:pt idx="4688">
                  <c:v>-1622.2492762623299</c:v>
                </c:pt>
                <c:pt idx="4689">
                  <c:v>-1527.1766852671601</c:v>
                </c:pt>
                <c:pt idx="4690">
                  <c:v>-1442.0142880119961</c:v>
                </c:pt>
                <c:pt idx="4691">
                  <c:v>-1361.11228106562</c:v>
                </c:pt>
                <c:pt idx="4692">
                  <c:v>-1287.6170738412111</c:v>
                </c:pt>
                <c:pt idx="4693">
                  <c:v>-1221.58319072572</c:v>
                </c:pt>
                <c:pt idx="4694">
                  <c:v>-1154.69782077117</c:v>
                </c:pt>
                <c:pt idx="4695">
                  <c:v>-1092.1529721101799</c:v>
                </c:pt>
                <c:pt idx="4696">
                  <c:v>-1032.53378606819</c:v>
                </c:pt>
                <c:pt idx="4697">
                  <c:v>-972.60204982270739</c:v>
                </c:pt>
                <c:pt idx="4698">
                  <c:v>-913.07278817675353</c:v>
                </c:pt>
                <c:pt idx="4699">
                  <c:v>-851.81483961023002</c:v>
                </c:pt>
                <c:pt idx="4700">
                  <c:v>-785.53152888687271</c:v>
                </c:pt>
                <c:pt idx="4701">
                  <c:v>-707.60002018572288</c:v>
                </c:pt>
                <c:pt idx="4702">
                  <c:v>-599.12056304047599</c:v>
                </c:pt>
                <c:pt idx="4703">
                  <c:v>-403.06239305510769</c:v>
                </c:pt>
                <c:pt idx="4704">
                  <c:v>55.818001856696341</c:v>
                </c:pt>
                <c:pt idx="4705">
                  <c:v>-1655.6983730755499</c:v>
                </c:pt>
                <c:pt idx="4706">
                  <c:v>-1094.3746825115563</c:v>
                </c:pt>
                <c:pt idx="4707">
                  <c:v>-917.67539824459107</c:v>
                </c:pt>
                <c:pt idx="4708">
                  <c:v>-827.41902964614803</c:v>
                </c:pt>
                <c:pt idx="4709">
                  <c:v>-764.9842178354902</c:v>
                </c:pt>
                <c:pt idx="4710">
                  <c:v>-713.34761063583164</c:v>
                </c:pt>
                <c:pt idx="4711">
                  <c:v>-672.96356876967002</c:v>
                </c:pt>
                <c:pt idx="4712">
                  <c:v>-639.74007240570438</c:v>
                </c:pt>
                <c:pt idx="4713">
                  <c:v>-605.76003575527295</c:v>
                </c:pt>
                <c:pt idx="4714">
                  <c:v>-576.54037610331898</c:v>
                </c:pt>
                <c:pt idx="4715">
                  <c:v>-549.37056435351997</c:v>
                </c:pt>
                <c:pt idx="4716">
                  <c:v>-523.88749488977248</c:v>
                </c:pt>
                <c:pt idx="4717">
                  <c:v>-498.58852292454196</c:v>
                </c:pt>
                <c:pt idx="4718">
                  <c:v>-475.80443866957802</c:v>
                </c:pt>
                <c:pt idx="4719">
                  <c:v>-454.04035410840601</c:v>
                </c:pt>
                <c:pt idx="4720">
                  <c:v>-433.17479398041598</c:v>
                </c:pt>
                <c:pt idx="4721">
                  <c:v>-413.10966796620897</c:v>
                </c:pt>
                <c:pt idx="4722">
                  <c:v>-393.0599386733191</c:v>
                </c:pt>
                <c:pt idx="4723">
                  <c:v>-373.7626902907229</c:v>
                </c:pt>
                <c:pt idx="4724">
                  <c:v>-355.73721309374002</c:v>
                </c:pt>
                <c:pt idx="4725">
                  <c:v>-338.25627046387069</c:v>
                </c:pt>
                <c:pt idx="4726">
                  <c:v>-320.78568012818198</c:v>
                </c:pt>
                <c:pt idx="4727">
                  <c:v>-304.28525447622599</c:v>
                </c:pt>
                <c:pt idx="4728">
                  <c:v>-288.20239818655398</c:v>
                </c:pt>
                <c:pt idx="4729">
                  <c:v>-272.51553160902398</c:v>
                </c:pt>
                <c:pt idx="4730">
                  <c:v>-257.51197294350169</c:v>
                </c:pt>
                <c:pt idx="4731">
                  <c:v>-242.82481795071385</c:v>
                </c:pt>
                <c:pt idx="4732">
                  <c:v>-227.85352101977</c:v>
                </c:pt>
                <c:pt idx="4733">
                  <c:v>-213.19385444381129</c:v>
                </c:pt>
                <c:pt idx="4734">
                  <c:v>-199.35358606338798</c:v>
                </c:pt>
                <c:pt idx="4735">
                  <c:v>-185.28356778811641</c:v>
                </c:pt>
                <c:pt idx="4736">
                  <c:v>-171.69315782871499</c:v>
                </c:pt>
                <c:pt idx="4737">
                  <c:v>-158.55001384385301</c:v>
                </c:pt>
                <c:pt idx="4738">
                  <c:v>-145.1909519743115</c:v>
                </c:pt>
                <c:pt idx="4739">
                  <c:v>-132.03202587509546</c:v>
                </c:pt>
                <c:pt idx="4740">
                  <c:v>-119.45429088835921</c:v>
                </c:pt>
                <c:pt idx="4741">
                  <c:v>-106.701136618673</c:v>
                </c:pt>
                <c:pt idx="4742">
                  <c:v>-94.106238496125258</c:v>
                </c:pt>
                <c:pt idx="4743">
                  <c:v>-81.842166728338896</c:v>
                </c:pt>
                <c:pt idx="4744">
                  <c:v>-69.722964618086579</c:v>
                </c:pt>
                <c:pt idx="4745">
                  <c:v>-57.738857789217548</c:v>
                </c:pt>
                <c:pt idx="4746">
                  <c:v>-45.880623788923494</c:v>
                </c:pt>
                <c:pt idx="4747">
                  <c:v>-34.139167056427901</c:v>
                </c:pt>
                <c:pt idx="4748">
                  <c:v>-22.511388168631861</c:v>
                </c:pt>
                <c:pt idx="4749">
                  <c:v>-10.977987215229357</c:v>
                </c:pt>
                <c:pt idx="4750">
                  <c:v>0.463559231028494</c:v>
                </c:pt>
                <c:pt idx="4751">
                  <c:v>11.96158632503443</c:v>
                </c:pt>
                <c:pt idx="4752">
                  <c:v>23.248771236892289</c:v>
                </c:pt>
                <c:pt idx="4753">
                  <c:v>34.328863378361</c:v>
                </c:pt>
                <c:pt idx="4754">
                  <c:v>45.477249864253217</c:v>
                </c:pt>
                <c:pt idx="4755">
                  <c:v>56.5704825924619</c:v>
                </c:pt>
                <c:pt idx="4756">
                  <c:v>67.472809763042704</c:v>
                </c:pt>
                <c:pt idx="4757">
                  <c:v>78.468795908523049</c:v>
                </c:pt>
                <c:pt idx="4758">
                  <c:v>89.57668108775718</c:v>
                </c:pt>
                <c:pt idx="4759">
                  <c:v>100.36883593939395</c:v>
                </c:pt>
                <c:pt idx="4760">
                  <c:v>111.44417365696421</c:v>
                </c:pt>
                <c:pt idx="4761">
                  <c:v>122.51130805690298</c:v>
                </c:pt>
                <c:pt idx="4762">
                  <c:v>133.41883773132301</c:v>
                </c:pt>
                <c:pt idx="4763">
                  <c:v>144.32267859080798</c:v>
                </c:pt>
                <c:pt idx="4764">
                  <c:v>-53337.921045265575</c:v>
                </c:pt>
                <c:pt idx="4765">
                  <c:v>-22296.764073508701</c:v>
                </c:pt>
                <c:pt idx="4766">
                  <c:v>-14073.5574409238</c:v>
                </c:pt>
                <c:pt idx="4767">
                  <c:v>-10248.0976865264</c:v>
                </c:pt>
                <c:pt idx="4768">
                  <c:v>-8041.1324134008037</c:v>
                </c:pt>
                <c:pt idx="4769">
                  <c:v>-6602.0953824870603</c:v>
                </c:pt>
                <c:pt idx="4770">
                  <c:v>-5582.9045260503344</c:v>
                </c:pt>
                <c:pt idx="4771">
                  <c:v>-4833.3532913890558</c:v>
                </c:pt>
                <c:pt idx="4772">
                  <c:v>-4254.2491800463595</c:v>
                </c:pt>
                <c:pt idx="4773">
                  <c:v>-3793.0926457404798</c:v>
                </c:pt>
                <c:pt idx="4774">
                  <c:v>-3411.2282369499299</c:v>
                </c:pt>
                <c:pt idx="4775">
                  <c:v>-3099.3063141005068</c:v>
                </c:pt>
                <c:pt idx="4776">
                  <c:v>-2830.5618976476999</c:v>
                </c:pt>
                <c:pt idx="4777">
                  <c:v>-2600.5042884301797</c:v>
                </c:pt>
                <c:pt idx="4778">
                  <c:v>-2405.2884283639473</c:v>
                </c:pt>
                <c:pt idx="4779">
                  <c:v>-2234.1728979488398</c:v>
                </c:pt>
                <c:pt idx="4780">
                  <c:v>-2079.0702916954301</c:v>
                </c:pt>
                <c:pt idx="4781">
                  <c:v>-1944.29996969687</c:v>
                </c:pt>
                <c:pt idx="4782">
                  <c:v>-1819.9985547655447</c:v>
                </c:pt>
                <c:pt idx="4783">
                  <c:v>-1707.74843236027</c:v>
                </c:pt>
                <c:pt idx="4784">
                  <c:v>-1608.3204325944644</c:v>
                </c:pt>
                <c:pt idx="4785">
                  <c:v>-1517.1315583990199</c:v>
                </c:pt>
                <c:pt idx="4786">
                  <c:v>-1433.00480066358</c:v>
                </c:pt>
                <c:pt idx="4787">
                  <c:v>-1356.80898303045</c:v>
                </c:pt>
                <c:pt idx="4788">
                  <c:v>-1283.7197181782001</c:v>
                </c:pt>
                <c:pt idx="4789">
                  <c:v>-1212.0229952879299</c:v>
                </c:pt>
                <c:pt idx="4790">
                  <c:v>-1147.28277784391</c:v>
                </c:pt>
                <c:pt idx="4791">
                  <c:v>-1084.4336147840011</c:v>
                </c:pt>
                <c:pt idx="4792">
                  <c:v>-1023.9256390835176</c:v>
                </c:pt>
                <c:pt idx="4793">
                  <c:v>-965.38983562889462</c:v>
                </c:pt>
                <c:pt idx="4794">
                  <c:v>-906.73171164286953</c:v>
                </c:pt>
                <c:pt idx="4795">
                  <c:v>-845.40067756432904</c:v>
                </c:pt>
                <c:pt idx="4796">
                  <c:v>-778.13451420723402</c:v>
                </c:pt>
                <c:pt idx="4797">
                  <c:v>-696.67822713776195</c:v>
                </c:pt>
                <c:pt idx="4798">
                  <c:v>-584.22988461559805</c:v>
                </c:pt>
                <c:pt idx="4799">
                  <c:v>-379.73851989462111</c:v>
                </c:pt>
                <c:pt idx="4800">
                  <c:v>75.692376764430918</c:v>
                </c:pt>
                <c:pt idx="4801">
                  <c:v>-1591.7992301915499</c:v>
                </c:pt>
                <c:pt idx="4802">
                  <c:v>-1083.0062192338498</c:v>
                </c:pt>
                <c:pt idx="4803">
                  <c:v>-919.62882742997294</c:v>
                </c:pt>
                <c:pt idx="4804">
                  <c:v>-829.32857674850754</c:v>
                </c:pt>
                <c:pt idx="4805">
                  <c:v>-763.01485138072348</c:v>
                </c:pt>
                <c:pt idx="4806">
                  <c:v>-714.72437263503718</c:v>
                </c:pt>
                <c:pt idx="4807">
                  <c:v>-674.15824676948205</c:v>
                </c:pt>
                <c:pt idx="4808">
                  <c:v>-636.51669168380295</c:v>
                </c:pt>
                <c:pt idx="4809">
                  <c:v>-604.82503877871397</c:v>
                </c:pt>
                <c:pt idx="4810">
                  <c:v>-575.73975162045303</c:v>
                </c:pt>
                <c:pt idx="4811">
                  <c:v>-548.70421785254598</c:v>
                </c:pt>
                <c:pt idx="4812">
                  <c:v>-521.97486872847901</c:v>
                </c:pt>
                <c:pt idx="4813">
                  <c:v>-499.31700738624397</c:v>
                </c:pt>
                <c:pt idx="4814">
                  <c:v>-475.39841335414093</c:v>
                </c:pt>
                <c:pt idx="4815">
                  <c:v>-452.712638300864</c:v>
                </c:pt>
                <c:pt idx="4816">
                  <c:v>-431.98459275063669</c:v>
                </c:pt>
                <c:pt idx="4817">
                  <c:v>-412.04292274159269</c:v>
                </c:pt>
                <c:pt idx="4818">
                  <c:v>-392.807709108631</c:v>
                </c:pt>
                <c:pt idx="4819">
                  <c:v>-374.86745228913298</c:v>
                </c:pt>
                <c:pt idx="4820">
                  <c:v>-356.81884734727169</c:v>
                </c:pt>
                <c:pt idx="4821">
                  <c:v>-339.31020929389598</c:v>
                </c:pt>
                <c:pt idx="4822">
                  <c:v>-323.230894435344</c:v>
                </c:pt>
                <c:pt idx="4823">
                  <c:v>-306.61824577020394</c:v>
                </c:pt>
                <c:pt idx="4824">
                  <c:v>-290.04477294713064</c:v>
                </c:pt>
                <c:pt idx="4825">
                  <c:v>-274.28206024740263</c:v>
                </c:pt>
                <c:pt idx="4826">
                  <c:v>-258.55973415451098</c:v>
                </c:pt>
                <c:pt idx="4827">
                  <c:v>-243.20644070669701</c:v>
                </c:pt>
                <c:pt idx="4828">
                  <c:v>-228.50605900893299</c:v>
                </c:pt>
                <c:pt idx="4829">
                  <c:v>-214.09866012682457</c:v>
                </c:pt>
                <c:pt idx="4830">
                  <c:v>-199.70316665208301</c:v>
                </c:pt>
                <c:pt idx="4831">
                  <c:v>-185.838306862774</c:v>
                </c:pt>
                <c:pt idx="4832">
                  <c:v>-172.43869748730961</c:v>
                </c:pt>
                <c:pt idx="4833">
                  <c:v>-159.04804882669964</c:v>
                </c:pt>
                <c:pt idx="4834">
                  <c:v>-145.872203198455</c:v>
                </c:pt>
                <c:pt idx="4835">
                  <c:v>-133.10644501335798</c:v>
                </c:pt>
                <c:pt idx="4836">
                  <c:v>-120.132179391732</c:v>
                </c:pt>
                <c:pt idx="4837">
                  <c:v>-107.3430163386867</c:v>
                </c:pt>
                <c:pt idx="4838">
                  <c:v>-95.0691045261852</c:v>
                </c:pt>
                <c:pt idx="4839">
                  <c:v>-82.943384243249326</c:v>
                </c:pt>
                <c:pt idx="4840">
                  <c:v>-70.803754397889136</c:v>
                </c:pt>
                <c:pt idx="4841">
                  <c:v>-58.7910478967407</c:v>
                </c:pt>
                <c:pt idx="4842">
                  <c:v>-46.909561634072801</c:v>
                </c:pt>
                <c:pt idx="4843">
                  <c:v>-35.143458207073003</c:v>
                </c:pt>
                <c:pt idx="4844">
                  <c:v>-23.478553494257888</c:v>
                </c:pt>
                <c:pt idx="4845">
                  <c:v>-11.917600720006501</c:v>
                </c:pt>
                <c:pt idx="4846">
                  <c:v>-0.44692619315357407</c:v>
                </c:pt>
                <c:pt idx="4847">
                  <c:v>10.807602080049802</c:v>
                </c:pt>
                <c:pt idx="4848">
                  <c:v>22.114749666110505</c:v>
                </c:pt>
                <c:pt idx="4849">
                  <c:v>33.496142814182946</c:v>
                </c:pt>
                <c:pt idx="4850">
                  <c:v>44.693778858318211</c:v>
                </c:pt>
                <c:pt idx="4851">
                  <c:v>55.831637215084477</c:v>
                </c:pt>
                <c:pt idx="4852">
                  <c:v>67.065480245192006</c:v>
                </c:pt>
                <c:pt idx="4853">
                  <c:v>78.124864450800899</c:v>
                </c:pt>
                <c:pt idx="4854">
                  <c:v>89.001573010931679</c:v>
                </c:pt>
                <c:pt idx="4855">
                  <c:v>99.993012511448882</c:v>
                </c:pt>
                <c:pt idx="4856">
                  <c:v>110.96489409450821</c:v>
                </c:pt>
                <c:pt idx="4857">
                  <c:v>121.76388790535198</c:v>
                </c:pt>
                <c:pt idx="4858">
                  <c:v>132.70667347825653</c:v>
                </c:pt>
                <c:pt idx="4859">
                  <c:v>-583998.73410322506</c:v>
                </c:pt>
                <c:pt idx="4860">
                  <c:v>-36196.189234179699</c:v>
                </c:pt>
                <c:pt idx="4861">
                  <c:v>-18652.761258906696</c:v>
                </c:pt>
                <c:pt idx="4862">
                  <c:v>-12525.460815645665</c:v>
                </c:pt>
                <c:pt idx="4863">
                  <c:v>-9408.2011505498704</c:v>
                </c:pt>
                <c:pt idx="4864">
                  <c:v>-7514.9386845811014</c:v>
                </c:pt>
                <c:pt idx="4865">
                  <c:v>-6244.1086776681404</c:v>
                </c:pt>
                <c:pt idx="4866">
                  <c:v>-5338.2892107233902</c:v>
                </c:pt>
                <c:pt idx="4867">
                  <c:v>-4649.0179508933697</c:v>
                </c:pt>
                <c:pt idx="4868">
                  <c:v>-4110.6962167667216</c:v>
                </c:pt>
                <c:pt idx="4869">
                  <c:v>-3678.8027768743837</c:v>
                </c:pt>
                <c:pt idx="4870">
                  <c:v>-3324.1341055552102</c:v>
                </c:pt>
                <c:pt idx="4871">
                  <c:v>-3027.5682047928926</c:v>
                </c:pt>
                <c:pt idx="4872">
                  <c:v>-2775.6401858111199</c:v>
                </c:pt>
                <c:pt idx="4873">
                  <c:v>-2563.2943818792501</c:v>
                </c:pt>
                <c:pt idx="4874">
                  <c:v>-2374.0005939211901</c:v>
                </c:pt>
                <c:pt idx="4875">
                  <c:v>-2203.7742767805612</c:v>
                </c:pt>
                <c:pt idx="4876">
                  <c:v>-2060.3195755596012</c:v>
                </c:pt>
                <c:pt idx="4877">
                  <c:v>-1928.4175112627458</c:v>
                </c:pt>
                <c:pt idx="4878">
                  <c:v>-1809.80160907703</c:v>
                </c:pt>
                <c:pt idx="4879">
                  <c:v>-1705.13116974639</c:v>
                </c:pt>
                <c:pt idx="4880">
                  <c:v>-1606.9017858704701</c:v>
                </c:pt>
                <c:pt idx="4881">
                  <c:v>-1516.84916026261</c:v>
                </c:pt>
                <c:pt idx="4882">
                  <c:v>-1433.8358544825337</c:v>
                </c:pt>
                <c:pt idx="4883">
                  <c:v>-1354.9800192960199</c:v>
                </c:pt>
                <c:pt idx="4884">
                  <c:v>-1280.1416576970601</c:v>
                </c:pt>
                <c:pt idx="4885">
                  <c:v>-1213.31933610223</c:v>
                </c:pt>
                <c:pt idx="4886">
                  <c:v>-1150.0986390225701</c:v>
                </c:pt>
                <c:pt idx="4887">
                  <c:v>-1089.8521680199153</c:v>
                </c:pt>
                <c:pt idx="4888">
                  <c:v>-1031.7840024914299</c:v>
                </c:pt>
                <c:pt idx="4889">
                  <c:v>-974.99710259019309</c:v>
                </c:pt>
                <c:pt idx="4890">
                  <c:v>-918.14556445605604</c:v>
                </c:pt>
                <c:pt idx="4891">
                  <c:v>-859.87276712609105</c:v>
                </c:pt>
                <c:pt idx="4892">
                  <c:v>-796.566895971333</c:v>
                </c:pt>
                <c:pt idx="4893">
                  <c:v>-722.38999074766207</c:v>
                </c:pt>
                <c:pt idx="4894">
                  <c:v>-618.66512767329596</c:v>
                </c:pt>
                <c:pt idx="4895">
                  <c:v>-410.38773711305998</c:v>
                </c:pt>
                <c:pt idx="4896">
                  <c:v>-57273.56409830651</c:v>
                </c:pt>
                <c:pt idx="4897">
                  <c:v>-1292.9274444233899</c:v>
                </c:pt>
                <c:pt idx="4898">
                  <c:v>-975.03130543420446</c:v>
                </c:pt>
                <c:pt idx="4899">
                  <c:v>-855.6219461429132</c:v>
                </c:pt>
                <c:pt idx="4900">
                  <c:v>-779.86537161027809</c:v>
                </c:pt>
                <c:pt idx="4901">
                  <c:v>-731.68208271639742</c:v>
                </c:pt>
                <c:pt idx="4902">
                  <c:v>-689.24375176689011</c:v>
                </c:pt>
                <c:pt idx="4903">
                  <c:v>-650.42756866667605</c:v>
                </c:pt>
                <c:pt idx="4904">
                  <c:v>-620.201828450481</c:v>
                </c:pt>
                <c:pt idx="4905">
                  <c:v>-590.55915837861005</c:v>
                </c:pt>
                <c:pt idx="4906">
                  <c:v>-563.11599245560308</c:v>
                </c:pt>
                <c:pt idx="4907">
                  <c:v>-537.41888017709107</c:v>
                </c:pt>
                <c:pt idx="4908">
                  <c:v>-514.45591197520196</c:v>
                </c:pt>
                <c:pt idx="4909">
                  <c:v>-490.13717003457396</c:v>
                </c:pt>
                <c:pt idx="4910">
                  <c:v>-469.20110988182216</c:v>
                </c:pt>
                <c:pt idx="4911">
                  <c:v>-449.01456170587602</c:v>
                </c:pt>
                <c:pt idx="4912">
                  <c:v>-427.73835085391204</c:v>
                </c:pt>
                <c:pt idx="4913">
                  <c:v>-408.14670055867367</c:v>
                </c:pt>
                <c:pt idx="4914">
                  <c:v>-389.23873090881739</c:v>
                </c:pt>
                <c:pt idx="4915">
                  <c:v>-370.30481868745738</c:v>
                </c:pt>
                <c:pt idx="4916">
                  <c:v>-352.01454744239669</c:v>
                </c:pt>
                <c:pt idx="4917">
                  <c:v>-334.863085092902</c:v>
                </c:pt>
                <c:pt idx="4918">
                  <c:v>-317.27860031974097</c:v>
                </c:pt>
                <c:pt idx="4919">
                  <c:v>-300.63014246424899</c:v>
                </c:pt>
                <c:pt idx="4920">
                  <c:v>-285.23159181807654</c:v>
                </c:pt>
                <c:pt idx="4921">
                  <c:v>-269.80806366243598</c:v>
                </c:pt>
                <c:pt idx="4922">
                  <c:v>-254.72389074354129</c:v>
                </c:pt>
                <c:pt idx="4923">
                  <c:v>-240.2806248940505</c:v>
                </c:pt>
                <c:pt idx="4924">
                  <c:v>-225.82270696037358</c:v>
                </c:pt>
                <c:pt idx="4925">
                  <c:v>-211.65018570988357</c:v>
                </c:pt>
                <c:pt idx="4926">
                  <c:v>-198.00228815862161</c:v>
                </c:pt>
                <c:pt idx="4927">
                  <c:v>-184.34039262656157</c:v>
                </c:pt>
                <c:pt idx="4928">
                  <c:v>-170.68848429557599</c:v>
                </c:pt>
                <c:pt idx="4929">
                  <c:v>-157.48798333176401</c:v>
                </c:pt>
                <c:pt idx="4930">
                  <c:v>-144.488513419855</c:v>
                </c:pt>
                <c:pt idx="4931">
                  <c:v>-131.47017494689857</c:v>
                </c:pt>
                <c:pt idx="4932">
                  <c:v>-119.032659948759</c:v>
                </c:pt>
                <c:pt idx="4933">
                  <c:v>-106.7575953304567</c:v>
                </c:pt>
                <c:pt idx="4934">
                  <c:v>-94.464127987450127</c:v>
                </c:pt>
                <c:pt idx="4935">
                  <c:v>-82.157019612901081</c:v>
                </c:pt>
                <c:pt idx="4936">
                  <c:v>-70.139653263680202</c:v>
                </c:pt>
                <c:pt idx="4937">
                  <c:v>-58.258368775924012</c:v>
                </c:pt>
                <c:pt idx="4938">
                  <c:v>-46.222421251036295</c:v>
                </c:pt>
                <c:pt idx="4939">
                  <c:v>-34.699177120128276</c:v>
                </c:pt>
                <c:pt idx="4940">
                  <c:v>-23.153644952031499</c:v>
                </c:pt>
                <c:pt idx="4941">
                  <c:v>-11.574649015612026</c:v>
                </c:pt>
                <c:pt idx="4942">
                  <c:v>-0.209754612244064</c:v>
                </c:pt>
                <c:pt idx="4943">
                  <c:v>11.06889251651493</c:v>
                </c:pt>
                <c:pt idx="4944">
                  <c:v>22.273690681494799</c:v>
                </c:pt>
              </c:numCache>
            </c:numRef>
          </c:yVal>
          <c:smooth val="1"/>
        </c:ser>
        <c:axId val="102836480"/>
        <c:axId val="102842752"/>
      </c:scatterChart>
      <c:valAx>
        <c:axId val="102836480"/>
        <c:scaling>
          <c:orientation val="minMax"/>
          <c:max val="1685"/>
          <c:min val="1335"/>
        </c:scaling>
        <c:axPos val="b"/>
        <c:title>
          <c:tx>
            <c:rich>
              <a:bodyPr/>
              <a:lstStyle/>
              <a:p>
                <a:pPr>
                  <a:defRPr/>
                </a:pPr>
                <a:r>
                  <a:rPr lang="en-US" sz="2000" b="0" dirty="0" smtClean="0"/>
                  <a:t>Time</a:t>
                </a:r>
                <a:endParaRPr lang="en-US" sz="2000" b="0" dirty="0"/>
              </a:p>
            </c:rich>
          </c:tx>
          <c:layout/>
        </c:title>
        <c:numFmt formatCode="General" sourceLinked="1"/>
        <c:tickLblPos val="nextTo"/>
        <c:crossAx val="102842752"/>
        <c:crosses val="autoZero"/>
        <c:crossBetween val="midCat"/>
      </c:valAx>
      <c:valAx>
        <c:axId val="102842752"/>
        <c:scaling>
          <c:orientation val="minMax"/>
          <c:max val="8"/>
          <c:min val="2"/>
        </c:scaling>
        <c:axPos val="l"/>
        <c:majorGridlines/>
        <c:title>
          <c:tx>
            <c:rich>
              <a:bodyPr rot="0" vert="horz"/>
              <a:lstStyle/>
              <a:p>
                <a:pPr>
                  <a:defRPr sz="2000" b="0"/>
                </a:pPr>
                <a:r>
                  <a:rPr lang="en-US" sz="2000" b="0" dirty="0" smtClean="0"/>
                  <a:t>Distance From Landstown</a:t>
                </a:r>
              </a:p>
              <a:p>
                <a:pPr>
                  <a:defRPr sz="2000" b="0"/>
                </a:pPr>
                <a:r>
                  <a:rPr lang="en-US" sz="2000" b="0" dirty="0" smtClean="0"/>
                  <a:t>(mile)</a:t>
                </a:r>
                <a:endParaRPr lang="en-US" sz="2000" b="0" dirty="0"/>
              </a:p>
            </c:rich>
          </c:tx>
          <c:layout/>
        </c:title>
        <c:numFmt formatCode="General" sourceLinked="1"/>
        <c:tickLblPos val="nextTo"/>
        <c:crossAx val="102836480"/>
        <c:crosses val="autoZero"/>
        <c:crossBetween val="midCat"/>
      </c:valAx>
    </c:plotArea>
    <c:legend>
      <c:legendPos val="r"/>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dirty="0"/>
          </a:p>
        </p:txBody>
      </p:sp>
      <p:sp>
        <p:nvSpPr>
          <p:cNvPr id="389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dirty="0"/>
          </a:p>
        </p:txBody>
      </p:sp>
      <p:sp>
        <p:nvSpPr>
          <p:cNvPr id="389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dirty="0"/>
          </a:p>
        </p:txBody>
      </p:sp>
      <p:sp>
        <p:nvSpPr>
          <p:cNvPr id="389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5212F08-2F70-407D-A8DD-47D419E43C5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pPr>
              <a:defRPr/>
            </a:pPr>
            <a:endParaRPr lang="en-US" dirty="0"/>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pPr>
              <a:defRPr/>
            </a:pPr>
            <a:endParaRPr lang="en-US" dirty="0"/>
          </a:p>
        </p:txBody>
      </p:sp>
      <p:sp>
        <p:nvSpPr>
          <p:cNvPr id="1638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pPr>
              <a:defRPr/>
            </a:pPr>
            <a:endParaRPr lang="en-US" dirty="0"/>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D9532ADB-AE40-43E8-A4E8-F0FB4653961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p>
            <a:fld id="{AB87A2C6-3F78-4A12-8B0F-B9D9317A0EEC}" type="slidenum">
              <a:rPr lang="en-US" smtClean="0"/>
              <a:pPr/>
              <a:t>1</a:t>
            </a:fld>
            <a:endParaRPr lang="en-US" dirty="0" smtClean="0"/>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12</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13</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14</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15</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16</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17</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For my</a:t>
            </a:r>
            <a:r>
              <a:rPr lang="en-US" altLang="zh-CN" baseline="0" dirty="0" smtClean="0"/>
              <a:t> part of job in this program, the purpose is to evaluate openXDA performance on the fault location calculation. We use several COMTRADE data of real Dominion fault cases for openXDA calculation, and compare the openXDA results with the actual locations we found in the field. For example, in this first fault case, which occurred on line 126, phase C to ground fault. In this picture, it shows us the results of fault location calculation  with openXDA. we use all 5 algorithms to calculate separately, y axis represents the distance fault from the substation. As the trend drops, and keeps flat for a specific period of time, the fault occurs around this area during this period. When breakers trip, fault current disappears, the curve goes up.</a:t>
            </a:r>
          </a:p>
          <a:p>
            <a:r>
              <a:rPr lang="en-US" altLang="zh-CN" baseline="0" dirty="0" smtClean="0"/>
              <a:t>So in this picture, this area shows us a typical fault. The y axis value for the flat area is the result of calculation. The results of all 5 algorithms are close. The algorithms correlate very well.  As shown in this pic, the average result of openXDA calculation is approximately 17.75 miles away from </a:t>
            </a:r>
            <a:r>
              <a:rPr lang="en-US" altLang="zh-CN" baseline="0" dirty="0" err="1" smtClean="0"/>
              <a:t>Earleys</a:t>
            </a:r>
            <a:r>
              <a:rPr lang="en-US" altLang="zh-CN" baseline="0" dirty="0" smtClean="0"/>
              <a:t> substation. To compare with the actual location 18.5 miles, and the result obtained using the traditional method, 17.7  miles, the result of openXDA is closer to the actual location, and it is more accurate.</a:t>
            </a:r>
          </a:p>
        </p:txBody>
      </p:sp>
      <p:sp>
        <p:nvSpPr>
          <p:cNvPr id="4" name="Slide Number Placeholder 3"/>
          <p:cNvSpPr>
            <a:spLocks noGrp="1"/>
          </p:cNvSpPr>
          <p:nvPr>
            <p:ph type="sldNum" sz="quarter" idx="10"/>
          </p:nvPr>
        </p:nvSpPr>
        <p:spPr/>
        <p:txBody>
          <a:bodyPr/>
          <a:lstStyle/>
          <a:p>
            <a:fld id="{54583D80-BE13-4CE8-A442-A2FC02070F2F}" type="slidenum">
              <a:rPr lang="en-US" smtClean="0"/>
              <a:pPr/>
              <a:t>18</a:t>
            </a:fld>
            <a:endParaRPr lang="en-US"/>
          </a:p>
        </p:txBody>
      </p:sp>
    </p:spTree>
    <p:extLst>
      <p:ext uri="{BB962C8B-B14F-4D97-AF65-F5344CB8AC3E}">
        <p14:creationId xmlns:p14="http://schemas.microsoft.com/office/powerpoint/2010/main" xmlns="" val="2883412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a:t>
            </a:r>
            <a:r>
              <a:rPr lang="en-US" altLang="zh-CN" baseline="0" dirty="0" smtClean="0"/>
              <a:t> the second fault case, on line 247, Phase A to ground fault, the results of different algorithms are very close. The result of openXDA  is more reasonable than the traditional one.</a:t>
            </a:r>
            <a:endParaRPr lang="zh-CN" altLang="en-US" dirty="0"/>
          </a:p>
        </p:txBody>
      </p:sp>
      <p:sp>
        <p:nvSpPr>
          <p:cNvPr id="4" name="Slide Number Placeholder 3"/>
          <p:cNvSpPr>
            <a:spLocks noGrp="1"/>
          </p:cNvSpPr>
          <p:nvPr>
            <p:ph type="sldNum" sz="quarter" idx="10"/>
          </p:nvPr>
        </p:nvSpPr>
        <p:spPr/>
        <p:txBody>
          <a:bodyPr/>
          <a:lstStyle/>
          <a:p>
            <a:fld id="{54583D80-BE13-4CE8-A442-A2FC02070F2F}" type="slidenum">
              <a:rPr lang="en-US" smtClean="0"/>
              <a:pPr/>
              <a:t>19</a:t>
            </a:fld>
            <a:endParaRPr lang="en-US"/>
          </a:p>
        </p:txBody>
      </p:sp>
    </p:spTree>
    <p:extLst>
      <p:ext uri="{BB962C8B-B14F-4D97-AF65-F5344CB8AC3E}">
        <p14:creationId xmlns:p14="http://schemas.microsoft.com/office/powerpoint/2010/main" xmlns="" val="151980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the third</a:t>
            </a:r>
            <a:r>
              <a:rPr lang="en-US" altLang="zh-CN" baseline="0" dirty="0" smtClean="0"/>
              <a:t> fault case, Line 271, Phase A to Phase B fault, the plot shows us the result of openXDA is close to the real fault location, and it matches the result of traditional method.</a:t>
            </a:r>
            <a:endParaRPr lang="zh-CN" altLang="en-US" dirty="0"/>
          </a:p>
        </p:txBody>
      </p:sp>
      <p:sp>
        <p:nvSpPr>
          <p:cNvPr id="4" name="Slide Number Placeholder 3"/>
          <p:cNvSpPr>
            <a:spLocks noGrp="1"/>
          </p:cNvSpPr>
          <p:nvPr>
            <p:ph type="sldNum" sz="quarter" idx="10"/>
          </p:nvPr>
        </p:nvSpPr>
        <p:spPr/>
        <p:txBody>
          <a:bodyPr/>
          <a:lstStyle/>
          <a:p>
            <a:fld id="{54583D80-BE13-4CE8-A442-A2FC02070F2F}" type="slidenum">
              <a:rPr lang="en-US" smtClean="0"/>
              <a:pPr/>
              <a:t>20</a:t>
            </a:fld>
            <a:endParaRPr lang="en-US"/>
          </a:p>
        </p:txBody>
      </p:sp>
    </p:spTree>
    <p:extLst>
      <p:ext uri="{BB962C8B-B14F-4D97-AF65-F5344CB8AC3E}">
        <p14:creationId xmlns:p14="http://schemas.microsoft.com/office/powerpoint/2010/main" xmlns="" val="148752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 the fourth</a:t>
            </a:r>
            <a:r>
              <a:rPr lang="en-US" altLang="zh-CN" baseline="0" dirty="0" smtClean="0"/>
              <a:t> fault case, Line 271, Phase B to Phase C fault, the plot shows us the result of openXDA is also close to the real fault location, and it matches the result of traditional method. </a:t>
            </a:r>
            <a:endParaRPr lang="zh-CN" altLang="en-US" dirty="0" smtClean="0"/>
          </a:p>
          <a:p>
            <a:endParaRPr lang="en-US" dirty="0"/>
          </a:p>
        </p:txBody>
      </p:sp>
      <p:sp>
        <p:nvSpPr>
          <p:cNvPr id="4" name="Slide Number Placeholder 3"/>
          <p:cNvSpPr>
            <a:spLocks noGrp="1"/>
          </p:cNvSpPr>
          <p:nvPr>
            <p:ph type="sldNum" sz="quarter" idx="10"/>
          </p:nvPr>
        </p:nvSpPr>
        <p:spPr/>
        <p:txBody>
          <a:bodyPr/>
          <a:lstStyle/>
          <a:p>
            <a:fld id="{5FE6A4F9-556F-4F6B-8AC7-2C46F06B2A73}" type="slidenum">
              <a:rPr lang="en-US" smtClean="0"/>
              <a:pPr/>
              <a:t>21</a:t>
            </a:fld>
            <a:endParaRPr lang="en-US"/>
          </a:p>
        </p:txBody>
      </p:sp>
    </p:spTree>
    <p:extLst>
      <p:ext uri="{BB962C8B-B14F-4D97-AF65-F5344CB8AC3E}">
        <p14:creationId xmlns:p14="http://schemas.microsoft.com/office/powerpoint/2010/main" xmlns="" val="94679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532ADB-AE40-43E8-A4E8-F0FB46539611}"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In the 5 fault case, Line</a:t>
            </a:r>
            <a:r>
              <a:rPr lang="en-US" altLang="zh-CN" baseline="0" dirty="0" smtClean="0"/>
              <a:t> 2118, Phase C to ground fault, the result of openXDA is closer to actual fault location, even better than the result of  traditional method.</a:t>
            </a:r>
            <a:endParaRPr lang="zh-CN" altLang="en-US" dirty="0"/>
          </a:p>
        </p:txBody>
      </p:sp>
      <p:sp>
        <p:nvSpPr>
          <p:cNvPr id="4" name="Slide Number Placeholder 3"/>
          <p:cNvSpPr>
            <a:spLocks noGrp="1"/>
          </p:cNvSpPr>
          <p:nvPr>
            <p:ph type="sldNum" sz="quarter" idx="10"/>
          </p:nvPr>
        </p:nvSpPr>
        <p:spPr/>
        <p:txBody>
          <a:bodyPr/>
          <a:lstStyle/>
          <a:p>
            <a:fld id="{54583D80-BE13-4CE8-A442-A2FC02070F2F}" type="slidenum">
              <a:rPr lang="en-US" smtClean="0"/>
              <a:pPr/>
              <a:t>22</a:t>
            </a:fld>
            <a:endParaRPr lang="en-US"/>
          </a:p>
        </p:txBody>
      </p:sp>
    </p:spTree>
    <p:extLst>
      <p:ext uri="{BB962C8B-B14F-4D97-AF65-F5344CB8AC3E}">
        <p14:creationId xmlns:p14="http://schemas.microsoft.com/office/powerpoint/2010/main" xmlns="" val="208044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23</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24</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27</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28</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29</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30</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31</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1"/>
          <p:cNvSpPr>
            <a:spLocks noGrp="1" noChangeArrowheads="1"/>
          </p:cNvSpPr>
          <p:nvPr>
            <p:ph type="sldNum" sz="quarter" idx="5"/>
          </p:nvPr>
        </p:nvSpPr>
        <p:spPr>
          <a:noFill/>
        </p:spPr>
        <p:txBody>
          <a:bodyPr/>
          <a:lstStyle/>
          <a:p>
            <a:fld id="{AB87A2C6-3F78-4A12-8B0F-B9D9317A0EEC}" type="slidenum">
              <a:rPr lang="en-US" smtClean="0"/>
              <a:pPr/>
              <a:t>32</a:t>
            </a:fld>
            <a:endParaRPr lang="en-US" dirty="0" smtClean="0"/>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5</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6</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7</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8</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9</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10</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19C37C35-7FEA-4422-AE39-BDE3C1170738}" type="slidenum">
              <a:rPr lang="en-US" smtClean="0"/>
              <a:pPr/>
              <a:t>11</a:t>
            </a:fld>
            <a:endParaRPr lang="en-US" dirty="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0"/>
          <p:cNvGraphicFramePr>
            <a:graphicFrameLocks noChangeAspect="1"/>
          </p:cNvGraphicFramePr>
          <p:nvPr/>
        </p:nvGraphicFramePr>
        <p:xfrm>
          <a:off x="133350" y="228600"/>
          <a:ext cx="4067175" cy="1754188"/>
        </p:xfrm>
        <a:graphic>
          <a:graphicData uri="http://schemas.openxmlformats.org/presentationml/2006/ole">
            <p:oleObj spid="_x0000_s61442" name="Image" r:id="rId3" imgW="24380952" imgH="10514286" progId="">
              <p:embed/>
            </p:oleObj>
          </a:graphicData>
        </a:graphic>
      </p:graphicFrame>
      <p:sp>
        <p:nvSpPr>
          <p:cNvPr id="4113" name="Rectangle 17" descr="Rectangle: Click to edit Master text styles&#10;Second level&#10;Third level&#10;Fourth level&#10;Fifth level"/>
          <p:cNvSpPr>
            <a:spLocks noGrp="1" noChangeArrowheads="1"/>
          </p:cNvSpPr>
          <p:nvPr>
            <p:ph type="subTitle" idx="1"/>
          </p:nvPr>
        </p:nvSpPr>
        <p:spPr>
          <a:xfrm>
            <a:off x="1295400" y="4876800"/>
            <a:ext cx="7391400" cy="1676400"/>
          </a:xfrm>
        </p:spPr>
        <p:txBody>
          <a:bodyPr/>
          <a:lstStyle>
            <a:lvl1pPr>
              <a:defRPr sz="2400" i="1">
                <a:solidFill>
                  <a:schemeClr val="tx1"/>
                </a:solidFill>
              </a:defRPr>
            </a:lvl1pPr>
          </a:lstStyle>
          <a:p>
            <a:r>
              <a:rPr lang="en-US"/>
              <a:t>Click to edit Master subtitle style</a:t>
            </a:r>
          </a:p>
        </p:txBody>
      </p:sp>
      <p:sp>
        <p:nvSpPr>
          <p:cNvPr id="4114" name="Rectangle 18"/>
          <p:cNvSpPr>
            <a:spLocks noGrp="1" noChangeArrowheads="1"/>
          </p:cNvSpPr>
          <p:nvPr>
            <p:ph type="ctrTitle"/>
          </p:nvPr>
        </p:nvSpPr>
        <p:spPr>
          <a:xfrm>
            <a:off x="1295400" y="2057400"/>
            <a:ext cx="7391400" cy="2362200"/>
          </a:xfrm>
        </p:spPr>
        <p:txBody>
          <a:bodyPr anchor="b"/>
          <a:lstStyle>
            <a:lvl1pPr>
              <a:defRPr sz="5400"/>
            </a:lvl1pPr>
          </a:lstStyle>
          <a:p>
            <a:r>
              <a:rPr lang="en-US"/>
              <a:t>Click to edit Master title style</a:t>
            </a:r>
          </a:p>
        </p:txBody>
      </p:sp>
      <p:sp>
        <p:nvSpPr>
          <p:cNvPr id="5" name="Slide Number Placeholder 4"/>
          <p:cNvSpPr>
            <a:spLocks noGrp="1"/>
          </p:cNvSpPr>
          <p:nvPr>
            <p:ph type="sldNum" sz="quarter" idx="10"/>
          </p:nvPr>
        </p:nvSpPr>
        <p:spPr/>
        <p:txBody>
          <a:bodyPr/>
          <a:lstStyle/>
          <a:p>
            <a:fld id="{E59B259F-D325-431F-BE19-4F3DDE87ED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28600"/>
            <a:ext cx="2095500" cy="5753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34100" cy="5753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81000" y="1524000"/>
            <a:ext cx="8382000" cy="44577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524000"/>
            <a:ext cx="41148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524000"/>
            <a:ext cx="4114800" cy="44577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E59B259F-D325-431F-BE19-4F3DDE87ED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1148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E59B259F-D325-431F-BE19-4F3DDE87ED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077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Highlight to edit Master title style</a:t>
            </a:r>
          </a:p>
        </p:txBody>
      </p:sp>
      <p:sp>
        <p:nvSpPr>
          <p:cNvPr id="8195" name="Rectangle 3"/>
          <p:cNvSpPr>
            <a:spLocks noGrp="1" noChangeArrowheads="1"/>
          </p:cNvSpPr>
          <p:nvPr>
            <p:ph type="body" idx="1"/>
          </p:nvPr>
        </p:nvSpPr>
        <p:spPr bwMode="auto">
          <a:xfrm>
            <a:off x="381000" y="1524000"/>
            <a:ext cx="8382000" cy="445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7"/>
          <p:cNvSpPr>
            <a:spLocks noChangeShapeType="1"/>
          </p:cNvSpPr>
          <p:nvPr/>
        </p:nvSpPr>
        <p:spPr bwMode="auto">
          <a:xfrm>
            <a:off x="457200" y="1371600"/>
            <a:ext cx="8686800" cy="0"/>
          </a:xfrm>
          <a:prstGeom prst="line">
            <a:avLst/>
          </a:prstGeom>
          <a:noFill/>
          <a:ln w="19050">
            <a:solidFill>
              <a:schemeClr val="tx1"/>
            </a:solidFill>
            <a:round/>
            <a:headEnd/>
            <a:tailEnd/>
          </a:ln>
        </p:spPr>
        <p:txBody>
          <a:bodyPr wrap="none" anchor="ctr"/>
          <a:lstStyle/>
          <a:p>
            <a:pPr>
              <a:defRPr/>
            </a:pPr>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B259F-D325-431F-BE19-4F3DDE87ED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3"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Lst>
  <p:hf hdr="0" ftr="0" dt="0"/>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60000"/>
        </a:spcBef>
        <a:spcAft>
          <a:spcPct val="0"/>
        </a:spcAft>
        <a:buClr>
          <a:schemeClr val="tx2"/>
        </a:buClr>
        <a:defRPr sz="2800" b="1">
          <a:solidFill>
            <a:schemeClr val="tx2"/>
          </a:solidFill>
          <a:latin typeface="+mn-lt"/>
          <a:ea typeface="+mn-ea"/>
          <a:cs typeface="+mn-cs"/>
        </a:defRPr>
      </a:lvl1pPr>
      <a:lvl2pPr marL="804863" indent="-285750" algn="l" rtl="0" eaLnBrk="0" fontAlgn="base" hangingPunct="0">
        <a:spcBef>
          <a:spcPct val="40000"/>
        </a:spcBef>
        <a:spcAft>
          <a:spcPct val="0"/>
        </a:spcAft>
        <a:buClr>
          <a:schemeClr val="accent2"/>
        </a:buClr>
        <a:buChar char="•"/>
        <a:defRPr sz="2600">
          <a:solidFill>
            <a:schemeClr val="tx1"/>
          </a:solidFill>
          <a:latin typeface="+mn-lt"/>
        </a:defRPr>
      </a:lvl2pPr>
      <a:lvl3pPr marL="1147763" indent="-228600" algn="l" rtl="0" eaLnBrk="0" fontAlgn="base" hangingPunct="0">
        <a:spcBef>
          <a:spcPct val="25000"/>
        </a:spcBef>
        <a:spcAft>
          <a:spcPct val="0"/>
        </a:spcAft>
        <a:buClr>
          <a:schemeClr val="hlink"/>
        </a:buClr>
        <a:buChar char="–"/>
        <a:defRPr sz="2300">
          <a:solidFill>
            <a:schemeClr val="tx1"/>
          </a:solidFill>
          <a:latin typeface="+mn-lt"/>
        </a:defRPr>
      </a:lvl3pPr>
      <a:lvl4pPr marL="1600200" indent="-228600" algn="l" rtl="0" eaLnBrk="0" fontAlgn="base" hangingPunct="0">
        <a:spcBef>
          <a:spcPct val="25000"/>
        </a:spcBef>
        <a:spcAft>
          <a:spcPct val="0"/>
        </a:spcAft>
        <a:buClr>
          <a:schemeClr val="accent2"/>
        </a:buClr>
        <a:buChar char="•"/>
        <a:defRPr sz="2000">
          <a:solidFill>
            <a:schemeClr val="tx1"/>
          </a:solidFill>
          <a:latin typeface="+mn-lt"/>
        </a:defRPr>
      </a:lvl4pPr>
      <a:lvl5pPr marL="2057400" indent="-228600" algn="l" rtl="0" eaLnBrk="0" fontAlgn="base" hangingPunct="0">
        <a:spcBef>
          <a:spcPct val="25000"/>
        </a:spcBef>
        <a:spcAft>
          <a:spcPct val="0"/>
        </a:spcAft>
        <a:buClr>
          <a:schemeClr val="hlink"/>
        </a:buClr>
        <a:buChar char="»"/>
        <a:defRPr sz="2000">
          <a:solidFill>
            <a:schemeClr val="tx1"/>
          </a:solidFill>
          <a:latin typeface="+mn-lt"/>
        </a:defRPr>
      </a:lvl5pPr>
      <a:lvl6pPr marL="2514600" indent="-228600" algn="l" rtl="0" eaLnBrk="0" fontAlgn="base" hangingPunct="0">
        <a:spcBef>
          <a:spcPct val="25000"/>
        </a:spcBef>
        <a:spcAft>
          <a:spcPct val="0"/>
        </a:spcAft>
        <a:buClr>
          <a:schemeClr val="hlink"/>
        </a:buClr>
        <a:buChar char="»"/>
        <a:defRPr sz="2000">
          <a:solidFill>
            <a:schemeClr val="tx1"/>
          </a:solidFill>
          <a:latin typeface="+mn-lt"/>
        </a:defRPr>
      </a:lvl6pPr>
      <a:lvl7pPr marL="2971800" indent="-228600" algn="l" rtl="0" eaLnBrk="0" fontAlgn="base" hangingPunct="0">
        <a:spcBef>
          <a:spcPct val="25000"/>
        </a:spcBef>
        <a:spcAft>
          <a:spcPct val="0"/>
        </a:spcAft>
        <a:buClr>
          <a:schemeClr val="hlink"/>
        </a:buClr>
        <a:buChar char="»"/>
        <a:defRPr sz="2000">
          <a:solidFill>
            <a:schemeClr val="tx1"/>
          </a:solidFill>
          <a:latin typeface="+mn-lt"/>
        </a:defRPr>
      </a:lvl7pPr>
      <a:lvl8pPr marL="3429000" indent="-228600" algn="l" rtl="0" eaLnBrk="0" fontAlgn="base" hangingPunct="0">
        <a:spcBef>
          <a:spcPct val="25000"/>
        </a:spcBef>
        <a:spcAft>
          <a:spcPct val="0"/>
        </a:spcAft>
        <a:buClr>
          <a:schemeClr val="hlink"/>
        </a:buClr>
        <a:buChar char="»"/>
        <a:defRPr sz="2000">
          <a:solidFill>
            <a:schemeClr val="tx1"/>
          </a:solidFill>
          <a:latin typeface="+mn-lt"/>
        </a:defRPr>
      </a:lvl8pPr>
      <a:lvl9pPr marL="3886200" indent="-228600" algn="l" rtl="0" eaLnBrk="0" fontAlgn="base" hangingPunct="0">
        <a:spcBef>
          <a:spcPct val="25000"/>
        </a:spcBef>
        <a:spcAft>
          <a:spcPct val="0"/>
        </a:spcAft>
        <a:buClr>
          <a:schemeClr va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457200" y="2133600"/>
            <a:ext cx="8229600" cy="1219200"/>
          </a:xfrm>
        </p:spPr>
        <p:txBody>
          <a:bodyPr/>
          <a:lstStyle/>
          <a:p>
            <a:pPr algn="ctr">
              <a:defRPr/>
            </a:pPr>
            <a:r>
              <a:rPr lang="en-US" dirty="0" smtClean="0"/>
              <a:t>openXDA at Dominion</a:t>
            </a:r>
          </a:p>
        </p:txBody>
      </p:sp>
      <p:sp>
        <p:nvSpPr>
          <p:cNvPr id="4099" name="Rectangle 3" descr="Rectangle: Click to edit Master text styles&#10;Second level&#10;Third level&#10;Fourth level&#10;Fifth level"/>
          <p:cNvSpPr>
            <a:spLocks noGrp="1" noChangeArrowheads="1"/>
          </p:cNvSpPr>
          <p:nvPr>
            <p:ph type="subTitle" idx="1"/>
          </p:nvPr>
        </p:nvSpPr>
        <p:spPr>
          <a:xfrm>
            <a:off x="838200" y="3429000"/>
            <a:ext cx="7848600" cy="2819400"/>
          </a:xfrm>
        </p:spPr>
        <p:txBody>
          <a:bodyPr/>
          <a:lstStyle/>
          <a:p>
            <a:pPr marL="0" indent="-457200" algn="ctr">
              <a:spcBef>
                <a:spcPts val="0"/>
              </a:spcBef>
            </a:pPr>
            <a:r>
              <a:rPr lang="en-US" sz="2000" b="0" dirty="0" smtClean="0"/>
              <a:t>Kyle Thomas, Robert Orndorff - Dominion</a:t>
            </a:r>
          </a:p>
          <a:p>
            <a:pPr marL="0" indent="-457200" algn="ctr">
              <a:spcBef>
                <a:spcPts val="0"/>
              </a:spcBef>
            </a:pPr>
            <a:r>
              <a:rPr lang="en-US" sz="2000" b="0" dirty="0" smtClean="0"/>
              <a:t>Ling Wu – University of Tennessee</a:t>
            </a:r>
          </a:p>
          <a:p>
            <a:pPr marL="0" indent="-457200" algn="ctr">
              <a:spcBef>
                <a:spcPts val="0"/>
              </a:spcBef>
            </a:pPr>
            <a:r>
              <a:rPr lang="en-US" sz="2000" b="0" dirty="0" smtClean="0"/>
              <a:t>Stephen Wills – Grid Protection Alliance</a:t>
            </a:r>
          </a:p>
          <a:p>
            <a:pPr marL="0" indent="-457200" algn="ctr">
              <a:spcBef>
                <a:spcPts val="0"/>
              </a:spcBef>
            </a:pPr>
            <a:endParaRPr lang="en-US" sz="2000" b="0" i="0" dirty="0" smtClean="0"/>
          </a:p>
          <a:p>
            <a:pPr marL="0" indent="-457200" algn="ctr">
              <a:spcBef>
                <a:spcPts val="0"/>
              </a:spcBef>
            </a:pPr>
            <a:r>
              <a:rPr lang="en-US" i="0" dirty="0" smtClean="0"/>
              <a:t>Presented at the</a:t>
            </a:r>
          </a:p>
          <a:p>
            <a:pPr marL="0" indent="-457200" algn="ctr">
              <a:spcBef>
                <a:spcPts val="0"/>
              </a:spcBef>
            </a:pPr>
            <a:r>
              <a:rPr lang="en-US" i="0" dirty="0" smtClean="0"/>
              <a:t>2015 </a:t>
            </a:r>
            <a:r>
              <a:rPr lang="en-US" i="0" dirty="0" smtClean="0"/>
              <a:t>Grid Protection Alliance</a:t>
            </a:r>
          </a:p>
          <a:p>
            <a:pPr marL="0" indent="-457200" algn="ctr">
              <a:spcBef>
                <a:spcPts val="0"/>
              </a:spcBef>
            </a:pPr>
            <a:r>
              <a:rPr lang="en-US" i="0" dirty="0" smtClean="0"/>
              <a:t>User’s Group</a:t>
            </a:r>
            <a:endParaRPr lang="en-US" i="0" dirty="0" smtClean="0"/>
          </a:p>
          <a:p>
            <a:pPr marL="0" indent="-457200" algn="ctr">
              <a:spcBef>
                <a:spcPts val="0"/>
              </a:spcBef>
            </a:pPr>
            <a:r>
              <a:rPr lang="en-US" i="0" dirty="0" smtClean="0"/>
              <a:t>August 5, </a:t>
            </a:r>
            <a:r>
              <a:rPr lang="en-US" i="0" dirty="0" smtClean="0"/>
              <a:t>2015</a:t>
            </a:r>
            <a:endParaRPr lang="en-US" dirty="0" smtClean="0"/>
          </a:p>
          <a:p>
            <a:pPr marL="0" indent="0"/>
            <a:endParaRPr lang="en-US" dirty="0" smtClean="0"/>
          </a:p>
        </p:txBody>
      </p:sp>
      <p:sp>
        <p:nvSpPr>
          <p:cNvPr id="4" name="Slide Number Placeholder 3"/>
          <p:cNvSpPr>
            <a:spLocks noGrp="1"/>
          </p:cNvSpPr>
          <p:nvPr>
            <p:ph type="sldNum" sz="quarter" idx="10"/>
          </p:nvPr>
        </p:nvSpPr>
        <p:spPr/>
        <p:txBody>
          <a:bodyPr/>
          <a:lstStyle/>
          <a:p>
            <a:fld id="{E59B259F-D325-431F-BE19-4F3DDE87EDE1}" type="slidenum">
              <a:rPr lang="en-US" smtClean="0"/>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lvl="1">
              <a:lnSpc>
                <a:spcPct val="90000"/>
              </a:lnSpc>
            </a:pPr>
            <a:r>
              <a:rPr lang="en-US" sz="1800" dirty="0" smtClean="0"/>
              <a:t>3E: repeat steps 3C and 3D using different points along the fault</a:t>
            </a:r>
          </a:p>
          <a:p>
            <a:pPr lvl="1">
              <a:lnSpc>
                <a:spcPct val="90000"/>
              </a:lnSpc>
              <a:buNone/>
            </a:pPr>
            <a:r>
              <a:rPr lang="en-US" sz="1800" dirty="0" smtClean="0"/>
              <a:t>			</a:t>
            </a:r>
            <a:endParaRPr lang="en-US" sz="1500" dirty="0" smtClean="0"/>
          </a:p>
          <a:p>
            <a:pPr marL="0" indent="0">
              <a:lnSpc>
                <a:spcPct val="90000"/>
              </a:lnSpc>
              <a:buFont typeface="Arial" pitchFamily="34" charset="0"/>
              <a:buChar char="•"/>
            </a:pPr>
            <a:endParaRPr lang="en-US" sz="1400" dirty="0" smtClean="0"/>
          </a:p>
        </p:txBody>
      </p:sp>
      <p:pic>
        <p:nvPicPr>
          <p:cNvPr id="64515" name="Picture 3"/>
          <p:cNvPicPr>
            <a:picLocks noChangeAspect="1" noChangeArrowheads="1"/>
          </p:cNvPicPr>
          <p:nvPr/>
        </p:nvPicPr>
        <p:blipFill>
          <a:blip r:embed="rId3" cstate="print"/>
          <a:srcRect/>
          <a:stretch>
            <a:fillRect/>
          </a:stretch>
        </p:blipFill>
        <p:spPr bwMode="auto">
          <a:xfrm>
            <a:off x="304800" y="2057400"/>
            <a:ext cx="8479237" cy="43434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E59B259F-D325-431F-BE19-4F3DDE87EDE1}"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lvl="1">
              <a:lnSpc>
                <a:spcPct val="90000"/>
              </a:lnSpc>
            </a:pPr>
            <a:r>
              <a:rPr lang="en-US" sz="1800" dirty="0" smtClean="0"/>
              <a:t>3F: Use engineering judgment to compare all results and find the best FL</a:t>
            </a:r>
          </a:p>
          <a:p>
            <a:pPr lvl="1">
              <a:lnSpc>
                <a:spcPct val="90000"/>
              </a:lnSpc>
              <a:buNone/>
            </a:pPr>
            <a:r>
              <a:rPr lang="en-US" sz="1800" dirty="0" smtClean="0"/>
              <a:t>			</a:t>
            </a:r>
            <a:endParaRPr lang="en-US" sz="1500" dirty="0" smtClean="0"/>
          </a:p>
          <a:p>
            <a:pPr marL="0" indent="0">
              <a:lnSpc>
                <a:spcPct val="90000"/>
              </a:lnSpc>
              <a:buFont typeface="Arial" pitchFamily="34" charset="0"/>
              <a:buChar char="•"/>
            </a:pPr>
            <a:endParaRPr lang="en-US" sz="1400" dirty="0" smtClean="0"/>
          </a:p>
        </p:txBody>
      </p:sp>
      <p:pic>
        <p:nvPicPr>
          <p:cNvPr id="65539" name="Picture 3"/>
          <p:cNvPicPr>
            <a:picLocks noChangeAspect="1" noChangeArrowheads="1"/>
          </p:cNvPicPr>
          <p:nvPr/>
        </p:nvPicPr>
        <p:blipFill>
          <a:blip r:embed="rId3" cstate="print"/>
          <a:srcRect/>
          <a:stretch>
            <a:fillRect/>
          </a:stretch>
        </p:blipFill>
        <p:spPr bwMode="auto">
          <a:xfrm>
            <a:off x="304800" y="2057400"/>
            <a:ext cx="8506355" cy="44958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E59B259F-D325-431F-BE19-4F3DDE87EDE1}"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400" dirty="0" smtClean="0"/>
              <a:t>Problems with this manual FL process:</a:t>
            </a:r>
          </a:p>
          <a:p>
            <a:pPr lvl="1">
              <a:lnSpc>
                <a:spcPct val="90000"/>
              </a:lnSpc>
            </a:pPr>
            <a:r>
              <a:rPr lang="en-US" sz="2000" dirty="0" smtClean="0"/>
              <a:t>Takes time, 15+ minutes, to collect all results for analysis</a:t>
            </a:r>
          </a:p>
          <a:p>
            <a:pPr lvl="1">
              <a:lnSpc>
                <a:spcPct val="90000"/>
              </a:lnSpc>
            </a:pPr>
            <a:r>
              <a:rPr lang="en-US" sz="2000" dirty="0" smtClean="0"/>
              <a:t>Small number of results</a:t>
            </a:r>
          </a:p>
          <a:p>
            <a:pPr lvl="1">
              <a:lnSpc>
                <a:spcPct val="90000"/>
              </a:lnSpc>
            </a:pPr>
            <a:r>
              <a:rPr lang="en-US" sz="2000" dirty="0" smtClean="0"/>
              <a:t>Only 3-5 algorithms used.  We have identified 9+ FL algorithms</a:t>
            </a:r>
          </a:p>
          <a:p>
            <a:pPr>
              <a:lnSpc>
                <a:spcPct val="90000"/>
              </a:lnSpc>
            </a:pPr>
            <a:endParaRPr lang="en-US" sz="2000" dirty="0" smtClean="0"/>
          </a:p>
          <a:p>
            <a:pPr>
              <a:lnSpc>
                <a:spcPct val="90000"/>
              </a:lnSpc>
            </a:pPr>
            <a:endParaRPr lang="en-US" sz="2000" dirty="0" smtClean="0"/>
          </a:p>
          <a:p>
            <a:pPr>
              <a:lnSpc>
                <a:spcPct val="90000"/>
              </a:lnSpc>
            </a:pPr>
            <a:r>
              <a:rPr lang="en-US" sz="2400" dirty="0" smtClean="0"/>
              <a:t>openXDA is designed to calculate fault locations across an entire event record with all available FL algorithms, automatically</a:t>
            </a:r>
          </a:p>
          <a:p>
            <a:pPr>
              <a:lnSpc>
                <a:spcPct val="90000"/>
              </a:lnSpc>
            </a:pPr>
            <a:r>
              <a:rPr lang="en-US" sz="2400" dirty="0" smtClean="0"/>
              <a:t>Instead of spending time making results, spend that time (or save that time) by analyzing the fault with all the results</a:t>
            </a:r>
          </a:p>
        </p:txBody>
      </p:sp>
      <p:sp>
        <p:nvSpPr>
          <p:cNvPr id="4" name="Slide Number Placeholder 3"/>
          <p:cNvSpPr>
            <a:spLocks noGrp="1"/>
          </p:cNvSpPr>
          <p:nvPr>
            <p:ph type="sldNum" sz="quarter" idx="10"/>
          </p:nvPr>
        </p:nvSpPr>
        <p:spPr/>
        <p:txBody>
          <a:bodyPr/>
          <a:lstStyle/>
          <a:p>
            <a:fld id="{E59B259F-D325-431F-BE19-4F3DDE87EDE1}" type="slidenum">
              <a:rPr lang="en-US" smtClean="0"/>
              <a:pPr/>
              <a:t>12</a:t>
            </a:fld>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FL across entire record</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400" dirty="0" smtClean="0"/>
              <a:t>Fault Curves with all algorithms</a:t>
            </a:r>
          </a:p>
          <a:p>
            <a:pPr lvl="1">
              <a:lnSpc>
                <a:spcPct val="90000"/>
              </a:lnSpc>
            </a:pPr>
            <a:r>
              <a:rPr lang="en-US" sz="2000" dirty="0" smtClean="0"/>
              <a:t>Instead of picking a few points in the fault window, openXDA will calculate the FL (with all algorithms) across the entire fault window</a:t>
            </a:r>
          </a:p>
          <a:p>
            <a:pPr lvl="1">
              <a:lnSpc>
                <a:spcPct val="90000"/>
              </a:lnSpc>
              <a:buNone/>
            </a:pPr>
            <a:endParaRPr lang="en-US" sz="2400" dirty="0" smtClean="0"/>
          </a:p>
        </p:txBody>
      </p:sp>
      <p:pic>
        <p:nvPicPr>
          <p:cNvPr id="66562" name="Picture 2"/>
          <p:cNvPicPr>
            <a:picLocks noChangeAspect="1" noChangeArrowheads="1"/>
          </p:cNvPicPr>
          <p:nvPr/>
        </p:nvPicPr>
        <p:blipFill>
          <a:blip r:embed="rId3" cstate="print"/>
          <a:srcRect/>
          <a:stretch>
            <a:fillRect/>
          </a:stretch>
        </p:blipFill>
        <p:spPr bwMode="auto">
          <a:xfrm>
            <a:off x="0" y="2819400"/>
            <a:ext cx="9029623" cy="381000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E59B259F-D325-431F-BE19-4F3DDE87EDE1}" type="slidenum">
              <a:rPr lang="en-US" smtClean="0"/>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FL across entire record</a:t>
            </a:r>
          </a:p>
        </p:txBody>
      </p:sp>
      <p:sp>
        <p:nvSpPr>
          <p:cNvPr id="6150" name="Rectangle 7"/>
          <p:cNvSpPr>
            <a:spLocks noGrp="1" noChangeArrowheads="1"/>
          </p:cNvSpPr>
          <p:nvPr>
            <p:ph type="body" idx="1"/>
          </p:nvPr>
        </p:nvSpPr>
        <p:spPr>
          <a:xfrm>
            <a:off x="381000" y="1524000"/>
            <a:ext cx="8763000" cy="4953000"/>
          </a:xfrm>
        </p:spPr>
        <p:txBody>
          <a:bodyPr/>
          <a:lstStyle/>
          <a:p>
            <a:pPr marL="457200" indent="-457200">
              <a:lnSpc>
                <a:spcPct val="90000"/>
              </a:lnSpc>
              <a:buFont typeface="+mj-lt"/>
              <a:buAutoNum type="arabicPeriod"/>
            </a:pPr>
            <a:r>
              <a:rPr lang="en-US" sz="2400" b="0" dirty="0" smtClean="0">
                <a:solidFill>
                  <a:schemeClr val="tx1"/>
                </a:solidFill>
              </a:rPr>
              <a:t>Provides as many FL results as possible</a:t>
            </a:r>
          </a:p>
          <a:p>
            <a:pPr marL="457200" indent="-457200">
              <a:lnSpc>
                <a:spcPct val="90000"/>
              </a:lnSpc>
              <a:buFont typeface="+mj-lt"/>
              <a:buAutoNum type="arabicPeriod"/>
            </a:pPr>
            <a:r>
              <a:rPr lang="en-US" sz="2400" b="0" dirty="0" smtClean="0">
                <a:solidFill>
                  <a:schemeClr val="tx1"/>
                </a:solidFill>
              </a:rPr>
              <a:t>Can be used with all available algorithms, and any future algorithms developed</a:t>
            </a:r>
          </a:p>
          <a:p>
            <a:pPr marL="457200" indent="-457200">
              <a:lnSpc>
                <a:spcPct val="90000"/>
              </a:lnSpc>
              <a:buFont typeface="+mj-lt"/>
              <a:buAutoNum type="arabicPeriod"/>
            </a:pPr>
            <a:r>
              <a:rPr lang="en-US" sz="2400" b="0" dirty="0" smtClean="0">
                <a:solidFill>
                  <a:schemeClr val="tx1"/>
                </a:solidFill>
              </a:rPr>
              <a:t>Can help identify when algorithms should and should not be used (or which algorithms should be avoided entirely)</a:t>
            </a:r>
          </a:p>
          <a:p>
            <a:pPr lvl="1">
              <a:lnSpc>
                <a:spcPct val="90000"/>
              </a:lnSpc>
              <a:buNone/>
            </a:pPr>
            <a:endParaRPr lang="en-US" sz="2400" dirty="0" smtClean="0"/>
          </a:p>
        </p:txBody>
      </p:sp>
      <p:pic>
        <p:nvPicPr>
          <p:cNvPr id="67586" name="Picture 2"/>
          <p:cNvPicPr>
            <a:picLocks noChangeAspect="1" noChangeArrowheads="1"/>
          </p:cNvPicPr>
          <p:nvPr/>
        </p:nvPicPr>
        <p:blipFill>
          <a:blip r:embed="rId3" cstate="print"/>
          <a:srcRect/>
          <a:stretch>
            <a:fillRect/>
          </a:stretch>
        </p:blipFill>
        <p:spPr bwMode="auto">
          <a:xfrm>
            <a:off x="1295400" y="3810000"/>
            <a:ext cx="6477000" cy="291237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E59B259F-D325-431F-BE19-4F3DDE87EDE1}" type="slidenum">
              <a:rPr lang="en-US" smtClean="0"/>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Automation</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400" dirty="0" smtClean="0"/>
              <a:t>openXDA will produce these FL results automatically</a:t>
            </a:r>
          </a:p>
          <a:p>
            <a:pPr lvl="1">
              <a:lnSpc>
                <a:spcPct val="90000"/>
              </a:lnSpc>
            </a:pPr>
            <a:r>
              <a:rPr lang="en-US" sz="2000" dirty="0" smtClean="0"/>
              <a:t>The application watches a folder, and any new Comtrade file added to the folder or subfolder will be detected and processed by openXDA</a:t>
            </a:r>
          </a:p>
          <a:p>
            <a:pPr lvl="1">
              <a:lnSpc>
                <a:spcPct val="90000"/>
              </a:lnSpc>
            </a:pPr>
            <a:r>
              <a:rPr lang="en-US" sz="2000" dirty="0" smtClean="0"/>
              <a:t>It will go through all line groups in a file and look for a fault</a:t>
            </a:r>
          </a:p>
          <a:p>
            <a:pPr lvl="1">
              <a:lnSpc>
                <a:spcPct val="90000"/>
              </a:lnSpc>
            </a:pPr>
            <a:r>
              <a:rPr lang="en-US" sz="2000" dirty="0" smtClean="0"/>
              <a:t>If a fault is detected on any line, openXDA will run through the calculations on the faulted lines and produce the FL curves</a:t>
            </a:r>
          </a:p>
          <a:p>
            <a:pPr lvl="1">
              <a:lnSpc>
                <a:spcPct val="90000"/>
              </a:lnSpc>
            </a:pPr>
            <a:r>
              <a:rPr lang="en-US" sz="2000" dirty="0" smtClean="0"/>
              <a:t>Data is saved to a SQL database, so plots can be made with Excel</a:t>
            </a:r>
          </a:p>
          <a:p>
            <a:pPr lvl="1">
              <a:lnSpc>
                <a:spcPct val="90000"/>
              </a:lnSpc>
            </a:pPr>
            <a:r>
              <a:rPr lang="en-US" sz="2000" dirty="0" smtClean="0"/>
              <a:t>But that took time to plot in Excel…</a:t>
            </a:r>
          </a:p>
          <a:p>
            <a:pPr lvl="1">
              <a:lnSpc>
                <a:spcPct val="90000"/>
              </a:lnSpc>
            </a:pPr>
            <a:r>
              <a:rPr lang="en-US" sz="2000" dirty="0" smtClean="0"/>
              <a:t>So we dreamed up the idea of having an openXDA COMTRADE Results File</a:t>
            </a:r>
          </a:p>
          <a:p>
            <a:pPr lvl="2">
              <a:lnSpc>
                <a:spcPct val="90000"/>
              </a:lnSpc>
            </a:pPr>
            <a:r>
              <a:rPr lang="en-US" sz="1700" dirty="0" smtClean="0"/>
              <a:t>For any line that a fault is detected, take the original waveforms and the FL curves and create a new COMTRADE file</a:t>
            </a:r>
          </a:p>
          <a:p>
            <a:pPr lvl="1">
              <a:lnSpc>
                <a:spcPct val="90000"/>
              </a:lnSpc>
              <a:buNone/>
            </a:pPr>
            <a:endParaRPr lang="en-US" sz="2400" dirty="0" smtClean="0"/>
          </a:p>
        </p:txBody>
      </p:sp>
      <p:sp>
        <p:nvSpPr>
          <p:cNvPr id="4" name="Slide Number Placeholder 3"/>
          <p:cNvSpPr>
            <a:spLocks noGrp="1"/>
          </p:cNvSpPr>
          <p:nvPr>
            <p:ph type="sldNum" sz="quarter" idx="10"/>
          </p:nvPr>
        </p:nvSpPr>
        <p:spPr/>
        <p:txBody>
          <a:bodyPr/>
          <a:lstStyle/>
          <a:p>
            <a:fld id="{E59B259F-D325-431F-BE19-4F3DDE87EDE1}" type="slidenum">
              <a:rPr lang="en-US" smtClean="0"/>
              <a:pPr/>
              <a:t>15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6150">
                                            <p:txEl>
                                              <p:pRg st="6" end="6"/>
                                            </p:txEl>
                                          </p:spTgt>
                                        </p:tgtEl>
                                        <p:attrNameLst>
                                          <p:attrName>style.visibility</p:attrName>
                                        </p:attrNameLst>
                                      </p:cBhvr>
                                      <p:to>
                                        <p:strVal val="visible"/>
                                      </p:to>
                                    </p:set>
                                    <p:anim calcmode="lin" valueType="num">
                                      <p:cBhvr additive="base">
                                        <p:cTn id="7" dur="500" fill="hold"/>
                                        <p:tgtEl>
                                          <p:spTgt spid="6150">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0">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0"/>
                                  </p:iterate>
                                  <p:childTnLst>
                                    <p:set>
                                      <p:cBhvr>
                                        <p:cTn id="10" dur="1" fill="hold">
                                          <p:stCondLst>
                                            <p:cond delay="0"/>
                                          </p:stCondLst>
                                        </p:cTn>
                                        <p:tgtEl>
                                          <p:spTgt spid="6150">
                                            <p:txEl>
                                              <p:pRg st="7" end="7"/>
                                            </p:txEl>
                                          </p:spTgt>
                                        </p:tgtEl>
                                        <p:attrNameLst>
                                          <p:attrName>style.visibility</p:attrName>
                                        </p:attrNameLst>
                                      </p:cBhvr>
                                      <p:to>
                                        <p:strVal val="visible"/>
                                      </p:to>
                                    </p:set>
                                    <p:anim calcmode="lin" valueType="num">
                                      <p:cBhvr additive="base">
                                        <p:cTn id="11" dur="500" fill="hold"/>
                                        <p:tgtEl>
                                          <p:spTgt spid="6150">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5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4" presetClass="emph" presetSubtype="0" fill="hold" nodeType="clickEffect">
                                  <p:stCondLst>
                                    <p:cond delay="0"/>
                                  </p:stCondLst>
                                  <p:iterate type="lt">
                                    <p:tmPct val="0"/>
                                  </p:iterate>
                                  <p:childTnLst>
                                    <p:animClr clrSpc="hsl">
                                      <p:cBhvr override="childStyle">
                                        <p:cTn id="16" dur="500" fill="hold"/>
                                        <p:tgtEl>
                                          <p:spTgt spid="6150">
                                            <p:txEl>
                                              <p:pRg st="6" end="6"/>
                                            </p:txEl>
                                          </p:spTgt>
                                        </p:tgtEl>
                                        <p:attrNameLst>
                                          <p:attrName>style.color</p:attrName>
                                        </p:attrNameLst>
                                      </p:cBhvr>
                                      <p:by>
                                        <p:hsl h="0" s="-12549" l="-25098"/>
                                      </p:by>
                                    </p:animClr>
                                    <p:animClr clrSpc="hsl">
                                      <p:cBhvr>
                                        <p:cTn id="17" dur="500" fill="hold"/>
                                        <p:tgtEl>
                                          <p:spTgt spid="6150">
                                            <p:txEl>
                                              <p:pRg st="6" end="6"/>
                                            </p:txEl>
                                          </p:spTgt>
                                        </p:tgtEl>
                                        <p:attrNameLst>
                                          <p:attrName>fillcolor</p:attrName>
                                        </p:attrNameLst>
                                      </p:cBhvr>
                                      <p:by>
                                        <p:hsl h="0" s="-12549" l="-25098"/>
                                      </p:by>
                                    </p:animClr>
                                    <p:animClr clrSpc="hsl">
                                      <p:cBhvr>
                                        <p:cTn id="18" dur="500" fill="hold"/>
                                        <p:tgtEl>
                                          <p:spTgt spid="6150">
                                            <p:txEl>
                                              <p:pRg st="6" end="6"/>
                                            </p:txEl>
                                          </p:spTgt>
                                        </p:tgtEl>
                                        <p:attrNameLst>
                                          <p:attrName>stroke.color</p:attrName>
                                        </p:attrNameLst>
                                      </p:cBhvr>
                                      <p:by>
                                        <p:hsl h="0" s="-12549" l="-25098"/>
                                      </p:by>
                                    </p:animClr>
                                    <p:set>
                                      <p:cBhvr>
                                        <p:cTn id="19" dur="500" fill="hold"/>
                                        <p:tgtEl>
                                          <p:spTgt spid="6150">
                                            <p:txEl>
                                              <p:pRg st="6" end="6"/>
                                            </p:txEl>
                                          </p:spTgt>
                                        </p:tgtEl>
                                        <p:attrNameLst>
                                          <p:attrName>fill.type</p:attrName>
                                        </p:attrNameLst>
                                      </p:cBhvr>
                                      <p:to>
                                        <p:strVal val="solid"/>
                                      </p:to>
                                    </p:set>
                                  </p:childTnLst>
                                </p:cTn>
                              </p:par>
                              <p:par>
                                <p:cTn id="20" presetID="24" presetClass="emph" presetSubtype="0" fill="hold" nodeType="withEffect">
                                  <p:stCondLst>
                                    <p:cond delay="0"/>
                                  </p:stCondLst>
                                  <p:iterate type="lt">
                                    <p:tmPct val="0"/>
                                  </p:iterate>
                                  <p:childTnLst>
                                    <p:animClr clrSpc="hsl">
                                      <p:cBhvr override="childStyle">
                                        <p:cTn id="21" dur="500" fill="hold"/>
                                        <p:tgtEl>
                                          <p:spTgt spid="6150">
                                            <p:txEl>
                                              <p:pRg st="7" end="7"/>
                                            </p:txEl>
                                          </p:spTgt>
                                        </p:tgtEl>
                                        <p:attrNameLst>
                                          <p:attrName>style.color</p:attrName>
                                        </p:attrNameLst>
                                      </p:cBhvr>
                                      <p:by>
                                        <p:hsl h="0" s="-12549" l="-25098"/>
                                      </p:by>
                                    </p:animClr>
                                    <p:animClr clrSpc="hsl">
                                      <p:cBhvr>
                                        <p:cTn id="22" dur="500" fill="hold"/>
                                        <p:tgtEl>
                                          <p:spTgt spid="6150">
                                            <p:txEl>
                                              <p:pRg st="7" end="7"/>
                                            </p:txEl>
                                          </p:spTgt>
                                        </p:tgtEl>
                                        <p:attrNameLst>
                                          <p:attrName>fillcolor</p:attrName>
                                        </p:attrNameLst>
                                      </p:cBhvr>
                                      <p:by>
                                        <p:hsl h="0" s="-12549" l="-25098"/>
                                      </p:by>
                                    </p:animClr>
                                    <p:animClr clrSpc="hsl">
                                      <p:cBhvr>
                                        <p:cTn id="23" dur="500" fill="hold"/>
                                        <p:tgtEl>
                                          <p:spTgt spid="6150">
                                            <p:txEl>
                                              <p:pRg st="7" end="7"/>
                                            </p:txEl>
                                          </p:spTgt>
                                        </p:tgtEl>
                                        <p:attrNameLst>
                                          <p:attrName>stroke.color</p:attrName>
                                        </p:attrNameLst>
                                      </p:cBhvr>
                                      <p:by>
                                        <p:hsl h="0" s="-12549" l="-25098"/>
                                      </p:by>
                                    </p:animClr>
                                    <p:set>
                                      <p:cBhvr>
                                        <p:cTn id="24" dur="500" fill="hold"/>
                                        <p:tgtEl>
                                          <p:spTgt spid="6150">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Results</a:t>
            </a:r>
          </a:p>
        </p:txBody>
      </p:sp>
      <p:sp>
        <p:nvSpPr>
          <p:cNvPr id="6150" name="Rectangle 7"/>
          <p:cNvSpPr>
            <a:spLocks noGrp="1" noChangeArrowheads="1"/>
          </p:cNvSpPr>
          <p:nvPr>
            <p:ph type="body" idx="1"/>
          </p:nvPr>
        </p:nvSpPr>
        <p:spPr>
          <a:xfrm>
            <a:off x="0" y="2819400"/>
            <a:ext cx="2362200" cy="1295400"/>
          </a:xfrm>
        </p:spPr>
        <p:txBody>
          <a:bodyPr/>
          <a:lstStyle/>
          <a:p>
            <a:pPr algn="ctr">
              <a:lnSpc>
                <a:spcPct val="90000"/>
              </a:lnSpc>
            </a:pPr>
            <a:r>
              <a:rPr lang="en-US" sz="2400" dirty="0" smtClean="0"/>
              <a:t>openXDA COMTRADE Results File</a:t>
            </a:r>
          </a:p>
        </p:txBody>
      </p:sp>
      <p:pic>
        <p:nvPicPr>
          <p:cNvPr id="68610" name="Picture 2"/>
          <p:cNvPicPr>
            <a:picLocks noChangeAspect="1" noChangeArrowheads="1"/>
          </p:cNvPicPr>
          <p:nvPr/>
        </p:nvPicPr>
        <p:blipFill>
          <a:blip r:embed="rId3" cstate="print"/>
          <a:srcRect/>
          <a:stretch>
            <a:fillRect/>
          </a:stretch>
        </p:blipFill>
        <p:spPr bwMode="auto">
          <a:xfrm>
            <a:off x="2514600" y="1407932"/>
            <a:ext cx="4724400" cy="5450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Slide Number Placeholder 4"/>
          <p:cNvSpPr>
            <a:spLocks noGrp="1"/>
          </p:cNvSpPr>
          <p:nvPr>
            <p:ph type="sldNum" sz="quarter" idx="10"/>
          </p:nvPr>
        </p:nvSpPr>
        <p:spPr/>
        <p:txBody>
          <a:bodyPr/>
          <a:lstStyle/>
          <a:p>
            <a:fld id="{E59B259F-D325-431F-BE19-4F3DDE87EDE1}"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Results</a:t>
            </a:r>
          </a:p>
        </p:txBody>
      </p:sp>
      <p:sp>
        <p:nvSpPr>
          <p:cNvPr id="5" name="Slide Number Placeholder 4"/>
          <p:cNvSpPr>
            <a:spLocks noGrp="1"/>
          </p:cNvSpPr>
          <p:nvPr>
            <p:ph type="sldNum" sz="quarter" idx="10"/>
          </p:nvPr>
        </p:nvSpPr>
        <p:spPr/>
        <p:txBody>
          <a:bodyPr/>
          <a:lstStyle/>
          <a:p>
            <a:fld id="{E59B259F-D325-431F-BE19-4F3DDE87EDE1}" type="slidenum">
              <a:rPr lang="en-US" smtClean="0"/>
              <a:pPr/>
              <a:t>17</a:t>
            </a:fld>
            <a:endParaRPr lang="en-US"/>
          </a:p>
        </p:txBody>
      </p:sp>
      <p:pic>
        <p:nvPicPr>
          <p:cNvPr id="63490" name="Picture 2"/>
          <p:cNvPicPr>
            <a:picLocks noChangeAspect="1" noChangeArrowheads="1"/>
          </p:cNvPicPr>
          <p:nvPr/>
        </p:nvPicPr>
        <p:blipFill>
          <a:blip r:embed="rId3" cstate="print"/>
          <a:srcRect/>
          <a:stretch>
            <a:fillRect/>
          </a:stretch>
        </p:blipFill>
        <p:spPr bwMode="auto">
          <a:xfrm>
            <a:off x="533400" y="1447800"/>
            <a:ext cx="8001000" cy="4953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dirty="0" smtClean="0"/>
              <a:t>Evaluation Case 1 = Line 126</a:t>
            </a:r>
            <a:endParaRPr lang="en-US" dirty="0"/>
          </a:p>
        </p:txBody>
      </p:sp>
      <p:sp>
        <p:nvSpPr>
          <p:cNvPr id="4" name="TextBox 3"/>
          <p:cNvSpPr txBox="1"/>
          <p:nvPr/>
        </p:nvSpPr>
        <p:spPr>
          <a:xfrm>
            <a:off x="457200" y="1371600"/>
            <a:ext cx="8534400" cy="1446550"/>
          </a:xfrm>
          <a:prstGeom prst="rect">
            <a:avLst/>
          </a:prstGeom>
          <a:noFill/>
        </p:spPr>
        <p:txBody>
          <a:bodyPr wrap="square" rtlCol="0">
            <a:spAutoFit/>
          </a:bodyPr>
          <a:lstStyle/>
          <a:p>
            <a:r>
              <a:rPr lang="en-US" sz="2200" dirty="0" smtClean="0"/>
              <a:t>Fault Type = 		Phase C to Ground </a:t>
            </a:r>
          </a:p>
          <a:p>
            <a:r>
              <a:rPr lang="en-US" sz="2200" dirty="0" smtClean="0"/>
              <a:t>Actual fault location = 	18.50 miles from Earleys</a:t>
            </a:r>
          </a:p>
          <a:p>
            <a:r>
              <a:rPr lang="en-US" sz="2200" dirty="0" smtClean="0"/>
              <a:t>Traditional FL result =	17.70 miles from Earleys</a:t>
            </a:r>
          </a:p>
          <a:p>
            <a:r>
              <a:rPr lang="en-US" sz="2200" dirty="0" smtClean="0"/>
              <a:t>openXDA FL result =	17.75 miles from Earleys</a:t>
            </a:r>
          </a:p>
        </p:txBody>
      </p:sp>
      <p:graphicFrame>
        <p:nvGraphicFramePr>
          <p:cNvPr id="10" name="Chart 9"/>
          <p:cNvGraphicFramePr/>
          <p:nvPr/>
        </p:nvGraphicFramePr>
        <p:xfrm>
          <a:off x="0" y="2590800"/>
          <a:ext cx="8915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fld id="{E59B259F-D325-431F-BE19-4F3DDE87EDE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dirty="0" smtClean="0"/>
              <a:t>Evaluation Case 2 = Line 247</a:t>
            </a:r>
            <a:endParaRPr lang="en-US" dirty="0"/>
          </a:p>
        </p:txBody>
      </p:sp>
      <p:graphicFrame>
        <p:nvGraphicFramePr>
          <p:cNvPr id="4" name="Chart 3"/>
          <p:cNvGraphicFramePr/>
          <p:nvPr/>
        </p:nvGraphicFramePr>
        <p:xfrm>
          <a:off x="228600" y="2895600"/>
          <a:ext cx="85344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81000" y="1295400"/>
            <a:ext cx="8534400" cy="1569660"/>
          </a:xfrm>
          <a:prstGeom prst="rect">
            <a:avLst/>
          </a:prstGeom>
          <a:noFill/>
        </p:spPr>
        <p:txBody>
          <a:bodyPr wrap="square" rtlCol="0">
            <a:spAutoFit/>
          </a:bodyPr>
          <a:lstStyle/>
          <a:p>
            <a:r>
              <a:rPr lang="en-US" sz="2400" dirty="0" smtClean="0"/>
              <a:t>Fault Type =                       Phase A to Ground </a:t>
            </a:r>
          </a:p>
          <a:p>
            <a:r>
              <a:rPr lang="en-US" sz="2400" dirty="0" smtClean="0"/>
              <a:t>Actual fault location =      0.58 miles from Suffolk</a:t>
            </a:r>
          </a:p>
          <a:p>
            <a:r>
              <a:rPr lang="en-US" sz="2400" dirty="0" smtClean="0"/>
              <a:t>Traditional FL result=        0.40 miles from Suffolk</a:t>
            </a:r>
          </a:p>
          <a:p>
            <a:r>
              <a:rPr lang="en-US" sz="2400" dirty="0" smtClean="0"/>
              <a:t>openXDA FL result=           0.48 miles from Suffolk</a:t>
            </a:r>
          </a:p>
        </p:txBody>
      </p:sp>
      <p:sp>
        <p:nvSpPr>
          <p:cNvPr id="5" name="Slide Number Placeholder 4"/>
          <p:cNvSpPr>
            <a:spLocks noGrp="1"/>
          </p:cNvSpPr>
          <p:nvPr>
            <p:ph type="sldNum" sz="quarter" idx="10"/>
          </p:nvPr>
        </p:nvSpPr>
        <p:spPr/>
        <p:txBody>
          <a:bodyPr/>
          <a:lstStyle/>
          <a:p>
            <a:fld id="{E59B259F-D325-431F-BE19-4F3DDE87EDE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openXDA</a:t>
            </a:r>
            <a:r>
              <a:rPr lang="en-US" dirty="0" smtClean="0"/>
              <a: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Open source analytics for COMTRADE files</a:t>
            </a:r>
          </a:p>
          <a:p>
            <a:pPr>
              <a:buFont typeface="Arial" pitchFamily="34" charset="0"/>
              <a:buChar char="•"/>
            </a:pPr>
            <a:r>
              <a:rPr lang="en-US" dirty="0" smtClean="0"/>
              <a:t>Currently analyzes waveform data for fault location information</a:t>
            </a:r>
          </a:p>
          <a:p>
            <a:pPr>
              <a:buFont typeface="Arial" pitchFamily="34" charset="0"/>
              <a:buChar char="•"/>
            </a:pPr>
            <a:r>
              <a:rPr lang="en-US" dirty="0" smtClean="0"/>
              <a:t>Architecture allows for other analytic “plug-ins”.</a:t>
            </a:r>
          </a:p>
          <a:p>
            <a:endParaRPr lang="en-US" dirty="0"/>
          </a:p>
        </p:txBody>
      </p:sp>
      <p:sp>
        <p:nvSpPr>
          <p:cNvPr id="4" name="Slide Number Placeholder 3"/>
          <p:cNvSpPr>
            <a:spLocks noGrp="1"/>
          </p:cNvSpPr>
          <p:nvPr>
            <p:ph type="sldNum" sz="quarter" idx="10"/>
          </p:nvPr>
        </p:nvSpPr>
        <p:spPr/>
        <p:txBody>
          <a:bodyPr/>
          <a:lstStyle/>
          <a:p>
            <a:fld id="{E59B259F-D325-431F-BE19-4F3DDE87EDE1}"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l"/>
            <a:r>
              <a:rPr lang="en-US" dirty="0" smtClean="0"/>
              <a:t>Evaluation Case 3 = Line 271</a:t>
            </a:r>
            <a:endParaRPr lang="en-US" dirty="0"/>
          </a:p>
        </p:txBody>
      </p:sp>
      <p:graphicFrame>
        <p:nvGraphicFramePr>
          <p:cNvPr id="8" name="Chart 7"/>
          <p:cNvGraphicFramePr/>
          <p:nvPr/>
        </p:nvGraphicFramePr>
        <p:xfrm>
          <a:off x="228600" y="2895600"/>
          <a:ext cx="8610600"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1000" y="1295400"/>
            <a:ext cx="8534400" cy="1938992"/>
          </a:xfrm>
          <a:prstGeom prst="rect">
            <a:avLst/>
          </a:prstGeom>
          <a:noFill/>
        </p:spPr>
        <p:txBody>
          <a:bodyPr wrap="square" rtlCol="0">
            <a:spAutoFit/>
          </a:bodyPr>
          <a:lstStyle/>
          <a:p>
            <a:r>
              <a:rPr lang="en-US" sz="2400" dirty="0" smtClean="0"/>
              <a:t>Fault Type =                         Phase A to Phase B</a:t>
            </a:r>
          </a:p>
          <a:p>
            <a:r>
              <a:rPr lang="en-US" sz="2400" dirty="0" smtClean="0"/>
              <a:t>Actual fault location =       0.83 miles from Fentress </a:t>
            </a:r>
          </a:p>
          <a:p>
            <a:r>
              <a:rPr lang="en-US" sz="2400" dirty="0" smtClean="0"/>
              <a:t>Traditional FL result=         1.00 miles from Fentress</a:t>
            </a:r>
          </a:p>
          <a:p>
            <a:r>
              <a:rPr lang="en-US" sz="2400" dirty="0" smtClean="0"/>
              <a:t>openXDA FL result =           0.70 miles from Fentress</a:t>
            </a:r>
          </a:p>
          <a:p>
            <a:endParaRPr lang="en-US" sz="2400" dirty="0" smtClean="0"/>
          </a:p>
        </p:txBody>
      </p:sp>
      <p:sp>
        <p:nvSpPr>
          <p:cNvPr id="5" name="Slide Number Placeholder 4"/>
          <p:cNvSpPr>
            <a:spLocks noGrp="1"/>
          </p:cNvSpPr>
          <p:nvPr>
            <p:ph type="sldNum" sz="quarter" idx="10"/>
          </p:nvPr>
        </p:nvSpPr>
        <p:spPr/>
        <p:txBody>
          <a:bodyPr/>
          <a:lstStyle/>
          <a:p>
            <a:fld id="{E59B259F-D325-431F-BE19-4F3DDE87EDE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28600"/>
            <a:ext cx="8229600" cy="1143000"/>
          </a:xfrm>
        </p:spPr>
        <p:txBody>
          <a:bodyPr/>
          <a:lstStyle/>
          <a:p>
            <a:pPr algn="l"/>
            <a:r>
              <a:rPr lang="en-US" dirty="0" smtClean="0"/>
              <a:t>Evaluation Case 4 = Line 2034</a:t>
            </a:r>
            <a:endParaRPr lang="en-US" dirty="0"/>
          </a:p>
        </p:txBody>
      </p:sp>
      <p:graphicFrame>
        <p:nvGraphicFramePr>
          <p:cNvPr id="5" name="Chart 4"/>
          <p:cNvGraphicFramePr/>
          <p:nvPr/>
        </p:nvGraphicFramePr>
        <p:xfrm>
          <a:off x="228600" y="2971800"/>
          <a:ext cx="8458200" cy="36052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1000" y="1295400"/>
            <a:ext cx="8534400" cy="1569660"/>
          </a:xfrm>
          <a:prstGeom prst="rect">
            <a:avLst/>
          </a:prstGeom>
          <a:noFill/>
        </p:spPr>
        <p:txBody>
          <a:bodyPr wrap="square" rtlCol="0">
            <a:spAutoFit/>
          </a:bodyPr>
          <a:lstStyle/>
          <a:p>
            <a:r>
              <a:rPr lang="en-US" sz="2400" dirty="0" smtClean="0"/>
              <a:t>Fault Type =                          Phase B to Phase C </a:t>
            </a:r>
          </a:p>
          <a:p>
            <a:r>
              <a:rPr lang="en-US" sz="2400" dirty="0" smtClean="0"/>
              <a:t>Actual fault location =        1.39 miles from Trowbridge</a:t>
            </a:r>
          </a:p>
          <a:p>
            <a:r>
              <a:rPr lang="en-US" sz="2400" dirty="0" smtClean="0"/>
              <a:t>Traditional FL result=          1.56 miles from Trowbridge</a:t>
            </a:r>
          </a:p>
          <a:p>
            <a:r>
              <a:rPr lang="en-US" sz="2400" dirty="0" smtClean="0"/>
              <a:t>openXDA FL result=            1.60 miles from Trowbridge       </a:t>
            </a:r>
          </a:p>
        </p:txBody>
      </p:sp>
      <p:sp>
        <p:nvSpPr>
          <p:cNvPr id="6" name="Slide Number Placeholder 5"/>
          <p:cNvSpPr>
            <a:spLocks noGrp="1"/>
          </p:cNvSpPr>
          <p:nvPr>
            <p:ph type="sldNum" sz="quarter" idx="10"/>
          </p:nvPr>
        </p:nvSpPr>
        <p:spPr/>
        <p:txBody>
          <a:bodyPr/>
          <a:lstStyle/>
          <a:p>
            <a:fld id="{E59B259F-D325-431F-BE19-4F3DDE87EDE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l"/>
            <a:r>
              <a:rPr lang="en-US" dirty="0" smtClean="0"/>
              <a:t>Evaluation Case 5 = Line 2118</a:t>
            </a:r>
            <a:endParaRPr lang="en-US" dirty="0"/>
          </a:p>
        </p:txBody>
      </p:sp>
      <p:graphicFrame>
        <p:nvGraphicFramePr>
          <p:cNvPr id="6" name="Chart 5"/>
          <p:cNvGraphicFramePr/>
          <p:nvPr/>
        </p:nvGraphicFramePr>
        <p:xfrm>
          <a:off x="152400" y="2819400"/>
          <a:ext cx="86106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1000" y="1295400"/>
            <a:ext cx="8534400" cy="1569660"/>
          </a:xfrm>
          <a:prstGeom prst="rect">
            <a:avLst/>
          </a:prstGeom>
          <a:noFill/>
        </p:spPr>
        <p:txBody>
          <a:bodyPr wrap="square" rtlCol="0">
            <a:spAutoFit/>
          </a:bodyPr>
          <a:lstStyle/>
          <a:p>
            <a:r>
              <a:rPr lang="en-US" sz="2400" dirty="0" smtClean="0"/>
              <a:t>Fault Type =                         Phase C to Ground </a:t>
            </a:r>
          </a:p>
          <a:p>
            <a:r>
              <a:rPr lang="en-US" sz="2400" dirty="0" smtClean="0"/>
              <a:t>Actual fault location =       4.24 miles from Landstown </a:t>
            </a:r>
          </a:p>
          <a:p>
            <a:r>
              <a:rPr lang="en-US" sz="2400" dirty="0" smtClean="0"/>
              <a:t>Traditional FL result=         3.37miles from Landstown</a:t>
            </a:r>
          </a:p>
          <a:p>
            <a:r>
              <a:rPr lang="en-US" sz="2400" dirty="0" smtClean="0"/>
              <a:t>openXDA FL result=           3.41miles from Landstown</a:t>
            </a:r>
          </a:p>
        </p:txBody>
      </p:sp>
      <p:sp>
        <p:nvSpPr>
          <p:cNvPr id="5" name="Slide Number Placeholder 4"/>
          <p:cNvSpPr>
            <a:spLocks noGrp="1"/>
          </p:cNvSpPr>
          <p:nvPr>
            <p:ph type="sldNum" sz="quarter" idx="10"/>
          </p:nvPr>
        </p:nvSpPr>
        <p:spPr/>
        <p:txBody>
          <a:bodyPr/>
          <a:lstStyle/>
          <a:p>
            <a:fld id="{E59B259F-D325-431F-BE19-4F3DDE87EDE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Future</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400" u="sng" dirty="0" smtClean="0"/>
              <a:t>Work to do</a:t>
            </a:r>
            <a:endParaRPr lang="en-US" sz="2400" dirty="0" smtClean="0"/>
          </a:p>
          <a:p>
            <a:pPr lvl="1">
              <a:lnSpc>
                <a:spcPct val="90000"/>
              </a:lnSpc>
            </a:pPr>
            <a:r>
              <a:rPr lang="en-US" sz="2000" dirty="0" smtClean="0"/>
              <a:t>Integrate results with the 6</a:t>
            </a:r>
            <a:r>
              <a:rPr lang="en-US" sz="2000" baseline="30000" dirty="0" smtClean="0"/>
              <a:t>th</a:t>
            </a:r>
            <a:r>
              <a:rPr lang="en-US" sz="2000" dirty="0" smtClean="0"/>
              <a:t> Man reporting system</a:t>
            </a:r>
          </a:p>
          <a:p>
            <a:pPr lvl="1">
              <a:lnSpc>
                <a:spcPct val="90000"/>
              </a:lnSpc>
            </a:pPr>
            <a:r>
              <a:rPr lang="en-US" sz="2000" dirty="0" smtClean="0"/>
              <a:t>Research into best placement in waveform for accurate locations</a:t>
            </a:r>
          </a:p>
          <a:p>
            <a:pPr lvl="2">
              <a:lnSpc>
                <a:spcPct val="90000"/>
              </a:lnSpc>
            </a:pPr>
            <a:r>
              <a:rPr lang="en-US" sz="1700" dirty="0" smtClean="0"/>
              <a:t>Which part of the fault waveform is best for accurate results?</a:t>
            </a:r>
          </a:p>
          <a:p>
            <a:pPr lvl="2">
              <a:lnSpc>
                <a:spcPct val="90000"/>
              </a:lnSpc>
            </a:pPr>
            <a:r>
              <a:rPr lang="en-US" sz="1700" dirty="0" smtClean="0"/>
              <a:t>Statistical analysis over a window of measurements or pick one really good place to do the calculation</a:t>
            </a:r>
          </a:p>
          <a:p>
            <a:pPr lvl="1">
              <a:lnSpc>
                <a:spcPct val="90000"/>
              </a:lnSpc>
            </a:pPr>
            <a:r>
              <a:rPr lang="en-US" sz="2000" dirty="0" smtClean="0"/>
              <a:t>Research into best algorithms based on fault type and/or operating conditions</a:t>
            </a:r>
          </a:p>
          <a:p>
            <a:pPr lvl="2">
              <a:lnSpc>
                <a:spcPct val="90000"/>
              </a:lnSpc>
            </a:pPr>
            <a:r>
              <a:rPr lang="en-US" sz="1700" dirty="0" smtClean="0"/>
              <a:t>High impedance faults</a:t>
            </a:r>
          </a:p>
          <a:p>
            <a:pPr lvl="2">
              <a:lnSpc>
                <a:spcPct val="90000"/>
              </a:lnSpc>
            </a:pPr>
            <a:r>
              <a:rPr lang="en-US" sz="1700" dirty="0" smtClean="0"/>
              <a:t>Weak source</a:t>
            </a:r>
          </a:p>
          <a:p>
            <a:pPr lvl="2">
              <a:lnSpc>
                <a:spcPct val="90000"/>
              </a:lnSpc>
            </a:pPr>
            <a:r>
              <a:rPr lang="en-US" sz="1700" dirty="0" smtClean="0"/>
              <a:t>Radial / network conditions</a:t>
            </a:r>
          </a:p>
          <a:p>
            <a:pPr lvl="1">
              <a:lnSpc>
                <a:spcPct val="90000"/>
              </a:lnSpc>
            </a:pPr>
            <a:r>
              <a:rPr lang="en-US" sz="2000" dirty="0" smtClean="0"/>
              <a:t>Get other utilities participating in developing </a:t>
            </a:r>
            <a:r>
              <a:rPr lang="en-US" sz="2000" dirty="0" err="1" smtClean="0"/>
              <a:t>openXDA</a:t>
            </a:r>
            <a:r>
              <a:rPr lang="en-US" sz="2000" dirty="0" smtClean="0"/>
              <a:t> further</a:t>
            </a:r>
          </a:p>
          <a:p>
            <a:pPr lvl="2">
              <a:lnSpc>
                <a:spcPct val="90000"/>
              </a:lnSpc>
            </a:pPr>
            <a:r>
              <a:rPr lang="en-US" sz="1700" dirty="0" smtClean="0"/>
              <a:t>This work benefits everyone (that wants to </a:t>
            </a:r>
            <a:r>
              <a:rPr lang="en-US" sz="1700" smtClean="0"/>
              <a:t>take advantage of it)</a:t>
            </a:r>
            <a:endParaRPr lang="en-US" sz="1700" dirty="0" smtClean="0"/>
          </a:p>
          <a:p>
            <a:pPr lvl="1">
              <a:lnSpc>
                <a:spcPct val="90000"/>
              </a:lnSpc>
            </a:pPr>
            <a:endParaRPr lang="en-US" sz="1700" dirty="0" smtClean="0"/>
          </a:p>
          <a:p>
            <a:pPr lvl="1">
              <a:lnSpc>
                <a:spcPct val="90000"/>
              </a:lnSpc>
              <a:buNone/>
            </a:pPr>
            <a:endParaRPr lang="en-US" sz="2400" dirty="0" smtClean="0"/>
          </a:p>
        </p:txBody>
      </p:sp>
      <p:sp>
        <p:nvSpPr>
          <p:cNvPr id="4" name="Slide Number Placeholder 3"/>
          <p:cNvSpPr>
            <a:spLocks noGrp="1"/>
          </p:cNvSpPr>
          <p:nvPr>
            <p:ph type="sldNum" sz="quarter" idx="10"/>
          </p:nvPr>
        </p:nvSpPr>
        <p:spPr/>
        <p:txBody>
          <a:bodyPr/>
          <a:lstStyle/>
          <a:p>
            <a:fld id="{E59B259F-D325-431F-BE19-4F3DDE87EDE1}" type="slidenum">
              <a:rPr lang="en-US" smtClean="0"/>
              <a:pPr/>
              <a:t>23</a:t>
            </a:fld>
            <a:endParaRPr lang="en-US"/>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openXDA – Future</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400" u="sng" dirty="0" smtClean="0"/>
              <a:t>Extensible</a:t>
            </a:r>
            <a:r>
              <a:rPr lang="en-US" sz="2400" dirty="0" smtClean="0"/>
              <a:t> is the key</a:t>
            </a:r>
          </a:p>
          <a:p>
            <a:pPr lvl="1">
              <a:lnSpc>
                <a:spcPct val="90000"/>
              </a:lnSpc>
            </a:pPr>
            <a:r>
              <a:rPr lang="en-US" sz="2000" dirty="0" smtClean="0"/>
              <a:t>Double-ended FL Algorithm</a:t>
            </a:r>
          </a:p>
          <a:p>
            <a:pPr lvl="1">
              <a:lnSpc>
                <a:spcPct val="90000"/>
              </a:lnSpc>
            </a:pPr>
            <a:r>
              <a:rPr lang="en-US" sz="2000" dirty="0" smtClean="0"/>
              <a:t>Any new algorithms identified/developed</a:t>
            </a:r>
          </a:p>
          <a:p>
            <a:pPr lvl="1">
              <a:lnSpc>
                <a:spcPct val="90000"/>
              </a:lnSpc>
            </a:pPr>
            <a:r>
              <a:rPr lang="en-US" sz="2000" dirty="0" smtClean="0"/>
              <a:t>Automatically choose only the best algorithms based on OE</a:t>
            </a:r>
          </a:p>
          <a:p>
            <a:pPr lvl="1">
              <a:lnSpc>
                <a:spcPct val="90000"/>
              </a:lnSpc>
            </a:pPr>
            <a:r>
              <a:rPr lang="en-US" sz="2000" dirty="0" smtClean="0"/>
              <a:t>Automatically read DFR </a:t>
            </a:r>
            <a:r>
              <a:rPr lang="en-US" sz="2000" dirty="0" err="1" smtClean="0"/>
              <a:t>config</a:t>
            </a:r>
            <a:r>
              <a:rPr lang="en-US" sz="2000" dirty="0" smtClean="0"/>
              <a:t> files for line groups</a:t>
            </a:r>
          </a:p>
          <a:p>
            <a:pPr lvl="1">
              <a:lnSpc>
                <a:spcPct val="90000"/>
              </a:lnSpc>
            </a:pPr>
            <a:r>
              <a:rPr lang="en-US" sz="2000" dirty="0" smtClean="0"/>
              <a:t>Create a report with screenshots and statistical analysis</a:t>
            </a:r>
          </a:p>
          <a:p>
            <a:pPr lvl="1">
              <a:lnSpc>
                <a:spcPct val="90000"/>
              </a:lnSpc>
            </a:pPr>
            <a:r>
              <a:rPr lang="en-US" sz="2000" dirty="0" smtClean="0"/>
              <a:t>Extend beyond just FL.  Any triggered COMTRADE record could inform you of something significant, such as a pending failure</a:t>
            </a:r>
          </a:p>
          <a:p>
            <a:pPr lvl="2">
              <a:lnSpc>
                <a:spcPct val="90000"/>
              </a:lnSpc>
            </a:pPr>
            <a:r>
              <a:rPr lang="en-US" sz="1700" dirty="0" smtClean="0"/>
              <a:t>Harmonic analysis</a:t>
            </a:r>
          </a:p>
          <a:p>
            <a:pPr lvl="2">
              <a:lnSpc>
                <a:spcPct val="90000"/>
              </a:lnSpc>
            </a:pPr>
            <a:r>
              <a:rPr lang="en-US" sz="1700" dirty="0" smtClean="0"/>
              <a:t>Waveform recognition (ex: failing CCVT)</a:t>
            </a:r>
          </a:p>
          <a:p>
            <a:pPr lvl="2">
              <a:lnSpc>
                <a:spcPct val="90000"/>
              </a:lnSpc>
            </a:pPr>
            <a:r>
              <a:rPr lang="en-US" sz="1700" dirty="0" smtClean="0"/>
              <a:t>Transient analysis</a:t>
            </a:r>
          </a:p>
          <a:p>
            <a:pPr lvl="2">
              <a:lnSpc>
                <a:spcPct val="90000"/>
              </a:lnSpc>
            </a:pPr>
            <a:r>
              <a:rPr lang="en-US" sz="1700" dirty="0" smtClean="0"/>
              <a:t>Oscillations</a:t>
            </a:r>
          </a:p>
          <a:p>
            <a:pPr lvl="1">
              <a:lnSpc>
                <a:spcPct val="90000"/>
              </a:lnSpc>
            </a:pPr>
            <a:endParaRPr lang="en-US" sz="1700" dirty="0" smtClean="0"/>
          </a:p>
          <a:p>
            <a:pPr lvl="1">
              <a:lnSpc>
                <a:spcPct val="90000"/>
              </a:lnSpc>
              <a:buNone/>
            </a:pPr>
            <a:endParaRPr lang="en-US" sz="2400" dirty="0" smtClean="0"/>
          </a:p>
        </p:txBody>
      </p:sp>
      <p:sp>
        <p:nvSpPr>
          <p:cNvPr id="4" name="Slide Number Placeholder 3"/>
          <p:cNvSpPr>
            <a:spLocks noGrp="1"/>
          </p:cNvSpPr>
          <p:nvPr>
            <p:ph type="sldNum" sz="quarter" idx="10"/>
          </p:nvPr>
        </p:nvSpPr>
        <p:spPr/>
        <p:txBody>
          <a:bodyPr/>
          <a:lstStyle/>
          <a:p>
            <a:fld id="{E59B259F-D325-431F-BE19-4F3DDE87EDE1}"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calculation – easy example</a:t>
            </a:r>
            <a:endParaRPr lang="en-US" dirty="0"/>
          </a:p>
        </p:txBody>
      </p:sp>
      <p:pic>
        <p:nvPicPr>
          <p:cNvPr id="63491" name="Picture 3"/>
          <p:cNvPicPr>
            <a:picLocks noChangeAspect="1" noChangeArrowheads="1"/>
          </p:cNvPicPr>
          <p:nvPr/>
        </p:nvPicPr>
        <p:blipFill>
          <a:blip r:embed="rId2" cstate="print"/>
          <a:srcRect/>
          <a:stretch>
            <a:fillRect/>
          </a:stretch>
        </p:blipFill>
        <p:spPr bwMode="auto">
          <a:xfrm>
            <a:off x="762000" y="1447800"/>
            <a:ext cx="7620000" cy="5276850"/>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E59B259F-D325-431F-BE19-4F3DDE87EDE1}"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59B259F-D325-431F-BE19-4F3DDE87EDE1}" type="slidenum">
              <a:rPr lang="en-US" smtClean="0"/>
              <a:pPr/>
              <a:t>26</a:t>
            </a:fld>
            <a:endParaRPr lang="en-US"/>
          </a:p>
        </p:txBody>
      </p:sp>
      <p:pic>
        <p:nvPicPr>
          <p:cNvPr id="5" name="Picture 4"/>
          <p:cNvPicPr/>
          <p:nvPr/>
        </p:nvPicPr>
        <p:blipFill>
          <a:blip r:embed="rId2" cstate="print"/>
          <a:srcRect/>
          <a:stretch>
            <a:fillRect/>
          </a:stretch>
        </p:blipFill>
        <p:spPr bwMode="auto">
          <a:xfrm>
            <a:off x="1066800" y="228600"/>
            <a:ext cx="6858000" cy="63747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So many algorithms…</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endParaRPr lang="en-US" sz="2400" dirty="0" smtClean="0"/>
          </a:p>
          <a:p>
            <a:pPr lvl="1">
              <a:lnSpc>
                <a:spcPct val="90000"/>
              </a:lnSpc>
            </a:pPr>
            <a:endParaRPr lang="en-US" sz="1700" dirty="0" smtClean="0"/>
          </a:p>
          <a:p>
            <a:pPr lvl="1">
              <a:lnSpc>
                <a:spcPct val="90000"/>
              </a:lnSpc>
              <a:buNone/>
            </a:pPr>
            <a:endParaRPr lang="en-US" sz="2400" dirty="0" smtClean="0"/>
          </a:p>
        </p:txBody>
      </p:sp>
      <p:pic>
        <p:nvPicPr>
          <p:cNvPr id="69634" name="Picture 2"/>
          <p:cNvPicPr>
            <a:picLocks noChangeAspect="1" noChangeArrowheads="1"/>
          </p:cNvPicPr>
          <p:nvPr/>
        </p:nvPicPr>
        <p:blipFill>
          <a:blip r:embed="rId3" cstate="print"/>
          <a:srcRect/>
          <a:stretch>
            <a:fillRect/>
          </a:stretch>
        </p:blipFill>
        <p:spPr bwMode="auto">
          <a:xfrm>
            <a:off x="1828799" y="1447799"/>
            <a:ext cx="5257801" cy="2559261"/>
          </a:xfrm>
          <a:prstGeom prst="rect">
            <a:avLst/>
          </a:prstGeom>
          <a:noFill/>
          <a:ln w="9525">
            <a:noFill/>
            <a:miter lim="800000"/>
            <a:headEnd/>
            <a:tailEnd/>
          </a:ln>
        </p:spPr>
      </p:pic>
      <p:pic>
        <p:nvPicPr>
          <p:cNvPr id="69635" name="Picture 3"/>
          <p:cNvPicPr>
            <a:picLocks noChangeAspect="1" noChangeArrowheads="1"/>
          </p:cNvPicPr>
          <p:nvPr/>
        </p:nvPicPr>
        <p:blipFill>
          <a:blip r:embed="rId4" cstate="print"/>
          <a:srcRect/>
          <a:stretch>
            <a:fillRect/>
          </a:stretch>
        </p:blipFill>
        <p:spPr bwMode="auto">
          <a:xfrm>
            <a:off x="1981200" y="4267200"/>
            <a:ext cx="6532563"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7"/>
          <p:cNvSpPr txBox="1">
            <a:spLocks noChangeArrowheads="1"/>
          </p:cNvSpPr>
          <p:nvPr/>
        </p:nvSpPr>
        <p:spPr bwMode="auto">
          <a:xfrm>
            <a:off x="0" y="1981200"/>
            <a:ext cx="152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From</a:t>
            </a:r>
          </a:p>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IEEE C37.114</a:t>
            </a:r>
          </a:p>
        </p:txBody>
      </p:sp>
      <p:sp>
        <p:nvSpPr>
          <p:cNvPr id="7" name="Rectangle 7"/>
          <p:cNvSpPr txBox="1">
            <a:spLocks noChangeArrowheads="1"/>
          </p:cNvSpPr>
          <p:nvPr/>
        </p:nvSpPr>
        <p:spPr bwMode="auto">
          <a:xfrm>
            <a:off x="0" y="4876800"/>
            <a:ext cx="152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From</a:t>
            </a:r>
          </a:p>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IEEE C37.114</a:t>
            </a:r>
          </a:p>
        </p:txBody>
      </p:sp>
      <p:sp>
        <p:nvSpPr>
          <p:cNvPr id="8" name="Slide Number Placeholder 7"/>
          <p:cNvSpPr>
            <a:spLocks noGrp="1"/>
          </p:cNvSpPr>
          <p:nvPr>
            <p:ph type="sldNum" sz="quarter" idx="10"/>
          </p:nvPr>
        </p:nvSpPr>
        <p:spPr/>
        <p:txBody>
          <a:bodyPr/>
          <a:lstStyle/>
          <a:p>
            <a:fld id="{E59B259F-D325-431F-BE19-4F3DDE87EDE1}" type="slidenum">
              <a:rPr lang="en-US" smtClean="0"/>
              <a:pPr/>
              <a:t>27</a:t>
            </a:fld>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So many algorithms…</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endParaRPr lang="en-US" sz="2400" dirty="0" smtClean="0"/>
          </a:p>
          <a:p>
            <a:pPr lvl="1">
              <a:lnSpc>
                <a:spcPct val="90000"/>
              </a:lnSpc>
            </a:pPr>
            <a:endParaRPr lang="en-US" sz="1700" dirty="0" smtClean="0"/>
          </a:p>
          <a:p>
            <a:pPr lvl="1">
              <a:lnSpc>
                <a:spcPct val="90000"/>
              </a:lnSpc>
              <a:buNone/>
            </a:pPr>
            <a:endParaRPr lang="en-US" sz="2400" dirty="0" smtClean="0"/>
          </a:p>
        </p:txBody>
      </p:sp>
      <p:sp>
        <p:nvSpPr>
          <p:cNvPr id="6" name="Rectangle 7"/>
          <p:cNvSpPr txBox="1">
            <a:spLocks noChangeArrowheads="1"/>
          </p:cNvSpPr>
          <p:nvPr/>
        </p:nvSpPr>
        <p:spPr bwMode="auto">
          <a:xfrm>
            <a:off x="0" y="1981200"/>
            <a:ext cx="152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From</a:t>
            </a:r>
          </a:p>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IEEE C37.114</a:t>
            </a:r>
          </a:p>
        </p:txBody>
      </p:sp>
      <p:sp>
        <p:nvSpPr>
          <p:cNvPr id="7" name="Rectangle 7"/>
          <p:cNvSpPr txBox="1">
            <a:spLocks noChangeArrowheads="1"/>
          </p:cNvSpPr>
          <p:nvPr/>
        </p:nvSpPr>
        <p:spPr bwMode="auto">
          <a:xfrm>
            <a:off x="0" y="4876800"/>
            <a:ext cx="152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From</a:t>
            </a:r>
          </a:p>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IEEE C37.114</a:t>
            </a:r>
          </a:p>
        </p:txBody>
      </p:sp>
      <p:pic>
        <p:nvPicPr>
          <p:cNvPr id="70658" name="Picture 2"/>
          <p:cNvPicPr>
            <a:picLocks noChangeAspect="1" noChangeArrowheads="1"/>
          </p:cNvPicPr>
          <p:nvPr/>
        </p:nvPicPr>
        <p:blipFill>
          <a:blip r:embed="rId3" cstate="print"/>
          <a:srcRect/>
          <a:stretch>
            <a:fillRect/>
          </a:stretch>
        </p:blipFill>
        <p:spPr bwMode="auto">
          <a:xfrm>
            <a:off x="2819400" y="1676400"/>
            <a:ext cx="2743200" cy="181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0659" name="Picture 3"/>
          <p:cNvPicPr>
            <a:picLocks noChangeAspect="1" noChangeArrowheads="1"/>
          </p:cNvPicPr>
          <p:nvPr/>
        </p:nvPicPr>
        <p:blipFill>
          <a:blip r:embed="rId4" cstate="print"/>
          <a:srcRect/>
          <a:stretch>
            <a:fillRect/>
          </a:stretch>
        </p:blipFill>
        <p:spPr bwMode="auto">
          <a:xfrm>
            <a:off x="2743200" y="4419600"/>
            <a:ext cx="3810000" cy="1855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Slide Number Placeholder 7"/>
          <p:cNvSpPr>
            <a:spLocks noGrp="1"/>
          </p:cNvSpPr>
          <p:nvPr>
            <p:ph type="sldNum" sz="quarter" idx="10"/>
          </p:nvPr>
        </p:nvSpPr>
        <p:spPr/>
        <p:txBody>
          <a:bodyPr/>
          <a:lstStyle/>
          <a:p>
            <a:fld id="{E59B259F-D325-431F-BE19-4F3DDE87EDE1}" type="slidenum">
              <a:rPr lang="en-US" smtClean="0"/>
              <a:pPr/>
              <a:t>28</a:t>
            </a:fld>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So many algorithms…</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endParaRPr lang="en-US" sz="2400" dirty="0" smtClean="0"/>
          </a:p>
          <a:p>
            <a:pPr lvl="1">
              <a:lnSpc>
                <a:spcPct val="90000"/>
              </a:lnSpc>
            </a:pPr>
            <a:endParaRPr lang="en-US" sz="1700" dirty="0" smtClean="0"/>
          </a:p>
          <a:p>
            <a:pPr lvl="1">
              <a:lnSpc>
                <a:spcPct val="90000"/>
              </a:lnSpc>
              <a:buNone/>
            </a:pPr>
            <a:endParaRPr lang="en-US" sz="2400" dirty="0" smtClean="0"/>
          </a:p>
        </p:txBody>
      </p:sp>
      <p:sp>
        <p:nvSpPr>
          <p:cNvPr id="6" name="Rectangle 7"/>
          <p:cNvSpPr txBox="1">
            <a:spLocks noChangeArrowheads="1"/>
          </p:cNvSpPr>
          <p:nvPr/>
        </p:nvSpPr>
        <p:spPr bwMode="auto">
          <a:xfrm>
            <a:off x="304800" y="1600200"/>
            <a:ext cx="152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From</a:t>
            </a:r>
          </a:p>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IEEE C37.114</a:t>
            </a:r>
          </a:p>
        </p:txBody>
      </p:sp>
      <p:pic>
        <p:nvPicPr>
          <p:cNvPr id="71682" name="Picture 2"/>
          <p:cNvPicPr>
            <a:picLocks noChangeAspect="1" noChangeArrowheads="1"/>
          </p:cNvPicPr>
          <p:nvPr/>
        </p:nvPicPr>
        <p:blipFill>
          <a:blip r:embed="rId3" cstate="print"/>
          <a:srcRect/>
          <a:stretch>
            <a:fillRect/>
          </a:stretch>
        </p:blipFill>
        <p:spPr bwMode="auto">
          <a:xfrm>
            <a:off x="914400" y="2362200"/>
            <a:ext cx="7436581"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fld id="{E59B259F-D325-431F-BE19-4F3DDE87EDE1}" type="slidenum">
              <a:rPr lang="en-US" smtClean="0"/>
              <a:pPr/>
              <a:t>29</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openXDA</a:t>
            </a:r>
            <a:r>
              <a:rPr lang="en-US" dirty="0" smtClean="0"/>
              <a:t>?</a:t>
            </a:r>
            <a:endParaRPr lang="en-US" dirty="0"/>
          </a:p>
        </p:txBody>
      </p:sp>
      <p:sp>
        <p:nvSpPr>
          <p:cNvPr id="3" name="Content Placeholder 2"/>
          <p:cNvSpPr>
            <a:spLocks noGrp="1"/>
          </p:cNvSpPr>
          <p:nvPr>
            <p:ph idx="1"/>
          </p:nvPr>
        </p:nvSpPr>
        <p:spPr/>
        <p:txBody>
          <a:bodyPr/>
          <a:lstStyle/>
          <a:p>
            <a:r>
              <a:rPr lang="en-US" sz="2400" i="1" dirty="0" err="1" smtClean="0"/>
              <a:t>open</a:t>
            </a:r>
            <a:r>
              <a:rPr lang="en-US" sz="2400" dirty="0" err="1" smtClean="0"/>
              <a:t>XDA</a:t>
            </a:r>
            <a:r>
              <a:rPr lang="en-US" sz="2400" dirty="0" smtClean="0"/>
              <a:t> is an extensible platform that automatically processes and analyses event files from disturbance monitoring equipment such as DFRs and power quality monitors. </a:t>
            </a:r>
            <a:r>
              <a:rPr lang="en-US" sz="2400" i="1" dirty="0" err="1" smtClean="0"/>
              <a:t>open</a:t>
            </a:r>
            <a:r>
              <a:rPr lang="en-US" sz="2400" dirty="0" err="1" smtClean="0"/>
              <a:t>XDA</a:t>
            </a:r>
            <a:r>
              <a:rPr lang="en-US" sz="2400" dirty="0" smtClean="0"/>
              <a:t> runs as a back-office service watching for new event files (and/or changes in event data within meter polling databases). </a:t>
            </a:r>
            <a:r>
              <a:rPr lang="en-US" sz="2400" i="1" dirty="0" err="1" smtClean="0"/>
              <a:t>open</a:t>
            </a:r>
            <a:r>
              <a:rPr lang="en-US" sz="2400" dirty="0" err="1" smtClean="0"/>
              <a:t>XDA</a:t>
            </a:r>
            <a:r>
              <a:rPr lang="en-US" sz="2400" dirty="0" smtClean="0"/>
              <a:t> produces emails and raises alarms based on meter data quality and/or the nature of the system event that triggered the meter. Among the automated functions provided by </a:t>
            </a:r>
            <a:r>
              <a:rPr lang="en-US" sz="2400" i="1" dirty="0" err="1" smtClean="0"/>
              <a:t>open</a:t>
            </a:r>
            <a:r>
              <a:rPr lang="en-US" sz="2400" dirty="0" err="1" smtClean="0"/>
              <a:t>XDA</a:t>
            </a:r>
            <a:r>
              <a:rPr lang="en-US" sz="2400" dirty="0" smtClean="0"/>
              <a:t> is determination of fault type and location. </a:t>
            </a:r>
            <a:endParaRPr lang="en-US" sz="2400" dirty="0"/>
          </a:p>
        </p:txBody>
      </p:sp>
      <p:sp>
        <p:nvSpPr>
          <p:cNvPr id="4" name="Slide Number Placeholder 3"/>
          <p:cNvSpPr>
            <a:spLocks noGrp="1"/>
          </p:cNvSpPr>
          <p:nvPr>
            <p:ph type="sldNum" sz="quarter" idx="10"/>
          </p:nvPr>
        </p:nvSpPr>
        <p:spPr/>
        <p:txBody>
          <a:bodyPr/>
          <a:lstStyle/>
          <a:p>
            <a:fld id="{E59B259F-D325-431F-BE19-4F3DDE87EDE1}"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So many algorithms…</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endParaRPr lang="en-US" sz="2400" dirty="0" smtClean="0"/>
          </a:p>
          <a:p>
            <a:pPr lvl="1">
              <a:lnSpc>
                <a:spcPct val="90000"/>
              </a:lnSpc>
            </a:pPr>
            <a:endParaRPr lang="en-US" sz="1700" dirty="0" smtClean="0"/>
          </a:p>
          <a:p>
            <a:pPr lvl="1">
              <a:lnSpc>
                <a:spcPct val="90000"/>
              </a:lnSpc>
              <a:buNone/>
            </a:pPr>
            <a:endParaRPr lang="en-US" sz="2400" dirty="0" smtClean="0"/>
          </a:p>
        </p:txBody>
      </p:sp>
      <p:sp>
        <p:nvSpPr>
          <p:cNvPr id="6" name="Rectangle 7"/>
          <p:cNvSpPr txBox="1">
            <a:spLocks noChangeArrowheads="1"/>
          </p:cNvSpPr>
          <p:nvPr/>
        </p:nvSpPr>
        <p:spPr bwMode="auto">
          <a:xfrm>
            <a:off x="381000" y="1676400"/>
            <a:ext cx="152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From</a:t>
            </a:r>
          </a:p>
          <a:p>
            <a:pPr marL="342900" marR="0" lvl="0" indent="-342900" algn="ctr" defTabSz="914400" rtl="0" eaLnBrk="0" fontAlgn="base" latinLnBrk="0" hangingPunct="0">
              <a:lnSpc>
                <a:spcPct val="90000"/>
              </a:lnSpc>
              <a:spcBef>
                <a:spcPct val="60000"/>
              </a:spcBef>
              <a:spcAft>
                <a:spcPct val="0"/>
              </a:spcAft>
              <a:buClr>
                <a:schemeClr val="tx2"/>
              </a:buClr>
              <a:buSzTx/>
              <a:buFontTx/>
              <a:buNone/>
              <a:tabLst/>
              <a:defRPr/>
            </a:pPr>
            <a:r>
              <a:rPr kumimoji="0" lang="en-US" sz="1600" b="1" i="0" u="none" strike="noStrike" kern="0" cap="none" spc="0" normalizeH="0" baseline="0" noProof="0" dirty="0" smtClean="0">
                <a:ln>
                  <a:noFill/>
                </a:ln>
                <a:solidFill>
                  <a:schemeClr val="tx2"/>
                </a:solidFill>
                <a:effectLst/>
                <a:uLnTx/>
                <a:uFillTx/>
                <a:latin typeface="+mn-lt"/>
                <a:ea typeface="+mn-ea"/>
                <a:cs typeface="+mn-cs"/>
              </a:rPr>
              <a:t>IEEE C37.114</a:t>
            </a:r>
          </a:p>
        </p:txBody>
      </p:sp>
      <p:pic>
        <p:nvPicPr>
          <p:cNvPr id="72706" name="Picture 2"/>
          <p:cNvPicPr>
            <a:picLocks noChangeAspect="1" noChangeArrowheads="1"/>
          </p:cNvPicPr>
          <p:nvPr/>
        </p:nvPicPr>
        <p:blipFill>
          <a:blip r:embed="rId3" cstate="print"/>
          <a:srcRect/>
          <a:stretch>
            <a:fillRect/>
          </a:stretch>
        </p:blipFill>
        <p:spPr bwMode="auto">
          <a:xfrm>
            <a:off x="80328" y="2590800"/>
            <a:ext cx="9063672" cy="2895600"/>
          </a:xfrm>
          <a:prstGeom prst="rect">
            <a:avLst/>
          </a:prstGeom>
          <a:noFill/>
          <a:ln w="9525">
            <a:noFill/>
            <a:miter lim="800000"/>
            <a:headEnd/>
            <a:tailEnd/>
          </a:ln>
        </p:spPr>
      </p:pic>
      <p:sp>
        <p:nvSpPr>
          <p:cNvPr id="7" name="Slide Number Placeholder 6"/>
          <p:cNvSpPr>
            <a:spLocks noGrp="1"/>
          </p:cNvSpPr>
          <p:nvPr>
            <p:ph type="sldNum" sz="quarter" idx="10"/>
          </p:nvPr>
        </p:nvSpPr>
        <p:spPr/>
        <p:txBody>
          <a:bodyPr/>
          <a:lstStyle/>
          <a:p>
            <a:fld id="{E59B259F-D325-431F-BE19-4F3DDE87EDE1}" type="slidenum">
              <a:rPr lang="en-US" smtClean="0"/>
              <a:pPr/>
              <a:t>30</a:t>
            </a:fld>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So many algorithms…</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endParaRPr lang="en-US" sz="2400" dirty="0" smtClean="0"/>
          </a:p>
          <a:p>
            <a:pPr lvl="1">
              <a:lnSpc>
                <a:spcPct val="90000"/>
              </a:lnSpc>
            </a:pPr>
            <a:endParaRPr lang="en-US" sz="1700" dirty="0" smtClean="0"/>
          </a:p>
          <a:p>
            <a:pPr lvl="1">
              <a:lnSpc>
                <a:spcPct val="90000"/>
              </a:lnSpc>
              <a:buNone/>
            </a:pPr>
            <a:endParaRPr lang="en-US" sz="2400" dirty="0" smtClean="0"/>
          </a:p>
        </p:txBody>
      </p:sp>
      <p:pic>
        <p:nvPicPr>
          <p:cNvPr id="74754" name="Picture 2"/>
          <p:cNvPicPr>
            <a:picLocks noChangeAspect="1" noChangeArrowheads="1"/>
          </p:cNvPicPr>
          <p:nvPr/>
        </p:nvPicPr>
        <p:blipFill>
          <a:blip r:embed="rId3" cstate="print"/>
          <a:srcRect/>
          <a:stretch>
            <a:fillRect/>
          </a:stretch>
        </p:blipFill>
        <p:spPr bwMode="auto">
          <a:xfrm>
            <a:off x="304800" y="1905000"/>
            <a:ext cx="8704263" cy="35909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E59B259F-D325-431F-BE19-4F3DDE87EDE1}"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457200" y="2133600"/>
            <a:ext cx="8229600" cy="1219200"/>
          </a:xfrm>
        </p:spPr>
        <p:txBody>
          <a:bodyPr/>
          <a:lstStyle/>
          <a:p>
            <a:pPr algn="ctr">
              <a:defRPr/>
            </a:pPr>
            <a:r>
              <a:rPr lang="en-US" dirty="0" smtClean="0"/>
              <a:t>openXDA at Dominion</a:t>
            </a:r>
          </a:p>
        </p:txBody>
      </p:sp>
      <p:sp>
        <p:nvSpPr>
          <p:cNvPr id="4099" name="Rectangle 3" descr="Rectangle: Click to edit Master text styles&#10;Second level&#10;Third level&#10;Fourth level&#10;Fifth level"/>
          <p:cNvSpPr>
            <a:spLocks noGrp="1" noChangeArrowheads="1"/>
          </p:cNvSpPr>
          <p:nvPr>
            <p:ph type="subTitle" idx="1"/>
          </p:nvPr>
        </p:nvSpPr>
        <p:spPr>
          <a:xfrm>
            <a:off x="838200" y="3429000"/>
            <a:ext cx="7848600" cy="2819400"/>
          </a:xfrm>
        </p:spPr>
        <p:txBody>
          <a:bodyPr/>
          <a:lstStyle/>
          <a:p>
            <a:pPr marL="0" indent="-457200" algn="ctr">
              <a:spcBef>
                <a:spcPts val="0"/>
              </a:spcBef>
            </a:pPr>
            <a:r>
              <a:rPr lang="en-US" sz="2000" b="0" dirty="0" smtClean="0"/>
              <a:t>Kyle Thomas, Robert Orndorff - Dominion</a:t>
            </a:r>
          </a:p>
          <a:p>
            <a:pPr marL="0" indent="-457200" algn="ctr">
              <a:spcBef>
                <a:spcPts val="0"/>
              </a:spcBef>
            </a:pPr>
            <a:r>
              <a:rPr lang="en-US" sz="2000" b="0" dirty="0" smtClean="0"/>
              <a:t>Ling Wu – University of Tennessee</a:t>
            </a:r>
          </a:p>
          <a:p>
            <a:pPr marL="0" indent="-457200" algn="ctr">
              <a:spcBef>
                <a:spcPts val="0"/>
              </a:spcBef>
            </a:pPr>
            <a:r>
              <a:rPr lang="en-US" sz="2000" b="0" dirty="0" smtClean="0"/>
              <a:t>Stephen Wills – Grid Protection Alliance</a:t>
            </a:r>
          </a:p>
          <a:p>
            <a:pPr marL="0" indent="-457200" algn="ctr">
              <a:spcBef>
                <a:spcPts val="0"/>
              </a:spcBef>
            </a:pPr>
            <a:endParaRPr lang="en-US" sz="2000" b="0" i="0" dirty="0" smtClean="0"/>
          </a:p>
          <a:p>
            <a:pPr marL="0" indent="-457200" algn="ctr">
              <a:spcBef>
                <a:spcPts val="0"/>
              </a:spcBef>
            </a:pPr>
            <a:r>
              <a:rPr lang="en-US" i="0" dirty="0" smtClean="0"/>
              <a:t>Presented at the</a:t>
            </a:r>
          </a:p>
          <a:p>
            <a:pPr marL="0" indent="-457200" algn="ctr">
              <a:spcBef>
                <a:spcPts val="0"/>
              </a:spcBef>
            </a:pPr>
            <a:r>
              <a:rPr lang="en-US" i="0" dirty="0" smtClean="0"/>
              <a:t>2015 </a:t>
            </a:r>
            <a:r>
              <a:rPr lang="en-US" i="0" dirty="0" smtClean="0"/>
              <a:t>Grid Protection Alliance</a:t>
            </a:r>
          </a:p>
          <a:p>
            <a:pPr marL="0" indent="-457200" algn="ctr">
              <a:spcBef>
                <a:spcPts val="0"/>
              </a:spcBef>
            </a:pPr>
            <a:r>
              <a:rPr lang="en-US" i="0" dirty="0" smtClean="0"/>
              <a:t>User’s Group</a:t>
            </a:r>
            <a:endParaRPr lang="en-US" i="0" dirty="0" smtClean="0"/>
          </a:p>
          <a:p>
            <a:pPr marL="0" indent="-457200" algn="ctr">
              <a:spcBef>
                <a:spcPts val="0"/>
              </a:spcBef>
            </a:pPr>
            <a:r>
              <a:rPr lang="en-US" i="0" dirty="0" smtClean="0"/>
              <a:t>August 5, </a:t>
            </a:r>
            <a:r>
              <a:rPr lang="en-US" i="0" dirty="0" smtClean="0"/>
              <a:t>2015</a:t>
            </a:r>
            <a:endParaRPr lang="en-US" dirty="0" smtClean="0"/>
          </a:p>
          <a:p>
            <a:pPr marL="0" indent="0"/>
            <a:endParaRPr lang="en-US" dirty="0" smtClean="0"/>
          </a:p>
        </p:txBody>
      </p:sp>
      <p:sp>
        <p:nvSpPr>
          <p:cNvPr id="4" name="Slide Number Placeholder 3"/>
          <p:cNvSpPr>
            <a:spLocks noGrp="1"/>
          </p:cNvSpPr>
          <p:nvPr>
            <p:ph type="sldNum" sz="quarter" idx="10"/>
          </p:nvPr>
        </p:nvSpPr>
        <p:spPr/>
        <p:txBody>
          <a:bodyPr/>
          <a:lstStyle/>
          <a:p>
            <a:fld id="{E59B259F-D325-431F-BE19-4F3DDE87EDE1}" type="slidenum">
              <a:rPr lang="en-US" smtClean="0"/>
              <a:pPr/>
              <a:t>32</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t>
            </a:r>
            <a:r>
              <a:rPr lang="en-US" dirty="0" err="1" smtClean="0"/>
              <a:t>openXDA</a:t>
            </a:r>
            <a:r>
              <a:rPr lang="en-US" dirty="0" smtClean="0"/>
              <a:t>?</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We have automatic DFR record retrieval. Data is just waiting to be analyzed.</a:t>
            </a:r>
          </a:p>
          <a:p>
            <a:pPr>
              <a:buFont typeface="Arial" pitchFamily="34" charset="0"/>
              <a:buChar char="•"/>
            </a:pPr>
            <a:r>
              <a:rPr lang="en-US" dirty="0" smtClean="0"/>
              <a:t>Field devices (DFRs and relays) typically use just one algorithm to determine fault location.</a:t>
            </a:r>
          </a:p>
          <a:p>
            <a:pPr>
              <a:buFont typeface="Arial" pitchFamily="34" charset="0"/>
              <a:buChar char="•"/>
            </a:pPr>
            <a:r>
              <a:rPr lang="en-US" dirty="0" smtClean="0"/>
              <a:t>Independent fault location calculation, i.e. more diverse sources of fault locations.</a:t>
            </a:r>
          </a:p>
          <a:p>
            <a:pPr>
              <a:buFont typeface="Arial" pitchFamily="34" charset="0"/>
              <a:buChar char="•"/>
            </a:pPr>
            <a:r>
              <a:rPr lang="en-US" dirty="0" smtClean="0"/>
              <a:t>Research into performance of various fault location methods for different fault types.</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E59B259F-D325-431F-BE19-4F3DDE87EDE1}"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400" dirty="0" smtClean="0"/>
              <a:t>Step 1</a:t>
            </a:r>
          </a:p>
          <a:p>
            <a:pPr lvl="1">
              <a:lnSpc>
                <a:spcPct val="90000"/>
              </a:lnSpc>
            </a:pPr>
            <a:r>
              <a:rPr lang="en-US" sz="2400" dirty="0" smtClean="0"/>
              <a:t>Download event records and fault summaries from DFRs, TWS, Digital Relays</a:t>
            </a:r>
          </a:p>
          <a:p>
            <a:pPr>
              <a:lnSpc>
                <a:spcPct val="90000"/>
              </a:lnSpc>
            </a:pPr>
            <a:r>
              <a:rPr lang="en-US" sz="2400" dirty="0" smtClean="0"/>
              <a:t>Step 2</a:t>
            </a:r>
          </a:p>
          <a:p>
            <a:pPr lvl="1">
              <a:lnSpc>
                <a:spcPct val="90000"/>
              </a:lnSpc>
            </a:pPr>
            <a:r>
              <a:rPr lang="en-US" sz="2400" dirty="0" smtClean="0"/>
              <a:t>Check for lightning correlation</a:t>
            </a:r>
          </a:p>
          <a:p>
            <a:pPr>
              <a:lnSpc>
                <a:spcPct val="90000"/>
              </a:lnSpc>
            </a:pPr>
            <a:r>
              <a:rPr lang="en-US" sz="2400" dirty="0" smtClean="0"/>
              <a:t>Step 3</a:t>
            </a:r>
          </a:p>
          <a:p>
            <a:pPr lvl="1">
              <a:lnSpc>
                <a:spcPct val="90000"/>
              </a:lnSpc>
            </a:pPr>
            <a:r>
              <a:rPr lang="en-US" sz="2400" dirty="0" smtClean="0"/>
              <a:t>Open event records in viewer and perform manual FL analysis</a:t>
            </a:r>
          </a:p>
          <a:p>
            <a:pPr>
              <a:lnSpc>
                <a:spcPct val="90000"/>
              </a:lnSpc>
            </a:pPr>
            <a:r>
              <a:rPr lang="en-US" sz="2400" dirty="0" smtClean="0"/>
              <a:t>Step 4</a:t>
            </a:r>
          </a:p>
          <a:p>
            <a:pPr lvl="1">
              <a:lnSpc>
                <a:spcPct val="90000"/>
              </a:lnSpc>
            </a:pPr>
            <a:r>
              <a:rPr lang="en-US" sz="2400" dirty="0" smtClean="0"/>
              <a:t>Compare all results, use engineering judgment to determine best FL to provide to field personnel</a:t>
            </a:r>
          </a:p>
        </p:txBody>
      </p:sp>
      <p:sp>
        <p:nvSpPr>
          <p:cNvPr id="4" name="Slide Number Placeholder 3"/>
          <p:cNvSpPr>
            <a:spLocks noGrp="1"/>
          </p:cNvSpPr>
          <p:nvPr>
            <p:ph type="sldNum" sz="quarter" idx="10"/>
          </p:nvPr>
        </p:nvSpPr>
        <p:spPr/>
        <p:txBody>
          <a:bodyPr/>
          <a:lstStyle/>
          <a:p>
            <a:fld id="{E59B259F-D325-431F-BE19-4F3DDE87EDE1}" type="slidenum">
              <a:rPr lang="en-US" smtClean="0"/>
              <a:pPr/>
              <a:t>5</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dirty="0" smtClean="0"/>
              <a:t>Step 3</a:t>
            </a:r>
          </a:p>
          <a:p>
            <a:pPr lvl="1">
              <a:lnSpc>
                <a:spcPct val="90000"/>
              </a:lnSpc>
            </a:pPr>
            <a:r>
              <a:rPr lang="en-US" sz="2400" dirty="0" smtClean="0"/>
              <a:t>Open event records in viewer and perform manual FL analysis</a:t>
            </a:r>
          </a:p>
          <a:p>
            <a:pPr>
              <a:lnSpc>
                <a:spcPct val="90000"/>
              </a:lnSpc>
            </a:pPr>
            <a:r>
              <a:rPr lang="en-US" dirty="0" smtClean="0"/>
              <a:t>This step takes largest amount of time (assuming Step 1 is automated), but it is critical to getting good FL results, especially when:</a:t>
            </a:r>
          </a:p>
          <a:p>
            <a:pPr lvl="1">
              <a:lnSpc>
                <a:spcPct val="90000"/>
              </a:lnSpc>
              <a:buFont typeface="Arial" pitchFamily="34" charset="0"/>
              <a:buChar char="•"/>
            </a:pPr>
            <a:r>
              <a:rPr lang="en-US" sz="2200" dirty="0" smtClean="0"/>
              <a:t>DFRs and/or Relays fail to auto-calculate FLs</a:t>
            </a:r>
          </a:p>
          <a:p>
            <a:pPr lvl="1">
              <a:lnSpc>
                <a:spcPct val="90000"/>
              </a:lnSpc>
              <a:buFont typeface="Arial" pitchFamily="34" charset="0"/>
              <a:buChar char="•"/>
            </a:pPr>
            <a:r>
              <a:rPr lang="en-US" sz="2200" dirty="0" smtClean="0"/>
              <a:t>DFRs and/or Relays fail to auto-calculate FL in fault window</a:t>
            </a:r>
          </a:p>
          <a:p>
            <a:pPr lvl="1">
              <a:lnSpc>
                <a:spcPct val="90000"/>
              </a:lnSpc>
              <a:buFont typeface="Arial" pitchFamily="34" charset="0"/>
              <a:buChar char="•"/>
            </a:pPr>
            <a:r>
              <a:rPr lang="en-US" sz="2200" dirty="0" smtClean="0"/>
              <a:t>FL algorithms in the DFRs and/or Relays have significant errors under certain fault types or conditions</a:t>
            </a:r>
          </a:p>
          <a:p>
            <a:pPr lvl="1">
              <a:lnSpc>
                <a:spcPct val="90000"/>
              </a:lnSpc>
            </a:pPr>
            <a:endParaRPr lang="en-US" sz="2400" dirty="0" smtClean="0"/>
          </a:p>
          <a:p>
            <a:pPr lvl="1">
              <a:lnSpc>
                <a:spcPct val="90000"/>
              </a:lnSpc>
            </a:pPr>
            <a:endParaRPr lang="en-US" sz="2400" dirty="0" smtClean="0"/>
          </a:p>
          <a:p>
            <a:pPr lvl="1">
              <a:lnSpc>
                <a:spcPct val="90000"/>
              </a:lnSpc>
              <a:buNone/>
            </a:pPr>
            <a:endParaRPr lang="en-US" sz="1600" dirty="0" smtClean="0"/>
          </a:p>
          <a:p>
            <a:pPr lvl="1">
              <a:lnSpc>
                <a:spcPct val="90000"/>
              </a:lnSpc>
            </a:pPr>
            <a:endParaRPr lang="en-US" sz="1600" dirty="0" smtClean="0"/>
          </a:p>
          <a:p>
            <a:pPr marL="0" indent="0">
              <a:lnSpc>
                <a:spcPct val="90000"/>
              </a:lnSpc>
              <a:buFont typeface="Arial" pitchFamily="34" charset="0"/>
              <a:buChar char="•"/>
            </a:pPr>
            <a:endParaRPr lang="en-US" sz="1800" dirty="0" smtClean="0"/>
          </a:p>
          <a:p>
            <a:pPr marL="0" indent="0">
              <a:lnSpc>
                <a:spcPct val="90000"/>
              </a:lnSpc>
            </a:pPr>
            <a:endParaRPr lang="en-US" sz="1800" dirty="0" smtClean="0"/>
          </a:p>
          <a:p>
            <a:pPr marL="0" indent="0">
              <a:lnSpc>
                <a:spcPct val="90000"/>
              </a:lnSpc>
            </a:pPr>
            <a:endParaRPr lang="en-US" sz="1800" dirty="0" smtClean="0"/>
          </a:p>
          <a:p>
            <a:pPr marL="0" indent="0">
              <a:lnSpc>
                <a:spcPct val="90000"/>
              </a:lnSpc>
            </a:pPr>
            <a:endParaRPr lang="en-US" sz="1800" dirty="0" smtClean="0"/>
          </a:p>
          <a:p>
            <a:pPr marL="0" indent="0">
              <a:lnSpc>
                <a:spcPct val="90000"/>
              </a:lnSpc>
            </a:pPr>
            <a:endParaRPr lang="en-US" sz="1800" dirty="0" smtClean="0"/>
          </a:p>
          <a:p>
            <a:pPr marL="0" indent="0">
              <a:lnSpc>
                <a:spcPct val="90000"/>
              </a:lnSpc>
            </a:pPr>
            <a:endParaRPr lang="en-US" sz="1800" dirty="0" smtClean="0"/>
          </a:p>
          <a:p>
            <a:pPr marL="0" indent="0">
              <a:lnSpc>
                <a:spcPct val="90000"/>
              </a:lnSpc>
            </a:pPr>
            <a:endParaRPr lang="en-US" sz="1800" dirty="0" smtClean="0"/>
          </a:p>
        </p:txBody>
      </p:sp>
      <p:sp>
        <p:nvSpPr>
          <p:cNvPr id="4" name="Slide Number Placeholder 3"/>
          <p:cNvSpPr>
            <a:spLocks noGrp="1"/>
          </p:cNvSpPr>
          <p:nvPr>
            <p:ph type="sldNum" sz="quarter" idx="10"/>
          </p:nvPr>
        </p:nvSpPr>
        <p:spPr/>
        <p:txBody>
          <a:bodyPr/>
          <a:lstStyle/>
          <a:p>
            <a:fld id="{E59B259F-D325-431F-BE19-4F3DDE87EDE1}"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a:lnSpc>
                <a:spcPct val="90000"/>
              </a:lnSpc>
            </a:pPr>
            <a:r>
              <a:rPr lang="en-US" sz="2000" dirty="0" smtClean="0"/>
              <a:t>openXDA can really help automate the manual process of Step 3</a:t>
            </a:r>
          </a:p>
          <a:p>
            <a:pPr>
              <a:lnSpc>
                <a:spcPct val="90000"/>
              </a:lnSpc>
            </a:pPr>
            <a:r>
              <a:rPr lang="en-US" sz="2000" dirty="0" smtClean="0"/>
              <a:t>Here is our manual process for Step 3:</a:t>
            </a:r>
          </a:p>
          <a:p>
            <a:pPr lvl="1">
              <a:lnSpc>
                <a:spcPct val="90000"/>
              </a:lnSpc>
            </a:pPr>
            <a:r>
              <a:rPr lang="en-US" sz="1800" dirty="0" smtClean="0"/>
              <a:t>3A: Open event record(s) in viewer. </a:t>
            </a:r>
          </a:p>
          <a:p>
            <a:pPr lvl="1">
              <a:lnSpc>
                <a:spcPct val="90000"/>
              </a:lnSpc>
            </a:pPr>
            <a:r>
              <a:rPr lang="en-US" sz="1800" dirty="0" smtClean="0"/>
              <a:t>3B: Identify and select the faulted waveforms:</a:t>
            </a:r>
          </a:p>
          <a:p>
            <a:pPr>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buNone/>
            </a:pPr>
            <a:endParaRPr lang="en-US" sz="1200" dirty="0" smtClean="0"/>
          </a:p>
          <a:p>
            <a:pPr lvl="1">
              <a:lnSpc>
                <a:spcPct val="90000"/>
              </a:lnSpc>
            </a:pPr>
            <a:endParaRPr lang="en-US" sz="1200" dirty="0" smtClean="0"/>
          </a:p>
          <a:p>
            <a:pPr marL="0" indent="0">
              <a:lnSpc>
                <a:spcPct val="90000"/>
              </a:lnSpc>
              <a:buFont typeface="Arial" pitchFamily="34" charset="0"/>
              <a:buChar char="•"/>
            </a:pPr>
            <a:endParaRPr lang="en-US" sz="1400" dirty="0" smtClean="0"/>
          </a:p>
          <a:p>
            <a:pPr marL="0" indent="0">
              <a:lnSpc>
                <a:spcPct val="90000"/>
              </a:lnSpc>
            </a:pPr>
            <a:endParaRPr lang="en-US" sz="1400" dirty="0" smtClean="0"/>
          </a:p>
          <a:p>
            <a:pPr marL="0" indent="0">
              <a:lnSpc>
                <a:spcPct val="90000"/>
              </a:lnSpc>
            </a:pPr>
            <a:endParaRPr lang="en-US" sz="1400" dirty="0" smtClean="0"/>
          </a:p>
          <a:p>
            <a:pPr marL="0" indent="0">
              <a:lnSpc>
                <a:spcPct val="90000"/>
              </a:lnSpc>
            </a:pPr>
            <a:endParaRPr lang="en-US" sz="1800" dirty="0" smtClean="0"/>
          </a:p>
          <a:p>
            <a:pPr marL="0" indent="0">
              <a:lnSpc>
                <a:spcPct val="90000"/>
              </a:lnSpc>
            </a:pPr>
            <a:endParaRPr lang="en-US" sz="1800" dirty="0" smtClean="0"/>
          </a:p>
          <a:p>
            <a:pPr marL="0" indent="0">
              <a:lnSpc>
                <a:spcPct val="90000"/>
              </a:lnSpc>
            </a:pPr>
            <a:endParaRPr lang="en-US" sz="1800" dirty="0" smtClean="0"/>
          </a:p>
          <a:p>
            <a:pPr marL="0" indent="0">
              <a:lnSpc>
                <a:spcPct val="90000"/>
              </a:lnSpc>
            </a:pPr>
            <a:endParaRPr lang="en-US" sz="1800" dirty="0" smtClean="0"/>
          </a:p>
        </p:txBody>
      </p:sp>
      <p:pic>
        <p:nvPicPr>
          <p:cNvPr id="63490" name="Picture 2"/>
          <p:cNvPicPr>
            <a:picLocks noChangeAspect="1" noChangeArrowheads="1"/>
          </p:cNvPicPr>
          <p:nvPr/>
        </p:nvPicPr>
        <p:blipFill>
          <a:blip r:embed="rId3" cstate="print"/>
          <a:srcRect/>
          <a:stretch>
            <a:fillRect/>
          </a:stretch>
        </p:blipFill>
        <p:spPr bwMode="auto">
          <a:xfrm>
            <a:off x="838200" y="3152775"/>
            <a:ext cx="7227887" cy="37052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E59B259F-D325-431F-BE19-4F3DDE87EDE1}" type="slidenum">
              <a:rPr lang="en-US" smtClean="0"/>
              <a:pPr/>
              <a:t>7</a:t>
            </a:fld>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lvl="1">
              <a:lnSpc>
                <a:spcPct val="90000"/>
              </a:lnSpc>
            </a:pPr>
            <a:r>
              <a:rPr lang="en-US" sz="1800" dirty="0" smtClean="0"/>
              <a:t>3C: calculate a FL using one algorithm at a specific point in the fault window</a:t>
            </a:r>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800" dirty="0" smtClean="0"/>
          </a:p>
          <a:p>
            <a:pPr lvl="1">
              <a:lnSpc>
                <a:spcPct val="90000"/>
              </a:lnSpc>
            </a:pPr>
            <a:endParaRPr lang="en-US" sz="1100" dirty="0" smtClean="0"/>
          </a:p>
          <a:p>
            <a:pPr marL="0" indent="0">
              <a:lnSpc>
                <a:spcPct val="90000"/>
              </a:lnSpc>
              <a:buFont typeface="Arial" pitchFamily="34" charset="0"/>
              <a:buChar char="•"/>
            </a:pPr>
            <a:endParaRPr lang="en-US" sz="1400" dirty="0" smtClean="0"/>
          </a:p>
        </p:txBody>
      </p:sp>
      <p:pic>
        <p:nvPicPr>
          <p:cNvPr id="5" name="Picture 2"/>
          <p:cNvPicPr>
            <a:picLocks noChangeAspect="1" noChangeArrowheads="1"/>
          </p:cNvPicPr>
          <p:nvPr/>
        </p:nvPicPr>
        <p:blipFill>
          <a:blip r:embed="rId3" cstate="print"/>
          <a:srcRect/>
          <a:stretch>
            <a:fillRect/>
          </a:stretch>
        </p:blipFill>
        <p:spPr bwMode="auto">
          <a:xfrm>
            <a:off x="2667000" y="2209800"/>
            <a:ext cx="3810000" cy="4422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Slide Number Placeholder 5"/>
          <p:cNvSpPr>
            <a:spLocks noGrp="1"/>
          </p:cNvSpPr>
          <p:nvPr>
            <p:ph type="sldNum" sz="quarter" idx="10"/>
          </p:nvPr>
        </p:nvSpPr>
        <p:spPr/>
        <p:txBody>
          <a:bodyPr/>
          <a:lstStyle/>
          <a:p>
            <a:fld id="{E59B259F-D325-431F-BE19-4F3DDE87EDE1}" type="slidenum">
              <a:rPr lang="en-US" smtClean="0"/>
              <a:pPr/>
              <a:t>8</a:t>
            </a:fld>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pPr>
              <a:defRPr/>
            </a:pPr>
            <a:r>
              <a:rPr lang="en-US" dirty="0" smtClean="0"/>
              <a:t>Dominion Traditional FL Method</a:t>
            </a:r>
          </a:p>
        </p:txBody>
      </p:sp>
      <p:sp>
        <p:nvSpPr>
          <p:cNvPr id="6150" name="Rectangle 7"/>
          <p:cNvSpPr>
            <a:spLocks noGrp="1" noChangeArrowheads="1"/>
          </p:cNvSpPr>
          <p:nvPr>
            <p:ph type="body" idx="1"/>
          </p:nvPr>
        </p:nvSpPr>
        <p:spPr>
          <a:xfrm>
            <a:off x="381000" y="1524000"/>
            <a:ext cx="8763000" cy="4953000"/>
          </a:xfrm>
        </p:spPr>
        <p:txBody>
          <a:bodyPr/>
          <a:lstStyle/>
          <a:p>
            <a:pPr lvl="1">
              <a:lnSpc>
                <a:spcPct val="90000"/>
              </a:lnSpc>
            </a:pPr>
            <a:r>
              <a:rPr lang="en-US" sz="1800" dirty="0" smtClean="0"/>
              <a:t>3D: use all available algorithms to produce FLs at the same point                   </a:t>
            </a:r>
          </a:p>
          <a:p>
            <a:pPr lvl="1">
              <a:lnSpc>
                <a:spcPct val="90000"/>
              </a:lnSpc>
              <a:buNone/>
            </a:pPr>
            <a:r>
              <a:rPr lang="en-US" sz="1800" dirty="0" smtClean="0"/>
              <a:t>			[Currently 3 algorithms available in WaveWin]</a:t>
            </a:r>
            <a:endParaRPr lang="en-US" sz="1500" dirty="0" smtClean="0"/>
          </a:p>
          <a:p>
            <a:pPr marL="0" indent="0">
              <a:lnSpc>
                <a:spcPct val="90000"/>
              </a:lnSpc>
              <a:buFont typeface="Arial" pitchFamily="34" charset="0"/>
              <a:buChar char="•"/>
            </a:pPr>
            <a:endParaRPr lang="en-US" sz="1400" dirty="0" smtClean="0"/>
          </a:p>
        </p:txBody>
      </p:sp>
      <p:pic>
        <p:nvPicPr>
          <p:cNvPr id="6" name="Picture 5" descr="Comtrade fault analysis.png"/>
          <p:cNvPicPr>
            <a:picLocks noChangeAspect="1"/>
          </p:cNvPicPr>
          <p:nvPr/>
        </p:nvPicPr>
        <p:blipFill>
          <a:blip r:embed="rId3" cstate="print"/>
          <a:stretch>
            <a:fillRect/>
          </a:stretch>
        </p:blipFill>
        <p:spPr>
          <a:xfrm>
            <a:off x="1295400" y="2209800"/>
            <a:ext cx="6553200" cy="4027553"/>
          </a:xfrm>
          <a:prstGeom prst="roundRect">
            <a:avLst>
              <a:gd name="adj" fmla="val 8594"/>
            </a:avLst>
          </a:prstGeom>
          <a:solidFill>
            <a:srgbClr val="FFFFFF">
              <a:shade val="85000"/>
            </a:srgbClr>
          </a:solidFill>
          <a:ln>
            <a:noFill/>
          </a:ln>
          <a:effectLst/>
        </p:spPr>
      </p:pic>
      <p:sp>
        <p:nvSpPr>
          <p:cNvPr id="7" name="Rectangle 6"/>
          <p:cNvSpPr/>
          <p:nvPr/>
        </p:nvSpPr>
        <p:spPr>
          <a:xfrm>
            <a:off x="228600" y="6248400"/>
            <a:ext cx="8153400" cy="400110"/>
          </a:xfrm>
          <a:prstGeom prst="rect">
            <a:avLst/>
          </a:prstGeom>
        </p:spPr>
        <p:txBody>
          <a:bodyPr wrap="square">
            <a:spAutoFit/>
          </a:bodyPr>
          <a:lstStyle/>
          <a:p>
            <a:r>
              <a:rPr lang="en-US" dirty="0" smtClean="0"/>
              <a:t>Ex: </a:t>
            </a:r>
            <a:r>
              <a:rPr lang="en-US" b="1" dirty="0" smtClean="0"/>
              <a:t>Reactance Algorithm 1 </a:t>
            </a:r>
            <a:r>
              <a:rPr lang="en-US" dirty="0" smtClean="0"/>
              <a:t>= 1.968% * 23.54 miles = </a:t>
            </a:r>
            <a:r>
              <a:rPr lang="en-US" dirty="0" smtClean="0">
                <a:solidFill>
                  <a:srgbClr val="FF0000"/>
                </a:solidFill>
              </a:rPr>
              <a:t>0.46 miles from Ox</a:t>
            </a:r>
            <a:endParaRPr lang="en-US" dirty="0"/>
          </a:p>
        </p:txBody>
      </p:sp>
      <p:sp>
        <p:nvSpPr>
          <p:cNvPr id="8" name="Slide Number Placeholder 7"/>
          <p:cNvSpPr>
            <a:spLocks noGrp="1"/>
          </p:cNvSpPr>
          <p:nvPr>
            <p:ph type="sldNum" sz="quarter" idx="10"/>
          </p:nvPr>
        </p:nvSpPr>
        <p:spPr/>
        <p:txBody>
          <a:bodyPr/>
          <a:lstStyle/>
          <a:p>
            <a:fld id="{E59B259F-D325-431F-BE19-4F3DDE87EDE1}" type="slidenum">
              <a:rPr lang="en-US" smtClean="0"/>
              <a:pPr/>
              <a:t>9</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2">
      <a:dk1>
        <a:srgbClr val="816F59"/>
      </a:dk1>
      <a:lt1>
        <a:srgbClr val="FFFFFF"/>
      </a:lt1>
      <a:dk2>
        <a:srgbClr val="1568B3"/>
      </a:dk2>
      <a:lt2>
        <a:srgbClr val="A5937D"/>
      </a:lt2>
      <a:accent1>
        <a:srgbClr val="FFCC66"/>
      </a:accent1>
      <a:accent2>
        <a:srgbClr val="65ACED"/>
      </a:accent2>
      <a:accent3>
        <a:srgbClr val="FFFFFF"/>
      </a:accent3>
      <a:accent4>
        <a:srgbClr val="6D5E4B"/>
      </a:accent4>
      <a:accent5>
        <a:srgbClr val="FFE2B8"/>
      </a:accent5>
      <a:accent6>
        <a:srgbClr val="5B9BD7"/>
      </a:accent6>
      <a:hlink>
        <a:srgbClr val="DB8100"/>
      </a:hlink>
      <a:folHlink>
        <a:srgbClr val="00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816F59"/>
        </a:dk1>
        <a:lt1>
          <a:srgbClr val="FFFFFF"/>
        </a:lt1>
        <a:dk2>
          <a:srgbClr val="1568B3"/>
        </a:dk2>
        <a:lt2>
          <a:srgbClr val="A5937D"/>
        </a:lt2>
        <a:accent1>
          <a:srgbClr val="FFCC66"/>
        </a:accent1>
        <a:accent2>
          <a:srgbClr val="65ACED"/>
        </a:accent2>
        <a:accent3>
          <a:srgbClr val="FFFFFF"/>
        </a:accent3>
        <a:accent4>
          <a:srgbClr val="6D5E4B"/>
        </a:accent4>
        <a:accent5>
          <a:srgbClr val="FFE2B8"/>
        </a:accent5>
        <a:accent6>
          <a:srgbClr val="5B9BD7"/>
        </a:accent6>
        <a:hlink>
          <a:srgbClr val="CC00CC"/>
        </a:hlink>
        <a:folHlink>
          <a:srgbClr val="00CC00"/>
        </a:folHlink>
      </a:clrScheme>
      <a:clrMap bg1="lt1" tx1="dk1" bg2="lt2" tx2="dk2" accent1="accent1" accent2="accent2" accent3="accent3" accent4="accent4" accent5="accent5" accent6="accent6" hlink="hlink" folHlink="folHlink"/>
    </a:extraClrScheme>
    <a:extraClrScheme>
      <a:clrScheme name="Default Design 2">
        <a:dk1>
          <a:srgbClr val="342D24"/>
        </a:dk1>
        <a:lt1>
          <a:srgbClr val="FFFFFF"/>
        </a:lt1>
        <a:dk2>
          <a:srgbClr val="0E4374"/>
        </a:dk2>
        <a:lt2>
          <a:srgbClr val="907C64"/>
        </a:lt2>
        <a:accent1>
          <a:srgbClr val="9DCAF3"/>
        </a:accent1>
        <a:accent2>
          <a:srgbClr val="1978CF"/>
        </a:accent2>
        <a:accent3>
          <a:srgbClr val="FFFFFF"/>
        </a:accent3>
        <a:accent4>
          <a:srgbClr val="2B251D"/>
        </a:accent4>
        <a:accent5>
          <a:srgbClr val="CCE1F8"/>
        </a:accent5>
        <a:accent6>
          <a:srgbClr val="166CBB"/>
        </a:accent6>
        <a:hlink>
          <a:srgbClr val="FF8E46"/>
        </a:hlink>
        <a:folHlink>
          <a:srgbClr val="BCAE9E"/>
        </a:folHlink>
      </a:clrScheme>
      <a:clrMap bg1="lt1" tx1="dk1" bg2="lt2" tx2="dk2" accent1="accent1" accent2="accent2" accent3="accent3" accent4="accent4" accent5="accent5" accent6="accent6" hlink="hlink" folHlink="folHlink"/>
    </a:extraClrScheme>
    <a:extraClrScheme>
      <a:clrScheme name="Default Design 3">
        <a:dk1>
          <a:srgbClr val="201B16"/>
        </a:dk1>
        <a:lt1>
          <a:srgbClr val="FFFFFF"/>
        </a:lt1>
        <a:dk2>
          <a:srgbClr val="0D4171"/>
        </a:dk2>
        <a:lt2>
          <a:srgbClr val="A7957F"/>
        </a:lt2>
        <a:accent1>
          <a:srgbClr val="1568B3"/>
        </a:accent1>
        <a:accent2>
          <a:srgbClr val="00CC00"/>
        </a:accent2>
        <a:accent3>
          <a:srgbClr val="FFFFFF"/>
        </a:accent3>
        <a:accent4>
          <a:srgbClr val="1A1511"/>
        </a:accent4>
        <a:accent5>
          <a:srgbClr val="AAB9D6"/>
        </a:accent5>
        <a:accent6>
          <a:srgbClr val="00B900"/>
        </a:accent6>
        <a:hlink>
          <a:srgbClr val="FFDD4D"/>
        </a:hlink>
        <a:folHlink>
          <a:srgbClr val="DE1F3A"/>
        </a:folHlink>
      </a:clrScheme>
      <a:clrMap bg1="lt1" tx1="dk1" bg2="lt2" tx2="dk2" accent1="accent1" accent2="accent2" accent3="accent3" accent4="accent4" accent5="accent5" accent6="accent6" hlink="hlink" folHlink="folHlink"/>
    </a:extraClrScheme>
    <a:extraClrScheme>
      <a:clrScheme name="Default Design 4">
        <a:dk1>
          <a:srgbClr val="201B16"/>
        </a:dk1>
        <a:lt1>
          <a:srgbClr val="FFFFFF"/>
        </a:lt1>
        <a:dk2>
          <a:srgbClr val="0D4171"/>
        </a:dk2>
        <a:lt2>
          <a:srgbClr val="A89680"/>
        </a:lt2>
        <a:accent1>
          <a:srgbClr val="1A81DE"/>
        </a:accent1>
        <a:accent2>
          <a:srgbClr val="CC3300"/>
        </a:accent2>
        <a:accent3>
          <a:srgbClr val="FFFFFF"/>
        </a:accent3>
        <a:accent4>
          <a:srgbClr val="1A1511"/>
        </a:accent4>
        <a:accent5>
          <a:srgbClr val="ABC1EC"/>
        </a:accent5>
        <a:accent6>
          <a:srgbClr val="B92D00"/>
        </a:accent6>
        <a:hlink>
          <a:srgbClr val="33CC33"/>
        </a:hlink>
        <a:folHlink>
          <a:srgbClr val="FFCC00"/>
        </a:folHlink>
      </a:clrScheme>
      <a:clrMap bg1="lt1" tx1="dk1" bg2="lt2" tx2="dk2" accent1="accent1" accent2="accent2" accent3="accent3" accent4="accent4" accent5="accent5" accent6="accent6" hlink="hlink" folHlink="folHlink"/>
    </a:extraClrScheme>
    <a:extraClrScheme>
      <a:clrScheme name="Default Design 5">
        <a:dk1>
          <a:srgbClr val="201B16"/>
        </a:dk1>
        <a:lt1>
          <a:srgbClr val="FFFFFF"/>
        </a:lt1>
        <a:dk2>
          <a:srgbClr val="201B16"/>
        </a:dk2>
        <a:lt2>
          <a:srgbClr val="907C64"/>
        </a:lt2>
        <a:accent1>
          <a:srgbClr val="C6BAAC"/>
        </a:accent1>
        <a:accent2>
          <a:srgbClr val="1772C5"/>
        </a:accent2>
        <a:accent3>
          <a:srgbClr val="FFFFFF"/>
        </a:accent3>
        <a:accent4>
          <a:srgbClr val="1A1511"/>
        </a:accent4>
        <a:accent5>
          <a:srgbClr val="DFD9D2"/>
        </a:accent5>
        <a:accent6>
          <a:srgbClr val="1467B2"/>
        </a:accent6>
        <a:hlink>
          <a:srgbClr val="FF0000"/>
        </a:hlink>
        <a:folHlink>
          <a:srgbClr val="00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Office\Templates\Design Templates 97\Contemporary.pot</Template>
  <TotalTime>6589</TotalTime>
  <Words>1716</Words>
  <Application>Microsoft Office PowerPoint</Application>
  <PresentationFormat>On-screen Show (4:3)</PresentationFormat>
  <Paragraphs>277</Paragraphs>
  <Slides>32</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Default Design</vt:lpstr>
      <vt:lpstr>Image</vt:lpstr>
      <vt:lpstr>openXDA at Dominion</vt:lpstr>
      <vt:lpstr>What is openXDA?</vt:lpstr>
      <vt:lpstr>What is openXDA?</vt:lpstr>
      <vt:lpstr>Why use openXDA?</vt:lpstr>
      <vt:lpstr>Dominion Traditional FL Method</vt:lpstr>
      <vt:lpstr>Dominion Traditional FL Method</vt:lpstr>
      <vt:lpstr>Dominion Traditional FL Method</vt:lpstr>
      <vt:lpstr>Dominion Traditional FL Method</vt:lpstr>
      <vt:lpstr>Dominion Traditional FL Method</vt:lpstr>
      <vt:lpstr>Dominion Traditional FL Method</vt:lpstr>
      <vt:lpstr>Dominion Traditional FL Method</vt:lpstr>
      <vt:lpstr>Dominion Traditional FL Method</vt:lpstr>
      <vt:lpstr>openXDA – FL across entire record</vt:lpstr>
      <vt:lpstr>openXDA – FL across entire record</vt:lpstr>
      <vt:lpstr>openXDA – Automation</vt:lpstr>
      <vt:lpstr>openXDA – Results</vt:lpstr>
      <vt:lpstr>openXDA – Results</vt:lpstr>
      <vt:lpstr>Evaluation Case 1 = Line 126</vt:lpstr>
      <vt:lpstr>Evaluation Case 2 = Line 247</vt:lpstr>
      <vt:lpstr>Evaluation Case 3 = Line 271</vt:lpstr>
      <vt:lpstr>Evaluation Case 4 = Line 2034</vt:lpstr>
      <vt:lpstr>Evaluation Case 5 = Line 2118</vt:lpstr>
      <vt:lpstr>openXDA – Future</vt:lpstr>
      <vt:lpstr>openXDA – Future</vt:lpstr>
      <vt:lpstr>Manual calculation – easy example</vt:lpstr>
      <vt:lpstr>Slide 26</vt:lpstr>
      <vt:lpstr>So many algorithms…</vt:lpstr>
      <vt:lpstr>So many algorithms…</vt:lpstr>
      <vt:lpstr>So many algorithms…</vt:lpstr>
      <vt:lpstr>So many algorithms…</vt:lpstr>
      <vt:lpstr>So many algorithms…</vt:lpstr>
      <vt:lpstr>openXDA at Dominion</vt:lpstr>
    </vt:vector>
  </TitlesOfParts>
  <Manager>Sandra Hartley</Manager>
  <Company>Dominion Resources Services,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Dom.White.Plain.ppt</dc:title>
  <dc:creator>Creative Services</dc:creator>
  <cp:lastModifiedBy>Robert Orndorff</cp:lastModifiedBy>
  <cp:revision>450</cp:revision>
  <cp:lastPrinted>2003-12-01T14:25:23Z</cp:lastPrinted>
  <dcterms:created xsi:type="dcterms:W3CDTF">2003-09-29T21:19:35Z</dcterms:created>
  <dcterms:modified xsi:type="dcterms:W3CDTF">2015-08-04T13:01:04Z</dcterms:modified>
</cp:coreProperties>
</file>